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2.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3.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notesSlides/notesSlide4.xml" ContentType="application/vnd.openxmlformats-officedocument.presentationml.notesSlide+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notesSlides/notesSlide5.xml" ContentType="application/vnd.openxmlformats-officedocument.presentationml.notesSlide+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notesSlides/notesSlide6.xml" ContentType="application/vnd.openxmlformats-officedocument.presentationml.notesSlide+xml"/>
  <Override PartName="/ppt/ink/ink88.xml" ContentType="application/inkml+xml"/>
  <Override PartName="/ppt/notesSlides/notesSlide7.xml" ContentType="application/vnd.openxmlformats-officedocument.presentationml.notesSlide+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notesSlides/notesSlide8.xml" ContentType="application/vnd.openxmlformats-officedocument.presentationml.notesSlide+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notesSlides/notesSlide9.xml" ContentType="application/vnd.openxmlformats-officedocument.presentationml.notesSlide+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notesSlides/notesSlide10.xml" ContentType="application/vnd.openxmlformats-officedocument.presentationml.notesSlide+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notesSlides/notesSlide11.xml" ContentType="application/vnd.openxmlformats-officedocument.presentationml.notesSlide+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notesSlides/notesSlide12.xml" ContentType="application/vnd.openxmlformats-officedocument.presentationml.notesSlide+xml"/>
  <Override PartName="/ppt/ink/ink1083.xml" ContentType="application/inkml+xml"/>
  <Override PartName="/ppt/notesSlides/notesSlide13.xml" ContentType="application/vnd.openxmlformats-officedocument.presentationml.notesSlide+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notesSlides/notesSlide14.xml" ContentType="application/vnd.openxmlformats-officedocument.presentationml.notesSlide+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notesSlides/notesSlide15.xml" ContentType="application/vnd.openxmlformats-officedocument.presentationml.notesSlide+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notesSlides/notesSlide16.xml" ContentType="application/vnd.openxmlformats-officedocument.presentationml.notesSlide+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notesSlides/notesSlide17.xml" ContentType="application/vnd.openxmlformats-officedocument.presentationml.notesSlide+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notesSlides/notesSlide18.xml" ContentType="application/vnd.openxmlformats-officedocument.presentationml.notesSlide+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notesSlides/notesSlide19.xml" ContentType="application/vnd.openxmlformats-officedocument.presentationml.notesSlide+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notesSlides/notesSlide20.xml" ContentType="application/vnd.openxmlformats-officedocument.presentationml.notesSlide+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notesSlides/notesSlide21.xml" ContentType="application/vnd.openxmlformats-officedocument.presentationml.notesSlide+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notesSlides/notesSlide22.xml" ContentType="application/vnd.openxmlformats-officedocument.presentationml.notesSlide+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notesSlides/notesSlide23.xml" ContentType="application/vnd.openxmlformats-officedocument.presentationml.notesSlide+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notesSlides/notesSlide24.xml" ContentType="application/vnd.openxmlformats-officedocument.presentationml.notesSlide+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notesSlides/notesSlide25.xml" ContentType="application/vnd.openxmlformats-officedocument.presentationml.notesSlide+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notesSlides/notesSlide26.xml" ContentType="application/vnd.openxmlformats-officedocument.presentationml.notesSlide+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1333" r:id="rId2"/>
    <p:sldId id="1334" r:id="rId3"/>
    <p:sldId id="1335" r:id="rId4"/>
    <p:sldId id="1336" r:id="rId5"/>
    <p:sldId id="1337" r:id="rId6"/>
    <p:sldId id="1338" r:id="rId7"/>
    <p:sldId id="1339" r:id="rId8"/>
    <p:sldId id="1340" r:id="rId9"/>
    <p:sldId id="1341" r:id="rId10"/>
    <p:sldId id="1342" r:id="rId11"/>
    <p:sldId id="1343" r:id="rId12"/>
    <p:sldId id="1344" r:id="rId13"/>
    <p:sldId id="1345" r:id="rId14"/>
    <p:sldId id="1346" r:id="rId15"/>
    <p:sldId id="1435" r:id="rId16"/>
    <p:sldId id="1348" r:id="rId17"/>
    <p:sldId id="1349" r:id="rId18"/>
    <p:sldId id="1528" r:id="rId19"/>
    <p:sldId id="1529" r:id="rId20"/>
    <p:sldId id="1530" r:id="rId21"/>
    <p:sldId id="1380" r:id="rId22"/>
    <p:sldId id="1535" r:id="rId23"/>
    <p:sldId id="1531" r:id="rId24"/>
    <p:sldId id="1377" r:id="rId25"/>
    <p:sldId id="1381" r:id="rId26"/>
    <p:sldId id="1355" r:id="rId27"/>
    <p:sldId id="1356" r:id="rId28"/>
    <p:sldId id="1532" r:id="rId29"/>
    <p:sldId id="1358" r:id="rId30"/>
    <p:sldId id="1428" r:id="rId31"/>
    <p:sldId id="1359" r:id="rId32"/>
    <p:sldId id="1368" r:id="rId33"/>
    <p:sldId id="1436" r:id="rId34"/>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00" autoAdjust="0"/>
    <p:restoredTop sz="96323" autoAdjust="0"/>
  </p:normalViewPr>
  <p:slideViewPr>
    <p:cSldViewPr snapToGrid="0">
      <p:cViewPr varScale="1">
        <p:scale>
          <a:sx n="77" d="100"/>
          <a:sy n="77" d="100"/>
        </p:scale>
        <p:origin x="13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9:23.506"/>
    </inkml:context>
    <inkml:brush xml:id="br0">
      <inkml:brushProperty name="width" value="0.025" units="cm"/>
      <inkml:brushProperty name="height" value="0.025" units="cm"/>
      <inkml:brushProperty name="color" value="#E71224"/>
    </inkml:brush>
  </inkml:definitions>
  <inkml:trace contextRef="#ctx0" brushRef="#br0">932 197 5221,'0'0'5381,"-9"-6"-2311,-9-5-2140,0 1 1,-1 0 0,0 2-1,-1 0 1,0 1 0,0 1-1,0 1 1,-41-5 0,39 10-597,1 0 1,0 1-1,0 1 1,0 0-1,1 2 1,-1 1 0,1 0-1,-38 17 1,34-11-94,1 2 0,0 0 0,1 2 0,1 0-1,1 2 1,-35 34 0,25-17-8,3 0 0,0 2-1,2 0 1,2 2 0,2 1-1,1 1 1,2 0 0,-25 85 0,25-59-160,4 1 1,2 0-1,3 1 1,4 0-1,2 77 1,4-124-67,0 1-1,1-1 1,2 0-1,0 1 1,1-2 0,13 35-1,-15-48-3,0 0-1,0-1 0,1 1 1,0-1-1,0 0 1,0 0-1,1 0 0,0 0 1,0-1-1,1 0 1,-1 0-1,1-1 0,0 1 1,0-1-1,1 0 1,-1-1-1,1 0 0,0 0 1,0 0-1,0-1 1,0 0-1,14 2 0,-6-3 62,-1-1 0,1 0 0,0-1 0,-1-1 0,1 0 0,-1-1 0,0-1 0,1 0 0,-2-1 1,1-1-1,24-13 0,10-9 539,80-62 1,-39 19-369,-4-5-1,-2-3 1,-4-3 0,-4-4 0,104-155 0,-150 196-235,-1-2 0,40-94 0,-61 122 0,0 0 0,-1 0 0,-1-1 0,-1 0 0,0 0 0,-2 0 0,0 0 0,-2-1 0,0 1 0,-5-38 0,3 49 0,-1 0 0,1 0 0,-1 0 0,-1 1 0,1-1 0,-2 1 0,1 0 0,-1 0 0,0 1 0,-1-1 0,0 1 0,0 0 0,0 1 0,-11-9 0,6 7 0,-1 0 0,0 1 0,-1 0 0,1 1 0,-1 0 0,-1 1 0,1 1 0,-25-5 0,9 4 0,-1 2 0,-1 1 0,1 1 0,0 1 0,0 2 0,0 2 0,0 0 0,-38 11 0,12 5-1382,0 3 0,2 1 1,-79 49-1,69-37-1040,8-6-6061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3:29.134"/>
    </inkml:context>
    <inkml:brush xml:id="br0">
      <inkml:brushProperty name="width" value="0.025" units="cm"/>
      <inkml:brushProperty name="height" value="0.025" units="cm"/>
      <inkml:brushProperty name="color" value="#E71224"/>
    </inkml:brush>
  </inkml:definitions>
  <inkml:trace contextRef="#ctx0" brushRef="#br0">1 5 5093,'0'0'12374,"12"-1"-11440,633-2 3501,-465 8-4044,650 20 812,835 14-313,1158 17 2980,-2797-56-3490,-55-3-12,-12-2-534,-24-6-1640,-27-6-3009,32-4-3319,23 3-4417</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9:31.135"/>
    </inkml:context>
    <inkml:brush xml:id="br0">
      <inkml:brushProperty name="width" value="0.025" units="cm"/>
      <inkml:brushProperty name="height" value="0.025" units="cm"/>
    </inkml:brush>
  </inkml:definitions>
  <inkml:trace contextRef="#ctx0" brushRef="#br0">96 0 5029,'0'0'15449,"1"12"-14275,1 54-499,-3 0 0,-3 1 0,-12 66-1,4-33-324,-20 235-607,23-354-6760,-2-7 3101,-2-8-2708</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09.995"/>
    </inkml:context>
    <inkml:brush xml:id="br0">
      <inkml:brushProperty name="width" value="0.025" units="cm"/>
      <inkml:brushProperty name="height" value="0.025" units="cm"/>
    </inkml:brush>
  </inkml:definitions>
  <inkml:trace contextRef="#ctx0" brushRef="#br0">206 0 16560,'0'0'5632,"0"10"-3737,0 23-865,2 1 0,1-1 1,1 0-1,12 45 0,-4-39-812,-1 0 0,-3 0 0,6 53-1,-13-74-153,0 0-1,-1 0 1,-1 0-1,-1 0 1,-1-1-1,0 1 0,-1-1 1,-1 1-1,-13 30 1,5-20 17,-1-2 1,-2 0 0,-27 36 0,34-52-406,0 1 1,-1-2-1,0 1 0,-12 8 1,16-14-385,0 0-1,-1 0 1,1-1 0,0 0-1,-1 0 1,0 0 0,0-1-1,-12 2 1,-6-2-7572</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10.711"/>
    </inkml:context>
    <inkml:brush xml:id="br0">
      <inkml:brushProperty name="width" value="0.025" units="cm"/>
      <inkml:brushProperty name="height" value="0.025" units="cm"/>
    </inkml:brush>
  </inkml:definitions>
  <inkml:trace contextRef="#ctx0" brushRef="#br0">2 73 3683,'0'0'2568,"5"-11"3817,1-1-4725,-3 7-980,0 0 1,-1 0-1,0-1 0,1 1 0,-2 0 1,3-12-1,-4 16 1957,0 4-512,-1 20-418,-2 1 1,-6 30-1,-5 43 186,12-80-1612,2-10-177,-1 0 0,1 0-1,0 1 1,0-1-1,3 11 1,-3-17-95,0 1-1,1-1 1,-1 0 0,1 0 0,-1 0 0,1 0 0,-1 0-1,1 0 1,0 0 0,-1 0 0,1 0 0,0-1 0,0 1-1,0 0 1,0 0 0,-1-1 0,1 1 0,0 0 0,0-1-1,1 1 1,-1-1 0,0 1 0,0-1 0,0 0-1,0 1 1,0-1 0,0 0 0,0 0 0,1 0 0,-1 0-1,0 0 1,0 0 0,0 0 0,0 0 0,1 0 0,-1-1-1,0 1 1,0 0 0,0-1 0,2 0 0,4-2 23,1 0 1,0-1-1,-1 1 1,0-2-1,0 1 1,0-1-1,0 0 1,7-8-1,51-55 50,-30 29-51,-25 28-31,-5 6 1,0 0-1,-1 0 1,2 0 0,-1 0-1,0 1 1,1 0 0,0 0-1,11-5 1,-17 9-1,0 0 0,1 0 0,-1 0 0,1 0 1,-1 0-1,0 0 0,1 0 0,-1 0 0,1 0 0,-1 1 1,0-1-1,1 0 0,-1 0 0,1 0 0,-1 0 1,0 1-1,1-1 0,-1 0 0,0 0 0,1 1 0,-1-1 1,0 0-1,1 1 0,-1-1 0,0 0 0,0 1 0,0-1 1,1 0-1,-1 1 0,0-1 0,0 0 0,0 1 0,0-1 1,1 1-1,-1-1 0,0 0 0,0 1 0,0-1 1,0 1-1,0-1 0,0 0 0,0 1 0,0 24 159,0-21-117,-6 128 6,6-131-48,0-1 0,0 0 0,0 1 0,0-1 0,0 0 0,0 1 0,0-1 0,1 0 0,-1 1 0,0-1 0,0 0 0,0 1 0,0-1 0,1 0 0,-1 0 0,0 1 0,0-1 0,1 0 0,-1 0 0,0 0 0,1 1 0,-1-1 0,0 0 0,1 0 0,-1 0 0,0 0 0,1 0 0,-1 0 0,0 0 0,1 0 0,-1 0 0,0 1 0,1-1 0,-1-1 0,0 1 0,1 0 0,-1 0 0,0 0 0,1 0 0,-1 0 0,0 0 0,1 0 0,-1 0 0,0 0 0,1-1 0,-1 1 0,0 0 0,0 0 0,1 0 0,-1-1 0,0 1 0,0 0 0,1 0 0,-1-1 0,0 1 0,0 0 0,1-1 0,18-14 0,23-29 0,-29 30 0,0 0 0,0 0 0,1 1 0,1 1 0,20-13 0,-34 24 0,0 1 0,0-1 0,0 0 0,0 1 0,0-1 0,1 1 0,-1-1 0,0 1 0,0 0 0,0-1 0,0 1 0,1 0 0,-1 0 0,0 0 0,0 0 0,0 0 0,1 0 0,-1 0 0,0 0 0,0 0 0,0 1 0,1-1 0,-1 0 0,0 1 0,0-1 0,0 1 0,2 0 0,-2 1 0,0 0 0,1 0 0,-1-1 0,0 1 0,0 0 0,-1 0 0,1 0 0,0 0 0,-1 0 0,1 0 0,-1 0 0,1 0 0,-1 0 0,0 4 0,0 8 0,-1 1 0,0-1 0,-5 22 0,4-23-338,-1-1 1,0 1-1,-1-1 0,-1 0 1,1 0-1,-2 0 0,-6 11 1,8-35-9659,4 11 9299,0-28-9964</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11.115"/>
    </inkml:context>
    <inkml:brush xml:id="br0">
      <inkml:brushProperty name="width" value="0.025" units="cm"/>
      <inkml:brushProperty name="height" value="0.025" units="cm"/>
    </inkml:brush>
  </inkml:definitions>
  <inkml:trace contextRef="#ctx0" brushRef="#br0">1 0 18674,'0'0'9481</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11.722"/>
    </inkml:context>
    <inkml:brush xml:id="br0">
      <inkml:brushProperty name="width" value="0.025" units="cm"/>
      <inkml:brushProperty name="height" value="0.025" units="cm"/>
    </inkml:brush>
  </inkml:definitions>
  <inkml:trace contextRef="#ctx0" brushRef="#br0">8 64 9097,'1'-9'3021,"0"-4"-3717,3-28 16311,-3 72-13563,-12 335 1386,7-282-3198,5-71-240,2-11 0,2-8 0,2-7 0,-1 0 0,0 0 0,-1 0 0,0-1 0,-1 0 0,0 0 0,-1 0 0,1-17 0,-2 6 0,0 0 0,-2 1 0,-1-1 0,-4-25 0,5 48 0,0-1 0,-1 1 0,1 0 0,-1 0 0,0 0 0,1 0 0,-1 0 0,0 0 0,0 0 0,0 0 0,-1 0 0,1 1 0,0-1 0,-1 0 0,1 1 0,-1-1 0,0 1 0,-2-2 0,4 3 0,0-1 0,-1 1 0,1 0 0,-1 0 0,1 0 0,0 0 0,-1 0 0,1 0 0,-1 0 0,1 0 0,-1 0 0,1 0 0,0 0 0,-1 0 0,1 0 0,-1 0 0,1 0 0,-1 0 0,1 0 0,0 0 0,-1 1 0,1-1 0,-1 0 0,1 0 0,0 0 0,-1 1 0,1-1 0,0 0 0,-1 1 0,1-1 0,-6 24 0,5-19 0,1 1 0,0 0 0,0-1 0,0 1 0,1 0 0,0 0 0,0-1 0,1 1 0,0-1 0,-1 1 0,2-1 0,-1 0 0,1 0 0,5 9 0,-4-11 0,0 1 0,-1-1 0,1 0 0,1 0 0,-1 0 0,0-1 0,1 0 0,-1 0 0,1 0 0,-1 0 0,1 0 0,0-1 0,0 0 0,0 0 0,0-1 0,0 1 0,9-1 0,-2-1 0,0 0 0,0-1 0,0-1 0,0 1 0,0-2 0,0 0 0,-1 0 0,0-1 0,0-1 0,0 0 0,0 0 0,-1-1 0,0 0 0,-1-1 0,18-17 0,-19 18 0,-1-1 0,1 0 0,-1-1 0,-1 1 0,0-1 0,0-1 0,-1 1 0,0-1 0,0 0 0,-1 0 0,0 0 0,-1-1 0,-1 1 0,1-1 0,-2 0 0,1 1 0,-1-1 0,-1-14 0,0 24 0,0 1 0,0-1 0,0 1 0,0-1 0,0 1 0,-1 0 0,1-1 0,0 1 0,0-1 0,0 1 0,0 0 0,0-1 0,-1 1 0,1-1 0,0 1 0,0 0 0,-1-1 0,1 1 0,0 0 0,-1-1 0,1 1 0,0 0 0,-1 0 0,1-1 0,0 1 0,-1 0 0,1 0 0,0-1 0,-1 1 0,1 0 0,-1 0 0,1 0 0,-1 0 0,1 0 0,0 0 0,-1 0 0,1 0 0,-1 0 0,1 0 0,-1 0 0,1 0 0,0 0 0,-1 0 0,1 0 0,-1 0 0,1 0 0,0 1 0,-1-1 0,1 0 0,-1 0 0,1 0 0,0 1 0,-1-1 0,1 0 0,0 1 0,-1-1 0,1 0 0,0 1 0,-21 19 0,7 3 0,1 2 0,0 0 0,2 0 0,1 1 0,1 0 0,2 0 0,0 1 0,1 0 0,2 1 0,-1 37 0,5-63 0,0 0 0,0-1 0,0 1 0,0 0 0,0 0 0,1 0 0,-1-1 0,1 1 0,-1 0 0,1 0 0,0-1 0,-1 1 0,1 0 0,0-1 0,0 1 0,0-1 0,1 1 0,-1-1 0,0 0 0,0 1 0,1-1 0,-1 0 0,3 1 0,-1 0 0,-1-1 0,1 0 0,0 0 0,0-1 0,1 1 0,-1 0 0,0-1 0,0 0 0,0 0 0,0 0 0,0 0 0,6-1 0,0-1 0,1-1 0,0 1 0,0-2 0,-1 1 0,0-1 0,1-1 0,14-9 0,-12 5 0,-1-1 0,0 0 0,17-20 0,-24 26 0,-1-1 0,1 1 0,-1-1 0,0 0 0,-1 0 0,1 0 0,-1 0 0,0 0 0,0 0 0,0-1 0,-1 1 0,1-12 0,-2 17 0,0 0 0,0 0 0,0-1 0,0 1 0,0 0 0,0 0 0,0-1 0,0 1 0,0 0 0,0 0 0,0 0 0,0-1 0,0 1 0,-1 0 0,1 0 0,0 0 0,0 0 0,0-1 0,0 1 0,0 0 0,-1 0 0,1 0 0,0 0 0,0 0 0,0 0 0,-1-1 0,1 1 0,0 0 0,0 0 0,0 0 0,-1 0 0,1 0 0,0 0 0,0 0 0,0 0 0,-1 0 0,1 0 0,0 0 0,0 0 0,-1 0 0,1 0 0,0 0 0,0 0 0,0 0 0,-1 0 0,1 1 0,0-1 0,0 0 0,0 0 0,0 0 0,-1 0 0,1 0 0,0 0 0,0 1 0,0-1 0,0 0 0,-1 0 0,1 0 0,0 0 0,0 1 0,-13 10 0,7-3 0,0 1 0,1 0 0,0 1 0,0-1 0,1 1 0,0 0 0,-5 20 0,7-23 0,1 0 0,-1 0 0,1 0 0,0 0 0,1 1 0,0-1 0,0 0 0,0 0 0,1 0 0,0 1 0,1-1 0,3 12 0,-3-16-9,0 0 0,0-1 0,0 1 0,0-1 0,0 1 0,1-1 0,-1 0 0,1 1 0,-1-1 0,1-1 0,0 1 0,0 0 0,0-1 0,0 1 0,0-1 0,0 0 0,7 1 1,-2 0-481,0 0 0,0-1 1,1-1-1,-1 1 0,0-2 1,10 0-1,18-6-8965</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13"/>
    </inkml:context>
    <inkml:brush xml:id="br0">
      <inkml:brushProperty name="width" value="0.025" units="cm"/>
      <inkml:brushProperty name="height" value="0.025" units="cm"/>
    </inkml:brush>
  </inkml:definitions>
  <inkml:trace contextRef="#ctx0" brushRef="#br0">20 0 16271,'0'0'11019,"1"13"-9930,-1 40 309,-10 88 0,4-81-621,1 99 1,5-155-775,0 0 1,0 0 0,1-1 0,-1 1 0,1 0-1,0-1 1,0 1 0,0-1 0,1 1 0,-1-1-1,1 1 1,0-1 0,0 0 0,0 0 0,0 0-1,1 0 1,-1 0 0,1-1 0,-1 1-1,1-1 1,0 1 0,0-1 0,0 0 0,1 0-1,-1 0 1,0-1 0,1 1 0,-1-1 0,1 0-1,4 1 1,-1-1-70,0 0 0,1-1 0,-1 0-1,0 0 1,0-1 0,1 1 0,-1-2 0,0 1-1,0-1 1,0 0 0,0-1 0,-1 1 0,1-1-1,12-8 1,28-22-1840,-29 18-1705,-1 0-1,18-20 1,-26 25 1400,-1-1-1,0 0 0,0 0 0,11-23 1,-16 27 1826,-1-1 1,1 1 0,-1-1-1,0 1 1,1-12-1,-3 18 737,0 0 0,0 1-1,0-1 1,0 0-1,0 1 1,0-1-1,0 0 1,0 0-1,0 1 1,0-1 0,0 0-1,-1 1 1,1-1-1,0 0 1,0 1-1,-1-1 1,1 0-1,-1 1 1,1-1-1,0 0 1,-1 1 0,1-1-1,-1 1 1,0-1-1,0 0 1,-19-1 4067,15 3-4025,1 0 0,0 0 0,0 0-1,0 1 1,0 0 0,0 0 0,0 0 0,-4 3 0,1 1 197,0 1 0,0 0 0,1 1-1,0 0 1,1-1 0,0 2 0,-6 10 0,9-14-401,-1-1-1,1 1 0,0 0 1,1-1-1,-1 1 0,1 0 0,0 0 1,1 0-1,-1 0 0,1 0 1,0 0-1,0 0 0,0 0 1,1 1-1,1 7 0,-1-11-177,0-1 0,1 0 0,-1 0 0,0 0 0,0 0 0,0 0 0,1 0-1,-1 0 1,1 0 0,-1 0 0,1-1 0,-1 1 0,1-1 0,-1 1 0,1-1 0,-1 1-1,1-1 1,0 0 0,-1 0 0,1 0 0,-1 0 0,1 0 0,0 0 0,-1 0 0,1 0-1,-1-1 1,1 1 0,0-1 0,-1 1 0,2-2 0,48-17 329,-28 3-219,-1 0-1,0-2 0,26-28 1,-30 29-90,-18 17-31,1-1 1,-1 0-1,1 1 0,-1-1 0,0 1 1,1-1-1,-1 1 0,1 0 1,-1-1-1,1 1 0,0 0 0,-1-1 1,1 1-1,-1 0 0,1-1 0,-1 1 1,1 0-1,0 0 0,-1 0 1,1 0-1,0-1 0,-1 1 0,1 0 1,0 0-1,-1 0 0,1 0 0,0 1 1,-1-1-1,1 0 0,0 0 1,-1 0-1,1 0 0,-1 1 0,1-1 1,0 0-1,-1 1 0,1-1 0,-1 0 1,1 1-1,-1-1 0,1 1 1,-1-1-1,1 1 0,-1-1 0,0 1 1,1-1-1,-1 1 0,0-1 0,1 1 1,-1-1-1,0 1 0,0 0 1,1-1-1,-1 1 0,0 0 0,0-1 1,0 1-1,0 0 0,10 58 94,-3-19-62,-7-37-22,1 0 1,1-1-1,-1 1 1,0-1-1,0 1 1,1-1-1,0 0 1,-1 0-1,1 1 1,0-1-1,0-1 1,0 1-1,0 0 0,1 0 1,-1-1-1,0 1 1,1-1-1,-1 0 1,5 2-1,-2-2 14,-1 0-1,1 0 0,-1-1 1,1 1-1,-1-1 1,1-1-1,0 1 0,-1-1 1,1 1-1,-1-1 0,5-2 1,7-2-80,0-2 0,-1 0 0,1 0 0,-2-2 0,20-13 0,-9 0-504,11-7-4220,-14 20 225,11-5 3556,-5-10 843,9-6 1741,-34 75 463,-3-32-2084,-2 26 806,2-1 0,2 1-1,2-1 1,1 1 0,2-1 0,12 38-1,-12-59-785,-1 1-1,-1 0 0,-1 0 1,-1 1-1,-1-1 0,0 1 0,-1 20 1,-1-35 87,0 1 0,-1-1 0,0 0 0,1 1 1,-1-1-1,-1 0 0,1 0 0,-1 0 0,0 0 0,0 0 0,0 0 1,0-1-1,0 1 0,-1 0 0,0-1 0,0 0 0,0 0 0,0 0 1,0 0-1,-1 0 0,1-1 0,-1 1 0,1-1 0,-1 0 0,0 0 1,0 0-1,0-1 0,0 1 0,-1-1 0,1 0 0,0 0 0,0-1 1,-1 1-1,1-1 0,-8 0 0,9 0-67,0 0 1,1 0-1,-1-1 0,0 1 1,1 0-1,-1-1 0,1 0 1,-1 1-1,1-1 0,-1 0 1,1 0-1,0 0 0,-1-1 1,1 1-1,0-1 0,0 1 1,0-1-1,0 0 0,0 0 1,-1-2-1,-1 0-2,1 0 0,1-1-1,-1 0 1,1 0 0,0 0 0,0 0 0,0 0-1,1 0 1,-2-8 0,1-1-7,1 0 0,0 0 0,1 0 0,1 0 0,0 0 0,6-28 0,-4 32-118,0 0 1,1 1-1,0-1 0,0 1 1,1 0-1,1 0 0,0 0 1,12-14-1,2 2-1867,42-34-1,-40 36 402,9-8-7861</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13.997"/>
    </inkml:context>
    <inkml:brush xml:id="br0">
      <inkml:brushProperty name="width" value="0.025" units="cm"/>
      <inkml:brushProperty name="height" value="0.025" units="cm"/>
    </inkml:brush>
  </inkml:definitions>
  <inkml:trace contextRef="#ctx0" brushRef="#br0">0 1 9673,'7'2'10623,"-4"7"-6744,-2 14-3655,-1-17 1151,0 247 5618,0-253-6993,0 1 0,-1-1 0,1 0 0,0 1 0,0-1 0,0 0 0,0 1 0,0-1 0,0 0 0,0 1 0,0-1 0,0 0 0,0 1 0,0-1 0,0 0 0,0 1 0,0-1 0,0 0 0,0 1 0,1-1 0,-1 0 0,0 1 0,0-1 0,0 0 0,0 0 0,1 1 0,-1-1 0,0 0 0,0 0 0,1 1 0,-1-1 0,0 0 0,0 0 0,1 0 0,-1 1 0,0-1 0,1 0 0,9-11 0,6-24 0,-11 15 0,-2 0 0,3-29 0,-6 43 0,1 0 0,-1 0 0,0 0 0,-1 0 0,1 1 0,-1-1 0,0 0 0,-1 0 0,1 1 0,-1-1 0,0 1 0,-1-1 0,-3-5 0,6 11 0,0-1 0,0 1 0,0-1 0,0 1 0,-1 0 0,1-1 0,0 1 0,-1-1 0,1 1 0,0 0 0,0-1 0,-1 1 0,1 0 0,-1-1 0,1 1 0,0 0 0,-1 0 0,1-1 0,-1 1 0,1 0 0,0 0 0,-1 0 0,1 0 0,-1 0 0,1-1 0,-1 1 0,1 0 0,-1 0 0,1 0 0,0 0 0,-1 0 0,1 0 0,-1 1 0,1-1 0,-1 0 0,1 0 0,-1 0 0,0 1 0,-6 19 0,7 27 0,1-45 0,0 1 0,-1-1 0,1 1 0,1-1 0,-1 1 0,0-1 0,0 0 0,1 1 0,0-1 0,-1 0 0,1 0 0,0 0 0,0 0 0,0-1 0,0 1 0,0-1 0,0 1 0,1-1 0,-1 1 0,0-1 0,1 0 0,-1 0 0,1 0 0,0-1 0,-1 1 0,1-1 0,-1 1 0,1-1 0,0 0 0,-1 0 0,1 0 0,0 0 0,4-1 0,2 0 0,-1 0 0,0-1 0,0 0 0,0 0 0,0 0 0,-1-1 0,1-1 0,-1 1 0,14-9 0,-11 3 0,0 0 0,0-1 0,-1 0 0,0-1 0,-1 0 0,11-18 0,2-3 0,-21 83 0,-10 93 0,10-143 0,0 1 0,0 0 0,0 0 0,0 0 0,0 0 0,0 0 0,0-1 0,1 1 0,-1 0 0,1 0 0,0-1 0,-1 1 0,1 0 0,0 0 0,0-1 0,0 1 0,0-1 0,0 1 0,0-1 0,0 0 0,1 1 0,1 0 0,-2-1 0,1 0 0,0-1 0,0 1 0,0-1 0,0 1 0,0-1 0,0 0 0,0 0 0,0 0 0,0 0 0,-1 0 0,1 0 0,0 0 0,0-1 0,0 1 0,0-1 0,2-1 0,5-1 0,0-2 0,0 1 0,-1-1 0,1 0 0,-1-1 0,13-12 0,-11 8 0,0 1 0,-1-2 0,0 1 0,-1-1 0,-1-1 0,1 1 0,-2-1 0,0-1 0,0 1 0,-1-1 0,-1 0 0,6-26 0,-40 123 0,24-64 0,2 0 0,0 1 0,2-1 0,-1 42 0,3-61-11,0 0 0,1-1-1,-1 1 1,0 0 0,1-1 0,-1 1 0,1 0-1,-1-1 1,1 1 0,-1-1 0,1 1 0,-1 0-1,1-1 1,0 1 0,-1-1 0,1 0 0,0 1-1,-1-1 1,1 0 0,0 1 0,0-1-1,-1 0 1,1 0 0,0 1 0,0-1 0,0 0-1,-1 0 1,1 0 0,0 0 0,0 0 0,-1 0-1,1-1 1,0 1 0,0 0 0,0 0 0,-1 0-1,1-1 1,0 1 0,0 0 0,-1-1 0,1 1-1,0-1 1,1 0-108,0 1 0,0-1-1,0 0 1,0 1 0,0-1-1,-1 0 1,1 0-1,0 0 1,-1-1 0,1 1-1,-1 0 1,1-1 0,-1 1-1,1-1 1,-1 1 0,0-1-1,0 1 1,1-3 0,1-13-9998,-3 14 6866,1-8-12919</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14.464"/>
    </inkml:context>
    <inkml:brush xml:id="br0">
      <inkml:brushProperty name="width" value="0.025" units="cm"/>
      <inkml:brushProperty name="height" value="0.025" units="cm"/>
    </inkml:brush>
  </inkml:definitions>
  <inkml:trace contextRef="#ctx0" brushRef="#br0">13 1 17232,'0'0'12695,"-1"13"-11206,-10 141-138,11-153-1351,0 0 0,0 0 0,0 0 0,0 0 0,0-1 0,0 1 0,0 0 0,0 0 0,0 0 0,1 0 0,-1 0 0,0-1 0,1 1 0,-1 0 0,0 0 0,1 0 0,-1-1 0,1 1 0,0 0 0,-1-1 0,1 1 0,-1 0 0,1-1 0,0 1 0,-1-1 0,1 1 0,0-1 0,0 1 0,1 0 0,1-1 0,-1 0 0,0 0 0,1 1 0,-1-1 0,1-1 0,-1 1 0,1 0 0,-1 0 0,0-1 0,1 0 0,1 0 0,8-4 0,-1 1 0,0-2 0,16-10 0,23-21 0,-38 26 0,1 1 0,1 0 0,-1 1 0,2 1 0,-1 0 0,1 0 0,0 2 0,20-6 0,-34 11 0,0 1 0,-1 0 0,1 0 0,0 0 0,0 0 0,0 0 0,0 1 0,0-1 0,0 0 0,0 0 0,0 1 0,-1-1 0,1 0 0,0 1 0,0-1 0,0 1 0,-1-1 0,1 1 0,0-1 0,0 1 0,-1 0 0,1-1 0,0 1 0,-1 0 0,1 0 0,-1-1 0,1 1 0,-1 0 0,0 0 0,1 0 0,-1-1 0,0 1 0,1 0 0,-1 0 0,0 0 0,0 0 0,0 0 0,0 0 0,0 1 0,1 47 0,-2-33 0,-3 131-2253</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16.577"/>
    </inkml:context>
    <inkml:brush xml:id="br0">
      <inkml:brushProperty name="width" value="0.025" units="cm"/>
      <inkml:brushProperty name="height" value="0.025" units="cm"/>
    </inkml:brush>
  </inkml:definitions>
  <inkml:trace contextRef="#ctx0" brushRef="#br0">37 11 10570,'0'8'6593,"-3"102"-1137,-7 61-2437,-3 125 128,9-331-314,-2-36-2810,6 25-3,3-1 1,17-89 0,-14 110-42,1 0 0,1 1 0,1 0 0,1 1 0,2-1-1,23-35 1,-33 55 18,1 1 0,0 1 0,0-1-1,1 0 1,-1 1 0,1-1 0,0 1-1,0 0 1,0 0 0,0 1 0,0-1-1,1 1 1,5-2 0,-8 3 4,1 1 0,-1-1 0,0 1 0,0 0 1,1 0-1,-1 0 0,0 0 0,0 0 0,1 1 0,-1-1 0,0 1 0,0-1 0,0 1 1,1 0-1,-1 0 0,0 0 0,0 0 0,0 0 0,0 1 0,-1-1 0,1 0 0,0 1 1,0-1-1,-1 1 0,1 0 0,-1 0 0,0-1 0,1 1 0,-1 0 0,1 3 1,4 5 6,-1 1 1,0 0-1,-1 0 1,0 0 0,-1 0-1,0 1 1,-1-1-1,0 1 1,-1 0 0,0-1-1,-1 1 1,0 0 0,-1 0-1,-4 20 1,4-26-4,0 1-1,-1-1 1,0 0 0,0 0 0,0 0-1,-1 0 1,0 0 0,0-1 0,0 1-1,-1-1 1,0 0 0,0 0 0,0 0-1,-1-1 1,0 1 0,0-1 0,0 0-1,0 0 1,0-1 0,-1 0-1,0 0 1,1 0 0,-1 0 0,0-1-1,-1 0 1,1-1 0,0 1 0,-10 0-1,13-2-58,0 1-1,0-1 0,0-1 1,1 1-1,-1 0 0,0-1 1,0 1-1,0-1 0,0 0 1,1 0-1,-1 0 0,0-1 1,1 1-1,-1 0 1,1-1-1,-1 0 0,1 1 1,0-1-1,0 0 0,0 0 1,0-1-1,0 1 0,0 0 1,1-1-1,-1 1 0,1-1 1,-1 1-1,1-1 0,0 1 1,0-1-1,-1-5 0,-7-45-4928,11 4-4967,5 26-278</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17.059"/>
    </inkml:context>
    <inkml:brush xml:id="br0">
      <inkml:brushProperty name="width" value="0.025" units="cm"/>
      <inkml:brushProperty name="height" value="0.025" units="cm"/>
    </inkml:brush>
  </inkml:definitions>
  <inkml:trace contextRef="#ctx0" brushRef="#br0">8 58 14061,'0'0'13277,"4"10"-12450,-2 0-751,0 0 0,0 1 0,-1-1 0,0 1-1,-1-1 1,-1 1 0,1-1 0,-2 1 0,-3 15-1,2-11-8,-6 47 918,30-98 894,-14 21-1849,-1 0 0,-1-1 0,0 0 0,-1 0 0,0 0 0,-1 0 0,0-30 0,-3 46-32,0 0-1,0 0 0,0 0 0,0 0 1,0 0-1,0 1 0,0-1 1,0 0-1,0 0 0,0 0 0,0 0 1,0 0-1,0 1 0,0-1 0,0 0 1,0 0-1,0 0 0,0 0 1,-1 0-1,1 0 0,0 0 0,0 0 1,0 1-1,0-1 0,0 0 1,0 0-1,-1 0 0,1 0 0,0 0 1,0 0-1,0 0 0,0 0 0,0 0 1,0 0-1,-1 0 0,1 0 1,0 0-1,0 0 0,0 0 0,0 0 1,0 0-1,-1 0 0,1 0 0,0 0 1,0 0-1,0 0 0,0 0 1,0 0-1,0 0 0,-1-1 0,1 1 1,0 0-1,0 0 0,0 0 1,0 0-1,0 0 0,0 0 0,0 0 1,0 0-1,-1-1 0,1 1 0,0 0 1,0 0-1,0 0 0,-7 11-38,5-5 35,0-1 0,0 1 0,1-1 0,0 1 0,0 0 0,0-1 0,1 1 0,0 0 0,0 0 0,1 7 0,0-11 7,-1 0-1,1-1 1,0 1 0,-1-1-1,1 1 1,0-1 0,0 1 0,0-1-1,0 1 1,0-1 0,0 0 0,0 0-1,0 1 1,0-1 0,1 0-1,-1 0 1,0 0 0,1 0 0,-1-1-1,1 1 1,-1 0 0,1-1 0,0 1-1,-1-1 1,1 1 0,0-1-1,-1 0 1,1 1 0,0-1 0,-1 0-1,1 0 1,0 0 0,-1-1-1,1 1 1,0 0 0,-1-1 0,1 1-1,2-2 1,3 0 9,0 0-1,0-1 1,0 0-1,-1-1 1,1 1-1,-1-1 1,0 0-1,0-1 1,0 1-1,-1-1 1,1-1-1,-1 1 1,5-7-1,9-13 31,27-48-1,-33 51-5,-14 63-104,-17 52 349,13-73-200,0 0 0,1 1 0,2-1 0,0 1 0,1 29 0,1-49-89,0 0 1,0-1-1,0 1 0,0-1 0,0 1 1,1-1-1,-1 1 0,0-1 1,0 1-1,1-1 0,-1 1 0,0-1 1,0 1-1,1-1 0,-1 1 1,1-1-1,-1 0 0,0 1 0,1-1 1,-1 0-1,1 1 0,-1-1 1,1 0-1,-1 1 0,1-1 0,-1 0 1,1 0-1,-1 0 0,1 1 1,-1-1-1,1 0 0,-1 0 0,1 0 1,0 0-1,-1 0 0,1 0 0,-1 0 1,1 0-1,-1 0 0,1 0 1,-1-1-1,1 1 0,-1 0 0,1 0 1,0 0-1,-1-1 0,1 1 1,-1 0-1,0-1 0,1 1 0,-1 0 1,1-1-1,-1 1 0,0 0 1,1-1-1,0 0 0,25-23-2409,-21 17 558,-1 0 0,0 0 0,0 0 0,-1-1 0,0 1 1,3-15-1,4-19-10583</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17.402"/>
    </inkml:context>
    <inkml:brush xml:id="br0">
      <inkml:brushProperty name="width" value="0.025" units="cm"/>
      <inkml:brushProperty name="height" value="0.025" units="cm"/>
    </inkml:brush>
  </inkml:definitions>
  <inkml:trace contextRef="#ctx0" brushRef="#br0">21 0 14574,'0'0'10794,"-21"57"-8968,21-35-993,0 1-673,5-3-288,11-5-1858,6-6-1698,4-4-2466,9-5-4804</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9:31.491"/>
    </inkml:context>
    <inkml:brush xml:id="br0">
      <inkml:brushProperty name="width" value="0.025" units="cm"/>
      <inkml:brushProperty name="height" value="0.025" units="cm"/>
    </inkml:brush>
  </inkml:definitions>
  <inkml:trace contextRef="#ctx0" brushRef="#br0">3 123 11915,'-1'11'1175,"0"24"-17,1 0 1,2 0-1,1 0 0,8 36 1,-4-44-391,27 90 1740,-30-104-2307,1-1 0,1 0-1,0 0 1,0-1 0,1 1 0,16 18 0,-21-28-128,0 0 0,0 0 0,0-1 0,0 1 1,1-1-1,-1 1 0,0-1 0,1 0 0,-1 0 0,1 0 1,0 0-1,-1 0 0,1-1 0,0 1 0,0-1 0,-1 0 1,1 0-1,0 0 0,0 0 0,-1 0 0,1 0 0,0-1 1,0 0-1,-1 1 0,1-1 0,-1 0 0,1 0 0,-1 0 1,1-1-1,-1 1 0,1 0 0,-1-1 0,0 0 1,4-3-1,8-7 298,0-1 0,0 0 1,21-29-1,-28 34-328,168-234 338,-147 196-2448,36-83 0,-33 43-3960</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17.745"/>
    </inkml:context>
    <inkml:brush xml:id="br0">
      <inkml:brushProperty name="width" value="0.025" units="cm"/>
      <inkml:brushProperty name="height" value="0.025" units="cm"/>
    </inkml:brush>
  </inkml:definitions>
  <inkml:trace contextRef="#ctx0" brushRef="#br0">127 1 13869,'0'0'13912,"-9"10"-12305,-14 16-576,-26 39 0,43-57-911,1 1-1,-1 0 1,1 1 0,1-1 0,0 1-1,0 0 1,1 0 0,0 0 0,1 0-1,-2 17 1,4-25-180,0-1 0,0 0 0,1 1 0,-1-1 0,0 0 0,1 1 0,-1-1 0,1 0 0,-1 0 0,1 0 0,-1 1 0,1-1 0,0 0 0,0 0 0,0 0 0,0 0 0,0 0 0,-1 0 0,2 0 0,-1 0 0,0-1 0,0 1 0,0 0 0,2 0 0,2 1-397,0 0-1,-1 0 1,1-1 0,0 0 0,0 0-1,0 0 1,6 0 0,1-1-999,0 0-1,1 0 1,-1-2 0,0 1-1,18-5 1,-6-4-6653</inkml:trace>
  <inkml:trace contextRef="#ctx0" brushRef="#br0" timeOffset="1">246 146 16335,'0'0'15861,"13"0"-15573,7-2-262,0-1 0,0 0-1,0-2 1,0 0 0,-1-1-1,0-1 1,-1-1 0,1 0 0,-1-2-1,21-14 1,-32 19-26,-4 4 0,0-1 0,0 0 0,0 0 0,0-1 0,0 1 0,-1-1 0,1 1 0,-1-1 0,1 0 0,-1 0 0,0 0 0,0 0 0,2-5 0,-4 8 0,-1-1 0,1 1 0,0-1 0,0 1 0,-1-1 0,1 1 0,0 0 0,0-1 0,-1 1 0,1 0 0,0-1 0,-1 1 0,1 0 0,-1-1 0,1 1 0,0 0 0,-1 0 0,1-1 0,-1 1 0,1 0 0,-1 0 0,1 0 0,-1 0 0,1 0 0,-1-1 0,1 1 0,-1 0 0,1 0 0,-1 0 0,1 0 0,-1 1 0,1-1 0,-1 0 0,1 0 0,-1 0 0,-22 2 0,9 2 0,0 1 0,0 0 0,1 1 0,0 1 0,0 0 0,0 0 0,1 1 0,0 1 0,0 0 0,1 1 0,1 0 0,0 0 0,0 1 0,-12 17 0,20-26-26,1 1 0,-1-1 0,1 0 0,-1 0 0,1 1 0,0-1 0,0 1 0,0-1 0,0 1 0,0-1 1,1 1-1,-1-1 0,1 1 0,-1 0 0,1-1 0,0 1 0,0 0 0,0-1 0,1 1 0,-1 0 0,1-1 0,-1 1 0,1 0 0,0-1 0,0 1 0,0-1 0,0 0 0,1 1 0,-1-1 0,0 0 0,1 0 0,0 1 1,-1-1-1,1-1 0,0 1 0,0 0 0,3 2 0,3 0-391,0 0 1,0 0-1,0-1 1,0 0-1,1 0 1,-1-1-1,1 0 1,0-1-1,-1 0 1,14 1-1,24-2-8685</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18.430"/>
    </inkml:context>
    <inkml:brush xml:id="br0">
      <inkml:brushProperty name="width" value="0.025" units="cm"/>
      <inkml:brushProperty name="height" value="0.025" units="cm"/>
    </inkml:brush>
  </inkml:definitions>
  <inkml:trace contextRef="#ctx0" brushRef="#br0">262 2 15855,'0'0'7271,"-12"-1"-4276,7 1-2714,-1 0 0,1 0 0,-1 0 0,0 1 0,1 0 0,-1 0 0,1 0 0,0 1 0,-1 0 0,-6 3 0,2 1 91,1 0 1,-1 0 0,2 1 0,-1 0 0,-13 14-1,9-8-207,1-1 0,1 2 0,0 0 0,1 0 0,0 1-1,1 0 1,-8 19 0,17-34-165,0 0 0,0 0 0,0 1 0,0-1 0,0 0 0,-1 0 0,1 0 0,0 0 0,0 0 0,0 1 0,0-1 0,0 0 0,0 0 0,0 0 0,0 0 0,0 1 0,0-1 0,0 0 0,0 0 0,0 0 0,0 1 0,0-1 0,0 0 0,0 0 0,0 0 0,0 0 0,0 1 0,0-1 0,0 0 0,0 0 0,0 0 0,0 0 0,0 1 0,1-1 0,-1 0 0,0 0 0,0 0 0,0 0 0,0 0 0,0 0 0,0 1 0,1-1 0,-1 0 0,0 0 0,0 0 0,0 0 0,0 0 0,1 0 0,-1 0 0,0 0 0,0 0 0,0 0 0,0 0 0,1 0 0,-1 0 0,0 0 0,0 0 0,0 0 0,1 0 0,15-7 0,14-17 0,70-87-358,-100 110 346,1 1-1,0-1 1,-1 0-1,1 0 1,0 1-1,0-1 1,0 1-1,-1-1 1,1 0-1,0 1 1,0 0-1,0-1 1,0 1-1,0-1 1,0 1-1,0 0 1,0 0-1,0 0 1,0-1-1,0 1 1,0 0-1,0 0 1,0 1-1,0-1 1,0 0-1,0 0 1,0 0-1,0 1 1,0-1-1,0 0 1,0 1-1,0-1 1,0 1-1,0-1 1,0 1-1,0 0 1,0-1-1,-1 1 1,1 0-1,0-1 1,-1 1 0,1 0-1,0 0 1,-1 0-1,1 0 1,-1 0-1,1-1 1,-1 1-1,1 0 1,-1 0-1,0 0 1,0 0-1,1 0 1,-1 2-1,4 9-74,-1 1 1,0-1-1,2 20 1,-4-19 14,7 29 66,-3 0 0,-1 1 0,-3-1-1,-1 1 1,-7 53 0,4-82 112,-1 1 0,0-1 1,-2 0-1,1 0 0,-2-1 1,1 1-1,-15 18 0,18-27-76,0 0-1,-1 0 1,1 0-1,-1 0 1,0-1-1,-1 0 1,1 0-1,-1 0 1,1 0-1,-1-1 1,0 0 0,-1 0-1,1 0 1,0 0-1,-1-1 1,0 0-1,1 0 1,-1-1-1,0 0 1,0 0-1,-8 1 1,11-3-30,0 0 0,0 0 0,0 0 0,1-1 0,-1 1 0,0-1 0,1 0 0,-1 1 0,1-1 0,0 0 0,-1-1 0,1 1 0,0 0 0,0 0 0,1-1 0,-1 0 0,0 1 0,1-1 0,0 0 0,-1 1 0,1-1 0,0 0 0,-1-4 0,-2-7 0,0-1 0,0 1 0,-1-22 0,3 22-462,1 0 1,1 0-1,0 1 1,1-1-1,0 0 0,1 0 1,0 0-1,7-19 0,-5 25 11,-1 0-1,2 0 1,-1 0-1,1 0 1,0 1-1,0 0 1,1 0-1,0 0 1,1 1-1,-1 0 0,1 0 1,0 1-1,1-1 1,8-4-1,31-13-5879,4 4-2771</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18.758"/>
    </inkml:context>
    <inkml:brush xml:id="br0">
      <inkml:brushProperty name="width" value="0.025" units="cm"/>
      <inkml:brushProperty name="height" value="0.025" units="cm"/>
    </inkml:brush>
  </inkml:definitions>
  <inkml:trace contextRef="#ctx0" brushRef="#br0">107 86 18129,'0'0'4426,"0"-8"-887,0 5-3191,-3-25 1982,2 27-2272,1 1-1,0-1 1,-1 0 0,1 1 0,-1-1 0,1 0-1,-1 1 1,1-1 0,-1 0 0,1 1 0,-1-1-1,0 1 1,1-1 0,-1 1 0,0-1-1,0 1 1,1 0 0,-1-1 0,0 1 0,0 0-1,1 0 1,-1-1 0,0 1 0,0 0 0,0 0-1,0 0 1,1 0 0,-1 0 0,0 0 0,0 0-1,0 0 1,1 1 0,-1-1 0,0 0 0,0 0-1,0 1 1,0 0 0,-3 1-28,0 0 0,0 0 0,0 1 0,0 0 0,1 0 0,-1 0-1,1 0 1,0 1 0,0-1 0,0 1 0,1 0 0,-1 0 0,1 0 0,-4 7 0,2-2 22,0 0 1,1 0-1,0 0 1,0 1-1,-3 19 0,6-27-35,-1 0 0,1 0 0,0 0 0,0 0 0,0 0 0,0 0 0,0 0 0,0-1 0,1 1 0,-1 0 0,1 0 0,-1 0 0,1 0 0,0 0 0,0 0 0,-1 0 0,1-1 0,1 1 0,-1 0 0,2 2 0,0-3-1,-1 0 1,1 0-1,-1 0 0,1 0 1,-1 0-1,1-1 1,-1 1-1,1-1 1,0 1-1,-1-1 0,1 0 1,0 0-1,0-1 1,-1 1-1,5-1 1,2-1 0,-1 0 1,1-1 0,0 0 0,-1-1-1,1 1 1,-1-2 0,0 1-1,0-1 1,-1 0 0,0-1 0,1 0-1,-2 0 1,8-7 0,-9 7-8,0 0 1,0 0-1,0 0 1,-1 0-1,0 0 1,0-1-1,0 0 1,-1 0-1,0 0 1,0 0-1,-1-1 1,0 1-1,0-1 1,-1 1-1,1-16 1,-2 22-11,0 0 0,0 0 0,0 0 0,-1 0 0,1 0 0,0 0 0,0 0 0,-1 0 0,1 0 0,-1 0 0,1 0 0,-1 0 0,1 0 0,-1 1 0,1-1 0,-1 0 0,0 0 0,0 0 0,1 1 0,-1-1 0,0 0 0,0 1 0,0-1 0,0 1 0,0-1 0,0 1 0,0-1 0,0 1 0,0 0 0,0-1 0,0 1 0,0 0 0,0 0 0,0 0 0,0 0 0,0 0 0,0 0 0,0 0 0,0 0 0,0 0 0,0 0 0,0 1 0,0-1 0,0 0 0,0 1 0,-2 0 0,-1 0 0,0 1 0,0 0 0,0-1 0,0 1 0,0 0 0,1 1 0,-1-1 0,1 1 0,-1 0 0,-3 4 0,3-3-101,1-1-1,0 1 1,0 0-1,1 1 1,-1-1-1,1 0 1,0 1 0,0-1-1,1 1 1,-1 0-1,1-1 1,-1 7-1,4-10-445,1 0 0,-1 0 0,0 0 0,0 0 0,1-1 0,-1 1 0,0-1 0,1 0 0,-1 0 0,1 0 0,-1 0 0,0 0 0,1 0 0,-1-1 0,0 1 0,4-2 0,24-10-6313,5-4-4361</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19.294"/>
    </inkml:context>
    <inkml:brush xml:id="br0">
      <inkml:brushProperty name="width" value="0.025" units="cm"/>
      <inkml:brushProperty name="height" value="0.025" units="cm"/>
    </inkml:brush>
  </inkml:definitions>
  <inkml:trace contextRef="#ctx0" brushRef="#br0">172 103 18033,'0'0'2819,"0"-9"224,1-1-2122,0 1-150,0 0 0,-1 1 1,0-1-1,0 0 1,-1 0-1,-2-9 0,2 17-706,0 0-1,1 0 0,-1 0 1,0 0-1,0 0 1,0 1-1,0-1 0,1 0 1,-1 1-1,0-1 1,0 0-1,-1 1 0,1-1 1,0 1-1,0 0 1,0-1-1,0 1 0,0 0 1,0 0-1,-1-1 0,1 1 1,0 0-1,0 0 1,0 0-1,-1 1 0,1-1 1,0 0-1,0 0 1,0 1-1,0-1 0,0 0 1,0 1-1,-2 0 1,-36 19 270,27-10-326,0 2-1,0-1 0,-12 17 1,20-22-10,0-1 0,0 1 1,0-1-1,1 1 1,0 0-1,0 1 0,1-1 1,0 0-1,0 1 1,-2 9-1,4-15 1,0-1 0,0 1 0,0-1 0,0 1 0,0 0 0,1-1 0,-1 1 0,0-1 0,0 1 0,0-1 0,0 1 0,1-1 0,-1 1 0,0-1 0,0 1 0,1-1 0,-1 1 0,0-1 0,1 1 0,-1-1 0,1 1 0,-1-1 0,0 0 0,1 1 0,-1-1 0,1 0 0,-1 1 0,1-1 0,-1 0 0,1 0 0,0 1 0,24 0 0,25-13 0,-28 0 0,0-1 0,0 0 0,-2-2 0,0 0 0,24-24 0,-8 8 0,-35 30 0,-1 0 0,1 0 0,0 1 0,0-1 0,0 0 0,0 0 0,0 1 0,0-1 0,0 1 0,1-1 0,-1 1 0,0-1 0,0 1 0,0 0 0,0 0 0,1-1 0,-1 1 0,2 0 0,-2 0 0,0 1 0,-1-1 0,1 1 0,-1-1 0,1 0 0,0 1 0,-1-1 0,1 1 0,-1-1 0,1 1 0,-1 0 0,0-1 0,1 1 0,-1-1 0,1 1 0,-1 0 0,0-1 0,0 1 0,1 0 0,-1 0 0,0-1 0,0 2 0,1 58 0,-2-34 0,1-25 0,0 0 0,0 1 0,0-1 0,1 0 0,-1 0 0,0 0 0,1 1 0,-1-1 0,1 0 0,-1 0 0,1 0 0,0 0 0,-1 0 0,1 0 0,0 0 0,0 0 0,0 0 0,0 0 0,0 0 0,0-1 0,0 1 0,0 0 0,0-1 0,0 1 0,0 0 0,2 0 0,1 0 0,0 0 0,0-1 0,0 1 0,0-1 0,0 0 0,0 0 0,0 0 0,6-1 0,8-3 0,-1 0 0,30-11 0,-22 5 0,-7 2 0,1 0 0,1 2 0,-1 0 0,1 2 0,33-5 0,-52 9 0,-1 0 0,1 0 0,-1 0 0,1 0 0,-1 0 0,1 0 0,-1 0 0,1 0 0,-1 0 0,1 0 0,0 0 0,-1 1 0,1-1 0,-1 0 0,1 0 0,-1 0 0,1 1 0,-1-1 0,0 0 0,1 1 0,-1-1 0,1 0 0,-1 1 0,0-1 0,1 0 0,-1 1 0,0-1 0,1 1 0,-1-1 0,0 1 0,0-1 0,1 1 0,-1-1 0,0 1 0,0 0 0,-5 22 0,-21 20 0,26-43 0,-21 28 0,37-36-2301,-11-1-6384</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28.264"/>
    </inkml:context>
    <inkml:brush xml:id="br0">
      <inkml:brushProperty name="width" value="0.025" units="cm"/>
      <inkml:brushProperty name="height" value="0.025" units="cm"/>
    </inkml:brush>
  </inkml:definitions>
  <inkml:trace contextRef="#ctx0" brushRef="#br0">184 37 6726,'0'0'16918,"-10"-8"-15402,4 3-1244,5 3-222,0 0 0,-1 0 0,1 1 0,-1-1 0,1 1 1,-1-1-1,0 1 0,0-1 0,1 1 0,-1 0 0,0 0 1,0 0-1,0 0 0,0 0 0,-1 1 0,1-1 0,0 1 1,0-1-1,0 1 0,-1 0 0,1 0 0,0 0 0,0 0 1,0 0-1,-1 0 0,1 1 0,0-1 0,0 1 0,0-1 0,0 1 1,0 0-1,-4 2 0,-3 3 133,0 1-1,1 0 1,0 1-1,1 0 1,0 0-1,0 1 1,1 0 0,0 0-1,0 0 1,1 1-1,0-1 1,1 1-1,0 1 1,-3 14 0,6-24-173,1 0 1,0 0 0,0 0 0,-1 0 0,1 0-1,0 0 1,0 0 0,0 1 0,0-1 0,1 0 0,-1 0-1,0 0 1,0 0 0,1 0 0,-1 0 0,1 0-1,-1 0 1,1 0 0,-1 0 0,1 0 0,-1 0 0,1 0-1,0-1 1,0 1 0,-1 0 0,1 0 0,1 1-1,1-2 0,-1 1-1,0 0 1,0 0 0,0-1-1,1 0 1,-1 1-1,0-1 1,1 0-1,-1 0 1,0 0-1,1 0 1,3-1-1,3-1 8,0 0 0,-1-1 0,1 0 0,0 0 0,15-9 0,-10 4-13,-1-1 1,1-1-1,-1-1 1,-1 1-1,0-2 0,0 0 1,-1 0-1,-1-1 0,0-1 1,9-16-1,-28 54 361,2 0 1,1 0-1,-3 26 0,7-44-315,1 1-4,-1 1-11,1-1-1,0 0 1,0 1 0,1-1 0,1 14-1,-1-19-26,0-1 0,1 1-1,-1-1 1,0 1 0,1-1-1,0 1 1,-1-1 0,1 0-1,0 1 1,0-1 0,0 0-1,0 0 1,0 0 0,0 0-1,0 0 1,0 0 0,0 0-1,0 0 1,1 0 0,-1 0 0,0 0-1,1-1 1,-1 1 0,0-1-1,1 1 1,-1-1 0,1 1-1,-1-1 1,1 0 0,-1 0-1,1 0 1,-1 0 0,1 0-1,1 0 1,4 0 6,-1-1 0,0 0-1,0 0 1,1 0 0,-1-1 0,0 0-1,0 0 1,0-1 0,-1 1 0,10-7 0,52-42 120,-14 8-89,-53 43-45,1-1 0,-1 1 0,0-1 0,1 1 0,-1 0 0,1-1 0,-1 1 0,0 0 0,1-1 0,-1 1 0,1 0 0,-1 0 0,1-1 0,-1 1 0,1 0 0,-1 0 0,1 0 0,-1 0 0,1 0 0,-1 0 0,1 0 0,-1 0 0,1 0 0,-1 0 0,1 0 0,0 0 0,-1 0 0,1 0 0,-1 0 0,1 0 0,-1 0 0,1 1 0,-1-1 0,0 0 0,1 0 0,-1 1 0,1-1 0,-1 0 0,1 1 0,3 23 0,-4-22 0,-1-1 0,1 1 0,0 0 0,0-1 0,0 1 0,0 0 0,0-1 0,0 1 0,0 0 0,1-1 0,-1 1 0,1 0 0,-1-1 0,1 1 0,-1-1 0,1 1 0,0-1 0,0 1 0,0-1 0,0 1 0,0-1 0,0 0 0,0 0 0,1 1 0,-1-1 0,0 0 0,0 0 0,1 0 0,-1-1 0,4 3 0,1-3 0,1-1 0,0 1 0,-1-1 0,1 0 0,-1 0 0,1-1 0,-1 0 0,0 0 0,0-1 0,0 1 0,0-1 0,0-1 0,0 1 0,10-9 0,-10 7 0,0 1 0,0 0 0,1 0 0,0 0 0,0 1 0,0 0 0,0 1 0,1-1 0,13-1 0,-21 4 0,1 0 0,-1 0 0,1 0 0,-1 0 0,1 0 0,0 0 0,-1 0 0,1 0 0,-1 1 0,1-1 0,-1 0 0,1 0 0,-1 1 0,1-1 0,-1 0 0,1 1 0,-1-1 0,1 0 0,-1 1 0,0-1 0,1 1 0,-1-1 0,0 1 0,1-1 0,-1 1 0,0-1 0,1 1 0,-1-1 0,0 1 0,0-1 0,0 2 0,3 25 0,-12 27 0,7-47 0,0 1 0,0 0 0,1-1 0,0 1 0,0 9 0,1-17-23,0 1 0,0-1-1,0 0 1,0 1 0,0-1 0,1 0-1,-1 1 1,0-1 0,0 0 0,1 1-1,-1-1 1,0 0 0,0 0 0,1 1-1,-1-1 1,0 0 0,1 0 0,-1 0-1,0 1 1,1-1 0,-1 0 0,0 0-1,1 0 1,-1 0 0,0 0 0,1 0-1,-1 0 1,0 1 0,1-1 0,-1 0 0,1 0-1,-1 0 1,0-1 0,1 1 0,-1 0-1,0 0 1,1 0 0,-1 0 0,1 0-1,-1-1 1,19-4-3380,8-12-2790,3-6-1804</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28.607"/>
    </inkml:context>
    <inkml:brush xml:id="br0">
      <inkml:brushProperty name="width" value="0.025" units="cm"/>
      <inkml:brushProperty name="height" value="0.025" units="cm"/>
    </inkml:brush>
  </inkml:definitions>
  <inkml:trace contextRef="#ctx0" brushRef="#br0">118 132 18161,'0'0'3454,"-8"10"-251,-11 8-1848,-35 35 2090,49-49-3134,1 1 0,0 0 0,0 0 0,1 0 1,0 1-1,0-1 0,0 1 0,0 0 0,-2 8 1,5-14-311,0 0-1,0 1 1,0-1 0,0 0 0,0 1 0,0-1 0,0 1 0,0-1 0,0 0 0,0 1 0,0-1 0,0 0 0,0 1 0,1-1 0,-1 0 0,0 1 0,0-1-1,0 0 1,0 1 0,1-1 0,-1 0 0,0 0 0,0 1 0,0-1 0,1 0 0,-1 0 0,0 1 0,1-1 0,-1 0 0,0 0 0,0 0 0,1 0-1,-1 1 1,0-1 0,1 0 0,-1 0 0,1 0 0,-1 0 0,1 0 0,21-1 8,19-14-18,-24 6 9,0-2 0,-1 0 0,-1-1 0,1 0 0,-2-1 0,0-1 0,-1-1 0,0 1 0,-1-2 0,0 0 0,-2 0 0,0-1 0,-1-1 0,0 1 0,-1-1 0,5-21 0,-43 84 0,22-29 0,-10 18 0,-16 43 0,30-68 0,1-1 0,1 1 0,0-1 0,0 1 0,0 0 0,1 0 0,0 0 0,1 0 0,0 0 0,1 0 0,1 10 0,-1-17-15,-1-1 0,1 0 0,-1 0 0,1 1 0,-1-1-1,1 0 1,0 0 0,0 0 0,0 1 0,0-1 0,0 0 0,0 0 0,0-1 0,0 1 0,0 0 0,0 0-1,0 0 1,1-1 0,-1 1 0,0-1 0,0 1 0,1-1 0,-1 1 0,0-1 0,2 1 0,36-1-3020,-8-7-4108</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29.276"/>
    </inkml:context>
    <inkml:brush xml:id="br0">
      <inkml:brushProperty name="width" value="0.025" units="cm"/>
      <inkml:brushProperty name="height" value="0.025" units="cm"/>
    </inkml:brush>
  </inkml:definitions>
  <inkml:trace contextRef="#ctx0" brushRef="#br0">317 0 17585,'0'0'5301,"-7"12"-3038,-18 29-943,-1-2 1,-46 54-1,54-73-800,-1 0 0,-1-1 0,-1-1 0,0-1 1,-1-1-1,-31 17 0,43-30-479,8-5-73,12-16-301,28-25-1760,-37 42 1916,86-100-9446,-34 30 22,-25 29 1999</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29.665"/>
    </inkml:context>
    <inkml:brush xml:id="br0">
      <inkml:brushProperty name="width" value="0.025" units="cm"/>
      <inkml:brushProperty name="height" value="0.025" units="cm"/>
    </inkml:brush>
  </inkml:definitions>
  <inkml:trace contextRef="#ctx0" brushRef="#br0">192 39 6502,'-45'-38'10826,"45"41"-8071,0 22-1057,-4 8-577,-7 7 64,4 6-288,-2 1 224,5-4 128,4-1-288,0-9-321,0-5-415,8-6-129,4-3-128,-1-7-1089,-6-5-1890</inkml:trace>
  <inkml:trace contextRef="#ctx0" brushRef="#br0" timeOffset="1">1 245 16816,'0'0'11050,"67"20"-10633,-31-17-321,-2-3-448,7 0-2243,-3 0-2850,0-13-4292</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30.098"/>
    </inkml:context>
    <inkml:brush xml:id="br0">
      <inkml:brushProperty name="width" value="0.025" units="cm"/>
      <inkml:brushProperty name="height" value="0.025" units="cm"/>
    </inkml:brush>
  </inkml:definitions>
  <inkml:trace contextRef="#ctx0" brushRef="#br0">305 64 13261,'0'0'4366,"3"-9"-538,8-28-64,-10 36-3648,-1 1 0,0-1 0,0 0 0,0 1 0,0-1 0,0 1 0,0-1 0,0 0 0,0 1 1,0-1-1,-1 1 0,1-1 0,0 0 0,0 1 0,0-1 0,-1 1 0,1-1 0,0 1 0,-1-1 1,1 1-1,0-1 0,-1 1 0,1-1 0,-1 1 0,1 0 0,-1-1 0,1 1 0,-1-1 0,1 1 1,-1 0-1,1 0 0,-1-1 0,1 1 0,-1 0 0,1 0 0,-1 0 0,0-1 0,1 1 1,-1 0-1,1 0 0,-1 0 0,0 0 0,1 0 0,-1 0 0,1 0 0,-1 1 0,0-1 0,1 0 1,-1 0-1,1 0 0,-1 1 0,1-1 0,-1 0 0,0 1 0,-34 10 732,16 0-809,1 2 1,0 0-1,0 1 1,1 0-1,1 2 0,1 0 1,-26 34-1,40-49-38,0 1-1,0-1 1,0 1-1,0-1 1,1 1 0,-1-1-1,0 1 1,1 0-1,-1-1 1,1 1 0,-1 0-1,1-1 1,0 1-1,0 2 1,0-3 0,0 0-1,0 0 1,0-1 0,1 1-1,-1 0 1,0 0-1,1-1 1,-1 1 0,1 0-1,-1-1 1,1 1 0,-1 0-1,1-1 1,-1 1-1,1-1 1,0 1 0,-1-1-1,1 1 1,0-1 0,0 1-1,1 0 1,4 1-7,1 0-1,0-1 1,0 0 0,0 0 0,13 0 0,5 1-81,-15 0-74,-1-2 57,1 1 0,-1 1 0,0 0 1,0 0-1,0 1 0,0 0 0,0 0 0,0 1 1,-1 0-1,15 10 0,-22-13 108,-1-1-1,1 1 1,0 0-1,0 0 1,-1 0-1,1 0 1,-1 0-1,1 0 1,-1 0-1,1 0 1,-1 0-1,0 0 1,1 0-1,-1 0 1,0 0-1,0 1 1,0-1-1,0 0 1,0 0-1,0 0 1,0 0-1,0 0 1,0 0-1,-1 0 1,1 1-1,0-1 1,-1 0-1,1 0 1,-1 0-1,1 0 1,-1 0-1,1 0 1,-1 0-1,0-1 1,0 1-1,1 0 1,-1 0-1,0 0 1,-2 0-1,-41 29 462,39-27-456,-19 12-5,0-2 0,-1 0 0,0-2 0,-1-1 0,0 0 0,-1-2 0,-31 5 0,58-13-84,-1 0-1,1 0 1,-1 1 0,1-1-1,-1 0 1,1 0 0,-1 0-1,1 0 1,-1 0 0,1 0-1,-1 0 1,0 0 0,1 0-1,-1 0 1,1 0 0,-1 0-1,1-1 1,-1 1 0,1 0 0,-1 0-1,1-1 1,-1 1 0,1 0-1,-1 0 1,1-1 0,0 1-1,-1 0 1,1-1 0,-1 1-1,1-1 1,0 1 0,-1-1-1,1 1 1,0 0 0,0-1-1,-1 1 1,1-1 0,0 1-1,0-1 1,0 0 0,0 1-1,0-1 1,-1 1 0,1-1-1,0 1 1,0-1 0,0 1 0,0-1-1,1 1 1,-1-1 0,0 1-1,0-1 1,0 0 0,0 1-1,0-1 1,1 1 0,-1 0-1,0-1 1,1 1 0,-1-1-1,0 1 1,1-1 0,-1 1-1,0 0 1,1-1 0,24-30-6273,6 6-2215</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30.427"/>
    </inkml:context>
    <inkml:brush xml:id="br0">
      <inkml:brushProperty name="width" value="0.025" units="cm"/>
      <inkml:brushProperty name="height" value="0.025" units="cm"/>
    </inkml:brush>
  </inkml:definitions>
  <inkml:trace contextRef="#ctx0" brushRef="#br0">0 1 288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9:36.005"/>
    </inkml:context>
    <inkml:brush xml:id="br0">
      <inkml:brushProperty name="width" value="0.025" units="cm"/>
      <inkml:brushProperty name="height" value="0.025" units="cm"/>
    </inkml:brush>
  </inkml:definitions>
  <inkml:trace contextRef="#ctx0" brushRef="#br0">250 346 2434,'0'0'625,"11"-12"-59,31-29-432,54-55 1695,-84 82 656,0-1-1,15-24 1,-24 32-1606,1 0 0,-1 1 1,0-1-1,-1 0 1,0-1-1,0 1 0,-1 0 1,2-15-1,-3 20-751,0 0-1,0 1 0,0-1 0,0 0 1,0 0-1,0 0 0,-1 0 1,1 0-1,-1 0 0,1 0 1,-1 0-1,0 0 0,0 1 1,0-1-1,0 0 0,0 1 1,0-1-1,0 0 0,0 1 1,-1-1-1,1 1 0,0 0 1,-1 0-1,0-1 0,1 1 0,-1 0 1,0 0-1,1 0 0,-1 1 1,0-1-1,0 0 0,0 1 1,0-1-1,0 1 0,1-1 1,-4 1-1,-6 0-26,0 1-1,0-1 1,0 2 0,0 0 0,1 0-1,-1 1 1,0 0 0,1 1 0,0 0 0,0 1-1,0 0 1,1 1 0,0-1 0,0 2-1,0-1 1,0 1 0,1 1 0,-10 11-1,-7 9-15,0 2 0,2 0-1,-38 67 1,46-71-80,2 1 0,0 1-1,1 0 1,2 1 0,1 1 0,2-1 0,0 1 0,2 0 0,2 0 0,0 1 0,3 37-1,0-60 18,1 0 0,0 0-1,0 0 1,1 0-1,0-1 1,0 1 0,1-1-1,0 1 1,0-1-1,1 0 1,0 0 0,0 0-1,1-1 1,0 1-1,0-1 1,0 0 0,1 0-1,0-1 1,0 0-1,0 0 1,1 0-1,0-1 1,0 0 0,0 0-1,0-1 1,0 0-1,1 0 1,0-1 0,-1 0-1,1 0 1,0-1-1,0 1 1,0-2 0,0 1-1,0-1 1,0-1-1,0 1 1,0-1 0,0-1-1,-1 0 1,1 0-1,0 0 1,-1-1-1,9-3 1,8-8 159,0 0-1,-1-2 1,0-1-1,-2 0 1,0-2 0,31-34-1,-14 7 13,-1 0-1,33-58 1,-53 74-40,0 0-1,-2-1 1,18-56 0,-27 71-32,-2-1 1,0 1-1,-1-1 1,-1 0-1,0 0 1,-1 0-1,-1 0 1,-1 0-1,-4-25 1,4 38-117,0 0 0,0 0 0,0 0 1,-1 0-1,1 1 0,-1-1 1,0 1-1,0-1 0,-1 1 1,1-1-1,-1 1 0,1 0 0,-1 0 1,0 1-1,0-1 0,0 0 1,-4-1-1,1 0-1,0 1 1,0 1-1,-1-1 0,1 1 1,0 0-1,-1 1 0,0-1 1,1 1-1,-12 0 0,3 1-2,-1 1-1,1 0 0,0 1 0,-1 1 0,1 0 0,0 1 1,1 1-1,-20 8 0,10-1-1,0 2 0,0 0 0,2 2 0,0 0 0,0 2 0,2 0 0,0 1 0,-26 34 0,22-9-577,23-43 532,1-1-1,-1 1 0,1 0 0,-1 0 0,1 0 0,0 0 0,-1 0 1,1 0-1,0 0 0,0 0 0,-1 0 0,1 0 0,0 0 0,0 0 1,0 0-1,1 0 0,-1 0 0,0 0 0,0 0 0,0 0 0,1 0 0,-1 0 1,0 0-1,1 0 0,-1 0 0,1 0 0,-1 0 0,1-1 0,0 1 1,-1 0-1,1 0 0,0-1 0,-1 1 0,1 0 0,0-1 0,0 1 1,0-1-1,0 1 0,0-1 0,-1 1 0,1-1 0,0 1 0,2-1 1,3 1-980,0 0 0,0-1 0,0 0 0,0 0 0,0-1 0,0 0 0,0 0 0,12-3 0,22-17-7751</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30.816"/>
    </inkml:context>
    <inkml:brush xml:id="br0">
      <inkml:brushProperty name="width" value="0.025" units="cm"/>
      <inkml:brushProperty name="height" value="0.025" units="cm"/>
    </inkml:brush>
  </inkml:definitions>
  <inkml:trace contextRef="#ctx0" brushRef="#br0">0 0 6470,'0'0'10122</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31.143"/>
    </inkml:context>
    <inkml:brush xml:id="br0">
      <inkml:brushProperty name="width" value="0.025" units="cm"/>
      <inkml:brushProperty name="height" value="0.025" units="cm"/>
    </inkml:brush>
  </inkml:definitions>
  <inkml:trace contextRef="#ctx0" brushRef="#br0">1 11 14253,'0'0'15407,"51"21"-15119,-25-21-192,1-2-64,-3-3-32,0-1-800,-2-1-2051,-3 2-1825,-2-1-2435</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31.566"/>
    </inkml:context>
    <inkml:brush xml:id="br0">
      <inkml:brushProperty name="width" value="0.025" units="cm"/>
      <inkml:brushProperty name="height" value="0.025" units="cm"/>
    </inkml:brush>
  </inkml:definitions>
  <inkml:trace contextRef="#ctx0" brushRef="#br0">115 1 18706,'0'0'9993,"-4"8"-9117,-25 46-18,12-25-275,1 0 1,2 1-1,-18 54 1,31-83-594,1 1 0,0 0-1,-1-1 1,1 1 0,0 0 0,0 0-1,0-1 1,0 1 0,0 0 0,0 0-1,1-1 1,-1 1 0,1 0 0,-1-1-1,1 1 1,-1 0 0,1-1 0,0 1-1,0-1 1,0 1 0,0-1 0,0 0-1,0 1 1,0-1 0,1 0 0,-1 0 0,0 1-1,1-1 1,-1 0 0,0-1 0,1 1-1,0 0 1,-1 0 0,1-1 0,-1 1-1,1 0 1,0-1 0,-1 0 0,1 1-1,0-1 1,2 0 0,10 2-342,0-1 0,1-1-1,-1 0 1,17-3 0,-13 2-425,37-9-10989,-32 2 2029</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31.957"/>
    </inkml:context>
    <inkml:brush xml:id="br0">
      <inkml:brushProperty name="width" value="0.025" units="cm"/>
      <inkml:brushProperty name="height" value="0.025" units="cm"/>
    </inkml:brush>
  </inkml:definitions>
  <inkml:trace contextRef="#ctx0" brushRef="#br0">105 31 17969,'0'0'3256,"-11"3"-122,4-1-2585,0 1 1,0-1-1,1 2 1,-1-1-1,0 1 1,1 0-1,0 0 0,-7 6 1,11-7-400,-1-1 1,1 1-1,-1 0 1,1 0 0,0 0-1,0 0 1,0 0-1,1 0 1,-1 1 0,1-1-1,0 0 1,-1 1-1,2 0 1,-1-1-1,0 1 1,1-1 0,-1 1-1,1 0 1,0-1-1,1 1 1,-1 0-1,1 5 1,0-8-151,0 1 0,0-1 0,0 0 0,0 1 0,0-1 0,0 0 0,0 0 0,1 0 0,-1 0 0,0 0 0,1 0 0,-1 0 0,0 0 0,1-1 0,-1 1 0,1-1 0,-1 1 0,1-1 0,0 1 0,-1-1 0,1 0 0,-1 0 0,1 1 0,0-1 0,-1-1 0,1 1 0,-1 0 0,1 0 0,0 0 0,1-1 0,4 0 0,0 0 0,-1 0 0,1-1 0,0 0 0,-1 0 0,8-3 0,-8 2 0,-1 1 0,0-1 0,1-1 0,-1 1 0,0-1 0,-1 0 0,1 0 0,-1 0 0,0 0 0,0-1 0,0 0 0,0 0 0,-1 0 0,0 0 0,0 0 0,0-1 0,-1 0 0,1 1 0,-1-1 0,-1 0 0,1 0 0,-1 0 0,0 0 0,-1 0 0,1-10 0,-1 15 0,-1 0 0,1 0 0,0 0 0,0 0 0,0 0 0,-1 0 0,1 0 0,-1 0 0,1 1 0,0-1 0,-1 0 0,0 0 0,1 0 0,-1 1 0,1-1 0,-1 0 0,0 1 0,0-1 0,1 0 0,-1 1 0,0-1 0,0 1 0,0-1 0,1 1 0,-1-1 0,0 1 0,0 0 0,0 0 0,0-1 0,0 1 0,0 0 0,0 0 0,0 0 0,0 0 0,0 0 0,0 0 0,0 0 0,0 0 0,0 1 0,0-1 0,0 0 0,1 0 0,-1 1 0,0-1 0,0 1 0,-1 0 0,-1 0 0,0 0 0,0 1 0,0-1 0,1 1 0,-1-1 0,0 1 0,1 0 0,0 0 0,-1 0 0,1 0 0,0 0 0,0 1 0,0-1 0,-2 4 0,4-5 0,0-1 0,0 1 0,-1-1 0,1 1 0,0-1 0,0 1 0,0-1 0,0 1 0,0-1 0,0 1 0,0-1 0,0 1 0,0-1 0,0 1 0,0-1 0,0 1 0,0-1 0,0 1 0,1-1 0,-1 1 0,0-1 0,0 0 0,0 1 0,1-1 0,-1 1 0,0-1 0,1 0 0,-1 1 0,0-1 0,1 0 0,0 1 0,19 4 0,30-8 0,-46 2 0,44-6 0,-26 2 0,0 1 0,0 2 0,1 0 0,-1 2 0,36 3 0,-57-3 0,0 0 0,0 0 0,1 1 0,-1-1 0,0 1 0,0-1 0,0 1 0,0 0 0,0-1 0,0 1 0,0 0 0,0 0 0,0 0 0,0-1 0,-1 1 0,1 0 0,0 0 0,0 0 0,-1 0 0,1 1 0,-1-1 0,1 0 0,-1 0 0,1 0 0,-1 0 0,0 0 0,0 1 0,1-1 0,-1 0 0,0 0 0,0 1 0,0-1 0,-1 2 0,-8 49 0,3-23 0,9-28 0,0 0 0,0 0 0,0 0 0,0-1 0,1 1 0,-1-1 0,0 0 0,0 0 0,0 0 0,0-1 0,1 1 0,2-1 0,22-5 0,0-2 0,32-13 0,-34 12 0,1 0 0,39-7 0,-66 16 0,1 0 0,-1-1 0,0 1 1,1 0-1,-1 0 0,1 0 0,-1 0 0,0 0 0,1 0 0,-1 0 0,1 0 1,-1 0-1,0 0 0,1 0 0,-1 0 0,0 0 0,1 1 0,-1-1 0,1 0 1,-1 0-1,0 0 0,1 0 0,-1 1 0,0-1 0,0 0 0,1 0 0,-1 1 1,0-1-1,1 0 0,-1 0 0,0 1 0,0-1 0,0 0 0,1 1 0,-1-1 1,0 1-1,0-1 0,0 0 0,0 1 0,0-1 0,1 0 0,-1 1 0,0-1 1,0 1-1,0-1 0,0 0 0,0 1 0,0-1 0,0 0 0,-1 1 0,1-1 1,0 1-1,0-1 0,0 0 0,0 1 0,-14 32-264,12-31 134,0 1-1,1 0 1,0 0-1,-1-1 1,1 1-1,0 0 1,0 0-1,1 0 1,-1 0-1,0 5 1,5-8-4712,6 0-3070</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32.410"/>
    </inkml:context>
    <inkml:brush xml:id="br0">
      <inkml:brushProperty name="width" value="0.025" units="cm"/>
      <inkml:brushProperty name="height" value="0.025" units="cm"/>
    </inkml:brush>
  </inkml:definitions>
  <inkml:trace contextRef="#ctx0" brushRef="#br0">160 15 18161,'0'0'4575,"-8"-2"-1500,3 0-2701,-46-8 2554,50 10-2889,0-1 0,-1 1 1,1 0-1,0 0 0,0 0 1,-1 0-1,1 0 0,0 1 1,0-1-1,-1 0 0,1 0 1,0 1-1,0-1 0,0 1 0,-1-1 1,1 1-1,0-1 0,0 1 1,0 0-1,0 0 0,0-1 1,0 1-1,0 0 0,0 0 0,1 0 1,-1 0-1,0 0 0,0 0 1,1 0-1,-1 1 0,1-1 1,-1 0-1,1 0 0,-1 0 0,1 0 1,0 1-1,0-1 0,-1 0 1,1 3-1,0-3-42,1-1 0,-1 1-1,0-1 1,0 1 0,0-1 0,0 1-1,1 0 1,-1-1 0,0 1 0,1-1-1,-1 1 1,0-1 0,1 0 0,-1 1-1,1-1 1,-1 1 0,1-1 0,-1 0-1,1 1 1,-1-1 0,1 0 0,-1 1-1,1-1 1,-1 0 0,1 0 0,-1 0 0,1 1-1,1-1 1,26 3-259,27-10-1058,-33 0 627,18-3-45,-39 10 736,-1 1 0,1 0 1,-1-1-1,1 1 0,0 0 0,-1 0 0,1 0 1,-1-1-1,1 1 0,-1 0 0,0 0 0,1 0 1,-1 0-1,0 0 0,0 0 0,0 0 0,0 0 0,0 0 1,0-1-1,0 1 0,0 0 0,0 0 0,0 1 1,-1 32 176,1-29-136,-6 51 181,-3 1 0,-1-1 1,-32 93-1,36-130 182,-1 1 0,-16 30 0,22-46-302,-1 0-1,-1 0 1,1 0-1,0-1 1,-1 1-1,0-1 1,0 0 0,0 0-1,0 0 1,0 0-1,-1 0 1,1-1-1,-1 1 1,1-1 0,-1 0-1,0 0 1,0-1-1,0 1 1,-8 1-1,11-3-90,-1 1-1,1-1 1,-1 0-1,1-1 1,0 1-1,-1 0 1,1 0-1,0 0 0,-1-1 1,1 1-1,0-1 1,-1 1-1,1-1 1,0 0-1,0 1 1,0-1-1,-1 0 0,1 0 1,0 0-1,0 0 1,0 0-1,-1-1 1,0-2 22,0 1 1,0 0-1,0-1 1,1 1-1,-1-1 1,1 0-1,0 1 1,-1-6-1,-1-9 118,2 0-1,0-32 1,1 39-133,0 4-41,0 0 0,0-1 0,1 1 1,0 0-1,1 0 0,-1 0 0,1 0 0,1 0 0,-1 0 0,1 0 1,0 1-1,1-1 0,0 1 0,0 0 0,5-7 0,-2 6-25,1 1-1,-1 0 1,1 0-1,0 1 1,0-1-1,0 2 1,1-1-1,0 1 1,0 1-1,0 0 1,11-3-1,43-10-920,35-10-6551,-40 5-3641</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38.276"/>
    </inkml:context>
    <inkml:brush xml:id="br0">
      <inkml:brushProperty name="width" value="0.025" units="cm"/>
      <inkml:brushProperty name="height" value="0.025" units="cm"/>
    </inkml:brush>
  </inkml:definitions>
  <inkml:trace contextRef="#ctx0" brushRef="#br0">8 0 7143,'3'3'11360,"-2"5"-6073,0 25-4419,-2-26 803,-8 170 1142,9-184-8356,-1-5 1965,0-5 106,0-12-2283</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38.619"/>
    </inkml:context>
    <inkml:brush xml:id="br0">
      <inkml:brushProperty name="width" value="0.025" units="cm"/>
      <inkml:brushProperty name="height" value="0.025" units="cm"/>
    </inkml:brush>
  </inkml:definitions>
  <inkml:trace contextRef="#ctx0" brushRef="#br0">6 0 14798,'0'0'10410,"-5"48"-12588,23-34-865,2-4-1377,5-2-1282,6-1-1248</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38.961"/>
    </inkml:context>
    <inkml:brush xml:id="br0">
      <inkml:brushProperty name="width" value="0.025" units="cm"/>
      <inkml:brushProperty name="height" value="0.025" units="cm"/>
    </inkml:brush>
  </inkml:definitions>
  <inkml:trace contextRef="#ctx0" brushRef="#br0">113 1 11787,'0'0'14905,"-9"5"-14403,-14 6-301,-53 32 922,75-43-1120,1 0 1,-1 1 0,1-1 0,0 1 0,-1-1 0,1 1-1,0-1 1,-1 1 0,1-1 0,0 1 0,0-1-1,0 1 1,-1-1 0,1 1 0,0 0 0,0-1 0,0 1-1,0-1 1,0 1 0,0-1 0,0 1 0,0-1-1,0 1 1,0 0 0,1-1 0,-1 1 0,0-1 0,0 1-1,0-1 1,1 1 0,-1-1 0,0 1 0,1-1-1,-1 1 1,0-1 0,1 1 0,-1-1 0,0 0-1,1 1 1,-1-1 0,1 0 0,-1 1 0,1-1 0,-1 0-1,1 1 1,-1-1 0,1 0 0,-1 0 0,1 0-1,-1 0 1,2 1 0,35 15 0,-32-13 2,11 3-23,4 2-60,0 1-1,20 13 1,-36-21 68,-1 1 0,0 0 0,1 1 0,-1-1-1,0 0 1,0 1 0,-1 0 0,1 0 0,-1 0 0,1 0 0,-1 0 0,0 0 0,0 1 0,0-1 0,0 0-1,-1 1 1,0 0 0,2 6 0,-3-9 21,0 1-1,0-1 1,0 0-1,0 0 1,0 0 0,0 0-1,0 1 1,-1-1-1,1 0 1,-1 0-1,1 0 1,-1 0 0,1 0-1,-1 0 1,1 0-1,-1 0 1,0 0-1,0 0 1,1 0-1,-1-1 1,0 1 0,0 0-1,0 0 1,0-1-1,-1 2 1,-2-1 77,1 1 1,-1-1-1,0 1 0,1-1 1,-1 0-1,0-1 1,0 1-1,-5-1 0,3 1 125,0-1 0,0 0 0,0 0 0,-1-1 0,1 0 0,0 0 0,0-1 0,0 1 0,0-1 0,-7-4 0,2-7-132,17 6-2341,32 1-5483,-19 4 3653,12-5-3929</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39.306"/>
    </inkml:context>
    <inkml:brush xml:id="br0">
      <inkml:brushProperty name="width" value="0.025" units="cm"/>
      <inkml:brushProperty name="height" value="0.025" units="cm"/>
    </inkml:brush>
  </inkml:definitions>
  <inkml:trace contextRef="#ctx0" brushRef="#br0">1 129 15086,'0'0'8317,"5"-10"-6726,2 0-1264,0 1-1,0 0 1,1 0-1,0 1 1,1 0 0,0 0-1,0 1 1,0 0-1,1 1 1,0 0-1,0 0 1,1 1-1,0 1 1,0 0-1,0 0 1,0 1-1,13-2 1,-23 5-308,0 0 0,0-1 0,-1 1 0,1 1 1,0-1-1,0 0 0,0 0 0,0 0 0,0 0 0,0 1 1,0-1-1,0 0 0,-1 1 0,1-1 0,0 0 0,0 1 1,0 0-1,-1-1 0,1 1 0,0-1 0,-1 1 0,1 0 0,0-1 1,-1 1-1,1 0 0,-1 0 0,1-1 0,-1 1 0,1 1 1,0 2 10,0-1 1,-1 0 0,1 0 0,-1 0 0,0 0 0,0 1 0,0-1-1,0 0 1,-1 4 0,-1 6 117,-1-1-1,0 1 1,-8 18-1,-5 5 18,10-23-137,-1 1 1,2-1 0,0 1-1,0 0 1,1 0-1,1 1 1,1-1-1,-2 16 1,5-29-29,-1 1 0,0-1 0,1 0 0,-1 0 0,0 0 0,1 0 0,0 0 0,-1 0 0,1 0 0,-1 0 0,1 0 0,0 0 0,0 0 0,0 0 0,-1-1 0,1 1 0,0 0 0,0-1 0,0 1 0,0 0 0,0-1 0,0 1 0,1-1 0,-1 0 0,0 1 0,0-1 0,0 0 0,0 0 0,0 1 0,1-1 0,-1 0 0,0 0 0,0 0 0,0-1 0,0 1 0,2 0 0,48-10 0,-37 5 0,0-1 0,-1 0 0,0-1 0,0 0 0,0-2 0,-1 1 0,0-1 0,-1-1 0,0 0 0,12-14 0,-16 16 0,0-1 0,0 0 0,-1 0 0,0-1 0,-1 1 0,0-1 0,-1-1 0,0 1 0,0-1 0,-1 1 0,0-1 0,-1 0 0,0 0 0,0-14 0,-2 24 0,-1 0 0,1 0 0,0 0 0,-1 0 0,1 0 0,0 0 0,-1 0 0,1 1 0,-1-1 0,1 0 0,-1 0 0,0 0 0,1 0 0,-1 1 0,0-1 0,0 0 0,1 1 0,-1-1 0,0 0 0,0 1 0,0-1 0,0 1 0,0 0 0,0-1 0,0 1 0,0 0 0,0-1 0,0 1 0,0 0 0,0 0 0,0 0 0,0 0 0,-2 0 0,2 0 0,0-1 0,0 1 0,0 0 0,-1 0 0,1 0 0,0 0 0,0 0 0,0 0 0,-1 0 0,1 1 0,0-1 0,0 0 0,0 1 0,-1-1 0,1 1 0,0-1 0,0 1 0,0-1 0,0 1 0,0 0 0,-1 1 0,46 3-1002,-37-5 29,30 2-10910,-18-2 1462</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39.679"/>
    </inkml:context>
    <inkml:brush xml:id="br0">
      <inkml:brushProperty name="width" value="0.025" units="cm"/>
      <inkml:brushProperty name="height" value="0.025" units="cm"/>
    </inkml:brush>
  </inkml:definitions>
  <inkml:trace contextRef="#ctx0" brushRef="#br0">172 69 11082,'0'0'9247,"1"-9"-7566,0-27-37,-1 35-1581,-1 1 0,1-1-1,0 0 1,0 1 0,-1-1-1,1 1 1,-1-1 0,1 0 0,0 1-1,-1-1 1,1 1 0,-1-1-1,1 1 1,-1-1 0,1 1-1,-1 0 1,0-1 0,1 1-1,-1 0 1,0-1 0,1 1-1,-1 0 1,0 0 0,1 0-1,-1-1 1,0 1 0,1 0-1,-1 0 1,0 0 0,1 0 0,-1 0-1,0 0 1,1 0 0,-1 1-1,0-1 1,1 0 0,-1 0-1,0 0 1,1 1 0,-2 0-1,-25 11 1522,16-5-1254,1 2 1,0-1 0,0 1-1,1 1 1,0-1-1,1 1 1,0 1 0,1 0-1,0 0 1,0 1 0,1-1-1,1 1 1,0 0-1,-5 20 1,10-31-331,0 0 0,0 0 0,-1 0 0,1-1 0,0 1 0,0 0 0,0 0 0,0 0 0,1 0 0,-1 0 0,0 0 0,0 0 0,0-1 0,1 1 0,-1 0 0,0 0 0,1 0 0,-1 0 0,1-1 0,-1 1 0,1 0 0,0-1 0,-1 1 0,1 0 0,-1-1 0,1 1 0,0-1 0,0 1 0,-1-1 0,2 1 0,0 0 0,1 0 0,-1-1 0,0 0 0,1 1 0,-1-1 0,0 0 0,1 0 0,-1 0 0,0-1 0,1 1 0,3-2 0,2 0 0,1-1 0,0 0 0,-1 0 0,1-1 0,9-7 0,-5 2 0,0-2 0,0 0 0,-1 0 0,-1-1 0,0-1 0,0 0 0,-1-1 0,-1 1 0,0-2 0,-1 1 0,-1-1 0,0 0 0,4-18 0,-35 66 0,15-17 0,1-3 0,1 0 0,0 0 0,1 0 0,0 1 0,1 0 0,1 0 0,0 0 0,1 1 0,-2 19 0,5-33-32,0 1 1,0-1-1,0 0 0,0 1 1,1-1-1,-1 0 0,0 0 0,1 1 1,-1-1-1,1 0 0,-1 0 1,1 0-1,0 0 0,0 0 1,-1 0-1,1 0 0,0 0 0,0 0 1,0 0-1,0 0 0,0 0 1,0-1-1,0 1 0,1 0 1,-1-1-1,0 1 0,0-1 1,0 1-1,1-1 0,-1 0 0,2 1 1,42 1-5019,-21-4-5029</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9:48.363"/>
    </inkml:context>
    <inkml:brush xml:id="br0">
      <inkml:brushProperty name="width" value="0.025" units="cm"/>
      <inkml:brushProperty name="height" value="0.025" units="cm"/>
    </inkml:brush>
  </inkml:definitions>
  <inkml:trace contextRef="#ctx0" brushRef="#br0">1 100 7687,'0'0'3358,"11"0"-2055,336-25 4910,-127 4-5113,1112-32 3635,-1060 74-3758,-200-11-430,1-3 0,1-4 1,114-9-1,-163 3-357,15-2 841,-33 2-4206,-11-2-845,-1-14-2450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40.582"/>
    </inkml:context>
    <inkml:brush xml:id="br0">
      <inkml:brushProperty name="width" value="0.025" units="cm"/>
      <inkml:brushProperty name="height" value="0.025" units="cm"/>
    </inkml:brush>
  </inkml:definitions>
  <inkml:trace contextRef="#ctx0" brushRef="#br0">120 56 9993,'0'0'5125,"8"-9"-1404,26-27-390,-19 25 1768,-13 20-3190,-12 16-880,10-25-935,-61 115 823,-12 24 146,66-124-1002,1 1-1,1 0 1,1-1 0,0 2 0,1-1-1,0 0 1,1 21 0,2-36-61,0 1 0,1 0 0,-1-1 0,0 1 0,1-1 0,0 1 0,-1-1 0,1 1 0,0-1 0,0 0 0,0 1 0,-1-1 0,1 0 0,1 1 0,-1-1 0,0 0 0,0 0 0,0 0 0,1 0 0,-1 0 0,0-1 0,1 1 0,-1 0 0,1 0 0,-1-1 0,1 1 0,-1-1 0,1 0 0,0 1 0,-1-1 0,1 0 0,-1 0 0,1 0 0,0 0 0,-1 0 0,1 0 0,2-1 0,3 1 0,-1-1 0,1 0 0,-1 0 0,0 0 0,1-1 0,-1 0 0,0 0 0,10-6 0,2-6 0,0-1 0,-1-1 0,0-1 0,-1-1 0,-1 0 0,-1-1 0,-1 0 0,19-38 0,-43 77 0,1-1 0,0 2 0,2-1 0,0 1 0,1 0 0,1 1 0,1 0 0,1 0 0,-1 35 0,4-57-29,1 1 1,0 0-1,0-1 1,0 1-1,0 0 0,0 0 1,0-1-1,0 1 1,0 0-1,0-1 0,0 1 1,0 0-1,1-1 0,-1 1 1,0 0-1,0-1 1,1 1-1,-1 0 0,0-1 1,1 1-1,-1-1 1,1 1-1,-1-1 0,1 1 1,-1-1-1,1 1 1,-1-1-1,1 1 0,-1-1 1,1 0-1,0 1 1,-1-1-1,1 0 0,0 1 1,-1-1-1,1 0 0,0 0 1,-1 0-1,1 0 1,0 0-1,-1 0 0,1 0 1,0 0-1,0 0 1,-1 0-1,1 0 0,0 0 1,-1 0-1,1 0 1,0-1-1,-1 1 0,1 0 1,0 0-1,0-1 1,2-1-249,-1 1 0,1 0 0,-1-1 0,1 1 0,-1-1 0,0 0 0,1 0 0,-1 0 1,0 0-1,-1 0 0,1-1 0,2-3 0,17-54-10752,-11 20 1735</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40.910"/>
    </inkml:context>
    <inkml:brush xml:id="br0">
      <inkml:brushProperty name="width" value="0.025" units="cm"/>
      <inkml:brushProperty name="height" value="0.025" units="cm"/>
    </inkml:brush>
  </inkml:definitions>
  <inkml:trace contextRef="#ctx0" brushRef="#br0">10 81 11531,'0'0'12908,"12"-58"-9545,-9 48-992,-3 1-642,0 5-864,-4 12-2178,-1 4-2050,-2-1-2883,-1-2-4965</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41.358"/>
    </inkml:context>
    <inkml:brush xml:id="br0">
      <inkml:brushProperty name="width" value="0.025" units="cm"/>
      <inkml:brushProperty name="height" value="0.025" units="cm"/>
    </inkml:brush>
  </inkml:definitions>
  <inkml:trace contextRef="#ctx0" brushRef="#br0">172 295 5477,'0'0'1596,"1"-8"-1339,0 5-1046,10-40 5824,-10 40-4034,0-1-1,-1 1 1,1 0 0,-1-1 0,0 1-1,0 0 1,0-1 0,-1 1 0,1 0-1,-1 0 1,-1-6 0,1 8-842,0 0 1,0 0-1,0 0 0,-1 0 1,1 0-1,0 1 1,0-1-1,-1 1 0,1-1 1,0 1-1,-1-1 0,1 1 1,0 0-1,-1-1 0,1 1 1,-1 0-1,1 0 1,-1 0-1,1 0 0,0 0 1,-1 1-1,1-1 0,-1 0 1,1 1-1,0-1 0,-1 1 1,1-1-1,0 1 1,-2 1-1,-38 21 1349,27-10-1095,0 1 1,0 0-1,-12 19 1,22-28-340,0 0-1,1 0 1,-1 1-1,1 0 1,1 0 0,-1 0-1,1 0 1,0 0 0,0 0-1,1 0 1,0 1 0,0-1-1,0 9 1,1-14-70,1 0 1,-1 0-1,1 0 0,-1 0 1,1-1-1,0 1 0,-1 0 1,1 0-1,0 0 1,-1-1-1,1 1 0,0-1 1,0 1-1,0 0 0,0-1 1,0 1-1,0-1 1,0 0-1,0 1 0,0-1 1,0 0-1,0 1 1,0-1-1,0 0 0,0 0 1,0 0-1,0 0 0,0 0 1,0 0-1,0 0 1,1-1-1,38-4 64,-23 0-68,0-1 0,0-1 0,-1-1 0,0 0 0,0-2 0,-1 1 0,0-2 0,15-13 0,-2-1 0,-1-1 0,46-56 0,-59 64 0,0-1 0,0 0 0,-2-1 0,-1-1 0,17-41 0,-28 63 0,0-1 0,-1 0 0,1 0 0,0 0 0,-1 0 0,1 1 0,0-1 0,-1 0 0,1 0 0,0 0 0,-1 0 0,1 0 0,0 0 0,-1 0 0,1 0 0,0 0 0,-1 0 0,1 0 0,0 0 0,-1-1 0,1 1 0,0 0 0,-1 0 0,1 0 0,0 0 0,-1 0 0,1-1 0,0 1 0,0 0 0,-1 0 0,1-1 0,0 1 0,0 0 0,-1 0 0,1-1 0,0 1 0,0 0 0,0-1 0,-1 1 0,1 0 0,0 0 0,0-1 0,0 1 0,0 0 0,0-1 0,0 1 0,0-1 0,0 1 0,0 0 0,0-1 0,0 1 0,0 0 0,0-1 0,-23 26 0,1 1 0,1 1 0,2 0 0,0 2 0,-19 41 0,30-55 0,1 1 0,-10 30 0,16-42 0,0 0 0,0 0 0,0 1 0,1-1 0,-1 0 0,1 0 0,0 0 0,1 5 0,-1-8 0,0 0 0,1 0 0,-1 0 0,0 0 0,1 0 0,-1 0 0,1 0 0,-1 0 0,1 0 0,0 0 0,-1 0 0,1 0 0,0 0 0,0 0 0,0 0 0,-1 0 0,1-1 0,0 1 0,0 0 0,0-1 0,0 1 0,0-1 0,0 1 0,1-1 0,-1 1 0,0-1 0,1 0 0,32 3-1463,-10-5-2770,6-9-5542</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20.137"/>
    </inkml:context>
    <inkml:brush xml:id="br0">
      <inkml:brushProperty name="width" value="0.025" units="cm"/>
      <inkml:brushProperty name="height" value="0.025" units="cm"/>
    </inkml:brush>
  </inkml:definitions>
  <inkml:trace contextRef="#ctx0" brushRef="#br0">196 262 8936,'0'0'2355,"12"-14"-60,-2 3-1976,8-9 296,29-42 0,-43 56-295,0 0 1,0-1-1,-1 1 0,0-1 0,0 0 1,0 0-1,-1 0 0,0 0 0,0 0 1,-1 0-1,0 0 0,-1-1 0,1-9 1,-1 16-171,0 0 1,-1 0 0,1 0 0,0-1-1,-1 1 1,1 0 0,0 0 0,-1 0 0,1 0-1,-1 1 1,1-1 0,-1 0 0,0 0-1,1 0 1,-1 0 0,0 1 0,0-1 0,0 0-1,0 0 1,1 1 0,-1-1 0,0 1-1,0-1 1,0 1 0,-2-1 0,0 0 90,0 0 0,0 1 0,0 0 0,-1-1 0,1 1 0,0 0 1,0 1-1,0-1 0,-4 1 0,-2 1 202,0 0 0,0 1 0,0 0 0,0 1 0,-12 7 0,2 1 28,1 1 0,0 1 0,1 1 0,1 0-1,-20 25 1,27-30-389,1 1-1,0 0 1,1 0-1,0 1 0,1 0 1,0 0-1,1 1 1,0-1-1,1 1 1,-2 15-1,5-27-79,1 0-1,0 0 1,-1 0-1,1 1 1,0-1-1,0 0 1,0 0-1,0 0 1,0 0-1,0 0 1,1 0 0,-1 0-1,0 0 1,0 0-1,1 0 1,-1 0-1,0 0 1,1 0-1,-1 0 1,1 0-1,0 0 1,-1 0-1,1-1 1,0 1-1,-1 0 1,1 0-1,0-1 1,0 1-1,0 0 1,0-1-1,-1 1 1,1-1-1,0 1 1,0-1 0,0 1-1,0-1 1,0 0-1,0 0 1,0 1-1,0-1 1,1 0-1,-1 0 1,0 0-1,0 0 1,0 0-1,0 0 1,0 0-1,0-1 1,0 1-1,1-1 1,5 0-13,0-1 0,0 0 0,0 0 0,-1-1-1,0 1 1,12-8 0,-1-2-140,-1 0 0,0-2 0,0 0 0,-2 0 0,1-1 0,-2-1 0,14-21 0,-19 25 119,0-1-1,-1 1 1,0-1 0,-1-1-1,-1 1 1,0-1 0,-1 0-1,0 0 1,-1 0 0,-1-1-1,2-16 1,-5 31 40,1 0 0,0 0-1,0 0 1,0 0 0,0 0 0,0 0 0,0 0-1,0 0 1,0 1 0,0-1 0,0 0 0,0 0-1,0 0 1,0 0 0,0 0 0,0 0 0,0 0-1,-1 0 1,1 0 0,0 0 0,0 0-1,0 0 1,0 0 0,0 0 0,0 0 0,0 0-1,0 0 1,0 0 0,0 0 0,0 0 0,-1 0-1,1 0 1,0 0 0,0 0 0,0 0 0,0 0-1,0 0 1,0 0 0,0 0 0,0 0-1,0 0 1,0 0 0,0-1 0,0 1 0,0 0-1,0 0 1,-1 0 0,1 0 0,0 0 0,0 0-1,0 0 1,0 0 0,0 0 0,0 0 0,0 0-1,0 0 1,0 0 0,0-1 0,-8 13 134,-5 18-39,8-7-42,1 1 1,-2 41 0,6-59-392,0 1 1,0-1 0,0 1 0,1-1 0,0 1-1,0-1 1,1 0 0,0 1 0,0-1 0,0 0 0,1 0-1,-1-1 1,1 1 0,1 0 0,4 5 0,-6-9-289,0 0 0,0-1 1,0 1-1,0-1 0,0 0 1,0 1-1,1-1 0,-1 0 0,0 0 1,1 0-1,-1-1 0,1 1 1,-1-1-1,1 1 0,-1-1 1,5 0-1,17 1-8286</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20.480"/>
    </inkml:context>
    <inkml:brush xml:id="br0">
      <inkml:brushProperty name="width" value="0.025" units="cm"/>
      <inkml:brushProperty name="height" value="0.025" units="cm"/>
    </inkml:brush>
  </inkml:definitions>
  <inkml:trace contextRef="#ctx0" brushRef="#br0">178 118 16944,'-8'1'3689,"1"0"-3322,0 1 0,0 0 0,1 1 0,0-1 0,-1 1 0,1 1 0,0-1 1,0 1-1,1 0 0,-1 0 0,1 0 0,0 1 0,0 0 0,0 0 0,1 1 0,-7 9 0,3-4 88,0 1-1,0 0 0,2 0 0,-1 1 1,2 0-1,0 0 0,0 0 0,1 1 1,1 0-1,-3 18 0,6-30-444,0-1 0,0 0 0,0 1 0,0-1 0,0 0 0,0 1 0,0-1 0,0 0 0,1 1 0,-1-1 0,0 0 0,1 1 0,-1-1 0,1 0 0,-1 0 0,1 0 0,0 0 0,-1 1 0,1-1 0,0 0 0,0 0 0,0 0 0,0 0 0,0-1 0,2 2 0,-1-1-7,0 0 1,0-1-1,0 1 0,0-1 0,1 1 0,-1-1 0,0 0 0,0 0 0,1 0 1,-1 0-1,0-1 0,0 1 0,0 0 0,3-2 0,4 0-41,-1-2-1,1 1 1,-1-1-1,1 0 1,-1-1-1,11-8 1,-3-2-10,-1-1 1,-1 0-1,0-1 1,-1 0-1,-1-1 1,-1-1 0,-1 0-1,0 0 1,-1-1-1,-1 0 1,-1 0 0,-1-1-1,-1 0 1,-1 0-1,-1 0 1,2-27-1,-32 110 988,-11 65-788,35-113-311,0 0 0,1 0 0,1 1 0,0-1 0,1 1 0,3 28 0,8-17-3667,3-16-2256,6-5-5000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21.385"/>
    </inkml:context>
    <inkml:brush xml:id="br0">
      <inkml:brushProperty name="width" value="0.025" units="cm"/>
      <inkml:brushProperty name="height" value="0.025" units="cm"/>
    </inkml:brush>
  </inkml:definitions>
  <inkml:trace contextRef="#ctx0" brushRef="#br0">116 61 7207,'0'0'17729,"-1"9"-16309,0 77-532,4 0 0,20 126-1,-19-183-834,-1 0 0,-1 0-1,-4 56 1,1-76-26,0 0 1,0 0 0,-1-1 0,0 1 0,0 0 0,-1-1-1,-1 0 1,1 1 0,-1-1 0,-1-1 0,1 1 0,-1-1-1,-1 0 1,1 0 0,-1 0 0,-13 11 0,17-16-11,1-1 0,0 0 1,-1 0-1,1 0 1,-1 0-1,1 0 0,-1 0 1,0 0-1,1-1 0,-1 1 1,0 0-1,1-1 0,-1 1 1,0-1-1,0 0 0,0 0 1,1 0-1,-1 0 0,0 0 1,0 0-1,0 0 1,1 0-1,-1-1 0,-2 0 1,2 0 26,0-1 0,0 1 0,1-1-1,-1 1 1,1-1 0,-1 0 0,1 0 0,0 0 0,-1 0 0,1 0 0,0 0 0,0 0 0,1 0 0,-1 0 0,0 0 0,0-4 0,-2-11 240,1 0 0,0-1-1,2-31 1,0 44-273,1-14-22,2 0 0,-1 0 0,2 1 0,1-1 0,0 1 0,1 0 0,1 0 0,1 1-1,1 0 1,13-21 0,16-18-94,73-82-1,6-9 28,-102 126 106,-9 14-14,-6 10-8,-8 18 71,0-1 0,1 1 0,1 1-1,0-1 1,2 1 0,1 0-1,-1 32 1,4-52-72,0-1 0,0 0 1,0 0-1,0 0 0,0 0 0,0 1 0,0-1 0,1 0 0,-1 0 0,0 0 1,1 0-1,-1 0 0,1 1 0,-1-1 0,1 0 0,0 0 0,-1 0 0,1 0 1,0-1-1,0 1 0,0 0 0,-1 0 0,1 0 0,0-1 0,0 1 0,0 0 1,2 0-1,-1-1 6,0 1 0,0-1 1,1 0-1,-1 0 1,0 0-1,0 0 0,1 0 1,-1-1-1,0 1 1,0-1-1,1 1 0,-1-1 1,3-1-1,5-3 26,0 0-1,0-1 1,0 0-1,14-12 1,-4 1-37,-1-1 0,-1-1 0,-1 0 0,-1-2 0,-1 1 0,0-2 0,-2 0 0,0-1 0,16-40 0,-39 99-1011,2 0 0,2 0 0,1 1 0,1 49 0,7-61-3308,-2-24 4012,-1-1 1,0 1-1,1-1 0,-1 1 0,1 0 0,-1-1 1,1 1-1,-1-1 0,1 0 0,0 1 0,-1-1 1,1 1-1,-1-1 0,1 0 0,0 0 0,-1 1 1,1-1-1,0 0 0,0 0 0,-1 0 0,1 0 1,0 1-1,-1-1 0,1 0 0,0 0 0,0-1 1,-1 1-1,1 0 0,0 0 0,-1 0 0,2-1 1,15-4-9394</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21.712"/>
    </inkml:context>
    <inkml:brush xml:id="br0">
      <inkml:brushProperty name="width" value="0.025" units="cm"/>
      <inkml:brushProperty name="height" value="0.025" units="cm"/>
    </inkml:brush>
  </inkml:definitions>
  <inkml:trace contextRef="#ctx0" brushRef="#br0">145 0 11723,'0'0'11632,"-8"9"-10890,1-2-516,0 0 0,0 1 0,1 0-1,0 0 1,1 1 0,0-1 0,0 1-1,1 0 1,0 1 0,1-1 0,0 1-1,0-1 1,-2 19 0,5-27-217,1-1 0,-1 1-1,0 0 1,1 0 0,-1-1 0,1 1 0,-1 0 0,0-1 0,1 1-1,-1-1 1,1 1 0,0 0 0,-1-1 0,1 1 0,-1-1 0,1 0-1,0 1 1,-1-1 0,1 1 0,0-1 0,0 0 0,-1 0 0,1 1 0,0-1-1,0 0 1,-1 0 0,1 0 0,0 0 0,1 0 0,34 3-37,-11-1-98,-20 0 124,0-1 1,-1 1 0,1 0-1,0 0 1,-1 0-1,1 1 1,-1 0-1,0 0 1,0 0-1,0 0 1,0 1 0,3 4-1,-5-7 88,-1 1-1,0-1 1,0 1 0,0 0-1,0 0 1,0-1 0,0 1-1,0 0 1,-1 0 0,1 0-1,0 0 1,-1 0 0,0 0-1,1 0 1,-1 0 0,0 0-1,0 0 1,0 0 0,-1 0-1,1 0 1,0 0-1,-1 0 1,1 0 0,-1 0-1,0 0 1,0 0 0,1 0-1,-1 0 1,0-1 0,-1 1-1,1 0 1,0-1 0,-2 3-1,-6 5 134,-1 0-1,0-1 0,0 0 1,0 0-1,-1-1 0,-15 7 0,20-11-153,0 0 0,0 0 1,0 0-1,0-1 0,0 0 0,-1-1 0,1 1 0,-1-1 0,1-1 0,-1 1 0,0-1 0,1 0 0,-1-1 0,-7 0 0,13 0-116,0 1 1,0-1-1,0 0 1,0 0-1,0 1 0,0-1 1,0 0-1,0 0 1,0 0-1,0 0 0,1 0 1,-1 0-1,0 0 1,1-1-1,-1 1 1,1 0-1,-1 0 0,1 0 1,-1-1-1,1 1 1,0 0-1,0 0 0,0-1 1,-1 1-1,1 0 1,0-1-1,1 1 0,-1 0 1,0-1-1,0 1 1,0 0-1,1-2 0,0-3-435,1 1-1,-1-1 0,1 0 0,0 1 1,0-1-1,4-6 0,49-61-8364,-25 36 3588,3-7-2419</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22.347"/>
    </inkml:context>
    <inkml:brush xml:id="br0">
      <inkml:brushProperty name="width" value="0.025" units="cm"/>
      <inkml:brushProperty name="height" value="0.025" units="cm"/>
    </inkml:brush>
  </inkml:definitions>
  <inkml:trace contextRef="#ctx0" brushRef="#br0">4 84 11082,'8'-11'4095,"8"-14"-1912,16-22 3519,-32 47-5614,0 0 0,0 0 1,0 0-1,0 0 0,0 0 1,0 0-1,0 0 0,0 0 1,0 0-1,0 0 0,0 0 1,0 1-1,0-1 0,0 0 1,0 0-1,0 0 0,0 0 1,0 0-1,0 0 0,0 0 1,0 0-1,0 0 0,0 0 1,1 0-1,-1 0 0,0 0 0,0 0 1,0 0-1,0 0 0,0 0 1,0 0-1,0 1 0,0-1 1,0 0-1,0 0 0,0 0 1,1 0-1,-1 0 0,0 0 1,0 0-1,0 0 0,0 0 1,0 0-1,0-1 0,0 1 1,0 0-1,0 0 0,0 0 1,1 0-1,-1 0 0,0 0 1,0 0-1,0 0 0,0 0 0,0 0 1,0 0-1,0 0 0,0 0 1,0 0-1,0 0 0,0 0 1,0 0-1,0-1 0,0 1 1,0 0-1,1 13 1437,-3 17-946,-25 109 282,16-91-557,2-1-1,-6 98 1,17-135-304,3-10 0,2-10 0,-7 10 0,4-13 0,0-1 0,-1 1 0,0-1 0,-1 1 0,0-1 0,-2 0 0,1 0 0,-2 0 0,-2-21 0,-2 23 0,-1 12 0,0 20 0,5-17 0,1 1 0,0-1 0,1 1 0,-1-1 0,1 0 0,-1 1 0,1-1 0,0 0 0,0 1 0,0-1 0,1 0 0,-1 0 0,1 0 0,0 0 0,0 0 0,3 3 0,-3-4 0,0-1 0,0 0 0,0 1 0,1-1 0,-1 0 0,0 0 0,1-1 0,-1 1 0,1 0 0,-1-1 0,1 1 0,-1-1 0,1 0 0,-1 0 0,1 0 0,0 0 0,-1-1 0,1 1 0,-1 0 0,1-1 0,-1 0 0,0 0 0,1 0 0,2-1 0,3-2 0,0-1 0,0 0 0,-1 0 0,0 0 0,0-1 0,0 0 0,0-1 0,-1 1 0,0-1 0,-1-1 0,0 1 0,0-1 0,0 1 0,-1-1 0,0-1 0,-1 1 0,4-12 0,-23 74 0,11-41 0,0 0 0,1 0 0,1 0 0,0 1 0,-2 22 0,6-35 0,-1-1 0,1 1 0,-1 0 0,1-1 0,0 1 0,-1 0 0,1-1 0,0 1 0,-1-1 0,1 1 0,0-1 0,0 1 0,-1-1 0,1 0 0,0 1 0,0-1 0,0 0 0,0 0 0,0 1 0,-1-1 0,1 0 0,0 0 0,0 0 0,0 0 0,0 0 0,0 0 0,-1-1 0,1 1 0,0 0 0,0 0 0,0-1 0,0 1 0,-1 0 0,1-1 0,1 0 0,34-10 0,5-10 0,-29 13 0,1 1 0,0 1 0,0 0 0,0 0 0,1 1 0,0 1 0,0 0 0,0 1 0,26-2 0,-39 6 0,0-1 0,0 1 0,0-1 0,0 1 0,0 0 0,0-1 0,0 1 0,-1 0 0,1 0 0,0-1 0,-1 1 0,1 0 0,0 0 0,-1 0 0,1 0 0,-1 0 0,1 0 0,-1 0 0,0 0 0,1 0 0,-1 0 0,0 0 0,0 0 0,1 0 0,-1 0 0,0 1 0,0-1 0,-1 2 0,1 43 0,-1-33 0,2 4 0,-1-17 1,0 0-1,1 0 1,-1 0 0,0 1 0,0-1-1,1 0 1,-1 0 0,0 0 0,1 0-1,-1 0 1,1 0 0,-1 0 0,0 0-1,1 0 1,-1 0 0,0 0 0,1 0-1,-1 0 1,0 0 0,1 0 0,-1 0-1,0-1 1,1 1 0,-1 0-1,0 0 1,0 0 0,1-1 0,-1 1-1,0 0 1,1 0 0,-1 0 0,0-1-1,0 1 1,0 0 0,1-1 0,-1 1-1,0 0 1,0-1 0,14-12-99,-13 12 50,0-1 64,17-17-3283,-2-3-5163,-6 2-271</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22.674"/>
    </inkml:context>
    <inkml:brush xml:id="br0">
      <inkml:brushProperty name="width" value="0.025" units="cm"/>
      <inkml:brushProperty name="height" value="0.025" units="cm"/>
    </inkml:brush>
  </inkml:definitions>
  <inkml:trace contextRef="#ctx0" brushRef="#br0">0 1 14414,'0'0'15630</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23.034"/>
    </inkml:context>
    <inkml:brush xml:id="br0">
      <inkml:brushProperty name="width" value="0.025" units="cm"/>
      <inkml:brushProperty name="height" value="0.025" units="cm"/>
    </inkml:brush>
  </inkml:definitions>
  <inkml:trace contextRef="#ctx0" brushRef="#br0">128 9 8456,'0'0'19165,"-3"-3"-18156,2 2-980,0 1 1,0-1-1,0 1 1,0-1-1,0 1 1,0-1-1,0 1 1,0-1-1,0 1 1,0 0-1,0 0 1,0 0-1,0-1 1,0 1-1,0 0 1,0 0-1,0 1 1,-1-1-1,1 0 1,0 0-1,0 0 1,0 1-1,0-1 1,0 0-1,0 1 1,0-1-1,0 1 1,0-1-1,-1 2 1,-4 2 203,0 0-1,1 0 1,-1 1-1,1-1 1,-7 10 0,6-8-48,0 1 1,0 1 0,1-1-1,0 1 1,0 0-1,1 0 1,0 0 0,0 1-1,-3 13 1,7-21-186,1 0 0,-1-1 0,0 1 0,0-1 0,1 1 0,-1-1 0,1 1 0,-1-1 0,1 1 0,-1-1 0,1 1 0,-1-1 0,1 0 0,-1 1 0,1-1 0,-1 0 0,1 1 0,0-1 0,-1 0 0,1 0 0,-1 0 0,1 0 0,0 1 0,-1-1 0,1 0 0,0 0 0,-1 0 0,1 0 0,0 0 0,-1-1 0,1 1 0,1 0 0,25-3 0,-15 0-199,0 0 0,-1-2 0,0 1 0,0-2 1,0 1-1,0-1 0,12-10 0,30-16-425,-52 32 633,-1 0 0,1 0 1,-1 0-1,1 0 0,-1 0 1,1 0-1,-1 0 0,1 0 0,-1 1 1,1-1-1,-1 0 0,1 0 1,-1 1-1,1-1 0,-1 0 1,1 0-1,-1 1 0,1-1 1,-1 1-1,0-1 0,1 0 1,-1 1-1,0-1 0,1 1 1,-1-1-1,0 1 0,1-1 1,-1 1-1,0-1 0,0 1 1,0-1-1,0 1 0,1-1 1,-1 1-1,0-1 0,0 1 1,0 0-1,0-1 0,0 1 1,0-1-1,0 1 0,0-1 1,-1 1-1,1-1 0,0 2 0,0 39 315,0-31-260,-1 59 306,-12 93 0,9-137-288,0-1 1,-2 1-1,-1-1 0,-1 0 1,-1 0-1,-1-1 1,-14 24-1,-12-1-82,35-44 0,-1 0 0,1-1 0,-1 1 0,1-1 0,-1 0 0,1 1 0,-1-1 0,0 0 0,0 0 0,0 0 0,0 0 0,1 0 0,-1-1 0,0 1 0,0 0 0,0-1 0,-1 0 0,1 1 0,0-1 0,0 0 0,0 0 0,0 0 0,0 0 0,-4-1 0,5 0 0,0 0 0,-1 0 0,1 0 0,0 0 0,0 0 0,0-1 0,1 1 0,-1 0 0,0 0 0,0-1 0,1 1 0,-1-1 0,1 1 0,-1 0 0,1-1 0,-1 1 0,1-1 0,0 1 0,0-3 0,-2-32 0,2 28 0,0-18 0,1 1 0,0-1 0,2 1 0,13-49 0,-12 60 0,1 0 0,1 1 0,0-1 0,1 1 0,0 0 0,1 1 0,1 0 0,0 0 0,0 1 0,13-11 0,4 0-1276,1 2 1,1 1-1,0 1 1,58-26-1,-32 16-1790,17-9-6516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0:59.962"/>
    </inkml:context>
    <inkml:brush xml:id="br0">
      <inkml:brushProperty name="width" value="0.025" units="cm"/>
      <inkml:brushProperty name="height" value="0.025" units="cm"/>
    </inkml:brush>
  </inkml:definitions>
  <inkml:trace contextRef="#ctx0" brushRef="#br0">108 28 2883,'0'0'1404,"-10"1"411,-49 3 699,57-6-2153,-1 1 1,1 0-1,-1-1 0,1 1 1,0-1-1,0 0 0,-1 0 1,1 0-1,-2-4 0,-9-5 2714,14 24-1077,1-9-1962,0 0 1,0 0 0,1-1-1,0 1 1,-1-1 0,1 1-1,0-1 1,1 0-1,-1-1 1,0 1 0,1 0-1,0-1 1,-1 0 0,1 0-1,0 0 1,0 0 0,0-1-1,6 2 1,7 2 289,1 0 1,-1-2-1,20 2 1,292 12 1362,-92-8-1254,-168-5-315,629 27 924,25-55 4,-534 15-724,158 2-102,369 42-1,344 25-31,0-41 111,-546-12 150,325 1-269,-3-45-51,-449 7 1453,433-52-136,-814 81-1438,-32 17-3782,4-2-2663,13-12-1140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43.806"/>
    </inkml:context>
    <inkml:brush xml:id="br0">
      <inkml:brushProperty name="width" value="0.025" units="cm"/>
      <inkml:brushProperty name="height" value="0.025" units="cm"/>
    </inkml:brush>
  </inkml:definitions>
  <inkml:trace contextRef="#ctx0" brushRef="#br0">139 89 4100,'0'0'1473,"22"-39"8120,-22 38-9210,1 0 0,-1 0-1,1 0 1,-1-1-1,0 1 1,0 0 0,1 0-1,-1-1 1,0 1 0,0 0-1,0 0 1,0 0-1,-1-1 1,1 1 0,0 0-1,0 0 1,-1-1-1,1 1 1,-1 0 0,1 0-1,-2-2 1,1 3-232,0-1 1,1 1-1,-1-1 0,0 1 1,0-1-1,0 1 1,0 0-1,0-1 0,0 1 1,0 0-1,0 0 0,0 0 1,0 0-1,0 0 0,0 0 1,0 0-1,0 0 1,0 0-1,0 0 0,-1 1 1,-4 0 12,1 1 1,-1 0 0,1 1-1,0-1 1,-1 1 0,1 0-1,-8 7 1,5-4-50,1 0-1,0 1 1,0 0-1,1 0 1,0 1 0,0 0-1,0 0 1,1 0-1,1 0 1,-1 1 0,1 0-1,1 0 1,0 0 0,0 1-1,0-1 1,0 11-1,3-19-106,0 0 0,0 0 0,1 0 0,-1 0 0,0 0 0,1 0 0,-1 0 0,1 0 0,-1 0 0,1 0-1,-1 0 1,1 0 0,0 0 0,-1-1 0,1 1 0,0 0 0,0 0 0,0-1 0,-1 1 0,1-1 0,0 1 0,0-1-1,0 1 1,0-1 0,0 1 0,0-1 0,0 0 0,0 0 0,0 1 0,0-1 0,0 0 0,0 0 0,0 0 0,0 0-1,0 0 1,0 0 0,2-1 0,45-9 145,-36 4-149,0 0-1,0-1 1,-1 0 0,0-1-1,0 0 1,-1-1 0,0 0-1,-1 0 1,0-1 0,0 0-1,-1-1 1,0 0 0,-1-1-1,0 1 1,-1-1 0,0 0-1,-1-1 1,5-16 0,-11 29-4,1 0 1,0 0 0,0 1-1,0-1 1,0 0-1,0 0 1,-1 1 0,1-1-1,0 0 1,0 0 0,0 0-1,-1 1 1,1-1 0,0 0-1,0 0 1,-1 0 0,1 0-1,0 0 1,0 0 0,-1 1-1,1-1 1,0 0-1,-1 0 1,1 0 0,0 0-1,0 0 1,-1 0 0,1 0-1,0 0 1,-1 0 0,1 0-1,0 0 1,0 0 0,-1-1-1,1 1 1,0 0-1,0 0 1,-1 0 0,1 0-1,0 0 1,0 0 0,-1-1-1,1 1 1,0 0 0,0 0-1,0 0 1,-1-1 0,1 1-1,0 0 1,0 0 0,0-1-1,0 1 1,-1 0-1,1 0 1,0-1 0,0 1-1,0 0 1,0 0 0,0-1-1,0 1 1,0 0 0,0-1-1,0 1 1,0 0 0,0-1-1,-9 15 125,0 0-1,1 0 0,0 1 0,1 0 0,1 0 1,1 0-1,0 1 0,0 0 0,2 0 1,-3 27-1,6-41-105,0-1 0,-1 1-1,1-1 1,0 1 0,0-1 0,0 1 0,1-1 0,-1 1 0,0-1-1,0 0 1,1 1 0,-1-1 0,1 1 0,-1-1 0,1 0-1,0 0 1,0 1 0,-1-1 0,1 0 0,0 0 0,0 0-1,0 0 1,0 0 0,2 2 0,-1-3 2,0 1 0,1 0 0,-1-1 0,0 1 0,1-1 0,-1 0 0,1 0 0,-1 0-1,0 0 1,1 0 0,-1 0 0,0-1 0,1 1 0,-1-1 0,4-1 0,3-1-21,1-1 0,-1-1 0,0 1 0,-1-1 0,1-1 0,-1 1 0,13-13 0,49-54 0,-60 62 0,1-1 0,-11 11 0,0 0 0,0 0 0,0 0 0,1 0 0,-1 0 0,0-1 0,0 1 0,0 0 0,1 0 0,-1 0 0,0 0 0,0 0 0,0 0 0,1 0 0,-1 0 0,0 0 0,0 0 0,0 0 0,1 0 0,-1 0 0,0 0 0,0 0 0,0 0 0,0 1 0,1-1 0,-1 0 0,0 0 0,0 0 0,0 0 0,0 0 0,1 0 0,-1 0 0,0 1 0,0-1 0,0 0 0,0 0 0,0 0 0,0 0 0,1 0 0,-1 1 0,0-1 0,0 0 0,0 0 0,0 0 0,0 1 0,0-1 0,0 0 0,0 0 0,0 0 0,0 1 0,0-1 0,0 0 0,0 0 0,0 0 0,0 1 0,0 7 0,-4 93 0,4-100 0,0-1 0,0 0 0,0 1 0,0-1 0,1 1 0,-1-1 0,0 0 0,0 1 0,0-1 0,0 0 0,0 1 0,0-1 0,1 1 0,-1-1 0,0 0 0,0 1 0,0-1 0,1 0 0,-1 0 0,0 1 0,0-1 0,1 0 0,-1 0 0,0 1 0,1-1 0,-1 0 0,0 0 0,1 0 0,-1 0 0,0 1 0,1-1 0,-1 0 0,1 0 0,-1 0 0,1 0 0,18-3 0,18-14 0,18-25 0,16-10 0,-65 48 0,1 0 0,0 0 0,0 1 0,0 0 0,0 0 0,0 0 0,1 1 0,9-1 0,-16 3 0,1 1 0,-1 0 0,0-1 0,0 1 0,0 0 0,0 0 0,0 0 0,-1 0 0,1 0 0,0 0 0,0 0 0,-1 0 0,1 0 0,0 0 0,-1 0 0,1 0 0,-1 0 0,1 1 0,-1-1 0,0 0 0,0 0 0,1 1 0,-1-1 0,0 0 0,0 0 0,0 1 0,0-1 0,-1 0 0,1 3 0,-2 49 0,2-49 0,-12 64 0,13-68 0,1 0 0,-1 0 0,0 0 0,1 0 0,-1 0 0,0 0 0,0 0 0,1-1 0,-1 1 0,0 0 0,0-1 0,0 1 0,1-1 0,-1 1 0,0-1 0,0 0 0,0 1 0,1-2 0,46-39 0,-42 34 0,1 0 0,0 0 0,0 1 0,1 0 0,-1 1 0,1 0 0,1 0 0,-1 0 0,11-3 0,-18 8 0,-1 0 0,1 0 0,-1 1 0,1-1 0,-1 0 0,0 1 0,1-1 0,-1 0 0,1 1 0,-1-1 0,0 1 0,1-1 0,-1 1 0,0-1 0,0 0 0,0 1 0,1-1 0,-1 1 0,0 0 0,0-1 0,0 1 0,0-1 0,0 1 0,0-1 0,0 1 0,0-1 0,0 1 0,0-1 0,0 1 0,0-1 0,0 1 0,0-1 0,0 1 0,-1-1 0,1 1 0,0 0 0,-5 23 0,-16 13 147,17-33-220,1 1 0,0-1 0,0 1 0,1 0 0,-1-1 0,1 1 0,0 0 0,0 0-1,1 1 1,-2 4 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44.163"/>
    </inkml:context>
    <inkml:brush xml:id="br0">
      <inkml:brushProperty name="width" value="0.025" units="cm"/>
      <inkml:brushProperty name="height" value="0.025" units="cm"/>
    </inkml:brush>
  </inkml:definitions>
  <inkml:trace contextRef="#ctx0" brushRef="#br0">85 52 6406,'0'0'6374,"-51"-16"-8680,45 11-160,3 0 480,-1 1 1890,-1 0 352,2 1 961,0-2-160,0 2-641,-1 1-640,1-2-2402</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44.564"/>
    </inkml:context>
    <inkml:brush xml:id="br0">
      <inkml:brushProperty name="width" value="0.025" units="cm"/>
      <inkml:brushProperty name="height" value="0.025" units="cm"/>
    </inkml:brush>
  </inkml:definitions>
  <inkml:trace contextRef="#ctx0" brushRef="#br0">181 202 5990,'0'0'17045,"-1"-6"-15176,1 5-1732,0 0 1,0-1-1,-1 1 1,1 0-1,0 0 1,-1 0-1,1-1 1,-1 1-1,0 0 1,1 0-1,-1 0 1,0 0-1,0 0 1,0 0-1,1 0 1,-1 0-1,0 0 1,0 1 0,0-1-1,0 0 1,-1 0-1,1 1 1,0-1-1,0 1 1,0-1-1,-1 1 1,1 0-1,-1-1 1,-1 1 30,0 0 0,-1 0 1,1 1-1,0-1 0,0 1 1,0-1-1,0 1 0,1 0 1,-1 0-1,0 0 0,0 1 0,0-1 1,1 1-1,-5 2 0,-4 4-47,1 1 1,-1-1-1,1 2 0,1-1 0,0 1 0,-10 14 0,15-19-93,1-1 0,0 1 0,0 0 0,1 0 0,-1 0 0,1 0 0,0 1-1,1-1 1,-1 0 0,1 1 0,0-1 0,0 1 0,1 0 0,0-1 0,0 1 0,0-1 0,2 11 0,-1-14-28,0 0 0,0 0 0,0-1 0,1 1 0,-1-1 0,0 1 0,1-1 0,-1 1 0,1-1 0,-1 0 0,1 0 0,0 0 0,0 0 0,-1 0 0,1 0 0,0 0 0,0-1 0,0 1 0,0 0 0,0-1 0,0 0 0,0 1 0,0-1 0,0 0 0,0 0 0,0 0 0,2-1 0,6 1 0,-1-1 0,1 0 0,-1 0 0,16-5 0,-6-1 0,-1-1 0,0 0 0,-1-2 0,0 0 0,0-1 0,-1 0 0,-1-1 0,0-1 0,19-20 0,-16 13 0,-1 0 0,-1-1 0,-1-1 0,0 0 0,-2-1 0,16-37 0,-27 55 0,1-1 0,-1 0 0,0-1 0,0 1 0,-1 0 0,0 0 0,0-1 0,0 1 0,-1-10 0,-1 16 0,1-1 0,-1 1 0,0 0 0,0 0 0,1 0 0,-1-1 0,0 1 0,0 0 0,0 0 0,1 0 0,-1 0 0,0 1 0,0-1 0,0 0 0,1 0 0,-1 0 0,0 1 0,0-1 0,1 0 0,-1 1 0,0-1 0,1 0 0,-1 1 0,0-1 0,0 1 0,-11 11 0,1 1 0,1 0 0,0 0 0,0 1 0,1 0 0,1 1 0,-11 28 0,12-30 0,-23 60 0,28-68 0,0 1 0,1 0 0,0 0 0,0 0 0,0 0 0,1 0 0,0 0 0,0 0 0,0 0 0,1-1 0,1 8 0,0-10-25,0 0 1,0 0-1,0-1 1,0 1-1,0 0 0,1-1 1,-1 1-1,1-1 1,-1 0-1,1 0 0,0 0 1,0 0-1,0 0 1,0-1-1,1 1 0,-1-1 1,0 0-1,1 0 1,-1 0-1,0 0 0,1-1 1,4 1-1,3 1-586,0-1-1,-1 0 0,1-1 1,0 0-1,-1-1 0,15-2 1,2-8-9404</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45.868"/>
    </inkml:context>
    <inkml:brush xml:id="br0">
      <inkml:brushProperty name="width" value="0.025" units="cm"/>
      <inkml:brushProperty name="height" value="0.025" units="cm"/>
    </inkml:brush>
  </inkml:definitions>
  <inkml:trace contextRef="#ctx0" brushRef="#br0">170 325 11307,'0'0'6534,"5"-11"-2771,16-35-634,-20 45-2939,-1 0 0,1-1 0,-1 1 0,1-1 0,-1 1 1,1-1-1,-1 1 0,0-1 0,0 0 0,0 1 0,0-1 0,0 1 1,0-1-1,0 0 0,0 1 0,0-1 0,-1 1 0,1-1 0,-1 1 1,0-2-1,0 2-83,0 0-1,0 0 1,0 0 0,0 0 0,0 1 0,0-1 0,0 0 0,0 1-1,0-1 1,0 1 0,0 0 0,-1-1 0,1 1 0,0 0-1,0-1 1,0 1 0,-1 0 0,1 0 0,-2 0 0,-3 1 26,1-1-1,0 1 1,-1 0 0,1 0 0,0 1-1,-1 0 1,1 0 0,0 0 0,-5 3-1,1 1-101,0 1-1,0 0 0,1 1 1,0 0-1,0 0 1,1 1-1,0 0 0,1 0 1,0 0-1,0 1 0,1 0 1,0 0-1,0 1 0,2-1 1,-1 1-1,1 0 0,1 0 1,-2 11-1,4-20-30,0 0 0,-1 0 0,1-1 0,1 1 0,-1 0 0,0 0 0,0-1 0,1 1 0,-1 0 0,1-1 0,-1 1 0,1-1 0,0 1 0,-1 0 0,1-1 0,0 1 0,0-1 0,0 0 0,0 1 0,0-1 0,1 0 0,1 2 0,0-1 0,0-1 0,-1 0 0,1 0 0,0 0 0,0 0 0,-1 0 0,1-1 0,0 1 0,0-1 0,0 0 0,0 1 0,4-2 0,3 0 0,-1 0 0,0-1 0,0 0 0,0 0 0,0-1 0,0 0 0,15-9 0,-9 3 0,0-1 0,-1-1 0,0 0 0,0-2 0,-1 1 0,12-16 0,-19 20 0,0 1 0,-1-1 0,0 0 0,0 0 0,-1 0 0,0-1 0,0 0 0,-1 0 0,0 0 0,0 0 0,-1 0 0,-1 0 0,1-13 0,-1 21 0,-1 1 0,0 0 0,0 0 0,0 0 0,0-1 0,0 1 0,0 0 0,0 0 0,0-1 0,0 1 0,0 0 0,0 0 0,0-1 0,0 1 0,0 0 0,0 0 0,0-1 0,0 1 0,0 0 0,0 0 0,-1-1 0,1 1 0,0 0 0,0 0 0,0 0 0,0-1 0,0 1 0,-1 0 0,1 0 0,0 0 0,0 0 0,0-1 0,0 1 0,-1 0 0,1 0 0,0 0 0,0 0 0,-1 0 0,1 0 0,0 0 0,0 0 0,-1-1 0,1 1 0,0 0 0,0 0 0,-1 0 0,-10 10 0,-9 17 0,14-16 0,1 1 0,0 0 0,1 0 0,1 1 0,0-1 0,0 1 0,1 0 0,0 15 0,2-27 0,0 0 0,-1 0 0,1 0 0,1 0 0,-1 0 0,0 0 0,0 0 0,0 0 0,0 0 0,1 0 0,-1 0 0,0-1 0,1 1 0,-1 0 0,1 0 0,-1 0 0,1 0 0,0-1 0,-1 1 0,1 0 0,-1 0 0,1-1 0,0 1 0,0-1 0,0 1 0,-1-1 0,3 2 0,-1-2 0,0 1 0,0-1 0,0 0 0,0 0 0,0 0 0,0 0 0,0 0 0,1 0 0,-1 0 0,0-1 0,0 1 0,2-1 0,4-2 0,-1 0 0,0 0 0,0 0 0,0-1 0,0 0 0,8-6 0,5-9 0,-1-1 0,-1-1 0,0 0 0,26-45 0,-35 53 0,-10 52 0,-11 3 0,7-25 0,0 0 0,1 0 0,0 0 0,-1 31 0,5-47 0,0-1 0,0 1 0,0 0 0,1 0 0,-1-1 0,0 1 0,0 0 0,1-1 0,-1 1 0,0 0 0,1-1 0,-1 1 0,1 0 0,-1-1 0,1 1 0,-1-1 0,1 1 0,-1-1 0,1 1 0,0-1 0,-1 1 0,1-1 0,0 0 0,-1 1 0,1-1 0,0 0 0,-1 0 0,1 1 0,0-1 0,0 0 0,-1 0 0,1 0 0,0 0 0,0 0 0,-1 0 0,1 0 0,0 0 0,0 0 0,-1 0 0,1-1 0,0 1 0,0 0 0,-1 0 0,2-1 0,34-14 0,-20 3 0,-1 0 0,-1-1 0,0-1 0,-1-1 0,-1 0 0,0 0 0,-1-2 0,-1 1 0,0-1 0,8-20 0,-16 69 0,-21 34 0,15-54 0,0-1 0,1 1 0,0 0 0,0 0 0,0 21 0,3-33 0,0 1 0,0 0 0,0 0 0,0 0 0,1-1 0,-1 1 0,0 0 0,1 0 0,-1-1 0,1 1 0,-1 0 0,1 0 0,-1-1 0,1 1 0,-1-1 0,1 1 0,-1 0 0,1-1 0,0 1 0,0-1 0,-1 0 0,1 1 0,0-1 0,0 1 0,-1-1 0,1 0 0,0 0 0,0 1 0,0-1 0,-1 0 0,1 0 0,0 0 0,0 0 0,0 0 0,0 0 0,-1 0 0,1 0 0,0-1 0,0 1 0,0 0 0,-1 0 0,1-1 0,1 0 0,39-14 0,-20 2 0,0-2 0,-2-1 0,1 0 0,-2-1 0,-1-1 0,24-31 0,81-129 0,-120 175 0,10-15 0,-6 9 0,0 0 0,0 0 0,-1 0 0,-1 0 0,5-15 0,-50 77 0,29-35 0,1 1 0,0 0 0,2 0 0,0 1 0,2 0 0,0 1 0,1-1 0,1 1 0,1 1 0,1-1 0,1 1 0,1 38 0,1-57 0,0 0 0,1 0 0,-1 0 0,1 0 0,0 0 0,0 0 0,0-1 0,0 1 0,0 0 0,1-1 0,-1 1 0,1 0 0,0-1 0,0 0 0,0 1 0,0-1 0,0 0 0,0 0 0,3 2 0,-8-8 0,-1-1 0,1 1 0,0-1 0,0 0 0,0 0 0,-3-9 0,-1 0 0,-3-1 0,2-1 0,0 0 0,0 0 0,1-1 0,2 0 0,-1 0 0,2 0 0,0-1 0,-1-19 0,6 37 0,-1-1 0,1 0 0,0 0 0,-1 0 0,1 1 0,0-1 0,0 0 0,-1 1 0,1-1 0,0 1 0,0-1 0,0 1 0,0-1 0,0 1 0,0 0 0,0-1 0,0 1 0,0 0 0,0 0 0,0 0 0,0 0 0,0 0 0,0 0 0,0 0 0,0 0 0,2 0 0,36 1 0,-34 0 0,66 6-242,-44-3-1320,-1-1 1,39-2-1,-29-5-8597</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46.410"/>
    </inkml:context>
    <inkml:brush xml:id="br0">
      <inkml:brushProperty name="width" value="0.025" units="cm"/>
      <inkml:brushProperty name="height" value="0.025" units="cm"/>
    </inkml:brush>
  </inkml:definitions>
  <inkml:trace contextRef="#ctx0" brushRef="#br0">0 7 9961,'1'-1'417,"-1"1"0,0-1 0,1 1 0,-1 0 0,1-1 0,-1 1 0,1-1 0,-1 1 0,1 0 0,-1-1 0,1 1 0,-1 0 0,1 0 0,-1-1 0,1 1-1,0 0 1,-1 0 0,1 0 0,-1 0 0,1 0 0,0 0 0,-1 0 0,1 0 0,-1 0 0,1 0 0,0 0 0,-1 0 0,1 0 0,-1 1 0,2-1 0,6 19 4630,-5 38-3604,-3-48-140,-3 62-296,1-39-647,1 0 0,7 61 0,-6-93-368,1 1-1,-1-1 1,0 1 0,0-1-1,0 1 1,0-1-1,1 1 1,-1-1 0,0 1-1,1-1 1,-1 0 0,0 1-1,1-1 1,-1 1-1,0-1 1,1 0 0,-1 1-1,1-1 1,-1 0 0,0 1-1,1-1 1,-1 0 0,1 0-1,-1 1 1,1-1-1,-1 0 1,1 0 0,0 0-1,-1 0 1,1 0 0,-1 0-1,1 0 1,-1 0-1,1 0 1,-1 0 0,1 0-1,-1 0 1,1 0 0,-1 0-1,1-1 1,-1 1 0,1 0-1,-1 0 1,1 0-1,-1-1 1,1 1 0,-1 0-1,1-1 1,-1 1 0,0 0-1,1-1 1,-1 1-1,0-1 1,1 1 0,-1-1-1,0 1 1,1 0 0,-1-2-1,23-24-1910,-20 16 344,0 0 0,0 0-1,-1 0 1,0-1 0,-1 1 0,-1-1 0,1 1-1,-2-11 1,1 6-1117,0-39-8775</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46.763"/>
    </inkml:context>
    <inkml:brush xml:id="br0">
      <inkml:brushProperty name="width" value="0.025" units="cm"/>
      <inkml:brushProperty name="height" value="0.025" units="cm"/>
    </inkml:brush>
  </inkml:definitions>
  <inkml:trace contextRef="#ctx0" brushRef="#br0">1 3 10954,'0'0'15695,"4"-3"-16464,14 14-1473,8 1-961,5-4-1345,8 1-1826</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47.104"/>
    </inkml:context>
    <inkml:brush xml:id="br0">
      <inkml:brushProperty name="width" value="0.025" units="cm"/>
      <inkml:brushProperty name="height" value="0.025" units="cm"/>
    </inkml:brush>
  </inkml:definitions>
  <inkml:trace contextRef="#ctx0" brushRef="#br0">197 1 11979,'0'0'13256,"-12"7"-11142,-140 61 2247,124-52-3989,24-7-343,17-2-67,46 5 123,56 15-179,-105-23 90,1-1-1,-1 2 1,0-1 0,0 1-1,-1 1 1,0 0 0,0 0-1,11 10 1,-18-15 8,-1 0 0,1 0 0,-1 1 0,1-1 0,-1 1 0,0-1 0,0 1 0,1-1 0,-1 1 0,0 0 0,0-1 0,-1 1 0,1 0 0,0 0 0,-1 0 0,1 0 0,-1 0 0,1 0 0,-1-1 0,0 1 0,0 0 0,0 0 0,0 0 0,0 0-1,0 0 1,-1 0 0,1 2 0,-2-1 13,0 0 0,0 0 1,0-1-1,0 1 0,-1-1 0,1 1 0,-1-1 0,1 0 0,-1 0 0,0 0 0,0 0 0,0-1 0,0 1 0,-4 1 0,-9 3 45,0-1 1,0 0 0,0-1-1,-1-1 1,-19 2-1,28-5-61,-42 0-382,49-1 337,0 1-1,1 0 1,-1 0-1,0 0 0,0 0 1,0-1-1,0 1 1,1 0-1,-1-1 1,0 1-1,0-1 1,1 1-1,-1-1 1,0 1-1,1-1 0,-1 1 1,0-1-1,1 0 1,-1 1-1,1-1 1,-1 0-1,1 0 1,0 1-1,-1-1 1,1 0-1,0 0 1,-1 0-1,1 1 0,0-1 1,0 0-1,0 0 1,-1 0-1,1 0 1,0 0-1,0 0 1,1 1-1,-1-1 1,0 0-1,0 0 0,0 0 1,0 0-1,1 1 1,-1-1-1,0 0 1,1 0-1,-1 0 1,1 1-1,0-2 1,9-9-6064,5 0-3127</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48.412"/>
    </inkml:context>
    <inkml:brush xml:id="br0">
      <inkml:brushProperty name="width" value="0.025" units="cm"/>
      <inkml:brushProperty name="height" value="0.025" units="cm"/>
    </inkml:brush>
  </inkml:definitions>
  <inkml:trace contextRef="#ctx0" brushRef="#br0">12 18 11723,'0'0'14387,"3"8"-12625,0 11-1440,0-1 0,-1 1 0,-1 0 1,-1-1-1,-1 1 0,0 0 0,-8 36 1,-2 39 948,11-93-1265,0-1 0,0 0 0,-1 0 0,1 0 1,0 0-1,0 1 0,0-1 0,0 0 0,0 0 1,0 0-1,0 1 0,0-1 0,0 0 0,0 0 1,0 0-1,0 1 0,0-1 0,0 0 0,0 0 1,0 1-1,0-1 0,0 0 0,0 0 0,0 0 1,0 1-1,0-1 0,0 0 0,0 0 0,0 0 1,0 1-1,0-1 0,1 0 0,-1 0 0,0 0 1,0 0-1,0 1 0,0-1 0,1 0 0,-1 0 1,0 0-1,0 0 0,0 0 0,0 0 0,1 0 1,-1 0-1,0 1 0,0-1 0,0 0 0,1 0 1,-1 0-1,0 0 0,0 0 0,1 0 0,10-13 335,10-24 30,-12 18-371,-1 1 0,-1-2 0,0 1 0,-2-1 0,0 1 0,-1-2 0,2-39 0,-8 84 0,1-20 0,0 1 0,1 0 0,0-1 0,0 1 0,0 0 0,0 0 0,2 5 0,-2-8 0,1-1 0,0 1 0,-1 0 0,1-1 0,0 1 0,0-1 0,0 1 0,1-1 0,-1 1 0,0-1 0,0 0 0,1 0 0,-1 1 0,1-1 0,-1 0 0,1 0 0,-1-1 0,1 1 0,0 0 0,-1 0 0,1-1 0,0 1 0,0-1 0,2 1 0,6 0 0,0 1 0,0-2 0,0 1 0,0-1 0,-1-1 0,1 0 0,0 0 0,0-1 0,0 0 0,-1-1 0,1 0 0,-1-1 0,0 1 0,0-2 0,0 1 0,0-2 0,-1 1 0,0-1 0,0 0 0,0 0 0,-1-1 0,0 0 0,-1-1 0,1 1 0,-1-1 0,8-15 0,-13 22 0,0-1 0,0 0 0,0 0 0,-1 0 0,1 1 0,0-1 0,-1 0 0,1 0 0,-1 0 0,0 0 0,0 0 0,0 0 0,0 0 0,0 0 0,0 0 0,0 0 0,-1 0 0,1 0 0,-1-2 0,0 3 0,0 0 0,0 1 0,1-1 0,-1 0 0,0 0 0,0 0 0,0 1 0,0-1 0,0 1 0,0-1 0,0 0 0,-1 1 0,1 0 0,0-1 0,0 1 0,0 0 0,0-1 0,-1 1 0,1 0 0,0 0 0,0 0 0,-2 0 0,-3 1 0,0 0 0,0 0 0,0 0 0,1 1 0,-1 0 0,0 0 0,1 0 0,0 0 0,-1 1 0,1 0 0,-5 4 0,-2 3 0,1 0 0,1 1 0,0 1 0,0-1 0,-9 16 0,16-23 0,0 0 0,1 0 0,-1 1 0,1-1 0,0 0 0,0 1 0,1 0 0,-1-1 0,1 1 0,0 0 0,1-1 0,-1 1 0,1 0 0,0 0 0,0 0 0,0 0 0,0 0 0,1-1 0,0 1 0,2 6 0,-1-8-141,0 0-1,1 0 1,0-1-1,-1 1 1,1-1 0,0 1-1,0-1 1,0 0-1,1 0 1,-1 0 0,0 0-1,1-1 1,-1 1-1,1-1 1,-1 0 0,1 0-1,0-1 1,0 1-1,6 0 1,11 1-1979,0-1 0,24-2 1,0-4-6183,-1-11-2075</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49.042"/>
    </inkml:context>
    <inkml:brush xml:id="br0">
      <inkml:brushProperty name="width" value="0.025" units="cm"/>
      <inkml:brushProperty name="height" value="0.025" units="cm"/>
    </inkml:brush>
  </inkml:definitions>
  <inkml:trace contextRef="#ctx0" brushRef="#br0">140 193 13997,'0'0'12690,"-8"-4"-10737,6 3-1887,0 0 0,0 0 0,0 0-1,0 0 1,0 1 0,0-1-1,0 0 1,0 1 0,0 0-1,-1 0 1,1-1 0,0 1-1,0 0 1,0 1 0,0-1 0,0 0-1,-1 1 1,1-1 0,0 1-1,0-1 1,-3 2 0,1 2 45,-1 0 0,1-1 0,0 1 0,0 1 1,0-1-1,1 0 0,-1 1 0,1 0 0,-4 8 1,-24 55 824,29-64-893,0 0-1,1 0 0,0 0 0,0 1 0,0-1 0,0 0 1,1 1-1,0-1 0,0 0 0,0 1 0,0-1 0,0 0 1,1 1-1,2 6 0,-2-9-42,0-1 0,1 0 0,-1 1 0,1-1 0,-1 0 0,1 0 0,0 0 0,-1 0 0,1 0 0,0 0 0,0-1 0,0 1 0,-1-1 0,1 1 0,0-1 0,0 1 0,0-1 0,0 0 0,0 0 0,0 0 0,0 0 0,0 0 0,2-1 0,48-10 0,-32 3 0,0-1 0,0-1 0,-1-1 0,0-1 0,-1-1 0,32-28 0,-23 15 0,-1 0 0,-1-2 0,27-41 0,-43 57 0,-1 0 0,0-1 0,-1 0 0,0-1 0,-1 1 0,6-23 0,-12 24 0,-7 11 0,-4 8 0,-8 14 0,1 1 0,0 0 0,2 2 0,0 0 0,2 0 0,1 1 0,-15 41 0,23-55 0,2-1 0,-1 0 0,2 1 0,-4 19 0,6-29 0,-1 1 0,1 0 0,0-1 0,0 1 0,0 0 0,0 0 0,0-1 0,0 1 0,1 0 0,-1-1 0,0 1 0,1 0 0,-1-1 0,1 1 0,0-1 0,0 1 0,-1-1 0,1 1 0,0-1 0,0 1 0,0-1 0,1 0 0,-1 0 0,0 1 0,0-1 0,1 0 0,-1 0 0,1 0 0,-1 0 0,1-1 0,-1 1 0,1 0 0,-1-1 0,1 1 0,0-1 0,-1 1 0,3-1 0,6 1 0,0-1 0,0 0 0,0 0 0,0-1 0,0-1 0,0 0 0,0 0 0,0-1 0,-1 0 0,1-1 0,-1 0 0,0 0 0,0-1 0,0 0 0,-1 0 0,0-1 0,10-9 0,-5 3 0,-1 0 0,0-1 0,0 0 0,-1-1 0,-1 0 0,-1-1 0,0 0 0,0 0 0,6-19 0,-26 61 0,4-10 0,0-1 0,1 1 0,1 0 0,0 0 0,2 1 0,-4 32 0,7-49 0,1 0 0,-1 0 0,0 0 0,0 0 0,1 0 0,-1-1 0,0 1 0,1 0 0,-1 0 0,1-1 0,-1 1 0,1 0 0,0-1 0,-1 1 0,1 0 0,-1-1 0,1 1 0,0-1 0,0 1 0,-1-1 0,1 1 0,0-1 0,0 1 0,0-1 0,0 0 0,-1 0 0,1 1 0,0-1 0,0 0 0,0 0 0,0 0 0,0 0 0,0 0 0,0 0 0,-1 0 0,1 0 0,0 0 0,0-1 0,0 1 0,0 0 0,0-1 0,0 1 0,5-1 0,-1-1 0,0 1 0,1-1 0,-1 0 0,0 0 0,6-4 0,10-11 0,-1 0 0,0-2 0,-2 0 0,0-1 0,-1-1 0,22-35 0,-90 169 0,44-99 0,1 0 0,0 1 0,1 0 0,0 0 0,1 0 0,1 0 0,-2 24 0,5-38-48,0 0-1,0 0 1,0 0-1,0 0 1,1 0-1,-1 0 1,0 0-1,0 0 1,1 0-1,-1 0 1,1 0 0,-1 0-1,1 0 1,-1 0-1,1 0 1,0 0-1,-1 0 1,1-1-1,0 1 1,0 0 0,0-1-1,-1 1 1,1 0-1,0-1 1,0 1-1,0-1 1,2 1-1,1 1-326,-1-2-1,1 1 0,0 0 0,0-1 0,0 0 0,-1 0 1,1 0-1,5 0 0,2-2-1077,0 0 0,0 0-1,0-1 1,-1-1 0,13-5 0,13-11-6966</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49.395"/>
    </inkml:context>
    <inkml:brush xml:id="br0">
      <inkml:brushProperty name="width" value="0.025" units="cm"/>
      <inkml:brushProperty name="height" value="0.025" units="cm"/>
    </inkml:brush>
  </inkml:definitions>
  <inkml:trace contextRef="#ctx0" brushRef="#br0">159 1 15054,'0'0'17163,"-12"4"-16682,0 1-469,0 1 0,0 0 1,1 0-1,0 1 1,0 1-1,-14 12 0,20-16-13,1 0 1,-1 0-1,1 1 0,0-1 0,1 1 0,-1 0 0,1 0 0,0 0 1,0 0-1,0 1 0,1-1 0,0 1 0,0-1 0,0 1 0,1 0 0,0 0 1,0 0-1,0 0 0,1 9 0,1-14 1,-1 1 0,1-1 0,-1 0 0,1 0 0,0 0 0,0 1 0,0-1 0,0 0 0,0 0 0,0 0 0,0 0 0,0 0 0,0 0 0,0-1 0,0 1 0,1 0 0,-1-1 0,0 1 0,1-1 0,-1 1 0,0-1 0,1 1 0,-1-1 0,1 0 0,-1 0 0,0 0 0,3 0 0,44 3 0,-40-4 0,9 2-316,-13 0-165,0-1 1,0 1 0,1-1-1,-1 0 1,0 0 0,0-1-1,0 1 1,0-1-1,0 0 1,-1 0 0,1 0-1,0 0 1,0-1 0,4-2-1,4-10-9614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1:20.320"/>
    </inkml:context>
    <inkml:brush xml:id="br0">
      <inkml:brushProperty name="width" value="0.025" units="cm"/>
      <inkml:brushProperty name="height" value="0.025" units="cm"/>
    </inkml:brush>
  </inkml:definitions>
  <inkml:trace contextRef="#ctx0" brushRef="#br0">0 158 6534,'0'0'1826,"13"0"-716,348-1 3561,197-23-2928,-68 1-608,2760-41 2062,-2860 66-2958,634-13 1999,-671-23-711,-349 34-1577,-7-1-5532,-15 0-130</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50.234"/>
    </inkml:context>
    <inkml:brush xml:id="br0">
      <inkml:brushProperty name="width" value="0.025" units="cm"/>
      <inkml:brushProperty name="height" value="0.025" units="cm"/>
    </inkml:brush>
  </inkml:definitions>
  <inkml:trace contextRef="#ctx0" brushRef="#br0">1 316 12844,'0'0'16037,"9"0"-14628,0-1-1244,-1 0 0,1 0 0,-1-1 1,1 0-1,-1 0 0,0-1 0,0 0 0,0-1 0,0 0 0,-1 0 0,0 0 1,0-1-1,0 0 0,8-7 0,-11 8-165,0 0 0,-1 0 0,1 0 0,-1 0 0,1 0 0,-1-1 0,-1 1 0,1-1 0,0 0 0,-1 0 0,0 0 0,-1 0 0,1 0 0,-1-1 0,0 1 0,1-11 0,-2 15 0,0 1 0,-1-1 0,1 0 0,0 0 0,-1 0 0,1 0 0,0 0 0,-1 1 0,1-1 0,-1 0 0,0 0 0,1 1 0,-1-1 0,0 0 0,1 1 0,-1-1 0,0 1 0,1-1 0,-1 1 0,0-1 0,0 1 0,0 0 0,0-1 0,0 1 0,1 0 0,-1 0 0,0-1 0,0 1 0,0 0 0,0 0 0,0 0 0,0 0 0,0 0 0,0 0 0,0 0 0,0 1 0,1-1 0,-1 0 0,0 0 0,-1 1 0,-2 0 0,-1 0 0,1 0 0,0 1 0,0-1 0,-1 1 0,1 0 0,-6 4 0,1 2 0,1 1 0,1 0 0,-1 0 0,1 0 0,1 1 0,0 0 0,0 0 0,1 1 0,0-1 0,1 1 0,1 0 0,-1 1 0,1-1 0,1 0 0,0 1 0,1-1 0,0 19 0,1-28-8,0-1 0,0 1 1,1-1-1,-1 0 0,0 1 0,0-1 1,1 1-1,-1-1 0,1 0 0,-1 1 0,1-1 1,0 0-1,0 1 0,-1-1 0,1 0 0,0 0 1,0 0-1,0 0 0,0 0 0,0 0 1,0 0-1,1 0 0,0 1 0,2-1-49,-1 1 0,0-1 0,0 0 0,1 0 0,-1-1-1,0 1 1,1-1 0,-1 1 0,7-1 0,2-1-415,1-1 0,-1 0 0,0 0 0,22-8 0,35-20-3034,-44 17-1742,0-1 0,31-24 0,-9-3-651,-9-5 5433,-18 13 4698,-8-6 13666,-22 46-15201,-9 17-1743,6-5-593,2-4-37,0 1 0,2 0 0,-1 0 0,2 1-1,1 0 1,0 0 0,-8 31 0,15-48-324,0 1 0,-1 0 0,1 0 0,0-1 0,0 1 0,0 0 0,0 0 0,0-1 0,0 1 0,0 0 0,1 0 0,-1-1 0,0 1 0,0 0 0,1 0 0,-1-1 0,0 1 0,1 0 0,-1-1 0,0 1 0,1 0 0,-1-1 0,1 1 0,-1-1 0,1 1 0,-1-1 0,1 1 0,1 0 0,22-1 0,26-23 0,-25 5 0,-1-2 0,0-1 0,-1 0 0,-1-2 0,-2 0 0,0-2 0,-1 0 0,-2-1 0,0-1 0,-2 0 0,-1-1 0,10-31 0,-20 48 0,-6 12 0,-12 26 0,-21 47 0,20-44 0,2 0 0,1 0 0,1 2 0,2-1 0,1 1 0,-4 35 0,12-66-135,0 1 1,0-1-1,-1 1 1,1 0-1,1-1 0,-1 1 1,0-1-1,0 1 1,0 0-1,1-1 0,-1 1 1,1-1-1,-1 1 0,1-1 1,0 1-1,0-1 1,-1 0-1,1 1 0,0-1 1,0 0-1,0 0 1,0 1-1,1-1 0,-1 0 1,0 0-1,0 0 1,1-1-1,1 2 0,0-1-257,-1 0 0,1-1 0,-1 0 0,1 0 0,-1 0-1,1 0 1,-1 0 0,1 0 0,-1-1 0,1 1 0,-1-1-1,1 1 1,-1-1 0,1 0 0,-1 0 0,0 0 0,0-1-1,4-1 1,20-17-7824</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50.706"/>
    </inkml:context>
    <inkml:brush xml:id="br0">
      <inkml:brushProperty name="width" value="0.025" units="cm"/>
      <inkml:brushProperty name="height" value="0.025" units="cm"/>
    </inkml:brush>
  </inkml:definitions>
  <inkml:trace contextRef="#ctx0" brushRef="#br0">215 1 14221,'0'0'16256,"-3"10"-14809,-24 85-981,12-51-391,3 0 1,1 0-1,2 1 1,-4 73-1,14-115-75,3-11 0,1-14 0,-6 7-245,0 0 1,-1 0-1,0 1 1,-1-1-1,-1 1 0,0-1 1,-1 1-1,-1 1 0,0-1 1,-1 1-1,0 0 1,-1 0-1,-1 1 0,0 0 1,0 1-1,-12-11 0,-2 7 380,16 12 351,15 11 388,5-1-748,-1-1 0,1 0 0,0 0 0,1-1 0,-1-1 0,1 0 0,0-1 0,27 3 0,41 0-3377,-5-5-6961,-77-1 10103,39-1-6575,-2-4-1062</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51.047"/>
    </inkml:context>
    <inkml:brush xml:id="br0">
      <inkml:brushProperty name="width" value="0.025" units="cm"/>
      <inkml:brushProperty name="height" value="0.025" units="cm"/>
    </inkml:brush>
  </inkml:definitions>
  <inkml:trace contextRef="#ctx0" brushRef="#br0">199 7 9161,'0'0'11611,"-11"6"-7874,-10 8-2496,-1 0 1,2 2-1,-25 23 1,37-31-968,0-1 0,1 2 1,0-1-1,0 1 0,1 0 1,0 1-1,0-1 1,1 1-1,0 0 0,1 1 1,-5 17-1,9-26-274,-1 0 0,1 0 0,0-1 0,0 1 0,0 0 0,0 0 0,0 0 0,0-1 0,0 1 0,0 0 0,1 0 0,-1-1 0,1 1 0,0 0 0,-1-1 0,1 1 0,0 0 0,0-1 0,0 1 0,0-1 0,0 1 0,0-1 0,2 2 0,0-1 0,0-1 0,-1 1 0,1-1 0,0 1 0,0-1 0,0 0 0,0 0 0,0 0 0,0-1 0,0 1 0,0-1 0,5 1 0,1-1 0,0-1 0,0 1 0,0-2 0,0 1 0,0-1 0,0 0 0,0-1 0,14-6 0,-11 2 0,1-1 0,-2-1 0,1 0 0,-1 0 0,0-1 0,-1 0 0,17-23 0,-22 27 0,-1 0 0,0 0 0,0-1 0,0 1 0,-1-1 0,0 0 0,0 0 0,-1 0 0,0 0 0,0-1 0,-1 1 0,0 0 0,0-1 0,-1 1 0,0-1 0,0 1 0,-1-9 0,0 14-8,1 1 1,-1-1-1,0 0 0,0 1 1,1-1-1,-1 1 1,0-1-1,-1 1 0,1-1 1,0 1-1,0 0 0,0 0 1,-1-1-1,1 1 0,-1 0 1,1 0-1,-1 0 0,1 0 1,-1 1-1,0-1 1,1 0-1,-1 1 0,0-1 1,1 1-1,-1-1 0,0 1 1,0 0-1,0 0 0,1 0 1,-1 0-1,0 0 0,-2 1 1,1-1-113,0 0 1,0 0-1,1 1 1,-1-1-1,0 1 1,0 0-1,1 0 1,-1 0-1,0 0 1,1 0-1,-1 1 1,1-1-1,0 1 1,-1-1-1,1 1 1,0 0-1,0 0 1,0 0-1,-2 3 0,1 2-7503</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52.927"/>
    </inkml:context>
    <inkml:brush xml:id="br0">
      <inkml:brushProperty name="width" value="0.025" units="cm"/>
      <inkml:brushProperty name="height" value="0.025" units="cm"/>
    </inkml:brush>
  </inkml:definitions>
  <inkml:trace contextRef="#ctx0" brushRef="#br0">0 0 12268,'0'0'9710,"6"10"-7526,95 179 6320,-97-181-8479,0 0 1,1-1 0,0 1 0,1-1 0,0 0 0,0-1 0,0 1 0,13 8 0,-18-13-62,1-1 0,0 0 1,0 0-1,0 0 1,-1 0-1,1-1 0,0 1 1,0 0-1,0-1 1,0 0-1,0 1 1,1-1-1,-1 0 0,0 0 1,0 0-1,0 0 1,0 0-1,0-1 0,0 1 1,0 0-1,0-1 1,0 0-1,0 0 0,0 1 1,0-1-1,-1 0 1,1 0-1,0-1 1,0 1-1,-1 0 0,1 0 1,-1-1-1,1 1 1,-1-1-1,0 0 0,1 1 1,-1-1-1,0 0 1,0 0-1,0 1 1,0-1-1,0-3 0,5-8-2485,-1 0 0,0 1-1,-1-2 1,3-16-1,-4 19 342,6-28-7418</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53.315"/>
    </inkml:context>
    <inkml:brush xml:id="br0">
      <inkml:brushProperty name="width" value="0.025" units="cm"/>
      <inkml:brushProperty name="height" value="0.025" units="cm"/>
    </inkml:brush>
  </inkml:definitions>
  <inkml:trace contextRef="#ctx0" brushRef="#br0">201 1 17969,'0'0'3107,"-18"51"-160,-2-14 256,-1 11-833,-2 6-704,-2 4-289,1 3-1249,3 1-128,3 0 0,3-7 0,5-8 0,6-12 0,3-11 0,1-14-577,6-10-2497,12-16-1891,2-13-2466</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53.656"/>
    </inkml:context>
    <inkml:brush xml:id="br0">
      <inkml:brushProperty name="width" value="0.025" units="cm"/>
      <inkml:brushProperty name="height" value="0.025" units="cm"/>
    </inkml:brush>
  </inkml:definitions>
  <inkml:trace contextRef="#ctx0" brushRef="#br0">36 1 15407,'0'0'15331,"1"12"-13745,-3 13-1497,0-1-1,-1 0 1,-2 0-1,-6 23 1,7-35-89,1 1 0,1-1 0,0 1 0,-1 19 0,4-31 0,-1-1 0,0 1 0,0 0 0,0-1 0,1 1 0,-1-1 0,0 1 0,0-1 0,1 1 0,-1-1 0,0 1 0,1-1 0,-1 0 0,1 1 0,-1-1 0,1 1 0,-1-1 0,1 0 0,-1 1 0,1-1 0,-1 0 0,1 0 0,-1 0 0,1 1 0,-1-1 0,1 0 0,-1 0 0,1 0 0,0 0 0,-1 0 0,1 0 0,-1 0 0,1 0 0,0 0 0,-1 0 0,1 0 0,-1 0 0,1 0 0,-1-1 0,1 1 0,-1 0 0,1 0 0,0-1 0,29-11 0,-8-3 0,1 0 0,-2-2 0,21-20 0,-17 14 0,42-29 0,-66 52 0,-1-1 0,0 1 0,1-1 0,-1 1 0,1-1 0,-1 1 0,1 0 0,-1-1 0,1 1 0,0 0 0,-1 0 0,1-1 0,-1 1 0,1 0 0,0 0 0,-1 0 0,1 0 0,0-1 0,-1 1 0,1 0 0,-1 0 0,1 0 0,0 0 0,-1 1 0,1-1 0,0 0 0,-1 0 0,1 0 0,-1 0 0,1 1 0,0-1 0,-1 0 0,1 1 0,-1-1 0,2 1 0,-2 1 0,1-1 0,0 1 0,-1 0 0,0 0 0,1-1 0,-1 1 0,0 0 0,0 0 0,0-1 0,0 1 0,0 0 0,-1 3 0,-14 55 0,8-39 0,3-11 0,1 0 0,0 0 0,0 0 0,1 1 0,-2 17 0,4-28-19,0 1 0,0-1 1,0 1-1,0-1 0,0 1 0,0-1 0,0 1 0,0-1 1,0 1-1,1-1 0,-1 1 0,0-1 0,0 1 0,0-1 0,1 1 1,-1-1-1,0 1 0,1-1 0,-1 0 0,0 1 0,1-1 1,-1 0-1,0 1 0,1-1 0,-1 0 0,1 1 0,-1-1 1,1 0-1,-1 0 0,0 1 0,1-1 0,-1 0 0,1 0 1,-1 0-1,1 0 0,-1 0 0,1 0 0,0 0 0,15-4-4472,7-14-8700</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57.601"/>
    </inkml:context>
    <inkml:brush xml:id="br0">
      <inkml:brushProperty name="width" value="0.025" units="cm"/>
      <inkml:brushProperty name="height" value="0.025" units="cm"/>
    </inkml:brush>
  </inkml:definitions>
  <inkml:trace contextRef="#ctx0" brushRef="#br0">225 10 14862,'0'0'8456,"-9"-2"-6934,-3-1-1119,0 2 1,-1-1 0,1 1 0,0 1 0,0 0 0,0 1 0,-1 0 0,-12 3 0,20-3-308,0 1-1,0 0 1,1 0-1,-1 0 0,1 0 1,-1 0-1,1 1 1,0 0-1,0 0 1,0 0-1,0 0 0,1 1 1,-1 0-1,1-1 1,0 1-1,0 0 1,0 1-1,1-1 1,-1 0-1,1 1 0,0-1 1,1 1-1,-1 0 1,-1 9-1,2-11-73,0 0 1,0 0-1,0 0 0,1 1 0,-1-1 1,1 0-1,0 0 0,0 1 0,0-1 1,1 0-1,-1 1 0,1-1 0,-1 0 1,1 0-1,0 0 0,0 0 0,1 0 1,-1 0-1,1 0 0,-1 0 0,1 0 1,0-1-1,0 1 0,5 4 0,-4-5-15,1 0 0,0 0-1,0 0 1,1-1 0,-1 0-1,0 0 1,0 0 0,1 0 0,-1 0-1,1-1 1,-1 0 0,0 0-1,1 0 1,-1 0 0,1-1-1,-1 0 1,0 0 0,7-2 0,1-1-25,0-1 1,0 0 0,0-1 0,-1-1 0,0 0 0,0 0-1,0-1 1,15-15 0,-18 16-15,0-1 0,0 0 0,-1 0 0,0-1 0,-1 0 0,0 0 0,0-1 0,-1 0-1,0 0 1,5-16 0,-22 57 737,8-22-517,0 0 0,0 1 0,1-1 0,-4 19 0,7-25-183,-1 0 0,1-1 0,-1 1 0,1 0 0,0 0 0,0 0 0,0-1 0,1 1 0,-1 0 0,1 0 1,-1-1-1,1 1 0,0 0 0,0-1 0,0 1 0,1-1 0,-1 1 0,0-1 0,1 0 0,3 4 0,-3-4-6,1-1 0,0 1 0,0-1 0,0 0 0,0 0 0,0-1 0,0 1-1,1-1 1,-1 1 0,0-1 0,0 0 0,0 0 0,0 0 0,1-1 0,-1 1-1,0-1 1,0 1 0,4-3 0,9-2 1,-1-2 0,0 0 0,0-1 0,0 0 0,-1-1 0,-1-1 0,0 0 0,20-19 0,11-8 0,-43 37 0,-1-1 0,0 1 0,0 0 0,0 0 0,0 0 0,1 0 0,-1-1 0,0 1 0,0 0 0,0 0 0,1 0 0,-1 0 0,0 0 0,0 0 0,1 0 0,-1-1 0,0 1 0,0 0 0,0 0 0,1 0 0,-1 0 0,0 0 0,0 0 0,1 0 0,-1 0 0,0 0 0,0 1 0,1-1 0,-1 0 0,0 0 0,0 0 0,1 0 0,-1 0 0,0 0 0,0 0 0,0 0 0,1 1 0,-1-1 0,0 0 0,0 0 0,0 0 0,0 1 0,1-1 0,-1 0 0,0 0 0,0 0 0,0 1 0,0-1 0,0 0 0,0 0 0,0 0 0,1 1 0,-1-1 0,1 24 0,-8 31 0,7-52 0,-2 3 0,1 1 0,1-1 0,-1 0 0,1 0 0,0 0 0,0 0 0,1 1 0,1 5 0,-2-10 0,1-1 0,0 1 0,0-1 0,0 1 0,0-1 0,0 1 0,0-1 0,0 0 0,0 0 0,1 0 0,-1 0 0,0 1 0,1-2 0,-1 1 0,1 0 0,-1 0 0,1 0 0,-1-1 0,1 1 0,0-1 0,-1 1 0,1-1 0,0 0 0,-1 1 0,1-1 0,0 0 0,0 0 0,-1 0 0,1-1 0,0 1 0,-1 0 0,1 0 0,2-2 0,9-1 0,1-1 0,-1 0 0,0-1 0,-1-1 0,1 0 0,-1-1 0,0 0 0,-1-1 0,0 0 0,15-14 0,42-27 0,-68 49 0,0 0 0,1 0 0,-1 0 0,0 0 0,0-1 0,1 1 0,-1 0 0,0 0 0,0 0 0,1 0 0,-1 0 0,0 0 0,1 0 0,-1 0 0,0 0 0,0 1 0,1-1 0,-1 0 0,0 0 0,1 0 0,-1 0 0,0 0 0,0 0 0,1 0 0,-1 1 0,0-1 0,0 0 0,0 0 0,1 0 0,-1 1 0,0-1 0,0 0 0,0 0 0,0 0 0,1 1 0,-1-1 0,0 0 0,0 0 0,0 1 0,0-1 0,0 0 0,0 1 0,0-1 0,0 0 0,0 0 0,0 1 0,0-1 0,0 0 0,0 1 0,0-1 0,0 0 0,0 0 0,0 1 0,0-1 0,0 0 0,0 0 0,0 1 0,0-1 0,-1 0 0,1 0 0,0 1 0,0-1 0,0 0 0,-1 1 0,-3 17 0,-2-3-41,4-10-158,0 0 0,0-1 0,0 1 0,1 0 0,-1 0 1,1 0-1,0 0 0,1 0 0,-1 1 0,1-1 0,0 0 0,1 6 1,0-10-224,0 0 1,-1-1 0,1 1-1,0 0 1,0-1 0,0 1 0,0-1-1,0 1 1,0-1 0,-1 1 0,1-1-1,0 0 1,0 1 0,0-1-1,0 0 1,1 0 0,-1 0 0,0 0-1,0 0 1,0 0 0,0 0 0,0 0-1,0 0 1,0 0 0,0-1-1,1 1 1,1-1-1075,23-3-11034</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57.942"/>
    </inkml:context>
    <inkml:brush xml:id="br0">
      <inkml:brushProperty name="width" value="0.025" units="cm"/>
      <inkml:brushProperty name="height" value="0.025" units="cm"/>
    </inkml:brush>
  </inkml:definitions>
  <inkml:trace contextRef="#ctx0" brushRef="#br0">110 90 17745,'0'0'8365,"-10"3"-5765,4 0-2420,0-1-1,0 1 1,0 0 0,1 1 0,-1 0 0,1-1-1,0 2 1,0-1 0,0 0 0,1 1 0,0 0 0,-1 0-1,2 1 1,-1-1 0,1 1 0,-1-1 0,1 1-1,1 0 1,-1 0 0,1 1 0,-2 8 0,4-13-178,-1 0 1,0 0-1,1 0 1,-1-1-1,1 1 0,0 0 1,-1 0-1,1 0 1,0 0-1,0 0 1,0 0-1,1 0 1,-1 0-1,0-1 1,1 1-1,-1 0 1,1 0-1,0 0 1,-1-1-1,1 1 1,0 0-1,0 0 1,0-1-1,0 1 1,1-1-1,-1 1 1,0-1-1,1 0 1,-1 1-1,1-1 1,-1 0-1,1 0 1,-1 0-1,1 0 1,0 0-1,0-1 1,-1 1-1,1 0 1,0-1-1,0 1 1,0-1-1,0 0 0,0 1 1,-1-1-1,1 0 1,0 0-1,0 0 1,0-1-1,0 1 1,3-1-1,9-1-5,-1-1-1,1 0 0,-1-1 1,0 0-1,-1-1 1,13-6-1,0-2 4,-1-1 0,-1-1 0,42-34 0,-58 43 0,1-1 0,-2 1 0,1-1 0,-1 0 0,0-1 0,0 0 0,-1 0 0,0 0 0,-1 0 0,0-1 0,0 1 0,-1-1 0,0 0 0,4-19 0,-7 28 0,0 0 0,0 0 0,0-1 0,0 1 0,0 0 0,0 0 0,0 0 0,0-1 0,0 1 0,0 0 0,0 0 0,0-1 0,0 1 0,0 0 0,0 0 0,0 0 0,-1-1 0,1 1 0,0 0 0,0 0 0,0 0 0,0-1 0,0 1 0,0 0 0,-1 0 0,1 0 0,0 0 0,0 0 0,0-1 0,-1 1 0,1 0 0,0 0 0,0 0 0,0 0 0,-1 0 0,1 0 0,0 0 0,0 0 0,0 0 0,-1 0 0,1 0 0,0 0 0,0 0 0,-1 0 0,1 0 0,0 0 0,0 0 0,0 0 0,-1 0 0,1 0 0,0 0 0,0 0 0,-1 0 0,1 0 0,0 0 0,0 1 0,0-1 0,0 0 0,-1 0 0,1 0 0,0 0 0,0 1 0,-15 9 0,6 0 0,-1 0 0,1 1 0,1 1 0,0-1 0,0 1 0,-9 22 0,13-26 0,0 0 0,1 1 0,0 0 0,0-1 0,1 1 0,0 0 0,1 0 0,0 1 0,0-1 0,1 0 0,1 13 0,-1-20-71,1 0 0,-1-1 0,1 1 0,-1 0 0,1-1 1,0 1-1,0 0 0,-1-1 0,1 1 0,0-1 0,0 0 0,0 1 0,1-1 0,-1 0 0,0 1 0,0-1 1,1 0-1,-1 0 0,1 0 0,-1 0 0,1-1 0,2 2 0,0 0-660,1-1 0,-1-1 0,0 1 0,0 0 0,1-1 0,-1 0 0,0 0 0,7-1 0,28-6-11751</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58.561"/>
    </inkml:context>
    <inkml:brush xml:id="br0">
      <inkml:brushProperty name="width" value="0.025" units="cm"/>
      <inkml:brushProperty name="height" value="0.025" units="cm"/>
    </inkml:brush>
  </inkml:definitions>
  <inkml:trace contextRef="#ctx0" brushRef="#br0">180 82 15855,'0'0'10890,"-11"-4"-9149,8 2-1670,-1 1 1,1 0 0,-1-1 0,0 2-1,1-1 1,-1 0 0,0 1-1,0-1 1,1 1 0,-1 0 0,0 0-1,0 1 1,0-1 0,1 1 0,-1 0-1,0 0 1,1 0 0,-1 1 0,1-1-1,-1 1 1,1-1 0,0 1 0,-1 0-1,1 1 1,0-1 0,0 1-1,1-1 1,-1 1 0,0 0 0,1 0-1,-3 4 1,-1-1-2,0 1 0,1 0-1,-1 1 1,2-1 0,-1 1 0,1 0-1,0 0 1,1 0 0,0 1 0,0-1-1,1 1 1,0 0 0,0 0 0,0 9-1,2-17-60,0 0-1,0 0 1,0 0-1,0 0 1,0 0-1,0 0 1,0 0-1,0 0 1,1 0-1,-1 0 1,0 0-1,0 0 0,1-1 1,-1 1-1,1 0 1,-1 0-1,1 0 1,-1 0-1,1-1 1,0 1-1,-1 0 1,1-1-1,0 1 1,0 0-1,-1-1 1,1 1-1,0-1 0,0 1 1,0-1-1,1 1 1,0-1 10,1 1 0,0-1 0,-1 0 0,1 0 0,-1 0 0,1-1 0,0 1 0,-1-1 0,1 1 0,-1-1 0,4-1 0,5-3 36,-1 0-1,0 0 1,0-1-1,13-9 1,-6 0-28,0 0 0,-1-1 0,27-35 0,-36 41-20,-1 1 0,0-1-1,0 0 1,-1-1 0,0 1 0,0-1 0,-2 0-1,1-1 1,2-14 0,-9 20-7,-4 10 0,-6 12 0,10-12 0,1 1 0,0-1 0,0 0 0,1 1 0,-1-1 0,1 1 0,0 0 0,1-1 0,-1 1 0,1 0 0,-1 0 0,2 8 0,-1-12 1,1-1 0,-1 1 0,1-1-1,-1 1 1,0-1 0,1 1 0,-1-1 0,1 1 0,-1-1 0,1 0-1,-1 1 1,1-1 0,0 0 0,-1 1 0,1-1 0,-1 0-1,1 0 1,0 1 0,-1-1 0,1 0 0,-1 0 0,1 0 0,0 0-1,-1 0 1,1 0 0,0 0 0,-1 0 0,1 0 0,0 0 0,-1-1-1,1 1 1,-1 0 0,1 0 0,0-1 0,0 1 0,23-10-155,-2-18-4113,-13 5-5089,-2 0-5789</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59.189"/>
    </inkml:context>
    <inkml:brush xml:id="br0">
      <inkml:brushProperty name="width" value="0.025" units="cm"/>
      <inkml:brushProperty name="height" value="0.025" units="cm"/>
    </inkml:brush>
  </inkml:definitions>
  <inkml:trace contextRef="#ctx0" brushRef="#br0">9 1 10858,'0'0'14836,"0"8"-12413,-4 52-153,1-33-1476,1 0-1,2 29 0,1-55-793,-1 0 0,0-1 0,1 1 0,-1 0 0,1 0 0,0 0 0,-1-1 0,1 1 0,0 0 0,-1 0 0,1-1 0,0 1 0,0-1 0,0 1 0,-1-1 0,1 1 0,0-1 0,0 1 0,0-1 0,0 0 0,0 0 0,0 1 0,0-1 0,0 0 0,0 0 0,0 0 0,0 0 0,0 0 0,0 0 0,0 0 0,0 0 0,0-1 0,-1 1 0,1 0 0,0 0 0,0-1 0,0 1 0,1-2 0,39-14 0,19-32 0,-50 38 0,1 0 0,0 1 0,1 0 0,0 1 0,20-10 0,-32 18 0,1 0 0,-1 0 0,0 0 0,0-1 0,1 1 0,-1 0 0,0 0 0,0 0 0,1 0 0,-1 0 0,0 0 0,0 0 0,1 0 0,-1 0 0,0 0 0,0 0 0,1 0 0,-1 1 0,0-1 0,1 0 0,-1 0 0,0 0 0,0 0 0,0 0 0,1 0 0,-1 1 0,0-1 0,0 0 0,0 0 0,1 0 0,-1 1 0,0-1 0,0 0 0,0 0 0,0 0 0,1 1 0,-1-1 0,0 0 0,0 0 0,0 1 0,0-1 0,2 18 0,-8 18 0,2-17 0,-6 44 0,10-63 0,0 0 1,0 1-1,0-1 1,-1 0-1,1 0 1,1 1-1,-1-1 1,0 0-1,0 0 1,0 1-1,0-1 1,0 0-1,0 0 1,0 1-1,0-1 1,0 0-1,0 0 1,0 1-1,1-1 1,-1 0-1,0 0 1,0 0-1,0 1 1,1-1-1,-1 0 1,0 0-1,0 0 1,0 0-1,1 1 1,-1-1-1,0 0 1,0 0-1,1 0 1,-1 0-1,0 0 1,0 0-1,1 0 1,-1 0-1,0 0 1,1 0-1,13-5 20,10-14-220,-12 2-1565,-2-2-4200,-2-2-3698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1:21.390"/>
    </inkml:context>
    <inkml:brush xml:id="br0">
      <inkml:brushProperty name="width" value="0.025" units="cm"/>
      <inkml:brushProperty name="height" value="0.025" units="cm"/>
    </inkml:brush>
  </inkml:definitions>
  <inkml:trace contextRef="#ctx0" brushRef="#br0">1 98 10218,'0'0'3827,"12"-2"-3544,53-5 509,1 4 0,-1 2 0,105 12 0,38 1 97,675-52 830,211-25 374,-1082 64-2136,-9 1 16,0-1-1,1 1 1,-1 0-1,0 0 1,1 0-1,-1 0 1,0 1-1,1-1 1,-1 1-1,0 0 1,0 0-1,1 0 1,-1 0-1,0 0 1,0 1-1,0-1 1,-1 1-1,1 0 1,3 2-1,-5 3-2320</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59.926"/>
    </inkml:context>
    <inkml:brush xml:id="br0">
      <inkml:brushProperty name="width" value="0.025" units="cm"/>
      <inkml:brushProperty name="height" value="0.025" units="cm"/>
    </inkml:brush>
  </inkml:definitions>
  <inkml:trace contextRef="#ctx0" brushRef="#br0">59 0 15791,'0'0'16309,"2"10"-15706,-2 4-594,0 1 0,-1-1 0,0 1 0,-1-1-1,-1 0 1,0 0 0,-1 0 0,-10 24 0,7-21-11,1 1 0,1 0 0,0 0 0,2 1 0,0-1 0,1 1 0,0 19 0,2-37 2,0 0 1,0 1-1,0-1 0,1 0 1,-1 0-1,0 0 1,1 0-1,-1 1 0,0-1 1,1 0-1,-1 0 0,1 0 1,0 0-1,-1 0 0,1 0 1,0 0-1,0 0 0,-1 0 1,1-1-1,0 1 0,0 0 1,0 0-1,0-1 1,0 1-1,0 0 0,0-1 1,3 1-1,-1 0 1,0-1 0,0 1 0,0-1 0,0 0 0,1 0-1,-1 0 1,0-1 0,0 1 0,0-1 0,5-1 0,2-1-15,0-1-1,-1 0 1,0 0 0,0-1 0,0 0-1,8-7 1,-2-1-568,-1-1 0,0-1 0,-1 0 0,-1-1 1,18-31-1,-35 55 906,1 0 1,-1 0 0,2 0-1,-1 0 1,1 1 0,0 0-1,1-1 1,0 1 0,0 0-1,-1 16 1,4-24-325,-1-1 0,1 1 0,0 0 0,-1 0 0,1 0 0,0 0 0,0 0 0,-1 0 0,1-1 0,0 1 0,0 0 0,0-1 0,0 1 0,0-1 0,0 1 0,0-1 0,0 1 0,0-1 0,0 0 0,0 1 0,1-1 0,-1 0 0,0 0 0,0 0 0,0 0 0,0 0 0,0 0 0,0 0 0,0 0 0,1-1 0,1 1 0,38-9 0,-23 1 0,-1-1 0,-1-1 0,0 0 0,0-1 0,-1 0 0,23-24 0,-33 35 0,-4 10 0,-5 11 0,-4 21 0,1 0 0,3 0 0,0 79 0,-1 27 0,3-129 0,-1 0 0,-1 0 0,-9 26 0,12-41 0,0 1 0,-1-1 0,0 1 0,0-1 0,0 1 0,0-1 0,-1 0 0,1 0 0,-1 0 0,0-1 0,-1 1 0,1-1 0,-1 1 0,1-1 0,-1 0 0,0 0 0,0-1 0,-8 5 0,10-7 0,1 1 0,-1-1 0,1 0 0,-1 0 0,1 0 0,0 0 0,-1 0 0,1 0 0,-1 0 0,1-1 0,-1 1 0,1 0 0,-1-1 0,1 1 0,0-1 0,-1 1 0,1-1 0,0 0 0,0 0 0,-1 0 0,1 1 0,0-1 0,0 0 0,0 0 0,0-1 0,0 1 0,0 0 0,0 0 0,1 0 0,-1-1 0,0 1 0,1 0 0,-1-1 0,1 1 0,-1 0 0,1-1 0,-1 1 0,1-1 0,0 1 0,0-3 0,-2-9 0,0 0 0,1 0 0,1-21 0,0 22 0,0-8 8,0 1 1,2-1-1,0 1 0,2 0 1,0 0-1,1 0 0,8-21 1,-9 30-32,1 0 1,0 1 0,0-1 0,1 1 0,1 0-1,-1 0 1,1 1 0,1 0 0,0 0-1,0 1 1,0 0 0,1 0 0,0 1-1,13-7 1,7-3-2280,-1-2-4898,2-4-6990</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00.626"/>
    </inkml:context>
    <inkml:brush xml:id="br0">
      <inkml:brushProperty name="width" value="0.025" units="cm"/>
      <inkml:brushProperty name="height" value="0.025" units="cm"/>
    </inkml:brush>
  </inkml:definitions>
  <inkml:trace contextRef="#ctx0" brushRef="#br0">59 0 9001,'0'0'13340,"-2"12"-11044,-18 80 414,4 0 0,-4 130 0,20-222-2710,0 0 0,0 0 0,0 0 0,0 0 0,0-1 0,1 1 0,-1 0 0,0 0 0,0 0 0,0 0 0,0 0 0,0 0 0,1 0 0,-1 0 0,0 0 0,0 0 0,0 0 0,0 0 0,1 0 0,-1 0 0,0 0 0,0 0 0,0 0 0,1 0 0,-1 0 0,0 0 0,0 0 0,0 0 0,0 0 0,1 0 0,-1 0 0,0 0 0,0 0 0,0 0 0,0 0 0,0 0 0,1 0 0,-1 1 0,0-1 0,0 0 0,0 0 0,0 0 0,0 0 0,0 0 0,1 1 0,-1-1 0,0 0 0,0 0 0,0 0 0,0 0 0,0 0 0,0 1 0,0-1 0,0 0 0,9-13 0,32-75 0,-21 43 0,1 2 0,2 1 0,53-73 0,-74 112 0,1 0 0,-1 0 0,1 0 0,0 0 0,0 0 0,0 1 0,0-1 0,1 1 0,-1 0 0,1 0 0,-1 1 0,1-1 0,0 0 0,0 1 0,-1 0 0,1 0 0,0 0 0,0 1 0,0-1 0,0 1 0,0 0 0,8 1 0,-11-1 0,0 1 0,0-1 0,0 1 0,0-1 0,-1 1 0,1-1 0,0 1 0,0 0 0,-1-1 0,1 1 0,-1 0 0,1 0 0,0 0 0,-1-1 0,1 1 0,-1 0 0,0 0 0,1 0 0,-1 0 0,0 0 0,1 0 0,-1 0 0,0 0 0,0 0 0,0 0 0,0 0 0,0 0 0,0 0 0,0 0 0,0 0 0,-1 0 0,1-1 0,0 1 0,0 0 0,-1 0 0,1 0 0,-1 0 0,1 0 0,-1 0 0,1 0 0,-1 0 0,-23 36 0,14-28 0,1 0 0,-2-1 0,1-1 0,-1 0 0,0 0 0,-1-1 0,1-1 0,-1 0 0,0 0 0,-1-1 0,1-1 0,-1 0 0,0 0 0,-20 0 0,32-3-3,1 0 0,0 0 0,0 0 0,-1 0 0,1 0 0,0 0 0,0 0 0,-1 0 0,1 0 0,0 0 0,0 0 0,-1 0 0,1 0 0,0 0 0,0 0 0,-1 0 0,1 0 0,0 0 0,0 0 0,0-1 0,-1 1 0,1 0 0,0 0 0,0 0 0,0 0 0,-1-1 0,1 1 0,0 0 0,0 0 0,0 0 0,0-1 0,0 1 0,-1 0 0,1 0 0,0-1 0,0 1 0,0 0 0,0 0 0,0-1 0,0 1 0,0 0 0,0 0 0,0-1 0,0 1 0,0 0 0,9-14-484,17-9-1963,44-4-8013,-29 16 2733</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01.095"/>
    </inkml:context>
    <inkml:brush xml:id="br0">
      <inkml:brushProperty name="width" value="0.025" units="cm"/>
      <inkml:brushProperty name="height" value="0.025" units="cm"/>
    </inkml:brush>
  </inkml:definitions>
  <inkml:trace contextRef="#ctx0" brushRef="#br0">56 30 18225,'0'0'12593,"-8"9"-11717,4-3-666,0-3-153,0 1 1,0 1-1,0-1 1,1 0-1,-1 1 1,1 0 0,1 0-1,-1 0 1,1 0-1,-1 0 1,2 1-1,-1-1 1,0 0-1,0 11 1,3-15-58,1 0 0,-1-1 0,1 1 0,-1 0 0,1-1 0,0 0 0,-1 1 0,1-1 0,0 0 0,-1 0 0,1 0 0,0 0 0,0 0 0,-1 0 0,1 0 0,0-1 0,-1 1 0,1 0 0,0-1 0,1 0 0,6-3 0,0-1 0,-1 0 0,0 0 0,1-1 0,-2 1 0,1-2 0,-1 1 0,0-1 0,0-1 0,0 1 0,-1-1 0,-1 0 0,1 0 0,-1-1 0,7-16 0,-14 20 0,-6 11 0,-8 13 0,11-8 0,0 0 0,1 1 0,-6 20 0,9-27 0,0-1 0,0 1 0,0 0 0,1-1 0,0 1 0,0 0 0,0 0 0,0 0 0,1-1 0,0 1 0,0 0 0,2 6 0,-2-9 0,1 0 0,-1-1 0,0 0 0,1 1 0,-1-1 0,1 0 0,-1 1 0,1-1 0,0 0 0,-1 0 0,1 0 0,0-1 0,0 1 0,0 0 0,0-1 0,0 1 0,0-1 0,-1 0 0,1 1 0,0-1 0,0 0 0,0 0 0,0 0 0,0-1 0,0 1 0,0 0 0,0-1 0,0 1 0,0-1 0,0 0 0,2-1 0,5-1 0,-1 0 0,0 0 0,0-1 0,0-1 0,12-8 0,-8 4 0,0-1 0,-1-1 0,0 0 0,0 0 0,-2-1 0,1 0 0,-1-1 0,-1 0 0,12-25 0,-46 130 0,20-72 21,3-12-60,0 1 1,0 0 0,1-1-1,-2 19 1,4-25-1072,7-14-6690,2-8 834</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01.427"/>
    </inkml:context>
    <inkml:brush xml:id="br0">
      <inkml:brushProperty name="width" value="0.025" units="cm"/>
      <inkml:brushProperty name="height" value="0.025" units="cm"/>
    </inkml:brush>
  </inkml:definitions>
  <inkml:trace contextRef="#ctx0" brushRef="#br0">8 1 14189,'0'0'6791,"-8"49"-6279,8-32-448,3-2-288,8-5-4036,7-1-9193</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01.798"/>
    </inkml:context>
    <inkml:brush xml:id="br0">
      <inkml:brushProperty name="width" value="0.025" units="cm"/>
      <inkml:brushProperty name="height" value="0.025" units="cm"/>
    </inkml:brush>
  </inkml:definitions>
  <inkml:trace contextRef="#ctx0" brushRef="#br0">196 0 15407,'0'0'7569,"-8"5"-4318,-1 0-2973,-14 6 704,1 2 0,0 0 0,-26 22 0,42-31-859,1 1 0,0 0 0,0 0 0,0 0-1,1 1 1,0-1 0,0 1 0,0 0 0,1 0 0,0 0-1,0 1 1,0-1 0,1 1 0,0 0 0,0-1 0,1 1-1,0 0 1,-1 8 0,2-13-120,0 0-1,1 0 1,-1 0 0,0 1-1,1-1 1,-1 0-1,1 0 1,-1 0 0,1 0-1,0-1 1,0 1 0,0 0-1,0 0 1,0 0 0,0-1-1,1 1 1,-1 0 0,1-1-1,-1 0 1,1 1-1,-1-1 1,4 2 0,-1 0 3,1-1 0,0 0 0,-1-1 0,1 1 0,0-1 0,0 0 0,0 0 0,0 0 0,7-1 0,0 1-81,0-2-1,1 0 0,-1 0 0,0-1 0,0-1 0,0 0 0,16-6 0,22-17-4833,-5-5-4110,-22 9 2037</inkml:trace>
  <inkml:trace contextRef="#ctx0" brushRef="#br0" timeOffset="1">288 112 18193,'0'0'5467,"8"3"-3497,4 1-1778,0 0-1,0-1 1,0-1 0,0 0 0,1 0 0,-1-2 0,0 1 0,1-2 0,-1 1 0,0-2 0,1 1 0,-1-2 0,0 0 0,0 0 0,-1-1 0,1-1 0,-1 0-1,0 0 1,0-1 0,0 0 0,11-10 0,-21 15-148,1 1 1,-1-1-1,0 0 0,0 0 0,0 0 1,0 0-1,0 0 0,0 0 0,0 0 1,0 0-1,0 0 0,-1 0 0,1-1 1,0 1-1,-1 0 0,1 0 0,-1-1 1,1 1-1,-1 0 0,0-1 0,1 1 0,-1-1 1,0 1-1,0-2 0,-1 2-7,0 0 1,0 0-1,1 0 0,-1 0 0,0 0 1,-1 0-1,1 1 0,0-1 0,0 0 1,0 1-1,0-1 0,0 1 1,-1-1-1,1 1 0,0 0 0,0-1 1,-1 1-1,1 0 0,0 0 0,-2 0 1,-9-1 53,1 1 0,0 0 0,-1 1 0,-19 4 0,17-1-27,-1 1 0,1 1 1,0 0-1,-24 15 0,32-18-46,1 0 0,-1 1 0,1 0 0,0 0 0,0 1-1,0-1 1,1 1 0,-1 0 0,1 1 0,0-1 0,1 1-1,-1-1 1,-3 11 0,6-15-27,1 1 1,-1-1-1,1 1 1,0-1-1,0 0 1,0 1-1,0-1 0,0 1 1,0-1-1,0 0 1,0 1-1,0-1 1,0 1-1,1-1 0,-1 0 1,1 1-1,-1-1 1,1 0-1,0 1 1,-1-1-1,1 0 1,0 0-1,1 2 0,1-1-49,-1 0-1,1 0 0,-1 0 0,1 0 0,0-1 1,-1 0-1,1 1 0,0-1 0,0 0 0,5 1 1,7 1-641,0-1 0,0-1 0,23 0 0,-36-1 503,36 0-5799,3-2-4217</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05.096"/>
    </inkml:context>
    <inkml:brush xml:id="br0">
      <inkml:brushProperty name="width" value="0.025" units="cm"/>
      <inkml:brushProperty name="height" value="0.025" units="cm"/>
    </inkml:brush>
  </inkml:definitions>
  <inkml:trace contextRef="#ctx0" brushRef="#br0">1 124 7687,'0'0'2354,"12"1"-1259,-3-1-984,4 1 678,1-1-1,0 0 0,25-4 0,-36 3-399,0 1-1,0-1 1,0 1 0,0-1 0,0 0 0,0 0 0,-1 0-1,1-1 1,0 1 0,-1-1 0,1 1 0,-1-1 0,1 0-1,-1 0 1,0 0 0,0 0 0,0 0 0,0-1 0,0 1-1,0-1 1,-1 1 0,1-1 0,-1 1 0,0-1 0,0 0-1,2-4 1,-3 6-246,0 0 0,0 0 0,0 0 0,1 0 0,-1 0 1,0 0-1,0 0 0,0 1 0,-1-1 0,1 0 0,0 0 0,0 0 0,0 0 0,-1 0 0,1 0 0,0 1 0,-1-1 0,1 0 0,-1 0 0,1 1 0,-1-1 0,1 0 0,-1 0 0,0 1 1,1-1-1,-1 1 0,0-1 0,-1 0 0,0 0 10,0 0 0,-1 0 1,1 0-1,0 1 0,-1-1 0,1 1 1,-1 0-1,1 0 0,-1-1 0,-3 2 1,-1-1-22,1 1 0,-1 0 0,1 1 0,0-1 1,0 1-1,-1 1 0,-9 4 0,9-2-34,1 1 0,-1-1 0,1 1 0,1 0 1,-8 9-1,11-12-74,0 0 0,0-1 0,0 1 1,1 0-1,-1 0 0,1 1 1,0-1-1,0 0 0,0 0 0,0 1 1,0-1-1,1 1 0,-1-1 0,1 1 1,0 4-1,0-7-24,1-1 0,-1 1 0,1-1 0,-1 1 0,1-1 0,-1 1 0,1-1 0,-1 1 0,1-1 0,0 0 0,-1 1 0,1-1 0,0 0 0,-1 0 0,1 1 0,0-1 0,-1 0 0,1 0 0,0 0 0,-1 0 0,1 0 0,0 0 0,-1 0 0,1 0 0,0 0 0,-1 0 0,1 0 0,0 0 0,0-1 0,-1 1 0,1 0 0,-1 0 0,1-1 0,0 1 0,-1 0 0,1-1 0,-1 1 0,2-1 0,25-14 0,-10 2 0,-1 0 0,-1 0 0,0-2 0,-1 0 0,-1-1 0,0 0 0,16-28 0,-45 113 0,-4 17 39,19-78-78,0 0 1,0-1-1,1 1 0,0 0 1,0 0-1,1 0 1,0-1-1,0 1 1,3 9-1,-3-15-162,0 0 1,1 1-1,-1-1 1,1 0-1,-1 0 0,1 0 1,0-1-1,0 1 1,-1 0-1,1-1 1,1 1-1,-1-1 0,0 0 1,0 1-1,0-1 1,1 0-1,-1 0 0,0-1 1,1 1-1,-1 0 1,1-1-1,-1 1 1,1-1-1,-1 0 0,1 0 1,-1 0-1,1 0 1,-1-1-1,1 1 0,-1-1 1,1 1-1,-1-1 1,5-2-1,3 0-1037,0 0 0,0-1 0,0-1 0,0 1 0,-1-2-1,15-10 1,13-17-4901,-1-3-1836</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05.441"/>
    </inkml:context>
    <inkml:brush xml:id="br0">
      <inkml:brushProperty name="width" value="0.025" units="cm"/>
      <inkml:brushProperty name="height" value="0.025" units="cm"/>
    </inkml:brush>
  </inkml:definitions>
  <inkml:trace contextRef="#ctx0" brushRef="#br0">190 235 10186,'0'0'5504,"-10"4"-3535,-13 5-194,0 1 0,-33 22 0,50-29-1405,1 0 1,0 0 0,-1 1 0,1-1 0,1 1-1,-1 1 1,0-1 0,1 1 0,0 0-1,0 0 1,1 0 0,-1 0 0,1 0 0,0 1-1,0 0 1,1-1 0,0 1 0,-2 8-1,4-13-341,0-1 0,0 1 0,0 0 0,0 0 0,0-1 0,0 1 0,0 0 0,0 0 0,1-1 0,-1 1 0,0 0 0,0 0 0,1-1 0,-1 1 0,0 0 0,1-1 0,-1 1 0,1 0 0,-1-1 0,1 1 0,-1-1 0,1 1-1,0-1 1,-1 1 0,1-1 0,-1 1 0,2 0 0,24 1 232,-16-3-239,-1-1 1,0 0 0,0-1 0,11-5 0,6-5-20,0-2 0,-1-1 1,-1-1-1,-1-1 1,0-1-1,-1 0 1,-1-2-1,-1-1 0,-1-1 1,-1 0-1,-1-1 1,-1-1-1,15-31 1,-31 55-3,3-4 7,0 0 1,-1-1 0,1 1-1,-1 0 1,-1-1-1,1 1 1,-1-1-1,0 0 1,0 0-1,0 1 1,-1-1-1,0-6 1,-1 12 7,0 0 0,0 0 0,0 0 1,0 0-1,0 1 0,0-1 0,0 0 1,0 1-1,0-1 0,0 1 0,0-1 1,0 1-1,0-1 0,1 1 0,-1-1 1,0 1-1,0 0 0,1 0 0,-1-1 1,0 1-1,1 0 0,-2 1 0,-16 26 146,1 1 0,1 0 0,1 2 0,2 0 0,-11 35 0,20-55-155,1-1 0,-1 1 0,2 0-1,0 0 1,0 0 0,0 15 0,2-25-9,1-1 0,-1 1 1,0 0-1,0-1 0,0 1 0,0 0 1,1-1-1,-1 1 0,0 0 0,0-1 1,1 1-1,-1-1 0,1 1 0,-1-1 1,0 1-1,1-1 0,-1 1 0,1-1 1,-1 1-1,1-1 0,0 1 0,-1-1 1,1 0-1,-1 1 0,1-1 0,0 0 1,-1 1-1,1-1 0,1 0 0,29 2-271,27-15-1622,1-14-8963,-31 10 2861</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06.067"/>
    </inkml:context>
    <inkml:brush xml:id="br0">
      <inkml:brushProperty name="width" value="0.025" units="cm"/>
      <inkml:brushProperty name="height" value="0.025" units="cm"/>
    </inkml:brush>
  </inkml:definitions>
  <inkml:trace contextRef="#ctx0" brushRef="#br0">259 0 12556,'0'0'8915,"-11"13"-5958,2-3-2642,-10 10 1866,-29 42 1,43-54-1908,0 0 1,1-1-1,0 2 0,0-1 1,1 0-1,0 1 1,0 0-1,1-1 0,0 1 1,0 0-1,1 10 1,2 3-248,1 1 0,9 36 0,-6-34-17,4 45 0,-9-55 7,-1 0-1,0 0 1,0-1 0,-1 1-1,-1-1 1,-1 1 0,-6 16 0,9-27-13,0 0 0,-1-1 0,0 1 0,1 0 0,-1-1 1,-1 1-1,1-1 0,0 0 0,-1 0 0,0 0 0,1 0 1,-1 0-1,-1 0 0,1-1 0,0 1 0,0-1 0,-1 0 1,1 0-1,-1-1 0,0 1 0,0-1 0,0 1 0,1-1 1,-1 0-1,0-1 0,0 1 0,0-1 0,0 1 0,-1-1 1,1 0-1,-5-1 0,7 0-4,0 0 0,0 0 0,-1-1 0,1 1 0,0 0 0,1-1 0,-1 1 0,0-1 0,0 0 0,1 1 0,-1-1 0,1 0 0,-1 0 0,1 0 0,0 0 0,0 0 0,0 0 0,0-1 0,0 1 0,0 0 0,0-1 0,1 1 0,0 0 0,-1-1 0,1 1 0,0 0 0,0-1 0,0-3 0,0-6 0,0 1 0,1 0 0,0-1 0,5-20 0,-2 19 0,1-1 0,1 2 0,0-1 0,1 1 0,0 0 0,1 0 0,0 1 0,1 0 0,14-14 0,15-11 0,51-38 0,-13 12 0,-60 48 0,-5 6 0,-1 0 0,-1-1 0,1-1 0,-2 1 0,1-1 0,-1-1 0,10-16 0,-41 71 0,17-34 0,0 0 0,1 1 0,0-1 0,1 1 0,0 1 0,0-1 0,1 0 0,-2 20 0,5-30 0,0-1 0,0 1 0,0 0 0,0 0 0,0 0 0,0 0 0,0-1 0,0 1 0,0 0 0,0 0 0,1 0 0,-1-1 0,0 1 0,1 0 0,-1 0 0,0 0 0,1-1 0,-1 1 0,1 0 0,-1-1 0,1 1 0,0-1 0,-1 1 0,1 0 0,0-1 0,-1 1 0,1-1 0,0 0 0,-1 1 0,1-1 0,0 1 0,0-1 0,-1 0 0,1 0 0,0 0 0,0 1 0,0-1 0,0 0 0,-1 0 0,1 0 0,0 0 0,0 0 0,0 0 0,0 0 0,-1-1 0,1 1 0,0 0 0,0 0 0,0-1 0,-1 1 0,1 0 0,0-1 0,1 0 0,42-23 0,-11-5 0,0-2 0,-3-1 0,33-44 0,-82 129 0,12-40 0,3-6 0,0 0 0,1 0 0,-1 0 0,1 1 0,1 0 0,0-1 0,0 1 0,0 0 0,1 0 0,0 0 0,0 12 0,3-19-411,0-1-1,0 0 1,0 1-1,0-1 1,0 0 0,0 0-1,0 0 1,0 0-1,0-1 1,0 1-1,0-1 1,0 1 0,0-1-1,4-1 1,15-10-7095</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06.898"/>
    </inkml:context>
    <inkml:brush xml:id="br0">
      <inkml:brushProperty name="width" value="0.025" units="cm"/>
      <inkml:brushProperty name="height" value="0.025" units="cm"/>
    </inkml:brush>
  </inkml:definitions>
  <inkml:trace contextRef="#ctx0" brushRef="#br0">150 13 5605,'0'0'24925,"-8"-4"-24386,4 2-467,0 1 0,0 0 0,0 0 0,0 0 0,0 0 0,0 0-1,0 1 1,-1 0 0,1 0 0,0 0 0,-8 1 0,-54 17 715,47-12-739,146-5-48,-123-1 0,0 1 0,0 0 0,0 0 0,1 0 0,-2 1 0,1-1 0,0 1 0,0 0 0,0 0 0,-1 0 0,1 1 0,-1-1 0,0 1 0,0 0 0,0 0 0,0 0 0,0 0 0,-1 0 0,1 1 0,-1-1 0,0 1 0,0 0 0,0-1 0,0 1 0,-1 0 0,0 0 0,1 0 0,-2 1 0,1-1 0,0 0 0,-1 0 0,0 0 0,0 0 0,0 1 0,0-1 0,-1 0 0,-1 6 0,1-7 0,-1 0 0,1-1 0,-1 1 0,0-1 0,1 0 0,-1 0 0,-1 1 0,1-1 0,0 0 0,0-1 0,-1 1 0,1 0 0,-1-1 0,1 1 0,-1-1 0,0 0 0,1 0 0,-1 0 0,0 0 0,0 0 0,0-1 0,0 1 0,0-1 0,0 0 0,0 0 0,-3 0 0,-3 0 0,1 0 0,-1 0 0,1-1 0,-1 0 0,1 0 0,-1-1 0,-15-5 0,21 6-28,1 0 0,-1 0 1,0-1-1,0 1 0,1-1 0,-1 1 1,1-1-1,-1 0 0,1 0 0,0 0 1,-1 0-1,1 0 0,0-1 0,-2-2 1,4 4 1,0 1 1,0-1-1,0 0 1,0 1-1,0-1 1,0 0 0,0 1-1,0-1 1,0 1-1,0-1 1,1 0-1,-1 1 1,0-1-1,0 1 1,0-1 0,1 1-1,-1-1 1,0 0-1,1 1 1,-1-1-1,1 1 1,-1 0-1,1-2 1,24-13-934,-4 6-2986,-1 0 0,34-23 0,-19 5-2093</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07.258"/>
    </inkml:context>
    <inkml:brush xml:id="br0">
      <inkml:brushProperty name="width" value="0.025" units="cm"/>
      <inkml:brushProperty name="height" value="0.025" units="cm"/>
    </inkml:brush>
  </inkml:definitions>
  <inkml:trace contextRef="#ctx0" brushRef="#br0">106 59 10954,'5'-8'3881,"2"-4"-2669,18-26 3027,-23 44 1950,-3 32-4328,-8 6-1491,-3 8 442,3 1 1,2 0-1,2 0 0,3 82 0,11-111-756,-9-24-64,1 1 0,-1 0-1,0-1 1,1 1 0,-1-1 0,1 1-1,-1-1 1,1 1 0,-1-1 0,1 1-1,-1-1 1,1 0 0,-1 1 0,1-1-1,0 0 1,-1 0 0,1 1 0,-1-1-1,1 0 1,0 0 0,-1 0 0,1 0-1,0 0 1,-1 0 0,1 0 0,0 0-1,0 0 1,-1 0 0,1 0 0,0 0 0,-1 0-1,1 0 1,0-1 0,0 0-177,0 0 0,-1 0 0,1 0 0,-1 0 0,1 0 0,-1 0 0,0 0 0,1 0 1,-1 0-1,0 0 0,0 0 0,1 0 0,-1 0 0,0 0 0,0-1 0,-1 1 0,1 0 0,0 0 0,0 0 1,0 0-1,-1 0 0,1 0 0,0 0 0,-2-2 0,-9-26-2068,-6 1 704,-41-67-392,14 40 8976,126 61-4371,-23-2-3803,2-5-7983,-32-5-3941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1:28.472"/>
    </inkml:context>
    <inkml:brush xml:id="br0">
      <inkml:brushProperty name="width" value="0.025" units="cm"/>
      <inkml:brushProperty name="height" value="0.025" units="cm"/>
    </inkml:brush>
  </inkml:definitions>
  <inkml:trace contextRef="#ctx0" brushRef="#br0">2751 315 4901,'-8'-7'-102,"-19"-16"2223,0 2-1,-1 2 1,-57-31-1,34 25-720,-96-30-1,36 24-561,-198-29-1,214 48-441,0 4 0,-1 5 0,0 4-1,1 3 1,-1 5 0,2 4-1,-104 28 1,122-20-71,1 2 0,1 4 0,-131 68 0,159-69-261,1 3 1,2 1-1,1 3 1,1 1-1,2 1 1,-59 70-1,61-59-31,3 2-1,1 2 0,3 1 1,1 1-1,3 1 1,3 2-1,2 0 1,2 2-1,-15 75 1,26-83-22,1-1 0,2 2 0,3-1 0,2 0 1,2 0-1,2 1 0,2-1 0,2-1 1,3 0-1,1 0 0,30 72 0,-7-41-29,2-1 0,4-2 0,3-2 1,4-2-1,2-2 0,92 97 0,-103-128 12,2 0 1,2-3-1,1-2 1,1-1-1,2-3 0,1-2 1,2-2-1,0-2 1,2-2-1,0-2 1,62 13-1,-44-19 252,0-3 1,1-4-1,0-2 1,1-4-1,-1-3 0,0-3 1,0-3-1,-1-3 1,0-3-1,0-3 0,-2-3 1,130-58-1,-94 30 473,-3-4-1,-3-5 1,169-127-1,-212 138-574,-1-2 0,-3-3 0,-1-1 0,-4-3 0,-1-2-1,-3-2 1,42-77 0,-51 72-126,-3-2 0,39-121 0,-57 143-31,-2 0-1,-1 0 1,-3-1 0,-2 0-1,-2-72 1,-3 97 12,-2 1 0,0-1 0,-1 0 0,-1 1 0,0 0 0,-2 0 0,0 1 0,-1-1 0,-14-20 0,6 14 5,-1 0 1,-1 2 0,-1 0-1,-1 1 1,-37-30 0,3 10-31,-2 3 0,-2 2 0,-1 3-1,-106-44 1,90 48-909,0 4-1,-1 3 1,-93-15-1,-104 3-6457,157 26 736</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08.254"/>
    </inkml:context>
    <inkml:brush xml:id="br0">
      <inkml:brushProperty name="width" value="0.025" units="cm"/>
      <inkml:brushProperty name="height" value="0.025" units="cm"/>
    </inkml:brush>
  </inkml:definitions>
  <inkml:trace contextRef="#ctx0" brushRef="#br0">210 0 9865,'0'0'11964,"1"9"-9749,2 21-1102,-2 0 0,-2 0-1,0 0 1,-8 35 0,-2 73 968,11-134-2018,4 53 580,-4-55-631,0-1 0,0 1 0,1-1 0,-1 1 0,0-1 0,1 1 0,-1-1 0,1 1 0,0-1 0,-1 1 0,1-1 0,0 0 0,0 1 0,0-1 0,0 0 0,0 0 0,0 0 0,0 0 0,1 0 0,-1 0 0,0 0 0,0 0 0,1 0 0,-1 0 0,1-1 0,-1 1 0,1-1 0,-1 1 0,1-1 0,1 1 0,-2-1-33,-1-1-1,1 1 1,-1 0-1,1 0 1,-1-1-1,0 1 1,1-1-1,-1 1 1,0 0-1,1-1 1,-1 1-1,0-1 1,1 1-1,-1-1 1,0 1 0,0-1-1,0 1 1,1-1-1,-1 1 1,0-1-1,0 1 1,0-1-1,0 0 1,0 1-1,0-1 1,0 1-1,0-1 1,0 1 0,0-1-1,0 1 1,-1-1-1,1 1 1,0-1-1,0 1 1,-1-2-1,-8-22-1847,-5 5-225,-1 1 0,-1 1 0,0 0 1,-34-26-1,-10-9 663,48 41 2099,2-1-1,-19-24 0,29 36-552,0 0-1,-1 0 1,1-1-1,0 1 1,0 0-1,0 0 1,0 0 0,0 0-1,0-1 1,-1 1-1,1 0 1,0 0-1,0 0 1,0-1-1,0 1 1,0 0 0,0 0-1,0 0 1,0-1-1,0 1 1,0 0-1,0 0 1,0 0-1,0-1 1,0 1-1,0 0 1,0 0 0,0 0-1,0-1 1,1 1-1,-1 0 1,0 0-1,0 0 1,0-1-1,0 1 1,0 0 0,0 0-1,1 0 1,-1 0-1,0-1 1,0 1-1,0 0 1,0 0-1,1 0 1,13-2 1203,18 7-766,-20-3-573,144 26 566,-103-22-3324,1-3-3422,-11-2-3787</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08.608"/>
    </inkml:context>
    <inkml:brush xml:id="br0">
      <inkml:brushProperty name="width" value="0.025" units="cm"/>
      <inkml:brushProperty name="height" value="0.025" units="cm"/>
    </inkml:brush>
  </inkml:definitions>
  <inkml:trace contextRef="#ctx0" brushRef="#br0">208 24 20916,'-11'0'2610,"-10"0"-1181,0 1 0,-1 1 0,-23 6 0,38-7-1108,0 1 0,0 0 0,1 1 0,-1 0 0,1 0 0,-12 7-1,16-8-272,-1-1 0,1 1-1,0 0 1,0 0-1,0 0 1,0 1 0,0-1-1,1 0 1,-1 1-1,1-1 1,-1 1 0,1-1-1,0 1 1,0 0-1,0 0 1,0-1 0,0 7-1,1-8-42,0 0 0,0 0 0,0 0 0,0 0 0,0 0 0,0 0 0,0 0 0,1 0 0,-1 0 0,0 0 0,1 0 0,-1 0 0,0 0-1,1 0 1,0 0 0,-1 0 0,1 0 0,-1 0 0,1 0 0,0-1 0,0 1 0,0 0 0,-1-1 0,1 1 0,0 0 0,1 0 0,34 9 132,39-12 14,-66 0-151,-1 1 0,1-2 0,-1 1 0,1-1 0,-1 0 0,0-1 0,0 0 0,-1 0 0,11-7 0,-15 9 0,1-1 0,-1 0 0,1 0 0,-1 0 0,0 0 0,0-1 0,0 1 0,0-1 0,-1 0 0,0 1 0,1-1 0,-1 0 0,-1-1 0,1 1 0,-1 0 0,1 0 0,-1-1 0,0 1 0,0-8 0,-2 11-7,0-1 0,0 1 0,0-1 0,-1 1 0,1-1 0,0 1 0,-1 0 0,1 0 0,-1 0 0,1 0 0,-1 0 0,0 0 0,1 0 0,-1 0 0,0 1 0,0-1 0,1 1 0,-1-1 0,0 1 0,0 0 0,0-1 0,0 1 0,1 0 0,-1 0 0,-3 1 0,2-2-60,-1 1-1,1 0 1,0 0-1,-1 0 0,1 0 1,0 0-1,0 1 1,-1-1-1,1 1 0,0 0 1,0 0-1,0 0 0,0 1 1,-5 2-1,8-4-42,-1 0 0,1 0-1,0 0 1,0 1 0,0-1 0,0 0-1,0 0 1,-1 0 0,1 0 0,0 1-1,0-1 1,0 0 0,0 0-1,0 0 1,0 0 0,0 1 0,0-1-1,0 0 1,0 0 0,0 0 0,0 0-1,0 1 1,0-1 0,0 0-1,0 0 1,0 0 0,0 1 0,0-1-1,0 0 1,0 0 0,0 0 0,0 0-1,0 1 1,0-1 0,0 0-1,1 0 1,-1 0 0,0 0 0,0 0-1,0 1 1,0-1 0,0 0 0,0 0-1,1 0 1,-1 0 0,0 0 0,0 0-1,0 0 1,0 1 0,1-1-1,-1 0 1,0 0 0,0 0 0,1 0-1,11 1-5897,-9-2 5269,21 1-8667</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09.090"/>
    </inkml:context>
    <inkml:brush xml:id="br0">
      <inkml:brushProperty name="width" value="0.025" units="cm"/>
      <inkml:brushProperty name="height" value="0.025" units="cm"/>
    </inkml:brush>
  </inkml:definitions>
  <inkml:trace contextRef="#ctx0" brushRef="#br0">66 44 19090,'0'0'8872,"0"8"-7323,-3 46-722,-2-1 0,-23 103 1,-1 1-54,29-157-774,0 0 0,0 0 0,0 0 0,0 0 0,0 0 0,0 0 0,1 0 0,-1 0 0,0 0 0,0 0 0,0 0 0,0 0 0,0 0 0,0 0 0,0 0 0,1 0 0,-1 0 0,0 0 0,0 0 0,0 0 0,0 0 0,0 1 0,0-1 0,0 0 0,0 0 0,0 0 0,1 0 0,-1 0 0,0 0 0,0 0 0,0 0 0,0 0 0,0 1 0,0-1 0,0 0 0,0 0 0,0 0 0,0 0 0,0 0 0,0 0 0,0 0 0,0 1 0,0-1 0,0 0 0,0 0 0,12-19 0,12-31 0,31-86 0,-31 73 0,48-91 0,-69 149 0,0 0 0,0 1 0,0 0 0,0-1 0,1 1 0,0 0 0,0 1 0,0-1 0,0 1 0,6-4 0,-9 7 0,0-1 0,1 0 0,-1 1 0,1-1 0,-1 1 0,1-1 0,-1 1 0,1 0 0,-1 0 0,1 0 0,-1 0 0,1 0 0,0 0 0,-1 0 0,1 0 0,-1 0 0,1 1 0,-1-1 0,1 1 0,-1-1 0,1 1 0,-1 0 0,0-1 0,1 1 0,-1 0 0,0 0 0,0 0 0,1 0 0,-1 0 0,0 0 0,0 0 0,0 1 0,0-1 0,0 0 0,-1 1 0,1-1 0,0 0 0,0 2 0,1 0 0,1 1 0,-1-1 0,-1 1 0,1-1 0,0 1 0,-1 0 0,0 0 0,0 0 0,0-1 0,0 1 0,0 0 0,-1 0 0,0 0 0,0 0 0,0 0 0,0 0 0,-1 0 0,0 0 0,1 0 0,-1 0 0,-3 7 0,1-7 0,0 0 0,0 0 0,0-1 0,-1 1 0,1-1 0,-1 0 0,0 1 0,0-2 0,0 1 0,0 0 0,0-1 0,-1 0 0,1 0 0,-1 0 0,0 0 0,1-1 0,-8 1 0,-3 2 0,1-2 0,-1 0 0,-18 0 0,33-2-5,-1 0 0,1 0-1,-1 0 1,0 0 0,1 0 0,-1 0-1,1 0 1,-1 0 0,1 0 0,-1 0 0,1 0-1,-1-1 1,1 1 0,-1 0 0,1 0 0,-1 0-1,1-1 1,0 1 0,-1 0 0,1-1-1,-1 1 1,1 0 0,0-1 0,-1 1 0,1 0-1,0-1 1,-1 1 0,1-1 0,0 1 0,-1-1-1,1 1 1,0-1 0,0 1 0,0-1-1,0 1 1,-1-1 0,1 1 0,0-1 0,0 1-1,0-1 1,0 1 0,0-1 0,0 1 0,0-1-1,0 1 1,1-1 0,-1 1 0,0-1-1,0 1 1,0-1 0,0 1 0,1-1 0,-1 0-1,19-25-2237,7 6-3608,5 2-2813</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10.378"/>
    </inkml:context>
    <inkml:brush xml:id="br0">
      <inkml:brushProperty name="width" value="0.025" units="cm"/>
      <inkml:brushProperty name="height" value="0.025" units="cm"/>
    </inkml:brush>
  </inkml:definitions>
  <inkml:trace contextRef="#ctx0" brushRef="#br0">1 37 15150,'0'-1'4816,"9"-5"-2270,12-1-1264,1 1 0,1 1 0,-1 0-1,1 2 1,0 1 0,0 1 0,25 1 0,-47 0-1282,0 0 0,1-1 0,-1 1 0,0 0 0,1 0 0,-1 0 0,0 0 0,1 1 0,-1-1 0,0 0 0,0 1 0,1-1 0,-1 0 0,0 1 0,0-1 0,0 1 0,0 0 0,0-1 0,1 1 0,-1 0 0,0 0 0,0 0 0,-1 0 0,1 0 0,0 0 0,0 0 0,0 0 0,-1 0 0,1 0 0,0 0 0,-1 0 0,1 0 0,-1 1 0,0-1 0,1 0 0,-1 0 0,0 1 0,0-1 0,1 0 0,-1 1 0,0-1 0,-1 0 0,1 0 0,0 1 0,0-1 0,-1 3 0,-1 2 0,0 0 0,0 0 0,0 0 0,-1 0 0,0-1 0,0 1 0,-1-1 0,-6 9 0,-12 9 0,-2-1 0,0-1 0,-35 23 0,24-18 0,35-26 0,0 0 0,0 0 0,0 0 0,-1 1 0,1-1 0,0 0 0,0 0 0,0 0 0,-1 0 0,1 0 0,0 0 0,0 1 0,0-1 0,0 0 0,0 0 0,-1 0 0,1 0 0,0 1 0,0-1 0,0 0 0,0 0 0,0 0 0,0 1 0,0-1 0,0 0 0,0 0 0,0 0 0,0 1 0,0-1 0,0 0 0,0 0 0,0 0 0,0 1 0,0-1 0,0 0 0,0 0 0,0 0 0,0 1 0,0-1 0,0 0 0,0 0 0,0 0 0,0 1 0,1-1 0,-1 0 0,0 0 0,0 0 0,0 0 0,0 1 0,0-1 0,1 0 0,-1 0 0,0 0 0,0 0 0,0 0 0,1 0 0,-1 0 0,0 0 0,0 1 0,0-1 0,1 0 0,-1 0 0,0 0 0,27 4 0,47-3 0,-59-1 0,79 0-448,16 0-5168,-68 0-7794</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12.006"/>
    </inkml:context>
    <inkml:brush xml:id="br0">
      <inkml:brushProperty name="width" value="0.025" units="cm"/>
      <inkml:brushProperty name="height" value="0.025" units="cm"/>
    </inkml:brush>
  </inkml:definitions>
  <inkml:trace contextRef="#ctx0" brushRef="#br0">57 47 5573,'0'0'9615,"-8"-6"-7822,-3-5-1090,-6-4 118,-3 1 5263,20 16-5823,1 0 0,-1 1 0,1-1 0,0 0 0,0 0 1,0 1-1,1-1 0,-1 0 0,0 0 0,1 0 0,-1 0 1,1-1-1,0 1 0,-1 0 0,1-1 0,3 3 0,37 24 271,-36-24-176,193 99 724,-23-14-243,55 63-274,-31-20-192,-181-122-371,0-1 0,38 13 0,-39-16 0,0 1 0,-1 0 0,29 17 0,-79-27-299,-38-36-10591,39 21 2861</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12.503"/>
    </inkml:context>
    <inkml:brush xml:id="br0">
      <inkml:brushProperty name="width" value="0.025" units="cm"/>
      <inkml:brushProperty name="height" value="0.025" units="cm"/>
    </inkml:brush>
  </inkml:definitions>
  <inkml:trace contextRef="#ctx0" brushRef="#br0">407 447 9929,'0'0'4389,"0"8"-2323,0-8-1909,5 39 1432,6-15 1105,-11-23-2407,1-1 1,0 1-1,-1 0 0,1 0 0,0-1 1,0 1-1,-1 0 0,1-1 1,0 1-1,0-1 0,0 1 1,0-1-1,0 1 0,0-1 1,0 0-1,0 1 0,0-1 0,0 0 1,0 0-1,1 0 0,-9-14 1785,-183-202 1566,154 178-3438,-107-100-200,87 86 0,55 51 0,1 1 0,-1 0 0,1-1 0,-1 1 0,1 0 0,-1-1 0,0 1 0,1-1 0,0 1 0,-1-1 0,1 1 0,-1-1 0,1 0 0,0 1 0,-1-1 0,1 1 0,0-1 0,0 0 0,-1 1 0,1-1 0,0 0 0,0 1 0,0-1 0,0 0 0,0 1 0,0-1 0,0 0 0,0 1 0,0-1 0,0 0 0,0 0 0,1 1 0,-1-1 0,0 1 0,1-2 0,0 1 0,1 0 0,-1 0 0,1 0 0,0 0 0,-1 0 0,1 0 0,0 1 0,0-1 0,0 1 0,-1-1 0,1 1 0,3-1 0,70-1 0,-66 2 0,21 2-3,1 2 0,0 1-1,36 11 1,-35-8-194,0-1 1,58 5-1,-86-12-138,0 0 0,0 0 1,0 0-1,0 0 0,0-1 1,0 0-1,0 1 1,0-1-1,-1-1 0,1 1 1,0 0-1,-1-1 0,7-4 1,-8 4-239,0 0 0,0 0 0,0 0 0,0 0 0,0 0 0,-1-1 1,1 1-1,-1 0 0,1-1 0,-1 1 0,0-1 0,0 0 0,0-3 0,5-33-10909</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14.979"/>
    </inkml:context>
    <inkml:brush xml:id="br0">
      <inkml:brushProperty name="width" value="0.025" units="cm"/>
      <inkml:brushProperty name="height" value="0.025" units="cm"/>
    </inkml:brush>
  </inkml:definitions>
  <inkml:trace contextRef="#ctx0" brushRef="#br0">1 3004 8264,'0'0'10543,"8"-6"-9160,238-159 2910,152-65-3136,-314 185-1130,441-217 133,-395 207-139,530-248 278,-621 282-307,614-326 230,17 31 515,713-322-609,-816 368-97,-151 74-25,-350 167 5,77-22 0,-52 20-12,-85 29 34,12-7-582,-10-3-2591,-4-4-2103</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16.116"/>
    </inkml:context>
    <inkml:brush xml:id="br0">
      <inkml:brushProperty name="width" value="0.025" units="cm"/>
      <inkml:brushProperty name="height" value="0.025" units="cm"/>
    </inkml:brush>
  </inkml:definitions>
  <inkml:trace contextRef="#ctx0" brushRef="#br0">179 1 8008,'0'0'22026,"-4"15"-21455,-13 32-211,-2-1 1,-2-1-1,-32 51 0,40-73-260,6-14-102,1 0 1,0 1 0,0 0 0,1 0-1,1 1 1,0-1 0,0 1 0,1 0-1,0 0 1,-1 12 0,4-23-90,0 0 0,0 1 0,0-1 1,0 0-1,0 1 0,0-1 0,0 0 0,0 1 1,0-1-1,0 0 0,0 0 0,1 1 0,-1-1 1,0 0-1,0 1 0,0-1 0,0 0 0,0 0 1,1 1-1,-1-1 0,0 0 0,0 0 0,0 1 0,1-1 1,-1 0-1,0 0 0,0 0 0,0 0 0,1 1 1,-1-1-1,0 0 0,1 0 0,-1 0 0,0 0 1,0 0-1,1 0 0,-1 0 0,0 0 0,1 0 1,-1 0-1,1 0 0,15-6-3261,11-15-2561,-6-8-1609,0-10-3689</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16.457"/>
    </inkml:context>
    <inkml:brush xml:id="br0">
      <inkml:brushProperty name="width" value="0.025" units="cm"/>
      <inkml:brushProperty name="height" value="0.025" units="cm"/>
    </inkml:brush>
  </inkml:definitions>
  <inkml:trace contextRef="#ctx0" brushRef="#br0">105 1 13004,'0'0'10383,"3"11"-8973,4 22-197,4 59 0,-9-60-1052,2-1-1,0 0 1,2-1 0,13 39 0,-13-58-1257</inkml:trace>
  <inkml:trace contextRef="#ctx0" brushRef="#br0" timeOffset="1">0 196 11627,'0'0'14253,"66"-31"-14156,-32 31-161,1 0-2018,0-4-3268,1-1-4483</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16.793"/>
    </inkml:context>
    <inkml:brush xml:id="br0">
      <inkml:brushProperty name="width" value="0.025" units="cm"/>
      <inkml:brushProperty name="height" value="0.025" units="cm"/>
    </inkml:brush>
  </inkml:definitions>
  <inkml:trace contextRef="#ctx0" brushRef="#br0">210 1 4420,'0'0'17991,"-10"1"-14911,1 1-2582,0 1-1,0 0 1,0 1 0,1 0 0,-1 0 0,1 1 0,0 0-1,-10 8 1,12-9-308,0 1-1,0 0 1,0 0 0,1 0-1,0 1 1,0 0-1,0 0 1,1 1 0,0-1-1,0 1 1,1-1-1,-5 15 1,8-20-190,0-1 0,0 1 0,0 0 0,0-1 0,0 1 0,1 0 0,-1-1 0,0 1 0,0 0 0,1-1 0,-1 1 0,0-1 0,1 1 0,-1-1 0,0 1 0,1 0 0,-1-1 0,1 1 0,-1-1 0,1 0 0,-1 1 0,1-1 0,0 1 0,-1-1 0,1 0 0,-1 0 0,1 1 0,0-1 0,-1 0 0,1 0-1,0 0 1,-1 1 0,1-1 0,0 0 0,-1 0 0,1 0 0,0 0 0,-1 0 0,2-1 0,39 1-37,-29 0-37,-1 0-78,1 0 1,-1 1-1,0 1 1,0 0-1,0 0 1,0 1-1,0 0 1,18 9-1,-26-10 139,0 0 0,1-1 0,-1 1 0,0 1 0,0-1 0,-1 0 0,1 1 0,0-1 0,-1 1 0,1 0 0,-1 0 0,0 0 0,0 0 0,0 0 0,-1 1 0,1-1 0,-1 0 0,0 1 0,0-1 0,0 1 0,0-1 0,0 1 0,-1 0 0,1-1 0,-1 1 0,0 0 0,-1 0 0,1-1 0,0 1 0,-2 5 0,0-4 46,-1 0-1,1 1 1,-1-2 0,0 1-1,0 0 1,0 0 0,-1-1 0,1 0-1,-1 0 1,0 0 0,0 0-1,-1 0 1,1-1 0,-9 5-1,-8 5 535,-43 18-1,53-25-501,0-2 0,0 1 1,-1-1-1,0-1 0,0 0 0,0-1 1,0 0-1,-19 0 0,30-2-97,0-1-1,1 1 1,-1 0-1,1 0 1,-1 0-1,0-1 1,1 1-1,-1 0 1,0-1-1,1 1 1,-1 0 0,1-1-1,-1 1 1,1-1-1,-1 1 1,1-1-1,-1 1 1,1-1-1,0 1 1,-1-1-1,1 0 1,0 1 0,-1-1-1,1 1 1,0-1-1,0 0 1,-1 1-1,1-1 1,0 0-1,0 1 1,0-1-1,0 0 1,0 1-1,0-1 1,0 0 0,0 1-1,0-1 1,1 0-1,-1 1 1,0-1-1,0 0 1,0 1-1,1-1 1,-1 0-1,0 1 1,1-2 0,17-28-3872,0 10-2337,2 0-3133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1:34.246"/>
    </inkml:context>
    <inkml:brush xml:id="br0">
      <inkml:brushProperty name="width" value="0.025" units="cm"/>
      <inkml:brushProperty name="height" value="0.025" units="cm"/>
    </inkml:brush>
  </inkml:definitions>
  <inkml:trace contextRef="#ctx0" brushRef="#br0">2911 251 4356,'0'0'5403,"-10"-6"-3391,-61-29 1051,17 7-637,-2 2 0,-84-26 0,13 24-2089,-1 6 0,-207-8 0,213 21 269,-100-3-357,-1 9 0,-415 50 0,572-37-237,1 2-1,0 4 0,1 2 1,-89 38-1,124-43-7,1 0 0,0 2-1,1 2 1,1 0 0,1 1 0,0 2-1,2 1 1,0 0 0,1 2-1,1 1 1,-27 39 0,41-52 30,1 0 1,0 0-1,1 1 1,0 0-1,1-1 1,0 2-1,1-1 1,1 0-1,-2 15 1,3-20-3,1-1 1,0 1 0,1 0 0,0 0-1,0 0 1,0 0 0,1 0 0,0-1-1,0 1 1,0-1 0,1 1 0,0-1-1,1 0 1,-1 0 0,1 0 0,0-1-1,9 10 1,5 2 33,1-1-1,0-1 1,1-1 0,0-1-1,1-1 1,43 18-1,147 44 171,-136-51-200,39 9 69,1-5 0,1-4-1,1-6 1,145 2 0,-124-12 45,966 19 1771,-1031-30-1630,-1-2 1,0-3 0,93-25-1,-122 22-212,0-1 0,0-3 0,-2-1 0,0-3 0,-1-1 0,56-39 0,-86 53-19,0-1 1,0 0 0,-1 0-1,0-1 1,-1-1-1,0 0 1,0 0-1,-1 0 1,11-22 0,-16 26-34,0 0 0,0 0 1,0 0-1,-1 0 0,1 0 0,-2-1 1,1 1-1,-1 0 0,0 0 1,0-1-1,0 1 0,-1 0 1,0 0-1,-1-1 0,1 1 1,-1 0-1,0 1 0,-1-1 0,1 0 1,-1 0-1,-7-9 0,-7-8-24,-1 1 0,-1 0-1,-1 2 1,-1 0-1,-1 1 1,0 1 0,-30-17-1,4 6-35,-2 1-1,-88-34 0,95 46-234,-1 2-1,0 2 1,-1 2-1,-47-4 1,60 11-527,-1 1 0,0 2 0,0 1 0,1 2 0,-1 1-1,-43 11 1,-7 9-2824,3-1-1554</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18.308"/>
    </inkml:context>
    <inkml:brush xml:id="br0">
      <inkml:brushProperty name="width" value="0.025" units="cm"/>
      <inkml:brushProperty name="height" value="0.025" units="cm"/>
    </inkml:brush>
  </inkml:definitions>
  <inkml:trace contextRef="#ctx0" brushRef="#br0">1 0 11435,'0'0'6470,"0"8"-3603,3 19-2343,2-1 1,0 0 0,2 0 0,0 0 0,2-1-1,1 0 1,1 0 0,1-2 0,1 1-1,2-2 1,27 36 0,13 8-736,4-3 0,88 76 0,-153-140-5015,-37-13 85,11-2 165,-3-2-2305</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18.661"/>
    </inkml:context>
    <inkml:brush xml:id="br0">
      <inkml:brushProperty name="width" value="0.025" units="cm"/>
      <inkml:brushProperty name="height" value="0.025" units="cm"/>
    </inkml:brush>
  </inkml:definitions>
  <inkml:trace contextRef="#ctx0" brushRef="#br0">28 633 14862,'0'0'3876,"-6"9"-2782,-15 27 91,21-36-1126,0 1-1,0-1 1,0 1 0,0-1-1,0 1 1,-1 0 0,1-1-1,0 1 1,0-1-1,0 1 1,1 0 0,-1-1-1,0 1 1,0-1-1,0 1 1,0-1 0,0 1-1,1-1 1,-1 1 0,0-1-1,1 1 1,-1-1-1,0 1 1,1-1 0,-1 1-1,0-1 1,1 1 0,-1-1-1,1 0 1,-1 1-1,1-1 1,-1 0 0,1 1-1,-1-1 1,1 0-1,-1 0 1,1 1 0,-1-1-1,1 0 1,-1 0 0,1 0-1,0 0 1,0 0-1,28 2 1775,-25-2-1504,1-1-146,0 0 0,0 0 1,0-1-1,0 0 0,0 0 1,-1 0-1,1 0 0,-1-1 1,1 0-1,-1 0 0,0 0 1,0 0-1,0-1 0,0 1 1,-1-1-1,1 0 0,-1 0 0,0-1 1,-1 1-1,1 0 0,2-6 1,9-16 275,-1-1 1,12-36-1,-25 61-436,16-42 152,-2-1 0,-2 0 0,-2-1 0,-3 0 0,-1-1 0,-2 0 0,-2 0 0,-7-69 0,2 91-219,3 24-40,18 44-66,-6-24-401,0 0-1,2-1 1,29 30-1,-30-35-283,0-1-1,2 0 1,-1-1-1,2-1 0,-1-1 1,1 0-1,0 0 0,34 10 1,-15-9-6746</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5:19.564"/>
    </inkml:context>
    <inkml:brush xml:id="br0">
      <inkml:brushProperty name="width" value="0.025" units="cm"/>
      <inkml:brushProperty name="height" value="0.025" units="cm"/>
    </inkml:brush>
  </inkml:definitions>
  <inkml:trace contextRef="#ctx0" brushRef="#br0">2 1 15022,'0'0'4292,"5"80"-4068,-5-39-191,0 3-546,0-1-2946,-6-8-7207</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6:23.192"/>
    </inkml:context>
    <inkml:brush xml:id="br0">
      <inkml:brushProperty name="width" value="0.025" units="cm"/>
      <inkml:brushProperty name="height" value="0.025" units="cm"/>
    </inkml:brush>
  </inkml:definitions>
  <inkml:trace contextRef="#ctx0" brushRef="#br0">1 200 8552,'0'0'6353,"10"1"-4997,174-2 2885,107-28-2122,-36 2-1449,539 1 422,-160 10-331,-220-33 1361,-133 11-876,-276 38-1288,-2 0-129,-12-14-16757</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8:48.911"/>
    </inkml:context>
    <inkml:brush xml:id="br0">
      <inkml:brushProperty name="width" value="0.025" units="cm"/>
      <inkml:brushProperty name="height" value="0.025" units="cm"/>
    </inkml:brush>
  </inkml:definitions>
  <inkml:trace contextRef="#ctx0" brushRef="#br0">0 40 5830,'0'0'17077,"5"1"-16351,466-16 4922,-86-2-4917,163 27-302,-365-6-89,367-9 604,80 2 98,-455 16-1029,-108-5-33,-1-3-1,1-4 0,76-7 1,-106-2-1324,-13-2-2288,4-8-4007</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8:51.278"/>
    </inkml:context>
    <inkml:brush xml:id="br0">
      <inkml:brushProperty name="width" value="0.025" units="cm"/>
      <inkml:brushProperty name="height" value="0.025" units="cm"/>
    </inkml:brush>
  </inkml:definitions>
  <inkml:trace contextRef="#ctx0" brushRef="#br0">1 13 8616,'0'0'10997,"13"-2"-9897,41-4-88,-1 2-1,87 5 1,125 22-13,-118-9-63,1037 83 2102,918-44-2393,-1263-116-523,-250 10 34,-484 49 193,107-11 396,-212 15-776,1 0-1,-1 0 1,1 0-1,-1 0 1,1 0-1,-1 0 1,0 0-1,1 0 1,-1 0-1,1 0 1,-1 0-1,0 0 1,1 0-1,-1 0 1,1 0-1,-1-1 1,0 1-1,1 0 1,-1 0-1,1 0 1,-1-1-1,0 1 1,1 0-1,-1-1 1,0 1-1,0 0 1,1-1-1,-1 1 1,0 0-1,0-1 1,1 1-1,-1 0 1,0-1-1,0 1 1,0-1-1,0 1 1,0 0-1,0-1 1,1 1-1,-1-1 1,0 1-1,0-1 1,-12-15-5864,7 9 3348,-10-13-6960</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05.864"/>
    </inkml:context>
    <inkml:brush xml:id="br0">
      <inkml:brushProperty name="width" value="0.025" units="cm"/>
      <inkml:brushProperty name="height" value="0.025" units="cm"/>
    </inkml:brush>
  </inkml:definitions>
  <inkml:trace contextRef="#ctx0" brushRef="#br0">0 79 6534,'0'0'1121,"10"0"2547,185-7 3597,-109 1-5615,132 8 0,87 25-61,-154-12-686,393 4 805,-139-11-186,657 20-444,485-114 17,-566 12-583,-415 69-394,-324 7-97,253 9 1180,-539-6-8007,27-5 106</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0:03.275"/>
    </inkml:context>
    <inkml:brush xml:id="br0">
      <inkml:brushProperty name="width" value="0.025" units="cm"/>
      <inkml:brushProperty name="height" value="0.025" units="cm"/>
    </inkml:brush>
  </inkml:definitions>
  <inkml:trace contextRef="#ctx0" brushRef="#br0">563 72 6726,'0'0'4058,"0"-8"-1864,0 5-1985,0 1 1,0-1 0,0 0 0,0 1 0,0-1-1,0 0 1,-1 1 0,0-1 0,1 1 0,-1-1 0,0 1-1,0-1 1,0 1 0,-1 0 0,1-1 0,-3-2-1,2 3 47,-1 0 0,0 0 0,0 1 0,1-1 0,-1 0 0,0 1 0,-1 0-1,1 0 1,0 0 0,0 0 0,0 1 0,-1-1 0,1 1 0,0-1 0,-1 1 0,-4 1-1,-7 0-118,1 1 0,0 1 0,0 0 0,0 1 0,0 0 0,0 1 0,1 1 0,-1 0 0,2 1 0,-1 0 0,1 1 0,0 0 0,0 1 0,1 0 0,1 1 0,-13 14 0,-3 5 37,2 1 0,0 1-1,2 1 1,-34 69 0,37-62-167,2 0 0,2 0 0,1 2 1,2 0-1,2 0 0,2 1 0,2 0 0,-2 58 0,8-93-9,-1-1 0,2 0-1,-1 1 1,1-1 0,-1 0 0,2 1-1,-1-1 1,1 0 0,0 0 0,0 0-1,1 0 1,-1 0 0,1-1 0,1 1-1,-1-1 1,1 0 0,0 0 0,0 0-1,0 0 1,1-1 0,-1 0 0,1 0-1,0 0 1,1 0 0,-1-1 0,1 0-1,-1 0 1,1 0 0,0-1 0,0 0 0,0 0-1,0 0 1,1-1 0,-1 0 0,0 0-1,0-1 1,11 0 0,-3 0 157,-1 0 1,0-1-1,0-1 1,1 0-1,-1-1 1,-1 0-1,1-1 1,0 0-1,13-8 0,-6 2 134,-1-1-1,0-1 1,0-1-1,31-29 1,-17 10 119,-2-2 1,-2-2-1,-1 0 1,40-68-1,-55 80-320,-1 0 0,-1 0 0,-1-1 0,-1 0 0,-1-1-1,-2 0 1,0 0 0,-2-1 0,0 1 0,-2-1 0,-1 0 0,-4-34 0,2 52-66,0 0 1,-1 1-1,0-1 1,0 1-1,-1 0 1,0 0-1,-1 0 1,1 0-1,-7-9 1,7 13-104,1 1 0,-1 0 0,0 0 0,0 0 0,0 0 0,0 0 1,0 0-1,-1 1 0,1 0 0,-1-1 0,1 1 0,-1 1 0,0-1 0,0 0 1,0 1-1,0 0 0,0 0 0,0 0 0,-1 1 0,-7-1 0,-37 6-7179,19 4-1127</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0:07.993"/>
    </inkml:context>
    <inkml:brush xml:id="br0">
      <inkml:brushProperty name="width" value="0.025" units="cm"/>
      <inkml:brushProperty name="height" value="0.025" units="cm"/>
    </inkml:brush>
  </inkml:definitions>
  <inkml:trace contextRef="#ctx0" brushRef="#br0">52 2 5894,'0'0'19650,"-7"9"-18822,3-4-717,0 0 1,0 0 0,0 0 0,1 0-1,0 0 1,0 1 0,1 0 0,-1 0-1,1-1 1,1 1 0,-1 0 0,1 1-1,0-1 1,0 9 0,0-14-44,1 1 1,0-1-1,0 1 1,0-1-1,0 0 1,0 1-1,0-1 1,0 1-1,1-1 1,-1 0-1,0 1 1,1-1-1,-1 0 0,1 0 1,0 1-1,-1-1 1,1 0-1,0 0 1,0 0-1,-1 0 1,1 0-1,0 0 1,0 0-1,0 0 1,0 0-1,1 0 1,1 1-1,-2-2-13,1 0 1,-1 0-1,1-1 1,-1 1-1,1 0 1,-1-1-1,1 1 0,-1-1 1,1 1-1,-1-1 1,0 0-1,1 1 0,-1-1 1,0 0-1,0 0 1,0 0-1,0 0 0,0 0 1,0 0-1,0-1 1,0 1-1,0 0 0,0 0 1,0-1-1,0-1 1,3-4 48,-1 0 1,1-1 0,-2 1-1,1 0 1,-1-1-1,0 0 1,0-8-1,-1 15-91,-1-1 0,1 1 0,-1-1 0,0 1-1,0-1 1,0 0 0,1 1 0,-1-1 0,-1 1-1,1-1 1,0 1 0,0-1 0,-1 0 0,1 1-1,0-1 1,-1 1 0,0 0 0,1-1 0,-1 1-1,0-1 1,0 1 0,0 0 0,0-1 0,0 1-1,0 0 1,0 0 0,0 0 0,0 0-1,-1 0 1,1 0 0,0 0 0,-1 1 0,1-1-1,0 0 1,-1 1 0,1-1 0,-1 1 0,1-1-1,-1 1 1,-1-1 0,1 2-13,0-1 0,0 1 0,0 0 0,0-1 0,0 1 0,0 0 0,0 0 0,0 1 0,0-1 0,1 0 0,-1 0 0,0 1 0,1-1 0,-1 1 0,1-1 0,0 1 0,0 0 0,-1 0 0,1 0 0,0-1 0,0 1 0,1 0 0,-1 0 0,0 0 0,1 0 0,-1 0 0,1 1 0,-1-1 0,1 0 0,0 3 0,-6 68 0,6-72 0,0 0 0,-1 0 0,1 0 0,0-1 0,0 1 0,0 0 0,0 0 0,1 0 0,-1 0 0,0 0 0,0 0 0,0 0 0,1 0 0,-1 0 0,0-1 0,1 1 0,-1 0 0,1 0 0,-1 0 0,1-1 0,-1 1 0,1 0 0,0-1 0,-1 1 0,1 0 0,0-1 0,-1 1 0,1-1 0,0 1 0,0-1 0,0 1 0,0-1 0,-1 0 0,1 1 0,0-1 0,0 0 0,0 0 0,0 0 0,0 0 0,0 1 0,0-1 0,0 0 0,0-1 0,-1 1 0,1 0 0,0 0 0,2-1 0,0 0 0,1 0 0,-1 0 0,1-1 0,-1 0 0,0 1 0,1-1 0,-1 0 0,0-1 0,0 1 0,4-6 0,-2 3 0,0-1 0,-1 0 0,0 0 0,0 0 0,-1-1 0,0 1 0,0-1 0,0 0 0,-1 0 0,0 0 0,0 0 0,-1 0 0,0 0 0,0-8 0,-1 15 0,0-1 0,0 1 0,0 0 0,0 0 0,0-1 0,0 1 0,0 0 0,0 0 0,0-1 0,0 1 0,0 0 0,0 0 0,0-1 0,0 1 0,0 0 0,0 0 0,0-1 0,-1 1 0,1 0 0,0 0 0,0 0 0,0-1 0,0 1 0,0 0 0,-1 0 0,1 0 0,0 0 0,0-1 0,-1 1 0,1 0 0,0 0 0,0 0 0,0 0 0,-1 0 0,1 0 0,0 0 0,0 0 0,-1 0 0,1 0 0,0 0 0,0 0 0,-1 0 0,1 0 0,-1 0 0,-14 7 0,-10 15 0,19-12-2,1-1 0,0 1 1,0 0-1,1 1 0,0-1 0,1 1 1,1-1-1,0 1 0,0 0 0,1 0 0,0 16 1,3-15-1292,5-10-2811,3-2-3130</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11.508"/>
    </inkml:context>
    <inkml:brush xml:id="br0">
      <inkml:brushProperty name="width" value="0.025" units="cm"/>
      <inkml:brushProperty name="height" value="0.025" units="cm"/>
    </inkml:brush>
  </inkml:definitions>
  <inkml:trace contextRef="#ctx0" brushRef="#br0">27 72 10250,'0'0'2813,"2"-11"-993,6-32-69,-8 42-1641,1 0 0,-1 0-1,0 0 1,1 0 0,-1 0-1,1 0 1,-1 0 0,1 0-1,-1 0 1,1 0 0,0 0 0,-1 0-1,1 0 1,0 1 0,0-1-1,-1 0 1,3 0 0,-3 1-58,0-1 0,0 1 0,1 0 0,-1 0 1,0 0-1,1 0 0,-1 0 0,0 0 0,1 0 1,-1 0-1,0 0 0,0 0 0,1 0 0,-1 0 0,0 0 1,1 0-1,-1 0 0,0 1 0,1-1 0,-1 0 1,0 0-1,0 0 0,1 0 0,-1 1 0,0-1 1,0 0-1,1 0 0,-1 0 0,0 1 0,0-1 1,0 0-1,1 0 0,-1 1 0,0-1 0,0 0 1,0 0-1,0 1 0,0-1 0,0 0 0,0 1 1,0-1-1,1 0 0,-1 1 0,2 23 600,0-1-1,-1 1 1,-1 0-1,-2-1 1,-5 34-1,4-32-311,2-18-280,-50 628 1487,54-459-98,8 0-1,43 227 1,6-4-868,-52-310-538,-3 2 0,-11 130 0,5-204-27,-1 1 1,-1-1-1,0 0 1,-1 0-1,-1 0 1,0-1-1,-1 0 1,-1 0-1,-1 0 1,-17 26-1,25-42-71,0 1 0,0-1 0,0 1 0,-1-1 0,1 1-1,0-1 1,-1 0 0,1 1 0,0-1 0,-1 0 0,1 1 0,-1-1 0,1 0-1,0 1 1,-1-1 0,1 0 0,-1 1 0,1-1 0,-1 0 0,1 0 0,-1 0-1,1 0 1,-1 0 0,1 1 0,-1-1 0,1 0 0,-1 0 0,1 0 0,-1 0-1,0 0 1,1-1 0,-1 1 0,1 0 0,-1 0 0,-7-18-5820,3-13-4770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1:43.172"/>
    </inkml:context>
    <inkml:brush xml:id="br0">
      <inkml:brushProperty name="width" value="0.025" units="cm"/>
      <inkml:brushProperty name="height" value="0.025" units="cm"/>
    </inkml:brush>
  </inkml:definitions>
  <inkml:trace contextRef="#ctx0" brushRef="#br0">7223 695 9129,'-11'-7'1553,"-40"-19"-1475,-2 2 0,0 2 0,-74-19 0,-188-36-364,210 54 244,-201-49 383,-566-111 1357,-635-6-534,1173 166-610,0 15-1,-447 46 0,529-7-175,2 10 0,2 12-1,-411 143 1,425-109-239,-263 136 0,471-209-28,0 1 0,0 2 0,2 0 0,0 1 0,-21 22-1,39-34-80,0 0 0,0 0 0,1 0 0,0 1 0,1 0 0,-1 0 0,1 0-1,1 0 1,-1 1 0,1-1 0,1 1 0,-1 0 0,1 0 0,1 0 0,-1 0-1,1 0 1,1 0 0,0 1 0,0-1 0,0 0 0,1 0 0,0 0-1,3 10 1,1-4 1,1 0-1,1-1 0,0 0 1,0 0-1,1-1 0,1 0 0,0 0 1,1-1-1,0 0 0,18 15 1,18 12 73,64 39 0,-95-67-96,770 467 184,-634-398-179,3-7-1,3-6 1,3-8-1,2-6 1,313 56-1,449-7 440,7-63-66,-56-30-234,8-62-246,-654 24 137,402-108 1,-475 90 129,-1-7 1,-3-6-1,193-110 0,-259 122 469,-1-5 0,92-76 0,-147 105-457,-2-1-1,0-1 1,-2-1 0,-1-1-1,-1-2 1,-2 0 0,-1-2-1,30-61 1,-44 78-163,-1 0 0,0 0 0,-2-1 0,1 0 1,-2 0-1,-1 0 0,0 0 0,-1 0 0,-1 0 1,0 0-1,-1-1 0,-1 1 0,-1 0 0,0 0 0,-1 1 1,-1-1-1,-1 1 0,0 0 0,-1 0 0,-1 1 0,0 0 1,-1 0-1,-1 1 0,0 0 0,-13-14 0,-9-2-43,-1 1 0,-1 1 0,-1 2 0,-2 1 0,0 2 0,-1 1 0,-47-17 0,-23-5-114,-170-44 1,58 35-672,-3 10 1,-260-16 0,-456 16-8753,642 35 2666</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12.206"/>
    </inkml:context>
    <inkml:brush xml:id="br0">
      <inkml:brushProperty name="width" value="0.025" units="cm"/>
      <inkml:brushProperty name="height" value="0.025" units="cm"/>
    </inkml:brush>
  </inkml:definitions>
  <inkml:trace contextRef="#ctx0" brushRef="#br0">1 245 9641,'0'0'6006,"12"4"-5024,12 2-479,0-1 0,-1 0 0,2-2-1,-1-1 1,46-2 0,140-20 1055,-127 10-1110,719-46 1527,5 36-1801,-20 1 106,-316-5 778,284-7-648,-721 31-417,150-7 55,-159 5-22,0-2 1,0-1-1,-1 0 0,1-2 0,25-11 0,-49 18-95,0-1 0,1 1 0,-1-1 0,0 1 0,0-1 0,0 1-1,0-1 1,0 0 0,0 0 0,0 1 0,0-1 0,0 0 0,0 0 0,-1 0 0,1 0 0,0 0 0,0-2 0,1-13-6930,-2 5-1345</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12.566"/>
    </inkml:context>
    <inkml:brush xml:id="br0">
      <inkml:brushProperty name="width" value="0.025" units="cm"/>
      <inkml:brushProperty name="height" value="0.025" units="cm"/>
    </inkml:brush>
  </inkml:definitions>
  <inkml:trace contextRef="#ctx0" brushRef="#br0">1 1 10762,'0'0'11344,"13"5"-10164,52 13 302,0-1 1,116 12-1,16 3-1909,-171-22 402,-26-10 21,0 0 0,0 0 1,1 1-1,-1-1 0,0 0 1,0 1-1,1-1 0,-1 0 1,0 1-1,0-1 0,0 0 1,1 1-1,-1-1 0,0 0 1,0 1-1,0-1 0,0 0 1,0 1-1,0-1 0,0 1 1,0-1-1,0 0 0,0 1 1,0-1-1,0 1 0,0-1 1,0 0-1,0 1 0,0-1 1,-1 0-1,1 1 0,0-1 1,0 1-1,-3 2-6,0 0 0,0-1 0,0 1 0,-1-1-1,1 1 1,0-1 0,-1 0 0,0 0 0,-5 2 0,-48 21 250,-146 73 2739,175-83-2639,1 2-1,0 1 1,1 1-1,-42 40 1,45-31-1219,17-13-1417,9-3-3914,14-8-9939</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13.268"/>
    </inkml:context>
    <inkml:brush xml:id="br0">
      <inkml:brushProperty name="width" value="0.025" units="cm"/>
      <inkml:brushProperty name="height" value="0.025" units="cm"/>
    </inkml:brush>
  </inkml:definitions>
  <inkml:trace contextRef="#ctx0" brushRef="#br0">208 422 224,'-11'7'8718,"-185"109"2733,200-121-8006,9-10-2553,5-6-612,122-150 1738,-69 81-1252,110-107 0,-179 195-763,1-2-6,1 0-1,0 0 1,1 0-1,-1 0 1,1 1-1,-1 0 1,1 0-1,0 0 1,1 0-1,-1 1 1,0 0-1,10-3 1,-14 5-4,0 0 0,0 0 1,-1 0-1,1 0 1,0 0-1,-1 1 0,1-1 1,0 0-1,0 0 1,-1 0-1,1 1 0,0-1 1,-1 0-1,1 1 1,0-1-1,-1 1 0,1-1 1,-1 0-1,1 1 1,-1 0-1,1-1 0,-1 1 1,1-1-1,-1 1 1,1-1-1,-1 1 0,0 0 1,1-1-1,-1 1 1,1 1-1,2 24-12,-2-20 24,-1 78 246,-1-45-172,6 47 0,-4-76-95,0-1 0,1 0 0,0 1 0,1-1 1,0 0-1,0 0 0,1-1 0,0 1 0,0-1 0,8 11 1,-9-16-159,-1 0 1,1-1 0,0 1-1,0 0 1,0-1 0,0 0-1,1 1 1,-1-1 0,1 0-1,6 2 1,-7-3-329,0 0 1,0 0-1,0-1 0,0 1 0,1-1 1,-1 1-1,0-1 0,0 0 0,0-1 1,1 1-1,-1 0 0,0-1 0,5-1 1,19-15-8532</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14.103"/>
    </inkml:context>
    <inkml:brush xml:id="br0">
      <inkml:brushProperty name="width" value="0.025" units="cm"/>
      <inkml:brushProperty name="height" value="0.025" units="cm"/>
    </inkml:brush>
  </inkml:definitions>
  <inkml:trace contextRef="#ctx0" brushRef="#br0">47 30 14894,'0'0'4127,"-1"13"-3706,-11 139 1402,-5 48 384,1-67 2177,37-220-3498,3 1 0,47-106 0,-66 180-899,0 1 0,1 0-1,0 0 1,0 1-1,1 0 1,1 0 0,0 0-1,0 1 1,1 1 0,11-10-1,-12 12 3,0 1-1,1 0 1,0 1-1,0 0 0,0 0 1,0 1-1,1 0 0,-1 0 1,1 1-1,0 1 0,0-1 1,0 2-1,10-1 1,-17 1 5,0 0 1,0 0 0,0 1-1,1-1 1,-1 1 0,0-1-1,0 1 1,0 0 0,0 0 0,0 0-1,3 3 1,-5-4 9,-1 1 0,1-1 0,-1 0-1,1 1 1,-1-1 0,0 1 0,1-1 0,-1 0 0,0 1 0,0-1-1,1 1 1,-1-1 0,0 1 0,0-1 0,0 1 0,0-1 0,1 1 0,-1 0-1,0-1 1,0 1 0,0-1 0,0 1 0,0-1 0,0 1 0,0-1-1,-1 2 1,-16 19 377,-9-2-113,-1-2-1,-1-1 1,-1-1 0,0-1-1,-1-2 1,0-1-1,-40 9 1,39-15-669,31-5 382,0 0-1,0 0 1,-1 0 0,1 0-1,0 0 1,0 0-1,0 0 1,0 0-1,-1 0 1,1 0-1,0 0 1,0 0-1,0 0 1,0 0-1,-1-1 1,1 1 0,0 0-1,0 0 1,0 0-1,0 0 1,0 0-1,-1 0 1,1 0-1,0-1 1,0 1-1,0 0 1,0 0 0,0 0-1,0 0 1,0-1-1,0 1 1,0 0-1,-1 0 1,1 0-1,0 0 1,0-1-1,0 1 1,0 0 0,0 0-1,0 0 1,0 0-1,0-1 1,0 1-1,0 0 1,0 0-1,0 0 1,1 0-1,-1-1 1,0 1 0,0 0-1,0 0 1,0 0-1,0 0 1,0-1-1,0 1 1,0 0-1,0 0 1,1 0-1,-1 0 1,38-34-4408,-22 22 2286,27-22-6891</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14.871"/>
    </inkml:context>
    <inkml:brush xml:id="br0">
      <inkml:brushProperty name="width" value="0.025" units="cm"/>
      <inkml:brushProperty name="height" value="0.025" units="cm"/>
    </inkml:brush>
  </inkml:definitions>
  <inkml:trace contextRef="#ctx0" brushRef="#br0">1 0 9513,'0'0'11862,"0"10"-11179,1 6-609,2 1-1,-1-1 1,2 0 0,0 0-1,1-1 1,0 1 0,2-1-1,0 0 1,0-1 0,1 1-1,1-1 1,0-1-1,13 14 1,-9-12-61,1-1 0,1 0 0,0-1 0,1-1 0,0-1 0,1 0 0,0-1 0,0 0 1,1-2-1,37 13 0,-44-18 774,17 6-5738,-25-6 326,-18-1-402,-16-2-3493</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15.235"/>
    </inkml:context>
    <inkml:brush xml:id="br0">
      <inkml:brushProperty name="width" value="0.025" units="cm"/>
      <inkml:brushProperty name="height" value="0.025" units="cm"/>
    </inkml:brush>
  </inkml:definitions>
  <inkml:trace contextRef="#ctx0" brushRef="#br0">1 319 11050,'0'0'8360,"13"-71"-6118,24 34-448,11-4-513,8 1-448,8 5-545,2 3-223,-2 3-1251,-8-5-4195</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15.972"/>
    </inkml:context>
    <inkml:brush xml:id="br0">
      <inkml:brushProperty name="width" value="0.025" units="cm"/>
      <inkml:brushProperty name="height" value="0.025" units="cm"/>
    </inkml:brush>
  </inkml:definitions>
  <inkml:trace contextRef="#ctx0" brushRef="#br0">0 1840 5637,'0'0'12663,"14"-13"-11643,72-62 195,4 4 1,138-84 0,233-108-1097,-305 177 38,148-84-228,402-220 725,14 31 957,-645 326-1366,-15 8 237,-1-3 0,-1-2 0,83-58 0,-138 86-403,0 0 42,0 0 1,0 0-1,-1 0 1,1 0 0,0-1-1,-1 1 1,0-1-1,1 0 1,-1 1-1,0-1 1,0 0-1,-1 0 1,1 0-1,0-1 1,0-3-1,-25 6-3432,7 1-2432,-3-4-2825</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17"/>
    </inkml:context>
    <inkml:brush xml:id="br0">
      <inkml:brushProperty name="width" value="0.025" units="cm"/>
      <inkml:brushProperty name="height" value="0.025" units="cm"/>
    </inkml:brush>
  </inkml:definitions>
  <inkml:trace contextRef="#ctx0" brushRef="#br0">0 71 12812,'0'0'4079,"3"-9"-3508,-3 6-465,1 0 1,-1 0-1,1 0 1,0 1-1,0-1 1,0 0-1,0 1 1,0-1-1,1 0 1,-1 1-1,1-1 1,0 1-1,-1 0 1,1 0-1,0 0 1,0 0-1,1 0 1,-1 0-1,0 0 1,1 0-1,-1 1 1,1 0-1,-1-1 1,1 1-1,0 0 1,-1 0-1,1 0 0,0 1 1,0-1-1,0 1 1,-1-1-1,1 1 1,0 0-1,0 0 1,0 0-1,0 0 1,3 2-1,9 2 91,0 1-1,-1 1 0,0 0 1,0 1-1,-1 0 0,0 1 1,0 1-1,-1 0 1,13 11-1,3 2-14,34 24-111,2-2-1,2-4 0,2-2 0,1-4 0,2-2 0,82 25 1,-123-49-59,199 67 361,-184-57-293,-1 2-1,-1 2 1,42 28 0,159 131 67,55 35-70,-53-88 203,-156-84 770,-67-31-659,-1 0 1,-1 2 0,23 20 0,-28-21-185,0-1-1,1-1 1,1-1 0,0 0 0,33 14 0,17 0 99,-14-7-232,0 3 1,-1 2-1,-1 2 0,65 43 1,-104-58-64,31 21-1,48 26-1,-75-48 39,0-1-1,1-1 1,0 0-1,0-2 1,1 0-1,27 4 1,-29-7 3,-11-2-39,1 1 0,-1-1 0,0 2 1,1-1-1,9 4 0,-15-4-10,1 0 0,-1 0 0,1-1-1,-1 1 1,0 0 0,1 0 0,-1 1 0,0-1 0,0 0 0,0 0 0,0 1 0,0-1 0,0 0 0,0 1 0,0-1 0,-1 1 0,1-1-1,0 1 1,-1 0 0,0-1 0,1 1 0,-1-1 0,0 1 0,0 0 0,0-1 0,0 3 0,-2 44-509,1-47-1282,1-4-2583,0-14-3502</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18.930"/>
    </inkml:context>
    <inkml:brush xml:id="br0">
      <inkml:brushProperty name="width" value="0.025" units="cm"/>
      <inkml:brushProperty name="height" value="0.025" units="cm"/>
    </inkml:brush>
  </inkml:definitions>
  <inkml:trace contextRef="#ctx0" brushRef="#br0">300 119 4869,'5'-8'7916,"-2"1"-6745,22-43 2977,-17 9 1952,-8 40-5995,0 0 0,0 1 0,0-1 0,0 1 0,0-1 0,0 1 0,-1-1-1,1 1 1,0-1 0,-1 1 0,1-1 0,0 1 0,-1-1 0,1 1 0,0-1 0,-1 1 0,1-1 0,-1 1-1,1 0 1,-1-1 0,1 1 0,-1 0 0,1-1 0,-1 1 0,1 0 0,-1 0 0,1 0 0,-1-1-1,0 1 1,1 0 0,-1 0 0,1 0 0,-1 0 0,0 0 0,1 0 0,-1 0 0,1 0 0,-1 0 0,1 1-1,-1-1 1,0 0 0,1 0 0,-1 0 0,1 1 0,-1-1 0,1 0 0,-1 1 0,1-1 0,-1 0-1,0 1 1,-30 17 588,12 0-608,0 1-1,0 1 0,2 0 0,1 1 0,0 1 1,2 0-1,0 2 0,-17 42 0,30-65-85,0 0-1,1 0 0,-1 1 0,0-1 0,1 0 1,-1 0-1,1 1 0,0-1 0,-1 0 1,1 1-1,0-1 0,0 1 0,0-1 1,0 0-1,0 1 0,0-1 0,0 1 0,1-1 1,-1 0-1,0 1 0,1-1 0,-1 0 1,1 1-1,-1-1 0,1 0 0,0 0 0,-1 0 1,1 1-1,0-1 0,0 0 0,0 0 1,0 0-1,0 0 0,0 0 0,2 1 0,3-1-5,-1 1-1,1-1 0,-1-1 0,0 1 0,1-1 0,-1 0 0,10-1 0,-3 0 13,149-16 43,-161 17-50,0 0 1,1 0 0,-1 0 0,0 0 0,1 0 0,-1 0 0,0 0-1,1 0 1,-1 0 0,0 0 0,1 0 0,-1 0 0,0 0 0,1 0-1,-1 0 1,0 0 0,1 0 0,-1 1 0,0-1 0,1 0 0,-1 0-1,0 0 1,0 1 0,1-1 0,-1 0 0,0 0 0,0 1-1,1-1 1,-1 0 0,0 0 0,0 1 0,0-1 0,0 0 0,1 1-1,-1-1 1,0 0 0,0 1 0,0-1 0,0 0 0,0 1 0,0 0-1,-9 16 102,-20 14 398,-1-12-234,0 0 0,-65 28 0,75-39-193,0-1-1,-1 0 1,0-1 0,0-1 0,-1-2-1,-21 2 1,43-5-71,0 1 0,-1-1 0,1 0 0,0 0 0,0 0 0,0 0 0,-1 0 0,1 0 0,0 0 0,0 0 1,0 0-1,0 0 0,-1 0 0,1 0 0,0 0 0,0 0 0,0 0 0,0-1 0,-1 1 0,1 0 0,0 0 0,0 0 0,0 0 0,0 0 0,0 0 0,-1 0 0,1 0 0,0-1 0,0 1 1,0 0-1,0 0 0,0 0 0,0 0 0,0 0 0,0-1 0,-1 1 0,1 0 0,0 0 0,0 0 0,0 0 0,0-1 0,0 1 0,0 0 0,0 0 0,0 0 0,0 0 0,0-1 0,0 1 0,0 0 1,0 0-1,0 0 0,0-1 0,8-11-126,14-9-1310,16-9-2856,5-3-2925</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19.832"/>
    </inkml:context>
    <inkml:brush xml:id="br0">
      <inkml:brushProperty name="width" value="0.025" units="cm"/>
      <inkml:brushProperty name="height" value="0.025" units="cm"/>
    </inkml:brush>
  </inkml:definitions>
  <inkml:trace contextRef="#ctx0" brushRef="#br0">79 1 16912,'0'0'3908,"0"9"-1378,-3 13-768,-3 7-385,2 6-352,-2 5-384,1 1-1,0-2-191,3-7-353,-3-5 0,5-8-64,-1-6-256,1-8-609,-2-5-1153,-2-1-801,-2-16-704,-7-8-2403,-3-9-5829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3:51.060"/>
    </inkml:context>
    <inkml:brush xml:id="br0">
      <inkml:brushProperty name="width" value="0.025" units="cm"/>
      <inkml:brushProperty name="height" value="0.025" units="cm"/>
      <inkml:brushProperty name="color" value="#E71224"/>
    </inkml:brush>
  </inkml:definitions>
  <inkml:trace contextRef="#ctx0" brushRef="#br0">1 466 3716,'16'0'608,"521"-22"4859,318-4-1890,-331 19-3530,94-17 433,435-12 669,4774-156 2425,-5433 176-3348,370-10 781,1100-63-519,-1844 88-615,1-1-840,1 0 1,29-7-1,-13-4-3821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1:55.623"/>
    </inkml:context>
    <inkml:brush xml:id="br0">
      <inkml:brushProperty name="width" value="0.025" units="cm"/>
      <inkml:brushProperty name="height" value="0.025" units="cm"/>
    </inkml:brush>
  </inkml:definitions>
  <inkml:trace contextRef="#ctx0" brushRef="#br0">43 0 7431,'-7'56'5544,"-2"-1"-3887,-3 31-2665,25-52-3493,-9-10 4764,-1-1 1,0 26-1,-8 98 5656,0-12-2223,12-46-5623,1-18 2442,-3 117 0,-5-175-430,0-10-22,-1 0-1,0 1 0,0-1 0,0 0 0,-1 0 1,1 0-1,-1 0 0,1-1 0,-1 1 0,0 0 1,-4 4-1,-10 16-1054,8-3-2174,4-15-64</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20.176"/>
    </inkml:context>
    <inkml:brush xml:id="br0">
      <inkml:brushProperty name="width" value="0.025" units="cm"/>
      <inkml:brushProperty name="height" value="0.025" units="cm"/>
    </inkml:brush>
  </inkml:definitions>
  <inkml:trace contextRef="#ctx0" brushRef="#br0">0 119 1666,'0'0'22730,"5"-9"-21934,-1 2-641,1 0-1,0 1 1,0 0 0,0 0 0,1 1 0,0 0 0,0 0-1,0 0 1,1 0 0,0 1 0,0 0 0,0 1-1,0-1 1,0 2 0,1-1 0,-1 1 0,14-3-1,9-3-28,0 2 0,1 1 0,-1 1 0,1 2 0,0 1-1,35 4 1,-63-4-76,1 2 0,0-1 1,0 0-1,0 1 0,-1 0 0,1 0 0,0 0 0,-1 0 0,1 0 0,-1 1 0,0-1 0,1 1 1,-1 0-1,0 0 0,0 1 0,0-1 0,0 1 0,0-1 0,-1 1 0,1 0 0,-1 0 0,0 0 1,0 0-1,0 0 0,0 1 0,0-1 0,-1 0 0,1 1 0,-1 0 0,0-1 0,0 1 0,-1 0 1,1-1-1,-1 1 0,1 0 0,-1 0 0,-1-1 0,0 7 0,0 1 100,-1-1 1,-1 0-1,0 1 0,0-1 1,-1-1-1,0 1 0,-1 0 1,0-1-1,-1 0 0,1 0 0,-2-1 1,-13 16-1,5-11-150,-1 1 0,0-2 0,-1 0 0,-1-1 0,1-1 0,-2-1 0,1 0 0,-1-1 0,0-1 0,-1-1 0,0-1 0,0-1 0,0 0 0,-28 1 0,48-6-3,0 1-1,0 0 1,-1 0 0,1 0-1,0 0 1,0 0 0,0 0-1,-1 0 1,1 0 0,0-1-1,0 1 1,-1 0-1,1 0 1,0 0 0,0 0-1,0-1 1,0 1 0,-1 0-1,1 0 1,0 0 0,0-1-1,0 1 1,0 0 0,0 0-1,0-1 1,0 1 0,0 0-1,0 0 1,0-1 0,0 1-1,0 0 1,0 0 0,0-1-1,0 1 1,0 0-1,0 0 1,0-1 0,0 1-1,0 0 1,0 0 0,0-1-1,0 1 1,0 0 0,0 0-1,1-1 1,-1 1 0,0 0-1,0 0 1,0 0 0,0-1-1,1 1 1,-1 0 0,0 0-1,0 0 1,0 0 0,1 0-1,-1-1 1,0 1-1,12-14-2019,10-6-3924,6-4-4174</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26.520"/>
    </inkml:context>
    <inkml:brush xml:id="br0">
      <inkml:brushProperty name="width" value="0.025" units="cm"/>
      <inkml:brushProperty name="height" value="0.025" units="cm"/>
    </inkml:brush>
  </inkml:definitions>
  <inkml:trace contextRef="#ctx0" brushRef="#br0">1 82 13389,'0'0'11499,"71"-21"-10923,-27 14-224,6-2-255,6 4-33,2-3-64,-2 3-673,-2 1-1441,-5-2-1441,-4-2-1538,-3-1-4132</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26.875"/>
    </inkml:context>
    <inkml:brush xml:id="br0">
      <inkml:brushProperty name="width" value="0.025" units="cm"/>
      <inkml:brushProperty name="height" value="0.025" units="cm"/>
    </inkml:brush>
  </inkml:definitions>
  <inkml:trace contextRef="#ctx0" brushRef="#br0">1 62 12588,'0'0'6897,"8"-2"-4527,44-10-1884,71-8 1,157-1-10449,-258 20 9342,271-4 11091,-265 5-11279,-24 0 720,0 0 1,1 1 0,-1 0 0,0 0-1,0 0 1,0 0 0,0 1-1,6 2 1,20 7-6398,-25-11-722</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27.731"/>
    </inkml:context>
    <inkml:brush xml:id="br0">
      <inkml:brushProperty name="width" value="0.025" units="cm"/>
      <inkml:brushProperty name="height" value="0.025" units="cm"/>
    </inkml:brush>
  </inkml:definitions>
  <inkml:trace contextRef="#ctx0" brushRef="#br0">25 0 6887,'0'0'17205,"-4"13"-15657,-2 7-1092,1 1-1,1 0 1,1 0-1,1 0 1,1 41-1,2-46-1012,1-1-1,0 1 1,9 28-1,-7-34-649,-1 0 1,1-1-1,1 0 1,0 0-1,0 0 0,13 15 1,-4-7-4672,-2 1-3923</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28.055"/>
    </inkml:context>
    <inkml:brush xml:id="br0">
      <inkml:brushProperty name="width" value="0.025" units="cm"/>
      <inkml:brushProperty name="height" value="0.025" units="cm"/>
    </inkml:brush>
  </inkml:definitions>
  <inkml:trace contextRef="#ctx0" brushRef="#br0">39 1 4869,'-11'38'3944,"5"-22"-3014,1 1 1,0 0-1,1 0 0,1 1 0,1-1 0,0 1 0,1 0 0,3 31 0,-2-48-908,1 0 0,-1 0 0,0-1 0,0 1 0,1 0-1,-1-1 1,1 1 0,-1 0 0,1-1 0,-1 1 0,1-1 0,-1 1-1,1 0 1,-1-1 0,1 0 0,0 1 0,-1-1 0,1 1 0,0-1-1,-1 0 1,1 1 0,0-1 0,0 0 0,-1 0 0,1 1 0,0-1-1,0 0 1,-1 0 0,1 0 0,0 0 0,0 0 0,1 0 0,-2-1 5,1 1 1,0 0 0,-1 0 0,1 0-1,0 0 1,0 0 0,-1 0-1,1 1 1,0-1 0,-1 0 0,1 0-1,0 0 1,-1 1 0,1-1-1,0 0 1,-1 1 0,1-1 0,0 0-1,-1 1 1,1-1 0,-1 1-1,1-1 1,-1 1 0,1-1 0,-1 1-1,1-1 1,-1 1 0,0 0-1,1-1 1,-1 1 0,0 0 0,1-1-1,-1 1 1,0 0 0,0-1-1,0 1 1,0 0 0,0-1 0,0 1-1,0 1 1,-1 61 4120,-1 6-3876,2-69-320,0 1-1,0-1 1,0 0 0,0 1-1,1-1 1,-1 0 0,0 0-1,0 1 1,0-1 0,0 0-1,0 0 1,1 1 0,-1-1-1,0 0 1,0 0-1,1 0 1,-1 1 0,0-1-1,0 0 1,1 0 0,-1 0-1,0 0 1,0 0 0,1 1-1,-1-1 1,0 0-1,1 0 1,-1 0 0,0 0-1,0 0 1,1 0 0,-1 0-1,0 0 1,1 0 0,-1 0-1,0 0 1,0 0 0,1 0-1,-1-1 1,0 1-1,1 0 1,-1 0 0,0 0-1,0 0 1,1 0 0,-1 0-1,0-1 1,0 1 0,1 0-1,-1 0 1,0-1-1,0 1 1,0 0 0,1 0-1,-1 0 1,0-1 0,0 1-1,0 0 1,0-1 0,0 1-1,0 0 1,0 0 0,1-1-1,-1 1 1,0 0-1,0-1 1,0 1 0,8-18-5296</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33.496"/>
    </inkml:context>
    <inkml:brush xml:id="br0">
      <inkml:brushProperty name="width" value="0.025" units="cm"/>
      <inkml:brushProperty name="height" value="0.025" units="cm"/>
    </inkml:brush>
  </inkml:definitions>
  <inkml:trace contextRef="#ctx0" brushRef="#br0">1 424 3459,'0'0'15321,"0"4"-14082,0-3-1205,0-1 0,0 0-1,0 0 1,0 1 0,0-1 0,0 0-1,0 0 1,0 1 0,0-1 0,1 0 0,-1 0-1,0 1 1,0-1 0,0 0 0,0 0-1,0 1 1,0-1 0,1 0 0,-1 0 0,0 0-1,0 1 1,0-1 0,0 0 0,1 0 0,-1 0-1,0 0 1,0 1 0,1-1 0,-1 0-1,0 0 1,0 0 0,1 0 0,-1 0 0,0 0-1,0 0 1,1 0 0,-1 0 0,0 0 0,0 0-1,1 0 1,-1 0 0,0 0 0,0 0-1,1 0 1,-1 0 0,0 0 0,0 0 0,1 0-1,-1 0 1,0 0 0,0-1 0,1 1 0,19-16 1128,29-42 162,-34 39-839,261-304 540,-255 306-2416,-16 18-1847,-9 13-402,-7 2-2238</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33.838"/>
    </inkml:context>
    <inkml:brush xml:id="br0">
      <inkml:brushProperty name="width" value="0.025" units="cm"/>
      <inkml:brushProperty name="height" value="0.025" units="cm"/>
    </inkml:brush>
  </inkml:definitions>
  <inkml:trace contextRef="#ctx0" brushRef="#br0">0 421 10858,'0'0'10698,"12"-12"-9721,113-124 438,-49 51-2080,91-79 1,-159 157-295,5-5-1178,-3 8-3976</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34.167"/>
    </inkml:context>
    <inkml:brush xml:id="br0">
      <inkml:brushProperty name="width" value="0.025" units="cm"/>
      <inkml:brushProperty name="height" value="0.025" units="cm"/>
    </inkml:brush>
  </inkml:definitions>
  <inkml:trace contextRef="#ctx0" brushRef="#br0">1 410 14382,'0'0'7495,"58"-75"-6022,-18 24-832,8-8-449,3-3-160,4 6 0,-5 8-96,-10 13-288,-7 16-1058,-14 14-1440,-9 5 864,-9 17-64,-1 9-673,-6 3-1953,-9 3-2627</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34.525"/>
    </inkml:context>
    <inkml:brush xml:id="br0">
      <inkml:brushProperty name="width" value="0.025" units="cm"/>
      <inkml:brushProperty name="height" value="0.025" units="cm"/>
    </inkml:brush>
  </inkml:definitions>
  <inkml:trace contextRef="#ctx0" brushRef="#br0">0 263 10442,'0'0'6726,"51"-42"-4932,-22 7 32,7-4-769,-1 0-641,2 0-320,-2 8-96,-7 9-96,-3 11-801,-7 7-576,-4 4-417,-6 2-1441,-2 11-257,-5 0-3234</inkml:trace>
  <inkml:trace contextRef="#ctx0" brushRef="#br0" timeOffset="1">268 327 18321,'0'0'3171,"39"-50"-1473,-4 9-769,8-4-609,5-2-192,0 5-128,-7 13-256,-2 10-1922,-11 14-673,-13 5-128,-8 15-768,-7 8-737</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34.868"/>
    </inkml:context>
    <inkml:brush xml:id="br0">
      <inkml:brushProperty name="width" value="0.025" units="cm"/>
      <inkml:brushProperty name="height" value="0.025" units="cm"/>
    </inkml:brush>
  </inkml:definitions>
  <inkml:trace contextRef="#ctx0" brushRef="#br0">1 136 96,'0'0'23606,"56"14"-23285,-22-51-225,4-13-2370,-2-13-7335</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1:59.834"/>
    </inkml:context>
    <inkml:brush xml:id="br0">
      <inkml:brushProperty name="width" value="0.025" units="cm"/>
      <inkml:brushProperty name="height" value="0.025" units="cm"/>
    </inkml:brush>
  </inkml:definitions>
  <inkml:trace contextRef="#ctx0" brushRef="#br0">1 57 7303,'0'0'13495,"11"1"-11888,111 5 772,135-10-1,-50-1-1369,-176 5-798,13 1 140,85-11 0,-128 10-419,-1 0 0,1 0 1,0 0-1,-1 0 0,1-1 1,0 1-1,-1 0 1,1 0-1,0-1 0,-1 1 1,1 0-1,-1-1 0,1 1 1,-1-1-1,1 1 1,-1 0-1,1-1 0,-1 1 1,1-1-1,-1 0 0,0 1 1,1-1-1,-1 1 1,1-2-1,-2-15-6057,-4-1-4829</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45.304"/>
    </inkml:context>
    <inkml:brush xml:id="br0">
      <inkml:brushProperty name="width" value="0.025" units="cm"/>
      <inkml:brushProperty name="height" value="0.025" units="cm"/>
    </inkml:brush>
  </inkml:definitions>
  <inkml:trace contextRef="#ctx0" brushRef="#br0">0 28 8296,'0'0'17398,"1"12"-16187,16 429 1512,-13-370-1105,-6-60-569,-4-47-577,0-11-472,2 0 0,2-1 0,1 1 0,3 0 0,2-1 0,11-46 0,-12 81 0,1 0 0,0 0 0,1 0 0,1 0 0,0 1 0,10-15 0,-14 23 0,0 1 0,1 0 0,-1 0 0,1 0 0,-1 0 0,1 1 0,0-1 0,0 1 0,0-1 0,0 1 0,1 0 0,-1 0 0,1 1 0,-1-1 0,1 1 0,-1-1 0,1 1 0,0 0 0,0 1 0,0-1 0,-1 1 0,1-1 0,0 1 0,0 0 0,0 1 0,6 0 0,-8 0 0,1 0 0,0 0 0,-1 1 0,0-1 0,1 0 0,-1 1 0,0 0 0,0 0 0,0-1 0,0 1 0,0 0 0,0 1 0,0-1 0,-1 0 0,1 0 0,-1 1 0,1-1 0,-1 1 0,0-1 0,0 1 0,0 0 0,-1-1 0,1 1 0,-1 0 0,1 0 0,-1 4 0,1-2 0,-1 0 0,0 0 0,0 0 0,0 0 0,0 0 0,-1 0 0,0 0 0,0 0 0,-1-1 0,1 1 0,-1 0 0,0-1 0,0 1 0,-4 5 0,1-4 0,0-1 0,-1 0 0,0 0 0,0 0 0,0 0 0,0-1 0,-1 0 0,-11 4 0,15-6 0,0-1 0,-1 1 0,1-1 0,-1 0 0,1 0 0,-1 0 0,0-1 0,0 1 0,1-1 0,-1 0 0,0 0 0,1 0 0,-1-1 0,0 1 0,1-1 0,-1 0 0,0 0 0,1 0 0,-7-3 0,-1-9-1963,10 12 1592,1 0-1,0 0 0,0-1 0,-1 1 0,1 0 0,0 0 0,0 0 0,0 0 0,0-1 0,0 1 0,1 0 0,-1 0 1,0 0-1,0 0 0,1-1 0,-1 1 0,1 0 0,-1 0 0,1 0 0,-1 0 0,1 0 0,0 0 0,-1 0 0,1 0 1,0 0-1,0 1 0,0-1 0,1-1 0,11-7-6483</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45.956"/>
    </inkml:context>
    <inkml:brush xml:id="br0">
      <inkml:brushProperty name="width" value="0.025" units="cm"/>
      <inkml:brushProperty name="height" value="0.025" units="cm"/>
    </inkml:brush>
  </inkml:definitions>
  <inkml:trace contextRef="#ctx0" brushRef="#br0">57 0 20563,'0'0'9572,"0"12"-9422,-1-6-131,1 1 0,0 0 0,0 0 0,1-1 0,0 1 0,0 0 0,0-1 0,1 1 0,0 0 0,1-1 0,-1 0 0,1 0 1,6 9-1,0 0-11,1 0 0,0-1 0,1 0 1,1-1-1,0 0 0,1-1 1,0 0-1,19 12 0,-65-40-678,0 1 0,-1 2 0,-45-11 0,90 21 958,-1-1-1,1 0 0,-1 0 0,0-1 1,15-10-1,-20 12-190,-2 2-71,55-35 189,-54 33-200,1 0 1,-1 0-1,0 0 1,-1-1-1,1 1 1,0-1-1,-1 0 1,0 0-1,0 0 0,4-8 1,-56 72-5830,45-55 5110,0-1 0,0 1 0,-1-1 0,1 0 0,-1-1 0,0 1 0,0-1 0,0 0 0,-1 0 0,1-1 0,-1 0 0,1 0 0,-1 0 0,-12 2 0,6-2 1348,0-1-1,0 0 1,-20-2-1,32 1-588,0 0 0,0 0 0,-1 0 0,1 0 0,0 0 0,0 0-1,-1 0 1,1 0 0,0 0 0,0 0 0,-1 0 0,1 0 0,0 0 0,0 0 0,-1-1 0,1 1 0,0 0-1,0 0 1,-1 0 0,1 0 0,0 0 0,0-1 0,0 1 0,0 0 0,-1 0 0,1 0 0,0-1-1,0 1 1,0 0 0,0 0 0,0-1 0,-1 1 0,1 0 0,0 0 0,0-1 0,0 1 0,0 0 0,0 0-1,0-1 1,0 1 0,0-1 0,7-12 800,14-9-92,-15 17-669,1 0 1,0 1-1,0 0 1,1 0-1,8-3 1,8 4-3000,-24 10-3549,-3-2 101</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46.318"/>
    </inkml:context>
    <inkml:brush xml:id="br0">
      <inkml:brushProperty name="width" value="0.025" units="cm"/>
      <inkml:brushProperty name="height" value="0.025" units="cm"/>
    </inkml:brush>
  </inkml:definitions>
  <inkml:trace contextRef="#ctx0" brushRef="#br0">65 15 7015,'0'0'11338,"-52"-15"-9128,42 15-736,7 9-481,3 5-257,0 1-319,6 1-97,14-2-192,8-3-64,7-7-64,7-4-1601,6-9-2627,2-13-9161</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49.464"/>
    </inkml:context>
    <inkml:brush xml:id="br0">
      <inkml:brushProperty name="width" value="0.025" units="cm"/>
      <inkml:brushProperty name="height" value="0.025" units="cm"/>
    </inkml:brush>
  </inkml:definitions>
  <inkml:trace contextRef="#ctx0" brushRef="#br0">0 474 15727,'0'0'11499,"74"-50"-9802,-32 16-672,6-9-448,6-3-225,2-5-224,-4-1-64,-5 5-32,-3 4-416,-9 7-993,-8 6-1634,-9 8-1922,-7 2-2466</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49.806"/>
    </inkml:context>
    <inkml:brush xml:id="br0">
      <inkml:brushProperty name="width" value="0.025" units="cm"/>
      <inkml:brushProperty name="height" value="0.025" units="cm"/>
    </inkml:brush>
  </inkml:definitions>
  <inkml:trace contextRef="#ctx0" brushRef="#br0">216 94 12011,'0'0'4421,"3"-10"-2318,2-2-1378,9-30 1465,-9 13 3330,-10 30-2632,-12 9-2435,-8 15-207,1 1-1,1 1 1,2 1 0,1 1-1,1 1 1,1 0-1,2 2 1,1 0-1,-14 44 1,27-70-245,0 1 0,0 0-1,0 0 1,1 0 0,0 0 0,1 0 0,-1 0-1,1 0 1,2 14 0,-1-18-2,0-1-1,0 0 1,0 1 0,0-1 0,0 0-1,0 1 1,1-1 0,-1 0-1,1 0 1,0 0 0,-1-1 0,1 1-1,0 0 1,0 0 0,0-1-1,0 0 1,0 1 0,1-1-1,-1 0 1,0 0 0,1 0 0,-1 0-1,0 0 1,1-1 0,-1 1-1,1-1 1,-1 1 0,1-1 0,0 0-1,2 0 1,8 0-376,1-1 1,0 1-1,-1-2 1,1 0-1,-1-1 1,0 0-1,1-1 0,13-6 1,2-4-3358,0 0 1,37-26-1,-17 7-3296</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50.151"/>
    </inkml:context>
    <inkml:brush xml:id="br0">
      <inkml:brushProperty name="width" value="0.025" units="cm"/>
      <inkml:brushProperty name="height" value="0.025" units="cm"/>
    </inkml:brush>
  </inkml:definitions>
  <inkml:trace contextRef="#ctx0" brushRef="#br0">174 0 18129,'0'0'8510,"-11"1"-7048,6-1-1347,-1 0 0,1 1 0,0-1-1,-1 2 1,1-1 0,-1 0 0,1 1-1,0 0 1,0 0 0,0 1 0,0-1 0,1 1-1,-1 0 1,1 0 0,-1 1 0,1 0-1,-7 7 1,7-7-76,0 0 28,-1 1 0,0 0 0,1 0 1,0 1-1,0-1 0,0 1 1,1 0-1,0 0 0,0 0 0,1 0 1,-1 0-1,-1 10 0,4-16-63,0 1-1,1 0 1,-1-1-1,0 1 1,1-1 0,-1 1-1,0-1 1,1 1-1,-1-1 1,1 1-1,-1-1 1,1 0 0,-1 1-1,1-1 1,-1 1-1,1-1 1,-1 0-1,1 0 1,0 1 0,-1-1-1,1 0 1,-1 0-1,1 0 1,0 0-1,-1 0 1,1 1 0,0-1-1,-1 0 1,1-1-1,-1 1 1,2 0-1,28 0 129,-22 0-100,-5 0-3,14-1-29,1 2 0,-1 0 0,0 0 1,1 2-1,20 6 0,-35-9 32,0 1 0,0 0-1,-1 0 1,1 0 0,0 1-1,-1-1 1,1 1 0,-1-1-1,1 1 1,-1 0 0,0 0-1,0 0 1,0 0 0,0 0-1,0 0 1,0 1 0,-1-1-1,1 1 1,-1-1 0,0 1-1,1-1 1,-1 1 0,0 0-1,-1 0 1,1 0 0,0-1 0,-1 1-1,0 0 1,1 0 0,-1 0-1,0 0 1,-1 0 0,1 0-1,0 0 1,-1-1 0,0 1-1,0 0 1,1 0 0,-2 0-1,-1 4 1,0-1-25,-1 0 0,1 0 0,-1 0 1,-1-1-1,1 1 0,-1-1 0,0 0 0,0 0 0,0-1 0,0 1 1,-1-1-1,0 0 0,-7 3 0,-6 3-14,-1 0 1,-38 12-1,57-22 8,-38 10 367,38-9-425,0-1-1,0 0 0,0 1 0,0-1 1,0 0-1,0 0 0,0 0 0,0 0 1,0 0-1,0 0 0,0 0 0,0 0 1,0 0-1,0 0 0,0-1 0,0 1 1,0 0-1,0-1 0,0 1 0,0-1 1,0 1-1,0-1 0,0 1 0,0-1 1,1 0-1,-1 1 0,0-1 0,0 0 1,1 0-1,-1 1 0,0-3 0,0-14-7335</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50.770"/>
    </inkml:context>
    <inkml:brush xml:id="br0">
      <inkml:brushProperty name="width" value="0.025" units="cm"/>
      <inkml:brushProperty name="height" value="0.025" units="cm"/>
    </inkml:brush>
  </inkml:definitions>
  <inkml:trace contextRef="#ctx0" brushRef="#br0">0 0 12268,'0'0'4708,"68"37"-2498,-32-7-224,3 7-737,0 6-256,3 1-96,-2-2-673,-6-8-128,-7-8-32,-4-12-544,-10-8-193,-5-6-608,-8-11-1153,0-15-1186,-13-7-4131</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51.144"/>
    </inkml:context>
    <inkml:brush xml:id="br0">
      <inkml:brushProperty name="width" value="0.025" units="cm"/>
      <inkml:brushProperty name="height" value="0.025" units="cm"/>
    </inkml:brush>
  </inkml:definitions>
  <inkml:trace contextRef="#ctx0" brushRef="#br0">0 77 13933,'0'0'3155,"5"12"-1537,11 24 153,25 47-1,-36-74-1578,1 0 0,-1 0 0,1 0 0,1-1 0,-1 0 0,2 0 0,-1 0 0,1-1 0,0 0 0,0-1 0,1 0 0,10 5 0,-18-10-182,1 0 0,0 0-1,-1 0 1,1-1 0,0 1-1,-1-1 1,1 1 0,0-1-1,0 0 1,0 0 0,-1 0-1,1 0 1,0 0 0,0 0-1,0 0 1,0-1 0,-1 1-1,1 0 1,0-1 0,0 0-1,-1 1 1,1-1 0,-1 0-1,1 0 1,2-2 0,-2 1-162,0-1 1,-1 1 0,1-1 0,-1 1-1,0-1 1,0 1 0,0-1-1,0 0 1,0 0 0,0 0 0,-1 0-1,0 1 1,1-1 0,-1-4-1,0-6-940,-1 0 0,-1 0 0,1 0 0,-2 0 0,0 0 0,-5-12 0,-12-25-2807,-4-6 1854,7-1 6056,42 136 2764,-18-62-6501,0 1-1,2-2 1,0 1-1,0-1 0,2-1 1,0 0-1,1 0 0,24 23 1,-34-35-266,1-1 0,0 0 0,-1 0 0,1 0 1,0 0-1,0 0 0,0-1 0,0 1 0,0-1 0,0 0 1,1 0-1,-1 0 0,0 0 0,1 0 0,-1-1 0,0 0 1,1 0-1,-1 0 0,1 0 0,-1 0 0,0 0 0,1-1 1,-1 0-1,0 0 0,7-2 0,-8 2-144,1-1 0,-1 0 0,0 0 0,0 0 0,1 0-1,-1 0 1,0 0 0,-1 0 0,1-1 0,0 1 0,-1 0 0,2-4 0,-1 1-463,0 0 0,0 0 1,-1 0-1,0 0 0,0 0 1,0 0-1,-1 0 0,0-6 1,-2-23-5269,-8-3-3705</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51.536"/>
    </inkml:context>
    <inkml:brush xml:id="br0">
      <inkml:brushProperty name="width" value="0.025" units="cm"/>
      <inkml:brushProperty name="height" value="0.025" units="cm"/>
    </inkml:brush>
  </inkml:definitions>
  <inkml:trace contextRef="#ctx0" brushRef="#br0">0 146 4933,'0'0'6208,"2"11"-3576,1 3-2046,1 0 1,0 1-1,1-1 0,0 0 0,1-1 1,0 0-1,10 14 0,-13-22-493,0 0-1,0-1 1,0 1 0,1-1-1,0 0 1,0 0 0,0 0-1,0 0 1,0-1-1,1 1 1,0-1 0,0 0-1,0-1 1,0 1 0,0-1-1,0 0 1,1 0-1,-1-1 1,1 1 0,-1-1-1,1-1 1,-1 1 0,11-1-1,-11-1-161,-1 0 0,1-1 0,-1 0 0,0 0 0,1 0 0,-1 0 0,0 0 0,0-1 0,-1 0 0,1 0 0,0 0-1,-1 0 1,0-1 0,0 1 0,0-1 0,0 0 0,0 0 0,-1 0 0,0 0 0,0 0 0,0 0 0,0-1 0,-1 1 0,2-9 0,3-8-1064,-1 1 1,-2-1 0,0 0-1,0-24 1,-2 12 2,-1 27 1589,0 21 532,0 0-168,0 0 0,2 0 1,0-1-1,4 17 0,-6-28-742,1 0 0,0 0-1,-1 0 1,1 0 0,0-1 0,1 1 0,-1 0 0,0-1-1,1 1 1,0-1 0,-1 1 0,1-1 0,0 0 0,0 0 0,0 1-1,1-2 1,-1 1 0,0 0 0,1 0 0,-1-1 0,1 1-1,0-1 1,-1 0 0,1 0 0,0 0 0,0 0 0,5 1 0,-4-3-50,0 0 1,0 0 0,0 0 0,0 0 0,0-1 0,0 0 0,0 0-1,-1 0 1,1 0 0,-1 0 0,1-1 0,-1 0 0,0 1 0,0-1 0,0 0-1,0-1 1,-1 1 0,1 0 0,2-7 0,9-11-694,19-41 0,-32 59 553,24-58-3480,1-1-6718,-26 62 10358,0 1 0,0-1 0,0 0 0,0 0 0,0 0 0,0 1 0,0-1 0,0 0 0,0 0 0,0 1 0,0-1 0,0 0 0,0 0 0,0 0 0,0 1 0,1-1 0,-1 0 0,0 0 0,0 0 0,0 0 0,0 1 0,0-1 0,0 0 0,1 0-1,-1 0 1,0 0 0,0 1 0,0-1 0,0 0 0,1 0 0,-1 0 0,0 0 0,0 0 0,0 0 0,1 0 0,-1 0 0,0 0 0,0 0 0,0 0 0,1 1 0,-1-1 0,0 0 0,0 0 0,0-1 0,1 1 0,-1 0 0,0 0 0,0 0 0,0 0 0,1 0 0,-1 0 0,0 0 0,0 0-1,0 0 1,1 0 0,-1 0 0,0-1 0,0 1 0,0 0 0,0 0 0,1 0 0,-1 0 0,0 0 0,0-1 0,0 1 0,0 0 0,5 18 2641,-4-2-863,1 2-73,1 0-1,0 0 1,11 33 0,-12-47-1594,-1-1 0,0 1 0,1-1-1,0 1 1,0-1 0,0 0 0,0 0 0,0 0 0,1 0-1,0 0 1,-1 0 0,1-1 0,0 1 0,0-1 0,0 0-1,0 0 1,1 0 0,-1 0 0,1-1 0,-1 1 0,1-1-1,-1 0 1,1 0 0,7 1 0,-4-1-273,-1-1-1,1 0 1,0 0 0,-1-1-1,13-1 1,13-14-6156,-7-5-7458</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52.567"/>
    </inkml:context>
    <inkml:brush xml:id="br0">
      <inkml:brushProperty name="width" value="0.025" units="cm"/>
      <inkml:brushProperty name="height" value="0.025" units="cm"/>
    </inkml:brush>
  </inkml:definitions>
  <inkml:trace contextRef="#ctx0" brushRef="#br0">1 0 4676,'0'0'15268,"10"17"-14221,6 12-559,-1 0 0,-2 1 1,16 51-1,11 56 721,13 45-660,29 192 0,-76-341-457,-2 1 1,-1-1-1,-2 1 1,-1 0-1,-2-1 1,-1 1-1,-2-1 1,-1 0-1,-1 0 1,-2 0-1,-21 49 1,24-67-270,-25 48 497,29-59-596,0-1 0,0 0 0,0 0 0,0 0 0,0 0-1,-1-1 1,1 1 0,-1-1 0,0 1 0,0-1 0,0 0 0,0 0 0,0 0 0,-7 3-1,10-5 105,0 0 0,-1 0 0,1 0 0,-1 0 0,1 0 0,-1 0 0,1 0 0,0 0-1,-1 0 1,1 0 0,-1 0 0,1 0 0,-1 0 0,1 0 0,0 0 0,-1 0-1,1-1 1,-1 1 0,1 0 0,0 0 0,-1 0 0,1-1 0,-1 1 0,1 0 0,0 0-1,-1-1 1,1 1 0,-1-1 0,-8-22-9288</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2:00.845"/>
    </inkml:context>
    <inkml:brush xml:id="br0">
      <inkml:brushProperty name="width" value="0.025" units="cm"/>
      <inkml:brushProperty name="height" value="0.025" units="cm"/>
    </inkml:brush>
  </inkml:definitions>
  <inkml:trace contextRef="#ctx0" brushRef="#br0">64 46 5862,'0'0'2866,"-9"3"892,-45 14 1704,67-19-495,13 3-2653,6 0-1097,181-18 1672,290-5-2350,-425 22-590,100 1-827,-60 1-2464,-109-2 2667,28-1-2724,-16-7-2051,-2-13-6465</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53.065"/>
    </inkml:context>
    <inkml:brush xml:id="br0">
      <inkml:brushProperty name="width" value="0.025" units="cm"/>
      <inkml:brushProperty name="height" value="0.025" units="cm"/>
    </inkml:brush>
  </inkml:definitions>
  <inkml:trace contextRef="#ctx0" brushRef="#br0">18 308 7239,'0'0'2098,"-3"9"-118,3-8-1913,-10 46 2537,6-5 4916,16-72-4747,-3 13-2060,50-166 2232,-3 11-455,-56 172-2485,0 1 0,0-1 1,1 0-1,-1 1 0,0-1 1,0 0-1,0 1 0,1-1 1,-1 1-1,0-1 0,0 0 1,1 1-1,-1-1 0,0 0 0,1 0 1,-1 1-1,1-1 0,-1 0 1,0 0-1,1 0 0,-1 1 1,0-1-1,1 0 0,-1 0 1,1 0-1,-1 0 0,1 0 0,-1 0 1,0 0-1,1 0 0,-1 0 1,1 0-1,-1 0 0,1 0 1,-1 0-1,1 0 0,-1 0 1,0 0-1,1-1 0,-1 1 1,1 0-1,-1 0 0,0 0 0,1-1 1,-1 1-1,0 0 0,1 0 1,-1-1-1,0 1 0,1 0 1,-1-1-1,0 1 0,0 0 1,0-1-1,1 1 0,-1-1 0,0 1 1,0 0-1,0-1 0,0 1 1,1-1-1,-1 1 0,0-1 1,0 1-1,0 0 0,0-1 1,0 1-1,0-1 0,16 43 166,-11-28-153,-4-10-19,14 33-772,2-1 0,21 36 1,-34-64 314,1 0 1,0-1 0,1 1 0,0-1-1,0 0 1,0-1 0,1 1-1,0-1 1,0 0 0,1-1 0,-1 0-1,1 0 1,1-1 0,-1 0-1,10 3 1,33-2-12883</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55.311"/>
    </inkml:context>
    <inkml:brush xml:id="br0">
      <inkml:brushProperty name="width" value="0.025" units="cm"/>
      <inkml:brushProperty name="height" value="0.025" units="cm"/>
    </inkml:brush>
  </inkml:definitions>
  <inkml:trace contextRef="#ctx0" brushRef="#br0">1 1 17553,'0'0'5413,"3"63"-3972,-3-13 385,0 15 192,4 8-641,3 2-640,2-1-385,6-10-288,0-11-352,3-15-1986,-1-12-513,-5-12 673,-8-11-64,-31-25-18321</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55.668"/>
    </inkml:context>
    <inkml:brush xml:id="br0">
      <inkml:brushProperty name="width" value="0.025" units="cm"/>
      <inkml:brushProperty name="height" value="0.025" units="cm"/>
    </inkml:brush>
  </inkml:definitions>
  <inkml:trace contextRef="#ctx0" brushRef="#br0">2 165 15118,'0'-9'3257,"0"5"-3094,-1 0 190,1 0-1,-1 0 1,1 0 0,0 0-1,1-1 1,-1 1 0,1 0-1,0 0 1,0 0 0,0 0-1,0 0 1,1 0 0,-1 0-1,1 0 1,0 1 0,0-1 0,1 1-1,-1-1 1,1 1 0,0 0-1,5-5 1,4 0 51,1 1 0,-1 0-1,1 1 1,0 0 0,0 1 0,1 1 0,-1 0 0,27-4 0,-2 4-313,-1 1 0,43 3 0,-76 0-72,-1 0 0,1 0 1,-1 0-1,1 1 1,-1-1-1,0 1 0,1 0 1,-1 0-1,0 0 0,0 0 1,0 1-1,0-1 1,0 1-1,0 0 0,0 0 1,0 0-1,-1 0 1,1 0-1,-1 1 0,0-1 1,1 1-1,-1 0 0,3 5 1,-4-5 65,0 0-1,0 1 1,0-1 0,0 1-1,-1 0 1,0-1 0,0 1-1,0-1 1,0 1 0,0 0-1,-1-1 1,1 1 0,-1-1-1,0 1 1,0-1 0,0 1-1,-1-1 1,1 0 0,-1 0-1,0 0 1,0 0 0,-4 6 0,-5 6-48,-1-1 0,-1 0 1,0-1-1,-16 13 0,22-21-40,0 1 0,0-1-1,0-1 1,-1 1-1,0-1 1,0-1 0,0 1-1,-1-1 1,1-1-1,-16 4 1,23-6-21,0 0 1,0 0-1,0 0 1,0 0-1,0 0 0,0 0 1,0 0-1,0 0 1,0 0-1,0 0 1,0 0-1,0-1 0,0 1 1,1 0-1,-1-1 1,0 1-1,0 0 0,0-1 1,-1 0-1,2 0-30,-1 0-1,1 1 0,0-1 0,0 1 1,-1-1-1,1 1 0,0-1 1,0 0-1,0 1 0,0-1 1,0 1-1,0-1 0,0 0 1,0 1-1,0-1 0,0 1 0,0-1 1,1 1-1,-1-1 0,0 0 1,0 1-1,1-1 0,-1 0 1,2-2-399,0 0-1,0 0 1,0 0 0,1 0 0,-1 0 0,1 0 0,-1 1 0,1-1 0,4-1 0,24-14-6039,5 0-1937</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9:56.010"/>
    </inkml:context>
    <inkml:brush xml:id="br0">
      <inkml:brushProperty name="width" value="0.025" units="cm"/>
      <inkml:brushProperty name="height" value="0.025" units="cm"/>
    </inkml:brush>
  </inkml:definitions>
  <inkml:trace contextRef="#ctx0" brushRef="#br0">154 1 19314,'0'0'11488,"-12"1"-10393,6 0-1056,1-1 1,-1 1 0,1 1-1,0-1 1,-1 1-1,1 0 1,0 0-1,0 0 1,0 1-1,0 0 1,0 0-1,1 0 1,-1 0 0,1 1-1,0 0 1,0 0-1,0 0 1,1 0-1,0 0 1,-1 1-1,-4 9 1,4-7-40,0 0 0,0 1 0,1-1 0,0 1 0,0 0 0,0-1 0,1 1 0,1 1 0,-1-1 0,1 0 0,1 0 0,0 15 0,0-21 0,1 0 0,0-1 0,0 1 0,-1 0 0,1-1 0,0 1 0,1-1 0,-1 1 0,0-1 0,0 1 0,1-1 0,-1 0 0,0 0 0,1 1 0,-1-1 0,1 0 0,0 0 0,-1-1 0,1 1 0,0 0 0,-1-1 0,1 1 0,0 0 0,0-1 0,0 0 0,0 0 0,-1 1 0,3-1 0,65 1 0,-50-2 0,18 0 0,-22 0 0,1 0 0,-1 1 0,0 1 0,0 1 0,25 5 0,-37-6 0,1 0 0,-1 1 0,0-1 0,1 1 0,-1 0 0,0 0 0,0 0 0,0 0 0,-1 0 0,1 1 0,0-1 0,-1 1 0,1 0 0,-1-1 0,0 1 0,0 0 0,0 1 0,0-1 0,-1 0 0,1 1 0,-1-1 0,0 0 0,0 1 0,0-1 0,-1 1 0,1 0 0,-1-1 0,0 7 0,0-4 0,0-1 0,0 1 0,-1-1 0,0 1 0,0-1 0,0 1 0,-1-1 0,0 1 0,0-1 0,0 0 0,0 0 0,-1 0 0,-6 8 0,3-5 0,-1 0 0,0 0 0,-1-1 0,0 0 0,0 0 0,-18 11 0,10-9 0,0-1 0,0 0 0,0-1 0,-1-1 0,0-1 0,-1 0 0,1-1 0,-26 2 0,37-5-81,1-1 0,0 1 1,-1-1-1,1-1 0,0 1 0,-1-1 0,1 1 0,-8-4 1,11 3-187,1 0 0,-1 0 1,1 0-1,-1-1 0,1 1 1,0-1-1,-1 1 0,1-1 1,0 0-1,0 1 0,0-1 1,0 0-1,1 0 0,-1 0 1,0 1-1,1-1 0,-1 0 1,1 0-1,0 0 0,-1 0 1,1 0-1,0 0 0,0 0 1,0 0-1,1-3 0,-1-25-16895</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0:13.135"/>
    </inkml:context>
    <inkml:brush xml:id="br0">
      <inkml:brushProperty name="width" value="0.025" units="cm"/>
      <inkml:brushProperty name="height" value="0.025" units="cm"/>
    </inkml:brush>
  </inkml:definitions>
  <inkml:trace contextRef="#ctx0" brushRef="#br0">1 354 6822,'0'0'6204,"10"0"-4768,28-2 40,0-1 1,1-2-1,58-16 1,122-45 1158,-151 44-2437,634-209 400,-688 227-880,-14 6-623,-25 6-3124,-16-2-3311</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0:13.789"/>
    </inkml:context>
    <inkml:brush xml:id="br0">
      <inkml:brushProperty name="width" value="0.025" units="cm"/>
      <inkml:brushProperty name="height" value="0.025" units="cm"/>
    </inkml:brush>
  </inkml:definitions>
  <inkml:trace contextRef="#ctx0" brushRef="#br0">0 706 17521,'0'0'3678,"14"-7"-3555,253-147 3507,100-52-342,173-8-1705,-309 130-3032,-227 82 865,19-9-2107,-13-2-5469,-9-2-8042</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0:23.264"/>
    </inkml:context>
    <inkml:brush xml:id="br0">
      <inkml:brushProperty name="width" value="0.025" units="cm"/>
      <inkml:brushProperty name="height" value="0.025" units="cm"/>
    </inkml:brush>
  </inkml:definitions>
  <inkml:trace contextRef="#ctx0" brushRef="#br0">1 14 9097,'0'0'7927,"7"7"-6966,6 3-639,0-1-1,1 0 1,0 0 0,0-2 0,1 0-1,0 0 1,1-1 0,-1-1-1,1-1 1,0 0 0,22 2 0,27 0 739,106-3 1,-11-1 817,133 17-851,449-28 0,-464-9-777,332 20 0,-461 4 124,0-7 0,234-31 1,186-37 332,-393 56-603,220 13 0,-125 32-60,-171-17-16,143 4-1,-16-31 926,-81 2-248,-106 10-483,-10 1-226,-26-2-1360,-11 0-1530,-12-4-2995,-4-9-3716</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0:40.590"/>
    </inkml:context>
    <inkml:brush xml:id="br0">
      <inkml:brushProperty name="width" value="0.025" units="cm"/>
      <inkml:brushProperty name="height" value="0.025" units="cm"/>
    </inkml:brush>
  </inkml:definitions>
  <inkml:trace contextRef="#ctx0" brushRef="#br0">1 95 4292,'69'-8'8017,"-1"-11"-4311,-48 12-2981,0 1 0,1 1 0,0 1 0,32-2 0,395 31 3994,-317-14-4190,344 12 1804,-263-16-1992,780-11 1495,-398-11-1424,-193 10-199,534-5 476,-125-3-65,-708 12-437,0-3 0,-1-6 0,145-31 0,-233 38-220,-31 7-200,-10 3-2600,8-4-5001,9-3-2971</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07.235"/>
    </inkml:context>
    <inkml:brush xml:id="br0">
      <inkml:brushProperty name="width" value="0.025" units="cm"/>
      <inkml:brushProperty name="height" value="0.025" units="cm"/>
    </inkml:brush>
  </inkml:definitions>
  <inkml:trace contextRef="#ctx0" brushRef="#br0">0 6 6566,'0'0'10864,"9"-2"-10400,31-1-142,-1 2 0,0 2 0,0 1 0,0 2 0,39 9 0,57 5 111,750 19 1469,-521-29-1455,3542 33 1603,-2245-65-246,-1558 19-1477,-30 2-1148,-30 2-3169,-69 1-126,-15 0-2407</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07.995"/>
    </inkml:context>
    <inkml:brush xml:id="br0">
      <inkml:brushProperty name="width" value="0.025" units="cm"/>
      <inkml:brushProperty name="height" value="0.025" units="cm"/>
    </inkml:brush>
  </inkml:definitions>
  <inkml:trace contextRef="#ctx0" brushRef="#br0">0 0 8616,'0'0'6887,"10"5"-6556,20 9 203,1-2 0,-1-2 0,2 0 0,56 8 0,149 10 1248,-179-23-1611,1020 30 1666,-504-30-1256,467 29-47,1148 18 1820,140-51 406,-1760 21-2865,-192 10-6773,-253-19-152</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2:06.102"/>
    </inkml:context>
    <inkml:brush xml:id="br0">
      <inkml:brushProperty name="width" value="0.025" units="cm"/>
      <inkml:brushProperty name="height" value="0.025" units="cm"/>
    </inkml:brush>
  </inkml:definitions>
  <inkml:trace contextRef="#ctx0" brushRef="#br0">129 58 6182,'0'0'20825,"-8"0"-20345,6 0-436,-1-1 0,1 1 0,-1 1-1,1-1 1,0 0 0,0 0 0,-1 1-1,1-1 1,0 1 0,0 0 0,-1 0-1,1 0 1,0 0 0,0 0-1,0 0 1,0 1 0,0-1 0,0 1-1,1-1 1,-3 3 0,2 0 72,-1 0-1,1 0 1,-1 0-1,1 0 1,0 1 0,1-1-1,-1 1 1,1 0 0,0-1-1,0 1 1,0 7 0,0-10-83,1-1 1,0 1-1,-1-1 1,1 1 0,0-1-1,0 1 1,0-1-1,0 1 1,0-1 0,0 1-1,0-1 1,0 1-1,1-1 1,-1 0 0,1 1-1,-1-1 1,1 1 0,-1-1-1,1 0 1,0 1-1,1 0 1,-1-2-14,0 0 0,0 0 0,0 0 0,0 0 0,0 0 0,0 0 0,0-1 0,-1 1 0,1 0 0,0-1 0,0 1 0,0 0 0,0-1 0,0 1 0,0-1 0,-1 1 0,1-1 0,0 0 0,0 1 0,-1-1 0,1 0 0,0-1 0,7-7 82,0 0 0,-1 0-1,-1 0 1,7-13 0,-10 15-21,1 0 1,-2-1 0,1 0 0,-1 1-1,0-1 1,0 0 0,-1 0-1,-1 0 1,1-14 0,-1 21-74,0 1 1,-1-1-1,1 1 1,0-1 0,0 1-1,-1-1 1,1 1 0,0 0-1,0-1 1,-1 1-1,1-1 1,-1 1 0,1 0-1,0-1 1,-1 1 0,1 0-1,-1 0 1,1-1-1,0 1 1,-1 0 0,1 0-1,-1 0 1,1-1 0,-1 1-1,1 0 1,-1 0-1,1 0 1,-1 0 0,1 0-1,-1 0 1,1 0 0,-1 0-1,1 0 1,-1 0-1,1 0 1,-1 1 0,1-1-1,-1 0 1,-21 8 103,13 0-112,0 1 0,0 1 0,1 0 0,0 0 0,0 0 0,1 1 0,1 0 0,0 0 0,1 1 0,0 0 0,0 0 0,1 0 0,1 0 0,0 1 0,1-1 0,-1 18 0,2-30 0,1 1 0,0 0 0,0-1 0,0 1 0,0 0 0,0-1 0,0 1 0,0 0 0,0-1 0,0 1 0,0 0 0,0-1 0,0 1 0,0 0 0,1-1 0,-1 1 0,0 0 0,0-1 0,1 1 0,-1-1 0,0 1 0,1-1 0,-1 1 0,1-1 0,-1 1 0,1-1 0,-1 1 0,1-1 0,-1 1 0,1-1 0,-1 0 0,1 1 0,0-1 0,-1 0 0,1 1 0,0-1 0,-1 0 0,1 0 0,0 0 0,-1 0 0,1 1 0,0-1 0,-1 0 0,1 0 0,0 0 0,-1-1 0,1 1 0,0 0 0,-1 0 0,1 0 0,0 0 0,-1-1 0,1 1 0,-1 0 0,1 0 0,0-1 0,-1 1 0,1-1 0,-1 1 0,1 0 0,-1-1 0,1 1 0,0-2 0,37-31 0,-28 22 0,3-1 0,-1-1 0,-1 0 0,0 0 0,-1-1 0,-1 0 0,0-1 0,0 0 0,5-17 0,-15 29 0,-5 7 0,-4 6 0,-3 8 0,1 0 0,1 1 0,0 0 0,2 1 0,0 0 0,1 1 0,-7 30 0,15-51 0,0 0 0,0 1 0,0-1 0,0 0 0,0 0 0,0 0 0,0 0 0,0 0 0,0 0 0,0 1 0,0-1 0,0 0 0,0 0 0,0 0 0,0 0 0,0 0 0,0 0 0,0 0 0,0 1 0,0-1 0,0 0 0,0 0 0,0 0 0,0 0 0,0 0 0,0 0 0,0 0 0,0 1 0,0-1 0,0 0 0,0 0 0,1 0 0,-1 0 0,0 0 0,0 0 0,0 0 0,0 0 0,0 0 0,0 0 0,0 0 0,0 0 0,1 0 0,-1 1 0,0-1 0,0 0 0,0 0 0,0 0 0,0 0 0,0 0 0,0 0 0,1 0 0,-1 0 0,0 0 0,0 0 0,0 0 0,0-1 0,0 1 0,0 0 0,1 0 0,-1 0 0,0 0 0,0 0 0,0 0 0,0 0 0,0 0 0,0 0 0,13-9 0,10-15 0,-18 18 0,46-59 0,-47 59 0,0-1 0,0 1 0,-1-1 0,0 1 0,0-1 0,0 0 0,-1 0 0,2-15 0,-3 22 0,-1 0 0,0 0 0,0-1 0,0 1 0,0 0 0,0-1 0,0 1 0,0 0 0,0-1 0,0 1 0,0 0 0,0-1 0,0 1 0,0 0 0,0 0 0,0-1 0,0 1 0,0 0 0,-1-1 0,1 1 0,0 0 0,0 0 0,0-1 0,0 1 0,0 0 0,-1 0 0,1-1 0,0 1 0,0 0 0,-1 0 0,1 0 0,0-1 0,0 1 0,-1 0 0,1 0 0,0 0 0,0 0 0,-1 0 0,1-1 0,0 1 0,-1 0 0,1 0 0,-1 0 0,-16 8 0,-13 19 0,16-9 0,1 1 0,1 1 0,0 0 0,2 1 0,0 0 0,1 0 0,2 1 0,-6 23 0,13-45 0,0 0 0,0 0 0,0 0 0,0 1 0,-1-1 0,1 0 0,0 0 0,0 1 0,0-1 0,0 0 0,0 0 0,0 1 0,0-1 0,0 0 0,0 0 0,0 0 0,0 1 0,0-1 0,0 0 0,0 0 0,0 1 0,0-1 0,0 0 0,1 0 0,-1 1 0,0-1 0,0 0 0,0 0 0,0 0 0,0 1 0,1-1 0,-1 0 0,0 0 0,0 0 0,0 0 0,0 0 0,1 1 0,-1-1 0,0 0 0,0 0 0,0 0 0,1 0 0,-1 0 0,0 0 0,0 0 0,1 0 0,-1 0 0,0 0 0,0 0 0,1 0 0,-1 0 0,17-8 0,13-19 0,-13 10 0,-1 0 0,-1-1 0,0 0 0,-1-1 0,-1-1 0,-1 0 0,18-41 0,-30 60 0,1 0 0,-1 0 0,0 0 0,1 0 0,-1 0 0,0 1 0,1-1 0,-1 0 0,0 0 0,0 0 0,0 0 0,0 0 0,0 0 0,0 0 0,0 0 0,0 0 0,0 0 0,0 0 0,-1 0 0,0-1 0,-11 9 0,-15 25 0,-13 45-1884,33-59 113,1 1 0,-6 27 1</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24.597"/>
    </inkml:context>
    <inkml:brush xml:id="br0">
      <inkml:brushProperty name="width" value="0.025" units="cm"/>
      <inkml:brushProperty name="height" value="0.025" units="cm"/>
    </inkml:brush>
  </inkml:definitions>
  <inkml:trace contextRef="#ctx0" brushRef="#br0">1 268 6822,'0'0'11894,"9"-1"-11039,206 0 5510,-133 3-4974,248-20 515,-88 2-321,-91 4-1133,149-31-1,62-6 109,-33 26-416,452 27 0,565 34 54,-1095-42-198,333 37 0,425 59 0,-282-72 0,-300-15 0,1255-23 0,-549 30 0,616 58 0,-1061-85 0,-351 4 0,-135 6 0,1065-17 0,-593 17 0,-270-23 0,-392 27 0,33-4 0,-36 3 0,-24 2 0,-51-13 0,-529 26 0,-547-40 0,-330-33-16,-171 93-571,6 12-123,1551-45 723,-1226-31 0,-52-32-231,-1258 59 207,1913 33-3,104 0 39,232-21-33,-496 1 42,249-51 68,597 40-95,15 2 14,0-1-1,0 1 1,0-1-1,0-1 1,0 1-1,0-1 1,0-1-1,-14-6 1,63 4-117,413-11 62,-35 0 4,-335 16 29,1507-44-148,-1277 23 190,1106-47-1027,-798 71-503,311 32-6092,275 53-891,-885-67 5360</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26.277"/>
    </inkml:context>
    <inkml:brush xml:id="br0">
      <inkml:brushProperty name="width" value="0.025" units="cm"/>
      <inkml:brushProperty name="height" value="0.025" units="cm"/>
    </inkml:brush>
  </inkml:definitions>
  <inkml:trace contextRef="#ctx0" brushRef="#br0">6874 665 5605,'17'1'4006,"-11"-1"-3414,-1 1-1,1-1 0,-1 0 1,1-1-1,-1 1 0,8-3 0,-11 3-440,-1-1 0,0 1 0,0-1 0,0 1 0,0-1-1,-1 1 1,1-1 0,0 0 0,0 0 0,0 0-1,0 1 1,-1-1 0,1 0 0,0 0 0,-1 0-1,1 0 1,-1 0 0,1 0 0,-1 0 0,0 0-1,1 0 1,-1-1 0,0 1 0,0 0 0,1 0-1,-1 0 1,0 0 0,0 0 0,0 0 0,-1-1-1,1 1 1,0 0 0,0 0 0,-1 0 0,1 0-1,-1-2 1,-2-1-43,0 0 0,0 1 0,0-1-1,-1 1 1,1 0 0,-1 0 0,0 0-1,0 0 1,0 0 0,0 1 0,-1 0-1,1 0 1,0 0 0,-8-2-1,-1-1-41,-82-36-104,-2 4 0,-138-32 0,-211-24 18,419 88 31,-628-101 253,-738-24 1,313 116-201,782 27-63,0 13 1,-403 89 0,397-40 33,-475 183-1,737-242 52,0 2-1,1 1 0,1 3 0,1 1 0,-60 47 1,84-58-56,1 2 1,1-1-1,0 1 1,1 1-1,0 0 1,1 1-1,1 0 1,1 1-1,0 0 1,1 0-1,1 1 1,1 0 0,0 0-1,1 1 1,1-1-1,-2 22 1,4-20 34,1 1 1,0 0-1,1 0 1,2 0 0,0 0-1,1 0 1,1-1-1,1 1 1,1-1 0,0 0-1,2-1 1,0 1-1,1-1 1,1-1-1,1 0 1,1-1 0,0 0-1,1 0 1,1-1-1,26 23 1,-1-5 0,2-2 1,1-1-1,1-3 0,78 39 0,199 70-18,-106-61 303,3-9-1,312 53 1,459 15-202,7-67-86,2-107-14,55-122 11,-879 120-33,-2-7-1,-3-8 0,319-153 1,-104-11 16,-336 189-25,-2-3-1,-1-1 1,-1-3 0,-2-1 0,62-77-1,-92 101 33,-1-1 0,0 0-1,-1 0 1,-1-1 0,-1 0-1,0-1 1,-1 0 0,-1 0-1,4-25 1,-7 31-7,-1-1 1,0 1-1,-1-1 1,-1 1-1,0-1 0,0 1 1,-1-1-1,-1 1 1,0 0-1,-1 0 0,0 0 1,-1 0-1,0 1 1,-13-20-1,-4 1-24,-2 1 1,0 1-1,-2 1 0,-1 1 0,-2 1 1,0 2-1,-39-24 0,-24-9-24,-121-54 0,-383-143-4078,452 194 943,-50-21-3736</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29.987"/>
    </inkml:context>
    <inkml:brush xml:id="br0">
      <inkml:brushProperty name="width" value="0.025" units="cm"/>
      <inkml:brushProperty name="height" value="0.025" units="cm"/>
    </inkml:brush>
  </inkml:definitions>
  <inkml:trace contextRef="#ctx0" brushRef="#br0">0 133 5477,'0'0'11536,"10"0"-10596,224 1 2236,824-27-1435,361-36 4553,-1224 66-5910,-250-12-4080,1-11-3472,7-4-2483</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31.198"/>
    </inkml:context>
    <inkml:brush xml:id="br0">
      <inkml:brushProperty name="width" value="0.025" units="cm"/>
      <inkml:brushProperty name="height" value="0.025" units="cm"/>
    </inkml:brush>
  </inkml:definitions>
  <inkml:trace contextRef="#ctx0" brushRef="#br0">1 55 8680,'12'2'5334,"23"-2"-5168,-30 0 559,239-19 4774,-66 2-4213,1109 0 1906,1954 87 1666,-2527-121-3929,-660 47-1473,-55 4 423,1 0 1,0 0-1,0-1 1,0 1 0,0 0-1,0 0 1,0 0 0,0 0-1,-1-1 1,1 1 0,0 0-1,0 0 1,0 0 0,0-1-1,0 1 1,0 0 0,0 0-1,0 0 1,0-1 0,0 1-1,0 0 1,0 0 0,0 0-1,0-1 1,0 1 0,0 0-1,1 0 1,-1 0-1,0 0 1,0-1 0,0 1-1,0 0 1,0 0 0,0 0-1,0 0 1,1-1 0,-1 1-1,0 0 1,0 0 0,0 0-1,0 0 1,0 0 0,1 0-1,-1 0 1,0-1 0,-24-10-6116</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36.464"/>
    </inkml:context>
    <inkml:brush xml:id="br0">
      <inkml:brushProperty name="width" value="0.025" units="cm"/>
      <inkml:brushProperty name="height" value="0.025" units="cm"/>
    </inkml:brush>
  </inkml:definitions>
  <inkml:trace contextRef="#ctx0" brushRef="#br0">0 199 3844,'0'0'1793,"3"-67"-2465,-3 46 672,0 0 512,0 1-480,0 5-256,0 1 224,0-1 0,0 2-480,0 0-2788</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37.157"/>
    </inkml:context>
    <inkml:brush xml:id="br0">
      <inkml:brushProperty name="width" value="0.025" units="cm"/>
      <inkml:brushProperty name="height" value="0.025" units="cm"/>
    </inkml:brush>
  </inkml:definitions>
  <inkml:trace contextRef="#ctx0" brushRef="#br0">32 0 4292,'0'0'20297,"6"14"-17981,1 2-1709,-2 1 0,0 0 0,-1 0 0,-1 0-1,0 1 1,-2-1 0,0 1 0,-2 29 0,-18 116-162,-4 78-842,23-253-1646,0 1 0,-1-1 0,0 1 0,-1 0 1,-4-16-1,-8-13-6744</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37.496"/>
    </inkml:context>
    <inkml:brush xml:id="br0">
      <inkml:brushProperty name="width" value="0.025" units="cm"/>
      <inkml:brushProperty name="height" value="0.025" units="cm"/>
    </inkml:brush>
  </inkml:definitions>
  <inkml:trace contextRef="#ctx0" brushRef="#br0">1 70 9385,'0'0'19549,"9"-3"-18348,25-6-631,0 2 0,1 2 0,47-2-1,-9 0-216,7-3-358,4-1-289,1 3 0,140 6 1,-192 9-2460,-17 6-5422</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38.024"/>
    </inkml:context>
    <inkml:brush xml:id="br0">
      <inkml:brushProperty name="width" value="0.025" units="cm"/>
      <inkml:brushProperty name="height" value="0.025" units="cm"/>
    </inkml:brush>
  </inkml:definitions>
  <inkml:trace contextRef="#ctx0" brushRef="#br0">77 37 5926,'0'0'5023,"-9"0"-1719,-4 0-2011,-17 1 861,6 3 3400,28-2 589,29 7-4465,119-4-1166,1-7-1,177-24 1,-298 22-451,-25 4-208,21-5-1127,-14-3-3380,-6-5-3973</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38.740"/>
    </inkml:context>
    <inkml:brush xml:id="br0">
      <inkml:brushProperty name="width" value="0.025" units="cm"/>
      <inkml:brushProperty name="height" value="0.025" units="cm"/>
    </inkml:brush>
  </inkml:definitions>
  <inkml:trace contextRef="#ctx0" brushRef="#br0">114 28 6406,'0'0'10661,"8"-5"-7501,26-17-459,-34 22-2607,1 0 0,-1 0 0,0 0-1,1 0 1,-1 0 0,1 0-1,-1 0 1,1 0 0,-1 0 0,1 0-1,-1 0 1,1 0 0,-1 0 0,0 0-1,1 0 1,-1 1 0,1-1 0,-1 0-1,0 0 1,1 1 0,-1-1-1,1 0 1,-1 1 0,0-1 0,0 0-1,1 1 1,-1-1 0,0 0 0,1 1-1,-1-1 1,0 0 0,0 1-1,0-1 1,0 1 0,1-1 0,-1 1-1,0-1 1,0 1 0,0-1 0,0 0-1,0 1 1,0-1 0,0 1 0,0-1-1,0 1 1,0-1 0,0 1-1,-1 0 1,2 29 1307,-1-27-935,-1 23-228,-1 1-1,-1-1 1,-2 0 0,-10 37 0,-43 100 978,38-114-972,2 0-1,3 1 1,-11 57-1,24-96-243,1 0 0,-1 0 0,2 0 0,0 0 0,0 0 0,3 18 0,-3-29-25,0 1 0,0-1 1,1 1-1,-1-1 0,0 0 0,0 1 0,0-1 1,1 1-1,-1-1 0,0 1 0,0-1 0,1 1 1,-1-1-1,0 0 0,1 1 0,-1-1 0,1 0 1,-1 1-1,0-1 0,1 0 0,-1 0 0,1 1 1,-1-1-1,1 0 0,-1 0 0,1 0 0,-1 0 0,1 1 1,-1-1-1,1 0 0,-1 0 0,1 0 0,-1 0 1,1 0-1,-1 0 0,1 0 0,-1-1 0,1 1 1,-1 0-1,1 0 0,-1 0 0,1 0 0,-1-1 1,0 1-1,1 0 0,-1 0 0,1-1 0,-1 1 1,1 0-1,-1-1 0,0 1 0,1 0 0,-1-1 1,0 1-1,0-1 0,1 1 0,-1-1 0,0 1 1,0 0-1,1-1 0,-1 1 0,0-1 0,0 1 1,0-1-1,1-17-6072,-1-6-4323</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39.241"/>
    </inkml:context>
    <inkml:brush xml:id="br0">
      <inkml:brushProperty name="width" value="0.025" units="cm"/>
      <inkml:brushProperty name="height" value="0.025" units="cm"/>
    </inkml:brush>
  </inkml:definitions>
  <inkml:trace contextRef="#ctx0" brushRef="#br0">5 148 10954,'0'0'16475,"-2"9"-14719,2-8-1694,-1 0 1,1 0-1,0 1 1,-1-1-1,1 0 1,0 1-1,0-1 1,0 0-1,0 1 1,0-1-1,0 0 1,0 1-1,0-1 1,1 0-1,-1 1 1,0-1-1,1 0 1,-1 0-1,1 1 1,0-1-1,-1 0 1,1 0-1,0 0 1,-1 0-1,1 0 0,0 0 1,0 0-1,2 2 1,1-2 54,1 0-1,-1 0 1,1 0 0,-1-1 0,1 1-1,-1-1 1,1 0 0,-1 0 0,1-1-1,8-1 1,7-2-47,1 0 1,-1-2-1,0 0 0,36-17 0,-44 17-55,0 0 0,0-1 0,0 0 0,-1-1 0,0 0 0,-1-1 0,0 0 0,14-16 0,-23 24-15,1-1 0,-1 0 0,0 1 0,1-1 0,-1 0 0,0 0 0,0 0 0,0 0 0,0 0 0,0 0 0,-1 0 0,1 0 0,-1 0 0,1 0 0,-1 0 0,0 0 0,0-1 0,0 1 0,0 0 0,0 0 0,-1-3 0,0 3 0,0 1 0,0 0 0,0-1 0,0 1 0,0 0 0,0 0 0,-1-1 0,1 1 0,0 0 0,-1 0 0,1 1 0,-1-1 0,1 0 0,-1 0 0,1 1 0,-1-1 0,0 1 0,1-1 0,-1 1 0,-3 0 0,-3-1 0,-1 0 0,0 1 0,1 0 0,-1 1 0,0 0 0,1 0 0,-1 1 0,1 0 0,-12 5 0,8-2 0,0 2 0,1 0 0,0 0 0,0 1 0,1 0 0,0 1 0,0 0 0,-15 20 0,20-23 0,0 1 0,1-1 0,0 1 0,0-1 0,1 1 0,0 0 0,0 1 0,0-1 0,1 0 0,0 1 0,1-1 0,-1 1 0,1 0 0,1 0 0,0-1 0,1 15 0,0-18 5,1 0 1,-1 0-1,1 1 0,0-1 1,0-1-1,0 1 1,1 0-1,0 0 0,-1-1 1,1 0-1,0 1 0,1-1 1,-1 0-1,1-1 0,-1 1 1,1 0-1,0-1 0,0 0 1,0 0-1,0 0 1,0-1-1,0 1 0,1-1 1,-1 0-1,0 0 0,5 0 1,17 4-291,0-2-1,0-1 1,31-2 0,-43 0-91,44-2-5448,-2-12-3476</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2:11.336"/>
    </inkml:context>
    <inkml:brush xml:id="br0">
      <inkml:brushProperty name="width" value="0.025" units="cm"/>
      <inkml:brushProperty name="height" value="0.025" units="cm"/>
    </inkml:brush>
  </inkml:definitions>
  <inkml:trace contextRef="#ctx0" brushRef="#br0">0 19 10090,'0'0'11461,"9"3"-9934,21 4-824,0-2 1,1-1-1,-1-2 0,1-1 1,44-4-1,-4 2-193,590-5 883,-1004 24-832,-42 1-562,343-19 41,-61-2 924,103 2-953,0 0 1,0 0-1,0 0 1,0 0-1,0 0 0,0-1 1,0 1-1,0 0 0,0 0 1,0 0-1,0 0 1,0 0-1,0 0 0,0 0 1,0 0-1,0 0 0,0 0 1,0-1-1,0 1 1,0 0-1,0 0 0,0 0 1,0 0-1,0 0 0,0 0 1,0 0-1,0 0 0,0 0 1,0 0-1,0 0 1,0 0-1,0 0 0,0-1 1,0 1-1,18-3 46,28-3-133,565-5 127,-467 11 112,-285 5-85,0 6 0,-186 38 1,439-55-432,-61-1 7,71-9-2967,200-53 0,-314 65 2743,-9 2 239,-20-1 163,-37 2 250,-140 23-312,7 0-3864,64-17-3845</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39.584"/>
    </inkml:context>
    <inkml:brush xml:id="br0">
      <inkml:brushProperty name="width" value="0.025" units="cm"/>
      <inkml:brushProperty name="height" value="0.025" units="cm"/>
    </inkml:brush>
  </inkml:definitions>
  <inkml:trace contextRef="#ctx0" brushRef="#br0">411 0 9801,'0'0'19363,"-12"12"-17287,-100 104-1312,-168 229-1,280-345-768,0-1-1,0 1 1,0 0 0,0 0-1,0 0 1,0 0-1,0-1 1,0 1 0,0 0-1,0 0 1,0 0 0,0-1-1,0 1 1,0 0-1,0 0 1,0 0 0,0-1-1,0 1 1,0 0 0,0 0-1,-1 0 1,1 0 0,0-1-1,0 1 1,0 0-1,0 0 1,0 0 0,0 0-1,-1 0 1,1-1 0,0 1-1,0 0 1,0 0-1,0 0 1,-1 0 0,1 0-1,0 0 1,0 0 0,0 0-1,0 0 1,-1 0 0,1 0-1,0-1 1,0 1-1,0 0 1,-1 0 0,1 0-1,0 1 1,0-1 0,0 0-1,-1 0 1,1 0-1,0 0 1,0 0 0,0 0-1,-1 0 1,1-1-324,5-67-9248,1 18 1532</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39.940"/>
    </inkml:context>
    <inkml:brush xml:id="br0">
      <inkml:brushProperty name="width" value="0.025" units="cm"/>
      <inkml:brushProperty name="height" value="0.025" units="cm"/>
    </inkml:brush>
  </inkml:definitions>
  <inkml:trace contextRef="#ctx0" brushRef="#br0">0 26 7303,'0'0'24407,"35"64"-23350,-3-47-1057,7 0 0,6-2 0,7 0 0,1-4 0,-1 0 0,-6-1 0,-7-5-3908,-6-3-3234,-6-2-3557</inkml:trace>
  <inkml:trace contextRef="#ctx0" brushRef="#br0" timeOffset="1">700 0 19250,'0'0'13517,"-2"53"-13517,-2-25 0,1 4 0,2-1 0,1 1 0,0-6 0,0-8-2210,1-12-8616</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40.270"/>
    </inkml:context>
    <inkml:brush xml:id="br0">
      <inkml:brushProperty name="width" value="0.025" units="cm"/>
      <inkml:brushProperty name="height" value="0.025" units="cm"/>
    </inkml:brush>
  </inkml:definitions>
  <inkml:trace contextRef="#ctx0" brushRef="#br0">1 1 13100,'0'0'-11851</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40.630"/>
    </inkml:context>
    <inkml:brush xml:id="br0">
      <inkml:brushProperty name="width" value="0.025" units="cm"/>
      <inkml:brushProperty name="height" value="0.025" units="cm"/>
    </inkml:brush>
  </inkml:definitions>
  <inkml:trace contextRef="#ctx0" brushRef="#br0">90 0 10090,'0'0'17317,"6"15"-14936,0-3-2022,-1 1-1,0 0 0,-1 0 1,0 1-1,-1-1 0,-1 1 1,1 26-1,-16 132-218,0-1-168,13-170 28,0 1 0,0-1 0,0 0 0,0 1 0,0-1 0,1 0 0,-1 1 0,0-1 0,1 0 0,-1 0 0,1 1 0,0-1 0,-1 0 0,1 0 0,0 0 0,-1 0 0,1 1 0,0-1 0,0 0 0,0-1 0,0 1 0,0 0 0,0 0 0,0 0 0,3 1 0,-1-1 0,1 0 0,-1 0 0,1 0 0,0-1 0,-1 1 0,1-1 0,0 0 0,-1 0 0,8-1 0,9-2 0,1-1 0,35-12 0,-42 11 0,7-1 0,0 0 0,1 2 0,-1 0 0,1 2 0,23-1 0,-44 3 0,0 0 0,-1 0 0,1 0 0,0 0 0,0 0 0,0 0 0,-1 0 0,1 0 0,0 0 0,0 1 0,0-1 0,-1 0 0,1 0 0,0 1 0,-1-1 0,1 0 0,0 1 0,0-1 0,-1 1 0,1-1 0,-1 1 0,1-1 0,0 1 0,-1 0 0,1-1 0,-1 1 0,0-1 0,1 1 0,-1 0 0,1 1 0,-1-1 0,0 1 0,0 0 0,0-1 0,0 1 0,-1-1 0,1 1 0,0 0 0,-1-1 0,1 1 0,-1-1 0,0 1 0,1-1 0,-3 3 0,-1 3 0,-1 0 0,0-1 0,0 0 0,-1 0 0,-8 7 0,-5 1 0,-1-1 0,0 0 0,-1-2 0,-1 0 0,1-1 0,-2-2 0,1 0 0,-1-1 0,0-1 0,0-1 0,-1-2 0,0 0 0,-26-1 0,47-2 0,1 0 0,-1 0 0,0 0 0,1 0 0,-1-1 0,0 1 0,1-1 0,-1 0 0,1 0 0,-1 0 0,1 0 0,-1 0 0,1-1 0,0 1 0,-1-1 0,1 1 0,0-1 0,0 0 0,0 0 0,0 0 0,1 0 0,-1 0 0,1 0 0,-1-1 0,1 1 0,-1 0 0,1-1 0,0 1 0,0-1 0,1 1 0,-1-1 0,0 0 0,1 1 0,-1-1 0,1 0 0,0 1 0,0-1 0,0 0 0,1 0 0,-1 1 0,0-1 0,1 1 0,0-1 0,-1 0 0,1 1 0,0-1 0,1 1 0,-1-1 0,0 1 0,1 0 0,-1 0 0,1-1 0,0 1 0,-1 0 0,1 0 0,0 1 0,0-1 0,1 0 0,3-2 0,14-9-1707,2 0 0,23-9 0,-15 7-1585,18-9-4502</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40.990"/>
    </inkml:context>
    <inkml:brush xml:id="br0">
      <inkml:brushProperty name="width" value="0.025" units="cm"/>
      <inkml:brushProperty name="height" value="0.025" units="cm"/>
    </inkml:brush>
  </inkml:definitions>
  <inkml:trace contextRef="#ctx0" brushRef="#br0">85 0 16335,'0'0'14254,"-10"64"-12076,-7-14-2178,1 10 0,0 7 0,2 2 0,5 0 0,6-4 0,3-5 0,0-9 0,3-8 0,4-10 0,5-12 0,-1-13 0,-2-8-5413,1-9-6214</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41.321"/>
    </inkml:context>
    <inkml:brush xml:id="br0">
      <inkml:brushProperty name="width" value="0.025" units="cm"/>
      <inkml:brushProperty name="height" value="0.025" units="cm"/>
    </inkml:brush>
  </inkml:definitions>
  <inkml:trace contextRef="#ctx0" brushRef="#br0">53 251 14510,'0'0'15625,"12"2"-13404,-5-1-2198,1 0 0,-1-1-1,1 0 1,0 0 0,-1 0 0,1-1 0,0-1 0,-1 1-1,0-1 1,1 0 0,-1-1 0,0 0 0,0 0 0,0 0 0,0-1-1,-1 0 1,12-9 0,-3 2-23,0-1 0,-1-1 0,25-27 0,-34 34 0,0 0 0,-1 0 0,1-1 0,-1 0 0,-1 0 0,1 0 0,-1 0 0,0 0 0,-1-1 0,0 1 0,0-1 0,0-8 0,-1 15 0,-1-1 0,0 1 0,0-1 0,0 1 0,0 0 0,0-1 0,0 1 0,0 0 0,0-1 0,-1 1 0,1 0 0,-1-1 0,1 1 0,-1 0 0,1 0 0,-1-1 0,0 1 0,1 0 0,-1 0 0,0 0 0,0 0 0,0 0 0,0 0 0,0 0 0,0 0 0,0 0 0,-2 0 0,1 0 0,-1 0 0,0 0 0,0 1 0,0-1 0,1 1 0,-1 0 0,0 0 0,0 0 0,0 0 0,1 1 0,-1-1 0,-5 2 0,-2 1 0,0 0 0,-1 1 0,2 0 0,-1 1 0,0 0 0,-11 9 0,-1 3 0,1 2 0,1 1 0,0 0 0,-28 40 0,40-49 0,0 1 0,0 1 0,2 0 0,-1 0 0,2 0 0,-1 0 0,2 1 0,0 0 0,1 0 0,0 0 0,-1 16 0,4-27 0,1 1 0,-1-1 0,0 0 0,1 0 0,0 1 0,0-1 0,0 0 0,0 0 0,0 0 0,1 0 0,-1 0 0,1 0 0,0 0 0,0 0 0,0-1 0,0 1 0,0-1 0,1 0 0,-1 1 0,1-1 0,-1 0 0,1 0 0,0-1 0,0 1 0,0 0 0,0-1 0,0 0 0,0 0 0,0 0 0,0 0 0,6 1 0,11 2 0,1-1 0,-1-1 0,41-1 0,-47-1 0,14 0-575,1-2 1,50-8-1,-66 7-337,1-1 0,-1 0 0,0-1 1,20-10-1,-3-4-9108</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42.925"/>
    </inkml:context>
    <inkml:brush xml:id="br0">
      <inkml:brushProperty name="width" value="0.025" units="cm"/>
      <inkml:brushProperty name="height" value="0.025" units="cm"/>
    </inkml:brush>
  </inkml:definitions>
  <inkml:trace contextRef="#ctx0" brushRef="#br0">76 1 10186,'2'52'12612,"3"7"-6027,52 236-3292,-56-290-3283,37 122 94,-32-110-108,1-1 0,0 0 0,1 0 1,1-1-1,15 21 0,-46-84-4881,-36-31-2381,-3 2 3425,-23-31 6172,70 80 367,14 28-2615,0-1-1,0 0 0,-1 1 1,1-1-1,0 1 0,1-1 1,-1 0-1,0 1 0,0-1 1,0 0-1,0 1 0,0-1 1,1 1-1,-1-1 0,0 1 1,1-1-1,-1 1 0,0-1 1,1 1-1,-1-1 1,0 1-1,1-1 0,-1 1 1,1-1-1,0 0 0,3 0 75,1-1 0,-1 1-1,1-1 1,-1 1 0,1 1-1,0-1 1,-1 1 0,8 0-1,-2-1-447,116-11-2286,-42-2-4642,-34 3-1227</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43.293"/>
    </inkml:context>
    <inkml:brush xml:id="br0">
      <inkml:brushProperty name="width" value="0.025" units="cm"/>
      <inkml:brushProperty name="height" value="0.025" units="cm"/>
    </inkml:brush>
  </inkml:definitions>
  <inkml:trace contextRef="#ctx0" brushRef="#br0">86 4 8264,'0'0'17633,"-9"11"-15365,-3 5-1613,1-1 1,1 2-1,-12 23 0,18-32-526,1 0 0,0-1 0,0 2 0,1-1 0,0 0 0,0 0 0,1 1 0,0-1 0,0 1 0,1-1 0,1 1 0,1 10 0,-2-16-124,1-1 1,0 0-1,0 0 1,0 0-1,0 0 1,0 0 0,0 0-1,1 0 1,-1 0-1,1 0 1,-1-1-1,1 1 1,0 0-1,-1-1 1,1 0 0,0 1-1,0-1 1,0 0-1,0 0 1,0 0-1,0 0 1,1 0-1,-1-1 1,0 1 0,0-1-1,1 1 1,-1-1-1,0 0 1,1 0-1,3 0 1,-2 0 2,1 0 0,-1 0 1,1-1-1,-1 0 0,1 0 0,-1 0 1,0 0-1,0-1 0,0 1 0,1-1 1,-2 0-1,1 0 0,0-1 0,0 1 1,4-5-1,-2 0-8,-1 0 0,0 0 0,0-1 0,-1 0 0,0 1 0,0-2 0,-1 1 0,0 0 0,0-1 0,-1 1 0,0-1 0,-1 0 0,0 0 0,0 0 0,-1-9 0,0 14 0,0 0 0,0 1 0,0-1 0,-1 0 0,0 0 0,0 0 0,0 1 0,0-1 0,0 0 0,-1 1 0,1-1 0,-1 1 0,0 0 0,0-1 0,0 1 0,-1 0 0,1 0 0,-1 0 0,1 1 0,-1-1 0,0 1 0,0-1 0,-1 1 0,1 0 0,0 0 0,-1 0 0,1 1 0,-1-1 0,1 1 0,-1 0 0,0 0 0,1 0 0,-1 1 0,0-1 0,0 1 0,-4 0 0,7-1 2,1 1 0,-1 0 0,0 0 0,0-1-1,0 1 1,0 0 0,0 0 0,0 0 0,0 0 0,0 1 0,0-1 0,0 0-1,0 0 1,1 0 0,-1 1 0,0-1 0,0 0 0,0 1 0,0-1 0,0 1-1,1-1 1,-1 1 0,0-1 0,0 1 0,1 0 0,-1-1 0,1 1 0,-1 0-1,0 0 1,1-1 0,-1 1 0,1 0 0,0 0 0,-1 0 0,1 0 0,0 0 0,-1-1-1,1 1 1,0 0 0,0 0 0,0 0 0,0 0 0,0 0 0,0 0 0,0 0-1,0 0 1,0 0 0,0 1 0,1 0-29,0 1 0,0-1 0,0 0 0,0 1 0,1-1 0,-1 0 0,1 0-1,-1 0 1,1 0 0,0 0 0,-1 0 0,1 0 0,0 0 0,0-1 0,0 1 0,5 1 0,36 8-3683,3-10-4111,-16-3-587</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43.824"/>
    </inkml:context>
    <inkml:brush xml:id="br0">
      <inkml:brushProperty name="width" value="0.025" units="cm"/>
      <inkml:brushProperty name="height" value="0.025" units="cm"/>
    </inkml:brush>
  </inkml:definitions>
  <inkml:trace contextRef="#ctx0" brushRef="#br0">50 1 9833,'0'0'19064,"-3"10"-18349,0 4-413,0-1-1,2 0 1,0 1-1,0-1 1,1 1 0,1 0-1,0-1 1,1 1 0,5 19-1,51 159-127,-48-166-181,2 1 0,0-2 0,2 0 0,33 46 0,-38-63 7,-8-15 0,-8-15 0,-14-8-118,-2 1 0,0 0-1,-2 2 1,-1 2 0,-1 0 0,-32-22 0,95 42 465,51-2-2085,0-4-5867,-37 2-157</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44.151"/>
    </inkml:context>
    <inkml:brush xml:id="br0">
      <inkml:brushProperty name="width" value="0.025" units="cm"/>
      <inkml:brushProperty name="height" value="0.025" units="cm"/>
    </inkml:brush>
  </inkml:definitions>
  <inkml:trace contextRef="#ctx0" brushRef="#br0">134 29 8488,'0'0'9630,"-10"3"-4409,0 1-4510,-1 0-1,1 1 0,1 0 1,-1 0-1,1 1 0,0 0 1,-8 8-1,13-12-581,1 1 0,1-1 1,-1 1-1,0 0 0,1 0 0,-1 0 0,1 0 0,0 0 0,0 0 0,0 0 1,0 1-1,1-1 0,-1 1 0,1-1 0,0 1 0,0 0 0,0 0 1,1-1-1,-1 1 0,1 0 0,0 0 0,0 0 0,0-1 0,1 1 0,-1 0 1,1 0-1,0-1 0,1 5 0,-1-7-129,0 1 0,0-1 0,1 0 0,-1 1 0,0-1 0,0 0 0,1 0 0,-1 0 0,1 0 0,-1 0 0,1 0 0,0 0 0,-1-1 0,1 1 0,0-1 0,0 1 0,-1-1 0,1 1 0,0-1 0,0 0 0,-1 0 0,1 0 0,0 0 0,0 0 0,0 0 0,-1-1 0,1 1 0,2-1 0,1 0 0,0 0 0,0 0 0,-1 0 0,1-1 0,-1 0 0,1 0 0,-1 0 0,0 0 0,6-5 0,-3 0 0,-1-1 0,1 0 0,-2 0 0,1-1 0,-1 1 0,-1-1 0,0 0 0,0-1 0,0 1 0,-1-1 0,-1 0 0,0 1 0,0-1 0,-1 0 0,0 0 0,-1-20 0,0 30 0,0 0 0,0 0 0,-1 0 0,1 0 0,0 1 0,0-1 0,0 0 0,0 0 0,0 0 0,0 0 0,-1 0 0,1 0 0,0 0 0,0 0 0,0 0 0,0 0 0,-1 0 0,1 0 0,0 0 0,0 0 0,0 0 0,0 0 0,-1 0 0,1 0 0,0 0 0,0 0 0,0 0 0,0 0 0,-1 0 0,1 0 0,0 0 0,0 0 0,0 0 0,0 0 0,-1 0 0,1 0 0,0 0 0,0-1 0,0 1 0,0 0 0,0 0 0,0 0 0,0 0 0,-1 0 0,1 0 0,0-1 0,0 1 0,0 0 0,0 0 0,0 0 0,0 0 0,0-1 0,0 1 0,0 0 0,0 0 0,0 0 0,0 0 0,0-1 0,0 1 0,0 0 0,0 0 0,0 0 0,0-1 0,-9 15 0,6-4 0,0 0 0,1 0 0,0 0 0,0 0 0,1 1 0,1-1 0,0 1 0,2 19 0,-2-27 0,1 1 0,-1-1 0,1 1 0,-1-1 0,1 0 0,1 0 0,-1 1 0,0-1 0,1 0 0,-1 0 0,1 0 0,0 0 0,0-1 0,0 1 0,0 0 0,1-1 0,-1 1 0,1-1 0,-1 0 0,1 0 0,0 0 0,0 0 0,0-1 0,0 1 0,0-1 0,0 0 0,1 1 0,-1-1 0,0-1 0,6 2 0,-5-2-293,1 1 0,-1-1 0,1 0 0,0-1 0,-1 1-1,1-1 1,-1 0 0,5-1 0,-6 0-282,1 1 0,-1-1 0,0 0 0,0 0 1,0 0-1,0-1 0,0 1 0,-1-1 0,1 1 0,-1-1 0,1 0 0,-1 0 0,0 0 0,0 0 0,0 0 0,1-4 0,13-30-10267</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2:54.728"/>
    </inkml:context>
    <inkml:brush xml:id="br0">
      <inkml:brushProperty name="width" value="0.025" units="cm"/>
      <inkml:brushProperty name="height" value="0.025" units="cm"/>
    </inkml:brush>
  </inkml:definitions>
  <inkml:trace contextRef="#ctx0" brushRef="#br0">0 132 5285,'0'0'7175,"10"-3"-4074,129-37 3129,-75 25-4949,99-10 1,-71 20-781,-49 3 148,1-1 1,57-12 0,-94 12-442,-9 1 81,-17-1 398,-32 1 184,-291 25-657,200-9-91,114-11 369,39-3 70,46-4-287,147-11-238,180-19 54,-549 44 763,-340 58-197,508-69-1035,9 0-1177,-1-1 0,1-1 1,-1 0-1,19-7 0,32-18-7595</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44.538"/>
    </inkml:context>
    <inkml:brush xml:id="br0">
      <inkml:brushProperty name="width" value="0.025" units="cm"/>
      <inkml:brushProperty name="height" value="0.025" units="cm"/>
    </inkml:brush>
  </inkml:definitions>
  <inkml:trace contextRef="#ctx0" brushRef="#br0">26 1 11115,'0'0'8829,"-4"13"-4617,-2 10-3183,0 1-1,2 0 1,1 1-1,0 29 0,3-41-712,0 1-1,1-1 0,1 1 1,0-1-1,1 0 0,0 0 1,1 0-1,0 0 0,1 0 1,9 17-1,-7-20-315,0 0 0,1-1 0,-1 1 0,2-2 0,-1 1 0,13 8 0,-19-15 0,1 0 0,-1 0 0,1-1 0,0 1 0,-1-1 0,1 0 0,0 0 0,0 0 0,0 0 0,0 0 0,0-1 0,6 1 0,-8-1 0,1-1 0,0 1 0,0 0 0,0-1 0,0 0 0,0 1 0,-1-1 0,1 0 0,0 0 0,-1 0 0,1 0 0,-1 0 0,1 0 0,-1-1 0,1 1 0,-1 0 0,0-1 0,1 1 0,-1-1 0,0 1 0,0-1 0,1-2 0,7-16 0,0 0 0,-1-1 0,-1 0 0,-1 0 0,-1-1 0,4-36 0,0-131 0,-21 281 0,12-81 0,-1 32 0,7 76 0,-5-107 0,1-1 0,0 1 0,1-1 0,0 0 0,1 1 0,1-2 0,-1 1 0,2 0 0,-1-1 0,2 0 0,11 15 0,-17-23 4,0 0 0,1-1 0,-1 1 0,1 0 0,-1 0 0,1-1 0,0 1 0,0-1 0,0 0 0,0 1 0,0-1 0,0 0-1,0 0 1,0 0 0,1 0 0,-1-1 0,0 1 0,0-1 0,1 1 0,-1-1 0,0 0 0,1 0 0,-1 0 0,0 0 0,1 0 0,-1 0 0,0-1 0,1 1 0,-1-1 0,3-1 0,-1 0-40,-1 0 0,0-1-1,0 0 1,0 0 0,0 0 0,0 0 0,-1 0 0,0 0 0,1 0 0,-1-1 0,0 1-1,-1-1 1,1 0 0,-1 0 0,1 1 0,0-7 0,4-21-3261,-3-1-3490,-1 2-4066</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45.052"/>
    </inkml:context>
    <inkml:brush xml:id="br0">
      <inkml:brushProperty name="width" value="0.025" units="cm"/>
      <inkml:brushProperty name="height" value="0.025" units="cm"/>
    </inkml:brush>
  </inkml:definitions>
  <inkml:trace contextRef="#ctx0" brushRef="#br0">7 1 9641,'0'0'20419,"-3"11"-19057,2-2-1248,-1 1 0,2 0-1,-1 0 1,1 0 0,1 0 0,0 0 0,0-1 0,4 14 0,-5-19-103,1-1 0,0 1 0,0 0 0,1-1 0,-1 1 0,1-1 0,0 0 0,0 1 0,0-1 0,0 0 0,0 0 0,1 0 0,-1-1 0,1 1 0,0-1 0,0 1 0,0-1 1,0 0-1,0 0 0,0 0 0,1 0 0,-1-1 0,1 1 0,-1-1 0,1 0 0,0 0 0,-1 0 0,8 0 0,-7-1-11,0 0 0,0-1 0,-1 1 0,1-1 0,0 0 0,0 0 0,-1 0 0,1 0 0,-1-1 0,1 1 0,-1-1 0,0 0 0,1 0 0,-1 0 0,0-1 0,0 1 0,4-5 0,3-5 0,0-1 0,-1 1 0,9-16 0,7-9 0,-25 37 0,0 1 0,0-1 0,0 1 0,0-1 0,0 0 0,0 1 0,0-1 0,0 1 0,1-1 0,-1 1 0,0-1 0,0 0 0,0 1 0,0-1 0,1 0 0,-1 1 0,0-1 0,1 0 0,-1 1 0,0-1 0,1 0 0,-1 1 0,0-1 0,1 0 0,-1 0 0,0 0 0,1 1 0,-1-1 0,1 0 0,-1 0 0,0 0 0,1 0 0,-1 0 0,1 0 0,-1 1 0,0-1 0,1 0 0,-1 0 0,1-1 0,-1 1 0,1 0 0,-1 0 0,0 0 0,1 0 0,-1 0 0,1 0 0,-1 0 0,0-1 0,1 1 0,-1 0 0,1 0 0,-1-1 0,0 1 0,1 0 0,-1 0 0,0-1 0,0 1 0,1 0 0,-1-1 0,0 1 0,0-1 0,1 1 0,-1 0 0,0-1 0,0 1 0,0-1 0,1 0 0,1 44 0,-2-33 0,4 52 0,3 0 0,3-1 0,3 0 0,26 80 0,-32-116 0,0 0 0,4 43 0,-10-57 0,0 0 0,0 0 0,-1 0 0,-1 0 0,0 0 0,-1 0 0,0 0 0,-6 18 0,8-26 0,-1-1 0,0 1 0,0-1 0,0 1 0,0-1 0,0 1 0,-1-1 0,1 0 0,-1 1 0,0-1 0,0 0 0,1 0 0,-1 0 0,0-1 0,-1 1 0,1 0 0,0-1 0,0 1 0,-1-1 0,1 0 0,-1 0 0,1 0 0,-1 0 0,1 0 0,-1 0 0,0-1 0,1 1 0,-1-1 0,0 0 0,0 0 0,1 0 0,-1 0 0,0 0 0,0-1 0,-3 0 0,1-1 0,0 0 0,0-1 0,0 0 0,0 0 0,0 0 0,0 0 0,1-1 0,0 0 0,-1 0 0,2 0 0,-1 0 0,0-1 0,1 1 0,0-1 0,0 0 0,-3-5 0,-1-5-14,1 0 0,0 0 0,1 0 0,1-1 0,0 1 0,1-1 0,1 0 0,1 0 0,0 0 0,1-18 1,1 24-62,0 0 0,1 1 0,0-1 0,0 1 0,1-1 1,1 1-1,-1 0 0,1 0 0,1 1 0,0-1 1,0 1-1,1 0 0,-1 0 0,2 1 0,-1-1 1,1 2-1,14-12 0,27-14-4062,3 3-3903</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46.592"/>
    </inkml:context>
    <inkml:brush xml:id="br0">
      <inkml:brushProperty name="width" value="0.025" units="cm"/>
      <inkml:brushProperty name="height" value="0.025" units="cm"/>
    </inkml:brush>
  </inkml:definitions>
  <inkml:trace contextRef="#ctx0" brushRef="#br0">242 507 5926,'62'-101'12367,"-45"65"-8964,15-40 1,-22 49-2331,-2 1 0,-1-1 0,-1-1 0,-1 1 1,-2-1-1,0-43 0,-2 68-1068,-1 1-1,-1 0 1,1-1 0,0 1-1,-1-1 1,1 1-1,-1 0 1,0-1 0,0 1-1,1 0 1,-2-1-1,1 1 1,0 0 0,0 0-1,-1 0 1,1 0 0,-1 0-1,0 1 1,1-1-1,-1 0 1,0 1 0,0-1-1,0 1 1,0-1-1,0 1 1,0 0 0,-1 0-1,1 0 1,0 0-1,-1 1 1,1-1 0,0 1-1,-1-1 1,1 1-1,-1 0 1,1 0 0,-1 0-1,1 0 1,-1 0-1,1 0 1,-4 2 0,-5-1-10,1 1 1,0 1 0,0 0 0,1 0-1,-1 1 1,1 0 0,-1 0-1,-15 12 1,9-4 4,1 0 0,1 2 0,0 0 0,1 0 0,0 1 0,2 1 0,-1 0 0,2 0 0,0 1 0,-7 19 0,5-8 0,3 1 0,0 0 0,2 0 0,0 1 0,-3 56 0,9-5 0,3 0 0,4 0 0,31 152 0,8-23 0,29 184 0,-72-377 0,-24-76 0,5 21 0,-22-59-3918,-30-44-9679,30 74-470</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47.107"/>
    </inkml:context>
    <inkml:brush xml:id="br0">
      <inkml:brushProperty name="width" value="0.025" units="cm"/>
      <inkml:brushProperty name="height" value="0.025" units="cm"/>
    </inkml:brush>
  </inkml:definitions>
  <inkml:trace contextRef="#ctx0" brushRef="#br0">157 161 705,'0'0'31566,"16"-3"-31139,135-20-351,226-44-83,-456 65-842,-449 39 1661,457-30-775,49-4-37,29-2 0,39-2 0,239-36 0,-118 12 0,-23 3 0,-130 16 0,-21 0 0,-23 0 0,-56-2 0,-110 5 0,158 5 0,1 1 0,0 2 0,0 2 0,1 1 0,-54 20 0,89-28-53,0 0 1,0 0-1,0 0 0,0 0 0,0 0 1,0 1-1,0-1 0,0 0 1,0 1-1,0-1 0,0 1 0,0-1 1,1 1-1,-1-1 0,0 1 1,0 0-1,0-1 0,1 1 0,-1 0 1,0 0-1,1 0 0,-1-1 1,1 1-1,-1 0 0,1 0 0,-1 0 1,1 1-1,1-2-299,1 1 1,0-1-1,0 0 1,0 1-1,0-1 1,-1 0-1,1 0 1,0 0-1,0-1 1,0 1-1,-1 0 1,1-1-1,0 1 1,0-1-1,2-1 1,38-17-9845</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47.731"/>
    </inkml:context>
    <inkml:brush xml:id="br0">
      <inkml:brushProperty name="width" value="0.025" units="cm"/>
      <inkml:brushProperty name="height" value="0.025" units="cm"/>
    </inkml:brush>
  </inkml:definitions>
  <inkml:trace contextRef="#ctx0" brushRef="#br0">16 0 11531,'0'0'12812,"0"67"-11307,-3-17 65,-2 12-385,2 3-544,2 2-417,1 0-64,0-5-96,0-8 0,1-9-384,4-12-1057,-2-10-737,-3-10-737,-13-12-14413</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48.075"/>
    </inkml:context>
    <inkml:brush xml:id="br0">
      <inkml:brushProperty name="width" value="0.025" units="cm"/>
      <inkml:brushProperty name="height" value="0.025" units="cm"/>
    </inkml:brush>
  </inkml:definitions>
  <inkml:trace contextRef="#ctx0" brushRef="#br0">10 219 9321,'0'0'6326,"-2"-9"-3358,-5-34-310,7 41-2492,-1 0-1,1-1 0,0 1 0,0 0 0,0 0 0,1 0 0,-1 0 0,1 0 0,-1 0 0,1 0 1,-1-1-1,1 2 0,0-1 0,0 0 0,0 0 0,0 0 0,1 0 0,-1 1 0,0-1 0,1 0 0,-1 1 1,1-1-1,-1 1 0,3-2 0,4-2-45,-1 1 0,1 0 0,0 0 1,12-4-1,-8 4 73,39-15-136,1 2-1,0 2 0,0 3 0,2 2 0,-1 2 0,1 3 0,99 3 0,-145 3 52,-1 0-1,0 0 1,1 1 0,-1 0-1,0 0 1,0 1 0,0 0 0,-1 0-1,1 0 1,-1 1 0,0 0 0,11 9-1,-15-11-19,-1-1 0,1 1-1,0 0 1,-1 0-1,1 0 1,-1 0 0,0 0-1,0 0 1,0 1 0,0-1-1,0 0 1,0 1 0,-1-1-1,1 0 1,-1 1 0,1-1-1,-1 3 1,0-2 8,-1 0 0,0 0-1,1 0 1,-1 0 0,0 0 0,-1 0 0,1 0 0,0-1-1,-1 1 1,1-1 0,-1 1 0,0-1 0,0 1 0,0-1-1,0 0 1,-1 0 0,-2 2 0,-11 9 23,-1-1 0,0-1-1,-1-1 1,0 0 0,-1-1 0,0-2-1,-27 9 1,13-7-1,1-1-1,-2-2 1,-56 4-1,70-9-136,11 0-145,0-1 0,0 0 0,1 0 1,-19-3-1,33-1-6334,10 2 3558,15 2-2714,8 0-1862</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49.093"/>
    </inkml:context>
    <inkml:brush xml:id="br0">
      <inkml:brushProperty name="width" value="0.025" units="cm"/>
      <inkml:brushProperty name="height" value="0.025" units="cm"/>
    </inkml:brush>
  </inkml:definitions>
  <inkml:trace contextRef="#ctx0" brushRef="#br0">0 69 5349,'0'0'11371,"3"-9"-8467,9-25-702,2 12 262,-14 22-2318,1 0 1,-1-1-1,0 1 0,1 0 1,-1-1-1,1 1 0,-1 0 1,1-1-1,-1 1 0,1 0 1,-1 0-1,0 0 1,1 0-1,-1-1 0,1 1 1,-1 0-1,1 0 0,0 0 1,-1 0-1,1 0 0,-1 0 1,1 0-1,-1 0 0,1 0 1,-1 1-1,1-1 0,-1 0 1,1 0-1,-1 0 1,0 1-1,1-1 0,-1 0 1,1 0-1,-1 1 0,1-1 1,2 5 71,0 0 0,0 0 0,-1 0 0,1 0 0,-1 0 0,-1 1 0,1-1 0,-1 0 0,0 1 0,0 0 0,0-1 0,-1 8 0,2 0 7,3 48-132,-3 71 0,3 36-130,-2-158 37,2-16 0,2-19 0,-4-12 0,-2-1 0,-1 1 0,-2-1 0,-2 1 0,-1-1 0,-2 1 0,-15-46 0,26 86 0,0 0 0,0 0 0,0 0 0,0-1 0,0 1 0,0-1 0,1 0 0,-1 0 0,1-1 0,-1 1 0,1-1 0,0 0 0,6 0 0,11 4 0,1-1 0,29 2 0,-36-6 0,0 0 0,1-1 0,-1-1 0,27-6 0,-39 8 0,-1-1 0,0 0 0,0 0 0,1 0 0,-1 0 0,0-1 0,0 1 0,0-1 0,-1 0 0,1 0 0,0 0 0,-1 0 0,1 0 0,-1-1 0,1 1 0,-1-1 0,0 1 0,0-1 0,0 0 0,-1 0 0,1 0 0,-1 0 0,1 0 0,-1 0 0,0 0 0,0 0 0,-1-1 0,1 1 0,0-6 0,-1 9 0,0-1 0,0 1 0,0 0 0,0 0 0,-1 0 0,1 0 0,0-1 0,0 1 0,0 0 0,0 0 0,0 0 0,0 0 0,0 0 0,-1 0 0,1 0 0,0-1 0,0 1 0,0 0 0,0 0 0,-1 0 0,1 0 0,0 0 0,0 0 0,0 0 0,0 0 0,-1 0 0,1 0 0,0 0 0,0 0 0,0 0 0,0 0 0,-1 0 0,1 0 0,0 0 0,0 0 0,0 0 0,0 0 0,-1 0 0,1 0 0,0 0 0,0 0 0,0 1 0,0-1 0,0 0 0,-1 0 0,1 0 0,0 0 0,0 0 0,0 0 0,0 1 0,0-1 0,0 0 0,0 0 0,-1 0 0,1 0 0,0 0 0,0 1 0,0-1 0,0 0 0,0 0 0,0 0 0,0 1 0,-10 10 0,5 2 0,-1 0 0,1 0 0,1 1 0,1-1 0,0 1 0,0 0 0,2 0 0,-1 0 0,2 0 0,0 1 0,1-1 0,0 0 0,4 16 0,-4-26 0,1 0 0,0 0 0,-1 0 0,2 0 0,-1 0 0,0-1 0,1 1 0,-1-1 0,1 0 0,0 0 0,0 0 0,0 0 0,1 0 0,-1-1 0,1 1 0,-1-1 0,1 0 0,0 0 0,0 0 0,0-1 0,0 1 0,0-1 0,0 0 0,0 0 0,1 0 0,-1-1 0,0 0 0,0 1 0,1-1 0,-1-1 0,0 1 0,1-1 0,-1 0 0,0 0 0,0 0 0,0 0 0,0-1 0,0 1 0,0-1 0,0 0 0,-1-1 0,1 1 0,-1 0 0,1-1 0,-1 0 0,0 0 0,0 0 0,0 0 0,0 0 0,-1-1 0,1 1 0,-1-1 0,0 0 0,0 0 0,0 0 0,-1 0 0,1 0 0,1-7 0,-1-39-1455,-10-2-3347,-7 3-2938</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49.434"/>
    </inkml:context>
    <inkml:brush xml:id="br0">
      <inkml:brushProperty name="width" value="0.025" units="cm"/>
      <inkml:brushProperty name="height" value="0.025" units="cm"/>
    </inkml:brush>
  </inkml:definitions>
  <inkml:trace contextRef="#ctx0" brushRef="#br0">1 1 15214,'0'0'17297,"42"51"-24728,-20-45-513</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49.791"/>
    </inkml:context>
    <inkml:brush xml:id="br0">
      <inkml:brushProperty name="width" value="0.025" units="cm"/>
      <inkml:brushProperty name="height" value="0.025" units="cm"/>
    </inkml:brush>
  </inkml:definitions>
  <inkml:trace contextRef="#ctx0" brushRef="#br0">282 8 22197,'0'0'3465,"-10"-2"-545,-8-1-2243,0 2 0,-1-1 1,-22 3-1,33 0-554,0-1 0,-1 2 0,1-1 0,0 1 0,0 1 0,0-1 0,0 1 0,1 1 0,-1 0 0,1 0 0,-7 5 0,7-4-123,1 0 0,0 1 0,0 0 0,0 1 0,1-1 0,0 1 0,0 0 0,1 0 0,0 1 0,0 0 0,0-1 0,1 1 0,-3 13 0,5-16 0,0-1 0,0 0 0,1 1 0,-1-1 0,1 1 0,0-1 0,1 1 0,-1-1 0,1 0 0,-1 1 0,1-1 0,1 0 0,-1 1 0,1-1 0,-1 0 0,1 0 0,0 0 0,1 0 0,-1-1 0,1 1 0,0 0 0,-1-1 0,2 0 0,-1 0 0,0 0 0,1 0 0,3 2 0,2 1 13,1-1 1,0 0-1,1 0 0,-1-1 1,1-1-1,0 1 0,0-2 1,16 3-1,11-2-227,43-1 0,-65-2 36,-7 0-809,0 0 0,0-1 0,0 0 0,0 0 0,-1-1 0,1 0 0,0 0 0,10-5 0,17-13-6812</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50.117"/>
    </inkml:context>
    <inkml:brush xml:id="br0">
      <inkml:brushProperty name="width" value="0.025" units="cm"/>
      <inkml:brushProperty name="height" value="0.025" units="cm"/>
    </inkml:brush>
  </inkml:definitions>
  <inkml:trace contextRef="#ctx0" brushRef="#br0">0 125 10794,'0'0'19715,"3"9"-18034,-3-7-1656,1 0-1,0 0 1,-1 0-1,1 0 0,0 0 1,0 0-1,0 0 0,0 0 1,1-1-1,-1 1 1,0 0-1,1-1 0,-1 1 1,1 0-1,0-1 0,-1 0 1,1 1-1,0-1 0,0 0 1,0 0-1,0 0 1,2 0-1,5 1-21,-1 0-1,1-1 1,0 0 0,0-1-1,15-1 1,-6 0-3,1-1 0,-1-1 0,0 0 0,0-1 0,-1-1 0,1-1 0,-1 0 0,0-2 0,0 0 0,-1 0 0,0-2 0,-1 0 0,23-19 0,-36 27 0,0 0 0,0 1 0,0-1 0,-1 0 0,1 0 0,-1 0 0,1 0 0,-1 0 0,0-1 0,1 1 0,-1 0 0,0-1 0,-1 1 0,1 0 0,0-1 0,-1 1 0,1-1 0,-1 0 0,0-3 0,0 4 0,-1 1 0,0-1 0,0 1 0,0-1 0,1 1 0,-1 0 0,-1-1 0,1 1 0,0 0 0,0 0 0,0 0 0,-1 0 0,1 0 0,0 0 0,-1 0 0,1 0 0,-1 1 0,1-1 0,-1 0 0,1 1 0,-1-1 0,1 1 0,-1 0 0,0 0 0,1-1 0,-1 1 0,0 0 0,1 0 0,-4 1 0,-8-1 0,0 1 0,0 1 0,1-1 0,-1 2 0,0 0 0,1 1 0,-1 0 0,1 1 0,0 0 0,1 1 0,-16 10 0,13-8 0,1 2 0,0 0 0,1 0 0,0 1 0,0 1 0,1 0 0,1 0 0,-16 26 0,23-35 0,1 1 0,0 0 0,0 0 0,1 0 0,-1 0 0,1 0 0,-1 1 0,1-1 0,1 0 0,-1 1 0,1-1 0,-1 1 0,1-1 0,1 0 0,-1 1 0,1 5 0,1-7 0,-1 0 0,0 0 0,1 0 0,-1-1 0,1 1 0,0 0 0,0-1 0,0 1 0,0-1 0,1 0 0,-1 1 0,0-1 0,1 0 0,0 0 0,-1-1 0,1 1 0,0-1 0,0 1 0,0-1 0,0 0 0,0 0 0,5 1 0,6 1-605,0 0-1,0-1 1,0-1-1,0 0 1,23-2-1,-22-1-995,0 0 0,0-1 0,0 0 0,0-1 0,14-6 0,30-16-12866</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2:58.576"/>
    </inkml:context>
    <inkml:brush xml:id="br0">
      <inkml:brushProperty name="width" value="0.025" units="cm"/>
      <inkml:brushProperty name="height" value="0.025" units="cm"/>
    </inkml:brush>
  </inkml:definitions>
  <inkml:trace contextRef="#ctx0" brushRef="#br0">1 0 4356,'0'0'12140</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50.460"/>
    </inkml:context>
    <inkml:brush xml:id="br0">
      <inkml:brushProperty name="width" value="0.025" units="cm"/>
      <inkml:brushProperty name="height" value="0.025" units="cm"/>
    </inkml:brush>
  </inkml:definitions>
  <inkml:trace contextRef="#ctx0" brushRef="#br0">288 53 8648,'0'0'9748,"-4"-8"-4399,3 5-5057,1 1-1,-2-1 1,1 1-1,0-1 1,0 1-1,-1 0 1,1 0-1,-1-1 1,0 1-1,1 0 1,-1 1-1,0-1 1,0 0-1,0 0 1,-1 1-1,1 0 1,-3-2-1,0 1 23,0 1 0,0 0 0,0 0 0,0 0 0,-1 1 0,1-1 0,0 1 1,0 0-1,-1 1 0,-7 1 0,-1 0-285,0 1 0,0 1 0,0 0 0,0 1 0,1 1 0,0 0 1,0 0-1,1 1 0,-1 1 0,-21 18 0,32-25-29,1 0 0,0 1 0,-1-1 0,1 0 0,0 0 0,-1 1 0,1-1 0,0 1 0,0-1 0,0 1 0,0 0 0,1-1 0,-1 1 0,0 0 0,1 0 0,-1-1 0,1 1 0,0 0 0,-1 0 0,1 0 0,0 2 0,1-3 0,-1 1 0,1-1 0,0 0 0,0 1 0,-1-1 0,1 0 0,0 0 0,0 0 0,0 1 0,1-1 0,-1 0 0,0 0 0,0-1 0,0 1 0,1 0 0,-1 0 0,0-1 0,1 1 0,2 0 0,8 3 0,1-1 0,-1 0 0,1-1 0,17 1 0,51 2 0,-42-4 0,0 2 0,0 1 0,72 18 0,-109-21 0,1 0 0,-1-1 0,0 1 0,0 0 0,0 0 0,0 1 0,0-1 0,0 0 0,0 1 0,0-1 0,0 1 0,0-1 0,-1 1 0,1 0 0,-1 0 0,1 0 0,-1 0 0,0 0 0,0 0 0,1 2 0,-1-2 0,-1 0 0,0 0 0,0 0 0,0 0 0,0 0 0,0-1 0,0 1 0,0 0 0,-1 0 0,1 0 0,-1 0 0,1-1 0,-1 1 0,0 0 0,0 0 0,0-1 0,0 1 0,0-1 0,0 1 0,0-1 0,0 1 0,-1-1 0,1 0 0,0 1 0,-1-1 0,-1 1 0,-17 13 0,0 0 0,-2-2 0,1 0 0,-1-1 0,-1-2 0,0 0 0,-1-1 0,0-2 0,0 0 0,-1-2 0,-33 4 0,53-9 51,4 0-90,0 1 1,1-1-1,-1 0 1,0 0 0,0 0-1,0 0 1,0 0-1,0 0 1,0 0 0,0 0-1,0 0 1,1 0-1,-1 0 1,0 0-1,0-1 1,0 1 0,0 0-1,0-1 1,1 1-1,-1-1 1,0 1-1,0-1 1,1 1 0,-1-1-1,0 0 1,1 1-1,-1-1 1,0 0 0,1 1-1,-1-1 1,1 0-1,-1-1 1,-1-20-6048</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1:51.776"/>
    </inkml:context>
    <inkml:brush xml:id="br0">
      <inkml:brushProperty name="width" value="0.025" units="cm"/>
      <inkml:brushProperty name="height" value="0.025" units="cm"/>
    </inkml:brush>
  </inkml:definitions>
  <inkml:trace contextRef="#ctx0" brushRef="#br0">42 802 9225,'0'0'12075,"-6"9"-11445,0 3-623,0 0-1,1 1 1,1-1 0,0 1-1,1 0 1,0 1 0,1-1-1,1 0 1,0 1 0,1-1-1,1 17 1,29 411 3918,-7-197-1492,-13 224-545,-11-356-1112,1-91-700,0 0 1,2-1-1,0 1 1,2-1-1,0 0 0,8 25 1,-9-37-80,1 1 0,0-2 1,0 1-1,1 0 0,-1-1 0,2 0 1,-1 0-1,1 0 0,0-1 1,0 0-1,1 0 0,0 0 0,0-1 1,0 0-1,1-1 0,0 1 1,10 3-1,6 1 8,-1-2 0,2 0 0,-1-2 0,0 0 1,35 1-1,133-4 117,-128-3-88,951-76 59,-802 55-106,225-25-266,1289-106 72,298 88 1241,-72 3-774,-10-105-1004,-6-177 1662,-1799 314-918,200-74 0,-323 99 0,0-2 0,0 0 0,0 0 0,-1-1 0,23-19 0,-32 23 0,-1 0 0,0-1 0,0 1 0,0-1 0,0 0 0,-1 0 0,0 0 0,0-1 0,0 1 0,-1-1 0,0 1 0,0-1 0,0 0 0,-1 0 0,0 0 0,0 0 0,0 0 0,-1-9 0,-1-8 0,-1-1 0,-1 1 0,-1-1 0,-13-40 0,-41-90 0,38 106 0,0-6-30,-4 1-1,-47-80 1,59 115 22,-1 0 0,0 1-1,-1 1 1,-1 0 0,-1 1 0,0 1-1,0 1 1,-2 0 0,0 1 0,-27-14-1,2 7 9,-1 1 0,-1 2 0,0 3 0,-63-12 0,-194-14 0,240 33 0,-212-22 7,-739-84 40,-1193-90-36,-896 125-684,2299 100 318,-1212 189 0,874 22 1048,1012-205-740,-110 17-2375,81-31-6265,60-14-5038</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3:00.607"/>
    </inkml:context>
    <inkml:brush xml:id="br0">
      <inkml:brushProperty name="width" value="0.025" units="cm"/>
      <inkml:brushProperty name="height" value="0.025" units="cm"/>
    </inkml:brush>
  </inkml:definitions>
  <inkml:trace contextRef="#ctx0" brushRef="#br0">0 15 4516,'1'0'336,"0"1"0,-1-1 0,1 1 0,0-1-1,0 0 1,0 0 0,-1 0 0,1 1 0,0-1-1,0 0 1,0 0 0,0 0 0,-1 0 0,1 0-1,0 0 1,0 0 0,0-1 0,0 1 0,-1 0-1,1 0 1,0-1 0,0 1 0,-1 0 0,2-1-1,21-7 2246,-19 7-2027,0 0 0,0 0 1,0 1-1,0-1 0,0 1 0,0 0 0,0 0 0,0 1 1,0-1-1,0 1 0,0 0 0,7 2 0,26 4 1248,305-8 1445,156 7-1375,-119-3-456,-63-2-1326,-85 19-79,5 0 20,576-4 466,-756-19-203,88-16 1,-89 10-37,90-3 0,-145 12-276,0 0-1,0 0 1,0 0-1,0 0 1,0 0 0,0 0-1,0 0 1,0 0-1,0 0 1,-1 0 0,1 0-1,0 0 1,0 0-1,0 0 1,0 0 0,0-1-1,0 1 1,0 0-1,0 0 1,0 0 0,0 0-1,0 0 1,0 0-1,0 0 1,0 0 0,0 0-1,0 0 1,0 0-1,0 0 1,0 0-1,1-1 1,-1 1 0,0 0-1,0 0 1,0 0-1,0 0 1,0 0 0,0 0-1,0 0 1,0 0-1,0 0 1,0 0 0,0 0-1,0 0 1,0 0-1,0 0 1,0 0 0,0 0-1,0 0 1,0 0-1,1 0 1,-1 0 0,-11-7-2442,-9-7-3207,12 0-1406</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3:19.853"/>
    </inkml:context>
    <inkml:brush xml:id="br0">
      <inkml:brushProperty name="width" value="0.025" units="cm"/>
      <inkml:brushProperty name="height" value="0.025" units="cm"/>
    </inkml:brush>
  </inkml:definitions>
  <inkml:trace contextRef="#ctx0" brushRef="#br0">294 73 2242,'0'0'5376,"2"-9"-3065,2-32-373,-4 40-1811,0 0 0,0 0 0,0 0 0,-1 1 0,1-1 0,0 0-1,0 0 1,-1 0 0,1 0 0,0 0 0,-1 0 0,1 1 0,-1-1 0,1 0-1,-1 0 1,0 0 0,1 1 0,-1-1 0,1 0 0,-1 1 0,0-1 0,0 1 0,0-1-1,1 1 1,-1-1 0,0 1 0,0 0 0,0-1 0,0 1 0,0 0 0,1-1-1,-1 1 1,-1 0 0,-32-1 1601,27 1-1470,1 1-142,-1 0 0,1 1 0,0-1 0,0 1 0,-1 0 0,1 0 0,1 1 1,-1 0-1,0 0 0,1 1 0,-1-1 0,1 1 0,0 0 0,0 0 1,0 1-1,1 0 0,0-1 0,0 2 0,0-1 0,-4 7 0,-5 9 82,1 0 0,1 1-1,1 0 1,-8 25 0,3 4 83,2 1 1,2 1-1,2 0 1,3 0-1,2 1 1,3 63 0,6-37-46,2-1 0,5-1 0,31 118 0,-39-180-219,1 1 1,0-1 0,1 0 0,0 0-1,2-1 1,-1 1 0,2-2 0,15 21 0,-22-33 21,-1 0 0,1-1 0,0 1 0,0 0 0,0-1 1,0 0-1,0 1 0,0-1 0,0 0 0,0 0 0,0 0 0,1-1 1,-1 1-1,0 0 0,1-1 0,-1 0 0,1 1 0,-1-1 0,0 0 1,1 0-1,-1 0 0,1-1 0,-1 1 0,0 0 0,1-1 1,-1 0-1,0 1 0,0-1 0,1 0 0,-1 0 0,0-1 0,0 1 1,0 0-1,0-1 0,0 1 0,0-1 0,-1 1 0,4-4 0,6-7 317,0 0-1,-1 0 0,-1-1 0,12-20 0,-20 31-353,35-59 276,-2-1 1,-4-1-1,-2-2 1,-3-1-1,-3-1 0,26-129 1,-43 158-9,-1 0 0,-2 0 0,-5-64 0,2 89-221,-1 1-1,1-1 1,-2 1 0,0 0-1,-1 0 1,0 0-1,0 1 1,-1-1-1,-1 1 1,0 0 0,-1 1-1,0-1 1,0 1-1,-1 1 1,-10-11-1,14 17-50,-1-1 0,0 1-1,0 0 1,0 0 0,0 0-1,-1 1 1,1-1-1,-1 2 1,0-1 0,1 0-1,-1 1 1,0 0 0,0 0-1,0 1 1,0 0 0,0 0-1,1 0 1,-1 1-1,0 0 1,0 0 0,-10 3-1,12-2-277,0-1 0,0 1-1,1 0 1,-1 1-1,1-1 1,-1 0 0,1 1-1,0 0 1,0 0 0,0 0-1,-5 6 1,-3 9-3264,1-2-5212,1-6-6859</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3:34.038"/>
    </inkml:context>
    <inkml:brush xml:id="br0">
      <inkml:brushProperty name="width" value="0.025" units="cm"/>
      <inkml:brushProperty name="height" value="0.025" units="cm"/>
    </inkml:brush>
  </inkml:definitions>
  <inkml:trace contextRef="#ctx0" brushRef="#br0">220 75 4324,'0'0'5002,"-9"-9"-2370,2 2-2432,3 2 189,0 0 1,0 0 0,-1 1-1,1 0 1,-1-1-1,0 2 1,0-1-1,0 1 1,-1-1-1,1 1 1,-1 1 0,0-1-1,0 1 1,0 0-1,0 1 1,-7-2-1,10 3-308,0 0 0,1 0 0,-1 1 0,0-1 0,0 1 0,0 0 0,1-1 0,-1 1 0,0 1 0,1-1 0,-1 0 0,1 1 0,-1-1 0,1 1 0,-1-1 0,1 1 0,-3 3 0,2 0 6,-1-1 1,1 1-1,0 0 1,0 0-1,1 0 1,-1 0 0,1 0-1,-2 8 1,-2 12 72,2 0 0,0-1 1,0 34-1,3-32-4,-12 700 981,15-689-1063,2 0 0,12 49-1,-13-73-78,0 1 0,1-1 0,1 0 0,1 0 0,-1-1 0,2 1 0,0-2 0,0 1 0,14 16 0,-19-25 2,0-1 0,1 0 0,-1 0 0,1 1 0,-1-1 0,1-1-1,0 1 1,0 0 0,-1-1 0,1 1 0,0-1 0,1 0 0,-1 0 0,0 0 0,0 0 0,0-1-1,1 1 1,-1-1 0,0 0 0,6 0 0,-4-1 36,-1-1 0,1 1 0,0-1 0,0 0 1,-1 0-1,1 0 0,-1-1 0,0 1 0,0-1 0,0 0 0,0 0 0,4-5 0,8-10 177,-1 0 0,0-2 0,-1 0 0,14-28 0,-7 7-42,-1 0 1,-3-1-1,-1 0 1,-2-2-1,-2 0 1,-2 0-1,-2-1 1,-2 0-1,-2 0 0,-2 0 1,-2-1-1,-1 1 1,-3-1-1,-2 1 1,-2 0-1,-1 1 1,-24-65-1,29 97-107,-1 1 1,-1 0-1,0 0 0,0 0 1,-1 1-1,-13-16 0,18 24-147,1 0-1,-1 1 1,0-1-1,0 0 1,0 1 0,0-1-1,0 1 1,0-1-1,0 1 1,0 0-1,-1 0 1,1 0 0,0 0-1,-1 1 1,1-1-1,-1 1 1,1-1 0,-1 1-1,1 0 1,-1 0-1,1 0 1,-1 0-1,1 0 1,-1 1 0,1-1-1,0 1 1,-1-1-1,1 1 1,-1 0-1,1 0 1,0 0 0,0 0-1,0 1 1,-1-1-1,1 0 1,0 1-1,1 0 1,-4 2 0,-13 13-4351,0-3-3367</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3:54.004"/>
    </inkml:context>
    <inkml:brush xml:id="br0">
      <inkml:brushProperty name="width" value="0.025" units="cm"/>
      <inkml:brushProperty name="height" value="0.025" units="cm"/>
    </inkml:brush>
  </inkml:definitions>
  <inkml:trace contextRef="#ctx0" brushRef="#br0">25 89 4324,'0'0'13608,"-6"5"-13000,2-1-610,3-4 55,0 1-1,0 0 1,0-1 0,0 1 0,0 0-1,0 0 1,0-1 0,0 1-1,1 0 1,-1 0 0,0 0 0,1 0-1,-1 0 1,0 0 0,1 0-1,-1 0 1,1 2 0,1-2 34,0 0 0,0 1 1,0-1-1,0 0 0,0 0 1,1 0-1,-1 0 0,1 0 0,-1 0 1,0 0-1,1-1 0,0 1 1,-1 0-1,1-1 0,-1 0 0,1 1 1,0-1-1,1 1 0,28 5 407,-1-1-1,1-2 0,1 0 1,-1-2-1,46-5 0,6 2-271,226-13 621,-179 16 263,253-32-1,-378 30-1086,261-39 420,-209 35-387,-1 2 0,98 7-1,-50 12-16,-69-9 276,0-1-1,48 0 1,-83-6-247,-29 0 144,-457 39-464,311-18 202,-954 17 323,1010-38-255,119 0-13,0 0 1,0 0-1,-1-1 0,1 1 0,0 0 0,0 0 1,0 0-1,-1 0 0,1 0 0,0 0 0,0 0 1,-1 0-1,1 0 0,0-1 0,0 1 0,0 0 1,0 0-1,-1 0 0,1 0 0,0-1 0,0 1 1,0 0-1,0 0 0,0 0 0,0-1 0,-1 1 0,1 0 1,0 0-1,0 0 0,0-1 0,0 1 0,0 0 1,0 0-1,0-1 0,0 1 0,0 0 0,0 0 1,0-1-1,0 1 0,0 0 0,0 0 0,0 0 1,0-1-1,1 1 0,-1 0 0,0 0 0,0 0 0,0-1 1,0 1-1,0 0 0,0 0 0,1 0 0,-1-1 1,0 1-1,0 0 0,0 0 0,0 0 0,1 0 1,-1 0-1,11-13 2,-1 9-1,0 0 0,0 1 0,0 0 0,1 0 0,-1 1 0,0 0 0,16 0 0,81 3-32,-51 1 44,131-6-881,0-8 1,303-60-1,-380 50 855,116-7 0,-186 26 5,0 2 0,0 2-1,0 1 1,0 3 0,-1 1 0,57 16 0,-57-9-62,-23-7 31,0 0 0,0-1 0,1-1-1,-1-1 1,1 0 0,0-1 0,31 0 0,-58-12 214,-1 7-204,0 0 1,-1 0-1,1 1 0,-1 0 0,0 1 1,1 1-1,-1 0 0,-16 1 1,-7 0-311,-310 24-7317,204-9 2172</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4:03.768"/>
    </inkml:context>
    <inkml:brush xml:id="br0">
      <inkml:brushProperty name="width" value="0.025" units="cm"/>
      <inkml:brushProperty name="height" value="0.025" units="cm"/>
    </inkml:brush>
  </inkml:definitions>
  <inkml:trace contextRef="#ctx0" brushRef="#br0">233 131 4420,'0'0'1292,"1"-8"854,0-4-1906,0 4 606,0 0 0,-1-1-1,0 1 1,0 0 0,0-1 0,-3-11-1,2 18-724,0-1 1,0 1-1,0 0 0,0 0 0,0 0 0,0 0 0,0 0 0,0 0 0,-1 0 1,1 1-1,-1-1 0,0 0 0,1 1 0,-1-1 0,0 1 0,0-1 0,0 1 1,0 0-1,0 0 0,0 0 0,0 0 0,-1 1 0,1-1 0,0 0 0,0 1 1,-1-1-1,1 1 0,0 0 0,-1 0 0,1 0 0,-3 0 0,2 0-72,-1 1-1,1-1 1,0 1 0,-1-1-1,1 1 1,-1 0-1,1 0 1,0 1-1,0-1 1,0 1 0,0 0-1,0-1 1,0 1-1,0 0 1,-4 5-1,1-1 25,1 0 1,0 0-1,0 1 0,0 0 0,1 0 0,-5 10 0,-3 12 72,2-1 0,-11 51-1,18-69-132,-8 44 253,1 0 0,3 0-1,3 0 1,2 1 0,2-1-1,2 1 1,3-1 0,2 0 0,3 0-1,2 0 1,26 70 0,-34-114-247,0-1 1,0 0 0,1 1 0,0-2-1,1 1 1,0-1 0,0 0 0,1 0-1,0 0 1,9 7 0,-13-13 12,0 1 0,1-1 1,-1 0-1,1-1 0,-1 1 0,1-1 0,0 1 1,-1-1-1,1 0 0,0 0 0,0-1 0,0 1 1,-1-1-1,1 0 0,0 0 0,0 0 0,0-1 1,0 1-1,0-1 0,0 0 0,-1 0 0,1 0 1,0 0-1,-1-1 0,1 0 0,-1 1 0,0-1 1,1-1-1,5-4 0,5-4 34,-1-1 0,0-1 0,-1 0 0,0-1 0,-1 0 0,0-1 0,-2-1 0,1 1 0,8-22 0,2-10 264,29-101 0,-34 89-115,-2-1 1,-2 0-1,-4-1 1,-2 0-1,-3-69 0,-3 116-194,0 0-1,-1 0 0,-1 0 1,0 1-1,0-1 0,-2 1 0,0 0 1,0 0-1,-1 0 0,-1 1 1,-13-19-1,16 26-21,0 0 0,0 0 0,0 1-1,-1 0 1,1 0 0,-1 0 0,0 0 0,0 1 0,-1 0 0,1 0 0,-1 0 0,1 1 0,-1-1 0,0 2 0,0-1-1,0 1 1,0-1 0,0 1 0,0 1 0,0 0 0,0-1 0,-1 2 0,1-1 0,0 1 0,0 0 0,0 0-1,0 1 1,-10 3 0,7-1-49,1 0 1,-1 0-1,1 1 0,0 0 0,0 1 0,1 0 1,-13 12-1,-13 17-2194,4 1-4809,25-32 5634,-7 11-8947</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5:12.004"/>
    </inkml:context>
    <inkml:brush xml:id="br0">
      <inkml:brushProperty name="width" value="0.025" units="cm"/>
      <inkml:brushProperty name="height" value="0.025" units="cm"/>
    </inkml:brush>
  </inkml:definitions>
  <inkml:trace contextRef="#ctx0" brushRef="#br0">119 204 5093,'-13'0'5360,"-64"0"-1940,49 0 1722,270 12-271,-19 1-3693,731-69 908,-246 1-558,253 43-814,224-9 248,-659-16-100,367-10 673,-883 46-1532,29 3 13,-38-2-20,0 0 0,-1 0-1,1 0 1,0 0 0,-1 0 0,1 0 0,0 0-1,0 0 1,-1 1 0,1-1 0,0 0-1,-1 1 1,1-1 0,0 0 0,-1 1 0,1-1-1,-1 1 1,1-1 0,-1 1 0,1-1 0,-1 1-1,1-1 1,-1 1 0,1 0 0,-1-1 0,0 1-1,1 0 1,-1-1 0,0 1 0,0 0-1,0-1 1,1 1 0,-1 0 0,0 0 0,0-1-1,0 1 1,0 0 0,0 0 0,0 0 0,-1 0-116,1 0 0,-1 1 0,0-1 0,1 0 0,-1 0 1,0 0-1,0 0 0,0 0 0,0-1 0,0 1 1,0 0-1,0 0 0,0-1 0,0 1 0,0 0 1,0-1-1,0 1 0,0-1 0,-1 1 0,1-1 1,0 0-1,0 0 0,-1 1 0,-1-1 0,-37 2-4448,34-2 3355,-37 0-5220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13.775"/>
    </inkml:context>
    <inkml:brush xml:id="br0">
      <inkml:brushProperty name="width" value="0.025" units="cm"/>
      <inkml:brushProperty name="height" value="0.025" units="cm"/>
    </inkml:brush>
  </inkml:definitions>
  <inkml:trace contextRef="#ctx0" brushRef="#br0">6 1 8072,'0'0'8525,"-1"9"-7575,0-5-901,1-2 16,-1 0 0,0 0 0,1 0 0,-1 0 1,1 0-1,0 1 0,0-1 0,0 0 0,0 0 0,0 0 0,0 0 1,1 1-1,-1-1 0,1 0 0,-1 0 0,1 0 0,0 0 0,0 0 1,0 0-1,0 0 0,0 0 0,0-1 0,1 1 0,-1 0 0,1-1 1,-1 1-1,1-1 0,-1 1 0,1-1 0,0 0 0,0 0 0,0 1 1,0-1-1,0-1 0,0 1 0,0 0 0,0 0 0,2 0 0,29 5 513,-1-1-1,1-1 0,0-2 0,45-2 0,-13 0-206,1651 6 4320,-497-6-3697,638 93-328,-784-25-152,-2-50-151,-918-19-331,-127 2-63,-18 0-6,1 0 1,0-1 0,0 0 0,0-1-1,0 0 1,-1 0 0,1-1 0,13-4-1,-22 5-222,1 1 0,-1-1 0,0 1 0,1-1 0,-1 1 0,0-1 0,0 1 0,1-1 0,-1 1 0,0-1 0,0 1 0,0-1 0,0 1 0,0-1 0,0 1 0,0-1 0,0 0 0,0 1 0,0-1 0,0 1 0,0-1 0,0 1 0,-1-1 0,1 0 0,-5-13-7770</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52.186"/>
    </inkml:context>
    <inkml:brush xml:id="br0">
      <inkml:brushProperty name="width" value="0.025" units="cm"/>
      <inkml:brushProperty name="height" value="0.025" units="cm"/>
    </inkml:brush>
  </inkml:definitions>
  <inkml:trace contextRef="#ctx0" brushRef="#br0">24 133 2723,'0'0'10842,"-4"5"-9791,1-2-820,2-1-158,-1-1 1,1 0-1,0 0 0,0 1 1,-1-1-1,1 1 0,0-1 1,0 1-1,0 0 0,0-1 1,1 1-1,-1 0 0,0 0 1,1-1-1,-1 5 0,8-5 510,0 0-1,0 0 1,0-1-1,0 0 1,8 0-1,-9-1-126,65 0 305,0 3-1,1 3 1,84 18 0,-94-11-398,1-3 0,75 1-1,132-10 1593,-121-1-1603,603-16 1111,-485 12-1382,-4-3 7,279 30-1,252 23 392,-642-40-472,783-32 302,1065-74 231,-837 51-232,-486 16-221,-345 26-81,125-6-621,-347 13 500,-76 2-1558,1-1-1,63-9 0,-59-2-2084,-3-8-2824</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00.412"/>
    </inkml:context>
    <inkml:brush xml:id="br0">
      <inkml:brushProperty name="width" value="0.025" units="cm"/>
      <inkml:brushProperty name="height" value="0.025" units="cm"/>
    </inkml:brush>
  </inkml:definitions>
  <inkml:trace contextRef="#ctx0" brushRef="#br0">53 93 4228,'0'0'4810,"-9"0"-1682,0 0-3838,-23-1 7437,29-1-2693,24-3-2255,57-9 203,300-56-206,-558 117 453,119-28-1622,0-3 1,-97 12 0,192-44-63,32-7-129,5 3-475,0 4 1,2 2-1,-1 4 0,89-2 0,-187 26 38,-71 10 178,-149 17 1,243-41-158,-56 5 0,59-5-8,0-1 1,1 1-1,-1 0 0,0 0 1,1 0-1,-1 0 0,0-1 0,1 1 1,-1 0-1,0 0 0,0-1 1,1 1-1,-1 0 0,0 0 1,0-1-1,1 1 0,-1 0 1,0-1-1,0 1 0,0 0 0,0-1 1,0 1-1,0-1 0,1 1 1,-1 0-1,0-1 0,0 1 1,0 0-1,0-1 0,0 1 1,0 0-1,0-1 0,0 1 1,-1-1-1,1 1 0,0 0 0,0-1 1,0 1-1,0 0 0,0-1 1,-1 1-1,1 0 0,0-1 1,0 1-1,0 0 0,-1 0 1,1-1-1,0 1 0,-1 0 0,1 0 1,0-1-1,-1 1 0,1 0 1,0 0-1,0 0 0,-1 0 1,1-1-1,-1 1 0,1 0 1,0 0-1,-1 0 0,1 0 0,0 0 1,-1 0-1,0 0 0,2 0-253,28-24-3897,11-9-4432</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9:03.502"/>
    </inkml:context>
    <inkml:brush xml:id="br0">
      <inkml:brushProperty name="width" value="0.025" units="cm"/>
      <inkml:brushProperty name="height" value="0.025" units="cm"/>
    </inkml:brush>
  </inkml:definitions>
  <inkml:trace contextRef="#ctx0" brushRef="#br0">1 5 4708,'0'1'242,"0"-1"-1,0 1 0,0-1 0,0 0 0,0 1 0,0-1 0,0 1 0,0-1 0,0 0 0,1 1 0,-1-1 0,0 1 0,0-1 0,0 0 1,1 1-1,-1-1 0,0 0 0,0 1 0,1-1 0,-1 0 0,0 1 0,1-1 0,-1 0 0,0 0 0,1 1 0,-1-1 0,1 0 0,-1 0 1,0 0-1,1 0 0,-1 1 0,1-1 0,24 5 4162,28-3-1347,-50-2-2840,182 0 2966,-222 18-2082,24-13-752,1-1 0,-1-1 0,0-1 0,0 0 0,-23 1 0,28-2-270,1-2 0,-1 1 1,1-1-1,-1 0 0,1 0 0,-1-1 0,1 0 1,0 0-1,0 0 0,0-1 0,-9-5 0,22 9-83,0-1 0,0 1-1,0-1 1,0 0 0,0 0-1,8-2 1,4 1-32,33-3-1150,-1-11-3627,-17-2-1608</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2:52.745"/>
    </inkml:context>
    <inkml:brush xml:id="br0">
      <inkml:brushProperty name="width" value="0.025" units="cm"/>
      <inkml:brushProperty name="height" value="0.025" units="cm"/>
    </inkml:brush>
  </inkml:definitions>
  <inkml:trace contextRef="#ctx0" brushRef="#br0">947 349 4420,'-11'-2'-320,"-22"-6"525,-67-25 6145,80 28-5154,0 0 0,-1 1 0,1 1 0,-1 1-1,-40 0 1,122 13 374,639 18-516,-218-4 315,1551-44-328,-183-34-123,-453 17-512,-593-32-300,-736 61-84,127-9-180,-169 14-2230,-1293 60 753,428-9 1711,-1461-20 207,1199-94-516,5-57 225,728 78 36,99 14 190,-456 6 1,718 25-220,-133 11 26,129-10-31,0 0-1,0 0 1,1 1-1,-1 1 1,1 0-1,-1 0 0,1 1 1,1 0-1,-1 1 1,-9 7-1,18-12-6,-1 0-1,1 0 1,-1 1-1,1-1 1,-1 0-1,1 1 1,0-1-1,0 1 1,0-1-1,0 1 1,0 0-1,0 0 1,0-1-1,0 1 1,1 0-1,-1 0 1,1 0-1,-1 0 1,1 0 0,0-1-1,-1 1 1,1 0-1,0 0 1,1 0-1,-1 4 1,2-3-18,-1 0 0,1 0 1,0 0-1,0 0 1,0 0-1,0-1 1,0 1-1,1-1 1,-1 1-1,1-1 0,0 0 1,-1 0-1,6 2 1,9 6-148,2-1 0,-1-1 1,36 10-1,26 2-309,0-3 0,89 7 0,169-1 97,-304-22 426,1988 28 2314,-1465-31-1748,2344-55 329,-824 7-458,-1552 35-3404,-313 1-1607</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6:37.441"/>
    </inkml:context>
    <inkml:brush xml:id="br0">
      <inkml:brushProperty name="width" value="0.025" units="cm"/>
      <inkml:brushProperty name="height" value="0.025" units="cm"/>
    </inkml:brush>
  </inkml:definitions>
  <inkml:trace contextRef="#ctx0" brushRef="#br0">0 597 8584,'9'0'5210,"97"-4"-3265,1-5 1,129-28-1,-87 12-617,1096-206 2287,-959 162-3328,301-66-278,-411 103 1212,243-13 0,-395 44-988,-35 2-411,-35 1-2541,10-4-1567,-3-8-2750</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6:46.611"/>
    </inkml:context>
    <inkml:brush xml:id="br0">
      <inkml:brushProperty name="width" value="0.025" units="cm"/>
      <inkml:brushProperty name="height" value="0.025" units="cm"/>
    </inkml:brush>
  </inkml:definitions>
  <inkml:trace contextRef="#ctx0" brushRef="#br0">1 268 5189,'0'0'8344,"10"1"-6930,111 0 2124,130-16 0,-91 4-2451,1060-81 2281,50 17-1188,-1043 67-1568,-186 6-592,-15 3-2,-1-1 0,1-2 0,-1-1-1,0-1 1,0-1 0,33-11-1,-57 16-13,0 0-1,0 0 0,0 0 1,-1-1-1,1 1 0,0 0 0,0-1 1,0 1-1,0-1 0,-1 1 0,1-1 1,0 1-1,-1-1 0,1 0 0,0 1 1,-1-1-1,1 0 0,0 1 0,-1-1 1,1 0-1,-1 0 0,0 1 0,1-3 1,-16-6 37,-34 4-817,31 5-473,-17-1-2318,12-3-4061,9-1-5483</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7:42.711"/>
    </inkml:context>
    <inkml:brush xml:id="br0">
      <inkml:brushProperty name="width" value="0.025" units="cm"/>
      <inkml:brushProperty name="height" value="0.025" units="cm"/>
    </inkml:brush>
  </inkml:definitions>
  <inkml:trace contextRef="#ctx0" brushRef="#br0">1 728 9385,'0'0'4340,"10"-1"-2680,83-19 1718,93-34 0,-35 9-2441,764-167 3604,-212 56-2756,-339 68-1604,424-45 1,-619 114-113,-194 21-380,0 1-1,-30 8 1,-38 5-7686,63-15 385</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7:49.369"/>
    </inkml:context>
    <inkml:brush xml:id="br0">
      <inkml:brushProperty name="width" value="0.025" units="cm"/>
      <inkml:brushProperty name="height" value="0.025" units="cm"/>
    </inkml:brush>
  </inkml:definitions>
  <inkml:trace contextRef="#ctx0" brushRef="#br0">536 281 4676,'-56'0'274,"-1"3"0,-104 17 1,108-9 1307,-5 1 4177,-71 23 0,128-35-5686,0 0 0,0 0 0,0 0 0,0 0 0,0 1 0,0-1 0,0 0 0,0 1 0,0-1-1,0 1 1,0-1 0,0 1 0,0 0 0,0-1 0,0 1 0,1 0 0,-1-1 0,0 1 0,1 0 0,-1 0 0,0 0 0,0 1 0,19 6 734,41-3-329,47-11-136,1-4 0,121-28 0,19-3-221,632-10 374,-309 30-328,75-30-130,478-23 1325,-654 45-877,-136 6-174,-124 21 2908,-209 1-3202,0 1 1,0 0 0,1-1 0,-1 1 0,0-1 0,0 1 0,0 0 0,0-1-1,0 1 1,1-1 0,-1 1 0,0-1 0,0 1 0,0-1 0,0 1 0,0-1-1,0 1 1,0 0 0,-1-1 0,1 1 0,0-1 0,0 1 0,0-1 0,0 1-1,0 0 1,-1-1 0,1 1 0,0-1 0,0 1 0,-1 0 0,1-1 0,0 1-1,-1 0 1,1-1 0,0 1 0,-1 0 0,1 0 0,-1-1 0,1 1 0,0 0 0,-1 0-1,0-1 1,-14 0-984,-9-1-3021,15-7-4155,7-3-5529</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48.307"/>
    </inkml:context>
    <inkml:brush xml:id="br0">
      <inkml:brushProperty name="width" value="0.025" units="cm"/>
      <inkml:brushProperty name="height" value="0.025" units="cm"/>
    </inkml:brush>
  </inkml:definitions>
  <inkml:trace contextRef="#ctx0" brushRef="#br0">131 422 8936,'0'0'2851,"0"-9"-1975,0 3-1738,0-26 4867,2 29-1081,1 25-1550,0 35-1076,-3-1 0,-3 1 1,-2 0-1,-14 64 0,0 15-144,-10 670 1014,28-502-25,-30 22-470,16-217-355,-1 127-1,69-224 388,8 28-703,-49-31-20,0 0 0,1 0 0,16 7 0,6-2-177,1-1 1,0-2-1,49 8 0,117 11 200,-153-24-26,267 26-24,158 24 52,487 50-33,-588-95 31,392 21 11,513 30-32,1390-80 110,-1266 5-60,-768 8-36,2517 5 84,-329-37-50,111-72 641,-1327 114-619,-720 4-39,-711-7-14,296-9 527,-453 6-497,-1-1 0,1-1 0,-1-1 0,0 0-1,0-1 1,0-1 0,-1 0 0,0-1 0,0-1 0,-1-1 0,0 0 0,0-1 0,-1-1 0,0 0-1,-1 0 1,-1-2 0,1 1 0,15-23 0,20-30-26,-2-1 1,-4-2-1,-2-2 0,-4-2 1,-2-1-1,-4-1 0,37-141 1,-13-5 17,-9-3-1,-11-2 1,12-403 0,-46 605 11,-1 1 0,-1-1 0,-1 0 1,-1 0-1,0 1 0,-2-1 0,-1 1 1,-12-26-1,14 36-9,-2 1 0,1 0 0,-1 1 1,-1 0-1,0 0 0,0 1 0,-1 0 0,0 0 1,0 1-1,-1 0 0,0 0 0,-1 1 0,0 1 1,0 0-1,0 0 0,-21-6 0,-79-22-78,-147-25-1,-122 1-136,304 47 178,-973-100-584,-5 47 49,-899 31 495,595 23 94,811-4-38,-1152-17-40,-702 60 25,-3071 48-710,4829-77 640,-1087 28-137,200 20 224,332 20 1197,971-50-1200,195-14-180,-62 1-4,87-6-417,0 1-1,0-1 0,0 0 1,0-1-1,1 0 0,-8-2 1,-7-12-5958,6-7-7190</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9:07.505"/>
    </inkml:context>
    <inkml:brush xml:id="br0">
      <inkml:brushProperty name="width" value="0.025" units="cm"/>
      <inkml:brushProperty name="height" value="0.025" units="cm"/>
    </inkml:brush>
  </inkml:definitions>
  <inkml:trace contextRef="#ctx0" brushRef="#br0">1 65 3844,'38'-12'9814,"50"1"-7506,-43 7-956,102-15-247,1 6 0,-1 7 0,256 23 0,70 19 67,7 2 512,712 25 1604,-1232-56-4639,37-5 760,-1-1 1,0 0 0,1 0-1,-1 0 1,0 0-1,0-1 1,0 0 0,0 1-1,0-2 1,0 1 0,0 0-1,0-1 1,1 1 0,-6-3-1,-17-14-8244</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0:14.555"/>
    </inkml:context>
    <inkml:brush xml:id="br0">
      <inkml:brushProperty name="width" value="0.025" units="cm"/>
      <inkml:brushProperty name="height" value="0.025" units="cm"/>
    </inkml:brush>
  </inkml:definitions>
  <inkml:trace contextRef="#ctx0" brushRef="#br0">0 1900 4740,'0'0'8878,"9"9"-7586,-2-3-1197,0 3 229,0-1 0,1-1 0,0 1 0,0-1 0,1-1 1,0 0-1,0 0 0,1 0 0,-1-2 0,1 1 0,0-1 0,19 5 0,10-6 321,1-3-1,-1 0 0,63-10 1,48-2 76,-124 12-690,202-5 1211,-181 1-944,-1-2 0,85-22 1,-59 6-157,1 3 0,1 4 0,0 2 0,108-3 0,-86 19 216,112 19 0,84 2 207,119-57 372,-87 1-278,356 24 296,-486 8-527,0-13-131,-127 5-88,90 2 0,-156 6-198,0 0 0,0 0 0,1 0 1,-1 0-1,0 0 0,0 1 0,0-1 0,0 0 0,1 1 0,-1-1 0,0 0 0,0 1 0,0-1 1,0 1-1,0 0 0,0-1 0,0 1 0,0 0 0,0 0 0,0-1 0,-1 1 0,1 0 1,0 0-1,0 0 0,-1 0 0,1 0 0,-1 0 0,1 0 0,-1 0 0,1 0 0,-1 0 1,1 1-1,-1 1 0,3 3 172,-3-5-186,0-1 1,0 0 0,1 1-1,-1-1 1,0 1 0,1-1-1,-1 0 1,0 1 0,1-1 0,-1 0-1,1 0 1,-1 1 0,0-1-1,1 0 1,-1 0 0,1 1-1,-1-1 1,1 0 0,-1 0-1,1 0 1,-1 0 0,1 0 0,-1 0-1,1 0 1,-1 0 0,1 0-1,-1 0 1,1 0 0,-1 0-1,1 0 1,-1 0 0,1 0-1,-1-1 1,0 1 0,1 0-1,-1 0 1,1 0 0,-1-1 0,1 1-1,-1 0 1,0-1 0,1 1-1,-1 0 1,0-1 0,1 1-1,-1-1 1,0 1 0,0 0-1,1-1 1,-1 1 0,0-1 0,0 1-1,1-1 1,16-24-39,73-184-262,-17 37 275,-19 52 33,-5-2-1,41-156 0,-68 187-63,-4-1 0,-4-1-1,4-178 1,-18 257 50,0 0 1,-1 0-1,-1 0 1,0 0-1,-1 0 1,-1 1-1,0-1 1,0 1-1,-1 0 1,-1 0-1,-1 1 0,1 0 1,-2 0-1,-14-18 1,-5-17-13,23 39 19,0 0 1,-1 0 0,1 1-1,-2-1 1,1 1 0,-1 0-1,-10-10 1,9 15 8,0-1 1,1 1-1,-1 1 1,0-1-1,0 1 1,0 1-1,0-1 1,0 1-1,0 0 0,0 1 1,-13 1-1,0 0 21,-446 2 288,35-2-279,-1301 3-13,1386-11-22,-52-2-31,-223-2-27,539 6-515,81 7 450,-1-1 0,1 1 1,-1-1-1,1 1 0,0 0 1,0 0-1,0 0 0,0-1 1,1 1-1,-1 0 0,1 0 1,0 0-1,0 0 0,0 5 1,-1-1 18,-5 20 104,-1 0 0,-1 0 0,-2-1 0,0 0 0,-16 26 0,13-27 4,1 1 0,1 0 0,1 1 0,2 1 0,-6 29 1,-10 265 55,14-124-18,-5-38 5,1-18 50,6 203-1,11-314-79,1 0 1,1 0 0,2 0-1,1-1 1,17 40-1,-25-69-36,0-1-1,0 1 1,0-1-1,0 1 1,0-1-1,0 1 1,0 0-1,0-1 1,1 1-1,-1-1 1,0 1-1,0-1 1,0 1-1,1-1 1,-1 0 0,0 1-1,1-1 1,-1 1-1,0-1 1,1 1-1,-1-1 1,1 0-1,-1 1 1,1-1-1,-1 0 1,1 0-1,-1 1 1,1-1-1,-1 0 1,1 0-1,-1 0 1,1 1-1,-1-1 1,1 0-1,-1 0 1,1 0-1,-1 0 1,1 0-1,0 0 1,-1 0-1,1 0 1,-1 0-1,1-1 1,0 1-1,0-1-128,0-1 0,1 0 0,-1 0 0,0 1 0,0-1 0,0 0 0,0 0 0,-1 0 0,1 0 0,0 0 0,-1 0 0,1-2 0,5-53-3158,-5-21-2291</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34.645"/>
    </inkml:context>
    <inkml:brush xml:id="br0">
      <inkml:brushProperty name="width" value="0.025" units="cm"/>
      <inkml:brushProperty name="height" value="0.025" units="cm"/>
    </inkml:brush>
  </inkml:definitions>
  <inkml:trace contextRef="#ctx0" brushRef="#br0">122 179 7335,'0'0'6459,"-4"11"-5685,-5 37 176,1 1 0,2 0 0,2 0 0,4 66 0,-4 54 226,-35 197 1653,-8 196-309,47-526-2441,-1 7 6,8 62 0,-5-93-83,0 0 0,1 0 0,0 0-1,0 0 1,2 0 0,0-1 0,0 1 0,1-1-1,11 16 1,-13-22 0,0-1 1,0 0-1,0 0 0,1-1 1,0 1-1,-1-1 0,1 0 0,0 0 1,1 0-1,-1-1 0,0 0 1,1 0-1,-1 0 0,1-1 0,10 2 1,9-1 15,-1-1 1,37-2-1,-24 0-14,415-17 135,-345 19-82,69 0 16,203-25 0,-37-15 1187,372 5-1,-629 34-1169,60 2 90,1-6 0,205-33 0,-62-28 7,49-9 697,-261 62-734,0 3 1,114 1-1,-181 9-141,1 0 0,-1 1 1,0 0-1,1 1 0,-1 0 0,0 0 1,-1 1-1,1 0 0,-1 1 0,0 0 1,0 0-1,0 1 0,-1 0 0,14 13 1,-22-19-1,0 1-1,1-1 1,-1 1 0,1-1 0,-1 0 0,0 1 0,1-1 0,-1 0-1,1 1 1,-1-1 0,1 0 0,-1 0 0,1 0 0,0 1 0,-1-1 0,1 0-1,-1 0 1,1 0 0,-1 0 0,1 0 0,-1 0 0,1 0 0,0 0-1,-1 0 1,1 0 0,-1 0 0,1-1 0,-1 1 0,1 0 0,-1 0 0,1-1-1,-1 1 1,1 0 0,-1 0 0,1-1 0,-1 1 0,1-1 0,-1 1-1,0 0 1,1-1 0,-1 1 0,0-1 0,1 1 0,-1-1 0,0 1 0,1-1-1,-1 1 1,0-2 0,11-33 34,-8 24-13,83-266 18,70-266-5,-78 258-82,-59 232-13,2 0 1,3 1-1,35-56 0,-48 90 4,-5 11-29,-1 0 1,0-1-1,-1 1 0,0-1 1,0 0-1,-1-1 0,0 1 1,0-1-1,-1 1 0,2-13 0,-5 19 88,1 1 0,-1 0 0,0-1 0,0 1 0,0 0 0,0 0 0,0 0 0,0 0 0,0 0 0,0 0-1,-1 0 1,1 0 0,0 0 0,-1 1 0,1-1 0,0 0 0,-1 1 0,1-1 0,-1 1 0,1 0-1,-3-1 1,-35-8 73,38 8-87,-272-31 92,178 24-87,-469-14 28,1 39-95,297-7 62,-432-5-46,-213 10 45,806-9-3,-614 10 14,621-25-57,0-6 0,-164-44 0,233 45-1741,22 3-1663,7-6-3472,10-6-8497</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02.014"/>
    </inkml:context>
    <inkml:brush xml:id="br0">
      <inkml:brushProperty name="width" value="0.025" units="cm"/>
      <inkml:brushProperty name="height" value="0.025" units="cm"/>
    </inkml:brush>
  </inkml:definitions>
  <inkml:trace contextRef="#ctx0" brushRef="#br0">79 73 4933,'0'0'17520,"2"11"-16078,3 51-323,-2 1 0,-4-1 1,-15 117-1,0 23-733,16-171 27,1-22-8,-1 0-1,0 0 1,-1 0-1,0-1 0,-2 11 1,-4-75 764,5 11-1169,-3-26 0,4-1 0,13-112 0,-10 166 0,1 0 0,0 0 0,2 0 0,0 1 0,1 0 0,0 0 0,2 0 0,0 1 0,1 0 0,0 0 0,2 1 0,-1 1 0,2-1 0,0 2 0,22-19 0,-28 27 0,1 0 0,0 1 0,0 0 0,0 0 0,1 1 0,-1 0 0,1 0 0,0 0 0,0 1 0,0 1 0,0-1 0,0 1 0,0 1 0,12 0 0,-17 0 0,0 0 0,0 1 0,-1-1 0,1 1 0,0 0 0,-1 0 0,1 0 0,0 0 0,-1 1 0,1-1 0,-1 0 0,0 1 0,1 0 0,-1 0 0,0-1 0,0 1 0,3 5 0,-3-4 0,0 0 0,-1 1 0,1 0 0,-1-1 0,0 1 0,0 0 0,0 0 0,-1 0 0,1 0 0,-1 0 0,0 0 0,0-1 0,0 1 0,-1 0 0,1 0 0,-2 5 0,-2 2 0,1 0 0,-1 0 0,-1-1 0,0 0 0,0 1 0,-1-2 0,0 1 0,-1-1 0,0 0 0,-1 0 0,1-1 0,-10 8 0,0-1 0,-1-1 0,0 0 0,-1-1 0,-1-1 0,-22 10 0,31-17 0,0 0 0,1-1 0,-2 0 0,1-1 0,0 0 0,-1-1 0,1 0 0,-1-1 0,-22 0 0,34-1-63,-1 0 1,0 0-1,0 0 0,1 0 0,-1 0 1,0 0-1,0 0 0,0-1 1,1 1-1,-1 0 0,0 0 1,0-1-1,1 1 0,-1 0 0,0-1 1,1 1-1,-1 0 0,0-1 1,1 1-1,-1-1 0,0 1 1,1-1-1,-1 0 0,1 1 0,-1-1 1,1 0-1,0 1 0,-1-1 1,1 0-1,0 1 0,-1-1 0,1 0 1,0 0-1,0 1 0,-1-1 1,1 0-1,0 0 0,0 1 1,0-1-1,0 0 0,0 0 0,0 0 1,0 1-1,1-1 0,-1 0 1,0 0-1,0 1 0,1-1 1,-1 0-1,0 0 0,1 1 0,-1-1 1,0 0-1,1 1 0,-1-1 1,1 1-1,-1-1 0,1 0 1,1 0-1,2-4-1066,0 0 0,0 0 0,0 1 0,1-1 0,0 1 1,6-4-1,22-11-8315</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3:00.194"/>
    </inkml:context>
    <inkml:brush xml:id="br0">
      <inkml:brushProperty name="width" value="0.025" units="cm"/>
      <inkml:brushProperty name="height" value="0.025" units="cm"/>
    </inkml:brush>
  </inkml:definitions>
  <inkml:trace contextRef="#ctx0" brushRef="#br0">479 204 5701,'0'0'7971,"-3"7"-7075,1-4-861,1 0-1,0 0 1,0-1-1,0 1 1,0 0-1,0 0 1,0 0-1,1 0 1,0 0-1,0 0 1,-1 0-1,2 0 1,-1 0-1,0 0 1,1 0-1,-1 0 1,1 0-1,0 0 1,0 0-1,0 0 1,0-1-1,1 1 1,-1 0-1,1-1 1,-1 1-1,1-1 1,0 1-1,0-1 1,0 0-1,0 0 1,1 0-1,-1 0 1,0 0-1,1 0 1,0-1-1,-1 1 1,1-1-1,3 2 1,6 1-38,0 0-1,1-1 1,-1 0 0,0-1 0,1 0 0,-1-1-1,1 0 1,0-1 0,18-2 0,-14 1 146,0 1 0,1 0 0,-1 1 0,27 6 0,3 6 170,1-3 0,1-1 0,-1-3-1,58 0 1,588-40 194,-149 1-374,-17 2 17,-106-48 6,-331 58-136,-57 17 38,-22 3 281,-30-1 188,-19-3-391,0-1 0,-68-22 0,-1 0-101,-83-2 362,-296-8 0,248 24 160,-365-12-308,425 27-259,-245 34 0,105 8-105,-179 26-37,469-65 104,0 1 0,0 1 0,-45 17 0,71-23 41,1 1 0,-1-1 0,1 0 0,-1 0 0,1 0-1,0 0 1,-1 0 0,1 0 0,-1 0 0,1 1 0,-1-1 0,1 0 0,0 0-1,-1 1 1,1-1 0,-1 0 0,1 1 0,0-1 0,-1 0 0,1 1 0,0-1-1,0 1 1,-1-1 0,1 0 0,0 1 0,0-1 0,0 1 0,-1-1 0,1 1-1,0-1 1,0 1 0,0-1 0,0 0 0,0 1 0,0-1 0,0 1 0,0-1 0,0 1-1,0-1 1,0 1 0,0 0 0,21 12-196,33 2 97,35-3-14,1-4 1,0-3-1,108-9 1,-144 2 63,694-50-32,-327 16 26,541-24-5239,-703 39 1073</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3:05.286"/>
    </inkml:context>
    <inkml:brush xml:id="br0">
      <inkml:brushProperty name="width" value="0.025" units="cm"/>
      <inkml:brushProperty name="height" value="0.025" units="cm"/>
    </inkml:brush>
  </inkml:definitions>
  <inkml:trace contextRef="#ctx0" brushRef="#br0">2621 196 7239,'-67'-12'151,"1"-2"1,0-4 0,1-3-1,-91-42 1,123 50 61,-1 1 0,0 1 1,-1 2-1,0 1 0,0 2 0,-1 2 1,0 1-1,0 2 0,0 1 0,1 2 1,-1 1-1,0 2 0,1 1 0,0 2 0,0 2 1,1 1-1,-60 28 0,-237 134 19,187-93-220,-154 61 0,228-113 234,-78 45-1,115-55-35,2 3-1,0 1 0,2 1 1,-37 36-1,29-21-194,2 2 1,2 1-1,1 2 1,3 1 0,1 1-1,2 2 1,3 0-1,1 1 1,3 2-1,-16 61 1,31-85-28,0 0 1,2 1-1,1-1 0,1 0 1,1 1-1,2-1 1,0 0-1,2 0 1,1 0-1,1-1 0,1 0 1,14 31-1,11 14 107,3-2 0,85 122-1,-85-141-95,2-2 1,2-2-1,1-1 0,3-3 0,1-1 0,3-2 0,58 36 1,-40-35 0,1-3 0,2-3 0,1-3 0,2-3 1,92 22-1,-6-14 75,266 25 1,167-36 168,-406-30-205,0-8-1,-2-8 1,263-66 0,-230 38-36,719-200 66,-803 201-49,177-93 0,-223 95-13,-2-4 0,144-117 0,-190 136 5,-1-3 0,-2 0 0,-2-2 0,49-70 0,-67 83-4,-1-1-1,0 0 0,-2-1 1,-1 0-1,-1-1 0,-1 0 1,-2-1-1,-1 1 0,5-48 1,-9 46 113,-1 0-1,-1 0 1,-2 0 0,-1 0 0,-1 1 0,-12-43 0,10 52-16,-1 2-1,0-1 1,-1 1-1,-1 0 1,-1 0-1,-1 1 1,0 1 0,0 0-1,-2 0 1,-27-25-1,12 18-55,-1 1 0,0 1-1,-2 2 1,0 1 0,-1 1-1,-35-11 1,-211-58-42,230 72 8,-199-48-18,-277-33 0,329 73 384,0 8 0,-199 14 0,252 10-248,1 7 1,0 5-1,2 7 0,2 6 0,-139 56 0,61-5-463,4 9 0,-258 161-1,422-228 8,-226 125-3689,118-87 3</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3:35.362"/>
    </inkml:context>
    <inkml:brush xml:id="br0">
      <inkml:brushProperty name="width" value="0.025" units="cm"/>
      <inkml:brushProperty name="height" value="0.025" units="cm"/>
    </inkml:brush>
  </inkml:definitions>
  <inkml:trace contextRef="#ctx0" brushRef="#br0">314 109 6887,'0'0'5706,"1"8"-5113,7 42 208,-3-1 1,-2 1 0,-5 82 0,-36 157 91,0-133 944,-94 244 0,62-203-408,60-168-1098,0 1 0,2 0 0,1 0 0,1 1 0,2-1 0,-1 36 0,5-65-286,0 1 0,1-1 0,-1 1 0,1-1 0,-1 0 1,1 1-1,0-1 0,-1 0 0,1 0 0,0 1 0,0-1 0,0 0 0,0 0 0,0 0 0,0 0 0,0 0 0,0 0 0,1-1 1,-1 1-1,0 0 0,0 0 0,1-1 0,-1 1 0,0-1 0,1 1 0,-1-1 0,1 0 0,-1 1 0,1-1 0,-1 0 1,3 0-1,57 1 705,-42-2-562,52 0 236,-40-1-342,0 1 0,0 2 0,0 1 0,0 1 0,-1 2 0,41 11 0,74 36-73,-64-20 21,170 39 1,167-24 801,-68-11-122,62 35-421,77 11-162,6-40-62,552-42 159,-653-25-160,390-77 0,-475 61-32,-307 39-19,-1 0 0,1 1-1,0-1 1,-1 0 0,1 0 0,-1 1-1,0-1 1,0 0 0,0-1 0,0 1-1,0 0 1,0 0 0,0 0-1,-1 0 1,1-1 0,-1 1 0,1 0-1,-1-1 1,0-3 0,4-13-1,62-156-4,107-202-1,-7 22 15,-130 267-18,-4-3-1,23-102 1,-33 86-8,-10 42-3,2 1 0,4 0 0,38-93 0,-55 156 8,0-1 0,0 1 0,0-1 0,-1 1 0,1-1 0,0 1 0,-1-1 0,0 1 0,1-1 0,-1 0 0,0 1 0,0-1 0,0 0 0,0 1 0,0-1 0,0 0 0,0 1 0,0-1-1,-1 1 1,1-1 0,-1 0 0,1 1 0,-1-1 0,0 1 0,1-1 0,-1 1 0,0 0 0,0-1 0,-2-1 0,-2-1 3,0 1 1,0 0-1,-1 0 0,1 0 1,-1 1-1,1 0 0,-8-2 0,5 1-3,-50-15-7,-1 3 0,-92-13 0,-127 2-18,227 22 24,-1482-31-216,1205 36 197,-680 37-20,1 0-131,-469-47-2200,1477 6-1580,7-10-3049</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4:16.495"/>
    </inkml:context>
    <inkml:brush xml:id="br0">
      <inkml:brushProperty name="width" value="0.025" units="cm"/>
      <inkml:brushProperty name="height" value="0.025" units="cm"/>
    </inkml:brush>
  </inkml:definitions>
  <inkml:trace contextRef="#ctx0" brushRef="#br0">343 1 4612,'-15'0'3075,"-5"0"-1345,-1 0-1602,-5 8 96,-2 9-96,-3 5-64,-1 8-64,-1 9-192,-4 10-769,3 11-96,-1 10-416,4 10-3556</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4:22.245"/>
    </inkml:context>
    <inkml:brush xml:id="br0">
      <inkml:brushProperty name="width" value="0.025" units="cm"/>
      <inkml:brushProperty name="height" value="0.025" units="cm"/>
    </inkml:brush>
  </inkml:definitions>
  <inkml:trace contextRef="#ctx0" brushRef="#br0">559 158 5733,'-191'-24'3760,"85"8"-1812,-137-2 0,224 22-803,30 5-884,31 8-231,29-2 521,-1-3 0,100 4 1,149-11 1037,-215-6-1453,1229-27 884,-103 0-903,-562 28-114,880-19 37,-819-18-74,963-27 1466,540 64 746,-2121 1-1942,299 13 730,-409-14-979,-1 0 0,0 0 0,0 0 0,1 0 0,-1 0 0,0 0 0,1 0 0,-1 0 0,0 0 0,0 0 0,1 0 1,-1 0-1,0 0 0,1 0 0,-1 0 0,0 0 0,0 0 0,1 0 0,-1 0 0,0 0 0,0 1 0,1-1 0,-1 0 1,0 0-1,0 0 0,0 0 0,1 1 0,-1-1 0,0 0 0,0 0 0,0 0 0,1 1 0,-1-1 0,0 0 0,0 0 0,0 1 1,0-1-1,0 0 0,0 0 0,0 1 0,0-1 0,1 0 0,-1 1 0,0-1 0,0 0 0,0 0 0,0 1 0,0-1 1,-1 0-1,1 0 0,0 1 0,0-1 0,0 0 0,0 1 0,0-1 0,-18 14-1077,-10-3-1839,27-11 2601,0 0 0,0 0-1,0 1 1,0-1-1,0 0 1,0 0 0,0 0-1,0 0 1,0 0 0,0 0-1,0 0 1,0-1 0,0 1-1,0 0 1,0 0 0,0-1-1,0 1 1,-1-2-1,-4-15-10192</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4:27.633"/>
    </inkml:context>
    <inkml:brush xml:id="br0">
      <inkml:brushProperty name="width" value="0.025" units="cm"/>
      <inkml:brushProperty name="height" value="0.025" units="cm"/>
    </inkml:brush>
  </inkml:definitions>
  <inkml:trace contextRef="#ctx0" brushRef="#br0">347 329 3491,'0'0'1121,"2"9"-768,0 1 208,0 0 0,0 1 0,-1-1 0,-1 1 0,0 0 0,0-1 0,-1 1-1,0-1 1,0 1 0,-2-1 0,-3 14 0,-86 185 1775,-62 158 1535,131-301-3490,3 2 0,2 0-1,-13 109 1,28-156-165,2-1-1,0 1 1,1-1-1,1 1 1,1-1-1,5 23 1,-5-36-126,0 0 0,0 0 1,1 0-1,0-1 1,1 1-1,-1-1 0,1 0 1,0 0-1,0 0 0,1 0 1,0-1-1,0 0 0,0 0 1,1 0-1,0 0 0,0-1 1,0 0-1,0-1 1,0 1-1,13 4 0,8-1 37,0 0-1,1-2 1,0-1-1,0-2 0,0 0 1,55-5-1,-16 2-77,260-14 46,2 0-35,-251 15-52,0 4 0,-1 3 0,121 26 0,93 41 7,-10-2 71,334 43 0,361-77 41,-353-27-136,441 37 67,-1034-40-44,-27-7-10,0 1 1,0-1-1,-1 0 1,1 0-1,0 0 1,1-1-1,-1 1 1,0-1-1,0 0 1,0 0-1,0 0 1,0 0-1,0 0 1,1 0-1,3-2 1,5-17 42,-12 17-45,1 0-1,0 0 1,-1 0-1,1 0 1,0 0-1,1 1 0,-1-1 1,0 0-1,0 1 1,1-1-1,-1 1 1,1-1-1,-1 1 1,4-3-1,68-30-1,-57 28 0,0 0 0,-1-2 0,0 0 0,0 0 0,-1-2 0,17-13 0,-11 3 1,0-2 0,-2 0-1,0 0 1,19-35 0,52-108-3,-46 79 0,426-859 675,-457 918-675,-1 0 0,10-41 0,-18 56 2,-1-1-1,-1 1 1,1-1-1,-2 1 0,0-1 1,-1 1-1,0-1 1,-3-14-1,-4-76-20,7 100 19,-1-1 0,1 0 1,-1 1-1,1 0 0,-1-1 1,0 1-1,0 0 0,-1 0 1,1 0-1,-1 0 0,1 1 1,-1-1-1,0 1 0,-5-5 1,-47-29-33,55 36 34,-22-12-65,-1 1 0,0 2 0,0 0 0,-1 1 0,0 2 0,-39-6 0,-156-7-106,132 14 156,-457-37-296,-445-24-440,-765 102 105,-505 181 913,2239-215-258,-31 4 16,49-6-24,-1 1 0,1-1 0,-1 1 0,1 0 0,-1 0 0,1 0 0,-1 0 0,1 0 0,0 0 0,-1 1 0,1-1 0,0 1 0,-3 2 0,5-3 0,0-1 0,0 1 1,0-1-1,0 0 0,0 1 0,0-1 0,0 1 1,0-1-1,0 0 0,0 1 0,0-1 0,0 1 1,0-1-1,1 0 0,-1 1 0,0-1 0,0 0 1,0 1-1,1-1 0,-1 0 0,0 1 0,1-1 0,-1 0 1,0 1-1,0-1 0,1 0 0,-1 0 0,1 0 1,-1 1-1,0-1 0,1 0 0,-1 0 0,0 0 1,1 0-1,-1 0 0,1 0 0,-1 0 0,0 0 1,1 0-1,-1 0 0,1 0 0,-1 0 0,0 0 0,1 0 1,0 0-1,24 3-787,28-4-2930,14-7-4734</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4:38.308"/>
    </inkml:context>
    <inkml:brush xml:id="br0">
      <inkml:brushProperty name="width" value="0.025" units="cm"/>
      <inkml:brushProperty name="height" value="0.025" units="cm"/>
    </inkml:brush>
  </inkml:definitions>
  <inkml:trace contextRef="#ctx0" brushRef="#br0">4777 0 10698,'-221'9'1430,"-1033"-2"-1627,128-2 1329,716 10-392,29-1 170,306-8-843,0 3 1,0 4 0,2 3 0,0 3 0,1 3 0,1 3 0,1 4-1,1 2 1,-86 54 0,106-54-19,2 2 1,1 3-1,2 1 0,1 2 0,2 2 1,2 1-1,2 3 0,1 1 0,3 1 0,2 2 1,2 1-1,-40 94 0,63-126 6,-1 0 1,2 1-1,1-1 0,0 1 0,1 0 0,1 0 0,1 28 1,1-34 13,2 0 0,0 0 0,0-1 0,1 1 0,1 0 0,0-1 0,0 0 0,1 0 0,1 0 1,0-1-1,14 20 0,4-1-3,2-1 0,0-2 1,2 0-1,41 30 0,134 82-28,-187-129-39,72 45-185,3-4 0,2-5-1,1-3 1,3-4 0,1-5 0,1-3-1,2-6 1,117 15 0,330-3 129,4-45 18,901-68-191,-470-12-510,-708 48-400,414-116-1,-356 43 1106,-284 93 208,-1-3-1,-1-2 0,-2-1 1,68-52-1,-101 67 37,0 0 0,0 0 0,-1-1 0,0 0 0,-1-1-1,-1 0 1,0-1 0,-1 0 0,0 0 0,11-31 0,-16 36-15,-1 0 0,0 0-1,0 0 1,-1-1 0,0 1 0,0 0 0,-1-1 0,-1 1 0,1 0-1,-2-1 1,1 1 0,-1 0 0,0 0 0,-1 0 0,0 0 0,-1 1-1,0-1 1,0 1 0,-1 0 0,-7-11 0,-8-5 248,-1 0-1,-1 1 1,-2 1 0,0 2 0,-53-36-1,-146-69 496,112 72-986,-2 5 0,-3 5 0,-184-44 0,154 58-1892,-160-13 0,117 27-1423,-3 4-1542</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57.828"/>
    </inkml:context>
    <inkml:brush xml:id="br0">
      <inkml:brushProperty name="width" value="0.025" units="cm"/>
      <inkml:brushProperty name="height" value="0.025" units="cm"/>
    </inkml:brush>
  </inkml:definitions>
  <inkml:trace contextRef="#ctx0" brushRef="#br0">170 78 4100,'0'0'4142,"10"-4"-485,-6 1-3350,87-40 5640,-24 16 3419,-66 27-8132,-26 20 705,15-10-1690,-54 41 93,-160 143 1142,205-177-3758,27-36-2263,-2 7 3148,10-25-4184,3-9-2499</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58.172"/>
    </inkml:context>
    <inkml:brush xml:id="br0">
      <inkml:brushProperty name="width" value="0.025" units="cm"/>
      <inkml:brushProperty name="height" value="0.025" units="cm"/>
    </inkml:brush>
  </inkml:definitions>
  <inkml:trace contextRef="#ctx0" brushRef="#br0">1 1 6470,'0'0'18791,"5"10"-17760,33 67 127,27 83 0,6 14 1410,-65-161-2632,30 57 412,-4-33-3002,-31-36 2287,0 0 0,-1-1 1,1 1-1,-1-1 0,1 0 1,0 1-1,-1-1 0,1 1 0,0-1 1,0 0-1,-1 0 0,1 1 1,0-1-1,0 0 0,0 0 0,-1 0 1,1 0-1,0 0 0,0 0 0,0 0 1,-1 0-1,2 0 0,1-5-7288</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58.592"/>
    </inkml:context>
    <inkml:brush xml:id="br0">
      <inkml:brushProperty name="width" value="0.025" units="cm"/>
      <inkml:brushProperty name="height" value="0.025" units="cm"/>
    </inkml:brush>
  </inkml:definitions>
  <inkml:trace contextRef="#ctx0" brushRef="#br0">0 1 11179,'0'0'18988,"7"6"-18128,1 0-715,1 0 1,-1-1-1,1 0 1,0 0 0,0-1-1,1 0 1,-1 0-1,1-1 1,0-1-1,12 3 1,120 11-150,-62-9-446,-71-6 469,-2 0-43,0 0 0,0 0 0,0 0 0,0 1 0,0 0 0,8 4-1,-13-6 27,-1 1 0,0 0-1,0 0 1,0 0-1,0-1 1,0 1-1,0 0 1,0 0 0,0 1-1,-1-1 1,1 0-1,0 0 1,-1 0-1,1 0 1,0 1 0,-1-1-1,0 0 1,1 1-1,-1-1 1,0 0-1,0 1 1,1-1 0,-1 0-1,0 1 1,0-1-1,0 0 1,-1 1 0,1-1-1,0 0 1,-1 1-1,1-1 1,0 0-1,-1 1 1,1-1 0,-1 0-1,0 0 1,0 0-1,1 0 1,-1 0-1,-1 2 1,-4 6 41,-1-1 1,0 1-1,0-1 1,0 0-1,-1-1 1,-1 0-1,1 0 1,-19 10-1,-6 2 101,-40 16-1,69-33-143,-8 5 0,-1-2 0,0 1 0,0-2 0,-1 0 0,-26 4 0,40-8-40,0-1 0,0 1-1,0-1 1,0 1 0,0-1 0,1 0 0,-1 1 0,0-1-1,0 1 1,0-1 0,0 1 0,1-1 0,-1 1-1,0-1 1,1 1 0,-1 0 0,0-1 0,1 1 0,-1-1-1,0 1 1,1 0 0,-1-1 0,1 1 0,-1 0-1,1-1 1,-1 1 0,1 0 0,-1 0 0,1-1 0,-1 1-1,1 0 1,0 0 0,24-20-4241,-23 19 3658,26-21-8185,5-4-5878</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02.373"/>
    </inkml:context>
    <inkml:brush xml:id="br0">
      <inkml:brushProperty name="width" value="0.025" units="cm"/>
      <inkml:brushProperty name="height" value="0.025" units="cm"/>
    </inkml:brush>
  </inkml:definitions>
  <inkml:trace contextRef="#ctx0" brushRef="#br0">156 38 16367,'0'0'7058,"-9"2"-4640,1-1-2106,0 1 0,1-1 0,-1 2 0,1-1 0,-1 1 0,1 0 0,0 1 0,0 0 0,0 0 0,1 1 0,-1-1 0,1 1 0,0 1 1,0-1-1,1 1 0,0 0 0,0 0 0,0 0 0,-6 13 0,9-16-288,1 0-1,-1 0 1,1 0 0,0 0 0,0 0 0,0 1 0,1-1 0,-1 0 0,1 0-1,0 1 1,-1-1 0,2 0 0,-1 0 0,0 1 0,1-1 0,-1 0 0,3 6-1,-2-7-12,0 0 0,1 0-1,-1 0 1,1 0-1,-1 0 1,1-1-1,0 1 1,0 0 0,0-1-1,0 1 1,0-1-1,0 0 1,0 1-1,1-1 1,-1 0-1,0-1 1,1 1 0,-1 0-1,1-1 1,-1 1-1,1-1 1,-1 0-1,3 0 1,8 1-11,0-1 0,0 0 0,0-1 0,-1-1 0,1 0 0,-1-1 0,1 0 0,-1-1 0,0 0 0,0-1 0,0-1 0,-1 1 0,0-2 0,0 0 0,0 0 0,-1-1 0,0 0 0,-1 0 0,0-1 0,0-1 0,-1 0 0,14-19 0,-21 27 1,1-1-1,-1 1 1,0 0 0,1 0 0,-1-1-1,0 1 1,0 0 0,0-1-1,-1 1 1,1-1 0,-1 1 0,1-1-1,-1 1 1,0-1 0,0 0 0,0 1-1,0-1 1,0 1 0,-1-1-1,1 0 1,-1 1 0,0-1 0,1 1-1,-3-4 1,1 4 0,0 0 0,0 0 0,-1 0 0,1 0 0,-1 0 0,0 1 0,1-1 0,-1 1 0,0-1 0,0 1 0,0 0 0,0 0 0,0 0 0,0 1 0,0-1 0,0 1 0,-3 0 0,-5-1-17,0 1-1,0 0 1,0 0 0,0 2-1,0-1 1,0 1-1,0 1 1,1 0 0,-1 0-1,-14 8 1,-1 9-3413,18-15-1449</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58.934"/>
    </inkml:context>
    <inkml:brush xml:id="br0">
      <inkml:brushProperty name="width" value="0.025" units="cm"/>
      <inkml:brushProperty name="height" value="0.025" units="cm"/>
    </inkml:brush>
  </inkml:definitions>
  <inkml:trace contextRef="#ctx0" brushRef="#br0">315 6 17168,'0'0'4399,"-11"-2"-1062,8 2-3187,-6-1 246,0 0 0,0 0 0,0 0-1,0 2 1,0-1 0,0 1 0,0 0 0,0 1 0,0 0 0,0 0-1,-10 5 1,3 2-183,1 0 0,1 0-1,-1 1 1,2 1 0,0 1-1,0 0 1,-17 21 0,23-25-129,2 0 0,-1 0 0,1 1 0,0-1 0,1 1 0,0 0 0,0 0 0,1 1 1,0-1-1,1 1 0,0 0 0,1-1 0,0 1 0,0 18 0,1-25-84,0 0 0,1-1 0,-1 1 0,1 0 0,0 0 0,0-1 0,0 1 0,0 0 0,0-1 0,0 1 0,1-1 0,-1 0 0,1 1 0,0-1 0,0 0 0,0 0 0,0 0 0,2 2 0,1-1 0,0 0 0,0 0 0,0-1 0,0 1 0,0-1 0,0-1 0,0 1 0,11 1 0,0-1 0,0 0 0,0-2 0,0 0 0,0-1 0,27-4 0,-26 1 0,0-1 0,-1 0 0,0-2 0,0 0 0,-1 0 0,0-1 0,26-19 0,-33 22 0,0-1 0,-1 0 0,0 0 0,0-1 0,-1 0 0,0 0 0,0 0 0,0-1 0,-1 0 0,0 0 0,-1 0 0,0 0 0,0-1 0,-1 0 0,5-17 0,-8 23 0,1 1 0,-1-1 1,0 1-1,0-1 0,-1 1 0,1 0 1,0-1-1,-1 1 0,1-1 0,-1 1 0,0 0 1,0 0-1,0-1 0,0 1 0,0 0 1,0 0-1,-1 0 0,1 0 0,-3-2 0,1 0 1,-1 1-1,0 0 1,0 1-1,0-1 1,0 1-1,0-1 1,-1 1-1,1 0 1,-7-1-1,-9-2-10,0 1 0,0 1 0,-33-2 0,48 5 4,1 0 7,-38-4-1497,15-2-2732,1-7-4105</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9:20.475"/>
    </inkml:context>
    <inkml:brush xml:id="br0">
      <inkml:brushProperty name="width" value="0.025" units="cm"/>
      <inkml:brushProperty name="height" value="0.025" units="cm"/>
    </inkml:brush>
  </inkml:definitions>
  <inkml:trace contextRef="#ctx0" brushRef="#br0">0 55 9449,'0'0'5829,"54"-7"-4515,-29-4-610,1 0-383,-2 1-129,0 2-32,0 3-160,-4 2 32,-5 3-32,-2 0 0,-4 0-32,-4 7-1922,-1-4-2082</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9:21.220"/>
    </inkml:context>
    <inkml:brush xml:id="br0">
      <inkml:brushProperty name="width" value="0.025" units="cm"/>
      <inkml:brushProperty name="height" value="0.025" units="cm"/>
    </inkml:brush>
  </inkml:definitions>
  <inkml:trace contextRef="#ctx0" brushRef="#br0">1 3 6246,'0'0'15652,"12"0"-14179,22-1-652,247 0 2021,-238 13-2576,-2-1-2759,-38-14-843,-1-11-2408</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33.382"/>
    </inkml:context>
    <inkml:brush xml:id="br0">
      <inkml:brushProperty name="width" value="0.025" units="cm"/>
      <inkml:brushProperty name="height" value="0.025" units="cm"/>
    </inkml:brush>
  </inkml:definitions>
  <inkml:trace contextRef="#ctx0" brushRef="#br0">1 259 7751,'0'0'8713,"85"1"-6952,-33-15-896,14-4-320,11-7-97,7-4-64,5-2 1,-1 2-97,-6 1-192,-10 3-64,-11 8 0,-13 3-32,-18 3-576,-17 4-1763,-13 2-2113,-10-1-4036</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33.739"/>
    </inkml:context>
    <inkml:brush xml:id="br0">
      <inkml:brushProperty name="width" value="0.025" units="cm"/>
      <inkml:brushProperty name="height" value="0.025" units="cm"/>
    </inkml:brush>
  </inkml:definitions>
  <inkml:trace contextRef="#ctx0" brushRef="#br0">370 10 8008,'0'0'8071,"10"-2"-6160,-6 1-1772,4-1 179,0 0-1,1 1 0,-1 0 0,1 1 0,-1-1 1,13 3-1,-19-2-276,0 0 0,0 1 0,0-1 0,0 1 0,0 0 1,0 0-1,0 0 0,0 0 0,0 0 0,-1 0 0,1 0 0,0 1 0,-1-1 1,1 0-1,-1 1 0,1 0 0,-1-1 0,0 1 0,0 0 0,0-1 0,0 1 1,0 0-1,0 0 0,0 0 0,0 0 0,-1 0 0,1 0 0,-1 0 0,0 0 0,1 0 1,-1 0-1,0 0 0,0 1 0,-1-1 0,1 0 0,-1 3 0,0 4 50,-1-1-1,0 1 0,-1-1 1,0 0-1,0 1 0,-1-1 1,0-1-1,0 1 1,-1 0-1,0-1 0,-10 12 1,-11 9 452,-41 36 0,43-42-215,-260 220 3756,282-240-4022,-31 32 848,26-16-468,7-18-432,0 1 0,0-1 0,0 1 0,0-1 0,1 0-1,-1 1 1,0-1 0,1 1 0,-1-1 0,0 1 0,0-1 0,1 0 0,-1 1 0,1-1 0,-1 0-1,0 1 1,1-1 0,-1 0 0,1 0 0,-1 1 0,1-1 0,-1 0 0,1 0 0,-1 0-1,1 0 1,-1 1 0,1-1 0,-1 0 0,1 0 0,-1 0 0,1 0 0,-1 0 0,2-1 0,23 1 24,1-2 1,-1 0-1,1-2 1,-1-1-1,32-11 1,6 1-82,268-60-4657,-239 55 989,49-12-6956</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34.609"/>
    </inkml:context>
    <inkml:brush xml:id="br0">
      <inkml:brushProperty name="width" value="0.025" units="cm"/>
      <inkml:brushProperty name="height" value="0.025" units="cm"/>
    </inkml:brush>
  </inkml:definitions>
  <inkml:trace contextRef="#ctx0" brushRef="#br0">250 217 4965,'0'0'11429,"-9"-6"-7121,0 2-3550,0-1 0,0 1 0,0 0-1,0 1 1,-1 0 0,-13-2 0,18 4-572,0 0 0,0 1 1,0 0-1,1 0 0,-1 0 1,0 0-1,0 1 0,0 0 1,1 0-1,-1 0 1,0 0-1,1 1 0,-1 0 1,1 0-1,0 0 0,-1 0 1,-6 6-1,4-1-98,1-1-1,-1 0 1,2 1-1,-1 0 1,1 1 0,0-1-1,1 1 1,-1 0-1,2 0 1,-1 0 0,1 1-1,0-1 1,1 1-1,0 0 1,0-1 0,1 1-1,0 0 1,1 0-1,0 0 1,0 0 0,2 10-1,-1-16-71,-1-1 0,1 1 0,0 0 0,-1-1 0,1 1 0,1-1 0,-1 1 0,0-1 1,1 1-1,-1-1 0,1 0 0,-1 0 0,1 0 0,0 0 0,0 0 0,0 0 0,0 0 0,1 0 0,-1-1 0,3 2 0,-1-1 1,1-1-1,-1 0 1,0 0 0,0 0-1,0 0 1,1-1 0,-1 1-1,0-1 1,1 0 0,-1-1-1,9-1 1,-3 0 46,1-1 0,-1 0 1,0-1-1,0 0 0,0 0 0,0-1 1,-1-1-1,1 0 0,13-11 0,-10 4-47,0-1-1,-1 0 1,-1 0-1,0-1 1,-1-1-1,-1 0 1,0 0-1,-1-1 1,-1 0-1,-1 0 1,0-1-1,-1 1 1,-1-1-1,0-1 1,-2 1-1,0 0 1,-1-1-1,-1 1 1,-2-24-1,1 41-15,1-1 0,0 0 0,0 0 0,-1 1 0,1-1 0,-1 1 0,1-1 0,-1 0 0,0 1 0,0-1 0,0 1 0,0-1 0,0 1 0,0 0 0,0-1 0,0 1 0,0 0 0,0 0 0,-1 0 0,1 0 0,-4-2 0,4 3 0,0 0 0,0 0 0,0 0 0,0 0 0,0 0 0,0 0 0,0 0 0,0 0 0,0 0 0,0 1 0,0-1 0,0 0 0,0 1 0,0-1 0,0 1 0,0-1 0,0 1 0,0-1 0,0 1 0,1 0 0,-1-1 0,0 1 0,0 0 0,1 0 0,-1 0 0,0 0 0,1-1 0,-1 1 0,1 0 0,-1 0 0,1 0 0,-1 0 0,1 0 0,0 2 0,-8 19 0,1 0 0,1 0 0,1 1 0,1-1 0,1 1 0,1 0 0,2 0 0,2 40 0,-2-60-138,0-1 1,1 0-1,-1 1 1,1-1-1,-1 0 0,1 1 1,0-1-1,-1 0 1,1 1-1,0-1 1,1 0-1,-1 0 0,0 0 1,1 0-1,-1 0 1,1 0-1,-1-1 0,1 1 1,0 0-1,2 1 1,0-1-507,0-1 1,0 1-1,0-1 1,0 0 0,0 0-1,0 0 1,0-1-1,0 1 1,1-1 0,5 0-1</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35.279"/>
    </inkml:context>
    <inkml:brush xml:id="br0">
      <inkml:brushProperty name="width" value="0.025" units="cm"/>
      <inkml:brushProperty name="height" value="0.025" units="cm"/>
    </inkml:brush>
  </inkml:definitions>
  <inkml:trace contextRef="#ctx0" brushRef="#br0">135 133 18225,'0'-9'2045,"-1"3"-1603,1 1 0,-1-1 0,0 1-1,0-1 1,-1 1 0,0 0 0,0 0 0,-2-6 0,3 10-343,0-1 0,0 1 1,1 0-1,-1 0 0,0 0 0,0-1 0,0 1 0,0 0 1,0 0-1,0 0 0,-1 0 0,1 1 0,0-1 0,0 0 1,-1 0-1,1 1 0,0-1 0,-1 1 0,1-1 1,-1 1-1,1 0 0,0-1 0,-1 1 0,1 0 0,-1 0 1,1 0-1,-1 0 0,1 0 0,-1 0 0,1 1 0,-1-1 1,1 0-1,-1 1 0,1-1 0,0 1 0,-1-1 0,1 1 1,0 0-1,0 0 0,-1 0 0,1 0 0,0-1 0,0 1 1,-1 2-1,-5 3 48,1 1-1,0 0 1,1 0 0,0 1-1,0 0 1,0 0 0,1 0-1,1 0 1,-1 0 0,1 1-1,0 0 1,1 0 0,0 0-1,1-1 1,0 2 0,0-1-1,1 0 1,0 0 0,0 0-1,2 10 1,-1-17-128,0 0 0,0-1 0,0 1 0,0 0 0,0-1 0,0 1 0,1 0 0,-1-1 0,0 0 0,1 1 0,-1-1 0,1 0 0,0 1-1,-1-1 1,1 0 0,0 0 0,0-1 0,0 1 0,-1 0 0,1 0 0,0-1 0,0 1 0,0-1 0,0 0 0,0 0 0,0 0 0,0 0 0,0 0 0,0 0 0,0 0 0,0 0 0,0-1 0,4-1 0,1 1 18,0 0 0,0-1-1,0 0 1,0-1 0,0 1 0,0-1 0,-1-1 0,8-4 0,-7 2-37,1-1 0,-1 1 0,-1-1 0,1-1 0,-1 1 0,-1-1 0,1 0 0,-1-1 0,-1 1 0,0-1 0,0 0 0,0 0 0,-1 0 0,-1-1 0,1 1 0,-2-1 0,1 1 0,-1-1 0,0-11 0,-1 20 0,0 1 0,0-1 0,0 0 0,0 1 0,0-1 0,0 1 0,0-1 0,0 1 0,0-1 0,0 1 0,0-1 0,0 1 0,0-1 0,0 0 0,-1 1 0,1-1 0,0 1 0,0-1 0,-1 1 0,1 0 0,0-1 0,-1 1 0,1-1 0,0 1 0,-1-1 0,1 1 0,-1 0 0,1-1 0,0 1 0,-1 0 0,1-1 0,-1 1 0,1 0 0,-1 0 0,1 0 0,-1-1 0,1 1 0,-1 0 0,1 0 0,-1 0 0,0 0 0,0 0 0,0 0 0,0 1 0,-1-1 0,1 1 0,0-1 0,0 1 0,0 0 0,0-1 0,0 1 0,0 0 0,0 0 0,0 0 0,0-1 0,0 1 0,1 0 0,-1 0 0,0 0 0,1 1 0,-2 1 0,-2 5 0,1 0 0,0 0 0,1 1 0,0-1 0,0 1 0,1 0 0,-1 15 0,2-22 0,0 0 0,0 0 0,0 0 0,0 1 0,0-1 0,0 0 0,1-1 0,-1 1 0,1 0 0,-1 0 0,1 0 0,0 0 0,0 0 0,0 0 0,0-1 0,0 1 0,0 0 0,0-1 0,1 1 0,-1-1 0,1 1 0,-1-1 0,1 0 0,-1 0 0,1 1 0,0-1 0,-1 0 0,1-1 0,0 1 0,0 0 0,0 0 0,0-1 0,0 1 0,0-1 0,0 0 0,0 1 0,0-1 0,2 0 0,0 0 0,0 0 0,0-1 0,0 1 0,0-1 0,-1 1 0,1-1 0,0 0 0,0-1 0,-1 1 0,1-1 0,-1 1 0,1-1 0,-1 0 0,0 0 0,0-1 0,0 1 0,0-1 0,0 0 0,4-5 0,0-2 0,0-1 0,-1 0 0,-1 0 0,8-21 0,6-13 0,-19 87-48,2-23 32,-4 10 29,1-21-7,0 0 1,1 0-1,0 0 0,0 1 1,1-1-1,0 0 1,2 10-1,-2-17-6,-1-1 0,1 1 0,-1 0 0,1 0 0,-1-1 0,1 1 0,0 0 0,-1-1 0,1 1 0,0 0 0,0-1 0,-1 1 0,1-1 0,0 1 0,0-1 0,0 0 0,-1 1 0,1-1 0,0 0 0,0 0 0,0 1 0,0-1 0,0 0 0,0 0 0,0 0 0,0 0 0,0 0 0,0 0 0,0-1 0,-1 1 0,1 0 0,0 0 0,0-1 0,0 1 0,1-1 0,2 0 0,-1-1 0,0 1 0,0-1 0,0 0 0,-1 0 0,1 0 0,0 0 0,4-4 0,4-11-4,0 0 0,-1-1-1,-1 0 1,0-1 0,-2 1 0,0-2-1,7-32 1,-8 30-37,-25 113-717,16-43 862,3-47-143,0 0 1,0-1 0,0 1-1,0 0 1,0 0 0,0 0-1,0-1 1,0 1 0,1 0-1,-1 0 1,0-1-1,1 1 1,-1 0 0,1-1-1,-1 1 1,0 0 0,1-1-1,-1 1 1,1-1 0,0 1-1,-1-1 1,1 1-1,-1-1 1,1 1 0,0-1-1,0 0 1,-1 1 0,1-1-1,0 0 1,-1 1 0,1-1-1,0 0 1,0 0-1,0 0 1,-1 0 0,1 0-1,0 0 1,0 0 0,-1 0-1,1 0 1,0 0 0,0 0-1,0 0 1,-1-1 0,1 1-1,0 0 1,-1-1-1,1 1 1,0 0 0,0-1-1,-1 1 1,1-1 0,-1 1-1,1-1 1,0 0 0,4-3-1012,-1 1 0,0-1 0,0-1 1,0 1-1,-1 0 0,1-1 1,-1 0-1,0 0 0,3-7 0,-3 5-683,12-19-5933</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35.619"/>
    </inkml:context>
    <inkml:brush xml:id="br0">
      <inkml:brushProperty name="width" value="0.025" units="cm"/>
      <inkml:brushProperty name="height" value="0.025" units="cm"/>
    </inkml:brush>
  </inkml:definitions>
  <inkml:trace contextRef="#ctx0" brushRef="#br0">28 1 10858,'0'0'7218,"-4"9"-4496,-2 2-1913,4-8-603,0 1 1,0-1-1,0 1 0,1-1 1,0 1-1,-1-1 1,1 1-1,0 0 0,1-1 1,-1 1-1,1 0 0,0 6 1,11 32 33,-12-23 1516,0 0 1,-1 1-1,-8 27 0,16-85-313,-1-8-3318,-2-17-8887,-2 32 2476</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35.993"/>
    </inkml:context>
    <inkml:brush xml:id="br0">
      <inkml:brushProperty name="width" value="0.025" units="cm"/>
      <inkml:brushProperty name="height" value="0.025" units="cm"/>
    </inkml:brush>
  </inkml:definitions>
  <inkml:trace contextRef="#ctx0" brushRef="#br0">35 1 4516,'0'0'24749,"-2"14"-23393,-17 329 790,19-342-2146,0 0 0,-1 0 0,1 1 0,0-1 0,0 0 0,0 0 0,1 0 0,-1 0 0,0 0 0,0 0 0,0 0 0,1 0 0,-1 0 0,1 0 0,-1 0 0,1 0 0,-1 0 0,1-1 0,-1 1 0,1 0 0,0 0 0,-1 0 0,1-1 0,0 1 0,0 0 0,0-1 0,-1 1 0,1 0 0,0-1 0,0 1 0,0-1 0,0 0 0,0 1 0,0-1 0,0 0 0,0 0 0,0 1 0,0-1 0,0 0 0,0 0 0,1 0 0,-1 0 0,0 0 0,0 0 0,0-1 0,0 1 0,0 0 0,0-1 0,0 1 0,0 0 0,0-1 0,0 1 0,0-1 0,0 0 0,11-5 0,0 0 0,0 0 0,16-13 0,-16 10 0,-7 6 0,0-1 0,1 0 0,0 0 0,1 0 0,-1 1 0,0-1 0,1 2 0,0-1 0,0 1 0,0 0 0,0 0 0,0 1 0,0 0 0,0 0 0,11 0 0,-17 2 0,-1-1 0,1 1 0,0-1 0,0 1 0,0 0 0,0-1 0,0 1 0,-1 0 0,1 0 0,0 0 0,-1-1 0,1 1 0,0 0 0,-1 0 0,1 0 0,-1 0 0,1 0 0,-1 0 0,0 0 0,0 0 0,1 0 0,-1 0 0,0 0 0,0 0 0,0 0 0,0 0 0,0 0 0,0 1 0,0-1 0,0 0 0,-1 0 0,1 0 0,0 0 0,-1 0 0,1 0 0,0 0 0,-1 0 0,1 0 0,-2 0 0,1 5 0,-2-1 0,1 0 0,0 0 0,-1 0 0,0 0 0,-4 5 0,-1-2 0,-1 0 0,0 0 0,0-1 0,-1 0 0,0-1 0,0 0 0,0-1 0,-1 0 0,0-1 0,0 0 0,0 0 0,0-1 0,-1-1 0,1 0 0,-1 0 0,0-1 0,-14-1 0,24 0-15,1 0-1,0-1 1,0 1-1,-1 0 1,1-1 0,0 1-1,0-1 1,0 1 0,0-1-1,-1 1 1,1-1-1,0 0 1,0 0 0,0 1-1,0-1 1,1 0 0,-1 0-1,0 0 1,0 0-1,0 0 1,1 0 0,-1 0-1,0 0 1,1-1 0,-1 1-1,1 0 1,0 0-1,-1 0 1,1-1 0,0 1-1,0 0 1,-1 0 0,1-1-1,0 1 1,0 0-1,1-1 1,-1 1 0,0 0-1,0 0 1,1-1 0,-1 1-1,0 0 1,1 0-1,-1 0 1,2-2 0,1-5-453,1 0 1,-1 0-1,1 0 0,1 1 1,7-11-1,48-52-12034,-25 31 1035</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36.336"/>
    </inkml:context>
    <inkml:brush xml:id="br0">
      <inkml:brushProperty name="width" value="0.025" units="cm"/>
      <inkml:brushProperty name="height" value="0.025" units="cm"/>
    </inkml:brush>
  </inkml:definitions>
  <inkml:trace contextRef="#ctx0" brushRef="#br0">38 1 8872,'0'0'21920,"-4"12"-20596,-23 98-750,25-98-566,0 1 1,0-1-1,2 1 1,-1 0 0,1 0-1,1-1 1,1 1-1,2 13 1,-3-23-9,0-1 0,-1 0 0,1 0 0,0 0 0,0 0 0,1 0 0,-1 0 0,0 0 0,1-1 0,-1 1 0,1 0 0,-1-1 0,1 1 0,0-1 0,0 1 0,0-1 0,0 0 0,0 0 0,0 0 0,0 0 0,0 0 0,0-1 0,0 1 0,0 0 0,1-1 0,-1 0 0,0 1 0,0-1 0,1 0 0,-1 0 0,0 0 0,1-1 0,-1 1 0,0-1 0,0 1 0,3-2 0,10-2 0,-1-1 0,-1 0 0,1-2 0,17-10 0,-17 10 0,-14 7 0,54-23 0,-53 23 0,1-1 0,0 1 0,0-1 0,0 1 0,0 0 0,0 0 0,0 0 0,-1 0 0,1 0 0,0 0 0,0 0 0,0 1 0,0-1 0,0 0 0,-1 1 0,1 0 0,0 0 0,0-1 0,-1 1 0,1 0 0,0 0 0,-1 0 0,1 1 0,-1-1 0,0 0 0,3 3 0,-2-1-2,0-1 0,0 0 1,0 0-1,0 0 0,0 0 0,1-1 0,-1 1 1,1 0-1,-1-1 0,1 0 0,-1 1 0,1-1 1,0 0-1,0 0 0,-1-1 0,1 1 0,0-1 1,0 1-1,0-1 0,0 0 0,0 0 1,0 0-1,-1 0 0,1-1 0,0 1 0,5-2 1,8-3-75,1-1 1,-1 0 0,24-13-1,5-1-321,-35 17-880,14-4-642,-17 2-9427,-7 1 3189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3:54.853"/>
    </inkml:context>
    <inkml:brush xml:id="br0">
      <inkml:brushProperty name="width" value="0.025" units="cm"/>
      <inkml:brushProperty name="height" value="0.025" units="cm"/>
      <inkml:brushProperty name="color" value="#E71224"/>
    </inkml:brush>
  </inkml:definitions>
  <inkml:trace contextRef="#ctx0" brushRef="#br0">4342 485 5765,'-5'-10'2061,"-1"-4"-1708,-1 0 0,-1 1 0,0 0 0,-1 1-1,-1-1 1,1 2 0,-2-1 0,0 1 0,-17-13 0,-10 1-116,-1 1 1,0 2-1,-2 2 0,0 2 1,-62-16-1,-226-36-314,241 53 203,-198-35 1094,-546-24 0,639 75-1192,1 7 1,-374 68-1,447-50-19,0 6 0,2 5 0,2 5 0,2 5 0,-190 110 0,212-103 298,2 4 1,-158 136 0,235-181-224,-1 0-1,2 1 1,0 0-1,0 1 1,2 0 0,-1 0-1,2 1 1,0 0-1,1 1 1,1 0 0,1 0-1,-7 34 1,9-27-84,1 0 0,1-1 0,1 1 1,1 0-1,2 0 0,0-1 0,1 1 1,1-1-1,11 29 0,2-2 22,1-2-1,3 0 0,2-1 1,2-2-1,1 0 0,3-2 1,1-1-1,3-2 0,1-1 1,1-1-1,3-3 0,1-1 1,1-1-1,85 50 0,-37-38 85,1-3 0,3-5 0,0-4 0,2-3 0,120 20 0,502 47 377,-618-87-507,1134 71 88,1-119-85,-986 13-28,336-78 0,-479 77 117,-2-5 0,0-4 0,-3-4 0,-1-5-1,162-99 1,-236 127 59,0-2 0,-1-1 0,-1 0 0,-1-2 0,-1-1 0,-1 0 0,-1-1-1,0-2 1,14-26 0,-26 38-57,0 1 0,-2-1-1,1-1 1,-2 1 0,0-1 0,0 0-1,-1 1 1,-1-2 0,0 1-1,-1 0 1,-1 0 0,0 0-1,-1 0 1,0-1 0,-1 1 0,-1 0-1,0 1 1,-1-1 0,-1 0-1,0 1 1,-8-15 0,0 6-22,-1 0 1,0 1 0,-2 1-1,0 1 1,-1 0-1,-2 1 1,1 1 0,-2 1-1,0 0 1,-33-18 0,1 5-30,0 2 1,-2 3 0,-85-27 0,38 22-109,-2 5-1,0 4 1,-136-7 0,-322 11-3659,220 16-721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07.664"/>
    </inkml:context>
    <inkml:brush xml:id="br0">
      <inkml:brushProperty name="width" value="0.025" units="cm"/>
      <inkml:brushProperty name="height" value="0.025" units="cm"/>
    </inkml:brush>
  </inkml:definitions>
  <inkml:trace contextRef="#ctx0" brushRef="#br0">0 0 9929,'0'0'13389</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36.682"/>
    </inkml:context>
    <inkml:brush xml:id="br0">
      <inkml:brushProperty name="width" value="0.025" units="cm"/>
      <inkml:brushProperty name="height" value="0.025" units="cm"/>
    </inkml:brush>
  </inkml:definitions>
  <inkml:trace contextRef="#ctx0" brushRef="#br0">0 14 6342,'0'0'26425,"40"-13"-30845,-19 13-3107,5 0-7688</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37.023"/>
    </inkml:context>
    <inkml:brush xml:id="br0">
      <inkml:brushProperty name="width" value="0.025" units="cm"/>
      <inkml:brushProperty name="height" value="0.025" units="cm"/>
    </inkml:brush>
  </inkml:definitions>
  <inkml:trace contextRef="#ctx0" brushRef="#br0">42 1 8456,'0'0'9075,"-3"8"-4115,-1 2-3931,-14 50 3973,18-57-4976,-1 0 1,1 1 0,0-1 0,0 1-1,0-1 1,0 0 0,1 1 0,-1-1 0,1 0-1,0 0 1,0 1 0,0-1 0,1 0-1,-1 0 1,1 0 0,-1 0 0,1 0-1,3 2 1,0 2-435,-1-1 0,1 0-1,-1 1 1,0 0 0,-1 0 0,4 9-1,1 8 1659,9 50 0,-8-32-716,-7-29-263,0-1 0,0 1 0,-1-1 0,-1 1 0,0-1 0,-4 25 0,4-33-207,-1-1 0,1 1 0,-1 0 0,0 0 0,0 0 0,-1 0 0,1-1 0,-1 1 0,0-1 0,0 1 0,0-1 0,0 1 0,-1-1 0,1 0 0,-1 0 0,0-1 0,0 1 0,0 0 0,0-1 0,0 0 0,-1 0 0,1 0 0,-1 0 0,1 0 0,-7 2 0,9-4-64,-1 0 0,1 0 0,0 0 0,-1-1 0,1 1 0,0 0 0,-1 0 0,1-1 0,-1 1 0,1-1 0,0 1 0,0-1 0,-1 1 0,1-1 0,0 0 0,0 0 0,0 1 0,0-1 0,0 0 0,0 0 0,0 0 0,0 0 0,0 0 0,0-1 0,0 1 0,1 0 0,-1 0 0,1-1 0,-1 1 0,1 0 0,-1 0 0,1-1 0,-1 1 0,1-1 0,0 1 0,0 0 0,0-1 0,0-1 0,-4-65 0,4 58 0,0-1-166,1 0-1,0 1 1,1-1-1,0 0 1,0 0-1,1 1 1,1-1-1,0 1 1,0 0-1,11-18 1,-4 11-625,1 1 0,1 0 0,1 1 0,0 0 0,18-13 0,10-8-6277</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38.324"/>
    </inkml:context>
    <inkml:brush xml:id="br0">
      <inkml:brushProperty name="width" value="0.025" units="cm"/>
      <inkml:brushProperty name="height" value="0.025" units="cm"/>
    </inkml:brush>
  </inkml:definitions>
  <inkml:trace contextRef="#ctx0" brushRef="#br0">89 121 5862,'0'0'25416,"-11"3"-24952,11-3-459,-4 1 23,0 0 1,0 0 0,1 0-1,-1 0 1,1 0-1,-1 1 1,1 0-1,-1 0 1,1 0 0,0 0-1,0 0 1,0 1-1,0-1 1,1 1-1,-1 0 1,0 0-1,1 0 1,0 0 0,0 0-1,0 0 1,0 1-1,1-1 1,-1 1-1,1-1 1,-2 8-1,1-4-11,1 0 0,0-1 0,1 1 0,-1 0 0,1 0 0,1 0 0,-1 0 0,1-1 0,0 1-1,1 0 1,2 8 0,-3-13-14,0 0 0,0 0 0,0 0 1,0-1-1,0 1 0,0-1 0,1 1 0,-1 0 0,0-1 0,1 0 0,-1 1 0,1-1 0,0 0 0,-1 0 0,1 0 0,0 0 1,2 1-1,-1-1-2,0-1 0,0 0 0,0 1 0,0-1 1,0 0-1,0 0 0,0-1 0,0 1 1,0-1-1,0 1 0,0-1 0,0 0 0,0 0 1,-1 0-1,4-2 0,1-1-1,-1 0 0,0 0 0,0 0 0,0-1 0,-1 0 0,0 0 0,0 0 0,0-1 0,0 0 0,-1 0 0,0 0 0,0 0 0,-1-1 0,5-11 0,-4 7 0,0 0 0,-1 0 0,0 0 0,0 0 0,-2-1 0,1 1 0,-1-1 0,-2-20 0,1 33 0,0 1 0,0-1 0,-1 0 0,1 0 0,-1 0 0,1 0 0,-1 1 0,1-1 0,-1 0 0,1 0 0,-1 0 0,0 0 0,0 0 0,0 0 0,0 0 0,1-1 0,-1 1 0,0 0 0,0 0 0,0-1 0,-1 1 0,1 0 0,0-1 0,0 1 0,0-1 0,0 0 0,-1 1 0,1-1 0,0 0 0,0 0 0,-1 0 0,1 1 0,0-1 0,0-1 0,-1 1 0,1 0 0,0 0 0,0 0 0,0-1 0,-1 1 0,1 0 0,0-1 0,0 1 0,0-1 0,0 0 0,0 1 0,0-1 0,0 0 0,0 0 0,0 0 0,0 1 0,0-1 0,0 0 0,1 0 0,-1 0 0,0 0 0,0 0 0,1-1 0,-1 1 0,1 0 0,-1 0 0,1 0 0,0 0 0,-1-3 0,1 7 0,-1 0 0,1 0 0,0 0 0,0 1 0,0-1 0,1 0 0,-1 0 0,1 0 0,-1 0 0,1 0 0,0 0 0,0 0 0,1-1 0,-1 1 0,1 0 0,-1 0 0,3 2 0,-1-3 0,-1 1 0,1-1 0,0-1 0,0 1 0,0 0 0,0-1 0,0 1 0,0-1 0,0 0 0,1 0 0,-1 0 0,0-1 0,1 1 0,-1-1 0,0 0 0,4 0 0,3 0 0,0 0 0,0-1 0,0-1 0,0 1 0,-1-2 0,1 1 0,-1-1 0,0-1 0,13-6 0,-16 7 0,-1 0 0,1 0 0,-1 0 0,0-1 0,0 0 0,0 0 0,0 0 0,-1-1 0,1 0 0,-1 0 0,-1 0 0,1 0 0,-1 0 0,1-1 0,3-11 0,-22 54 0,11-31 0,1 0 0,0 0 0,0 0 0,1 0 0,-1 1 0,1-1 0,1 1 0,0 0 0,0-1 0,0 1 0,0 0 0,1 0 0,2 13 0,-2-19 0,1 0 0,0 0 0,0 0 0,-1 0 0,1 0 0,0 0 0,0 0 0,0 0 0,0-1 0,0 1 0,1 0 0,-1-1 0,0 1 0,0-1 0,0 1 0,0-1 0,1 1 0,-1-1 0,0 0 0,0 0 0,1 0 0,-1 0 0,0 1 0,1-2 0,-1 1 0,0 0 0,0 0 0,1 0 0,-1-1 0,2 0 0,41-11 0,-34 5 0,-1 0 0,1 0 0,-1-1 0,0 0 0,12-14 0,28-25 0,-48 49 0,0 0 0,0 0 0,-1 0 0,1 1 0,0-1 0,-1 0 0,1 0 0,-1 1 0,0-1 0,0 0 0,0 0 0,0 5 0,0-7 0,-1 28 0,0-18 0,0 1 0,1-1 0,1 0 0,2 16 0,-2-25 0,-1 0 0,0 0 0,1 0 0,0 0 0,-1 0 0,1 0 0,0 0 0,-1-1 0,1 1 0,0 0 0,0 0 0,0-1 0,-1 1 0,1-1 0,0 1 0,0-1 0,0 1 0,0-1 0,0 1 0,0-1 0,0 0 0,0 0 0,0 1 0,1-1 0,-1 0 0,0 0 0,0 0 0,0 0 0,0 0 0,0 0 0,0-1 0,0 1 0,0 0 0,1-1 0,36-14 0,-23 5-1169,-2-1 0,1 0 0,-2-1 0,0-1-1,19-25 1,-25 31 566,0-2 0,-1 1 0,0 0-1,-1-1 1,0 0 0,0 0 0,-1 0-1,0-1 1,-1 1 0,0-1 0,2-19 0,-7 30 586,1-1 1,0 0-1,-1 1 1,1-1 0,0 1-1,-1-1 1,1 1-1,0 0 1,0 0 0,0 0-1,0 1 1,0-1-1,-2 2 1,-5 2 631,12-8 2699,7-8 4678,-20 44-9829,9-31 1003,-3 6-3176</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39.306"/>
    </inkml:context>
    <inkml:brush xml:id="br0">
      <inkml:brushProperty name="width" value="0.025" units="cm"/>
      <inkml:brushProperty name="height" value="0.025" units="cm"/>
    </inkml:brush>
  </inkml:definitions>
  <inkml:trace contextRef="#ctx0" brushRef="#br0">15 42 4004,'6'-15'-257,"8"-11"25070,-12 41-23302,-5 29-629,-12 76-1,7-77-415,-2 76 1,10-118-467,0-1 0,0 1 0,0-1 0,0 1 0,0-1 0,0 1 0,0-1 0,0 0 0,0 1 0,0-1 0,0 1 0,0-1 0,1 1 0,-1-1 0,0 1 0,0-1 0,0 0 0,1 1 0,-1-1 0,0 0 0,1 1 0,-1-1 0,0 0 0,1 1 0,-1-1 0,0 0 0,1 0 0,-1 1 0,1-1 0,-1 0 0,1 0 0,-1 0 0,0 0 0,2 1 0,18-6 0,15-17 0,-14-3 0,-2 0 0,19-33 0,-23 35 0,0 0 0,1 1 0,31-32 0,-46 52 0,0 1 0,0-1 0,0 1 0,0 0 0,1 0 0,-1-1 0,0 1 0,1 0 0,-1 0 0,1 0 0,-1 0 0,1 1 0,0-1 0,-1 0 0,1 1 0,0-1 0,0 1 0,-1-1 0,1 1 0,0 0 0,0 0 0,-1 0 0,1 0 0,0 0 0,0 0 0,0 0 0,-1 0 0,1 1 0,0-1 0,1 2 0,0 0 0,-1 0 0,-1 0 0,1 1 0,0-1 0,-1 1 0,1-1 0,-1 1 0,0 0 0,0-1 0,0 1 0,0 0 0,0 0 0,0 0 0,-1 0 0,0 0 0,1 5 0,0 122 0,-1-129 0,0 0 0,0-1 0,0 1 0,0-1 0,0 1 0,0-1 0,1 1 0,-1-1 0,0 1 0,0-1 0,0 1 0,0-1 0,1 1 0,-1-1 0,0 1 0,0-1 0,1 1 0,-1-1 0,1 1 0,-1-1 0,0 0 0,1 1 0,-1-1 0,1 0 0,-1 1 0,0-1 0,1 0 0,-1 1 0,1-1 0,-1 0 0,1 0 0,-1 0 0,1 0 0,0 1 0,-1-1 0,1 0 0,-1 0 0,1 0 0,-1 0 0,1 0 0,-1 0 0,1 0 0,-1-1 0,1 1 0,-1 0 0,1 0 0,-1 0 0,1 0 0,-1-1 0,1 1 0,-1 0 0,1 0 0,-1-1 0,1 1 0,-1 0 0,1-1 0,-1 1 0,1-1 0,26-24 0,84-122 0,-111 147 0,0-1 0,0 1 0,0 0 0,0 0 0,1 0 0,-1-1 0,0 1 0,0 0 0,0 0 0,0 0 0,0-1 0,0 1 0,0 0 0,1 0 0,-1 0 0,0 0 0,0 0 0,0-1 0,0 1 0,0 0 0,1 0 0,-1 0 0,0 0 0,0 0 0,0 0 0,1 0 0,-1 0 0,0 0 0,0-1 0,0 1 0,1 0 0,-1 0 0,0 0 0,0 0 0,0 0 0,1 0 0,-1 1 0,0-1 0,0 0 0,0 0 0,1 0 0,-1 0 0,0 0 0,0 0 0,0 0 0,1 0 0,-1 0 0,0 0 0,0 1 0,0-1 0,0 0 0,1 0 0,-1 0 0,0 0 0,0 1 0,2 16 0,-7 22 0,-12 6 0,13-37 0,0 0 0,1 1 0,0 0 0,1-1 0,0 1 0,-2 14 0,4-22 5,0-1 1,1 0-1,-1 1 0,0-1 0,0 0 1,1 0-1,-1 1 0,0-1 0,0 0 1,1 0-1,-1 1 0,0-1 0,1 0 1,-1 0-1,0 0 0,1 0 0,-1 1 1,0-1-1,1 0 0,-1 0 0,0 0 1,1 0-1,-1 0 0,0 0 0,1 0 1,-1 0-1,1 0 0,-1 0 0,0 0 1,1 0-1,-1 0 0,0-1 1,1 1-1,-1 0 0,0 0 0,1 0 1,-1 0-1,0-1 0,1 1 0,-1 0 1,0 0-1,0-1 0,1 1 0,-1 0 1,0 0-1,0-1 0,1 1 0,-1 0 1,0-1-1,16-11-1320,-6-4-4872,2-4-4767</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39.974"/>
    </inkml:context>
    <inkml:brush xml:id="br0">
      <inkml:brushProperty name="width" value="0.025" units="cm"/>
      <inkml:brushProperty name="height" value="0.025" units="cm"/>
    </inkml:brush>
  </inkml:definitions>
  <inkml:trace contextRef="#ctx0" brushRef="#br0">30 1 6278,'0'0'21119,"0"11"-19203,-21 320 1538,12-195-3454,12-180 0,1 0 0,2 1 0,3-1 0,1 2 0,2-1 0,1 1 0,24-46 0,-35 83 0,2 0 0,-1 0 0,0 0 0,1 0 0,0 1 0,0-1 0,0 1 0,1 0 0,-1 1 0,1-1 0,0 1 0,0 0 0,0 0 0,8-3 0,-11 5 0,0 1 0,0-1 0,0 1 0,0-1 0,0 1 0,0 0 0,0 0 0,0 0 0,0 0 0,0 0 0,0 1 0,1-1 0,-1 0 0,0 1 0,0 0 0,0-1 0,2 2 0,-2 0 0,1 0 0,-1 0 0,0 0 0,0 0 0,1 0 0,-2 1 0,1-1 0,0 1 0,0-1 0,-1 1 0,1-1 0,-1 1 0,0 0 0,0 0 0,1 3 0,-1 0 0,1 0 0,-1 0 0,-1 0 0,1 0 0,-1 0 0,0 0 0,-1 0 0,0 0 0,1 0 0,-2-1 0,1 1 0,-1 0 0,0 0 0,0-1 0,0 1 0,-1-1 0,0 0 0,0 0 0,0 0 0,-6 6 0,4-4 0,-1-1 0,1 1 0,-2-2 0,1 1 0,0-1 0,-1 0 0,0 0 0,-1 0 0,1-1 0,-1 0 0,1-1 0,-1 0 0,-16 4 0,24-6 0,-1-1 0,0 0 0,0 0 0,1 1 0,-1-1 0,0 0 0,0 0 0,0 0 0,1 0 0,-1 0 0,0 0 0,0 0 0,0 0 0,1 0 0,-1 0 0,0-1 0,0 1 0,1 0 0,-1 0 0,0-1 0,0 1 0,1-1 0,-1 1 0,0 0 0,1-1 0,-1 1 0,1-1 0,-1 0 0,0 1 0,1-1 0,-1 1 0,1-1 0,0 0 0,-1 1 0,1-1 0,-1 0 0,1 0 0,0 1 0,0-1 0,-1 0 0,1 0 0,0 1 0,0-1 0,0 0 0,0 0 0,0 0 0,0 1 0,0-1 0,0 0 0,0 0 0,1 0 0,-1-1 0,1-2 0,0 0 0,0-1 0,1 1 0,0 0 0,-1 0 0,1 0 0,1 0 0,2-5 0,22-21-3091,47-32-13874,-46 42 6080</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40.536"/>
    </inkml:context>
    <inkml:brush xml:id="br0">
      <inkml:brushProperty name="width" value="0.025" units="cm"/>
      <inkml:brushProperty name="height" value="0.025" units="cm"/>
    </inkml:brush>
  </inkml:definitions>
  <inkml:trace contextRef="#ctx0" brushRef="#br0">18 209 5029,'0'0'23387,"-3"8"-21540,1-2-1489,-9 40 1099,10-45-1439,1 0-1,0 0 1,0 1 0,0-1-1,0 0 1,0 0 0,0 0-1,0 1 1,1-1 0,-1 0-1,0 0 1,1 0 0,-1 0-1,1 1 1,-1-1 0,1 0-1,0 0 1,-1 0 0,1 0-1,0 0 1,0-1 0,-1 1-1,1 0 1,0 0 0,0 0-1,0-1 1,0 1 0,0 0-1,0-1 1,0 1 0,0-1-1,1 1 1,-1-1 0,0 0-1,0 1 1,0-1 0,1 0-1,1 0 1,6 1-185,0-1-1,0-1 1,0 1 0,0-2-1,0 1 1,0-1-1,0 0 1,0-1 0,13-6-1,-17 7 69,0-1 0,0 0-1,0 0 1,0 0-1,-1 0 1,1-1 0,-1 1-1,0-1 1,0 0 0,0-1-1,-1 1 1,0-1-1,0 1 1,0-1 0,0 0-1,4-11 1,-10 24 336,0 0 50,1 0 1,-1 1-1,1-1 1,1 1-1,-1-1 1,1 1-1,1 0 1,0-1 0,1 11-1,-1-17-280,1-1-1,0 1 1,-1-1-1,1 0 1,0 1-1,0-1 1,0 0-1,0 0 0,0 0 1,0 0-1,1 0 1,-1 0-1,0 0 1,0 0-1,1 0 1,-1 0-1,0-1 1,1 1-1,-1-1 1,1 1-1,-1-1 1,1 1-1,-1-1 1,1 0-1,-1 0 1,1 0-1,-1 0 1,1 0-1,0 0 1,-1 0-1,1 0 1,-1-1-1,1 1 1,-1 0-1,2-2 1,5 1-5,-1-1 1,-1 0-1,1 0 1,0-1-1,0 0 1,8-5-1,2-4-20,-2-1 0,0-1 0,-1-1 0,0 0 0,-1 0 0,-1-1 0,0-1 0,-1 0 0,-1-1 0,0 0 0,-2 0 0,0-1 0,-1 0 0,-1-1 0,6-32 0,-12 42-248,-2 11 150,-10 25 190,-10 44 276,16-43-290,2 1 0,-3 41-1,7-60-54,-1-1 1,2 1-1,-1-1 0,1 1 0,0-1 0,1 0 0,0 1 0,0-1 0,1 0 1,0 0-1,1 0 0,6 10 0,-10-16-60,1-1 0,1 1 0,-1-1 0,0 1 0,0-1 0,0 0 0,1 0 0,-1 1 0,1-1 0,-1 0 0,1 0 0,-1-1 0,1 1 0,0 0 0,-1 0 0,1-1 0,0 1 1,0-1-1,-1 1 0,5-1 0,-5 0 15,-1 0 0,1-1 1,0 1-1,0-1 0,0 1 1,0-1-1,0 0 0,-1 1 1,1-1-1,0 0 1,0 1-1,-1-1 0,1 0 1,-1 0-1,1 0 0,0 1 1,-1-1-1,0 0 0,1 0 1,-1 0-1,1 0 0,-1 0 1,0 0-1,0 0 1,0 0-1,0 0 0,0 0 1,1 0-1,-2 0 0,1 0 1,0 0-1,0 0 0,0 0 1,0 0-1,-1 0 0,1-1 1,-2-7-66,-1 1 0,1 0 1,-1-1-1,-1 1 0,1 0 0,-1 0 1,-1 1-1,-7-12 0,-50-58 253,50 64-74,-19-25 1485,55 37-737,30 4-782,20 0-3598,-29-4-3334</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41.276"/>
    </inkml:context>
    <inkml:brush xml:id="br0">
      <inkml:brushProperty name="width" value="0.025" units="cm"/>
      <inkml:brushProperty name="height" value="0.025" units="cm"/>
    </inkml:brush>
  </inkml:definitions>
  <inkml:trace contextRef="#ctx0" brushRef="#br0">1 5 5605,'0'0'23500,"1"8"-21680,3 33-919,-1 49-1,-3-69-859,0-19-41,0 1 0,0-1 0,0 0 0,0 1 0,0-1 0,0 0 0,0 0 0,1 1 0,-1-1 0,1 0 0,0 0 0,-1 0 0,1 1 0,0-1 0,0 0 0,0 0 0,1-1 0,-1 1 0,0 0 0,1 0 0,-1 0 0,1-1 0,0 1 0,0-1 0,-1 0 0,1 1 0,0-1 0,0 0 0,0 0 0,0 0 0,0 0 0,1 0 0,-1-1 0,0 1 0,0-1 0,1 1 0,-1-1 0,0 0 0,0 0 0,1 0 0,-1 0 0,0 0 0,4-1 0,4-1 0,0-1 0,-1 1 0,0-2 0,0 1 0,0-1 0,0 0 0,0-1 0,-1 0 0,9-7 0,21-21 0,-1-3 0,63-77 0,-110 157 0,4-32 0,3-7 0,1-1 0,-1 1 0,1-1 0,0 1 0,0 0 0,0 0 0,1 0 0,0 0 0,0 0 0,0 0 0,1 1 0,-1 5 0,2-11 0,0 1 0,-1-1 0,1 0 0,0 0 0,0 0 0,-1 0 0,1 1 0,0-1 0,0 0 0,-1 0 0,1-1 0,0 1 0,0 0 0,0 0 0,-1 0 0,1 0 0,0-1 0,-1 1 0,1 0 0,0-1 0,-1 1 0,1 0 0,0-1 0,-1 1 0,1-1 0,0 1 0,0-2 0,19-11 0,8-13 0,-21 19 0,1 0 0,-1 0 0,1 0 0,1 1 0,-1 0 0,1 1 0,0 0 0,0 0 0,13-4 0,-21 9 0,-1 1 0,1-1 0,0 1 0,0-1 0,-1 1 0,1-1 0,-1 1 0,1-1 0,0 1 0,-1-1 0,1 1 0,-1 0 0,1 0 0,-1-1 0,0 1 0,1 0 0,-1 0 0,0-1 0,1 1 0,-1 0 0,0 0 0,0 0 0,0-1 0,0 1 0,0 0 0,0 0 0,0 0 0,0 0 0,0-1 0,0 1 0,0 0 0,0 0 0,-1 0 0,1 0 0,-4 35 0,0-21-28,-5 42-1460,9-56 1198,1-1 0,-1 1 0,0-1 0,1 1 0,-1-1 0,0 1 0,1-1 0,-1 0 0,1 1 0,-1-1 0,1 1 0,-1-1 0,1 0 0,-1 1 0,1-1 0,-1 0 0,1 0 0,-1 0 0,1 1 0,0-1 0,-1 0 0,1 0 0,-1 0 0,1 0 0,0 0 0,-1 0 0,1 0 0,-1 0 0,1 0 0,0 0 0,-1 0 0,1 0 0,-1-1 0,1 1 0,-1 0 0,1 0 0,-1-1 0,1 1 0,0-1 0,14-6-6325</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41.602"/>
    </inkml:context>
    <inkml:brush xml:id="br0">
      <inkml:brushProperty name="width" value="0.025" units="cm"/>
      <inkml:brushProperty name="height" value="0.025" units="cm"/>
    </inkml:brush>
  </inkml:definitions>
  <inkml:trace contextRef="#ctx0" brushRef="#br0">0 103 4933,'0'0'18476,"11"-1"-16538,83-7 2546,-90 7-4342,1 0 0,-1 0 1,0-1-1,0 1 0,0-1 0,0 0 0,0 0 1,0-1-1,-1 1 0,1-1 0,4-4 1,-6 6-106,-1 0 0,0 0 0,1-1 1,-1 1-1,0 0 0,0-1 0,0 1 1,0-1-1,0 1 0,0-1 0,0 1 1,0-1-1,0 0 0,-1 1 0,1-1 1,-1 0-1,0 0 0,1 1 0,-1-1 1,0 0-1,0 0 0,0 0 0,0 1 1,0-1-1,0 0 0,-1 0 0,1 0 1,-1 1-1,1-1 0,-1 0 0,0-1 1,0 1-37,-1 1 1,1 0-1,0 0 1,0 0 0,-1 0-1,1 0 1,0 0 0,-1 1-1,1-1 1,-1 0-1,1 1 1,-1-1 0,1 1-1,-1-1 1,1 1-1,-1 0 1,0 0 0,1 0-1,-1 0 1,1 0-1,-1 0 1,0 0 0,1 0-1,-1 0 1,1 1 0,-1-1-1,0 1 1,-1 0-1,-1 1-2,-1-1 0,1 1 0,0 0 0,0 0 0,0 0 0,0 1 0,0 0 0,-6 5 0,2 2 1,0 0 0,0 0 0,1 0 0,1 1 0,-6 12 0,10-18 0,0-1 0,0 0 0,0 1 0,1 0 0,0-1 0,0 1 0,0 0 0,0-1 0,1 1 0,0 0 0,0 0 0,0-1 0,0 1 0,1 0 0,0 0 0,2 7 0,-2-10-53,1 0 0,0-1 0,-1 1 0,1-1 0,0 0 0,0 1 0,0-1 0,0 0 1,0 0-1,0 0 0,0 0 0,0 0 0,0-1 0,1 1 0,-1-1 0,0 1 0,0-1 0,1 0 0,-1 0 0,0 0 0,1 0 0,-1 0 0,4-1 0,56-11-4260,-17-8-2611,1-4 1207</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41.994"/>
    </inkml:context>
    <inkml:brush xml:id="br0">
      <inkml:brushProperty name="width" value="0.025" units="cm"/>
      <inkml:brushProperty name="height" value="0.025" units="cm"/>
    </inkml:brush>
  </inkml:definitions>
  <inkml:trace contextRef="#ctx0" brushRef="#br0">196 0 8904,'0'0'9652,"-12"7"-3822,2-2-5127,-87 53 4304,90-54-4801,0 1-1,1 0 1,-1 0-1,1 1 1,0 0-1,0 0 0,1 0 1,0 1-1,0 0 1,1 0-1,-1 0 1,-3 9-1,8-15-205,0-1 0,0 1 0,0-1 0,0 1 0,1 0 0,-1-1 0,0 1 0,0-1 0,0 1 0,0-1 0,1 1 0,-1-1 0,0 1 0,0-1 0,1 1 0,-1-1 0,0 1 0,1-1 0,-1 1 0,1-1 0,-1 0 0,1 1 0,-1-1 0,1 1 0,-1-1 0,1 0 0,-1 0 0,1 1 0,-1-1 0,1 0 0,-1 0 0,1 0 0,-1 0 0,1 1 0,0-1 0,-1 0 0,1 0 0,-1 0 0,1 0 0,0 0 0,-1-1 0,1 1 0,-1 0 0,1 0 0,-1 0 0,2-1 0,29-4 0,-17-1 0,-1 0 0,-1-1 0,1 0 0,-1-1 0,0 0 0,-1-1 0,19-20 0,-15 16 0,0 0 0,1 0 0,17-10 0,-33 23 0,1 0 0,-1 0 0,0 0 0,1 0 0,-1 0 0,0 0 0,1 0 0,-1 0 0,0 0 0,0 0 0,1 0 0,-1 1 0,0-1 0,1 0 0,-1 0 0,0 0 0,0 0 0,1 0 0,-1 1 0,0-1 0,0 0 0,1 0 0,-1 0 0,0 1 0,0-1 0,0 0 0,1 0 0,-1 1 0,0-1 0,0 0 0,0 0 0,0 1 0,0-1 0,1 0 0,-1 0 0,0 1 0,0-1 0,0 0 0,0 1 0,0-1 0,0 0 0,0 1 0,0-1 0,0 0 0,0 1 0,0-1 0,0 0 0,0 0 0,-1 1 0,1-1 0,0 1 0,-1 15 0,1-16 0,-7 28 0,5-21 0,0 0 0,1 0 0,0 0 0,0 0 0,0 13 0,1-19 0,1 0 0,-1 0 0,1 0 0,-1-1 0,1 1 0,0 0 0,-1 0 0,1 0 0,0-1 0,-1 1 0,1 0 0,0-1 0,0 1 0,0-1 0,0 1 0,0-1 0,-1 1 0,1-1 0,0 0 0,0 1 0,0-1 0,0 0 0,0 0 0,0 0 0,0 0 0,0 0 0,0 0 0,0 0 0,1 0 0,-1 0 0,1 0 0,36-6 0,-24 1 0,0-1 0,0-1 0,-1-1 0,0 0 0,12-9 0,44-25 0,-65 44 0,-6 8 0,-6 7 0,8-17 0,-7 21-2305,14-13-3277,-5-8 4653,0 0 1,1 0 0,-1 0-1,0-1 1,1 1 0,-1-1-1,0 1 1,0-1 0,0 0-1,1 0 1,-1 0 0,0 0 0,3-3-1,22-15-10762</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42.337"/>
    </inkml:context>
    <inkml:brush xml:id="br0">
      <inkml:brushProperty name="width" value="0.025" units="cm"/>
      <inkml:brushProperty name="height" value="0.025" units="cm"/>
    </inkml:brush>
  </inkml:definitions>
  <inkml:trace contextRef="#ctx0" brushRef="#br0">206 0 8456,'0'0'19832,"-10"6"-18097,5-3-1412,1-1-213,1 0 0,-1 0 0,1 0 0,-1 0 0,1 0 0,0 1 0,0-1 0,0 1 0,0 0 0,1 0 0,-1 0 1,1 0-1,0 0 0,0 1 0,0-1 0,0 1 0,0-1 0,1 1 0,0 0 0,-1 0 0,0 6 0,3-9-130,-1 1 0,1-1 0,0 0 0,-1 0 0,1 0 0,0 0-1,0 0 1,0 0 0,0 0 0,0 0 0,0 0 0,0 0 0,0-1 0,0 1 0,0 0 0,0-1 0,1 1 0,-1-1 0,0 1-1,0-1 1,1 1 0,-1-1 0,2 0 0,45 11-885,-26-6 466,-20-4 415,0-1 0,0 1 0,0-1-1,0 1 1,0 0 0,0 0 0,-1-1 0,1 1 0,0 1-1,-1-1 1,1 0 0,0 0 0,-1 1 0,0-1-1,1 1 1,-1-1 0,0 1 0,0-1 0,0 1-1,0 0 1,0-1 0,0 1 0,0 0 0,0 0-1,0 2 1,-1-2 102,-1 0 0,1 0 0,-1 0 0,1-1 1,-1 1-1,1 0 0,-1 0 0,0-1 0,0 1 0,0-1 0,0 1 0,0-1 0,0 1 0,0-1 0,-1 1 0,1-1 0,0 0 0,-1 0 0,1 1 1,-1-1-1,1 0 0,-1-1 0,0 1 0,1 0 0,-1 0 0,-2 0 0,-11 5-136,1-1 0,-1-1 0,0 0 0,0-1 0,0-1 0,-1 0 0,-18-1 0,3-3-3665,1-2-3327,-7-7-11346</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24.278"/>
    </inkml:context>
    <inkml:brush xml:id="br0">
      <inkml:brushProperty name="width" value="0.025" units="cm"/>
      <inkml:brushProperty name="height" value="0.025" units="cm"/>
    </inkml:brush>
  </inkml:definitions>
  <inkml:trace contextRef="#ctx0" brushRef="#br0">1 37 3683,'0'0'320,"-1"0"-1,1 1 0,0-1 1,0 0-1,0 0 0,0 1 0,0-1 1,0 0-1,0 0 0,0 1 0,0-1 1,0 0-1,0 0 0,1 1 1,-1-1-1,0 0 0,0 0 0,0 1 1,0-1-1,0 0 0,0 0 0,1 0 1,-1 1-1,0-1 0,0 0 1,0 0-1,0 0 0,1 1 0,-1-1 1,0 0-1,0 0 0,1 0 0,-1 0 1,0 0-1,0 0 0,1 1 1,-1-1-1,0 0 0,18 3 4287,30-3-4763,-35 0 1556,425-22 1671,-848 41-550,501-15-2431,91-1 7,-154-5-94,-1 0 1,0-2-1,1-1 1,38-12-1,-64 17 11,0-1 1,0 1-1,0-1 0,0 1 0,0-1 0,-1 0 0,1 0 0,0 0 0,0 0 1,-1 0-1,1 0 0,-1 0 0,1-1 0,1-1 0,-4 3 3,1-1-1,-1 1 0,1-1 1,-1 1-1,0-1 1,1 1-1,-1-1 1,1 1-1,-1 0 0,0-1 1,1 1-1,-1 0 1,0 0-1,0-1 1,1 1-1,-1 0 1,0 0-1,0 0 0,1 0 1,-1 0-1,0 0 1,0 0-1,0 0 1,-69 0 269,67 0-332,-78 7 45,0 4 0,-98 27 0,169-35-40,-15 2-1221,19-4-5369,9-12-164</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43.004"/>
    </inkml:context>
    <inkml:brush xml:id="br0">
      <inkml:brushProperty name="width" value="0.025" units="cm"/>
      <inkml:brushProperty name="height" value="0.025" units="cm"/>
    </inkml:brush>
  </inkml:definitions>
  <inkml:trace contextRef="#ctx0" brushRef="#br0">124 271 14446,'0'0'12251,"-8"-4"-11012,3 1-1146,0 1-1,0-1 1,0 2 0,0-1 0,0 0 0,-1 1-1,1 0 1,-1 0 0,-7 1 0,11 0-92,-1 0 1,1 0-1,0 1 1,0-1-1,-1 1 0,1 0 1,0 0-1,0 0 1,0 0-1,-1 0 1,1 0-1,0 0 1,1 1-1,-1-1 1,0 1-1,0-1 0,1 1 1,-1 0-1,1 0 1,-1 0-1,1 0 1,0 0-1,0 0 1,-1 0-1,2 0 1,-1 0-1,0 1 0,0-1 1,0 3-1,0-2-3,0-1-1,1 1 1,-1-1-1,1 1 1,-1-1-1,1 1 1,0-1-1,0 1 1,0 0-1,0-1 1,0 1-1,1-1 1,-1 1-1,1-1 1,0 1-1,0-1 1,1 4-1,-1-4 6,0-1 0,1 0 0,-1 1 0,0-1 0,1 0 0,-1 0 0,1 0-1,-1 0 1,1 0 0,-1 0 0,1-1 0,0 1 0,-1 0 0,1-1 0,0 1 0,0-1-1,-1 0 1,1 1 0,2-1 0,3 0 16,-1-1 0,1 1 1,-1-1-1,0 0 0,1-1 0,-1 1 0,0-1 0,0-1 0,0 1 1,0-1-1,0 0 0,8-6 0,-1-1 39,0-1-1,0 0 1,-1-1-1,-1 0 1,0-1 0,-1 0-1,0-1 1,-1 0-1,0 0 1,-1-1 0,-1 0-1,-1 0 1,0-1-1,-1 0 1,0 0-1,-1 0 1,-1-1 0,1-26-1,-3 40-9,-1 1-1,-1 0 0,1-1 1,0 1-1,0 0 0,-1-1 1,0 1-1,1 0 1,-1 0-1,0 0 0,0-1 1,-1-1-1,1 3-25,1 1 1,-1-1-1,0 0 1,1 1-1,-1-1 1,0 0-1,1 1 1,-1-1-1,0 1 1,0 0-1,1-1 1,-1 1-1,0-1 1,0 1-1,0 0 1,0 0-1,1 0 1,-1-1-1,0 1 1,0 0-1,0 0 1,-1 0-1,0 1-2,-1 0-1,1-1 0,0 1 0,-1 0 1,1 0-1,0 1 0,0-1 0,0 0 1,-1 1-1,2-1 0,-1 1 0,0 0 1,0 0-1,0 0 0,1 0 0,-1 0 1,1 0-1,0 0 0,-1 0 0,0 4 1,-6 13-13,2 1 0,0 0 0,1 0 0,1 0-1,1 0 1,1 1 0,1-1 0,0 1 0,5 35 0,-4-53-131,0 0 1,1-1-1,-1 1 0,1 0 1,0 0-1,-1 0 0,1-1 0,0 1 1,1 0-1,-1-1 0,0 1 0,1-1 1,0 1-1,-1-1 0,1 0 0,0 0 1,0 0-1,0 0 0,0 0 1,1 0-1,-1-1 0,0 1 0,1-1 1,-1 1-1,1-1 0,0 0 0,-1 0 1,1 0-1,0 0 0,0-1 1,0 1-1,-1-1 0,1 1 0,0-1 1,0 0-1,0 0 0,4-1 0,1 0-576,-1 0 0,1-1 0,-1 0 0,1 0-1,-1 0 1,0-1 0,0 0 0,0-1 0,-1 0 0,1 0-1,-1 0 1,0-1 0,7-5 0,14-20-11926</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43.597"/>
    </inkml:context>
    <inkml:brush xml:id="br0">
      <inkml:brushProperty name="width" value="0.025" units="cm"/>
      <inkml:brushProperty name="height" value="0.025" units="cm"/>
    </inkml:brush>
  </inkml:definitions>
  <inkml:trace contextRef="#ctx0" brushRef="#br0">72 35 9353,'0'0'8013,"-4"11"-3833,-16 35-1091,11-30-2068,2 0-1,0 0 1,1 1-1,0-1 1,2 2 0,-5 24-1,9-41-1014,0 0 0,1-1 0,-1 1 0,0-1 0,0 1 0,1 0 0,-1-1 0,0 1 0,1-1 0,-1 1-1,0-1 1,1 1 0,-1-1 0,1 0 0,-1 1 0,1-1 0,-1 1 0,1-1 0,-1 0 0,1 1 0,0-1-1,-1 0 1,1 0 0,-1 0 0,1 1 0,0-1 0,-1 0 0,1 0 0,-1 0 0,1 0 0,0 0 0,-1 0 0,1 0-1,0 0 1,-1 0 0,1 0 0,-1-1 0,1 1 0,0 0 0,-1 0 0,1-1 0,-1 1 0,1 0 0,0-1-1,29-13 103,-23 7-116,0 0 0,0 0 0,-1 0-1,0-1 1,-1 0 0,0 0 0,0 0 0,-1-1 0,1 0 0,-2 0-1,0 0 1,0 0 0,0 0 0,-1-1 0,-1 1 0,1-1 0,-2 1-1,0-19 1,-4 15-5,-5 21-10,-6 24 43,13-26 15,1 0 0,0-1 0,0 1 0,1 0 0,-1-1 0,2 1 1,-1 0-1,0 0 0,1-1 0,0 1 0,2 6 0,-2-10-24,0 0 1,0 0 0,1-1 0,-1 1-1,1 0 1,-1 0 0,1-1 0,-1 1-1,1-1 1,0 1 0,0-1 0,0 0-1,0 0 1,0 0 0,0 0 0,0 0-1,0 0 1,0-1 0,0 1 0,0-1-1,1 1 1,-1-1 0,0 0 0,0 0 0,1 0-1,-1 0 1,0 0 0,0 0 0,1-1-1,3 0 1,-1-1-12,0 1 0,1-1 0,-1 0 0,0 0 0,0-1 0,-1 1 0,1-1 0,0-1 0,-1 1 0,0 0 0,1-1 0,-1 0 0,-1 0 0,1 0 0,-1 0 0,1-1 0,3-6 0,-2 1 0,1 1 0,-1-1 0,-1-1 0,0 1 0,0 0 0,-1-1 0,3-19 0,-28 109 0,21-68 0,0-1 0,0 0 0,1 0 0,0 1 0,3 14 0,-2-23 0,-1-1 0,0 0 0,0 1 0,1-1 0,-1 0 0,1 1 0,-1-1 0,1 0 0,0 0 0,-1 1 0,1-1 0,0 0 0,0 0 0,0 0 0,0 0 0,0 0 0,0 0 0,0 0 0,2 1 0,-1-2 0,0 0 0,-1 0 0,1 1 0,0-2 0,-1 1 0,1 0 0,0 0 0,-1 0 0,1-1 0,0 1 0,-1-1 0,1 0 0,-1 1 0,1-1 0,-1 0 0,1 0 0,-1 0 0,0 0 0,0 0 0,1 0 0,1-2 0,4-4 0,0 0 0,-1-1 0,0 1 0,0-1 0,-1 0 0,1-1 0,-2 1 0,6-13 0,22-75 0,-41 190 0,8-86 6,-1 1-43,0 0 0,0 0 1,1 0-1,0 1 0,1-1 0,0 1 0,2 13 1,-1-22-89,-1-1 0,0 0 0,0 1 1,1-1-1,-1 1 0,0-1 1,1 0-1,-1 1 0,0-1 0,1 0 1,-1 1-1,0-1 0,1 0 0,-1 0 1,1 1-1,-1-1 0,1 0 0,-1 0 1,0 0-1,1 0 0,-1 1 0,1-1 1,-1 0-1,1 0 0,-1 0 0,1 0 1,-1 0-1,1 0 0,-1 0 0,1 0 1,-1-1-1,1 1 0,-1 0 0,1 0 1,-1 0-1,0 0 0,1-1 1,0 1-1,16-11-6173,-2-9-1789</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43.936"/>
    </inkml:context>
    <inkml:brush xml:id="br0">
      <inkml:brushProperty name="width" value="0.025" units="cm"/>
      <inkml:brushProperty name="height" value="0.025" units="cm"/>
    </inkml:brush>
  </inkml:definitions>
  <inkml:trace contextRef="#ctx0" brushRef="#br0">63 0 10218,'0'0'13143,"-1"10"-10853,-8 57 151,2-21-103,-2 70-1,9-115-2351,0 1 1,0-1-1,0 0 0,0 0 0,0 1 1,0-1-1,0 0 0,1 0 1,-1 0-1,1 1 0,-1-1 0,1 0 1,-1 0-1,1 0 0,-1 0 1,1 0-1,0 0 0,0 0 0,-1 0 1,1 0-1,0 0 0,0 0 1,0 0-1,0-1 0,0 1 0,2 1 1,-1-2-48,1 1 1,-1-1 0,0 1 0,1-1 0,-1 0-1,1 0 1,-1 0 0,0 0 0,1-1 0,-1 1-1,0-1 1,1 1 0,1-2 0,5-1-153,-1 0-1,0-1 1,0 0-1,0-1 1,0 0 0,10-8-1,-14 10 319,-1 0 0,1 0 0,-1 0 0,0 0-1,0-1 1,0 1 0,-1-1 0,1 0-1,-1 0 1,0 0 0,0 0 0,0 0-1,0 0 1,-1 0 0,2-9 0,-4 13-56,-1 0 0,1-1 0,0 1 0,-1 0 0,1 0 0,-1-1 0,1 1 0,0 0 0,-1 1 0,1-1 0,-1 0 0,1 0 1,0 0-1,-1 1 0,1-1 0,0 1 0,-1-1 0,1 1 0,0 0 0,-2 1 0,-11 7-49,0 2 0,1 0 0,1 0 0,-19 22 0,20-20 0,-1 0 0,0-1 0,-1-1 0,-21 15 0,65-46-4331,11-7-7444,-19 13-2772</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47.898"/>
    </inkml:context>
    <inkml:brush xml:id="br0">
      <inkml:brushProperty name="width" value="0.025" units="cm"/>
      <inkml:brushProperty name="height" value="0.025" units="cm"/>
    </inkml:brush>
  </inkml:definitions>
  <inkml:trace contextRef="#ctx0" brushRef="#br0">56 0 8904,'0'0'19811,"-7"13"-18941,0 2-599,0-1 0,0 2 0,2-1 0,0 1 0,0-1 0,2 1 0,-3 21 0,4-12-17,0 49 285,2-68-519,1-1 0,-1 0 0,1 0 0,0 0 0,0 0 0,1 0 1,-1 0-1,1 0 0,0 0 0,5 8 0,-5-11-20,0 0 0,0 0 0,0 0 0,1 0 0,-1 0 0,0-1 0,1 1 0,-1-1 0,1 0 0,-1 0 0,1 0 0,0 0 0,-1 0 0,1 0 0,0-1 0,0 1 0,0-1 0,-1 0 0,1 0 0,0 0 0,0 0 0,0 0 0,0-1 0,-1 0 0,1 1 0,0-1 0,0 0 0,3-2 0,9-3 0,0-1 0,-1 0 0,24-17 0,-29 18 0,-5 3 0,-1 1 0,1 0 0,0-1 0,0 1 0,0 0 0,0 1 0,0-1 0,0 1 0,8-2 0,-11 3 0,-1 0 0,1 0 0,0 0 0,0 1 0,-1-1 0,1 0 0,0 0 0,-1 0 0,1 1 0,0-1 0,-1 0 0,1 1 0,0-1 0,-1 1 0,1-1 0,-1 1 0,1-1 0,-1 1 0,1-1 0,-1 1 0,2 1 0,5 25 0,-7-25 0,0-1 0,0 0 0,0 1 0,0-1 0,0 0 0,0 1 0,1-1 0,-1 0 0,0 1 0,1-1 0,-1 0 0,1 0 0,-1 1 0,1-1 0,0 0 0,0 0 0,-1 0 0,1 0 0,0 0 0,0 0 0,0 0 0,0 0 0,0 0 0,0 0 0,0-1 0,0 1 0,1 0 0,-1-1 0,0 1 0,0-1 0,1 1 0,-1-1 0,0 0 0,1 1 0,-1-1 0,0 0 0,1 0 0,-1 0 0,0 0 0,1 0 0,-1 0 0,0-1 0,1 1 0,-1 0 0,0-1 0,2 0 0,8-3 0,1 0 0,-1-1 0,-1 0 0,16-11 0,-4 4 0,-15 8 0,-1 1 0,2 0 0,-1 0 0,0 1 0,0 0 0,1 0 0,9 0 0,-16 2 0,1-1 0,-1 1 0,1 0 0,0 1 0,-1-1 0,1 0 0,-1 0 0,1 1 0,-1-1 0,1 1 0,-1-1 0,1 1 0,-1-1 0,0 1 0,1 0 0,-1 0 0,0 0 0,0 0 0,1 0 0,-1 0 0,0 0 0,0 0 0,0 0 0,0 1 0,0-1 0,-1 0 0,1 1 0,0-1 0,-1 0 0,1 1 0,-1-1 0,1 1 0,-1-1 0,1 1 0,-1-1 0,0 1 0,0-1 0,0 1 0,0 0 0,0 1 0,1 16-1452,4-55-13800,-5 6-74</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48.256"/>
    </inkml:context>
    <inkml:brush xml:id="br0">
      <inkml:brushProperty name="width" value="0.025" units="cm"/>
      <inkml:brushProperty name="height" value="0.025" units="cm"/>
    </inkml:brush>
  </inkml:definitions>
  <inkml:trace contextRef="#ctx0" brushRef="#br0">1 1 7143,'0'0'22965,"33"25"-29467,-17-22-2146</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48.583"/>
    </inkml:context>
    <inkml:brush xml:id="br0">
      <inkml:brushProperty name="width" value="0.025" units="cm"/>
      <inkml:brushProperty name="height" value="0.025" units="cm"/>
    </inkml:brush>
  </inkml:definitions>
  <inkml:trace contextRef="#ctx0" brushRef="#br0">74 0 7431,'0'0'22912,"-9"5"-22399,7-5-507,-1 1 25,-1 1 0,1-1 1,-1 1-1,1 0 0,-1 0 0,1 0 0,0 1 1,0-1-1,0 1 0,0-1 0,0 1 0,1 0 1,-1 0-1,1 0 0,0 1 0,0-1 1,0 0-1,0 1 0,1-1 0,-1 1 0,1 0 1,0 0-1,0-1 0,0 1 0,0 0 0,1 6 1,0-10-29,0 1 1,1 0-1,-1 0 1,0 0-1,1 0 1,-1-1-1,1 1 1,-1 0 0,1 0-1,0-1 1,-1 1-1,1 0 1,0-1-1,-1 1 1,1-1-1,0 1 1,0-1 0,-1 1-1,1-1 1,0 0-1,0 1 1,0-1-1,0 0 1,-1 1-1,1-1 1,0 0-1,0 0 1,0 0 0,2 0-1,39 2-303,-16 0-355,-22-1 600,-1 0 0,0 0-1,1 0 1,-1 1 0,0 0 0,0-1 0,0 1 0,-1 0 0,1 0-1,0 1 1,-1-1 0,1 0 0,-1 1 0,0 0 0,0-1 0,0 1 0,3 6-1,-2-3 79,0 1-1,0 0 0,-1 0 1,0 0-1,-1 1 0,1-1 0,-1 0 1,0 10-1,-1-6 170,0 0-1,-1 0 0,0 0 1,-1 0-1,0 0 1,0-1-1,-1 1 1,-1-1-1,0 1 0,0-1 1,-8 13-1,11-21-180,0 0 1,0 0-1,0 0 0,-1 0 0,1 0 0,-1 0 1,1-1-1,-1 1 0,1-1 0,-1 1 0,0-1 1,0 0-1,0 1 0,0-1 0,0 0 0,0 0 1,0 0-1,0-1 0,0 1 0,0 0 0,0-1 1,-1 0-1,1 1 0,0-1 0,0 0 0,-1 0 1,1 0-1,0 0 0,0-1 0,-3 0 0,2 0-8,0-1 0,0-1 1,0 1-1,0 0 0,1-1 0,-1 1 0,1-1 0,0 0 0,0 0 0,0 0 0,0 0 0,0 0 0,1 0 1,-1 0-1,1-1 0,0 1 0,0-1 0,-1-3 0,-1-4-3,1 1 0,0-1 0,1 1 0,0-1 0,0-19 0,2 27 0,-1-1 0,1 1 0,-1 0 0,1 0 0,0-1 0,0 1 0,0 0 0,0 0 0,1 0 0,0 0 0,-1 0 0,1 0 0,0 0 0,0 1 0,0-1 0,1 1 0,-1-1 0,1 1 0,-1 0 0,1 0 0,0 0 0,3-2 0,70-35-3721,-48 17-4377</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49.671"/>
    </inkml:context>
    <inkml:brush xml:id="br0">
      <inkml:brushProperty name="width" value="0.025" units="cm"/>
      <inkml:brushProperty name="height" value="0.025" units="cm"/>
    </inkml:brush>
  </inkml:definitions>
  <inkml:trace contextRef="#ctx0" brushRef="#br0">92 268 5765,'0'0'13955,"4"-9"-11809,2-2-1135,6-15 328,-8 1 3491,-4 24-4777,0 1 0,-1-1 0,1 1-1,0-1 1,0 1 0,-1-1 0,1 1 0,0 0 0,-1-1-1,1 1 1,0 0 0,-1-1 0,1 1 0,-1 0-1,1-1 1,-1 1 0,1 0 0,0 0 0,-1-1 0,1 1-1,-1 0 1,1 0 0,-1 0 0,1 0 0,-1 0-1,1-1 1,-1 1 0,1 0 0,-1 0 0,0 1 0,1-1-1,-1 0 1,1 0 0,-1 0 0,1 0 0,-1 0 0,1 0-1,0 1 1,-1-1 0,1 0 0,-1 0 0,1 1-1,-1-1 1,0 1 0,-24 11 1291,18-6-1344,0 0 0,1 1 0,0 0 0,0 0 0,0 1 0,1 0 0,-7 11 0,10-14 0,-1 0 0,1 0 0,-1 1 0,2-1 0,-1 1 0,0-1 0,1 1 0,0 0 0,1-1 0,-1 1 0,1 0 0,0 0 0,1 7 0,0-11 0,-1-1 0,1 1 0,0-1 0,-1 0 0,1 1 0,0-1 0,0 0 0,0 0 0,0 1 0,0-1 0,0 0 0,0 0 0,0 0 0,0 0 0,0 0 0,1-1 0,-1 1 0,0 0 0,1 0 0,-1-1 0,1 1 0,-1-1 0,1 1 0,-1-1 0,1 0 0,-1 0 0,1 0 0,-1 1 0,1-1 0,-1-1 0,1 1 0,-1 0 0,1 0 0,-1 0 0,1-1 0,-1 1 0,3-2 0,3 0 0,0 0 0,0 0 0,0-1 0,-1 0 0,1 0 0,10-8 0,-7 4 0,0-1 0,0-1 0,-1 0 0,0 0 0,-1-1 0,0 0 0,0 0 0,-1-1 0,0 0 0,-1 0 0,-1-1 0,1 1 0,5-21 0,-16 44 0,-12 43 0,16-52 0,0 3 0,1 0 0,-1 0 0,1 0 0,0 0 0,0 0 0,3 12 0,-3-16 0,1-1 0,0 1 0,0-1 0,-1 1 0,1-1 0,0 0 0,0 1 0,1-1 0,-1 0 0,0 0 0,0 0 0,0 0 0,1 0 0,-1 0 0,1 0 0,-1 0 0,0-1 0,1 1 0,0 0 0,-1-1 0,1 1 0,-1-1 0,1 0 0,0 1 0,-1-1 0,1 0 0,-1 0 0,1 0 0,3-1 0,1 0 0,-1 0 0,1 0 0,0 0 0,-1-1 0,1 0 0,-1 0 0,1-1 0,-1 1 0,0-1 0,0 0 0,0-1 0,-1 1 0,1-1 0,-1 0 0,1 0 0,-1 0 0,5-9 0,1 0 0,0 0 0,-1-1 0,-1 0 0,-1 0 0,8-20 0,-22 109 0,6-69 0,0 0 0,0-1 0,1 1 0,0 0 0,0 0 0,1 0 0,-1-1 0,3 10 0,-2-14 0,-1 0 0,0 0 0,1-1 0,-1 1 0,1 0 0,-1 0 0,1 0 0,-1-1 0,1 1 0,0 0 0,-1-1 0,1 1 0,0 0 0,0-1 0,0 1 0,-1-1 0,1 1 0,0-1 0,0 0 0,0 1 0,0-1 0,1 1 0,0-1 0,0 0 0,1 0 0,-1 0 0,1-1 0,-1 1 0,0-1 0,0 1 0,1-1 0,-1 0 0,0 0 0,0 0 0,0 0 0,3-1 0,6-6 0,-1-1 0,0 0 0,0 0 0,-1-1 0,0 0 0,-1-1 0,0 0 0,-1 0 0,0-1 0,8-17 0,0 3 0,-16 72 0,1-45 0,-2 7-65,1-1 0,0 0 0,1 1 0,0-1 0,0 10 0,1-15 34,-1-1 1,0 0-1,0 0 0,0 0 1,1 0-1,-1 0 1,1 0-1,-1 0 0,1 0 1,-1 0-1,1 0 1,-1 0-1,1 0 1,0 0-1,0 0 0,-1 0 1,1-1-1,0 1 1,0 0-1,0-1 0,0 1 1,0 0-1,0-1 1,0 1-1,0-1 0,0 0 1,0 1-1,0-1 1,0 0-1,0 1 0,0-1 1,1 0-1,-1 0 1,0 0-1,0 0 0,0 0 1,0 0-1,0-1 1,0 1-1,1 0 0,-1 0 1,0-1-1,0 1 1,1-1-1,4-2-618,-1 0-1,0 0 1,0 0-1,0 0 1,0-1 0,0 0-1,-1 1 1,0-2 0,0 1-1,0-1 1,0 1-1,-1-1 1,1 0 0,-1 0-1,-1-1 1,1 1-1,3-11 1,3-9-330,-1 0-1,7-42 1,-6 3 1810,-8 48 2008,0 7 3735,-11 82-4088,-1 23-813,11 25-1513,0-120-379,-5-16-571,0 3 893,0 0 1,-1 0-1,0 1 0,-1 0 1,0 0-1,-1 1 1,0 0-1,0 0 0,-1 1 1,-17-14-1,26 23-96,0 0 0,0 0 0,0 0 0,-1 0 0,1 0 0,0 0 0,0 0 0,0 0 0,0 0 0,0-1 0,0 1 0,0 0-1,0 0 1,0 0 0,0 0 0,0 0 0,0 0 0,0 0 0,0-1 0,0 1 0,0 0 0,0 0 0,0 0 0,0 0 0,0 0 0,0 0 0,0 0 0,0-1 0,0 1 0,0 0 0,0 0 0,0 0 0,0 0 0,0 0-1,0 0 1,0 0 0,0-1 0,0 1 0,0 0 0,0 0 0,0 0 0,0 0 0,0 0 0,1 0 0,-1 0 0,0 0 0,0 0 0,0 0 0,0 0 0,0 0 0,0-1 0,0 1 0,0 0 0,1 0 0,-1 0 0,0 0-1,0 0 1,0 0 0,0 0 0,0 0 0,0 0 0,1 0 0,-1 0 0,0 0 0,0 0 0,0 0 0,0 0 0,0 0 0,0 1 0,18-3 554,21 4 94,-31-2-714,82 4-4821,-82-4 4009,1-1 1,-1 0-1,1 0 0,-1-1 1,0 0-1,0 0 1,1-1-1,8-5 0,7-6-7078</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50.107"/>
    </inkml:context>
    <inkml:brush xml:id="br0">
      <inkml:brushProperty name="width" value="0.025" units="cm"/>
      <inkml:brushProperty name="height" value="0.025" units="cm"/>
    </inkml:brush>
  </inkml:definitions>
  <inkml:trace contextRef="#ctx0" brushRef="#br0">37 1 13389,'0'0'4831,"-3"8"-1302,-6 24-2215,2 0 1,1 0-1,-2 50 1,5 108 4014,3-133-4898,0-95-431,2 0 0,2 0 0,2 0 0,1 0 0,19-59 0,-24 93 0,0-1 0,0 0 0,0 1 0,1-1 0,0 1 0,-1 0 0,1 0 0,1 0 0,-1 0 0,1 1 0,-1-1 0,1 1 0,0 0 0,0 0 0,1 0 0,-1 1 0,0-1 0,1 1 0,0 0 0,-1 0 0,1 1 0,0-1 0,0 1 0,0 0 0,0 1 0,0-1 0,0 1 0,0 0 0,0 0 0,0 1 0,0-1 0,0 1 0,10 3 0,-14-4 0,0 0 0,0 0 0,0 1 0,0-1 0,0 0 0,0 1 0,0-1 0,-1 1 0,1-1 0,0 1 0,0-1 0,0 1 0,-1-1 0,1 1 0,0 0 0,0 0 0,-1-1 0,1 1 0,-1 0 0,1 0 0,-1 0 0,1-1 0,-1 1 0,1 0 0,-1 0 0,0 0 0,0 0 0,1 0 0,-1 0 0,0 0 0,0 0 0,0 0 0,0 0 0,0 0 0,0 0 0,0 0 0,0 0 0,-1 0 0,1 0 0,0 0 0,0 0 0,-1 0 0,1-1 0,-1 1 0,1 0 0,-1 0 0,1 0 0,-1 0 0,1-1 0,-1 1 0,0 0 0,-1 0 0,-2 5 0,-1-1 0,0 0 0,-1 0 0,1 0 0,-10 5 0,8-5 0,-3 2 0,-1 0 0,1-1 0,-1-1 0,0 0 0,-1 0 0,1-1 0,-14 4 0,47-27-4538,-1 2-2770,3 1-3043</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8:50.746"/>
    </inkml:context>
    <inkml:brush xml:id="br0">
      <inkml:brushProperty name="width" value="0.025" units="cm"/>
      <inkml:brushProperty name="height" value="0.025" units="cm"/>
    </inkml:brush>
  </inkml:definitions>
  <inkml:trace contextRef="#ctx0" brushRef="#br0">108 198 5862,'0'0'13399,"-10"6"-7356,-1 1-5095,0 1 0,0 0 0,1 1 0,-11 12 0,18-17-796,-1 0-1,1-1 0,0 2 0,0-1 1,1 0-1,-1 1 0,1-1 0,0 1 1,0-1-1,1 1 0,-1 0 0,1 0 1,0 0-1,1 0 0,-1 0 1,1 0-1,0 6 0,0-10-151,0 0 0,1-1 0,-1 1 0,1 0 0,-1 0 0,0 0 0,1-1 0,0 1 0,-1 0 0,1-1 0,-1 1 0,1 0 0,0-1 0,-1 1 0,1-1 0,0 1 0,0-1 0,0 0 0,-1 1 0,1-1 0,0 0 0,0 1 0,0-1 0,0 0 0,0 0 0,-1 0 0,1 0 0,0 0 0,0 0 0,0 0 0,0 0 0,0 0 0,0 0 0,0 0 0,0-1 0,34-8 0,-26 2-7,-1 0 1,0 0-1,0-1 1,0 0-1,-1 0 0,0-1 1,0 0-1,-1 0 1,-1-1-1,7-13 0,20-29-107,-33 101-404,-3-27 608,2-13-6,1 0-1,0 0 0,0 0 0,1 0 1,0 1-1,1 8 0,-1-17-82,0 0 0,1-1 0,-1 1 0,0 0 0,1 0 0,-1 0 0,1-1 0,-1 1 0,1 0 1,-1-1-1,1 1 0,-1 0 0,1-1 0,0 1 0,-1-1 0,1 1 0,0-1 0,0 1 0,-1-1 0,1 1 0,0-1 0,0 0 0,0 0 0,-1 1 0,1-1 0,0 0 0,0 0 0,0 0 1,0 0-1,0 0 0,-1 0 0,1 0 0,0 0 0,0 0 0,0 0 0,0 0 0,1-1 0,1 0-2,1 0 0,-1 0 0,1 0 0,-1-1 1,0 1-1,0-1 0,0 1 0,5-5 0,8-9 1,0-1 0,-2 0 0,0-1 0,0-1 0,-2 0 0,19-35 0,-13 15 0,-1-1 0,20-64 0,-46 184 0,1-41 0,-4 78 0,11-104 0,1-1 0,1 1 0,0 0 0,0-1 0,2 1 0,0-1 0,0 0 0,1 0 0,9 20 0,-12-32 1,-1 1 0,1 0 1,0-1-1,-1 1 0,1 0 0,0-1 1,0 1-1,0-1 0,0 1 0,1-1 1,-1 0-1,0 0 0,1 1 0,-1-1 1,1 0-1,-1 0 0,1 0 0,-1 0 0,1-1 1,0 1-1,-1 0 0,1-1 0,0 1 1,-1-1-1,1 0 0,3 1 0,-4-2-7,0 0 0,1 0 0,-1 0 1,0 0-1,1 0 0,-1-1 0,0 1 0,0 0 0,0-1 0,0 1 0,0 0 0,0-1 0,-1 0 0,1 1 0,0-1 0,-1 1 0,1-1 0,-1 0 0,1 1 0,-1-1 0,0 0 0,0 1 0,0-1 0,0 0 0,0 0 0,0 1 0,-1-3 1,0-6-220,0 0 1,-1 0 0,0 1-1,0-1 1,-2 0 0,1 1-1,-1-1 1,0 1 0,-1 0-1,0 1 1,0-1 0,-1 1 0,0 0-1,-8-8 1,2 3 409,0 1 0,-1 0 0,0 1 0,-1 0 0,0 1 0,-1 1 0,-22-11 0,35 19 472,92 3 873,9-1-2797,-33-3-8947,-32-2-4387</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9:11.188"/>
    </inkml:context>
    <inkml:brush xml:id="br0">
      <inkml:brushProperty name="width" value="0.025" units="cm"/>
      <inkml:brushProperty name="height" value="0.025" units="cm"/>
    </inkml:brush>
  </inkml:definitions>
  <inkml:trace contextRef="#ctx0" brushRef="#br0">0 439 6726,'326'-158'9033,"181"-30"-6668,-433 164-1928,0 4 0,1 3 0,0 4 0,2 2 0,-1 5 0,144 4 0,-192 5-53,0 2 0,0 0 0,44 16-1,-56-15-126,-2 0-1,1 0 1,-1 1-1,0 1 1,0 0-1,-1 1 1,24 21-1,-35-27-150,1 0-1,0 0 1,-1 0-1,0 0 1,1 1 0,-1-1-1,-1 1 1,1 0-1,0-1 1,-1 1 0,0 0-1,0 0 1,0 0-1,0 0 1,-1 0 0,1 0-1,-1 0 1,0 5-1,-2 3 496,0 0 0,-1 0 0,0 0 0,-7 17 0,-4 15 458,13-35-1132,6-9-1981,4-14-3512,-7-1-1598,-1-2-6289</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36.110"/>
    </inkml:context>
    <inkml:brush xml:id="br0">
      <inkml:brushProperty name="width" value="0.025" units="cm"/>
      <inkml:brushProperty name="height" value="0.025" units="cm"/>
    </inkml:brush>
  </inkml:definitions>
  <inkml:trace contextRef="#ctx0" brushRef="#br0">20 5184 3491,'0'0'13811,"-3"7"-12941,-10 20-165,10-20-230,29-26 1174,136-116 230,14-11-619,25-7-939,7-4 68,421-356-31,-121 88-326,142-114-6,-112 89 7,146-115 16,-253 207-29,-421 350-20,942-751 0,-803 647 48,286-209 418,21 31-99,-392 255-210,116-69-137,-151 85 282,-2 0 0,-1-2 0,0-1 0,23-27 0,-47 44 889,-11 8-973,-21 12-2353,21-10-257,-5-2-2268,-1-2-2782</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9:11.968"/>
    </inkml:context>
    <inkml:brush xml:id="br0">
      <inkml:brushProperty name="width" value="0.025" units="cm"/>
      <inkml:brushProperty name="height" value="0.025" units="cm"/>
    </inkml:brush>
  </inkml:definitions>
  <inkml:trace contextRef="#ctx0" brushRef="#br0">1 798 8808,'0'0'2323,"9"-8"-839,15-13-664,1 2 1,1 0 0,0 2-1,51-25 1,134-49 691,-158 69-1325,38-15 464,504-198 1762,17 51-1873,-203 107-82,-306 64 247,206 1 0,-303 12-613,0 0 1,-1 0-1,1 0 0,-1 1 0,1 0 0,-1 0 0,1 0 0,-1 1 0,0 0 1,1 0-1,-1 0 0,0 1 0,0 0 0,-1-1 0,1 2 0,0-1 0,-1 0 1,0 1-1,0 0 0,0 0 0,0 0 0,-1 1 0,0-1 0,0 1 0,0 0 1,0 0-1,-1 0 0,1 0 0,-1 0 0,-1 0 0,1 1 0,-1-1 0,0 1 1,1 9-1,5 25 246,2 0 0,2 0 0,1-1 0,3-1 0,1 0 0,1-1 0,2 0 0,25 35 1,-31-53-522,21 35 901,-17-18-5898,-16-32 429</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9:12.404"/>
    </inkml:context>
    <inkml:brush xml:id="br0">
      <inkml:brushProperty name="width" value="0.025" units="cm"/>
      <inkml:brushProperty name="height" value="0.025" units="cm"/>
    </inkml:brush>
  </inkml:definitions>
  <inkml:trace contextRef="#ctx0" brushRef="#br0">0 20 12396,'0'0'5397,"8"0"-3796,1 0-1206,-1 1-1,1 1 0,-1-1 1,1 1-1,-1 1 0,0-1 1,0 1-1,0 1 0,-1 0 1,1 0-1,-1 0 0,0 1 1,0 0-1,10 9 0,4 7 406,0 0 0,28 39-1,-4-6 1062,-41-50-1747,0-1 0,0 1 0,0-1 0,0 0 0,1 0 0,-1 0 0,1 0 0,0-1 0,0 0 0,0 0 0,0 0 0,0-1 0,1 0 0,-1 0 1,0 0-1,1-1 0,-1 1 0,0-1 0,1-1 0,-1 1 0,1-1 0,-1 0 0,0 0 0,0 0 0,0-1 0,1 1 0,-1-1 0,-1-1 0,8-3 0,-6 3-192,1-1 1,-1 0 0,0 0-1,0 0 1,0-1 0,0 0-1,-1 0 1,0 0 0,0-1-1,0 1 1,-1-1 0,0-1-1,0 1 1,0 0 0,-1-1-1,0 0 1,0 0 0,-1 0-1,0 0 1,0 0 0,1-9-1,-3-55-7486,0 26 1200</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3:03.699"/>
    </inkml:context>
    <inkml:brush xml:id="br0">
      <inkml:brushProperty name="width" value="0.025" units="cm"/>
      <inkml:brushProperty name="height" value="0.025" units="cm"/>
    </inkml:brush>
  </inkml:definitions>
  <inkml:trace contextRef="#ctx0" brushRef="#br0">385 90 3523,'0'0'8873,"-5"-8"-8110,2 0-487,1 2 190,0-1-1,-1 1 1,1-1 0,-2 1-1,1 0 1,-1 0 0,0 1-1,0-1 1,-7-7 0,8 12-368,1 0 0,0 0 0,-1 0 1,1 1-1,0-1 0,-1 1 0,1 0 0,-1 0 1,1-1-1,-1 1 0,1 1 0,-1-1 0,1 0 1,-1 1-1,1-1 0,0 1 0,-1 0 0,1 0 1,0 0-1,0 0 0,-1 0 0,1 0 0,0 0 1,0 1-1,0-1 0,0 1 0,-2 3 1,-6 4-25,1 2 1,0-1-1,-13 21 1,16-23 64,-21 35 81,1 1 0,2 2 0,2 0 0,2 1 0,-26 96-1,31-78 312,2 0-1,3 1 1,4-1-1,1 77 1,6-118-487,1-1 0,1 1 0,2-1 0,0 0 1,1 0-1,1-1 0,1 1 0,19 35 1,-21-48-43,0 0 1,0-1-1,1 0 1,0 0-1,1 0 1,0-1 0,0 0-1,18 12 1,-19-16 3,-1 0 0,0-1 0,1 0 0,0 0 0,-1-1 0,1 0 0,0 0 0,0 0 0,1-1 0,-1 0 0,0-1 0,0 0 0,0 0 0,1 0 0,7-2 0,-9 0 14,1 0 0,-1 0 0,1-1 0,-1 0 0,0 0 0,0-1 0,0 1 0,-1-1 0,1-1 0,-1 1 0,0-1 0,0 0 0,-1 0 0,1 0 0,-1-1 0,0 0-1,5-11 1,7-12 264,-1-2-1,14-40 0,-25 59-168,33-105 328,-4-1 0,-6-1 1,-5-2-1,5-123 0,-26 233-440,2-18 19,-1 1 0,-3-50 0,1 76-109,-1 0-1,1 0 1,0 1-1,-1-1 1,1 0 0,-1 1-1,0-1 1,0 1-1,1-1 1,-1 1 0,0-1-1,0 1 1,-1 0-1,1-1 1,0 1 0,0 0-1,0 0 1,-1 0-1,1 0 1,-1 0-1,1 0 1,-1 0 0,1 0-1,-1 1 1,0-1-1,1 1 1,-1-1 0,0 1-1,1-1 1,-4 1-1,-4-1-2208,0 1 0,0 0 1,0 0-1,-14 2 0,-7 5-8632</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3:04.359"/>
    </inkml:context>
    <inkml:brush xml:id="br0">
      <inkml:brushProperty name="width" value="0.025" units="cm"/>
      <inkml:brushProperty name="height" value="0.025" units="cm"/>
    </inkml:brush>
  </inkml:definitions>
  <inkml:trace contextRef="#ctx0" brushRef="#br0">311 94 12172,'0'0'2637,"1"-8"-518,-6-24-182,5 32-1900,0 0 1,0-1-1,-1 1 0,1 0 1,0 0-1,0-1 0,-1 1 1,1 0-1,0-1 1,0 1-1,-1 0 0,1 0 1,0 0-1,-1-1 0,1 1 1,0 0-1,-1 0 0,1 0 1,0 0-1,-1-1 1,1 1-1,0 0 0,-1 0 1,1 0-1,-1 0 0,1 0 1,0 0-1,-1 0 0,1 0 1,0 0-1,-1 0 0,0 1 1,-19 17 646,2 7-609,1 0 0,2 2 0,1 0 0,-20 51 0,-30 122 257,63-195-318,-29 98 626,5 2-1,4 1 1,5 1-1,-5 197 1,21-288-575,1-1 1,1-1 0,0 1 0,1 0 0,0 0-1,9 21 1,-10-30-41,1 0 1,-1-1-1,1 0 0,1 1 0,-1-1 0,1 0 1,0-1-1,0 1 0,0-1 0,1 0 1,0 0-1,-1 0 0,1 0 0,1-1 0,-1 0 1,0 0-1,1 0 0,8 2 0,-3-2 28,-1 0 0,1-1-1,0 0 1,0 0-1,0-2 1,0 1 0,0-1-1,0-1 1,0 0 0,0 0-1,20-7 1,-16 4 5,-1-2 0,0 0 0,0-1 0,0 0 0,-1-1 0,0-1 0,21-18 0,-12 6 168,0-1 1,-2-1-1,-1-1 1,-1-1-1,-1 0 1,-1-1-1,-1-1 0,13-34 1,-7 5 192,-3 0 1,-2-1-1,-3-1 0,10-94 1,-16 57-178,-4 0 0,-10-104 1,4 160-228,-13-63 0,13 90-47,0 0 1,-1 0 0,0 0 0,-1 0 0,-1 1 0,1-1-1,-2 1 1,-14-19 0,19 27-60,-1 1 0,1-1 0,-1 1 0,0-1 0,0 1 0,0 0 0,0 0 0,0 0 0,0 1 0,0-1 0,-1 1 0,1 0 0,-1 0 0,1 0 0,-1 0 0,1 0 0,-1 1 0,1 0 0,-1-1 0,0 1 0,1 1 0,-1-1 0,1 0 0,-1 1 0,1 0 0,-1 0 0,1 0 0,-1 0 0,1 0 0,-4 3 0,-7 4-828,0 0 0,1 1 1,0 0-1,1 1 0,-17 17 1,-29 30-5280,-1 2-4917</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4:46.233"/>
    </inkml:context>
    <inkml:brush xml:id="br0">
      <inkml:brushProperty name="width" value="0.025" units="cm"/>
      <inkml:brushProperty name="height" value="0.025" units="cm"/>
    </inkml:brush>
  </inkml:definitions>
  <inkml:trace contextRef="#ctx0" brushRef="#br0">367 122 4548,'0'0'8552,"-5"-8"-7399,3 4-1104,1 1 97,0 0 0,-1 0 0,1 1-1,-1-1 1,0 0 0,0 1-1,0-1 1,0 1 0,0-1-1,-1 1 1,1 0 0,-1 0-1,1 0 1,-1 0 0,0 1-1,0-1 1,1 1 0,-1 0-1,0-1 1,0 1 0,-1 0-1,1 1 1,0-1 0,0 1 0,0-1-1,-5 1 1,1 1-75,0 0 0,1 1 0,-1 0-1,0 0 1,1 0 0,0 1 0,-1 0 0,1 0 0,0 1 0,1 0-1,-1 0 1,1 0 0,-1 0 0,1 1 0,1 0 0,-1 0 0,-6 10 0,-11 14 189,2 0 0,-17 35 0,31-54-58,-9 19 52,2 0 0,1 1 0,1 1 0,2-1 0,1 2 0,1-1 1,-3 46-1,3 230 854,9-189-1163,-2-64 92,4 148 227,-2-171-136,2 0-1,1-1 1,2 1 0,13 39-1,-19-66-97,1 0 1,-1 0-1,1 0 0,0-1 0,0 1 0,1 0 0,-1-1 0,0 0 1,1 1-1,0-1 0,0 0 0,0 0 0,0-1 0,1 1 1,-1-1-1,1 1 0,-1-1 0,1 0 0,0-1 0,0 1 1,8 2-1,-6-3-1,0-1 1,0 0 0,0 0 0,0 0 0,0 0-1,0-1 1,0 0 0,-1-1 0,1 1 0,0-1-1,0 0 1,-1 0 0,1-1 0,9-6 0,14-9 66,0-1 0,-1-1 0,-2-1 0,0-2 0,-1-1 0,-2 0 0,0-2 0,-2-1 0,0-1 0,-2 0 1,-2-1-1,0-2 0,-2 1 0,-1-2 0,-2 0 0,16-61 0,-7-1 556,-4 0 1,-4-1-1,-4-1 1,-6-163-1,-5 240-495,0 0 1,-2 0-1,-1 1 0,0 0 0,-1 0 1,-1 0-1,-14-26 0,14 30-68,-1 1 0,0 1 0,-1 0-1,0 0 1,-1 0 0,0 1 0,-1 1-1,0-1 1,-26-16 0,34 25-105,-1-1 0,-1 1 0,1-1 0,0 1 0,-1 1 0,1-1 0,-1 0 0,1 1 0,-1 0 0,0 0 1,1 1-1,-1-1 0,0 1 0,0 0 0,0 0 0,1 1 0,-1-1 0,0 1 0,1 0 0,-1 0 0,0 1 0,1-1 0,-1 1 0,1 0 0,-5 3 0,-3 5-1011,-1 0 1,2 0-1,0 1 0,0 1 0,1 0 0,-10 15 1,8-12-1131,-6 8-5156</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4:47.168"/>
    </inkml:context>
    <inkml:brush xml:id="br0">
      <inkml:brushProperty name="width" value="0.025" units="cm"/>
      <inkml:brushProperty name="height" value="0.025" units="cm"/>
    </inkml:brush>
  </inkml:definitions>
  <inkml:trace contextRef="#ctx0" brushRef="#br0">297 0 4740,'-8'0'958,"0"1"0,0 0 0,0 0 0,-1 0 0,1 1-1,0 0 1,1 1 0,-1-1 0,0 2 0,1-1 0,0 1-1,-11 7 1,10-5-583,-1 2-1,1-1 0,0 1 1,1 0-1,0 1 0,0 0 1,1 0-1,-7 13 0,-2 10-301,2 0 0,1 1 0,1 1 0,-11 63 0,6 0 431,-6 156-1,21 100-330,2-317 68,1-1 1,2 0-1,15 61 0,-17-84-176,2-1 0,-1 0 1,2 0-1,-1 0 0,1 0 0,1-1 0,0 0 0,0 0 0,1 0 1,1-1-1,-1 0 0,1-1 0,1 0 0,0 0 0,10 7 0,-16-13-59,1 0-1,-1 0 0,1 0 1,0 0-1,-1-1 0,1 0 0,0 1 1,0-2-1,0 1 0,0 0 0,0-1 1,0 0-1,0 1 0,0-2 0,0 1 1,0 0-1,0-1 0,0 0 1,0 0-1,0 0 0,0 0 0,0-1 1,0 1-1,-1-1 0,1 0 0,-1 0 1,1-1-1,-1 1 0,0-1 1,0 1-1,0-1 0,5-6 0,5-8 132,0 0 1,-1-1-1,-1-1 0,17-36 0,-26 51-94,38-87 301,-4-1 1,-4-2 0,-4-2-1,-5 0 1,-3-1-1,-5-2 1,-4 1 0,-2-102-1,-9 177-362,1 13-21,-1 0-1,0 0 1,0 1-1,-1-1 0,0 0 1,-1 1-1,0-1 0,0 1 1,-1-1-1,-6-13 1,8 22-79,0-1 0,0 1 1,0 0-1,0 0 0,0-1 1,0 1-1,0 0 0,0 0 1,-1 0-1,1 1 0,0-1 1,-1 0-1,1 0 1,-1 1-1,1-1 0,-3 0 1,2 1-471,-1-1 1,1 1-1,0 0 1,-1 0 0,1 0-1,0 0 1,-1 0-1,1 1 1,0-1 0,-5 2-1,-17 11-8813</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5:15.090"/>
    </inkml:context>
    <inkml:brush xml:id="br0">
      <inkml:brushProperty name="width" value="0.025" units="cm"/>
      <inkml:brushProperty name="height" value="0.025" units="cm"/>
    </inkml:brush>
  </inkml:definitions>
  <inkml:trace contextRef="#ctx0" brushRef="#br0">1 2626 5477,'12'-5'4655,"295"-154"932,-135 64-5013,1350-627 2067,46 99 515,-141 149-309,13 58-318,-1365 395-2309,170-54 131,-209 58-687,-36 16 295,1 1 1,-1 0-1,0 0 1,1 0-1,-1 0 0,0 0 1,0 0-1,1 0 1,-1 0-1,0 0 0,0-1 1,1 1-1,-1 0 1,0 0-1,0 0 0,0-1 1,1 1-1,-1 0 1,0 0-1,0 0 1,0-1-1,0 1 0,1 0 1,-1-1-1,0 1 1,0 0-1,0 0 0,0-1 1,0 1-1,0 0 1,0 0-1,0-1 0,0 1 1,0 0-1,0-1 1,0 1-1,0 0 1,0 0-1,0-1 0,0 1 1,0 0-1,0-1 1,-1 1-1,1 0 0,0 0 1,0-1-1,0 1 1,0 0-1,0 0 0,-1 0 1,1-1-1,0 1 1,0 0-1,0 0 1,-1 0-1,1-1 0,0 1 1,-1 0-1,-20-4-2924,-40 2-3425,-25 2-4212</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5:15.558"/>
    </inkml:context>
    <inkml:brush xml:id="br0">
      <inkml:brushProperty name="width" value="0.025" units="cm"/>
      <inkml:brushProperty name="height" value="0.025" units="cm"/>
    </inkml:brush>
  </inkml:definitions>
  <inkml:trace contextRef="#ctx0" brushRef="#br0">440 0 13325,'0'0'3736,"-7"14"-2107,-24 41-920,-2-1 1,-2-2-1,-75 84 0,57-73 1399,-85 131-1,133-185-1875,0-1 0,1 0 0,0 1 1,1 0-1,0 0 0,0 0 0,-2 13 0,5-21-224,0 0 0,0-1 0,0 1 0,0 0 0,0 0 0,0 0 0,0-1-1,0 1 1,0 0 0,1 0 0,-1-1 0,0 1 0,1 0 0,-1 0-1,0-1 1,1 1 0,-1 0 0,1-1 0,-1 1 0,1-1 0,-1 1 0,1 0-1,-1-1 1,1 1 0,0-1 0,-1 0 0,1 1 0,1 0 0,28 3 66,35-15 45,0-10 180,120-59-1,-78 31-169,374-143-462,-155 78-7747,-198 69-1588</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5:16.754"/>
    </inkml:context>
    <inkml:brush xml:id="br0">
      <inkml:brushProperty name="width" value="0.025" units="cm"/>
      <inkml:brushProperty name="height" value="0.025" units="cm"/>
    </inkml:brush>
  </inkml:definitions>
  <inkml:trace contextRef="#ctx0" brushRef="#br0">265 87 18546,'0'0'3982,"0"13"-2375,-33 260 3081,3-59-4139,24-128-453,2-19 5,2-51-217,1-19-195,-2-15-868,0 1 0,-1-1 0,-1 1 1,-1 0-1,0 0 0,-1 1 0,-12-21 0,4 12-1122,-1 2-1,0-1 1,-36-37 0,50 59 2504,0 0 1,0 0-1,-1 0 0,1 1 1,0-1-1,0 1 1,-1-1-1,1 1 0,-1 0 1,-4-2-1,0 8 2901,13 13-1190,-4-15-1698,1 1 0,0-1-1,-1 0 1,1 0 0,1-1 0,-1 1 0,0 0 0,1-1-1,-1 0 1,1 0 0,0 0 0,-1 0 0,1-1 0,0 0 0,0 1-1,0-1 1,0-1 0,1 1 0,-1-1 0,5 1 0,6 0 287,-1-1 1,1 0 0,-1-1 0,25-5 0,-21 1-200,1-1 1,-2-1 0,1 0 0,-1-1-1,0-1 1,0-1 0,-1 0-1,17-15 1,-13 9-157,-1-1 0,0-1 0,-2-1 0,0-1 0,23-33 0,-31 39-127,-1-1-1,0-1 1,-1 1-1,0-1 1,-2 0-1,0 0 1,0-1 0,-2 1-1,0-1 1,-1 0-1,0 0 1,-2 0 0,-2-34-1,2 51-21,0-1-1,0 1 0,0-1 0,0 1 1,0-1-1,-1 1 0,1-1 1,0 1-1,0-1 0,0 1 1,-1-1-1,1 1 0,0 0 1,0-1-1,-1 1 0,1-1 1,0 1-1,-1 0 0,1-1 1,-1 1-1,1 0 0,0-1 1,-1 1-1,1 0 0,-1-1 1,1 1-1,-1 0 0,1 0 0,-1 0 1,1 0-1,-1-1 0,1 1 1,-1 0-1,1 0 0,-1 0 1,1 0-1,-1 0 0,1 0 1,-1 0-1,1 0 0,-1 1 1,1-1-1,-1 0 0,1 0 1,-1 0-1,1 0 0,-1 1 1,1-1-1,-1 0 0,1 1 1,0-1-1,-1 0 0,1 1 0,-1-1 1,1 0-1,0 1 0,-1-1 1,1 0-1,0 1 0,0-1 1,-1 1-1,-22 27-86,12-13 109,-19 29 622,-32 64 0,56-95-536,0-1 0,1 2 0,0-1-1,1 0 1,1 1 0,0 0 0,1 0 0,0 0 0,1 0-1,1 19 1,1-31-99,-1 1 0,1 0 0,0-1 0,0 1 0,0-1 0,0 1 0,0-1 0,0 0 0,1 1 0,0-1 0,-1 0 0,1 0 0,0 0 0,0 0 0,0 0 0,0 0 0,0 0 0,0-1 0,1 1 0,-1-1-1,0 0 1,1 0 0,-1 0 0,1 0 0,0 0 0,-1 0 0,1-1 0,0 1 0,-1-1 0,1 0 0,0 1 0,4-2 0,3 2-39,-1-1 0,1-1 0,0 0 0,0 0 0,0-1 0,-1 0 0,1-1 0,9-4 0,13-9-145,-26 12 178,0 0 1,1 1-1,0-1 1,0 1-1,0 1 0,0 0 1,0 0-1,12-2 1,-18 5 14,0 0 1,0-1-1,0 1 1,0 0 0,0 0-1,0 0 1,-1 0-1,1 0 1,0 0 0,0 1-1,-1-1 1,1 0-1,-1 0 1,1 0 0,-1 1-1,0-1 1,1 0-1,-1 1 1,0-1 0,0 0-1,0 1 1,0-1-1,0 0 1,0 1 0,0-1-1,0 0 1,-1 3-1,-3 41 660,-13 7-38,14-43-636,0-1 0,0 1 0,0 0 0,1-1-1,-2 19 1,20-42-7770,-1-9 443</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5:17.128"/>
    </inkml:context>
    <inkml:brush xml:id="br0">
      <inkml:brushProperty name="width" value="0.025" units="cm"/>
      <inkml:brushProperty name="height" value="0.025" units="cm"/>
    </inkml:brush>
  </inkml:definitions>
  <inkml:trace contextRef="#ctx0" brushRef="#br0">1 164 5701,'0'0'11542,"0"10"-6529,0 30-2013,0-39-2900,0 1 0,0-1 0,0 0 0,1 0 1,-1 0-1,0 0 0,1 1 0,-1-1 0,0 0 0,1 0 0,0 0 0,-1 0 1,1 0-1,0 0 0,-1 0 0,1 0 0,0-1 0,0 1 0,0 0 0,0 0 1,0-1-1,0 1 0,0 0 0,0-1 0,0 1 0,0-1 0,0 1 0,0-1 1,0 0-1,0 1 0,0-1 0,1 0 0,-1 0 0,0 0 0,0 0 0,0 0 1,1 0-1,-1 0 0,0 0 0,2-1 0,47-10 824,-30 3-805,0-1 0,0-1 0,-1 0 0,34-25 0,-43 27-97,0 0 0,0 0 0,-1-1 1,0 0-1,-1-1 0,0 0 0,0 0 0,-1-1 0,10-20 0,-16 29-13,0 1 0,0-1-1,0 0 1,-1 0-1,1 0 1,-1 0-1,0 0 1,1 0-1,-1 0 1,0 0 0,0 0-1,0 0 1,-1-4-1,1 6-6,-1-1 1,1 0-1,0 1 0,-1-1 1,1 0-1,-1 1 0,1-1 0,-1 1 1,1-1-1,-1 1 0,1-1 1,-1 1-1,0-1 0,1 1 0,-1-1 1,1 1-1,-1 0 0,0-1 1,0 1-1,1 0 0,-1 0 0,0-1 1,1 1-1,-2 0 0,-2 0 1,0 0 1,0 0-1,1 1 0,-1 0 0,0-1 1,0 1-1,1 0 0,-1 1 0,1-1 1,-1 1-1,1-1 0,-6 5 0,-3 3 90,0 1 0,0 0 0,1 0 0,1 1 0,0 1 0,0 0 0,-12 21 0,16-24-35,1 0 1,0 0-1,0 1 1,1 0 0,0 0-1,1 0 1,0 0 0,1 1-1,0-1 1,1 1-1,-1 17 1,2-26-59,0 1 0,1-1 1,-1 1-1,1-1 0,0 1 1,-1-1-1,1 0 0,0 1 0,0-1 1,1 0-1,-1 0 0,0 1 0,1-1 1,-1 0-1,1 0 0,0-1 0,0 1 1,0 0-1,0-1 0,3 3 0,0-1-16,1 0 1,-1-1-1,1 0 0,0 0 0,0 0 0,-1-1 0,1 0 0,10 1 1,2-1-266,0-1 1,0-1-1,0-1 1,0 0-1,20-6 1,29-17-5438,-3-11-6058</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36.978"/>
    </inkml:context>
    <inkml:brush xml:id="br0">
      <inkml:brushProperty name="width" value="0.025" units="cm"/>
      <inkml:brushProperty name="height" value="0.025" units="cm"/>
    </inkml:brush>
  </inkml:definitions>
  <inkml:trace contextRef="#ctx0" brushRef="#br0">60 0 13068,'0'0'12834,"3"10"-11030,0 6-1571,-1 0 1,0 0-1,-1 0 0,0 0 0,-1 1 0,-5 27 1,-26 104 1813,20-102-1587,1 0 1,-4 51-1,14-96-460,0 0 0,0 0 0,0 0 0,0 0 0,0 0 0,0 0 0,0 0 0,0 0 0,0 0 0,0 0 0,1 0 0,-1 0 0,0-1 0,1 1 0,-1 0 0,0 0 0,1 0 0,0 0 0,-1 0 0,1-1 0,-1 1 0,1 0 0,0 0 0,-1-1 0,1 1 0,0-1 0,1 2 0,0-2 0,0 1 0,0-1 0,-1 0 0,1 1 0,0-1 0,0 0 0,0 0 0,0 0 0,0 0 0,0-1 0,0 1 0,0 0 0,2-2 0,7-1 0,0-2 0,0 0 0,16-9 0,118-80 33,41-22-205,-173 105-2085,-9-6-6670,-4 3 487</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5:17.670"/>
    </inkml:context>
    <inkml:brush xml:id="br0">
      <inkml:brushProperty name="width" value="0.025" units="cm"/>
      <inkml:brushProperty name="height" value="0.025" units="cm"/>
    </inkml:brush>
  </inkml:definitions>
  <inkml:trace contextRef="#ctx0" brushRef="#br0">13 0 16912,'0'0'2824,"-1"9"-875,-3 61 1195,-3 77 1100,7-144-4164,0 0 1,0 0-1,0 0 0,1 0 1,-1 0-1,1 0 1,-1 0-1,1 0 0,0 0 1,1 0-1,-1 0 1,0 0-1,1-1 0,-1 1 1,1-1-1,0 1 1,0-1-1,0 0 1,0 1-1,0-1 0,1 0 1,-1 0-1,1-1 1,4 4-1,-3-4-4,0 0 1,0 0 0,0 0-1,1-1 1,-1 1-1,0-1 1,0 0-1,0 0 1,0-1-1,0 1 1,0-1 0,1 0-1,-1 0 1,-1 0-1,1-1 1,0 1-1,0-1 1,5-3-1,17-12-35,0-2-1,-2 0 0,0-1 0,-1-2 0,28-33 1,6-6-53,-56 60 12,-1 1 0,0-1 0,1 1 0,-1-1 0,0 1 0,1-1 0,-1 1 0,0-1 0,1 1 0,-1-1 0,1 1 0,-1 0 0,1-1 0,-1 1 0,1 0 0,-1-1 0,1 1 0,0 0 0,-1 0 0,1 0 0,-1-1 0,1 1 0,0 0 0,-1 0 0,1 0 0,-1 0 0,1 0 0,0 0 0,-1 0 0,1 0 0,-1 0 0,1 1 0,0-1 0,-1 0 0,2 1 0,2 23 0,-15 43 0,10-63 0,-1 7 0,0-2 0,0 0 0,0 0 0,1 0 0,0 0 0,1 0 0,1 15 0,-1-23 0,0-1 0,1 1 0,-1 0 0,0 0 0,1-1 0,-1 1 0,1 0 0,-1-1 0,1 1 0,-1 0 0,1-1 0,-1 1 0,1-1 0,0 1 0,-1-1 0,1 1 0,0-1 0,-1 1 0,1-1 0,0 0 0,0 1 0,-1-1 0,1 0 0,0 0 0,0 1 0,0-1 0,-1 0 0,1 0 0,0 0 0,0 0 0,0 0 0,-1 0 0,1 0 0,0-1 0,0 1 0,0 0 0,-1 0 0,2-1 0,32-12 0,-5-5 0,-1-2 0,46-42 0,-43 35 0,48-32 0,-77 57 0,1 0 0,0 1 0,-1-1 0,1 1 0,0 0 0,0-1 0,0 1 0,0 1 0,4-2 0,-6 2 0,-1 0 0,1 0 0,0 1 0,-1-1 0,1 0 0,0 0 0,-1 1 0,1-1 0,0 0 0,-1 0 0,1 1 0,0-1 0,-1 1 0,1-1 0,-1 1 0,1-1 0,-1 1 0,1-1 0,-1 1 0,1-1 0,-1 1 0,0 0 0,1-1 0,-1 1 0,0 0 0,0-1 0,1 1 0,-1 0 0,0-1 0,0 1 0,0 0 0,0-1 0,0 1 0,0 0 0,0 0 0,0-1 0,0 1 0,0 0 0,0-1 0,0 2 0,-1 10 0,-1 0 0,0 0 0,0 0 0,-4 12 0,3-15 0,0 1 0,1 0 0,0 0 0,1 0 0,0 0 0,0 12 0,1-21-24,1-1-1,-1 1 1,0-1 0,0 0-1,0 1 1,0-1 0,0 0-1,0 1 1,1-1 0,-1 0-1,0 0 1,0 1 0,0-1 0,1 0-1,-1 0 1,0 1 0,0-1-1,1 0 1,-1 0 0,0 1-1,1-1 1,-1 0 0,0 0-1,1 0 1,-1 0 0,0 0-1,1 0 1,-1 1 0,0-1-1,1 0 1,-1 0 0,0 0-1,1 0 1,-1 0 0,1 0-1,-1 0 1,0 0 0,1-1 0,-1 1-1,0 0 1,1 0 0,-1 0-1,0 0 1,1 0 0,-1-1-1,0 1 1,0 0 0,1 0-1,-1 0 1,0-1 0,1 1-1,-1 0 1,0-1 0,18-12-6927,2-11-7334</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5:18.494"/>
    </inkml:context>
    <inkml:brush xml:id="br0">
      <inkml:brushProperty name="width" value="0.025" units="cm"/>
      <inkml:brushProperty name="height" value="0.025" units="cm"/>
    </inkml:brush>
  </inkml:definitions>
  <inkml:trace contextRef="#ctx0" brushRef="#br0">102 178 18065,'0'0'6924,"-11"3"-4436,8-3-2404,-1 1 1,0 0-1,0 0 1,1 0 0,-1 1-1,0-1 1,1 1-1,0 0 1,-1 0 0,1 0-1,0 0 1,0 1-1,0-1 1,0 1 0,1 0-1,-1 0 1,1 0-1,-1 0 1,1 0 0,0 1-1,0-1 1,1 1-1,-1-1 1,1 1-1,-2 4 1,-1 6 107,0-1 0,1 1 1,1-1-1,0 1 0,1 20 0,11-35 892,0-9-986,0 1 1,0-1 0,-1 0-1,10-15 1,-8 9-9,1 1-1,20-19 1,-29 31-84,1 0 0,0 0-1,-1 0 1,1 1 0,0-1 0,0 1-1,0 0 1,0 0 0,1 1 0,-1-1-1,0 1 1,1 0 0,-1 0 0,1 0-1,4 1 1,-8 0-6,0 0-1,0 0 1,-1 0 0,1 0 0,0 0-1,0 1 1,0-1 0,-1 0 0,1 1-1,0-1 1,0 1 0,-1-1 0,1 1-1,0-1 1,-1 1 0,1-1 0,-1 1-1,1-1 1,-1 1 0,1 0 0,-1-1-1,1 1 1,-1 0 0,1 0 0,-1 1-1,7 28-11,-8 34 11,1-61 5,-11 56 12,16-62-16,-1 0 0,1 0 0,-1 0 0,0-1 0,0 0 0,0 1 0,6-10 0,19-30 0,37-74 0,-58 102 0,4 49 0,-11-32 0,0 1 0,1 0 0,-1 0 0,1 0 0,0-1 0,0 1 0,0-1 0,0 1 0,0-1 0,0 0 0,1 0 0,-1 0 0,1 0 0,2 1 0,2-1 0,0-1 0,0 0 0,0 0 0,0 0 0,0-1 0,1-1 0,-1 1 0,0-1 0,0 0 0,0 0 0,0-1 0,0 0 0,0-1 0,-1 1 0,1-1 0,-1 0 0,0-1 0,0 0 0,0 0 0,0 0 0,0 0 0,8-11 0,-6 8 0,-1 0 0,-1 0 0,1-1 0,-1 0 0,-1-1 0,0 1 0,0-1 0,0 0 0,-1 0 0,0-1 0,-1 1 0,0-1 0,-1 0 0,0 1 0,1-18 0,-3 27 0,0-1 0,0 1 0,0-1 0,0 0 0,0 1 0,0-1 0,0 1 0,0-1 0,0 1 0,-1-1 0,1 1 0,0-1 0,0 1 0,-1-1 0,1 1 0,0-1 0,-1 1 0,1-1 0,0 1 0,-1 0 0,1-1 0,0 1 0,-1 0 0,1-1 0,-1 1 0,1 0 0,-1 0 0,1-1 0,-1 1 0,1 0 0,-1 0 0,1 0 0,-1-1 0,1 1 0,-1 0 0,0 0 0,1 0 0,-1 0 0,1 0 0,-1 0 0,1 0 0,-1 0 0,1 1 0,-1-1 0,1 0 0,-1 0 0,1 0 0,-1 1 0,1-1 0,-1 0 0,1 0 0,-1 1 0,-28 18 0,15-4 0,1 1 0,0 0 0,-15 27 0,24-37 0,1 0 0,-1 1 0,1-1 0,0 1 0,1 0 0,0 0 0,0 0 0,0 0 0,1 0 0,0 0 0,0 1 0,1-1 0,1 10 0,-1-15 2,1 0 0,0-1 0,0 1-1,0 0 1,0-1 0,0 1 0,0-1 0,0 1 0,1-1 0,-1 0 0,1 1-1,-1-1 1,1 0 0,-1 0 0,1 0 0,-1 0 0,1 0 0,0 0-1,0-1 1,0 1 0,-1-1 0,1 1 0,0-1 0,0 0 0,0 1 0,0-1-1,2 0 1,62 0-135,-52-1-5,36-4-2264,3-10-5451</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5:19.399"/>
    </inkml:context>
    <inkml:brush xml:id="br0">
      <inkml:brushProperty name="width" value="0.025" units="cm"/>
      <inkml:brushProperty name="height" value="0.025" units="cm"/>
    </inkml:brush>
  </inkml:definitions>
  <inkml:trace contextRef="#ctx0" brushRef="#br0">1 0 9961,'0'0'16923,"3"9"-15919,3 14-602,-1-1 0,-1 1 1,-1 0-1,0 24 0,-3 106 1986,-1-74-1908,3-92-480,0 0 0,0 0 0,1 0 0,1 0 0,0 0 0,1 1 0,0 0 0,1 0 0,0 0 0,1 0 0,0 1 0,11-12 0,7-8 0,1 1 0,2 1 0,34-27 0,-60 54 0,0-1 0,1 1 0,-1 0 0,1 0 0,0 1 0,0-1 0,0 0 0,-1 1 0,2 0 0,-1 0 0,5-2 0,-7 3 0,0 1 0,0-1 0,0 1 0,0-1 0,0 1 0,0-1 0,0 1 0,0-1 0,0 1 0,0 0 0,0 0 0,0-1 0,0 1 0,-1 0 0,1 0 0,0 0 0,-1 0 0,1 0 0,0 0 0,-1 0 0,1 0 0,-1 0 0,0 0 0,1 0 0,-1 0 0,0 0 0,0 1 0,0-1 0,0 0 0,1 0 0,-2 0 0,1 0 0,0 2 0,3 20 0,-2 0 0,0 0 0,-1 0 0,-5 32 0,13-59 0,0-1 0,0-1 0,-1 1 0,10-10 0,3-4 0,4-7 0,2 2 0,1 1 0,42-28 0,-69 50 0,1 1 0,0-1 0,0 0 0,-1 1 0,1-1 0,0 1 0,0-1 0,0 1 0,0-1 0,0 1 0,-1 0 0,1-1 0,0 1 0,0 0 0,0 0 0,0 0 0,0 0 0,0 0 0,0 0 0,0 0 0,0 0 0,0 0 0,0 0 0,0 0 0,0 1 0,0-1 0,0 0 0,0 1 0,-1-1 0,1 1 0,0-1 0,0 1 0,1 0 0,-1 1 0,0 0 0,0 0 0,-1 1 0,1-1 0,-1 0 0,1 1 0,-1-1 0,0 0 0,0 0 0,0 1 0,0-1 0,0 0 0,-1 4 0,-1 11 0,-2 0 0,-8 27 0,4-15-988,0-4-1485,7-23 752,3-13-282,2-12-5898</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5:19.961"/>
    </inkml:context>
    <inkml:brush xml:id="br0">
      <inkml:brushProperty name="width" value="0.025" units="cm"/>
      <inkml:brushProperty name="height" value="0.025" units="cm"/>
    </inkml:brush>
  </inkml:definitions>
  <inkml:trace contextRef="#ctx0" brushRef="#br0">72 36 12556,'0'0'10175,"0"9"-7853,-5 37 472,-21 84 1,-6 37-761,24 101-1937,8-214-103,2-52 6,2-13 0,5-19 0,31-212 0,14-65 0,-51 296 0,0-1 0,1 1 0,0 0 0,1 0 0,1 0 0,11-19 0,-15 28 0,-1 0 0,0 1 0,1-1 0,0 0 0,-1 1 0,1-1 0,0 1 0,0-1 0,-1 1 0,1 0 0,0 0 0,0-1 0,0 2 0,1-1 0,-1 0 0,0 0 0,0 1 0,0-1 0,1 1 0,-1 0 0,0-1 0,1 1 0,-1 0 0,0 0 0,1 1 0,-1-1 0,0 0 0,0 1 0,1-1 0,-1 1 0,0 0 0,0 0 0,0 0 0,0 0 0,0 0 0,0 0 0,0 1 0,0-1 0,-1 1 0,1-1 0,0 1 0,1 2 0,2 0 0,-1 0 0,0 1 0,0 0 0,0 0 0,0 0 0,-1 0 0,0 1 0,0-1 0,0 1 0,-1 0 0,1 0 0,-1 0 0,-1 0 0,1 0 0,-1 0 0,-1 0 0,1 0 0,-1 1 0,0-1 0,0 0 0,0 0 0,-1 1 0,0-1 0,-1 0 0,-2 8 0,1-4 0,-1 0 0,0-1 0,-1 0 0,0 0 0,0 0 0,-1-1 0,0 1 0,-1-1 0,0-1 0,0 1 0,-1-1 0,1 0 0,-1-1 0,-16 10 0,20-14 6,1 0 1,-1-1-1,1 1 1,-1-1-1,0 0 0,0 1 1,1-2-1,-1 1 1,-7 0-1,9-1-15,1 0 1,0 0-1,0 0 0,0 0 1,0 0-1,0-1 0,0 1 1,0 0-1,0-1 1,0 1-1,0-1 0,0 1 1,1-1-1,-1 1 0,0-1 1,0 0-1,0 0 0,0 1 1,1-1-1,-1 0 0,0 0 1,1 0-1,-1 1 0,1-1 1,-1 0-1,1 0 0,-1 0 1,1 0-1,0 0 0,-1 0 1,1 0-1,0 0 0,0 0 1,0 0-1,0 0 0,0-2 1,-1-4-720,1 1 0,0 0 0,1 0 1,-1-1-1,1 1 0,0 0 0,1 0 0,-1 0 1,1 0-1,0 0 0,1 0 0,0 1 0,-1-1 1,6-6-1,20-23-5684</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5:20.595"/>
    </inkml:context>
    <inkml:brush xml:id="br0">
      <inkml:brushProperty name="width" value="0.025" units="cm"/>
      <inkml:brushProperty name="height" value="0.025" units="cm"/>
    </inkml:brush>
  </inkml:definitions>
  <inkml:trace contextRef="#ctx0" brushRef="#br0">56 284 9737,'0'0'15247,"-7"11"-13464,3-5-1625,-2 2 182,1-1 1,1 1-1,-1 0 0,1 0 0,0 0 0,1 1 0,0-1 0,0 1 0,1 0 1,0 0-1,1 0 0,-1 17 0,2-25-328,0 0 1,0 0-1,0 0 1,1 0-1,-1 0 0,0 0 1,1 0-1,-1 0 1,1 0-1,-1 0 0,1-1 1,-1 1-1,1 0 1,0 0-1,-1 0 1,1-1-1,0 1 0,0 0 1,0-1-1,-1 1 1,1-1-1,0 1 0,0-1 1,0 1-1,0-1 1,0 1-1,2-1 0,1 1 29,-1-1 0,1 0-1,-1 0 1,1 0 0,-1 0-1,1-1 1,-1 1 0,6-3-1,2 0 75,0-1 0,-1 0-1,0-1 1,16-9 0,-12 3-109,0 0 0,-1-1 1,-1 0-1,1-1 1,-2 0-1,0-1 0,-1 0 1,0-1-1,10-21 1,-29 54-4,0 1 0,2 0 1,0 1-1,1-1 0,0 1 1,2 1-1,-4 40 0,8-60-2,0 1 1,0-1-1,0 0 0,0 1 0,0-1 0,0 0 0,1 1 0,-1-1 0,0 0 0,1 1 1,-1-1-1,1 0 0,-1 1 0,1-1 0,-1 0 0,1 0 0,0 0 0,0 0 0,0 0 1,-1 0-1,1 0 0,0 0 0,0 0 0,1 0 0,-1 0 0,0 0 0,0-1 0,0 1 1,0 0-1,1-1 0,-1 1 0,0-1 0,1 0 0,-1 1 0,0-1 0,1 0 0,-1 0 1,0 0-1,1 0 0,-1 0 0,0 0 0,1 0 0,-1 0 0,0 0 0,1-1 0,-1 1 1,3-1-1,3-2-3,1 1 1,-1-1 0,0 0-1,0 0 1,0-1 0,-1 0-1,9-7 1,7-7 1,-2-2 0,0 0 0,-2-2 0,0 0 0,-1-1 0,26-48 0,-22 30 0,-2-1 0,-2-1 0,18-66 0,-28 78 0,-45 102 0,32-55 0,1 0 0,1 0 0,0 0 0,1 1 0,0-1 0,1 1 0,2 0 0,0 17 0,0-25 0,2 0 0,-1 0 0,1 0 0,0 0 0,1-1 0,0 1 0,0-1 0,1 1 0,0-1 0,1 0 0,0 0 0,0-1 0,0 0 0,1 1 0,0-2 0,9 9 0,4 0-9,0-1 0,33 19 0,-51-32-108,-4-3 42,-54-31 82,2-3-1,1-2 1,-55-51 0,107 88 0,1 0 0,0 0 1,0 0-1,0 0 0,0 0 0,0 0 1,0 0-1,0 0 0,0 0 0,0-1 1,1 1-1,-1 0 0,0 0 1,1-1-1,-1 1 0,0-3 0,1 4-5,1-1 1,-1 1-1,0-1 0,0 0 0,0 1 0,1-1 1,-1 1-1,0-1 0,1 1 0,-1-1 0,0 1 1,1-1-1,-1 1 0,1-1 0,-1 1 0,1 0 0,-1-1 1,1 1-1,-1 0 0,1-1 0,-1 1 0,1 0 1,-1 0-1,1-1 0,-1 1 0,2 0 0,55-6 11,-40 5-16,36-3-2231,61-12 0,-61 3-5886</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5:20.954"/>
    </inkml:context>
    <inkml:brush xml:id="br0">
      <inkml:brushProperty name="width" value="0.025" units="cm"/>
      <inkml:brushProperty name="height" value="0.025" units="cm"/>
    </inkml:brush>
  </inkml:definitions>
  <inkml:trace contextRef="#ctx0" brushRef="#br0">1 1 9545,'0'0'13325,"50"79"-11179,-40-45-1730,-2 1-256,1-4-544,-3-8-2050,2-9-3973</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5:21.873"/>
    </inkml:context>
    <inkml:brush xml:id="br0">
      <inkml:brushProperty name="width" value="0.025" units="cm"/>
      <inkml:brushProperty name="height" value="0.025" units="cm"/>
    </inkml:brush>
  </inkml:definitions>
  <inkml:trace contextRef="#ctx0" brushRef="#br0">10 76 15887,'0'0'6075,"-2"12"-5605,-2 24 274,1-1-1,2 62 1,3-75-370,0 0 1,1 0-1,1-1 1,1 1-1,1-1 1,11 25-1,-16-43-283,0-1 0,1 1 0,-1-1 0,0 1 0,1-1 0,0 0 0,0 0 0,0 0 0,0 0 0,0 0 0,3 2 0,-4-3-31,0-1 1,0 1-1,-1-1 0,1 0 1,0 0-1,0 1 1,0-1-1,0 0 0,0 0 1,0 0-1,0 0 1,0 0-1,0 0 0,0-1 1,0 1-1,0 0 0,0 0 1,0-1-1,0 1 1,0-1-1,0 1 0,-1 0 1,1-1-1,0 0 1,0 1-1,0-1 0,-1 1 1,1-1-1,0 0 1,-1 0-1,1 1 0,-1-1 1,1 0-1,-1 0 1,1 0-1,0-1 0,7-11 161,-1-1 0,-1 1 0,0-1 0,-1-1 0,0 1 0,-1-1 0,4-24 0,-3-5-176,2-58 0,-8 57-129,0 35-194,-1 27-17,1-10 279,1 0 0,0-1 1,0 1-1,1 0 0,0 0 0,0-1 0,0 1 0,1-1 0,0 1 0,0-1 0,1 0 0,-1 0 0,7 10 0,-6-13 27,0 0 0,0 0 0,0 0 0,0-1 0,0 1 0,0-1 0,1 0 0,-1 0 1,1 0-1,0 0 0,-1-1 0,1 1 0,0-1 0,0 0 0,0-1 0,0 1 0,0 0 0,0-1 0,0 0 0,0 0 1,0 0-1,0-1 0,0 1 0,6-3 0,-2 1 19,0 0 1,0-1-1,0 0 1,-1 0 0,1-1-1,-1 0 1,0-1-1,0 1 1,-1-1-1,1-1 1,-1 1-1,0-1 1,-1 0-1,1 0 1,-1-1-1,7-11 1,-6 9-4,-1 0 1,0 0-1,-1 0 0,0-1 1,-1 1-1,0-1 0,0 0 1,-1 0-1,0 0 1,-1 0-1,0-1 0,0 1 1,-2-11-1,1 20-27,0 0 0,0 0 0,0 0 0,0 0 0,0 0 0,-1 1 0,1-1 0,0 0 0,-1 0 0,1 0 0,-1 0 0,1 0 0,-1 0 0,1 1 0,-1-1 0,1 0 0,-1 0 0,0 1 0,0-1 0,1 0 0,-1 1 0,0-1 0,0 1 0,0-1 0,0 1 0,1-1 0,-1 1 0,0 0 0,0-1 0,0 1 0,0 0 0,0 0 0,0 0 0,0 0 0,0 0 0,-2 0 0,1 0 0,0 0 0,0 1 0,0-1 0,-1 1 0,1 0 0,0 0 0,0-1 0,0 1 0,0 0 0,0 1 0,1-1 0,-1 0 0,0 1 0,0-1 0,-2 4 0,-5 7 0,2 2 0,-1-1 0,1 1 0,1 0 0,1 0 0,0 1 0,0 0 0,2 0 0,0 0 0,1 0 0,0 0 0,1 25 0,1-38 0,0-1 0,0 0 0,0 1 0,0-1 0,0 0 0,0 1 0,1-1 0,-1 0 0,1 0 0,-1 1 0,1-1 0,-1 0 0,1 0 0,-1 0 0,1 0 0,0 0 0,0 0 0,0 0 0,-1 0 0,1 0 0,0 0 0,0 0 0,0 0 0,1 0 0,-1-1 0,0 1 0,2 0 0,0 0 0,0 0 0,0-1 0,1 1 0,-1-1 0,1 0 0,-1 0 0,0 0 0,1 0 0,-1 0 0,6-2 0,5-2 0,0 0 0,0-1 0,-1-1 0,15-7 0,-13 4 0,-11 5 0,1 1 0,-1 1 0,1-1 0,0 1 0,0-1 0,0 1 0,0 1 0,0-1 0,1 1 0,6-1 0,-11 1 0,0 0 0,-1 0 0,1 1 0,0-1 0,-1 0 0,1 0 0,-1 0 0,1 0 0,-1 0 0,0 0 0,1 0 0,-1 0 0,0 0 0,0-1 0,0 1 0,1 0 0,-1 0 0,0 0 0,0 0 0,-1 0 0,1 0 0,0-2 0,-5-27 0,5 29 0,0 0 0,-1 1 0,1-1 0,-1 0 0,1 1 0,-1-1 0,1 0 0,-1 1 0,1-1 0,-1 0 0,1 1 0,-1-1 0,0 1 0,1-1 0,-1 1 0,0-1 0,0 1 0,1 0 0,-1-1 0,0 1 0,0 0 0,0 0 0,1 0 0,-1-1 0,0 1 0,0 0 0,0 0 0,0 0 0,-1 0 0,0 1 0,1 0 0,-1 0 0,1 0 0,-1 0 0,1 0 0,-1 0 0,1 1 0,-1-1 0,1 0 0,0 1 0,0-1 0,-2 4 0,-23 49 0,26-53 0,-2 3 0,0 0 0,1 0 0,0 0 0,-1 0 0,2 0 0,-1 0 0,0 0 0,1 0 0,0 1 0,0-1 0,1 7 0,-1-10 0,1 1 0,0-1 0,0 1 0,0-1 0,0 0 0,0 1 0,0-1 0,0 0 0,0 0 0,1 1 0,-1-1 0,0 0 0,1 0 0,-1-1 0,1 1 0,-1 0 0,1 0 0,-1-1 0,1 1 0,-1-1 0,1 1 0,0-1 0,-1 0 0,1 1 0,0-1 0,-1 0 0,1 0 0,0 0 0,2-1 0,5 1-16,89-2-2775,-86 1 1516,-1-1 0,0 0-1,0-1 1,0 0 0,-1 0 0,20-10-1,-7-3-15721</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5:22.513"/>
    </inkml:context>
    <inkml:brush xml:id="br0">
      <inkml:brushProperty name="width" value="0.025" units="cm"/>
      <inkml:brushProperty name="height" value="0.025" units="cm"/>
    </inkml:brush>
  </inkml:definitions>
  <inkml:trace contextRef="#ctx0" brushRef="#br0">1 79 5221,'0'0'15401,"1"3"-12057,6 18-2156,-6-16-994,1-1 0,0 0 1,0 0-1,0 0 0,1 0 0,-1-1 0,1 1 0,0-1 0,0 1 0,0-1 0,1 0 0,-1 0 0,7 4 0,-8-6-116,1-1 0,-1 1-1,0 0 1,0-1 0,1 1 0,-1-1 0,0 0 0,1 1 0,-1-1 0,1 0 0,-1-1 0,0 1-1,1 0 1,-1-1 0,0 1 0,0-1 0,1 0 0,-1 0 0,0 0 0,0 0 0,0 0 0,0 0-1,0 0 1,0-1 0,0 1 0,0-1 0,-1 1 0,3-3 0,12-13 499,0-1 0,24-38 0,-15 21-71,-25 35-507,0 0 1,0 0 0,0-1 0,0 1 0,0 0 0,0 0 0,0 0 0,1 0-1,-1 0 1,0 0 0,0 0 0,0 0 0,0-1 0,0 1 0,0 0 0,0 0-1,0 0 1,1 0 0,-1 0 0,0 0 0,0 0 0,0 0 0,0 0 0,0 0-1,0 0 1,0 0 0,1 0 0,-1 0 0,0 0 0,0 0 0,0 0 0,0 0-1,0 0 1,1 0 0,-1 0 0,0 0 0,0 0 0,0 0 0,0 0 0,0 0-1,0 0 1,0 0 0,1 0 0,-1 0 0,0 0 0,0 1 0,0-1 0,0 0-1,0 0 1,0 0 0,0 0 0,0 0 0,0 0 0,0 0 0,1 1 0,-1-1-1,0 0 1,0 0 0,0 0 0,0 0 0,0 0 0,0 1 0,3 14-81,0 31-35,-3-35 176,0-8-46,0 0 0,0 0 0,0-1-1,0 1 1,1 0 0,-1 0 0,1-1-1,0 1 1,0 0 0,0-1 0,0 1-1,0 0 1,1-1 0,-1 0-1,1 1 1,0-1 0,-1 0 0,1 0-1,0 0 1,3 2 0,-3-3-5,0 0 0,0-1 0,0 0 0,0 1 1,0-1-1,1 0 0,-1 0 0,0 0 0,0 0 0,0-1 0,0 1 1,0-1-1,0 1 0,0-1 0,0 0 0,0 1 0,0-1 0,0 0 1,0 0-1,0 0 0,-1-1 0,1 1 0,0 0 0,-1-1 1,1 1-1,-1-1 0,2-2 0,13-12-2739,-1-1 0,14-21 0,-1 0-3504,-12 20-3653</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5:23.135"/>
    </inkml:context>
    <inkml:brush xml:id="br0">
      <inkml:brushProperty name="width" value="0.025" units="cm"/>
      <inkml:brushProperty name="height" value="0.025" units="cm"/>
    </inkml:brush>
  </inkml:definitions>
  <inkml:trace contextRef="#ctx0" brushRef="#br0">95 212 9865,'0'0'18172,"-9"-5"-18193,-28-13-43,35 18 135,0 0-1,0 0 1,0 0 0,0 1 0,0-1-1,0 0 1,0 1 0,0-1 0,0 1 0,1 0-1,-1-1 1,0 1 0,0 0 0,1 0-1,-1 0 1,0 1 0,1-1 0,-1 0 0,1 1-1,-1-1 1,1 1 0,0-1 0,-1 1-1,1-1 1,0 1 0,0 0 0,0 0 0,1-1-1,-1 1 1,-1 3 0,3-4-65,0-1-1,0 1 1,0-1 0,0 1 0,0-1-1,-1 1 1,1-1 0,0 0 0,0 1-1,0-1 1,0 0 0,0 0-1,0 0 1,0 0 0,0 0 0,0 0-1,0 0 1,0 0 0,0 0 0,0-1-1,0 1 1,0 0 0,0 0 0,1-1-1,28-6 135,-28 6-129,4-2-11,1 0 0,0 1 0,0 0 0,0 0 0,0 0 0,1 1 0,-1 0 0,0 0 0,1 1 0,8 0-1,-10 5 662,-6-5-628,0 1-1,0-1 1,0 0 0,1 1-1,-1-1 1,0 0 0,0 0-1,1 1 1,-1-1 0,0 0-1,0 0 1,1 0 0,-1 1 0,0-1-1,1 0 1,-1 0 0,0 0-1,1 0 1,-1 0 0,0 0-1,1 1 1,-1-1 0,0 0-1,1 0 1,-1 0 0,0 0-1,1 0 1,-1 0 0,0 0 0,1-1-1,-1 1 1,0 0 0,1 0-1,-1 0 1,0 0 0,1 0-1,-1 0 1,0-1 0,1 1-1,-1 0 1,0 0 0,0-1-1,1 1 1,-1 0 0,0 0 0,0-1-1,1 1 1,-1 0 0,0 0-1,0-1 1,23-28-33,-9 12 0,-12 18 0,-1 1 0,1-1 0,0 0 0,-1 0 0,1 0 0,0 0 0,0 0 0,0 0 0,0 0 0,-1-1 0,1 1 0,0-1 0,0 1 0,0-1 0,0 0 0,1 0 0,-1 0 0,0 0 0,0 0 0,0 0 0,0 0 0,0-1 0,2 0 0,1 0 0,1-1 0,-1 1 0,1-1 0,-1 0 0,0-1 0,0 1 0,5-4 0,0-1 0,0-1 0,-1-1 0,0 0 0,0 0 0,9-13 0,-14 17 0,-1 0 0,0-1 0,1 1 0,-2-1 0,1 0 0,-1 0 0,0 0 0,0 0 0,0 0 0,-1 0 0,0-1 0,0-6 0,-1 12 0,0 1 0,0 0 0,0-1 0,-1 1 0,1 0 0,0-1 0,0 1 0,0 0 0,-1 0 0,1-1 0,0 1 0,-1 0 0,1 0 0,0-1 0,-1 1 0,1 0 0,0 0 0,-1 0 0,1 0 0,0 0 0,-1-1 0,1 1 0,0 0 0,-1 0 0,1 0 0,-1 0 0,1 0 0,0 0 0,-1 0 0,1 0 0,0 0 0,-1 0 0,1 0 0,-1 1 0,1-1 0,0 0 0,-1 0 0,1 0 0,0 0 0,-1 1 0,1-1 0,0 0 0,0 0 0,-1 1 0,-16 8 0,12-4 0,1-1 0,1 1 0,-1 0 0,1 0 0,-1 0 0,1 0 0,1 1 0,-1-1 0,1 1 0,0 0 0,0 0 0,1 0 0,0 0 0,-1 6 0,3-11 0,-1 0 0,1 1 0,0-1 0,-1 0 0,1 0 0,0 0 0,0 0 0,0-1 0,0 1 0,0 0 0,0 0 0,0 0 0,1-1 0,-1 1 0,0-1 0,0 1 0,0-1 0,1 1 0,-1-1 0,0 0 0,0 0 0,1 1 0,-1-1 0,2 0 0,43 5 0,-35-4 0,13 1-61,-7 1-816,0-1 0,0-1 0,1-1-1,31-4 1,-23-5-6495</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5:24.330"/>
    </inkml:context>
    <inkml:brush xml:id="br0">
      <inkml:brushProperty name="width" value="0.025" units="cm"/>
      <inkml:brushProperty name="height" value="0.025" units="cm"/>
    </inkml:brush>
  </inkml:definitions>
  <inkml:trace contextRef="#ctx0" brushRef="#br0">107 442 12139,'0'0'8045,"-9"3"-5311,4-2-2622,0 1 1,0-1-1,-1 2 1,1-1-1,1 0 1,-1 1-1,0 0 1,0 0-1,1 0 1,0 1 0,0 0-1,0-1 1,0 2-1,0-1 1,1 0-1,0 1 1,0-1-1,0 1 1,1 0-1,-1 0 1,1 0-1,0 0 1,0 0-1,-1 8 1,2-9-90,1 0 1,-1 0-1,1 1 1,0-1-1,0 0 0,0 1 1,0-1-1,1 0 1,1 7-1,-2-11 11,0 1 1,0-1-1,1 1 0,-1-1 1,0 1-1,0-1 0,1 1 1,-1-1-1,1 1 0,-1-1 1,0 0-1,1 1 0,-1-1 1,1 1-1,-1-1 0,1 0 1,-1 1-1,1-1 0,-1 0 0,1 0 1,-1 1-1,1-1 0,-1 0 1,1 0-1,-1 0 0,1 0 1,0 0-1,1 0 96,0 0 1,0-1-1,-1 1 1,1-1-1,0 0 1,-1 0-1,1 1 1,-1-1-1,1 0 1,-1 0-1,1-1 1,-1 1-1,3-2 1,7-9 126,0-1 1,-1 0 0,0 0 0,-1-1-1,0 0 1,-1-1 0,-1 1 0,0-2-1,-1 1 1,-1-1 0,0 0 0,-1 0 0,3-31-1,-7 33-242,-3 11-60,-1 8-96,0 9 105,-1 1 0,2 0 0,0-1 0,1 1 0,1 0-1,0 0 1,1 0 0,2 24 0,-2-38 45,0 1 0,0-1 0,0 1 0,0-1 0,0 1-1,0-1 1,1 1 0,-1-1 0,1 1 0,-1-1 0,1 1 0,-1-1 0,1 0 0,0 1 0,-1-1 0,1 0 0,0 0 0,0 1 0,0-1 0,0 0 0,0 0 0,0 0-1,1 0 1,-1 0 0,0 0 0,0-1 0,1 1 0,-1 0 0,1-1 0,-1 1 0,0-1 0,1 1 0,-1-1 0,1 0 0,-1 1 0,1-1 0,-1 0 0,1 0 0,-1 0-1,1 0 1,-1 0 0,1-1 0,-1 1 0,1 0 0,-1-1 0,1 1 0,-1-1 0,1 1 0,1-2 0,4-1 41,0-1 1,0 0 0,0 0-1,-1 0 1,1-1-1,-1 0 1,-1 0-1,8-8 1,-3-2-51,-1-1 0,0-1 0,-1 1 0,-1-1 0,9-33 0,-19 160 0,3-108 0,0-1 0,0 0 0,0 0 0,1 0 0,-1 0 0,0 0 0,1 0 0,-1 0 0,0 0 0,1 0 0,-1 0 0,1 0 0,0 0 0,-1 0 0,1 0 0,0 0 0,-1-1 0,1 1 0,0 0 0,0-1 0,0 1 0,0 0 0,0-1 0,-1 1 0,1-1 0,0 1 0,1-1 0,-1 1 0,0-1 0,0 0 0,0 0 0,0 1 0,0-1 0,0 0 0,0 0 0,0 0 0,0 0 0,0 0 0,0-1 0,1 1 0,-1 0 0,0 0 0,0-1 0,0 1 0,0 0 0,0-1 0,1 0 0,4-1 0,-1-1 0,0 1 0,0-1 0,0 0 0,0 0 0,0-1 0,7-5 0,-4-1 0,0 1 0,-1-1 0,0-1 0,0 1 0,-1-1 0,-1 0 0,0 0 0,0-1 0,-1 0 0,-1 0 0,0 0 0,3-22 0,-27 144 0,21-108-37,0-1 0,0 1 0,-1 0 0,1 0 0,0-1 0,1 1 1,-1 0-1,0-1 0,0 1 0,1 0 0,-1-1 0,1 1 0,-1-1 0,1 1 0,0-1 0,-1 1 0,1-1 0,0 1 0,0-1 1,0 0-1,0 1 0,1-1 0,-1 0 0,0 0 0,0 0 0,3 2 0,-2-3-21,0 1 1,0-1-1,0 0 1,0 0-1,0 0 0,0 0 1,0 0-1,0-1 0,0 1 1,0-1-1,0 1 1,0-1-1,0 1 0,0-1 1,0 0-1,-1 0 1,1 0-1,0 0 0,-1 0 1,1-1-1,0 1 0,1-3 1,8-6-427,-1-1 1,0 0 0,-1 0-1,-1-1 1,1-1-1,-2 1 1,0-1-1,0-1 1,-1 1 0,-1-1-1,0 0 1,-1 0-1,3-23 1,0-1-1644,1-65 0,-6 13 2152,-3 105 1058,-1 0 1,-1 0 0,-6 24 0,-4 18 74,12-52-1038,-11 119 1897,11-110-1932,1 0 0,0-1 0,2 1 0,-1 0 1,2 0-1,7 23 0,-11-55 1076,-11-22-993,0 20 515,-1 0-1,-23-27 1,8 12 969,62 31-1588,2 3-1267,-18 2-1087,0-2 0,-1 0 0,1 0 1,-1-2-1,1 0 0,28-10 0,-23 0-7544</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37.521"/>
    </inkml:context>
    <inkml:brush xml:id="br0">
      <inkml:brushProperty name="width" value="0.025" units="cm"/>
      <inkml:brushProperty name="height" value="0.025" units="cm"/>
    </inkml:brush>
  </inkml:definitions>
  <inkml:trace contextRef="#ctx0" brushRef="#br0">31 118 19987,'0'0'12305,"0"9"-11985,-12 162-192,0 15-101,29-231-27,-10 15 0,-1-2 0,-1 1 0,-2-1 0,-1 1 0,-2-1 0,0 0 0,-3 0 0,0 1 0,-11-42 0,14 72 0,0-1 0,-1 0 0,1 0 0,-1 0 0,1 0 0,-1 1 0,0-1 0,0 0 0,1 1 0,-1-1 0,0 0 0,-1 1 0,1-1 0,0 1 0,-2-2 0,2 3 0,0 1 0,1-1 0,-1 1 0,1-1 0,-1 1 0,1 0 0,-1-1 0,1 1 0,-1 0 0,1-1 0,-1 1 0,1 0 0,0 0 0,0-1 0,-1 1 0,1 0 0,0 0 0,0 0 0,0-1 0,0 1 0,0 0 0,0 1 0,-5 64 0,5-57 0,0 0 0,1 0 0,0 0 0,0 0 0,0 0 0,1 0 0,1-1 0,3 9 0,-5-14 0,0-1 0,1 0 0,-1 0 0,1 1 0,0-1 0,-1-1 0,1 1 0,0 0 0,0 0 0,0-1 0,0 1 0,1-1 0,-1 1 0,0-1 0,1 0 0,-1 0 0,1 0 0,-1 0 0,1-1 0,-1 1 0,1-1 0,-1 1 0,1-1 0,0 0 0,-1 0 0,1 0 0,0 0 0,-1-1 0,1 1 0,-1-1 0,1 1 0,3-2 0,1-1 0,1 0 0,0-1 0,-1 0 0,1 0 0,-1 0 0,0-1 0,-1 0 0,1-1 0,-1 1 0,0-1 0,-1 0 0,1-1 0,-1 1 0,0-1 0,5-10 0,7-13 0,0-1 0,14-40 0,-16 42 0,-15 29 0,0-1 0,1 1 0,-1 0 0,0 0 0,0 0 0,0 0 0,0 0 0,0-1 0,1 1 0,-1 0 0,0 0 0,0 0 0,0 0 0,0 0 0,1 0 0,-1 0 0,0 0 0,0 0 0,0 0 0,1 0 0,-1 0 0,0 0 0,0 0 0,0 0 0,1 0 0,-1 0 0,0 0 0,0 0 0,0 0 0,1 0 0,-1 0 0,0 0 0,0 0 0,0 0 0,0 0 0,1 0 0,-1 1 0,0-1 0,0 0 0,0 0 0,0 0 0,0 0 0,1 0 0,-1 1 0,0-1 0,0 0 0,0 0 0,0 0 0,0 0 0,0 1 0,0-1 0,0 0 0,0 0 0,0 0 0,0 1 0,0-1 0,0 0 0,5 56 0,-8 58 0,2 75 0,1-186-77,0 0 1,1 0-1,-1 0 0,1 0 1,0 0-1,0 0 0,0 0 0,0 0 1,0 0-1,1 0 0,-1-1 1,1 1-1,0-1 0,0 1 1,0-1-1,0 0 0,0 1 1,1-1-1,-1 0 0,0-1 0,1 1 1,0 0-1,-1-1 0,1 1 1,0-1-1,0 0 0,0 0 1,0 0-1,0 0 0,0 0 1,0-1-1,0 0 0,0 1 1,0-1-1,0 0 0,0 0 0,1-1 1,-1 1-1,0-1 0,4-1 1,15-7-8727</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5:24.749"/>
    </inkml:context>
    <inkml:brush xml:id="br0">
      <inkml:brushProperty name="width" value="0.025" units="cm"/>
      <inkml:brushProperty name="height" value="0.025" units="cm"/>
    </inkml:brush>
  </inkml:definitions>
  <inkml:trace contextRef="#ctx0" brushRef="#br0">41 0 8552,'0'0'12924,"-2"11"-11493,-7 32 368,-2 5 700,-6 71 0,16-103-2373,0 1 0,2-1-1,0 1 1,0-1-1,2 1 1,0-1-1,1 0 1,9 25 0,18 59 391,-21-138 850,-3-64-1315,-4 50-54,1-1 1,21-94 0,-24 143-1,0 0 0,0 0-1,1 0 1,-1-1 0,1 2 0,0-1-1,0 0 1,0 0 0,0 1 0,1-1 0,-1 1-1,1-1 1,0 1 0,0 0 0,0 0-1,1 1 1,-1-1 0,1 1 0,-1-1 0,1 1-1,0 0 1,0 0 0,0 1 0,0-1-1,0 1 1,0 0 0,0 0 0,1 0-1,-1 1 1,0 0 0,0-1 0,1 1 0,-1 1-1,0-1 1,9 2 0,-12-1-29,1-1-1,-1 0 1,1 1 0,-1 0 0,0-1 0,1 1-1,-1 0 1,0-1 0,1 1 0,-1 0 0,0 0-1,0 0 1,0 0 0,0 0 0,0 1-1,0-1 1,0 0 0,0 0 0,0 1 0,0-1-1,-1 0 1,1 1 0,-1-1 0,1 1-1,-1-1 1,1 1 0,-1-1 0,0 1 0,0-1-1,0 1 1,0-1 0,0 1 0,0-1 0,0 1-1,-1 1 1,1 2 20,-1-1 0,0 0 0,0 0 1,-1 1-1,1-1 0,-1 0 0,0 0 0,0-1 0,0 1 0,-1 0 0,-3 4 0,-13 10 192,-1 0 0,0-1-1,-2 0 1,0-2-1,-38 20 1,69-41-3039,0 0 0,0-1-1,15-15 1,7-5-4244,3 1-2907</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5:25.372"/>
    </inkml:context>
    <inkml:brush xml:id="br0">
      <inkml:brushProperty name="width" value="0.025" units="cm"/>
      <inkml:brushProperty name="height" value="0.025" units="cm"/>
    </inkml:brush>
  </inkml:definitions>
  <inkml:trace contextRef="#ctx0" brushRef="#br0">52 348 5509,'0'0'16421,"-7"11"-15241,2-5-1082,1 0 238,-1 0 0,1 1 0,0-1 1,0 1-1,1 0 0,0 1 0,0-1 0,0 0 0,1 1 1,1 0-1,-1-1 0,0 12 0,2-18-322,1-1 1,-1 1-1,0 0 1,1-1-1,-1 1 0,1-1 1,-1 1-1,1-1 0,-1 1 1,1-1-1,-1 1 1,1-1-1,-1 1 0,1-1 1,0 0-1,-1 1 0,1-1 1,0 0-1,-1 0 1,1 1-1,0-1 0,-1 0 1,1 0-1,0 0 0,-1 0 1,1 0-1,0 0 1,-1 0-1,1 0 0,0 0 1,0 0-1,-1 0 0,1-1 1,0 1-1,-1 0 1,1 0-1,0-1 0,-1 1 1,1 0-1,-1-1 0,1 1 1,0-1-1,31-15 564,-19 4-548,-1 0 0,0-1 0,-1-1-1,0 0 1,-1 0 0,-1-1 0,0 0 0,-1-1 0,9-22 0,-18 38-76,-3 11-63,1 0 0,0-1-1,0 1 1,1 0-1,0 0 1,1 1-1,1-1 1,0 15 0,0-25 130,1 0 1,0 0 0,-1 0 0,1-1 0,-1 1 0,1 0 0,0 0 0,-1-1 0,1 1 0,0-1 0,0 1 0,0 0 0,-1-1 0,1 1 0,0-1 0,0 0-1,0 1 1,0-1 0,0 0 0,0 0 0,0 1 0,0-1 0,0 0 0,0 0 0,0 0 0,0 0 0,0 0 0,0 0 0,0-1 0,0 1 0,0 0-1,0 0 1,0-1 0,0 1 0,0 0 0,-1-1 0,3 0 0,34-20 821,-19 2-800,-1 0 1,0-1 0,-1 0 0,-1-2-1,-1 0 1,-2 0 0,0-1-1,-1-1 1,-1 0 0,-1 0 0,-1-1-1,-2 0 1,0-1 0,-2 1-1,2-31 1,-18 94-764,1-12 719,4 4 224,0 0-1,-2 34 0,8-50-90,0 1 0,1 0 0,0 0 0,2 0 0,-1 0 0,6 21 0,-3-30-146,-1 1 0,1-1 1,0 0-1,0 0 0,1 0 0,0-1 0,0 1 0,0-1 0,11 8 0,-14-11-1427,-21-13 1596,0 0 0,1-2 0,1 0-1,-1-1 1,2 0 0,0-2 0,1 0 0,-23-31-1,38 46-135,-1 0 0,0 1 0,1-1 0,-1 0 0,1 0 0,-1 0 0,1 0 0,-1 0 0,1 1 0,0-1 0,-1 0 0,1 0-1,0 0 1,0 0 0,0 0 0,0 0 0,-1 0 0,1 0 0,1 0 0,-1 0 0,0 0 0,0 0 0,0 0 0,0 0 0,1 0-1,-1 0 1,0 0 0,1 0 0,-1 0 0,1 1 0,-1-1 0,1 0 0,0 0 0,-1 0 0,1 1 0,0-1 0,-1 0 0,1 1-1,0-1 1,0 1 0,-1-1 0,1 1 0,2-2 0,3 0 107,1 0 0,0 0-1,0 0 1,0 1 0,9-1 0,1 0-48,160-33-2232,1-16-4981,-44 2-5965</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20.262"/>
    </inkml:context>
    <inkml:brush xml:id="br0">
      <inkml:brushProperty name="width" value="0.025" units="cm"/>
      <inkml:brushProperty name="height" value="0.025" units="cm"/>
    </inkml:brush>
  </inkml:definitions>
  <inkml:trace contextRef="#ctx0" brushRef="#br0">1 1 609,'0'0'32</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20.618"/>
    </inkml:context>
    <inkml:brush xml:id="br0">
      <inkml:brushProperty name="width" value="0.025" units="cm"/>
      <inkml:brushProperty name="height" value="0.025" units="cm"/>
    </inkml:brush>
  </inkml:definitions>
  <inkml:trace contextRef="#ctx0" brushRef="#br0">70 292 256,'0'0'2354,"10"-6"-1318,37-27 26,65-60 1,-55 48 4718,17-15 537,-67 54-4768,-1-1 0,0 0-1,-1 0 1,8-11 0,-13 18-1461,0 0 1,0-1 0,0 1-1,0 0 1,0 0-1,0-1 1,0 1 0,0 0-1,0-1 1,0 1-1,0 0 1,0 0-1,0-1 1,0 1 0,0 0-1,0-1 1,0 1-1,0 0 1,-1 0 0,1-1-1,0 1 1,0 0-1,0 0 1,0-1-1,0 1 1,-1 0 0,1 0-1,0 0 1,0-1-1,0 1 1,-1 0 0,1 0-1,0 0 1,0 0-1,-1 0 1,1-1-1,0 1 1,-1 0 0,1 0-1,0 0 1,0 0-1,-1 0 1,1 0-1,0 0 1,-1 0 0,1 0-1,0 0 1,0 0-1,-1 0 1,1 0 0,0 0-1,0 0 1,-1 0-1,1 0 1,0 1-1,-1-1 1,-19 2 356,4 2-328,0 1 0,0 0 1,0 1-1,1 1 0,0 1 0,0 0 1,-21 16-1,3 0 207,-57 56 0,76-66-325,1 1 0,1 0 0,0 1 0,-16 28 0,23-36 0,1 0 0,0 1 0,1 0 0,0 0 0,0 0 0,1 0 0,0 1 0,0-1 0,1 0 0,1 1 0,0 16 0,0-23-3,1 0 1,-1 0-1,1 0 1,0 0-1,0 0 1,0 0-1,0 0 0,1-1 1,-1 1-1,1 0 1,-1-1-1,1 1 1,0-1-1,0 0 0,0 0 1,0 1-1,1-1 1,-1 0-1,4 1 1,-1 1-20,1-2 1,-1 1 0,1-1 0,0 0 0,0 0 0,0 0 0,0-1-1,1 0 1,5 0 0,6 0-157,-1-1 0,0-1-1,1-1 1,-1 0 0,0-1 0,18-6-1,-18 3-1100,-1 0 0,1-1 0,-1-1 0,23-15 0,21-25-7647,-17 3-5023</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20.975"/>
    </inkml:context>
    <inkml:brush xml:id="br0">
      <inkml:brushProperty name="width" value="0.025" units="cm"/>
      <inkml:brushProperty name="height" value="0.025" units="cm"/>
    </inkml:brush>
  </inkml:definitions>
  <inkml:trace contextRef="#ctx0" brushRef="#br0">95 1 16624,'0'0'8312,"-7"12"-6647,-11 23-492,2 1 0,-13 44 1,23-62-844,1 0 1,1 0 0,0 1 0,1 0 0,1 0-1,1 0 1,2 28 0,0-45-331,-1-1 0,1 1 0,-1-1 0,1 1 0,-1-1 0,1 1 0,0-1 0,0 1 0,0-1 0,0 0 0,0 0 0,0 1 0,0-1 0,0 0 0,0 0 0,0 0 0,1 0 0,-1 0 0,0 0 0,1-1 0,-1 1 0,1 0 0,-1-1 0,1 1 0,-1-1 0,1 1 0,0-1 0,-1 0 0,1 0 0,-1 1 0,1-1 0,0 0 0,-1-1 0,1 1 0,-1 0 0,1 0 0,-1-1 0,1 1 0,0-1 0,1 0 0,5-1 0,1-1 0,-1 1 0,1-2 0,-1 1 0,15-10 0,17-20 0,-33 26 0,-1 1 0,1 0 0,0 0 0,0 1 0,1 0 0,-1 0 0,1 1 0,16-7 0,-23 11 0,-1 0 0,1 1 0,-1-1 0,1 0 0,-1 0 0,1 0 0,-1 1 0,1-1 0,-1 0 0,1 0 0,-1 1 0,0-1 0,1 0 0,-1 1 0,0-1 0,1 1 0,-1-1 0,0 1 0,1-1 0,-1 0 0,0 1 0,0-1 0,0 1 0,1-1 0,-1 1 0,0-1 0,0 1 0,0-1 0,0 1 0,0-1 0,0 1 0,0-1 0,0 1 0,0-1 0,0 2 0,0 26 0,0-23 0,-21 167 0,21-171 0,0 0 0,0 0 0,0 0 0,0 0 0,0 0 0,0 0 0,0 0 0,0 0 0,1 0 0,-1 0 0,0 0 0,1 0 0,-1 0 0,0-1 0,1 1 0,-1 0 0,1 0 0,0 0 0,-1 0 0,1-1 0,-1 1 0,1 0 0,0-1 0,0 1 0,-1 0 0,1-1 0,0 1 0,0-1 0,2 1 0,-1 0 0,0-1 0,1 0 0,-1 0 0,0 0 0,1 0 0,-1 0 0,0-1 0,1 1 0,-1-1 0,0 0 0,1 1 0,1-2 0,5-2 0,0-1 0,0 0 0,-1 0 0,0 0 0,10-9 0,-5-1-1990,-8 3-3889,-2-2-7840</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21.833"/>
    </inkml:context>
    <inkml:brush xml:id="br0">
      <inkml:brushProperty name="width" value="0.025" units="cm"/>
      <inkml:brushProperty name="height" value="0.025" units="cm"/>
    </inkml:brush>
  </inkml:definitions>
  <inkml:trace contextRef="#ctx0" brushRef="#br0">149 119 8808,'5'-10'7175,"-1"3"-6115,18-39 2911,-15 7 1493,-7 39-5351,-1-1-1,1 0 0,0 0 0,-1 0 0,1 0 1,-1 0-1,1 0 0,-1 1 0,1-1 0,-1 0 1,0 0-1,1 1 0,-1-1 0,0 0 1,1 1-1,-1-1 0,0 1 0,0-1 0,0 1 1,0-1-1,0 1 0,1 0 0,-1-1 0,0 1 1,0 0-1,0 0 0,0 0 0,0-1 1,0 1-1,0 0 0,0 0 0,0 0 0,0 1 1,0-1-1,0 0 0,0 0 0,-1 1 0,-3 0 5,0-1 0,1 1 0,-1 1 0,0-1 0,1 1 0,-1 0 0,-4 2 0,0 3-53,0 1 0,0-1 0,0 2 0,1-1 0,1 1 0,0 0 0,0 0 0,0 1 1,-9 21-1,11-23-35,2 0 1,-1 0 0,1 0 0,0 0 0,1 0 0,0 1 0,1 0 0,-1-1 0,1 1 0,1 0-1,0-1 1,0 1 0,1 0 0,2 9 0,-3-16-30,1-1 0,0 0 0,-1 1 0,1-1 0,0 0 0,0 1 0,0-1 0,0 0 0,0 0 0,0 0 0,1 0 0,-1 0 0,0 0 0,1 0 0,-1-1 0,0 1 0,1 0 0,-1-1 0,1 1 0,-1-1 0,1 1 0,-1-1 0,1 0 0,-1 0 0,1 0 0,-1 0 0,1 0 0,-1 0 0,1 0 0,-1 0 0,1 0 0,0-1 0,1 0 0,3 0 0,-1 0 0,1-1 0,0 0 0,-1 0 0,0 0 0,1-1 0,8-5 0,3-6 0,-2-1 0,1-1 0,-2 0 0,0-1 0,-1 0 0,16-30 0,4-3 0,-33 50 0,0 0 0,0 0 0,0 0 0,0-1 0,0 1 0,0 0 0,0 0 0,0 0 0,0 0 0,0 0 0,1 0 0,-1-1 0,0 1 0,0 0 0,0 0 0,0 0 0,0 0 0,0 0 0,0 0 0,1 0 0,-1 0 0,0 0 0,0 0 0,0 0 0,0 0 0,0 0 0,0 0 0,1 0 0,-1 0 0,0 0 0,0 0 0,0 0 0,0 0 0,0 0 0,1 0 0,-1 0 0,0 0 0,0 0 0,0 0 0,0 0 0,0 0 0,0 0 0,1 0 0,-1 0 0,0 0 0,0 0 0,0 0 0,0 0 0,0 1 0,0-1 0,0 0 0,1 0 0,-1 0 0,0 0 0,0 0 0,0 0 0,0 0 0,0 1 0,0-1 0,0 0 0,0 0 0,0 0 0,0 0 0,0 0 0,0 1 0,0-1 0,0 0 0,3 19 0,-2 29 0,-1-44 0,-1 28 0,1 26 0,1-57 0,-1 0 0,0 0 0,0-1 0,0 1 0,0 0 0,1 0 0,-1-1 0,0 1 0,1 0 0,-1-1 0,0 1 0,1-1 0,-1 1 0,1 0 0,-1-1 0,1 1 0,0-1 0,-1 1 0,1-1 0,-1 1 0,1-1 0,0 0 0,-1 1 0,1-1 0,0 0 0,-1 1 0,1-1 0,0 0 0,0 0 0,0 0 0,30-5 0,24-23 0,163-150 0,-215 176 0,0 0 0,-1 0 0,1 0 0,0 1 0,0-1 0,0 1 0,0 0 0,1-1 0,-1 1 0,5 0 0,-7 1 0,0 0 0,-1 0 0,1 0 0,0 1 0,0-1 0,0 0 0,0 1 0,-1-1 0,1 1 0,0-1 0,0 1 0,-1-1 0,1 1 0,0-1 0,-1 1 0,1 0 0,-1-1 0,1 1 0,-1 0 0,1 0 0,-1-1 0,1 1 0,-1 0 0,0 0 0,1 0 0,-1-1 0,0 1 0,0 0 0,0 0 0,0 0 0,0 0 0,0 0 0,0 0 0,0-1 0,0 1 0,0 0 0,0 0 0,-1 1 0,1 22 0,-2 1 0,-5 24 0,-3 43 0,10-92 1,0 1 1,0-1-1,0 1 1,0-1-1,0 1 1,0-1-1,0 1 1,0-1-1,0 1 1,1-1-1,-1 1 0,0-1 1,0 1-1,0-1 1,1 0-1,-1 1 1,0-1-1,1 0 1,-1 1-1,0-1 1,1 1-1,-1-1 0,0 0 1,1 0-1,-1 1 1,1-1-1,-1 0 1,1 0-1,-1 0 1,1 1-1,-1-1 1,0 0-1,2 0 0,20-2 49,18-16-544,-15-2-2620,-1-3-3851,2-5-4726</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22.376"/>
    </inkml:context>
    <inkml:brush xml:id="br0">
      <inkml:brushProperty name="width" value="0.025" units="cm"/>
      <inkml:brushProperty name="height" value="0.025" units="cm"/>
    </inkml:brush>
  </inkml:definitions>
  <inkml:trace contextRef="#ctx0" brushRef="#br0">108 80 19538,'0'0'4084,"-8"1"-229,2 0-3567,1 0 1,-1 0 0,1 0 0,-1 1 0,1 0 0,0 0-1,0 1 1,0-1 0,0 1 0,0 0 0,-5 4 0,8-4-206,-1-1-1,0 1 1,1-1 0,-1 1 0,1 0 0,0 0 0,0 0 0,0 1 0,0-1 0,1 0 0,-1 1 0,1-1 0,0 1 0,0-1 0,0 1-1,0-1 1,1 1 0,-1 0 0,1 0 0,0-1 0,1 6 0,-1-8-83,1 0 1,0 1-1,-1-1 1,1 0-1,0 1 1,0-1-1,0 0 0,0 0 1,0 0-1,0 0 1,0 0-1,0 0 0,0 0 1,0 0-1,1 0 1,-1-1-1,0 1 1,1 0-1,-1-1 0,1 1 1,-1-1-1,0 1 1,1-1-1,-1 0 1,1 0-1,-1 0 0,1 1 1,2-2-1,56 1-23,-42-1-19,-13 1-63,0 0 1,1 0 0,-1 0-1,0 1 1,0 0 0,0 0-1,0 0 1,0 0 0,0 1 0,0 0-1,0 0 1,5 3 0,-8-2 95,1-1 1,0 1 0,0 0 0,-1 0 0,0 1 0,1-1 0,-1 0-1,-1 1 1,1-1 0,0 1 0,-1 0 0,0 0 0,0-1-1,0 1 1,0 0 0,0 7 0,1 14 105,-1 1-1,-1-1 1,-1 1 0,-2-1 0,0 0-1,-2 0 1,0 0 0,-2-1 0,-1 1-1,-1-1 1,-1-1 0,-1 0 0,-1-1-1,-1 0 1,-30 39 0,43-60-97,-1 1 0,0-1 0,1 0 0,-1 0 0,0 0 0,0 0 0,0 0 0,0-1 0,0 1 0,0 0 0,0 0 0,0 0 0,0-1 0,0 1 0,0-1 0,0 1 0,-1-1 0,1 1 0,0-1 0,-2 1 0,2-2 0,0 1 0,1-1 0,-1 1 0,0-1 0,1 1 0,-1-1 0,1 1 0,-1-1 0,1 0 0,-1 1 0,1-1 0,-1 0 0,1 0 0,0 1 0,0-1 0,-1 0 0,1 0 0,0 1 0,0-1 0,0 0 0,-1 0 0,1 1 0,0-2 0,2-61 0,-2 60 0,3-17 0,0 0 0,1 1 0,1 0 0,1 0 0,0 0 0,2 0 0,0 1 0,1 1 0,0-1 0,23-28 0,-12 22 0,0 1 0,2 0 0,0 2 0,2 1 0,0 1 0,35-21 0,-51 36 0,19-13 0,-1-1 0,40-34 0,-60 46 0,0 1 0,0-1 0,-1-1 0,0 1 0,0-1 0,0 0 0,-1 0 0,0-1 0,-1 1 0,1-1 0,-2 0 0,1 0 0,-1 0 0,0 0 0,1-10 0,-3 17 0,0 0 0,1 0 0,-1 0 0,0 0 0,0 0 0,0 0 0,0 0 0,0-1 0,0 1 0,-1 0 0,1 0 0,0 0 0,-1 0 0,1 0 0,0 0 0,-1 0 0,1 0 0,-1 0 0,1 0 0,-1 1 0,0-1 0,1 0 0,-1 0 0,0 0 0,0 1 0,-1-2 0,0 1 0,1 1 0,-1 0 0,0 0 0,1-1 0,-1 1 0,1 0 0,-1 0 0,0 0 0,1 1 0,-1-1 0,1 0 0,-1 1 0,0-1 0,1 1 0,-3 0 0,-2 2 0,1 0 0,0 0 0,-1 0 0,1 0 0,1 1 0,-1 0 0,0 0 0,-6 8 0,8-7 0,0 0 0,0 0 0,0 0 0,1 0 0,0 0 0,0 1 0,0-1 0,1 1 0,0-1 0,0 1 0,0 0 0,1 0 0,0-1 0,1 12 0,0-14 0,-1 0 0,1 1 0,0-1 0,0 0 0,1 1 0,-1-1 0,1 0 0,-1 0 0,1 0 0,0-1 0,0 1 0,1 0 0,-1-1 0,0 1 0,1-1 0,-1 0 0,1 0 0,0 0 0,0 0 0,0 0 0,0 0 0,0-1 0,0 0 0,0 1 0,6 0 0,48 5-838,-16-9-2899,18-11-6454</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23.342"/>
    </inkml:context>
    <inkml:brush xml:id="br0">
      <inkml:brushProperty name="width" value="0.025" units="cm"/>
      <inkml:brushProperty name="height" value="0.025" units="cm"/>
    </inkml:brush>
  </inkml:definitions>
  <inkml:trace contextRef="#ctx0" brushRef="#br0">136 426 5061,'5'-10'9806,"-2"6"-8417,17-42 3004,-19 43-3954,0 1-1,-1 0 1,1 0-1,-1-1 1,0 1-1,0 0 1,0-1-1,0 1 1,0 0 0,0 0-1,0-1 1,-2-3-1,1 5-316,0 0-1,0 0 0,0 0 0,0 0 1,0 0-1,0 0 0,0 0 1,0 1-1,0-1 0,0 0 1,-1 1-1,1-1 0,0 1 0,-1 0 1,1-1-1,0 1 0,-1 0 1,1 0-1,0-1 0,-1 1 1,1 0-1,0 1 0,-1-1 1,1 0-1,0 0 0,-1 0 0,1 1 1,0-1-1,-1 1 0,1-1 1,0 1-1,0 0 0,-2 0 1,-41 23 601,37-17-684,0-1 0,1 1 0,-1 0 0,2 1 0,-1-1 0,1 1 1,0 0-1,0 1 0,1-1 0,0 1 0,1 0 0,0 0 0,0 0 1,1 0-1,0 1 0,1-1 0,-1 18 0,2-25-30,0 0 0,0 0 1,0-1-1,0 1 0,0 0 0,1 0 0,-1 0 0,1 0 0,0-1 1,-1 1-1,1 0 0,0 0 0,0-1 0,0 1 0,0-1 0,0 1 1,0-1-1,1 1 0,-1-1 0,0 0 0,1 0 0,-1 1 0,1-1 1,-1 0-1,1 0 0,0 0 0,-1-1 0,1 1 0,0 0 0,0-1 1,-1 1-1,1-1 0,0 1 0,0-1 0,0 0 0,0 0 0,0 0 1,-1 0-1,4-1 0,2 1 33,0-1 0,-1 0 0,1 0 0,0-1 0,-1 0 0,1 0 0,-1 0 0,0-1 0,0 0 0,7-5 0,9-7-33,-2-2 0,0 0 1,-1-1-1,27-34 0,-35 38-10,-1-1 0,0 1 0,-1-2 0,0 0 0,-1 0-1,-1 0 1,9-30 0,-21 58 1,1-2 0,0 0 0,0 0 0,1 0 0,-3 15 0,6-24 0,0 0 0,-1 0 0,1 0 0,0 0 0,0 0 0,-1 0 0,1 1 0,0-1 0,0 0 0,0 0 0,0 0 0,1 0 0,-1 0 0,0 0 0,0 1 0,1-1 0,-1 0 0,1 0 0,-1 0 0,1 0 0,-1 0 0,1 0 0,-1 0 0,1 0 0,0-1 0,0 1 0,-1 0 0,1 0 0,0 0 0,0-1 0,0 1 0,0-1 0,0 1 0,0 0 0,0-1 0,0 0 0,0 1 0,0-1 0,0 0 0,0 1 0,1-1 0,-1 0 0,0 0 0,0 0 0,0 0 0,0 0 0,0 0 0,0 0 0,1 0 0,-1-1 0,0 1 0,0 0 0,0-1 0,1 0 0,6-2 0,-1 0 0,1 0 0,-1-1 0,0 0 0,0-1 0,9-7 0,1-4 0,0 0 0,-1-1 0,0-1 0,-2 0 0,0-1 0,15-29 0,-20 33 0,-2-1 0,0 0 0,0 0 0,-2-1 0,0 1 0,-1-1 0,-1 0 0,0-1 0,0-20 0,-23 71 0,-7 35 0,4 2 0,2 0 0,3 1 0,4 1 0,3 0 0,3 0 0,1 88 0,8-145 0,1-1 0,1 1 0,0-1 0,1 0 0,0 0 0,9 19 0,4 11 0,-18-44 0,0 0 0,1 0 0,-1 1 0,0-1 0,1 0 0,-1 0 0,0 0 0,1 0 0,-1 0 0,0 0 0,1 0 0,-1 0 0,0 0 0,1 0 0,-1-1 0,0 1 0,1 0 0,-1 0 0,0-1 0,1 1 0,-2-1 0,-9-5 0,0-1 0,1-1 0,0 1 0,0-2 0,1 1 0,0-1 0,0-1 0,1 0 0,0 0 0,1-1 0,0 1 0,1-2 0,0 1 0,-7-19 0,10 23 0,1-1 0,0 1 0,0-1 0,1 1 0,0-1 0,0 1 0,1-1 0,-1 0 0,2 0 0,-1 1 0,1-1 0,1 1 0,-1-1 0,1 1 0,0-1 0,1 1 0,0 0 0,0 0 0,0 0 0,1 0 0,0 1 0,1-1 0,-1 1 0,1 0 0,7-6 0,2-1-435,1 1 0,1 1 1,29-17-1,55-21-5272,-82 40 4120,40-17-10712</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24.260"/>
    </inkml:context>
    <inkml:brush xml:id="br0">
      <inkml:brushProperty name="width" value="0.025" units="cm"/>
      <inkml:brushProperty name="height" value="0.025" units="cm"/>
    </inkml:brush>
  </inkml:definitions>
  <inkml:trace contextRef="#ctx0" brushRef="#br0">1 15 13677,'0'9'9454,"0"11"-4069,3 68-2932,-2-28-1125,-1-59-1321,0 0-1,0 0 1,0 0-1,0-1 0,0 1 1,0 0-1,0 0 1,1 0-1,-1 0 1,0-1-1,0 1 0,1 0 1,-1 0-1,0-1 1,1 1-1,-1 0 1,1 0-1,-1-1 1,1 1-1,-1 0 0,1-1 1,0 1-1,-1-1 1,1 1-1,0-1 1,-1 1-1,1-1 0,0 1 1,-1-1-1,2 1 1,0-1 5,0 0 0,0 0 1,1 0-1,-1 0 0,0 0 0,0-1 1,0 1-1,0 0 0,0-1 1,0 0-1,4-1 0,2-2 13,0 0-1,0-1 1,0 0-1,11-10 1,37-46-25,-42 44 0,0 1 0,32-27 0,-46 43 0,0-1 0,0 1 0,1 0 0,-1-1 0,1 1 0,-1 0 0,0 0 0,1-1 0,-1 1 0,1 0 0,-1 0 0,0 0 0,1-1 0,-1 1 0,1 0 0,-1 0 0,1 0 0,-1 0 0,1 0 0,-1 0 0,1 0 0,-1 0 0,1 0 0,-1 0 0,1 0 0,-1 0 0,0 1 0,1-1 0,-1 0 0,1 0 0,-1 0 0,1 1 0,-1-1 0,8 18 0,-7 38 0,-1-38 0,0-16 0,0 1 0,0-1 0,0 0 0,0 0 0,1 0 0,-1 0 0,1 0 0,-1 0 0,1 0 0,0-1 0,0 1 0,0 0 0,0 0 0,0 0 0,0-1 0,0 1 0,1 0 0,-1-1 0,0 0 0,3 2 0,-3-2 0,1-1 0,0 1 0,-1-1 0,1 1 0,-1-1 0,1 0 0,0 0 0,-1 0 0,1 0 0,0 0 0,-1 0 0,1 0 0,0-1 0,-1 1 0,1-1 0,0 1 0,-1-1 0,1 1 0,1-2 0,9-5 0,-1 0 0,0-1 0,0 0 0,15-16 0,-24 22 0,26-26 0,-21 19 0,1 1 0,0-1 0,1 1 0,-1 1 0,2 0 0,-1 0 0,1 1 0,0 0 0,0 0 0,11-3 0,-20 9 0,0 0 0,0 0 0,-1 0 0,1 1 0,0-1 0,0 0 0,0 1 0,-1-1 0,1 1 0,0-1 0,0 1 0,-1-1 0,1 1 0,0 0 0,-1-1 0,1 1 0,-1 0 0,1-1 0,-1 1 0,1 0 0,-1 0 0,1-1 0,-1 1 0,0 0 0,1 0 0,-1 0 0,0 0 0,0 0 0,0-1 0,0 1 0,0 0 0,0 0 0,0 0 0,0 0 0,0 0 0,0 0 0,-1 1 0,-2 40 0,0-28 3,-1-1 1,-1 1-1,-8 14 0,3-2-299,11-34-6096,-3-3 2807,0 1-990,1-21-12300</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24.590"/>
    </inkml:context>
    <inkml:brush xml:id="br0">
      <inkml:brushProperty name="width" value="0.025" units="cm"/>
      <inkml:brushProperty name="height" value="0.025" units="cm"/>
    </inkml:brush>
  </inkml:definitions>
  <inkml:trace contextRef="#ctx0" brushRef="#br0">1 1 14606,'0'0'18161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38.894"/>
    </inkml:context>
    <inkml:brush xml:id="br0">
      <inkml:brushProperty name="width" value="0.025" units="cm"/>
      <inkml:brushProperty name="height" value="0.025" units="cm"/>
    </inkml:brush>
  </inkml:definitions>
  <inkml:trace contextRef="#ctx0" brushRef="#br0">113 1 13741,'0'0'11734,"-4"14"-11083,-73 351 1702,63-275-1808,4 1 0,2 114 0,8-197-521,0 0 0,1 1 1,0-1-1,1 0 0,-1 0 0,2 0 1,-1 0-1,1 0 0,0-1 0,1 1 1,-1-1-1,10 13 0,-10-17-164,0 0 0,0 0 1,0 0-1,1 0 0,-1-1 0,1 1 0,0-1 0,0 0 1,0 0-1,0 0 0,0-1 0,0 1 0,0-1 0,1 0 1,-1 0-1,0 0 0,1-1 0,-1 0 0,1 0 0,-1 0 1,1 0-1,-1-1 0,0 1 0,1-1 0,5-2 0,35-17-5017,0-12-4948</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25.616"/>
    </inkml:context>
    <inkml:brush xml:id="br0">
      <inkml:brushProperty name="width" value="0.025" units="cm"/>
      <inkml:brushProperty name="height" value="0.025" units="cm"/>
    </inkml:brush>
  </inkml:definitions>
  <inkml:trace contextRef="#ctx0" brushRef="#br0">16 48 9353,'0'0'7420,"1"10"-4831,-9 317 4548,-1 4-3010,11-329-3047,2-13-555,1-19-101,2-84-387,4 0 1,47-206-1,-54 306-37,0 1 0,1 0 0,0-1 0,13-21 0,-16 32 0,-1 0 0,1 1 0,0-1 0,0 0 0,0 1 0,0 0 0,1 0 0,-1-1 0,1 1 0,-1 0 0,1 1 0,0-1 0,0 0 0,-1 1 0,1 0 0,0 0 0,0 0 0,1 0 0,-1 0 0,0 0 0,0 1 0,0-1 0,0 1 0,1 0 0,-1 0 0,6 1 0,-6 0 0,-1 0 0,1 0 0,0 0 0,-1 1 0,1-1 0,-1 1 0,1 0 0,-1 0 0,0-1 0,0 1 0,0 1 0,0-1 0,0 0 0,0 0 0,0 1 0,-1-1 0,1 1 0,-1-1 0,0 1 0,0 0 0,0 0 0,0-1 0,0 1 0,-1 0 0,1 0 0,-1 3 0,2 5 0,-1 1 0,0-1 0,-1 0 0,0 0 0,-4 20 0,2-19 0,-2-1 0,0 0 0,0 1 0,-1-1 0,0-1 0,-1 1 0,0-1 0,-1 0 0,-12 14 0,15-18 0,-1-1 0,0 1 0,0-1 0,-1 0 0,1-1 0,-1 1 0,0-1 0,-1 0 0,1-1 0,0 1 0,-1-1 0,0 0 0,0-1 0,0 0 0,0 0 0,-12 2 0,18-4-96,-1 0-1,1 0 1,0 0 0,-1 0 0,1 0-1,0 0 1,-1-1 0,1 1 0,0 0-1,-1 0 1,1-1 0,0 1 0,0-1-1,-1 0 1,1 1 0,0-1-1,0 0 1,0 1 0,0-1 0,0 0-1,0 0 1,0 0 0,0 0 0,0 0-1,1 0 1,-1 0 0,0 0 0,0-1-1,1 1 1,-1 0 0,1 0-1,-1-1 1,1 1 0,0 0 0,-1 0-1,1-1 1,0-2 0,0 2-119,0 1 0,1-1 0,-1 0 0,0 0 0,1 0 0,-1 1 0,1-1 0,0 0 0,0 1 0,-1-1 0,1 0 0,0 1 0,0-1 0,1 1 0,-1-1 0,0 1 0,0 0 0,1 0 0,-1-1 0,1 1 0,-1 0 0,1 0 0,-1 0 0,1 1 0,0-1 0,-1 0 0,4 0 0,17-5-4905,5 0-1318</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26.269"/>
    </inkml:context>
    <inkml:brush xml:id="br0">
      <inkml:brushProperty name="width" value="0.025" units="cm"/>
      <inkml:brushProperty name="height" value="0.025" units="cm"/>
    </inkml:brush>
  </inkml:definitions>
  <inkml:trace contextRef="#ctx0" brushRef="#br0">67 445 7239,'0'0'21369,"-10"13"-20280,-28 42-315,35-51-712,1 1 0,-1-1 0,1 1 0,1-1 0,-1 1 0,1 0 0,-1 0-1,1-1 1,1 1 0,-1 0 0,1 0 0,0 0 0,0 0 0,0 0-1,1 0 1,1 7 0,-2-11-56,1 1 0,0-1 0,-1 0 0,1 0 0,0 0 0,0 0 0,-1 0 0,1 0 0,0 0 0,0 0 0,0 0 1,0 0-1,0-1 0,1 1 0,-1 0 0,0-1 0,0 1 0,0-1 0,0 1 0,1-1 0,-1 1 0,0-1 0,1 0 0,-1 0 0,0 0 0,1 0 0,-1 0 0,0 0 0,1 0 0,-1 0 0,0 0 0,0 0 0,1-1 0,-1 1 0,0-1 0,3 0 0,2-1 16,0 0-1,0 0 1,0 0-1,0-1 1,0 0-1,8-6 1,0-3 0,0-1 1,-1-1 0,-1 0-1,0 0 1,-1-1-1,-1-1 1,0 0 0,-2 0-1,1-1 1,-2 0-1,0 0 1,6-29-1,-25 152-379,9-89 361,-6 49-3,8-61-1,1 0 1,0-1-1,0 1 1,0 0-1,1 0 1,-1-1-1,1 1 1,0 0-1,1-1 1,2 7-1,-4-10 2,0 0 0,1 0 0,-1 0 0,1-1-1,-1 1 1,1 0 0,0 0 0,-1-1 0,1 1-1,0 0 1,0-1 0,-1 1 0,1-1 0,0 1-1,0-1 1,0 0 0,-1 1 0,1-1-1,0 0 1,0 1 0,0-1 0,0 0 0,0 0-1,0 0 1,0 0 0,1 0 0,1 0 5,-1-1 1,0 0-1,0 1 0,0-1 1,1 0-1,-1 0 1,0-1-1,0 1 1,-1 0-1,4-3 0,36-43 114,-22 17-94,0-1-1,-2-1 0,-2-1 0,-1 0 1,-1-1-1,10-45 0,-3-10 10,10-117 1,-75 397 352,42-158-385,2-1 0,2 1 0,1-1 0,1 1-1,2-1 1,17 63 0,-19-85-4,-2-3 0,10 43 0,-11-50 0,0 0 0,0 0 0,0 0 0,0 0 0,0 0 0,-1 0 0,1 0 0,0 0 0,0 0 0,0 0 0,0 0 0,0 0 0,0 0 0,0 0 0,0 0 0,0 0 0,0 0 0,-1 1 0,1-1 0,0 0 0,0 0 0,0 0 0,0 0 0,0 0 0,0 0 0,0 0 0,0 0 0,0 0 0,0 0 0,0 0 0,0 0 0,0 1 0,0-1 0,0 0 0,0 0 0,-13-29 0,-66-146 0,33 82 0,46 92 0,-1 1 0,1-1 0,-1 0 0,1 0 0,-1 0 0,1 0 0,-1 1 0,1-1 0,-1 0 0,1 0 0,0 0 0,0 0 0,0 0 0,-1 0 0,1 0 0,0 0 0,0 0 0,0 0 0,1 0 0,-1 0 0,0 0 0,0 0 0,0 0 0,1 0 0,-1 0 0,0 0 0,1 1 0,-1-1 0,1 0 0,-1 0 0,1 0 0,-1 0 0,1 1 0,0-1 0,-1 0 0,1 1 0,0-1 0,0 0 0,0 1 0,-1-1 0,1 1 0,0-1 0,0 1 0,0 0 0,0-1 0,1 1 0,5-1 0,1 0 0,-1 0 0,1 1 0,-1 0 0,11 2 0,4-1 0,-5-1-33,8 1-1316,-1-2 0,0-1 0,28-5 0,-3-6-7860</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27.028"/>
    </inkml:context>
    <inkml:brush xml:id="br0">
      <inkml:brushProperty name="width" value="0.025" units="cm"/>
      <inkml:brushProperty name="height" value="0.025" units="cm"/>
    </inkml:brush>
  </inkml:definitions>
  <inkml:trace contextRef="#ctx0" brushRef="#br0">1 0 18065,'3'33'4164,"-3"6"-1890,0 6 609,3 2-1314,1-3-608,6-6-448,1-9-385,6-13-192,-1-11-1153,-2-5-1314,-2-21-1312,-7-10-1763,-5-11-6725</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27.355"/>
    </inkml:context>
    <inkml:brush xml:id="br0">
      <inkml:brushProperty name="width" value="0.025" units="cm"/>
      <inkml:brushProperty name="height" value="0.025" units="cm"/>
    </inkml:brush>
  </inkml:definitions>
  <inkml:trace contextRef="#ctx0" brushRef="#br0">28 3 9001,'0'0'20723,"-28"5"-20723,47-4-512,8-1-1666,6 0-1154,2 0-960,1-9-2274</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27.683"/>
    </inkml:context>
    <inkml:brush xml:id="br0">
      <inkml:brushProperty name="width" value="0.025" units="cm"/>
      <inkml:brushProperty name="height" value="0.025" units="cm"/>
    </inkml:brush>
  </inkml:definitions>
  <inkml:trace contextRef="#ctx0" brushRef="#br0">78 1 4708,'1'8'7293,"0"-1"-6375,0-1 1,-1 1-1,0 0 1,0 0 0,-1 0-1,0 0 1,0-1-1,0 1 1,-1 0 0,0-1-1,-1 1 1,1-1-1,-7 12 1,5-12-509,-1 1 1,0-1-1,0 0 1,0 0-1,0-1 1,-1 0-1,0 0 1,-12 8-1,37-12-903,-1 0-1,1 1 1,-1 1 0,0 0-1,1 2 1,-2 0 0,1 1-1,-1 1 1,0 1-1,0 0 1,16 11 0,-31-18 556,1 1 0,-1-1 0,0 1 0,0 0 0,0 0 0,0-1 0,-1 1-1,1 1 1,0-1 0,-1 0 0,1 0 0,-1 1 0,0-1 0,0 0 0,0 1 0,0-1 0,0 1 0,-1 0 0,1-1 0,-1 1 0,1-1 0,-1 1 0,0 0 0,0 2 0,-1 0 186,-1-1 0,1 0-1,-1 1 1,0-1 0,0 0 0,0 0 0,0 0 0,-1 0 0,1 0-1,-1-1 1,0 1 0,0-1 0,-4 3 0,-3 3 258,0-1 1,-1 0-1,1-1 1,-1 0-1,-1-1 0,1 0 1,-1 0-1,0-2 1,-17 5-1,27-8-601,0 0 0,0-1 0,-1 1-1,1-1 1,0 0 0,0 0 0,0 1 0,-1-2 0,1 1-1,0 0 1,0 0 0,0-1 0,0 1 0,-1-1 0,1 1-1,0-1 1,0 0 0,0 0 0,0 0 0,0 0 0,1 0 0,-1-1-1,0 1 1,0 0 0,1-1 0,-1 0 0,1 1 0,-2-3-1,2 1-328,0 0 0,1 1 0,-1-1 0,1 0 0,-1 0 0,1 0 0,0 0 0,1 0 0,-1 1 0,0-1 0,1 0 0,-1 0 0,1 0 0,0 1 0,0-1 0,0 0 0,0 1 0,1-1 0,-1 1 0,1-1 0,-1 1 0,3-3 0,13-17-17738</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28.072"/>
    </inkml:context>
    <inkml:brush xml:id="br0">
      <inkml:brushProperty name="width" value="0.025" units="cm"/>
      <inkml:brushProperty name="height" value="0.025" units="cm"/>
    </inkml:brush>
  </inkml:definitions>
  <inkml:trace contextRef="#ctx0" brushRef="#br0">0 1 3651,'0'0'32</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28.458"/>
    </inkml:context>
    <inkml:brush xml:id="br0">
      <inkml:brushProperty name="width" value="0.025" units="cm"/>
      <inkml:brushProperty name="height" value="0.025" units="cm"/>
    </inkml:brush>
  </inkml:definitions>
  <inkml:trace contextRef="#ctx0" brushRef="#br0">216 436 4676,'0'0'1533,"2"-10"4638,5-36-1772,-7 44-4205,1 1 1,-1-1 0,0 0-1,1 0 1,-1 1 0,0-1-1,0 0 1,0 0 0,0 0-1,0 1 1,-1-1 0,1 0-1,-1 0 1,1 1 0,-1-1-1,1 0 1,-1 1 0,0-1-1,0 1 1,0-1 0,0 1-1,0-1 1,0 1 0,0 0-1,0-1 1,-1 1 0,1 0-1,0 0 1,-1 0 0,1 0-1,-1 0 1,1 0 0,-1 0-1,0 1 1,1-1 0,-1 1-1,0-1 1,0 1 0,1-1-1,-1 1 1,0 0 0,0 0-1,1 0 1,-1 0 0,0 0-1,-3 1 1,-1 0 20,0 0-1,0 0 0,0 0 1,0 1-1,0 0 1,0 0-1,0 1 1,1 0-1,-1 0 1,1 0-1,-7 5 1,2 3-115,0-1 0,1 2 0,0-1 0,1 2 0,1-1 0,-1 1 0,2 0 0,0 0 0,1 1 1,0-1-1,1 1 0,0 0 0,1 1 0,1-1 0,-1 22 0,2-34-93,1-1-1,0 0 1,0 1-1,0-1 1,0 1 0,0-1-1,0 1 1,0-1-1,0 1 1,0-1-1,1 0 1,-1 1 0,1-1-1,-1 1 1,1-1-1,-1 0 1,1 0 0,0 1-1,0-1 1,0 0-1,0 0 1,0 0-1,0 0 1,0 0 0,0 0-1,0 0 1,0 0-1,0 0 1,1 0-1,-1-1 1,0 1 0,0-1-1,1 1 1,-1-1-1,1 1 1,-1-1-1,1 0 1,-1 1 0,0-1-1,1 0 1,-1 0-1,1 0 1,-1 0-1,1 0 1,1-1 0,3 0 65,1-1 0,-1 0 0,0 0 1,1-1-1,-1 1 0,-1-1 0,1-1 1,0 1-1,7-7 0,14-13 54,-2-1 0,0-2 0,-2-1 0,-1 0 0,-1-2 0,-1 0 0,17-36 0,-22 38-56,-2-1 0,-1-1 0,-2 0 0,0-1 0,-2 0 1,-1 0-1,-2-1 0,3-41 0,-8 69-70,0 1 0,1-1 0,-1 0 0,0 1 0,-1-1 0,1 0 0,0 0 0,-1 1 0,1-1 0,-1 1 0,0-1 0,-1-3 0,1 6 0,1 1 0,-1-1 0,0 0 0,1 0 0,-1 0 0,1 0 0,-1 0 0,1 0 0,-1 1 0,1-1 0,-1 0 0,1 0 0,-1 1 0,1-1 0,-1 0 0,1 1 0,-1-1 0,1 1 0,-1-1 0,1 1 0,0-1 0,-1 1 0,1-1 0,0 1 0,-1-1 0,1 1 0,0-1 0,0 1 0,0-1 0,-1 1 0,1 0 0,-6 13 0,0 0 0,-8 28 0,0 27 0,2-1 0,4 2 0,0 80 0,8-143 0,1 0 0,-1 1 0,1-1 0,0 0 0,1 0 0,0 0 0,0 0 0,4 10 0,-5-15 0,0-1 0,0 1 0,0 0 0,0-1 0,0 1 0,0-1 0,1 0 0,-1 1 0,0-1 0,1 0 0,-1 0 0,1 0 0,0 0 0,-1 0 0,1 0 0,0 0 0,-1 0 0,1-1 0,0 1 0,0-1 0,-1 1 0,1-1 0,0 0 0,0 0 0,0 1 0,0-1 0,0-1 0,0 1 0,-1 0 0,1 0 0,0-1 0,0 1 0,0-1 0,-1 1 0,1-1 0,0 0 0,3-2 0,-3 2-118,0 0 0,-1 0 0,1-1-1,0 1 1,0-1 0,-1 0 0,1 1 0,-1-1 0,1 0-1,-1 0 1,0 0 0,0 0 0,0 0 0,0 0 0,0 0-1,0 0 1,0-1 0,0-3 0,3-28-5650,-3-3-7231</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32.507"/>
    </inkml:context>
    <inkml:brush xml:id="br0">
      <inkml:brushProperty name="width" value="0.025" units="cm"/>
      <inkml:brushProperty name="height" value="0.025" units="cm"/>
    </inkml:brush>
  </inkml:definitions>
  <inkml:trace contextRef="#ctx0" brushRef="#br0">36 189 11147,'-5'31'8561,"7"-6"-4475,-1-24-4000,-1 0 0,0 0 0,1 0 0,-1 0 1,1-1-1,-1 1 0,1 0 0,0 0 0,-1-1 1,1 1-1,0 0 0,-1-1 0,1 1 0,0-1 0,0 1 1,0-1-1,-1 1 0,1-1 0,0 1 0,2-1 1,-1 1 70,1-1 1,-1 0 0,1 0-1,0 0 1,-1 0 0,1 0-1,-1 0 1,1-1 0,0 0-1,4-1 1,1-2 41,0 0 0,0 0 0,0-1 0,0 0 0,-1-1 0,1 0 0,-2 0 0,1 0 1,-1-1-1,0 0 0,0 0 0,0-1 0,4-8 0,-4 7-53,-1-1 0,1 0 0,-2 0 0,1-1 0,-1 1 0,-1-1 0,0 1 0,-1-1 0,0 0 0,1-17 0,-3 26-135,0 1-1,0 0 0,0 0 1,0-1-1,0 1 0,0 0 1,0-1-1,-1 1 0,1 0 1,0-1-1,-1 1 0,1 0 1,-1 0-1,0 0 1,1-1-1,-1 1 0,0 0 1,0 0-1,1 0 0,-1 0 1,0 0-1,0 0 0,0 1 1,0-1-1,-2-1 0,1 1 12,0 1-1,0 0 0,0-1 1,0 1-1,0 0 1,0 0-1,-1 0 0,1 0 1,0 0-1,0 1 1,0-1-1,0 1 0,0-1 1,-3 2-1,-3 2 27,1-1 0,-1 1-1,1 0 1,-1 1 0,1 0 0,1 0-1,-8 7 1,2 1-44,1 1 0,0 0 1,1 0-1,0 1 0,2 0 1,-1 1-1,2 0 0,0 0 0,1 1 1,1 0-1,0 0 0,1 0 0,1 0 1,-1 25-1,4-41-3,0 0 0,0 0 1,0 0-1,0 0 0,1 1 0,-1-1 0,0 0 1,0 0-1,1 0 0,-1 0 0,1 0 0,-1 0 0,1 0 1,0 0-1,-1 0 0,1 0 0,0 0 0,0 0 1,-1 0-1,1-1 0,0 1 0,0 0 0,0-1 1,0 1-1,0 0 0,1 0 0,2 0 3,-1 0-1,0 0 1,1 0-1,-1-1 1,1 1-1,-1-1 1,1 0 0,6 0-1,4-2-83,0 0 0,-1-1 0,23-7 0,51-27-6583,-49 16-1280</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33.069"/>
    </inkml:context>
    <inkml:brush xml:id="br0">
      <inkml:brushProperty name="width" value="0.025" units="cm"/>
      <inkml:brushProperty name="height" value="0.025" units="cm"/>
    </inkml:brush>
  </inkml:definitions>
  <inkml:trace contextRef="#ctx0" brushRef="#br0">207 32 5765,'0'0'20265,"-9"-6"-17841,3 2-2130,-1 0 1,1 1 0,-1 0-1,1 0 1,-1 1 0,-9-3-1,13 4-222,0 1 0,-1 0 1,1-1-1,0 1 0,0 1 0,-1-1 0,1 0 0,0 1 0,-1-1 0,1 1 0,0 0 0,0 0 1,0 1-1,0-1 0,0 0 0,0 1 0,0 0 0,0 0 0,1 0 0,-4 3 0,-2 3-28,1 0-1,0 1 0,0 0 1,1 0-1,0 1 0,1 0 1,0 0-1,0 0 0,1 0 1,1 1-1,0 0 0,0 0 1,1 0-1,0 0 0,1 0 1,0 21-1,1-31-46,0 1 0,1-1 0,-1 1-1,0-1 1,0 0 0,1 1 0,-1-1 0,1 1 0,-1-1 0,1 0-1,0 1 1,-1-1 0,1 0 0,0 0 0,0 0 0,0 1 0,0-1 0,0 0-1,0 0 1,0 0 0,0-1 0,1 1 0,-1 0 0,0 0 0,0-1-1,3 2 1,0-1-34,1 0-1,0 0 1,-1 0-1,1 0 1,0-1 0,-1 0-1,1 0 1,7-1-1,3-1-347,1-1-1,-2 0 1,1-1 0,22-10-1,-23 8-2352,-1-1-1,1-1 0,21-17 1,-3-2-7661</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33.644"/>
    </inkml:context>
    <inkml:brush xml:id="br0">
      <inkml:brushProperty name="width" value="0.025" units="cm"/>
      <inkml:brushProperty name="height" value="0.025" units="cm"/>
    </inkml:brush>
  </inkml:definitions>
  <inkml:trace contextRef="#ctx0" brushRef="#br0">81 0 8232,'0'0'15951,"-4"10"-13709,-6 23-1359,2 0-1,1 1 1,2 0 0,2 0 0,0 48-1,1-36-909,-36-258 1100,39 223-1073,-2-9 0,1 0 0,0 0 0,0 0 0,1 0 0,-1-1 0,0 1 0,1 0 0,-1 0 0,1 0 0,-1 0 0,1 0 0,0 0 0,0-1 0,0 1 0,0 0 0,0-1 0,0 1 0,0-1 0,1 1 0,-1-1 0,1 1 0,-1-1 0,1 0 0,-1 0 0,1 0 0,0 0 0,-1 0 0,1 0 0,0 0 0,0-1 0,0 1 0,0 0 0,3 0 0,3 0 0,1 0 0,-1 0 0,1-1 0,-1 0 0,0-1 0,1 1 0,-1-2 0,0 1 0,1-1 0,-1 0 0,0-1 0,0 0 0,0 0 0,-1-1 0,1 0 0,-1 0 0,0 0 0,0-1 0,-1-1 0,1 1 0,-1-1 0,0 0 0,0 0 0,-1-1 0,0 1 0,0-1 0,-1 0 0,0-1 0,0 1 0,0-1 0,-1 0 0,4-15 0,-34 54 0,19-20 0,1 1 0,1-1 0,0 1 0,1 0 0,0 1 0,1-1 0,0 1 0,1 0 0,0 0 0,-1 15 0,4-27-4,0-1-1,0 1 1,0 0-1,0 0 1,0-1 0,1 1-1,-1 0 1,0-1 0,0 1-1,0 0 1,1-1-1,-1 1 1,0 0 0,1-1-1,-1 1 1,0 0 0,1-1-1,-1 1 1,1-1-1,-1 1 1,1-1 0,-1 1-1,1-1 1,-1 1 0,1-1-1,0 0 1,-1 1-1,1-1 1,0 0 0,-1 1-1,1-1 1,0 0 0,0 0-1,31-4-524,26-23-2167,26-40-14963,-59 44 10473</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41.687"/>
    </inkml:context>
    <inkml:brush xml:id="br0">
      <inkml:brushProperty name="width" value="0.025" units="cm"/>
      <inkml:brushProperty name="height" value="0.025" units="cm"/>
    </inkml:brush>
  </inkml:definitions>
  <inkml:trace contextRef="#ctx0" brushRef="#br0">13 0 17296,'0'0'6716,"0"9"-6091,33 414 5743,-32-415-6124,-1-4-126,0-1 1,1 1-1,-1-1 1,1 0-1,-1 1 1,1-1-1,0 0 1,1 0-1,-1 1 1,0-1-1,4 5 1,-5-8-117,1 0 1,-1 0-1,0 0 1,0 0-1,1 0 0,-1 0 1,0 0-1,1 0 1,-1 0-1,0 0 0,0 0 1,1 0-1,-1 0 1,0 0-1,0-1 0,1 1 1,-1 0-1,0 0 1,0 0-1,1 0 0,-1 0 1,0-1-1,0 1 1,1 0-1,-1 0 0,0 0 1,0-1-1,0 1 1,0 0-1,1 0 0,-1-1 1,0 1-1,0 0 1,0 0-1,0-1 0,0 1 1,0 0-1,0 0 1,0-1-1,0 1 0,0 0 1,0 0-1,0-1 1,0 1-1,0 0 0,0-1 1,0 1-1,0 0 1,0-1-1,3-16-26,0-149 24,-5 119 0,2 0 0,12-82 0,-12 127 0,1-1 0,-1 1 0,1 0 0,-1 0 0,1-1 0,0 1 0,-1 0 0,1 0 0,0 0 0,1 0 0,-1 0 0,0 0 0,1 0 0,-1 0 0,1 0 0,-1 1 0,1-1 0,0 1 0,-1-1 0,1 1 0,0 0 0,0-1 0,0 1 0,0 0 0,1 0 0,-1 1 0,0-1 0,0 0 0,0 1 0,1-1 0,-1 1 0,0 0 0,4 0 0,-2 0 0,0 1 0,-1-1 0,1 1 0,-1 0 0,0 1 0,1-1 0,-1 1 0,0-1 0,1 1 0,-1 0 0,0 0 0,-1 0 0,1 1 0,0-1 0,0 1 0,-1-1 0,0 1 0,1 0 0,-1 0 0,0 0 0,1 3 0,-1-1 0,1-1 0,-2 1 0,1-1 0,0 1 0,-1 0 0,0-1 0,0 1 0,-1 0 0,1 0 0,-1 0 0,0 0 0,0 0 0,-1-1 0,1 1 0,-1 0 0,0 0 0,0 0 0,-1-1 0,1 1 0,-1-1 0,0 1 0,-1-1 0,1 0 0,-1 1 0,1-1 0,-1 0 0,-1-1 0,1 1 0,-7 5 0,3-3 0,0 0 0,-1 0 0,1-1 0,-1 0 0,-1-1 0,1 1 0,0-2 0,-1 1 0,0-1 0,0 0 0,0-1 0,0 0 0,0-1 0,-18 1 0,26-2-8,-1 0 0,1 0 0,0 0 0,-1 0-1,1 0 1,0 0 0,0 0 0,-1 0 0,1-1 0,0 1 0,0 0 0,-1-1 0,1 0 0,0 1-1,0-1 1,0 1 0,0-1 0,0 0 0,0 0 0,0 0 0,0 0 0,0 0 0,0 0 0,0 0-1,0 0 1,1 0 0,-1 0 0,0 0 0,1 0 0,-1 0 0,1-1 0,-1 1 0,1 0 0,0 0-1,-1-1 1,1 1 0,0 0 0,0-1 0,0 1 0,0 0 0,0-1 0,1-1 0,-1 1-75,1-1 0,0 0 1,0 0-1,0 1 0,0-1 1,0 1-1,0-1 0,1 1 1,-1-1-1,1 1 0,0 0 1,-1 0-1,1 0 0,0 0 1,1 0-1,-1 0 0,0 0 0,0 1 1,5-3-1,13-3-3720,1 0 0,33-6 0,-39 10 1412,27-6-6374</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33.989"/>
    </inkml:context>
    <inkml:brush xml:id="br0">
      <inkml:brushProperty name="width" value="0.025" units="cm"/>
      <inkml:brushProperty name="height" value="0.025" units="cm"/>
    </inkml:brush>
  </inkml:definitions>
  <inkml:trace contextRef="#ctx0" brushRef="#br0">73 83 5221,'0'0'23505,"-10"5"-22470,4-2-841,-1 0-1,1 1 0,0 0 0,0 0 0,-6 5 0,10-8-152,1 1 0,-1-1 1,1 0-1,-1 1 0,1 0 0,0-1 0,-1 1 0,1-1 0,0 1 1,0 0-1,0 0 0,1 0 0,-1 0 0,0 0 0,1 0 1,-1 0-1,1 0 0,-1 0 0,1 0 0,0 0 0,0 0 0,0 0 1,0 0-1,1 0 0,-1 0 0,0 0 0,1 0 0,-1 0 1,1 0-1,1 3 0,-1-4-32,0-1-1,0 1 1,-1 0 0,1-1 0,0 1 0,0-1-1,0 1 1,0-1 0,0 0 0,0 1 0,0-1-1,0 0 1,0 0 0,0 0 0,0 0 0,0 0-1,0 0 1,0 0 0,0 0 0,0 0 0,0 0-1,0 0 1,0 0 0,0-1 0,0 1-1,0-1 1,0 1 0,0 0 0,-1-1 0,1 1-1,0-1 1,0 0 0,0 1 0,-1-1 0,2-1-1,29-23 114,-20 14-226,-1 0 1,0-1 0,12-21-1,-18 27 105,0-1 0,-1 1-1,0-1 1,0 1 0,-1-1 0,0 0 0,0 0-1,0 0 1,0-14 0,-17 43 538,7-8-539,1 1 0,0 0 0,1 0 0,1 1 0,1 0 0,0 0 0,0 0 0,-1 27 0,5-42-12,1 0 0,-1 0 1,0 0-1,0 0 0,1 0 0,-1-1 1,1 1-1,-1 0 0,1 0 0,-1 0 1,1-1-1,-1 1 0,1 0 0,0-1 0,-1 1 1,1 0-1,0-1 0,-1 1 0,1-1 1,0 1-1,0-1 0,0 1 0,0-1 1,0 0-1,-1 1 0,1-1 0,0 0 0,0 0 1,0 0-1,0 0 0,0 1 0,0-1 1,0-1-1,0 1 0,0 0 0,0 0 1,0 0-1,-1 0 0,1-1 0,0 1 0,0 0 1,0-1-1,1 0 0,3 0-313,0 0 0,-1-1 0,1 1 0,0-1 0,-1-1 0,1 1 0,6-5 0,13-16-5525,2-5-3087</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34.320"/>
    </inkml:context>
    <inkml:brush xml:id="br0">
      <inkml:brushProperty name="width" value="0.025" units="cm"/>
      <inkml:brushProperty name="height" value="0.025" units="cm"/>
    </inkml:brush>
  </inkml:definitions>
  <inkml:trace contextRef="#ctx0" brushRef="#br0">110 1 18802,'-10'6'4585,"-57"33"1110,34-20-2302,50-28-3101,-9 4-433,1 0-1,0 1 1,0 0 0,0 0 0,0 1-1,1 0 1,-1 1 0,1 0 0,0 1-1,-1-1 1,1 2 0,16 0 0,-25 0 141,1 1 1,-1-1 0,0 0 0,1 1 0,-1-1 0,0 1 0,0 0 0,0-1 0,1 1 0,-1 0-1,0 0 1,0-1 0,0 1 0,0 0 0,0 0 0,-1 0 0,1 0 0,0 1 0,0-1 0,-1 0-1,1 0 1,0 0 0,-1 1 0,1-1 0,-1 0 0,0 0 0,1 1 0,-1-1 0,0 0-1,0 1 1,0-1 0,0 0 0,0 1 0,0-1 0,0 0 0,0 1 0,-1-1 0,0 2 0,1 1 146,-1 1 1,0-1 0,-1 1 0,1-1-1,-1 1 1,0-1 0,0 0 0,0 0-1,0 0 1,-4 4 0,-5 5-75,-1-1 1,-26 19-1,34-27-76,-1-1-1,0 0 1,0 0-1,0-1 1,-1 0 0,1 1-1,0-2 1,-1 1 0,0-1-1,1 1 1,-1-1-1,-6 0 1,12-2-51,-1 1 0,1 0 0,-1 0 0,1-1 0,-1 1 0,1 0 0,0-1 0,-1 1 0,1 0 0,0-1 1,-1 1-1,1-1 0,0 1 0,0 0 0,-1-1 0,1 1 0,0-1 0,0 1 0,0-1 0,0 1 0,-1-1 0,1 1 0,0-1 0,0 1 0,0-1 0,0 1 0,0-1 0,0 1 0,0-1 0,0 1 0,1-1 0,-1 1 0,0 0 1,0-1-1,0 1 0,0-1 0,1 1 0,-1-1 0,0 1 0,0-1 0,1 1 0,10-23-4759,5 6-1208,5-2-1923</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34.694"/>
    </inkml:context>
    <inkml:brush xml:id="br0">
      <inkml:brushProperty name="width" value="0.025" units="cm"/>
      <inkml:brushProperty name="height" value="0.025" units="cm"/>
    </inkml:brush>
  </inkml:definitions>
  <inkml:trace contextRef="#ctx0" brushRef="#br0">53 0 5317,'0'0'21578,"-6"10"-19299,2-3-1917,-1 0-113,0 1-1,0 0 1,1 0-1,0 0 1,0 0-1,1 1 1,0 0-1,0-1 1,1 1-1,0 0 1,1 0-1,-1 18 1,3-26-249,-1 0 0,1 0 0,0 0 0,-1-1 0,1 1 0,0 0 0,-1-1 0,1 1 0,0 0 0,0-1 0,-1 1 0,1-1 0,0 1 0,0-1 0,0 1 0,0-1 0,0 0 0,0 0 0,0 1 0,0-1 0,0 0 0,0 0 0,0 0 0,0 0 0,0 0 0,0 0 0,0 0 0,0 0 0,0-1 0,0 1 0,-1 0 0,2-1 0,35-9 0,-22 1 0,-1 0 0,0-1 0,15-14 0,-19 15 0,0 0 0,1 1 0,0 1 0,0 0 0,0 0 0,18-7 0,-29 14 0,1 0 0,-1 0 0,1 0 0,-1 1 0,1-1 0,-1 0 0,1 0 0,-1 0 0,1 1 0,-1-1 0,1 0 0,-1 1 0,0-1 0,1 0 0,-1 1 0,1-1 0,-1 0 0,0 1 0,1-1 0,-1 1 0,0-1 0,0 1 0,1-1 0,-1 0 0,0 1 0,0-1 0,0 1 0,1-1 0,-1 1 0,0 0 0,0-1 0,0 1 0,0-1 0,0 1 0,0-1 0,0 1 0,0-1 0,0 1 0,0-1 0,-1 1 0,1-1 0,0 1 0,0-1 0,-1 1 0,-4 40 0,2-23 0,4-17 0,-1-1 0,0 1 0,1-1 0,-1 0 0,0 1 0,1-1 0,-1 0 0,1 1 0,-1-1 0,0 0 0,1 0 0,-1 1 0,1-1 0,-1 0 0,1 0 0,-1 0 0,1 1 0,-1-1 0,1 0 0,-1 0 0,1 0 0,-1 0 0,1 0 0,-1 0 0,1 0 0,-1 0 0,1 0 0,-1 0 0,1-1 0,-1 1 0,1 0 0,-1 0 0,1 0 0,-1-1 0,1 1 0,-1 0 0,1 0 0,-1-1 0,0 1 0,1-1 0,22-10 0,2-8 0,-19 14 0,1-1 0,-1 1 0,1 0 0,0 1 0,1-1 0,-1 1 0,1 1 0,0 0 0,0 0 0,16-4 0,-24 7-15,0 0-1,1 0 1,-1 0 0,0 0-1,1 0 1,-1 0 0,1 0-1,-1 1 1,0-1-1,1 0 1,-1 0 0,0 0-1,1 0 1,-1 0 0,0 1-1,1-1 1,-1 0 0,0 0-1,1 1 1,-1-1 0,0 0-1,0 1 1,1-1-1,-1 0 1,0 0 0,0 1-1,0-1 1,1 0 0,-1 1-1,0-1 1,0 1 0,0-1-1,0 0 1,0 1 0,0-1-1,0 1 1,-2 20-1428,-15 18-2498,8-31-805,3-6-1788</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35.037"/>
    </inkml:context>
    <inkml:brush xml:id="br0">
      <inkml:brushProperty name="width" value="0.025" units="cm"/>
      <inkml:brushProperty name="height" value="0.025" units="cm"/>
    </inkml:brush>
  </inkml:definitions>
  <inkml:trace contextRef="#ctx0" brushRef="#br0">0 0 9353,'0'0'16688,"57"27"-27162</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35.412"/>
    </inkml:context>
    <inkml:brush xml:id="br0">
      <inkml:brushProperty name="width" value="0.025" units="cm"/>
      <inkml:brushProperty name="height" value="0.025" units="cm"/>
    </inkml:brush>
  </inkml:definitions>
  <inkml:trace contextRef="#ctx0" brushRef="#br0">134 0 7944,'0'0'17856,"-12"10"-15720,-1 0-1490,-50 45 2032,58-51-2552,0 1-1,1 0 1,0 0-1,0 0 1,0 1-1,1 0 1,0-1 0,0 1-1,0 0 1,1 0-1,-3 10 1,5-15-126,-1 0 0,1-1 1,0 1-1,0-1 0,0 1 0,0 0 0,0-1 1,0 1-1,0-1 0,0 1 0,0-1 1,1 1-1,-1 0 0,0-1 0,0 1 0,0-1 1,1 1-1,-1-1 0,0 1 0,1-1 0,-1 1 1,0-1-1,1 1 0,-1-1 0,1 0 0,-1 1 1,0-1-1,1 1 0,-1-1 0,1 0 1,-1 0-1,1 1 0,0-1 0,0 0 0,25 0-8,23-19-242,-34 7-344,-1-1-1,0 0 1,-1-2-1,15-18 1,20-22 299,-48 55 301,1-1 0,-1 1 1,0-1-1,0 1 0,1-1 0,-1 1 0,0 0 1,1-1-1,-1 1 0,1 0 0,-1-1 0,0 1 1,1 0-1,-1 0 0,1-1 0,-1 1 0,1 0 1,-1 0-1,1 0 0,-1 0 0,1-1 0,-1 1 1,1 0-1,-1 0 0,1 0 0,-1 0 0,1 0 0,-1 0 1,1 0-1,-1 0 0,1 1 0,-1-1 0,1 0 1,-1 0-1,1 0 0,-1 1 0,1-1 0,0 1 1,6 23 387,-8 48 423,0-61-684,0 38 350,1 0 0,3 0 0,11 59 0,-13-107-483,6 38 0,3 71 0,-9-100 0,-1 0 0,-1 0 0,0 0 0,0 0 0,-1 0 0,0-1 0,0 1 0,-1 0 0,-1-1 0,0 0 0,0 0 0,-9 14 0,12-21 0,0 0 0,0 0 0,-1-1 0,1 1 0,0 0 0,-1-1 0,1 0 0,-1 1 0,1-1 0,-1 0 0,0 0 0,0 0 0,0 0 0,1 0 0,-1 0 0,0 0 0,0 0 0,0-1 0,0 1 0,0-1 0,-1 0 0,1 0 0,0 0 0,0 0 0,0 0 0,-4 0 0,4-1 0,-1 0 0,1-1 0,0 1 0,-1-1 0,1 1 0,0-1 0,0 1 0,0-1 0,0 0 0,0 0 0,0 0 0,1 0 0,-1-1 0,1 1 0,-1 0 0,1-1 0,0 1 0,0-1 0,-2-4 0,-3-12 10,1-1-1,1 1 1,1-1-1,0 0 1,2 0 0,0 0-1,1 0 1,1 0-1,4-23 1,-3 28-44,1 1-1,1-1 1,0 1 0,1 0 0,1 0-1,0 1 1,1-1 0,0 1-1,1 1 1,0-1 0,1 1-1,0 1 1,12-11 0,-4 8-1552,1 0 1,0 1-1,1 1 1,32-15-1,23-8-6662</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37.745"/>
    </inkml:context>
    <inkml:brush xml:id="br0">
      <inkml:brushProperty name="width" value="0.025" units="cm"/>
      <inkml:brushProperty name="height" value="0.025" units="cm"/>
    </inkml:brush>
  </inkml:definitions>
  <inkml:trace contextRef="#ctx0" brushRef="#br0">145 91 4708,'1'-9'3746,"-5"-41"5348,3 49-8874,1-1 0,-1 0 0,1 1 0,-1-1 0,1 1 0,-1-1 0,0 1 0,0-1 0,0 1 0,0-1 1,0 1-1,0 0 0,0-1 0,0 1 0,-1 0 0,1 0 0,0 0 0,-1 0 0,1 0 0,-1 0 1,1 1-1,-1-1 0,1 0 0,-1 1 0,-3-1 0,4 0-167,1 1 0,-1 0 0,0 0 1,0 0-1,1 0 0,-1 0 0,0 0 0,0 1 0,1-1 1,-1 0-1,0 0 0,1 0 0,-1 1 0,0-1 0,1 0 1,-1 1-1,0-1 0,1 1 0,-1-1 0,1 1 0,-1-1 0,1 1 1,-1-1-1,1 1 0,-1-1 0,1 1 0,-1 0 0,1-1 1,0 1-1,-1 1 0,-6 23 58,7-22-44,-7 56 768,4 1 1,2 0-1,2-1 1,3 1-1,24 114 0,-25-157-673,21 86 664,-21-93-745,1 1 1,0-1-1,0 0 1,1-1-1,1 1 0,0-1 1,9 12-1,0-11 52,-9-20 158,-11-28 107,-2 20-372,-1 0-1,-1 1 0,0 0 0,-1 0 0,-22-28 0,4 13-1,-49-47-1,68 70-47,2 3-96,12 7-31,13 6 40,-10-5-178,0 0 0,0-1 0,0 0-1,1 0 1,-1-1 0,0 0 0,0 0 0,0-1-1,1 0 1,-1 0 0,0-1 0,0 0-1,14-6 1,-9 1-1161,0 1-1,-1-2 1,0 1 0,0-2-1,0 0 1,-1 0 0,11-12-1,16-22-7507</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38.135"/>
    </inkml:context>
    <inkml:brush xml:id="br0">
      <inkml:brushProperty name="width" value="0.025" units="cm"/>
      <inkml:brushProperty name="height" value="0.025" units="cm"/>
    </inkml:brush>
  </inkml:definitions>
  <inkml:trace contextRef="#ctx0" brushRef="#br0">55 176 7207,'0'0'8114,"-3"10"-4025,-3 8-2914,-5 13 802,1 1 1,2 1-1,1-1 0,-3 43 1,23-89-1605,18-40-116,-25 40-254,1 1 0,0 0 1,1 1-1,0-1 0,1 1 0,1 1 0,-1 0 0,2 0 0,16-12 0,-26 22-5,0 0 0,1 0-1,0 0 1,-1 1-1,1-1 1,-1 1-1,1-1 1,0 1-1,-1 0 1,1-1-1,0 1 1,-1 0-1,1 0 1,0 0 0,0 0-1,-1 1 1,1-1-1,0 0 1,-1 1-1,1-1 1,0 1-1,-1-1 1,1 1-1,-1 0 1,1 0 0,-1 0-1,1 0 1,-1 0-1,0 0 1,0 0-1,1 0 1,-1 1-1,0-1 1,0 0-1,0 1 1,0-1-1,0 1 1,0-1 0,-1 1-1,1-1 1,-1 1-1,1-1 1,0 4-1,4 9 131,-1 0 0,0 1 0,3 27 0,-6-35-35,5 23 519,-2-20-248,0-21-203,-3-21-161,-1 0 0,-1 0 0,-2 0 0,-2 0 0,-1 0 0,-14-44 0,17 64 0,3 11 0,0 1 0,0 0 0,0 0 0,0-1 0,0 1 0,0 0 0,0-1 0,0 1 0,0 0 0,0-1 0,0 1 0,0 0 0,0-1 0,0 1 0,0 0 0,0-1 0,0 1 0,0 0 0,1-1 0,-1 1 0,0 0 0,0 0 0,0-1 0,1 1 0,-1 0 0,0 0 0,0-1 0,0 1 0,1 0 0,-1 0 0,0-1 0,1 1 0,-1 0 0,0 0 0,0 0 0,1 0 0,-1 0 0,0 0 0,1-1 0,-1 1 0,0 0 0,1 0 0,-1 0 0,0 0 0,1 0 0,-1 0 0,0 0 0,1 0 0,-1 0 0,0 0 0,1 1 0,12 2 0,-5-2-275,1 0 1,-1 0-1,1-1 0,-1 0 0,1 0 1,14-3-1,-17 2-325,-1-1 0,0 1 0,0-1 0,1 0 0,-1-1 0,0 1 0,-1-1 0,1 0 0,0 0 0,-1-1 0,6-5 0,16-22-12890</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39.083"/>
    </inkml:context>
    <inkml:brush xml:id="br0">
      <inkml:brushProperty name="width" value="0.025" units="cm"/>
      <inkml:brushProperty name="height" value="0.025" units="cm"/>
    </inkml:brush>
  </inkml:definitions>
  <inkml:trace contextRef="#ctx0" brushRef="#br0">0 149 4548,'0'0'20783,"2"12"-19588,0 6-763,10 67 880,-11-77-1230,1 1 1,0-1-1,0 0 0,1 0 1,1 0-1,-1 0 0,10 14 1,-13-21-54,1-1 0,-1 1 0,1 0 0,0-1 0,-1 1 0,1 0 1,0-1-1,-1 1 0,1-1 0,0 1 0,0-1 0,0 0 0,0 1 0,-1-1 0,1 0 1,0 0-1,0 1 0,0-1 0,0 0 0,0 0 0,0 0 0,0 0 0,0 0 0,-1 0 1,1 0-1,0 0 0,0-1 0,0 1 0,0 0 0,0 0 0,0-1 0,-1 1 1,1-1-1,0 1 0,0-1 0,-1 1 0,1-1 0,0 1 0,0-1 0,-1 0 0,1 1 1,-1-1-1,1 0 0,-1 1 0,1-1 0,-1 0 0,1 0 0,-1 0 0,1 0 1,-1 0-1,25-53 1537,-21 45-1377,12-33 163,-8 21-270,1 0 0,14-26 0,-22 46-82,-1 0 0,0 1 0,1-1 0,-1 1 0,0-1 0,1 0 0,-1 1 0,1-1 0,-1 1 0,1-1 0,0 1 0,-1-1 0,1 1 0,-1-1 0,1 1 0,0 0 0,-1-1 0,1 1 0,0 0 0,0 0 0,-1-1 0,1 1 0,0 0 0,0 0 0,-1 0 0,1 0 0,0 0 0,0 0 0,-1 0 0,1 0 0,0 0 0,0 1 0,-1-1 0,1 0 0,0 0 0,-1 1 0,1-1 0,0 0 0,-1 1 0,1-1 0,0 0 0,-1 1 0,1-1 0,-1 1 0,1-1 0,-1 1 0,1 0 0,-1-1 0,1 1 0,-1-1 0,0 1 0,1 0 0,-1-1 0,0 1 0,1 0 0,-1 0 0,0 0 0,23 49 0,-20-41 0,-1-5 0,0 0 0,0 0 0,1 1 0,-1-1 0,1-1 0,0 1 0,3 4 0,-5-8 0,-1 1 0,1 0 0,0-1 0,0 1 0,-1-1 0,1 0 0,0 1 0,0-1 0,0 1 0,-1-1 0,1 0 0,0 0 0,0 0 0,0 1 0,0-1 0,0 0 0,-1 0 0,1 0 0,0 0 0,0 0 0,0 0 0,0-1 0,0 1 0,-1 0 0,1 0 0,0-1 0,0 1 0,0 0 0,0-1 0,-1 1 0,1-1 0,0 1 0,-1-1 0,1 1 0,0-1 0,-1 0 0,1 1 0,-1-1 0,1 0 0,0 1 0,-1-1 0,0 0 0,1 0 0,-1 1 0,1-1 0,-1-1 0,11-18 0,-1-1 0,11-33 0,-16 38 0,0 0 0,2 0 0,0 1 0,1 0 0,1 0 0,12-17 0,-21 32 0,1-1 0,-1 0 0,1 0 0,-1 1 0,1-1 0,-1 0 0,1 1 0,-1-1 0,1 0 0,0 1 0,-1-1 0,1 1 0,0-1 0,-1 1 0,1-1 0,0 1 0,0 0 0,0-1 0,-1 1 0,1 0 0,0 0 0,0-1 0,0 1 0,0 0 0,-1 0 0,1 0 0,0 0 0,0 0 0,0 0 0,0 0 0,0 0 0,-1 1 0,1-1 0,0 0 0,0 1 0,0-1 0,-1 0 0,1 1 0,0-1 0,0 1 0,-1-1 0,1 1 0,0-1 0,-1 1 0,1-1 0,-1 1 0,1 0 0,-1-1 0,1 1 0,-1 0 0,1 0 0,-1-1 0,1 1 0,-1 0 0,0 0 0,0 0 0,1 1 0,3 8 0,-1 1 0,0-1 0,2 19 0,-4-17 0,22 114 0,-19-148-443,-2-23-1954,-6-2-3176,-10-9-2926</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39.442"/>
    </inkml:context>
    <inkml:brush xml:id="br0">
      <inkml:brushProperty name="width" value="0.025" units="cm"/>
      <inkml:brushProperty name="height" value="0.025" units="cm"/>
    </inkml:brush>
  </inkml:definitions>
  <inkml:trace contextRef="#ctx0" brushRef="#br0">0 1 20147,'0'0'11371</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39.785"/>
    </inkml:context>
    <inkml:brush xml:id="br0">
      <inkml:brushProperty name="width" value="0.025" units="cm"/>
      <inkml:brushProperty name="height" value="0.025" units="cm"/>
    </inkml:brush>
  </inkml:definitions>
  <inkml:trace contextRef="#ctx0" brushRef="#br0">125 126 7655,'0'0'7207,"2"-9"-5200,6-22-866,9-42 5769,-17 72-6864,0 1 1,0 0-1,0-1 1,0 1-1,0 0 1,0-1-1,0 1 1,0-1-1,0 1 1,0 0-1,0-1 1,0 1-1,0 0 1,0-1-1,0 1 1,0-1-1,0 1 1,0 0-1,-1-1 1,1 1-1,0 0 1,0-1-1,0 1 1,-1 0-1,1-1 1,0 1-1,0 0 1,-1 0-1,1-1 1,0 1-1,0 0 1,-1 0-1,1-1 1,0 1-1,-1 0 1,1 0-1,0 0 1,-1 0-1,1 0 1,-1 0-1,1-1 1,0 1-1,-1 0 1,-20 10 2559,-16 23 589,28-21-3195,-1 0 0,2 0 0,0 1 0,0 0 0,1 0 0,1 1 0,0 0 0,1 0 0,0 1 0,1-1 0,1 1 0,1 0 0,-2 19 0,4-33 2,0 1 0,0 0-1,0 0 1,0-1 0,1 1 0,-1 0-1,0 0 1,1-1 0,-1 1 0,1 0-1,0-1 1,0 1 0,-1 0 0,1-1-1,0 1 1,0-1 0,1 0 0,-1 1-1,0-1 1,0 0 0,1 0 0,-1 0 0,0 0-1,3 2 1,0-2 2,0 1 0,0-1 0,0 0 0,-1 0 0,1 0 0,0-1 0,0 1 0,0-1 0,0 0 0,7-1 0,3-1-77,0-1-1,0 0 1,0 0-1,0-2 1,18-8 0,32-25-3796,-6-12-4717,-23 11-259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42.017"/>
    </inkml:context>
    <inkml:brush xml:id="br0">
      <inkml:brushProperty name="width" value="0.025" units="cm"/>
      <inkml:brushProperty name="height" value="0.025" units="cm"/>
    </inkml:brush>
  </inkml:definitions>
  <inkml:trace contextRef="#ctx0" brushRef="#br0">32 197 19538,'0'0'3198,"-5"9"107,-1 0-2344,3-6-663,1 0 0,0 0 0,0 0 0,0 0 0,0 1 0,1-1 0,-1 1-1,1-1 1,0 1 0,-1 7 0,5-9 451,7-9 66,8-11 109,1-12-924,-2 0 0,20-44 0,14-27 0,-51 101 0,0 0 0,0 0 0,0 0 0,0 0 0,0 0 0,0 0 0,1 0 0,-1 0 0,0 0 0,0 0 0,0 0 0,0 0 0,0 0 0,1 0 0,-1 0 0,0 0 0,0 0 0,0 0 0,0 0 0,0 0 0,1 0 0,-1 0 0,0 0 0,0 0 0,0 0 0,0 0 0,0 1 0,0-1 0,1 0 0,-1 0 0,0 0 0,0 0 0,0 0 0,0 0 0,0 0 0,0 0 0,0 1 0,0-1 0,0 0 0,0 0 0,0 0 0,1 0 0,-1 0 0,0 1 0,0-1 0,0 0 0,0 0 0,0 0 0,0 0 0,0 0 0,0 1 0,0-1 0,0 0 0,0 0 0,0 0 0,-1 0 0,1 0 0,0 0 0,0 1 0,0-1 0,0 0 0,0 0 0,0 0 0,0 0 0,3 23 0,0 26 0,-4 33 0,0-39 0,5 58 0,-3-96-169,-1-1 0,1 0 0,1 0-1,-1 0 1,0 0 0,1 0 0,0 0 0,0 0 0,0-1-1,0 1 1,5 5 0,-6-8-44,0 0 0,0-1 0,0 1 0,0 0 1,0-1-1,0 1 0,0 0 0,0-1 0,0 1 0,0-1 0,1 0 0,-1 1 0,0-1 0,0 0 0,0 0 0,1 1 1,-1-1-1,0 0 0,0 0 0,1-1 0,-1 1 0,0 0 0,0 0 0,0 0 0,0-1 0,1 1 0,-1-1 1,0 1-1,0-1 0,0 1 0,0-1 0,0 0 0,0 1 0,0-1 0,0 0 0,0 0 0,0 0 0,-1 0 1,1 0-1,0 0 0,0 0 0,-1 0 0,1 0 0,0-2 0,17-25-19598</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40.237"/>
    </inkml:context>
    <inkml:brush xml:id="br0">
      <inkml:brushProperty name="width" value="0.025" units="cm"/>
      <inkml:brushProperty name="height" value="0.025" units="cm"/>
    </inkml:brush>
  </inkml:definitions>
  <inkml:trace contextRef="#ctx0" brushRef="#br0">53 20 17905,'0'0'4676,"-7"9"-1350,1 1-2998,1 0 0,0 0 0,0 0 0,1 0 0,0 1-1,0 0 1,2-1 0,-1 1 0,1 1 0,1-1 0,-1 14 0,2-4-169,-2 0 38,1 0 0,1-1 0,1 1 0,1 0 0,1-1 0,1 1 0,8 24 0,-12-45-188,0 1 0,0 0 1,0 0-1,1 0 1,-1 0-1,1-1 1,-1 1-1,0 0 1,1 0-1,-1 0 1,1-1-1,0 1 1,-1 0-1,1-1 1,0 1-1,-1-1 1,1 1-1,0-1 1,-1 1-1,1-1 1,2 1-1,7-11 398,2-31 168,-6-47-575,-5 78 0,-1 0 0,-1 1 0,0-1 0,0 0 0,-1 1 0,-5-18 0,7 76 0,0-48 0,0 0 0,0 0 0,0 0 0,0 1 0,0-1 0,0 0 0,1 0 0,-1 0 0,0 0 0,1 0 0,-1 0 0,0 0 0,1 0 0,-1 0 0,1 0 0,0 0 0,-1 0 0,1 0 0,0 0 0,0 0 0,-1 0 0,1-1 0,0 1 0,0 0 0,0 0 0,0-1 0,0 1 0,0-1 0,0 1 0,0-1 0,0 1 0,0-1 0,0 0 0,0 0 0,1 1 0,-1-1 0,0 0 0,0 0 0,0 0 0,0 0 0,0 0 0,1 0 0,-1-1 0,0 1 0,0 0 0,0-1 0,0 1 0,0 0 0,0-1 0,0 1 0,0-1 0,0 0 0,0 1 0,0-1 0,0 0 0,1-1 0,9-8 0,1-1 0,-2-1 0,1 0 0,-2 0 0,1-1 0,12-25 0,0 3 0,2 4 0,-17 23 0,-1-1 0,1 1 0,-1-2 0,-1 1 0,7-15 0,-14 24 0,1 0 0,-1 0 0,0 0 0,0 0 0,1 1 0,-1-1 0,0 0 0,1 1 0,-1-1 0,1 1 0,-1 0 0,1 0 0,-1-1 0,1 1 0,-3 2 0,-5 5 0,2 1 0,-1-1 0,2 1 0,-1 1 0,1-1 0,0 1 0,1 0 0,0 0 0,1 1 0,0-1 0,0 1 0,2 0 0,-1 0 0,1 1 0,-1 21 0,3-32 2,0-1 0,0 1 0,0 0 0,0 0 0,0 0 0,0 0 0,0 0 0,1 0 0,-1-1 0,0 1 0,0 0 0,1 0 0,-1 0 0,1-1 0,-1 1 0,1 0 0,-1 0 0,1-1 0,-1 1 0,1 0 0,-1-1 0,1 1 0,0-1 0,0 1 0,-1-1 0,1 1 0,0-1 0,0 1 0,-1-1 0,2 1 0,1-1 4,0 1-1,-1-1 1,1 0 0,0 0-1,-1 0 1,1 0 0,0-1-1,-1 1 1,1-1-1,3 0 1,5-3-161,1 0 0,-1-1 0,18-11 0,48-41-7183,-8-10-7746,-41 38 5555</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40.589"/>
    </inkml:context>
    <inkml:brush xml:id="br0">
      <inkml:brushProperty name="width" value="0.025" units="cm"/>
      <inkml:brushProperty name="height" value="0.025" units="cm"/>
    </inkml:brush>
  </inkml:definitions>
  <inkml:trace contextRef="#ctx0" brushRef="#br0">96 47 11531,'0'0'14867,"-11"5"-13639,5-2-1151,1 1 0,0-1 0,0 1 0,0-1 0,0 1 0,0 1 0,1-1 0,0 1 0,0 0 0,0 0 0,0 0 0,1 0 0,0 0 0,0 1 0,0 0 0,1 0 0,0-1 0,-3 13 0,3-7 53,0 0 0,0 0 0,1 0-1,0 1 1,2 21 0,-1-32-123,0 0 0,0 0 0,0-1 0,0 1-1,0 0 1,1-1 0,-1 1 0,0 0 0,0-1-1,1 1 1,-1 0 0,0-1 0,1 1 0,-1 0 0,1-1-1,-1 1 1,0-1 0,1 1 0,0-1 0,-1 1-1,1-1 1,-1 1 0,1-1 0,-1 0 0,1 1-1,0-1 1,-1 0 0,1 0 0,0 1 0,-1-1 0,1 0-1,0 0 1,0 0 0,-1 0 0,1 0 0,0 0-1,-1 0 1,1 0 0,0 0 0,0 0 0,-1 0 0,1 0-1,0 0 1,-1-1 0,1 1 0,0 0 0,0-1-1,2 0 36,0 0 1,-1-1-1,1 1 0,0-1 0,0 1 0,-1-1 0,1 0 0,-1 0 0,0 0 0,3-3 0,8-17 74,-1 0-1,-1-1 1,-1 0-1,-1-1 1,-1 0-1,-1-1 0,7-45 1,-13 68-100,-1 6-91,-11 257 513,11-262-454,0 1 0,1 0 0,-1 0 0,0-1-1,0 1 1,0 0 0,0 0 0,0 0 0,0-1 0,0 1 0,0 0 0,1 0 0,-1 0 0,0 0 0,0-1 0,0 1-1,0 0 1,1 0 0,-1 0 0,0 0 0,0 0 0,0 0 0,1-1 0,-1 1 0,0 0 0,0 0 0,0 0 0,1 0-1,-1 0 1,0 0 0,0 0 0,1 0 0,-1 0 0,0 0 0,0 0 0,1 0 0,-1 0 0,0 0 0,0 0-1,0 0 1,1 0 0,-1 1 0,0-1 0,0 0 0,0 0 0,1 0 0,-1 0 0,0 0 0,0 0 0,0 1 0,1-1-1,-1 0 1,0 0 0,0 0 0,0 1 0,0-1 0,0 0 0,0 0 0,0 0 0,1 1 0,-1-1 0,0 0 0,0 0-1,0 0 1,0 1 0,0-1 0,0 0 0,0 0 0,0 1 0,12-16-1292,17-44-7485,-15 20-570</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40.920"/>
    </inkml:context>
    <inkml:brush xml:id="br0">
      <inkml:brushProperty name="width" value="0.025" units="cm"/>
      <inkml:brushProperty name="height" value="0.025" units="cm"/>
    </inkml:brush>
  </inkml:definitions>
  <inkml:trace contextRef="#ctx0" brushRef="#br0">118 0 10602,'0'0'8376,"-8"12"-4858,-7 8-2668,0 3 793,-2-1-1,-1 0 1,-25 24-1,41-46-1551,10 0-101,0-1 1,-1 0-1,1-1 0,-1 0 1,10-4-1,-9 3 0,1 1 1,-1-1-1,1 2 0,12-2 0,-16 2-80,0 1-1,0-1 0,0 1 0,0 1 0,0-1 1,0 1-1,0 0 0,0 0 0,0 0 1,0 1-1,6 3 0,-9-4 102,0 2 0,0-1 1,0 0-1,0 0 0,0 1 0,0-1 0,0 1 1,-1-1-1,1 1 0,-1 0 0,0-1 0,0 1 1,0 0-1,0 0 0,0 0 0,-1 0 0,0 0 1,1 0-1,-1 0 0,0 5 0,1 2 208,-1 1 0,0 0 0,0-1 0,-1 1 0,0 0-1,-1-1 1,0 1 0,-1-1 0,0 0 0,-1 0 0,0 0 0,0 0 0,-1-1-1,0 1 1,-1-1 0,-11 14 0,16-22-250,0 0-1,1 0 1,-1-1-1,1 1 1,-1 0 0,0 0-1,0-1 1,1 1-1,-1 0 1,0-1 0,0 1-1,0-1 1,0 1-1,0-1 1,0 1 0,0-1-1,0 0 1,0 1 0,0-1-1,0 0 1,0 0-1,0 0 1,0 0 0,0 0-1,0 0 1,0 0-1,0 0 1,0 0 0,0-1-1,0 1 1,-2-1-1,2-1-128,-1 1-1,1-1 0,0 0 0,0 0 0,0 1 1,0-1-1,0 0 0,0 0 0,0 0 0,1 0 1,-1-1-1,1 1 0,0 0 0,-1-3 0,0-7-925,1 0-1,0 0 0,0 0 0,4-20 0,2 15-1627,1 0 0,1 0 1,0 0-1,11-16 0,-15 26 1586,17-28-6265</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41.294"/>
    </inkml:context>
    <inkml:brush xml:id="br0">
      <inkml:brushProperty name="width" value="0.025" units="cm"/>
      <inkml:brushProperty name="height" value="0.025" units="cm"/>
    </inkml:brush>
  </inkml:definitions>
  <inkml:trace contextRef="#ctx0" brushRef="#br0">0 109 4356,'0'0'21001,"2"11"-20445,0 3-363,5 51 825,-8-64-977,1-1-1,0 1 1,0 0 0,0 0-1,0 0 1,0 0-1,0-1 1,0 1-1,0 0 1,0 0-1,0 0 1,1 0 0,-1-1-1,0 1 1,1 0-1,-1 0 1,0-1-1,1 1 1,-1 0-1,1-1 1,-1 1 0,1 0-1,-1-1 1,1 1-1,0-1 1,-1 1-1,1 0 1,0-1-1,-1 0 1,1 1-1,0-1 1,-1 1 0,1-1-1,0 0 1,0 0-1,0 1 1,-1-1-1,1 0 1,0 0-1,0 0 1,0 0 0,0 0-1,-1 0 1,1 0-1,0 0 1,0 0-1,1-1 1,2 0 28,-1 0-1,0 0 1,1-1-1,-1 0 1,0 1 0,0-1-1,0 0 1,0 0-1,0-1 1,2-2 0,42-50 71,18-19-483,-64 73 338,0 0 0,0 0 0,0 0 1,0 1-1,0-1 0,0 0 0,0 0 1,0 1-1,0-1 0,0 0 0,0 1 1,1-1-1,-1 1 0,0-1 0,0 1 1,1 0-1,-1 0 0,0-1 0,3 1 1,-4 1 24,1-1 0,0 1 1,0-1-1,-1 1 0,1-1 1,0 1-1,-1-1 0,1 1 1,-1 0-1,1-1 1,-1 1-1,1 0 0,-1-1 1,0 1-1,1 0 0,-1 0 1,0-1-1,1 1 0,-1 0 1,0 0-1,0 0 1,0 1-1,2 10 354,-2 0 0,0-1 0,-2 19 0,1-10 42,1-19-407,0-1 0,-1 1 0,1 0 0,0-1 0,0 1 0,0 0 0,0-1 0,0 1 0,0 0 0,0 0 0,1-1 0,-1 1 0,0 0 1,0-1-1,1 1 0,-1 0 0,0-1 0,1 1 0,-1-1 0,0 1 0,1 0 0,-1-1 0,1 1 0,-1-1 0,1 1 0,0 0 0,15-9 247,16-33 88,-29 36-329,-1 3-15,10-15 0,1 2 0,23-25 0,-33 38 0,-1-1 0,1 1 0,-1-1 0,1 1 0,0 0 0,0 0 0,0 0 0,0 0 0,0 1 0,1-1 0,-1 1 0,0 0 0,1 0 0,-1 0 0,1 0 0,-1 1 0,1-1 0,0 1 0,-1 0 0,1 0 0,-1 0 0,1 1 0,4 0 0,-6 0 0,0 0 0,-1 0 0,1 1 0,-1-1 0,1 0 0,-1 1 0,0-1 0,1 1 0,-1-1 0,0 1 0,0 0 0,0 0 0,0-1 0,0 1 0,-1 0 0,1 0 0,-1 0 0,1 0 0,0 3 0,-1-3 0,0 0 0,1 0 0,-1 0 0,1 0 0,0-1 0,-1 1 0,1 0 0,0 0 0,0-1 0,0 1 0,0 0 0,0-1 0,1 1 0,2 2 0,0-30-4281,-4-2-2601,0-6-5209</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41.651"/>
    </inkml:context>
    <inkml:brush xml:id="br0">
      <inkml:brushProperty name="width" value="0.025" units="cm"/>
      <inkml:brushProperty name="height" value="0.025" units="cm"/>
    </inkml:brush>
  </inkml:definitions>
  <inkml:trace contextRef="#ctx0" brushRef="#br0">1 1 19186,'0'0'1057</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42.233"/>
    </inkml:context>
    <inkml:brush xml:id="br0">
      <inkml:brushProperty name="width" value="0.025" units="cm"/>
      <inkml:brushProperty name="height" value="0.025" units="cm"/>
    </inkml:brush>
  </inkml:definitions>
  <inkml:trace contextRef="#ctx0" brushRef="#br0">7 38 4260,'0'0'23062,"-7"14"-22288,7-12-641,0-1 1,0 0 0,1 0-1,-1 1 1,0-1-1,0 0 1,1 0-1,-1 1 1,1-1-1,-1 0 1,1 0-1,0 0 1,0 0-1,-1 0 1,1 0-1,0 0 1,1 1 0,4-1 1429,-6-17-859,-1 13-704,0 10 0,0 27 0,6 48 0,-1-43 0,-2-19 0,1 0 0,0 0 0,11 30 0,-14-49 0,0-1 0,0 1 0,0 0 0,0-1 0,0 1 0,1 0 0,-1-1 0,0 1 0,1-1 0,-1 1 0,0-1 0,1 1 0,-1-1 0,1 1 0,-1-1 0,1 1 0,-1-1 0,1 1 0,-1-1 0,1 0 0,-1 1 0,1-1 0,-1 0 0,1 1 0,0-1 0,-1 0 0,1 0 0,0 0 0,-1 1 0,1-1 0,0 0 0,17-14 0,9-34 0,-26 46 0,35-80 0,24-47 0,-60 127 0,1 0 0,0 0 0,0 1 0,0-1 0,0 0 0,0 0 0,0 1 0,0-1 0,1 1 0,-1-1 0,1 1 0,-1-1 0,1 1 0,0 0 0,-1 0 0,1 0 0,0 0 0,0 0 0,-1 0 0,1 0 0,0 1 0,0-1 0,0 1 0,4-1 0,-4 2 0,0-1 0,0 1 0,0 0 0,0 0 0,0 1 0,0-1 0,0 0 0,-1 1 0,1-1 0,0 1 0,-1-1 0,1 1 0,-1 0 0,0 0 0,1 0 0,-1-1 0,0 1 0,0 0 0,0 1 0,0-1 0,0 3 0,26 76 0,-27-81 0,0 1 0,0-1 0,0 0 0,0 1 0,0-1 0,0 0 0,1 1 0,-1-1 0,0 0 0,0 0 0,0 1 0,0-1 0,1 0 0,-1 1 0,0-1 0,0 0 0,1 0 0,-1 0 0,0 1 0,0-1 0,1 0 0,-1 0 0,0 0 0,1 0 0,-1 1 0,0-1 0,1 0 0,-1 0 0,0 0 0,1 0 0,-1 0 0,0 0 0,1 0 0,-1 0 0,0 0 0,1 0 0,-1 0 0,0 0 0,1 0 0,-1 0 0,0 0 0,1-1 0,-1 1 0,0 0 0,1 0 0,-1 0 0,0 0 0,0-1 0,1 1 0,-1 0 0,0 0 0,0-1 0,1 1 0,-1 0 0,0 0 0,0-1 0,0 1 0,1 0 0,-1-1 0,0 1 0,0 0 0,0-1 0,14-22 0,-13 20 0,12-22 0,-9 15 0,0 0 0,1 0 0,0 1 0,1 0 0,0 0 0,1 0 0,-1 1 0,2 0 0,7-8 0,-14 16-15,-1-1-1,1 1 1,-1 0 0,1-1-1,-1 1 1,1-1-1,0 1 1,-1 0 0,1 0-1,-1-1 1,1 1 0,0 0-1,-1 0 1,1 0-1,0-1 1,-1 1 0,1 0-1,0 0 1,-1 0 0,1 0-1,0 0 1,-1 1-1,1-1 1,0 0 0,-1 0-1,1 0 1,0 1 0,-1-1-1,1 0 1,0 0-1,-1 1 1,1-1 0,-1 1-1,2 0 1,7 26-1428,-9 34-3128,0-61 4530,1 0-209,-1 0 0,0 1-1,0-1 1,0 0 0,0 1-1,0-1 1,0 0 0,0 1 0,0-1-1,0 0 1,0 0 0,0 1-1,0-1 1,0 0 0,0 1-1,-1-1 1,1 0 0,0 1 0,0-1-1,0 0 1,0 0 0,0 1-1,-1-1 1,1 0 0,0 0 0,0 1-1,0-1 1,-1 0 0,1 0-1,0 0 1,-1 1 0,1-1 0,0 0-1,0 0 1,-1 0 0,1 0-1,0 0 1,-1 0 0,1 0 0,0 0-1,0 1 1,-1-1 0,1 0-1,0 0 1,-1 0 0,1 0 0,0-1-1,-1 1 1,1 0 0,0 0-1,-1 0 1,-9-4-11436</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42.555"/>
    </inkml:context>
    <inkml:brush xml:id="br0">
      <inkml:brushProperty name="width" value="0.025" units="cm"/>
      <inkml:brushProperty name="height" value="0.025" units="cm"/>
    </inkml:brush>
  </inkml:definitions>
  <inkml:trace contextRef="#ctx0" brushRef="#br0">0 0 10826,'0'0'5285</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42.886"/>
    </inkml:context>
    <inkml:brush xml:id="br0">
      <inkml:brushProperty name="width" value="0.025" units="cm"/>
      <inkml:brushProperty name="height" value="0.025" units="cm"/>
    </inkml:brush>
  </inkml:definitions>
  <inkml:trace contextRef="#ctx0" brushRef="#br0">1 1 8808,'0'10'9727,"0"29"-7508,1-1-1,2 1 1,2-1-1,10 42 1,0-31-1908,9 22 396,-3 1 0,-3 1 0,13 115 0,-31-186-707,2-8 0,1-25 0,2-44 0,-5-311 0,0 378 0,1 1 0,0-1 0,0 0 0,0 0 0,1 1 0,0-1 0,1 0 0,0 1 0,0 0 0,8-13 0,-9 17 0,0-1 0,1 1 0,-1 0 0,1 0 0,0 0 0,0 0 0,0 1 0,0-1 0,0 1 0,0 0 0,1 0 0,0 0 0,-1 0 0,1 0 0,0 1 0,-1 0 0,1-1 0,0 2 0,0-1 0,0 0 0,0 1 0,8 0 0,-11 0 0,-1 0 0,1 1 0,0-1 0,-1 1 0,1-1 0,-1 1 0,1-1 0,-1 1 0,0 0 0,1-1 0,-1 1 0,1 0 0,-1-1 0,0 1 0,0 0 0,1-1 0,-1 1 0,0 0 0,0-1 0,0 1 0,0 0 0,0 0 0,0-1 0,0 1 0,0 0 0,0-1 0,0 1 0,0 1 0,-3 24 0,-2-9 0,-1 0 0,0 1 0,-1-2 0,-1 1 0,-1-1 0,0 0 0,-1-1 0,-24 28 0,34-43-1,0 0-1,0 1 1,0-1-1,0 0 1,0 0-1,-1 1 1,1-1-1,0 0 1,0 1-1,0-1 1,-1 0-1,1 0 1,0 1-1,0-1 1,-1 0-1,1 0 1,0 0-1,0 1 1,-1-1-1,1 0 1,0 0-1,-1 0 1,1 0 0,0 0-1,-1 0 1,1 0-1,0 0 1,0 1-1,-1-1 1,1 0-1,0 0 1,-1 0-1,1-1 1,0 1-1,-1 0 1,1 0-1,0 0 1,-1 0-1,1 0 1,0 0-1,-1 0 1,1 0-1,0-1 1,0 1-1,-1 0 1,1 0 0,0 0-1,0-1 1,-1 1-1,1 0 1,-3-24-363,12-29-2053,24-23-11719,-13 34-774</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47:43.402"/>
    </inkml:context>
    <inkml:brush xml:id="br0">
      <inkml:brushProperty name="width" value="0.025" units="cm"/>
      <inkml:brushProperty name="height" value="0.025" units="cm"/>
    </inkml:brush>
  </inkml:definitions>
  <inkml:trace contextRef="#ctx0" brushRef="#br0">32 525 17424,'-4'12'2040,"2"-5"-1563,-18 51 2790,19-54-2883,0 1 0,0-1 0,0 0 1,0 1-1,1-1 0,0 0 0,0 1 1,0-1-1,0 1 0,1-1 0,-1 0 0,3 6 1,-3-9-369,1-1 0,-1 1 0,1-1 0,-1 1 0,1-1 0,-1 0 0,1 1 0,-1-1 1,1 0-1,0 1 0,-1-1 0,1 0 0,0 0 0,-1 0 0,1 1 0,-1-1 0,1 0 0,0 0 1,-1 0-1,1 0 0,0 0 0,-1 0 0,1 0 0,0-1 0,-1 1 0,1 0 0,0 0 1,-1 0-1,1-1 0,-1 1 0,1 0 0,0 0 0,-1-1 0,1 1 0,-1-1 0,1 1 0,0-1 1,20-17 198,-10 3-212,-1-2 0,-1 1 0,0-1 0,-1-1 0,-1 0 0,0 0 0,-2 0 0,6-31 0,4 137-654,-13-81 720,-1-1 1,1 1 0,0-1 0,0 0-1,1 0 1,5 11 0,-8-17-25,1 1-1,-1 0 1,1-1 0,-1 1-1,1 0 1,-1-1 0,1 1 0,0 0-1,-1-1 1,1 1 0,0-1-1,0 1 1,-1-1 0,1 0 0,0 1-1,0-1 1,0 0 0,-1 1-1,1-1 1,0 0 0,0 0 0,0 0-1,1 0 1,-1 0 49,1-1 0,-1 1 0,1-1-1,-1 0 1,0 0 0,1 0 0,-1 0 0,0 0 0,0 0 0,1 0 0,-1 0-1,0 0 1,0-1 0,0 1 0,0 0 0,-1-1 0,3-2 0,18-40 127,-1-1 0,-3-1 0,-1 0 0,14-73 0,-25 96-216,11-44-5,13-104 0,-34 225 0,-2 18 0,3 96 0,5-147 0,0 0 0,2 0 0,0 0 0,1 0 0,1-1 0,2 0 0,0 0 0,0 0 0,18 31 0,-6-30 0,-19-21 0,0 0 0,0 0 0,1 0 0,-1 0 0,0 0 0,0 0 0,1 0 0,-1-1 0,0 1 0,0 0 0,1 0 0,-1 0 0,0 0 0,0 0 0,0 0 0,1-1 0,-1 1 0,0 0 0,0 0 0,0 0 0,0-1 0,1 1 0,-1 0 0,0 0 0,0-1 0,0 1 0,0 0 0,0 0 0,0 0 0,0-1 0,0 1 0,0 0 0,0-1 0,0 1 0,0 0 0,0 0 0,0-1 0,0 1 0,0 0 0,0 0 0,0-1 0,0 1 0,0 0 0,0 0 0,0-1 0,0 1 0,0 0 0,0 0 0,-1 0 0,1-1 0,0 1 0,0 0 0,-3-15 0,-12-9-275,-1-1 0,0 2-1,-2 0 1,-27-26 0,3 1-25,19 24 549,-17-20 640,38 42-851,-1-1 1,2 0-1,-1 1 1,0-1-1,0 0 1,1 0-1,0 0 0,0-1 1,0 1-1,0 0 1,0 0-1,0 0 1,0-4-1,2 5-38,-1 1 0,1-1 0,-1 1 0,1-1 0,-1 1 0,1-1 0,0 1 0,0 0 0,-1-1 0,1 1 0,0 0 0,0 0 0,1 0 0,-1 0 0,0 0 0,0 0 0,0 0 0,1 0 0,1-1 0,34-16 0,-24 12 0,52-23 0,77-37-1679,-49 16-2573,0-7-9259</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21.001"/>
    </inkml:context>
    <inkml:brush xml:id="br0">
      <inkml:brushProperty name="width" value="0.025" units="cm"/>
      <inkml:brushProperty name="height" value="0.025" units="cm"/>
    </inkml:brush>
  </inkml:definitions>
  <inkml:trace contextRef="#ctx0" brushRef="#br0">120 1 15855,'0'0'4442,"0"11"-2772,-3 86 1928,-1-19-1726,14 148-1,-8-205-1867,8 46-84,0 73 1,-10-140-27,0 1-1,0-1 1,0 1 0,0 0 0,0-1-1,0 1 1,0-1 0,0 1 0,0-1 0,0 1-1,-1 0 1,1-1 0,0 1 0,0-1-1,0 1 1,-1-1 0,1 1 0,0-1-1,-1 1 1,1-1 0,0 1 0,-1-1-1,1 0 1,0 1 0,-1-1 0,1 1-1,-1-1 1,1 0 0,-1 1 0,1-1 0,-1 0-1,1 0 1,-1 0 0,1 1 0,-1-1-1,0 0 1,1 0 0,-1 0 0,1 0-1,-1 0 1,1 0 0,-1 0 0,0 0-1,1 0 1,-1 0 0,1 0 0,-1 0-1,1-1 1,-1 1 0,1 0 0,-1 0-1,0-1 1,-29-18-4091,16 3 1284,2 1 0,-23-36 0,1-8-3797</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44.078"/>
    </inkml:context>
    <inkml:brush xml:id="br0">
      <inkml:brushProperty name="width" value="0.025" units="cm"/>
      <inkml:brushProperty name="height" value="0.025" units="cm"/>
    </inkml:brush>
  </inkml:definitions>
  <inkml:trace contextRef="#ctx0" brushRef="#br0">0 1 9929,'0'0'10907,"9"6"-10058,9 9-438,-1 0 0,0 1 0,-1 1 0,-1 1 0,0 0 0,-2 0 0,0 2 0,-1 0 0,-1 0 0,-1 1 0,0 0 0,-2 1 0,-1 0 0,0 0 0,-2 0 0,5 43 0,-7-28-288,-2 0-1,-2 1 1,-1-1 0,-2 0-1,-2 0 1,-1 0-1,-2-1 1,-16 44-1,-9-6-3791,-8-5-3576,12-31-7548</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21.358"/>
    </inkml:context>
    <inkml:brush xml:id="br0">
      <inkml:brushProperty name="width" value="0.025" units="cm"/>
      <inkml:brushProperty name="height" value="0.025" units="cm"/>
    </inkml:brush>
  </inkml:definitions>
  <inkml:trace contextRef="#ctx0" brushRef="#br0">28 353 5573,'-7'-22'2760,"1"0"0,1 0 0,-4-42 0,9 57-2295,0 0-1,0 1 1,0-1-1,1 1 0,0-1 1,0 1-1,1-1 1,-1 1-1,1 0 1,1 0-1,-1 0 0,1 0 1,0 0-1,1 0 1,-1 1-1,1 0 1,0-1-1,6-5 0,2 1-21,1 1-1,-1 0 0,1 1 1,1 0-1,0 0 0,0 2 0,0 0 1,1 0-1,21-4 0,-6 4-229,1 0 0,0 2 0,53 0 0,-78 4-211,0 0 1,0 0-1,0 1 0,0 0 1,0 0-1,0 0 1,0 1-1,0 0 1,-1 0-1,1 0 0,-1 1 1,10 5-1,-12-5 2,0-1 0,0 1 0,-1 0 0,0 0 0,1 0 0,-1 0 0,0 0 0,0 1-1,-1-1 1,1 0 0,-1 1 0,1 0 0,-1-1 0,0 1 0,-1 0 0,1-1 0,-1 1 0,1 0-1,-1 0 1,0-1 0,-1 8 0,0-5 47,-1 0-1,0 0 1,0 0 0,0-1-1,0 1 1,-1 0 0,0-1-1,0 0 1,0 0 0,-1 0-1,0 0 1,0 0 0,0-1-1,0 0 1,-1 0 0,0 0-1,0 0 1,0-1-1,-6 4 1,-9 4 180,0 0 1,-1-1-1,-38 12 0,55-20-231,-3 0 0,1 1 0,-1-1 0,0 0 0,0-1 0,0 0 0,0 0 0,-1 0 0,1-1 0,-8 0 0,15-1-191,-1 0 1,1-1-1,0 1 0,0 0 1,-1 0-1,1 0 0,0 0 1,0 0-1,0 0 0,0 0 1,0-1-1,1 1 0,-1 0 1,0 0-1,0 0 1,1 0-1,-1 0 0,1 0 1,-1 0-1,2-2 0,16-25-7144</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22.059"/>
    </inkml:context>
    <inkml:brush xml:id="br0">
      <inkml:brushProperty name="width" value="0.025" units="cm"/>
      <inkml:brushProperty name="height" value="0.025" units="cm"/>
    </inkml:brush>
  </inkml:definitions>
  <inkml:trace contextRef="#ctx0" brushRef="#br0">10 0 7015,'0'0'19960,"-1"10"-18380,-8 138 906,9-128-2198,1-1 0,0 1-1,2 0 1,0-1-1,12 38 1,-15-57-288,0 1 0,0 0 0,1 0 0,-1 0 0,1 0 0,-1 0 0,0 0 0,1-1 0,-1 1 0,1 0 0,0 0 0,-1-1 0,1 1 0,0 0 0,-1-1 0,1 1 0,0 0 0,0-1 0,1 1 0,9-8 0,5-28 0,-11 13 0,0-1 0,-1 1 0,-1-1 0,-1 1 0,-2-1 0,-3-44 0,3 67 0,0-1 0,0 0 0,0 0 0,0 0 0,0 0 0,0 0 0,0 0 0,0 0 0,-1 0 0,1 0 0,0 1 0,-1-1 0,1 0 0,-1 0 0,1 0 0,-1 0 0,1 1 0,-1-1 0,1 0 0,-1 1 0,0-1 0,1 0 0,-1 1 0,0-1 0,0 1 0,0-1 0,1 1 0,-1 0 0,0-1 0,0 1 0,0 0 0,0-1 0,-1 1 0,1 0 0,1 1 0,-1-1 0,0 0 0,0 1 0,0-1 0,0 1 0,1 0 0,-1-1 0,0 1 0,0 0 0,1-1 0,-1 1 0,1 0 0,-1 0 0,1-1 0,-1 1 0,1 0 0,-1 0 0,1 0 0,0 0 0,-1 0 0,1 0 0,0 0 0,0-1 0,-1 1 0,1 0 0,0 0 0,0 0 0,0 0 0,1 1 0,-2 1 5,1 1-1,0-1 1,1 0-1,-1 0 1,0 0-1,1 0 1,0 0 0,-1 0-1,1 0 1,0 0-1,1 0 1,-1 0-1,0 0 1,1-1-1,0 1 1,0-1 0,0 1-1,2 2 1,0-2-39,-1-1 1,1 1 0,0-1-1,0 0 1,0 0 0,1 0-1,-1-1 1,0 1-1,0-1 1,1 0 0,-1 0-1,8 0 1,10 1-1668,0-1 1,0-1-1,0-1 0,25-5 1,-36 5 53,0-2 1,0 1-1,0-2 1,-1 1 0,1-2-1,-1 1 1,0-1-1,0-1 1,17-12-1,-8-6 980,-18 23 1167,-1-1 0,1 0 1,0 1-1,-1-1 0,1 0 1,-1 0-1,0 1 1,1-1-1,-1 0 0,0 0 1,0 1-1,0-1 0,-1 0 1,1 0-1,0 1 1,-2-4-1,2 4-192,0 0 0,-1 0 0,1 1 0,0-1 0,-1 0 1,1 1-1,-1-1 0,1 1 0,-1-1 0,0 1 0,1-1 0,-1 1 0,1-1 0,-1 1 1,0-1-1,1 1 0,-1 0 0,0-1 0,0 1 0,1 0 0,-1 0 0,0-1 1,0 1-1,1 0 0,-1 0 0,-1 0 0,0 1-152,0-1-1,-1 0 1,1 1 0,0 0-1,0 0 1,0-1 0,0 1 0,0 0-1,0 1 1,0-1 0,0 0-1,0 1 1,-3 2 0,-3 5 281,-1 0-1,1 1 1,1 0 0,0 0 0,0 0 0,-9 22 0,13-26-306,0 1 1,0 0-1,1 1 1,-1-1-1,2 0 1,-1 1-1,1-1 0,0 1 1,0-1-1,1 1 1,0-1-1,2 13 1,-1-19-107,0 1 1,0 0-1,0-1 0,0 1 1,0-1-1,0 0 1,0 1-1,0-1 0,1 0 1,-1 1-1,0-1 1,1 0-1,-1 0 0,1 0 1,-1-1-1,1 1 1,0 0-1,-1 0 0,1-1 1,0 1-1,0-1 1,-1 0-1,1 1 0,0-1 1,0 0-1,0 0 1,-1 0-1,1 0 0,2-1 1,3 1 128,-1 0 0,1-1 1,0 0-1,0-1 0,-1 1 0,12-5 1,-10 1-141,0 1 0,0-1 0,-1 0 0,1-1 0,-1 0 1,0 0-1,-1 0 0,0-1 0,0 0 0,0-1 1,-1 1-1,0-1 0,0 0 0,-1 0 0,0 0 0,0-1 1,-1 0-1,0 1 0,-1-1 0,0 0 0,0 0 0,-1 0 1,0-1-1,0 1 0,-2-16 0,1 23-13,-1-1 0,1 1 1,0 0-1,-1 0 0,1 0 0,-1 0 0,0 0 1,0 0-1,0 0 0,0 0 0,0 1 0,0-1 1,0 0-1,-1 0 0,1 1 0,0-1 0,-1 1 1,0-1-1,1 1 0,-1 0 0,0 0 0,0 0 1,1 0-1,-1 0 0,0 0 0,0 0 0,0 0 1,0 1-1,0-1 0,-1 1 0,1-1 1,0 1-1,0 0 0,0 0 0,0 0 0,0 0 1,0 0-1,-1 1 0,1-1 0,-2 1 0,1 0-9,0 0-1,1-1 1,-1 1-1,0 0 1,0 0-1,1 1 1,-1-1-1,0 1 1,1-1-1,-1 1 1,1 0-1,0 0 1,0 0-1,0 0 1,0 0-1,0 0 1,0 1-1,0-1 1,1 0-1,-1 1 1,1 0-1,0-1 1,-1 1-1,1 0 1,1 0-1,-1 0 1,0-1-1,0 6 0,1-7-135,0-1 0,0 1-1,0-1 1,0 1 0,1 0-1,-1-1 1,0 1 0,0-1-1,0 1 1,1-1-1,-1 1 1,0-1 0,1 1-1,-1-1 1,0 1 0,1-1-1,-1 1 1,0-1 0,1 1-1,-1-1 1,1 0-1,-1 1 1,1-1 0,-1 0-1,1 0 1,-1 1 0,1-1-1,0 0 1,-1 0-1,1 0 1,-1 1 0,1-1-1,-1 0 1,1 0 0,0 0-1,-1 0 1,1 0 0,-1 0-1,2-1 1,-1 2-269,23-1-6879</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22.857"/>
    </inkml:context>
    <inkml:brush xml:id="br0">
      <inkml:brushProperty name="width" value="0.025" units="cm"/>
      <inkml:brushProperty name="height" value="0.025" units="cm"/>
    </inkml:brush>
  </inkml:definitions>
  <inkml:trace contextRef="#ctx0" brushRef="#br0">138 1144 4260,'-11'-2'4052,"-64"-13"2614,24 1 3740,479-53-6959,-154 20-3088,695-84-1640,-177 26 288,-506 64 1084,909-125 1475,5 35-351,-508 75-1195,1003-97 88,-1409 120-180,1082-112 2039,-1332 142-2013,54-8-1189,-89 11 1163,-1 0-1,1 0 1,-1 0-1,0 0 1,1 0-1,-1 0 1,1 0-1,-1 0 1,0 0-1,1 0 1,-1 0-1,1 0 1,-1-1 0,0 1-1,1 0 1,-1 0-1,0 0 1,1-1-1,-1 1 1,0 0-1,1 0 1,-1-1-1,0 1 1,0 0-1,1-1 1,-1 1-1,0 0 1,0-1-1,1 1 1,-1 0-1,0-1 1,0 0-1,-13-6-3834,-29-3-3604</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23.849"/>
    </inkml:context>
    <inkml:brush xml:id="br0">
      <inkml:brushProperty name="width" value="0.025" units="cm"/>
      <inkml:brushProperty name="height" value="0.025" units="cm"/>
    </inkml:brush>
  </inkml:definitions>
  <inkml:trace contextRef="#ctx0" brushRef="#br0">173 163 3683,'6'-8'9540,"2"-4"-8053,32-50 3928,-36 56-4628,0-1 0,-1 1 0,0-1 1,-1 0-1,1 0 0,-1 0 0,0 0 1,0-9-1,-2 16-723,0-1 0,1 1 1,-1 0-1,0-1 1,0 1-1,0 0 0,0-1 1,0 1-1,0 0 0,0-1 1,0 1-1,0 0 0,0-1 1,0 1-1,0 0 0,-1-1 1,1 1-1,0 0 0,0 0 1,0-1-1,0 1 1,-1 0-1,1-1 0,0 1 1,0 0-1,0 0 0,-1-1 1,1 1-1,0 0 0,0 0 1,-1 0-1,1-1 0,0 1 1,-1 0-1,1 0 0,0 0 1,-1 0-1,-12 6 494,-10 20-545,10-1 187,0 0 0,1 1 0,2 1 0,1 0 0,1 0 0,1 1 0,2 0-1,0 0 1,2 1 0,1 52 0,2-74-162,1 1 1,0-1-1,0 1 0,0-1 0,1 1 0,5 12 0,-7-18-36,1-1 1,-1 1-1,1 0 0,0-1 0,0 1 0,0-1 1,0 1-1,0-1 0,0 1 0,0-1 0,0 1 1,1-1-1,-1 0 0,1 0 0,-1 0 0,1 0 1,-1 0-1,1 0 0,-1 0 0,1 0 0,0-1 1,-1 1-1,1-1 0,0 1 0,0-1 0,0 0 1,-1 1-1,1-1 0,0 0 0,0 0 0,0 0 1,-1-1-1,5 0 0,-6 1-2,1-1 0,0 1 0,-1-1 0,1 1 0,0-1 0,-1 0 0,1 0 0,-1 1 0,1-1 0,-1 0 0,0 0 0,1 1 0,-1-1 0,0 0 0,1 0 0,-1 0 0,0 0 0,0 0 0,0 1 0,0-1 0,1 0 0,-2 0 0,1 0 0,0 0 0,0-1 0,-4-26 0,-1 15 0,-2 1 0,0-1 0,0 1 0,-1 0 0,-1 1 0,0 0 0,0 0 0,-1 1 0,-1 0 0,0 1 0,0 0 0,0 1 0,-1 0 0,-17-9 0,27 17 0,1-1 0,0 1 0,0-1 0,-1 1 0,1-1 0,0 1 0,0 0 0,-1 0 0,1 0 0,0-1 0,-1 1 0,1 0 0,0 1 0,-1-1 0,1 0 0,0 0 0,-1 0 0,1 1 0,0-1 0,0 1 0,-1-1 0,1 1 0,-2 1 0,3-2 0,-1 1 0,1 0 0,0 0 0,0-1 0,-1 1 0,1 0 0,0 0 0,0 0 0,0-1 0,0 1 0,0 0 0,0 0 0,0 0 0,0-1 0,0 1 0,0 0 0,1 0 0,-1-1 0,0 1 0,1 0 0,-1 0 0,0-1 0,1 1 0,-1 0 0,1-1 0,-1 1 0,1 0 0,-1-1 0,1 1 0,-1-1 0,1 1 0,0-1 0,-1 1 0,1-1 0,0 1 0,-1-1 0,1 0 0,0 1 0,1-1 0,5 4 0,0 0 0,1-1 0,-1 0 0,1-1 0,0 0 0,0 0 0,0 0 0,0-1 0,0-1 0,0 1 0,13-2 0,-4 1 0,0-2 0,-1 0 0,1-1 0,26-8 0,-27 5 0,1-1 0,-1 0 0,0-1 0,24-16 0,-36 21 0,1 0 0,-1 0 0,0-1 0,0 1 0,0-1 0,-1 0 0,1 0 0,-1 0 0,0 0 0,0-1 0,0 1 0,-1-1 0,0 0 0,0 0 0,0 0 0,0 0 0,-1 0 0,1 0 0,0-9 0,-2 14 0,0 0 0,0 0 0,0 0 0,0 0 0,0 0 0,0 0 0,0 0 0,0-1 0,0 1 0,0 0 0,0 0 0,0 0 0,0 0 0,0 0 0,0 0 0,0 0 0,0 0 0,0-1 0,0 1 0,0 0 0,0 0 0,0 0 0,0 0 0,0 0 0,0 0 0,0 0 0,0 0 0,-1 0 0,1 0 0,0-1 0,0 1 0,0 0 0,0 0 0,0 0 0,0 0 0,0 0 0,0 0 0,0 0 0,0 0 0,-1 0 0,1 0 0,0 0 0,0 0 0,0 0 0,0 0 0,0 0 0,0 0 0,0 0 0,0 0 0,-1 0 0,1 0 0,0 0 0,0 0 0,0 0 0,0 0 0,0 0 0,0 0 0,0 0 0,0 0 0,0 0 0,-1 0 0,1 0 0,0 0 0,0 0 0,0 0 0,0 1 0,-8 8 0,-7 13 0,-6 41 0,20-58 0,0 0 0,0 1 0,0-1 0,0 0 0,1 1 0,0-1 0,0 0 0,1 1 0,0-1 0,1 8 0,0-12 0,-1 1 0,0-1 0,0 0 0,0 1 0,1-1 0,-1 0 0,0 0 0,1 0 0,-1 0 0,1 0 0,-1 0 0,1-1 0,0 1 0,-1 0 0,1-1 0,0 1 0,0-1 0,-1 0 0,1 0 0,0 1 0,0-1 0,-1 0 0,1 0 0,0-1 0,0 1 0,-1 0 0,1-1 0,0 1 0,2-2 0,4 1 0,0-1 0,-1-1 0,1 1 0,-1-1 0,11-6 0,-10 4 0,-4 3 0,0 0 0,0-1 0,0 1 0,0-1 0,0 0 0,0 0 0,-1-1 0,0 1 0,1-1 0,-1 1 0,0-1 0,3-7 0,-11 5-2422,-9 3-7024,4-1-1940</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24.223"/>
    </inkml:context>
    <inkml:brush xml:id="br0">
      <inkml:brushProperty name="width" value="0.025" units="cm"/>
      <inkml:brushProperty name="height" value="0.025" units="cm"/>
    </inkml:brush>
  </inkml:definitions>
  <inkml:trace contextRef="#ctx0" brushRef="#br0">120 1 18898,'0'0'8141,"-3"10"-7271,0 6-553,1 0 0,0 0 0,1 1 0,0-1 0,2 1 0,0-1-1,0 0 1,2 1 0,0-1 0,10 30 0,0-14-325,33 58 0,-35-70-472,-11-20 308,1 0 0,-1 1 0,0-1 0,1 1 0,-1-1 0,0 1 0,0-1 0,1 1 1,-1-1-1,0 1 0,0-1 0,0 1 0,1-1 0,-1 1 0,0 0 0,0-1 1,0 1-1,0-1 0,0 1 0,0-1 0,0 1 0,0-1 0,-1 1 0,1 0 0,0-1 1,0 1-1,0-1 0,0 1 0,-1-1 0,1 1 0,0-1 0,-1 1 0,1-1 0,0 1 1,-1-1-1,1 0 0,0 1 0,-1-1 0,1 0 0,-1 1 0,1-1 0,-1 0 0,1 1 1,-1-1-1,1 0 0,-1 0 0,1 0 0,-1 1 0,1-1 0,-1 0 0,0 0 1,1 0-1,-1 0 0,1 0 0,-1 0 0,1 0 0,-1 0 0,1 0 0,-1 0 0,0 0 1,1-1-1,-1 1 0,1 0 0,-1 0 0,1-1 0,-1 1 0,-42-13-3611,27 5 3449,0-2 0,-21-16 1,-23-29 5460,59 55-4985,0-1 0,0 1 0,1-1-1,-1 1 1,0-1 0,1 1-1,-1-1 1,1 0 0,-1 1 0,1-1-1,-1 1 1,1-1 0,-1 0 0,1 0-1,0 1 1,-1-1 0,1 0-1,0 0 1,0 1 0,-1-1 0,1 0-1,0 0 1,0 0 0,0 0 0,0 1-1,0-1 1,0 0 0,0 0-1,0 0 1,0 1 0,1-1 0,-1 0-1,0 0 1,0 0 0,1 1 0,-1-1-1,1 0 1,-1 1 0,1-1-1,-1 0 1,1 1 0,-1-1 0,1 0-1,-1 1 1,1-1 0,0 1 0,-1-1-1,1 1 1,0-1 0,-1 1-1,1 0 1,0-1 0,0 1 0,-1 0-1,1 0 1,0-1 0,0 1 0,0 0-1,-1 0 1,2 0 0,59-4 1225,-51 4-916,99 0 639,-73 1-4755,-1-1-6525</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24.595"/>
    </inkml:context>
    <inkml:brush xml:id="br0">
      <inkml:brushProperty name="width" value="0.025" units="cm"/>
      <inkml:brushProperty name="height" value="0.025" units="cm"/>
    </inkml:brush>
  </inkml:definitions>
  <inkml:trace contextRef="#ctx0" brushRef="#br0">1 2 12620,'0'0'11755,"53"0"-11339,-18 0-351,3 0-1219,-1-1-5732</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25.687"/>
    </inkml:context>
    <inkml:brush xml:id="br0">
      <inkml:brushProperty name="width" value="0.025" units="cm"/>
      <inkml:brushProperty name="height" value="0.025" units="cm"/>
    </inkml:brush>
  </inkml:definitions>
  <inkml:trace contextRef="#ctx0" brushRef="#br0">1 22 3619,'0'0'24018,"1"9"-22956,16 122 380,-17-130-1433,0 0 0,-1 0 0,1 0 0,0-1 0,0 1 0,0 0 0,0 0 0,1 0 0,-1 0 0,0 0 0,0-1 0,0 1 0,1 0 0,-1 0 0,0 0 0,1-1 0,-1 1 0,1 0 0,-1 0 0,1-1 0,-1 1 0,1 0 0,0-1 0,-1 1 0,1-1 0,0 1 0,-1-1 0,1 1 0,0-1 0,0 1 0,-1-1 0,1 0 0,0 1 0,0-1 0,0 0 0,-1 0 1,1 0-1,0 1 0,0-1 0,0 0 0,0 0 0,0 0 0,0 0 0,-1-1 0,1 1 0,0 0 0,0 0 0,0 0 0,0-1 0,-1 1 0,1 0 0,0-1 0,0 1 0,-1-1 0,1 1 0,0-1 0,-1 1 0,1-1 0,0 0 0,-1 1 0,1-1 0,-1 0 0,1 0 0,39-44 1106,19-45-208,-59 89-908,1 1 1,-1 0-1,0-1 0,0 1 0,0-1 0,0 1 1,0 0-1,1-1 0,-1 1 0,0 0 0,0-1 0,0 1 1,1 0-1,-1 0 0,0-1 0,1 1 0,-1 0 1,0 0-1,1-1 0,-1 1 0,0 0 0,1 0 0,-1 0 1,0 0-1,1-1 0,-1 1 0,0 0 0,1 0 1,-1 0-1,1 0 0,-1 0 0,0 0 0,1 0 0,-1 0 1,0 0-1,1 0 0,-1 0 0,1 0 0,-1 0 1,0 1-1,1-1 0,-1 0 0,0 0 0,1 0 0,-1 0 1,0 1-1,1-1 0,-1 0 0,0 0 0,1 1 1,-1-1-1,0 0 0,0 1 0,1-1 0,-1 0 0,0 1 1,0-1-1,0 0 0,1 1 0,-1-1 0,0 0 1,0 1-1,0-1 0,0 1 0,0-1 0,0 0 0,0 1 1,5 32-81,-4-26 116,1 8-21,-2-7-2,1-1 0,0 1-1,1 0 1,0-1 0,3 9 0,-5-15-11,0 0 0,1 0 0,0 0 0,-1 0 0,1 0 0,-1 0 0,1 0 0,0 0 0,0 0 0,-1 0 0,1-1 0,0 1 0,0 0 0,0-1 0,0 1 1,0 0-1,0-1 0,0 1 0,0-1 0,0 1 0,0-1 0,1 0 0,-1 0 0,0 1 0,0-1 0,0 0 0,0 0 0,1 0 0,-1 0 0,0 0 0,0 0 0,0-1 1,0 1-1,0 0 0,1 0 0,-1-1 0,0 1 0,0-1 0,0 1 0,1-2 0,8-5-1,0-1 0,0 0 0,-1 0 0,-1-1 0,0 0 0,0-1 0,0 0 0,9-18 0,12-13 0,-3 15 0,-17 28 0,-6 17 0,-6 124 0,3-142-31,0-1 0,0 1 0,0-1-1,0 1 1,0-1 0,0 1 0,0-1 0,0 1 0,0-1-1,0 1 1,0-1 0,0 0 0,0 1 0,0-1 0,0 1-1,1-1 1,-1 1 0,0-1 0,0 1 0,1-1 0,-1 1-1,0-1 1,1 0 0,-1 1 0,0-1 0,1 0 0,-1 1-1,0-1 1,1 0 0,-1 0 0,1 1 0,-1-1 0,1 0-1,-1 0 1,1 1 0,-1-1 0,0 0 0,1 0 0,-1 0-1,1 0 1,-1 0 0,1 0 0,-1 0 0,1 0 0,-1 0-1,1 0 1,-1 0 0,1 0 0,-1 0 0,1-1 0,-1 1 0,1 0-1,-1 0 1,1 0 0,-1-1 0,1 1 0,-1 0 0,0-1-1,1 1 1,26-22-3816,-4-8-1188,2-4-2182</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26.062"/>
    </inkml:context>
    <inkml:brush xml:id="br0">
      <inkml:brushProperty name="width" value="0.025" units="cm"/>
      <inkml:brushProperty name="height" value="0.025" units="cm"/>
    </inkml:brush>
  </inkml:definitions>
  <inkml:trace contextRef="#ctx0" brushRef="#br0">122 62 18802,'0'0'4084,"-11"8"-81,-2 1-3051,2-2-418,0 0-1,0 1 1,1 0 0,0 0-1,1 1 1,-17 21 0,25-29-537,0-1 1,0 1 0,0 0 0,1 0 0,-1 0-1,0 0 1,1 0 0,-1 0 0,1 1 0,-1-1-1,1 0 1,-1 0 0,1 0 0,0 0 0,0 1-1,-1-1 1,1 0 0,0 0 0,0 1 0,0-1-1,1 0 1,-1 0 0,0 0 0,0 1 0,1-1-1,-1 0 1,0 0 0,1 0 0,-1 0 0,1 0-1,0 0 1,-1 0 0,1 0 0,0 0 0,0 0-1,-1 0 1,1 0 0,0 0 0,0 0 0,0-1-1,0 1 1,0 0 0,0-1 0,0 1 0,0-1-1,1 1 1,-1-1 0,0 1 0,0-1 0,0 0-1,0 0 1,1 0 0,-1 1 0,0-1 0,0 0 0,3-1-1,1 2 11,0-1-1,-1 0 1,1 0-1,0-1 0,0 0 1,0 0-1,0 0 1,-1 0-1,1 0 1,0-1-1,-1 0 0,0 0 1,7-5-1,-1-3 1,0-1 0,-1 0 0,-1 0-1,0-1 1,0-1 0,-1 1 0,-1-1 0,0 0-1,-1-1 1,0 1 0,-1-1 0,2-16 0,-6 30 0,1 0-1,-1 0 1,0-1 0,0 1 0,0 0 0,0 0 0,0 0 0,0-1 0,1 1 0,-1 0 0,0 0 0,0 0 0,0-1-1,0 1 1,0 0 0,0 0 0,0-1 0,0 1 0,0 0 0,0 0 0,0-1 0,0 1 0,0 0 0,-1 0 0,1-1-1,0 1 1,0 0 0,0 0 0,0 0 0,0-1 0,0 1 0,0 0 0,-1 0 0,1 0 0,0 0 0,0-1 0,0 1-1,-1 0 1,1 0 0,0 0 0,0 0 0,0 0 0,-1 0 0,1-1 0,0 1 0,0 0 0,-1 0 0,-10 10 206,-10 20 24,13-15-210,1 1 0,0 0 0,1 0-1,1 0 1,1 1 0,0 0 0,1-1-1,0 1 1,1 28 0,2-44-49,0 1 1,0-1-1,1 1 1,-1-1-1,1 0 1,-1 1-1,1-1 1,-1 0-1,1 1 1,0-1-1,-1 0 1,1 0-1,0 0 1,0 0-1,0 1 1,0-1-1,0-1 1,0 1-1,0 0 1,0 0-1,1 0 1,-1 0-1,0-1 1,0 1-1,1-1 1,-1 1-1,0-1 1,1 1-1,-1-1 1,1 0-1,-1 0 1,0 1-1,1-1 1,-1 0-1,1 0 1,-1-1-1,1 1 1,-1 0-1,0 0 1,1-1-1,-1 1 1,1-1-1,0 0 1,6-1-374,0 0-1,0-1 1,0 0 0,-1 0-1,1-1 1,9-6 0,2-4-5163,33-34-1,-16 10-3207</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26.405"/>
    </inkml:context>
    <inkml:brush xml:id="br0">
      <inkml:brushProperty name="width" value="0.025" units="cm"/>
      <inkml:brushProperty name="height" value="0.025" units="cm"/>
    </inkml:brush>
  </inkml:definitions>
  <inkml:trace contextRef="#ctx0" brushRef="#br0">192 0 12236,'0'0'12011,"-47"77"-8231,19-39-1282,1-1-897,3-3-960,3-4-641,8-7 0,5-9 0,1-5-96,3-8-160,-2-1 96,4 0-385,-1-12-864,1-6-865,2-2-1762,0-4-1602,0-3-1280</inkml:trace>
  <inkml:trace contextRef="#ctx0" brushRef="#br0" timeOffset="1">0 100 8296,'0'0'20403,"72"40"-19282,-45-33-544,4 0-449,-3 3-160,-2 2-1313,-5-1-2051,-5-3-2369,-5-1-1730</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26.763"/>
    </inkml:context>
    <inkml:brush xml:id="br0">
      <inkml:brushProperty name="width" value="0.025" units="cm"/>
      <inkml:brushProperty name="height" value="0.025" units="cm"/>
    </inkml:brush>
  </inkml:definitions>
  <inkml:trace contextRef="#ctx0" brushRef="#br0">1 1 16784,'0'0'13677,"3"65"-12973,-1-46-447,-1-1-225,5-5-545,-2-7-1473,1-5-3203</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45.840"/>
    </inkml:context>
    <inkml:brush xml:id="br0">
      <inkml:brushProperty name="width" value="0.025" units="cm"/>
      <inkml:brushProperty name="height" value="0.025" units="cm"/>
    </inkml:brush>
  </inkml:definitions>
  <inkml:trace contextRef="#ctx0" brushRef="#br0">140 49 4260,'0'0'8381,"-8"-1"-6245,0 0-1260,-19-2-17,7-9 5306,56 29-4622,-14-13-1251,-1 0 0,1-1 0,-1-2 0,1 0 0,0-1 0,28-4 0,131-28-24,-167 29-226,111-20 321,-199 39 70,-105 35 0,30-6-364,128-40-58,-10 4 76,0-1-1,-1-2 1,-63 4-1,104-19 53,23-3-166,1 1 0,0 2 0,0 2 0,68-7 0,-57 8 39,-9 1-8,31-4 10,109-2 0,-190 13 48,0-1-1,0 2 0,-25 7 1,-8 2-41,-35 3 24,-199 29 87,267-45-1178,13-12-3274,8-12-4045</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27.492"/>
    </inkml:context>
    <inkml:brush xml:id="br0">
      <inkml:brushProperty name="width" value="0.025" units="cm"/>
      <inkml:brushProperty name="height" value="0.025" units="cm"/>
    </inkml:brush>
  </inkml:definitions>
  <inkml:trace contextRef="#ctx0" brushRef="#br0">1 161 3812,'0'0'4377,"0"-9"-784,0 1-2789,0-49 5065,0 42 5966,4 49-11307,2 0 1,11 42-1,-17-75-522,1 1 0,-1-1-1,0 1 1,1-1 0,-1 1-1,1-1 1,0 1 0,0-1-1,-1 1 1,1-1 0,0 0-1,0 1 1,0-1 0,0 0-1,1 0 1,-1 0 0,0 0-1,0 0 1,1 0 0,-1 0-1,1 0 1,-1 0 0,0-1-1,1 1 1,0 0 0,1-1-1,0 0 16,-1 0-1,1 0 0,-1-1 1,1 1-1,0-1 0,-1 0 1,1 1-1,-1-1 0,1-1 1,-1 1-1,0 0 0,1 0 1,-1-1-1,3-2 0,7-6 89,0-1-1,-1-1 1,20-24-1,-20 19-108,-9 14 0,-1-1 0,1 1 0,0 0 0,0 0 0,1 0 0,-1 0 0,1 0 0,0 0 0,-1 0 0,1 1 0,0-1 0,0 1 0,1 0 0,3-2 0,-6 6 0,0 0 0,0 0 0,-1 0 0,1 1 0,0-1 0,-1 0 0,1 0 0,-1 0 0,1 1 0,-1-1 0,0 0 0,0 0 0,0 1 0,-1 3 0,1-1 0,1 16 0,-2-14 0,1 0 0,0 1 0,1-1 0,0 0 0,0 1 0,1-1 0,-1 0 0,6 11 0,-7-17 0,1 0 0,0 0 0,-1 0 0,1-1 0,0 1 0,0 0 0,0-1 0,-1 1 0,1 0 0,0-1 0,0 1 0,0-1 0,0 1 0,0-1 0,0 0 0,0 1 0,0-1 0,1 0 0,-1 0 0,0 0 0,0 0 0,0 0 0,0 0 0,0 0 0,0 0 0,0 0 0,0 0 0,0-1 0,0 1 0,0 0 0,0-1 0,0 1 0,0-1 0,0 1 0,0-1 0,0 1 0,0-1 0,0 0 0,0 1 0,-1-1 0,1 0 0,0 0 0,0 0 0,0 0 0,36-42 0,-35 41 0,28-45 0,-23 34 0,1 1 0,0 0 0,1 0 0,0 0 0,12-10 0,-20 21 0,-1 1 0,0 0 0,1-1 0,-1 1 0,0-1 0,1 1 0,-1 0 0,0-1 0,1 1 0,-1 0 0,1-1 0,-1 1 0,1 0 0,-1-1 0,1 1 0,-1 0 0,1 0 0,-1 0 0,1 0 0,-1 0 0,1-1 0,-1 1 0,1 0 0,-1 0 0,1 0 0,0 0 0,-1 0 0,1 1 0,-1-1 0,1 0 0,-1 0 0,1 0 0,-1 0 0,1 1 0,-1-1 0,1 0 0,-1 0 0,1 1 0,-1-1 0,0 0 0,1 1 0,-1-1 0,1 1 0,-1-1 0,0 0 0,1 1 0,-1-1 0,0 1 0,0-1 0,1 1 0,-1-1 0,0 1 0,0-1 0,0 1 0,0-1 0,1 1 0,-1-1 0,0 1 0,0-1 0,0 1 0,0 0 0,1 49 0,-1-25 0,0-24 0,1-1 0,-1 1 0,0-1 0,0 1 0,0-1 0,0 1 0,1-1 0,-1 1 0,0-1 0,0 0 0,1 1 0,-1-1 0,0 1 0,1-1 0,-1 0 0,1 1 0,-1-1 0,0 0 0,1 0 0,-1 1 0,1-1 0,-1 0 0,1 0 0,-1 0 0,1 1 0,-1-1 0,1 0 0,-1 0 0,1 0 0,-1 0 0,1 0 0,-1 0 0,1 0 0,-1 0 0,1 0 0,-1 0 0,1 0 0,-1 0 0,1-1 0,-1 1 0,0 0 0,1 0 0,-1 0 0,1-1 0,-1 1 0,1 0 0,-1-1 0,21-14 0,83-125 0,-104 140 0,1 0 0,-1 0 0,0 1 0,1-1 0,-1 0 0,0 0 0,1 0 0,-1 1 0,0-1 0,1 0 0,-1 0 0,0 1 0,0-1 0,1 0 0,-1 1 0,0-1 0,0 0 0,0 0 0,1 1 0,-1-1 0,0 1 0,0-1 0,0 0 0,0 1 0,0-1 0,0 0 0,0 1 0,0-1 0,0 1 0,0-1 0,0 0 0,0 1 0,0-1 0,0 0 0,0 1 0,0-1 0,0 1 0,0-1 0,0 0 0,-1 1 0,2 22 0,-14 47 0,9-58 0,1 1 0,1 0 0,0-1 0,1 1 0,0 0 0,1 0 0,2 21 0,-2-33 1,0-1 1,0 1-1,1 0 0,-1-1 1,0 1-1,0-1 1,1 1-1,-1-1 0,0 1 1,1 0-1,-1-1 0,1 1 1,-1-1-1,1 0 1,-1 1-1,1-1 0,-1 1 1,1-1-1,-1 0 0,1 1 1,-1-1-1,1 0 0,0 1 1,-1-1-1,1 0 1,-1 0-1,1 0 0,0 0 1,-1 0-1,1 0 0,0 0 1,-1 0-1,1 0 0,0 0 1,-1 0-1,1 0 1,0 0-1,-1 0 0,1 0 1,0-1-1,-1 1 0,1 0 1,0-1-1,26-17-301,-5-22-3792,-12-5-5899,-6 5-2495</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27.835"/>
    </inkml:context>
    <inkml:brush xml:id="br0">
      <inkml:brushProperty name="width" value="0.025" units="cm"/>
      <inkml:brushProperty name="height" value="0.025" units="cm"/>
    </inkml:brush>
  </inkml:definitions>
  <inkml:trace contextRef="#ctx0" brushRef="#br0">1 8 18193,'0'0'11499,"61"-8"-20852,-39 8 3748,4 1 320,-4 4-2338</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28.209"/>
    </inkml:context>
    <inkml:brush xml:id="br0">
      <inkml:brushProperty name="width" value="0.025" units="cm"/>
      <inkml:brushProperty name="height" value="0.025" units="cm"/>
    </inkml:brush>
  </inkml:definitions>
  <inkml:trace contextRef="#ctx0" brushRef="#br0">0 1 3235,'7'0'1685,"0"0"0,0 1 0,-1 0 0,1 0 0,0 1 0,-1 0 0,1 0 0,-1 0 0,0 1 0,11 6 0,-14-7-1310,-1 1 1,0-1-1,1 0 1,-1 1-1,0-1 0,-1 1 1,1 0-1,0-1 0,-1 1 1,1 0-1,-1 0 1,0 0-1,0 0 0,0 0 1,0 1-1,-1-1 1,1 0-1,-1 0 0,0 0 1,0 1-1,0-1 1,0 0-1,-1 0 0,-1 6 1,-1 3-212,0 0-1,-1 0 1,-1 0 0,0-1 0,-12 19 0,11-21-94,1 1-1,0-1 1,1 1 0,0 0 0,0 0 0,1 0 0,0 0 0,-1 17 0,4-26-70,0-1 0,0 1 0,0-1 0,0 1 0,0 0 0,0-1 0,0 1 0,1-1 0,-1 1 0,0-1 0,0 1 0,1-1 0,-1 1 0,0-1 0,1 1 0,-1-1 0,1 1 0,-1-1 0,0 1 0,1-1 0,-1 0 0,1 1 0,-1-1 0,1 0 0,-1 1 0,1-1 0,-1 0 0,1 0 0,0 0 0,0 1 0,27 0 0,25-10 0,-16-2-131,81-26-1943,-115 36 1655,8-5-1980,-7-2-2449,-4 0-2481</inkml:trace>
  <inkml:trace contextRef="#ctx0" brushRef="#br0" timeOffset="1">23 139 16912,'0'0'12492,"64"-21"-11723,-31 19-449,2 2-288,2-2-641,-1 0-2434,-10-2-3875,0-1-5702</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28.553"/>
    </inkml:context>
    <inkml:brush xml:id="br0">
      <inkml:brushProperty name="width" value="0.025" units="cm"/>
      <inkml:brushProperty name="height" value="0.025" units="cm"/>
    </inkml:brush>
  </inkml:definitions>
  <inkml:trace contextRef="#ctx0" brushRef="#br0">39 91 17617,'0'0'3656,"-5"9"-399,4-8-3161,-4 8 666,-1 1 0,2 0 0,-1 0 0,-3 13-1,7-21-713,1-1 0,-1 1 0,0 0-1,1-1 1,0 1 0,-1 0-1,1-1 1,0 1 0,0 0 0,0-1-1,0 1 1,0 0 0,0-1 0,0 1-1,0 0 1,1-1 0,-1 1-1,1 0 1,-1-1 0,1 1 0,0-1-1,0 1 1,-1-1 0,1 1-1,0-1 1,0 0 0,1 1 0,-1-1-1,0 0 1,0 0 0,1 0 0,-1 0-1,0 0 1,1 0 0,-1 0-1,1 0 1,-1 0 0,1-1 0,-1 1-1,1-1 1,0 1 0,2-1 0,3 1-26,-1-1 0,1 0 1,0 0-1,-1-1 1,1 0-1,0 0 1,-1 0-1,0-1 0,1 0 1,-1-1-1,0 1 1,0-1-1,0 0 1,0 0-1,-1-1 1,1 0-1,7-7 0,-3 4 17,0 0 0,0 1 0,1 0 0,15-6-1,-26 11-28,1 1 0,0-1 0,0 1-1,0 0 1,0-1 0,0 1-1,0 0 1,-1-1 0,1 1 0,0 0-1,0 0 1,0 0 0,0 0-1,0 0 1,0 0 0,0 0-1,0 0 1,0 0 0,0 1 0,0-1-1,0 0 1,0 1 0,-1-1-1,1 0 1,0 1 0,0-1 0,0 1-1,0-1 1,-1 1 0,1 0-1,0-1 1,-1 1 0,1 0 0,1 1-1,3 35 604,0 1-106,-5-37-498,0 0-1,1 0 1,-1 0-1,1 0 1,-1 0-1,1 0 1,0 0-1,-1 0 1,1 0-1,0 0 1,-1 0-1,1 0 1,0 0 0,0-1-1,0 1 1,0 0-1,0 0 1,0-1-1,0 1 1,0-1-1,0 1 1,0-1-1,0 0 1,1 1-1,1-1 1,3 1-256,1-1-1,-1 0 1,0-1-1,1 1 1,-1-1-1,1-1 1,-1 1-1,10-4 1,-5 0-882,1 0 1,-1 0-1,1-1 1,-1 0-1,-1-1 1,15-12-1,-15 7-6681</inkml:trace>
  <inkml:trace contextRef="#ctx0" brushRef="#br0" timeOffset="1">367 16 19314,'0'0'11595,"49"-15"-13709,-36 15-4260,0 3-8744</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29.156"/>
    </inkml:context>
    <inkml:brush xml:id="br0">
      <inkml:brushProperty name="width" value="0.025" units="cm"/>
      <inkml:brushProperty name="height" value="0.025" units="cm"/>
    </inkml:brush>
  </inkml:definitions>
  <inkml:trace contextRef="#ctx0" brushRef="#br0">98 48 14382,'0'0'16800,"0"-8"-15450,-2-31-1056,3 49-353,-4-6 59,0 1 0,0-1 0,0 0 0,0 0 0,-1 0 0,0 0 0,0-1 0,0 0 0,-8 6 0,12-14 0,1-4 0,-8 12 0,2 4 0,1-1 0,0 1 0,0 0 0,1 0 0,-4 11 0,5-15 0,1 1 0,0 0 0,0-1 0,0 1 0,0 0 0,1 0 0,-1 0 0,1-1 0,0 1 0,1 0 0,-1 0 0,0 0 0,2 5 0,-1-8 0,0 0 0,0 0 0,0-1 0,0 1 0,0 0 0,0 0 0,0 0 0,0-1 0,0 1 0,0-1 0,0 1 0,0-1 0,0 1 0,0-1 0,1 0 0,-1 1 0,0-1 0,0 0 0,1 0 0,-1 0 0,0 0 0,0 0 0,0 0 0,1 0 0,-1-1 0,0 1 0,0 0 0,2-1 0,34-13 0,-27 6 0,0 0 0,-1 0 0,0-1 0,0 0 0,-1 0 0,-1-1 0,0 0 0,8-14 0,-14 34 0,-6 11 0,-3 7 0,0 1 0,2 0 0,2 1 0,0-1 0,2 1 0,1 0 0,2 0 0,0-1 0,11 53 0,-10-67 0,0 1 0,-1-1 0,-1 0 0,0 0 0,-2 0 0,-3 19 0,5-30 0,0-1 0,-1 0 0,0 0 0,0 1 0,0-1 0,0 0 0,0 0 0,-1 0 0,0-1 0,1 1 0,-1 0 0,0 0 0,0-1 0,0 1 0,-1-1 0,1 0 0,-1 0 0,1 0 0,-1 0 0,1 0 0,-1 0 0,0-1 0,0 1 0,0-1 0,0 0 0,0 0 0,-1 0 0,1 0 0,0 0 0,0-1 0,0 0 0,-1 1 0,1-1 0,0 0 0,-4-1 0,4 0 0,1 0 0,0 0 0,-1 0 0,1 0 0,-1 0 0,1 0 0,0-1 0,0 1 0,0-1 0,0 0 0,0 1 0,0-1 0,0 0 0,1 0 0,-1 0 0,1-1 0,-1 1 0,1 0 0,0 0 0,0-1 0,0 1 0,0-1 0,0 1 0,0-5 0,-12-65 0,13 71 0,-2-20 0,1 0 0,0 0 0,5-32 0,-3 46 0,0 0 0,1 0 0,-1 0 0,2 0 0,-1 1 0,1-1 0,0 1 0,0 0 0,1 0 0,0 0 0,0 0 0,0 0 0,1 1 0,7-6 0,62-44-3705,-30 28-3672</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29.568"/>
    </inkml:context>
    <inkml:brush xml:id="br0">
      <inkml:brushProperty name="width" value="0.025" units="cm"/>
      <inkml:brushProperty name="height" value="0.025" units="cm"/>
    </inkml:brush>
  </inkml:definitions>
  <inkml:trace contextRef="#ctx0" brushRef="#br0">1 0 3651,'0'0'26794,"7"14"-25753,-3-5-880,1 0-57,0 0 0,-1 0 0,-1 0 0,1 1 0,-1-1 0,-1 1 0,0 0 0,0 0 0,0 11 0,-2 187-24,0-207-126,0 0-1,0-1 1,0 1-1,0 0 1,0 0-1,0 0 1,0 0-1,0 0 1,0 0-1,1-1 1,-1 1 0,0 0-1,1 0 1,-1 0-1,0-1 1,1 1-1,-1 0 1,1 0-1,-1-1 1,1 1-1,0-1 1,-1 1-1,1 0 1,0-1 0,-1 1-1,1-1 1,0 1-1,0 0 1,1-1-192,0 0 0,0 0 0,-1 1 1,1-1-1,0 0 0,0-1 0,0 1 0,-1 0 1,1 0-1,0-1 0,0 1 0,-1-1 0,3 0 1,2-2-953,1 0 0,0-1 0,-1 1 1,0-1-1,0-1 0,6-4 1,10-14-6947</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30.377"/>
    </inkml:context>
    <inkml:brush xml:id="br0">
      <inkml:brushProperty name="width" value="0.025" units="cm"/>
      <inkml:brushProperty name="height" value="0.025" units="cm"/>
    </inkml:brush>
  </inkml:definitions>
  <inkml:trace contextRef="#ctx0" brushRef="#br0">1 200 15663,'0'0'10484,"9"1"-9347,-2-1-986,7 2 61,0-2 0,0 1 0,0-2 1,1 0-1,22-5 0,-33 5-121,-1 0 0,1 0 0,-1-1-1,1 1 1,-1-1 0,1 0 0,-1 0 0,0 0-1,0 0 1,0 0 0,0-1 0,0 0 0,-1 1 0,1-1-1,-1 0 1,1 0 0,-1-1 0,0 1 0,0 0-1,-1-1 1,1 1 0,-1-1 0,0 1 0,0-1-1,0 0 1,0 1 0,0-1 0,-1-6 0,1 8-61,-1 1 0,0-1 0,0 0 0,0 0 0,0 1 0,0-1 0,0 0 0,0 1 0,-1-1 0,1 0 0,-1 1 0,1-1 0,-1 0 0,1 1 0,-1-1 0,0 1 0,0-1 0,-2-1 0,3 2-22,-1 0-1,0 1 1,0-1 0,0 1 0,0-1 0,0 1 0,-1 0-1,1-1 1,0 1 0,0 0 0,0 0 0,0 0-1,0 0 1,0 0 0,0 0 0,-1 0 0,1 0 0,0 0-1,0 0 1,0 1 0,-1-1 0,-4 3 30,1-1 1,-1 1-1,1-1 1,-1 1 0,1 1-1,0-1 1,0 1-1,-8 8 1,1 2 42,0-1 0,-18 29 1,27-37-76,0 0 1,0 0 0,0 1-1,1-1 1,0 0-1,0 1 1,1-1 0,-1 1-1,1 0 1,0 0-1,1-1 1,-1 1-1,1 6 1,1-11-7,-1-1 0,1 1 0,-1 0 0,1-1 0,-1 1 0,1-1 0,-1 1 0,1-1 0,0 1 0,-1-1 0,1 1 0,0-1 0,-1 1 0,1-1 0,0 0 0,-1 1 0,1-1 0,0 0 0,0 0 0,-1 1 0,1-1 0,0 0 0,0 0 0,0 0 0,-1 0 0,1 0 0,0 0 0,0 0 0,0 0 0,-1-1 0,2 1 0,28-6 0,-8-3 0,0-1 0,-1-1 0,0 0 0,20-16 0,-22 14 0,-1 1 0,2 1 0,0 0 0,41-14 0,-60 25 0,0-1 0,0 1 0,0-1 0,0 1 0,0 0 0,0 0 0,0 0 0,0 0 0,0 0 0,0 0 0,0 0 0,1 0 0,-1 0 0,0 0 0,0 0 0,0 1 0,0-1 0,0 0 0,0 1 0,0-1 0,0 1 0,0-1 0,0 1 0,0 0 0,0-1 0,-1 1 0,1 0 0,0 0 0,0-1 0,-1 1 0,1 0 0,0 0 0,-1 0 0,1 0 0,-1 0 0,1 0 0,-1 0 0,0 0 0,1 0 0,-1 0 0,0 0 0,1 2 0,0 6 0,-1 0 0,1 1 0,-2-1 0,-1 14 0,0 3 0,2-23 0,0 0 0,0-1 0,0 1 0,1 0 0,-1 0 0,1 0 0,-1 0 0,1 0 0,0 0 0,0-1 0,0 1 0,0 0 0,1-1 0,-1 1 0,1-1 0,-1 1 0,1-1 0,3 4 0,-2-5 0,-1 0 0,0 0 0,0 0 0,0 0 0,1-1 0,-1 1 0,1-1 0,-1 1 0,0-1 0,1 0 0,-1 0 0,1 0 0,-1 0 0,0 0 0,1 0 0,-1-1 0,1 1 0,-1-1 0,0 0 0,0 0 0,1 0 0,-1 0 0,0 0 0,2-1 0,3-3 0,0 1 0,0-1 0,-1 0 0,0-1 0,0 1 0,0-1 0,-1-1 0,0 1 0,0-1 0,0 1 0,-1-1 0,0-1 0,3-8 0,-1 5 0,-2-2 0,1 1 0,-2 0 0,1-1 0,-2 0 0,0 0 0,1-19 0,-3 33 0,0-1 0,0 0 0,0 0 0,0 0 0,0 0 0,-1 1 0,1-1 0,0 0 0,0 0 0,0 0 0,0 0 0,0 0 0,0 0 0,-1 1 0,1-1 0,0 0 0,0 0 0,0 0 0,0 0 0,0 0 0,-1 0 0,1 0 0,0 0 0,0 0 0,0 0 0,0 0 0,-1 0 0,1 0 0,0 0 0,0 0 0,0 0 0,0 0 0,-1 0 0,1 0 0,0 0 0,0 0 0,0 0 0,0 0 0,-1 0 0,1 0 0,0 0 0,0 0 0,0-1 0,0 1 0,0 0 0,-1 0 0,1 0 0,0 0 0,0 0 0,0 0 0,0-1 0,0 1 0,0 0 0,0 0 0,0 0 0,-1-1 0,-7 15 0,6-10 0,1 0 0,0 0 0,-1 0 0,2 0 0,-1 1 0,0-1 0,1 0 0,0 0 0,0 1 0,0-1 0,1 8 0,0-10 0,0-1 0,0 1 0,-1-1 0,1 1 0,0-1 0,1 1 0,-1-1 0,0 0 0,0 1 0,0-1 0,1 0 0,-1 0 0,1 0 0,-1 0 0,1 0 0,-1 0 0,1 0 0,0-1 0,-1 1 0,1-1 0,0 1 0,-1-1 0,1 0 0,0 1 0,0-1 0,0 0 0,-1 0 0,1 0 0,3-1 0,9 0 0,0-1 0,-1-1 0,1-1 0,0 0 0,-1 0 0,0-1 0,0-1 0,0 0 0,-1-1 0,0 0 0,0-1 0,-1-1 0,0 1 0,-1-2 0,1 1 0,-2-2 0,11-12 0,-19 22 0,-1 0 0,1 0 0,0 0 0,0-1 0,-1 1 0,1 0 0,0 0 0,-1-1 0,1 1 0,-1 0 0,0-1 0,1 1 0,-1 0 0,0-1 0,0 1 0,0 0 0,0-1 0,0 1 0,0 0 0,0-1 0,-1 1 0,1 0 0,0-1 0,-1 1 0,1 0 0,-1-1 0,1 1 0,-1 0 0,-1-2 0,1 2 0,0 1 0,1 0 0,-1-1 0,0 1 0,0 0 0,0-1 0,0 1 0,0 0 0,0 0 0,0 0 0,0 0 0,0 0 0,0 0 0,1 0 0,-1 0 0,0 0 0,0 0 0,0 0 0,0 1 0,0-1 0,0 0 0,0 1 0,0-1 0,1 1 0,-1-1 0,0 1 0,0-1 0,1 1 0,-1 0 0,0-1 0,1 1 0,-1 0 0,0-1 0,1 1 0,-1 0 0,1 0 0,-1-1 0,1 1 0,0 0 0,-1 0 0,1 1 0,-6 9 0,0 1 0,1-1 0,1 1 0,0 0 0,0 0 0,1 0 0,1 0 0,0 1 0,1-1 0,0 23 0,1-33 3,0 0 0,0 1 0,0-1 1,0 0-1,1 0 0,-1 0 0,1 0 0,0 1 0,-1-1 0,1 0 0,0 0 1,0 0-1,0-1 0,1 1 0,-1 0 0,0 0 0,1-1 0,-1 1 1,1 0-1,-1-1 0,1 0 0,2 2 0,0-1 4,0 1 0,1-2 1,-1 1-1,1 0 0,0-1 0,-1 0 1,1 0-1,0 0 0,9 0 0,-1-1-97,0-1 0,0 0 0,0-1 0,0 0 0,0-1 0,0 0 0,13-6-1,27-20-5631,1-9-11938</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31.199"/>
    </inkml:context>
    <inkml:brush xml:id="br0">
      <inkml:brushProperty name="width" value="0.025" units="cm"/>
      <inkml:brushProperty name="height" value="0.025" units="cm"/>
    </inkml:brush>
  </inkml:definitions>
  <inkml:trace contextRef="#ctx0" brushRef="#br0">15 166 4420,'0'0'-331,"-3"-11"577,1 3-571,-7-35 2837,9 39-1901,0 0 1,-1 0 0,2 0 0,-1 0 0,0 1 0,1-1 0,-1 0-1,1 0 1,0 0 0,0 1 0,3-6 0,3-5 1420,6-13 2381,-4 15 2146,-6 21-2375,-1 35-3104,-4 80-669,1 75-187,1-192-586,0 1 0,1-1 0,0 0 1,0 0-1,1 0 0,4 12 0,-5-17 26,0 0-1,0 0 1,1 0-1,-1 0 1,0 0-1,1-1 1,-1 1 0,1 0-1,0-1 1,-1 1-1,1-1 1,0 1-1,0-1 1,0 0 0,0 0-1,0 0 1,0 0-1,1 0 1,-1-1-1,0 1 1,0 0 0,1-1-1,-1 0 1,3 1-1,30-2-14407</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32.690"/>
    </inkml:context>
    <inkml:brush xml:id="br0">
      <inkml:brushProperty name="width" value="0.025" units="cm"/>
      <inkml:brushProperty name="height" value="0.025" units="cm"/>
    </inkml:brush>
  </inkml:definitions>
  <inkml:trace contextRef="#ctx0" brushRef="#br0">1 87 18065,'0'0'6694,"1"-11"-4377,-1 10-2281,0-2 66,-1 0 1,1 0-1,0 0 0,1 0 0,-1 1 0,0-1 0,1 0 0,0 0 0,-1 0 0,1 1 0,0-1 0,1 0 0,-1 1 0,0-1 0,1 1 0,-1 0 0,1-1 0,0 1 0,0 0 0,0 0 0,0 0 0,0 0 0,0 0 0,1 1 0,-1-1 0,0 0 1,1 1-1,-1 0 0,1 0 0,0 0 0,-1 0 0,1 0 0,0 0 0,0 1 0,0-1 0,4 1 0,-6 0-93,1 0-1,0 0 1,0 1-1,-1-1 1,1 0 0,0 1-1,0-1 1,-1 1-1,1 0 1,-1 0 0,1-1-1,-1 1 1,1 0 0,-1 0-1,1 1 1,-1-1-1,0 0 1,0 0 0,1 1-1,-1-1 1,0 0 0,0 1-1,0-1 1,-1 1-1,1 0 1,0-1 0,-1 1-1,1 0 1,-1-1-1,1 1 1,0 2 0,1 8 27,-1 0 1,0 0 0,0 19-1,-1-20 12,-7 258 496,7-268-534,0 0-1,0 0 1,0 0 0,0 0-1,0-1 1,1 1 0,-1 0-1,0 0 1,0 0 0,0 0-1,1-1 1,-1 1-1,1 0 1,-1 0 0,0-1-1,1 1 1,-1 0 0,1 0-1,-1-1 1,1 1 0,0-1-1,-1 1 1,1 0 0,0-1-1,-1 1 1,1-1-1,0 0 1,0 1 0,0-1-1,-1 0 1,1 1 0,0-1-1,0 0 1,0 0 0,0 1-1,-1-1 1,1 0-1,0 0 1,0 0 0,0 0-1,0 0 1,0-1 0,-1 1-1,1 0 1,0 0 0,0-1-1,0 1 1,-1 0-1,1-1 1,0 1 0,0 0-1,-1-1 1,2 0 0,5-2 47,-1-1 0,0 1 1,0-1-1,0 0 1,9-9-1,2-4-57,-1-1 0,-1-1 0,-1-1 0,-1 0 0,17-33 0,-24 41 0,-1 0 0,0 0 0,-1 0 0,0-1 0,-1 1 0,0-1 0,-1 0 0,0 0 0,-1 0 0,-1 0 0,-2-24 0,2 36 0,0 0 0,0 1 0,0-1 0,0 0 0,0 1 0,0-1 0,0 1 0,-1-1 0,1 0 0,0 1 0,0-1 0,-1 1 0,1-1 0,0 1 0,-1-1 0,1 0 0,-1 1 0,1 0 0,0-1 0,-1 1 0,1-1 0,-1 1 0,1 0 0,-1-1 0,0 1 0,1 0 0,-1-1 0,1 1 0,-1 0 0,0 0 0,1 0 0,-1-1 0,1 1 0,-1 0 0,0 0 0,1 0 0,-1 0 0,0 0 0,1 0 0,-1 0 0,0 1 0,1-1 0,-1 0 0,1 0 0,-1 0 0,0 1 0,1-1 0,-1 0 0,1 0 0,-1 1 0,1-1 0,-1 1 0,1-1 0,-1 0 0,0 1 0,-24 25 0,24-25-14,0 1-1,0-1 1,0 1 0,0-1 0,0 1-1,1 0 1,-1-1 0,0 1-1,1 0 1,-1-1 0,1 1 0,0 0-1,0 0 1,0 3 0,0-5-22,1 0 0,0 0 1,0 0-1,-1 0 0,1 0 0,0 0 0,0-1 1,-1 1-1,1 0 0,0 0 0,0-1 1,-1 1-1,1 0 0,0-1 0,-1 1 1,1 0-1,-1-1 0,1 1 0,0-1 1,-1 1-1,2-2 0,43-40-4120,-36 33-4748</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33.406"/>
    </inkml:context>
    <inkml:brush xml:id="br0">
      <inkml:brushProperty name="width" value="0.025" units="cm"/>
      <inkml:brushProperty name="height" value="0.025" units="cm"/>
    </inkml:brush>
  </inkml:definitions>
  <inkml:trace contextRef="#ctx0" brushRef="#br0">42 119 3171,'0'0'24701,"-7"12"-24013,1-2-406,1 1 0,1 0 0,0 0 0,0 0 0,1 1 0,0-1 0,0 14 0,2-21-210,0 1 0,1-1 1,0 1-1,0-1 0,0 1 0,0-1 1,1 0-1,-1 1 0,1-1 0,0 0 1,1 1-1,-1-1 0,1 0 1,0 0-1,0 0 0,0 0 0,0 0 1,1-1-1,0 1 0,-1-1 0,1 1 1,0-1-1,1 0 0,-1 0 0,1-1 1,5 5-1,-6-6-72,-1 0 0,1 1 0,0-1 0,0 0 0,0 0 0,0-1 0,0 1 0,0-1 0,0 1 0,0-1 0,0 0 0,0 0 0,0 0 0,0-1 0,0 1 0,0-1 0,0 1 0,0-1 0,4-2 0,-2 1 0,0-1 0,-1 0 0,1 0 0,-1-1 0,0 1 0,0-1 0,0 0 0,0 0 0,-1 0 0,4-6 0,2-3 0,-1-2 0,0 1 0,-2-1 0,1 0 0,-2 0 0,5-23 0,-6 17 0,-1-1 0,-1-43 0,-1 64 0,-1 1 0,0 0 0,0 0 0,0-1 0,0 1 0,0 0 0,0-1 0,0 1 0,0 0 0,0-1 0,0 1 0,0 0 0,0-1 0,0 1 0,0 0 0,0-1 0,0 1 0,0 0 0,0-1 0,0 1 0,0 0 0,0-1 0,-1 1 0,1 0 0,0 0 0,0-1 0,0 1 0,-1 0 0,1-1 0,0 1 0,0 0 0,0 0 0,-1 0 0,1-1 0,0 1 0,-1 0 0,1 0 0,0 0 0,-1 0 0,1 0 0,0-1 0,0 1 0,-1 0 0,1 0 0,0 0 0,-1 0 0,1 0 0,0 0 0,-1 0 0,1 0 0,0 0 0,-1 0 0,1 0 0,0 0 0,-1 1 0,1-1 0,0 0 0,-1 0 0,1 0 0,0 0 0,-1 0 0,1 1 0,0-1 0,0 0 0,-1 0 0,1 1 0,0-1 0,0 0 0,-1 1 0,-14 20 0,8 20 0,6-40 0,1-1 0,0 0 0,0 0 0,0 1 0,0-1 0,0 0 0,0 0 0,0 1 0,1-1 0,-1 0 0,0 0 0,0 1 0,0-1 0,0 0 0,0 0 0,0 0 0,0 1 0,0-1 0,1 0 0,-1 0 0,0 0 0,0 1 0,0-1 0,0 0 0,1 0 0,-1 0 0,0 0 0,0 1 0,0-1 0,1 0 0,-1 0 0,0 0 0,0 0 0,1 0 0,-1 0 0,0 0 0,0 0 0,1 0 0,-1 0 0,0 0 0,0 0 0,1 0 0,-1 0 0,0 0 0,0 0 0,1 0 0,-1 0 0,0 0 0,0 0 0,1 0 0,-1 0 0,0-1 0,0 1 0,0 0 0,1 0 0,-1 0 0,0 0 0,0 0 0,0-1 0,1 1 0,-1 0 0,0 0 0,0 0 0,0-1 0,12-9 0,-5 0 0,0 1 0,0-2 0,-1 1 0,0-1 0,0 0 0,-1 0 0,-1-1 0,5-19 0,-23 76 0,10-38 0,1 0 0,0 1 0,0 0 0,1-1 0,0 1 0,1 0 0,0 0 0,0 0 0,0 0 0,1 0 0,1 15 0,0-23-141,0 1 1,-1 0-1,1-1 0,0 1 1,-1-1-1,1 1 1,0-1-1,0 1 0,0-1 1,-1 0-1,1 1 0,0-1 1,0 0-1,0 0 1,0 0-1,0 1 0,0-1 1,-1 0-1,1 0 0,0 0 1,0 0-1,0-1 0,0 1 1,0 0-1,0 0 1,0 0-1,-1-1 0,1 1 1,0 0-1,0-1 0,1 0 1,26-12-9133,-7-3-2322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4:02.193"/>
    </inkml:context>
    <inkml:brush xml:id="br0">
      <inkml:brushProperty name="width" value="0.025" units="cm"/>
      <inkml:brushProperty name="height" value="0.025" units="cm"/>
      <inkml:brushProperty name="color" value="#E71224"/>
    </inkml:brush>
  </inkml:definitions>
  <inkml:trace contextRef="#ctx0" brushRef="#br0">4688 605 4292,'-8'-4'3433,"-131"-58"-548,-3 6-1,-213-55 1,-320-30-1396,347 82-1402,-581-80 445,-98 107-409,932 35 88,-1 3 1,1 4 0,1 3 0,-121 37-1,144-32-187,0 1-1,2 3 0,0 2 0,1 3 0,2 1 0,1 2 0,-51 44 0,79-57-14,0 0-1,1 1 0,1 0 0,0 1 1,2 1-1,0 0 0,1 1 0,1 0 1,1 1-1,-13 44 0,13-30 71,3 0 1,0 0-1,3 1 0,1 0 1,2 0-1,4 52 0,1-58 6,2-1-1,0 0 1,2-1-1,1 1 1,2-2-1,1 1 1,1-2-1,1 1 1,1-2-1,2 0 1,0-1 0,2-1-1,1 0 1,28 25-1,2-2-33,3-3 0,1-2 1,2-2-1,2-3 0,81 39 0,6-9 16,3-7-1,2-6 0,195 42 1,482 52 164,-350-92-149,885-12 1,-1108-56-18,315-56 0,-399 36 310,-2-8 0,288-107 0,-366 109-58,131-75-1,-178 88-276,-2-3 0,0-2 0,-2-1 0,64-67-1,-89 84-27,-2-2 0,0 0 0,-1 0 0,0-1 0,-1-1 0,12-29 0,-19 37-9,1-1 0,-1 1-1,-1-1 1,0 1-1,-1-1 1,1 1 0,-2-1-1,0 0 1,0 0-1,-1 1 1,0-1-1,-1 0 1,0 1 0,-5-12-1,0 5-3,-1 1-1,0 0 1,-2 1 0,0 0-1,0 0 1,-2 1-1,1 1 1,-2 0 0,0 0-1,-26-19 1,-5 1-21,0 2 1,-70-34-1,29 23-601,-1 5-1,-146-40 0,-191-17-8069,233 61-2534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48.479"/>
    </inkml:context>
    <inkml:brush xml:id="br0">
      <inkml:brushProperty name="width" value="0.025" units="cm"/>
      <inkml:brushProperty name="height" value="0.025" units="cm"/>
    </inkml:brush>
  </inkml:definitions>
  <inkml:trace contextRef="#ctx0" brushRef="#br0">1 77 7687,'0'0'12871,"9"0"-11013,42 0 12,0-3 0,63-12 0,-50 6-1619,80-2 0,-115 12-223,-21 0 41,0 0 0,1-1 0,-1 0 0,0 0 0,0-1 0,0 0 0,0 0 0,0-1 0,0 0-1,0 0 1,0-1 0,-1 0 0,13-7 0,-27 8-8,0 1-1,1 0 0,-1 0 0,-1 0 1,1 1-1,-10 1 0,-89 11 81,-123 30-1,144-25-85,243-51 514,81-14-1052,-283 50 488,1 3 0,0 1 1,-45 13-1,23-5-2802,48-12-1832,6-1-2668</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34.077"/>
    </inkml:context>
    <inkml:brush xml:id="br0">
      <inkml:brushProperty name="width" value="0.025" units="cm"/>
      <inkml:brushProperty name="height" value="0.025" units="cm"/>
    </inkml:brush>
  </inkml:definitions>
  <inkml:trace contextRef="#ctx0" brushRef="#br0">10 0 10954,'0'0'19149,"1"9"-18151,-6 244 220,0-59-770,21-287-448,-14-78 0,-2 174 0,0 0 0,1 0 0,0 1 0,0-1 0,0 0 0,0 0 0,0 0 0,0 0 0,1 0 0,0 0 0,-1-1 0,1 1 0,0 0 0,0-1 0,1 1 0,-1-1 0,0 0 0,1 0 0,0 0 0,-1 0 0,1 0 0,0-1 0,0 1 0,0-1 0,0 0 0,0 0 0,0 0 0,5 1 0,-3-1 0,0 0 0,0 0 0,0 0 0,0-1 0,0 0 0,0 0 0,0-1 0,0 1 0,-1-1 0,1 0 0,0 0 0,0-1 0,-1 1 0,1-1 0,0 0 0,-1-1 0,0 1 0,1-1 0,6-5 0,-3 1 0,0-1 0,-1 0 0,0-1 0,0 0 0,-1 0 0,0 0 0,0-1 0,-1 0 0,-1 0 0,1 0 0,-2-1 0,1 1 0,-2-1 0,1 0 0,-1 0 0,-1 0 0,0 0 0,-1-20 0,0 30 0,0 0 0,0 0 0,0 1 0,0-1 0,-1 0 0,1 0 0,0 1 0,0-1 0,-1 0 0,1 1 0,0-1 0,-1 0 0,1 1 0,-1-1 0,1 0 0,-1 1 0,1-1 0,-1 1 0,1-1 0,-1 1 0,0-1 0,1 1 0,-1 0 0,1-1 0,-1 1 0,0 0 0,0-1 0,1 1 0,-1 0 0,0 0 0,0-1 0,1 1 0,-1 0 0,0 0 0,0 0 0,1 0 0,-1 0 0,0 0 0,0 0 0,1 1 0,-1-1 0,0 0 0,0 0 0,1 1 0,-1-1 0,0 1 0,-3 0 0,1 0 0,0 0 0,0 1 0,0 0 0,0-1 0,1 1 0,-1 0 0,0 1 0,-3 2 0,-2 5 0,0 0 0,1 0 0,0 0 0,1 1 0,0 0 0,1 0 0,0 1 0,1-1 0,0 1 0,1 0 0,0 1 0,1-1 0,0 0 0,0 16 0,2-27 0,1 0 0,-1 0 0,1 0 0,-1 0 0,1-1 0,-1 1 0,1 0 0,0 0 0,0 0 0,-1-1 0,1 1 0,0 0 0,0-1 0,0 1 0,-1-1 0,1 1 0,0-1 0,0 1 0,0-1 0,0 0 0,0 0 0,0 1 0,0-1 0,0 0 0,0 0 0,0 0 0,0 0 0,0 0 0,0 0 0,0 0 0,0 0 0,0 0 0,0-1 0,0 1 0,0 0 0,0-1 0,1 0 0,41-12 0,-11-3 0,-25 12 0,0-1 0,0 2 0,0-1 0,1 1 0,-1 0 0,1 0 0,0 1 0,-1 0 0,1 1 0,0 0 0,0 0 0,10 0 0,-16 2 0,0 0 0,-1 1 0,1-1 0,-1 0 0,1 0 0,-1 1 0,0-1 0,0 1 0,1 0 0,-1-1 0,0 1 0,0 0 0,-1-1 0,1 1 0,0 0 0,-1 0 0,1 0 0,-1 0 0,1 0 0,-1 0 0,0 0 0,0 0 0,0 0 0,0 0 0,0 0 0,0-1 0,-1 3 0,-5 58 0,4-49-26,-1-1 1,0 0-1,-1 0 1,-6 14-1,0-42-11366,3-7 843</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34.421"/>
    </inkml:context>
    <inkml:brush xml:id="br0">
      <inkml:brushProperty name="width" value="0.025" units="cm"/>
      <inkml:brushProperty name="height" value="0.025" units="cm"/>
    </inkml:brush>
  </inkml:definitions>
  <inkml:trace contextRef="#ctx0" brushRef="#br0">0 1 19763,'0'0'13004,"52"4"-13004,-27 4 0,-5-5-1057,-4-3-5926</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36.893"/>
    </inkml:context>
    <inkml:brush xml:id="br0">
      <inkml:brushProperty name="width" value="0.025" units="cm"/>
      <inkml:brushProperty name="height" value="0.025" units="cm"/>
    </inkml:brush>
  </inkml:definitions>
  <inkml:trace contextRef="#ctx0" brushRef="#br0">285 25 15855,'1'-1'347,"-1"1"1,1-1-1,0 1 1,0 0-1,-1-1 0,1 0 1,0 1-1,-1-1 1,1 1-1,0-1 0,-1 0 1,1 1-1,-1-1 0,1 0 1,-1 1-1,0-1 1,1 0-1,-1 0 0,0 0 1,1 1-1,-1-1 1,0 0-1,0 0 0,0 0 1,0 0-1,0-1 1,-1 1-154,1 1 0,-1-1 0,0 1 0,0-1 0,0 1 0,0 0 1,0-1-1,0 1 0,0 0 0,0 0 0,0 0 0,0 0 1,-1 0-1,1 0 0,0 0 0,0 0 0,-1 0 0,-54 11 529,36-4-438,0 2 0,1 0 0,0 0 0,1 2 0,-28 21-1,40-28-194,-1 2-1,1-1 0,0 1 0,0 0 0,1 0 1,0 1-1,0-1 0,0 1 0,1 0 0,0 1 1,0-1-1,1 1 0,0 0 0,0-1 0,1 1 1,0 1-1,-1 8 0,3-15-87,0 1-1,0 0 1,0-1-1,0 1 1,0-1-1,1 1 1,-1-1-1,1 0 1,0 1-1,-1-1 1,1 1-1,0-1 1,1 0 0,-1 0-1,0 0 1,1 0-1,-1 0 1,1 0-1,0 0 1,-1 0-1,1 0 1,2 1-1,1 0 1,0 0-1,0-1 0,0 1 0,0-1 0,1 0 0,-1-1 0,1 1 0,-1-1 1,10 1-1,3-1-104,0-1 0,0-1 0,0 0 0,0-1 0,25-6 0,-26 2-1483,0 0 1,-1 0-1,0-2 1,21-12-1,5-7-6987</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37.235"/>
    </inkml:context>
    <inkml:brush xml:id="br0">
      <inkml:brushProperty name="width" value="0.025" units="cm"/>
      <inkml:brushProperty name="height" value="0.025" units="cm"/>
    </inkml:brush>
  </inkml:definitions>
  <inkml:trace contextRef="#ctx0" brushRef="#br0">31 1 12524,'0'0'16527,"0"75"-14765,-8-35-577,0 5-640,0 0-449,4-2 32,2-9-929,2-4-416,0-11-256,0-10-769,5-9-5766,-5-9 705</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37.590"/>
    </inkml:context>
    <inkml:brush xml:id="br0">
      <inkml:brushProperty name="width" value="0.025" units="cm"/>
      <inkml:brushProperty name="height" value="0.025" units="cm"/>
    </inkml:brush>
  </inkml:definitions>
  <inkml:trace contextRef="#ctx0" brushRef="#br0">27 106 1121,'0'0'13997,"-5"-9"-8119,-14-27-1880,18 35-3840,1 0-1,0 0 1,-1 0-1,1-1 1,0 1-1,0 0 1,0 0-1,-1 0 1,1 0 0,0 0-1,0 0 1,1-1-1,-1 1 1,0 0-1,0 0 1,1 0-1,-1 0 1,0 0-1,1 0 1,-1 0-1,1 0 1,-1 0-1,1 0 1,0 0-1,-1 0 1,1 0-1,0 1 1,0-1-1,0 0 1,-1 0 0,1 1-1,0-1 1,0 1-1,0-1 1,0 0-1,0 1 1,0 0-1,0-1 1,3 0-1,46-10 833,-42 10-647,20-4-285,0 2 0,52 0 0,-73 3-60,-1 0 0,0 0 0,1 1 1,-1-1-1,0 2 0,0-1 1,1 1-1,-1-1 0,0 2 0,-1-1 1,1 1-1,0 0 0,-1 0 0,1 0 1,-1 1-1,0 0 0,0 0 0,-1 0 1,5 6-1,-7-8 2,-1 0 0,0 0 0,0 0 0,0 1 0,-1-1 0,1 0 0,0 1 0,-1-1 0,0 1 0,1-1 0,-1 1 0,0-1 0,0 0 0,0 1 0,-1-1 0,1 1 0,-1-1 0,1 1 0,-1-1 0,0 0 0,0 1 0,0-1 0,0 0 0,0 0 0,0 0 0,0 0 0,-1 0 0,-1 2 0,-7 7 0,0-1 0,0 0 0,-21 16 0,7-6 0,21-18 0,-1 1 0,0 0 0,1 0 0,-1 0 0,1 1 0,0-1 0,0 1 0,0 0 0,0 0 0,1 0 0,-1 0 0,1 0 0,0 1 0,1-1 0,-3 8 0,8-10 0,-1-1 0,1 0 0,0 0 0,0 0 0,0 0 0,0-1 0,0 1 0,0-1 0,0 0 0,1-1 0,5 0 0,-2 1 0,64-7-4581,-45 3 626,-8 2-5478</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37.931"/>
    </inkml:context>
    <inkml:brush xml:id="br0">
      <inkml:brushProperty name="width" value="0.025" units="cm"/>
      <inkml:brushProperty name="height" value="0.025" units="cm"/>
    </inkml:brush>
  </inkml:definitions>
  <inkml:trace contextRef="#ctx0" brushRef="#br0">118 1 23126,'0'0'3539,"-9"7"-1003,4-3-2255,-47 43 1863,49-43-2063,-1-1 1,1 1-1,0 0 1,1 0-1,-1 0 1,1 0-1,-1 0 1,1 1-1,1-1 1,-1 1-1,0-1 1,1 1-1,-1 9 1,5-12-82,1-1 0,-1 1 0,1-1 0,0 0 0,0 0 0,-1-1 0,1 1 0,0-1 0,0 0 0,0 0 0,6-1 0,2 1 0,-11 1 0,14-1-14,-1 2 0,1 0 0,-1 1 0,26 8 0,-38-11 13,0 1 0,0 0 0,0 0 1,0 0-1,0 0 0,0 0 0,0 0 0,0 0 0,-1 0 1,1 1-1,-1-1 0,1 0 0,-1 1 0,1 0 0,-1-1 1,0 1-1,0 0 0,0 0 0,0 0 0,0-1 0,0 1 1,0 0-1,0 0 0,-1 0 0,1 1 0,-1-1 0,0 0 1,0 0-1,0 0 0,0 0 0,0 0 0,0 0 0,0 0 1,0 0-1,-1 1 0,1-1 0,-1 0 0,0 0 0,0 0 1,1-1-1,-1 1 0,0 0 0,-3 3 0,-2 4 7,0-1-1,-1 0 0,0-1 1,-1 1-1,0-1 0,0-1 1,0 0-1,-1 0 0,0 0 1,0-1-1,0 0 0,-1-1 1,1 0-1,-1-1 0,0 0 1,0 0-1,-1-1 0,1 0 1,-18 0-1,28-2 0,-1 0 0,1 0 0,-1 0 1,0 0-1,1 0 0,-1 0 0,1 0 0,-1-1 0,0 1 1,1 0-1,-1 0 0,1 0 0,-1-1 0,1 1 0,-1 0 0,1-1 1,-1 1-1,1 0 0,-1-1 0,1 1 0,-1-1 0,1 1 1,0-1-1,-1 1 0,1-1 0,0 1 0,-1-1 0,1 1 0,0-1 1,0 1-1,-1-1 0,1 1 0,0-1 0,0 0 0,0 1 0,0-1 1,0 1-1,0-1 0,0 0 0,0 1 0,0-1 0,0-1 1,11-24-2139,-1 13-5373</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39.024"/>
    </inkml:context>
    <inkml:brush xml:id="br0">
      <inkml:brushProperty name="width" value="0.025" units="cm"/>
      <inkml:brushProperty name="height" value="0.025" units="cm"/>
    </inkml:brush>
  </inkml:definitions>
  <inkml:trace contextRef="#ctx0" brushRef="#br0">224 66 4837,'0'0'12523,"3"-10"-9346,5-29-444,-8 38-2628,-1 0-1,1 0 1,0 0-1,-1 0 1,1 0-1,-1 1 1,1-1 0,-1 0-1,0 0 1,1 1-1,-1-1 1,0 0-1,1 1 1,-1-1 0,0 1-1,0-1 1,0 1-1,0-1 1,1 1-1,-1-1 1,0 1 0,0 0-1,0 0 1,0-1-1,0 1 1,0 0-1,0 0 1,0 0 0,0 0-1,0 0 1,0 0-1,0 0 1,-1 1-1,-34 3 1188,24 1-1179,1 0 0,0 1 0,1 0 0,-1 1 0,1 0 0,1 1 0,-1 0 0,1 0-1,1 1 1,-1 0 0,2 0 0,-1 1 0,1 0 0,1 1 0,0-1 0,0 1 0,1 0 0,0 1-1,-5 21 1,9-32-106,1 1 0,0 0-1,-1-1 1,1 1 0,0-1-1,0 1 1,0-1 0,0 1-1,0 0 1,1-1-1,-1 1 1,0-1 0,1 1-1,-1-1 1,1 1 0,-1-1-1,1 1 1,0-1 0,0 0-1,0 1 1,0-1 0,-1 0-1,2 1 1,-1-1-1,0 0 1,0 0 0,0 0-1,0 0 1,1 0 0,1 0-1,0 0 1,0 0 0,0-1 0,0 1 0,0-1-1,1 0 1,-1 0 0,0 0 0,0 0 0,0-1-1,0 1 1,1-1 0,-1 0 0,0 0 0,0 0 0,3-2-1,3-1 9,0-1-1,-1 0 1,1-1-1,-1 0 0,-1 0 1,1-1-1,-1 1 1,0-2-1,-1 1 0,7-11 1,0 1 25,-2-2 1,0 1-1,14-35 1,-35 78 124,1 1 1,2 0-1,1 0 1,1 1-1,1 0 1,-1 32-1,5-59-158,0 1 1,0 0-1,0-1 0,0 1 1,0 0-1,0-1 0,0 1 1,1-1-1,-1 1 1,0 0-1,0-1 0,1 1 1,-1-1-1,0 1 0,1-1 1,-1 1-1,1-1 0,-1 1 1,0-1-1,1 1 0,-1-1 1,1 1-1,-1-1 0,1 0 1,0 1-1,-1-1 0,1 0 1,-1 0-1,1 1 0,-1-1 1,1 0-1,0 0 0,-1 0 1,1 0-1,0 0 0,-1 0 1,1 0-1,0 0 0,-1 0 1,1 0-1,-1 0 0,1 0 1,0 0-1,-1 0 0,1-1 1,-1 1-1,1 0 0,0 0 1,-1-1-1,1 1 0,-1-1 1,1 1-1,-1 0 0,1-1 1,0 0-1,32-22 180,-4-8-187,41-59 0,-31 37 0,-39 53 0,0 0 0,0-1 0,0 1 0,0 0 0,0-1 0,0 1 0,0 0 0,0-1 0,1 1 0,-1 0 0,0-1 0,0 1 0,0 0 0,1 0 0,-1-1 0,0 1 0,0 0 0,1 0 0,-1-1 0,0 1 0,0 0 0,1 0 0,-1 0 0,0 0 0,1-1 0,-1 1 0,0 0 0,1 0 0,-1 0 0,0 0 0,1 0 0,-1 0 0,0 0 0,1 0 0,-1 0 0,0 0 0,1 0 0,-1 0 0,1 0 0,-1 0 0,0 0 0,1 0 0,-1 1 0,0-1 0,0 0 0,1 0 0,-1 0 0,0 0 0,1 1 0,-1-1 0,0 0 0,0 0 0,1 1 0,3 27 0,-8 36 0,2-54 0,0 16 0,8-22 0,8-11 0,2-6 0,-1-1 0,0 0 0,14-18 0,-15 15 0,1 1 0,28-23 0,-42 39 0,-1-1 0,0 1 0,1-1 0,-1 1 0,1-1 0,-1 1 0,1 0 0,-1-1 0,1 1 0,-1 0 0,1-1 0,-1 1 0,1 0 0,0 0 0,-1-1 0,1 1 0,-1 0 0,1 0 0,0 0 0,-1 0 0,1 0 0,0 0 0,-1 0 0,1 0 0,-1 0 0,1 0 0,0 0 0,-1 0 0,1 1 0,-1-1 0,1 0 0,0 0 0,-1 1 0,1-1 0,-1 0 0,1 1 0,-1-1 0,1 0 0,-1 1 0,1-1 0,-1 1 0,1 0 0,0 2 0,0 0 0,0 0 0,0 1 0,0-1 0,-1 0 0,1 0 0,-1 1 0,0-1 0,0 4 0,-9 73 0,3-48 0,13-37 254,2-10-1522,-7 5-5629,-2 1-8318</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39.726"/>
    </inkml:context>
    <inkml:brush xml:id="br0">
      <inkml:brushProperty name="width" value="0.025" units="cm"/>
      <inkml:brushProperty name="height" value="0.025" units="cm"/>
    </inkml:brush>
  </inkml:definitions>
  <inkml:trace contextRef="#ctx0" brushRef="#br0">119 289 4516,'0'0'11029,"1"-8"-7238,2-28-268,-3 35-3337,0 0 0,0 0 0,0 0 0,0 0-1,-1 0 1,1 0 0,0 0 0,0 0 0,-1 0 0,1 0 0,0 0 0,-1 0 0,1 0 0,-1 0-1,1 0 1,-1 0 0,0 0 0,1 0 0,-1 1 0,0-1 0,0 0 0,0 1 0,1-1 0,-1 0-1,0 1 1,0-1 0,0 1 0,0-1 0,0 1 0,0-1 0,0 1 0,0 0 0,0 0 0,0-1-1,0 1 1,0 0 0,0 0 0,-1 0 0,0 0 0,-2 1 1,1-1 1,0 0-1,0 1 0,0-1 1,0 1-1,0 0 0,0 0 1,1 0-1,-1 0 0,0 1 0,-4 2 1,2 0-175,0 1 0,1 0 0,-1 0 1,1 1-1,0-1 0,0 1 0,1 0 0,0 0 0,0 1 1,0-1-1,0 0 0,1 1 0,0-1 0,1 1 1,0 0-1,-1 12 0,2-19-13,0 1 0,0 0 0,0-1 0,1 1 0,-1-1 0,0 1 0,1-1 0,-1 1 0,0-1 0,1 1 0,-1-1 0,0 1 0,1-1 0,-1 1 0,1-1 0,-1 1 0,1-1 0,-1 0 0,1 1 0,-1-1 0,1 0 0,0 0 0,-1 1 0,1-1 0,-1 0 0,1 0 0,0 0 0,-1 0 0,1 0 0,-1 0 0,1 0 0,0 0 0,-1 0 0,1 0 0,-1 0 0,2 0 0,25-7 0,-17 1 0,-1 0 0,0-1 0,0 0 0,0 0 0,-1-1 0,0 0 0,0-1 0,-1 0 0,8-12 0,4-9 0,26-53 0,-38 68 0,0 1 0,-1-1 0,-1 0 0,0 0 0,-1 0 0,-1-1 0,3-26 0,-26 122 0,17-64 0,-7 34 0,2-1 0,0 61 0,7-109-11,1 0 0,0 0 0,0 0 0,0 0 0,0 0 0,0 0 0,0 0 0,0 0 1,0 0-1,0 0 0,0 0 0,0 0 0,1 0 0,-1 0 0,0 0 0,1 0 0,-1 0 0,1 0 0,-1 0 0,1-1 0,-1 1 0,1 0 0,0 0 0,-1 0 0,1-1 0,0 1 1,-1 0-1,1-1 0,0 1 0,0-1 0,0 1 0,0-1 0,0 1 0,0-1 0,0 0 0,0 1 0,0-1 0,0 0 0,0 0 0,0 0 0,0 0 0,0 0 0,0 0 1,0 0-1,0 0 0,0 0 0,0 0 0,0 0 0,0-1 0,0 1 0,-1 0 0,1-1 0,0 1 0,2-1 0,3-2-365,0 0-1,0-1 1,-1 1-1,1-1 0,-1 0 1,0-1-1,5-4 1,15-22-6612,-1-3-4447</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40.412"/>
    </inkml:context>
    <inkml:brush xml:id="br0">
      <inkml:brushProperty name="width" value="0.025" units="cm"/>
      <inkml:brushProperty name="height" value="0.025" units="cm"/>
    </inkml:brush>
  </inkml:definitions>
  <inkml:trace contextRef="#ctx0" brushRef="#br0">69 58 96,'0'0'15380,"1"-9"-10207,7-29-1172,-5 27-96,-7 33-2191,-26 98-599,16-67-423,-11 70-1,21-93-691,2 0 0,0 0 0,6 59 0,-4-89 0,0 1 0,0 0 0,0 0 0,0-1 0,0 1 0,1 0 0,-1 0 0,0-1 0,1 1 0,-1 0 0,0 0 0,1-1 0,-1 1 0,1 0 0,-1-1 0,1 1 0,-1-1 0,1 1 0,-1-1 0,1 1 0,0-1 0,-1 1 0,1-1 0,0 1 0,-1-1 0,1 0 0,0 1 0,0-1 0,-1 0 0,1 0 0,0 0 0,0 1 0,0-1 0,-1 0 0,1 0 0,0 0 0,0 0 0,0 0 0,-1-1 0,1 1 0,0 0 0,0 0 0,-1 0 0,1-1 0,0 1 0,0 0 0,-1-1 0,1 1 0,0-1 0,-1 1 0,1-1 0,-1 1 0,1-1 0,0 1 0,-1-1 0,1 1 0,-1-1 0,1 0 0,-1 1 0,0-1 0,1 0 0,-1 0 0,0 1 0,1-1 0,-1 0 0,0 0 0,0-1 0,5-12 0,0-1 0,-1 1 0,-1-1 0,-1 0 0,0 0 0,0-21 0,-7-92 0,-1 105 0,2 17 0,2 15 0,2-3 0,0 0 0,0-1 0,1 1 0,0 0 0,0-1 0,0 1 0,1-1 0,0 1 0,0-1 0,4 9 0,-4-12 0,-1 0 0,1 0 0,-1-1 0,1 1 0,0 0 0,0-1 0,0 1 0,0-1 0,0 0 0,0 1 0,0-1 0,0 0 0,1 0 0,-1 0 0,0-1 0,1 1 0,-1-1 0,0 1 0,1-1 0,-1 0 0,1 1 0,-1-1 0,1-1 0,-1 1 0,0 0 0,1-1 0,-1 1 0,3-2 0,0 1 0,-1-1 0,0 0 0,-1 0 0,1 0 0,0-1 0,-1 0 0,1 1 0,-1-1 0,0 0 0,0 0 0,0-1 0,0 1 0,0-1 0,-1 1 0,0-1 0,0 0 0,0 0 0,2-6 0,2-3 0,-2 1 0,0-1 0,0 0 0,2-24 0,-16 91 0,4-30 0,1 0 0,-1 29 0,6-48 0,0 0 0,0 0 0,0 0 0,1 0 0,-1 0 0,3 7 0,-3-11 0,1-1 0,-1 1 0,0-1 0,0 1 0,0-1 0,1 1 0,-1-1 0,0 1 0,1-1 0,-1 0 0,0 1 0,1-1 0,-1 1 0,1-1 0,-1 0 0,1 0 0,-1 1 0,0-1 0,1 0 0,-1 0 0,1 1 0,-1-1 0,1 0 0,-1 0 0,1 0 0,0 0 0,1 0 0,-1 0 0,1-1 0,-1 1 0,0-1 0,1 1 0,-1-1 0,1 0 0,-1 1 0,0-1 0,0 0 0,0 0 0,1 0 0,-1 0 0,1-2 0,6-7 0,0-1 0,-2 1 0,1-1 0,-1-1 0,-1 1 0,0-1 0,0 0 0,3-15 0,12-29 0,-18 92 0,-13 26-101,7-47-207,1 0 1,0 1-1,2-1 1,-1 22-1,2-37 156,0 0 1,0 1-1,0-1 0,0 0 1,0 1-1,0-1 0,0 0 1,0 0-1,1 1 0,-1-1 1,0 0-1,0 0 0,0 1 1,0-1-1,0 0 0,0 0 1,1 0-1,-1 1 0,0-1 1,0 0-1,0 0 0,1 0 1,-1 0-1,0 1 0,0-1 1,1 0-1,-1 0 0,0 0 0,0 0 1,1 0-1,-1 0 0,0 0 1,0 0-1,1 0 0,-1 0 1,0 0-1,0 0 0,1 0 1,-1 0-1,0 0 0,0 0 1,1 0-1,-1 0 0,0 0 1,0 0-1,1 0 0,-1 0 1,0 0-1,0-1 0,1 1 1,-1 0-1,0 0 0,0 0 1,0 0-1,1-1 0,12-9-6456,1-11-4549</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41.185"/>
    </inkml:context>
    <inkml:brush xml:id="br0">
      <inkml:brushProperty name="width" value="0.025" units="cm"/>
      <inkml:brushProperty name="height" value="0.025" units="cm"/>
    </inkml:brush>
  </inkml:definitions>
  <inkml:trace contextRef="#ctx0" brushRef="#br0">46 39 15663,'0'0'10976,"-3"8"-8654,-7 22-1688,2-1 0,0 2 1,2-1-1,2 1 1,-2 55-1,6-85-634,0 0 0,0 0 0,0 0 0,0 0 0,0 0 0,0 0 0,0 0 0,0 0 0,0-1 0,0 1 0,1 0 0,-1 0 0,0 0 0,1 0 0,-1 0 0,0-1 0,1 1 0,-1 0 0,1 0 0,0-1 0,-1 1 0,2 1 0,-2-2 0,1 0 0,0 0 0,0 0 0,-1 0 0,1 0 0,0 0 0,-1 0 0,1 0 0,0 0 0,0-1 0,-1 1 0,1 0 0,0 0 0,-1 0 0,1-1 0,0 1 0,-1 0 0,1-1 0,-1 1 0,1-1 0,0 0 0,28-31 0,-3-12 0,-1-1 0,-3-1 0,29-86 0,-79 261 0,19-93 0,2 1 0,1 1 0,2-1 0,1 55 0,3-91 0,0 0 0,0 0 0,0 0 0,0 0 0,0 0 0,0 0 0,0 0 0,1 0 0,-1 0 0,0 0 0,1 0 0,-1 0 0,0 0 0,1 0 0,-1 0 0,1-1 0,0 1 0,-1 0 0,1 0 0,0 0 0,1 1 0,-1-2 0,-1 0 0,1 0 0,0 0 0,0 0 0,0 0 0,0 0 0,-1 0 0,1 0 0,0 0 0,0 0 0,0 0 0,-1 0 0,1 0 0,0-1 0,0 1 0,0 0 0,-1-1 0,1 1 0,0 0 0,1-2 0,1 0 0,1-1 0,0 0 0,-1 0 0,0 0 0,0-1 0,0 1 0,0-1 0,3-5 0,5-20-701,0-1 0,-3 0 1,8-43-1,-16 70 595,0 14 80,-1 38 191,1-48-159,0-1 0,0 1 1,0-1-1,-1 1 0,1 0 1,0-1-1,1 1 0,-1 0 1,0-1-1,0 1 0,0-1 1,0 1-1,0 0 0,1-1 1,-1 1-1,0-1 0,0 1 1,1-1-1,-1 1 0,0 0 1,1-1-1,-1 1 1,1-1-1,-1 0 0,1 1 1,-1-1-1,1 1 0,-1-1 1,1 0-1,-1 1 0,1-1 1,-1 0-1,1 0 0,0 1 1,-1-1-1,1 0 0,-1 0 1,1 0-1,0 0 0,-1 0 1,1 0-1,0 0 0,-1 0 1,1 0-1,-1 0 1,1 0-1,0 0 0,-1 0 1,1-1-1,0 1 0,-1 0 1,1 0-1,-1-1 0,1 1 1,-1 0-1,1-1 0,0 0 1,3-3 29,-1 1 1,0-1-1,0-1 1,-1 1 0,1 0-1,-1-1 1,0 1-1,0-1 1,0 0-1,-1 0 1,1 0 0,0-7-1,3-7 7,-7 76 26,0-45-51,-15 141 958,16-135-859,1-1 0,1 1 1,0-1-1,2 0 0,0 1 1,8 27-1,-4-26-117,-1 1 0,0-1 0,3 32 0,-8-46 0,-1 0 0,0 0 0,0 0 0,0 0 0,-1 0 0,1-1 0,-1 1 0,0 0 0,-2 5 0,2-8 0,0 0 0,0 0 0,-1 0 0,1-1 0,0 1 0,0 0 0,-1 0 0,1-1 0,-1 1 0,0-1 0,1 1 0,-1-1 0,0 0 0,0 0 0,0 1 0,0-2 0,0 1 0,0 0 0,0 0 0,-4 0 0,5 0 0,-1-1 0,1 0 0,-1 1 0,1-1 0,0 0 0,-1 0 0,1 0 0,-1 0 0,1-1 0,-1 1 0,1 0 0,-1 0 0,1-1 0,0 1 0,-1-1 0,1 0 0,0 1 0,-1-1 0,1 0 0,0 0 0,0 1 0,0-1 0,0 0 0,-2-2 0,0-1 0,1 1 0,0-1 0,0 1 0,0-1 0,1 1 0,-1-1 0,1 0 0,0 0 0,-1-4 0,0-11 0,0 0 0,1-37 0,1 51 0,0-6-27,1 1 0,0 0 0,1 0-1,0 0 1,0 0 0,1 0 0,0 0 0,1 1 0,0-1 0,1 1-1,0 0 1,0 0 0,1 1 0,7-9 0,5-2-655,0 1 0,1 1 0,1 1 0,34-21 0,-14 10-7512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49.380"/>
    </inkml:context>
    <inkml:brush xml:id="br0">
      <inkml:brushProperty name="width" value="0.025" units="cm"/>
      <inkml:brushProperty name="height" value="0.025" units="cm"/>
    </inkml:brush>
  </inkml:definitions>
  <inkml:trace contextRef="#ctx0" brushRef="#br0">42 4 6182,'0'0'12652,"2"8"-10666,2 26-676,0-1 0,-3 1-1,-2 40 1,-17 113 700,7-72-926,8-94-904,-1 10 1687,5-28-929,5-18-421,38-150-382,-25 90-146,40-108-1,-58 182 12,5-14 0,1 1 0,16-27 0,-22 39 0,0 0 0,1-1 0,0 1 0,-1 0 0,1 0 0,0 0 0,0 0 0,0 0 0,0 0 0,0 0 0,1 1 0,-1-1 0,1 1 0,-1 0 0,1 0 0,-1 0 0,1 0 0,0 0 0,-1 0 0,1 1 0,0-1 0,0 1 0,-1 0 0,6 0 0,-6 0 0,-1 1 0,1 0 0,0 0 0,-1 0 0,1 1 0,0-1 0,-1 0 0,1 1 0,-1-1 0,0 0 0,1 1 0,-1 0 0,0-1 0,0 1 0,0 0 0,0-1 0,0 1 0,-1 0 0,1 0 0,-1 0 0,1 0 0,-1 0 0,1 0 0,-1 3 0,4 53 0,-4-55 0,1 5 0,-1-1 0,0 1 0,-1-1 0,1 1 0,-1-1 0,-1 0 0,1 1 0,-1-1 0,-1 0 0,1 0 0,-1 0 0,0 0 0,-1-1 0,0 1 0,0-1 0,0 0 0,-1 0 0,0 0 0,0-1 0,0 1 0,-1-1 0,1 0 0,-1-1 0,-9 5 0,5-3 0,0-1 0,0-1 0,-1 0 0,1-1 0,-1 0 0,-15 3 0,21-5 0,1-1 0,-1 1 0,1-1 0,-1 1 0,1-1 0,-1 0 0,0-1 0,1 1 0,-1-1 0,1 0 0,-1 0 0,1 0 0,0-1 0,-1 0 0,1 0 0,0 0 0,0 0 0,-3-3 0,5 4-140,1 0 0,0 0-1,0 1 1,0-1 0,0 0 0,0-1-1,0 1 1,1 0 0,-1 0 0,0 0-1,1 0 1,-1-1 0,0 1 0,1 0-1,-1 0 1,1-1 0,0 1 0,0-1-1,-1 1 1,1 0 0,0-1 0,0 1 0,0 0-1,0-1 1,0 1 0,1-1 0,-1 1-1,0 0 1,1-1 0,-1 1 0,1 0-1,-1 0 1,1-1 0,0 1 0,-1 0-1,1 0 1,1-2 0,2 0-882,-1-1 0,1 1-1,0 0 1,0 1 0,0-1 0,0 1 0,1 0 0,-1 0-1,8-3 1,25-6-11037</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41.623"/>
    </inkml:context>
    <inkml:brush xml:id="br0">
      <inkml:brushProperty name="width" value="0.025" units="cm"/>
      <inkml:brushProperty name="height" value="0.025" units="cm"/>
    </inkml:brush>
  </inkml:definitions>
  <inkml:trace contextRef="#ctx0" brushRef="#br0">148 73 5637,'0'0'15524,"3"-9"-11493,4-32-668,-7 40-3287,0 0-1,0 0 1,-1 0 0,1 0-1,0 0 1,-1 0-1,1 0 1,-1 0 0,1 0-1,-1 0 1,0 0 0,1 0-1,-1 0 1,0 0 0,0 0-1,1 1 1,-1-1 0,0 0-1,0 1 1,0-1-1,0 0 1,0 1 0,0-1-1,0 1 1,0 0 0,0-1-1,0 1 1,0 0 0,0-1-1,0 1 1,-1 0-1,1 0 1,0 0 0,0 0-1,0 0 1,-2 1 0,-1-2 100,-1 2 1,1-1 0,-1 0-1,1 1 1,-1 0 0,1 0-1,-6 2 1,3 3-177,0-1 0,0 1 0,1 1 0,0-1 0,0 1 0,0 0 0,1 0 0,0 1 0,1 0 0,-1 0 0,2 0 0,-1 0 0,1 0 0,0 1 0,1-1 0,0 1 0,0 0 0,1 0 0,0 0 0,0 0 0,1 0 0,1 9 0,0-16-80,0 0-1,1 0 1,-1 0-1,0 0 1,1-1-1,-1 1 1,1 0-1,0-1 1,-1 0 0,1 1-1,0-1 1,0 0-1,0 0 1,0 0-1,0 0 1,0 0-1,0 0 1,0-1 0,1 1-1,-1-1 1,0 1-1,0-1 1,1 0-1,-1 0 1,0 0-1,0 0 1,0 0 0,4-2-1,5 2-697,-1-1-1,0-1 1,0 0-1,0 0 1,10-5-1,55-34-10955,-40 18 2990</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42.029"/>
    </inkml:context>
    <inkml:brush xml:id="br0">
      <inkml:brushProperty name="width" value="0.025" units="cm"/>
      <inkml:brushProperty name="height" value="0.025" units="cm"/>
    </inkml:brush>
  </inkml:definitions>
  <inkml:trace contextRef="#ctx0" brushRef="#br0">102 0 9673,'0'0'13992,"-10"8"-11771,3-4-1843,-40 28 1594,44-29-1802,-1 0 0,0 0 1,1 0-1,-1 1 0,1-1 0,0 1 1,0 0-1,1 0 0,-1 0 0,-3 7 0,40-20 284,1-10-166,-23 10-265,1 1-1,1 1 0,0 0 1,0 1-1,0 1 0,0 0 1,1 1-1,0 0 0,0 2 1,19-3-1,-32 5-24,-1 0 0,1 0 0,-1 0 0,0 1 0,1-1 0,-1 0 0,1 1 0,-1-1 0,1 0 0,-1 1 0,0 0 0,1-1-1,-1 1 1,0 0 0,1 0 0,-1-1 0,0 1 0,0 0 0,0 0 0,0 0 0,0 1 0,0-1 0,0 0 0,0 0 0,0 0 0,-1 1 0,1-1 0,-1 0 0,1 1 0,0 1 0,1 4 42,-1 0 0,0 0 0,-1 0 0,1 0 0,-2 9 0,2 16 589,-1-32-617,0 1-1,1-1 1,-1 1-1,0-1 1,0 1-1,1-1 1,-1 1-1,0-1 1,1 0-1,-1 1 1,0-1-1,1 1 1,-1-1-1,1 0 1,-1 1-1,0-1 1,1 0-1,-1 0 1,1 1-1,-1-1 1,1 0-1,-1 0 1,1 0-1,-1 0 1,1 0-1,0 1 1,-1-1-1,1 0 1,-1 0 0,1 0-1,-1 0 1,1-1-1,-1 1 1,1 0-1,-1 0 1,1 0-1,-1 0 1,1 0-1,-1-1 1,1 1-1,-1 0 1,1 0-1,-1-1 1,1 1-1,-1 0 1,0-1-1,1 0 1,23-15 300,-9 3-312,3-3 0,0 1 0,22-14 0,-35 26 0,-1 0 0,0 1 0,1-1 0,-1 1 0,1 0 0,-1 1 0,1-1 0,0 1 0,0 0 0,0 0 0,0 0 0,0 1 0,0 0 0,0 0 0,0 0 0,6 1 0,-10 0-43,0 0 0,0 0 1,1 0-1,-1 0 0,0 0 0,0 0 1,0 0-1,0 0 0,-1 0 0,1 1 1,0-1-1,0 0 0,-1 0 0,1 1 1,-1-1-1,1 1 0,-1-1 0,1 1 1,-1 1-1,12 22-1480,-11-25 1461,0 1-1,0-1 1,-1 1 0,1-1 0,0 1 0,0-1 0,0 1 0,0-1 0,0 0-1,0 0 1,0 0 0,0 0 0,0 1 0,0-1 0,0 0 0,0-1 0,0 1-1,0 0 1,0 0 0,0 0 0,0 0 0,0-1 0,0 1 0,0-1 0,0 1-1,0-1 1,-1 1 0,3-2 0,11-10-4486,2-6-3444</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42.664"/>
    </inkml:context>
    <inkml:brush xml:id="br0">
      <inkml:brushProperty name="width" value="0.025" units="cm"/>
      <inkml:brushProperty name="height" value="0.025" units="cm"/>
    </inkml:brush>
  </inkml:definitions>
  <inkml:trace contextRef="#ctx0" brushRef="#br0">67 0 13132,'0'0'13453,"-2"8"-12412,-11 49 232,-5 73 0,-3 14 228,18-127-1347,-7 55 471,26-105-310,21-77-315,-27 75 0,2 1 0,0 1 0,25-45 0,-34 74-16,1 0 1,-1-1-1,1 1 1,0 1-1,0-1 0,1 0 1,-1 1-1,1 0 0,4-3 1,-7 5 6,0 0 0,0 0 0,-1 0 0,1 0 0,0 0 0,0 1 0,0-1 0,0 0-1,0 1 1,1-1 0,-1 1 0,0 0 0,0 0 0,0 0 0,0 0 0,0 0 0,0 0 0,0 1 0,0-1 0,0 1 0,0-1 0,0 1 0,0 0 0,0 0 0,0 0 0,3 2 0,-3-2 4,-1 1 0,0 0 1,0 0-1,0-1 0,0 1 1,0 0-1,0 0 1,-1 0-1,1 0 0,-1 0 1,1 0-1,-1 0 0,0 0 1,0 0-1,0 0 0,0 0 1,0 1-1,0-1 1,0 0-1,-1 0 0,1 0 1,-1 0-1,1 0 0,-1 0 1,-2 3-1,0 2 83,0 0 0,-1 0 0,0 0 0,-1-1 0,-6 9 0,1-4-62,-1 0 1,1-2 0,-21 15-1,28-21-16,0-1-1,0 0 0,-1 0 0,1 0 1,-1 0-1,0 0 0,0-1 0,0 0 1,1 1-1,-1-1 0,0-1 0,0 1 1,0-1-1,0 1 0,-1-1 0,1-1 1,-7 0-1,10 1-21,0-1-1,0 0 1,0 0 0,0 0-1,0 0 1,0 0 0,0 0-1,1 0 1,-1 0-1,0 0 1,0 0 0,1 0-1,-1 0 1,1 0 0,-1-1-1,1 1 1,0 0 0,-1-1-1,1 1 1,0 0 0,0 0-1,0-1 1,0 1-1,0 0 1,0-1 0,0 1-1,0 0 1,0-1 0,1 1-1,-1 0 1,1 0 0,-1-1-1,1 1 1,-1 0 0,2-1-1,-1-4-271,1 1 1,0 0-1,1 0 0,-1 0 0,1 0 1,0 0-1,5-4 0,4-1-2162,0 0 0,1 1 0,0 1 0,17-8 0,-24 13 1150,26-14-6969</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43.024"/>
    </inkml:context>
    <inkml:brush xml:id="br0">
      <inkml:brushProperty name="width" value="0.025" units="cm"/>
      <inkml:brushProperty name="height" value="0.025" units="cm"/>
    </inkml:brush>
  </inkml:definitions>
  <inkml:trace contextRef="#ctx0" brushRef="#br0">0 129 15631,'0'0'12097,"9"6"-10475,-6-3-1553,-1-1 0,1 0-1,0 0 1,0-1-1,0 1 1,0 0-1,0-1 1,0 0-1,0 0 1,0 0-1,1 0 1,-1 0-1,0-1 1,1 1 0,-1-1-1,0 0 1,1 0-1,-1 0 1,0-1-1,1 1 1,-1-1-1,0 0 1,1 0-1,-1 0 1,0 0-1,0 0 1,0-1 0,0 1-1,0-1 1,4-3-1,4-3 56,-1 0-1,0-1 1,17-20-1,-24 26-84,-1 1 0,0-1 0,0 0 0,0 0-1,0 0 1,0 0 0,-1-1 0,1 1 0,-1 0-1,0-1 1,0 1 0,0-1 0,0 1 0,-1-1 0,1 1-1,-1-1 1,0 0 0,0 1 0,-1-7 0,0 9-39,0 0 1,1 0 0,-1 1 0,0-1-1,0 0 1,1 0 0,-1 0 0,0 1 0,0-1-1,0 0 1,0 1 0,0-1 0,0 1-1,0-1 1,0 1 0,0-1 0,0 1-1,0 0 1,-1 0 0,1 0 0,0-1-1,0 1 1,0 0 0,0 0 0,0 0-1,-1 1 1,1-1 0,0 0 0,0 0 0,0 1-1,0-1 1,0 0 0,0 1 0,-1 0-1,-38 18-5,30-10 5,1 0 0,0 1 0,0 0 0,1 0 0,0 0 0,1 1 0,1 1 0,-1-1 0,2 1 0,0 0 0,0 0 0,1 0 0,0 1 0,-3 23 0,7-34 1,0-1 0,0 0 1,0 0-1,0 1 0,0-1 0,0 0 0,1 0 1,-1 1-1,0-1 0,1 0 0,-1 0 0,1 0 1,-1 0-1,1 1 0,-1-1 0,1 0 0,0 0 1,0 0-1,-1 0 0,1 0 0,0-1 0,0 1 0,0 0 1,0 0-1,0-1 0,0 1 0,0 0 0,1-1 1,-1 1-1,0-1 0,0 1 0,0-1 0,0 0 1,1 1-1,-1-1 0,0 0 0,0 0 0,1 0 1,-1 0-1,0 0 0,0 0 0,1 0 0,-1-1 1,0 1-1,0 0 0,1-1 0,0 0 0,6 0-42,0-1 0,0-1 0,-1 1 0,1-2 0,-1 1 0,9-5 0,0-3-1323,-1 0 0,0 0-1,18-20 1,-20 17-1800,0-1 0,-1 0 0,13-23 0,2-10-6936</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43.582"/>
    </inkml:context>
    <inkml:brush xml:id="br0">
      <inkml:brushProperty name="width" value="0.025" units="cm"/>
      <inkml:brushProperty name="height" value="0.025" units="cm"/>
    </inkml:brush>
  </inkml:definitions>
  <inkml:trace contextRef="#ctx0" brushRef="#br0">117 1 14125,'0'0'4031,"-8"10"-732,-6 8-2615,1 1 0,1 0-1,1 0 1,1 1 0,0 1 0,2 0 0,0 0-1,1 0 1,2 1 0,-5 29 0,10 27-417,0-78-230,1 0 1,-1 1-1,1-1 1,0 0-1,-1 1 1,1-1-1,0 0 1,0 0-1,-1 0 1,1 0-1,0 0 1,-1 0 0,1 0-1,0 0 1,0 0-1,-1 0 1,1 0-1,0 0 1,-1 0-1,1 0 1,0-1-1,-1 1 1,1 0-1,0-1 1,-1 1-1,1 0 1,0-1 0,-1 1-1,1-1 1,-1 1-1,1-1 1,0 0-1,4-5-9,1-1-1,-1 0 1,0-1-1,-1 1 0,0-1 1,0 0-1,-1 0 1,0 0-1,0 0 1,-1-1-1,0 1 1,0-1-1,0-15 1,-2 23 276,0 30 395,0-27-688,0 0 1,0 0-1,0 0 0,0 0 0,0 0 0,0 0 1,1 0-1,-1 0 0,1 0 0,-1 0 0,1 0 1,0 0-1,0-1 0,0 1 0,0 0 1,0-1-1,0 1 0,0 0 0,1-1 0,-1 1 1,1-1-1,-1 0 0,1 1 0,-1-1 0,1 0 1,0 0-1,-1 0 0,1 0 0,0-1 0,0 1 1,0 0-1,0-1 0,0 1 0,0-1 1,0 1-1,0-1 0,0 0 0,2 0 0,1 0 18,0-1-1,0 1 1,0-1-1,0 0 1,-1 0-1,1-1 1,0 0-1,-1 1 1,1-1-1,-1-1 1,0 1-1,0-1 1,1 0-1,6-6 1,-5 3-27,-1 0 1,1-1-1,-1 1 1,0-1-1,0 0 1,-1-1-1,0 1 1,-1-1-1,1 0 1,-1 0-1,-1 0 1,2-9-1,-24 53-2,14-20 0,0 0 0,1 0 0,1 1 0,1-1 0,0 1 0,0 25 0,3-42 0,0 1 0,0-1 0,0 1 0,0 0 0,0-1 0,0 1 0,0-1 0,0 1 0,0-1 0,0 1 0,0-1 0,1 1 0,-1 0 0,0-1 0,0 1 0,0-1 0,1 1 0,-1-1 0,0 0 0,1 1 0,-1-1 0,1 1 0,-1-1 0,0 0 0,1 1 0,-1-1 0,1 0 0,-1 1 0,1-1 0,-1 0 0,1 1 0,19-5 0,16-22 0,-29 19 0,-1 0 0,0 0 0,0-1 0,-1 0 0,0 0 0,0 0 0,-1-1 0,0 1 0,-1-1 0,0 0 0,0 0 0,-1 0 0,0-1 0,1-10 0,-3 20 0,0 0 0,0 0 0,0 0 0,0 0 0,0 1 0,-1-1 0,1 0 0,0 0 0,0 0 0,0 0 0,0 0 0,0 1 0,0-1 0,-1 0 0,1 0 0,0 0 0,0 0 0,0 0 0,-1 0 0,1 0 0,0 0 0,0 0 0,0 0 0,0 1 0,-1-1 0,1 0 0,0 0 0,0 0 0,0 0 0,-1 0 0,1-1 0,0 1 0,0 0 0,0 0 0,-1 0 0,1 0 0,0 0 0,0 0 0,0 0 0,-1 0 0,1 0 0,0 0 0,0 0 0,0-1 0,0 1 0,0 0 0,-1 0 0,1 0 0,0 0 0,0 0 0,0-1 0,0 1 0,0 0 0,0 0 0,0 0 0,0-1 0,-1 1 0,-8 15 0,2 2-29,1 1 0,0 1 0,2-1 0,0 1 0,1 0 0,-2 38 0,9-54-3616,5-10 409,5-8-3122,-6-5-2269</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44.404"/>
    </inkml:context>
    <inkml:brush xml:id="br0">
      <inkml:brushProperty name="width" value="0.025" units="cm"/>
      <inkml:brushProperty name="height" value="0.025" units="cm"/>
    </inkml:brush>
  </inkml:definitions>
  <inkml:trace contextRef="#ctx0" brushRef="#br0">0 201 10570,'0'0'16501,"8"-11"-14254,2-2-1810,1 1-1,0 0 0,24-20 1,-30 27-396,1 1 0,0 0 0,1 0 0,-1 0 1,1 1-1,0-1 0,0 2 0,0-1 1,0 1-1,0 0 0,0 1 0,1-1 0,7 1 1,-14 1-37,0 0 1,0 1-1,1-1 1,-1 1-1,0-1 0,0 1 1,0-1-1,0 1 1,0-1-1,0 1 1,0 0-1,0 0 1,0 0-1,0 0 1,0 0-1,0 0 1,-1 0-1,1 0 1,0 0-1,-1 0 1,1 0-1,0 0 1,-1 0-1,0 0 1,1 1-1,-1-1 0,0 0 1,1 0-1,-1 1 1,0-1-1,0 0 1,0 2-1,1 51 578,-2-39-311,0 85-181,1-100-91,0 0 0,0 0 0,0-1 0,0 1 0,0 0 0,0 0 0,0 0 0,0-1 0,0 1 0,1 0 0,-1 0 0,0 0 0,0-1 0,0 1 0,0 0 0,0 0 0,0 0 0,0 0 0,1 0 0,-1-1 0,0 1 0,0 0 0,0 0 0,0 0 0,1 0 0,-1 0 0,0 0 0,0 0 0,0-1 0,0 1 0,1 0 0,-1 0 0,0 0 0,0 0 0,0 0 0,1 0 0,-1 0 0,0 0 0,0 0 0,0 0 0,1 0 0,-1 0 0,0 0 0,0 0 0,0 1 0,1-1 0,-1 0 0,0 0 0,0 0 0,0 0 0,0 0 0,1 0 0,-1 0 0,0 0 0,0 1 0,0-1 0,0 0 0,0 0 0,1 0 0,-1 0 0,0 1 0,0-1 0,0 0 0,0 0 0,0 0 0,0 1 0,0-1 0,0 0 0,0 0 0,10-12 0,-1-4 0,-1 0 0,-1-1 0,0 0 0,-1 0 0,-1 0 0,0-1 0,-2 0 0,0 0 0,-1 0 0,0-35 0,-5 40 0,-2 22 0,-2 20 0,6-21 0,1 0 0,-1-1 0,2 1 0,-1 0 0,1-1 0,0 1 0,3 10 0,-3-16 0,0 0 0,0 0 0,1 0 0,-1 0 0,0 0 0,1 0 0,-1-1 0,1 1 0,0-1 0,-1 1 0,1-1 0,0 0 0,0 1 0,0-1 0,0 0 0,0 0 0,0-1 0,0 1 0,0 0 0,1-1 0,-1 1 0,0-1 0,0 0 0,1 1 0,-1-1 0,0 0 0,0 0 0,1-1 0,2 0 0,1 0 0,0-1 0,0 0 0,0 0 0,-1-1 0,1 1 0,-1-1 0,0-1 0,0 1 0,0-1 0,0 1 0,-1-2 0,1 1 0,-1 0 0,0-1 0,0 0 0,-1 0 0,1 0 0,-1 0 0,0 0 0,-1-1 0,1 1 0,-1-1 0,0 0 0,0 0 0,-1 0 0,0 0 0,0 0 0,0 0 0,-1 0 0,0 0 0,0 0 0,-1-7 0,1 12 0,-1 0 0,1 1 0,0-1 0,-1 0 0,1 1 0,-1-1 0,1 1 0,0-1 0,-1 1 0,1-1 0,-1 1 0,1-1 0,-1 1 0,0-1 0,1 1 0,-1 0 0,1-1 0,-1 1 0,0 0 0,1-1 0,-1 1 0,0 0 0,1 0 0,-1 0 0,0 0 0,0 0 0,1 0 0,-1 0 0,0 0 0,1 0 0,-1 0 0,0 0 0,1 0 0,-1 0 0,0 0 0,1 1 0,-1-1 0,0 0 0,1 1 0,-2-1 0,-23 18 0,17-6 0,0 0 0,1 1 0,0 0 0,-7 22 0,12-29 0,0-1 0,0 0 0,1 1 0,0 0 0,0-1 0,0 1 0,1 0 0,-1 0 0,2-1 0,-1 1 0,0 0 0,1-1 0,0 1 0,4 10 0,-4-14-10,1 0 0,0 0 0,0 0 0,0 0 0,0 0 0,0 0 0,0 0 0,0-1 0,0 1 1,1-1-1,-1 0 0,1 1 0,-1-1 0,1 0 0,-1-1 0,1 1 0,0 0 0,-1-1 0,1 1 0,0-1 0,4 0 0,-4 0-114,0 1-1,0-1 1,0 0-1,1-1 1,-1 1-1,0 0 1,0-1-1,0 0 1,0 0-1,0 0 1,0 0-1,0 0 1,0 0 0,-1-1-1,1 0 1,0 1-1,-1-1 1,4-3-1,6-18-6719,-2-7-4227</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44.744"/>
    </inkml:context>
    <inkml:brush xml:id="br0">
      <inkml:brushProperty name="width" value="0.025" units="cm"/>
      <inkml:brushProperty name="height" value="0.025" units="cm"/>
    </inkml:brush>
  </inkml:definitions>
  <inkml:trace contextRef="#ctx0" brushRef="#br0">0 1 22005,'0'0'10634</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45.306"/>
    </inkml:context>
    <inkml:brush xml:id="br0">
      <inkml:brushProperty name="width" value="0.025" units="cm"/>
      <inkml:brushProperty name="height" value="0.025" units="cm"/>
    </inkml:brush>
  </inkml:definitions>
  <inkml:trace contextRef="#ctx0" brushRef="#br0">0 52 8104,'0'0'19394,"1"9"-18065,3 146 700,-5-155-2015,1 1 0,0 0 0,0-1 0,0 1 1,0-1-1,1 1 0,-1 0 0,0-1 0,0 1 0,0 0 0,0-1 1,1 1-1,-1-1 0,0 1 0,1 0 0,-1-1 0,0 1 1,1-1-1,-1 1 0,1-1 0,-1 1 0,0-1 0,1 0 0,-1 1 1,1-1-1,0 1 0,-1-1 0,1 0 0,-1 0 0,1 1 0,1-1 1,18-9 730,13-28-64,-8 1-663,32-63 0,-30 49-22,-25 95 4,-9 77 0,7-121 0,0-1 0,0 0 0,0 0 0,0 1 0,0-1 0,0 0 0,1 1 0,-1-1 0,0 0 0,0 0 0,0 1 0,0-1 0,1 0 0,-1 0 0,0 1 0,0-1 0,0 0 0,1 0 0,-1 0 0,0 1 0,0-1 0,1 0 0,-1 0 0,0 0 0,0 0 0,1 0 0,-1 0 0,0 0 0,1 0 0,-1 1 0,0-1 0,0 0 0,1 0 0,-1 0 0,0 0 0,1 0 0,-1-1 0,0 1 0,1 0 0,-1 0 0,0 0 0,0 0 0,1 0 0,-1 0 0,0 0 0,0 0 0,1-1 0,-1 1 0,1 0 0,15-9 0,-8 0 0,1 0 0,-1 0 0,0 0 0,-1-1 0,0 0 0,8-18 0,19-25 0,-34 95 0,-7-5-1148,-2 19-2653,18-56-4265,3-7 2343</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45.680"/>
    </inkml:context>
    <inkml:brush xml:id="br0">
      <inkml:brushProperty name="width" value="0.025" units="cm"/>
      <inkml:brushProperty name="height" value="0.025" units="cm"/>
    </inkml:brush>
  </inkml:definitions>
  <inkml:trace contextRef="#ctx0" brushRef="#br0">87 93 9865,'0'0'18487,"-9"5"-17868,4-2-614,-38 26 1406,41-27-1298,-1 0 1,1 0-1,0 0 0,0 0 1,0 0-1,0 0 0,0 1 1,0-1-1,1 1 0,-1-1 0,1 1 1,-1 0-1,1 0 0,0-1 1,0 1-1,-1 6 0,3-8-123,0 0 0,0 0 1,-1 0-1,1 1 0,0-1 0,0 0 0,0 0 0,0 0 0,0-1 0,0 1 0,1 0 0,-1 0 0,0-1 1,0 1-1,0 0 0,1-1 0,-1 1 0,0-1 0,1 0 0,-1 1 0,1-1 0,-1 0 0,0 0 0,1 0 1,-1 0-1,1 0 0,0 0 0,43 0-321,-43 0 328,1-1 1,-1 1-1,0-1 0,1 1 1,-1-1-1,0 0 1,0 0-1,0 0 1,0 0-1,0 0 1,0-1-1,0 1 0,0-1 1,0 1-1,-1-1 1,1 0-1,0 1 1,-1-1-1,0 0 1,3-4-1,13-46-113,-12 32-456,17 1-4497,-8 9 1831,16-29-7887,-12 15 2765</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46.023"/>
    </inkml:context>
    <inkml:brush xml:id="br0">
      <inkml:brushProperty name="width" value="0.025" units="cm"/>
      <inkml:brushProperty name="height" value="0.025" units="cm"/>
    </inkml:brush>
  </inkml:definitions>
  <inkml:trace contextRef="#ctx0" brushRef="#br0">64 77 10826,'0'-9'3881,"1"-1"-2511,2-24 1022,-8 10 2420,-5 57-1342,-12 48-1505,15-60-1333,1 0 1,0 1-1,2 0 1,0 1-1,0 43 1,4-65-629,1 0 0,-1 0-1,0-1 1,0 1 0,1 0 0,-1-1 0,1 1 0,-1 0 0,1-1 0,-1 1 0,1 0 0,-1-1 0,1 1-1,-1-1 1,1 1 0,0-1 0,-1 1 0,1-1 0,0 0 0,-1 1 0,1-1 0,0 0 0,0 1 0,-1-1-1,1 0 1,0 0 0,0 0 0,0 0 0,-1 0 0,1 0 0,0 0 0,0 0 0,0 0 0,-1 0-1,1 0 1,0 0 0,0-1 0,-1 1 0,1 0 0,1-1 0,34-14 92,-25 5-96,0 0 0,0-1 0,-1 0 0,-1-1 0,0 0 0,0-1 0,-1 0 0,-1 0 0,0-1 0,-1 0 0,0 0 0,-1 0 0,-1-1 0,3-15 0,-8 34-312,0-1 0,0 1-1,-1 0 1,1 0 0,-1 0 0,0-1 0,0 1-1,-3 2 1,-37 41-11377,28-33-2863</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49.709"/>
    </inkml:context>
    <inkml:brush xml:id="br0">
      <inkml:brushProperty name="width" value="0.025" units="cm"/>
      <inkml:brushProperty name="height" value="0.025" units="cm"/>
    </inkml:brush>
  </inkml:definitions>
  <inkml:trace contextRef="#ctx0" brushRef="#br0">0 182 10826,'0'0'21290,"12"-12"-20724,22-25-538,-1-2 1,35-54-1,-65 92-74,-2 9-60,-2 11-94,-14 48 154,8-41-68,1 2 0,1-1-1,1 0 1,1 1 0,2 40-1,9-43-3145,5-16-2416,4-7-4675</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46.367"/>
    </inkml:context>
    <inkml:brush xml:id="br0">
      <inkml:brushProperty name="width" value="0.025" units="cm"/>
      <inkml:brushProperty name="height" value="0.025" units="cm"/>
    </inkml:brush>
  </inkml:definitions>
  <inkml:trace contextRef="#ctx0" brushRef="#br0">1 22 18033,'0'0'11819,"65"25"-11530,-45-25-322,-2-3-1184,-4-9-2018,-3-3-1729,-2-2-3492</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46.755"/>
    </inkml:context>
    <inkml:brush xml:id="br0">
      <inkml:brushProperty name="width" value="0.025" units="cm"/>
      <inkml:brushProperty name="height" value="0.025" units="cm"/>
    </inkml:brush>
  </inkml:definitions>
  <inkml:trace contextRef="#ctx0" brushRef="#br0">52 309 9513,'0'0'10474,"9"0"-8088,-4 0-1953,1-1-1,-1 1 1,1-1-1,-1 0 1,1-1-1,-1 1 1,1-1-1,-1 0 1,0 0-1,7-5 1,-9 5-242,-1 1 0,0-1 0,0 1 0,1-1 0,-1 0 0,-1 0 0,1 0 0,0 0 0,0 0 0,-1 0 0,1-1 0,-1 1 0,0 0 0,0-1 0,1 1 0,-2-1 0,1 1 0,0-1 0,0 0 0,-1 1 1,0-1-1,1 0 0,-1 1 0,0-1 0,0 0 0,-1 1 0,1-1 0,-1-4 0,0 6-188,1 0 1,-1 0-1,1 1 1,-1-1-1,0 0 1,1 0-1,-1 1 0,0-1 1,0 1-1,1-1 1,-1 0-1,0 1 1,0-1-1,0 1 0,0 0 1,0-1-1,0 1 1,1 0-1,-1-1 1,0 1-1,0 0 0,0 0 1,0 0-1,0 0 1,0 0-1,0 0 1,0 0-1,0 0 0,0 0 1,0 1-1,0-1 1,0 0-1,0 0 1,-1 2-1,-34 13-27,27-6-23,1 0 0,0 0 0,0 1 0,1 0 0,0 0 0,1 1 0,0 0 0,0 0 0,1 0 0,1 1 0,0-1 0,1 1 0,0 0 0,-3 25 0,6-36 29,0 0 0,0 0 0,0 0 1,0 0-1,0 1 0,0-1 0,0 0 0,0 0 0,1 0 0,-1 0 0,0 1 0,1-1 0,-1 0 0,1 0 0,-1 0 0,1 0 0,-1 0 0,1 0 0,0 0 0,0 0 0,-1-1 1,1 1-1,0 0 0,0 0 0,0-1 0,0 1 0,0 0 0,0-1 0,0 1 0,0-1 0,0 1 0,0-1 0,0 0 0,0 1 0,1-1 0,-1 0 0,0 0 0,0 0 0,0 0 0,0 0 1,1 0-1,-1 0 0,0 0 0,0 0 0,0 0 0,1-1 0,4 0-196,0-1 1,0 0-1,0 0 1,0 0-1,0-1 1,-1 0-1,9-6 1,5-5-697,-2-1 1,0-1-1,0 0 1,-2-1 0,0-1-1,-1 0 1,-1-1-1,0-1 1,-2 0 0,13-30-1,-16 31 1221,-1-1 0,-1 1 0,-1-2 0,-1 1 0,0-1-1,-2 1 1,0-23 0,-1 43-289,-1-1-1,0 1 1,0 0-1,0 0 1,0-1-1,0 1 1,0 0-1,0 0 1,0-1-1,0 1 1,0 0-1,0 0 1,0-1-1,0 1 1,0 0 0,0 0-1,0-1 1,0 1-1,0 0 1,0 0-1,0-1 1,0 1-1,0 0 1,-1 0-1,1-1 1,0 1-1,0 0 1,0 0-1,0 0 1,-1 0-1,1-1 1,0 1-1,0 0 1,0 0-1,-1 0 1,1 0-1,0-1 1,0 1 0,0 0-1,-1 0 1,1 0-1,0 0 1,0 0-1,-1 0 1,1 0-1,0 0 1,0 0-1,-1 0 1,1 0-1,0 0 1,0 0-1,-1 0 1,1 0-1,0 0 1,0 0-1,-1 0 1,1 0-1,0 1 1,0-1 0,-1 0-1,1 0 1,0 0-1,0 0 1,0 0-1,-1 1 1,1-1-1,0 0 1,-13 15 585,1 7 151,2 1 0,0 0 0,1 0 0,2 1 0,-9 42-1,9-20 91,2 0-1,1 56 1,4-102-870,-1 1 1,1-1-1,0 0 0,0 1 1,0-1-1,0 1 0,-1-1 1,1 1-1,0-1 0,0 1 1,0-1-1,0 1 1,0-1-1,0 1 0,1-1 1,-1 1-1,0-1 0,0 1 1,0-1-1,0 1 0,0-1 1,1 0-1,-1 1 1,0-1-1,0 1 0,1-1 1,-1 0-1,0 1 0,1-1 1,-1 0-1,0 1 1,1-1-1,-1 0 0,1 1 1,-1-1-1,1 0 0,-1 0 1,0 1-1,1-1 0,-1 0 1,1 0-1,0 0 1,0 0-71,0-1 0,0 0 0,0 0 1,-1 1-1,1-1 0,0 0 0,-1 0 1,1 0-1,0 0 0,-1 0 0,1 0 1,-1 0-1,0 0 0,1 0 0,-1 0 1,0 0-1,1 0 0,-1 0 0,0-2 1,2-12-35,-1 0 0,0 0 0,-3-26 1,1 34 601,0 0 1,0-1 0,-1 1 0,0 0 0,0 0 0,-1 0-1,0 0 1,0 1 0,-7-10 0,13 17-607,-1 1 0,1-1 1,-1 1-1,1-1 0,-1 0 0,1 0 0,0 0 1,0 0-1,5 1 0,42 4-10301,-27-6 2093</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47.144"/>
    </inkml:context>
    <inkml:brush xml:id="br0">
      <inkml:brushProperty name="width" value="0.025" units="cm"/>
      <inkml:brushProperty name="height" value="0.025" units="cm"/>
    </inkml:brush>
  </inkml:definitions>
  <inkml:trace contextRef="#ctx0" brushRef="#br0">101 1 11243,'0'0'19309,"-8"8"-18968,5-5-337,0-1 39,0 1 1,0 0 0,0 0 0,1 0 0,-1 0 0,1 0 0,0 0 0,0 1 0,0-1 0,0 1 0,0 0 0,1 0 0,-1-1 0,1 1 0,0 0 0,1 0 0,-1 0 0,1 0 0,-1 0 0,1 0 0,0 0 0,1 6 0,3-7-89,-1 0 1,1-1 0,-1 1-1,1-1 1,0 0-1,0 0 1,0 0 0,0 0-1,0-1 1,5 1 0,9 6-579,-15-7 604,-1 0-1,0 0 1,0 1 0,0-1-1,0 1 1,0 0-1,0-1 1,0 1-1,0 0 1,-1 0 0,1 0-1,-1 0 1,1 0-1,-1 1 1,0-1 0,0 0-1,0 1 1,0-1-1,0 1 1,0 4 0,-1-6 89,0 1 0,-1-1 0,1 1 0,0 0 0,-1-1 0,1 1 0,-1-1 0,0 1 0,1-1 1,-1 0-1,0 1 0,0-1 0,0 0 0,0 1 0,0-1 0,0 0 0,0 0 0,0 0 1,-1 0-1,1 0 0,0 0 0,-1 0 0,1 0 0,-1-1 0,1 1 0,-1 0 0,1-1 0,-1 1 1,1-1-1,-1 0 0,0 0 0,-2 1 0,-2 0-30,0 0-1,0 0 1,1-1 0,-1 1 0,0-1-1,0 0 1,0-1 0,1 0 0,-1 0-1,0 0 1,0 0 0,-5-3-1,9 3-117,0 0 0,0-1-1,-1 1 1,1-1-1,0 1 1,1-1-1,-1 0 1,0 0-1,0 1 1,1-1-1,-1 0 1,-1-3-1,2 1-478,-1 1 0,1-1 0,-1 0 0,1 0 0,0 1-1,1-1 1,-1 0 0,0 0 0,1-6 0,0-15-6335,3 1-2626</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47.490"/>
    </inkml:context>
    <inkml:brush xml:id="br0">
      <inkml:brushProperty name="width" value="0.025" units="cm"/>
      <inkml:brushProperty name="height" value="0.025" units="cm"/>
    </inkml:brush>
  </inkml:definitions>
  <inkml:trace contextRef="#ctx0" brushRef="#br0">1 81 11691,'0'0'11686,"6"-10"-6380,-3 5-5120,0 0-1,0 0 1,1 1 0,0-1-1,0 1 1,0 0 0,0 0-1,1 0 1,-1 0-1,1 1 1,0 0 0,0 0-1,1 0 1,-1 1 0,1 0-1,-1 0 1,1 0-1,-1 0 1,1 1 0,0 0-1,9 0 1,-10 0-186,-1 1 0,0 0 0,1 0 0,-1 0 0,0 1 0,0-1 0,1 1 0,-1 0 0,0 0 0,0 1 0,0-1 0,0 1 0,6 3 0,-9-3 0,1-1 0,-1 1 0,1 0 0,-1-1 0,0 1 0,0 0 0,0 0 0,0 0 0,0 0 0,0 0 0,0 0 0,-1 0 0,1 0 0,-1 0 0,1 0 0,-1 1 0,0-1 0,0 0 0,0 0 0,0 0 0,0 1 0,0-1 0,-1 0 0,1 0 0,-1 0 0,1 0 0,-1 0 0,0 0 0,-2 4 0,-3 5 0,0 1 0,-1-1 0,0-1 0,-1 1 0,-1-1 0,1-1 0,-1 1 0,-13 8 0,8-4 0,-1 1 0,-20 26 0,32-36 0,-1 0 0,1 0 0,0 1 0,1 0 0,-1-1 0,1 1 0,0 0 0,1 0 0,-1 0 0,1 0 0,0 0 0,1 13 0,0-18-112,0 0 0,0 1-1,0-1 1,0 1 0,1-1 0,-1 0 0,0 1-1,1-1 1,-1 0 0,1 1 0,0-1 0,-1 0-1,1 0 1,2 2 0,17 11-5278,-7-9-3168</inkml:trace>
  <inkml:trace contextRef="#ctx0" brushRef="#br0" timeOffset="1">100 526 22870,'0'0'9897</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57.026"/>
    </inkml:context>
    <inkml:brush xml:id="br0">
      <inkml:brushProperty name="width" value="0.025" units="cm"/>
      <inkml:brushProperty name="height" value="0.025" units="cm"/>
    </inkml:brush>
  </inkml:definitions>
  <inkml:trace contextRef="#ctx0" brushRef="#br0">24 32 10762,'0'0'10058,"-4"10"-7928,-14 34-198,17-43-1865,1 0 0,0-1 1,0 1-1,0 0 0,-1 0 0,1 0 0,0 0 0,0 0 0,0 0 1,0 0-1,1 0 0,-1 0 0,0 0 0,0 0 0,1 0 0,-1 0 1,0 0-1,1 0 0,-1-1 0,1 1 0,-1 0 0,1 0 0,-1 0 1,1-1-1,0 1 0,-1 0 0,1-1 0,0 1 0,0 0 0,-1-1 1,1 1-1,0-1 0,0 1 0,0-1 0,0 0 0,0 1 0,1-1 1,36 6 1031,-33-5-906,40 0 213,0-2 1,0-1 0,73-15-1,133-42-1427,-121 26-2189,-127 32 3432,22-6-5131,-47 5-2170,-17 2 2910</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57.369"/>
    </inkml:context>
    <inkml:brush xml:id="br0">
      <inkml:brushProperty name="width" value="0.025" units="cm"/>
      <inkml:brushProperty name="height" value="0.025" units="cm"/>
    </inkml:brush>
  </inkml:definitions>
  <inkml:trace contextRef="#ctx0" brushRef="#br0">1 95 13901,'0'0'13133,"88"28"-12301,-16-44-543,8-4-193,1 1-32,-3 6-64,-8 3-1089,-12 1-1378,-11 1-1216,-5-3-2531,-7-5-4836</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57.727"/>
    </inkml:context>
    <inkml:brush xml:id="br0">
      <inkml:brushProperty name="width" value="0.025" units="cm"/>
      <inkml:brushProperty name="height" value="0.025" units="cm"/>
    </inkml:brush>
  </inkml:definitions>
  <inkml:trace contextRef="#ctx0" brushRef="#br0">1 8 18065,'0'0'5189,"72"-7"-3491,-37 7-65,2 11-288,-2 5-544,-4 3-320,-8 5-321,-7 8-96,-14 8 128,-2 8 128,-20 6 33,-13 6-65,-7 4-160,0-2-64,1-5-128,9-11-2530,12-17-4645</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58.326"/>
    </inkml:context>
    <inkml:brush xml:id="br0">
      <inkml:brushProperty name="width" value="0.025" units="cm"/>
      <inkml:brushProperty name="height" value="0.025" units="cm"/>
    </inkml:brush>
  </inkml:definitions>
  <inkml:trace contextRef="#ctx0" brushRef="#br0">1 1 17392,'0'0'7047,"8"51"-4933,-8-12-128,0 7-384,0 7-449,-5 0-449,3-3-447,2-4-161,0-10-32,0-7-64,7-12-193,4-10-735,-1-7-1218,3-9-1826,1-18-2050,2-10-7238</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58.654"/>
    </inkml:context>
    <inkml:brush xml:id="br0">
      <inkml:brushProperty name="width" value="0.025" units="cm"/>
      <inkml:brushProperty name="height" value="0.025" units="cm"/>
    </inkml:brush>
  </inkml:definitions>
  <inkml:trace contextRef="#ctx0" brushRef="#br0">26 0 15599,'0'0'9513,"-8"62"-6855,1-25-832,1 10-481,2 3-448,3 0-288,1 1-289,0-5-320,1-6 0,8-10 0,0-11-160,1-14-865,-3-5-641,-3-2-1345,-3-19-2017,-1-3-2243</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59.014"/>
    </inkml:context>
    <inkml:brush xml:id="br0">
      <inkml:brushProperty name="width" value="0.025" units="cm"/>
      <inkml:brushProperty name="height" value="0.025" units="cm"/>
    </inkml:brush>
  </inkml:definitions>
  <inkml:trace contextRef="#ctx0" brushRef="#br0">1 158 16528,'0'0'14798,"90"-46"-13613,-30 28-929,7-4-256,3 1 0,1 4 0,-4 1 0,-9 7 0,-10 4-1377,-6 2-3812,-9 2-3523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08.839"/>
    </inkml:context>
    <inkml:brush xml:id="br0">
      <inkml:brushProperty name="width" value="0.025" units="cm"/>
      <inkml:brushProperty name="height" value="0.025" units="cm"/>
    </inkml:brush>
  </inkml:definitions>
  <inkml:trace contextRef="#ctx0" brushRef="#br0">0 1 8808,'0'0'19694,"9"1"-18878,-6-1-734,-1 1 0,1-1 0,0 1 0,0 0 0,-1 0 0,1 0 0,-1 0 0,1 0 0,-1 1 0,1-1 0,-1 1 0,5 3 0,-5-2 29,1 1-1,-1-1 0,1 1 1,-1 0-1,0 0 0,0 0 1,-1 0-1,1 0 0,-1 1 1,1 5-1,9 57 361,-10-53-384,1 0 0,0 1 1,1-1-1,0 0 0,1-1 0,1 1 1,13 25-1,-18-38-172,1 1 0,0-1 0,0 0-1,0 1 1,0-1 0,0 0 0,0 0 0,0 0 0,1 0 0,-1 0 0,0 0-1,1 0 1,-1 0 0,0-1 0,1 1 0,-1 0 0,1-1 0,-1 1 0,1-1-1,-1 0 1,1 1 0,0-1 0,-1 0 0,1 0 0,-1 0 0,1 0-1,0 0 1,-1-1 0,1 1 0,-1 0 0,1-1 0,-1 1 0,1-1 0,-1 1-1,1-1 1,-1 0 0,0 0 0,1 1 0,-1-1 0,0 0 0,0 0 0,1-1-1,-1 1 1,0 0 0,0 0 0,1-2 0,5-5-953,0-1 0,0 0 0,-1 0 0,0-1 1,5-10-1,6-18-4028,-1-3-1709</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3:59.495"/>
    </inkml:context>
    <inkml:brush xml:id="br0">
      <inkml:brushProperty name="width" value="0.025" units="cm"/>
      <inkml:brushProperty name="height" value="0.025" units="cm"/>
    </inkml:brush>
  </inkml:definitions>
  <inkml:trace contextRef="#ctx0" brushRef="#br0">303 1 17328,'0'0'9001,"-4"11"-7117,-6 12-1502,-1-1-1,-1 0 0,-1-1 1,0 0-1,-2-2 0,-27 30 1,22-27-394,1 0 482,-1-1 0,-1-1 0,-27 20 0,48-39-470,-1 0 1,1-1-1,-1 1 1,0-1-1,1 1 1,-1-1-1,1 1 1,-1-1-1,0 1 1,0-1-1,1 0 1,-1 1-1,0-1 1,0 0-1,1 0 1,-1 0-1,0 0 1,0 0-1,0 1 1,1-1-1,-1 0 1,0-1-1,0 1 1,0 0-1,1 0 1,-1 0-1,0 0 1,-1-1-1,2 0 1,0 0-1,-1 0 0,1 0 0,-1 0 0,1 0 1,0 0-1,0 0 0,0 0 0,0-1 1,0 1-1,0 0 0,0 0 0,0 0 1,0 0-1,0 0 0,0 0 0,1-1 1,17-50-20,91-179-5859,-109 231 5897,0 0-1,0 0 0,0 1 1,0-1-1,0 0 1,0 0-1,1 0 0,-1 0 1,0 0-1,0 0 0,0 0 1,0 0-1,0 0 0,0 0 1,0 0-1,1 0 0,-1 0 1,0 1-1,0-1 1,0 0-1,0 0 0,0 0 1,0 0-1,1 0 0,-1 0 1,0 0-1,0 0 0,0 0 1,0 0-1,0-1 0,0 1 1,0 0-1,1 0 1,-1 0-1,0 0 0,0 0 1,0 0-1,0 0 0,0 0 1,0 0-1,0 0 0,1 0 1,-1 0-1,0 0 0,0-1 1,0 1-1,0 0 1,0 0-1,0 0 0,0 0 1,0 0-1,-1 22 542,-6 29 23,2-28-271,1-1 0,1 1 0,1-1 0,1 1 0,1 0 0,4 34 0,-4-55-259,1 0 1,0 0-1,0 0 1,0 0 0,0-1-1,0 1 1,0 0-1,1-1 1,-1 1-1,0 0 1,1-1-1,-1 0 1,1 1-1,0-1 1,-1 0-1,3 1 1,-3-2-42,-1 1 1,1-1-1,-1 0 0,1 0 1,-1 1-1,1-1 0,-1 0 1,1 0-1,0 0 0,-1 0 0,1 0 1,-1 0-1,1 0 0,-1 0 1,1 0-1,0 0 0,-1 0 1,1 0-1,-1 0 0,1 0 1,-1-1-1,1 1 0,-1 0 1,1 0-1,-1-1 0,1 1 1,-1 0-1,1-1 0,-1 1 0,1-1 1,-1 1-1,1 0 0,-1-1 1,0 1-1,1-1 0,-1 1 1,0-1-1,0 1 0,1-1 1,-1 1-1,0-1 0,0 0 1,0 1-1,1-1 0,-1 1 1,0-1-1,0 1 0,0-1 0,0 0 1,0 1-1,0-1 0,0 1 1,0-1-1,-1 1 0,1-1 1,0 0-1,-1-8-12,-1 1 0,1-1 0,-1 1 0,-1 0 0,1 0 0,-2 0 0,1 0 0,-1 1 0,0-1 0,0 1 0,-1 0 0,0 0 0,-6-6 0,1 2 0,1 1 0,-2 0 0,1 0 0,-1 1 0,-1 0 0,1 1 0,-15-7 0,25 14 0,0 0 0,0 0 0,0 1 0,0-1 0,-1 1 0,1-1 0,0 1 0,0 0 0,-1-1 0,1 1 0,0 0 0,0 0 0,-1 0 0,1 0 0,0 0 0,-1 0 0,1 0 0,0 0 0,-1 0 0,1 1 0,0-1 0,0 1 0,0-1 0,-1 1 0,1-1 0,0 1 0,-2 1 0,3-1 0,0 0 0,-1-1 0,1 1 0,0 0 0,0 0 0,0 0 0,0 0 0,0 0 0,1 0 0,-1 0 0,0-1 0,0 1 0,0 0 0,1 0 0,-1 0 0,0 0 0,1-1 0,-1 1 0,1 0 0,-1 0 0,1-1 0,-1 1 0,1 0 0,0-1 0,-1 1 0,1-1 0,0 1 0,-1-1 0,1 1 0,0-1 0,0 1 0,0-1 0,-1 0 0,1 1 0,0-1 0,0 0 0,0 0 0,0 1 0,1-1 0,17 6 7,0 0 0,1-1 1,0-1-1,0-1 0,0 0 0,32-1 0,-29-2-57,1 2-1,-1 0 0,0 2 1,37 10-1,-45-12-1956,-1-1-4175</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4:05.685"/>
    </inkml:context>
    <inkml:brush xml:id="br0">
      <inkml:brushProperty name="width" value="0.025" units="cm"/>
      <inkml:brushProperty name="height" value="0.025" units="cm"/>
    </inkml:brush>
  </inkml:definitions>
  <inkml:trace contextRef="#ctx0" brushRef="#br0">0 71 15375,'0'0'11306,"64"11"-9320,-23-21-705,8-3-576,3-5-449,3 3-160,-3 2-64,-6 4-32,-5 5 0,-10 4-160,-9 0-769,-5 5-384,-14 5-1570,-3 3-1793,0-2-2819</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4:06.045"/>
    </inkml:context>
    <inkml:brush xml:id="br0">
      <inkml:brushProperty name="width" value="0.025" units="cm"/>
      <inkml:brushProperty name="height" value="0.025" units="cm"/>
    </inkml:brush>
  </inkml:definitions>
  <inkml:trace contextRef="#ctx0" brushRef="#br0">1 78 15407,'0'0'11018,"82"3"-9577,-31-15-768,5-3-481,5 1-160,-4 2-320,0 2-2178,-4 0-3428,3 3-5861</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4:06.388"/>
    </inkml:context>
    <inkml:brush xml:id="br0">
      <inkml:brushProperty name="width" value="0.025" units="cm"/>
      <inkml:brushProperty name="height" value="0.025" units="cm"/>
    </inkml:brush>
  </inkml:definitions>
  <inkml:trace contextRef="#ctx0" brushRef="#br0">246 39 15791,'0'0'10666,"-10"-6"-8637,5 3-1735,2 1-209,0 0 0,1 0 0,-1 1 0,0-1 0,0 1 0,0-1 0,0 1 0,0 0 0,0 0-1,0 0 1,0 1 0,0-1 0,0 1 0,-1 0 0,1 0 0,0 0 0,0 0 0,0 0 0,0 1 0,-1-1 0,1 1 0,0 0 0,-5 2-1,-4 5 19,1 0-1,0 0 0,0 1 0,0 1 0,2 0 0,-1 0 0,1 1 0,0 0 0,1 1 0,-7 15 0,9-18-47,1 0 0,1 0 0,0 1 0,0-1 0,1 1 0,0 0 0,1 1 0,0-1 1,0 0-1,1 1 0,1-1 0,-1 0 0,2 1 0,2 15 0,-3-24-55,1 1 0,0-1 0,0 1 0,0-1 0,0 1 0,0-1 0,1 0 0,-1 0 0,1 1 0,-1-1 0,1 0 0,0 0 0,0-1 0,0 1 0,0 0 0,0-1 0,0 1 0,5 1 0,-2 0 0,0-1 0,1-1 0,-1 1 0,1-1 0,-1 0 0,1 0 0,-1 0 0,10-1 0,-1-1 0,0 0 0,0 0 0,0-2 0,0 0 0,0-1 0,17-6 0,-8-1 0,-1 0 0,0-1 0,-1-1 0,0-1 0,33-30 0,-46 37 0,0 0 0,-1-1 0,0 0 0,0 0 0,-1 0 0,0-1 0,0 0 0,-1 0 0,0-1 0,-1 1 0,0-1 0,0 0 0,-1 0 0,-1-1 0,1 1 0,0-13 0,-3 21 0,0 0 0,0-1 0,-1 1 0,1 0 0,0 0 0,-1 0 0,1-1 0,-1 1 0,0 0 0,0 0 0,0 0 0,0 0 0,0 0 0,0 0 0,-1 0 0,1 0 0,-1 1 0,1-1 0,-4-2 0,1 1 0,0 1 0,0-1 0,0 1 0,0 0 0,0 0 0,-1 1 0,1 0 0,-1-1 0,-5 0 0,-8 0 0,0 1 0,0 0 0,-35 4 0,34 0-331,1 0 1,0 1-1,-26 10 0,-20 10-4002,49-18 2542,-42 17-12254</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7:54.159"/>
    </inkml:context>
    <inkml:brush xml:id="br0">
      <inkml:brushProperty name="width" value="0.025" units="cm"/>
      <inkml:brushProperty name="height" value="0.025" units="cm"/>
    </inkml:brush>
  </inkml:definitions>
  <inkml:trace contextRef="#ctx0" brushRef="#br0">1 1 6694,'0'0'19186,"98"0"-17744,-29 0-545,13 0-513,3 0-256,0 0-64,-6 0-128,-10 0-801,-15 0-1153,-17 0-1217,-13 0-993,-18 0-2786</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7:54.503"/>
    </inkml:context>
    <inkml:brush xml:id="br0">
      <inkml:brushProperty name="width" value="0.025" units="cm"/>
      <inkml:brushProperty name="height" value="0.025" units="cm"/>
    </inkml:brush>
  </inkml:definitions>
  <inkml:trace contextRef="#ctx0" brushRef="#br0">1 15 16848,'0'0'2466,"60"0"-768,-18-4-833,8-1-193,0 1-255,-4 3-289,-3 1-96,-9 0-865,-7 0-1825,-4 0-2179,-4 0-5253</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7:54.860"/>
    </inkml:context>
    <inkml:brush xml:id="br0">
      <inkml:brushProperty name="width" value="0.025" units="cm"/>
      <inkml:brushProperty name="height" value="0.025" units="cm"/>
    </inkml:brush>
  </inkml:definitions>
  <inkml:trace contextRef="#ctx0" brushRef="#br0">1 1 14862,'0'0'3678,"13"7"-2423,33 12-560,0-1 0,1-3 1,60 12-1,-98-25-693,-1 0 0,1 0 1,-1 1-1,0 0 0,0 0 0,0 1 1,-1 1-1,11 6 0,-16-9 6,0 0 1,0 0-1,0 0 1,0 0 0,0 0-1,-1 1 1,1-1-1,-1 1 1,0-1-1,1 1 1,-1 0-1,0-1 1,-1 1-1,1 0 1,0 0-1,-1-1 1,1 1-1,-1 0 1,0 0-1,0 0 1,0 0-1,-1 0 1,1-1-1,-1 1 1,1 0-1,-1 0 1,0 0-1,-2 4 1,-6 10 277,-1 0 0,-1-1 0,-1 0 1,0-1-1,-1 0 0,0-1 0,-23 19 0,-17 19-237,10-7-1179,13-17-5876,12-14-5363</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7:56.029"/>
    </inkml:context>
    <inkml:brush xml:id="br0">
      <inkml:brushProperty name="width" value="0.025" units="cm"/>
      <inkml:brushProperty name="height" value="0.025" units="cm"/>
    </inkml:brush>
  </inkml:definitions>
  <inkml:trace contextRef="#ctx0" brushRef="#br0">134 71 13645,'0'0'6705,"-1"9"-4463,-10 72 345,-7 94 1318,16-135-3586,0 87 334,3-112-799,0 0 0,1 0 1,1 0-1,0 0 0,1 0 0,7 14 0,-67-170-13135,23 55 11336,-2 2 8096,38 91-5848,1-1 0,1 1 0,-1-1 0,1 0 0,0 0-1,0 0 1,1-1 0,0 0 0,0 0 0,0 0 0,1-1 0,-1 0 0,1 0-1,0-1 1,0 1 0,0-2 0,1 1 0,12 2 0,-11-3-222,-1 0 0,0-1 0,1 0 0,-1-1 0,0 0 0,1 0 0,-1-1 0,1 0 0,-1 0 0,0-1 0,0 0 0,0 0-1,0-1 1,0 0 0,0-1 0,-1 1 0,10-7 0,-4-1 62,-1 0-1,0-1 1,-1-1 0,0 0-1,-1 0 1,0-1-1,-1 0 1,-1 0-1,0-1 1,-1 0-1,0-1 1,-2 0-1,0 0 1,0 0-1,-2 0 1,0-1-1,-1 1 1,0-1 0,-2-22-1,0 35-124,0 0 0,-1 0 0,0 0 0,0 0 0,0 0 0,0 0 0,-1 0-1,1 0 1,-1 0 0,0 1 0,-3-6 0,4 8-14,0 1-1,1-1 1,-1 0-1,0 0 1,0 0 0,0 0-1,0 1 1,0-1-1,0 0 1,0 1-1,0-1 1,-1 1-1,1-1 1,0 1 0,0-1-1,0 1 1,0 0-1,-1 0 1,1 0-1,0-1 1,0 1 0,-1 1-1,1-1 1,0 0-1,0 0 1,-1 0-1,1 0 1,0 1 0,0-1-1,0 1 1,0-1-1,-1 1 1,1-1-1,0 1 1,0 0-1,0-1 1,0 1 0,0 0-1,1 0 1,-1 0-1,0 0 1,-1 1-1,-4 6 14,-1 0-1,2 0 0,-1 0 0,1 1 0,1 0 0,0 0 0,0 0 0,-4 12 0,-19 81 213,11-9 110,15-85-296,0 1 0,1-1 0,0 0 0,0 0 0,1 1 0,0-1 0,1 0 0,0 0 0,3 9 0,-4-15-38,-1 0 0,1 0 1,1 0-1,-1 0 0,0 0 1,0-1-1,1 1 0,-1-1 1,1 1-1,-1-1 0,1 1 0,0-1 1,-1 0-1,1 1 0,0-1 1,0 0-1,0-1 0,0 1 1,0 0-1,4 0 0,-2 0 10,0-1 0,1 1-1,-1-1 1,0 0-1,1-1 1,-1 1 0,0-1-1,1 0 1,6-3 0,1 0 14,0-1 0,0-1 0,-1 0 0,0-1 0,20-15 0,-17 9-10,-11 9-14,0 1 0,0 0 0,0 0 0,1 0 0,0 1 0,-1-1 0,7-2 0,-8 50-149,-7-19 157,3-17 0,1-1 0,-1 0-1,2 0 1,-1 1 0,1-1 0,0 1-1,0-1 1,4 15 0,-3-22-2,-1 1 1,1-1-1,0 0 0,0 1 1,0-1-1,1 0 0,-1 0 1,0 0-1,0 0 0,1 1 0,-1-2 1,1 1-1,-1 0 0,1 0 1,-1 0-1,1-1 0,-1 1 1,1-1-1,0 1 0,-1-1 1,1 0-1,0 1 0,-1-1 1,1 0-1,0 0 0,-1 0 1,1-1-1,0 1 0,1-1 1,3 1 35,1-1 1,-2-1-1,1 1 1,0-1 0,0 0-1,0 0 1,5-4 0,1-1-46,-1-2 1,0 0 0,-1 0-1,0-1 1,0 0 0,-1-1-1,0 0 1,-1 0 0,0-1-1,-1 0 1,-1 0 0,0-1-1,8-23 1,-24 103-3,5-53-96,1-1 0,0 1 0,1 0 0,-2 28 0,6-42-41,-1 1 0,0 0 0,0-1 0,0 1 0,0-1 0,0 1 0,1 0 0,-1-1 0,0 1 0,1-1 0,-1 1 0,0-1 1,1 1-1,-1-1 0,1 0 0,-1 1 0,0-1 0,1 1 0,-1-1 0,1 0 0,-1 1 0,1-1 0,-1 0 0,1 0 0,0 1 1,-1-1-1,1 0 0,-1 0 0,1 0 0,0 0 0,-1 0 0,1 0 0,-1 0 0,1 0 0,0 0 0,-1 0 0,1 0 0,-1 0 1,1 0-1,0-1 0,1 1-572,0 0 1,0-1-1,0 1 1,0-1-1,0 1 1,0-1-1,0 0 0,0 0 1,-1 0-1,1 0 1,0 0-1,2-3 1,9-15-7786</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7:56.370"/>
    </inkml:context>
    <inkml:brush xml:id="br0">
      <inkml:brushProperty name="width" value="0.025" units="cm"/>
      <inkml:brushProperty name="height" value="0.025" units="cm"/>
    </inkml:brush>
  </inkml:definitions>
  <inkml:trace contextRef="#ctx0" brushRef="#br0">20 1 13068,'0'0'13966,"-20"59"-13742,36-39-192,2-4-1858,0-1-3107,4-4-4483</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7:56.730"/>
    </inkml:context>
    <inkml:brush xml:id="br0">
      <inkml:brushProperty name="width" value="0.025" units="cm"/>
      <inkml:brushProperty name="height" value="0.025" units="cm"/>
    </inkml:brush>
  </inkml:definitions>
  <inkml:trace contextRef="#ctx0" brushRef="#br0">63 1 11723,'0'0'17766,"-6"6"-17707,-18 18-337,24-24 221,0 1-1,-1-1 0,1 0 0,0 1 0,0-1 0,0 1 1,0-1-1,0 1 0,0-1 0,0 1 0,0-1 1,0 1-1,0-1 0,0 1 0,0-1 0,0 1 1,0-1-1,0 1 0,0-1 0,1 1 0,-1-1 0,0 1 1,0-1-1,1 0 0,-1 1 0,0-1 0,1 1 1,-1-1-1,0 0 0,1 1 0,-1-1 0,0 0 1,1 0-1,-1 1 0,1-1 0,-1 0 0,1 1 0,18 11-237,-17-10 113,25 17-39,-2 2 1,42 46-1,-65-66 292,0 1 1,-1-1-1,1 1 1,-1 0-1,1-1 1,-1 1-1,0 0 1,1 0-1,-1 0 1,0 0-1,0 0 1,-1 0 0,1 0-1,0 1 1,-1-1-1,1 0 1,-1 0-1,0 1 1,0-1-1,0 0 1,0 0-1,0 1 1,0-1-1,0 0 1,-1 0-1,1 1 1,-1-1-1,0 0 1,0 0-1,0 0 1,0 0-1,0 0 1,0 0-1,0 0 1,-1 0-1,1 0 1,-1-1-1,1 1 1,-1-1-1,0 1 1,1-1-1,-1 1 1,0-1-1,0 0 1,0 0-1,0 0 1,-3 1-1,-6 4 355,-1-1-1,0 0 0,0-1 0,0 0 0,0-1 0,-1-1 0,-16 2 0,22-3-495,6 0-85,0-1 1,-1 1 0,1-1 0,0 0 0,-1 1 0,1-1 0,-1 0-1,1 0 1,0 0 0,-1 0 0,1 0 0,-1 0 0,1 0-1,0-1 1,-1 1 0,1 0 0,0-1 0,-1 1 0,1-1-1,0 1 1,-1-1 0,1 0 0,0 1 0,0-1 0,0 0 0,0 0-1,0 0 1,0 0 0,0 0 0,0 0 0,0 0 0,0 0-1,0-3 1,0-17-7506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09.186"/>
    </inkml:context>
    <inkml:brush xml:id="br0">
      <inkml:brushProperty name="width" value="0.025" units="cm"/>
      <inkml:brushProperty name="height" value="0.025" units="cm"/>
    </inkml:brush>
  </inkml:definitions>
  <inkml:trace contextRef="#ctx0" brushRef="#br0">236 1 9417,'0'0'15086,"-7"13"-13084,-50 99 85,5 3 1,-56 183-1,105-289-2136,1 0 0,0 0 0,0 1 0,-1 17-1,3-28-43,0 1 0,1 0 0,-1 0 0,0 0-1,0 0 1,0-1 0,0 1 0,0 0-1,0 0 1,0 0 0,0 0 0,1 0 0,-1-1-1,0 1 1,0 0 0,0 0 0,0 0-1,0 0 1,1 0 0,-1 0 0,0 0-1,0 0 1,0 0 0,0 0 0,1 0 0,-1-1-1,0 1 1,0 0 0,0 0 0,1 0-1,-1 0 1,0 1 0,0-1 0,0 0 0,0 0-1,1 0 1,-1 0 0,0 0 0,0 0-1,0 0 1,0 0 0,1 0 0,-1 0 0,0 0-1,0 0 1,0 1 0,0-1 0,0 0-1,1 0 1,-1 0 0,0 0 0,0 0-1,0 1 1,0-1 0,0 0 0,0 0 0,0 0-1,0 0 1,0 1 0,0-1 0,1 0-1,-1 0 1,0 1 0,10-16-4916,5-14-4622</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7:57.073"/>
    </inkml:context>
    <inkml:brush xml:id="br0">
      <inkml:brushProperty name="width" value="0.025" units="cm"/>
      <inkml:brushProperty name="height" value="0.025" units="cm"/>
    </inkml:brush>
  </inkml:definitions>
  <inkml:trace contextRef="#ctx0" brushRef="#br0">17 264 13933,'0'0'14798,"-17"65"-13421,17-38-896,0 0-321,9-4-128,7-8-576,-1-9-1250,0-6-1025,-4-6-384,-4-17 32,-6-8-1025,-1-11-416,-3-6-1410</inkml:trace>
  <inkml:trace contextRef="#ctx0" brushRef="#br0" timeOffset="1">41 167 96,'-14'-52'4228,"4"7"-961,1 9-512,7 13-929,2 14-193,0 8-256,0 6-992,1 9-321,6 0-128,1-1-1314,2 0-2113</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7:57.429"/>
    </inkml:context>
    <inkml:brush xml:id="br0">
      <inkml:brushProperty name="width" value="0.025" units="cm"/>
      <inkml:brushProperty name="height" value="0.025" units="cm"/>
    </inkml:brush>
  </inkml:definitions>
  <inkml:trace contextRef="#ctx0" brushRef="#br0">156 1 14958,'0'0'7164,"-10"11"-4671,-131 130 945,141-140-3453,0-1 0,-1 0 0,1 0 0,0 0 0,-1 0 0,1 1 0,0-1 0,0 0 0,-1 0 1,1 0-1,0 1 0,0-1 0,0 0 0,-1 0 0,1 1 0,0-1 0,0 0 0,0 1 0,0-1 0,0 0 0,-1 1 0,1-1 0,0 0 0,0 1 0,0-1 0,0 0 0,0 0 0,0 1 0,0-1 0,0 0 0,0 1 0,0-1 0,0 0 0,1 1 0,-1-1 0,0 0 0,0 1 0,0-1 0,0 0 0,1 1 0,16 1-525,40-12-453,-35 6 450,-10 2 264,0 0 0,0 1 0,-1 1 0,1 0 0,0 1 0,14 2 0,-23-2 303,0-1 0,0 1 0,-1 0 0,1 0 1,0 0-1,0 0 0,-1 1 0,1-1 0,-1 1 0,1 0 1,-1 0-1,0 0 0,1 0 0,-1 0 0,0 0 0,0 0 1,-1 1-1,1-1 0,0 1 0,-1-1 0,1 1 1,-1 0-1,0-1 0,0 1 0,0 0 0,0 0 0,-1 0 1,1 0-1,-1 5 0,1-3 218,-1 0 0,1 0 0,-1 1 0,-1-1 0,1 0 1,-1 0-1,0 0 0,0 0 0,0 0 0,0 0 0,-1-1 0,0 1 0,0 0 1,-1-1-1,1 1 0,-1-1 0,0 0 0,-5 6 0,4-7-5,0 1 1,-1-1-1,0 0 0,0 0 0,0 0 0,0-1 0,-1 1 1,1-1-1,0-1 0,-1 1 0,0-1 0,1 0 0,-1 0 0,0-1 1,1 1-1,-7-2 0,10 2-385,1-1 0,0 0-1,-1 0 1,1 0 0,-1 0 0,1 0 0,0 0-1,-1-1 1,1 1 0,0 0 0,0-1 0,-1 1-1,1-1 1,0 1 0,0-1 0,-1 0 0,1 1-1,0-1 1,0 0 0,0 0 0,0 0 0,0 0-1,0 0 1,0 0 0,0 0 0,1 0 0,-1 0-1,0 0 1,1-1 0,-1 1 0,1 0 0,-1 0-1,1-1 1,-1 1 0,1 0 0,0-1 0,0 1-1,0 0 1,-1-1 0,2 1 0,-1-1 0,0 1-1,0 0 1,0-1 0,1 0 0,-1-18-7545</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7:58.022"/>
    </inkml:context>
    <inkml:brush xml:id="br0">
      <inkml:brushProperty name="width" value="0.025" units="cm"/>
      <inkml:brushProperty name="height" value="0.025" units="cm"/>
    </inkml:brush>
  </inkml:definitions>
  <inkml:trace contextRef="#ctx0" brushRef="#br0">282 66 9545,'0'0'9219,"-2"-9"-6603,1 5-2387,1 2-51,0-1 0,0 1 0,-1 0-1,1-1 1,-1 1 0,0 0 0,1 0 0,-1 0 0,0 0 0,0 0 0,0 0 0,-1 0 0,1 0 0,0 0 0,-1 0 0,1 1-1,-1-1 1,0 0 0,1 1 0,-1 0 0,0-1 0,0 1 0,0 0 0,0 0 0,0 0 0,0 0 0,0 0 0,0 1 0,-1-1-1,1 0 1,0 1 0,0 0 0,-3-1 0,-5 1-27,0-1 0,-1 2 0,1-1 0,0 1 0,0 1-1,0 0 1,0 0 0,0 1 0,1 0 0,-1 1 0,1 0 0,-17 10-1,19-10-117,1 1 0,0-1 0,1 1-1,-1 1 1,1-1 0,0 1 0,0 0 0,1 0-1,0 0 1,0 1 0,0-1 0,1 1-1,0 0 1,0 0 0,0 0 0,1 1-1,0-1 1,0 9 0,1-10-13,0 1 1,0 0-1,1-1 1,0 1-1,0 0 1,1 0-1,-1-1 1,2 1-1,-1-1 1,1 1-1,4 11 1,-4-14-120,0-1 0,1 0 1,-1 0-1,1 0 0,-1 0 0,1-1 1,0 1-1,0-1 0,0 1 0,0-1 0,1 0 1,-1 0-1,1-1 0,-1 1 0,1-1 0,-1 1 1,1-1-1,0 0 0,0 0 0,-1-1 1,8 1-1,1 0-1052,0 0 0,0-1 0,0-1 1,0 0-1,0 0 0,18-6 0,25-15-6104</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7:58.369"/>
    </inkml:context>
    <inkml:brush xml:id="br0">
      <inkml:brushProperty name="width" value="0.025" units="cm"/>
      <inkml:brushProperty name="height" value="0.025" units="cm"/>
    </inkml:brush>
  </inkml:definitions>
  <inkml:trace contextRef="#ctx0" brushRef="#br0">124 23 8904,'0'0'6828,"-12"6"-4351,8-4-2374,-57 34 2450,57-33-2288,0 0 0,1 0 0,-1 1-1,1-1 1,-1 1 0,1-1 0,0 1-1,1 0 1,-1 1 0,1-1-1,-1 0 1,1 1 0,1-1 0,-1 1-1,-1 5 1,3-9-238,0-1 0,0 1 0,1-1 0,-1 1-1,0-1 1,0 1 0,1-1 0,-1 0 0,0 1 0,1-1 0,-1 0-1,0 1 1,1-1 0,-1 0 0,0 1 0,1-1 0,-1 0 0,1 0-1,-1 0 1,1 1 0,-1-1 0,0 0 0,1 0 0,-1 0 0,1 0 0,-1 0-1,1 0 1,-1 0 0,1 0 0,-1 0 0,1 0 0,-1 0 0,1 0-1,-1 0 1,1 0 0,-1 0 0,0 0 0,1 0 0,-1-1 0,1 1-1,0 0 1,23-7 521,-3-3-351,-1-1 0,28-20-1,32-19 278,-73 46-451,1 1 0,0 0 0,0 0 0,0 0 0,1 1 0,-1 1 0,0-1 0,14 0 0,-20 2-19,-1 0 1,0 0-1,1 0 0,-1 0 1,0 0-1,1 1 0,-1-1 1,0 0-1,0 1 0,1-1 1,-1 1-1,0-1 0,0 1 1,0-1-1,0 1 0,0 0 1,0 0-1,0-1 0,0 1 1,0 0-1,0 0 1,0 0-1,0 0 0,0 0 1,-1 0-1,1 0 0,0 3 1,5 35 268,-6-35-243,0 0 0,0 0 0,0 0 0,1 0 0,-1 0 0,1 0 1,0-1-1,0 1 0,1 0 0,1 3 0,-3-6 4,1 0 1,0-1-1,0 1 1,0 0 0,-1-1-1,1 1 1,0-1-1,0 1 1,0-1-1,0 0 1,0 1-1,0-1 1,0 0-1,0 1 1,0-1-1,0 0 1,0 0-1,0 0 1,0 0-1,0 0 1,0 0 0,0 0-1,0-1 1,0 1-1,0 0 1,0 0-1,0-1 1,0 1-1,0-1 1,0 1-1,1-2 1,29-18 275,-30 20-294,11-10-574,9-6 800,0 1-1,24-14 0,4 10-4962,6 12-10033,-47 7 7413</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7:58.806"/>
    </inkml:context>
    <inkml:brush xml:id="br0">
      <inkml:brushProperty name="width" value="0.025" units="cm"/>
      <inkml:brushProperty name="height" value="0.025" units="cm"/>
    </inkml:brush>
  </inkml:definitions>
  <inkml:trace contextRef="#ctx0" brushRef="#br0">49 0 15727,'0'0'3929,"-1"12"-2573,-19 145 159,8-83-241,3 0 1,3 135-1,6-207-1265,0 0-1,0 0 0,0 0 1,0 0-1,1 0 0,-1-1 1,1 1-1,-1 0 0,1 0 1,0 0-1,0-1 0,0 1 1,0 0-1,0-1 0,0 1 1,0-1-1,2 3 0,-3-4-2,0 0 0,1 0-1,-1 0 1,0 0 0,1 0 0,-1 0-1,0 0 1,1 0 0,-1 1-1,0-1 1,1 0 0,-1 0 0,0 0-1,1-1 1,-1 1 0,0 0-1,1 0 1,-1 0 0,0 0 0,1 0-1,-1 0 1,0 0 0,1-1-1,-1 1 1,0 0 0,0 0 0,1 0-1,-1 0 1,0-1 0,0 1-1,1 0 1,-1-1 0,9-20 296,18-129 1185,-21 105-1415,1 1-1,2 0 1,3 0-1,1 1 1,23-49-1,-35 89-85,1-1-1,-1 1 0,1 0 1,0 0-1,1 0 0,-1 0 0,0 1 1,1-1-1,-1 0 0,1 1 1,0 0-1,0 0 0,0 0 0,0 0 1,0 0-1,1 0 0,-1 1 1,0 0-1,5-2 0,-6 3 4,0 0 0,0 1 0,0-1 0,0 0 0,0 1 0,0-1-1,0 1 1,0-1 0,0 1 0,0 0 0,-1 0 0,1 0 0,0 0 0,0 0-1,-1 1 1,1-1 0,-1 0 0,1 1 0,-1-1 0,0 1 0,1-1 0,-1 1-1,0 0 1,0-1 0,0 1 0,0 0 0,0 0 0,-1 0 0,1 0 0,-1 0 0,1 0-1,-1 0 1,1 0 0,-1 2 0,1 4 152,1 0 0,-1 0 1,-1 0-1,1 0 0,-2 1 0,1-1 1,-1 0-1,0 0 0,-1 0 0,1 0 0,-2 0 1,1-1-1,-1 1 0,0-1 0,-6 10 1,6-12-43,0 0 0,0 0 0,-1-1 1,0 1-1,1-1 0,-2 0 0,1 0 1,0 0-1,-1-1 0,1 0 1,-1 0-1,0 0 0,0 0 0,-1-1 1,1 1-1,0-1 0,-1-1 1,1 1-1,-1-1 0,0 0 0,1 0 1,-9-1-1,13 1-144,0-1-1,-1 0 1,1-1 0,0 1-1,0 0 1,-1 0-1,1-1 1,0 1 0,0 0-1,0-1 1,-1 1 0,1-1-1,0 0 1,0 1 0,0-1-1,0 0 1,0 0-1,0 1 1,0-1 0,0 0-1,1 0 1,-1 0 0,0 0-1,0 0 1,0-2 0,0 1-219,0-1 0,0 0 1,0 0-1,1 0 1,-1 0-1,1 0 1,0 0-1,0 0 1,0-1-1,0-3 0,1 0-527,0 0 0,1-1 0,0 1-1,0 0 1,0 0 0,1 1 0,0-1-1,7-11 1,10-3-6683,4 3-4505</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7:59.150"/>
    </inkml:context>
    <inkml:brush xml:id="br0">
      <inkml:brushProperty name="width" value="0.025" units="cm"/>
      <inkml:brushProperty name="height" value="0.025" units="cm"/>
    </inkml:brush>
  </inkml:definitions>
  <inkml:trace contextRef="#ctx0" brushRef="#br0">148 84 9353,'0'0'13581,"-9"-4"-11585,7 3-1921,0-1-1,-1 1 0,1 0 0,-1 0 1,1 0-1,-1 0 0,1 0 0,-1 1 1,0-1-1,1 1 0,-1 0 1,0 0-1,1-1 0,-1 2 0,0-1 1,1 0-1,-1 1 0,0-1 1,1 1-1,-1 0 0,1 0 0,-1 0 1,1 0-1,-1 0 0,1 0 1,0 1-1,0-1 0,-1 1 0,1-1 1,0 1-1,0 0 0,1 0 0,-1 0 1,-3 4-1,-3 7 266,-1 0 0,2 0 0,-9 18-1,14-27-277,0 0-1,1 0 0,-1 0 1,1 0-1,0 0 0,0 0 1,0 1-1,1-1 1,-1 0-1,1 0 0,0 1 1,1-1-1,-1 0 0,0 1 1,1-1-1,2 6 0,-2-9-53,0 0 0,0 0-1,0 0 1,1 0 0,-1 0-1,0 0 1,1 0 0,-1 0 0,0-1-1,1 1 1,-1-1 0,1 1-1,-1-1 1,1 1 0,0-1-1,-1 0 1,1 0 0,-1 1-1,1-1 1,0 0 0,-1-1-1,1 1 1,-1 0 0,3-1 0,40-9 173,-33 4-149,0 0-1,0 0 1,0-1-1,-1 0 1,0-1-1,-1 0 1,1-1-1,-2 0 1,1 0-1,12-19 1,-5 5 164,-2-1 0,-1 0 1,19-47-1,-40 93-344,-3 3 17,1 0 1,2 0 0,0 2 0,2-1 0,-4 34 0,10-59 39,0 0 1,0-1-1,0 1 0,0-1 1,0 1-1,0 0 1,0-1-1,0 1 0,0-1 1,0 1-1,0-1 1,0 1-1,1 0 0,-1-1 1,0 1-1,0-1 1,1 1-1,-1-1 0,0 1 1,1-1-1,-1 1 1,0-1-1,1 0 0,-1 1 1,1-1-1,-1 1 0,1-1 1,-1 0-1,1 1 1,-1-1-1,1 0 0,0 1 1,22-6-3064,21-24-2660,-10-8-117</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7:59.616"/>
    </inkml:context>
    <inkml:brush xml:id="br0">
      <inkml:brushProperty name="width" value="0.025" units="cm"/>
      <inkml:brushProperty name="height" value="0.025" units="cm"/>
    </inkml:brush>
  </inkml:definitions>
  <inkml:trace contextRef="#ctx0" brushRef="#br0">160 0 12107,'0'0'4987,"-7"13"-2655,-25 45 743,-37 92-1,58-122-2419,1 0 0,2 1 1,1 0-1,1 1 0,2-1 1,-1 37-1,7-55-572,5-15 81,3-15 16,-4-48 224,-6 40-190,0 22-147,0 10-42,0-3-25,0 0 1,0 0-1,0-1 1,0 1-1,1 0 1,-1 0-1,0 0 1,1-1-1,0 1 1,-1 0-1,1-1 1,0 1-1,0 0 1,0-1-1,0 1 1,0-1-1,0 1 1,0-1-1,1 0 0,-1 1 1,0-1-1,1 0 1,-1 0-1,1 0 1,-1 0-1,1 0 1,0 0-1,-1-1 1,1 1-1,0 0 1,0-1-1,-1 0 1,1 1-1,0-1 1,0 0-1,0 0 1,-1 0-1,1 0 1,0 0-1,2 0 1,2-1 6,-1 0 0,1 1 0,-1-2 0,1 1 0,0-1 0,-1 0 0,0 0 0,1 0 1,-1-1-1,0 1 0,0-1 0,4-5 0,2-1 74,0-2 0,-1 1 0,0-2 1,-1 1-1,-1-1 0,1 0 0,-2-1 0,0 0 0,6-15 0,-40 86 298,-15 37-213,37-82-166,0 0 0,2 0 0,-1 0 0,2 0 0,0 0 0,0 0 0,1 1 0,2 25 0,-1-37 0,1-1 0,0 0 0,-1 1 0,1-1 0,0 0 0,0 0 0,0 0 0,0 0 0,0 0 0,0 0 0,0 0 0,1 0 0,-1 0 0,0 0 0,0 0 0,1-1 0,-1 1 0,0-1 0,1 1 0,-1-1 0,1 1 0,-1-1 0,1 0 0,-1 0 0,0 0 0,1 0 0,-1 0 0,1 0 0,-1 0 0,1 0 0,-1 0 0,1-1 0,-1 1 0,2-1 0,3 0 0,1-1 0,-1 0 0,0 0 0,0 0 0,-1 0 0,11-6 0,20-22-2705,-33 28 2105,-1-1 0,0 1 0,0-1 1,0 0-1,0 1 0,0-1 0,-1 0 0,1 0 1,-1-1-1,0 1 0,2-5 0,-2-5-9868</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00.144"/>
    </inkml:context>
    <inkml:brush xml:id="br0">
      <inkml:brushProperty name="width" value="0.025" units="cm"/>
      <inkml:brushProperty name="height" value="0.025" units="cm"/>
    </inkml:brush>
  </inkml:definitions>
  <inkml:trace contextRef="#ctx0" brushRef="#br0">117 1 23574,'0'0'8211,"-1"13"-7432,-8 36-710,-2 0 0,-25 68 0,17-61-71,-20 106 0,39-160 2,-1 0 0,1 0 0,0 0 0,0 0 0,0 0 0,0 1 0,0-1 0,0 0 0,0 0 0,1 0 0,-1 0 0,2 2 0,-2-3 0,1-1 0,-1 1 0,0-1 0,1 1 0,-1-1 0,0 1 0,1-1 0,-1 0 0,1 1 0,-1-1 0,1 0 0,-1 0 0,1 1 0,-1-1 0,1 0 0,-1 0 0,1 1 0,-1-1 0,1 0 0,-1 0 0,1 0 0,0 0 0,-1 0 0,1 0 0,-1 0 0,1 0 0,-1 0 0,2-1 0,3 0 0,-1-1 0,1 0 0,-1-1 0,1 1 0,-1-1 0,0 0 0,0 0 0,6-6 0,13-12 0,-14 12 0,-1 0 0,2 1 0,-1 0 0,1 1 0,0-1 0,1 2 0,0 0 0,0 0 0,0 1 0,16-6 0,-25 11 0,-1 0 0,0 0 0,0 0 0,1 0 0,-1 0 0,0 0 0,0 1 0,1-1 0,-1 0 0,0 1 0,0-1 0,0 0 0,1 1 0,-1 0 0,0-1 0,0 1 0,0 0 0,0-1 0,0 1 0,0 0 0,0 0 0,0 0 0,-1 0 0,1 0 0,0 0 0,0 0 0,-1 0 0,1 0 0,-1 0 0,1 0 0,-1 1 0,1-1 0,-1 0 0,0 0 0,1 1 0,-1-1 0,0 0 0,0 0 0,0 2 0,0 57 0,-1-52 0,1-1 0,-2-1 0,1 1 0,-1 0 0,0 0 0,0-1 0,-1 1 0,0-1 0,0 0 0,0 0 0,-1 0 0,0 0 0,0-1 0,-1 1 0,1-1 0,-1 0 0,0-1 0,-1 1 0,1-1 0,-9 5 0,11-6 0,-1-1 0,0 0 0,0-1 0,0 1 0,0-1 0,0 1 0,0-1 0,0 0 0,0-1 0,0 1 0,0-1 0,0 0 0,-1 0 0,1 0 0,0 0 0,0-1 0,0 0 0,0 1 0,0-2 0,0 1 0,0 0 0,0-1 0,0 0 0,0 0 0,1 0 0,-1 0 0,1 0 0,-1-1 0,1 0 0,0 0 0,0 0 0,-4-5 0,6 7-107,0 0 0,0 0 0,1 0 0,-1 0 0,0 0 0,1 0 0,-1 0 0,1 0 0,-1 0 0,1 0-1,-1 0 1,1 0 0,0 0 0,-1 0 0,1-1 0,0 1 0,0 0 0,0 0 0,0 0 0,0 0 0,0-1 0,1 1 0,-1 0 0,0 0 0,0 0 0,1 0 0,-1 0 0,1 0 0,-1 0 0,2-2 0,26-23-6928,-12 13 3209,9-12-5473</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00.471"/>
    </inkml:context>
    <inkml:brush xml:id="br0">
      <inkml:brushProperty name="width" value="0.025" units="cm"/>
      <inkml:brushProperty name="height" value="0.025" units="cm"/>
    </inkml:brush>
  </inkml:definitions>
  <inkml:trace contextRef="#ctx0" brushRef="#br0">120 0 21364,'0'0'9609,"-14"83"-8167,-4-33-1090,-2 6-352,1 3 0,1 0 0,3-3 0,5-7 0,5-12 0,5-10 0,0-14 0,13-12 0,5-1-1377,0-20-4453,2-8-4099</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00.844"/>
    </inkml:context>
    <inkml:brush xml:id="br0">
      <inkml:brushProperty name="width" value="0.025" units="cm"/>
      <inkml:brushProperty name="height" value="0.025" units="cm"/>
    </inkml:brush>
  </inkml:definitions>
  <inkml:trace contextRef="#ctx0" brushRef="#br0">488 583 18065,'0'0'3438,"-2"11"-438,-3 35-614,5-45-2320,0 0 0,1 0 0,-1 1-1,1-1 1,-1 0 0,1 0 0,-1 0-1,1 0 1,0 0 0,-1 0-1,1 0 1,0 0 0,0 0 0,0 0-1,0 0 1,0-1 0,0 1 0,0 0-1,0 0 1,0-1 0,0 1 0,0-1-1,1 1 1,-1-1 0,0 0-1,0 1 1,0-1 0,1 0 0,-1 0-1,0 0 1,0 0 0,1 0 0,-1 0-1,0 0 1,0 0 0,1 0-1,0-1 1,47-9 362,-40 5-246,1 0 1,-1-1-1,0 0 1,0 0-1,0-1 1,-1 0-1,0 0 1,-1-1-1,0 0 1,0 0-1,0-1 1,-1 0-1,-1 0 1,1-1-1,4-12 1,-10 22-182,1-1 0,-1 1-1,0-1 1,0 0 0,0 1 0,1-1 0,-1 1 0,0-1 0,0 1-1,0-1 1,0 1 0,0-1 0,0 0 0,0 1 0,0-1-1,-1 1 1,1-1 0,0 1 0,0-1 0,0 1 0,0-1-1,-1 1 1,1-1 0,0 1 0,-1-1 0,1 1 0,0-1 0,-1 1-1,1 0 1,0-1 0,-1 1 0,1-1 0,-1 1 0,1 0-1,-1 0 1,1-1 0,-1 1 0,-26 2 7,19 0-10,-1 1 1,1 1-1,0-1 1,-11 9-1,5-2 2,1 2 0,1 0 0,0 1 0,0 0 0,-14 22 0,22-28 0,-1 0 0,1 0 0,0 0 0,1 1 0,0-1 0,0 1 0,1 0 0,-1 0 0,2 0 0,-1 0 0,1 0 0,1 0 0,0 16 0,0-22 0,1 0 0,0 0 0,0 0 0,0 0 0,0 0 0,0 0 0,0 0 0,0 0 0,1 0 0,-1-1 0,1 1 0,-1 0 0,1-1 0,0 1 0,0-1 0,-1 0 0,1 0 0,0 1 0,0-1 0,0 0 0,0-1 0,1 1 0,-1 0 0,0-1 0,0 1 0,0-1 0,1 1 0,3-1 0,9 1 0,0 0 0,0-1 0,17-2 0,-25 2 0,-3 0-242,1-1-1,-1 0 1,1 1-1,-1-1 1,1-1 0,-1 1-1,0-1 1,0 1 0,0-1-1,0-1 1,0 1-1,5-4 1,-7 4-265,1 0-1,-1-1 1,0 1 0,0-1-1,0 0 1,0 1-1,0-1 1,-1 0 0,1 0-1,-1 0 1,0-1 0,1 1-1,-2 0 1,1 0-1,0-1 1,-1 1 0,1-5-1,0-31-14113</inkml:trace>
  <inkml:trace contextRef="#ctx0" brushRef="#br0" timeOffset="1">0 31 22517,'0'0'5381,"61"-31"-24631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15.157"/>
    </inkml:context>
    <inkml:brush xml:id="br0">
      <inkml:brushProperty name="width" value="0.025" units="cm"/>
      <inkml:brushProperty name="height" value="0.025" units="cm"/>
    </inkml:brush>
  </inkml:definitions>
  <inkml:trace contextRef="#ctx0" brushRef="#br0">5 2 9417,'0'0'17809,"0"8"-17670,-5 236 880,24-278-464,-14 14-499,-1-1-1,-2 0 0,0 0 0,-1 0 0,-3-40 0,2 61-50,0-1 0,0 0-1,1 0 1,-1 0-1,-1 0 1,1 0 0,0 1-1,0-1 1,0 0-1,0 0 1,0 0 0,-1 1-1,1-1 1,0 0-1,-1 0 1,1 0 0,-1 1-1,1-1 1,-1 0 0,1 1-1,-1-1 1,1 0-1,-1 1 1,0-1 0,1 1-1,-1-1 1,0 1-1,1-1 1,-1 1 0,-1-1-1,1 1 0,0 1 0,0-1 0,0 1 1,1-1-1,-1 1 0,0-1 0,1 1 0,-1-1 0,0 1 0,1 0 0,-1-1 0,0 1 0,1 0 1,-1 0-1,1-1 0,0 1 0,-1 0 0,1 0 0,0 0 0,-1-1 0,1 1 0,0 0 0,0 0 0,0 0 1,-1 0-1,1 0 0,0 0 0,1 1 0,-4 18-13,2 1 0,3 35 0,-2-55 18,0-1-1,0 1 1,0-1-1,0 1 1,0-1-1,1 1 1,-1-1-1,0 1 1,0-1-1,1 1 1,-1-1 0,0 0-1,0 1 1,1-1-1,-1 1 1,1-1-1,-1 0 1,0 0-1,1 1 1,-1-1-1,1 0 1,-1 1-1,1-1 1,-1 0-1,1 0 1,-1 0-1,0 0 1,1 0-1,-1 1 1,1-1-1,-1 0 1,1 0-1,-1 0 1,1 0-1,0 0 1,-1-1 0,1 1-1,-1 0 1,0 0-1,1 0 1,-1 0-1,1 0 1,-1-1-1,1 1 1,-1 0-1,1 0 1,-1-1-1,0 1 1,1 0-1,-1-1 1,1 1-1,-1 0 1,0-1-1,1 1 1,-1-1-1,24-21 562,-20 12-429,0 1 0,0-1 0,-1-1 0,-1 1 1,1 0-1,-2-1 0,1 1 0,-1-1 1,-1 1-1,-1-15 0,-2 18 65,-4 15-194,-4 16-54,-22 89 353,30-100-928,1 0 0,0 0 0,1 0 0,0 0-1,1 1 1,3 23 0,3-27-5527,5-9-4805</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01.946"/>
    </inkml:context>
    <inkml:brush xml:id="br0">
      <inkml:brushProperty name="width" value="0.025" units="cm"/>
      <inkml:brushProperty name="height" value="0.025" units="cm"/>
    </inkml:brush>
  </inkml:definitions>
  <inkml:trace contextRef="#ctx0" brushRef="#br0">1 148 2146,'4'-9'2883,"11"-33"2580,24-55 8820,-39 106-10560,1 19-2620,1 8-937,-6 39 261,1-43-347,2-1 0,0 1 0,7 48 0,-6-78-64,0-1 0,0 1 0,1 0 0,-1-1-1,0 1 1,0 0 0,1-1 0,-1 1 0,1 0-1,0-1 1,-1 1 0,1-1 0,0 1 0,0-1 0,0 1-1,0-1 1,0 0 0,0 1 0,0-1 0,1 0 0,-1 0-1,0 0 1,1 0 0,-1 0 0,0 0 0,1 0 0,0-1-1,-1 1 1,1 0 0,-1-1 0,1 1 0,0-1 0,-1 0-1,1 0 1,0 1 0,-1-1 0,1 0 0,0 0-1,0 0 1,-1-1 0,1 1 0,0 0 0,-1-1 0,1 1-1,-1-1 1,1 0 0,3-1 0,3-2 106,0-1 1,0 0 0,0 0-1,-1 0 1,0-1-1,0-1 1,9-9 0,-1 0-77,-1-1 1,-1 0-1,-1-1 1,0 0-1,-2-1 1,0 0 0,-1-1-1,-1 0 1,0 0-1,5-29 1,-13 49-49,0 0 1,0 0-1,0 0 0,0 0 1,0 0-1,0 0 0,0 0 1,0 0-1,0 0 1,0 0-1,0 0 0,0 0 1,0 0-1,0-1 0,-1 1 1,-3 16-56,-5 26-9,7-23 76,-2 3 18,1 1 0,2-1-1,0 1 1,4 41 0,-3-63-28,0 1 0,1 0 0,-1-1 0,1 1 0,-1 0 0,1-1 0,-1 1 0,1 0 0,0-1 0,0 1 0,0-1 0,0 1 0,0-1 0,0 0 0,0 1 0,0-1 0,1 0 0,-1 0 0,0 0 0,1 0 0,-1 0 0,1 0 0,-1 0 0,1 0 0,-1-1 0,1 1 0,0-1 0,-1 1 0,1-1 0,0 1 0,0-1 0,-1 0 0,1 0 0,0 0 0,-1 0 0,1 0 0,0 0 0,0-1 0,-1 1 0,1 0 0,0-1 0,-1 0 0,1 1 0,2-2 0,6-2 0,-1 0 0,0-1 0,0 0 0,-1 0 0,0-1 0,11-9 0,-4 2 0,-2-1 0,1-1 0,-2 0 0,21-31 0,-28 36 0,1 0 0,-2 1 0,1-1 0,-2-1 0,1 1 0,-1-1 0,-1 1 0,0-1 0,0 0 0,-1-14 0,-5 10 0,-6 16 0,8 1 0,1-1 0,-1 1 0,0-1 0,0 1 0,1 0 0,-1-1 0,1 1 0,-1 0 0,1 0 0,-2 4 0,-2 5 0,1 1 0,0-1 0,1 1 0,0 0 0,1 1 0,-2 18 0,4-30 0,0-1 0,0 1 0,0-1 0,0 0 0,0 1 0,0-1 0,0 0 0,0 1 0,0-1 0,0 1 0,0-1 0,0 0 0,0 1 0,1-1 0,-1 1 0,0-1 0,0 0 0,0 1 0,1-1 0,-1 0 0,0 0 0,0 1 0,1-1 0,-1 0 0,0 1 0,0-1 0,1 0 0,-1 0 0,0 0 0,1 1 0,-1-1 0,1 0 0,-1 0 0,0 0 0,1 0 0,-1 0 0,0 0 0,1 0 0,-1 1 0,1-1 0,-1 0 0,0 0 0,1-1 0,-1 1 0,1 0 0,-1 0 0,0 0 0,1 0 0,-1 0 0,0 0 0,1 0 0,-1-1 0,0 1 0,1 0 0,-1 0 0,0 0 0,1-1 0,-1 1 0,0 0 0,1-1 0,19-16 0,-12 7 0,-2-1 0,1 0 0,-1 0 0,4-13 0,21-36 0,-29 67 0,-1 0 0,0 0 0,0 0 0,-1-1 0,0 10 0,-2 27-2854,1-28 239,0 0 0,1 0 0,2 14 0</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02.627"/>
    </inkml:context>
    <inkml:brush xml:id="br0">
      <inkml:brushProperty name="width" value="0.025" units="cm"/>
      <inkml:brushProperty name="height" value="0.025" units="cm"/>
    </inkml:brush>
  </inkml:definitions>
  <inkml:trace contextRef="#ctx0" brushRef="#br0">50 25 9961,'0'0'18669,"0"13"-17436,-5 113 219,-35 197 0,35-297-1452,6-16 0,2-10 0,4-9 0,4-14 0,-1-1 0,-1 0 0,-1 0 0,-1-1 0,-1 0 0,-2 0 0,3-27 0,-7 52 0,0 0 0,0 0 0,0 1 0,0-1 0,0 0 0,0 0 0,1 0 0,-1 0 0,0 0 0,0 0 0,0 0 0,0 0 0,0 0 0,1 0 0,-1 0 0,0 0 0,0 0 0,0 0 0,0 0 0,0 0 0,1 0 0,-1 0 0,0 0 0,0 0 0,0 0 0,0 0 0,0 0 0,1 0 0,-1 0 0,0 0 0,0 0 0,0 0 0,0 0 0,0 0 0,1 0 0,-1 0 0,0-1 0,0 1 0,0 0 0,0 0 0,0 0 0,0 0 0,0 0 0,0 0 0,0-1 0,1 1 0,-1 0 0,0 0 0,0 0 0,0 0 0,0 0 0,0-1 0,0 1 0,0 0 0,0 0 0,0 0 0,0 0 0,0-1 0,0 1 0,0 0 0,0 0 0,0 0 0,0 0 0,0 0 0,-1-1 0,1 1 0,0 0 0,0 0 0,12 17 0,-10-13 0,0 0 0,1 0 0,0 0 0,0-1 0,0 1 0,0-1 0,0 1 0,1-1 0,3 3 0,-2-5 0,-1 1 0,1-1 0,0 0 0,-1-1 0,1 1 0,0-1 0,0 0 0,0 0 0,-1 0 0,1-1 0,0 0 0,-1 0 0,1 0 0,0 0 0,-1-1 0,1 0 0,-1 0 0,0 0 0,0 0 0,0-1 0,0 1 0,0-1 0,0 0 0,0-1 0,-1 1 0,5-5 0,5-7 0,0 0 0,-1 0 0,0-2 0,-1 1 0,9-20 0,-13 21 0,0-1 0,0 0 0,-1 0 0,-1 0 0,-1-1 0,0 1 0,-2-1 0,0 0 0,0-19 0,-1 36 0,-1 0 0,0-1 0,0 1 0,0-1 0,0 1 0,0 0 0,0-1 0,0 1 0,0-1 0,0 1 0,0-1 0,0 1 0,0 0 0,0-1 0,0 1 0,0-1 0,0 1 0,0 0 0,-1-1 0,1 1 0,0 0 0,0-1 0,0 1 0,-1 0 0,1-1 0,0 1 0,0 0 0,-1-1 0,1 1 0,0 0 0,-1 0 0,1-1 0,0 1 0,-1 0 0,0-1 0,-11 12 0,-11 24 0,14-17 0,-58 119 0,58-116 0,2 1 0,0 0 0,1 0 0,-5 37 0,11-57 0,0-1 0,-1 1 0,1-1 0,0 1 0,0-1 0,0 0 0,0 1 0,0-1 0,1 1 0,-1-1 0,0 1 0,1-1 0,-1 0 0,0 1 0,1-1 0,0 0 0,-1 1 0,1-1 0,0 0 0,0 0 0,0 0 0,0 1 0,0-1 0,1 1 0,0-1 0,0-1 0,0 1 0,0 0 0,-1-1 0,1 0 0,0 1 0,0-1 0,0 0 0,0 0 0,0 0 0,0 0 0,0 0 0,0 0 0,0-1 0,3 0 0,10-4 0,0-1 0,-1 0 0,23-13 0,-25 13 0,-10 5-1,3-3-107,1 1-1,0 0 1,1 0 0,-1 0-1,0 1 1,1 0 0,-1 0-1,1 1 1,0 0 0,-1 0-1,1 0 1,9 1 0,-15 1 80,1-1-1,-1 1 1,1 0 0,-1 0 0,0 0 0,1 0 0,-1 0 0,0 0 0,0 0-1,0 0 1,0 0 0,0 1 0,0-1 0,0 0 0,0 1 0,0-1 0,-1 0-1,1 1 1,0-1 0,-1 1 0,0 0 0,1-1 0,-1 1 0,0-1 0,1 1-1,-1 0 1,0-1 0,0 1 0,-1 2 0,-2 52 268,0-46-89,1 0 0,-1 0-1,0 0 1,-1 0 0,-1-1 0,1 0-1,-10 15 1,12-21-318,-1 0-1,1 0 1,-1 0 0,0-1 0,0 1-1,0 0 1,0-1 0,0 0 0,0 0-1,-5 3 1,5-4-329,1-1 0,0 1 0,-1 0 0,1-1 0,0 0 0,-1 1 0,1-1 0,-1 0 0,1 0 1,0 0-1,-1-1 0,1 1 0,0-1 0,-1 1 0,1-1 0,0 0 0,-1 0 0,-1-1 0,-24-17-8798</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02.955"/>
    </inkml:context>
    <inkml:brush xml:id="br0">
      <inkml:brushProperty name="width" value="0.025" units="cm"/>
      <inkml:brushProperty name="height" value="0.025" units="cm"/>
    </inkml:brush>
  </inkml:definitions>
  <inkml:trace contextRef="#ctx0" brushRef="#br0">1 1 20628,'0'0'4452</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03.720"/>
    </inkml:context>
    <inkml:brush xml:id="br0">
      <inkml:brushProperty name="width" value="0.025" units="cm"/>
      <inkml:brushProperty name="height" value="0.025" units="cm"/>
    </inkml:brush>
  </inkml:definitions>
  <inkml:trace contextRef="#ctx0" brushRef="#br0">203 178 7847,'2'-21'4946,"3"-21"42,-4 27-3966,0 1 0,-1 0 0,0 0 0,-5-25 0,5 38-985,0 0 0,0 0 0,0 1 0,0-1 0,0 0 0,0 1 0,0-1 0,-1 0 0,1 1 0,0-1 0,0 0 0,-1 1-1,1-1 1,0 0 0,-1 1 0,1-1 0,-1 1 0,1-1 0,-1 1 0,1-1 0,-1 1 0,1-1 0,-1 1 0,1-1 0,-1 1 0,0 0 0,1-1 0,-1 1 0,0 0 0,1 0 0,-1-1 0,0 1 0,1 0 0,-1 0 0,0 0 0,0 0 0,1 0 0,-1 0-1,0 0 1,1 0 0,-1 0 0,0 0 0,0 1 0,1-1 0,-1 0 0,0 0 0,1 0 0,-1 1 0,1-1 0,-1 1 0,0-1 0,1 0 0,-1 1 0,1-1 0,-1 1 0,1-1 0,-1 1 0,0 0 0,-27 34 638,5 20 831,2 1 0,2 1 0,-21 117 0,31-128-1028,-3 9-348,2 0-1,3 1 1,0 67-1,7-120-129,0 0 0,0 0 0,0-1 0,1 1 0,-1 0 0,1 0 0,0-1 0,0 1 0,0 0 0,0-1 0,0 1 0,1-1 0,-1 1 0,1-1 0,3 4 0,-4-5 0,0 0 0,0-1 0,0 1 0,0 0 0,1-1 0,-1 1 0,0-1 0,0 0 0,1 1 0,-1-1 0,0 0 0,1 0 0,-1 0 0,0 0 0,1 0 0,-1 0 0,0 0 0,1 0 0,-1-1 0,0 1 0,1 0 0,-1-1 0,0 1 0,0-1 0,0 1 0,1-1 0,-1 0 0,0 0 0,0 1 0,0-1 0,0 0 0,0 0 0,0 0 0,0 0 0,0-1 0,5-5 0,-1 1 0,0-1 0,0 0 0,-1-1 0,0 1 0,0-1 0,0 0 0,-1 0 0,-1 0 0,1 0 0,-1 0 0,-1-1 0,2-10 0,0-18 0,-2-61 0,-1 90 0,0 8 0,-7-83 0,7 79 0,-1 0 0,1-1 0,-1 1 0,0 0 0,-1 0 0,1 0 0,-1 0 0,1 0 0,-1 0 0,0 1 0,-1-1 0,1 1 0,-1-1 0,1 1 0,-1 0 0,-4-4 0,6 7 0,1 0 0,-1 0 0,1 0 0,-1 0 0,1 0 0,-1 0 0,1 0 0,-1 0 0,1 1 0,-1-1 0,1 0 0,-1 0 0,1 1 0,-1-1 0,1 0 0,-1 0 0,1 1 0,0-1 0,-1 1 0,1-1 0,0 0 0,-1 1 0,1-1 0,0 1 0,0-1 0,-1 0 0,1 1 0,0-1 0,0 1 0,0-1 0,-1 1 0,1-1 0,0 1 0,0-1 0,0 1 0,0 0 0,0-1 0,0 1 0,0-1 0,0 1 0,0-1 0,0 1 0,1-1 0,-1 1 0,-2 30 0,2-29 0,0 4 0,1 0 0,-1-1 0,1 1 0,0 0 0,0 0 0,1-1 0,-1 1 0,1 0 0,0-1 0,1 0 0,0 0 0,-1 1 0,2-2 0,-1 1 0,7 8 0,-7-10 0,0-1 0,0 1 0,1-1 0,-1 0 0,1 0 0,-1 0 0,1 0 0,0 0 0,0-1 0,0 0 0,0 1 0,0-2 0,0 1 0,0 0 0,0-1 0,0 0 0,0 0 0,0 0 0,0 0 0,0-1 0,0 1 0,0-1 0,7-3 0,-2 1 0,-1-1 0,0-1 0,0 1 0,0-1 0,-1-1 0,0 1 0,0-1 0,0-1 0,-1 1 0,0-1 0,0 0 0,-1 0 0,1-1 0,6-15 0,-3 7 0,-1 0 0,0-1 0,-2-1 0,0 1 0,-1-1 0,4-26 0,-17 257 0,8-212 0,0 1 0,-1-1 0,1 0 0,0 1 0,0-1 0,1 1 0,-1-1 0,0 0 0,0 1 0,1-1 0,-1 0 0,1 1 0,-1-1 0,1 0 0,0 1 0,-1-1 0,1 0 0,0 0 0,0 0 0,0 0 0,1 2 0,0-3 0,-1 1 0,0-1 0,0 0 0,0 0 0,0 1 0,0-1 0,1 0 0,-1 0 0,0 0 0,0-1 0,0 1 0,0 0 0,0 0 0,0-1 0,1 1 0,-1 0 0,0-1 0,0 1 0,0-1 0,1-1 0,4-2 0,0 0 0,0-1 0,0 1 0,-1-1 0,0-1 0,9-10 0,-2 0 0,-1 0 0,-1-1 0,0-1 0,-2 0 0,0 0 0,0 0 0,-2-1 0,7-32 0,-21 101 0,1 1 0,1 61 0,6-110-93,0 0 0,0 1 0,0-1 1,0 0-1,0 0 0,1 0 0,-1 0 0,1 0 0,-1 0 0,1 0 1,0 0-1,0 0 0,0 0 0,0 0 0,0 0 0,0-1 0,1 1 1,2 2-1,-3-3-60,1 0 1,-1 0-1,1-1 0,-1 1 1,1-1-1,-1 0 1,1 1-1,0-1 1,-1 0-1,1 0 1,0 0-1,-1 0 1,1 0-1,0 0 1,-1 0-1,1-1 0,0 1 1,-1-1-1,1 1 1,-1-1-1,1 0 1,-1 1-1,1-1 1,-1 0-1,0 0 1,2-1-1,26-25-5714,-2-9-2914</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04.437"/>
    </inkml:context>
    <inkml:brush xml:id="br0">
      <inkml:brushProperty name="width" value="0.025" units="cm"/>
      <inkml:brushProperty name="height" value="0.025" units="cm"/>
    </inkml:brush>
  </inkml:definitions>
  <inkml:trace contextRef="#ctx0" brushRef="#br0">90 1 6278,'0'0'11819,"-3"10"-6827,-54 190 1857,47-158-6152,3 1 1,-5 86-1,11-125-694,1-1 0,0 1-1,0-1 1,1 1-1,-1 0 1,1-1 0,0 1-1,0-1 1,0 1 0,0-1-1,1 0 1,-1 0-1,1 1 1,0-1 0,3 5-1,-3-7 0,0 0 0,-1 0 0,1 0 1,0 0-1,0 0 0,0 0 0,0-1 0,0 1 0,0-1 0,0 1 0,0-1 0,0 0 0,0 1 0,0-1 0,0 0 0,0-1 0,0 1 0,0 0 0,0 0 0,0-1 0,0 0 0,0 1 0,0-1 0,0 0 1,0 0-1,0 0 0,0 0 0,2-2 0,5-3-12,-1 0 0,-1 0 0,1-1 0,-1 1 0,0-2 0,-1 1 1,0-1-1,0 0 0,-1 0 0,0-1 0,0 0 0,6-14 0,0-7-89,0 0-1,10-52 1,-12 32-2469,3-72 0,-15 150 2868,-1 1 0,-1-1 0,-12 40 0,8-38 147,2-1 1,1 2-1,-2 35 1,7-55-318,0-4-70,1-1 1,0 1-1,0 0 0,1-1 1,-1 1-1,3 8 1,-2-13-57,0-1 1,-1 0 0,1 1 0,0-1 0,0 0 0,-1 0 0,1 1 0,0-1 0,0 0 0,1 0 0,-1 0 0,0 0 0,0 0-1,0 0 1,1-1 0,-1 1 0,0 0 0,1-1 0,-1 1 0,1-1 0,-1 1 0,0-1 0,1 0 0,-1 1 0,1-1 0,-1 0-1,1 0 1,-1 0 0,1 0 0,-1 0 0,1-1 0,2 1 0,1-2 5,1 0 0,0 0-1,-1 0 1,1-1 0,-1 0 0,0 0 0,0 0-1,0 0 1,0-1 0,-1 0 0,1 0 0,-1 0-1,0-1 1,0 0 0,-1 1 0,1-1 0,-1 0-1,0-1 1,3-6 0,6-12 44,-2 0 0,16-50 0,-16 49-20,-9 45 152,-8 45 26,4-44-188,0-8-10,1-1 1,1 1-1,0 0 1,0-1 0,2 1-1,-1 0 1,1-1-1,4 17 1,-4-28-7,-1 1 0,1-1 1,-1 0-1,1 1 0,-1-1 0,1 0 1,0 0-1,-1 1 0,1-1 1,0 0-1,0 0 0,0 0 0,0 0 1,0 0-1,0 0 0,0-1 0,0 1 1,0 0-1,1 0 0,-1-1 0,0 1 1,0-1-1,1 1 0,-1-1 1,0 1-1,1-1 0,-1 0 0,0 0 1,1 0-1,-1 0 0,1 0 0,-1 0 1,0 0-1,1 0 0,-1 0 0,0-1 1,1 1-1,-1 0 0,0-1 0,1 0 1,-1 1-1,0-1 0,0 1 1,0-1-1,1 0 0,-1 0 0,1-1 1,8-6 112,0 0 1,0 0 0,-1-1-1,8-10 1,-11 12-124,0 1 5,26-25 79,-30 29-95,-1 1 0,0 0 1,1 0-1,-1 0 0,1 0 1,-1 0-1,1 0 0,-1 0 1,1 1-1,0-1 0,-1 1 1,1-1-1,0 1 1,0 0-1,-1-1 0,1 1 1,0 0-1,0 0 0,-1 0 1,3 1-1,-3-1-9,0 1 0,0 0 0,0 0 0,0 0 0,0 0 0,-1 0 0,1 0 0,0 0 0,-1 0 0,1 1 0,-1-1 0,1 0 0,-1 0 0,0 0 0,1 1 0,-1-1 0,0 0 1,0 0-1,0 1 0,0-1 0,0 2 0,0 35-22,-1-27 21,-2 59 278,-3 1 0,-3-1 1,-3-1-1,-29 96 0,39-160-255,-18 45 0,19-49 0,1 0 0,0 0 0,-1 0 0,0 0 0,1 0 0,-1 0 0,0-1 0,1 1 0,-1 0 0,0 0 0,0-1 0,0 1 0,0 0 0,1-1 0,-1 1 0,0-1 0,0 1 0,0-1 0,0 0 0,0 1 0,0-1 0,-1 0 0,1 0 0,0 0 0,0 1 0,0-1 0,0 0 0,0-1 0,0 1 0,0 0 0,0 0 0,0 0 0,0-1 0,0 1 0,0 0 0,0-1 0,0 1 0,0-1 0,0 1 0,0-1 0,0 1 0,0-1 0,-1-1 0,-8-10 0,1 0 0,0 0 0,1 0 0,0-1 0,1-1 0,0 1 0,1-1 0,-7-24 0,10 30-115,1-1 0,-1 1 0,1-1 0,1 0 1,0 1-1,0-1 0,0 0 0,1 0 0,1 0 0,0 0 0,0 0 0,0 1 0,1-1 1,0 0-1,1 1 0,0-1 0,0 1 0,1 0 0,0 0 0,1 1 0,-1-1 0,11-12 1,24-23-3246,-11 16-2014,11-10-7401</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04.953"/>
    </inkml:context>
    <inkml:brush xml:id="br0">
      <inkml:brushProperty name="width" value="0.025" units="cm"/>
      <inkml:brushProperty name="height" value="0.025" units="cm"/>
    </inkml:brush>
  </inkml:definitions>
  <inkml:trace contextRef="#ctx0" brushRef="#br0">197 79 10090,'0'0'9833,"4"-11"-6470,2 1-2222,-4 6-772,0 1 0,0-1 0,-1 1 0,1-1 0,-1 0 0,1 0 0,-1 0-1,0 0 1,-1 0 0,1 0 0,-1-5 0,0 8-289,0 1 1,-1 0-1,1-1 1,0 1-1,-1-1 0,1 1 1,-1 0-1,1-1 1,-1 1-1,1 0 0,-1-1 1,1 1-1,-1 0 1,1 0-1,-1-1 0,1 1 1,-1 0-1,1 0 1,-1 0-1,1 0 0,-1 0 1,1 0-1,-1 0 1,0 0-1,1 0 0,-1 0 1,1 0-1,-1 0 1,1 0-1,-1 0 0,1 1 1,-1-1-1,1 0 1,-1 0-1,1 1 0,-1-1 1,1 0-1,-1 1 1,-24 10 258,7 2-299,1 1 0,1 1 0,0 1-1,1 1 1,0 0 0,2 0 0,0 1 0,1 1-1,1 1 1,-9 20 0,18-38-39,1 1 0,-1 0 0,1 0 0,0 0 0,0 0 0,0 0 0,0 0 0,1 0 0,-1 0 0,1 0 0,0 0 0,0 0 0,0 1 0,0-1 0,1 0 0,-1 0 0,1 0 0,1 4 0,-1-6-6,1 1 1,0 0 0,0 0 0,0-1-1,0 1 1,0-1 0,1 0 0,-1 1-1,0-1 1,1 0 0,-1-1 0,1 1-1,-1 0 1,1-1 0,-1 1 0,1-1-1,-1 0 1,1 0 0,0 0 0,-1 0-1,5 0 1,9-1-735,0 0 0,0 0-1,23-6 1,-23 3-1128,-1-1 0,0-1 0,22-10-1,9-9-4735</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05.327"/>
    </inkml:context>
    <inkml:brush xml:id="br0">
      <inkml:brushProperty name="width" value="0.025" units="cm"/>
      <inkml:brushProperty name="height" value="0.025" units="cm"/>
    </inkml:brush>
  </inkml:definitions>
  <inkml:trace contextRef="#ctx0" brushRef="#br0">82 46 6086,'0'0'15075,"-9"10"-12421,-3 1-1943,3-3 38,0 1 0,0 0 0,0 0 0,1 1 0,-9 14-1,17-23-732,0-1-1,1 0 0,-1 0 1,0 0-1,0 1 0,0-1 0,0 0 1,0 0-1,0 0 0,0 0 1,0 1-1,0-1 0,0 0 0,0 0 1,1 0-1,-1 0 0,0 1 1,0-1-1,0 0 0,0 0 0,0 0 1,1 0-1,-1 0 0,0 0 1,0 0-1,0 0 0,0 1 0,1-1 1,-1 0-1,0 0 0,0 0 1,0 0-1,1 0 0,-1 0 0,0 0 1,0 0-1,0 0 0,1 0 0,-1 0 1,0 0-1,0 0 0,0 0 1,0-1-1,1 1 0,-1 0 0,0 0 1,0 0-1,0 0 0,0 0 1,1 0-1,-1 0 0,0 0 0,0-1 1,0 1-1,0 0 0,0 0 1,1 0-1,-1-1 0,0 1-4,16-6 116,0 0-1,-1-1 0,0-1 1,0-1-1,13-10 1,51-28-202,-72 44 59,1 0 0,-1 0 0,1 1 0,-1 0 0,1 0 0,0 1 0,0 0 0,0 1 0,11-1-1,-18 2 12,0-1-1,0 0 1,0 0-1,0 0 1,0 0-1,0 1 0,0-1 1,0 1-1,0-1 1,0 1-1,0-1 0,0 1 1,0-1-1,0 1 1,-1 0-1,1-1 0,0 1 1,0 0-1,-1 0 1,1-1-1,-1 1 0,1 0 1,0 0-1,-1 0 1,0 0-1,1 1 0,2 34 251,-19 34 981,16-70-1200,0 1 2,-1 0-1,1-1 1,-1 1 0,1-1 0,0 1-1,0 0 1,-1 0 0,1-1 0,0 1 0,0 0-1,0-1 1,0 1 0,0 0 0,-1 0 0,1-1-1,1 1 1,-1 0 0,0-1 0,0 1 0,0 0-1,0 0 1,0-1 0,1 1 0,-1 0-1,0-1 1,1 1 0,-1-1 0,0 1 0,2 1-1,17-11 204,35-39-440,-44 38 245,-3 4-221,7-7-1398,1 1 0,29-21 0,-16 20-4605,3 4-4326,-22 6 6505,-1-4-347</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05.717"/>
    </inkml:context>
    <inkml:brush xml:id="br0">
      <inkml:brushProperty name="width" value="0.025" units="cm"/>
      <inkml:brushProperty name="height" value="0.025" units="cm"/>
    </inkml:brush>
  </inkml:definitions>
  <inkml:trace contextRef="#ctx0" brushRef="#br0">83 55 1698,'0'0'1083,"5"-9"-725,1-2 362,4-7 402,3 2 2978,-13 22 3080,1 14-3850,0 4-1813,-3 10-327,-3-1 1,0 0-1,-2 0 0,-2-1 0,-23 58 1,19-55-634,1 1 1,1 0-1,3 0 1,-6 45-1,48-211-551,-25 86-10,28-119-780,-32 145 691,1 1-1,1-1 1,0 1 0,2 0-1,0 1 1,18-25-1,-23 37 93,-1 0 0,0 1 0,1-1-1,0 1 1,0 0 0,0 0 0,0 1 0,0-1-1,0 1 1,1 0 0,-1 0 0,1 0 0,0 0-1,0 1 1,-1 0 0,1 0 0,0 0 0,0 1-1,0 0 1,0 0 0,7 0 0,-9 1 3,0 0 1,0-1 0,0 1 0,0 0 0,0 0 0,-1 1-1,1-1 1,0 1 0,-1-1 0,1 1 0,-1 0-1,0 0 1,1 0 0,-1 0 0,0 0 0,0 0 0,0 1-1,-1-1 1,1 1 0,-1-1 0,1 1 0,-1 0-1,0-1 1,0 1 0,0 0 0,0 0 0,0 0 0,-1 0-1,1 0 1,-1 0 0,0 0 0,0 0 0,0 0-1,0 0 1,-1 4 0,-1 0 107,0 0 1,0 1-1,-1-1 1,0 0-1,0 0 0,-1 0 1,0 0-1,0-1 1,0 1-1,-1-1 0,0 0 1,0-1-1,-1 1 1,1-1-1,-1 0 0,-1 0 1,1-1-1,0 0 0,-1 0 1,0 0-1,0-1 1,0 0-1,0-1 0,-1 1 1,1-1-1,-1-1 1,-8 2-1,15-3-149,0 0 0,-1 0 0,1 0 0,0 0 0,0-1 0,0 1 0,0 0 0,0-1-1,0 1 1,0 0 0,0-1 0,0 1 0,0-1 0,0 1 0,0-1 0,0 0 0,0 0 0,0 1 0,0-1 0,1 0 0,-1 0 0,0 0 0,1 0 0,-1 0-1,0 1 1,1-1 0,-1-2 0,0 0-235,0 0 0,0 0 1,1 0-1,-1 0 0,1 0 0,0-1 0,0 1 0,0 0 0,1-6 0,0 2-442,1 0-1,-1 0 1,2 0-1,-1 0 1,0 0 0,1 1-1,1-1 1,-1 1-1,5-6 1,14-10-6480</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06.041"/>
    </inkml:context>
    <inkml:brush xml:id="br0">
      <inkml:brushProperty name="width" value="0.025" units="cm"/>
      <inkml:brushProperty name="height" value="0.025" units="cm"/>
    </inkml:brush>
  </inkml:definitions>
  <inkml:trace contextRef="#ctx0" brushRef="#br0">17 131 14606,'0'0'12129,"9"2"-9786,-4 0-2198,0 0-1,1 0 1,-1-1 0,1 0-1,-1 0 1,1-1 0,-1 1-1,1-1 1,0-1 0,-1 1-1,1-1 1,-1 0 0,1 0-1,-1 0 1,0-1-1,1 0 1,-1 0 0,0 0-1,0 0 1,6-5 0,-5 2-86,1 0 1,-1-1 0,0 0-1,0 0 1,6-10-1,-10 14-41,0-1-1,0 0 0,0 1 0,-1-1 1,1 0-1,-1 0 0,0 0 1,0 0-1,0-1 0,0 1 0,-1 0 1,1 0-1,-1-1 0,0 1 0,0 0 1,-1-6-1,1 8-17,-1 0 0,1-1 0,-1 1 0,1 0 0,-1 0 0,0 0 0,0 0 0,0 0 0,1 0 0,-1 0 0,0 0 0,0 0 0,0 1 0,-1-1 0,1 0 0,0 1 0,0-1 0,0 0 0,0 1 0,-1 0 0,1-1 0,0 1 0,0 0 0,-1-1 0,1 1 0,0 0 0,-1 0 0,1 0 0,0 0 0,-1 0 0,1 1 0,0-1 0,0 0 0,-1 0 0,0 1 0,-5 1 0,1-1 0,0 1 0,0 0 0,0 0 0,0 1 0,-7 3 0,2 2 0,0-1 0,1 2 0,0 0 0,0 0 0,1 1 0,-14 17 0,20-23 0,-1 1 0,1 0 0,0 0 0,0-1 0,1 2 0,0-1 0,0 0 0,0 1 0,0-1 0,1 0 0,0 1 0,0 0 0,0-1 0,1 1 0,0 0 0,0-1 0,0 1 0,2 8 0,-1-12 1,0 0-1,1 0 1,-1-1 0,0 1 0,1 0-1,0 0 1,-1-1 0,1 1-1,0-1 1,0 1 0,0-1 0,0 0-1,0 0 1,0 0 0,0 0 0,0 0-1,0 0 1,0 0 0,1-1-1,-1 1 1,0-1 0,1 0 0,-1 0-1,0 1 1,3-2 0,62-2-95,-59 2-294,0-1 0,0 0-1,0 0 1,13-7 0,12-10-4632,6-11-6778</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06.772"/>
    </inkml:context>
    <inkml:brush xml:id="br0">
      <inkml:brushProperty name="width" value="0.025" units="cm"/>
      <inkml:brushProperty name="height" value="0.025" units="cm"/>
    </inkml:brush>
  </inkml:definitions>
  <inkml:trace contextRef="#ctx0" brushRef="#br0">1 1 11211,'0'0'14040,"4"11"-11798,3 14-1732,0 1 0,-2 0 0,-1 0 0,-1 1 1,0 37-1,-10 147 1701,7-206-2209,0 0-2,-3 52 0,5-46 0,3-34 0,1-31 0,-2 0 0,-6-100 0,2 150 0,0 2 0,-1 8 0,1 21 0,7 41 0,-5-60 0,0 0 0,1-1 0,0 0 0,0 0 0,0 0 0,1 0 0,0 0 0,0 0 0,1-1 0,6 7 0,-8-11 0,-1 1 0,1-1 0,0 0 0,0-1 0,0 1 0,0 0 0,0-1 0,0 0 0,0 0 0,0 0 0,1 0 0,-1 0 0,0-1 0,1 1 0,-1-1 0,0 0 0,1 0 0,-1 0 0,0 0 0,1-1 0,-1 1 0,0-1 0,1 0 0,-1 0 0,0 0 0,5-3 0,1-1 0,-1-1 0,0 1 0,0-2 0,-1 1 0,1-1 0,-1 0 0,-1-1 0,1 0 0,-1 0 0,-1 0 0,0-1 0,0 1 0,0-1 0,-1 0 0,-1-1 0,1 1 0,-1-1 0,-1 0 0,0 1 0,0-1 0,0-14 0,-17 59 0,13-27 0,-10 34 0,2-1 0,1 1 0,3 0 0,-2 70 0,8-111 0,0 0 0,0-1 0,0 1 0,0 0 0,0 0 0,0 0 0,0 0 0,1-1 0,-1 1 0,0 0 0,1 0 0,-1 0 0,0-1 0,1 1 0,-1 0 0,1 0 0,-1-1 0,1 1 0,0 0 0,-1-1 0,1 1 0,0-1 0,-1 1 0,1-1 0,0 1 0,-1-1 0,3 1 0,-1-1 0,0 1 0,0-1 0,0 0 0,0 0 0,0 0 0,0 0 0,0 0 0,0 0 0,0-1 0,0 1 0,3-2 0,0 1 0,0-1 0,0 0 0,0 0 0,-1-1 0,1 0 0,-1 0 0,1 0 0,-1 0 0,5-6 0,4-12-2865,-7-5-5134,-6 7-4391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17.165"/>
    </inkml:context>
    <inkml:brush xml:id="br0">
      <inkml:brushProperty name="width" value="0.025" units="cm"/>
      <inkml:brushProperty name="height" value="0.025" units="cm"/>
    </inkml:brush>
  </inkml:definitions>
  <inkml:trace contextRef="#ctx0" brushRef="#br0">189 1 6086,'6'-1'11842,"-4"5"-5169,-6 15-3017,-11 13-5771,10-23 3973,-117 138 1879,155-207-2990,41-55-1532,-86 164 321,2-25 533,1 1-1,1 0 1,2 1-1,0 0 1,2 0 0,-2 29-1,20-73 557,-12 10-615,-1 1-1,0 0 1,0-1-1,-1 1 1,0-1 0,0 1-1,0-1 1,-1 1-1,0 0 1,-1-1 0,0 1-1,0 0 1,0 0-1,-6-11 1,6 14-28,0 0 0,0 0 0,-1 0 0,1 0 0,-1 0 0,0 1 0,0-1 0,-1 1 1,1 0-1,-1 0 0,1 0 0,-1 0 0,0 0 0,0 1 0,0 0 0,0 0 0,-1 0 0,1 0 0,-1 1 0,1 0 0,-1 0 0,1 0 0,-1 0 1,-5 0-1,11 1 15,-1 0 0,0 1 0,0-1 0,0 0 0,0 0 0,0 0 0,0 0 0,1 0 0,-1 1 0,0-1 0,0 0 0,0 0 0,0 0 0,0 0 0,0 1 0,0-1 0,0 0 0,0 0 0,0 0 1,0 1-1,0-1 0,0 0 0,0 0 0,0 0 0,0 1 0,0-1 0,0 0 0,0 0 0,0 0 0,0 0 0,0 1 0,0-1 0,0 0 0,0 0 0,0 0 0,-1 0 0,1 1 0,0-1 0,0 0 0,0 0 0,0 0 1,0 0-1,-1 0 0,1 0 0,0 1 0,0-1 0,0 0 0,0 0 0,0 0 0,-1 0 0,1 0 0,21 8 29,32-6 62,57-5 1,-5-1-320,-104 3 161,-1 1 1,0 0-1,1 0 0,-1 0 1,0 0-1,1 0 0,-1 0 0,0 0 1,1 0-1,-1 1 0,0-1 1,1 0-1,-1 0 0,0 0 0,1 0 1,-1 0-1,0 0 0,0 1 1,1-1-1,-1 0 0,0 0 0,0 0 1,1 1-1,-1-1 0,0 0 1,0 0-1,1 1 0,-1-1 0,0 0 1,0 1-1,0-1 0,0 0 1,0 0-1,1 1 0,-1-1 0,0 0 1,0 1-1,0-1 0,0 0 1,0 1-1,0-1 0,0 0 0,0 1 1,0-1-1,0 0 0,0 1 1,0-1-1,-1 0 0,1 1 0,0-1 1,0 1-1,-12 13-6571,-4-9-373</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07.159"/>
    </inkml:context>
    <inkml:brush xml:id="br0">
      <inkml:brushProperty name="width" value="0.025" units="cm"/>
      <inkml:brushProperty name="height" value="0.025" units="cm"/>
    </inkml:brush>
  </inkml:definitions>
  <inkml:trace contextRef="#ctx0" brushRef="#br0">0 13 21140,'0'0'9321,"21"-12"-31294</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08.205"/>
    </inkml:context>
    <inkml:brush xml:id="br0">
      <inkml:brushProperty name="width" value="0.025" units="cm"/>
      <inkml:brushProperty name="height" value="0.025" units="cm"/>
    </inkml:brush>
  </inkml:definitions>
  <inkml:trace contextRef="#ctx0" brushRef="#br0">65 1 13357,'0'0'13452,"2"11"-11455,4 18-1762,-2 0-1,-2 0 1,0 1 0,-2-1 0,-4 38 0,-33 154 1342,21-139-1089,-8 109-1,25-181-487,2-11 0,9-21 0,10-37 0,-11 5 0,-1-1 0,2-71 0,-12 133 0,0-2 0,0-1 0,0 0 0,0 0 0,0 0 0,1 0 0,-1 0 0,1 0 0,0 0 0,3 6 0,-3-9 0,0 0 0,0 1 0,1-1 0,-1 0 0,1 0 0,-1 0 0,1 0 0,-1-1 0,1 1 0,-1 0 0,1 0 0,0-1 0,-1 1 0,1-1 0,0 0 0,0 0 0,-1 1 0,1-1 0,0 0 0,0 0 0,-1 0 0,1-1 0,0 1 0,0 0 0,-1-1 0,3 0 0,3-1-2,0 0 0,1 0 0,-1-1 0,0 0 0,-1-1 0,1 1-1,-1-1 1,7-5 0,-8 5-12,1 0 1,0 0-1,0 1 0,0-1 0,0 1 0,0 1 0,1-1 1,-1 1-1,1 1 0,7-2 0,-13 3 5,-1 0 0,1 1 0,0-1-1,0 0 1,0 1 0,0-1 0,0 1 0,-1-1-1,1 1 1,0-1 0,-1 1 0,1 0 0,0-1-1,-1 1 1,1 0 0,0-1 0,-1 1 0,1 0-1,-1 0 1,0 0 0,1-1 0,-1 1 0,0 0 0,1 0-1,-1 0 1,0 0 0,0 0 0,0 0 0,0 0-1,0 0 1,0-1 0,0 1 0,0 0 0,0 2-1,-3 36-191,3-39 201,-2 11 59,0 0 0,-2 0 0,-6 17 1,6-20-3,1 1 1,0-1 0,0 0-1,1 1 1,0-1 0,-1 17 0,3-25-57,0 0 1,1 1-1,-1-1 1,0 0-1,0 0 1,1 1-1,-1-1 1,0 0-1,0 0 1,1 1-1,-1-1 1,0 0-1,1 0 1,-1 0-1,0 0 1,1 1-1,-1-1 1,0 0-1,1 0 1,-1 0-1,0 0 1,1 0-1,-1 0 1,0 0 0,1 0-1,-1 0 1,0 0-1,1 0 1,-1 0-1,1 0 1,-1 0-1,0 0 1,1-1-1,-1 1 1,0 0-1,1 0 1,-1 0-1,0-1 1,0 1-1,1 0 1,-1 0-1,0 0 1,1-1-1,16-9-14,-4 2-15,0-2-1,0 1 1,-1-2-1,0 0 1,-1 0-1,-1-1 1,1 0-1,-2-1 1,0 0-1,0-1 1,10-23-1,-19 36 51,-1 4 26,-5 10-24,0 1 1,1 0 0,0 0 0,1 1 0,1-1-1,0 1 1,1 0 0,0 0 0,2 0-1,1 24 1,-1-38-25,0 0 0,1-1 0,-1 1 0,0 0 0,1 0 0,-1-1 0,1 1 0,-1-1 0,1 1 0,-1 0 0,1-1 0,-1 1 0,1-1 0,0 1 0,-1-1 0,1 1 0,0-1 0,-1 0 0,1 1 0,0-1 0,0 0 0,-1 0 0,1 1 0,0-1 0,0 0 0,0 0 0,-1 0 0,1 0 0,0 0 0,0 0 0,0 0 0,-1 0 0,1 0 0,0-1 0,0 1 0,-1 0 0,1 0 0,0-1 0,0 1 0,0-1 0,30-17 0,-20 4 0,0 0 0,-2-1 0,0 0 0,0 0 0,-2-1 0,0 0 0,0 0 0,-2-1 0,0 0 0,-1 0 0,0 0 0,-2 0 0,0-1 0,-1 1 0,-2-25 0,2 41 0,-1 1 0,0 0 0,0-1 0,-1 1 0,1 0 0,0-1 0,0 1 0,0 0 0,0 0 0,0-1 0,0 1 0,0 0 0,0 0 0,-1-1 0,1 1 0,0 0 0,0 0 0,0-1 0,0 1 0,-1 0 0,1 0 0,0 0 0,0-1 0,-1 1 0,1 0 0,0 0 0,0 0 0,-1 0 0,1 0 0,0-1 0,0 1 0,-1 0 0,1 0 0,0 0 0,-1 0 0,1 0 0,0 0 0,-1 0 0,1 0 0,0 0 0,0 0 0,-1 0 0,1 0 0,0 0 0,-1 1 0,1-1 0,0 0 0,0 0 0,-1 0 0,1 0 0,0 0 0,0 0 0,-1 1 0,1-1 0,0 0 0,0 0 0,0 0 0,-1 1 0,1-1 0,0 0 0,0 0 0,0 1 0,0-1 0,-1 0 0,1 1 0,0-1 0,-14 21 0,15-20 0,0-1 0,0 1 0,1-1 0,-1 1 0,0-1 0,1 0 0,-1 0 0,1 0 0,-1 1 0,0-1 0,1-1 0,-1 1 0,1 0 0,-1 0 0,0 0 0,1-1 0,1 0 0,13 0 0,-6-31 0,11-32 0,-21 64 0,0 0 0,0-1 0,0 1 0,0 0 0,0 0 0,0 0 0,0 0 0,0-1 0,0 1 0,0 0 0,0 0 0,0 0 0,-1 0 0,1 0 0,0-1 0,0 1 0,0 0 0,0 0 0,0 0 0,-1 0 0,1 0 0,0 0 0,0 0 0,0 0 0,0 0 0,-1 0 0,1-1 0,0 1 0,0 0 0,0 0 0,0 0 0,-1 0 0,1 0 0,0 0 0,0 0 0,0 0 0,0 0 0,-1 0 0,1 0 0,0 1 0,0-1 0,0 0 0,0 0 0,-1 0 0,1 0 0,0 0 0,0 0 0,0 0 0,0 0 0,0 0 0,-1 1 0,1-1 0,0 0 0,0 0 0,0 0 0,0 0 0,0 0 0,0 1 0,0-1 0,0 0 0,-1 0 0,1 0 0,0 0 0,0 1 0,0-1 0,-10 8 0,3 1 0,1 1 0,0-1 0,0 1 0,1 0 0,0 1 0,1-1 0,0 1 0,1 0 0,-3 17 0,2-5 0,1 1 0,2 0 0,1 35 0,0-57-75,1 1-1,-1-1 1,0 1-1,1-1 1,0 1-1,0-1 1,0 0-1,0 1 1,0-1-1,0 0 1,0 0-1,1 0 1,-1 0 0,1 0-1,0 0 1,-1 0-1,1-1 1,0 1-1,0 0 1,0-1-1,0 0 1,0 1-1,1-1 1,-1 0-1,0 0 1,1 0 0,-1-1-1,0 1 1,1 0-1,-1-1 1,1 0-1,-1 1 1,1-1-1,3 0 1,-3 0-147,-1 0-1,1 0 1,-1-1 0,0 1 0,1 0 0,-1-1 0,1 0-1,-1 1 1,0-1 0,0 0 0,1 0 0,-1 0 0,0 0-1,0-1 1,0 1 0,0-1 0,0 1 0,0-1 0,-1 0-1,1 1 1,0-1 0,-1 0 0,1 0 0,-1 0 0,0 0-1,0-1 1,0 1 0,0 0 0,0 0 0,0-1-1,-1 1 1,1 0 0,-1-1 0,1 1 0,-1-4 0,0-16-12745</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08.576"/>
    </inkml:context>
    <inkml:brush xml:id="br0">
      <inkml:brushProperty name="width" value="0.025" units="cm"/>
      <inkml:brushProperty name="height" value="0.025" units="cm"/>
    </inkml:brush>
  </inkml:definitions>
  <inkml:trace contextRef="#ctx0" brushRef="#br0">12 41 26809,'-7'-14'2563,"2"4"512,5 1-2755,0 6-320,6 2-416,-6-2-4037</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09.137"/>
    </inkml:context>
    <inkml:brush xml:id="br0">
      <inkml:brushProperty name="width" value="0.025" units="cm"/>
      <inkml:brushProperty name="height" value="0.025" units="cm"/>
    </inkml:brush>
  </inkml:definitions>
  <inkml:trace contextRef="#ctx0" brushRef="#br0">11 0 7591,'0'0'15882,"-2"9"-13330,-2 14-2027,2-1 1,0 1 0,1 0 0,2-1 0,0 1 0,1 0-1,1-1 1,2 0 0,12 42 0,-16-62-493,0 1 1,-1-1 0,1 1-1,0-1 1,1 0-1,-1 1 1,0-1-1,1 0 1,-1 0-1,1 0 1,-1 0-1,1 0 1,0 0-1,0 0 1,0-1-1,0 1 1,0-1-1,0 1 1,1-1-1,-1 0 1,0 0-1,1 0 1,-1 0 0,6 1-1,-5-2 1,0-1 0,1 1 0,-1-1 0,0 1 0,0-1 0,0 0 0,1 0 0,-1-1 0,0 1 0,0 0 0,-1-1 0,1 0 0,0 0 0,0 0 0,-1 0 0,1 0 0,-1 0 0,4-5 0,11-14-34,-1-1 0,-1 0 0,-1-1 0,-1-1 0,-1 0 0,-1 0 0,-1-1 0,-1-1 0,6-33 0,-11 109 0,-2 41 0,-2 113 0,0-204 0,0 0 0,0 1 0,0-1 0,0 1 0,1-1 0,-1 0 0,0 1 0,0-1 0,0 0 0,0 1 0,1-1 0,-1 0 0,0 0 0,0 1 0,1-1 0,-1 0 0,0 0 0,0 1 0,1-1 0,-1 0 0,0 0 0,1 0 0,-1 1 0,0-1 0,1 0 0,-1 0 0,0 0 0,1 0 0,-1 0 0,0 0 0,1 0 0,-1 0 0,1 0 0,-1 0 0,0 0 0,1 0 0,-1 0 0,0 0 0,1 0 0,-1 0 0,0 0 0,1 0 0,-1-1 0,0 1 0,1 0 0,-1 0 0,0 0 0,1-1 0,-1 1 0,0 0 0,1 0 0,-1-1 0,0 1 0,1-1 0,18-12 0,-11 4-580,0 1 0,0-2 0,0 1-1,5-12 1,1-3-2967,-1-1-1,9-26 1,-11 22-7894</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09.930"/>
    </inkml:context>
    <inkml:brush xml:id="br0">
      <inkml:brushProperty name="width" value="0.025" units="cm"/>
      <inkml:brushProperty name="height" value="0.025" units="cm"/>
    </inkml:brush>
  </inkml:definitions>
  <inkml:trace contextRef="#ctx0" brushRef="#br0">172 423 19474,'0'0'7149,"0"-10"-4913,1 3-2001,-1 1-1,0-1 1,-1 0-1,0 0 1,0 0-1,-3-11 1,4 16-213,-1 1 1,0-1-1,1 1 1,-1-1-1,0 1 1,0 0-1,0-1 1,0 1-1,0 0 1,0 0-1,0 0 1,0 0-1,0 0 1,0 0-1,-1 0 0,1 0 1,-1 0-1,1 0 1,0 1-1,-1-1 1,1 1-1,-1-1 1,1 1-1,-1-1 1,1 1-1,-1 0 1,0 0-1,1 0 1,-1 0-1,1 0 1,-1 0-1,0 0 1,1 0-1,-1 1 1,1-1-1,-1 1 1,1-1-1,-1 1 1,1 0-1,-1-1 1,1 1-1,0 0 1,-1 0-1,0 1 0,-5 3 36,0 0-1,0 0 1,1 0-1,0 1 0,0 0 1,1 0-1,-1 1 1,1 0-1,1-1 0,-8 14 1,6-8 31,1-1 0,-1 1 0,2 0 0,0 0 0,0 0 0,-2 18 0,6-29-89,0 0 0,-1 0 0,1 0 0,0 0 0,1-1 0,-1 1 0,0 0 0,0 0 0,0 0 0,0 0 0,1 0 0,-1-1 0,0 1 0,1 0 0,-1 0 0,0 0 0,1-1 0,-1 1 0,1 0 0,0-1 0,-1 1 0,1 0 0,-1-1 0,1 1 0,0-1 0,0 1 0,-1-1 0,1 1 0,0-1 0,0 1 0,0-1 0,-1 0 0,1 0 0,0 1 0,0-1 0,0 0 0,0 0 0,0 0 0,-1 0 0,1 0 0,0 0 0,0 0 0,0 0 0,1-1 0,4 1 0,-1-1 0,0 0 0,1 0 0,-1 0 0,0-1 0,6-3 0,3-2 0,0-1 0,-1-1 0,18-15 0,-19 14 0,0 0 0,1 2 0,24-14 0,-36 22 0,0-1 0,0 1 0,0-1 0,0 1 0,0 0 0,0 0 0,0-1 0,0 1 0,0 0 0,0 0 0,0 0 0,1 0 0,-1 0 0,0 0 0,0 1 0,0-1 0,0 0 0,0 0 0,0 1 0,0-1 0,0 1 0,0-1 0,0 1 0,0-1 0,0 1 0,0 0 0,0-1 0,0 1 0,0 0 0,-1 0 0,1 0 0,0 0 0,-1-1 0,1 1 0,-1 0 0,1 0 0,-1 0 0,1 0 0,-1 1 0,1-1 0,-1 0 0,0 0 0,0 0 0,1 0 0,-1 1 0,2 10 0,0 0 0,-1 0 0,0 19 0,-1-11 0,0-19 0,0 1 0,1 0 0,-1-1 0,0 1 0,0 0 0,1-1 0,-1 1 0,1 0 0,-1-1 0,1 1 0,0-1 0,0 1 0,0-1 0,1 3 0,-2-4 0,1 0 0,-1 1 0,1-1 0,-1 0 0,1 0 0,-1 0 0,1 0 0,-1 1 0,1-1 0,-1 0 0,1 0 0,-1 0 0,1 0 0,-1 0 0,1 0 0,-1 0 0,1 0 0,0 0 0,-1 0 0,1-1 0,-1 1 0,1 0 0,-1 0 0,1 0 0,-1-1 0,0 1 0,1 0 0,0-1 0,2-2 0,1 0 0,-1 0 0,0 0 0,-1 0 0,1-1 0,0 1 0,-1-1 0,0 1 0,2-5 0,9-23 0,-2-1 0,-1-1 0,7-38 0,-16 70-92,0 1 0,1-1 0,-1 0 0,0 1 0,0 0 0,1-1 0,-1 1-1,0 0 1,1-1 0,-1 1 0,1 0 0,-1 0 0,0 0 0,1 0 0,-1 1 0,1-1 0,-1 0 0,0 1 0,1-1 0,-1 1 0,0-1 0,0 1 0,2 0-1,28 4-2448,-25-7 1810,-1 1 1,1-1 0,0 0-1,-1-1 1,0 0-1,0 0 1,0 0 0,0 0-1,0-1 1,0 1-1,-1-1 1,0-1 0,0 1-1,0 0 1,0-1-1,-1 0 1,5-8 0,3-5-983,-1-1 0,0 0 1,10-34-1,-11 22 2337,8-58 0,-12 55 2996,1 1 4079,-20 96-4195,-4 13-629,3 2 0,-7 121 0,22-196-2871,0-1 1,0 1 0,0-1 0,0 1-1,0 0 1,1-1 0,-1 1 0,1-1 0,0 1-1,0-1 1,0 1 0,0-1 0,2 4-1,-2-5-4,0-1-1,0 1 1,0 0 0,0-1-1,1 1 1,-1-1-1,0 1 1,0-1-1,1 1 1,-1-1-1,0 0 1,0 0-1,1 0 1,-1 0-1,0 0 1,1 0 0,-1 0-1,0 0 1,1 0-1,-1-1 1,0 1-1,0 0 1,1-1-1,-1 1 1,0-1-1,0 0 1,0 1-1,2-2 1,6-3-4,-1 0-1,0-1 1,-1 0 0,1 0 0,-1-1-1,0 0 1,-1 0 0,1-1 0,6-10-1,2-5-30,-1-1-1,13-26 1,-22 36 35,1 0 1,-2 0-1,0-1 1,-1 1-1,0-1 1,-1 0 0,0 0-1,-2-20 1,-2 25 100,-3 15-93,-2 18-74,2 18-1781,2-27-1711,-1 0-3770,4-12 5935,-2 4-5584</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10.275"/>
    </inkml:context>
    <inkml:brush xml:id="br0">
      <inkml:brushProperty name="width" value="0.025" units="cm"/>
      <inkml:brushProperty name="height" value="0.025" units="cm"/>
    </inkml:brush>
  </inkml:definitions>
  <inkml:trace contextRef="#ctx0" brushRef="#br0">7 1 13421,'0'0'5028,"-6"48"-1536,6-27-225,0 0-929,2-7-672,5-4-770,4-5-607,-1-4-161,2-1-96,1 0-641,0-5-1377,-4-2-2113,-5 0-2628</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10.941"/>
    </inkml:context>
    <inkml:brush xml:id="br0">
      <inkml:brushProperty name="width" value="0.025" units="cm"/>
      <inkml:brushProperty name="height" value="0.025" units="cm"/>
    </inkml:brush>
  </inkml:definitions>
  <inkml:trace contextRef="#ctx0" brushRef="#br0">30 423 5765,'0'0'6711,"29"-8"3143,-26 8-9565,0-1 0,0 0 0,0 0 0,-1 0 0,1-1 1,0 1-1,-1-1 0,1 1 0,-1-1 0,1 0 0,-1 0 0,0 0 0,0 0 0,0 0 0,0-1 0,0 1 0,0-1 0,0 1 0,-1-1 0,0 1 0,1-1 0,-1 0 0,1-4 0,2-2 190,-1 0 1,0 0-1,-1 0 0,0-1 1,0 1-1,0-13 1,-1 20-476,-1 1 0,0 0 1,0 0-1,0 0 0,-1 0 1,1-1-1,0 1 0,0 0 0,-1 0 1,1 0-1,0 0 0,-1 0 1,1 0-1,-1 0 0,0-1 1,1 2-1,-1-1 0,0 0 0,1 0 1,-1 0-1,0 0 0,0 0 1,0 1-1,0-1 0,0 0 0,0 1 1,0-1-1,0 0 0,0 1 1,0 0-1,0-1 0,0 1 0,-1 0 1,1-1-1,0 1 0,0 0 1,0 0-1,-1 0 0,1 0 0,0 0 1,-2 0-1,0 1-6,0-1-1,-1 1 1,1 0-1,0 0 1,0 0 0,0 0-1,0 0 1,0 1-1,0 0 1,0-1 0,0 1-1,0 0 1,1 0-1,-3 3 1,-1 3 2,0 1 0,0-1 0,1 1 0,1 0 0,-1 1 0,2-1 0,-1 1 0,1 0 0,1 0 0,-1 0 0,2 0 0,-1 0 0,2 0 0,-1 0 0,1 1 0,3 15 0,-3-24 0,1 0 0,-1 0 0,1 0 0,0-1 0,0 1 0,0 0 0,0 0 0,0-1 0,0 1 0,1-1 0,-1 1 0,0-1 0,1 1 0,-1-1 0,1 0 0,0 0 0,-1 0 0,1 0 0,0 0 0,0 0 0,-1 0 0,1 0 0,0-1 0,0 1 0,0-1 0,0 0 0,0 1 0,0-1 0,0 0 0,0 0 0,0 0 0,0 0 0,0-1 0,0 1 0,0 0 0,0-1 0,2 0 0,6-1 0,-1 0 0,1-1 0,-1 0 0,0-1 0,0 0 0,12-7 0,-8 3-392,-1-2 0,0 1 0,0-1 0,-1-1-1,0 0 1,0-1 0,-2 0 0,1-1 0,-2 0 0,1 0 0,-2-1 0,0 0 0,-1 0 0,8-26-1,-4 4-541,-3-1-1,0 0 1,-3-1 0,0-72-1,-6 128 5210,-6 15-2946,-3 13-895,2 13-86,-3 6 694,3 0 0,3 1 0,4 129 0,2-195-1042,1-1 0,-1 0 0,0 0 0,0 0 0,1 1 0,-1-1 0,1 0 0,-1 1 0,1-1 0,-1 0 0,1 1 0,-1-1 0,1 0 0,-1 1 0,1-1 0,0 1 0,-1-1 0,1 1 0,0 0 0,0-1 0,-1 1 0,1-1 0,0 1 0,0 0 0,0 0 0,-1 0 0,1-1 0,0 1 0,0 0 0,0 0 0,0 0 0,-1 0 0,1 0 0,0 1 0,0-1 0,0 0 0,-1 0 0,1 0 0,0 1 0,0-1 0,0 0 0,-1 1 0,1-1 0,0 1 0,-1-1 0,1 1 0,0-1 0,-1 1 0,1-1 0,-1 1 0,1 0 0,-1-1 0,1 1 0,-1 0 0,1-1 0,-1 1 0,1 0 0,-1 0 0,0-1 0,0 1 0,1 0 0,-1 0 0,0 0 0,0 0 0,0-1 0,0 1 0,0 0 0,0 0 0,0 1 0,4-14 0,-1-1 0,0 1 0,0-1 0,-1 0 0,-1 1 0,0-1 0,-1 0 0,-1 0 0,1 0 0,-4-14 0,2 17 0,1 0 0,-2 1 0,1-1 0,-1 0 0,-1 1 0,0-1 0,0 1 0,-1 0 0,0 1 0,-1-1 0,0 1 0,0 0 0,-11-11 0,49 24-3255,100-9-13109,-92-2 7956</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11.268"/>
    </inkml:context>
    <inkml:brush xml:id="br0">
      <inkml:brushProperty name="width" value="0.025" units="cm"/>
      <inkml:brushProperty name="height" value="0.025" units="cm"/>
    </inkml:brush>
  </inkml:definitions>
  <inkml:trace contextRef="#ctx0" brushRef="#br0">164 6 5669,'0'0'23009,"-11"-2"-21013,3 0-1809,1 1 0,-1 0 0,0 1 0,0 0 0,0 1-1,0-1 1,-12 4 0,15-3-154,0 0 1,1 0-1,-1 1 0,1 0 0,0-1 0,-1 2 1,1-1-1,0 0 0,0 1 0,0 0 0,1 0 1,-1 0-1,1 0 0,0 1 0,0 0 1,0-1-1,-4 6 0,7-8-33,-1 0 0,1 0 0,0-1 0,-1 1 0,1 0 0,0 0 0,-1 0 0,1-1 0,0 1 0,0 0 0,-1 0 0,1 0 0,0 0 0,0 0 0,0-1 0,0 1 0,0 0 0,1 0 0,-1 0 0,0 0 0,0-1 0,0 1 0,1 0 0,-1 0 0,0 0 0,1-1 0,-1 1 0,1 0 0,-1 0 0,1-1 0,-1 1 0,1 0 0,0-1 0,-1 1 0,1-1 0,0 1 0,-1-1 0,1 1 0,0-1 0,0 1 0,-1-1 0,1 0 0,0 1 0,0-1 0,0 0 0,0 0 0,-1 0 0,1 0 0,0 0 0,0 0 0,0 0 0,0 0 0,1 0 0,61 0 0,-46-1 0,205-3 0,-220 4 0,1 0 0,-1 0 0,1 0 0,-1 0 0,1 1 0,-1-1 0,1 1 0,-1-1 0,0 1 0,1 0 0,-1 0 0,0 0 0,0 0 0,0 1 0,0-1 0,0 1 0,0-1 0,0 1 0,0 0 0,0-1 0,1 4 0,-2-3 0,0 0 0,0 0 0,-1 0 0,0-1 0,1 1 0,-1 0 0,0 0 0,0 0 0,0 0 0,0 0 0,0 0 0,0 0 0,-1 0 0,1 0 0,0 0 0,-1 0 0,0-1 0,1 1 0,-1 0 0,0 0 0,0-1 0,0 1 0,0 0 0,-1-1 0,1 1 0,0-1 0,-3 3 0,-9 9 0,0-1 0,-1-1 0,0 0 0,0 0 0,-1-2 0,-1 0 0,0 0 0,0-2 0,-1 0 0,1-1 0,-1 0 0,-1-1 0,1-1 0,-26 2 0,42-6-1,1 0 0,-1 0-1,1 0 1,-1 0 0,0 0 0,1 0 0,-1 0-1,0 0 1,1 0 0,-1 0 0,1 0 0,-1 0-1,0 0 1,1-1 0,-1 1 0,1 0 0,-1 0 0,1-1-1,-1 1 1,1 0 0,-1-1 0,1 1 0,-1-1-1,1 1 1,0-1 0,-1 1 0,1-1 0,-1 1-1,1-1 1,0 1 0,0-1 0,-1 1 0,1-1-1,0 1 1,0-1 0,0 0 0,-1 0 0,10-24-2783,4 5-5341</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11.737"/>
    </inkml:context>
    <inkml:brush xml:id="br0">
      <inkml:brushProperty name="width" value="0.025" units="cm"/>
      <inkml:brushProperty name="height" value="0.025" units="cm"/>
    </inkml:brush>
  </inkml:definitions>
  <inkml:trace contextRef="#ctx0" brushRef="#br0">0 0 10378,'0'0'12203,"29"65"-9576,-19-29-577,3 6-1346,2 2-383,-4-4-193,4-4-96,0-6-448,1-8-1602,-3-6-1890,-9-3-2274</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8:12.110"/>
    </inkml:context>
    <inkml:brush xml:id="br0">
      <inkml:brushProperty name="width" value="0.025" units="cm"/>
      <inkml:brushProperty name="height" value="0.025" units="cm"/>
    </inkml:brush>
  </inkml:definitions>
  <inkml:trace contextRef="#ctx0" brushRef="#br0">1 1 10090,'0'0'16207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17.537"/>
    </inkml:context>
    <inkml:brush xml:id="br0">
      <inkml:brushProperty name="width" value="0.025" units="cm"/>
      <inkml:brushProperty name="height" value="0.025" units="cm"/>
    </inkml:brush>
  </inkml:definitions>
  <inkml:trace contextRef="#ctx0" brushRef="#br0">329 0 6278,'0'0'23697,"-13"5"-22987,-18 12-363,0 1 0,1 1 0,1 1 0,1 2 0,-27 27 0,40-34-347,0 0 0,2 1 0,0 1 0,-14 22 0,23-31 0,0-1 0,0 1 0,1 0 0,0 1 0,0-1 0,1 0 0,0 1 0,1-1 0,0 1 0,0 0 0,1-1 0,1 18 0,0-22-181,0 1 1,1-1-1,0 1 0,0-1 1,0 0-1,0 1 0,1-1 1,0 0-1,-1-1 0,1 1 0,1-1 1,-1 1-1,1-1 0,-1 0 1,1 0-1,0 0 0,0-1 1,0 1-1,0-1 0,0 0 1,1 0-1,-1 0 0,1-1 1,-1 0-1,9 2 0,-2-1-677,-1 0 0,1 0 0,0-1 0,0 0 0,0-1 0,1 0 0,-1-1 0,0 0 0,0-1 0,12-3 0,8-9-10694</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9:59.914"/>
    </inkml:context>
    <inkml:brush xml:id="br0">
      <inkml:brushProperty name="width" value="0.025" units="cm"/>
      <inkml:brushProperty name="height" value="0.025" units="cm"/>
    </inkml:brush>
  </inkml:definitions>
  <inkml:trace contextRef="#ctx0" brushRef="#br0">108 0 9129,'-6'26'13437,"-3"33"-9391,-3 9-2914,-67 457 3298,78-519-4233,1-26-5,5-39 12,4 11-204,3 1 0,2 0 0,38-88 0,-40 110 0,1 0 0,1 0 0,2 2 0,0 0 0,1 0 0,1 2 0,1 0 0,30-25 0,-45 43 0,-1 0 0,1 0 0,0 0 0,0 0 0,0 1 0,1 0 0,-1 0 0,0 0 0,1 0 0,0 1 0,-1-1 0,1 1 0,5 0 0,-9 1 0,0 1 0,0-1 0,0 1 0,0-1 0,-1 1 0,1-1 0,0 1 0,0 0 0,0-1 0,-1 1 0,1 0 0,0 0 0,-1-1 0,1 1 0,0 0 0,-1 0 0,0 0 0,1 0 0,-1 0 0,1 0 0,-1 0 0,0 0 0,0 0 0,1 0 0,-1 0 0,0 0 0,0 0 0,0 0 0,0 0 0,0 0 0,-1 0 0,1 0 0,0 0 0,0 0 0,-1 0 0,1 1 0,-10 44 0,2-29 0,0 0 0,-1-1 0,-1 0 0,0-1 0,-1 0 0,-16 17 0,22-26 0,-1 0 0,0 0 0,0 0 0,-1-1 0,1 0 0,-1 0 0,0-1 0,-1 1 0,1-2 0,-1 1 0,1-1 0,-1 0 0,0-1 0,0 0 0,0 0 0,-10 1 0,17-3-56,-1 0-1,1 0 1,0 0-1,0 0 1,0 0 0,-1 0-1,1 0 1,0 0-1,0 0 1,0-1 0,0 1-1,-1 0 1,1-1-1,0 1 1,0-1-1,0 1 1,0-1 0,0 0-1,0 1 1,0-1-1,0 0 1,0 0 0,1 0-1,-1 0 1,0 0-1,0 0 1,1 0 0,-1 0-1,0 0 1,1 0-1,-1 0 1,1 0 0,0 0-1,-1 0 1,1 0-1,0-1 1,0 1 0,0 0-1,-1 0 1,1 0-1,0-1 1,1 1 0,-1 0-1,0 0 1,0 0-1,0 0 1,1-1-1,0 0 1,0-3-426,1 1 0,-1 0 0,1-1 0,0 1 1,1 0-1,-1 1 0,1-1 0,-1 0 0,1 1 0,0-1 0,7-5 0,18-9-7093,5-1-4618</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0:00.521"/>
    </inkml:context>
    <inkml:brush xml:id="br0">
      <inkml:brushProperty name="width" value="0.025" units="cm"/>
      <inkml:brushProperty name="height" value="0.025" units="cm"/>
    </inkml:brush>
  </inkml:definitions>
  <inkml:trace contextRef="#ctx0" brushRef="#br0">64 189 12780,'0'0'3443,"-9"8"-421,3-3-2388,-30 32 1659,34-35-1943,1 0 0,0 0 0,-1 1 1,1-1-1,0 0 0,0 1 0,0-1 0,0 1 0,1 0 0,-1-1 1,1 1-1,-1 2 0,2-4-298,-1-1 0,0 1 0,1-1 0,-1 0-1,1 1 1,-1-1 0,1 0 0,-1 1 0,1-1 0,-1 0 0,1 0 0,-1 0 0,1 1-1,-1-1 1,1 0 0,0 0 0,-1 0 0,1 0 0,-1 0 0,1 0 0,-1 0 0,1 0-1,0 0 1,-1 0 0,1 0 0,-1-1 0,1 1 0,-1 0 0,1 0 0,-1 0 0,2-1-1,20-7 643,-9 2-475,-1-2-1,0 0 1,-1 0-1,0-1 1,0 0-1,-1-1 1,14-16 0,57-86 11,-65 87-25,-26 79-221,1-24 20,2-9 47,1 1 0,0 0 0,2 1 1,0 0-1,2-1 0,0 38 1,2-59-49,1 0 1,-1 0 0,0 0 0,1 0 0,-1 0-1,1 0 1,-1 0 0,1 0 0,0 0 0,-1 0-1,1 0 1,0-1 0,-1 1 0,1 0 0,0-1-1,0 1 1,0 0 0,0-1 0,0 1 0,0-1-1,0 1 1,0-1 0,0 0 0,0 1 0,0-1-1,0 0 1,0 0 0,0 1 0,0-1 0,0 0-1,0 0 1,0 0 0,0-1 0,0 1 0,0 0-1,1 0 1,0-1 0,42-12 172,-30 5-367,0-1 1,-1 0 0,0-1-1,-1-1 1,1 0-1,-2 0 1,0-1 0,17-24-1,-58 86 2391,38-79-1848,12-4-2027,1 0 0,1 2 0,38-40 0,-30 32-8729,-14 13 1435</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0:01.067"/>
    </inkml:context>
    <inkml:brush xml:id="br0">
      <inkml:brushProperty name="width" value="0.025" units="cm"/>
      <inkml:brushProperty name="height" value="0.025" units="cm"/>
    </inkml:brush>
  </inkml:definitions>
  <inkml:trace contextRef="#ctx0" brushRef="#br0">1 1 12524,'0'0'10879,"1"12"-9277,6 228 1585,12 145 1388,-13-360-4575,-6-25 0,0 0 0,0 0 0,0 0 0,0 0 0,0 0 0,0 0 0,0 1 0,0-1 0,1 0 0,-1 0 0,0 0 0,0 0 0,0 0 0,0 0 0,0 0 0,0 0 0,0 0 0,1 0 0,-1 1 0,0-1 0,0 0 0,0 0 0,0 0 0,0 0 0,1 0 0,-1 0 0,0 0 0,0 0 0,0 0 0,0 0 0,0 0 0,0 0 0,1 0 0,-1 0 0,0 0 0,0-1 0,0 1 0,0 0 0,0 0 0,1 0 0,-1 0 0,0 0 0,0 0 0,0 0 0,0 0 0,0 0 0,0 0 0,0-1 0,0 1 0,1 0 0,-1 0 0,0 0 0,0 0 0,0 0 0,0 0 0,0-1 0,0 1 0,0 0 0,0 0 0,0 0 0,0 0 0,9-44 0,-8 8 0,-1 0 0,-1 0 0,-2 0 0,-2 0 0,-13-53 0,41 90 0,-9 0 0,1 1 0,0-2 0,0 0 0,0-1 0,-1-1 0,1 0 0,24-7 0,-32 7 0,0 0 0,0-1 0,0 0 0,0 0 0,-1 0 0,1-1 0,-1 0 0,0-1 0,0 1 0,0-1 0,-1 0 0,0-1 0,0 1 0,0-1 0,-1 0 0,0 0 0,5-9 0,-4-7 0,-5 21 0,0 1 0,0 0 0,0-1 0,-1 1 0,1 0 0,0-1 0,0 1 0,0 0 0,-1 0 0,1-1 0,0 1 0,0 0 0,-1 0 0,1-1 0,0 1 0,-1 0 0,1 0 0,0 0 0,-1 0 0,1 0 0,0-1 0,-1 1 0,1 0 0,0 0 0,-1 0 0,1 0 0,0 0 0,-1 0 0,1 0 0,0 0 0,-1 0 0,0 0 0,-1 1 0,-1 0 0,0 0 0,1 0 0,-1 0 0,1 0 0,0 0 0,-1 1 0,1-1 0,0 1 0,0-1 0,0 1 0,0 0 0,-2 2 0,-5 7 0,1 0 0,0 1 0,1 0 0,0 0 0,1 1 0,0-1 0,1 1 0,0 1 0,1-1 0,1 1 0,0-1 0,-1 20 0,4-32-10,0 0-1,0 0 1,0 0 0,0 0-1,0 0 1,0 0-1,0 0 1,0 0 0,0-1-1,1 1 1,-1 0 0,0 0-1,1 0 1,-1 0 0,1 0-1,-1 0 1,1-1-1,-1 1 1,1 0 0,-1 0-1,1-1 1,0 1 0,0 0-1,-1-1 1,1 1 0,0-1-1,0 1 1,0-1-1,-1 1 1,1-1 0,2 1-1,0-1-87,0 1 0,1-1-1,-1 0 1,0 0-1,0 0 1,1-1-1,-1 1 1,0-1 0,6-1-1,2-2-673,1-1-1,-1 1 1,0-2-1,15-9 1,79-74-16877,-75 60 9407</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0:01.422"/>
    </inkml:context>
    <inkml:brush xml:id="br0">
      <inkml:brushProperty name="width" value="0.025" units="cm"/>
      <inkml:brushProperty name="height" value="0.025" units="cm"/>
    </inkml:brush>
  </inkml:definitions>
  <inkml:trace contextRef="#ctx0" brushRef="#br0">97 15 5445,'16'-15'13257,"-24"24"-2871,-4 5-6672,-1 0-4763,-40 60 1852,49-68-784,0 1 0,1 0 1,0 0-1,0 0 0,1 0 0,0 0 0,0 1 1,0-1-1,1 1 0,0 7 0,1-14-69,0 1-1,1-1 1,-1 0 0,0 0-1,1 1 1,-1-1 0,0 0-1,1 0 1,0 1 0,-1-1-1,1 0 1,0 0 0,0 0-1,-1 0 1,1 0 0,0 0-1,0 0 1,0 0 0,0 0-1,0-1 1,0 1 0,1 0-1,-1-1 1,0 1 0,0 0-1,0-1 1,1 0 0,-1 1-1,0-1 1,1 0 0,-1 1-1,0-1 1,0 0 0,1 0-1,-1 0 1,0 0 0,1-1-1,1 1 1,2 0-326,1-1 1,0 0-1,0 0 0,-1 0 1,1 0-1,-1-1 1,1 0-1,5-3 0,4-5-1505,-1-1-1,1-1 1,-2 0 0,0-1-1,0 0 1,17-25-1,11-18-6766</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0:01.794"/>
    </inkml:context>
    <inkml:brush xml:id="br0">
      <inkml:brushProperty name="width" value="0.025" units="cm"/>
      <inkml:brushProperty name="height" value="0.025" units="cm"/>
    </inkml:brush>
  </inkml:definitions>
  <inkml:trace contextRef="#ctx0" brushRef="#br0">116 1 11499,'0'0'11307,"-4"8"-8969,-7 19-1423,1 1 0,2 0 1,0 0-1,2 1 0,-4 40 1,7-19-720,1-1 0,7 78 0,-1-102-164,0 0 0,2 0 0,11 30 0,-17-55-19,0 0-1,0-1 1,0 1-1,0 0 1,0 0-1,0 0 1,0 0-1,0 0 1,0 0-1,0 0 1,1 0-1,-1 0 1,0 0-1,0 0 1,0 0-1,0 0 1,0 0-1,0 0 1,0 0-1,0 0 1,0 0-1,1 0 1,-1 0-1,0 0 1,0 0-1,0 0 1,0 0-1,0 0 0,0 0 1,0 0-1,0 0 1,0 1-1,0-1 1,0 0-1,1 0 1,-1 0-1,0 0 1,0 0-1,0 0 1,0 0-1,0 0 1,0-18 193,-4-27-494,-3 17-996,-1 1-1,-2 1 0,-16-35 1,-9 6 1527,35 55-157,0 0-1,0-1 0,-1 1 1,1-1-1,0 1 1,0 0-1,0-1 1,-1 1-1,1-1 1,0 1-1,0 0 1,0-1-1,0 1 0,0-1 1,0 1-1,0-1 1,0 1-1,0 0 1,0-1-1,0 1 1,0-1-1,0 1 0,0-1 1,0 1-1,0 0 1,0-1-1,1 1 1,-1-1-1,0 1 1,0 0-1,0-1 1,1 1-1,-1 0 0,1-1 1,19-9 900,37-1-1336,-42 9 604,84-19-1453,-34 1-4237,-10-2-3111</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0:02.153"/>
    </inkml:context>
    <inkml:brush xml:id="br0">
      <inkml:brushProperty name="width" value="0.025" units="cm"/>
      <inkml:brushProperty name="height" value="0.025" units="cm"/>
    </inkml:brush>
  </inkml:definitions>
  <inkml:trace contextRef="#ctx0" brushRef="#br0">250 14 18033,'0'0'5942,"-8"-4"-3684,5 3-2117,1-1 0,-1 1 1,1 0-1,-1 0 0,0 0 1,1 0-1,-1 1 0,0-1 1,0 1-1,0-1 0,0 1 1,1 0-1,-1 0 0,0 0 0,0 1 1,0-1-1,0 1 0,0-1 1,1 1-1,-1 0 0,0 0 1,1 0-1,-1 0 0,1 1 1,-1-1-1,1 1 0,-1 0 1,1-1-1,0 1 0,0 0 0,0 0 1,0 0-1,-2 4 0,-19 22 148,0 2-1,2 0 0,1 2 0,2 0 1,-28 69-1,47-94-288,9-10 0,8-8 0,-18 11 0,9-7-58,1 1 0,0 0 0,1 0 0,-1 1 0,1 0 0,0 1 0,1 0 0,-1 1 0,0 0-1,1 1 1,0 0 0,0 1 0,-1 1 0,1-1 0,18 3 0,-29-1 70,1-1 0,-1 1 0,0 0 1,1-1-1,-1 1 0,0 0 0,0 0 0,1 0 0,-1 0 0,0 0 0,0 0 1,0 0-1,0 1 0,0-1 0,-1 0 0,1 1 0,0-1 0,-1 0 0,1 1 1,0-1-1,-1 1 0,0-1 0,1 0 0,-1 1 0,0-1 0,0 1 0,0 0 0,0-1 1,0 1-1,0-1 0,0 1 0,0-1 0,-1 1 0,1-1 0,0 1 0,-2 0 1,1 5 55,-1 0 1,0-1-1,0 0 1,-1 1 0,1-1-1,-8 10 1,-5 4-69,0-1 0,-2 0 0,-19 17 0,30-31 0,0 0 0,-1 0 0,1 0 0,-1 0 0,0-1 0,0 0 0,0-1 0,-1 0 0,1 0 0,-1 0 0,1-1 0,-1 0 0,-11 1 0,18-3 3,0 0 0,0 0-1,0 0 1,0-1 0,0 1 0,0 0-1,0 0 1,-1-1 0,1 1 0,0-1-1,0 1 1,1-1 0,-1 1 0,0-1-1,0 0 1,0 1 0,0-1 0,0 0-1,1 0 1,-1 0 0,0 1 0,1-1-1,-1 0 1,1 0 0,-1 0 0,1 0-1,-1 0 1,1 0 0,-1 0 0,1 0-1,0 0 1,0-1 0,0 1 0,0 0-1,-1 0 1,1 0 0,1 0 0,-1 0-1,0 0 1,0 0 0,0 0 0,0 0-1,1 0 1,-1 0 0,1-1 0,0 0-1,0-5-94,1 1 0,1-1-1,-1 1 1,1 0-1,0-1 1,6-7-1,40-47-5407,3 3-4134,-48 54 8678,38-41-12352</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0:02.508"/>
    </inkml:context>
    <inkml:brush xml:id="br0">
      <inkml:brushProperty name="width" value="0.025" units="cm"/>
      <inkml:brushProperty name="height" value="0.025" units="cm"/>
    </inkml:brush>
  </inkml:definitions>
  <inkml:trace contextRef="#ctx0" brushRef="#br0">65 1 15214,'0'0'4266,"-5"11"-855,2-5-3114,-7 16 932,1 0 0,0 0 0,2 1-1,0 0 1,2 0 0,-4 35 0,9-56-1225,0-1-1,0 1 1,0-1-1,0 1 1,0-1-1,0 1 1,1-1-1,-1 1 1,0-1-1,1 1 1,-1-1-1,1 0 1,0 1-1,-1-1 1,1 0-1,0 1 1,0-1-1,0 0 1,0 0-1,0 0 1,0 0 0,0 0-1,0 0 1,1 0-1,0 1 1,1-1-10,-1-1 1,1 1 0,0 0-1,-1-1 1,1 1 0,0-1-1,0 0 1,-1 0 0,1 0-1,0 0 1,0-1 0,4 0-1,2-1-147,-1-1-1,0 0 1,1 0-1,-1-1 0,0 0 1,-1 0-1,14-10 1,-6 0-384,-1 0 0,-1-1 0,19-26 0,-27 34 495,0-1 0,0 1 0,-1 0-1,-1-1 1,1 0 0,-1 0 0,0 0 0,-1-1 0,0 1 0,2-17 0,-24 69 1788,8-12-1238,2 1 0,1-1 0,2 2 0,1-1 0,-2 58 0,8-90-585,0 0 1,0 0-1,0-1 0,-1 1 1,1 0-1,0 0 0,1 0 1,-1-1-1,0 1 0,0 0 1,0 0-1,0 0 0,1-1 1,-1 1-1,0 0 0,1 0 1,-1-1-1,0 1 1,1 0-1,-1-1 0,1 1 1,-1 0-1,1-1 0,0 1 1,-1-1-1,1 1 0,0-1 1,-1 1-1,1-1 0,0 0 1,-1 1-1,1-1 0,0 0 1,0 1-1,-1-1 0,1 0 1,0 0-1,0 0 0,0 0 1,0 0-1,1 0-306,0 0 0,0-1-1,-1 1 1,1-1 0,0 1 0,0-1-1,-1 0 1,1 0 0,-1 0 0,1 0-1,-1 0 1,1 0 0,-1 0-1,0 0 1,1-1 0,-1 1 0,1-3-1,12-21-8376</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0:02.900"/>
    </inkml:context>
    <inkml:brush xml:id="br0">
      <inkml:brushProperty name="width" value="0.025" units="cm"/>
      <inkml:brushProperty name="height" value="0.025" units="cm"/>
    </inkml:brush>
  </inkml:definitions>
  <inkml:trace contextRef="#ctx0" brushRef="#br0">58 0 14414,'0'0'6934,"0"13"-5097,-11 199 5514,0-61-5120,11-150-2231,0-1 1,0 1-1,0-1 1,0 1-1,-1-1 1,1 1-1,0-1 1,0 1-1,0-1 1,1 1-1,-1-1 1,0 1-1,0-1 1,0 1-1,0-1 1,0 1-1,1-1 1,-1 1-1,0-1 1,0 1-1,1-1 1,-1 1-1,0-1 1,1 0-1,-1 1 0,0-1 1,1 1-1,-1-1 1,1 0-1,-1 0 1,0 1-1,1-1 1,-1 0-1,1 0 1,-1 1-1,1-1 1,-1 0-1,1 0 1,-1 0-1,1 0 1,-1 0-1,1 0 1,-1 0-1,1 0 1,-1 0-1,1 0 1,0 0-1,-1 0 1,1 0-1,-1 0 1,1 0-1,-1-1 0,1 1 1,-1 0-1,0 0 1,1-1-1,-1 1 1,1 0-1,-1 0 1,1-1-1,-1 1 1,0-1-1,1 1 1,-1-1-1,33-27-96,-29 24 33,0 0-51,39-32-1503,-41 34 1543,0 0 0,0 1-1,0 0 1,1-1-1,-1 1 1,1 0 0,-1 0-1,1 1 1,-1-1-1,1 0 1,-1 1-1,1 0 1,0-1 0,-1 1-1,1 0 1,0 0-1,-1 1 1,5 0 0,-5 0 70,0 1 0,-1-1 1,1 1-1,-1-1 1,0 1-1,0 0 0,1-1 1,-1 1-1,0 0 1,0 0-1,0 0 0,-1 0 1,1 0-1,0 0 1,-1 0-1,1 0 0,-1 0 1,0 0-1,0 0 0,0 0 1,0 0-1,0 4 1,-6 51 1495,3-50-1395,-1 1-1,1-1 1,-1 1-1,0-1 1,-1-1 0,0 1-1,0 0 1,0-1 0,-1 0-1,0-1 1,-11 9 0,14-11-70,0-1 0,0 1 0,0-1 0,-1 0 0,1 0 0,-1 0 0,0 0 0,1-1 0,-1 1 0,0-1 0,0 0 0,0 0 0,0-1 0,0 1 0,0-1 0,0 0 1,0 0-1,0 0 0,0 0 0,0-1 0,0 0 0,0 0 0,0 0 0,0 0 0,-6-3 0,7 2-210,1 0 0,0 1 1,0-1-1,0 0 0,0 0 0,0-1 0,0 1 0,1 0 1,-1-1-1,1 1 0,0-1 0,-2-2 0,1 1-370,1 0 0,0 0 0,-1 1 1,1-1-1,1 0 0,-1 0 0,1 0 0,-1 0 0,1 0 0,0 0 0,0 0 0,1 0 0,-1 0 0,1 0 0,0 0 1,0 0-1,1 0 0,-1 0 0,1 1 0,-1-1 0,1 1 0,0-1 0,3-3 0,13-8-8591</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0:03.273"/>
    </inkml:context>
    <inkml:brush xml:id="br0">
      <inkml:brushProperty name="width" value="0.025" units="cm"/>
      <inkml:brushProperty name="height" value="0.025" units="cm"/>
    </inkml:brush>
  </inkml:definitions>
  <inkml:trace contextRef="#ctx0" brushRef="#br0">92 1 14606,'0'0'16955,"-9"3"-15920,2 1-1004,0-1-1,0 1 1,1 1-1,-1-1 1,1 1-1,-9 9 1,12-11-33,0-1 0,1 1 0,0 0 0,0 0 0,0 0 0,0 0-1,0 0 1,1 0 0,-1 0 0,1 1 0,0-1 0,0 1 0,0-1 0,0 1 0,1-1 0,-1 1 0,1-1 0,0 1 0,0 0 0,1 5 0,-1-8 0,1-1 0,-1 1 1,1 0-1,0-1 0,-1 1 0,1 0 0,0-1 0,-1 1 1,1-1-1,0 1 0,-1-1 0,1 1 0,0-1 1,0 0-1,0 1 0,0-1 0,-1 0 0,1 0 0,0 0 1,0 1-1,0-1 0,0 0 0,0 0 0,1 0 1,29-1-240,-23 1 52,22-2-896,-23 1 838,0 0-1,0 1 1,-1-1 0,1 1-1,0 0 1,0 1-1,0 0 1,0 0 0,0 0-1,0 1 1,-1 0-1,1 1 1,9 4 0,-15-6 314,0 0 0,0 1 0,0-1 1,0 1-1,0-1 0,0 1 0,0 0 0,0-1 1,-1 1-1,1 0 0,0-1 0,-1 1 1,0 0-1,1 0 0,-1 0 0,0-1 1,0 1-1,0 0 0,0 0 0,0 0 0,-1 0 1,1-1-1,0 1 0,-1 0 0,1 0 1,-1-1-1,0 1 0,0 0 0,1-1 1,-1 1-1,0-1 0,-1 1 0,1-1 0,-2 3 1,-4 5 389,0-1 0,0 0 0,-1-1 0,-11 10 1,17-16-431,-4 5 5,-1 0 1,0-1-1,0 0 1,-1 0-1,0 0 1,1-1-1,-1 0 1,-1-1-1,1 0 1,-15 3-1,23-6-38,-1 0 1,0 0-1,1 0 0,-1 0 1,1 0-1,-1 0 0,0 0 1,1-1-1,-1 1 0,1 0 1,-1 0-1,1-1 0,-1 1 1,1 0-1,-1-1 0,1 1 1,-1 0-1,1-1 0,0 1 1,-1-1-1,1 1 1,0-1-1,-1 1 0,1-1 1,0 1-1,-1-1 0,1 1 1,0-1-1,0 0 0,0 1 1,0-1-1,0 1 0,-1-1 1,1 0-1,0 1 0,0-1 1,0 1-1,1-2 0,1-27-1073,-2 27 964,5-17-2061,1-1-1,0 1 1,1 0-1,13-25 1,-9 20-1740,17-37-9691</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0:03.739"/>
    </inkml:context>
    <inkml:brush xml:id="br0">
      <inkml:brushProperty name="width" value="0.025" units="cm"/>
      <inkml:brushProperty name="height" value="0.025" units="cm"/>
    </inkml:brush>
  </inkml:definitions>
  <inkml:trace contextRef="#ctx0" brushRef="#br0">41 1 18417,'0'0'3903,"0"12"-380,-18 125-53,8-72-1743,-2 87 0,12-85-1727,1-66 0,3-9 0,1-12 0,-2-28 0,-2 26 0,1 0 0,6-30 0,-8 52 0,0 0 0,0 0 0,0 0 0,1 0 0,-1 0 0,0 0 0,0-1 0,0 1 0,1 0 0,-1 0 0,0 0 0,0 0 0,0 0 0,1 0 0,-1 0 0,0 0 0,0 0 0,0 0 0,1 0 0,-1 0 0,0 0 0,0 0 0,0 0 0,1 0 0,-1 1 0,0-1 0,0 0 0,0 0 0,1 0 0,-1 0 0,0 0 0,0 0 0,0 0 0,0 1 0,0-1 0,1 0 0,-1 0 0,0 0 0,0 0 0,0 1 0,0-1 0,0 0 0,0 0 0,0 0 0,0 1 0,0-1 0,1 0 0,-1 0 0,0 0 0,0 1 0,0-1 0,0 0 0,0 0 0,0 0 0,0 1 0,0-1 0,-1 0 0,1 0 0,0 1 0,10 19 0,-7-13 0,-2-5 0,1 1 0,-1-1 0,0 0 0,1 0 0,-1 0 0,1 0 0,0 0 0,0 0 0,0 0 0,0-1 0,0 1 0,0-1 0,0 1 0,0-1 0,0 0 0,1 0 0,-1 0 0,1 0 0,-1 0 0,1-1 0,4 2 0,-3-2 0,0-1 0,0 1 0,0-1 0,0 0 0,0 1 0,0-2 0,0 1 0,-1 0 0,1-1 0,0 0 0,-1 0 0,7-4 0,-1-1 0,-1 0 0,1 0 0,-1-1 0,-1 0 0,1-1 0,-1 0 0,-1 0 0,0 0 0,8-15 0,-27 99 0,9-55 0,1 1 0,1-1 0,1 1 0,2 33 0,-1-53 2,0 0-1,0 0 1,0 0 0,0 0-1,0 0 1,0 0 0,0 0-1,0 0 1,0 0 0,1 0 0,-1 0-1,0 0 1,1 0 0,-1 0-1,1-1 1,-1 1 0,1 0-1,-1 0 1,1 0 0,0-1-1,-1 1 1,1 0 0,0-1-1,0 1 1,-1-1 0,1 1-1,0 0 1,0-1 0,0 0 0,0 1-1,0-1 1,0 0 0,0 1-1,-1-1 1,1 0 0,0 0-1,0 0 1,0 0 0,0 0-1,0 0 1,2 0 0,-1-1-23,1 1 0,-1-1 0,0 0 1,0 0-1,0 0 0,0-1 0,0 1 0,0-1 0,0 1 1,0-1-1,-1 1 0,1-1 0,0 0 0,-1 0 1,0 0-1,3-3 0,2-10-2011,1 0 0,-1 0 0,-1-1-1,-1 1 1,4-32 0,3-17-5063</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18.270"/>
    </inkml:context>
    <inkml:brush xml:id="br0">
      <inkml:brushProperty name="width" value="0.025" units="cm"/>
      <inkml:brushProperty name="height" value="0.025" units="cm"/>
    </inkml:brush>
  </inkml:definitions>
  <inkml:trace contextRef="#ctx0" brushRef="#br0">68 0 5701,'0'0'21888,"1"10"-20970,-2 28-400,-2 0 1,-1-1-1,-2 1 1,-16 57-1,-5 29 291,21-101-436,6-50 15,1 4-290,0-13-98,1 0 0,2 1 0,2 0 0,1 0 0,20-57 0,-26 87 0,1 0 0,0 1 0,0-1 0,0 1 0,1-1 0,0 1 0,0 0 0,0 0 0,0 0 0,0 0 0,1 1 0,0-1 0,-1 1 0,1 0 0,1 0 0,-1 0 0,0 1 0,1-1 0,-1 1 0,1 0 0,0 1 0,-1-1 0,1 1 0,0 0 0,0 0 0,0 0 0,0 1 0,0-1 0,0 1 0,0 1 0,0-1 0,0 1 0,0 0 0,0 0 0,9 3 0,-12-4 0,-1 1 0,1 0 0,0-1 0,-1 1 0,1 0 0,-1 0 0,1 0 0,-1 0 0,1 0 0,-1 1 0,0-1 0,1 0 0,-1 0 0,0 1 0,0-1 0,0 1 0,0-1 0,0 1 0,0 0 0,-1-1 0,1 1 0,-1 0 0,1-1 0,-1 1 0,1 0 0,-1 0 0,0 0 0,0-1 0,0 1 0,0 0 0,0 2 0,-1-1 0,0 0 0,0 0 0,-1 0 0,1-1 0,0 1 0,-1-1 0,0 1 0,0-1 0,0 0 0,0 1 0,0-1 0,0 0 0,0 0 0,-1 0 0,1-1 0,-1 1 0,-5 2 0,-23 8-4134,-51 13 1,71-22 874,27-3-3664</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0:04.381"/>
    </inkml:context>
    <inkml:brush xml:id="br0">
      <inkml:brushProperty name="width" value="0.025" units="cm"/>
      <inkml:brushProperty name="height" value="0.025" units="cm"/>
    </inkml:brush>
  </inkml:definitions>
  <inkml:trace contextRef="#ctx0" brushRef="#br0">27 0 14670,'0'9'6342,"-13"162"179,6-103-3904,0 83 0,29 42-2617,-19-183 0,2-17 0,4-17 0,24-188 0,-33 222 0,0 1 0,1-1 0,1 1 0,0-1 0,0 1 0,1-1 0,5 13 0,-7-20 0,0-1 0,0 1 0,1 0 0,-1-1 0,1 0 0,-1 1 0,1-1 0,0 0 0,0 0 0,0 0 0,0 0 0,0 0 0,0 0 0,0 0 0,1-1 0,-1 1 0,1-1 0,-1 0 0,1 0 0,-1 0 0,1 0 0,0 0 0,0 0 0,-1-1 0,1 0 0,0 1 0,0-1 0,0 0 0,0 0 0,-1 0 0,1-1 0,5 0 0,-4-1 0,0 0 0,-1 0 0,1 0 0,0-1 0,0 1 0,-1-1 0,0 0 0,1 0 0,-1 0 0,0 0 0,-1-1 0,1 1 0,-1-1 0,1 0 0,-1 0 0,0 0 0,0 0 0,1-5 0,3-7 0,0-1 0,-1 1 0,4-22 0,-20 80 0,6-24 0,1 0 0,0 0 0,-2 33 0,6-50 0,0-1 0,0 1 0,0-1 0,0 1 0,0-1 0,0 1 0,0-1 0,0 1 0,0-1 0,0 1 0,0-1 0,0 1 0,1-1 0,-1 1 0,0-1 0,0 0 0,0 1 0,1-1 0,-1 1 0,0-1 0,1 1 0,-1-1 0,0 0 0,1 1 0,-1-1 0,0 0 0,1 1 0,-1-1 0,1 0 0,-1 0 0,1 1 0,0-1 0,16-5 0,14-22 0,-1-20 0,-23 35 0,0 0 0,1 1 0,14-17 0,-22 28 0,0 0 0,1 0 0,-1 0 0,0 0 0,0 0 0,0 0 0,0-1 0,0 1 0,0 0 0,1 0 0,-1 0 0,0 0 0,0 0 0,0 0 0,0 0 0,0 0 0,1 0 0,-1 0 0,0 0 0,0 0 0,0 0 0,0 0 0,1 0 0,-1 0 0,0 0 0,0 0 0,0 0 0,0 0 0,1 0 0,-1 0 0,0 0 0,0 0 0,0 0 0,0 0 0,1 0 0,-1 0 0,0 0 0,0 1 0,0-1 0,0 0 0,0 0 0,0 0 0,0 0 0,1 0 0,-1 0 0,0 1 0,0-1 0,0 0 0,0 0 0,0 0 0,0 0 0,0 1 0,0-1 0,0 0 0,0 0 0,0 0 0,0 0 0,0 0 0,0 1 0,0-1 0,0 0 0,0 0 0,0 0 0,0 0 0,0 1 0,0 9 0,-14 72 0,10-67 0,1 0 0,0 0 0,1 1 0,1-1 0,0 20 0,1-34-8,0-1 0,0 1 1,0-1-1,0 0 0,0 1 0,0-1 1,0 0-1,0 1 0,1-1 0,-1 0 1,0 1-1,0-1 0,0 0 0,0 1 1,1-1-1,-1 0 0,0 1 0,0-1 1,1 0-1,-1 0 0,0 1 0,1-1 1,-1 0-1,0 0 0,0 0 0,1 1 1,-1-1-1,1 0 0,-1 0 0,0 0 1,1 0-1,-1 0 0,0 0 0,1 0 0,-1 0 1,0 0-1,1 0 0,-1 0 0,1 0 1,-1 0-1,0 0 0,1 0 0,-1 0 1,0 0-1,1 0 0,-1 0 0,0-1 1,1 1-1,-1 0 0,0 0 0,1 0 1,-1-1-1,0 1 0,0 0 0,1 0 1,-1-1-1,0 1 0,0 0 0,1-1 1,-1 1-1,0 0 0,0-1 0,1 1 1,16-21-2572,-7-8-3053,2-3-2061</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0:04.723"/>
    </inkml:context>
    <inkml:brush xml:id="br0">
      <inkml:brushProperty name="width" value="0.025" units="cm"/>
      <inkml:brushProperty name="height" value="0.025" units="cm"/>
    </inkml:brush>
  </inkml:definitions>
  <inkml:trace contextRef="#ctx0" brushRef="#br0">0 0 4676,'0'0'7175</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0:06.248"/>
    </inkml:context>
    <inkml:brush xml:id="br0">
      <inkml:brushProperty name="width" value="0.025" units="cm"/>
      <inkml:brushProperty name="height" value="0.025" units="cm"/>
    </inkml:brush>
  </inkml:definitions>
  <inkml:trace contextRef="#ctx0" brushRef="#br0">34 114 11531,'-2'1'757,"0"0"-1,0 1 1,-1-1 0,1 0 0,0 1 0,1-1-1,-1 1 1,0 0 0,0 0 0,1 0 0,-1 0-1,1 0 1,-1 0 0,1 0 0,0 0 0,0 0-1,0 1 1,0-1 0,1 0 0,-2 6-1,2-7-619,1 0 0,-1 1-1,1-1 1,0 1-1,-1-1 1,1 0 0,0 1-1,0-1 1,0 0-1,0 0 1,0 0 0,0 1-1,0-1 1,0 0-1,0-1 1,1 1 0,-1 0-1,0 0 1,1 0-1,-1-1 1,0 1 0,1-1-1,-1 1 1,1-1-1,-1 0 1,1 1 0,-1-1-1,1 0 1,-1 0-1,1 0 1,-1 0-1,1 0 1,2-1 0,7 1-91,-1-1 0,1 0 0,-1-1 0,1 0 0,-1-1 1,0 0-1,0-1 0,0 0 0,-1 0 0,1-1 0,10-7 1,-8 4-31,-1 0 0,0 0 0,-1-1 0,1 0 0,-2-1 1,1-1-1,-2 1 0,10-14 0,-17 22-16,0 1 0,0-1 0,0 1 0,0-1 0,0 1 0,0-1 0,0 0 0,-1 0 0,1 1 0,-1-1 0,1 0 0,-1 0 0,0 1 0,1-1 0,-1 0 0,0 0 0,0 0 0,-1 0 0,1-1 0,-1 2 0,1 0 0,-1 1 0,0-1 0,1 0 0,-1 1 0,0-1 0,1 1 0,-1-1 0,0 1 0,0 0 0,0-1 0,1 1 0,-1 0 0,0-1 0,0 1 0,0 0 0,0 0 0,0 0 0,0 0 0,0 0 0,1 0 0,-1 0 0,0 0 0,0 0 0,0 0 0,-1 1 0,-4 0 0,1 0 0,-1 1 0,1 0 0,-1 0 0,1 0 0,0 1 0,0-1 0,0 1 0,0 1 0,-8 6 0,5-3 0,1 1 0,1-1 0,0 1 0,0 1 0,0-1 0,1 1 0,0 0 0,1 0 0,0 1 0,0-1 0,1 1 0,1 0 0,-1 0 0,1 0 0,1 0 0,0 0 0,1 0 0,0 14 0,1-23 0,-1 1 0,1 0 0,0 0 0,-1-1 0,1 1 0,0 0 0,0-1 0,0 1 0,1-1 0,-1 1 0,0-1 0,0 0 0,1 0 0,-1 1 0,1-1 0,-1 0 0,1 0 0,0 0 0,-1 0 0,1-1 0,0 1 0,0 0 0,-1-1 0,1 1 0,0-1 0,0 0 0,0 0 0,0 1 0,-1-1 0,1 0 0,0-1 0,0 1 0,0 0 0,0 0 0,2-2 0,4 1 0,0 0 0,1-1 0,-1 0 0,0-1 0,-1 0 0,14-7 0,26-23-2730,-35 21 69,1-1 1,-1 1-1,10-16 0,8-15-9014</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0:06.593"/>
    </inkml:context>
    <inkml:brush xml:id="br0">
      <inkml:brushProperty name="width" value="0.025" units="cm"/>
      <inkml:brushProperty name="height" value="0.025" units="cm"/>
    </inkml:brush>
  </inkml:definitions>
  <inkml:trace contextRef="#ctx0" brushRef="#br0">199 1 19891,'0'0'8856,"-9"9"-6160,1 0-2236,-40 45 284,45-50-734,-1 0 0,1 0 0,0 1 0,0 0 0,1-1 0,-1 1 0,1 0 0,0 0 0,0 1 0,1-1 0,-2 7 0,4-11-10,0 0 0,0 0 0,-1-1 0,1 1 0,0 0 0,0-1 0,0 1 0,0-1 0,0 1 0,-1-1 0,1 1 0,0-1 0,0 0 0,0 1 0,0-1 0,0 0 0,0 0 0,1 0 0,-1 0 0,0 0 0,0 0 0,0 0 0,0 0 0,0 0 0,0-1 0,0 1 0,0 0 0,1-1 0,33-5 0,-6-4 0,34-9 0,-59 18 0,0 0 0,1 0 0,-1 1 0,0-1 0,0 1 0,0 0 0,1 1 0,-1-1 0,0 1 0,0 0 0,0 0 0,5 1 0,-8-1 0,0 0 0,0 0 0,0 0 0,0 0 0,0 0 0,0 0 0,0 1 0,-1-1 0,1 0 0,0 0 0,-1 1 0,1-1 0,-1 0 0,1 1 0,-1-1 0,1 1 0,-1-1 0,0 1 0,0-1 0,0 0 0,0 1 0,0-1 0,0 1 0,-1 2 0,-9 36 0,4-31-116,1 0 0,-2 0 0,1-1 0,-1 1-1,-1-2 1,1 1 0,-1-1 0,0 0 0,-1-1 0,0 0 0,0 0 0,-17 7 0,18-9-312,0-1 1,-1 0 0,1 0 0,-1-1 0,0 0 0,0 0-1,1-1 1,-1 0 0,0-1 0,0 0 0,0 0 0,0-1 0,0-1-1,0 1 1,-16-6 0,-23-17-12689</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0:06.920"/>
    </inkml:context>
    <inkml:brush xml:id="br0">
      <inkml:brushProperty name="width" value="0.025" units="cm"/>
      <inkml:brushProperty name="height" value="0.025" units="cm"/>
    </inkml:brush>
  </inkml:definitions>
  <inkml:trace contextRef="#ctx0" brushRef="#br0">1 0 22005,'0'0'4644,"34"54"-20659</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0:07.266"/>
    </inkml:context>
    <inkml:brush xml:id="br0">
      <inkml:brushProperty name="width" value="0.025" units="cm"/>
      <inkml:brushProperty name="height" value="0.025" units="cm"/>
    </inkml:brush>
  </inkml:definitions>
  <inkml:trace contextRef="#ctx0" brushRef="#br0">2539 0 21140,'0'0'8040,"-1"8"-6476,0-2-1491,0 0 0,-1 0 1,0 0-1,0-1 1,0 1-1,-1-1 0,0 1 1,0-1-1,-1 0 0,1 0 1,-1 0-1,0-1 0,0 1 1,-1-1-1,1 0 1,-1 0-1,-7 4 0,-16 12 272,-60 29-1,73-41-330,-70 33-14,-1-3 0,-2-5 0,-92 22 0,-283 48 0,96-24 0,205-38 0,-257 58 0,354-87 0,-126 43 0,173-48 0,1 0 0,-1 1 0,1 1 0,1 0 0,0 1 0,0 1 0,1 1 0,0 0 0,1 1 0,1 0 0,-20 26 0,29-33-264,0 0-1,1 0 1,0 0 0,0 0-1,1 0 1,0 1-1,0-1 1,0 1 0,1 0-1,-1 9 1,2-14 108,0 0 0,0 0 0,0-1 1,0 1-1,0 0 0,1-1 0,-1 1 0,1 0 1,-1 0-1,1-1 0,-1 1 0,1-1 0,0 1 1,0-1-1,0 1 0,0-1 0,0 1 0,0-1 0,0 0 1,1 1-1,-1-1 0,0 0 0,1 0 0,-1 0 1,0 0-1,1 0 0,0-1 0,-1 1 0,1 0 1,-1-1-1,1 1 0,0-1 0,0 1 0,-1-1 0,1 0 1,0 0-1,-1 0 0,1 0 0,0 0 0,0 0 1,-1 0-1,1-1 0,2 0 0,26-3-9522</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24.900"/>
    </inkml:context>
    <inkml:brush xml:id="br0">
      <inkml:brushProperty name="width" value="0.025" units="cm"/>
      <inkml:brushProperty name="height" value="0.025" units="cm"/>
    </inkml:brush>
  </inkml:definitions>
  <inkml:trace contextRef="#ctx0" brushRef="#br0">10 1 19731,'0'0'3731,"0"9"-2396,1 136 2189,-6 83-3150,-1 46 3084,29-521-2844,-19 137-614,-2 32 0,15-89 0,-17 164 0,0 1 0,0 0 0,1 0 0,-1-1 0,1 1 0,-1 0 0,1 0 0,0-1 0,0 1 0,0 0 0,0 0 0,0 0 0,1 0 0,-1 0 0,0 1 0,1-1 0,-1 0 0,1 1 0,0-1 0,0 1 0,0-1 0,-1 1 0,1 0 0,0 0 0,1 0 0,-1 0 0,0 0 0,0 0 0,0 0 0,0 1 0,1-1 0,-1 1 0,0 0 0,1 0 0,-1 0 0,0 0 0,1 0 0,-1 0 0,0 0 0,0 1 0,5 1 0,-2-1 0,1 1 0,-1 0 0,0 1 0,0-1 0,0 1 0,-1 0 0,1 1 0,-1-1 0,1 1 0,-1-1 0,0 1 0,0 1 0,-1-1 0,1 0 0,-1 1 0,4 6 0,-5-5 0,-1-1 0,1 1 0,-1 0 0,0-1 0,0 1 0,0 0 0,-1-1 0,0 1 0,0 0 0,-1 0 0,0-1 0,0 1 0,0 0 0,0-1 0,-1 1 0,0-1 0,0 1 0,-1-1 0,1 0 0,-1 0 0,0 0 0,-1-1 0,1 1 0,-1-1 0,0 1 0,0-1 0,0 0 0,0-1 0,-1 1 0,0-1 0,0 0 0,0 0 0,0 0 0,0-1 0,0 1 0,-1-1 0,1-1 0,-1 1 0,1-1 0,-1 0 0,0 0 0,1-1 0,-1 1 0,0-1 0,-6-1 0,11 1-16,-1-1 1,1 1-1,-1-1 0,1 1 0,-1-1 1,1 0-1,0 0 0,-1 1 1,1-1-1,0 0 0,0 0 1,-1 0-1,1 0 0,0-1 0,0 1 1,0 0-1,0 0 0,1-1 1,-1 1-1,0 0 0,1-1 1,-1 1-1,0-1 0,1 1 0,0-1 1,-1 1-1,1-1 0,0 1 1,0-1-1,0 1 0,0-1 1,0 1-1,0-4 0,0 1-153,1 0 0,-1 0 0,1 0-1,-1 0 1,1 0 0,1 0 0,-1 0 0,0 0-1,1 0 1,0 1 0,0-1 0,2-3 0,5-2-2207,0 1 1,0 0-1,18-11 0,8-2-4734</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25.398"/>
    </inkml:context>
    <inkml:brush xml:id="br0">
      <inkml:brushProperty name="width" value="0.025" units="cm"/>
      <inkml:brushProperty name="height" value="0.025" units="cm"/>
    </inkml:brush>
  </inkml:definitions>
  <inkml:trace contextRef="#ctx0" brushRef="#br0">29 271 7335,'0'0'15081,"-6"8"-12108,-16 25-453,22-33-2457,0 1 0,0-1 0,0 0 0,-1 1 0,1-1 0,0 0 0,0 0 0,0 1 0,0-1 0,0 0 1,0 1-1,0-1 0,0 0 0,0 0 0,0 1 0,0-1 0,0 0 0,0 1 0,0-1 0,1 0 0,-1 0 0,0 1 0,0-1 0,0 0 0,0 0 0,0 1 0,1-1 0,-1 0 0,0 0 0,0 0 0,0 1 0,1-1 0,-1 0 0,0 0 1,0 0-1,0 1 0,1-1 0,-1 0 0,0 0 0,1 0 0,-1 0 0,0 0 0,0 0 0,1 0 0,-1 0 0,0 0 0,1 0 0,-1 0 0,0 0 0,0 0 0,1 0 0,-1 0 0,0 0 0,1 0 0,-1 0 0,0 0 0,0 0 0,1 0 0,-1 0 1,0-1-1,19-1 746,-10-2-800,0-1 1,0 0-1,-1-1 0,0 0 0,0 0 0,-1 0 1,0-1-1,0 0 0,0-1 0,-1 1 1,0-1-1,0 0 0,-1-1 0,0 0 0,-1 1 1,0-2-1,0 1 0,-1 0 0,0-1 1,-1 1-1,2-16 0,-3 25-9,-1-1 0,0 1 0,0-1 0,0 1 0,0-1 0,0 1 0,0 0 0,0-1 0,0 1 0,0-1 0,0 1 0,-1-1 0,1 1 0,0 0 0,0-1 0,0 1 0,0-1 0,-1 1 0,1 0 0,0-1 0,0 1 0,-1 0 0,1-1 0,0 1 0,-1 0 0,1 0 0,0-1 0,-1 1 0,1 0 0,0 0 0,-1-1 0,1 1 0,0 0 0,-1 0 0,1 0 0,-1-1 0,-17 8 0,-13 21 0,24-21 0,0 0 0,1 1 0,1 0 0,-1 0 0,1 0 0,1 1 0,-1 0 0,1 0 0,1 0 0,0 0 0,-3 13 0,6-21 0,0-1 0,0 1 0,0 0 0,0-1 0,1 1 0,-1-1 0,0 1 0,0 0 0,0-1 0,1 1 0,-1-1 0,0 1 0,1-1 0,-1 1 0,0-1 0,1 1 0,-1-1 0,1 1 0,-1-1 0,1 0 0,-1 1 0,1-1 0,-1 1 0,1-1 0,-1 0 0,1 0 0,-1 1 0,1-1 0,0 0 0,-1 0 0,2 0 0,30 4 0,30-11 0,-42 3 0,53-16 0,-69 18 0,0 0 0,0 0 0,0 0 0,0 0 0,0-1 0,-1 1 0,1-1 0,-1 0 0,0 0 0,0-1 0,0 1 0,0 0 0,-1-1 0,4-5 0,-2 3-81,0 0-1,1 1 1,0 0-1,0 0 1,0 0-1,1 0 1,0 1-1,8-6 1,29-25-1514,-9-8-4101,-5-4-3293,-10 10-1128</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25.897"/>
    </inkml:context>
    <inkml:brush xml:id="br0">
      <inkml:brushProperty name="width" value="0.025" units="cm"/>
      <inkml:brushProperty name="height" value="0.025" units="cm"/>
    </inkml:brush>
  </inkml:definitions>
  <inkml:trace contextRef="#ctx0" brushRef="#br0">95 0 14958,'-6'10'3620,"-5"12"-1831,1 1 1,1 0 0,1 1 0,1 0-1,-6 33 1,7-23-662,-1 63-1,6-63-984,1 1 0,2-1 0,2 0 0,12 55 1,-6-69 48,-4-31-40,-2-36-16,-4 19-136,-1 0 0,-7-36 0,6 55 0,1 1 0,-1-1 0,-1 1 0,0-1 0,0 1 0,-1 0 0,0 0 0,0 0 0,-1 1 0,0-1 0,-8-9 0,19 22 0,1-1 0,0 0 0,0 0 0,0-1 0,1 0 0,-1-1 0,1 1 0,0-1 0,0-1 0,-1 1 0,1-1 0,0-1 0,11 0 0,-5 1 0,0-2 0,0 1 0,0-2 0,0 0 0,-1 0 0,1-1 0,18-7 0,-22 4 0,1 0 0,-1 0 0,0 0 0,-1-1 0,14-13 0,-19 17 0,0-1 0,-1 1 0,0-1 0,1 0 0,-1 0 0,-1 0 0,1 0 0,-1-1 0,1 1 0,-1-1 0,-1 1 0,1-1 0,-1 0 0,1 1 0,0-9 0,-2 12 0,-1 1 0,1-1 0,0 1 0,-1-1 0,1 1 0,0-1 0,-1 1 0,1-1 0,0 1 0,-1-1 0,1 1 0,-1-1 0,1 1 0,-1 0 0,1-1 0,-1 1 0,1 0 0,-1 0 0,0-1 0,1 1 0,-1 0 0,1 0 0,-1 0 0,0 0 0,1 0 0,-1 0 0,1-1 0,-1 2 0,0-1 0,1 0 0,-1 0 0,1 0 0,-1 0 0,0 0 0,1 0 0,-1 1 0,1-1 0,-1 0 0,0 1 0,-28 9 0,17-1 0,0 0 0,0 1 0,1 0 0,1 1 0,-1 0 0,-8 14 0,14-18 0,-1 0 0,2 1 0,-1 0 0,1 0 0,0 0 0,0 0 0,1 1 0,1 0 0,-1-1 0,1 1 0,-1 13 0,3-21-1,0 1-1,0-1 1,0 0-1,1 0 1,-1 1-1,0-1 1,0 0-1,1 1 1,-1-1-1,1 0 1,-1 0-1,1 0 1,0 1-1,0-1 1,-1 0 0,1 0-1,0 0 1,0 0-1,0 0 1,0-1-1,0 1 1,0 0-1,0 0 1,2 0-1,1 1-45,0 0-1,0-1 0,0 0 1,0 0-1,0 0 0,0 0 1,0-1-1,5 1 0,2-1-516,-1 0 0,1-1 0,-1 0 0,1-1-1,-1 0 1,12-4 0,11-10-8954</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26.581"/>
    </inkml:context>
    <inkml:brush xml:id="br0">
      <inkml:brushProperty name="width" value="0.025" units="cm"/>
      <inkml:brushProperty name="height" value="0.025" units="cm"/>
    </inkml:brush>
  </inkml:definitions>
  <inkml:trace contextRef="#ctx0" brushRef="#br0">133 49 5349,'0'0'16800,"7"-8"-13586,18-24-369,-25 32-2806,0 0 0,0 0 0,0 0 0,1 0 0,-1-1 0,0 1 1,0 0-1,0 0 0,0 0 0,0 0 0,0-1 0,0 1 0,0 0 0,0 0 0,0 0 0,0-1 0,0 1 0,0 0 0,0 0 0,0-1 1,0 1-1,0 0 0,0 0 0,0 0 0,0-1 0,0 1 0,0 0 0,0 0 0,0 0 0,0-1 0,0 1 0,0 0 0,0 0 1,-1 0-1,1 0 0,0-1 0,0 1 0,0 0 0,0 0 0,0 0 0,-1 0 0,1 0 0,0 0 0,0-1 0,0 1 0,-1 0 0,1 0 1,0 0-1,0 0 0,0 0 0,-1 0 0,1 0 0,0 0 0,0 0 0,0 0 0,-1 0 0,1 0 0,0 0 0,0 0 0,0 0 0,-1 0 1,1 0-1,0 0 0,0 0 0,0 0 0,-1 1 0,-14 1 610,5 3-587,1 0-1,-1 1 1,1 0-1,0 0 1,1 1-1,-1 0 1,2 1-1,-1-1 1,1 2-1,0-1 1,0 1-1,1 0 1,0 0-1,1 1 1,0 0-1,1 0 1,0 0-1,0 0 1,1 1-1,-4 20 1,7-30-66,0 1-1,0-1 1,0 0 0,0 1 0,0-1-1,1 0 1,-1 1 0,0-1-1,1 0 1,-1 1 0,0-1 0,1 0-1,0 0 1,-1 1 0,1-1-1,0 0 1,-1 0 0,1 0 0,0 0-1,0 0 1,0 0 0,0 0-1,0 0 1,0-1 0,3 3 0,-1-2-39,0 0 0,0 0 0,0 0 0,0-1 0,1 1 0,-1-1 0,0 0 0,0 0 1,1 0-1,4 0 0,3-2-432,0 0 0,-1 0 0,1-1 0,-1-1 0,20-9 0,19-19-5925,0-9-3626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18.628"/>
    </inkml:context>
    <inkml:brush xml:id="br0">
      <inkml:brushProperty name="width" value="0.025" units="cm"/>
      <inkml:brushProperty name="height" value="0.025" units="cm"/>
    </inkml:brush>
  </inkml:definitions>
  <inkml:trace contextRef="#ctx0" brushRef="#br0">236 1 10346,'0'0'16405,"-12"3"-14137,-4 1-1952,0 1 0,0 1 0,0 1 0,1 0 0,0 1 0,0 1 0,1 0 0,0 1 0,0 1 0,-12 12 0,21-18-299,1-1 0,0 1 0,0 0 0,0 0 0,0 1 0,1-1 0,0 1 0,0 0 0,1 0 0,-1 0 0,1 0 0,1 0 0,-1 0 0,1 1 0,-1 7 0,2-13-17,0 0 0,0 0 0,0 0 0,1 0 0,-1 0 0,0 0 0,0 0 0,1 0 0,-1-1 0,1 1 0,-1 0 0,0 0 0,1 0 0,0 0 0,-1-1 0,1 1 0,-1 0 0,1-1 0,0 1 0,0 0 0,-1-1 0,1 1 0,0-1 0,0 1 0,1-1 0,30 7 0,-22-7 0,-1-1 0,1 1 0,0-2 0,15-3 0,-16 1 0,0 1 0,0-1 0,-1-1 0,0 0 0,0 0 0,0-1 0,0 1 0,-1-2 0,0 1 0,11-15 0,-13 16 0,-1-1 0,1 0 0,-2 0 0,1 0 0,-1 0 0,1 0 0,-2-1 0,1 0 0,-1 1 0,0-1 0,0 0 0,-1 0 0,0 0 0,0 0 0,-1-9 0,0 15 1,0 0 0,-1 0 1,1 0-1,0 0 0,-1 0 0,1 0 1,-1 0-1,1 0 0,-1 0 0,1 0 0,-1 0 1,0 0-1,0 0 0,1 0 0,-1 0 1,0 1-1,0-1 0,0 0 0,0 1 0,0-1 1,0 1-1,-2-2 0,-34-6 27,28 7-75,0 1 1,0 0-1,0 0 0,0 1 1,-16 4-1,7 8-2619,14 1-5708,4-8 900</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26.923"/>
    </inkml:context>
    <inkml:brush xml:id="br0">
      <inkml:brushProperty name="width" value="0.025" units="cm"/>
      <inkml:brushProperty name="height" value="0.025" units="cm"/>
    </inkml:brush>
  </inkml:definitions>
  <inkml:trace contextRef="#ctx0" brushRef="#br0">192 0 17136,'0'0'3016,"-9"12"417,-5 8-2629,1 0 1,1 1-1,0 0 1,2 1-1,1 1 1,0 0-1,2 0 1,0 0-1,-3 30 1,8-34-695,1 1 0,0-1 0,4 23 0,-3-38-156,0 0 0,1 0-1,-1 0 1,1 0 0,0 0 0,1-1-1,-1 1 1,0 0 0,1-1-1,0 1 1,0-1 0,0 1-1,0-1 1,1 0 0,-1 0-1,1 0 1,0 0 0,0 0 0,0-1-1,0 1 1,0-1 0,6 3-1,-8-5-83,0 1 0,-1-1-1,1 1 1,0-1-1,0 0 1,0 1 0,-1-1-1,1 0 1,0 1-1,0-1 1,0 0 0,0 0-1,0 0 1,-1 0 0,1 0-1,0 0 1,0 0-1,0 0 1,0-1 0,0 1-1,0 0 1,-1 0-1,1-1 1,0 1 0,0 0-1,1-2 1,-2 2 25,1-1 0,-1 0 0,0 0 0,1 0 0,-1-1 0,0 1 0,0 0 0,0 0 0,0 0 0,0 0 0,0 0 0,0 0 0,0 0 0,0 0 0,0 0 0,-1 0 0,1 0 0,-1-1 0,-21-45-578,1 22 1174,-35-36-1,11 14 3142,45 46-3603,-1 1 0,0 0 0,1-1-1,-1 1 1,1-1 0,-1 1 0,1-1 0,0 1 0,-1-1 0,1 1 0,0-1 0,-1 0 0,1 1 0,0-1-1,-1 0 1,1 1 0,0-1 0,0 1 0,0-1 0,0 0 0,0 0 0,0 1 0,0-1 0,0 0-1,0 1 1,0-1 0,0 0 0,0 1 0,0-1 0,0 0 0,1 1 0,-1-1 0,0 1 0,1-1 0,-1 0-1,0 1 1,1-1 0,-1 1 0,1-1 0,-1 1 0,0-1 0,1 1 0,-1-1 0,1 1 0,0 0-1,-1-1 1,1 1 0,-1 0 0,1-1 0,0 1 0,-1 0 0,1 0 0,0-1 0,-1 1 0,1 0 0,0 0-1,-1 0 1,1 0 0,0 0 0,0 0 0,54-5 1433,-42 5-1340,5-1-131,111-8-4493,-79 2-4600</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27.385"/>
    </inkml:context>
    <inkml:brush xml:id="br0">
      <inkml:brushProperty name="width" value="0.025" units="cm"/>
      <inkml:brushProperty name="height" value="0.025" units="cm"/>
    </inkml:brush>
  </inkml:definitions>
  <inkml:trace contextRef="#ctx0" brushRef="#br0">239 23 5445,'0'0'21802,"-8"-4"-19837,2 1-1807,0 0 0,0 1 0,0-1 0,0 1-1,-1 1 1,1-1 0,-1 1 0,1 0 0,-1 1 0,1-1 0,-1 1 0,1 0 0,-1 1 0,1 0 0,0 0 0,-1 0 0,1 1 0,0 0 0,-1 0 0,1 1 0,-11 5 0,10-3-147,0 1 0,0-1 0,1 1 0,0 1 1,0-1-1,0 1 0,1 0 0,-7 10 0,10-12-12,-1 0-1,1 0 1,0-1 0,0 1-1,0 1 1,1-1 0,-1 0-1,1 0 1,1 1 0,-1-1-1,1 0 1,0 1 0,0-1-1,2 11 1,-1-14-2,-1 0 0,1-1 0,0 1 0,0 0 0,1 0 0,-1 0 0,0-1 0,1 1 0,-1-1 0,1 1 0,-1-1 0,1 1 0,-1-1 0,1 0 0,0 0 0,0 0 0,0 0 0,0 0 0,0 0 0,0-1 0,0 1 0,0 0 0,0-1 0,0 0 0,0 1 0,4-1 0,58 0-889,-63-1 856,11 0-949,0-1 0,0 0 1,0-1-1,13-6 0,44-22-7949,-24 6-1119</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27.743"/>
    </inkml:context>
    <inkml:brush xml:id="br0">
      <inkml:brushProperty name="width" value="0.025" units="cm"/>
      <inkml:brushProperty name="height" value="0.025" units="cm"/>
    </inkml:brush>
  </inkml:definitions>
  <inkml:trace contextRef="#ctx0" brushRef="#br0">33 0 17969,'0'0'12150,"-5"10"-12102,-17 30-58,21-39 11,1-1 1,-1 1-1,1 0 1,-1 0-1,1-1 1,-1 1-1,1 0 1,0 0-1,-1-1 1,1 1-1,0 0 1,0 0-1,0 0 1,-1 0-1,1-1 1,0 1-1,0 0 1,0 0-1,0 0 1,1 0 0,-1 0-1,0-1 1,0 1-1,0 0 1,1 0-1,-1 0 1,0 0-1,1-1 1,-1 1-1,1 0 1,-1-1-1,1 1 1,-1 0-1,1-1 1,-1 1-1,1 0 1,0-1-1,-1 1 1,1-1-1,0 1 1,-1-1 0,1 1-1,0-1 1,0 0-1,0 1 1,-1-1-1,1 0 1,0 0-1,0 0 1,0 0-1,0 1 1,-1-1-1,1 0 1,0 0-1,0 0 1,0-1-1,0 1 1,0 0-1,1-1 1,56-10 308,-53 10-322,1-1 46,3 0 92,0-1 0,0 1 0,0 1 1,0-1-1,0 2 0,1-1 0,-1 1 0,16 2 0,-24-1-102,0-1-1,0 0 1,-1 1 0,1-1-1,0 1 1,0-1-1,0 1 1,-1 0-1,1-1 1,0 1-1,-1 0 1,1-1-1,-1 1 1,1 0 0,-1 0-1,1-1 1,-1 1-1,1 0 1,-1 0-1,0 0 1,1 0-1,-1 0 1,0 1-1,0-1-8,0 0-1,1 0 0,-1 0 1,0 0-1,1 0 0,-1-1 1,1 1-1,-1 0 0,1 0 1,-1 0-1,1 0 0,-1 0 1,1-1-1,0 1 0,-1 0 0,1-1 1,0 1-1,0 0 0,0-1 1,-1 1-1,1-1 0,0 1 1,0-1-1,0 0 0,0 1 1,0-1-1,0 0 0,0 1 0,0-1 1,0 0-1,0 0 0,0 0 1,2 0-1,5-1-536,0-1 1,0 1-1,-1-1 1,1-1-1,0 1 1,-1-1-1,0-1 1,0 1-1,0-1 1,0 0-1,0-1 1,5-5-1,-5 5-191,0 0-1,0 0 1,0 1 0,0 0-1,1 0 1,0 0-1,0 1 1,-1 1 0,2-1-1,12-1 1,-9 4-6878,-9 0 3000</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28.162"/>
    </inkml:context>
    <inkml:brush xml:id="br0">
      <inkml:brushProperty name="width" value="0.025" units="cm"/>
      <inkml:brushProperty name="height" value="0.025" units="cm"/>
    </inkml:brush>
  </inkml:definitions>
  <inkml:trace contextRef="#ctx0" brushRef="#br0">68 39 352,'0'0'18989,"5"8"-17964,1 4-427,-1 1 1,-1 0-1,0 0 1,-1 1-1,0-1 1,-1 1 0,0-1-1,-1 1 1,-1 0-1,0-1 1,-1 1-1,-1 0 1,-4 20-1,-6 23 1135,-36 105 1,42-141-1538,4-15-145,1 0 0,-1-1 1,0 1-1,-1 0 0,1-1 1,-6 9-1,7-15-51,1 1 0,-1-1 0,1 1 0,-1 0 0,1-1 0,-1 1 0,1-1 0,-1 0 0,1 1 0,0-1 0,-1 1 0,1-1 0,0 0 0,-1 1 0,1-1 0,0 0 0,0 1 0,0-1 0,0 0 0,0 1 0,0-1 0,0 0 0,0 1 0,0-1 0,0 0 0,0 1 0,0-1 0,0 0 0,0 1 0,1-2 0,-2-32 0,4-2 0,1 1 0,2 1 0,1-1 0,1 1 0,3 0 0,0 1 0,2 0 0,2 1 0,1 0 0,22-33 0,-31 56-6,0 0 1,0 1-1,0 0 0,1 1 0,1 0 1,16-11-1,-21 15 0,0 1-1,0-1 1,0 1 0,0 0-1,0 1 1,1-1 0,-1 1-1,1 0 1,-1 0 0,1 0-1,-1 0 1,1 1 0,0 0-1,-1 0 1,1 0 0,0 1-1,-1 0 1,9 2 0,-11-2 7,0 0 0,0 0 0,-1 1 1,1-1-1,0 0 0,0 1 0,-1 0 1,1 0-1,-1-1 0,1 1 0,-1 0 0,0 0 1,0 0-1,0 0 0,0 0 0,0 0 0,0 1 1,-1-1-1,1 0 0,-1 0 0,1 1 1,-1-1-1,0 0 0,0 1 0,0-1 0,0 0 1,0 1-1,-1-1 0,1 0 0,-1 0 0,1 1 1,-3 2-1,1 4 14,0-1 0,-1 0 0,0 0 0,0 0 0,-1-1 0,0 1 0,-9 11 0,-30 24-15,40-40 0,0-1 0,0 0 0,-1 0 0,1 0 0,0 0 0,-1-1 0,1 1 0,-1-1 0,0 0 0,1 0 0,-1 0 0,0-1 0,-7 1 0,10-1-22,1 0-1,-1 0 1,0 0 0,0-1 0,1 1-1,-1 0 1,0 0 0,0-1-1,1 1 1,-1-1 0,1 1-1,-1 0 1,0-1 0,1 1 0,-1-1-1,1 1 1,-1-1 0,1 0-1,-1 1 1,1-1 0,-1 0 0,1 1-1,0-1 1,-1 0 0,1 1-1,0-1 1,-1 0 0,-2-29-1698,3 21 560,1 0-1,1 0 1,-1 0-1,5-12 1,9-9-6549</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28.504"/>
    </inkml:context>
    <inkml:brush xml:id="br0">
      <inkml:brushProperty name="width" value="0.025" units="cm"/>
      <inkml:brushProperty name="height" value="0.025" units="cm"/>
    </inkml:brush>
  </inkml:definitions>
  <inkml:trace contextRef="#ctx0" brushRef="#br0">93 0 8904,'0'0'20057,"-7"13"-17511,-7 14-2366,1-1 0,1 1 0,1 1 0,2 0 0,0 1 0,-7 54 0,15-68-158,1 53 81,0-67-121,0 1 1,0-1-1,0 1 0,0-1 1,0 1-1,1-1 0,-1 0 1,1 1-1,-1-1 0,0 1 1,1-1-1,0 0 0,-1 0 1,1 1-1,0-1 0,0 0 1,0 0-1,0 0 0,0 0 1,0 0-1,0 0 0,0 0 1,0 0-1,0 0 0,1 0 1,-1-1-1,0 1 0,0 0 1,1-1-1,-1 1 0,1-1 1,-1 0-1,0 1 0,1-1 1,-1 0-1,3 0 0,-3 0-415,1-1 0,-1 1-1,1-1 1,-1 1-1,1-1 1,-1 0-1,1 0 1,-1 0 0,0 0-1,0 0 1,1 0-1,-1 0 1,0 0-1,0 0 1,0 0 0,0-1-1,0 1 1,0-1-1,0 1 1,-1 0-1,1-1 1,1-2 0,-2 2 34,13-27-9909</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28.941"/>
    </inkml:context>
    <inkml:brush xml:id="br0">
      <inkml:brushProperty name="width" value="0.025" units="cm"/>
      <inkml:brushProperty name="height" value="0.025" units="cm"/>
    </inkml:brush>
  </inkml:definitions>
  <inkml:trace contextRef="#ctx0" brushRef="#br0">0 81 7143,'0'0'18140,"2"9"-15583,-2-7-2443,1 1 1,-1-1-1,1 1 1,-1-1-1,1 0 1,0 1-1,0-1 1,0 0-1,1 1 1,-1-1-1,0 0 1,1 0-1,0 0 1,3 3-1,-3-4-37,0 0 0,0 0-1,1 0 1,-1 0 0,0-1-1,1 1 1,-1-1 0,0 1-1,1-1 1,-1 0-1,0 0 1,1 0 0,-1 0-1,1-1 1,-1 1 0,0 0-1,1-1 1,-1 0 0,0 0-1,1 1 1,-1-1 0,2-2-1,2 0 21,1-1 0,-2 0 0,1 0 0,0 0-1,-1-1 1,0 1 0,0-1 0,8-11 0,-11 14-72,0 0 0,0-1 0,0 1 0,0-1 0,-1 1 0,1-1 0,-1 0 0,0 0 0,0 1 0,0-1 0,0 0 0,0 0 0,-1 0 0,1 0 0,-1 0 0,0 0 0,0-1 0,0 1 0,0 0 0,0 0 0,-1 0 0,-1-6 0,1 9-25,1-1 0,-1 1 0,1-1 0,-1 1 0,0-1 0,1 1 0,-1-1 0,0 1 0,1 0 0,-1-1 0,0 1 0,0 0 0,1 0 0,-1-1 0,0 1 0,0 0 0,0 0 0,1 0 0,-1 0 0,0 0 0,0 0 0,0 0 0,1 0 0,-1 0 0,0 1 0,0-1 0,1 0 0,-1 0 0,0 1 0,0-1 0,1 1 0,-1-1 0,0 0 0,1 1 0,-1-1 0,0 1 0,1 0 0,-1-1 0,0 1 0,-25 23 0,18-13 0,-1 2 0,1-1 0,-8 20 0,13-28 0,1 1 0,0 0 0,1 0 0,-1 0 0,1 0 0,0 0 0,0 0 0,0 0 0,1 0 0,0 0 0,0 1 0,0-1 0,2 7 0,-1-10 0,-1-1 0,0 0 0,1-1 0,-1 1 0,1 0 0,-1 0 0,1 0 0,-1 0 0,1 0 0,0 0 0,0-1 0,-1 1 0,1 0 0,0 0 0,0-1 0,0 1 0,0-1 0,0 1 0,0-1 0,0 1 0,0-1 0,0 0 0,0 1 0,1-1 0,32-2 0,-24 0 0,-1-1 0,0 0 0,0-1 0,15-8 0,25-23 0,-32 22 0,0 1 0,36-18 0,-52 29 0,-1 1 0,0 0 0,1-1 0,-1 1 0,1 0 0,-1 0 0,1 0 0,-1 0 0,1-1 0,-1 1 0,1 0 0,-1 0 0,1 0 0,-1 0 0,1 0 0,-1 0 0,1 0 0,-1 0 0,1 0 0,-1 0 0,1 1 0,-1-1 0,1 0 0,-1 0 0,1 0 0,-1 1 0,1-1 0,-1 0 0,0 0 0,1 1 0,-1-1 0,1 0 0,-1 1 0,0-1 0,1 1 0,-1-1 0,0 0 0,0 1 0,1-1 0,-1 1 0,0-1 0,0 1 0,1-1 0,-1 1 0,0-1 0,0 1 0,0-1 0,0 1 0,0-1 0,0 1 0,0-1 0,0 2 0,-3 41 0,2-39 0,0 0 0,0 0 0,1 0 0,0 0 0,0 1 0,0-1 0,0 0 0,2 8 0,-1-11 0,1 0 0,-1 0 0,0-1 0,1 1 0,-1 0 0,1-1 0,-1 1 0,1-1 0,-1 1 0,1-1 0,0 0 0,-1 1 0,1-1 0,-1 0 0,1 0 0,0 0 0,-1 0 0,1-1 0,-1 1 0,4-1 0,33-9 0,-5-4 0,-25 10 0,1 0 0,0 0 0,-1 1 0,1 0 0,1 0 0,-1 1 0,0 0 0,1 1 0,14-1 0,-22 6 0,-1 1 0,0-1 0,0 1 0,-1 0 0,1-1 0,-1 1 0,0 0 0,0-1 0,-2 6 0,2-4 0,0-6 0,0 1 0,0 0 0,0-1 0,1 1 0,-1-1 0,0 1 0,0 0 0,0-1 0,0 1 0,1-1 0,-1 1 0,0 0 0,1-1 0,-1 1 0,0-1 0,1 1 0,-1-1 0,1 0 0,-1 1 0,1-1 0,-1 1 0,1-1 0,-1 0 0,1 1 0,-1-1 0,1 0 0,-1 0 0,1 1 0,1-1 0,24 1 0,27-14 0,2-7-78,-26 11-1260,52-26-1,-70 27-5302,-3 0-4014</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29.347"/>
    </inkml:context>
    <inkml:brush xml:id="br0">
      <inkml:brushProperty name="width" value="0.025" units="cm"/>
      <inkml:brushProperty name="height" value="0.025" units="cm"/>
    </inkml:brush>
  </inkml:definitions>
  <inkml:trace contextRef="#ctx0" brushRef="#br0">98 0 18385,'-2'10'4677,"-15"80"-1442,4 2 0,-1 158 0,14-230-3235,-1 0 0,0 0 0,-8 37 0,10-71 0,-2-1 0,1 1 0,-5-24 0,3 24 0,-14-51 0,12 52 0,0 0 0,1-1 0,0 1 0,0-20 0,3 32 0,1 1 0,0-1 0,0 0 0,0 1 0,0-1 0,0 0 0,0 1 0,0 0 0,0-1 0,0 1 0,0-1 0,0 1 0,0 0 0,1 0 0,-1 0 0,0 0 0,0 0 0,0 0 0,0 0 0,0 0 0,0 0 0,1 0 0,-1 1 0,1-1 0,34 6 0,-1 1-2504,61 5-1,-82-11 1280,1-1-1,0 0 0,-1-1 1,1-1-1,-1 0 0,1-1 1,13-4-1,8-7-9937</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29.686"/>
    </inkml:context>
    <inkml:brush xml:id="br0">
      <inkml:brushProperty name="width" value="0.025" units="cm"/>
      <inkml:brushProperty name="height" value="0.025" units="cm"/>
    </inkml:brush>
  </inkml:definitions>
  <inkml:trace contextRef="#ctx0" brushRef="#br0">191 1 14606,'0'0'16837,"-8"0"-15652,7 0-1151,-42 6 105,41-6-140,0 0 0,0 0-1,0 1 1,0-1 0,0 0-1,1 1 1,-1 0-1,0-1 1,0 1 0,1 0-1,-1 0 1,0 0 0,1 0-1,-1 0 1,1 1-1,0-1 1,-1 0 0,1 1-1,0-1 1,0 0 0,0 1-1,-1 0 1,2-1-1,-3 4 1,3-4 1,1 0 0,-1-1 0,0 1 0,1 0 0,-1 0 0,0-1 0,1 1 0,-1 0 0,1-1 0,-1 1 0,1-1 0,-1 1 0,1 0 0,-1-1 0,1 1 0,0-1 0,-1 0 0,1 1 0,0-1 0,-1 1 0,1-1 0,0 0 0,0 0 0,-1 1 0,1-1 0,0 0 0,1 0 0,28 6 0,-24-5 0,40 6-84,0 1-237,0 1 0,73 24 1,-117-33 327,-1 1 1,1-1 0,0 1 0,0 0 0,0-1-1,0 1 1,-1 0 0,1 0 0,-1 0 0,1 1-1,0-1 1,-1 0 0,0 0 0,1 1-1,-1-1 1,0 1 0,0-1 0,0 1 0,0 0-1,1 1 1,-2-2 8,0 1-1,0-1 1,0 0 0,0 0-1,-1 0 1,1 1 0,-1-1-1,1 0 1,-1 0 0,1 0-1,-1 0 1,1 0-1,-1 0 1,0 0 0,0 0-1,1 0 1,-1 0 0,0-1-1,0 1 1,0 0 0,0 0-1,-2 0 1,-8 6 88,-1-1 1,0 0 0,0-1-1,-16 5 1,-25 5 174,-80 15 0,97-25-1850,-56 0 0,55-5-11348</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44.556"/>
    </inkml:context>
    <inkml:brush xml:id="br0">
      <inkml:brushProperty name="width" value="0.025" units="cm"/>
      <inkml:brushProperty name="height" value="0.025" units="cm"/>
    </inkml:brush>
  </inkml:definitions>
  <inkml:trace contextRef="#ctx0" brushRef="#br0">52 14311 16367,'0'0'422,"-5"9"-262,0 0-185,4-6-27,-1 0 1,1 0 0,-1 0-1,0 0 1,0 0-1,0 0 1,0 0-1,-1 0 1,1-1 0,-1 0-1,0 1 1,-3 1-1,6-4 4,-1 0 0,1 0 0,0 0 0,-1-1 1,1 1-1,-1 0 0,1 0 0,-1-1 0,1 1 0,0 0 0,-1 0 0,1-1 0,-1 1 0,1-1 0,0 1 0,-1 0 0,1-1 0,0 1 0,0-1 0,-1 1 0,1 0 0,0-1 0,0 1 0,0-1 0,0 1 0,-1-1 0,1 1 0,0-1 0,0 1 0,0-1 0,0 1 0,0-1 0,0 1 0,0-1 0,0 1 0,0-1 0,1 0 0,-3-24-118,2 25 153,25-578 3375,48-1-995,121-508-1753,41 5-750,-67 323-76,-124 550 190,473-2125-25,74 253 48,-374 1483 15,407-793-1,307-199-2,-658 1198 352,596-658-1,-614 795 1,-189 196-307,3 2 0,78-48 0,-135 96-110,1 1 0,0 0 1,1 0-1,0 2 0,0-1 0,0 2 0,1 0 0,0 1 0,0 0 0,21-2 0,-36 6-23,1 0 0,0 0 0,-1 0 0,1-1 0,0 1 0,-1 0 0,1 0 0,-1 0-1,1 0 1,0 1 0,-1-1 0,1 0 0,0 0 0,-1 0 0,1 0 0,-1 1 0,1-1 0,0 0 0,-1 1 0,1-1 0,-1 0 0,1 1-1,-1-1 1,1 1 0,-1-1 0,0 0 0,1 1 0,-1-1 0,1 1 0,-1 0 0,0-1 0,1 1 0,-1-1 0,0 1 0,0-1 0,0 1-1,1 0 1,-1-1 0,0 1 0,0 0 0,0-1 0,0 1 0,0 0 0,0-1 0,0 1 0,0-1 0,0 1 0,0 0 0,-1-1 0,1 1-1,0 0 1,0-1 0,-1 1 0,1-1 0,0 1 0,-1-1 0,1 1 0,0-1 0,-1 1 0,0 0 0,1-2-6,1 1 1,-1-1 0,0 1 0,0-1 0,0 1-1,0-1 1,0 1 0,0-1 0,0 1-1,0-1 1,0 1 0,0-1 0,-1 1-1,1-1 1,0 1 0,0-1 0,0 1-1,-1 0 1,1-1 0,0 1 0,0-1-1,-1 1 1,1-1 0,0 1 0,-1 0-1,1-1 1,-1 1 0,1 0 0,0-1-1,-1 1 1,1 0 0,-1 0 0,1-1-1,-1 1 1,1 0 0,-1 0 0,1 0-1,-1 0 1,1 0 0,-1 0 0,1 0-1,-1 0 1,1 0 0,-1 0 0,1 0 0,-1 0-1,1 0 1,-1 0 0,1 0 0,-1 0-1,1 0 1,-1 1 0,1-1 0,0 0-1,-1 0 1,1 1 0,-1-1 0,1 0-1,0 0 1,-1 1 0,1-1 0,-1 1-1,1-1 1,0 0 0,0 1 0,-1-1-1,1 1 1,-1 0 0,1-43-5205,0 17 1367</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44.902"/>
    </inkml:context>
    <inkml:brush xml:id="br0">
      <inkml:brushProperty name="width" value="0.025" units="cm"/>
      <inkml:brushProperty name="height" value="0.025" units="cm"/>
    </inkml:brush>
  </inkml:definitions>
  <inkml:trace contextRef="#ctx0" brushRef="#br0">1 92 10090,'0'0'9876,"11"-8"-9439,-9 6-409,6-4 102,1 0 1,0 0-1,0 1 1,1 0-1,-1 1 0,1 0 1,0 1-1,13-4 0,34-5 251,-29 5-344,0 1 0,0 1 0,0 2 1,1 1-1,53 2 0,-80 0-29,-1 1 0,1-1 1,0 1-1,-1-1 0,1 1 0,-1 0 1,1 0-1,-1 0 0,0-1 0,1 1 1,-1 1-1,0-1 0,1 0 1,-1 0-1,0 0 0,0 1 0,0-1 1,0 0-1,0 1 0,-1-1 1,1 1-1,0-1 0,-1 1 0,1-1 1,-1 1-1,1 0 0,-1-1 1,0 1-1,0 0 0,0-1 0,0 1 1,0 0-1,0-1 0,0 3 1,-1 5 296,0 0 1,0 0 0,-1 0 0,0-1 0,-5 12-1,-7 14 602,-32 54-1,30-61-1204,2 1 0,-21 55 0,34-92-10347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4:15.573"/>
    </inkml:context>
    <inkml:brush xml:id="br0">
      <inkml:brushProperty name="width" value="0.025" units="cm"/>
      <inkml:brushProperty name="height" value="0.025" units="cm"/>
      <inkml:brushProperty name="color" value="#E71224"/>
    </inkml:brush>
  </inkml:definitions>
  <inkml:trace contextRef="#ctx0" brushRef="#br0">0 1 6566,'90'19'2360,"0"-4"-1,168 6 0,186-27-855,-361 4-680,1431 20 1258,138 14-837,-840-22-707,1791-10 833,-1089-9-985,1254-30 1434,-2602 33-1756,597-9-1030,-735 18-1045,-13-2-415,0 0-3424</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18.987"/>
    </inkml:context>
    <inkml:brush xml:id="br0">
      <inkml:brushProperty name="width" value="0.025" units="cm"/>
      <inkml:brushProperty name="height" value="0.025" units="cm"/>
    </inkml:brush>
  </inkml:definitions>
  <inkml:trace contextRef="#ctx0" brushRef="#br0">262 1 8584,'0'0'19042,"3"7"-18300,6 11-261,-2 0 0,0 0 0,-1 0 0,5 34 0,-9-43-391,-1 0 0,0-1 0,-1 1 0,0 0-1,0 0 1,-1 0 0,0 0 0,-1 0-1,0-1 1,0 1 0,-1-1 0,0 1 0,-7 12-1,-5 2-6,0 0 0,-2-2-1,0 0 1,-1-1 0,-2-1-1,-35 29 1,41-38-1155,-1 0-1,0-1 1,-26 11 0,-1-7-6620</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50.670"/>
    </inkml:context>
    <inkml:brush xml:id="br0">
      <inkml:brushProperty name="width" value="0.025" units="cm"/>
      <inkml:brushProperty name="height" value="0.025" units="cm"/>
    </inkml:brush>
  </inkml:definitions>
  <inkml:trace contextRef="#ctx0" brushRef="#br0">367 1 13325,'0'0'12006,"-1"10"-10458,0 0-1373,-2 0 0,1 0 1,-2-1-1,1 1 0,-1-1 0,0 0 1,-1 0-1,0 0 0,-1-1 1,1 1-1,-15 13 0,2-1 153,-1 0-1,-1-1 0,-1-2 1,0 0-1,-2-1 1,0-1-1,-1-1 0,-45 21 1,66-35-303,1 0 0,-1-1 1,1 1-1,-1 0 0,0-1 0,1 1 0,-1-1 1,0 0-1,1 0 0,-1 0 0,0 0 1,1 0-1,-5-2 0,6 2-12,-1-1 0,1 1 1,0-1-1,0 0 0,-1 0 0,1 1 0,0-1 1,0 0-1,0 0 0,0 0 0,0 0 0,0-1 0,0 1 1,0 0-1,1 0 0,-1-1 0,0 1 0,0-2 1,-1-3-30,1 0 0,0 1 1,1-1-1,-1 0 0,1 1 1,0-1-1,1 0 1,-1 0-1,1 1 0,0-1 1,3-6-1,-2 5-42,0 0-1,1 1 0,0-1 1,1 1-1,-1 0 0,1 0 1,0 0-1,1 0 1,0 1-1,-1 0 0,2 0 1,-1 0-1,0 0 0,1 1 1,0 0-1,0 0 0,0 1 1,1 0-1,-1 0 1,10-3-1,-11 4 43,0 1 0,0-1 0,0 1 0,0 0-1,1 1 1,-1-1 0,0 1 0,0 0 0,1 0 0,-1 1 0,0-1 0,0 1 0,1 1 0,-1-1 0,0 1 0,0-1 0,0 1-1,-1 1 1,1-1 0,0 1 0,-1 0 0,0 0 0,0 0 0,1 0 0,-2 1 0,1 0 0,5 7 0,-3-2 20,-1 0 1,-1 0-1,1 1 1,-2-1-1,1 1 1,2 17-1,-4-19-65,0 1-1,1-1 0,0 1 1,0-1-1,0 0 0,1 0 1,0 0-1,10 12 1,-13-18-285,0-1 0,1 0 1,-1 0-1,1 0 1,-1 0-1,1 0 0,-1 0 1,1-1-1,0 1 1,-1 0-1,1-1 0,0 1 1,0-1-1,-1 0 1,1 1-1,0-1 0,0 0 1,2 0-1,16 0-6444</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51.010"/>
    </inkml:context>
    <inkml:brush xml:id="br0">
      <inkml:brushProperty name="width" value="0.025" units="cm"/>
      <inkml:brushProperty name="height" value="0.025" units="cm"/>
    </inkml:brush>
  </inkml:definitions>
  <inkml:trace contextRef="#ctx0" brushRef="#br0">0 2 14990,'0'0'13453,"63"2"-11884,-23 0-383,6 2-642,5-4-416,-2 1-64,-2-1-1057,-7 0-1697,-8 0-1410,-10-5-993,-11 0-1986</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51.353"/>
    </inkml:context>
    <inkml:brush xml:id="br0">
      <inkml:brushProperty name="width" value="0.025" units="cm"/>
      <inkml:brushProperty name="height" value="0.025" units="cm"/>
    </inkml:brush>
  </inkml:definitions>
  <inkml:trace contextRef="#ctx0" brushRef="#br0">0 27 12844,'0'0'9161,"69"19"-7175,-24-19-129,6-5-575,5-4-866,-3 0-352,-5 1-1121,-6 2-4068,-9-2-4740</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52.473"/>
    </inkml:context>
    <inkml:brush xml:id="br0">
      <inkml:brushProperty name="width" value="0.025" units="cm"/>
      <inkml:brushProperty name="height" value="0.025" units="cm"/>
    </inkml:brush>
  </inkml:definitions>
  <inkml:trace contextRef="#ctx0" brushRef="#br0">0 16 13229,'0'0'12838,"9"-5"-11642,-7 4-1159,0-1 0,0 1 0,1 0 0,-1 0 0,0 0 0,0 0 0,1 1 0,-1-1 0,0 0 0,1 1 0,-1 0 0,0-1 0,1 1 0,2 0 0,-3 2-2,-1-1 0,1 0 0,0 1 0,-1-1 0,1 1 0,-1-1 0,1 1 0,-1 0 0,0-1 0,0 1 1,0 0-1,0 0 0,0 0 0,0 0 0,-1 0 0,1 0 0,0 0 0,-1 0 0,0 0 0,1 0 0,-1 1 0,0 2 0,14 121 825,5 27-1239,-18-150-459,3 15 813,-2-14-3734</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52.860"/>
    </inkml:context>
    <inkml:brush xml:id="br0">
      <inkml:brushProperty name="width" value="0.025" units="cm"/>
      <inkml:brushProperty name="height" value="0.025" units="cm"/>
    </inkml:brush>
  </inkml:definitions>
  <inkml:trace contextRef="#ctx0" brushRef="#br0">1 45 12588,'0'0'13581,"66"5"-11884,-28-13-672,7-2-608,0-2-321,-4 2-96,-2 4-1025,-12 3-2434,-9 3-2243,-9 0-3426</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53.189"/>
    </inkml:context>
    <inkml:brush xml:id="br0">
      <inkml:brushProperty name="width" value="0.025" units="cm"/>
      <inkml:brushProperty name="height" value="0.025" units="cm"/>
    </inkml:brush>
  </inkml:definitions>
  <inkml:trace contextRef="#ctx0" brushRef="#br0">0 67 16111,'0'0'8120,"13"-4"-6113,30-10-570,-15 3-1056,0 1 0,1 2 0,-1 1 0,46-5 0,-73 12-386,1 0-1,0 0 1,0 0 0,-1 0-1,1 0 1,0 0-1,0 1 1,-1-1 0,1 1-1,0-1 1,-1 1 0,1 0-1,0 0 1,-1 0 0,1-1-1,-1 1 1,1 1-1,-1-1 1,0 0 0,1 0-1,-1 0 1,0 1 0,0-1-1,0 1 1,0-1 0,0 1-1,0-1 1,0 1-1,-1 0 1,1-1 0,-1 1-1,1 0 1,-1-1 0,1 1-1,-1 0 1,0 0 0,0-1-1,0 1 1,0 0-1,0 0 1,-1 3 0,0 5 38,-1 0 1,0 0 0,0-1 0,-1 1-1,-1-1 1,-5 14 0,-9 13 238,-2-1 0,-1 0 0,-1-1 1,-2-2-1,-40 43 0,114-86-138,103-18-1871,-92 20-2001,0-2-4374,-7-2-8410</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56.354"/>
    </inkml:context>
    <inkml:brush xml:id="br0">
      <inkml:brushProperty name="width" value="0.025" units="cm"/>
      <inkml:brushProperty name="height" value="0.025" units="cm"/>
    </inkml:brush>
  </inkml:definitions>
  <inkml:trace contextRef="#ctx0" brushRef="#br0">0 0 15535,'0'0'5690,"11"7"-3864,27 20 778,66 62 0,-64-52-350,81 57 0,-102-80-2909,-14-9 73,1-1 1,-1 0-1,1 0 1,0-1 0,-1 0-1,2 0 1,-1 0-1,8 2 1,-14-5 283,1 0 0,-1 0 0,1-1-1,-1 1 1,0 0 0,1 0 0,-1 0 0,1 0 0,-1 0 0,0-1 0,1 1 0,-1 0 0,1 0 0,-1-1 0,0 1 0,1 0 0,-1 0 0,0-1-1,0 1 1,1 0 0,-1-1 0,0 1 0,0-1 0,1 1 0,-1 0 0,0-1 0,0 1 0,0-1 0,0 1 0,0 0 0,0-1 0,1 1 0,-1-1-1,0 0 1,0 0-352,5-20-10438</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56.727"/>
    </inkml:context>
    <inkml:brush xml:id="br0">
      <inkml:brushProperty name="width" value="0.025" units="cm"/>
      <inkml:brushProperty name="height" value="0.025" units="cm"/>
    </inkml:brush>
  </inkml:definitions>
  <inkml:trace contextRef="#ctx0" brushRef="#br0">123 1 21204,'0'0'1826,"-30"54"-289,12-14 1154,1 10-833,0 6-417,1 5-160,4 2-640,1 0-449,10-4-96,1-5-96,0-7-673,0-9-992,10-10-737,-3-10-1762,0-11-2275</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57.198"/>
    </inkml:context>
    <inkml:brush xml:id="br0">
      <inkml:brushProperty name="width" value="0.025" units="cm"/>
      <inkml:brushProperty name="height" value="0.025" units="cm"/>
    </inkml:brush>
  </inkml:definitions>
  <inkml:trace contextRef="#ctx0" brushRef="#br0">0 1 10090,'0'0'17296,"63"44"-15406,-17-34-193,11-1-480,7-8-640,5-1-577,1 0 0,-2-11 0,-11 0-769,-12 2-1313,-16 4-864,-18 5-866,-37 3-7911</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57.539"/>
    </inkml:context>
    <inkml:brush xml:id="br0">
      <inkml:brushProperty name="width" value="0.025" units="cm"/>
      <inkml:brushProperty name="height" value="0.025" units="cm"/>
    </inkml:brush>
  </inkml:definitions>
  <inkml:trace contextRef="#ctx0" brushRef="#br0">1 0 19122,'0'0'3299,"54"10"-929,-6-10-448,14 0-160,6 0-289,2 0-928,0 0-385,-10-3-961,-10 2-3491,-11-3-4933</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04.117"/>
    </inkml:context>
    <inkml:brush xml:id="br0">
      <inkml:brushProperty name="width" value="0.025" units="cm"/>
      <inkml:brushProperty name="height" value="0.025" units="cm"/>
    </inkml:brush>
  </inkml:definitions>
  <inkml:trace contextRef="#ctx0" brushRef="#br0">2 0 6118,'-1'9'2808,"1"34"-2321,1 0 1,8 44-1,2-9 2333,0 83-1,-9-55 4419,-2-103-7710,1 0-1,-1 0 1,1 0 0,0 1 0,0-1 0,1 0 0,-1 0-1,0 0 1,1-1 0,3 5 0,3 8-4253,-4-7-229</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59.534"/>
    </inkml:context>
    <inkml:brush xml:id="br0">
      <inkml:brushProperty name="width" value="0.025" units="cm"/>
      <inkml:brushProperty name="height" value="0.025" units="cm"/>
    </inkml:brush>
  </inkml:definitions>
  <inkml:trace contextRef="#ctx0" brushRef="#br0">31 5 15086,'0'0'142,"0"0"-1,0-1 1,0 1-1,0 0 1,0 0-1,0-1 1,1 1-1,-1 0 1,0 0-1,0 0 1,0 0-1,0-1 1,0 1 0,0 0-1,0 0 1,1 0-1,-1 0 1,0-1-1,0 1 1,0 0-1,0 0 1,1 0-1,-1 0 1,0 0-1,0 0 1,0 0-1,0 0 1,1-1-1,-1 1 1,0 0-1,0 0 1,0 0-1,1 0 1,-1 0-1,0 0 1,0 0-1,1 0 1,-1 0-1,0 0 1,0 0-1,0 0 1,1 1 0,-1-1-1,0 0 1,0 0-1,0 0 1,0 0-1,1 0 1,-1 0-1,0 0 1,0 0-1,0 1 1,0-1-1,1 0 1,-1 0-1,0 0 1,0 0-1,0 1 1,0-1-1,0 0 1,0 0-1,5 23 3157,-4 41-2367,-1-55-22,-2 30-64,-2 0-1,-13 60 1,-4 24 144,21-122-987,-1-1 0,1 0 0,0 0 0,0 0 0,0 1 0,0-1 0,0 0-1,0 0 1,0 1 0,0-1 0,0 0 0,0 0 0,0 1 0,0-1 0,0 0 0,0 0-1,0 0 1,0 1 0,0-1 0,0 0 0,0 0 0,0 1 0,0-1 0,1 0-1,-1 0 1,0 0 0,0 1 0,0-1 0,0 0 0,0 0 0,1 0 0,-1 0 0,0 1-1,0-1 1,0 0 0,1 0 0,-1 0 0,0 0 0,0 0 0,0 0 0,1 0-1,-1 0 1,0 0 0,0 1 0,1-1 0,-1 0 0,0 0 0,0 0 0,0 0-1,1 0 1,-1 0 0,0 0 0,0-1 0,1 1 0,-1 0 0,19-12 70,28-34-8,-37 35-60,69-65-4,-23 23 0,61-74 0,-123 126-2345,-14 7-6542,19-6 7798,-18 5-8915</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59.875"/>
    </inkml:context>
    <inkml:brush xml:id="br0">
      <inkml:brushProperty name="width" value="0.025" units="cm"/>
      <inkml:brushProperty name="height" value="0.025" units="cm"/>
    </inkml:brush>
  </inkml:definitions>
  <inkml:trace contextRef="#ctx0" brushRef="#br0">0 0 17296,'0'0'9385,"10"49"-6982,1-35-642,5 0-384,2 3-832,0 1-545,0 5 0,-1 3 0,-4 1-1345,-3-3-3524,-3-6-3811</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00.263"/>
    </inkml:context>
    <inkml:brush xml:id="br0">
      <inkml:brushProperty name="width" value="0.025" units="cm"/>
      <inkml:brushProperty name="height" value="0.025" units="cm"/>
    </inkml:brush>
  </inkml:definitions>
  <inkml:trace contextRef="#ctx0" brushRef="#br0">1 0 11819,'0'0'20948,"56"9"-20948,-46-9-224,-2 0-4677,1-6-3939</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00.605"/>
    </inkml:context>
    <inkml:brush xml:id="br0">
      <inkml:brushProperty name="width" value="0.025" units="cm"/>
      <inkml:brushProperty name="height" value="0.025" units="cm"/>
    </inkml:brush>
  </inkml:definitions>
  <inkml:trace contextRef="#ctx0" brushRef="#br0">33 1 23702,'0'0'7314,"0"8"-6497,-1 61-506,-3 1 1,-24 126-1,32-195-311,0 0 0,-1-1 0,1 0 0,0 0 0,0 0 0,-1 0 0,8-1 0,83-25 27,-68 18-59,1 0 0,-1 2 0,2 1 0,32-3 0,-54 8-208,5 0-1768,-6-2-2465</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00.949"/>
    </inkml:context>
    <inkml:brush xml:id="br0">
      <inkml:brushProperty name="width" value="0.025" units="cm"/>
      <inkml:brushProperty name="height" value="0.025" units="cm"/>
    </inkml:brush>
  </inkml:definitions>
  <inkml:trace contextRef="#ctx0" brushRef="#br0">112 0 19923,'0'0'9993,"10"10"-8594,15 13-864,44 52 0,-61-65-497,0 1 1,-1 0-1,0 0 0,-1 0 0,0 1 0,-1 0 0,0 0 1,-1 1-1,6 23 0,-9-23-216,-1-1 0,0 0 0,0 1 0,-1-1 0,-1 1-1,0-1 1,-1 0 0,0 0 0,-1 0 0,0 0 0,-1-1 0,0 0 0,-1 0 0,0 0 0,-15 19 0,7-12-648,-2-1 0,0 0 1,-1-1-1,0-1 1,-1-1-1,-1 0 0,-35 19 1,4-9-8106</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01.387"/>
    </inkml:context>
    <inkml:brush xml:id="br0">
      <inkml:brushProperty name="width" value="0.025" units="cm"/>
      <inkml:brushProperty name="height" value="0.025" units="cm"/>
    </inkml:brush>
  </inkml:definitions>
  <inkml:trace contextRef="#ctx0" brushRef="#br0">311 1 12556,'0'0'10228,"-10"1"-9101,-2 3-1023,0 0 1,0 0 0,0 1 0,0 1 0,1 0 0,0 0-1,0 1 1,1 1 0,0 0 0,-10 10 0,7-7 74,-12 10 702,1 2 0,-29 33 0,47-49-760,0 1 1,1 0-1,0 0 0,0 1 0,0-1 1,2 1-1,-1 0 0,1 0 0,0 0 1,1 1-1,0-1 0,-2 16 1,4-10-46,1-1 0,0 1 0,0-1 0,1 1 0,1-1 0,1 0 0,0 0 0,1 0 1,0-1-1,1 0 0,10 17 0,-11-21-294,1 0-1,1-1 1,-1 0-1,1 0 1,1-1 0,-1 0-1,11 7 1,-11-9-619,0-1 1,1 1 0,-1-2-1,1 1 1,0-1-1,0 0 1,0-1-1,0 0 1,13 2-1,44-2-11451</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02.088"/>
    </inkml:context>
    <inkml:brush xml:id="br0">
      <inkml:brushProperty name="width" value="0.025" units="cm"/>
      <inkml:brushProperty name="height" value="0.025" units="cm"/>
    </inkml:brush>
  </inkml:definitions>
  <inkml:trace contextRef="#ctx0" brushRef="#br0">1 1 19474,'0'0'11115,"7"49"-10442,-7-21-385,1 2-128,0-1-128,-1-3 0,2-4-32,2-8-737,1-4-768,-1-7-1442,-1-3-1025</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02.478"/>
    </inkml:context>
    <inkml:brush xml:id="br0">
      <inkml:brushProperty name="width" value="0.025" units="cm"/>
      <inkml:brushProperty name="height" value="0.025" units="cm"/>
    </inkml:brush>
  </inkml:definitions>
  <inkml:trace contextRef="#ctx0" brushRef="#br0">0 43 17360,'0'0'10667,"82"0"-9418,-37-10-929,-2-1-224,-2 2-1057,-8 3-1922,-9 3-1409,-12 0-1409</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02.805"/>
    </inkml:context>
    <inkml:brush xml:id="br0">
      <inkml:brushProperty name="width" value="0.025" units="cm"/>
      <inkml:brushProperty name="height" value="0.025" units="cm"/>
    </inkml:brush>
  </inkml:definitions>
  <inkml:trace contextRef="#ctx0" brushRef="#br0">1 59 4612,'0'0'20809,"10"-5"-18796,5-4-1579,0 2 0,1 0 1,0 0-1,0 2 0,0 0 0,1 1 0,0 0 0,28-2 1,-44 6-432,0 0 0,-1 0 0,1 0 1,0 0-1,0 1 0,0-1 1,-1 0-1,1 0 0,0 0 0,0 0 1,-1 1-1,1-1 0,0 0 0,0 1 1,-1-1-1,1 1 0,0-1 0,-1 1 1,1-1-1,-1 1 0,1-1 0,-1 1 1,1 0-1,-1-1 0,1 1 1,-1 0-1,1-1 0,-1 1 0,1 1 1,-1 0 22,0 0 0,0 0 0,1 0 1,-2 1-1,1-1 0,0 0 0,0 0 0,-1 0 1,1 0-1,-1 0 0,0 3 0,-2 2 69,-1 1 0,1-1 0,-1 0 0,-1 0 0,-5 8 0,-26 19 128,28-29-192,1 1 1,0 1-1,1-1 1,-1 1-1,1 0 1,-5 9-1,11-15-42,1-1-1,-1 1 1,0-1 0,1 1-1,-1-1 1,1 1 0,-1-1-1,1 0 1,-1 1 0,1-1-1,-1 0 1,1 1 0,-1-1-1,1 0 1,0 0 0,-1 0-1,1 1 1,-1-1 0,1 0 0,0 0-1,-1 0 1,1 0 0,-1 0-1,1 0 1,0 0 0,-1 0-1,1 0 1,0 0 0,0-1-1,29 2-750,-26-1 556,14-1-1833,1 0 0,33-7-1,6-5-6069</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12.557"/>
    </inkml:context>
    <inkml:brush xml:id="br0">
      <inkml:brushProperty name="width" value="0.025" units="cm"/>
      <inkml:brushProperty name="height" value="0.025" units="cm"/>
    </inkml:brush>
  </inkml:definitions>
  <inkml:trace contextRef="#ctx0" brushRef="#br0">1 88 2530,'0'0'27162,"50"0"-25785,-6-11-320,8-1-736,4-2-225,1 1-64,-6 1-64,-4 6-577,-11 1-512,-12 1-673,-11 3-1280,-10 0 95,-3-1-897,-14-4-1601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05.238"/>
    </inkml:context>
    <inkml:brush xml:id="br0">
      <inkml:brushProperty name="width" value="0.025" units="cm"/>
      <inkml:brushProperty name="height" value="0.025" units="cm"/>
    </inkml:brush>
  </inkml:definitions>
  <inkml:trace contextRef="#ctx0" brushRef="#br0">5 34 16528,'0'0'3043,"-1"10"-497,0 0-2152,0-2 296,0 0 0,1 0 0,0 0 0,0 0 1,1 0-1,2 11 0,-3-17-609,1 0 0,0 1-1,0-1 1,0 0 0,0 0 0,0 1 0,0-1 0,1 0 0,-1 0-1,1 0 1,0-1 0,-1 1 0,1 0 0,0-1 0,0 1 0,0-1-1,0 1 1,0-1 0,1 0 0,-1 0 0,0 0 0,0 0 0,1 0-1,-1-1 1,1 1 0,-1-1 0,1 1 0,3-1 0,2 0-148,0 0 1,0 0 0,0 0-1,1-1 1,-1-1 0,0 1-1,10-5 1,-6 2-712,0-1 0,0 0 0,-1-1 0,15-10-1,-13 7-1376,-1-1-1,0 0 1,14-15-1,-17 15-1526,-1 0 1,0-1-1,13-21 0,-37 60 17164,-3 6-6624,-68 130-2577,-76 215-1003,162-373-4294,3-8-101,9-17-1534,14-30-5132,-9 9-2546</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12.901"/>
    </inkml:context>
    <inkml:brush xml:id="br0">
      <inkml:brushProperty name="width" value="0.025" units="cm"/>
      <inkml:brushProperty name="height" value="0.025" units="cm"/>
    </inkml:brush>
  </inkml:definitions>
  <inkml:trace contextRef="#ctx0" brushRef="#br0">250 0 16912,'0'0'12022,"-8"8"-11616,-32 32-79,-77 72 841,103-102-896,-35 34 312,46-42-581,1 1 1,0-1-1,0 1 1,1 0-1,-1 0 0,0 0 1,1 0-1,0 0 1,0 0-1,0 0 1,0 0-1,0 0 1,0 1-1,1-1 0,0 0 1,-1 0-1,2 4 1,-1-5-5,1 0 1,0 0 0,0 0 0,0 0-1,0 0 1,0-1 0,0 1 0,0 0-1,1-1 1,-1 1 0,1-1-1,-1 0 1,1 1 0,0-1 0,-1 0-1,1 0 1,0 0 0,0 0 0,0 0-1,0 0 1,0-1 0,0 1-1,0 0 1,0-1 0,0 0 0,2 1-1,58 5 121,-62-6-120,6 0 0,126 1-1191,-45-4-2732,-16-4-2393</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13.866"/>
    </inkml:context>
    <inkml:brush xml:id="br0">
      <inkml:brushProperty name="width" value="0.025" units="cm"/>
      <inkml:brushProperty name="height" value="0.025" units="cm"/>
    </inkml:brush>
  </inkml:definitions>
  <inkml:trace contextRef="#ctx0" brushRef="#br0">153 125 5541,'0'0'7607,"10"-10"-3992,-2 3-2930,38-41 2680,-43 45-2661,-1 0-1,1-1 0,-1 1 0,0-1 0,-1 0 0,1 1 1,-1-1-1,1 0 0,0-7 0,-2 11-618,0-1 1,0 0-1,0 0 0,0 1 1,0-1-1,0 0 0,-1 1 0,1-1 1,0 0-1,0 1 0,-1-1 1,1 1-1,0-1 0,-1 0 0,1 1 1,-1-1-1,1 1 0,-1-1 1,1 1-1,-1-1 0,1 1 1,-1 0-1,0-1 0,1 1 0,-1-1 1,1 1-1,-1 0 0,0 0 1,1-1-1,-1 1 0,0 0 1,1 0-1,-1 0 0,0 0 0,0 0 1,1 0-1,-1 0 0,0 0 1,1 0-1,-1 0 0,0 0 1,-1 1-1,-33 7 75,25-3-159,0 1 1,1 0-1,-1 1 1,1 0-1,0 0 1,1 1 0,-1 0-1,2 0 1,-1 1-1,1 0 1,1 1-1,-1-1 1,2 1 0,-1 0-1,1 1 1,-4 12-1,9-22 1,1-1-1,-1 1 1,0-1 0,0 1-1,0 0 1,0-1-1,1 1 1,-1-1-1,0 0 1,1 1-1,-1-1 1,0 1 0,1-1-1,-1 1 1,0-1-1,1 0 1,-1 1-1,1-1 1,-1 0-1,1 1 1,-1-1 0,1 0-1,-1 0 1,1 1-1,-1-1 1,1 0-1,-1 0 1,1 0 0,-1 0-1,1 0 1,-1 0-1,1 0 1,0 0-1,-1 0 1,1 0-1,-1 0 1,1 0 0,-1 0-1,1 0 1,-1-1-1,1 1 1,-1 0-1,2-1 1,26-6 180,-16 2-164,-1-1 0,0-1-1,-1 0 1,1-1 0,14-13-1,36-25-678,-62 81-407,-19 59 1447,-9 131 0,28-218-326,1 5 106,-1 0 1,0-1-1,-2 1 0,1-1 0,-5 12 0,7-21-144,-1-1-1,1 0 0,-1 1 1,1-1-1,-1 1 0,0-1 1,0 0-1,0 1 0,0-1 1,0 0-1,0 0 0,0 0 1,0 0-1,0 0 0,-1 0 1,1 0-1,0 0 0,-1 0 1,1-1-1,-1 1 0,1 0 1,-1-1-1,1 0 0,-1 1 1,1-1-1,-1 0 0,1 1 1,-1-1-1,1 0 0,-1 0 1,0 0-1,1-1 0,-1 1 1,1 0-1,-1-1 0,1 1 1,-1 0-1,1-1 0,-1 0 1,1 1-1,-1-1 0,1 0 1,0 0-1,0 0 0,-1 0 1,-1-2-1,-7-4-14,0-1 0,1 0 0,0-1 0,1 0 0,-1 0 0,-6-11 0,10 13 0,1 1 0,-1-1 0,1 0 0,1 0 0,-1 0 0,1-1 0,1 1 0,-1-1 0,1 0 0,-2-13 0,5 19-7,-1 1-1,0-1 1,1 0-1,-1 0 1,1 0-1,0 0 1,-1 0-1,1 1 1,0-1-1,0 0 1,0 1-1,0-1 1,0 0-1,1 1 1,-1-1-1,0 1 1,1 0-1,-1 0 1,1-1-1,2 0 1,41-23-856,-27 17 121,80-45-8840,-46 25 971</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14.208"/>
    </inkml:context>
    <inkml:brush xml:id="br0">
      <inkml:brushProperty name="width" value="0.025" units="cm"/>
      <inkml:brushProperty name="height" value="0.025" units="cm"/>
    </inkml:brush>
  </inkml:definitions>
  <inkml:trace contextRef="#ctx0" brushRef="#br0">31 135 18866,'0'0'13116,"10"-1"-12614,-2 0-474,1 0 0,-1 0 1,0-1-1,0 0 0,1-1 0,-1 0 0,15-8 1,-19 9-27,0 0 1,-1-1 0,1 1 0,0-1 0,-1 0 0,0 0 0,0-1 0,0 1-1,0-1 1,0 1 0,-1-1 0,1 0 0,-1 0 0,0 0 0,0 0 0,0 0-1,-1 0 1,0-1 0,2-7 0,-3 11-3,1 0 0,-1 0 0,0 1 0,1-1 0,-1 0 0,0 0 0,0 0 0,0 0 0,0 0 0,0 0 0,0 0 0,0 0 0,0 0 0,0 0 0,0 0 0,0 0 0,0 0 0,-1 0 0,1 1 0,0-1 0,-1 0 0,1 0 0,-1 0 0,1 0 0,-1 0 0,0 1 0,1-1 0,-1 0 0,1 1 0,-1-1 0,0 0 0,0 1 0,1-1 0,-1 1 0,0-1 0,0 1 0,0-1 0,0 1 0,0 0 0,0-1 0,0 1 0,1 0 0,-1 0 0,0 0 0,0 0 0,-1 0 0,-2 0 0,1 1 0,-1 0 0,1 0 0,0 0 0,0 0 0,0 1 0,-1 0 0,1-1 0,1 1 0,-1 0 0,0 0 0,-3 4 0,-5 5 0,0 0 0,0 1 0,1 0 0,1 1 0,0 0 0,1 0 0,0 1 0,1 0 0,1 1 0,0-1 0,1 1 0,-6 28 0,11-42-18,0 1-1,0-1 1,0 0-1,0 1 1,0-1 0,0 0-1,0 1 1,0-1-1,0 0 1,1 1-1,-1-1 1,0 0 0,1 0-1,-1 1 1,1-1-1,0 0 1,-1 0 0,1 0-1,0 0 1,0 0-1,-1 0 1,1 0-1,0 0 1,0 0 0,2 1-1,-1-1-85,1 0 0,-1 0 0,1 0 0,-1 0 0,1-1-1,0 1 1,-1-1 0,1 0 0,-1 0 0,1 0 0,0 0 0,3-1 0,3 0-587,1-1 0,0 0 0,-1-1 1,0 0-1,1-1 0,10-6 0,12-11-7834,1-3-6679</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14.680"/>
    </inkml:context>
    <inkml:brush xml:id="br0">
      <inkml:brushProperty name="width" value="0.025" units="cm"/>
      <inkml:brushProperty name="height" value="0.025" units="cm"/>
    </inkml:brush>
  </inkml:definitions>
  <inkml:trace contextRef="#ctx0" brushRef="#br0">122 0 20916,'0'0'3117,"-10"2"-175,10-2-2883,-12 1 568,1 1-1,0 0 1,0 1 0,-18 7 0,27-10-599,0 1 0,0 0 0,0 0 0,0 0 0,0 0 1,0 0-1,0 0 0,0 1 0,1-1 0,-1 1 0,0-1 0,1 1 0,-1-1 1,1 1-1,0 0 0,-1 0 0,1 0 0,0 0 0,0 0 0,0 0 0,0 0 0,1 0 1,-1 0-1,0 0 0,1 0 0,0 1 0,-1-1 0,1 0 0,0 0 0,0 0 0,0 1 1,1-1-1,-1 0 0,0 0 0,1 0 0,1 4 0,-1-5-13,-1 0 0,1 0 0,0-1 0,0 1-1,0 0 1,0 0 0,0-1 0,0 1 0,0-1 0,0 1-1,0-1 1,0 1 0,0-1 0,0 0 0,1 0 0,-1 1 0,0-1-1,0 0 1,0 0 0,0 0 0,2-1 0,29 0 365,-28 1-307,13-3-18,0-1 0,0 0 0,0-2 0,-1 0 0,0 0 0,0-2 0,16-9 0,46-20 28,-78 37-82,1 0 0,-1 0 1,0-1-1,1 1 1,-1 0-1,0 0 0,1 0 1,-1 0-1,1 0 0,-1 0 1,0 0-1,1 0 0,-1 0 1,1 0-1,-1 0 0,0 0 1,1 0-1,-1 0 0,1 0 1,-1 0-1,0 0 1,1 1-1,-1-1 0,0 0 1,1 0-1,-1 0 0,0 1 1,1-1-1,-1 0 0,0 0 1,1 1-1,-1-1 0,0 0 1,0 1-1,1-1 0,-1 0 1,0 1-1,0-1 1,0 1-1,0-1 0,1 0 1,-1 1-1,0-1 0,0 0 1,0 1-1,0-1 0,0 1 1,0-1-1,0 0 0,0 1 1,0-1-1,0 1 0,0-1 1,0 0-1,0 1 1,-1 0-1,-6 33 132,3-15-87,5-18-46,0 0 0,1 0 0,-1-1 0,0 1 0,1-1 0,-1 1 0,0-1 0,1 1 0,-1-1 0,0 0 0,1 0 0,-1 0 0,1 0 0,-1 0 0,1 0 0,-1 0 0,0 0 0,1 0 0,-1-1 0,3 0 0,-4 1 0,17-4 0,-1 0 0,0-1 0,21-9 0,-24 8 0,-1 1 0,1 1 0,-1 0 0,1 1 0,0 0 0,25-2 0,-37 5 0,0 0 0,-1 0 0,1 0 0,0 0 0,0 0 0,-1 0 0,1 1 0,0-1 0,-1 0 0,1 0 0,0 0 0,-1 1 0,1-1 0,0 0 0,-1 1 0,1-1 0,0 1 0,-1-1 0,1 1 0,-1-1 0,1 1 0,-1-1 0,1 1 0,-1-1 0,0 1 0,1 0 0,-1-1 0,0 1 0,1 0 0,-1-1 0,0 1 0,0 0 0,1-1 0,-1 1 0,0 0 0,0 0 0,0-1 0,0 1 0,0 0 0,0-1 0,0 1 0,0 0 0,-1 0 0,1-1 0,0 1 0,0 0 0,-1 0 0,1 0 0,-1 0 0,1 0 0,0-1 0,0 1 0,0 0 0,-1 0 0,1 0 0,0-1 0,0 1 0,0 0 0,0 0 0,1 0 0,-1-1 0,0 1 0,0 0 0,0 0 0,1 0 0,-1-1 0,0 1 0,1 0 0,-1 0 0,0-1 0,1 1 0,-1 0 0,1-1 0,-1 1 0,1 0 0,0-1 0,-1 1 0,1-1 0,0 1 0,-1-1 0,1 1 0,0-1 0,-1 0 0,1 1 0,0-1 0,0 0 0,-1 0 0,1 1 0,0-1 0,0 0 0,0 0 0,0 0 0,-1 0 0,1 0 0,2 0 0,11-1-31,1-1 0,-1 0-1,1-1 1,16-6 0,-17 5-69,1 0 0,-1 1 0,0 1-1,19-1 1,-32 3 70,-1 0 0,1 1-1,0-1 1,-1 0-1,1 1 1,-1-1 0,1 1-1,-1-1 1,0 0-1,1 1 1,-1-1 0,1 1-1,-1-1 1,0 1 0,1 0-1,-1-1 1,0 1-1,0-1 1,0 1 0,1-1-1,-1 1 1,0 0-1,0-1 1,0 1 0,0 0-1,0-1 1,0 1 0,0-1-1,0 1 1,0 0-1,0-1 1,0 1 0,-1-1-1,1 1 1,0 0-1,-1 0 1,-9 23-3837,5-22-1856</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15.269"/>
    </inkml:context>
    <inkml:brush xml:id="br0">
      <inkml:brushProperty name="width" value="0.025" units="cm"/>
      <inkml:brushProperty name="height" value="0.025" units="cm"/>
    </inkml:brush>
  </inkml:definitions>
  <inkml:trace contextRef="#ctx0" brushRef="#br0">1 127 6758,'0'0'19411,"10"-1"-18194,3 0-884,0 0 1,0-1-1,-1-1 0,1 0 1,17-7-1,-26 9-215,-1 0 0,1 0 0,-1-1 0,1 0 0,-1 0 0,1 0 0,-1 0 0,0 0-1,0 0 1,0-1 0,0 0 0,0 1 0,-1-1 0,1 0 0,-1 0 0,0-1 0,0 1 0,0 0 0,0-1 0,0 1-1,-1-1 1,0 0 0,0 0 0,0 1 0,1-9 0,-2 12-113,0-1 0,0 1-1,0-1 1,0 1 0,0-1 0,0 1-1,0-1 1,0 1 0,0-1-1,0 1 1,0 0 0,-1-1 0,1 1-1,0-1 1,0 1 0,0-1 0,-1 1-1,1 0 1,0-1 0,-1 1 0,1 0-1,0-1 1,-1 1 0,1 0 0,0-1-1,-1 1 1,1 0 0,-1 0 0,1 0-1,0-1 1,-1 1 0,1 0 0,-1 0-1,1 0 1,-2 0 0,-20 5 90,-18 20-46,35-20-49,0 1 0,1-1 0,-1 1 0,2 0 0,-1 0 0,0 0 0,1 0 0,0 1 0,1-1 0,0 1 0,0 0 0,0 0 0,1 0 0,-1-1 0,2 2 0,-1-1 0,1 9 0,1-15 2,-1 0-1,1 1 1,0-1 0,-1 0-1,1 0 1,0 1-1,0-1 1,0 0 0,0 0-1,0 0 1,0 0 0,0 0-1,0 0 1,0-1 0,0 1-1,1 0 1,-1 0-1,0-1 1,1 1 0,-1-1-1,0 1 1,1-1 0,-1 0-1,0 1 1,1-1 0,-1 0-1,1 0 1,-1 0-1,1 0 1,1 0 0,48-5-256,-40 1-349,0 0 1,-1 0-1,1 0 0,-1-2 1,0 1-1,-1-1 0,1-1 1,9-8-1,-7 4-1791,0 0 0,0-2-1,-1 1 1,-1-1 0,10-15 0,6-16-7338</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15.797"/>
    </inkml:context>
    <inkml:brush xml:id="br0">
      <inkml:brushProperty name="width" value="0.025" units="cm"/>
      <inkml:brushProperty name="height" value="0.025" units="cm"/>
    </inkml:brush>
  </inkml:definitions>
  <inkml:trace contextRef="#ctx0" brushRef="#br0">149 1 15150,'0'0'3694,"-11"7"-394,-5 5-1823,1 1 1,0 0-1,-21 24 1,30-29-1055,0-1 1,0 1 0,1 0-1,-1 1 1,2-1 0,-1 1-1,1 0 1,1 0-1,0 0 1,-5 19 0,8-26-423,0-1 1,0 0-1,1 0 0,-1 0 1,0 0-1,0 0 1,0 0-1,1 0 1,-1 0-1,1 0 1,-1 0-1,1 0 1,-1 0-1,1 0 1,-1 0-1,1 0 1,0 0-1,-1-1 0,1 1 1,0 0-1,0 0 1,0-1-1,0 1 1,0-1-1,0 1 1,0-1-1,0 1 1,0-1-1,0 1 1,0-1-1,0 0 1,0 1-1,0-1 0,0 0 1,0 0-1,0 0 1,0 0-1,0 0 1,0 0-1,0 0 1,1-1-1,-1 1 1,1-1-1,66-10-6,-40 5-1,-25 5 6,-1 1 0,1-1 0,0 1 0,-1 0 0,1 0 0,0 0 0,-1 1 0,1-1 0,0 0 0,-1 1 0,1 0 0,-1 0 0,1 0 0,-1 0 0,0 0 0,1 0 0,-1 0 0,0 1 0,0 0 0,1-1 0,2 4 0,-3-2 0,0 1 0,0 0 0,-1 0 0,1-1 0,-1 1 0,0 0 0,0 1 0,0-1 0,0 0 0,-1 0 0,1 0 0,-1 0 0,-1 5 0,0 10 0,1-14 0,-1 1 0,1-1 0,0 1 0,0-1 0,1 0 0,1 7 0,-1-12 0,0 0 0,1 0 0,-1 0 0,0 0 0,1 0 0,-1 0 0,0 0 0,0-1 0,1 1 0,-1 0 0,0-1 0,0 1 0,1-1 0,-1 0 0,0 1 0,0-1 0,0 0 0,0 1 0,0-1 0,0 0 0,1-1 0,10-11 0,0 0 0,-1-1 0,-1 0 0,0-1 0,-1 0 0,9-19 0,-18 33 0,2 31 0,-2-29 0,0 1 0,1-1 0,-1 1 0,0 0 0,1-1 0,-1 1 0,1-1 0,0 1 0,-1-1 0,1 1 0,0-1 0,0 0 0,0 1 0,0-1 0,0 0 0,0 0 0,0 1 0,3 1 0,1-3 0,-1 1 0,1-1 0,-1 0 0,1 0 0,0 0 0,-1-1 0,1 1 0,-1-1 0,1 0 0,-1 0 0,0-1 0,1 0 0,-1 1 0,0-1 0,0-1 0,0 1 0,0 0 0,-1-1 0,1 0 0,5-5 0,1-1 0,-1-1 0,0 0 0,0-1 0,-1 0 0,12-20 0,-61 111 36,37-70-62,0 0 1,0 0-1,1 0 0,0 0 0,1 0 1,-1 18-1,3-28-116,0-1 0,0 1 0,0 0 0,0 0 0,0 0 0,0 0 0,0-1 0,1 1-1,-1 0 1,0 0 0,0 0 0,0 0 0,0 0 0,1-1 0,-1 1 0,0 0 0,0 0 0,0 0 0,0 0 0,1 0 0,-1 0 0,0 0 0,0 0 0,0 0 0,1 0 0,-1 0 0,0 0 0,0 0 0,0 0-1,1 0 1,-1 0 0,0 0 0,0 0 0,0 0 0,1 0 0,-1 0 0,0 0 0,0 0 0,0 1 0,1-1 0,-1 0 0,0 0 0,0 0 0,0 0 0,0 0 0,0 0 0,1 1 0,-1-1 0,0 0 0,0 0 0,0 0-1,0 0 1,0 1 0,0-1 0,0 0 0,0 0 0,0 0 0,0 1 0,1-1 0,-1 0 0,0 0 0,0 0 0,0 1 0,0-1 0,10-14-6042,0-8-4744</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16.141"/>
    </inkml:context>
    <inkml:brush xml:id="br0">
      <inkml:brushProperty name="width" value="0.025" units="cm"/>
      <inkml:brushProperty name="height" value="0.025" units="cm"/>
    </inkml:brush>
  </inkml:definitions>
  <inkml:trace contextRef="#ctx0" brushRef="#br0">1 1 11659,'0'0'10154,"13"46"-10154,5-32-1634,4-5-1985,7-3-5734</inkml:trace>
  <inkml:trace contextRef="#ctx0" brushRef="#br0" timeOffset="1">221 84 14542,'0'0'14211,"-10"7"-13112,-3 2-788,-61 46 1321,68-50-1534,-1 1-1,1 0 0,0 0 0,0 0 0,1 1 0,0-1 1,0 1-1,1 1 0,-4 7 0,7-14-96,1 0 0,0 0 0,0 1 1,-1-1-1,1 0 0,0 0 0,0 0 0,0 0 0,0 0 1,1 1-1,-1-1 0,0 0 0,0 0 0,1 0 0,-1 0 0,1 0 1,-1 0-1,1 0 0,-1 0 0,1 0 0,0 0 0,-1 0 0,1 0 1,0 0-1,0 0 0,-1-1 0,1 1 0,0 0 0,0-1 1,0 1-1,0 0 0,0-1 0,0 1 0,0-1 0,0 0 0,1 1 1,-1-1-1,0 0 0,0 1 0,0-1 0,0 0 0,0 0 1,2 0-1,63 3-125,-51-4-17,5 2-293,5 0-1754,0-2 0,0 0-1,30-6 1,-1-9-5932</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16.844"/>
    </inkml:context>
    <inkml:brush xml:id="br0">
      <inkml:brushProperty name="width" value="0.025" units="cm"/>
      <inkml:brushProperty name="height" value="0.025" units="cm"/>
    </inkml:brush>
  </inkml:definitions>
  <inkml:trace contextRef="#ctx0" brushRef="#br0">1 0 5189,'0'0'24001,"0"13"-22752,5 108 518,-5-120-1758,0 1 0,1-1-1,-1 1 1,1-1-1,-1 1 1,1-1-1,-1 1 1,1-1-1,0 1 1,0-1-1,0 0 1,0 1-1,0-1 1,0 0-1,0 0 1,0 0-1,1 0 1,-1 0-1,0 0 1,1 0-1,-1 0 1,1-1-1,-1 1 1,1 0 0,-1-1-1,1 1 1,-1-1-1,1 0 1,-1 1-1,1-1 1,0 0-1,-1 0 1,1 0-1,-1 0 1,1 0-1,0-1 1,-1 1-1,3-1 1,5 0 29,0 0 0,0-1 0,-1 0 0,1-1 0,15-5 0,-4-4-38,0 0 0,0-1 0,27-24 0,-5 4 0,-42 33 0,0 0 0,0 0 0,0-1 0,0 1 0,0 0 0,1 0 0,-1 0 0,0 0 0,0 0 0,0-1 0,1 1 0,-1 0 0,0 0 0,0 0 0,0 0 0,1 0 0,-1 0 0,0 0 0,0 0 0,0 0 0,1 0 0,-1 0 0,0 0 0,0 0 0,0 0 0,1 0 0,-1 0 0,0 0 0,0 0 0,1 0 0,-1 0 0,0 0 0,0 0 0,0 0 0,1 0 0,-1 0 0,0 0 0,0 1 0,0-1 0,0 0 0,1 0 0,-1 0 0,0 0 0,0 1 0,0-1 0,0 0 0,0 0 0,1 0 0,-1 1 0,0 15 0,-7 20 0,5-29 0,0 0 0,0 0 0,1 0 0,-1 0 0,2 0 0,-1 0 0,1 10 0,0-16 0,0 0 0,1-1 0,-1 1 0,0 0 0,0 0 0,1 0 0,-1-1 0,0 1 0,1 0 0,-1-1 0,1 1 0,-1 0 0,1-1 0,-1 1 0,1 0 0,0-1 0,-1 1 0,1-1 0,0 1 0,-1-1 0,1 1 0,0-1 0,0 0 0,0 1 0,1-1 0,0 1 0,1-1 0,0 0 0,0 0 0,0-1 0,0 1 0,0 0 0,0-1 0,-1 0 0,1 1 0,0-1 0,4-2 0,6-4 0,-1 0 0,1 0 0,-1-1 0,-1-1 0,16-13 0,38-27 0,-65 49 0,0 0 0,1-1 0,-1 1 0,0 0 0,1 0 0,-1 0 0,0 0 0,0-1 0,1 1 0,-1 0 0,0 0 0,1 0 0,-1 0 0,0 0 0,1 0 0,-1 0 0,0 0 0,1 0 0,-1 0 0,0 0 0,1 0 0,-1 0 0,0 0 0,1 0 0,-1 1 0,0-1 0,1 0 0,-1 0 0,0 0 0,1 0 0,-1 1 0,0-1 0,0 0 0,1 0 0,-1 1 0,0-1 0,0 0 0,0 0 0,1 1 0,-1-1 0,0 0 0,0 1 0,0-1 0,0 0 0,0 0 0,1 1 0,1 25 0,-10 25 0,7-29-1203,1-22 1103,0 0 0,0 1 0,1-1 0,-1 0 0,0 1 0,0-1 1,1 0-1,-1 1 0,0-1 0,0 0 0,1 0 0,-1 0 0,0 1 0,1-1 0,-1 0 1,0 0-1,1 0 0,-1 0 0,1 0 0,-1 1 0,0-1 0,1 0 0,-1 0 0,0 0 1,1 0-1,-1 0 0,1 0 0,-1 0 0,1-1 0,2 0-670,0 0 0,0 0 0,0 0 0,0-1 0,0 1 0,0-1 1,-1 0-1,1 0 0,3-3 0,16-15-7286</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17.190"/>
    </inkml:context>
    <inkml:brush xml:id="br0">
      <inkml:brushProperty name="width" value="0.025" units="cm"/>
      <inkml:brushProperty name="height" value="0.025" units="cm"/>
    </inkml:brush>
  </inkml:definitions>
  <inkml:trace contextRef="#ctx0" brushRef="#br0">59 70 15150,'0'0'7570,"0"9"-5616,0-7-1895,0 0 49,0-1 1,-1 0 0,1 1-1,0-1 1,0 1-1,0-1 1,0 1 0,0-1-1,1 1 1,-1-1 0,0 0-1,1 1 1,-1-1 0,0 1-1,1-1 1,0 0 0,-1 1-1,1-1 1,0 0 0,0 0-1,0 0 1,0 0 0,0 1-1,0-1 1,0 0 0,0-1-1,0 1 1,0 0 0,0 0-1,1 0 1,-1-1 0,0 1-1,1-1 1,-1 1 0,0-1-1,1 1 1,-1-1 0,1 0-1,-1 1 1,1-1 0,-1 0-1,0 0 1,1 0 0,-1-1-1,1 1 1,-1 0 0,3-1-1,2 0 38,0 0-1,1-1 1,-1 1-1,0-2 1,0 1-1,-1 0 1,1-1-1,0 0 1,-1-1-1,0 1 1,8-7-1,-10 8-105,-1 0-1,0 0 1,1 0 0,-1 0 0,0 0-1,0 0 1,0-1 0,-1 1 0,1-1-1,-1 1 1,1-1 0,-1 0 0,0 0-1,0 1 1,0-1 0,0 0 0,0 0-1,-1 0 1,1 0 0,-1 0 0,0 0-1,0 0 1,0 0 0,0 0 0,-1 0-1,0-4 1,0 6-40,0 0 0,0 0 0,0 0 0,0 0 0,0 0 0,0 0 0,0 1 0,0-1 0,0 0 0,0 1 0,0-1 0,-1 1 0,1-1 0,0 1 0,0 0 0,-1-1 0,1 1 0,0 0 0,0 0 0,-1 0 0,1 0 0,0 0 0,-1 0 0,1 0 0,0 1 0,0-1 0,-2 1 0,-36 11 0,23-1 0,0 0 0,1 2 0,0 0 0,1 0 0,0 1 0,-18 26 0,31-39 3,0 0 1,0 1-1,-1 0 1,1-1-1,0 1 1,0 0-1,1-1 0,-1 1 1,0 0-1,1 0 1,-1 0-1,1 0 1,-1 0-1,1-1 0,0 1 1,0 0-1,0 2 1,0-3 0,1 0-1,-1 0 1,1 0 0,-1 0 0,1 0 0,-1 0-1,1 0 1,0 0 0,-1-1 0,1 1 0,0 0-1,0-1 1,0 1 0,-1 0 0,1-1 0,0 1-1,0-1 1,0 1 0,0-1 0,0 0 0,0 1-1,2-1 1,8 2-71,-1 0 1,1-2-1,0 1 0,21-3 0,-11 2-383,23-1-3258,-1-3-3480,-6-3-3350</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17.637"/>
    </inkml:context>
    <inkml:brush xml:id="br0">
      <inkml:brushProperty name="width" value="0.025" units="cm"/>
      <inkml:brushProperty name="height" value="0.025" units="cm"/>
    </inkml:brush>
  </inkml:definitions>
  <inkml:trace contextRef="#ctx0" brushRef="#br0">194 26 7719,'0'0'20772,"-10"-6"-19523,3 2-1066,5 2-154,0 1 0,0-1 0,-1 1 0,1-1 0,0 1-1,-1 0 1,1 0 0,-1 0 0,0 0 0,1 0 0,-1 1 0,1-1 0,-1 1 0,0-1-1,0 1 1,1 0 0,-1 0 0,0 0 0,1 1 0,-1-1 0,0 1 0,1-1 0,-1 1 0,0 0-1,-2 1 1,-9 7 251,0 1 0,0 0-1,-13 13 1,24-20-223,-1 1 0,1-1 1,0 0-1,0 1 0,0 0 1,0 0-1,1 0 0,-1 0 1,1 0-1,0 0 0,1 0 0,-1 1 1,1-1-1,0 1 0,0-1 1,-1 8-1,3-11-57,-1 0 0,1 1 0,0-1 0,0 0 0,0 0 0,0 0 0,0 0 0,0 1 0,0-2 0,0 1 0,0 0 0,1 0 0,-1 0 0,0 0 0,0-1 0,1 1 0,-1-1 0,1 1 0,-1-1 0,1 1 0,-1-1 0,0 0 0,1 0 0,-1 0 0,1 0 0,-1 0 0,1 0 0,-1 0 0,3 0 0,51-5 0,-35-1 0,-1-1 0,0-1 0,-1-1 0,1-1 0,-2 0 0,1-2 0,-2 0 0,29-26 0,-45 38-1,1 0 0,-1-1-1,0 1 1,0-1 0,1 1 0,-1 0-1,0-1 1,1 1 0,-1 0 0,1-1-1,-1 1 1,0 0 0,1 0 0,-1-1-1,1 1 1,-1 0 0,0 0 0,1 0 0,-1 0-1,1 0 1,-1 0 0,1-1 0,-1 1-1,1 0 1,-1 0 0,1 0 0,-1 0-1,1 1 1,-1-1 0,0 0 0,1 0-1,-1 0 1,1 0 0,0 1 0,0 16-90,-13 27-1,12-42 110,-1-1-14,0 0 0,1 0 0,0-1 1,-1 1-1,1 0 0,0 0 0,-1 0 1,1 0-1,0 0 0,0 0 0,0 0 1,-1 0-1,1 0 0,0 0 0,1 0 1,-1 0-1,0 0 0,0 0 0,0 0 0,0 0 1,1 0-1,-1-1 0,1 1 0,-1 0 1,0 0-1,1 0 0,-1 0 0,1 0 1,0-1-1,-1 1 0,1 0 0,0-1 0,-1 1 1,2 0-1,1 0 2,1 0 0,-1-1 0,0 0 0,1 1 0,-1-1 0,1-1 0,-1 1 0,0 0 0,6-2 0,10-3-6,0 0 0,0-2 0,27-13 0,-33 14 0,1-1 0,0 1 0,1 1 0,-1 1 0,1 0 0,0 1 0,21-2 0,-36 5 0,1 0 0,-1 1 0,1-1 0,-1 0 0,0 0 0,1 1 0,-1-1 0,1 0 0,-1 1 0,1-1 0,-1 0 0,0 1 0,1-1 0,-1 1 0,0-1 0,1 0 0,-1 1 0,0-1 0,0 1 0,1-1 0,-1 1 0,0-1 0,0 1 0,0-1 0,0 1 0,0-1 0,1 1 0,-1-1 0,0 1 0,0 0 0,-1-1 0,1 1 0,0-1 0,0 1 0,0-1 0,0 1 0,0-1 0,-1 2 0,-6 29 0,3-20 0,5-10-40,-1-1-1,0 1 1,0-1-1,1 1 1,-1-1-1,0 1 1,1-1-1,-1 1 1,1-1 0,-1 0-1,0 1 1,1-1-1,-1 0 1,1 1-1,-1-1 1,1 0-1,-1 0 1,1 1 0,-1-1-1,1 0 1,-1 0-1,1 0 1,-1 0-1,1 0 1,0 0-1,-1 0 1,1 0 0,-1 0-1,1 0 1,-1 0-1,1 0 1,-1 0-1,1 0 1,0 0-1,-1-1 1,1 1-1,0 0 1,-1 0-388,24-7-4371,6-10-3011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05.961"/>
    </inkml:context>
    <inkml:brush xml:id="br0">
      <inkml:brushProperty name="width" value="0.025" units="cm"/>
      <inkml:brushProperty name="height" value="0.025" units="cm"/>
    </inkml:brush>
  </inkml:definitions>
  <inkml:trace contextRef="#ctx0" brushRef="#br0">234 1 10314,'0'0'19293,"-7"11"-18711,-92 128 743,-19 27-72,109-150-1253,9-16 0,0 0 0,0 0 0,0 0 0,1 0 0,-1 0 0,0 0 0,0 0 0,0 0 0,0 0 0,1 0 0,-1 0 0,0 0 0,0 0 0,0 0 0,0 0 0,0 0 0,1 0 0,-1 0 0,0 0 0,0 0 0,0 0 0,0 0 0,0 0 0,1 1 0,-1-1 0,0 0 0,0 0 0,0 0 0,0 0 0,0 0 0,0 0 0,0 1 0,0-1 0,0 0 0,0 0 0,1 0 0,-1 0 0,0 0 0,0 1 0,0-1 0,0 0 0,0 0 0,0 0 0,0 0 0,0 1 0,0-1 0,0 0 0,0 0 0,0 0 0,0 0 0,-1 0 0,1 1 0,0-1 0,0 0 0,0 0 0,0 0 0,0 0 0,0 0 0,0 1 0,0-1 0,0 0 0,-1 0 0,1 0 0,0 0 0,0 0 0,0 0 0,0 1 0,8-5 0,11-15-400,-1-1 1,-1-1-1,0 0 1,-2-1-1,0-1 0,11-26 1,-18 36 355,0-2-40,-11 20 31,-29 60 122,24-49 207,1 1 0,1-1 0,1 2 0,0-1 0,1 1 0,-3 35 0,7-53-267,1 0 0,-1 1 0,0-1 0,0 0 0,0 0 0,0 1 0,0-1 0,0 0 0,1 0-1,-1 1 1,0-1 0,0 0 0,1 0 0,-1 1 0,0-1 0,0 0 0,0 0 0,1 0 0,-1 0 0,0 1 0,1-1 0,-1 0 0,0 0 0,0 0 0,1 0-1,-1 0 1,0 0 0,1 0 0,-1 0 0,0 0 0,1 0 0,-1 0 0,0 0 0,1 0 0,-1 0 0,0 0 0,0 0 0,1 0 0,-1 0 0,0 0 0,1-1-1,-1 1 1,0 0 0,0 0 0,1 0 0,-1 0 0,0-1 0,0 1 0,1 0 0,-1 0 0,0-1 0,0 1 0,16-12 104,-11 5-100,0-1-1,-1 0 1,0 0 0,-1 0-1,0-1 1,0 1-1,-1-1 1,0 1-1,0-1 1,-1 0-1,0 0 1,0 0 0,-1 0-1,-2-12 1,2 18-16,0-1 1,0 0-1,-1 1 1,0-1 0,1 0-1,-2 1 1,1-1-1,0 1 1,-1-1 0,1 1-1,-1 0 1,0 0-1,0 0 1,0 0-1,-1 0 1,1 0 0,-1 0-1,1 1 1,-1-1-1,0 1 1,0 0 0,0 0-1,0 0 1,-1 0-1,1 0 1,0 1-1,-1-1 1,1 1 0,-1 0-1,0 0 1,1 1-1,-1-1 1,0 1 0,1-1-1,-7 2 1,9-1 0,0 0 0,1 0 1,-1 0-1,0 0 0,0 0 1,1 0-1,-1 1 0,0-1 1,1 0-1,-1 1 1,0-1-1,1 0 0,-1 1 1,0-1-1,1 1 0,-1-1 1,1 1-1,-1-1 0,1 1 1,-1-1-1,1 1 0,-1 0 1,1-1-1,0 1 0,-1 0 1,1-1-1,0 1 0,-1 0 1,1 0-1,0-1 0,0 1 1,0 0-1,0 0 0,0-1 1,0 1-1,0 0 0,0 0 1,0-1-1,0 1 0,0 0 1,0 0-1,0-1 1,1 1-1,-1 0 0,0-1 1,1 1-1,-1 0 0,1 1 7,0 0-1,-1 0 0,1 0 1,0 0-1,0 0 1,0 0-1,1 0 1,-1-1-1,0 1 0,1-1 1,-1 1-1,1-1 1,-1 1-1,1-1 0,0 0 1,0 0-1,2 2 1,12 0-143,1 0 0,-1-1-1,0-1 1,1-1 0,-1 0 0,0-1 0,25-4 0,23-7-9738,-50 9 2055</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18.750"/>
    </inkml:context>
    <inkml:brush xml:id="br0">
      <inkml:brushProperty name="width" value="0.025" units="cm"/>
      <inkml:brushProperty name="height" value="0.025" units="cm"/>
    </inkml:brush>
  </inkml:definitions>
  <inkml:trace contextRef="#ctx0" brushRef="#br0">78 263 4004,'0'0'24727,"-7"-3"-24380,5 2-341,0 1-1,0-1 0,-1 1 1,1-1-1,-1 1 0,1 0 1,0 0-1,-1 0 0,1 1 1,0-1-1,-1 0 0,1 1 1,0-1-1,0 1 0,-1 0 1,1 0-1,0 0 0,0 0 1,0 0-1,0 1 0,0-1 1,0 0-1,0 1 0,1 0 1,-1-1-1,0 1 0,1 0 1,-1 0-1,1 0 0,0 0 1,0 0-1,0 0 0,0 0 1,0 0-1,0 0 0,0 1 1,1-1-1,-1 0 0,1 1 1,-1-1-1,1 0 0,0 1 1,1 4-1,-1-7 10,0 1 1,0 0-1,0 0 0,1-1 0,-1 1 0,0 0 1,1-1-1,-1 1 0,0 0 0,1-1 1,-1 1-1,1-1 0,-1 1 0,1 0 0,0-1 1,-1 1-1,1-1 0,-1 0 0,1 1 1,0-1-1,-1 0 0,1 1 0,0-1 1,0 0-1,-1 1 0,1-1 0,0 0 0,0 0 1,-1 0-1,1 0 0,0 0 0,0 0 1,-1 0-1,1 0 0,0 0 0,0 0 1,-1-1-1,1 1 0,0 0 0,0 0 0,-1-1 1,1 1-1,0-1 0,36-11 708,-16 1-595,-2-1 0,0 0 0,0-2 0,-1 0-1,-1-1 1,24-26 0,-29 28-95,0-1 1,-1-1-1,0 0 1,-2 0-1,1-1 1,-2 0-1,0-1 1,8-28-1,-15 43-21,0 0 1,-1 1-1,1-1 0,-1 0 0,1 1 1,-1-1-1,0 0 0,0 0 0,0 0 0,0 1 1,0-1-1,0 0 0,0 0 0,-1 0 1,0-2-1,1 4-11,-1 0 0,1 0-1,-1 0 1,0-1 0,1 1 0,-1 0 0,1 0 0,-1 0 0,1 0 0,-1 0 0,1 0-1,-1 0 1,1 0 0,-1 0 0,0 1 0,1-1 0,-1 0 0,1 0 0,-1 0 0,1 1-1,-1-1 1,1 0 0,0 0 0,-1 1 0,1-1 0,-1 1 0,1-1 0,-1 0 0,1 1-1,-1 0 1,-38 42 70,35-37-33,-23 41 495,32-61-533,2-8 0,-17 39 0,0 6 0,1 1 0,1 0 0,1 0 0,1 0 0,-2 26 0,-7 130 0,3-25 0,11-147 0,-3 16 0,1-22 0,-2-14 0,5 12 0,-8-29 0,1 0 0,1-1 0,1 1 0,2-1 0,1-37 0,2 66 0,0 0 0,1 1 0,-1-1 0,1 0 0,-1 1 0,1-1 0,-1 0 0,1 1 0,-1-1 0,1 0 0,0 1 0,-1-1 0,1 1 0,0-1 0,0 1 0,-1-1 0,1 1 0,0 0 0,0-1 0,0 1 0,-1 0 0,1 0 0,2-1 0,25-4 0,-20 4 0,110-25-1170,-103 21 169,0-1 0,0 0 1,15-9-1,7-10-8976</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20.104"/>
    </inkml:context>
    <inkml:brush xml:id="br0">
      <inkml:brushProperty name="width" value="0.025" units="cm"/>
      <inkml:brushProperty name="height" value="0.025" units="cm"/>
    </inkml:brush>
  </inkml:definitions>
  <inkml:trace contextRef="#ctx0" brushRef="#br0">111 1 15567,'0'0'10490,"1"10"-9444,-3 159 614,4-168-1590,0 1 1,1-1-1,-1 0 0,0-1 1,0 1-1,0 0 0,1 0 0,-1-1 1,0 0-1,1 1 0,-1-1 0,0 0 1,1 0-1,3-1 0,21 5-83,-24-3 13,0 1 0,0 0-1,0 0 1,-1 0 0,1 0-1,-1 0 1,1 1 0,-1-1-1,0 1 1,0-1 0,0 1-1,0 0 1,0 0-1,-1 0 1,0 0 0,1 0-1,-1 0 1,0 0 0,0 1-1,-1-1 1,1 0 0,-1 1-1,1-1 1,-1 0 0,0 1-1,0-1 1,-1 0 0,1 1-1,-2 4 1,2-4 95,-1-1 1,0 1-1,0-1 0,0 1 0,0-1 1,-1 1-1,0-1 0,1 0 1,-1 0-1,0 1 0,0-1 0,-1-1 1,1 1-1,-1 0 0,1-1 1,-1 1-1,0-1 0,0 0 0,0 0 1,0 0-1,0 0 0,-1 0 1,1-1-1,0 1 0,-1-1 0,-6 1 1,2-1-64,0-1 0,0 0 1,0 0-1,0-1 1,0 0-1,1-1 0,-1 0 1,0 0-1,1 0 1,-9-5-1,12 6-30,1-1-1,0 1 1,0-1 0,0 0 0,0 0 0,0 0-1,0 0 1,1-1 0,-1 1 0,1-1-1,0 0 1,-1 1 0,1-1 0,0 0-1,1 0 1,-1 0 0,0-1 0,1 1-1,0 0 1,0-1 0,0 1 0,0-1-1,0 1 1,0-6 0,1 8-86,1 0 0,-1 1 0,0-1 0,1 0 0,-1 1-1,0-1 1,1 1 0,-1-1 0,1 1 0,-1-1 0,1 1 0,-1-1 0,1 1 0,-1 0 0,1-1 0,-1 1-1,1 0 1,0-1 0,-1 1 0,1 0 0,-1 0 0,1-1 0,0 1 0,-1 0 0,1 0 0,0 0 0,-1 0-1,1 0 1,0 0 0,-1 0 0,2 0 0,29 1-4847,-24 0 3617,25 1-3715,2-1-2434</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20.917"/>
    </inkml:context>
    <inkml:brush xml:id="br0">
      <inkml:brushProperty name="width" value="0.025" units="cm"/>
      <inkml:brushProperty name="height" value="0.025" units="cm"/>
    </inkml:brush>
  </inkml:definitions>
  <inkml:trace contextRef="#ctx0" brushRef="#br0">126 239 18385,'0'0'8617,"-10"-3"-7133,7 1-1456,0 1 0,0 0 1,0-1-1,0 1 0,0 1 1,-1-1-1,1 0 0,0 1 1,-1 0-1,1-1 0,0 1 0,0 1 1,-1-1-1,1 0 0,0 1 1,-1 0-1,1 0 0,0 0 1,0 0-1,0 0 0,0 0 1,0 1-1,0 0 0,0-1 1,0 1-1,1 0 0,-1 1 1,1-1-1,-1 0 0,1 1 1,0-1-1,0 1 0,0 0 1,0-1-1,-2 6 0,3-6-26,0 1 0,-1-1 0,1 1 0,0 0 0,0 0 0,0-1 0,1 1 0,-1 0 0,1 0 0,-1 0 0,1 0 0,0 0 0,0 3 0,1-5 10,-1 0-1,1 0 0,-1 0 1,1 0-1,0 0 1,-1 0-1,1 0 1,0 0-1,-1 0 0,1 0 1,0-1-1,0 1 1,0 0-1,0-1 1,0 1-1,0 0 0,0-1 1,0 1-1,0-1 1,0 0-1,0 1 1,0-1-1,0 0 0,1 0 1,-1 0-1,0 0 1,0 1-1,0-2 0,0 1 1,0 0-1,1 0 1,-1 0-1,2-1 1,3 0 94,1-1 0,-1 0 0,0-1 0,0 1 0,0-1 0,0 0 0,0 0 0,-1-1 0,1 0 0,-1 0 0,0 0 0,0-1 0,0 0 0,5-7 1,-2 3-15,-1 0 1,0-1 0,-1 1 0,0-1-1,-1-1 1,1 1 0,4-17 0,-14 36-782,-17 46-362,19-52 836,1 1 0,0-1 0,0 1 0,1 0 0,-1-1 0,1 1 0,0 0 0,0 0 0,0-1 0,0 1 0,0 0 0,1-1 0,0 1 0,1 5 0,-1-8 106,0 0 0,0 0 0,0 0 0,0 0 0,0 0 0,0-1 0,0 1 0,0 0 0,1-1 0,-1 1 0,0 0 0,0-1 0,0 0 0,1 1 0,-1-1 0,0 0 0,1 1 0,-1-1 0,0 0 0,1 0 0,-1 0 0,0 0 0,1 0 0,-1 0 0,0-1 0,1 1 0,-1 0 0,0-1 0,0 1 0,1-1 0,-1 1 0,0-1 0,0 0 0,0 1 0,0-1 0,0 0 0,2-1 0,4-3-234,0 0 0,0 0 0,-1 0 1,10-10-1,-1-3-377,-1-1 0,-1 0 0,-1-1 0,12-26 0,-6 7 873,16-55 0,-47 135 2162,-1-2-1220,2 0-1,1 1 1,3 0 0,-7 73 0,17-110-538,4-10-160,3-13-118,15-88-754,-24 110 487,0 0 0,0 0 1,1 0-1,-1 0 1,1 0-1,-1 0 1,1 0-1,0 0 0,0 0 1,0 0-1,0-1 1,0 1-1,0 0 1,0-1-1,1 1 0,-1-1 1,1 1-1,-1-1 1,1 1-1,-1-1 1,1 0-1,0 0 0,0 0 1,-1 0-1,1 0 1,0 0-1,0-1 1,0 1-1,0-1 0,0 1 1,0-1-1,0 0 1,0 1-1,0-1 1,0 0-1,0 0 0,0-1 1,4 0-1,1 1 112,-1-2-1,1 1 0,0-1 1,-1 0-1,1 0 1,-1 0-1,0-1 0,0 0 1,0-1-1,9-6 0,-2-1 286,-1-1 0,0 0 0,-1-1 0,19-26 0,-26 32-331,0 1 1,0-1-1,-1 1 1,0-1 0,0 0-1,-1 0 1,1-1-1,-2 1 1,1 0-1,-1-1 1,0 1 0,0-1-1,-1-10 1,0 17-83,0 1 0,-1-1 1,1 1-1,0 0 1,0-1-1,0 1 0,-1-1 1,1 1-1,0-1 1,0 1-1,-1 0 0,1-1 1,0 1-1,-1-1 0,1 1 1,0 0-1,-1-1 1,1 1-1,-1 0 0,1 0 1,-1-1-1,1 1 1,-1 0-1,1 0 0,0 0 1,-1 0-1,1 0 0,-1-1 1,1 1-1,-1 0 1,1 0-1,-1 0 0,1 0 1,-1 0-1,1 0 1,-1 1-1,1-1 0,-1 0 1,1 0-1,-1 0 0,1 0 1,-1 1-1,0-1 1,-22 12-196,9 0 233,1 0 0,0 1 1,1 0-1,0 1 0,1 0 0,1 1 1,1 0-1,0 1 0,0 0 1,2 0-1,-6 19 0,12-34-28,1-1-1,0 1 1,0 0-1,-1 0 1,1 0-1,0 0 1,0-1-1,0 1 1,0 0 0,0 0-1,0 0 1,0 0-1,1-1 1,-1 1-1,0 0 1,0 0 0,1 0-1,-1-1 1,0 1-1,1 0 1,-1 0-1,1-1 1,-1 1-1,1 0 1,-1-1 0,1 1-1,-1 0 1,2 0-1,0 0 11,-1-1 0,1 1 0,0-1-1,-1 1 1,1-1 0,0 0 0,0 0 0,0 0 0,-1 0-1,1 0 1,0 0 0,3-1 0,52-17 220,-56 18-236,4-2 18,6-3-138,0 0 0,1 1 1,0 0-1,0 0 1,0 2-1,0-1 0,20 0 1,-31 3 112,-1 0 0,1 0 0,0 1 0,0-1 0,-1 0 0,1 0 0,0 0 1,-1 1-1,1-1 0,0 0 0,-1 1 0,1-1 0,-1 1 0,1-1 0,0 1 0,-1-1 0,1 1 1,-1-1-1,1 1 0,-1-1 0,0 1 0,1 0 0,-1-1 0,0 1 0,1 0 0,-1-1 0,0 1 1,1 0-1,-1 0 0,1 31 14,-2-23 10,-1 1-1,0-1 1,-1 1-1,-4 10 0,4-16-854,-1 7 1641,3-8-4487</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21.600"/>
    </inkml:context>
    <inkml:brush xml:id="br0">
      <inkml:brushProperty name="width" value="0.025" units="cm"/>
      <inkml:brushProperty name="height" value="0.025" units="cm"/>
    </inkml:brush>
  </inkml:definitions>
  <inkml:trace contextRef="#ctx0" brushRef="#br0">1 4 10442,'1'6'11351,"3"15"-9119,-2-4-1151,-1-13-872,0 0 0,-1-1 0,1 1-1,1 0 1,-1 0 0,1-1 0,-1 1-1,1-1 1,0 1 0,0-1 0,1 0-1,-1 0 1,1 0 0,5 6 0,-5-8-111,0 1 0,0-1 0,0 0 0,0 0 0,0 0 0,0 0 0,0 0 0,0-1 0,0 1 0,0-1 0,1 0 1,-1 0-1,0 0 0,0-1 0,0 1 0,1-1 0,-1 1 0,0-1 0,5-2 0,6-3 122,-1 0-1,-1-1 1,1 0 0,-1-1-1,12-10 1,-15 11-140,1 0 0,-1 0 0,1 1 1,0 0-1,1 1 0,-1 0 0,1 1 0,21-6 1,-31 10-75,-1 0 1,1 0-1,0 0 1,0 0-1,-1 0 1,1 0 0,0 0-1,0 0 1,-1 1-1,1-1 1,0 0 0,-1 0-1,1 1 1,0-1-1,-1 0 1,1 1 0,0-1-1,-1 1 1,1-1-1,-1 1 1,1-1 0,-1 1-1,1-1 1,-1 1-1,1-1 1,-1 1 0,1 0-1,-1-1 1,0 1-1,0 0 1,1-1 0,-1 1-1,0 0 1,0 0-1,0-1 1,1 1-1,-1 1 1,0 34 203,0-25-163,0 86-26,0-97-21,0 1 0,0-1 0,0 0 0,0 1 0,0-1 0,0 1 0,0-1 0,0 0 0,0 1 0,0-1 0,0 1 0,0-1 0,0 0 0,1 1 0,-1-1 0,0 0 0,0 1 0,0-1 0,1 0 0,-1 1 0,0-1 0,0 0 0,1 1 0,-1-1 0,0 0 0,1 0 0,-1 1 0,0-1 0,1 0 0,-1 0 0,0 0 0,1 0 0,-1 1 0,0-1 0,1 0 0,-1 0 0,1 0 0,17-6 0,14-18 0,-9-12-2093,-21 30 1162,0 0-1,0-1 0,-1 1 1,1-1-1,-1 1 1,-1-1-1,0-9 1,0-11-6372</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21.960"/>
    </inkml:context>
    <inkml:brush xml:id="br0">
      <inkml:brushProperty name="width" value="0.025" units="cm"/>
      <inkml:brushProperty name="height" value="0.025" units="cm"/>
    </inkml:brush>
  </inkml:definitions>
  <inkml:trace contextRef="#ctx0" brushRef="#br0">0 5 5669,'0'0'22902,"60"-4"-24119,-30 11-3171,1-4-4837</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22.303"/>
    </inkml:context>
    <inkml:brush xml:id="br0">
      <inkml:brushProperty name="width" value="0.025" units="cm"/>
      <inkml:brushProperty name="height" value="0.025" units="cm"/>
    </inkml:brush>
  </inkml:definitions>
  <inkml:trace contextRef="#ctx0" brushRef="#br0">102 0 15471,'-5'12'4959,"-14"31"-1766,2 0 1,-23 91-1,34-101-2752,0 0-1,-1 66 0,7-76-202,-2-33 254,6-42 214,13 5-706,1 0 0,3 1 0,1 2 0,40-59 0,-61 101 0,28-33-72,-28 34 64,0 0 0,0 0 0,0 0 0,0 0 0,0 0 0,0 0 0,0 1 0,0-1 0,1 0 0,-1 1 0,0-1 0,0 1 0,1-1 0,-1 1 0,1 0 0,-1-1 0,0 1 0,1 0 0,-1 0 0,0 0 0,1 0 0,-1 0 0,1 1 0,-1-1 0,0 0 0,1 1 0,-1-1 0,2 1 0,-2 0-26,0 0 1,-1 0 0,1 0-1,0 1 1,0-1-1,-1 0 1,1 0 0,0 1-1,-1-1 1,1 0-1,-1 1 1,0-1 0,1 0-1,-1 1 1,0-1-1,0 1 1,0-1 0,0 0-1,0 1 1,0-1 0,-1 1-1,1 0 1,-9 33-75,4-28 132,0 0 1,-1-1-1,0 0 0,0 0 0,0 0 0,0 0 1,-1-1-1,0 0 0,-14 7 0,-33 27 172,86-55-9095,-6-2 1372,3-3-5670</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22.743"/>
    </inkml:context>
    <inkml:brush xml:id="br0">
      <inkml:brushProperty name="width" value="0.025" units="cm"/>
      <inkml:brushProperty name="height" value="0.025" units="cm"/>
    </inkml:brush>
  </inkml:definitions>
  <inkml:trace contextRef="#ctx0" brushRef="#br0">80 176 7623,'0'0'16127,"-8"12"-14103,3-6-1849,-4 4 439,1 0 1,1 1 0,0 0-1,0 0 1,1 1 0,1 0-1,0 0 1,-7 24-1,12-35-603,0-1 0,0 1-1,0-1 1,0 1-1,0 0 1,0-1 0,0 1-1,0-1 1,0 1-1,0-1 1,1 1 0,-1 0-1,0-1 1,0 1-1,0-1 1,1 1 0,-1-1-1,0 1 1,1-1-1,-1 1 1,0-1 0,1 1-1,-1-1 1,1 0-1,-1 1 1,1-1 0,-1 0-1,1 1 1,-1-1-1,1 0 1,-1 0 0,1 1-1,-1-1 1,1 0-1,0 0 1,-1 0 0,1 0-1,-1 0 1,1 0-1,0 0 1,-1 0 0,1 0-1,-1 0 1,1 0-1,0 0 1,-1 0 0,1 0-1,-1 0 1,1-1-1,0 1 1,33-13 276,-21 2-280,-1 0 0,1 0 0,-2-1 0,1-1 0,-2 0 1,0 0-1,0-1 0,13-28 0,-30 86-1053,3-33 1046,1-4-1,1 1 1,-1-1-1,2 0 0,-1 1 0,1-1 1,0 1-1,0 9 0,1-17-1,0 0 0,1 1 0,-1-1-1,0 1 1,1-1 0,-1 0 0,0 1 0,1-1-1,-1 0 1,1 0 0,-1 1 0,0-1-1,1 0 1,-1 0 0,1 1 0,-1-1 0,1 0-1,-1 0 1,1 0 0,-1 0 0,1 0-1,-1 0 1,1 0 0,-1 0 0,1 0 0,-1 0-1,1 0 1,-1 0 0,1 0 0,-1 0 0,1 0-1,-1-1 1,0 1 0,1 0 0,-1 0-1,1-1 1,-1 1 0,1 0 0,-1 0 0,0-1-1,1 0 1,20-11 159,14-21-41,-1-2 0,-2-1-1,-1-1 1,38-64 0,-58 86-81,6-13-21,-11 19-116,-14 24 30,-8 14 116,-3 6 212,-18 42-1,33-65-213,0 0-1,0 0 1,1 0-1,1 0 1,0 0-1,0 1 1,1-1-1,1 14 1,1-24-87,0 1 0,-1-1 1,1 0-1,0 1 0,0-1 0,0 0 1,1 0-1,-1 1 0,0-1 0,3 2 1,0-1-302,-10-15 175,3 8 173,-35-64 59,35 63 14,1-1-1,0 1 0,0-1 1,1 1-1,0-1 0,0 0 1,0 1-1,1-1 0,-1 0 1,1 0-1,1-7 1,0 12-73,-1 0 1,1-1 0,0 1-1,-1 0 1,1 0 0,0 0 0,0 0-1,0 0 1,0 0 0,-1 1-1,1-1 1,1 0 0,-1 0 0,0 1-1,0-1 1,0 1 0,0-1-1,0 1 1,1-1 0,-1 1-1,0-1 1,0 1 0,0 0 0,1 0-1,-1 0 1,2 0 0,43-1-115,-35 1-79,20 1-1334,16-1-3182,1-4-4622,0-8-6185</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23.651"/>
    </inkml:context>
    <inkml:brush xml:id="br0">
      <inkml:brushProperty name="width" value="0.025" units="cm"/>
      <inkml:brushProperty name="height" value="0.025" units="cm"/>
    </inkml:brush>
  </inkml:definitions>
  <inkml:trace contextRef="#ctx0" brushRef="#br0">177 82 4356,'1'-6'2532,"0"-1"0,0 1 0,-1 0 1,0-1-1,0 1 0,-3-12 0,3 17-2336,0 0 0,-1-1 0,1 1 0,0 0 0,-1 0-1,1 0 1,-1 0 0,1-1 0,-1 1 0,1 0 0,-1 0 0,0 0 0,0 0 0,1 1 0,-1-1 0,0 0-1,0 0 1,0 0 0,0 1 0,0-1 0,0 0 0,0 1 0,0-1 0,0 1 0,-1-1 0,1 1 0,0 0-1,0-1 1,0 1 0,-1 0 0,1 0 0,0 0 0,0 0 0,0 0 0,-1 0 0,1 0 0,0 0 0,0 0-1,-1 1 1,1-1 0,0 0 0,0 1 0,-1 0 0,-1 1-139,0-1 0,0 1 0,1 0 0,-1 0 0,1 0 0,0 1-1,0-1 1,0 0 0,0 1 0,0 0 0,0-1 0,0 1 0,1 0 0,-2 5 0,-19 49 213,17-43-145,-3 13-23,0 0 0,2 0 1,1 0-1,1 1 0,1 0 0,1 0 0,4 49 0,8-42-102,-7-30 0,-9-22 0,-7-21 0,6 21 0,0 0 0,2 0 0,0-1 0,1 0 0,-3-30 0,7 48 0,0-1 0,0 1 0,1 0 0,-1 0 0,0-1 0,0 1 0,0 0 0,0-1 0,1 1 0,-1 0 0,0 0 0,0-1 0,1 1 0,-1 0 0,0 0 0,0 0 0,1-1 0,-1 1 0,0 0 0,1 0 0,-1 0 0,0 0 0,1 0 0,-1-1 0,0 1 0,1 0 0,-1 0 0,0 0 0,1 0 0,-1 0 0,0 0 0,1 0 0,-1 0 0,0 1 0,1-1 0,-1 0 0,0 0 0,1 0 0,0 0 0,13 4 0,-14-3 0,60 19-2905,-46-16 1061,0-1 0,0 0 1,0-1-1,24 0 1,1-2-6309</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24.010"/>
    </inkml:context>
    <inkml:brush xml:id="br0">
      <inkml:brushProperty name="width" value="0.025" units="cm"/>
      <inkml:brushProperty name="height" value="0.025" units="cm"/>
    </inkml:brush>
  </inkml:definitions>
  <inkml:trace contextRef="#ctx0" brushRef="#br0">114 17 13421,'0'0'10041,"-9"1"-7083,4 0-2786,-1 0 1,1 1 0,0-1 0,0 1 0,1 0-1,-1 0 1,0 0 0,1 1 0,-1 0 0,1 0 0,0 0-1,-1 0 1,2 1 0,-1 0 0,0-1 0,1 1-1,0 1 1,0-1 0,0 0 0,0 1 0,1-1-1,-1 1 1,1 0 0,0 0 0,1 0 0,-2 8-1,2-12-164,1 0 0,-1 0-1,1-1 1,0 1 0,-1 0-1,1 0 1,0 0 0,0 0 0,-1 0-1,1 0 1,0 0 0,0 0-1,0 0 1,0 0 0,0 0-1,1 0 1,-1 0 0,0 0-1,0 0 1,1 0 0,-1 0-1,0 0 1,1 0 0,-1 0-1,1 0 1,0-1 0,-1 1-1,1 0 1,-1 0 0,1-1 0,0 1-1,0 0 1,-1-1 0,1 1-1,0 0 1,0-1 0,0 1-1,0-1 1,0 0 0,0 1-1,0-1 1,0 0 0,0 1-1,0-1 1,0 0 0,0 0-1,0 0 1,0 0 0,0 0-1,0 0 1,0 0 0,0 0 0,-1-1-1,1 1 1,0 0 0,0 0-1,0-1 1,2 0 0,4-1 48,0 0 0,0-1 0,-1 0 0,1 0 0,0-1 0,-1 1 0,6-6 1,-1-1-8,0 0 0,-1-1 1,0 0-1,-1 0 0,-1-1 1,1-1-1,10-22 1,-14 30-433,-7 21 169,-7 26 175,6-34 43,0 2-23,-1-1-1,2 2 0,0-1 1,0 0-1,0 0 1,1 18-1,1-27-87,0 0 1,1 0-1,-1 0 1,0-1-1,1 1 1,-1 0-1,0 0 0,1-1 1,-1 1-1,1 0 1,-1-1-1,1 1 1,-1-1-1,1 1 1,0 0-1,-1-1 0,1 0 1,0 1-1,-1-1 1,1 1-1,0-1 1,0 0-1,-1 1 1,1-1-1,0 0 0,0 0 1,0 0-1,-1 1 1,1-1-1,0 0 1,0 0-1,0 0 1,-1 0-1,1 0 0,0-1 1,0 1-1,0 0 1,-1 0-1,2-1 1,32-11-4697,-12-7-786,0-6-3652</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24.612"/>
    </inkml:context>
    <inkml:brush xml:id="br0">
      <inkml:brushProperty name="width" value="0.025" units="cm"/>
      <inkml:brushProperty name="height" value="0.025" units="cm"/>
    </inkml:brush>
  </inkml:definitions>
  <inkml:trace contextRef="#ctx0" brushRef="#br0">159 63 5061,'0'0'19768,"2"-10"-16426,3-28-1020,-5 38-2268,0-1-1,0 0 1,0 0 0,0 1-1,-1-1 1,1 0 0,0 1-1,-1-1 1,1 0 0,0 1 0,-1-1-1,1 1 1,-1-1 0,1 0-1,-1 1 1,1-1 0,-1 1 0,0 0-1,1-1 1,-1 1 0,1-1-1,-1 1 1,0 0 0,1 0-1,-1-1 1,0 1 0,0 0 0,1 0-1,-1 0 1,0 0 0,1-1-1,-1 1 1,0 0 0,0 1-1,0-1 1,-27 2 245,27-2-278,-6 3-20,-1 0 0,1 0 0,0 1 0,1 0 0,-1 0-1,1 0 1,0 1 0,0 0 0,0 0 0,0 1 0,1 0 0,0 0 0,0 0 0,1 0 0,0 1 0,0-1 0,0 1 0,1 0 0,0 1 0,0-1 0,-3 15 0,6-21-1,1 0 0,-1 0 1,1 0-1,-1 0 0,1 0 0,0 0 0,-1 0 1,1 0-1,0 0 0,0 0 0,-1-1 0,1 1 1,0 0-1,0 0 0,0-1 0,0 1 0,0-1 1,0 1-1,0-1 0,0 1 0,0-1 0,0 1 1,1-1-1,-1 0 0,0 0 0,0 0 0,0 0 1,0 0-1,0 0 0,1 0 0,-1 0 0,1 0 1,49-2-26,-47 1 16,12-1-638,0 0 0,-1-2 0,30-9 0,-23 4-3067,-1-1 0,22-12 0,-4-2-6584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06.304"/>
    </inkml:context>
    <inkml:brush xml:id="br0">
      <inkml:brushProperty name="width" value="0.025" units="cm"/>
      <inkml:brushProperty name="height" value="0.025" units="cm"/>
    </inkml:brush>
  </inkml:definitions>
  <inkml:trace contextRef="#ctx0" brushRef="#br0">270 1 13741,'0'0'10901,"-12"11"-8899,-29 33-600,2 2 0,-56 85 1,83-113-1279,2 1 1,0 0 0,1 0-1,1 1 1,0 1 0,2-1 0,0 1-1,2 0 1,0 1 0,-1 42-1,5-62-214,0 0-1,0 1 0,0-1 0,1 0 0,-1 0 0,1 1 0,-1-1 1,1 0-1,0 0 0,0 0 0,0 0 0,0 0 0,0 0 0,1 0 0,-1 0 1,0 0-1,1 0 0,-1-1 0,1 1 0,0-1 0,0 1 0,0-1 0,0 0 1,-1 1-1,2-1 0,-1 0 0,0 0 0,0-1 0,0 1 0,0 0 1,4 0-1,-2-1-630,0 1 1,1-1 0,-1 0 0,0 0 0,0 0 0,1-1 0,-1 0-1,0 1 1,0-2 0,0 1 0,0 0 0,0-1 0,0 0 0,0 0-1,0 0 1,5-4 0,17-17-9690</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25.010"/>
    </inkml:context>
    <inkml:brush xml:id="br0">
      <inkml:brushProperty name="width" value="0.025" units="cm"/>
      <inkml:brushProperty name="height" value="0.025" units="cm"/>
    </inkml:brush>
  </inkml:definitions>
  <inkml:trace contextRef="#ctx0" brushRef="#br0">81 1 5830,'0'0'22778,"0"5"-22489,-1 14 107,-2 0 0,0-1 1,-1 1-1,-13 35 0,10-35-81,1 0 0,0 1 0,2 0-1,1 0 1,-2 23 0,5-43-315,0 0 0,0 1 0,0-1 0,0 0 0,1 1 0,-1-1 0,0 0 0,0 1 0,0-1 0,0 0 0,1 1 0,-1-1 0,0 0 0,0 0 0,1 1 0,-1-1 0,0 0 0,0 0 0,1 1 0,-1-1 0,0 0 0,1 0 0,-1 0 0,0 0 0,1 1 0,-1-1 0,0 0 0,1 0 0,-1 0 0,0 0 0,1 0 0,-1 0 0,0 0 0,1 0 0,-1 0 0,0 0 0,1 0 0,-1 0 0,1 0 0,-1 0 0,0-1 0,1 1 0,-1 0 0,0 0 0,1 0 0,-1 0 0,0-1 0,0 1 0,1 0 0,-1 0 0,0 0 0,0-1 0,1 1 0,-1 0 0,0-1 0,2 0 0,-1 0 0,1 1 0,-1-1 0,0 0 0,0-1 0,1 1 0,-1 0 0,0 0 0,0 0 0,0-1 0,0 1 0,-1 0 0,1-1 0,1-1 0,-1-4 0,0 0 0,-1 0 0,1 0 0,-2-1 0,1 1 0,-1 0 0,0 0 0,-2-10 0,2 15 0,1-1 0,-1 0 0,0 1 0,0-1 0,0 1 0,0-1 0,0 1 0,-1 0 0,1-1 0,-1 1 0,0 0 0,1 0 0,-1 0 0,0 0 0,0 0 0,0 0 0,-1 1 0,1-1 0,0 1 0,-1-1 0,1 1 0,-1 0 0,1 0 0,-1 0 0,-3-1 0,6 3 0,0-1 0,0 0 0,0 0 0,0 0 0,-1 0 0,1 0 0,0 0 0,0 0 0,0 0 0,0 0 0,0 0 0,0 0 0,-1 1 0,1-1 0,0 0 0,0 0 0,0 0 0,0 0 0,0 0 0,0 0 0,0 1 0,0-1 0,0 0 0,0 0 0,0 0 0,0 0 0,0 0 0,0 1 0,0-1 0,0 0 0,0 0 0,0 0 0,0 0 0,0 1 0,0-1 0,0 0 0,0 0 0,0 0 0,0 0 0,0 0 0,0 1 0,0-1 0,0 0 0,0 0 0,0 0 0,0 0 0,0 0 0,1 1 0,-1-1 0,0 0 0,0 0 0,0 0 0,0 0 0,0 0 0,0 0 0,1 0 0,-1 0 0,0 0 0,0 0 0,0 0 0,0 0 0,0 1 0,1-1 0,-1 0 0,0 0 0,0 0 0,0 0 0,0 0 0,1 0 0,9 9 0,45 7-2268,-33-13-283,-1-1 0,0 0 0,1-2 1,31-3-1,-32-1-6546</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25.442"/>
    </inkml:context>
    <inkml:brush xml:id="br0">
      <inkml:brushProperty name="width" value="0.025" units="cm"/>
      <inkml:brushProperty name="height" value="0.025" units="cm"/>
    </inkml:brush>
  </inkml:definitions>
  <inkml:trace contextRef="#ctx0" brushRef="#br0">98 43 14574,'0'0'13986,"-9"1"-13511,-40 12 168,47-12-571,-1-1 0,1 1 0,0 0 0,0 0 0,0 0 0,0 0 0,0 0-1,0 1 1,0-1 0,1 0 0,-1 1 0,0-1 0,1 1 0,-1 0-1,1 0 1,0-1 0,-1 1 0,1 0 0,0 0 0,0 0 0,0 0-1,0 1 1,1-1 0,-2 4 0,4-5-40,0 0-1,0 0 1,0 0 0,1 0-1,-1 0 1,0-1 0,0 1-1,1-1 1,-1 0-1,0 0 1,0 0 0,1 0-1,-1 0 1,0 0 0,4-1-1,0 1 34,37-2 20,-29 1-77,1 0 0,0 1 0,-1 0 1,1 1-1,23 5 0,-24 1 144,-14-8-146,0 1 0,0 0-1,0 0 1,0 0 0,0 0 0,0 0 0,0 0 0,0 0 0,0 0 0,0-1-1,0 1 1,0 0 0,0 0 0,0 0 0,0 0 0,0 0 0,0 0 0,0 0 0,0 0-1,0-1 1,0 1 0,0 0 0,0 0 0,0 0 0,0 0 0,0 0 0,0 0-1,0 0 1,0 0 0,0 0 0,0 0 0,1-1 0,-1 1 0,0 0 0,0 0-1,0 0 1,0 0 0,0 0 0,0 0 0,0 0 0,0 0 0,0 0 0,1 0 0,-1 0-1,0 0 1,0 0 0,0 0 0,0 0 0,0 0 0,0 0 0,0 0 0,0 0-1,1 0 1,-1 0 0,0 0 0,0 0 0,1-18 94,5-69-100,-5 86 0,-1 1 0,0 0 0,1-1 0,-1 1 0,1-1 0,-1 1 0,1 0 0,-1-1 0,1 1 0,-1 0 0,1-1 0,-1 1 0,1 0 0,0 0 0,-1 0 0,1 0 0,-1-1 0,1 1 0,0 0 0,-1 0 0,1 0 0,-1 0 0,1 0 0,0 0 0,-1 1 0,1-1 0,-1 0 0,1 0 0,-1 0 0,1 0 0,1 1 0,22 6 0,30 7-2861,-28-9-2115,0-1 1,53 1 0,-48-5-4432</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25.784"/>
    </inkml:context>
    <inkml:brush xml:id="br0">
      <inkml:brushProperty name="width" value="0.025" units="cm"/>
      <inkml:brushProperty name="height" value="0.025" units="cm"/>
    </inkml:brush>
  </inkml:definitions>
  <inkml:trace contextRef="#ctx0" brushRef="#br0">270 1 15375,'0'0'12417,"-12"-1"-10213,-63 7-358,71-6-1794,-1 1-1,1 0 0,0 0 1,-1 0-1,1 0 0,0 1 1,0 0-1,0 0 1,0 0-1,0 0 0,0 1 1,0 0-1,1 0 0,-1 0 1,1 0-1,0 0 1,-4 6-1,6-9-51,1 1 0,0-1 0,0 1 0,0-1 0,0 1 0,-1-1 0,1 1 0,0-1 0,0 1 0,0-1 0,0 1 0,0-1 0,0 1 0,0-1 0,0 1 0,1-1 0,-1 1 0,0-1 0,0 0 0,0 1 0,0-1 0,1 1 0,-1-1 0,0 1 0,0-1 0,1 1 0,-1-1 0,0 0 0,1 1 0,-1-1 0,0 0 0,1 1 0,-1-1 0,1 0 0,-1 0 0,1 1 0,-1-1 0,0 0 0,1 0 0,-1 0 0,1 0 0,-1 1 0,1-1 0,-1 0 0,1 0 0,0 0 0,29 4 0,-24-4 0,21 2 0,58 8 0,-78-9 0,-1 1 0,0-1 0,1 1 0,-1 0 0,0 1 0,0 0 0,-1 0 0,1 0 0,-1 0 0,8 7 0,-12-10 0,0 1 0,0 0 0,-1-1 0,1 1 0,0 0 0,0 0 0,-1 0 0,1 0 0,-1 0 0,1 0 0,-1 0 0,1 0 0,-1 0 0,1 0 0,-1 0 0,0 0 0,0 0 0,0 0 0,1 0 0,-1 0 0,0 0 0,0 0 0,0 0 0,-1 1 0,1-1 0,0 1 0,-1 0 0,0 0 0,-1 0 0,1 0 0,0 0 0,-1-1 0,1 1 0,-1 0 0,1-1 0,-1 1 0,0-1 0,0 0 0,-2 2 0,-9 4 0,1-1 0,-1-1 0,-18 5 0,26-8 0,-37 12-428,-61 11 0,88-23-487,-1 0-1,1-1 0,-1-1 0,-20-1 1,25-1-12165</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29.221"/>
    </inkml:context>
    <inkml:brush xml:id="br0">
      <inkml:brushProperty name="width" value="0.025" units="cm"/>
      <inkml:brushProperty name="height" value="0.025" units="cm"/>
    </inkml:brush>
  </inkml:definitions>
  <inkml:trace contextRef="#ctx0" brushRef="#br0">781 151 2691,'0'0'272,"9"-9"-101,30-33 298,-37 41-262,-1-1-1,1 0 0,0 0 0,-1 0 0,0 0 0,1 0 0,-1 0 1,0 0-1,0 0 0,0 0 0,0 0 0,0-1 0,-1 1 0,1 0 1,-1-1-1,1 1 0,-1 0 0,0-1 0,0 1 0,0-1 0,-1-3 1,0 4-42,0 0 1,0 0 0,0 0 0,-1 0 0,1 0 0,-1 0 0,1 1 0,-1-1 0,0 0-1,0 1 1,1-1 0,-1 1 0,0-1 0,0 1 0,-1 0 0,1 0 0,-2-1-1,-8-2 224,0 0 0,0 1 0,0 0 0,-1 1 0,-23-1 0,11 4-342,0 1 0,0 2 0,0 0 0,0 1 0,1 2 0,0 0 0,0 2 0,0 0 0,2 2 0,-1 1 0,1 0 0,-26 20 0,11-5-13,2 2 0,1 1 0,1 1 0,2 2 0,1 1 0,-26 40 0,39-48 22,1 0 0,1 2-1,2 0 1,0 0 0,2 1 0,2 1 0,0 0-1,2 0 1,1 0 0,2 1 0,1 0 0,1 0 0,2 0-1,3 34 1,0-40-79,1 0-1,1 0 1,0-1 0,2 0-1,2 0 1,0 0-1,1-1 1,1-1 0,1 0-1,1 0 1,1-1 0,1-1-1,0 0 1,2-1-1,0-1 1,1 0 0,37 26-1,-37-33 119,1 0-1,0-1 1,0-1-1,1-1 1,0-1-1,0-1 0,1 0 1,-1-2-1,1 0 1,1-2-1,-1 0 1,0-1-1,0-1 1,1-1-1,-1-1 1,37-8-1,-20 1 197,0-2 1,-1-1-1,0-2 0,-1-2 1,-1-1-1,-1-1 1,0-2-1,38-31 0,-41 27 112,-1-3-1,-1 0 1,-2-2-1,-1-1 1,-1-1-1,-2-1 1,-1-1-1,32-64 1,-42 70-341,-1 1-1,-1-2 1,-1 1 0,-1-1 0,-2-1-1,-1 1 1,-1-1 0,-1 0 0,-2 0 0,-1 0-1,-1 0 1,-9-51 0,7 66-212,-1 0 1,0 1-1,-1-1 0,-1 1 1,0 0-1,-1 0 0,0 1 1,-1 0-1,0 0 0,-1 1 1,-18-18-1,11 14-816,-1 1 0,-1 1 0,0 1 0,-1 0 0,0 1 0,-40-16 0,-14 0-4981</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32.169"/>
    </inkml:context>
    <inkml:brush xml:id="br0">
      <inkml:brushProperty name="width" value="0.025" units="cm"/>
      <inkml:brushProperty name="height" value="0.025" units="cm"/>
    </inkml:brush>
  </inkml:definitions>
  <inkml:trace contextRef="#ctx0" brushRef="#br0">1 1 3876,'0'0'160</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9:13.901"/>
    </inkml:context>
    <inkml:brush xml:id="br0">
      <inkml:brushProperty name="width" value="0.025" units="cm"/>
      <inkml:brushProperty name="height" value="0.025" units="cm"/>
    </inkml:brush>
  </inkml:definitions>
  <inkml:trace contextRef="#ctx0" brushRef="#br0">248 198 2819,'1'-9'1244,"6"-33"-75,-5 31 44,-1-1 0,-1 1-1,0-1 1,-2-16-1,2 25-941,-1 0-1,1-1 1,-1 1-1,0 0 1,0 0-1,0-1 1,0 1-1,0 0 1,-1 0-1,1 1 1,-1-1-1,0 0 1,0 0-1,0 1 1,0-1-1,-1 1 1,1 0-1,-1-1 1,1 1-1,-1 0 1,0 1-1,1-1 1,-1 0-1,0 1 1,0 0-1,0-1 1,-1 1-1,1 0 1,0 1-1,0-1 1,-1 0-1,1 1 1,0 0-1,0 0 1,-5 0-1,3 1-193,-1 0 1,1 1-1,-1 0 0,1-1 0,0 2 0,0-1 0,0 1 0,0-1 1,1 1-1,-1 0 0,1 1 0,-1-1 0,1 1 0,0 0 0,1 0 1,-1 0-1,1 1 0,-1-1 0,1 1 0,-3 6 0,-5 9-56,1 0 0,1 0-1,-12 37 1,14-32-3,1-1-1,1 1 0,2 0 1,0 1-1,2-1 1,0 0-1,2 1 1,1-1-1,6 30 0,-5-39 5,1-1-1,0 0 1,1 0-1,0 0 1,1-1-1,1 1 1,1-1-1,0-1 1,0 0-1,1 0 1,1 0-1,0-2 1,1 1-1,0-1 1,25 19-1,-32-28 34,0 1 0,-1 0 0,1-1 1,0 0-1,1 0 0,-1 0 0,0 0 0,0 0 0,1-1 1,-1 0-1,1 0 0,-1 0 0,1-1 0,0 0 0,-1 1 1,1-1-1,0-1 0,-1 1 0,1-1 0,-1 0 0,1 0 1,-1 0-1,1-1 0,-1 1 0,0-1 0,0 0 0,0 0 0,0-1 1,0 1-1,0-1 0,-1 0 0,1 0 0,-1 0 0,0 0 1,1-1-1,-2 0 0,1 1 0,0-1 0,2-5 0,5-7 214,-1-1-1,-1 0 1,-1 0-1,0-1 1,-1 0-1,-1 0 1,-1-1 0,4-25-1,-5 7-62,-1 0 0,-1-1 1,-9-67-1,7 91-198,-1 0 0,-1 0 1,-1 0-1,0 0 0,-1 1 0,0 0 0,-1 0 0,0 0 1,-1 1-1,0 0 0,-1 0 0,-1 1 0,-11-12 1,19 21-96,0 1 1,0 0 0,0 0 0,-1 0 0,1 0 0,0 0 0,-1 0 0,1 0 0,0 1-1,-1-1 1,1 0 0,-1 1 0,1-1 0,-1 1 0,1-1 0,-1 1 0,0 0-1,1 0 1,-1 0 0,1 0 0,-1 0 0,0 0 0,-2 1 0,3-1-402,-1 1 1,1 0 0,-1 0-1,1 1 1,-1-1 0,1 0-1,0 0 1,0 1 0,-1-1-1,1 0 1,0 1 0,0-1-1,1 1 1,-1 0-1,0-1 1,0 1 0,1 0-1,-1-1 1,0 4 0,-3 18-10558</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9:14.666"/>
    </inkml:context>
    <inkml:brush xml:id="br0">
      <inkml:brushProperty name="width" value="0.025" units="cm"/>
      <inkml:brushProperty name="height" value="0.025" units="cm"/>
    </inkml:brush>
  </inkml:definitions>
  <inkml:trace contextRef="#ctx0" brushRef="#br0">223 3 4933,'0'0'5893,"-11"-1"-3213,7 0-2499,-1 1 1,0 0-1,1 0 0,-1 0 0,0 0 1,0 1-1,1 0 0,-1 0 1,1 0-1,-1 1 0,1-1 0,-1 1 1,1 0-1,0 0 0,0 1 0,0-1 1,0 1-1,0 0 0,1 0 1,-1 0-1,1 1 0,-4 4 0,-6 9-80,2 0-1,-1 0 0,2 1 0,1 0 0,0 1 0,1 0 0,1 1 1,1 0-1,-6 33 0,5-8 13,3 0-1,1 0 1,5 62-1,0-79 14,1 0 0,1 0-1,14 45 1,-14-60-114,0-1 0,1 1 0,1-1 1,0 1-1,0-2 0,2 1 0,-1-1 1,1 0-1,15 16 0,-20-25 21,-1 1 0,1-1-1,0 0 1,-1 1 0,1-1-1,0 0 1,0-1 0,0 1 0,1-1-1,-1 1 1,0-1 0,1 0 0,-1 0-1,1 0 1,-1-1 0,1 1 0,-1-1-1,1 0 1,-1 0 0,1 0 0,-1 0-1,1-1 1,-1 0 0,1 1 0,-1-1-1,1 0 1,-1-1 0,0 1-1,0 0 1,1-1 0,-1 0 0,0 0-1,0 0 1,-1 0 0,1 0 0,0-1-1,-1 1 1,1-1 0,2-4 0,5-5 175,-1 0 1,-1 0-1,0-1 1,-1 0 0,0 0-1,-1-1 1,-1 0-1,5-19 1,-3 4 2,-1-1 0,-2 0 0,-2-1 0,0 1 0,-2 0 0,-5-47 0,1 53-162,0 1 1,-1-1-1,-1 1 1,-1 0-1,-2 0 1,0 1-1,-1 1 0,-23-37 1,29 53-65,0-1-1,0 1 1,-1 0 0,1 1-1,-1-1 1,0 1 0,-1 0-1,1 0 1,-10-5 0,14 8-121,-1 1 0,1-1 0,-1 0 0,1 1-1,-1-1 1,0 1 0,1 0 0,-1-1 0,1 1 0,-1 0 0,0 0 0,1 0 0,-1 0 0,0 0 0,1 0 0,-1 1 0,1-1 0,-1 1 0,1-1 0,-1 1 0,1-1 0,-1 1 0,1 0 0,-1 0 0,1 0 0,0 0 0,-1 0 0,1 0 0,0 0-1,0 0 1,0 0 0,0 0 0,0 1 0,0-1 0,0 0 0,0 1 0,0-1 0,1 1 0,-1-1 0,0 1 0,0 2 0,-7 23-4930,2-1-2520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9:17.458"/>
    </inkml:context>
    <inkml:brush xml:id="br0">
      <inkml:brushProperty name="width" value="0.025" units="cm"/>
      <inkml:brushProperty name="height" value="0.025" units="cm"/>
    </inkml:brush>
  </inkml:definitions>
  <inkml:trace contextRef="#ctx0" brushRef="#br0">171 57 6470,'0'0'15391,"-9"-8"-13176,-28-28-282,35 35-1846,0-1 1,1 1-1,-1 0 1,0 0 0,0 0-1,0 0 1,0 0 0,0 0-1,0 0 1,0 1-1,0-1 1,0 1 0,0 0-1,0-1 1,0 1 0,-1 0-1,1 0 1,0 0 0,0 1-1,0-1 1,0 0-1,0 1 1,0-1 0,0 1-1,0 0 1,0 0 0,0 0-1,0 0 1,0 0-1,0 0 1,0 0 0,1 1-1,-1-1 1,1 0 0,-1 1-1,1 0 1,-1-1-1,1 1 1,-1 2 0,-5 5-52,2 0 0,0 0 0,0 0 0,0 1 0,-5 17-1,8-19 42,-1 0-1,1 0 0,1 0 0,-1 0 1,1 1-1,0 12 0,1-19-47,1-1 0,-1 1 0,0-1 0,0 1 0,1-1 0,-1 1 0,1-1 0,-1 1 0,1-1 0,0 1 0,0-1 0,-1 0 0,1 1 0,0-1 0,0 0 0,0 0 0,0 1-1,1-1 1,-1 0 0,0 0 0,0 0 0,1-1 0,-1 1 0,0 0 0,1 0 0,-1-1 0,1 1 0,-1-1 0,1 1 0,-1-1 0,1 0 0,-1 1 0,1-1 0,0 0 0,-1 0 0,1 0 0,-1 0 0,1-1 0,2 1 0,4-2 26,0 0 0,1-1-1,-2 1 1,1-1 0,0-1 0,-1 0 0,1 0 0,-1 0 0,0-1 0,0 0 0,-1 0 0,0-1 0,10-10-1,4-6 139,-1-1-1,24-37 0,-29 37-192,-11 22 0,-3 13 0,-2 14 0,-4 2 4,1-10-14,2-1 0,0 1 1,0 0-1,2 0 0,0-1 1,4 36-1,-2-51-101,-1 0 1,1-1-1,0 1 1,0 0-1,0 0 1,0 0-1,0-1 1,0 1-1,0 0 0,0-1 1,1 1-1,-1-1 1,1 1-1,-1-1 1,1 0-1,-1 0 1,1 0-1,0 0 1,0 0-1,0 0 0,-1 0 1,1 0-1,0-1 1,4 2-1,-1-1-1186,1-1-1,0 1 1,-1-1 0,1 1-1,0-2 1,-1 1-1,12-3 1,17-8-11889</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9:17.859"/>
    </inkml:context>
    <inkml:brush xml:id="br0">
      <inkml:brushProperty name="width" value="0.025" units="cm"/>
      <inkml:brushProperty name="height" value="0.025" units="cm"/>
    </inkml:brush>
  </inkml:definitions>
  <inkml:trace contextRef="#ctx0" brushRef="#br0">1 1 4644,'0'0'22491,"7"9"-21279,-3-4-1088,1 1 1,0-1 0,0 0-1,1 0 1,-1-1 0,1 1-1,0-1 1,0-1 0,1 1-1,-1-1 1,1 0 0,-1 0-1,1-1 1,0 0 0,0 0-1,11 1 1,-8-2-32,-3 0-117,1-1 1,-1 2-1,0-1 0,0 1 1,7 3-1,-13-5 16,0 0 0,0 1 1,0-1-1,0 1 0,-1-1 0,1 1 0,0-1 0,0 1 1,-1 0-1,1-1 0,0 1 0,-1 0 0,1-1 1,-1 1-1,1 0 0,-1 0 0,1 0 0,-1-1 0,0 1 1,1 0-1,-1 0 0,0 0 0,0 0 0,0 0 0,1 0 1,-1 0-1,0 0 0,0 0 0,0-1 0,0 1 1,-1 0-1,1 0 0,0 0 0,0 0 0,-1 0 0,1 0 1,0 0-1,-1-1 0,1 1 0,-1 0 0,1 0 1,-1 0-1,1-1 0,-1 1 0,1 0 0,-1-1 0,0 1 1,0 0-1,-10 12 172,-1-1-1,0 0 1,-26 18 0,27-22-54,0 0 1,0 1-1,1 0 0,1 0 0,0 1 1,0 1-1,-9 14 0,14-11-1279,5-14 1059,-1 0 0,0 1 0,0-1 1,1 0-1,-1 0 0,0 1 0,0-1 0,1 0 0,-1 0 0,0 1 0,1-1 1,-1 0-1,0 0 0,1 0 0,-1 0 0,0 0 0,1 1 0,-1-1 0,0 0 0,1 0 1,-1 0-1,1 0 0,-1 0 0,0 0 0,1 0 0,-1 0 0,0 0 0,1-1 1,-1 1-1,0 0 0,1 0 0,-1 0 0,0 0 0,1 0 0,0-1 0,16-7-6958</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9:18.640"/>
    </inkml:context>
    <inkml:brush xml:id="br0">
      <inkml:brushProperty name="width" value="0.025" units="cm"/>
      <inkml:brushProperty name="height" value="0.025" units="cm"/>
    </inkml:brush>
  </inkml:definitions>
  <inkml:trace contextRef="#ctx0" brushRef="#br0">1 0 4452,'0'0'21845,"8"8"-20916,-3-2-877,0-1 0,-1 1 0,0 1 0,0-1 1,0 0-1,0 1 0,-1 0 0,0 0 0,-1 0 0,1 0 0,-1 0 1,1 9-1,-2-12-206,0 1 0,0 0 1,0-1-1,1 1 0,0-1 1,4 8-1,-5-11-344,-1 1 0,1-1 0,0 0 0,0 0 0,0 0 1,0 0-1,1 0 0,-1 0 0,0 0 0,0 0 0,1-1 0,-1 1 1,0 0-1,1-1 0,-1 1 0,2 0 0,6-1-5791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06.659"/>
    </inkml:context>
    <inkml:brush xml:id="br0">
      <inkml:brushProperty name="width" value="0.025" units="cm"/>
      <inkml:brushProperty name="height" value="0.025" units="cm"/>
    </inkml:brush>
  </inkml:definitions>
  <inkml:trace contextRef="#ctx0" brushRef="#br0">78 0 15663,'0'0'10250,"-2"13"-9140,-74 421 4041,89-516-4953,3 0-1,44-134 1,-59 213-203,0 0-1,0 1 1,0-1 0,1 1 0,-1-1-1,1 1 1,-1 0 0,1 0 0,0-1-1,0 1 1,0 0 0,0 1 0,0-1-1,0 0 1,0 0 0,4-1 0,-6 3 2,1 0 0,-1 0 1,1 0-1,0 0 1,-1 0-1,1-1 0,-1 1 1,1 1-1,-1-1 1,1 0-1,-1 0 0,1 0 1,0 0-1,-1 0 1,1 0-1,-1 1 0,1-1 1,-1 0-1,1 0 1,-1 1-1,1-1 0,-1 0 1,0 1-1,1-1 1,-1 0-1,1 1 0,0 0 1,6 27-55,-7-20 65,0 0-1,-1-1 0,1 1 1,-2-1-1,1 1 1,-1-1-1,-1 1 1,1-1-1,-1 0 1,0 0-1,-7 11 1,8-15-3,-1 1 1,1 0 0,-1 0 0,0-1 0,0 0 0,0 0 0,0 1 0,-1-2 0,1 1-1,-1 0 1,1-1 0,-1 1 0,0-1 0,0 0 0,0-1 0,-1 1 0,1-1-1,0 0 1,0 1 0,-1-2 0,-5 1 0,10-1-184,-1-1 0,0 1 0,1-1 0,-1 1 0,1-1 0,-1 0 0,1 1-1,-1-1 1,1 0 0,-1 1 0,1-1 0,0 0 0,0 0 0,-1 1 0,1-1 0,0 0 0,0 0 0,0 0 0,0 1 0,0-1 0,0 0 0,0 0 0,0 0-1,0 0 1,0-1 0,3-24-10113,5 9-3711</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9:19.138"/>
    </inkml:context>
    <inkml:brush xml:id="br0">
      <inkml:brushProperty name="width" value="0.025" units="cm"/>
      <inkml:brushProperty name="height" value="0.025" units="cm"/>
    </inkml:brush>
  </inkml:definitions>
  <inkml:trace contextRef="#ctx0" brushRef="#br0">15 0 17296,'0'0'11398,"-1"14"-10416,-11 353 2109,12-366-3091,0-1 0,-1 1 0,1 0 0,0 0 0,0 0 0,0 0 0,0 0 0,0 0 0,0 0 0,0 0 0,0-1 0,0 1 0,0 0 0,1 0 0,-1 0 0,0 0 0,1 0 0,-1-1 0,0 1 0,1 0 0,-1 0 0,1 0 0,-1-1 0,1 1 0,-1 0 0,1-1 0,0 1 0,-1-1 0,1 1 0,0 0 0,0-1 0,-1 0 0,1 1 0,0-1 0,0 1 0,0-1 0,0 0 0,-1 0 0,1 1 0,0-1 0,0 0 0,0 0 0,0 0 0,0 0 0,0 0 0,0 0 0,0 0 0,-1 0 0,1 0 0,0-1 0,0 1 0,0 0 0,0-1 0,0 1 0,-1 0 0,1-1 0,0 1 0,1-2 0,9-4 0,0-1 0,-1-1 0,16-13 0,-9 7 0,-8 7 0,0 0 0,0 0 0,1 1 0,0 1 0,0 0 0,0 0 0,1 1 0,-1 0 0,1 1 0,0 0 0,0 0 0,0 2 0,14-2 0,-24 3 0,1 1 0,-1-1 0,1 0 0,-1 1 0,0-1 0,1 1 0,-1-1 0,1 1 0,-1 0 0,0-1 0,0 1 0,1 0 0,-1 0 0,0 0 0,0 0 0,0 0 0,0 0 0,0 0 0,0 1 0,0-1 0,0 0 0,-1 0 0,1 1 0,0-1 0,-1 0 0,1 1 0,-1-1 0,1 1 0,-1-1 0,0 1 0,0-1 0,1 1 0,-1-1 0,0 1 0,-1-1 0,1 1 0,0-1 0,-1 2 0,1 3 0,-1-1 0,1 0 0,-1 0 0,-1 0 0,1 0 0,-1-1 0,0 1 0,0 0 0,0-1 0,-4 6 0,-1-2 0,0-1 0,0 0 0,-1 0 0,0-1 0,0 0 0,0 0 0,-1-1 0,0 0 0,0-1 0,0 0 0,-17 5 0,22-7 0,-1-1 0,1 0 0,-1 0 0,0 0 0,1 0 0,-1-1 0,0 0 0,0 0 0,1 0 0,-1 0 0,0-1 0,1 0 0,-1 0 0,0 0 0,1-1 0,-1 1 0,1-1 0,0 0 0,0-1 0,-1 1 0,1-1 0,1 1 0,-1-1 0,0 0 0,1-1 0,-5-4 0,0-10-1135,18 9-1747,33 8-4984,-27 2 4737,11-2-5369</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9:19.742"/>
    </inkml:context>
    <inkml:brush xml:id="br0">
      <inkml:brushProperty name="width" value="0.025" units="cm"/>
      <inkml:brushProperty name="height" value="0.025" units="cm"/>
    </inkml:brush>
  </inkml:definitions>
  <inkml:trace contextRef="#ctx0" brushRef="#br0">78 0 8296,'0'0'18497,"9"4"-17119,38 8-506,-30-8-781,-1-1 0,0 2 1,0 0-1,0 1 0,0 1 0,14 9 0,-28-15-78,-1 0-1,1 0 1,-1 0-1,0 0 1,0 1-1,1-1 1,-1 0-1,0 1 0,0-1 1,0 1-1,-1-1 1,1 1-1,0 0 1,0-1-1,-1 1 0,1 0 1,-1-1-1,0 1 1,1 0-1,-1 0 1,0 0-1,0-1 1,0 1-1,0 0 0,0 0 1,-1-1-1,1 1 1,-1 0-1,1 0 1,-1-1-1,1 1 1,-1 0-1,0-1 0,0 1 1,0-1-1,0 1 1,0-1-1,0 0 1,0 1-1,0-1 1,0 0-1,-1 0 0,1 1 1,-3 0-1,-6 6 372,1 0-1,-2-1 1,1 0-1,-21 10 0,-50 12 63,63-24-413,0 1-1,1 1 1,0 0-1,-18 11 1,35-18-43,0 0 0,-1 0 0,1 0 1,0 0-1,0 0 0,0 0 0,0 0 0,0 0 0,0 0 0,0 0 0,0 1 1,0-1-1,0 0 0,-1 0 0,1 0 0,0 0 0,0 0 0,0 0 1,0 0-1,0 0 0,0 0 0,0 0 0,0 1 0,0-1 0,0 0 0,0 0 1,0 0-1,0 0 0,0 0 0,0 0 0,0 0 0,0 0 0,0 1 1,0-1-1,0 0 0,0 0 0,0 0 0,0 0 0,0 0 0,0 0 0,0 0 1,0 0-1,0 1 0,0-1 0,0 0 0,1 0 0,-1 0 0,0 0 1,0 0-1,0 0 0,0 0 0,0 0 0,0 0 0,0 0 0,0 0 0,0 0 1,0 0-1,1 0 0,-1 0 0,0 1 0,0-1 0,0 0 0,0 0 1,0 0-1,0 0 0,0 0 0,1 0 0,12 2-1720,17 0-3209,-1-2-1510,4 0-2984</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59:20.099"/>
    </inkml:context>
    <inkml:brush xml:id="br0">
      <inkml:brushProperty name="width" value="0.025" units="cm"/>
      <inkml:brushProperty name="height" value="0.025" units="cm"/>
    </inkml:brush>
  </inkml:definitions>
  <inkml:trace contextRef="#ctx0" brushRef="#br0">241 1 13293,'0'0'11018,"-12"3"-9262,11-3-1730,-7 1 135,1 1 0,-1 0 0,1 0 0,0 1 0,-1 0 0,1 0 1,0 0-1,1 1 0,-1 0 0,1 1 0,0-1 0,-7 8 0,-7 9 250,1 1 0,-24 37 1,36-47-153,0 0 1,1 0-1,0 0 1,1 1-1,0 0 1,1 0-1,-4 20 0,8-32-243,0 1 0,0 0 0,-1 0-1,1 0 1,0 0 0,0 0-1,1 0 1,-1 0 0,0-1-1,1 1 1,-1 0 0,1 0-1,-1 0 1,1 0 0,0-1-1,0 1 1,0 0 0,0-1-1,0 1 1,0-1 0,0 1-1,3 1 1,-1-1 19,0 0 0,0 0 0,0-1 0,0 1 0,0-1-1,1 1 1,-1-1 0,0 0 0,1-1 0,-1 1 0,6 0 0,5-1 47,-1 0 0,1 0-1,0-1 1,-1-1 0,19-5 0,-16 2-82,-1 0 0,1-1 0,-1-1 0,-1-1 0,1 0 0,-1-1 0,-1 0 0,25-22 0,-31 25 0,0-1 0,-1 1 0,0-1 0,0-1 0,0 1 0,-1-1 0,0 0 0,-1 0 0,0 0 0,0-1 0,-1 1 0,1-1 0,-2 0 0,0 0 0,0 0 0,0 0 0,-1-12 0,-1 20-14,0-1-1,0 0 1,0 1 0,0-1-1,0 1 1,-1-1-1,1 1 1,-1-1 0,1 1-1,-1 0 1,1-1 0,-1 1-1,0 0 1,0-1 0,0 1-1,0 0 1,0 0 0,0 0-1,0 0 1,0 0-1,0 0 1,0 0 0,-1 0-1,-1-1 1,-1 0-81,0 1 0,1 0 0,-1 0 0,1 1 1,-1-1-1,0 1 0,0 0 0,1 0 0,-1 0 0,-4 1 0,-7 1-693,1 1 0,0 1 0,0 0 0,-20 9-1,-9 6-6877,1-1-6133</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3:44.305"/>
    </inkml:context>
    <inkml:brush xml:id="br0">
      <inkml:brushProperty name="width" value="0.025" units="cm"/>
      <inkml:brushProperty name="height" value="0.025" units="cm"/>
    </inkml:brush>
  </inkml:definitions>
  <inkml:trace contextRef="#ctx0" brushRef="#br0">0 2698 10762,'0'0'9833,"6"-12"-8557,107-285 2466,-19-25-2604,-48 161-679,467-1382 897,-487 1474-850,-3 0-1,-3-2 1,11-75 0,-31 146-563,0 0-1,1 0 1,-1 0-1,0 0 1,0-1-1,0 1 1,0 0 0,0 0-1,0 0 1,0-1-1,0 1 1,0 0 0,0 0-1,0 0 1,0 0-1,1-1 1,-1 1-1,0 0 1,-1 0 0,1 0-1,0-1 1,0 1-1,0 0 1,0 0 0,0 0-1,0-1 1,0 1-1,0 0 1,0 0 0,0 0-1,0 0 1,0-1-1,-1 1 1,1 0-1,0 0 1,0 0 0,0 0-1,0-1 1,0 1-1,-1 0 1,1 0 0,0 0-1,0 0 1,0 0-1,0 0 1,-1 0-1,1 0 1,0 0 0,0 0-1,-1 0 1,-9 10-2123,-19 30-1950,23-30 2478,-31 44-6484</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3:44.677"/>
    </inkml:context>
    <inkml:brush xml:id="br0">
      <inkml:brushProperty name="width" value="0.025" units="cm"/>
      <inkml:brushProperty name="height" value="0.025" units="cm"/>
    </inkml:brush>
  </inkml:definitions>
  <inkml:trace contextRef="#ctx0" brushRef="#br0">1 405 12236,'0'0'4831,"-1"12"-3801,3 81 1489,22 157 1,-18-196-2076,-3-30-150,-2-11-100,0 0-1,0-1 1,2 1 0,-1 0 0,2-1-1,-1 0 1,2 0 0,0 0-1,7 13 1,-11-24-154,0 1 0,0 0-1,1-1 1,-1 0 0,1 1-1,-1-1 1,1 0 0,0 1 0,-1-1-1,1 0 1,0 0 0,0-1-1,0 1 1,0 0 0,0-1 0,-1 1-1,1-1 1,0 1 0,1-1-1,-1 0 1,0 0 0,0 0 0,0 0-1,0 0 1,0 0 0,0-1-1,0 1 1,0-1 0,0 1 0,-1-1-1,1 0 1,0 0 0,0 0-1,0 0 1,-1 0 0,1 0 0,0 0-1,-1-1 1,3-1 0,9-8 204,-1-1 0,0 0 0,19-24 0,-20 22-60,120-146 861,239-266-8,-323 379-1450,61-65-2790,-44 31-5053,-22 12-6382</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3:46.014"/>
    </inkml:context>
    <inkml:brush xml:id="br0">
      <inkml:brushProperty name="width" value="0.025" units="cm"/>
      <inkml:brushProperty name="height" value="0.025" units="cm"/>
    </inkml:brush>
  </inkml:definitions>
  <inkml:trace contextRef="#ctx0" brushRef="#br0">197 229 13677,'0'0'8397,"-11"-5"-6144,4 1-1900,-1 0-1,0 1 1,1 0 0,-1 1-1,-1-1 1,1 2 0,-11-2 0,15 3-261,0 0 1,1 0-1,-1 0 1,0 1 0,1 0-1,-1 0 1,1 0 0,-1 0-1,1 0 1,-1 1 0,1-1-1,0 1 1,0 0-1,-1 0 1,1 0 0,1 0-1,-1 1 1,0-1 0,0 1-1,1 0 1,0 0 0,0 0-1,-3 4 1,0 2 35,0 1 1,0 0-1,1 0 1,1 0-1,0 0 1,0 1-1,1-1 1,0 1-1,1 0 1,0 0-1,2 20 1,-1-28-114,0 0 1,0 1 0,0-1-1,1 0 1,0 0-1,-1 1 1,1-1 0,0 0-1,1 0 1,-1 0 0,0 0-1,1 0 1,0 0 0,-1-1-1,1 1 1,0 0 0,1-1-1,-1 0 1,0 1 0,1-1-1,-1 0 1,1 0 0,0 0-1,0-1 1,-1 1 0,1-1-1,0 1 1,0-1 0,1 0-1,-1 0 1,0 0 0,0-1-1,0 1 1,1-1 0,-1 0-1,0 1 1,1-2 0,-1 1-1,0 0 1,0-1 0,7-1-1,6-3 15,0-1-1,-1 0 1,1-1 0,-1-1-1,-1 0 1,0-2 0,0 1-1,0-1 1,15-17-1,20-12 38,-47 38-66,-1 0 1,1-1-1,0 1 0,0 0 0,0 0 0,0 0 0,0 0 0,0 0 1,0 1-1,0-1 0,1 1 0,1-1 0,-3 1-2,0 0-1,0 0 0,0 0 0,-1 0 1,1 1-1,0-1 0,0 0 1,-1 0-1,1 1 0,0-1 0,0 0 1,-1 1-1,1-1 0,0 1 1,-1-1-1,1 1 0,-1-1 1,1 1-1,-1 0 0,1-1 0,-1 1 1,2 1-1,0 4 4,0 0 0,-1 0 0,1 0 1,-1 0-1,0 0 0,0 12 0,0-6 50,5 47 161,-4 94 1,-2-136-181,-2 0 0,0 0 0,-1 0 0,-1-1 0,0 1 0,-2-1 0,1 0 0,-2 0 0,0-1 0,-14 21 0,19-32-33,-1-1 0,0 1 0,0-1 0,0 0 0,0 0 0,0 0 0,-1 0 0,1 0 0,-1-1 0,-5 3 0,7-4 0,1-1 0,0 1 0,-1-1 0,1 1 0,-1-1 0,1 0 0,-1 0 0,1 0 0,-1 0 0,1 0 0,0 0 0,-1 0 0,1 0 0,-1-1 0,1 1 0,-1-1 0,1 1 0,0-1 0,-1 1 0,1-1 0,0 0 0,0 1 0,-1-1 0,1 0 0,0 0 0,0 0 0,0 0 0,0 0 0,0 0 0,0-1 0,0 1 0,1 0 0,-1 0 0,-1-3 0,-3-7 0,0-1 0,1 1 0,0-1 0,1 0 0,0 0 0,1 0 0,1 0 0,0 0 0,0-16 0,1 12 0,1 0 0,0 0 0,1 0 0,1 1 0,1-1 0,9-27 0,2 16 0,0 0 0,2 1 0,1 1 0,1 1 0,1 1 0,30-28 0,50-62 0,-90 100 0,0-1 0,-1 0 0,-1-1 0,0 0 0,-2 0 0,10-30 0,-13 35 0,-1 0 0,-1 0 0,1 0 0,-2-14 0,0 22 0,0 0 0,0 0 0,0 0 0,0 0 0,-1 0 0,1 0 0,-1 0 0,0 1 0,1-1 0,-1 0 0,0 0 0,0 0 0,-1-1 0,1 2 0,0 1 0,0-1 0,1 1 0,-1-1 0,0 1 0,0-1 0,0 1 0,0-1 0,0 1 0,0 0 0,0 0 0,0-1 0,0 1 0,0 0 0,0 0 0,0 0 0,0 0 0,0 0 0,0 0 0,0 1 0,0-1 0,0 0 0,0 0 0,1 1 0,-1-1 0,0 0 0,-2 2 0,-1 0 0,1 1 0,-1 0 0,0 0 0,1 0 0,0 0 0,0 0 0,0 1 0,0 0 0,0 0 0,1-1 0,-1 1 0,1 1 0,0-1 0,1 0 0,-1 0 0,1 1 0,-2 8 0,-2 7 0,2-1 0,-3 36 0,6-49 0,-1 0 0,1-1 0,0 1 0,1 0 0,0-1 0,0 1 0,0-1 0,0 1 0,1-1 0,4 9 0,-5-12 0,0 0 0,0-1 0,1 1 0,-1-1 0,1 1 0,0-1 0,-1 0 0,1 0 0,0 0 0,0 1 0,0-2 0,0 1 0,0 0 0,0 0 0,0-1 0,0 1 0,0-1 0,0 1 0,0-1 0,0 0 0,0 0 0,0 0 0,0 0 0,1 0 0,-1-1 0,0 1 0,0 0 0,0-1 0,0 0 0,0 1 0,0-1 0,2-1 0,9-5 0,1-1 0,-1 0 0,-1 0 0,0-2 0,0 1 0,0-1 0,-1-1 0,-1 0 0,15-20 0,38-36 0,-62 66 0,-1 1 0,1-1 0,0 0 0,0 0 0,0 1 0,0-1 0,0 0 0,0 1 0,0-1 0,0 1 0,0 0 0,0-1 0,0 1 0,0 0 0,0-1 0,0 1 0,0 0 0,0 0 0,2 0 0,-3 0 0,1 1 0,0-1 0,-1 0 0,1 1 0,-1-1 0,1 1 0,-1-1 0,1 1 0,-1-1 0,1 1 0,-1-1 0,1 1 0,-1-1 0,0 1 0,1 0 0,-1-1 0,0 1 0,1 0 0,-1-1 0,0 1 0,0 0 0,0 0 0,1 51 0,-1-38 0,0 88 0,0-101 0,-1-1 0,1 1 0,0 0 0,0-1 0,0 1 0,0 0 0,0-1 0,0 1 0,0 0 0,0-1 0,0 1 0,1 0 0,-1-1 0,0 1 0,0 0 0,0-1 0,1 1 0,-1-1 0,0 1 0,1-1 0,-1 1 0,0-1 0,1 1 0,-1-1 0,1 1 0,-1-1 0,1 1 0,-1-1 0,1 1 0,-1-1 0,1 0 0,0 1 0,-1-1 0,1 0 0,-1 0 0,1 0 0,0 1 0,-1-1 0,1 0 0,0 0 0,-1 0 0,1 0 0,0 0 0,-1 0 0,1 0 0,0 0 0,-1 0 0,1 0 0,-1-1 0,1 1 0,0 0 0,-1 0 0,1-1 0,0 1 0,-1 0 0,1-1 0,-1 1 0,1 0 0,-1-1 0,1 1 0,-1-1 0,1 1 0,-1-1 0,36-31 0,-10-3 0,32-56 0,6-11 0,-64 102 0,1 0 0,-1-1 0,0 1 0,0-1 0,0 1 0,1 0 0,-1-1 0,0 1 0,0-1 0,1 1 0,-1 0 0,0 0 0,1-1 0,-1 1 0,0 0 0,1-1 0,-1 1 0,1 0 0,-1 0 0,0 0 0,1-1 0,-1 1 0,1 0 0,-1 0 0,1 0 0,-1 0 0,1 0 0,-1 0 0,0 0 0,1 0 0,-1 0 0,1 0 0,5 14 0,-5 33 0,-1-40 0,-2 21 0,1-20 0,0 0 0,1 0 0,0 0 0,0 0 0,1 0 0,0 0 0,2 10 0,-2-18-33,-1 1 1,0-1-1,0 1 0,0-1 1,0 0-1,1 1 1,-1-1-1,0 1 0,1-1 1,-1 0-1,0 1 0,1-1 1,-1 0-1,0 1 1,1-1-1,-1 0 0,0 0 1,1 1-1,-1-1 0,1 0 1,-1 0-1,1 0 1,-1 0-1,1 1 0,-1-1 1,1 0-1,-1 0 0,1 0 1,-1 0-1,0 0 1,1 0-1,0 0 0,15-12-2599,6-19-3711,-9 0 620,0-2-1179</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3:47.150"/>
    </inkml:context>
    <inkml:brush xml:id="br0">
      <inkml:brushProperty name="width" value="0.025" units="cm"/>
      <inkml:brushProperty name="height" value="0.025" units="cm"/>
    </inkml:brush>
  </inkml:definitions>
  <inkml:trace contextRef="#ctx0" brushRef="#br0">2 781 12332,'0'0'3961,"0"8"-945,-1 44 1527,1-52-4454,0 0-1,0 1 1,0-1 0,0 0 0,0 0-1,0 1 1,0-1 0,0 0 0,0 0-1,1 1 1,-1-1 0,0 0 0,0 0 0,0 0-1,0 1 1,0-1 0,1 0 0,-1 0-1,0 0 1,0 0 0,0 1 0,1-1-1,-1 0 1,0 0 0,0 0 0,1 0-1,-1 0 1,0 0 0,0 0 0,1 0-1,-1 0 1,0 0 0,0 0 0,1 0-1,-1 0 1,0 0 0,0 0 0,1 0 0,-1 0-1,0 0 1,0 0 0,1 0 0,-1 0-1,0 0 1,0 0 0,1 0 0,-1-1-1,0 1 1,0 0 0,0 0 0,1 0-1,13-9 1548,-4 0-1458,-1-1-1,0-1 1,0 1 0,-2-1-1,1-1 1,-1 1-1,-1-1 1,0-1-1,-1 1 1,0-1 0,0 0-1,-2 0 1,0 0-1,2-19 1,-5 32-178,0 0 0,1 0 0,-1 0 0,0 0 0,0-1 0,0 1 0,0 0 0,0 0 0,0 0 0,0-1 0,0 1 0,0 0 0,0 0 0,0 0 0,0-1 0,0 1 0,0 0 0,0 0 0,0 0 0,-1-1 0,1 1 0,0 0 0,0 0 0,0 0 0,0-1 0,0 1 0,0 0 0,0 0 0,-1 0 0,1 0 0,0 0 0,0-1 0,0 1 0,0 0 0,-1 0 0,1 0 0,0 0 0,0 0 0,0 0 0,0 0 0,-1 0 0,1 0 0,0 0 0,0 0 0,0 0 0,-1-1 0,-9 10 0,-7 16 0,11-14 0,0 1 0,1 0 0,1 0 0,0 0 0,0 0 0,1 1 0,1 0 0,0 0 0,1 0 0,0 22 0,2-34 0,-1 0 0,1 1 0,-1-1 0,1 0 0,-1 0 0,1 0 0,-1 0 0,1 0 0,0 0 0,0-1 0,-1 1 0,1 0 0,0 0 0,0 0 0,0-1 0,0 1 0,0 0 0,0-1 0,0 1 0,0-1 0,0 1 0,0-1 0,1 0 0,-1 1 0,0-1 0,0 0 0,0 0 0,0 0 0,1 0 0,-1 0 0,0 0 0,0 0 0,0 0 0,0-1 0,1 1 0,-1 0 0,0-1 0,2 0 0,46-16 0,27-28 0,-58 32 0,1 1 0,0 1 0,1 0 0,0 2 0,1 0 0,24-6 0,-19 15 0,-25 0 0,-1 1 0,1-1 0,-1 0 0,1 0 0,-1 1 0,1-1 0,-1 0 0,1 1 0,-1-1 0,0 0 0,1 1 0,-1-1 0,0 1 0,1-1 0,-1 1 0,0-1 0,0 0 0,1 1 0,-1-1 0,0 1 0,0 0 0,0-1 0,0 1 0,1-1 0,-1 1 0,0-1 0,0 1 0,0-1 0,0 1 0,0-1 0,0 1 0,-1-1 0,1 1 0,0-1 0,0 1 0,0 0 0,0-1 0,-1 0 0,1 1 0,0-1 0,-1 1 0,1-1 0,-1 1 0,1 0 0,0 0 0,-1-1 0,1 1 0,0-1 0,-1 1 0,1 0 0,0-1 0,-1 1 0,1-1 0,-1 1 0,1-1 0,-1 1 0,0-1 0,1 0 0,-1 1 0,1-1 0,-1 0 0,0 1 0,1-1 0,-1 0 0,0 0 0,1 0 0,-1 1 0,0-1 0,1 0 0,-1 0 0,0 0 0,1 0 0,-1 0 0,0 0 0,1 0 0,-1-1 0,0 1 0,1 0 0,-1 0 0,0 0 0,1-1 0,-1 1 0,0 0 0,1-1 0,-1 1 0,1 0 0,-1-1 0,1 1 0,-1-1 0,1 1 0,-1-1 0,1 1 0,-1-2 0,-23-27 0,19 19 0,0 0 0,0 0 0,1 0 0,0 0 0,1-1 0,0 1 0,1-1 0,0 0 0,-1-13 0,4 23 2,-1 1-1,1-1 1,-1 0-1,1 0 1,-1 1 0,1-1-1,-1 0 1,1 1-1,0-1 1,0 0 0,-1 1-1,1-1 1,0 1-1,0-1 1,0 1 0,-1 0-1,1-1 1,0 1-1,0 0 1,0 0 0,0-1-1,0 1 1,0 0-1,0 0 1,0 0 0,0 0-1,0 0 1,0 0-1,40 1-458,-29-1-114,10 0-2309,0-1 1,0-1-1,40-9 1,-51 8 2056,-1-1-1,0 1 1,0-1 0,10-7 0,-14 8 965,-1-1-1,1 0 1,-1 0 0,0 0 0,0-1 0,0 0 0,5-7 0,-8 10 160,-1 1 0,0-1 1,0 1-1,0-1 1,0 0-1,0 1 0,0-1 1,-1 0-1,1 0 1,-1 0-1,1 0 0,-1 1 1,1-3-1,-1 3-121,0 1 0,0-1-1,-1 1 1,1-1 0,0 1 0,0 0-1,0-1 1,0 1 0,-1-1-1,1 1 1,0 0 0,0-1 0,-1 1-1,1 0 1,0-1 0,0 1-1,-1 0 1,1-1 0,0 1 0,-1 0-1,1 0 1,-1 0 0,1-1-1,0 1 1,-1 0 0,1 0 0,-1 0-1,1 0 1,0 0 0,-1-1 0,1 1-1,-1 0 1,0 0 0,-1 0 258,0 1 1,0-1 0,0 0 0,0 0-1,0 1 1,0 0 0,0-1 0,0 1-1,1 0 1,-1 0 0,-3 2 0,-12 12-817,10-6 391,0 1-1,1 0 1,1 0-1,-1 0 1,2 1-1,-1 0 1,2 0-1,-1 0 1,1 0-1,1 1 1,0-1-1,1 1 1,0-1-1,1 13 1,0-23-14,0 0 0,0 0 0,1 0 0,-1 0 0,0 1 0,1-1 0,-1 0 0,1 0 0,-1 0 0,1 0 0,-1 0 0,1 0 0,0 0 0,0 0 0,-1-1 0,1 1 0,0 0 0,0 0 0,0 0 0,0-1 0,0 1 0,0-1 0,0 1 0,0-1 0,0 1 0,0-1 0,0 1 0,1-1 0,-1 0 0,0 0 0,0 0 0,0 1 0,0-1 0,1 0 0,-1 0 0,0-1 0,0 1 0,0 0 0,0 0 0,2-1 0,3 0 0,-1-1 0,1 1 0,-1-1 0,1 0 0,-1-1 0,0 1 0,7-6 0,5-5 0,-1 0 0,-1-2 0,0 0 0,-1 0 0,0-2 0,17-28 0,-13 16 0,-2 0 0,-1-1 0,16-45 0,-35 123 0,-6-10 0,5-25 0,1 1 0,0 0 0,1 1 0,1-1 0,0 0 0,1 1 0,1 0 0,0-1 0,4 23 0,-4-36 0,1 0 0,-1 1 0,1-1 0,0 0 0,-1 0 0,1 0 0,0 1 0,0-1 0,0 0 0,0 0 0,0 0 0,0 0 0,0-1 0,0 1 0,0 0 0,1 0 0,-1-1 0,0 1 0,1-1 0,-1 1 0,0-1 0,1 1 0,-1-1 0,0 0 0,1 0 0,-1 1 0,1-1 0,-1 0 0,0-1 0,1 1 0,-1 0 0,1 0 0,-1 0 0,0-1 0,1 1 0,-1-1 0,2 0 0,3-1 0,0-1 0,0 1 0,0-1 0,0 0 0,-1 0 0,0 0 0,6-6 0,5-6 0,-2-1 0,0 0 0,0-1 0,-2-1 0,0 0 0,-1 0 0,-1-2 0,-1 1 0,0-1 0,-2 0 0,0-1 0,4-24 0,0-12 0,-3 0 0,-3 0 0,-1-74 0,-4 129 0,0 0 0,0 0 0,0 0 0,0 0 0,0 0 0,0 0 0,-1 0 0,1 0 0,0 1 0,-1-1 0,0 0 0,1 0 0,-3-3 0,3 5 0,-1 0 0,1 0 0,-1 0 0,1 0 0,-1 0 0,1 0 0,-1 0 0,1 0 0,0 0 0,-1 0 0,1 0 0,-1 0 0,1 0 0,-1 1 0,1-1 0,-1 0 0,1 0 0,0 0 0,-1 1 0,1-1 0,0 0 0,-1 1 0,1-1 0,0 0 0,-1 1 0,1-1 0,0 0 0,-1 1 0,1-1 0,0 1 0,0-1 0,-1 1 0,-24 49 0,20-31 0,0 0 0,2 0 0,0 0 0,1 0 0,1 0 0,1 1 0,0-1 0,2 0 0,0 1 0,1-1 0,1 0 0,1-1 0,0 1 0,1-1 0,2 0 0,-1 0 0,2-1 0,15 22 0,-23-36 0,1 0 0,0 0 0,0 0 0,0-1 0,0 1 0,0-1 0,0 1 0,1-1 0,-1 0 0,1 0 0,0 0 0,0 0 0,-1-1 0,1 1 0,0-1 0,1 0 0,-1 0 0,0 0 0,0 0 0,4 1 0,-2-2 0,-1-1 0,0 1 0,0-1 0,0 0 0,0 0 0,0 0 0,0 0 0,0-1 0,-1 1 0,1-1 0,0 0 0,-1 0 0,1-1 0,2-2 0,9-8 0,-1 0 0,-1-1 0,0-1 0,-1 0 0,16-27 0,-19 29 0,0 0 0,-1-1 0,-1 0 0,0 0 0,-1-1 0,-1 0 0,6-21 0,-19 42 0,-4 10 0,6 0 0,0 0 0,0-1 0,2 2 0,-5 22 0,8-33 0,0-1 0,1 1 0,-1-1 0,1 1 0,0 0 0,0-1 0,1 1 0,-1-1 0,1 1 0,1 0 0,-1-1 0,1 0 0,0 1 0,0-1 0,0 0 0,6 8 0,-7-11 2,0-1 1,0 1-1,1 0 1,-1-1-1,1 1 0,-1-1 1,1 0-1,0 0 0,0 1 1,-1-1-1,1 0 1,0 0-1,0-1 0,0 1 1,0 0-1,0-1 0,0 1 1,0-1-1,0 1 1,0-1-1,1 0 0,-1 0 1,0 0-1,0 0 0,0-1 1,0 1-1,0 0 0,0-1 1,0 1-1,0-1 1,0 0-1,0 0 0,0 0 1,0 0-1,0 0 0,-1 0 1,1 0-1,0-1 1,-1 1-1,3-3 0,0 0-36,0 0-1,0-1 0,-1 0 0,1 1 0,-1-1 1,0-1-1,-1 1 0,1 0 0,-1-1 0,0 0 1,0 1-1,-1-1 0,2-7 0,-2 2-1351,-1-1-1,0 1 1,-3-22-1,-15-30-8415,-4 12-2935</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3:47.492"/>
    </inkml:context>
    <inkml:brush xml:id="br0">
      <inkml:brushProperty name="width" value="0.025" units="cm"/>
      <inkml:brushProperty name="height" value="0.025" units="cm"/>
    </inkml:brush>
  </inkml:definitions>
  <inkml:trace contextRef="#ctx0" brushRef="#br0">21 0 17360,'-9'0'4196,"0"0"-256,6 0 352,3 7-3171,15 1-608,5 0-385,2 1-673,4-1-2401,1-3-3300,-3-1-3876</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3:47.833"/>
    </inkml:context>
    <inkml:brush xml:id="br0">
      <inkml:brushProperty name="width" value="0.025" units="cm"/>
      <inkml:brushProperty name="height" value="0.025" units="cm"/>
    </inkml:brush>
  </inkml:definitions>
  <inkml:trace contextRef="#ctx0" brushRef="#br0">0 47 17457,'0'0'13762,"9"6"-12438,26 23-1100,-33-26-224,0-1 0,0 1 0,-1 0 0,1 0 0,-1 0 0,0 0 0,1 0 0,-1 0 0,-1 0 0,1 0 0,0 0 0,-1 0 0,0 0 0,0 1 0,0-1 0,0 0 0,-1 5 0,-11 47 0,1-25 0,7-20 0,0 0 0,1 0 0,0 1 0,1-1 0,-3 22 0,5-31 0,0 0 0,0-1 0,1 1 0,-1-1 0,0 1 0,0 0 0,0-1 0,0 1 0,1 0 0,-1-1 0,0 1 0,1-1 0,-1 1 0,0 0 0,1-1 0,-1 1 0,1-1 0,-1 0 0,1 1 0,-1-1 0,1 1 0,-1-1 0,1 0 0,0 1 0,-1-1 0,1 0 0,-1 1 0,2-1 0,26 2 0,27-12 0,-22-1 0,0-1 0,35-18 0,-53 22 0,-1 0 0,0 0 0,0-1 0,-1-1 0,-1 0 0,22-22 0,-33 31-50,0 0-1,0-1 1,0 1 0,0 0-1,0 0 1,0 0 0,0-1-1,-1 1 1,1 0 0,0-1-1,-1 1 1,1-1 0,-1 1-1,0-1 1,1 1-1,-1-1 1,0 1 0,0-1-1,0 1 1,0-4 0,-1 4-84,1 0 1,-1 0-1,0 0 1,0 0 0,0 0-1,1 0 1,-1 0-1,0 0 1,0 0-1,0 0 1,0 1-1,0-1 1,-1 0-1,1 1 1,0-1 0,0 1-1,0-1 1,-1 1-1,0-1 1,-9-2-1299,0 1 0,-1 1 1,1 0-1,-15 0 0,22 1 866,-51 0-7137</inkml:trace>
  <inkml:trace contextRef="#ctx0" brushRef="#br0" timeOffset="1">3 178 7559,'0'0'21845,"51"4"-20148,1-26-672,4-1-384,-2-4-641,-3 2 0,-10 3 0,-12 0-2626,-14 1-3364,-12 1-6886</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3:48.174"/>
    </inkml:context>
    <inkml:brush xml:id="br0">
      <inkml:brushProperty name="width" value="0.025" units="cm"/>
      <inkml:brushProperty name="height" value="0.025" units="cm"/>
    </inkml:brush>
  </inkml:definitions>
  <inkml:trace contextRef="#ctx0" brushRef="#br0">1 1 4132</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07"/>
    </inkml:context>
    <inkml:brush xml:id="br0">
      <inkml:brushProperty name="width" value="0.025" units="cm"/>
      <inkml:brushProperty name="height" value="0.025" units="cm"/>
    </inkml:brush>
  </inkml:definitions>
  <inkml:trace contextRef="#ctx0" brushRef="#br0">1 114 12940,'0'0'19090,"10"-3"-18748,-4 2-330,-1-1 0,1 0 0,-1 0 0,1 0 0,-1-1 0,0 0-1,0 0 1,0 0 0,0-1 0,0 0 0,-1 0 0,0 0 0,1 0 0,-2-1 0,1 1 0,4-8 0,0-3 12,-7 12-19,0 0 1,1 0-1,-1 0 1,1 1 0,-1-1-1,1 1 1,0-1-1,0 1 1,0 0-1,0 0 1,5-4 0,-7 29-145,-2 2 231,-2 0 0,-11 40 0,9-43-161,1 0 0,1 1 0,-3 38 0,12-63-5841,0-7 2675,0-13-4196</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3:48.503"/>
    </inkml:context>
    <inkml:brush xml:id="br0">
      <inkml:brushProperty name="width" value="0.025" units="cm"/>
      <inkml:brushProperty name="height" value="0.025" units="cm"/>
    </inkml:brush>
  </inkml:definitions>
  <inkml:trace contextRef="#ctx0" brushRef="#br0">59 268 9737,'0'0'18588,"7"-6"-16799,10-10-1358,-1 0-1,-1-1 1,19-28 0,-28 37-354,-1-1 1,0 0-1,0 0 1,-1 0-1,-1 0 1,1-1-1,-2 1 1,1-1-1,-1 0 1,-1 0-1,1-14 1,-1 23-78,-1-1 0,0 1 0,0-1 0,0 1 0,0-1 0,0 1 0,0-1 0,-1 1 0,1-1 0,0 1 0,-1-1 0,1 1 0,-1-1 0,1 1 0,-1 0 0,0-1 0,0 1 0,0 0 0,1 0 0,-1 0 0,0-1 0,0 1 0,-1 0 0,1 0 0,0 0 0,0 1 0,0-1 0,-1 0 0,1 0 0,0 1 0,-1-1 0,1 1 0,-1-1 0,1 1 0,-1-1 0,1 1 0,-1 0 0,1 0 0,-1 0 0,1 0 0,-1 0 0,-1 0 0,-1 1 0,0-1 0,0 1 0,0 1 0,0-1 0,1 0 0,-1 1 0,0 0 0,1 0 0,-1 0 0,1 0 0,-1 1 0,1-1 0,0 1 0,0 0 0,-2 3 0,-8 12 0,2 1 0,1 0 0,0 0 0,1 1 0,2 0 0,0 1 0,1-1 0,0 1 0,2 1 0,1-1 0,-1 33 0,3-50 0,1 0 0,0 0 0,0 0 0,0 0 0,0 0 0,1 0 0,0 0 0,0 0 0,0-1 0,0 1 0,0 0 0,1 0 0,0-1 0,-1 1 0,1-1 0,1 0 0,2 5 0,-2-6 0,1 0 0,-1 0 0,0 0 0,1 0 0,-1-1 0,0 1 0,1-1 0,0 0 0,-1 0 0,1 0 0,0 0 0,0-1 0,-1 0 0,1 1 0,0-1 0,0-1 0,0 1 0,3-1 0,8-1-267,-1-1-1,0-1 1,0 0-1,0 0 1,-1-2-1,1 1 1,-1-2-1,0 0 1,23-17-1,-27 18-147,-1-1 0,0 0-1,0 0 1,0-1 0,-1 0 0,0 0-1,-1-1 1,0 0 0,0 0-1,-1-1 1,0 1 0,-1-1-1,0 0 1,3-12 0,-2-10-7657</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3:48.921"/>
    </inkml:context>
    <inkml:brush xml:id="br0">
      <inkml:brushProperty name="width" value="0.025" units="cm"/>
      <inkml:brushProperty name="height" value="0.025" units="cm"/>
    </inkml:brush>
  </inkml:definitions>
  <inkml:trace contextRef="#ctx0" brushRef="#br0">232 455 3107,'0'0'7159,"0"-9"-4164,0 3-2896,0 0 605,0 0 0,0 0-1,-1 0 1,0 0-1,0 0 1,-1-5 0,1 9-418,0 0-1,1 0 1,-1 0 0,0 1 0,0-1 0,0 0 0,0 1-1,-1-1 1,1 1 0,0-1 0,-1 1 0,1 0 0,-1-1-1,1 1 1,-1 0 0,0 0 0,1 0 0,-1 0 0,0 0-1,0 1 1,1-1 0,-1 0 0,0 1 0,0 0 0,0-1-1,-3 1 1,0 0-184,0-1 0,0 2 0,0-1 0,0 1 0,0-1 0,0 1 0,0 1 0,0-1 0,0 1 0,0 0 0,1 0 0,-1 0 0,1 0 0,-7 6 0,3-2 182,1 0 0,1 0 0,-1 1 0,1 0 0,0 0 0,1 1 0,-8 12 1,5-5 44,1-1 0,1 1 0,0 0 0,1 0 0,1 1 0,0-1 0,1 1 0,-1 31 0,4-45-329,-1 0 0,1 0 0,0 0 0,1 0 0,-1 0 0,0 0 0,1 0 0,-1 0 0,1 0 0,0 0 0,-1 0 0,1 0 0,0 0 0,0 0 0,0 0 0,1-1 0,-1 1 0,0-1 0,1 1 0,-1-1 0,1 1 0,-1-1 0,1 0 0,-1 1 0,1-1 0,0 0 0,0 0 0,0 0 0,0-1 0,0 1 0,0 0 0,0-1 0,0 1 0,0-1 0,0 0 0,0 1 0,0-1 0,0 0 0,2-1 0,3 1 0,1-1 0,-1 0 0,0 0 0,0-1 0,0 0 0,-1 0 0,1 0 0,0-1 0,-1 0 0,10-6 0,2-5 0,1-1 0,-2 0 0,0-1 0,-1-1 0,-1 0 0,-1-1 0,0-1 0,-1 0 0,-1-1 0,-1 0 0,-1-1 0,14-39 0,-13 26 0,-2 0 0,-2 0 0,-1-1 0,-1 1 0,-2-1 0,-2-1 0,-5-61 0,5 96 0,-1-1 0,0 1 0,0 0 0,0-1 0,0 1 0,0-1 0,-1 1 0,1 0 0,0-1 0,-1 1 0,1 0 0,-1-1 0,1 1 0,-1 0 0,0 0 0,1-1 0,-1 1 0,0 0 0,0 0 0,0 0 0,0 0 0,0 0 0,0 0 0,0 0 0,0 0 0,0 1 0,0-1 0,-2 0 0,2 1 0,-1 1 0,1-1 0,0 1 0,-1 0 0,1-1 0,0 1 0,0 0 0,0 0 0,0 0 0,0 0 0,0 0 0,0 0 0,0 0 0,0 1 0,0-1 0,0 0 0,1 0 0,-1 1 0,0-1 0,1 0 0,-1 1 0,1-1 0,0 1 0,-1-1 0,1 1 0,0 1 0,-6 21 0,1 1 0,0-1 0,2 1 0,1 0 0,1 0 0,2 1 0,0-1 0,5 28 0,-4-43 0,0 0 0,1 1 0,0-1 0,1 0 0,0 0 0,1-1 0,-1 1 0,2-1 0,-1 0 0,2 0 0,-1-1 0,1 0 0,0 0 0,1 0 0,-1-1 0,1 0 0,1-1 0,0 0 0,0 0 0,0-1 0,16 7 0,-19-9 21,48 16-513,-50-18-38,-1 0 0,1-1 0,-1 1 0,1-1 0,-1 1 0,1-1 0,-1 0 0,1-1 1,-1 1-1,1 0 0,-1-1 0,1 0 0,4-2 0,9-12-20728</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3:49.965"/>
    </inkml:context>
    <inkml:brush xml:id="br0">
      <inkml:brushProperty name="width" value="0.025" units="cm"/>
      <inkml:brushProperty name="height" value="0.025" units="cm"/>
    </inkml:brush>
  </inkml:definitions>
  <inkml:trace contextRef="#ctx0" brushRef="#br0">0 88 11787,'0'0'17563,"11"9"-16506,-7-6-967,3 3 19,0-1 0,0 1-1,-1 1 1,0-1 0,-1 1 0,1 0 0,-1 1 0,-1-1-1,1 1 1,5 13 0,7 41 281,-14-47-305,1 0 1,0-1-1,1 1 1,0-1-1,2 0 0,-1-1 1,15 21-1,-21-32-85,1-1 0,0 0 0,0 0 0,-1 0 0,1 0 0,0 0 0,0-1 0,0 1 0,0 0 0,0 0 0,1-1 0,-1 1 0,0-1 0,0 1 0,0-1 0,1 1 0,-1-1 0,0 1 0,0-1 0,1 0 0,-1 0 0,0 0 0,1 0 0,-1 0 0,0 0 0,0 0 0,3-1 0,-1 0 0,-1 0 0,1-1 0,-1 1 0,1-1 0,-1 0 0,0 0 0,0 0 0,0 0 0,0 0 0,0 0 0,3-5 0,3-7 0,0 0 0,-1 0 0,7-20 0,6-32 0,-15 46 0,1 1 0,1 0 0,0 0 0,15-24 0,-22 42 0,0 1 0,0-1 0,0 1 0,0-1 0,1 1 0,-1-1 0,0 1 0,0-1 0,1 1 0,-1 0 0,0-1 0,1 1 0,-1-1 0,0 1 0,1 0 0,-1-1 0,1 1 0,-1 0 0,1 0 0,-1-1 0,1 1 0,-1 0 0,1 0 0,-1 0 0,1 0 0,-1-1 0,1 1 0,-1 0 0,1 0 0,-1 0 0,1 0 0,-1 0 0,1 0 0,-1 0 0,1 1 0,0-1 0,9 19 0,0 39 0,-10-54 0,2 17 0,1 27 0,-2-46 0,-1 1 0,0-1 0,0 0 0,1 0 0,-1 0 0,1 0 0,0 0 0,0 0 0,0 0 0,0 0 0,0 0 0,0 0 0,0 0 0,3 3 0,-3-5 0,1 0 0,-1 0 0,0 1 0,0-1 0,0 0 0,0 0 0,0 0 0,0 0 0,1-1 0,-1 1 0,0 0 0,0 0 0,0-1 0,0 1 0,0 0 0,0-1 0,0 1 0,0-1 0,0 0 0,0 1 0,0-1 0,0 0 0,-1 1 0,1-1 0,0 0 0,0 0 0,-1 0 0,1 0 0,0-1 0,23-31 0,-22 30 0,46-82 0,-26 45 0,40-56 0,-62 95 0,1 0 0,-1 1 0,1-1 0,-1 0 0,1 0 0,0 0 0,0 0 0,-1 0 0,1 1 0,0-1 0,0 0 0,0 1 0,0-1 0,0 0 0,0 1 0,0-1 0,0 1 0,0 0 0,0-1 0,0 1 0,0 0 0,0 0 0,0-1 0,2 1 0,-2 1 0,-1 0 0,1-1 0,0 1 0,0 0 0,0-1 0,-1 1 0,1 0 0,0 0 0,-1 0 0,1 0 0,-1 0 0,1 0 0,-1 0 0,0 0 0,1 0 0,-1 0 0,0 0 0,0 0 0,1 2 0,2 68 0,-3-59 0,0 8 0,1 33 0,-1-50 0,0 0 0,0 0 0,1 0 0,-1-1 0,1 1 0,0 0 0,0-1 0,0 1 0,0 0 0,0-1 0,1 1 0,-1-1 0,3 4 0,-3-6-43,-1 1 0,0-1-1,1 0 1,-1 0 0,0 0 0,0 0 0,1 1 0,-1-1-1,0 0 1,1 0 0,-1 0 0,0 0 0,1 0 0,-1 0-1,0 0 1,1 0 0,-1 0 0,0 0 0,1 0 0,-1 0-1,0 0 1,1 0 0,-1 0 0,0-1 0,1 1 0,-1 0-1,0 0 1,1 0 0,-1 0 0,0-1 0,0 1 0,1 0-1,-1 0 1,0 0 0,0-1 0,1 1 0,-1 0 0,0-1-1,0 1 1,1-1 0,4-9-5709,5-24-8282</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3:50.323"/>
    </inkml:context>
    <inkml:brush xml:id="br0">
      <inkml:brushProperty name="width" value="0.025" units="cm"/>
      <inkml:brushProperty name="height" value="0.025" units="cm"/>
    </inkml:brush>
  </inkml:definitions>
  <inkml:trace contextRef="#ctx0" brushRef="#br0">0 0 14318,'0'0'-11147</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3:50.654"/>
    </inkml:context>
    <inkml:brush xml:id="br0">
      <inkml:brushProperty name="width" value="0.025" units="cm"/>
      <inkml:brushProperty name="height" value="0.025" units="cm"/>
    </inkml:brush>
  </inkml:definitions>
  <inkml:trace contextRef="#ctx0" brushRef="#br0">65 241 17392,'0'0'10955,"9"3"-9348,-6-1-1484,0-1-1,0 0 1,0 0 0,0-1 0,0 1 0,1-1 0,-1 0 0,0 1 0,0-1-1,1-1 1,-1 1 0,0 0 0,0-1 0,6-1 0,-2-1-22,-1 0 0,-1 0 1,1-1-1,0 1 0,-1-1 0,1-1 1,-1 1-1,5-6 0,1-1-86,-1-1 0,0 0-1,-1 0 1,11-19 0,-17 27-16,-1-1 0,0 1 0,0 0 1,0-1-1,0 0 0,-1 1 0,1-1 0,-1 0 1,-1 0-1,1 0 0,-1 1 0,1-1 1,-1 0-1,-1 0 0,1 0 0,-1 0 1,0 0-1,-1-5 0,1 8 1,0 0 0,-1-1 0,1 1 0,-1 0 0,1 0 0,-1 0 0,1 0 0,-1 1 0,0-1 0,0 0 0,0 1 0,0-1 0,0 1 0,-1-1 0,1 1 0,0 0 0,-1 0 0,1 0 0,0 1 0,-1-1 0,1 0 0,-1 1 0,0 0 0,1-1 0,-1 1 0,1 0 0,-1 0 0,1 0 0,-1 1 0,1-1 0,-1 1 0,-4 1 0,-1 0 0,1 0 0,0 1 0,0 0 0,0 0 0,0 0 0,1 1 0,-1 0 0,1 0 0,0 1 0,-6 5 0,2 1 0,1 1 0,0 0 0,1 0 0,0 1 0,1 0 0,1 1 0,0-1 0,-6 21 0,5-10 0,1 0 0,1 0 0,2 0 0,-2 33 0,5-54 0,0-1 0,0 1 0,0-1 0,0 1 0,0-1 0,0 1 0,1-1 0,-1 0 0,1 1 0,0-1 0,-1 1 0,1-1 0,0 0 0,1 0 0,-1 0 0,0 0 0,1 1 0,-1-1 0,1-1 0,2 4 0,-1-4 0,-1 1 0,1-1 0,0 0 0,1 0 0,-1 0 0,0 0 0,0-1 0,0 1 0,0-1 0,0 0 0,1 0 0,-1 0 0,0 0 0,0-1 0,6 0 0,8-3-443,-1-1 0,0 0 0,0-1 0,0 0 1,-1-1-1,20-12 0,-18 8-1082,0-1 0,0 0 0,-1-1 0,28-30 0,-23 16-8986</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3:51.324"/>
    </inkml:context>
    <inkml:brush xml:id="br0">
      <inkml:brushProperty name="width" value="0.025" units="cm"/>
      <inkml:brushProperty name="height" value="0.025" units="cm"/>
    </inkml:brush>
  </inkml:definitions>
  <inkml:trace contextRef="#ctx0" brushRef="#br0">122 275 5445,'0'0'8317,"3"-9"-6790,-2 3-1464,10-39 3304,-10 39-1869,0 1 1,-1-1-1,1 1 1,-1-1-1,0 1 1,-1-1-1,-1-8 0,1 12-1452,0 0 0,0 0 0,0 1 0,0-1-1,0 0 1,0 1 0,0-1 0,-1 1 0,1-1-1,-1 1 1,1-1 0,-1 1 0,1 0-1,-1 0 1,0 0 0,0 0 0,0 0 0,1 0-1,-1 1 1,0-1 0,0 0 0,0 1 0,0 0-1,0-1 1,0 1 0,0 0 0,0 0 0,0 0-1,0 0 1,0 0 0,0 1 0,0-1 0,0 1-1,0-1 1,0 1 0,0 0 0,0 0-1,0 0 1,1 0 0,-1 0 0,0 0 0,1 0-1,-1 0 1,-1 2 0,-5 10-46,0 0 0,1 0 0,1 0 0,0 1 0,1 0 0,0 0 0,1 1 0,0-1 0,2 1 0,0 0 0,0 0 0,1 0 0,1 0 0,2 18 0,-2-32 0,1 0 0,-1 0 0,1 0 0,-1 0 0,1 0 0,-1 0 0,1-1 0,-1 1 0,1 0 0,0 0 0,-1 0 0,1 0 0,0-1 0,0 1 0,0 0 0,0-1 0,-1 1 0,1-1 0,0 1 0,0-1 0,0 1 0,0-1 0,0 0 0,0 1 0,1-1 0,-1 0 0,0 0 0,0 0 0,0 0 0,0 0 0,0 0 0,0 0 0,0 0 0,0 0 0,0 0 0,0-1 0,0 1 0,0 0 0,0-1 0,0 1 0,0-1 0,0 1 0,0-1 0,2-1 0,3 0 0,0-2 0,0 1 0,0-1 0,0 0 0,9-8 0,-1-3 0,-1 0 0,-1 0 0,-1-2 0,0 1 0,11-26 0,33-92 0,-46 111 0,-4 60 0,-3 28 0,-3-51 0,3 39 0,-2-52 0,0 0 0,0 0 0,0 0 0,0 0 0,0-1 0,0 1 0,1 0 0,-1 0 0,0 0 0,1-1 0,-1 1 0,1 0 0,-1-1 0,1 1 0,-1 0 0,1-1 0,-1 1 0,1-1 0,-1 1 0,1 0 0,0-1 0,-1 1 0,1-1 0,0 0 0,0 1 0,-1-1 0,1 0 0,0 1 0,0-1 0,-1 0 0,1 0 0,0 0 0,0 0 0,0 0 0,0 0 0,-1 0 0,1 0 0,0 0 0,0 0 0,0 0 0,-1 0 0,1 0 0,0-1 0,0 1 0,0 0 0,-1-1 0,1 1 0,0 0 0,-1-1 0,1 1 0,1-2 0,7-5 0,0-2 0,0 1 0,-1-1 0,0 0 0,0-1 0,-1 0 0,0 0 0,7-16 0,1 2 0,-2 2 0,-11 16 0,1 0 0,0 1 0,0-1 0,0 1 0,1 0 0,-1 0 0,1 0 0,1 1 0,-1-1 0,9-6 0,-13 11 0,1 1 0,-1-1 0,1 0 0,-1 0 0,0 1 0,1-1 0,-1 0 0,0 0 0,1 1 0,-1-1 0,0 0 0,1 1 0,-1-1 0,0 1 0,0-1 0,0 0 0,1 1 0,-1-1 0,0 1 0,0-1 0,0 0 0,0 1 0,0-1 0,1 1 0,-1-1 0,0 1 0,0-1 0,0 1 0,0-1 0,0 0 0,-1 1 0,1-1 0,0 1 0,0 23 0,0-21 0,1 111 0,-1-114 0,-1 1 0,1-1 0,0 1 0,0-1 0,0 1 0,0-1 0,1 0 0,-1 1 0,0-1 0,0 1 0,0-1 0,0 1 0,0-1 0,0 0 0,1 1 0,-1-1 0,0 1 0,0-1 0,1 0 0,-1 1 0,0-1 0,0 0 0,1 1 0,-1-1 0,0 0 0,1 0 0,-1 1 0,1-1 0,-1 0 0,0 0 0,1 0 0,-1 1 0,1-1 0,-1 0 0,0 0 0,2 0 0,16-8 0,13-20 0,112-145 0,-142 172 0,0 0 0,0 0 0,0 0 0,0-1 0,0 1 0,0 0 0,0 0 0,1 1 0,-1-1 0,0 0 0,1 0 0,-1 1 0,0-1 0,1 0 0,-1 1 0,1-1 0,2 1 0,-3 0 0,-1 0 0,1 1 0,-1-1 0,1 0 0,0 1 0,-1-1 0,1 1 0,-1-1 0,0 1 0,1-1 0,-1 1 0,1-1 0,-1 1 0,0 0 0,1-1 0,-1 1 0,0 0 0,0-1 0,1 1 0,-1 0 0,0-1 0,0 1 0,0 0 0,0-1 0,0 1 0,0 1 0,-6 58 0,6-57 0,-3 12-78,-6 63-5988</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3:57.600"/>
    </inkml:context>
    <inkml:brush xml:id="br0">
      <inkml:brushProperty name="width" value="0.025" units="cm"/>
      <inkml:brushProperty name="height" value="0.025" units="cm"/>
    </inkml:brush>
  </inkml:definitions>
  <inkml:trace contextRef="#ctx0" brushRef="#br0">84 157 4388,'11'-7'27,"4"-2"-436,47-29 4458,-57 34-2998,1 0 0,-1-1 0,0 1 0,0-1 1,0 0-1,0-1 0,-1 1 0,7-13 0,-11 18-935,1 0 0,-1 0 0,0-1 0,0 1-1,1 0 1,-1-1 0,0 1 0,0 0 0,0 0-1,0-1 1,1 1 0,-1 0 0,0-1 0,0 1 0,0 0-1,0-1 1,0 1 0,0-1 0,0 1 0,0 0-1,0-1 1,0 1 0,0 0 0,0-1 0,0 1 0,0 0-1,0-1 1,-1 1 0,1 0 0,0-1 0,0 1 0,0 0-1,0-1 1,-1 1 0,1 0 0,0 0 0,0-1-1,-1 1 1,1 0 0,0 0 0,0 0 0,-1-1 0,1 1-1,0 0 1,-1 0 0,1 0 0,0 0 0,-1-1-1,-23 6 1348,-23 17-1212,-46 33 1676,199-123-2837,-92 60 390,0 0 1,1 1 0,0 1 0,0 1 0,30-7 0,-45 12 512,0 0 1,1 0-1,-1 0 1,0 0-1,0-1 1,0 1-1,0 0 1,1 0 0,-1 0-1,0 0 1,0 0-1,0 0 1,0 0-1,1 0 1,-1 0-1,0 0 1,0 1-1,0-1 1,1 0 0,-1 0-1,0 0 1,0 0-1,0 0 1,0 0-1,0 0 1,1 0-1,-1 0 1,0 0-1,0 1 1,0-1 0,0 0-1,0 0 1,0 0-1,1 0 1,-1 0-1,0 1 1,0-1-1,0 0 1,0 0 0,0 0-1,0 0 1,0 1-1,0-1 1,0 0-1,0 0 1,0 0-1,0 1 1,0-1-1,0 0 1,-6 13-129,-12 11 27,-113 103-184,113-113-1400,0 0 1,-1-1 0,-24 12-1,11-14-8557</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4:06.304"/>
    </inkml:context>
    <inkml:brush xml:id="br0">
      <inkml:brushProperty name="width" value="0.025" units="cm"/>
      <inkml:brushProperty name="height" value="0.025" units="cm"/>
    </inkml:brush>
  </inkml:definitions>
  <inkml:trace contextRef="#ctx0" brushRef="#br0">244 284 16432,'-3'-3'482,"-1"-1"0,0 1 0,-1 0 1,1 0-1,0 0 0,-1 0 0,0 1 1,1 0-1,-1 0 0,0 0 1,-10-1-1,9 2-240,0 0-1,0 1 1,0-1 0,0 2-1,0-1 1,1 1-1,-1 0 1,0 0 0,-9 3-1,8-2-117,1 1-1,-1 0 0,1 0 0,0 0 0,0 1 0,0 0 0,0 0 1,1 1-1,0-1 0,0 1 0,0 1 0,0-1 0,1 1 0,0-1 1,0 1-1,0 0 0,-5 13 0,7-13 9,-1 0 1,1 0-1,1 1 0,-1-1 0,1 1 1,0 0-1,1-1 0,-1 1 0,1 0 1,1-1-1,-1 1 0,3 10 1,-2-15-96,-1 0 1,1 0-1,0 0 1,0-1-1,0 1 1,0 0-1,0 0 1,0-1 0,1 1-1,-1-1 1,1 1-1,-1-1 1,1 0-1,-1 1 1,1-1 0,0 0-1,2 1 1,-1-1-2,1 0 0,-1 0-1,1 0 1,-1 0 0,1-1 0,-1 0 0,1 0 0,0 0 0,-1 0 0,1 0 0,-1-1 0,1 1 0,3-2 0,3-2 50,0 1 1,-1-2 0,0 1-1,1-1 1,-2-1 0,1 0-1,-1 0 1,0 0-1,0-1 1,0 0 0,-1-1-1,0 0 1,-1 0 0,6-9-1,-2 3-32,-2 0 0,1-1-1,-2 1 1,0-2 0,-1 1 0,0-1-1,-1 0 1,3-18 0,-7 24-6,1 1 1,-2-1-1,1 0 0,-1 0 0,-1 1 1,1-1-1,-2 0 0,1 0 1,-2 1-1,1-1 0,-1 1 1,0 0-1,-7-13 0,7 17-22,-1 0-1,0 0 0,0 0 1,0 0-1,-1 1 0,0-1 1,0 1-1,0 0 0,0 1 0,0-1 1,-1 1-1,1 0 0,-1 0 1,0 1-1,0 0 0,0 0 1,0 0-1,-1 1 0,1 0 0,0 0 1,-9 0-1,-30 3-25,44-2 0,-1 1 0,1-1 0,-1 0 0,1 1 0,-1 0 0,1-1 0,0 1 0,-1 0 0,1 0 0,0-1 0,0 1 0,0 0 0,-1 0 0,1 1 0,0-1 0,0 0 0,0 0 0,1 0 0,-1 1 0,0-1 0,0 0 0,1 1 0,-1-1 0,1 1 0,-1 2 0,0-4 0,1 1 0,0-1 0,0 1 0,0-1 0,0 1 0,0-1 0,1 1 0,-1 0 0,0-1 0,0 1 0,0-1 0,0 1 0,0-1 0,1 1 0,-1-1 0,0 0 0,0 1 0,1-1 0,-1 1 0,0-1 0,1 1 0,-1-1 0,1 0 0,-1 1 0,0-1 0,1 0 0,-1 0 0,1 1 0,-1-1 0,1 0 0,-1 0 0,1 1 0,-1-1 0,1 0 0,-1 0 0,1 0 0,-1 0 0,2 0 0,24 1 0,-20-1 0,22-1 0,-1-2 0,0-1 0,41-12 0,-42 9 0,1 1 0,0 1 0,43-1 0,-40 14-3485,-7 0-2335,-11-8-3100</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4:06.678"/>
    </inkml:context>
    <inkml:brush xml:id="br0">
      <inkml:brushProperty name="width" value="0.025" units="cm"/>
      <inkml:brushProperty name="height" value="0.025" units="cm"/>
    </inkml:brush>
  </inkml:definitions>
  <inkml:trace contextRef="#ctx0" brushRef="#br0">0 0 15310,'0'0'15343,"58"28"-14574,-18-25-417,3-3-224,4 0-64,-7 0-704,-8 0-1154,-9 0-1281,-13 0-833</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4:07.004"/>
    </inkml:context>
    <inkml:brush xml:id="br0">
      <inkml:brushProperty name="width" value="0.025" units="cm"/>
      <inkml:brushProperty name="height" value="0.025" units="cm"/>
    </inkml:brush>
  </inkml:definitions>
  <inkml:trace contextRef="#ctx0" brushRef="#br0">1 54 11499,'0'0'15246,"65"15"-14573,-13-29-481,2-1-128,-3 3-608,-9 2-2595,-9-1-2787,-6 5-6982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07.402"/>
    </inkml:context>
    <inkml:brush xml:id="br0">
      <inkml:brushProperty name="width" value="0.025" units="cm"/>
      <inkml:brushProperty name="height" value="0.025" units="cm"/>
    </inkml:brush>
  </inkml:definitions>
  <inkml:trace contextRef="#ctx0" brushRef="#br0">80 0 13677,'0'0'10415,"10"10"-8653,-6-6-1660,56 64 1987,-54-60-1898,-1 0 1,1 0-1,-2 1 0,1 0 1,-1 0-1,0 0 0,-1 1 1,4 15-1,-4-6 20,-2 1 1,0 0 0,-2 0-1,0 0 1,-1-1-1,-1 1 1,0 0 0,-12 32-1,1-13-182,-2 0-1,-1-2 0,-25 41 1,36-68-846,-1 0 0,0 0 0,0-1 1,0 1-1,-18 14 0,-5-3-6625</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4:07.375"/>
    </inkml:context>
    <inkml:brush xml:id="br0">
      <inkml:brushProperty name="width" value="0.025" units="cm"/>
      <inkml:brushProperty name="height" value="0.025" units="cm"/>
    </inkml:brush>
  </inkml:definitions>
  <inkml:trace contextRef="#ctx0" brushRef="#br0">0 291 17969,'0'0'13367,"9"-8"-12481,38-37-664,64-64 37,-94 90-246,-1-1 0,0 0-1,-2-1 1,14-26 0,-25 46-23,-2 9-16,-3 13-50,-12 40 11,8-39 25,0 1 0,2-1 0,0 1 0,2 0 0,0 0 0,2 0 1,3 39-1,6-43-1903,1-10-2803,1-8-3059</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4:08.356"/>
    </inkml:context>
    <inkml:brush xml:id="br0">
      <inkml:brushProperty name="width" value="0.025" units="cm"/>
      <inkml:brushProperty name="height" value="0.025" units="cm"/>
    </inkml:brush>
  </inkml:definitions>
  <inkml:trace contextRef="#ctx0" brushRef="#br0">16132 482 10218,'0'0'3859,"-8"1"-2978,-324 25 3484,-180-18-3984,-100-36 287,-351-19-252,-411-11-616,-3 40 600,896 14-243,-1315-8 173,-401-5-244,3-34-1564,176-93 1083,1309 71-1359,-1 17 3513,677 53-1737,-15-1 291,-1 3 1,-74 6-1,108-4-168,0 2 0,1 0 0,-1 1 0,1 0 0,0 1-1,0 0 1,1 2 0,0-1 0,0 2 0,0-1 0,1 2 0,-19 16 0,3 4 64,1 2 0,2 0 0,1 2 0,1 0 0,2 2 1,-21 45-1,9-6 680,3 2 0,-22 86 1,15 29 73,28-137-885,4-35-512,-3-17-2774,-10-29-5560,18 26 8590,-18-32-11551</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4:08.697"/>
    </inkml:context>
    <inkml:brush xml:id="br0">
      <inkml:brushProperty name="width" value="0.025" units="cm"/>
      <inkml:brushProperty name="height" value="0.025" units="cm"/>
    </inkml:brush>
  </inkml:definitions>
  <inkml:trace contextRef="#ctx0" brushRef="#br0">1 1 17200,'0'9'481,"0"86"1816,4 0-1,5-1 1,30 136 0,-37-218-2124,1 0 0,0 0 1,1-1-1,1 1 0,8 16 0,-12-26-132,1 1 0,0-1 0,0 1 0,0-1 0,0 0 0,0 0 0,0 0 1,0 0-1,1 0 0,-1 0 0,1-1 0,-1 1 0,1-1 0,0 0 0,0 0 0,0 0 0,-1 0 0,1 0 0,0 0 0,0-1 0,0 0 0,0 1 1,0-1-1,0 0 0,0 0 0,0-1 0,4 0 0,6-2 75,-1 0 0,0-2 1,0 1-1,-1-1 0,1-1 1,-1 0-1,0-1 0,-1 0 1,12-10-1,89-84 158,-88 78-275,1-1-62,120-126-2140,-124 126 45,-1-2 1,20-35-1,-8-5-4990</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3:56.084"/>
    </inkml:context>
    <inkml:brush xml:id="br0">
      <inkml:brushProperty name="width" value="0.025" units="cm"/>
      <inkml:brushProperty name="height" value="0.025" units="cm"/>
    </inkml:brush>
  </inkml:definitions>
  <inkml:trace contextRef="#ctx0" brushRef="#br0">91 70 3972,'0'0'7020,"-35"0"2861,52-1-9444,0-1 0,0-1 0,-1 0-1,1-2 1,21-8 0,-21 7-327,-1 1-1,1 0 0,0 1 1,0 1-1,25-2 1,-52 7 82,0-1 1,0 1-1,0 1 1,1 0-1,-14 6 1,-12 3 77,2-2-95,-130 34 488,326-91-432,-116 31-281,2 1 0,54-8-1,-150 39 222,-47 9 0,65-20-609,-57 2 1,83-10-2750,3-12-2931</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3:56.803"/>
    </inkml:context>
    <inkml:brush xml:id="br0">
      <inkml:brushProperty name="width" value="0.025" units="cm"/>
      <inkml:brushProperty name="height" value="0.025" units="cm"/>
    </inkml:brush>
  </inkml:definitions>
  <inkml:trace contextRef="#ctx0" brushRef="#br0">1 129 4420,'0'0'16448,"10"-2"-15301,26-9-575,-1-2-1,-1-2 0,45-25 0,1-7 428,-262 160-716,182-116-3342,3-15-2520</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4:03.152"/>
    </inkml:context>
    <inkml:brush xml:id="br0">
      <inkml:brushProperty name="width" value="0.025" units="cm"/>
      <inkml:brushProperty name="height" value="0.025" units="cm"/>
    </inkml:brush>
  </inkml:definitions>
  <inkml:trace contextRef="#ctx0" brushRef="#br0">223 213 4612,'1'-42'-73,"0"25"1049,0 0 0,-1 0 0,-1 0 0,-1 0 0,-1 0 0,-7-29 0,10 45-825,0 0 0,-1 0 0,1-1-1,0 1 1,-1 0 0,1 0 0,-1 0 0,0 0 0,1 0 0,-1 0 0,0 0 0,1 0 0,-1 0 0,0 1-1,0-1 1,0 0 0,0 0 0,0 1 0,0-1 0,0 0 0,0 1 0,0-1 0,0 1 0,0-1 0,0 1-1,0 0 1,0 0 0,-2-1 0,1 2-49,0-1 1,0 1-1,0-1 0,0 1 0,0 0 1,1 0-1,-1 0 0,0 0 0,0 0 0,1 1 1,-1-1-1,1 0 0,-1 1 0,-1 2 1,-5 5-87,0 1 0,1 1-1,-11 20 1,-4 18 77,2 1 0,3 1 0,2 0 0,2 1 0,3 1 0,2 0 0,2 0 0,2 0 0,3 1 0,2-1 0,10 65 0,-7-89 12,2 0 0,2 0 0,0-1 0,2 0 0,0-1 0,18 30 0,-23-45-35,2-1-1,0 0 1,0 0 0,1-1 0,0 1 0,1-2 0,0 1-1,0-1 1,1-1 0,0 0 0,1 0 0,0-1 0,0 0-1,0-1 1,1-1 0,15 6 0,-24-10-33,-1 0 0,1-1 0,0 1 1,0-1-1,-1 0 0,1 0 0,0 0 0,0 0 0,0 0 1,-1-1-1,1 1 0,0-1 0,-1 1 0,1-1 1,0 0-1,-1 0 0,1-1 0,-1 1 0,1 0 0,-1-1 1,0 0-1,0 1 0,0-1 0,0 0 0,0 0 0,0 0 1,2-3-1,3-6 134,0 0 1,-1-1-1,0 0 0,7-21 1,-3 5 7,19-40 304,-3-2 1,-3 0 0,-3-2 0,-3 0 0,-4-1-1,-2 0 1,0-139 0,-12 191-454,0-1 0,-2 1 0,0 0 0,-2 0 0,0 0 0,-15-36 0,18 52-83,-1-1 0,1 1 0,-1-1 0,0 1-1,0 0 1,0 0 0,-1 1 0,0-1 0,0 1 0,0-1 0,-1 1 0,1 0 0,-1 1 0,0-1 0,0 1 0,0 0 0,0 0-1,-1 1 1,1 0 0,-1 0 0,0 0 0,1 0 0,-1 1 0,0 0 0,0 0 0,0 1 0,0-1 0,-9 2 0,9 0-322,-1 1 1,1-1 0,0 1-1,0 1 1,0-1 0,0 1-1,0 0 1,0 1 0,1-1 0,0 1-1,0 0 1,0 0 0,0 1-1,0 0 1,1 0 0,-7 10-1,-13 18-5161</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4:04.126"/>
    </inkml:context>
    <inkml:brush xml:id="br0">
      <inkml:brushProperty name="width" value="0.025" units="cm"/>
      <inkml:brushProperty name="height" value="0.025" units="cm"/>
    </inkml:brush>
  </inkml:definitions>
  <inkml:trace contextRef="#ctx0" brushRef="#br0">173 1 3908,'-6'0'403,"-1"1"1,1 0 0,0 0-1,-1 1 1,1 0-1,0 0 1,0 0 0,0 1-1,0-1 1,0 2-1,1-1 1,-1 1 0,1-1-1,0 1 1,0 1-1,0-1 1,1 1 0,-1 0-1,1 0 1,1 0-1,-1 1 1,1-1 0,-1 1-1,-2 8 1,-1 2 134,0 1 1,1-1-1,1 2 1,1-1-1,0 0 0,1 1 1,-1 30-1,4-39-498,0-1 0,0 1 0,1 0 1,0-1-1,1 1 0,0-1 0,0 0 0,1 1 0,0-1 0,0 0 0,1-1 0,5 9 0,-6-11-18,1 0 1,0-1-1,0 1 0,1-1 1,-1 0-1,1-1 0,-1 1 1,1-1-1,0 0 0,1 0 1,-1 0-1,0-1 0,1 1 1,0-2-1,-1 1 0,1 0 1,0-1-1,9 1 0,-7-2 92,-1 1-1,1-1 1,0 0-1,-1-1 1,1 1-1,0-2 1,-1 1-1,1-1 1,-1 0-1,1 0 1,-1-1-1,0 0 1,0-1-1,-1 1 1,1-1 0,-1-1-1,1 1 1,-1-1-1,0 0 1,-1-1-1,0 1 1,1-1-1,-2 0 1,1 0-1,-1-1 1,0 1-1,0-1 1,-1 0-1,1 0 1,-2 0-1,1 0 1,-1-1-1,2-14 1,-1 12 173,-2-1-1,1 1 1,-1 0 0,-1-1 0,0 1-1,0-1 1,-1 1 0,-1-1-1,-3-12 1,3 16-215,-1 0-1,0 0 0,-1 0 1,1 0-1,-1 0 1,-1 1-1,1 0 0,-1 0 1,0 0-1,-1 0 1,1 1-1,-13-10 0,10 10-1028,-9-8 1264,13 8-5237</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0:23.802"/>
    </inkml:context>
    <inkml:brush xml:id="br0">
      <inkml:brushProperty name="width" value="0.025" units="cm"/>
      <inkml:brushProperty name="height" value="0.025" units="cm"/>
    </inkml:brush>
  </inkml:definitions>
  <inkml:trace contextRef="#ctx0" brushRef="#br0">2 38 11211,'0'0'16901,"0"1"-16849,0-1 0,-1 0 0,1 1 0,0-1 0,0 0 0,0 1 0,0-1 0,0 0 0,0 1 0,0-1 0,0 1 1,0-1-1,0 0 0,0 1 0,0-1 0,0 0 0,0 1 0,0-1 0,0 0 0,0 1 0,1-1 0,-1 0 0,0 1 0,0-1 0,0 0 0,0 0 0,1 1 0,-1-1 0,0 0 0,0 1 0,1-1 1,6 3 202,1-1 0,-1 1 1,0-2-1,1 1 1,0-1-1,-1 0 1,1 0-1,14-2 0,-11 1-98,12 0-77,-1-1 0,1-1 0,0-2 0,-1 0 0,39-13 0,11-8-6453,-52 17-781</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0:24.567"/>
    </inkml:context>
    <inkml:brush xml:id="br0">
      <inkml:brushProperty name="width" value="0.025" units="cm"/>
      <inkml:brushProperty name="height" value="0.025" units="cm"/>
    </inkml:brush>
  </inkml:definitions>
  <inkml:trace contextRef="#ctx0" brushRef="#br0">0 39 12107,'0'0'14510,"67"2"-13421,-42-11-384,3 0-161,1 1-191,-2 3-193,0 2-128,-3 3-32,-3 0-1057,-8 0-2274,-7-7-4004</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47.288"/>
    </inkml:context>
    <inkml:brush xml:id="br0">
      <inkml:brushProperty name="width" value="0.025" units="cm"/>
      <inkml:brushProperty name="height" value="0.025" units="cm"/>
    </inkml:brush>
  </inkml:definitions>
  <inkml:trace contextRef="#ctx0" brushRef="#br0">260 36 3716,'0'-1'544,"0"-1"1,-1 1-1,1 0 1,0 0 0,0-1-1,-1 1 1,1 0-1,0 0 1,-1 0-1,1-1 1,-1 1 0,0 0-1,1 0 1,-1 0-1,0 0 1,0 0 0,0 0-1,0 0 1,0 0-1,1 0 1,-2 1 0,1-1-1,0 0 1,0 1-1,-2-2 1,-1 1-23,0-1-1,0 1 1,0 0 0,0 0 0,-1 1-1,1-1 1,0 1 0,-5 0-1,0 0-282,1 1 1,0-1-1,0 2 0,-1-1 0,1 1 0,0 1 0,1-1 0,-11 6 0,8-1-47,0 0 0,1 1-1,0 1 1,1-1 0,0 1 0,0 1 0,1-1-1,0 1 1,1 1 0,-6 12 0,8-16-85,1-1 0,0 1 0,1 0 0,-1-1 0,1 1 0,1 0 0,0 1 0,-1-1 0,2 0 0,-1 0 0,1 0 0,1 1 0,-1-1 0,1 0 0,0 0 0,1 0 0,0 0 0,3 9 0,-3-13-71,-1 0 1,1 0 0,0 0-1,0 0 1,0-1-1,0 1 1,0-1 0,1 0-1,-1 1 1,1-1 0,0 0-1,-1-1 1,1 1 0,0 0-1,0-1 1,7 3 0,-4-3 11,0 1 0,0-1 1,1 0-1,-1-1 0,0 0 1,1 0-1,-1 0 0,10-2 1,-2 0 23,-1-1-1,0-1 1,1 0 0,-1-1 0,-1-1 0,1 0 0,19-12 0,-22 10-6,0 0 0,0-1 0,0 0 0,-1 0 0,-1-1 0,1 0 0,10-19 0,-15 24-14,-1-1 1,0 0 0,0 0-1,-1 0 1,0 0-1,0-1 1,0 1-1,-1 0 1,0-1-1,0 1 1,0-1-1,-1 0 1,0 1-1,0-1 1,-1 1-1,0-1 1,-2-7 0,1 10-27,0 1 1,-1-1 0,1 1 0,-1-1-1,0 1 1,0 0 0,0 0 0,0 0 0,0 0-1,-1 1 1,1-1 0,-1 1 0,0 0 0,1 0-1,-1 0 1,0 1 0,0 0 0,0-1-1,-1 1 1,1 0 0,0 1 0,0-1 0,0 1-1,-1 0 1,1 0 0,-8 1 0,6-1-56,1 1-1,0 0 1,0 0 0,0 0 0,0 0 0,0 1-1,0 0 1,0 0 0,0 0 0,-5 4 0,8-4-51,-1-1 1,1 1 0,0 0-1,0 0 1,0 0 0,1 0-1,-1 0 1,0 0-1,1 0 1,-1 1 0,1-1-1,0 0 1,0 1 0,0-1-1,0 1 1,0 0 0,0-1-1,1 1 1,-1 5-1,1-7-111,0 0-1,0 0 1,0 0-1,0 0 0,0 0 1,0 1-1,0-1 1,0 0-1,1 0 0,-1 0 1,1 0-1,-1 0 0,0 0 1,1 0-1,0 0 1,-1 0-1,1 0 0,0 0 1,-1 0-1,1 0 1,0 0-1,0-1 0,0 1 1,0 0-1,-1 0 0,1-1 1,0 1-1,0-1 1,0 1-1,1-1 0,1 1 1,38 2-8625,-10-6-745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26.362"/>
    </inkml:context>
    <inkml:brush xml:id="br0">
      <inkml:brushProperty name="width" value="0.025" units="cm"/>
      <inkml:brushProperty name="height" value="0.025" units="cm"/>
    </inkml:brush>
  </inkml:definitions>
  <inkml:trace contextRef="#ctx0" brushRef="#br0">67 97 8968,'0'0'18840,"-5"6"-18771,-4 12-60,6-11 162,4-8 642,2-6-612,-1 1-1,0 0 1,-1-1 0,1 1 0,-1-1-1,0 0 1,-1 1 0,0-1-1,0 0 1,0 1 0,-1-1 0,0 0-1,0 1 1,-3-8 0,4 13-193,0 1 0,-1-1 0,1 0 0,-1 0-1,1 1 1,-1-1 0,1 1 0,-1-1 0,1 0 0,-1 1 0,0-1 0,1 1 0,-1-1 0,0 1 0,1 0 0,-1-1-1,0 1 1,0 0 0,1-1 0,-1 1 0,0 0 0,0 0 0,0 0 0,1 0 0,-1 0 0,0 0 0,0 0 0,0 0 0,-1 0-1,1 1 14,-1 0 0,1 0 0,0 0 0,-1 0 0,1 0 0,0 0 0,0 0 0,0 0 0,0 1 0,0-1 0,0 0 0,0 1 0,-1 2 0,-1 3 50,0 1 0,0-1 0,1 1 0,-3 15 0,5-19-71,-1 49 0,1-53 0,-1 1 0,1 0 0,0 0 0,0 0 0,0-1 0,0 1 0,0 0 0,0 0 0,0 0 0,1-1 0,-1 1 0,0 0 0,0 0 0,0-1 0,1 1 0,-1 0 0,0-1 0,1 1 0,-1 0 0,1-1 0,-1 1 0,1 0 0,-1-1 0,1 1 0,-1-1 0,1 1 0,0-1 0,-1 1 0,1-1 0,0 0 0,-1 1 0,1-1 0,0 0 0,0 1 0,-1-1 0,1 0 0,0 0 0,0 0 0,-1 0 0,1 0 0,0 1 0,0-1 0,0-1 0,-1 1 0,1 0 0,0 0 0,0 0 0,-1 0 0,1-1 0,0 1 0,0 0 0,-1 0 0,1-1 0,0 1 0,0-1 0,2-2 0,0 0 0,0 0 0,0 0 0,0 0 0,-1 0 0,0 0 0,1-1 0,-1 0 0,0 1 0,-1-1 0,1 0 0,-1 0 0,1 0 0,-1 0 0,0 0 0,0-7 0,5-68 0,-7 80 0,1 0 0,0 0 0,-1 1 0,1-1 0,-1 0 0,0 0 0,1 0 0,-1 0 0,0-1 0,1 1 0,-1 0 0,0 0 0,0 0 0,0 0 0,0-1 0,0 1 0,0 0 0,0-1 0,0 1 0,0-1 0,0 1 0,0-1 0,0 0 0,-1 1 0,1-1 0,0 0 0,0 0 0,0 0 0,0 0 0,-1 0 0,1 0 0,0 0 0,0 0 0,0 0 0,0-1 0,-1 1 0,1 0 0,0-1 0,0 1 0,0-1 0,0 1 0,0-1 0,0 0 0,0 1 0,0-1 0,0 0 0,0 0 0,1 0 0,-1 1 0,0-1 0,0 0 0,1 0 0,-1 0 0,1 0 0,-1 0 0,1-1 0,-1 1 0,1 0 0,-1 0 0,1 0 0,0 0 0,0 0 0,0-1 0,0 1 0,0 0 0,0 0 0,0 0 0,0-2 0,-3 11-61,1-1 0,0 1-1,1-1 1,-1 1 0,2-1 0,-1 1-1,1 8 1,0-15 3,-1 0 0,1 1 1,0-1-1,0 0 0,0 0 0,0 0 0,0 1 0,1-1 0,-1 0 1,0 0-1,1 0 0,-1 0 0,0 1 0,1-1 0,-1 0 0,1 0 1,0 0-1,-1 0 0,1 0 0,0 0 0,0 0 0,-1 0 0,1-1 1,0 1-1,0 0 0,0 0 0,0-1 0,0 1 0,0-1 0,0 1 1,0 0-1,0-1 0,1 0 0,-1 1 0,0-1 0,0 0 0,0 0 1,1 1-1,-1-1 0,0 0 0,0 0 0,0 0 0,1-1 0,-1 1 1,0 0-1,0 0 0,0-1 0,0 1 0,1 0 0,-1-1 0,0 0 1,0 1-1,1-1 0,17-13-6866</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47.661"/>
    </inkml:context>
    <inkml:brush xml:id="br0">
      <inkml:brushProperty name="width" value="0.025" units="cm"/>
      <inkml:brushProperty name="height" value="0.025" units="cm"/>
    </inkml:brush>
  </inkml:definitions>
  <inkml:trace contextRef="#ctx0" brushRef="#br0">259 0 7655,'0'0'21754,"-6"10"-20179,-9 6-1320,-1 1-1,0-2 1,-2 0 0,1-2 0,-1 1-1,-26 12 1,26-15-255,-36 25 0,50-34 0,1 1 0,0 0 0,0 0 0,0 0 0,0 0 0,0 0 0,1 0 0,-1 1 0,1-1 0,0 1 0,-3 7 0,5-10 0,0 1 0,0-1 0,0 0 0,0 0 0,0 0 0,0 1 0,1-1 0,-1 0 0,0 0 0,1 0 0,-1 0 0,1 1 0,-1-1 0,1 0 0,0 0 0,-1 0 0,1 0 0,0 0 0,0 0 0,0-1 0,0 1 0,0 0 0,0 0 0,0-1 0,0 1 0,0 0 0,0-1 0,0 1 0,0-1 0,0 1 0,1-1 0,-1 0 0,0 1 0,0-1 0,0 0 0,3 0 0,56 8 0,-49-8 0,77 5-2296,47-4-6578,-78-2 4584,-21 1-8853</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48.147"/>
    </inkml:context>
    <inkml:brush xml:id="br0">
      <inkml:brushProperty name="width" value="0.025" units="cm"/>
      <inkml:brushProperty name="height" value="0.025" units="cm"/>
    </inkml:brush>
  </inkml:definitions>
  <inkml:trace contextRef="#ctx0" brushRef="#br0">417 1 14061,'0'0'15556,"2"9"-14216,-1-5-1265,-1 0 0,1-1 0,-1 1 0,0 0-1,0-1 1,0 1 0,-1 0 0,1-1 0,-1 1 0,0-1-1,0 1 1,0-1 0,-1 1 0,1-1 0,-3 4-1,-2 1 29,0 1-1,-1-1 0,0 0 0,0-1 0,-13 10 0,-22 18-102,-52 33 0,75-56 0,0-1 0,0-1 0,-1-1 0,-1 0 0,-36 10 0,56-19 0,-1 1 0,0 0 0,0-1 0,0 1 0,0-1 0,1 1 0,-1-1 0,0 0 0,0 0 0,0 0 0,0 0 0,0 0 0,0 0 0,0-1 0,0 1 0,1-1 0,-1 1 0,0-1 0,0 0 0,0 1 0,1-1 0,-1 0 0,0 0 0,1 0 0,-1-1 0,1 1 0,-1 0 0,1-1 0,0 1 0,0 0 0,-1-1 0,1 0 0,-1-2 0,0-3 0,0 1 0,1-1 0,1 1 0,-1-1 0,1 0 0,0 1 0,0-1 0,3-12 0,-1 7-170,1 0 0,0 0 1,1 1-1,1-1 0,-1 1 0,2 0 0,0 1 1,12-19-1,-14 24 52,0 0 1,0 0-1,1 1 1,-1 0-1,1 0 1,0 0 0,0 0-1,9-5 1,-11 8 89,0 0 1,0-1-1,0 1 1,0 1-1,0-1 1,0 0-1,0 1 1,0 0-1,1-1 1,-1 1-1,0 0 1,0 1-1,0-1 1,0 1-1,0-1 1,0 1-1,6 2 1,-6-1 21,0-1 0,0 1 1,0 0-1,-1 0 0,1 0 0,0 1 1,-1-1-1,0 0 0,0 1 0,0 0 1,0-1-1,0 1 0,2 4 1,20 48 35,-21-45 147,1 0-1,1 0 1,-1 0-1,11 15 1,-9-20-30,0 0 0,0 0 0,0-1 0,1 0 0,-1 0 0,1 0 0,0-1 0,0 0 0,1 0 0,-1-1 0,1 0 0,-1 0 0,1-1 0,-1 0 0,10 0 0,51 15-1528,-49-9-1579,0-4-3347,0-2-3649</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48.597"/>
    </inkml:context>
    <inkml:brush xml:id="br0">
      <inkml:brushProperty name="width" value="0.025" units="cm"/>
      <inkml:brushProperty name="height" value="0.025" units="cm"/>
    </inkml:brush>
  </inkml:definitions>
  <inkml:trace contextRef="#ctx0" brushRef="#br0">215 1 12748,'0'0'17409,"7"10"-15893,-5-6-1373,0-2-121,-1-1 0,1 1 0,-1 0 0,1 0 1,-1 0-1,0 0 0,0 0 0,0 0 0,0 0 0,0 0 0,-1 0 0,1 0 0,0 0 1,-1 0-1,0 1 0,0-1 0,1 0 0,-1 0 0,0 1 0,-1-1 0,1 0 1,0 0-1,-1 1 0,1-1 0,-1 0 0,0 0 0,0 0 0,1 0 0,-1 0 0,-1 0 1,1 0-1,0 0 0,0 0 0,-1 0 0,1-1 0,-1 1 0,0-1 0,1 1 1,-1-1-1,0 1 0,0-1 0,-2 1 0,-16 11-22,0-2 0,-32 14 0,35-18 0,1 1 0,-1 0 0,2 1 0,-28 21 0,42-30 0,0 1 0,0 0 0,1-1 0,-1 1 0,0-1 0,1 1 0,-1 0 0,0 0 0,1-1 0,-1 1 0,1 0 0,-1 0 0,1 0 0,-1-1 0,1 1 0,0 0 0,-1 0 0,1 0 0,0 0 0,0 0 0,-1 0 0,1 0 0,0 0 0,0 0 0,0 0 0,0 0 0,1 0 0,-1 1 0,1-1 0,0 0 0,0 0 0,0 1 0,0-1 0,0 0 0,0 0 0,1 0 0,-1 0 0,0 0 0,1-1 0,-1 1 0,0 0 0,1-1 0,-1 1 0,3 0 0,55 10 0,95-8-4224,-96-4 921,-19 1-4352</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1:48.956"/>
    </inkml:context>
    <inkml:brush xml:id="br0">
      <inkml:brushProperty name="width" value="0.025" units="cm"/>
      <inkml:brushProperty name="height" value="0.025" units="cm"/>
    </inkml:brush>
  </inkml:definitions>
  <inkml:trace contextRef="#ctx0" brushRef="#br0">7 264 14798,'0'0'10004,"-2"8"-6486,-3 25-592,6-32-2892,-1 0 0,0-1 1,1 1-1,-1 0 1,1-1-1,-1 1 1,1 0-1,-1-1 1,1 1-1,-1-1 1,1 1-1,-1 0 0,1-1 1,0 0-1,-1 1 1,1-1-1,0 1 1,0-1-1,-1 0 1,1 1-1,0-1 1,0 0-1,-1 0 0,1 0 1,0 0-1,0 1 1,0-1-1,-1 0 1,1-1-1,0 1 1,0 0-1,0 0 1,0 0-1,-1 0 0,1-1 1,0 1-1,1-1 1,30-6 177,-15-1-212,0 0 0,-1-1 0,0-1 0,-1 0 0,0-1 0,23-22 0,-4-1 0,42-53 0,-5-10 0,-88 126-177,2 2 0,1 0-1,2 0 1,1 1 0,-12 56 0,18-60-556,1-1-1,1 0 1,1 1 0,4 41-1,2-43-8437</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33.295"/>
    </inkml:context>
    <inkml:brush xml:id="br0">
      <inkml:brushProperty name="width" value="0.025" units="cm"/>
      <inkml:brushProperty name="height" value="0.025" units="cm"/>
    </inkml:brush>
  </inkml:definitions>
  <inkml:trace contextRef="#ctx0" brushRef="#br0">93 72 2018,'0'0'5386,"-9"-5"-3683,8 4-1628,-48-32 2739,15 0 3533,45 45-5135,1 0 0,0-1 0,21 16-1,7 6-186,75 65-160,4-4 0,3-6-1,5-6 1,174 85 0,522 224 859,-813-387-1706,113 59 640,-113-57-475,1 1 1,-1 0 0,0 1-1,-1 0 1,0 0-1,0 1 1,-1 1-1,13 17 1,-18-15-23,-13-14-192,-14-13-633,-50-53-6789,48 41 3455,-21-18-4116</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33.808"/>
    </inkml:context>
    <inkml:brush xml:id="br0">
      <inkml:brushProperty name="width" value="0.025" units="cm"/>
      <inkml:brushProperty name="height" value="0.025" units="cm"/>
    </inkml:brush>
  </inkml:definitions>
  <inkml:trace contextRef="#ctx0" brushRef="#br0">0 338 10762,'0'0'12460,"13"4"-11083,-9-2-1262,1 0-5,0 0 0,0-1 0,0 1 0,0-1 0,0 0 0,0 0 0,0-1 0,0 1 0,0-1 0,0 0 0,0-1 0,0 1 0,0-1 0,0 0 0,0 0 0,0-1 0,0 1 0,9-6 0,5-4 181,-1-1 0,0-1 0,-1-1 0,-1-1 0,0 0 0,-1-1 0,-1-1 0,16-22 0,-22 27-194,0 1-1,-1-1 1,-1-1 0,0 1-1,0-1 1,-1 0 0,-1-1-1,0 1 1,-1-1 0,-1 1-1,0-1 1,0-21 0,-1 41-104,1 0 1,-1 0-1,1-1 1,0 1 0,1 0-1,-1-1 1,1 0-1,0 0 1,0 0-1,1 0 1,-1 0-1,1-1 1,0 1 0,1-1-1,4 4 1,4 3 7,0 0 0,2-1 1,-1-1-1,18 9 1,-14-9-257,1-2 1,0 0 0,0-1-1,1-1 1,-1-1 0,34 4-1,-23-7-4348,57-2 0,-9-9-10894</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35.723"/>
    </inkml:context>
    <inkml:brush xml:id="br0">
      <inkml:brushProperty name="width" value="0.025" units="cm"/>
      <inkml:brushProperty name="height" value="0.025" units="cm"/>
    </inkml:brush>
  </inkml:definitions>
  <inkml:trace contextRef="#ctx0" brushRef="#br0">97 35 5605,'0'0'21092,"-10"4"-19474,5-2-1517,0 0 0,0 1 0,1-1-1,-1 1 1,1 0 0,-1 1 0,1-1 0,0 1 0,0 0 0,1 0 0,-1 0 0,1 0 0,0 0 0,0 1 0,0 0 0,1-1-1,-1 1 1,1 0 0,0 0 0,-1 6 0,0-2-30,1-1 0,0 1 1,1 0-1,0 0 0,0 0 0,1-1 0,0 1 1,1 0-1,2 17 0,-2-24-60,-1 0 0,1 0-1,0 0 1,0 0 0,0 0 0,0 0 0,0 0-1,1 0 1,-1-1 0,1 1 0,-1 0 0,1-1 0,-1 1-1,1-1 1,0 0 0,0 1 0,3 1 0,-2-2 0,1 0 1,-1 0 0,1-1 0,-1 1 0,1-1-1,0 1 1,-1-1 0,1 0 0,0-1 0,-1 1 0,1-1-1,-1 1 1,1-1 0,3-1 0,4-3 15,-1 0 0,0 0 0,-1 0 0,1-2 0,-1 1 0,0-1 0,0 0 0,-1-1 0,0 0 0,-1 0 0,0-1-1,0 0 1,0 0 0,-1-1 0,-1 1 0,0-2 0,0 1 0,6-21 0,-15 48 202,-12 61-45,15-73-163,0 0-1,1 0 1,-1 0-1,1 0 1,1 0-1,-1 0 1,1 0-1,-1 0 0,2 0 1,-1 0-1,0 0 1,1 0-1,3 7 1,-3-10-20,0 0 1,0 0-1,0 0 1,0 0 0,0-1-1,0 1 1,1-1 0,-1 1-1,1-1 1,-1 0-1,1 0 1,-1 0 0,1 0-1,-1 0 1,1 0-1,0-1 1,-1 1 0,1-1-1,0 0 1,0 0-1,-1 0 1,1 0 0,0-1-1,0 1 1,-1-1 0,1 1-1,0-1 1,3-1-1,1-1-2,0 0 0,1 0 0,-1 0 0,-1-1 0,1 0 0,0-1 0,-1 1 0,11-11 0,-12 9 1,0 0 0,0 0 0,0-1 0,-1 1 0,0-1 0,0 0 0,-1 0 0,1-1 0,-2 1 0,1-1 0,-1 0 0,0 1 0,-1-1 0,0 0 0,0 0 0,-1-11 0,0 18 0,0 1 0,0-1 0,0 1 0,0 0 0,0-1 0,0 1 0,-1-1 0,1 1 0,0 0 0,0-1 0,-1 1 0,1 0 0,0-1 0,0 1 0,-1 0 0,1-1 0,0 1 0,-1 0 0,1 0 0,0-1 0,-1 1 0,1 0 0,-1 0 0,1 0 0,0-1 0,-1 1 0,1 0 0,-1 0 0,1 0 0,-1 0 0,1 0 0,0 0 0,-1 0 0,1 0 0,-1 0 0,1 0 0,-1 0 0,1 0 0,0 0 0,-1 0 0,1 1 0,-1-1 0,1 0 0,0 0 0,-1 0 0,1 1 0,0-1 0,-1 0 0,1 0 0,0 1 0,-1-1 0,1 0 0,0 1 0,-1-1 0,1 0 0,0 1 0,-23 19 0,23-19 0,0-1 0,0 0 0,-1 1 0,1-1 0,0 0 0,0 0 0,0 1 0,-1-1 0,1 1 0,0-1 0,0 0 0,0 1 0,0-1 0,0 0 0,0 1 0,0-1 0,0 0 0,0 1 0,0-1 0,0 1 0,0-1 0,0 0 0,0 1 0,0-1 0,0 1 0,0-1 0,0 0 0,0 1 0,1-1 0,-1 0 0,0 1 0,0-1 0,0 0 0,1 1 0,-1-1 0,0 0 0,0 0 0,1 1 0,17-3 0,19-15 0,5-20 0,-39 35 0,-1-1 0,0 1 0,0-1 0,0 0 0,0 0 0,0 0 0,-1 0 0,1 0 0,-1 0 0,0 0 0,0 0 0,0-1 0,-1 1 0,2-6 0,-5 9 0,0-1 0,0 1 0,0 0 0,1 0 0,-1 0 0,0 0 0,0 0 0,0 1 0,1-1 0,-1 1 0,-4 1 0,-6 0 0,12 1 0,0 0 0,0 1 0,0-1 0,0 0 0,0 0 0,1 0 0,0 0 0,-1 1 0,1-1 0,0 0 0,0 0 0,2 6 0,-2-4 0,-1 12 0,1 40 0,0-55 0,0 0 0,0-1 0,0 1 0,0 0 0,1-1 0,-1 1 0,1-1 0,-1 1 0,1-1 0,-1 1 0,1-1 0,0 1 0,0-1 0,0 0 0,0 1 0,0-1 0,0 0 0,0 0 0,0 1 0,0-1 0,0 0 0,1 0 0,-1 0 0,0-1 0,1 1 0,-1 0 0,2 0 0,-2-1 0,0 0 0,0 0 0,0 0 0,0 0 0,0 0 0,0 0 0,-1 0 0,1-1 0,0 1 0,0 0 0,0-1 0,0 1 0,-1-1 0,1 1 0,0-1 0,0 1 0,-1-1 0,1 1 0,0-1 0,-1 0 0,1 1 0,-1-1 0,1 0 0,-1 1 0,1-1 0,-1 0 0,1 0 0,-1 0 0,0 1 0,0-1 0,1 0 0,-1 0 0,0 0 0,0 0 0,0 0 0,0 0 0,0 0 0,0 1 0,0-1 0,0 0 0,0 0 0,0-1 0,-1 1 0,1 0 0,0 0 0,0 0 0,0 0 0,0-1 0,0 1 0,0 0 0,1 0 0,-1 0 0,0 0 0,1 0 0,-1 0 0,0 0 0,1 0 0,-1 0 0,1 0 0,0 0 0,-1 0 0,1 0 0,0 0 0,-1 0 0,1 1 0,0-1 0,0 0 0,0 1 0,0-1 0,0 0 0,0 1 0,0-1 0,0 1 0,0-1 0,0 1 0,2-1 0,28 21 0,-28-20 0,1-1 0,0 0 0,0 0 0,0 0 0,0 0 0,-1-1 0,1 0 0,-1 1 0,1-2 0,-1 1 0,0 0 0,0 0 0,0-1 0,0 0 0,0 0 0,0 1 0,-1-2 0,1 1 0,-1 0 0,0 0 0,0-1 0,0 1 0,2-6 0,1-1 0,-1 1 0,0-1 0,0 0 0,0 0 0,-1-1 0,-1 1 0,3-21 0,-6 30 0,1 1 0,0 0 0,0-1 0,-1 1 0,1 0 0,0 0 0,-1 0 0,1-1 0,0 1 0,-1 0 0,1 0 0,0 0 0,-1 0 0,1-1 0,-1 1 0,1 0 0,0 0 0,-1 0 0,1 0 0,0 0 0,-1 0 0,1 0 0,-1 0 0,1 0 0,0 0 0,-1 0 0,1 1 0,0-1 0,-1 0 0,1 0 0,0 0 0,-1 0 0,1 0 0,0 1 0,-1-1 0,1 0 0,0 0 0,-1 1 0,1-1 0,0 0 0,0 1 0,-1-1 0,1 0 0,0 1 0,-18 12 0,8-2 0,-1 1 0,2 0 0,-1 0 0,2 1 0,0 0 0,0 1 0,1 0 0,1 0 0,0 0 0,1 1 0,1 0 0,0 0 0,1 0 0,1 1 0,-1 16 0,3-31 0,0 1 0,0 0 0,0 0 0,0 0 0,0 0 0,1 0 0,-1 0 0,1 0 0,-1 0 0,1-1 0,0 1 0,-1 0 0,1 0 0,0-1 0,0 1 0,0 0 0,1-1 0,-1 1 0,0-1 0,1 0 0,-1 1 0,0-1 0,4 2 0,-2-1 0,0-1 0,1 0 0,-1 0 0,0 0 0,1-1 0,-1 1 0,1-1 0,-1 0 0,0 0 0,1 0 0,-1 0 0,6-1 0,1-1 0,1-1 0,-1 1 0,0-2 0,0 1 0,0-2 0,-1 1 0,1-1 0,8-7 0,-2-1 0,0-1 0,-1-1 0,-1-1 0,0 0 0,-1 0 0,-1-2 0,0 1 0,16-37 0,-34 74 0,0 0 0,1 0 0,1 1 0,1 0 0,0 34 0,3-54 0,1 0 0,0 1 0,0-1 0,0 0 0,0 0 0,0 0 0,0 0 0,0 0 0,0 0 0,0 0 0,0 0 0,1-1 0,-1 1 0,0 0 0,1-1 0,-1 1 0,0-1 0,1 1 0,-1-1 0,0 0 0,1 1 0,-1-1 0,1 0 0,-1 0 0,1 0 0,-1 0 0,1 0 0,-1-1 0,0 1 0,3-1 0,0 1 0,-1 0 0,1 0 0,0-1 0,-1 1 0,1-1 0,-1 0 0,1 0 0,-1 0 0,0-1 0,1 1 0,-1-1 0,0 1 0,3-4 0,-5 4-423,0-1-1,-1 1 1,1-1 0,-1 1-1,1-1 1,-1 0-1,0 1 1,0-1 0,0 0-1,0 1 1,0-1 0,0 0-1,-1-2 1,1-3-3419,0-13-6024</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36.093"/>
    </inkml:context>
    <inkml:brush xml:id="br0">
      <inkml:brushProperty name="width" value="0.025" units="cm"/>
      <inkml:brushProperty name="height" value="0.025" units="cm"/>
    </inkml:brush>
  </inkml:definitions>
  <inkml:trace contextRef="#ctx0" brushRef="#br0">13 6 20884,'-7'-3'3299,"2"0"2723,12 3-5798,7 0-192,3 7-577,-1 1-2401,-1 1-2275,-1 1-2851</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36.421"/>
    </inkml:context>
    <inkml:brush xml:id="br0">
      <inkml:brushProperty name="width" value="0.025" units="cm"/>
      <inkml:brushProperty name="height" value="0.025" units="cm"/>
    </inkml:brush>
  </inkml:definitions>
  <inkml:trace contextRef="#ctx0" brushRef="#br0">235 1 13677,'0'0'11243,"-9"9"-8857,1-2-2102,1 1 1,-1 0-1,1 1 1,1 0-1,0 0 1,0 0-1,0 1 1,1 0-1,1 0 0,0 0 1,0 0-1,1 1 1,-3 17-1,3 25-117,5 68 0,0-69-147,-6 74 0,4-123 0,0-1 1,-1 0-1,1 1 1,-1-1-1,1 1 1,-1-1-1,0 0 1,0 1-1,0-1 1,0 0-1,0 0 1,-1 0-1,1 0 0,-1 0 1,1 0-1,-1 0 1,0 0-1,0-1 1,0 1-1,0-1 1,0 1-1,0-1 1,0 0-1,0 0 1,0 0-1,-1 0 0,1 0 1,0 0-1,-1-1 1,1 1-1,0-1 1,-1 1-1,1-1 1,-1 0-1,1 0 1,-1 0-1,1-1 1,-1 1-1,1 0 1,0-1-1,-1 0 0,1 1 1,-1-1-1,1 0 1,0 0-1,0 0 1,0-1-1,0 1 1,0 0-1,0-1 1,0 0-1,0 1 1,-1-3-1,-3-5-137,0 0 0,1-1 0,0 0 0,1 0 0,0 0-1,1 0 1,0-1 0,1 1 0,0-1 0,0 0 0,1 0 0,0 1 0,1-1 0,2-18 0,0 16-132,0 1 1,0-1-1,1 1 1,1 0-1,0 0 1,1 0 0,0 0-1,0 1 1,2-1-1,-1 1 1,1 1-1,11-12 1,26-29-9153,-17 20 1495</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36.983"/>
    </inkml:context>
    <inkml:brush xml:id="br0">
      <inkml:brushProperty name="width" value="0.025" units="cm"/>
      <inkml:brushProperty name="height" value="0.025" units="cm"/>
    </inkml:brush>
  </inkml:definitions>
  <inkml:trace contextRef="#ctx0" brushRef="#br0">70 19 12524,'0'0'12342,"-4"11"-9881,-6 19-1701,-2 2 176,1 0 0,2 1 0,1 1 0,-7 66 0,15-98-936,0 0 0,0-1 0,0 1 0,0 0 0,0 0 0,0 0 0,0 0 0,1 0 0,-1-1 0,1 1 0,-1 0 0,1 0 0,0-1 0,0 1 0,0 0 0,0-1 0,0 1 0,0-1 0,0 1 0,0-1 0,0 0 0,1 0 0,2 3 0,-2-3 0,1-1 0,-1 1 0,0-1 0,1 1 0,-1-1 0,0 0 0,1 0 0,-1 0 0,1 0 0,-1 0 0,0 0 0,1-1 0,-1 1 0,1-1 0,3-1 0,4-2 0,1-1 0,-1 0 0,0-1 0,0 0 0,-1 0 0,14-13 0,-10 6-40,-10 9 11,1 0 0,0 0 0,-1 0 0,1 1 0,0 0 0,0 0-1,1 0 1,-1 0 0,6-2 0,-9 7 1,-1 0 0,1-1 1,0 1-1,-1 0 0,1 0 0,-1 0 1,0 0-1,0 0 0,0 0 0,0-1 1,0 1-1,0 0 0,0 2 0,0-1 11,-3 28-3,1 16 8,3-46 13,-1-1 0,0 0 0,1 1 0,-1-1 0,1 0 0,-1 1 0,1-1-1,-1 0 1,0 0 0,1 1 0,-1-1 0,1 0 0,-1 0 0,1 0 0,0 0 0,-1 0 0,1 1 0,-1-1-1,1 0 1,-1 0 0,1 0 0,-1-1 0,1 1 0,-1 0 0,1 0 0,-1 0 0,1 0 0,-1 0-1,1-1 1,-1 1 0,1 0 0,-1 0 0,1-1 0,-1 1 0,0 0 0,1-1 0,20-11 56,8-16-48,0-2 1,-2-2-1,-2 0 0,-1-1 1,-1-2-1,-2 0 0,19-43 1,-27 51-306,-17 37 98,-22 49 141,20-47 143,-7 17 48,1 0-1,1 1 1,2 0-1,1 0 1,1 1-1,1 0 1,-1 43-1,7-73-133,0-1 0,0 1 0,-1 0 0,1 0 0,0-1 0,0 1 0,0 0 0,0-1 0,1 1 0,-1 0 0,0 0 0,0-1 0,0 1 0,1 0 0,-1-1 0,0 1 0,1 0 0,-1-1 0,0 1 0,1 0 0,-1-1 0,1 1 0,-1-1 0,1 1 0,-1-1 0,1 1 0,-1-1 0,1 1 0,0-1 0,-1 0 0,1 1 0,0-1 0,-1 0 0,1 1 0,0-1 0,0 0 0,-1 0 0,1 0 0,0 0 0,-1 0 0,1 0 0,0 0 0,0 0 0,-1 0 0,1 0 0,1 0 0,-1-1 0,1 1 0,-1-1 0,1 1 0,-1-1 0,1 0 0,-1 0 0,0 1 0,1-1 0,-1 0 0,0 0 0,0-1 0,0 1 0,1 0 0,-1 0 0,-1 0 0,1-1 0,0 1 0,0-1 0,0 1 0,-1 0 0,1-2 0,1-6 0,0 1 0,-1-1 0,0 1 0,-1-1 0,0 0 0,-1 1 0,1-1 0,-1 1 0,-1-1 0,0 1 0,0-1 0,-1 1 0,-6-13 0,16 24 0,-1-1 0,0 1 0,1-1 0,-1-1 0,1 1 0,0-1 0,8 1 0,5-1 0,0 0 0,0-1 0,0-1 0,0-1 0,26-6 0,-35 5 0,-1 1 0,0-1 0,1-1 0,-1 0 0,-1-1 0,1 0 0,0 0 0,-1-1 0,0 0 0,-1 0 0,13-13 0,-21 19 0,1 0 0,-1 0 0,0 0 0,0 0 0,0 0 0,0 0 0,1 0 0,-1 0 0,0 0 0,0 0 0,0 0 0,0-1 0,0 1 0,1 0 0,-1 0 0,0 0 0,0 0 0,0 0 0,0 0 0,0 0 0,0-1 0,0 1 0,1 0 0,-1 0 0,0 0 0,0 0 0,0-1 0,0 1 0,0 0 0,0 0 0,0 0 0,0 0 0,0-1 0,0 1 0,0 0 0,0 0 0,0 0 0,0 0 0,0-1 0,0 1 0,0 0 0,0 0 0,0 0 0,0 0 0,-1 0 0,1-1 0,0 1 0,0 0 0,0 0 0,0 0 0,0 0 0,0 0 0,0-1 0,0 1 0,-1 0 0,1 0 0,0 0 0,0 0 0,0 0 0,-1 0 0,-14 3 0,-21 13 0,21-5 0,0 0 0,1 2 0,-23 25 0,32-33 0,0 1 0,1 0 0,0 1 0,0-1 0,0 1 0,1 0 0,0 0 0,1 0 0,-1 0 0,1 0 0,0 1 0,0 9 0,2-15-51,0 0 0,0 0 1,0 0-1,1 0 0,-1 0 0,1-1 0,-1 1 0,1 0 1,0 0-1,-1-1 0,1 1 0,0 0 0,0-1 1,0 1-1,1-1 0,-1 1 0,0-1 0,1 1 0,-1-1 1,0 0-1,1 0 0,0 0 0,-1 0 0,1 0 1,0 0-1,-1 0 0,1-1 0,0 1 0,0 0 0,0-1 1,-1 0-1,1 1 0,0-1 0,0 0 0,0 0 1,0 0-1,0 0 0,3-1 0,2 1-699,-1 0 0,1-1 0,-1 1-1,1-1 1,-1-1 0,1 0 0,-1 1 0,0-2 0,0 1-1,10-6 1,18-20-15409</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31.337"/>
    </inkml:context>
    <inkml:brush xml:id="br0">
      <inkml:brushProperty name="width" value="0.025" units="cm"/>
      <inkml:brushProperty name="height" value="0.025" units="cm"/>
    </inkml:brush>
  </inkml:definitions>
  <inkml:trace contextRef="#ctx0" brushRef="#br0">166 93 4773,'0'0'22266,"-8"-5"-20691,-27-13-529,34 18-1017,1 0 0,-1-1 1,1 1-1,-1 0 0,1 0 0,-1 0 1,1 0-1,-1 0 0,1-1 0,-1 1 0,1 0 1,-1 0-1,1 0 0,-1 0 0,1 1 0,0-1 1,-1 0-1,1 0 0,-1 0 0,1 0 0,-1 0 1,1 1-1,-1-1 0,1 0 0,0 0 0,-1 1 1,1-1-1,-1 0 0,1 1 0,0-1 0,-1 0 1,1 1-1,0-1 0,-1 0 0,1 1 0,0-1 1,-1 2-1,-4 20 1371,1-4-803,-9-44-597,-13-23 0,24 47 0,1-1 0,-1 1 0,1 0 0,-1 1 0,1-1 0,-1 0 0,0 0 0,0 1 0,0-1 0,0 1 0,0-1 0,0 1 0,-1 0 0,1 0 0,0 0 0,-1 0 0,1 1 0,0-1 0,-5 0 0,6 1 0,0 1 0,0 0 0,0 0 0,0 0 0,0 0 0,1-1 0,-1 1 0,0 0 0,0 0 0,1 1 0,-1-1 0,0 0 0,1 0 0,0 0 0,-1 0 0,1 0 0,-1 1 0,1-1 0,0 0 0,0 0 0,0 1 0,0-1 0,0 0 0,0 0 0,0 1 0,0 1 0,2 39 0,-2-41 0,0 0 0,0 0 0,1 0 0,-1 0 0,0 0 0,0 0 0,1-1 0,-1 1 0,0 0 0,1 0 0,-1 0 0,1 0 0,-1 0 0,1-1 0,-1 1 0,1 0 0,0-1 0,-1 1 0,1 0 0,0-1 0,0 1 0,0-1 0,-1 1 0,1-1 0,0 1 0,0-1 0,0 1 0,0-1 0,0 0 0,0 0 0,0 0 0,0 1 0,-1-1 0,1 0 0,0 0 0,0 0 0,0 0 0,0 0 0,0-1 0,0 1 0,0 0 0,0 0 0,0-1 0,0 1 0,0 0 0,0-1 0,-1 1 0,1-1 0,0 1 0,0-1 0,0 0 0,-1 1 0,1-1 0,0 0 0,-1 1 0,1-1 0,-1 0 0,1 0 0,-1 1 0,1-1 0,-1 0 0,1 0 0,-1 0 0,1-1 0,12-40-898,-12 40 498,0 0 0,-1-1 0,1 1 0,-1-1 0,0 1 0,0-1 0,0 1 0,0-1 0,0 1 0,0-1 0,-1 1 0,1-1 0,-1 1 0,0-1 0,-1-2 0,-6 0-14307</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37.577"/>
    </inkml:context>
    <inkml:brush xml:id="br0">
      <inkml:brushProperty name="width" value="0.025" units="cm"/>
      <inkml:brushProperty name="height" value="0.025" units="cm"/>
    </inkml:brush>
  </inkml:definitions>
  <inkml:trace contextRef="#ctx0" brushRef="#br0">70 215 6662,'0'0'23356,"-9"8"-22801,3-2-494,0 1-1,1-1 1,0 1 0,0 0-1,0 0 1,1 1 0,0-1-1,0 1 1,1 0 0,0 0 0,0 0-1,1 0 1,0 1 0,1-1-1,0 0 1,0 1 0,0 0-1,2 8 1,-1-15-49,0 0-1,0 0 0,0-1 1,1 1-1,-1 0 1,1 0-1,-1 0 1,1-1-1,0 1 1,-1 0-1,1-1 1,0 1-1,0-1 1,0 1-1,0-1 1,1 0-1,-1 1 1,0-1-1,1 0 1,-1 0-1,0 1 1,1-1-1,-1-1 1,4 3-1,-1-2 4,0 0-1,1 0 0,-1 0 1,0 0-1,0-1 0,1 0 1,-1 0-1,1 0 0,-1 0 1,6-1-1,5-2 11,0-1-1,-1 0 1,1-1-1,-1-1 1,16-8 0,2-4-27,0-2 0,-2-1 0,0-1 1,48-49-1,-63 56 2,-1-1 1,0 0-1,-1-1 0,-1 0 1,-1-1-1,-1-1 0,0 0 1,-1 0-1,11-39 0,-19 57 3,-1 1 0,0 0 0,1-1 0,-1 1 0,0-1 0,1 1 0,-1-1 0,0 1 0,0-1 0,0 1-1,1-1 1,-1 0 0,0 1 0,0-1 0,0 1 0,0-1 0,0 1 0,0-1 0,0 1 0,0-1 0,0 0 0,-1 1 0,1-1 0,0 1 0,0-1-1,0 1 1,0-1 0,-1 1 0,1-1 0,0 1 0,-1-1 0,1 1 0,0 0 0,-1-1 0,0 0 0,-16 15 130,-19 33 55,-29 57-154,58-90-35,1-1 0,0 1 0,1 0 0,1 0 0,0 1 0,-2 17 0,5-30-40,1 0 1,-1 0-1,1 1 0,0-1 1,0 0-1,0 0 0,0 0 1,1 0-1,-1 0 1,1 0-1,-1 0 0,1 0 1,0 0-1,-1 0 0,1 0 1,0 0-1,0 0 0,0 0 1,1-1-1,-1 1 0,3 3 1,-1-4-265,0 1-1,-1-1 1,1 1 0,0-1 0,0 0-1,0 0 1,0 0 0,1-1 0,-1 1-1,0-1 1,0 1 0,0-1 0,5 0-1,13 0-8331</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38.641"/>
    </inkml:context>
    <inkml:brush xml:id="br0">
      <inkml:brushProperty name="width" value="0.025" units="cm"/>
      <inkml:brushProperty name="height" value="0.025" units="cm"/>
    </inkml:brush>
  </inkml:definitions>
  <inkml:trace contextRef="#ctx0" brushRef="#br0">133 34 10794,'0'0'7036,"-9"3"-3443,0 0-3100,1 1-1,-1 0 1,1 0 0,0 0-1,0 1 1,1 1 0,-1-1 0,1 1-1,0 0 1,1 1 0,0 0-1,0 0 1,0 0 0,1 1-1,0 0 1,-5 8 0,10-15-492,0-1 0,0 0 1,0 0-1,0 0 0,0 1 0,0-1 0,0 0 1,0 0-1,0 1 0,0-1 0,0 0 1,0 0-1,0 0 0,0 1 0,0-1 0,0 0 1,0 0-1,0 1 0,0-1 0,0 0 1,1 0-1,-1 0 0,0 1 0,0-1 0,0 0 1,0 0-1,0 0 0,0 0 0,1 1 1,-1-1-1,0 0 0,0 0 0,0 0 0,1 0 1,-1 0-1,0 1 0,0-1 0,0 0 1,1 0-1,-1 0 0,0 0 0,0 0 0,1 0 1,-1 0-1,0 0 0,0 0 0,0 0 1,1 0-1,-1 0 0,0 0 0,0 0 0,1 0 1,-1 0-1,0 0 0,0 0 0,0 0 1,1-1-1,-1 1 0,0 0 0,0 0 0,0 0 1,1 0-1,-1-1 0,15-5 21,-15 6-15,16-11-2,-9 6-9,-1 0 0,1 1 0,-1 0-1,14-6 1,-19 10 0,0-1-1,1 1 1,-1-1-1,0 1 1,1 0-1,-1-1 0,0 1 1,1 0-1,-1 0 1,0 0-1,1 0 0,-1 0 1,0 1-1,1-1 1,-1 0-1,0 1 1,0-1-1,1 1 0,-1-1 1,0 1-1,0-1 1,0 1-1,1 0 1,-1 0-1,0-1 0,0 1 1,0 0-1,0 0 1,0 0-1,-1 0 1,1 0-1,0 0 0,1 3 1,4 9-2,0 1 0,0 0 0,-1 0 0,-1 1 0,-1-1 0,0 1 0,1 17-1,2 108 762,-6-133-671,0 10 127,-1-1 0,-1 1-1,0-1 1,-1 1 0,-10 27 0,12-39-176,0-1 0,0 0 0,-1 0 0,0 0 0,0 0-1,0-1 1,0 1 0,-1 0 0,1-1 0,-1 0 0,0 1 0,0-1 0,0 0 0,0-1-1,-1 1 1,1-1 0,-1 1 0,0-1 0,0 0 0,0 0 0,1 0 0,-2-1 0,1 0-1,0 1 1,0-2 0,0 1 0,-6 0 0,7-1-35,1-1 0,-1 1 0,1-1 0,0 0 0,-1 0 0,1 0 0,0 0 0,0 0 0,0-1 0,0 1 0,0 0 0,0-1 0,0 0 0,0 0 0,0 1 0,1-1 0,-1 0 0,1 0 0,-1 0 0,1-1 0,0 1 0,0 0 0,0 0 0,0-1 0,0 1 0,1 0 0,-1-1 0,1 1 0,-1-4 0,-2-10 0,0 0 0,0-33 0,3 49 0,-1-13-110,1 1 0,1-1 1,0 1-1,0 0 0,1 0 0,1 0 1,5-15-1,-6 22 37,0-1 0,1 1 0,0 0 1,0 0-1,0 1 0,0-1 0,1 1 0,0-1 1,0 1-1,0 0 0,0 1 0,1-1 0,0 1 1,-1 0-1,1 0 0,0 0 0,11-4 0,92-26-2118,-86 28 2041,0 0-1,0-2 1,-1-1 0,0 0 0,0-2-1,-1 0 1,0-1 0,-1-1-1,19-15 1,-29 18 449,0 0 0,0 0 0,-1-1 1,8-11-1,-14 19-160,0-1 1,0 0-1,-1 0 1,1 0-1,-1 0 1,1 0-1,-1-1 1,0 1-1,0 0 1,-1 0-1,1-1 1,-1 1-1,1-1 1,-1 1-1,0 0 1,0-1 0,-1 1-1,1-1 1,-1 1-1,-1-4 1,2 6-120,-1 1 0,1-1 1,-1 0-1,1 0 0,-1 1 1,0-1-1,1 1 0,-1-1 1,0 0-1,0 1 0,1-1 1,-1 1-1,0 0 0,0-1 0,0 1 1,0 0-1,0-1 0,0 1 1,1 0-1,-1 0 0,0 0 1,0 0-1,0 0 0,0 0 1,0 0-1,0 0 0,0 0 1,0 0-1,0 0 0,0 1 1,1-1-1,-1 0 0,0 1 1,0-1-1,0 1 0,0-1 1,1 1-1,-1-1 0,0 1 1,0-1-1,0 2 0,-31 25 114,22-16-87,1 1 0,0 0 0,1 0 0,0 1 0,1 0 0,0 0 0,1 1 0,1 0 0,-7 27 0,12-40-47,0-1 0,-1 1 0,1 0 0,0 0 0,0 0 0,0-1 0,0 1 0,0 0 0,1 0 0,-1 0 0,0-1 0,0 1 0,0 0 0,1 0 0,-1-1 0,0 1 0,1 0 0,-1 0 0,0-1 0,1 1 0,-1 0 0,1-1 0,-1 1 0,1-1 0,0 1 0,-1-1 0,1 1 0,0-1 0,-1 1 0,1-1 0,0 0 0,-1 1 0,2-1 0,1 1 0,0 0 0,0-1 0,0 0 0,0 0 0,0 0 0,1 0 0,-1 0 0,0 0 0,4-2 0,6-1 0,-1-1 0,1 0 0,17-9 0,18-15 0,69-52 0,-92 61 0,-24 18 0,0 0 0,0 0 0,1 0 0,-1 0 0,1 0 0,-1 0 0,0 0 0,1 1 0,0-1 0,-1 0 0,1 1 0,-1-1 0,1 1 0,0 0 0,-1 0 0,1-1 0,3 1 0,-5 1 0,1-1 0,-1 1 0,1-1 0,-1 1 0,1-1 0,-1 1 0,1 0 0,-1-1 0,0 1 0,1 0 0,-1-1 0,0 1 0,0 0 0,1-1 0,-1 1 0,0 0 0,0-1 0,0 1 0,0 0 0,0 0 0,0-1 0,0 1 0,0 0 0,0 0 0,0-1 0,-1 2 0,-18 61 0,18-60 0,-1 2 0,-1 0 0,1 1 0,0 0 0,0 1 0,1-1 0,-1 0 0,0 12 0,3-18 0,-1 1 0,0-1 0,0 1 0,1-1 0,-1 0 0,1 1 0,-1-1 0,0 1 0,1-1 0,-1 0 0,1 1 0,-1-1 0,1 0 0,-1 1 0,1-1 0,-1 0 0,1 0 0,-1 0 0,1 0 0,-1 1 0,1-1 0,-1 0 0,1 0 0,-1 0 0,1 0 0,0 0 0,-1 0 0,1 0 0,-1 0 0,1 0 0,-1-1 0,1 1 0,-1 0 0,1 0 0,0-1 0,22-5 0,-7-1 0,-1-2 0,-1 1 0,27-22 0,-31 21 0,1 1 0,0 0 0,1 0 0,0 1 0,0 1 0,0 0 0,16-5 0,-28 11 0,1 0 0,-1 0 0,1-1 0,0 1 0,-1 0 0,1 0 0,0 0 0,-1 0 0,1 0 0,0 0 0,-1 0 0,1 0 0,0 0 0,-1 0 0,1 0 0,-1 0 0,1 0 0,0 0 0,-1 1 0,1-1 0,0 0 0,-1 0 0,1 1 0,-1-1 0,1 1 0,-1-1 0,1 0 0,-1 1 0,1-1 0,-1 1 0,1-1 0,-1 1 0,0-1 0,1 1 0,-1 0 0,0-1 0,1 1 0,-1 0 0,1 31 0,-1 3 0,0-34 0,1-1 0,-1 1 0,0 0 0,0 0 0,1 0 0,-1 0 0,0-1 0,1 1 0,-1 0 0,1 0 0,-1-1 0,1 1 0,0 0 0,-1-1 0,1 1 0,-1 0 0,1-1 0,0 1 0,0-1 0,-1 1 0,1-1 0,0 1 0,0-1 0,0 0 0,-1 1 0,1-1 0,0 0 0,0 0 0,0 0 0,1 0 0,58-5-2765</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39.304"/>
    </inkml:context>
    <inkml:brush xml:id="br0">
      <inkml:brushProperty name="width" value="0.025" units="cm"/>
      <inkml:brushProperty name="height" value="0.025" units="cm"/>
    </inkml:brush>
  </inkml:definitions>
  <inkml:trace contextRef="#ctx0" brushRef="#br0">6 92 6854,'-4'-2'9162,"2"-2"-3682,3-9-1504,9-10-3076,-2 17-633,0 0 1,0 1-1,1 0 1,-1 1 0,1-1-1,0 2 1,0-1-1,1 2 1,-1-1-1,1 1 1,-1 0 0,1 1-1,0 0 1,-1 1-1,20 1 1,-28 0-253,0-1 1,1 1-1,-1-1 0,0 1 1,0 0-1,0 0 0,0 0 1,0-1-1,0 1 0,0 0 1,0 0-1,0 0 0,0 1 1,0-1-1,0 0 0,-1 0 1,1 0-1,0 0 0,-1 1 1,1-1-1,-1 0 0,0 1 0,1-1 1,-1 0-1,0 1 0,0-1 1,0 0-1,0 1 0,0-1 1,0 3-1,-9 51-321,4-26-6178</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40.028"/>
    </inkml:context>
    <inkml:brush xml:id="br0">
      <inkml:brushProperty name="width" value="0.025" units="cm"/>
      <inkml:brushProperty name="height" value="0.025" units="cm"/>
    </inkml:brush>
  </inkml:definitions>
  <inkml:trace contextRef="#ctx0" brushRef="#br0">25 25 6022,'0'0'14002,"14"1"-11818,-15-3-2025,-12-22 4983,5 24-2652,0 17-1937,7-17-532,1 1 1,0-1-1,0 0 1,0 0-1,0 1 0,0-1 1,0 0-1,0 0 1,0 1-1,0-1 1,0 0-1,0 0 1,0 1-1,0-1 1,0 0-1,0 1 1,0-1-1,0 0 1,0 0-1,0 1 1,1-1-1,-1 0 1,0 0-1,0 0 1,0 1-1,0-1 1,0 0-1,1 0 1,-1 0-1,0 1 1,0-1-1,1 0 1,-1 0-1,0 0 1,0 0-1,0 0 1,1 1-1,-1-1 1,0 0-1,0 0 1,1 0-1,-1 0 1,0 0-1,0 0 0,1 0 1,-1 0-1,0 0 1,1 0-1,-1 0 1,0 0-1,0 0 1,1 0-1,-1 0 1,0 0-1,0 0 1,1-1-1,-1 1 1,0 0-1,0 0 1,0 0-1,1 0 1,26-10 165,-7 4 344,-49 7-680,19 1-6669,-5 1-3827,5-3 2477</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40.726"/>
    </inkml:context>
    <inkml:brush xml:id="br0">
      <inkml:brushProperty name="width" value="0.025" units="cm"/>
      <inkml:brushProperty name="height" value="0.025" units="cm"/>
    </inkml:brush>
  </inkml:definitions>
  <inkml:trace contextRef="#ctx0" brushRef="#br0">151 103 7495,'0'0'15556,"1"-8"-13896,2-25-437,-3 32-1175,-1 1 0,0-1 1,1 0-1,-1 0 0,0 0 1,1 1-1,-1-1 0,0 0 1,0 0-1,0 1 0,0-1 0,0 1 1,1-1-1,-1 1 0,0-1 1,0 1-1,0 0 0,0-1 0,-1 1 1,1 0-1,0 0 0,0 0 1,0 0-1,0 0 0,0 0 1,0 0-1,0 0 0,-1 1 0,-33 1 443,34-2-450,-3 1 33,0 0-1,-1 0 1,1 1-1,0-1 1,0 1-1,0 0 1,0 1-1,0-1 0,0 1 1,1-1-1,-1 1 1,1 0-1,0 1 1,0-1-1,0 0 1,0 1-1,0 0 0,1-1 1,0 1-1,0 0 1,-3 8-1,2-5-17,1-1 0,0 0 0,0 0 0,0 1 0,1-1 0,0 1 0,0-1 0,1 1 0,0 0 0,0-1 0,1 1 0,-1-1 0,1 1 0,3 9 0,-3-14-43,-1 0 0,1-1 0,0 1 0,0-1-1,0 1 1,-1-1 0,1 1 0,1-1 0,-1 1 0,0-1 0,0 0 0,0 0 0,1 1-1,-1-1 1,1 0 0,-1 0 0,0 0 0,1-1 0,0 1 0,-1 0 0,1-1 0,0 1-1,-1-1 1,1 1 0,0-1 0,-1 0 0,1 1 0,0-1 0,0 0 0,-1 0 0,1-1-1,0 1 1,0 0 0,-1 0 0,1-1 0,0 1 0,-1-1 0,1 0 0,0 1 0,-1-1-1,1 0 1,-1 0 0,2-1 0,6-3 234,0-1 0,0 0 1,-1 0-1,0-1 0,14-14 0,-22 20-243,18-19 137,28-39 1,-42 54-135,-1-1 1,1 0 0,-1 1 0,-1-1-1,1-1 1,-1 1 0,0 0 0,0 0-1,-1-1 1,1 1 0,-2-1 0,1 0-1,-1-7 1,0 12-8,-1 1 0,1 0 0,-1-1 0,0 1 0,0 0 0,0 0 0,1 0 0,-1 0 0,0 0 0,0 0 0,-1 0 0,1 0 0,0 0 0,0 0 0,0 0 0,-1 1 0,1-1 0,0 0 0,0 1 0,-1-1 0,1 1 0,-1 0 0,1-1 0,0 1 0,-1 0 0,1 0 0,-1 0 0,1 0 0,-1 0 0,1 0 0,-1 1 0,1-1 0,0 0 0,-2 1 0,-3 0 0,1-1 0,0 1 0,0 1 0,-1-1 0,1 1 0,0 0 0,0 0 0,-6 3 0,8-2-374,0 0 1,0-1-1,0 1 0,0 1 1,1-1-1,-1 0 0,1 1 0,0-1 1,0 1-1,-3 7 0,5-11 210,-1 1 0,1 0 0,0 0 0,0 0 0,0 0 0,0-1 0,0 1 0,0 0 0,0 0 0,0 0 0,0 0-1,0 0 1,0-1 0,0 1 0,1 0 0,-1 0 0,0 0 0,1-1 0,-1 1 0,0 0 0,2 1 0,-1-2-19,0 1 0,0 0 1,0 0-1,0 0 1,1-1-1,-1 1 0,0-1 1,1 1-1,-1-1 0,0 1 1,1-1-1,-1 0 0,1 0 1,-1 1-1,1-1 1,-1 0-1,2-1 0,17 1-6266</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41.410"/>
    </inkml:context>
    <inkml:brush xml:id="br0">
      <inkml:brushProperty name="width" value="0.025" units="cm"/>
      <inkml:brushProperty name="height" value="0.025" units="cm"/>
    </inkml:brush>
  </inkml:definitions>
  <inkml:trace contextRef="#ctx0" brushRef="#br0">85 1 6919,'0'0'20115,"-52"19"-27803,42-22 4197,-2-2-737,1 2-2306</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41.845"/>
    </inkml:context>
    <inkml:brush xml:id="br0">
      <inkml:brushProperty name="width" value="0.025" units="cm"/>
      <inkml:brushProperty name="height" value="0.025" units="cm"/>
    </inkml:brush>
  </inkml:definitions>
  <inkml:trace contextRef="#ctx0" brushRef="#br0">1 95 5157,'0'0'21220,"7"-3"-19576,32-19-208,-7 4-373,38-15-1,-62 29-979,0 1-1,1 0 1,0 1-1,0 0 1,0 0-1,-1 1 0,2 0 1,-1 1-1,0-1 1,10 3-1,-18-2-77,0 1 0,0 0 0,0-1 0,1 1 0,-1 0 0,-1 0 0,1 0 0,0 0 0,0 0 0,0 0 0,0 0 0,-1 0 0,1 0-1,0 0 1,-1 1 0,1-1 0,-1 0 0,0 0 0,1 1 0,-1-1 0,0 0 0,0 0 0,0 1 0,0-1 0,0 0 0,0 1 0,0-1 0,0 0-1,0 1 1,0-1 0,-1 0 0,0 2 0,-11 44 110,5-32-115,5-8 0,0-1 0,-1 1 0,0-1 0,0 0 0,-1 0 0,0-1 0,-7 9 0,44-58-3086,-15 17-432,-8 13-2487,-2 1-1373</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42.606"/>
    </inkml:context>
    <inkml:brush xml:id="br0">
      <inkml:brushProperty name="width" value="0.025" units="cm"/>
      <inkml:brushProperty name="height" value="0.025" units="cm"/>
    </inkml:brush>
  </inkml:definitions>
  <inkml:trace contextRef="#ctx0" brushRef="#br0">1 340 11563,'0'0'11232,"11"-2"-8750,36-5-508,51-8 347,-92 14-2288,1-1-1,-1 0 0,0 0 0,1-1 0,-1 1 1,0-1-1,-1-1 0,1 1 0,0-1 0,-1 0 1,0-1-1,5-4 0,-8 6 40,0 1 1,0-1-1,-1 1 1,1-1-1,-1 0 0,0 0 1,0 0-1,0 0 1,0 0-1,0 0 0,-1 0 1,1 0-1,-1 0 1,0 0-1,0 0 0,0 0 1,-1-4-1,1 6-31,0 0-1,0 1 1,0-1 0,-1 0-1,1 0 1,0 1 0,-1-1 0,1 0-1,0 1 1,-1-1 0,1 0-1,-1 1 1,1-1 0,-1 1-1,1-1 1,-1 1 0,0-1-1,1 1 1,-1-1 0,0 1-1,1 0 1,-1-1 0,0 1-1,0 0 1,0-1 0,-1 1-23,0 0 0,0 0 0,0 0 0,0 1 0,0-1 0,0 1-1,1-1 1,-1 1 0,0-1 0,0 1 0,0 0 0,1 0 0,-1 0 0,1 0 0,-3 2 0,-5 5-10,0 0 0,1 1 0,0 1 0,1-1 0,0 1 0,1 0 0,0 0 0,0 1 0,1 0 0,0 0 0,1 0 0,1 1 0,-1 0 0,2-1 0,-3 22 0,5-32-8,0 0 0,0 0 0,0 0 0,0 1 0,0-1 0,0 0 0,0 0 0,0 0 0,1 0 0,-1 1 0,0-1 0,1 0 0,-1 0 0,1 0 0,-1 0 0,1 0 0,-1 0 0,1 0 0,0 0 0,0 0 0,-1 0 0,1 0 0,0 0 0,0-1 0,0 1 0,0 0 0,1 0 0,1 0 0,-1 0 0,1-1 0,-1 1 0,1-1 0,-1 0 0,1 1 0,-1-1 0,1 0 0,0-1 0,-1 1 0,1 0 0,2-1 0,6-2 0,0-1 0,0 0 0,0 0 0,18-11 0,-4-2 0,-1 0 0,-1-2 0,-1 0 0,0-2 0,-2 0 0,0-2 0,-2 0 0,0-1 0,-2-1 0,0 0 0,-2-1 0,-1-1 0,17-48 0,-29 72-1,0 1 0,0-1 0,0 0 1,0 1-1,-1-1 0,1 0 0,-1 0 0,1 0 0,-1 0 1,0 1-1,-1-4 0,1 6 0,-1 0 1,1 0-1,-1 0 0,1 0 1,-1 0-1,0 0 1,1 0-1,-1 0 0,1 0 1,-1 0-1,1 0 0,-1 0 1,1 0-1,-1 1 1,1-1-1,-1 0 0,1 1 1,-1-1-1,1 0 0,-1 1 1,1-1-1,-1 0 1,1 1-1,0-1 0,-1 1 1,1-1-1,-1 0 0,1 1 1,0-1-1,0 1 1,-1 0-1,-46 61-6,42-55 17,-23 31 14,13-21-24,2 2 1,0-1-1,1 2 1,1-1-1,0 2 1,-10 29-1,21-50 0,0 1 0,0 0 0,-1 0 0,1-1 0,0 1 0,0 0 0,0 0 0,0 0 0,0-1 0,0 1 0,0 0 0,0 0 0,0 0 0,0-1 0,0 1 0,0 0 0,1 0 0,-1-1 0,0 1 0,1 0 0,-1 0 0,0-1 0,1 1 0,-1 0 0,1-1 0,-1 1 0,1-1 0,0 1 0,0 0 0,1 0 0,-1 0 0,1-1 0,0 0 0,-1 1 0,1-1 0,0 0 0,-1 1 0,1-1 0,0 0 0,0 0 0,-1-1 0,1 1 0,2 0 0,51-19 0,-30 6 0,-16 8 0,0-1 0,0 2 0,1-1 0,-1 2 0,1-1 0,0 1 0,0 0 0,0 1 0,0 1 0,16-2 0,-25 4 0,1 0 0,-1 0 0,1 0 0,-1 0 0,1 0 0,-1 0 0,0 1 0,0-1 0,0 0 0,0 1 0,0-1 0,0 1 0,0-1 0,0 1 0,0 0 0,-1-1 0,1 1 0,0 0 0,-1-1 0,0 1 0,1 0 0,-1 0 0,0-1 0,0 1 0,0 0 0,0 0 0,0 0 0,-1 2 0,-4 56 0,0-38 0,3-17 0,1 1 0,-1-1 0,1 0 0,1 1 0,-1-1 0,1 10 0,0-14 0,1-1 0,-1 0 0,0 0 0,1 0 0,-1 1 0,0-1 0,1 0 0,-1 0 0,0 0 0,1 0 0,-1 0 0,0 0 0,1 0 0,-1 1 0,0-1 0,1 0 0,-1 0 0,1-1 0,-1 1 0,0 0 0,1 0 0,-1 0 0,0 0 0,1 0 0,-1 0 0,0 0 0,1 0 0,-1-1 0,0 1 0,1 0 0,-1 0 0,0-1 0,1 1 0,-1 0 0,0 0 0,0-1 0,0 1 0,1 0 0,-1-1 0,0 1 0,0 0 0,1-1 0,12-12 0,-5 4 0,0-1 0,-1 0 0,0 0 0,-1 0 0,0-1 0,-1 0 0,0-1 0,6-20 0,-12 33 0,1 0 0,0 0 0,0 0 0,0 0 0,0 0 0,0 0 0,0 0 0,0 0 0,0 0 0,0 0 0,0 0 0,1 0 0,-1 0 0,0 0 0,1 0 0,-1 0 0,1 0 0,-1 0 0,1-1 0,-1 1 0,1 0 0,-1 0 0,1 0 0,0-1 0,0 1 0,1 1 0,0-1 0,0 0 0,0 0 0,1 0 0,-1-1 0,0 1 0,0-1 0,1 1 0,-1-1 0,0 0 0,1 0 0,-1 0 0,3 0 0,2-1 0,-1 0 0,1 0 0,-1-1 0,1 0 0,-1 0 0,1 0 0,-1-1 0,0 0 0,8-5 0,4-8 0,-1 1 0,0-2 0,-2 0 0,18-25 0,-23 30 0,-47 82 0,21-46 0,5-9 0,1 1 0,0 0 0,1 1 0,1 0 0,0 0 0,2 1 0,0 0 0,-4 19 0,13-31-138,4-11-385,7-13-2323,-8 6-397,-1-1 0,0 0-1,3-17 1,2-17-6990</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42.963"/>
    </inkml:context>
    <inkml:brush xml:id="br0">
      <inkml:brushProperty name="width" value="0.025" units="cm"/>
      <inkml:brushProperty name="height" value="0.025" units="cm"/>
    </inkml:brush>
  </inkml:definitions>
  <inkml:trace contextRef="#ctx0" brushRef="#br0">17 1 14926,'0'0'3299,"-16"62"-3363,21-47-2178,9-3-2402</inkml:trace>
  <inkml:trace contextRef="#ctx0" brushRef="#br0" timeOffset="1">269 143 9545,'0'0'21033,"-11"6"-19794,-88 55-500,83-50-697,0 1 0,1 0 1,0 1-1,-22 27 0,36-40-42,1 0 0,-1 1 0,1-1 0,0 0 0,-1 1 0,1-1 0,-1 1 0,1-1 0,0 0 0,0 1 0,-1-1 0,1 1 0,0-1 0,0 1 0,-1-1 0,1 1 0,0-1 0,0 1 0,0-1 0,0 1 0,0 0 0,0-1 0,0 1 0,0-1 0,0 1 0,0-1 0,0 1 0,0-1 0,0 1 0,1-1 0,-1 1 0,0-1 0,0 1 0,0-1 0,1 1 0,-1-1 0,0 1 0,1-1 0,-1 0 0,0 1 0,1-1 0,-1 1 0,1-1 0,-1 0 0,1 1 0,-1-1 0,0 0 0,1 0 0,-1 1 0,1-1 0,-1 0 0,1 0 0,-1 0 0,1 0 0,0 0 0,0 1 0,39 1 0,-26-2 0,29 3-635,-23 0-946,0-2-1,0 0 1,1-2 0,33-4 0,-29-5-6982</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43.743"/>
    </inkml:context>
    <inkml:brush xml:id="br0">
      <inkml:brushProperty name="width" value="0.025" units="cm"/>
      <inkml:brushProperty name="height" value="0.025" units="cm"/>
    </inkml:brush>
  </inkml:definitions>
  <inkml:trace contextRef="#ctx0" brushRef="#br0">1 0 3972,'0'0'21626,"4"10"-19288,-1-4-2053,0 1 0,-1-1 0,0 1 1,0 0-1,-1 0 0,0 0 0,0 0 1,-1 0-1,0 0 0,0 0 0,0 0 0,-1 0 1,-3 13-1,2-12-161,0-3-48,1 0 0,0 0 0,0 0-1,0 0 1,1 1 0,0 8 0,0-13-71,0 0 0,1 0 0,-1 0 1,1 0-1,-1 0 0,1 0 0,-1 0 0,1 0 0,0 0 0,-1 0 0,1 0 0,0 0 0,0 0 0,-1-1 0,1 1 0,0 0 1,0-1-1,0 1 0,0 0 0,0-1 0,0 1 0,0-1 0,0 0 0,0 1 0,0-1 0,1 0 0,-1 1 0,0-1 0,0 0 1,0 0-1,0 0 0,0 0 0,1 0 0,-1 0 0,1-1 0,9 0-5,0-1 0,0-1 0,0 0 0,0 0 0,-1-1 0,1-1 0,-1 1 0,0-2 0,0 1 0,14-12 0,-10 8 0,0 0 0,0 1 0,29-11 0,-43 19 0,0 0 0,1 0 0,-1 0 0,1 0 0,-1 0 0,0-1 0,1 1 0,-1 0 0,1 0 0,-1 0 0,0 0 0,1 0 0,-1 0 0,1 0 0,-1 0 0,0 1 0,1-1 0,-1 0 0,1 0 0,-1 0 0,0 0 0,1 0 0,-1 1 0,0-1 0,1 0 0,-1 0 0,0 1 0,1-1 0,-1 0 0,0 0 0,0 1 0,1-1 0,-1 0 0,0 1 0,0-1 0,1 1 0,0 20 0,-12 27 0,10-43 0,0-3 0,1 0 0,-1 0 0,1 0 0,-1 1 0,1-1 0,0 0 0,0 1 0,0-1 0,0 0 0,0 0 0,1 3 0,0-4 0,-1-1 0,0 1 0,0-1 0,1 1 0,-1-1 0,0 1 0,1 0 0,-1-1 0,1 1 0,-1-1 0,0 0 0,1 1 0,-1-1 0,1 1 0,0-1 0,-1 0 0,1 1 0,-1-1 0,1 0 0,-1 0 0,1 1 0,0-1 0,-1 0 0,1 0 0,0 0 0,3 0 0,0 0 0,0-1 0,0 0 0,0 1 0,-1-1 0,1-1 0,0 1 0,-1-1 0,1 1 0,-1-1 0,5-3 0,122-83 0,-98 65 0,-31 22 0,0 0 0,0 0 0,0 0 0,0 0 0,0 0 0,0 1 0,0-1 0,0 0 0,0 1 0,1-1 0,-1 0 0,0 1 0,0 0 0,1-1 0,-1 1 0,0 0 0,1-1 0,-1 1 0,0 0 0,1 0 0,-1 0 0,1 0 0,-1 1 0,2-1 0,-2 1 0,-1 0 0,1 1 0,-1-1 0,1 0 0,-1 0 0,0 0 0,1 1 0,-1-1 0,0 0 0,0 0 0,0 1 0,0-1 0,0 0 0,0 0 0,0 1 0,0-1 0,0 0 0,-1 0 0,0 3 0,-3 10 0,0-1 0,-1 1 0,-8 13 0,-8 12 0,53-59-331,-13 5-2174,-1-1-3900,-2 0-3732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4:39.487"/>
    </inkml:context>
    <inkml:brush xml:id="br0">
      <inkml:brushProperty name="width" value="0.025" units="cm"/>
      <inkml:brushProperty name="height" value="0.025" units="cm"/>
      <inkml:brushProperty name="color" value="#E71224"/>
    </inkml:brush>
  </inkml:definitions>
  <inkml:trace contextRef="#ctx0" brushRef="#br0">1 138 4644,'0'0'14014,"13"-1"-13021,36 3-294,-1 2 0,73 15 0,33 4-442,443-7 135,1-50 274,-327 16-331,1137-30 1044,3 47-302,-655 3-832,-272 0 203,621-7 498,-529-40-124,-551 39-682,-25 6-159,0 0 1,0 0-1,0 0 0,1 0 0,-1 0 0,0 0 1,0 0-1,0 0 0,0 0 0,1 0 0,-1 0 1,0 0-1,0-1 0,0 1 0,0 0 0,0 0 1,1 0-1,-1 0 0,0 0 0,0 0 0,0-1 1,0 1-1,0 0 0,0 0 0,0 0 0,0 0 1,0 0-1,0-1 0,0 1 0,1 0 0,-1 0 1,0 0-1,0-1 0,0 1 0,0 0 0,0 0 1,0 0-1,0 0 0,-1-1 0,1 1 0,0 0 1,0 0-1,0 0 0,0 0 0,0-1 0,0 1 1,0 0-1,-31-14-3683,11 6 1530,-22-12-4517</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1:55.202"/>
    </inkml:context>
    <inkml:brush xml:id="br0">
      <inkml:brushProperty name="width" value="0.025" units="cm"/>
      <inkml:brushProperty name="height" value="0.025" units="cm"/>
    </inkml:brush>
  </inkml:definitions>
  <inkml:trace contextRef="#ctx0" brushRef="#br0">47 0 11050,'-3'81'641,"-5"-3"-609,-2-6-32,2-7-192,1-13-449,0-13-1345,3-13-2946</inkml:trace>
  <inkml:trace contextRef="#ctx0" brushRef="#br0" timeOffset="1">39 1062 7495,'0'77'2530,"0"-7"-1889,-6-9-513,-1-12-2466</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44.086"/>
    </inkml:context>
    <inkml:brush xml:id="br0">
      <inkml:brushProperty name="width" value="0.025" units="cm"/>
      <inkml:brushProperty name="height" value="0.025" units="cm"/>
    </inkml:brush>
  </inkml:definitions>
  <inkml:trace contextRef="#ctx0" brushRef="#br0">8 117 17969,'0'0'10848,"8"-3"-9081,23-9-785,37-14-157,-63 24-800,0 0 1,0-1-1,0 0 0,0 0 1,0 0-1,-1-1 0,1 0 1,-1 1-1,7-9 0,-11 11-22,1 0-1,0 0 1,0 0-1,-1 0 1,1-1-1,0 1 1,-1 0 0,0 0-1,1 0 1,-1-1-1,1 1 1,-1 0-1,0-1 1,0 1-1,0 0 1,0 0-1,0-1 1,0 1-1,0-2 1,-1 2-1,1 0-1,-1 1 1,1-1 0,-1 0-1,1 1 1,-1-1 0,1 1-1,-1-1 1,0 0 0,1 1-1,-1-1 1,0 1 0,0 0-1,1-1 1,-1 1 0,0 0 0,0-1-1,1 1 1,-1 0 0,0 0-1,0 0 1,-1-1 0,-1 1 0,0 0 0,1 0 0,-1 0-1,0 0 1,0 1 0,0-1 0,0 1 0,1 0 0,-1-1 0,0 1 0,0 1 0,1-1 0,-1 0 0,1 1 0,-1-1 0,-2 3 0,-7 8-2,1 0 0,0 1 0,1 0 0,0 1 0,1 1 0,1-1 0,0 1 0,1 0 0,1 1 0,0 0 0,-5 22 0,11-37-3,0 1 1,-1 0-1,1-1 1,0 1-1,0-1 1,0 1-1,0-1 0,0 1 1,0-1-1,1 1 1,-1-1-1,0 1 1,1-1-1,-1 1 0,1-1 1,0 1-1,-1-1 1,1 0-1,0 1 1,0-1-1,0 0 0,0 0 1,0 0-1,0 0 1,0 1-1,0-1 0,2 1 1,1-1-30,-1 1 0,0-1 0,1 0 0,-1-1 0,1 1 0,-1 0 0,1-1 0,-1 0 0,1 0 0,0 0 0,5-1 0,8-2-511,0 0 0,0-2 0,-1 0 0,18-8 0,2-4-5676,36-22 0,-20 7-2963</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2:44.632"/>
    </inkml:context>
    <inkml:brush xml:id="br0">
      <inkml:brushProperty name="width" value="0.025" units="cm"/>
      <inkml:brushProperty name="height" value="0.025" units="cm"/>
    </inkml:brush>
  </inkml:definitions>
  <inkml:trace contextRef="#ctx0" brushRef="#br0">207 56 10954,'0'0'6374,"-13"6"-2263,-32 16-1130,7-5 397,-52 33 0,88-49-3354,0 0 0,1 0 0,-1 1 0,1-1 0,-1 0 0,1 1 0,-1-1 0,1 1 0,0-1 0,-1 1 0,1-1 0,-1 4 0,2-4-9,0-1 0,0 1 0,0-1 0,0 0 0,0 1 0,0-1 0,0 1 1,0-1-1,0 0 0,0 1 0,0-1 0,0 0 0,1 1 0,-1-1 0,0 0 0,0 1 1,0-1-1,1 0 0,-1 1 0,0-1 0,0 0 0,1 0 0,-1 1 0,0-1 0,1 0 0,-1 0 1,0 0-1,1 1 0,-1-1 0,0 0 0,1 0 0,-1 0 0,1 0 0,-1 0 0,0 0 0,1 0 1,0 0-1,2 1 27,1-1-1,0 0 1,0 0 0,0 0 0,0 0 0,0-1 0,0 0 0,0 0 0,0 0-1,0 0 1,6-3 0,17-10-73,-1-2 1,0 0-1,-1-2 0,-1 0 1,-1-2-1,-1-1 0,26-30 1,-68 76 104,1 0 1,0 1 0,2 1 0,1 1-1,-14 35 1,28-59-75,1 1 0,-1 0 0,1 0 0,0-1 0,0 1 0,1 0 0,-1 5 0,1-9 0,0 0 0,1 0 0,-1 0 0,0 0 0,0 0 0,1 0 0,-1 0 0,0 0 0,1 0 0,-1 0 0,1-1 0,-1 1 0,1 0 0,0 0 0,-1-1 0,1 1 0,0 0 0,-1 0 0,1-1 0,0 1 0,0-1 0,0 1 0,-1-1 0,1 1 0,0-1 0,0 0 0,0 1 0,0-1 0,0 0 0,0 0 0,0 1 0,0-1 0,0 0 0,0 0 0,0 0 0,1 0 0,7-1 0,-1 0 0,1 0 0,-1 0 0,0-1 0,0 0 0,0-1 0,0 0 0,0 0 0,14-9 0,66-48 0,-50 32 0,-22 17 0,-8 5 0,1 0 0,0 0 0,0 1 0,11-5 0,-20 11 0,0 0 0,0 1 0,0-1 0,0 0 0,0 1 0,0-1 0,-1 0 0,1 0 0,-1 1 0,1-1 0,-1 0 0,1 0 0,-1 0 0,0 0 0,1 1 0,-3 0 0,-14 20 0,13-18 0,0 0 0,0 1 0,0-1 0,1 1 0,0 0 0,0 0 0,0 0 0,0 1 0,1-1 0,0 1 0,0-1 0,0 1 0,1 0 0,-1 6 0,2-11 0,1 0 0,0-1 0,-1 1 0,1-1 0,0 1 0,0-1 0,-1 1 0,1-1 0,0 0 0,0 1 0,0-1 0,0 0 0,-1 1 0,1-1 0,0 0 0,0 0 0,0 0 0,0 0 0,0 0 0,0 0 0,0 0 0,-1 0 0,1-1 0,0 1 0,0 0 0,1-1 0,27-4 0,-3-5 0,0-1 0,43-25 0,-46 23 0,0 1 0,0 1 0,40-13 0,-63 24 0,1 0 0,-1 0 0,0 0 0,0 0 0,0 0 0,0 0 0,1 0 0,-1-1 0,0 1 0,0 0 0,0 0 0,1 0 0,-1 0 0,0 0 0,0 0 0,0 0 0,1 0 0,-1 0 0,0 0 0,0 0 0,0 0 0,1 0 0,-1 0 0,0 0 0,0 0 0,0 1 0,1-1 0,-1 0 0,0 0 0,0 0 0,0 0 0,1 0 0,-1 0 0,0 0 0,0 1 0,0-1 0,0 0 0,0 0 0,1 0 0,-1 0 0,0 1 0,0-1 0,0 0 0,0 0 0,0 0 0,0 1 0,0-1 0,0 0 0,0 0 0,0 0 0,0 1 0,0-1 0,0 0 0,0 1 0,-7 14 0,-15 14 0,-19 24-2007,-4 3-6962</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06.702"/>
    </inkml:context>
    <inkml:brush xml:id="br0">
      <inkml:brushProperty name="width" value="0.025" units="cm"/>
      <inkml:brushProperty name="height" value="0.025" units="cm"/>
    </inkml:brush>
  </inkml:definitions>
  <inkml:trace contextRef="#ctx0" brushRef="#br0">2009 0 3972,'-17'0'1628,"-256"23"4799,44-1-3151,-9 3-640,201-19-2396,2 2 0,-1 1-1,1 2 1,-54 25 0,15 3-187,2 4 1,2 2-1,-97 82 1,-165 193 512,293-278-245,1 2 0,3 2 1,2 1-1,1 2 1,-31 67-1,51-91-188,2 1 0,0 1 0,2 0 0,1 0 0,1 1 0,1 0 0,2 0 0,0 0 0,2 0-1,2 1 1,0-1 0,10 51 0,-1-38-132,2-1 1,2-1-1,27 56 0,70 108 5,-86-160-6,18 31 23,4-2-1,3-2 1,62 68 0,-78-102-1,1-1 0,3-1 0,0-3 0,2-1 0,1-2 0,77 39 1,-66-43 16,2-2 1,0-3 0,1-3 0,106 19 0,-83-25 75,0-4 1,1-3-1,78-8 0,13-13 293,-2-9 0,272-77 0,-259 49-345,-1-7-1,-4-8 1,204-113-1,-243 105-21,-3-5 0,-4-7-1,-4-5 1,144-141 0,-223 191-22,-2-3 1,-2-1-1,-2-3 1,60-98 0,-88 125-2,-1 0 1,-2-1 0,0 0 0,-1-1 0,9-49-1,-16 56 11,0 0 1,-1 0-1,-1 0 0,0 0 0,-2 0 0,-1 1 0,0-1 0,-1 0 0,-7-19 1,-3 4 90,0 1 1,-3 1-1,0 0 1,-3 1-1,0 1 1,-2 1-1,-1 1 1,-40-39-1,15 23-45,-1 3-1,-2 2 1,-1 2-1,-62-34 1,52 39-58,-1 3 1,-1 2-1,-2 3 0,-115-28 1,89 34 16,-1 4 1,-1 5 0,-95 0 0,27 15 11,1 7 0,0 6 1,-291 73-1,-232 109-3140,-318 183-7345,738-265-467</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18.811"/>
    </inkml:context>
    <inkml:brush xml:id="br0">
      <inkml:brushProperty name="width" value="0.025" units="cm"/>
      <inkml:brushProperty name="height" value="0.025" units="cm"/>
    </inkml:brush>
  </inkml:definitions>
  <inkml:trace contextRef="#ctx0" brushRef="#br0">25 77 4740,'0'-9'2723,"1"0"-1497,-1 1 74,1 1 0,-1-1 1,0 0-1,-1 0 0,-2-12 0,4 36 2885,-3 17-2950,0-9-345,-5 347 3803,17 497-2531,-1-668-1817,10 452 836,-22-169 405,-1-462-2496,-4-18-1602,6-4 1944,0 0 1,0-1-1,1 1 0,-1 0 1,1-1-1,-1 1 1,1-1-1,0 0 0,-1 1 1,1-1-1,0 0 0,0 0 1,0 0-1,0-2 0,-13-30-12030</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19.606"/>
    </inkml:context>
    <inkml:brush xml:id="br0">
      <inkml:brushProperty name="width" value="0.025" units="cm"/>
      <inkml:brushProperty name="height" value="0.025" units="cm"/>
    </inkml:brush>
  </inkml:definitions>
  <inkml:trace contextRef="#ctx0" brushRef="#br0">48 323 2594,'-5'13'4357,"1"-4"-3065,-4 12 1090,1 1-1,0 0 1,1 1 0,2 0 0,-3 26-1,7-49-2325,0 1 0,0-1 0,0 1 0,0-1-1,0 0 1,0 1 0,0-1 0,0 1 0,1-1 0,-1 1-1,0-1 1,0 0 0,0 1 0,0-1 0,0 0-1,1 1 1,-1-1 0,0 1 0,0-1 0,1 0 0,-1 0-1,0 1 1,1-1 0,-1 0 0,0 1 0,1-1-1,-1 0 1,0 0 0,1 0 0,-1 1 0,1-1 0,-1 0-1,0 0 1,1 0 0,-1 0 0,1 0 0,-1 0-1,0 0 1,1 0 0,-1 0 0,1 0 0,-1 0 0,0 0-1,1 0 1,0 0 0,20-11 1439,0-10-936,-2-1 0,0-1 0,-2 0 0,0-2 0,-2 0-1,14-30 1,-9 19-419,125-227 95,-145 263-237,0-1 0,0 0 0,0 1 0,0-1 0,0 1 0,0-1 0,0 1 0,1 0 0,-1-1 0,0 1 0,0-1 0,1 1 0,-1-1 0,0 1 0,1-1 0,-1 1 0,0 0 0,1-1 0,-1 1 0,1 0 0,-1-1 0,0 1 0,1 0 0,-1 0 0,1-1 0,-1 1-1,1 0 1,-1 0 0,1 0 0,-1 0 0,1 0 0,-1 0 0,1 0 0,-1 0 0,1 0 0,-1 0 0,1 0 0,0 0 0,4 22-110,-8 44 138,2-64-6,-16 136 659,8-84-580,2 1-1,3 0 1,4 91-1,7-118-793,-7-27 566,0 0 0,1-1 0,-1 1 0,1 0 0,-1 0 0,1-1 0,-1 1 0,1-1 0,-1 1 0,1 0 0,0-1 0,0 1 0,-1-1 0,1 1 0,0-1 0,0 0 0,-1 1 0,1-1 0,0 0-1,0 1 1,0-1 0,-1 0 0,1 0 0,0 0 0,0 0 0,0 0 0,1 0 0,21-7-6394</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20.927"/>
    </inkml:context>
    <inkml:brush xml:id="br0">
      <inkml:brushProperty name="width" value="0.025" units="cm"/>
      <inkml:brushProperty name="height" value="0.025" units="cm"/>
    </inkml:brush>
  </inkml:definitions>
  <inkml:trace contextRef="#ctx0" brushRef="#br0">25 0 5701,'0'0'14937,"0"12"-13997,-14 356 4682,4-209-4726,14 247 1,20 621 383,-27-678-1162,3 828 2125,17-975-2141,1 2-71,-26 111-3261,8-336-1985,0-4-2419</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23.871"/>
    </inkml:context>
    <inkml:brush xml:id="br0">
      <inkml:brushProperty name="width" value="0.025" units="cm"/>
      <inkml:brushProperty name="height" value="0.025" units="cm"/>
    </inkml:brush>
  </inkml:definitions>
  <inkml:trace contextRef="#ctx0" brushRef="#br0">1 62 7944,'0'0'17018,"12"-4"-14808,22-9-1560,1 2-1,0 2 1,0 1-1,1 1 1,62-2-1,-96 9-643,-1 0-1,0 0 1,1 0 0,-1 0-1,0 0 1,1 0-1,-1 0 1,1 0-1,-1 1 1,0-1-1,0 1 1,1-1-1,-1 1 1,0-1 0,0 1-1,0 0 1,1 0-1,-1 0 1,0-1-1,0 1 1,0 0-1,0 0 1,-1 0-1,1 0 1,0 1 0,1 0-1,-2 0 24,0 0-1,1 1 0,-1-1 1,0 0-1,0 0 1,0 0-1,0 1 0,-1-1 1,1 0-1,-1 0 1,1 0-1,-1 0 1,0 0-1,-1 3 0,-4 7 154,-1 0 0,0-1-1,-1 0 1,-10 12-1,-62 61 12,-23 28-172,102-111-21,-1 1 0,1 0 0,0-1 0,0 1 0,-1 0 0,1 0 0,0 0 0,1 0 0,-1 0 0,0 0 0,1 0 0,-1 0 0,0 3 0,1-4 0,1-1 0,-1 1 0,0 0 0,0-1 0,0 1 0,1 0 0,-1-1 0,0 1 0,0-1 0,1 1 0,-1-1 0,1 1 0,-1 0 0,1-1 0,-1 1 0,0-1 0,1 0 0,0 1 0,-1-1 0,1 1 0,-1-1 0,1 0 0,-1 1 0,1-1 0,0 0 0,1 1 0,5 0 0,1 0 0,0 0 0,0 0 0,0-1 0,14-2 0,2 1 0,124-5-2053,1 1-4953,-132 5-5075</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24.727"/>
    </inkml:context>
    <inkml:brush xml:id="br0">
      <inkml:brushProperty name="width" value="0.025" units="cm"/>
      <inkml:brushProperty name="height" value="0.025" units="cm"/>
    </inkml:brush>
  </inkml:definitions>
  <inkml:trace contextRef="#ctx0" brushRef="#br0">0 149 8040,'0'0'9048,"9"0"-6176,22 2-555,0-2-1,1-1 0,34-7 1,103-23 852,-67 11-2829,229-30-302,-163 28-44,-122 21-2125,-38 1 833,0 1-1,0-1 0,0-1 1,0 1-1,0-1 0,15-4 1,-7-6-10030</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25.707"/>
    </inkml:context>
    <inkml:brush xml:id="br0">
      <inkml:brushProperty name="width" value="0.025" units="cm"/>
      <inkml:brushProperty name="height" value="0.025" units="cm"/>
    </inkml:brush>
  </inkml:definitions>
  <inkml:trace contextRef="#ctx0" brushRef="#br0">1 8 8808,'0'0'17879,"10"-3"-17346,3 1-224,0 1 0,0 0 0,0 0 0,0 1 0,0 1 0,14 3-1,13 1 1135,63 0-1,-42-6-2829,-14 1-2796,-39-1-3205</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26.500"/>
    </inkml:context>
    <inkml:brush xml:id="br0">
      <inkml:brushProperty name="width" value="0.025" units="cm"/>
      <inkml:brushProperty name="height" value="0.025" units="cm"/>
    </inkml:brush>
  </inkml:definitions>
  <inkml:trace contextRef="#ctx0" brushRef="#br0">238 1 9161,'0'0'20019,"-2"14"-19192,-3 2-677,0 0 0,0 0 0,-2 0 0,0 0 0,0-1 0,-2 0 1,0-1-1,-13 17 0,-138 159-903,304-401-18914,-111 160 11516</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1:53.522"/>
    </inkml:context>
    <inkml:brush xml:id="br0">
      <inkml:brushProperty name="width" value="0.025" units="cm"/>
      <inkml:brushProperty name="height" value="0.025" units="cm"/>
    </inkml:brush>
  </inkml:definitions>
  <inkml:trace contextRef="#ctx0" brushRef="#br0">1 1 4484,'0'0'14062,"4"56"-12685,-4-36-416,0 0-289,3 1-351,-2 1-257,3 0-64,-1-3-160,-1-1-385,1-3-768,-3-3-2082,0 0-5830</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26.826"/>
    </inkml:context>
    <inkml:brush xml:id="br0">
      <inkml:brushProperty name="width" value="0.025" units="cm"/>
      <inkml:brushProperty name="height" value="0.025" units="cm"/>
    </inkml:brush>
  </inkml:definitions>
  <inkml:trace contextRef="#ctx0" brushRef="#br0">5 47 10154,'31'-47'12396,"-31"47"-12231,-1 16 2290,-6 18-890,0-9-404,1 0 0,-6 43 1,11-62-1112,1 0 1,-1 1 0,1-1 0,0 0 0,0 0 0,1 0-1,0 0 1,0 0 0,1 0 0,-1 0 0,1 0-1,1 0 1,-1 0 0,1-1 0,0 1 0,0-1 0,5 7-1,27 31-920,-25-16-2975,-10-25 3338,0-1 0,0 1 1,0-1-1,0 1 0,0-1 0,-1 1 1,1-1-1,0 0 0,-1 1 0,1-1 1,-1 0-1,0 1 0,1-1 0,-1 0 1,0 0-1,0 1 0,-1 0 0,-11 8-6539</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27.187"/>
    </inkml:context>
    <inkml:brush xml:id="br0">
      <inkml:brushProperty name="width" value="0.025" units="cm"/>
      <inkml:brushProperty name="height" value="0.025" units="cm"/>
    </inkml:brush>
  </inkml:definitions>
  <inkml:trace contextRef="#ctx0" brushRef="#br0">1 69 10474,'0'0'14894,"80"-12"-12460,-34 0-480,4-1-865,2 0-801,-3 5-256,-4 5-480,-8 3-1442,-9 0-2370,-6-3-2434,-7-2-6567</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27.545"/>
    </inkml:context>
    <inkml:brush xml:id="br0">
      <inkml:brushProperty name="width" value="0.025" units="cm"/>
      <inkml:brushProperty name="height" value="0.025" units="cm"/>
    </inkml:brush>
  </inkml:definitions>
  <inkml:trace contextRef="#ctx0" brushRef="#br0">0 16 17873,'0'0'11072,"0"9"-9700,1-1-1146,-1 0 0,1 0-1,0 1 1,1-1 0,-1 0 0,5 9 0,-5-14-191,0 0 0,0-1-1,1 1 1,-1 0 0,1-1 0,0 1-1,-1-1 1,1 0 0,0 0 0,0 0-1,1 0 1,-1 0 0,0 0 0,1 0-1,-1-1 1,1 1 0,0-1 0,-1 1-1,1-1 1,0 0 0,0 0 0,0-1-1,-1 1 1,6 0 0,-2-1-96,0 1 1,0-1-1,0-1 0,-1 1 1,1-1-1,0 0 0,0 0 0,0-1 1,-1 0-1,1 0 0,-1 0 1,1-1-1,-1 0 0,0 0 1,0 0-1,0 0 0,0-1 1,4-4-1,2-4-142,0 0 0,-1 0 0,-1-1 0,0 0 1,11-24-1,-29 77 85,-49 67 878,38-75-414,1 2-1,2 1 1,2 0-1,-16 51 1,29-80-759,1 0 0,-1 1-1,1-1 1,1 1 0,-1-1 0,1 1 0,0-1-1,0 1 1,3 12 0,2-16-6409</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27.888"/>
    </inkml:context>
    <inkml:brush xml:id="br0">
      <inkml:brushProperty name="width" value="0.025" units="cm"/>
      <inkml:brushProperty name="height" value="0.025" units="cm"/>
    </inkml:brush>
  </inkml:definitions>
  <inkml:trace contextRef="#ctx0" brushRef="#br0">1 232 8616,'0'0'22106,"11"-9"-20814,109-116-613,-38 36-605,-82 89-74,0-1 0,0 1 0,1-1 0,-1 1 0,0-1 0,0 1 0,1-1 0,-1 1 0,1-1 0,-1 1 0,0 0 0,1-1 0,-1 1 0,1 0 0,-1-1 0,1 1 0,-1 0 0,1 0 0,-1 0 0,1-1 0,-1 1 0,1 0 0,-1 0 0,1 0 0,-1 0 0,1 0 0,-1 0 0,1 0 0,0 0 0,-1 0 0,1 0 0,-1 0 0,1 0 0,0 1 0,0 18 0,-13 34 0,2-22-1005,2 1 1,1 0-1,2 1 0,-3 52 1,8-65-7073</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41.965"/>
    </inkml:context>
    <inkml:brush xml:id="br0">
      <inkml:brushProperty name="width" value="0.025" units="cm"/>
      <inkml:brushProperty name="height" value="0.025" units="cm"/>
    </inkml:brush>
  </inkml:definitions>
  <inkml:trace contextRef="#ctx0" brushRef="#br0">272 202 480,'0'0'2808,"4"-11"-2792,14-32-135,17-40-572,-9 33 7224,-20 36 9407,-7 20-10324,0 10-6763,-11 220 3238,1-46-851,-13 261-1240,-1 156 0,-3-110 0,-1 1 0,30-329 0,-19 572 0,2 258 0,21-581 0,5-260 0,1-2 0,-33 217 0,2-75 0,-14 86 0,2-59 0,33 23 0,4-137 0,-22-12-379,17-178 272,1 34-26,-2 0-1,-2 0 1,-3-1-1,-17 75 1,15-99 141,0 1 1,3 1 0,0-1-1,0 50 1,7-77-13,1 0 1,0 0 0,-1-1-1,1 0 1,1 1 0,-1-1 0,5 4-1,4 4-39,-3-1-4390,-22-26 1324,-25-31-4520,-1 6-5776</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35.919"/>
    </inkml:context>
    <inkml:brush xml:id="br0">
      <inkml:brushProperty name="width" value="0.025" units="cm"/>
      <inkml:brushProperty name="height" value="0.025" units="cm"/>
    </inkml:brush>
  </inkml:definitions>
  <inkml:trace contextRef="#ctx0" brushRef="#br0">1 48 4965,'0'0'-545,"27"-47"-480</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37.439"/>
    </inkml:context>
    <inkml:brush xml:id="br0">
      <inkml:brushProperty name="width" value="0.025" units="cm"/>
      <inkml:brushProperty name="height" value="0.025" units="cm"/>
    </inkml:brush>
  </inkml:definitions>
  <inkml:trace contextRef="#ctx0" brushRef="#br0">289 10 16784,'0'0'7746,"1"-5"-7154,0 0 1082,0 14-322,-1 37 522,-3 68-485,-21 155-785,-1 79 148,25-347-752,0 153 0,-26 217 0,-14 191 0,19-168 0,-14-145 0,-4 66 0,33-103 0,-10 146 0,-3 19 0,10-127 0,5-68 0,24 212 0,-13 22 0,-8-258 0,-15 222 0,-1 0 0,18-319 0,-8 474 0,16-154 0,0-145 0,7-19 0,1-92 0,-41-176-5828,13 30 1695,-16-33-5412</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42.310"/>
    </inkml:context>
    <inkml:brush xml:id="br0">
      <inkml:brushProperty name="width" value="0.025" units="cm"/>
      <inkml:brushProperty name="height" value="0.025" units="cm"/>
    </inkml:brush>
  </inkml:definitions>
  <inkml:trace contextRef="#ctx0" brushRef="#br0">36 401 9865,'0'0'9028,"-6"9"-5292,-20 25-1349,22-24 1482,9-8-2861,9-7-381,1-6-328,0 0 1,-1-1-1,0-1 1,-1 0 0,0-1-1,20-30 1,-7 11-150,32-41-150,-32 37 0,2 2 0,46-44 0,-74 78 0,0 1 0,0-1 0,1 1 0,-1 0 0,0-1 0,1 1 0,-1-1 0,0 1 0,1 0 0,-1-1 0,0 1 0,1 0 0,-1 0 0,1-1 0,-1 1 0,1 0 0,-1 0 0,1 0 0,-1-1 0,1 1 0,-1 0 0,0 0 0,1 0 0,-1 0 0,1 0 0,-1 0 0,1 0 0,-1 0 0,1 0 0,-1 0 0,1 0 0,-1 1 0,1-1 0,-1 0 0,1 0 0,-1 0 0,1 1 0,-1-1 0,0 0 0,1 0 0,-1 1 0,1 0 0,4 26 0,-12 39 0,-4-19 0,-31 85 0,-1 0 0,43-132 1,0 0-1,0 0 1,0 1-1,0-1 1,0 0 0,0 0-1,0 0 1,0 1-1,0-1 1,0 0 0,0 0-1,0 0 1,0 1 0,0-1-1,0 0 1,0 0-1,0 0 1,0 1 0,0-1-1,0 0 1,0 0-1,0 0 1,0 1 0,1-1-1,-1 0 1,0 0-1,0 0 1,0 0 0,0 1-1,0-1 1,0 0 0,1 0-1,-1 0 1,0 0-1,0 0 1,0 0 0,1 1-1,-1-1 1,0 0-1,0 0 1,0 0 0,1 0-1,-1 0 1,0 0-1,0 0 1,0 0 0,1 0-1,-1 0 1,0 0-1,0 0 1,0 0 0,1 0-1,-1 0 1,0 0 0,0 0-1,0 0 1,1-1-1,-1 1 1,0 0 0,0 0-1,0 0 1,0 0-1,1 0 1,-1 0 0,0 0-1,0-1 1,0 1-1,12-7-206,36-37-3338,-5-7-4094,-29 35 4582,29-37-9254</inkml:trace>
  <inkml:trace contextRef="#ctx0" brushRef="#br0" timeOffset="1">725 1 9257,'0'0'14744,"-12"10"-11610,-2 2-2676,1 1 0,1 0 1,0 1-1,0 0 0,2 1 0,0 0 0,0 1 1,1 0-1,1 0 0,1 1 0,-5 18 1,10-27-436,0 1 1,0 0 0,1 0 0,1 0 0,0 0 0,1 15-1,-1-22-24,0 1 0,1-1 0,0 1 0,-1-1-1,1 0 1,0 1 0,0-1 0,0 0 0,0 0-1,1 1 1,-1-1 0,1 0 0,-1 0 0,1 0 0,0-1-1,-1 1 1,1 0 0,0-1 0,0 1 0,0-1-1,1 0 1,-1 1 0,0-1 0,0 0 0,1 0-1,-1-1 1,5 2 0,2-1 1,0 0 0,0-1 0,1-1 0,-1 1 0,0-1 0,0-1 0,0 0 0,-1 0 0,1 0 0,0-1 0,-1-1 0,1 1 0,-1-2 0,0 1 0,-1-1 0,1 0 0,8-7 0,-3 1 0,0 0 0,0-1 0,-1 0 0,-1-1 0,0 0 0,-1 0 0,0-2 0,10-19 0,-17 29 0,-1 1 0,0-1 0,0 0 0,-1 1 0,1-1 0,-1 0 0,0 0 0,-1 0 0,1 0 0,-1 0 0,0 0 0,0 0 0,0 0 0,-1 0 0,-1-7 0,1 9 0,0 0 0,-1 1 0,1-1 0,-1 1 0,0-1 0,1 1 0,-1 0 0,0 0 0,0 0 0,-1 0 0,1 0 0,0 0 0,-1 0 0,1 1 0,-1-1 0,1 1 0,-1 0 0,0 0 0,1 0 0,-1 0 0,0 0 0,0 1 0,0-1 0,0 1 0,0 0 0,-5 0 0,0-1 32,-1 1 0,0 1 0,0 0-1,1 0 1,-1 1 0,-8 2 0,14-4-72,1 1 0,0 0 0,0-1 1,0 1-1,0 0 0,0 0 0,0 0 0,0 0 1,0 1-1,0-1 0,0 0 0,0 1 0,1-1 1,-1 1-1,1 0 0,-1 0 0,1-1 0,0 1 1,-1 0-1,1 0 0,0 0 0,0 0 0,1 0 1,-1 1-1,0-1 0,1 0 0,-1 4 1,14-6-14413</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45.776"/>
    </inkml:context>
    <inkml:brush xml:id="br0">
      <inkml:brushProperty name="width" value="0.025" units="cm"/>
      <inkml:brushProperty name="height" value="0.025" units="cm"/>
    </inkml:brush>
  </inkml:definitions>
  <inkml:trace contextRef="#ctx0" brushRef="#br0">25 379 4132,'0'0'10015,"-5"8"-6220,-15 25-1702,35-54 4538,21-24-4828,-2 3-1082,16-25 65,-19 23-566,2 2 0,2 1 0,73-66 0,-108 106-204,1 0 0,0 0 0,0 1 1,0-1-1,0 0 0,-1 0 0,1 1 0,0-1 0,0 1 1,0-1-1,0 1 0,1-1 0,-1 1 0,0 0 1,0-1-1,0 1 0,0 0 0,0 0 0,0 0 0,1 0 1,-1 0-1,0 0 0,2 0 0,-2 1 9,-1 0-1,1 0 1,-1-1-1,1 1 1,-1 0-1,1 0 1,-1 0-1,1 0 1,-1 0-1,0 0 1,0 0-1,1 0 1,-1 0-1,0 0 1,0 0-1,0 0 1,0 0-1,0 0 1,0 0-1,-1 2 1,-13 59 788,14-61-799,-41 108 143,28-79-152,1 1 0,2 0-1,1 0 1,-7 45 0,16-76-6,0 0 0,0 1 0,0-1 0,0 0 0,0 1 0,0-1 0,0 0 0,0 0 1,1 1-1,-1-1 0,0 0 0,0 1 0,0-1 0,1 0 0,-1 0 0,0 1 0,0-1 0,1 0 0,-1 0 0,0 0 0,1 1 0,-1-1 0,0 0 0,0 0 0,1 0 0,-1 0 1,0 0-1,1 0 0,-1 1 0,0-1 0,1 0 0,-1 0 0,0 0 0,1 0 0,-1 0 0,0 0 0,1 0 0,-1-1 0,0 1 0,1 0 0,-1 0 0,0 0 0,1 0 1,-1 0-1,0 0 0,1-1 0,-1 1 0,0 0 0,0 0 0,1 0 0,-1-1 0,0 1 0,0 0 0,1 0 0,-1-1 0,0 1 0,0 0 0,0-1 0,0 1 0,1-1 0,-1 1 0,27-32-2372,-3-7-5243,-19 30 5097,14-25-8809</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46.145"/>
    </inkml:context>
    <inkml:brush xml:id="br0">
      <inkml:brushProperty name="width" value="0.025" units="cm"/>
      <inkml:brushProperty name="height" value="0.025" units="cm"/>
    </inkml:brush>
  </inkml:definitions>
  <inkml:trace contextRef="#ctx0" brushRef="#br0">26 306 18065,'0'0'3091,"-4"8"-85,-13 25-247,17-32-2690,-1-1 0,1 0 0,0 0 0,-1 1 0,1-1 0,0 0 0,0 1 0,-1-1 0,1 0 0,0 1-1,0-1 1,0 0 0,-1 1 0,1-1 0,0 0 0,0 1 0,0-1 0,0 1 0,0-1 0,0 0 0,0 1-1,0-1 1,0 1 0,0-1 0,0 0 0,0 1 0,0-1 0,0 1 0,0-1 0,0 0 0,1 1 0,-1-1-1,0 0 1,0 1 0,0-1 0,1 0 0,-1 1 0,0-1 0,0 0 0,1 1 0,-1-1 0,0 0 0,1 0-1,-1 1 1,0-1 0,1 0 0,-1 0 0,0 0 0,1 1 0,-1-1 0,1 0 0,17-5 1184,-8-1-1149,1-1 0,-1 0 0,0-1 0,-1 0 0,0 0 0,11-14-1,47-63 178,-64 81-280,132-200-1,-132 205 0,-1 10 0,-2 12 0,-12 72 0,4-43 0,-2 73 0,13-119-2611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1:53.849"/>
    </inkml:context>
    <inkml:brush xml:id="br0">
      <inkml:brushProperty name="width" value="0.025" units="cm"/>
      <inkml:brushProperty name="height" value="0.025" units="cm"/>
    </inkml:brush>
  </inkml:definitions>
  <inkml:trace contextRef="#ctx0" brushRef="#br0">10 0 9961,'0'0'4933,"-8"69"-5029,7-48-1954,1-7-3459</inkml:trace>
  <inkml:trace contextRef="#ctx0" brushRef="#br0" timeOffset="1">36 367 3107,'0'0'-288</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49.320"/>
    </inkml:context>
    <inkml:brush xml:id="br0">
      <inkml:brushProperty name="width" value="0.025" units="cm"/>
      <inkml:brushProperty name="height" value="0.025" units="cm"/>
    </inkml:brush>
  </inkml:definitions>
  <inkml:trace contextRef="#ctx0" brushRef="#br0">46 1 7079,'0'0'7933,"-6"8"-6188,4-4-1594,-26 44 2114,26-46-2046,1 1 1,0 0 0,0 0 0,0 0 0,0 1 0,0-1 0,1 0 0,-1 0-1,1 0 1,0 1 0,0-1 0,0 0 0,0 0 0,1 0 0,-1 1-1,1-1 1,0 0 0,1 3 0,0-4-64,-1-1 1,1 1-1,0-1 1,0 1-1,-1-1 0,1 0 1,0 0-1,0 0 1,0 0-1,1 0 0,-1 0 1,0-1-1,0 1 0,0-1 1,0 1-1,1-1 1,-1 0-1,0 0 0,0 0 1,1 0-1,-1 0 0,0-1 1,3 0-1,2 1 339,1-2 0,-1 1-1,0-1 1,0 0-1,13-5 1,-17 5-352,8-5 77,0 0-1,1 1 1,0 1-1,0 0 0,0 0 1,1 1-1,-1 1 1,1 0-1,0 1 1,25-2-1,226 5-80,-257-1-139,0 0 0,0 0 0,-1 0 0,1 1 0,0 0 0,0 1 0,-1-1 0,1 1 0,-1 0 0,1 1 0,-1 0 0,8 4 0,-9-4 0,1 0 0,0 0 0,0-1 0,0 0 0,0 0 0,0 0 0,0-1 0,1 0 0,-1 0 0,0-1 0,1 0 0,-1 0 0,1 0 0,8-2 0,0-2 0,0-1 0,0 0 0,-1-1 0,19-10 0,-2 1 0,-24 13 0,1 0 0,-1 1 0,1 0 0,0 0 0,-1 0 0,1 1 0,0 1 0,0-1 0,9 3 0,20 0 0,-21-4 0,-15 1 0,1-1 0,0 1 0,0 0 0,0-1 0,0 1 0,0 0 0,0 1 0,0-1 0,0 0 0,0 0 0,0 1 0,0-1 0,0 1 0,0 0 0,0-1 0,-1 1 0,1 0 0,0 0 0,-1 0 0,4 3 0,-5-4-39,0 1-1,0-1 1,0 0 0,0 1 0,1-1-1,-1 0 1,0 1 0,0-1-1,0 0 1,0 1 0,0-1 0,1 0-1,-1 1 1,0-1 0,0 0-1,1 0 1,-1 1 0,0-1 0,0 0-1,1 0 1,-1 0 0,0 1-1,1-1 1,-1 0 0,0 0 0,1 0-1,-1 0 1,0 0 0,1 0-1,-1 0 1,0 1 0,1-1 0,-1 0-1,1 0 1,-1 0 0,0 0-1,1-1 1,-1 1 0,0 0 0,1 0-1,-1 0 1,0 0 0,1 0 0,-1 0-1,0 0 1,1-1 0,-1 1-1,0 0 1,1 0 0,-1-1 0,0 1-1,0 0 1,1 0 0,-1-1-1,0 1 1,0 0 0,0 0 0,1-1-1,-1 1 1,0 0 0,0-1-1,1-24-10043,-7 10-9813</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51.405"/>
    </inkml:context>
    <inkml:brush xml:id="br0">
      <inkml:brushProperty name="width" value="0.025" units="cm"/>
      <inkml:brushProperty name="height" value="0.025" units="cm"/>
    </inkml:brush>
  </inkml:definitions>
  <inkml:trace contextRef="#ctx0" brushRef="#br0">312 0 11050,'0'0'12028,"-11"11"-11174,-260 283 3171,266-288-4065,2-4 8,1 0 0,0 1 1,0-1-1,0 0 0,0 1 0,1-1 0,-1 1 0,1 0 0,-1-1 0,1 1 1,0 0-1,0 0 0,0 0 0,1 0 0,-1 0 0,0 4 0,3-7-199,0 1 0,-1-1 0,1 0-1,0 0 1,0 0 0,-1-1 0,1 1-1,0 0 1,-1-1 0,1 1 0,0-1 0,-1 1-1,1-1 1,-1 0 0,4-1 0,4-5-868,0 1 0,0-2 0,0 1 0,-1-1 0,0 0 0,7-10 0,21-28-5659</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51.760"/>
    </inkml:context>
    <inkml:brush xml:id="br0">
      <inkml:brushProperty name="width" value="0.025" units="cm"/>
      <inkml:brushProperty name="height" value="0.025" units="cm"/>
    </inkml:brush>
  </inkml:definitions>
  <inkml:trace contextRef="#ctx0" brushRef="#br0">79 1 13132,'0'0'7592,"-35"58"-6119,17-22 129,5 1-161,3-2-640,8-3-545,2-9-192,4-1 0,10-7-128,-1-2-609,-4-1-1056,-3-2-1090,-6-5-1409</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52.100"/>
    </inkml:context>
    <inkml:brush xml:id="br0">
      <inkml:brushProperty name="width" value="0.025" units="cm"/>
      <inkml:brushProperty name="height" value="0.025" units="cm"/>
    </inkml:brush>
  </inkml:definitions>
  <inkml:trace contextRef="#ctx0" brushRef="#br0">0 10 12492,'0'0'15695,"76"41"-15119,-32-43-288,-1-7-223,-2 4-1,-3-2-64,-7 6-481,-8 0-1345,-2-3-1889,-3-4-1858,-2-6-9578</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52.628"/>
    </inkml:context>
    <inkml:brush xml:id="br0">
      <inkml:brushProperty name="width" value="0.025" units="cm"/>
      <inkml:brushProperty name="height" value="0.025" units="cm"/>
    </inkml:brush>
  </inkml:definitions>
  <inkml:trace contextRef="#ctx0" brushRef="#br0">0 1 9257,'0'0'8386,"1"9"-6202,-1 1-1956,1 12 485,1-1 0,1 0 1,1 1-1,0-1 0,9 21 1,-12-38-636,0 0 0,0-1 1,1 1-1,0-1 0,-1 0 1,1 1-1,1-1 0,-1 0 1,0 0-1,1 0 0,-1 0 1,1-1-1,0 1 0,0-1 1,0 1-1,0-1 0,0 0 1,1 0-1,-1-1 0,1 1 1,-1-1-1,1 1 0,0-1 1,-1 0-1,1 0 0,0-1 1,0 1-1,-1-1 0,1 0 0,0 0 1,0 0-1,0-1 0,0 1 1,-1-1-1,1 0 0,0 0 1,6-3-1,-2 1-640,-1-1 0,0 0 0,0 0 0,-1-1 0,1 0 0,-1 0 1,0 0-1,0-1 0,-1 0 0,1 0 0,-1 0 0,-1-1 0,1 0 0,3-8 0,-2 4-749,0-1 1,-1 0-1,-1 0 0,5-16 1,-3-20-246,-6 48 1625,0 0-1,0 0 1,0-1 0,-1 1 0,1 0 0,0 0-1,0-1 1,0 1 0,-1 0 0,1 0 0,0 0-1,0-1 1,0 1 0,-1 0 0,1 0 0,0 0-1,0 0 1,-1 0 0,1-1 0,0 1 0,-1 0-1,1 0 1,0 0 0,0 0 0,-1 0 0,1 0 0,0 0-1,-1 0 1,1 0 0,0 0 0,0 0 0,-1 0-1,1 0 1,0 0 0,-1 0 0,1 1 0,0-1-1,0 0 1,-1 0 0,1 0 0,0 0 0,0 0-1,-1 1 1,1-1 0,0 0 0,0 0 0,0 0-1,-1 1 1,1-1 0,-15 11 1819,1 7-640,0 0 1,1 1-1,1 1 1,-15 32 0,-30 89 2282,53-130-3578,0-1-1,1 1 0,0 0 1,0 0-1,1 0 1,1 0-1,0 0 1,1 0-1,0 0 1,1 12-1,-1-23-200,1 1 0,-1-1-1,0 1 1,0-1 0,0 1 0,1-1 0,-1 1 0,0-1 0,1 1-1,-1-1 1,0 0 0,1 1 0,-1-1 0,0 1 0,1-1-1,-1 0 1,1 1 0,-1-1 0,1 0 0,-1 0 0,1 1-1,-1-1 1,1 0 0,-1 0 0,1 0 0,-1 0 0,1 0-1,-1 0 1,1 0 0,-1 0 0,1 0 0,-1 0 0,1 0-1,-1 0 1,2 0 0,-2 0-336,13 0-9965</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52.972"/>
    </inkml:context>
    <inkml:brush xml:id="br0">
      <inkml:brushProperty name="width" value="0.025" units="cm"/>
      <inkml:brushProperty name="height" value="0.025" units="cm"/>
    </inkml:brush>
  </inkml:definitions>
  <inkml:trace contextRef="#ctx0" brushRef="#br0">1 198 12876,'0'0'14873,"8"-4"-13741,15-11-801,-1-1 1,0-1-1,36-39 1,32-25-238,-89 80-94,0 0 1,-1 1 0,1-1-1,0 0 1,0 1 0,0-1-1,-1 1 1,1-1 0,0 1-1,0-1 1,0 1 0,0-1-1,0 1 1,0 0 0,0 0-1,0-1 1,0 1 0,0 0 0,0 0-1,2 0 1,-2 16 105,-21 33 222,18-44-280,-13 25 29,-20 44 280,33-68-457,0-1-1,1 0 0,-1 1 1,1-1-1,0 1 0,0-1 0,1 1 1,0-1-1,0 1 0,0 0 1,1 5-1,0-11-266,-1 1 1,1-1-1,0 0 0,-1 0 0,1 0 0,0 0 1,-1 0-1,1 0 0,0 0 0,-1 0 1,1 0-1,-1 0 0,1 0 0,0 0 1,-1 0-1,1-1 0,0 1 0,-1 0 1,1 0-1,-1-1 0,1 1 0,-1 0 0,1-1 1,-1 1-1,1 0 0,0-2 0,16-19-13315</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55.356"/>
    </inkml:context>
    <inkml:brush xml:id="br0">
      <inkml:brushProperty name="width" value="0.025" units="cm"/>
      <inkml:brushProperty name="height" value="0.025" units="cm"/>
    </inkml:brush>
  </inkml:definitions>
  <inkml:trace contextRef="#ctx0" brushRef="#br0">18 73 3651,'0'0'22411,"2"-6"-20692,1 2-1466,0 0 0,1 0 0,-1 0 1,1 1-1,-1-1 0,1 1 0,0 0 0,0 0 0,0 0 0,1 0 1,-1 1-1,1 0 0,-1 0 0,1 0 0,0 1 0,0-1 1,0 1-1,8-1 0,4-2-101,-11 1-150,0 1 1,0 1 0,0-1-1,1 1 1,-1 1 0,1-1 0,-1 1-1,13 1 1,-18-1-3,-1 1 0,1 0 0,0-1 0,0 1 0,-1 0 0,1 0 0,0-1 0,-1 1 0,1 0 0,-1 0 0,1 0 0,-1 0 0,1 0 0,-1 0 0,0 0 0,1 0 0,-1 0 0,0 0 0,0 0 0,0 0 0,0 0 0,0 0 0,0 0 0,0 0 0,0 0 0,0 0 0,0 0 0,-1 0 0,1 0 0,0 0 0,-1 1 0,-12 35 0,-1-15 0,-2 0 0,0 0 0,-2-2 0,-25 24 0,-33 40 0,75-84 0,1 0 0,0 0 0,0 1 0,-1-1 0,1 0 0,0 1 0,0-1 0,-1 0 0,1 0 0,0 1 0,0-1 0,0 0 0,-1 1 0,1-1 0,0 0 0,0 1 0,0-1 0,0 0 0,0 1 0,0-1 0,0 1 0,0-1 0,0 0 0,0 1 0,0-1 0,0 0 0,0 1 0,0-1 0,0 1 0,0-1 0,0 0 0,1 1 0,-1-1 0,0 0 0,0 1 0,0-1 0,0 0 0,1 0 0,-1 1 0,0-1 0,0 0 0,1 0 0,-1 1 0,0-1 0,1 0 0,-1 0 0,0 1 0,1-1 0,-1 0 0,0 0 0,1 0 0,-1 0 0,0 0 0,1 0 0,-1 0 0,0 0 0,1 0 0,-1 1 0,1-2 0,29 2 0,-22-1 0,238-10 0,-223 14-2326,-23-4 2016,1 1 1,0-1-1,0 1 1,0-1 0,-1 1-1,1 0 1,0-1-1,-1 1 1,1 0-1,-1-1 1,1 1 0,0 0-1,-1 0 1,0 0-1,1-1 1,-1 1-1,1 0 1,-1 0 0,0 0-1,1 1 1</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58.181"/>
    </inkml:context>
    <inkml:brush xml:id="br0">
      <inkml:brushProperty name="width" value="0.025" units="cm"/>
      <inkml:brushProperty name="height" value="0.025" units="cm"/>
    </inkml:brush>
  </inkml:definitions>
  <inkml:trace contextRef="#ctx0" brushRef="#br0">0 1 15407,'0'0'7559,"80"57"-6566,-27-49-481,8-4-352,6-4-64,-3 0-512,-10 0-1218,-12 0-544,-20 0-897,-15 4-2850</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58.509"/>
    </inkml:context>
    <inkml:brush xml:id="br0">
      <inkml:brushProperty name="width" value="0.025" units="cm"/>
      <inkml:brushProperty name="height" value="0.025" units="cm"/>
    </inkml:brush>
  </inkml:definitions>
  <inkml:trace contextRef="#ctx0" brushRef="#br0">42 0 7495,'0'0'9865,"-41"54"-7590,41-43-706,25-3-448,14-4-192,10-2-609,15-2-192,2 0-1153,0-5-2434,-6-8-3203</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58.853"/>
    </inkml:context>
    <inkml:brush xml:id="br0">
      <inkml:brushProperty name="width" value="0.025" units="cm"/>
      <inkml:brushProperty name="height" value="0.025" units="cm"/>
    </inkml:brush>
  </inkml:definitions>
  <inkml:trace contextRef="#ctx0" brushRef="#br0">88 0 11723,'0'0'710,"11"2"214,3 2-395,0 0 1,0 0 0,0 2 0,0-1-1,-1 2 1,0 0 0,-1 0 0,16 12 0,-25-16-327,1-1 1,-1 1-1,1 0 1,-1 0-1,0 0 1,0 0 0,-1 1-1,1-1 1,-1 1-1,1-1 1,-1 1-1,0 0 1,-1 0 0,1 0-1,-1 0 1,1 0-1,-1 1 1,0-1 0,-1 0-1,1 0 1,-1 1-1,0-1 1,0 0-1,0 1 1,-1-1 0,1 0-1,-1 1 1,0-1-1,0 0 1,-1 0-1,1 0 1,-1 0 0,0 0-1,0 0 1,-4 5-1,-24 32 1278,-55 59 0,-2 2-1752,54-58-2409,6-10-3213</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1:54.190"/>
    </inkml:context>
    <inkml:brush xml:id="br0">
      <inkml:brushProperty name="width" value="0.025" units="cm"/>
      <inkml:brushProperty name="height" value="0.025" units="cm"/>
    </inkml:brush>
  </inkml:definitions>
  <inkml:trace contextRef="#ctx0" brushRef="#br0">8 0 6662,'0'0'737,"-7"81"-2531</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59.261"/>
    </inkml:context>
    <inkml:brush xml:id="br0">
      <inkml:brushProperty name="width" value="0.025" units="cm"/>
      <inkml:brushProperty name="height" value="0.025" units="cm"/>
    </inkml:brush>
  </inkml:definitions>
  <inkml:trace contextRef="#ctx0" brushRef="#br0">395 1 12236,'0'0'11162,"-3"15"-9261,2-4-1661,-2 1 1,0 0 0,0-1-1,-1 0 1,-1 1 0,1-1 0,-2-1-1,0 1 1,0-1 0,-9 11-1,-41 46 573,-2-2 0,-3-3 0,-100 78 0,164-151-4775,47-64-8124,-14 19-117</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59.606"/>
    </inkml:context>
    <inkml:brush xml:id="br0">
      <inkml:brushProperty name="width" value="0.025" units="cm"/>
      <inkml:brushProperty name="height" value="0.025" units="cm"/>
    </inkml:brush>
  </inkml:definitions>
  <inkml:trace contextRef="#ctx0" brushRef="#br0">70 1 17553,'0'0'3950,"-7"13"-2103,-5 11-1054,2 1 0,0 0-1,2 0 1,0 1 0,-6 51 0,13-57-673,2 1 1,0-1 0,1 0-1,2 0 1,0 0-1,0-1 1,2 0 0,1 1-1,12 25 1,4 26 21,-20-40-3551,-3-29 2783,0-2 478,0 0 0,0 1 0,0-1-1,0 0 1,0 0 0,0 1 0,0-1 0,0 0 0,0 0 0,0 1-1,0-1 1,0 0 0,0 0 0,0 0 0,0 1 0,0-1 0,0 0-1,0 0 1,-1 0 0,1 1 0,0-1 0,0 0 0,0 0 0,0 0 0,0 1-1,-1-1 1,1 0 0,0 0 0,0 0 0,0 0 0,-1 0 0,1 0-1,0 0 1,0 1 0,-1-1 0,1 0 0,0 0 0,0 0 0,-1 0-1,1 0 1,0 0 0,0 0 0,0 0 0,-1 0 0,1 0 0,0 0-1,0 0 1,-1 0 0,1 0 0,0-1 0,0 1 0,-1 0 0,-16 0-6018</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5:59.960"/>
    </inkml:context>
    <inkml:brush xml:id="br0">
      <inkml:brushProperty name="width" value="0.025" units="cm"/>
      <inkml:brushProperty name="height" value="0.025" units="cm"/>
    </inkml:brush>
  </inkml:definitions>
  <inkml:trace contextRef="#ctx0" brushRef="#br0">1 42 13196,'0'0'9417,"54"32"-7719,-6-32-513,14-5-448,6-7-449,7-3-224,-3 1-288,-6 4-1730,-7-1-2498,-12 5-3011</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00.301"/>
    </inkml:context>
    <inkml:brush xml:id="br0">
      <inkml:brushProperty name="width" value="0.025" units="cm"/>
      <inkml:brushProperty name="height" value="0.025" units="cm"/>
    </inkml:brush>
  </inkml:definitions>
  <inkml:trace contextRef="#ctx0" brushRef="#br0">0 47 8808,'0'0'11761,"3"11"-9946,0 0-1311,0-1 0,1 1-1,0-1 1,0 0 0,9 14 0,-10-19-339,1 0 1,-1-1-1,0 0 0,1 0 1,0 0-1,0 0 1,0-1-1,1 1 0,-1-1 1,1 0-1,0 0 1,-1-1-1,1 1 0,0-1 1,11 3-1,-6-3-162,1-1-1,0 0 0,-1 0 0,1-1 1,0-1-1,-1 0 0,1 0 1,-1-1-1,1 0 0,-1-1 1,0 0-1,0 0 0,0-1 0,0-1 1,0 0-1,14-10 0,-11 6-654,0-1-1,-1 0 1,0-1 0,0 0-1,-2-1 1,1 0-1,-2 0 1,1-1 0,-2-1-1,12-23 1,-39 71 3766,-40 55 0,5-9-1399,25-36-1093,6-9 241,-21 41-1,39-66-765,1 0 0,0 0 0,0 0-1,1 1 1,0-1 0,1 1 0,0 0 0,1 0 0,0 14-1,1-25-170,0 0-1,0 1 1,0-1-1,0 0 0,0 1 1,0-1-1,0 0 0,0 1 1,0-1-1,0 0 0,1 1 1,-1-1-1,0 0 1,0 0-1,0 1 0,1-1 1,-1 0-1,0 0 0,0 1 1,0-1-1,1 0 1,-1 0-1,0 0 0,1 1 1,-1-1-1,0 0 0,0 0 1,1 0-1,-1 0 0,0 0 1,1 0-1,-1 0 1,0 0-1,1 0 0,-1 0 1,0 0-1,1 0 0,-1 0 1,0 0-1,1 0 1,-1 0-1,0 0 0,1 0 1,-1 0-1,0 0 0,0 0 1,1 0-1,-1-1 0,10-6-5455,-1-9-2659</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00.659"/>
    </inkml:context>
    <inkml:brush xml:id="br0">
      <inkml:brushProperty name="width" value="0.025" units="cm"/>
      <inkml:brushProperty name="height" value="0.025" units="cm"/>
    </inkml:brush>
  </inkml:definitions>
  <inkml:trace contextRef="#ctx0" brushRef="#br0">0 204 16400,'0'0'14104,"10"-4"-13208,4-3-798,-1 0 0,-1-1 0,1-1 0,-1 0 0,18-18 0,59-66-627,-53 53 75,-45 70 49,-2-9 241,0 1 1,1-1 0,1 2 0,1-1 0,1 1 0,2 0 0,0 1 0,-3 37 0,9-52-4754</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01.081"/>
    </inkml:context>
    <inkml:brush xml:id="br0">
      <inkml:brushProperty name="width" value="0.025" units="cm"/>
      <inkml:brushProperty name="height" value="0.025" units="cm"/>
    </inkml:brush>
  </inkml:definitions>
  <inkml:trace contextRef="#ctx0" brushRef="#br0">271 45 5637,'14'-5'6102,"6"-2"-4426,51-18 2215,-20 18 2062,-51 7-5855,1 0-1,-1 0 0,0 0 1,1 1-1,-1-1 0,1 0 0,-1 0 1,0 1-1,0-1 0,1 0 1,-1 0-1,0 1 0,1-1 1,-1 0-1,0 1 0,0-1 0,0 1 1,1-1-1,-1 0 0,0 1 1,0-1-1,0 1 0,0-1 1,0 0-1,0 1 0,0-1 0,0 1 1,0-1-1,0 0 0,0 1 1,0-1-1,0 1 0,0-1 1,0 0-1,0 1 0,0-1 0,-1 1 1,1-1-1,0 0 0,0 1 1,0-1-1,-1 0 0,1 1 1,0-1-1,0 0 0,-1 1 1,1-1-1,-1 1 0,-13 21 1194,-11 7-884,-1 0 1,-2-1-1,-35 26 0,-103 68 1146,86-64-1286,56-37-267,24-21 0,0 1 0,-1-1 0,1 0 0,0 1 0,0-1 0,-1 1 0,1-1 0,0 0 0,0 1 0,0-1 0,0 1 0,0-1 0,-1 1 0,1-1 0,0 0 0,0 1 0,0-1 0,0 1 0,0-1 0,0 1 0,0-1 0,1 1 0,-1-1 0,0 1 0,0-1 0,0 0 0,0 1 0,0-1 0,1 1 0,-1-1 0,0 0 0,0 1 0,1-1 0,-1 1 0,0-1 0,1 0 0,-1 1 0,0-1 0,1 0 0,-1 0 0,1 1 0,-1-1 0,0 0 0,1 0 0,-1 0 0,1 0 0,-1 1 0,1-1 0,-1 0 0,1 0 0,-1 0 0,0 0 0,1 0 0,-1 0 0,1 0 0,-1 0 0,1 0 0,-1 0 0,1 0 0,0-1 0,57 7-1009,114-5 0,-80-3-1169,-30 2-5173,-5 0-6246</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02.545"/>
    </inkml:context>
    <inkml:brush xml:id="br0">
      <inkml:brushProperty name="width" value="0.025" units="cm"/>
      <inkml:brushProperty name="height" value="0.025" units="cm"/>
    </inkml:brush>
  </inkml:definitions>
  <inkml:trace contextRef="#ctx0" brushRef="#br0">307 0 17104,'-8'8'1079,"-158"203"6045,137-168-6282,2 1-1,2 2 0,-26 66 0,72-160-8519,37-62 0,-50 96 5573,23-40-8850</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02.874"/>
    </inkml:context>
    <inkml:brush xml:id="br0">
      <inkml:brushProperty name="width" value="0.025" units="cm"/>
      <inkml:brushProperty name="height" value="0.025" units="cm"/>
    </inkml:brush>
  </inkml:definitions>
  <inkml:trace contextRef="#ctx0" brushRef="#br0">96 0 17104,'0'0'7346,"-6"10"-5569,-50 96 985,49-92-2673,2 0 1,0 0-1,1 0 0,0 1 0,1 0 0,0-1 1,0 20-1,7 23 156,-2-30-2295,-1 0-5146</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03.245"/>
    </inkml:context>
    <inkml:brush xml:id="br0">
      <inkml:brushProperty name="width" value="0.025" units="cm"/>
      <inkml:brushProperty name="height" value="0.025" units="cm"/>
    </inkml:brush>
  </inkml:definitions>
  <inkml:trace contextRef="#ctx0" brushRef="#br0">0 54 16015,'0'0'7784,"56"13"-6023,-21-26-384,7-3-640,1 1-513,2 3-192,-7 4-480,-3 7-1218,-10 1-1344,-9 0-2147,-8-1-5702</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03.601"/>
    </inkml:context>
    <inkml:brush xml:id="br0">
      <inkml:brushProperty name="width" value="0.025" units="cm"/>
      <inkml:brushProperty name="height" value="0.025" units="cm"/>
    </inkml:brush>
  </inkml:definitions>
  <inkml:trace contextRef="#ctx0" brushRef="#br0">7 1 12492,'0'0'15097,"-2"8"-13752,1-2-1104,0 0 0,0 0-1,0 1 1,1-1 0,0 0 0,0 0 0,2 12-1,-1-16-185,0 1-1,0 0 1,0 0-1,0 0 0,1 0 1,-1-1-1,1 1 0,-1-1 1,1 1-1,0-1 1,0 0-1,0 1 0,0-1 1,1 0-1,-1 0 1,1-1-1,-1 1 0,1 0 1,-1-1-1,1 0 1,4 2-1,1 0-56,-1-1-1,0 0 1,1 0 0,-1-1 0,1 0-1,0 0 1,-1-1 0,1 1-1,10-3 1,-10 1-486,0 0-1,-1-1 0,1 0 1,-1-1-1,10-3 1,23-20-5646,-8-10-4744,-20 18 4905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1:54.536"/>
    </inkml:context>
    <inkml:brush xml:id="br0">
      <inkml:brushProperty name="width" value="0.025" units="cm"/>
      <inkml:brushProperty name="height" value="0.025" units="cm"/>
    </inkml:brush>
  </inkml:definitions>
  <inkml:trace contextRef="#ctx0" brushRef="#br0">95 0 12716,'-26'194'4462,"11"-93"-5801,16-84-4688,5 9 3679,1 1 2326,6 292 7295,-20-106-5972,5-172-1590,2 0-3528,7 51 0,1 13 3603,-15 225 6423,-11-111-6972,15-180-4384,3-28 1613</inkml:trace>
  <inkml:trace contextRef="#ctx0" brushRef="#br0" timeOffset="1">79 2129 7303,'0'78'2690,"-7"-1"-1536,-4-3-129,0-4-513,0-7 0,0-9-287,-2-9-193,7-12-673,2-4-896,-1-2-1698,5 0-545</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03.963"/>
    </inkml:context>
    <inkml:brush xml:id="br0">
      <inkml:brushProperty name="width" value="0.025" units="cm"/>
      <inkml:brushProperty name="height" value="0.025" units="cm"/>
    </inkml:brush>
  </inkml:definitions>
  <inkml:trace contextRef="#ctx0" brushRef="#br0">176 3 2274,'-1'-3'10972,"-4"6"-4520,-10 11-1933,-11 22-2770,5-1-208,2 1 0,1 1 0,-19 59 0,28-65-1585,2 0-1,0 1 1,2-1 0,2 1 0,0 33 0,7-43-3353,7-16-6739,-2-6-220</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04.289"/>
    </inkml:context>
    <inkml:brush xml:id="br0">
      <inkml:brushProperty name="width" value="0.025" units="cm"/>
      <inkml:brushProperty name="height" value="0.025" units="cm"/>
    </inkml:brush>
  </inkml:definitions>
  <inkml:trace contextRef="#ctx0" brushRef="#br0">0 39 17777,'0'0'11365,"11"-6"-9854,-4 3-1240,0-1-140,0 0 1,0 0 0,0 1-1,1 0 1,0 0 0,0 1-1,0 0 1,0 0 0,0 1-1,0 0 1,0 1 0,0-1-1,10 2 1,-16 0-132,0 0 0,-1 1 0,1-1 0,0 0 0,0 1 0,0 0 0,-1-1 0,1 1 0,-1 0 0,0 0 0,1-1 0,-1 1 0,0 0 0,0 0 0,0 1 0,0-1 0,-1 0 0,1 0 0,0 0 0,-1 1 0,0-1 0,1 0 0,-1 0 0,0 1 0,0-1 0,-1 3 0,2 5 0,-2 0 0,1 1 0,-1-1 0,-4 15 0,-2-7 0,0-1 0,-1 0 0,-1 0 0,0-1 0,-2 0 0,-21 27 0,-26 40 0,94-90 0,62-32-1636,49-20-7090,-107 39-4839</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41.748"/>
    </inkml:context>
    <inkml:brush xml:id="br0">
      <inkml:brushProperty name="width" value="0.025" units="cm"/>
      <inkml:brushProperty name="height" value="0.025" units="cm"/>
    </inkml:brush>
  </inkml:definitions>
  <inkml:trace contextRef="#ctx0" brushRef="#br0">0 77 6662,'0'0'9818,"10"0"-8676,424 12 3142,153-2-2856,-495-17-323,165-35 1,-168 24-565,178-13 1,-226 31-225,-1 2-1,0 2 1,0 1 0,-1 3 0,50 15-1,-42-11 188,-1-3 0,90 8-1,94-12 820,-182-5-1391,-42 0 106,1 0 0,-1 1 0,0-1 0,0 1 1,0 1-1,0-1 0,0 1 0,-1 0 1,1 0-1,0 1 0,-1 0 0,0 0 1,1 0-1,-1 0 0,0 1 0,-1 0 0,1 0 1,-1 0-1,0 1 0,0-1 0,0 1 1,0 0-1,-1 0 0,4 9 0,-4-10-150,25 35 117,-27-38-317,1 1 0,0-1 0,-1 1 0,1-1 1,0 0-1,0 1 0,0-1 0,0 0 1,0 0-1,0-1 0,2 2 0,5-4-6030,-3-12-5082</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45.222"/>
    </inkml:context>
    <inkml:brush xml:id="br0">
      <inkml:brushProperty name="width" value="0.025" units="cm"/>
      <inkml:brushProperty name="height" value="0.025" units="cm"/>
    </inkml:brush>
  </inkml:definitions>
  <inkml:trace contextRef="#ctx0" brushRef="#br0">34 0 9577,'0'0'16976,"-1"14"-15849,-11 101 328,-9 140 1019,36-277-1594,-6-5-809,-1-1 0,-2 0 0,5-44 0,5-29-98,-17 104 21,1 1 0,-1 0 1,1-1-1,0 1 1,0 0-1,0-1 1,1 1-1,-1 0 0,1-1 1,0 1-1,0-1 1,0 1-1,0-1 0,1 1 1,0-1-1,-1 0 1,1 1-1,0-1 0,1 0 1,-1-1-1,0 1 1,1 0-1,0-1 0,0 1 1,-1-1-1,1 0 1,1 0-1,-1 0 0,0 0 1,0 0-1,1-1 1,-1 1-1,1-1 0,-1 0 1,1 0-1,0-1 1,-1 1-1,1-1 1,0 0-1,-1 1 0,8-2 1,1 2 84,24-2-2983,-35 1 2370,0-1-1,0 1 0,1 0 0,-1-1 1,0 1-1,0-1 0,0 1 0,0-1 1,0 1-1,0-1 0,0 0 0,-1 1 1,1-1-1,0 0 0,0 0 0,0-1 0,8-13-8657</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45.689"/>
    </inkml:context>
    <inkml:brush xml:id="br0">
      <inkml:brushProperty name="width" value="0.025" units="cm"/>
      <inkml:brushProperty name="height" value="0.025" units="cm"/>
    </inkml:brush>
  </inkml:definitions>
  <inkml:trace contextRef="#ctx0" brushRef="#br0">1 189 16111,'0'0'11633,"8"0"-10913,0-2-670,0 1 0,0-2 0,-1 1-1,1-1 1,-1 0 0,1 0 0,-1-1 0,0 0-1,-1 0 1,1-1 0,-1 0 0,11-10 0,-9 8-19,-1-1 1,1 1 0,-2-2 0,1 1 0,-1-1 0,0 0 0,-1-1 0,0 1 0,0-1 0,3-11 0,-8 20-27,1 0 0,-1 0 0,1 0 0,-1 0 0,0 0 0,0 0 0,1 0 0,-1 0 0,0 0 0,0 0 0,0 0 0,0 0 0,0-1 0,0 1 0,-1 0 0,1 0 0,0 0 0,0 0 0,-1 0 0,1 0 0,-1 0 0,0-2 0,0 3-7,0 0 0,0 0 1,1-1-1,-1 1 0,0 0 0,0 0 0,0 0 0,0 0 1,1 0-1,-1 0 0,0 0 0,0 0 0,0 0 1,0 0-1,0 0 0,1 1 0,-1-1 0,0 0 0,0 0 1,0 1-1,0 0 0,-5 2 0,0 0-1,1 0 1,0 1-1,0 0 1,0 0 0,-5 5-1,0 3 194,2-1 0,0 1 0,0 1 0,1-1 0,1 1 0,0 1 0,1-1 0,0 1 0,1 0 0,0 0-1,2 0 1,-1 0 0,2 1 0,0-1 0,0 0 0,4 24 0,-3-35-274,0 1-1,1-1 1,0 0-1,0 0 1,0 0-1,0 0 1,0 0 0,1 0-1,-1-1 1,1 1-1,0 0 1,0-1-1,0 1 1,0-1 0,0 1-1,0-1 1,1 0-1,4 3 1,-2-2-275,-1-1 1,1 0-1,0 0 1,0 0-1,0-1 0,0 0 1,0 0-1,1 0 1,-1 0-1,9-1 0,-4 0-409,-1-1-1,0 0 1,0 0-1,0-1 0,0 0 1,0-1-1,0 0 1,0 0-1,-1-1 0,0 0 1,1 0-1,12-11 1,7-11-9937</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46.204"/>
    </inkml:context>
    <inkml:brush xml:id="br0">
      <inkml:brushProperty name="width" value="0.025" units="cm"/>
      <inkml:brushProperty name="height" value="0.025" units="cm"/>
    </inkml:brush>
  </inkml:definitions>
  <inkml:trace contextRef="#ctx0" brushRef="#br0">10 1 16656,'0'0'8002,"0"9"-6523,-4 117 2499,0 71-1822,3-195-2144,1-1 0,0 1 0,0-1 0,0 1 0,0-1 0,0 0 1,0 1-1,1-1 0,-1 1 0,0-1 0,1 1 0,-1-1 0,1 1 1,-1-1-1,1 0 0,0 1 0,-1-1 0,1 0 0,0 0 0,0 0 1,0 1-1,0-1 0,0 0 0,0 0 0,1 0 0,-1-1 0,0 1 1,0 0-1,2 0 0,-1-1-6,0 0-1,0 0 1,0-1 0,-1 1 0,1-1-1,0 0 1,0 1 0,0-1 0,-1 0-1,1 0 1,-1 0 0,1 0 0,0-1-1,-1 1 1,0 0 0,1-1 0,-1 1-1,0 0 1,0-1 0,0 0 0,0 1-1,1-3 1,21-31-6,-2-1 0,-2-1 0,-1-1 0,-2-1 0,18-69 0,-33 105 0,2-14 0,-3 12 0,-2 8 0,0 3-219,-8 32-5437,10-37 5462,0-1 0,0 1 0,0 0 0,0 0 0,0-1 0,0 1 0,0 0 0,0 0 0,0 0 0,0-1 0,0 1 0,0 0 0,0 0 0,1-1 0,-1 1 0,0 0 0,1-1 0,-1 1 0,0 0 0,1-1 0,-1 1 0,1 0 0,-1-1 0,1 1 1,-1-1-1,1 1 0,-1-1 0,1 1 0,0-1 0,-1 1 0,1-1 0,0 0 0,0 1 0,-1-1 0,1 0 0,0 1 0,-1-1 0,1 0 0,0 0 0,0 0 0,0 0 0,0 0 0,15 0-9485</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46.779"/>
    </inkml:context>
    <inkml:brush xml:id="br0">
      <inkml:brushProperty name="width" value="0.025" units="cm"/>
      <inkml:brushProperty name="height" value="0.025" units="cm"/>
    </inkml:brush>
  </inkml:definitions>
  <inkml:trace contextRef="#ctx0" brushRef="#br0">13 130 14638,'0'0'13308,"9"-4"-12208,-3 2-1045,-1 0-1,1-1 1,-1 0 0,0 0-1,0 0 1,-1-1 0,1 0-1,-1 1 1,0-2 0,1 1-1,-2 0 1,1-1 0,-1 0-1,1 0 1,-1 0 0,0 0-1,-1 0 1,0-1 0,1 1-1,-2-1 1,1 1 0,-1-1-1,1 0 1,-1-8 0,-1 13-44,0 1 0,0 0 0,0-1 1,0 1-1,0 0 0,0-1 0,-1 1 1,1 0-1,0 0 0,0-1 0,0 1 1,-1 0-1,1-1 0,0 1 0,0 0 1,0 0-1,-1 0 0,1-1 0,0 1 1,-1 0-1,1 0 0,0 0 0,0 0 0,-1-1 1,1 1-1,0 0 0,-1 0 0,1 0 1,0 0-1,-1 0 0,1 0 0,0 0 1,-1 0-1,1 0 0,0 0 0,-1 0 1,1 0-1,0 0 0,-1 0 0,1 0 1,0 1-1,-1-1 0,1 0 0,0 0 0,-1 0 1,1 1-1,-17 7 64,9-1-17,1 1 0,-1 0 0,2 0-1,-1 1 1,1-1 0,1 2 0,0-1 0,0 0-1,1 1 1,0 0 0,0 0 0,1 0 0,0 1 0,1-1-1,1 1 1,-1-1 0,1 12 0,2-21-47,-1-1 1,0 1-1,1-1 0,-1 0 0,0 1 1,1-1-1,-1 1 0,1-1 0,-1 1 1,0-1-1,1 0 0,-1 1 0,1-1 1,-1 0-1,1 0 0,-1 1 1,1-1-1,0 0 0,-1 0 0,1 0 1,-1 0-1,1 0 0,-1 0 0,1 1 1,0-1-1,-1-1 0,1 1 1,-1 0-1,1 0 0,-1 0 0,1 0 1,0 0-1,-1 0 0,1-1 0,0 1 1,22-8 175,-11 0-166,0-1 1,0 0 0,0-1 0,13-15 0,-17 15-68,2 1 0,0 0 0,0 1-1,0 0 1,1 0 0,17-8 0,-27 15 41,-1 1 0,1 0 0,0-1-1,0 1 1,0 0 0,0 0 0,0 0 0,0 0 0,0 0-1,-1 0 1,1 0 0,0 0 0,0 0 0,0 0 0,0 0 0,0 0-1,0 1 1,0-1 0,-1 0 0,1 1 0,0-1 0,0 1-1,0-1 1,-1 1 0,1-1 0,0 1 0,-1 0 0,1-1 0,0 1-1,-1 0 1,1-1 0,-1 1 0,1 0 0,-1 0 0,1-1-1,-1 1 1,0 0 0,1 0 0,-1 0 0,0 0 0,0 0 0,1-1-1,-1 1 1,0 0 0,0 2 0,3 57 401,-2-35-240,-1-24-156,0 0 1,0 1-1,0-1 1,1 0-1,-1 1 0,1-1 1,-1 0-1,1 0 1,-1 1-1,1-1 0,0 0 1,-1 0-1,1 0 1,0 0-1,0 0 1,0 0-1,0 0 0,0 0 1,0 0-1,0 0 1,0 0-1,0-1 0,0 1 1,1 0-1,-1-1 1,0 1-1,0-1 0,1 1 1,-1-1-1,0 0 1,1 1-1,-1-1 0,0 0 1,1 0-1,-1 0 1,0 0-1,1 0 0,-1-1 1,1 1-1,-1 0 1,0 0-1,1-1 1,-1 1-1,0-1 0,0 1 1,0-1-1,1 0 1,0-1-1,10-3-1,-1-1 0,0 0 0,18-14 0,-29 19 1,24-18-8,-15 11-7,1 0-1,0 1 0,0-1 0,1 2 1,0 0-1,0 0 0,0 1 0,15-5 1,-26 10 14,1 0 1,-1 0-1,1 0 1,-1 0 0,1 0-1,-1 0 1,0 0 0,1 0-1,-1 0 1,1 0 0,-1 1-1,1-1 1,-1 0 0,0 0-1,1 0 1,-1 1 0,0-1-1,1 0 1,-1 1-1,0-1 1,1 0 0,-1 0-1,0 1 1,1-1 0,-1 1-1,0-1 1,0 0 0,0 1-1,1-1 1,-1 0 0,0 1-1,0-1 1,0 1 0,0-1-1,0 1 1,2 25 55,-10 23 52,8-49-107,-6 28-431,6-28 396,0-1 1,0 1 0,1 0-1,-1 0 1,0-1-1,0 1 1,1 0 0,-1 0-1,0 0 1,0-1-1,1 1 1,-1 0 0,0 0-1,1 0 1,-1 0 0,0 0-1,1 0 1,-1-1-1,0 1 1,0 0 0,1 0-1,-1 0 1,0 0-1,1 0 1,-1 0 0,0 0-1,1 0 1,-1 1 0,0-1-1,1 0 1,-1 0-1,0 0 1,1 0 0,-1 0-1,0 0 1,0 1 0,1-1-1,-1 0 1,0 0-1,0 0 1,1 1 0,-1-1-1,0 0 1,0 0-1,0 1 1,1-1 0,-1 0-1,0 0 1,0 1 0,0-1-1,0 0 1,0 1-1,1-1 1,-1 0 0,0 1-1,0-1 1,0 0-1,0 1 1,0-1 0,0 0-1,0 1 1,0-1 0,-1 1-1,14-17-4951,0-6-2610</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47.324"/>
    </inkml:context>
    <inkml:brush xml:id="br0">
      <inkml:brushProperty name="width" value="0.025" units="cm"/>
      <inkml:brushProperty name="height" value="0.025" units="cm"/>
    </inkml:brush>
  </inkml:definitions>
  <inkml:trace contextRef="#ctx0" brushRef="#br0">32 21 17232,'0'0'10154,"-5"10"-8158,0 4-1512,0 0-1,1 1 1,0 0-1,1 0 1,1 0-1,-1 23 1,3-30-484,0-1 0,1 0 0,0 1 0,1-1 0,0 0 0,3 10 0,-4-16 0,-1 0 0,0 0 0,1 0 0,-1 0 0,1 0 0,-1 0 0,1 0 0,-1 0 0,1 0 0,0 0 0,-1 0 0,1-1 0,0 1 0,0 0 0,0 0 0,0-1 0,-1 1 0,1 0 0,0-1 0,0 1 0,0-1 0,0 1 0,1-1 0,-1 0 0,0 1 0,0-1 0,0 0 0,0 0 0,0 0 0,0 0 0,0 0 0,1 0 0,-1 0 0,0 0 0,0 0 0,0 0 0,0-1 0,0 1 0,0-1 0,0 1 0,0 0 0,0-1 0,0 0 0,0 1 0,0-1 0,0 0 0,0 1 0,0-1 0,0 0 0,-1 0 0,1 0 0,1-1 0,7-10-852,0 1 0,0-2 0,-2 1-1,1-1 1,-2 0 0,1-1 0,6-24 0,7-11-691,-23 65 3762,-2 6 1641,5-20-2379,4-13-868,25-68-426,-32 121-187,-19 37 0,15-59 0,1 0 0,1 0 0,1 0 0,-4 40 0,8-60-61,0 1-1,0-1 1,0 0-1,0 0 1,0 1-1,0-1 1,0 0-1,0 1 1,0-1-1,0 0 1,0 1-1,0-1 1,0 0-1,0 1 1,0-1-1,0 0 1,0 1-1,0-1 1,1 0-1,-1 0 1,0 1-1,0-1 1,0 0-1,1 0 1,-1 1-1,0-1 1,0 0-1,0 0 1,1 1-1,-1-1 1,0 0-1,0 0 1,1 0-1,-1 0 1,0 0-1,1 1 1,-1-1-1,0 0 1,1 0-1,-1 0 1,0 0-1,1 0 1,-1 0-1,0 0 1,0 0-1,1 0 1,-1 0-1,0 0 1,1 0-1,-1 0 1,0 0-1,1 0 1,-1-1-1,0 1 1,1 0-1,-1 0 1,0 0-1,0 0 1,1-1-1,-1 1 1,0 0-1,0 0 1,1 0-1,-1-1 1,0 1-1,17-18-7671,-5-3-974</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47.666"/>
    </inkml:context>
    <inkml:brush xml:id="br0">
      <inkml:brushProperty name="width" value="0.025" units="cm"/>
      <inkml:brushProperty name="height" value="0.025" units="cm"/>
    </inkml:brush>
  </inkml:definitions>
  <inkml:trace contextRef="#ctx0" brushRef="#br0">0 111 16367,'0'0'14067,"9"2"-13063,8 0-858,0 0 0,0 0 0,0-2 0,0 0 0,28-5 1,-40 5-129,1-1 1,-1 0 0,0-1 0,0 1 0,0-1 0,0 0 0,0 0-1,0-1 1,0 1 0,-1-1 0,1 0 0,-1 0 0,0-1-1,0 1 1,0-1 0,0 0 0,-1 0 0,1 0 0,-1-1 0,0 1-1,-1-1 1,1 1 0,3-11 0,-5 14-19,-1 0 0,0 0 0,1 1 0,-1-1 0,0 0 0,1 0 0,-1 0 0,0 0 0,0 0 0,0 0 0,0 0 0,0 0 0,0 0 0,0 0 0,-1 0 0,1 0 0,0 0 0,0 0 0,-1 0 0,1 0 0,-1 0 0,1 0 0,-1 0 0,1 0 0,-1 0 0,1 1 0,-2-2 0,1 1 0,-1 0 0,1 1 0,-1-1 0,0 0 0,1 1 0,-1-1 0,0 1 0,1 0 0,-1 0 0,0-1 0,1 1 0,-1 0 0,0 0 0,-2 1 0,-2 0 0,0 0 0,1 0 0,-1 0 0,1 1 0,-1 0 0,1 0 0,0 1 0,-10 5 0,9-3-23,1 1 0,-1-1 1,1 1-1,0 0 0,1 1 0,-1-1 1,1 1-1,1 0 0,-1 0 0,1 0 1,0 0-1,1 1 0,0-1 0,0 1 1,0 0-1,1-1 0,0 1 0,1 11 1,0-14-84,0 1 0,1-1 0,0 0 0,0 0 1,0 1-1,1-1 0,-1 0 0,1 0 0,0 0 0,1-1 1,-1 1-1,1 0 0,0-1 0,0 0 0,1 0 1,-1 0-1,1 0 0,0 0 0,0-1 0,0 1 0,0-1 1,0 0-1,1-1 0,0 1 0,-1-1 0,1 0 1,9 3-1,39 5-6621</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48.631"/>
    </inkml:context>
    <inkml:brush xml:id="br0">
      <inkml:brushProperty name="width" value="0.025" units="cm"/>
      <inkml:brushProperty name="height" value="0.025" units="cm"/>
    </inkml:brush>
  </inkml:definitions>
  <inkml:trace contextRef="#ctx0" brushRef="#br0">4 214 11243,'0'0'2973,"-1"-11"-1782,0 5-1122,0 1 0,1-1 1,0 1-1,0-1 1,0 1-1,0-1 0,1 1 1,0-1-1,0 1 1,0 0-1,1 0 0,0-1 1,0 1-1,0 0 1,1 0-1,0 1 0,0-1 1,0 0-1,0 1 1,1 0-1,4-5 0,5-1 93,1 0-1,0 1 1,0 1-1,1 0 0,0 1 1,0 0-1,1 2 0,0 0 1,0 0-1,0 2 1,0 0-1,0 0 0,1 2 1,0 0-1,-1 1 0,1 1 1,16 2-1,33 7-165,0 3 0,122 40 0,-111-29 160,172 37-149,-215-55 332,0-3 1,0 0-1,0-3 1,0 0 0,51-9-1,-42 2 386,48-9 602,176-8 0,-223 26-1290,38-1 172,-76-2-197,0 1 0,0-1 1,1 0-1,-1-1 0,0 0 1,0 1-1,-1-2 0,1 1 0,10-7 1,-14 8-186,-1 0 1,1 0 0,-1 0-1,0 0 1,0 0 0,1-1-1,-1 1 1,0-1 0,0 1-1,0-1 1,0 1-1,-1-1 1,1 1 0,0-1-1,-1 0 1,1 0 0,-1 1-1,1-1 1,-1 0 0,0-2-1,1-14-5069</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1:54.872"/>
    </inkml:context>
    <inkml:brush xml:id="br0">
      <inkml:brushProperty name="width" value="0.025" units="cm"/>
      <inkml:brushProperty name="height" value="0.025" units="cm"/>
    </inkml:brush>
  </inkml:definitions>
  <inkml:trace contextRef="#ctx0" brushRef="#br0">72 0 2466,'6'51'1025,"-2"3"993,1 4-224,-2 4-289,-2-2-31,-1-1-898,0-6-512,0-8-320,0-8-449,0-12-800,0-6-3492</inkml:trace>
  <inkml:trace contextRef="#ctx0" brushRef="#br0" timeOffset="1">100 856 4676,'-1'77'4741,"-10"1"-1410,1 0-2434,-4-6 256,2-6 64,-1-7-672,1-10-481,1-10-1313,2-11-2467,2-5-4356</inkml:trace>
  <inkml:trace contextRef="#ctx0" brushRef="#br0" timeOffset="2">6 2137 4068,'0'0'-96</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49.057"/>
    </inkml:context>
    <inkml:brush xml:id="br0">
      <inkml:brushProperty name="width" value="0.025" units="cm"/>
      <inkml:brushProperty name="height" value="0.025" units="cm"/>
    </inkml:brush>
  </inkml:definitions>
  <inkml:trace contextRef="#ctx0" brushRef="#br0">24 52 1954,'11'-5'-38,"20"-8"325,30-12 3670,-49 17 14605,-19 10-18484,0 0 1,0 1-1,0 0 1,1 0-1,-1 0 1,1 1-1,0 0 0,0 0 1,0 1-1,1 0 1,0 0-1,0 0 1,0 0-1,0 1 0,-5 9 1,4-7-65,1 1 0,1 0 0,0-1 0,0 1 0,1 1 0,0-1 0,0 0 0,1 1 0,0-1 0,0 20 0,1-25-92,1-1-1,1 0 0,-1 1 0,1-1 1,-1 0-1,1 0 0,0 0 1,0 1-1,0-1 0,0 0 0,1 0 1,-1-1-1,1 1 0,0 0 0,0 0 1,0-1-1,0 1 0,0-1 1,1 0-1,-1 1 0,1-1 0,-1 0 1,1-1-1,0 1 0,0 0 0,0-1 1,0 1-1,0-1 0,0 0 0,0 0 1,0 0-1,1-1 0,-1 1 1,0-1-1,0 0 0,1 0 0,3 0 1,2 0-864,1 0 1,-1-1-1,0 0 1,1-1-1,-1 0 1,0 0 0,0-1-1,0 0 1,0 0-1,0-1 1,-1-1-1,9-5 1,16-16-6789</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49.397"/>
    </inkml:context>
    <inkml:brush xml:id="br0">
      <inkml:brushProperty name="width" value="0.025" units="cm"/>
      <inkml:brushProperty name="height" value="0.025" units="cm"/>
    </inkml:brush>
  </inkml:definitions>
  <inkml:trace contextRef="#ctx0" brushRef="#br0">120 0 6566,'0'0'8029,"-10"9"-5274,9-8-2717,-17 15 1142,2 1 1,-16 19-1,27-30-883,0 0-1,1 1 1,0 0 0,0-1 0,0 1-1,1 1 1,0-1 0,0 0-1,1 1 1,0-1 0,1 1-1,-2 8 1,3-16-285,0 1-1,0 0 1,0-1-1,0 1 1,0-1-1,0 1 1,0 0 0,0-1-1,1 1 1,-1-1-1,0 1 1,0-1-1,0 1 1,1-1-1,-1 1 1,0-1 0,1 1-1,-1-1 1,0 1-1,1-1 1,-1 1-1,0-1 1,1 0 0,-1 1-1,1-1 1,-1 1-1,1-1 1,-1 0-1,1 0 1,-1 1-1,1-1 1,-1 0 0,1 0-1,-1 0 1,2 1-1,25-6 702,22-20 656,16-32-604,-60 52-715,0 0-1,-1 0 1,0-1-1,0 1 0,0-1 1,-1 0-1,0 0 0,0-1 1,0 1-1,1-8 0,-3 13-33,-1 0-1,0 1 0,0-1 0,0 0 0,0 1 0,0-1 1,0 0-1,0 1 0,-1-1 0,1 0 0,0 1 1,0-1-1,0 0 0,-1 1 0,1-1 0,0 0 1,-1 1-1,1-1 0,0 1 0,-1-1 0,1 1 0,-1-1 1,1 1-1,-1-1 0,1 1 0,-1-1 0,1 1 1,-1 0-1,1-1 0,-2 1 0,-25-6 348,25 6-491,0 0 0,-1 0 0,1 0 1,-1 0-1,1 0 0,0 1 0,-1-1 0,1 1 0,-1-1 0,1 1 1,0 0-1,0 0 0,-1 0 0,1 0 0,0 0 0,-3 3 0,5-3-65,0-1 1,0 1-1,0-1 0,0 1 0,0-1 0,0 1 0,0-1 0,1 1 0,-1-1 0,0 0 0,0 1 0,0-1 0,1 1 0,-1-1 0,0 1 0,1-1 0,-1 0 0,0 1 0,1-1 0,-1 0 0,1 1 0,-1-1 0,0 0 0,1 0 0,-1 1 0,1-1 0,-1 0 0,1 0 1,-1 0-1,1 0 0,-1 1 0,1-1 0,-1 0 0,1 0 0,-1 0 0,1 0 0,0 0 0,27 0-4096,-21 0 1988,20 0-3854</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49.740"/>
    </inkml:context>
    <inkml:brush xml:id="br0">
      <inkml:brushProperty name="width" value="0.025" units="cm"/>
      <inkml:brushProperty name="height" value="0.025" units="cm"/>
    </inkml:brush>
  </inkml:definitions>
  <inkml:trace contextRef="#ctx0" brushRef="#br0">83 1 4837,'0'0'18486,"-9"10"-17712,-7 5-496,6-5 37,-1 1 0,1 0 0,-8 13 0,18-24-310,0 0-1,0 0 1,-1 0 0,1 1 0,0-1-1,0 0 1,0 0 0,0 1 0,0-1-1,0 0 1,0 0 0,0 0 0,0 1 0,0-1-1,0 0 1,0 0 0,0 1 0,0-1-1,1 0 1,-1 0 0,0 0 0,0 1-1,0-1 1,0 0 0,0 0 0,0 0-1,0 1 1,1-1 0,-1 0 0,0 0-1,0 0 1,0 0 0,0 0 0,1 1-1,-1-1 1,0 0 0,0 0 0,1 0-1,-1 0 1,0 0 0,0 0 0,0 0-1,1 0 1,-1 0 0,0 0 0,0 0 0,1 0-1,-1 0 1,0 0 0,24 3 86,23-3 39,33-5-237,-79 5 107,0 1-1,0-1 0,0 0 1,-1 1-1,1-1 0,0 0 1,0 1-1,-1-1 1,1 1-1,0-1 0,-1 1 1,1 0-1,0-1 0,-1 1 1,1 0-1,-1-1 1,1 1-1,-1 0 0,1 0 1,-1-1-1,0 1 0,1 0 1,-1 0-1,0 0 1,0 0-1,0 0 0,1-1 1,-1 1-1,0 0 0,0 0 1,0 0-1,0 0 1,-1 0-1,1 0 0,0-1 1,0 1-1,0 0 0,-1 0 1,1 0-1,0-1 1,-1 1-1,1 0 0,-1 0 1,0 0-1,-19 38 1044,3-23-369,0 0 1,-2-1 0,1-1 0,-2 0 0,0-2 0,-25 13 0,60-35-3960,0-1 0,-1 0-1,-1-1 1,18-20 0,-1-2-5993</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50.098"/>
    </inkml:context>
    <inkml:brush xml:id="br0">
      <inkml:brushProperty name="width" value="0.025" units="cm"/>
      <inkml:brushProperty name="height" value="0.025" units="cm"/>
    </inkml:brush>
  </inkml:definitions>
  <inkml:trace contextRef="#ctx0" brushRef="#br0">111 0 6566,'0'0'20185,"-5"12"-19459,-11 49-387,3 1 0,2 1 0,-5 102 0,15-179-1086,0 0 0,-2 0 1,1 1-1,-2-1 1,0 1-1,0 0 1,-10-19-1,-2-7 458,15 38 598,39 1-191,-32 0-107,50-3-1215,-18-7-3016,4-9-3596</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50.441"/>
    </inkml:context>
    <inkml:brush xml:id="br0">
      <inkml:brushProperty name="width" value="0.025" units="cm"/>
      <inkml:brushProperty name="height" value="0.025" units="cm"/>
    </inkml:brush>
  </inkml:definitions>
  <inkml:trace contextRef="#ctx0" brushRef="#br0">221 1 12908,'-9'10'4255,"-23"25"-2138,-58 70 4825,188-186-7876,-97 80 915,0-1 1,-1 1 0,2 1-1,-1-1 1,0 0-1,0 0 1,0 0-1,0 0 1,0 1-1,1-1 1,-1 1-1,0-1 1,1 1 0,-1-1-1,0 1 1,1 0-1,-1-1 1,0 1-1,1 0 1,-1 0-1,1 0 1,1 0-1,-3 1 52,1 0-1,0 0 0,-1 0 0,1-1 0,-1 1 0,1 0 0,-1 0 0,1 0 0,-1 0 0,1 0 1,-1 0-1,0 0 0,0 0 0,0 0 0,1 0 0,-1 0 0,0 0 0,0 0 0,0 0 0,-1 0 1,1 0-1,0 1 0,-1 7 281,-1 0 0,0 0 1,-1 0-1,1 0 1,-7 12-1,5-14 2,-1 0 1,0 0-1,-1-1 1,1 0-1,-1 0 0,0 0 1,-1-1-1,1 0 0,-1 0 1,0 0-1,-8 3 1,2-1-484,-1-1-1,0 0 1,0-1 0,0 0 0,-21 3 0,22-8-4055,4 0-3811</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57.054"/>
    </inkml:context>
    <inkml:brush xml:id="br0">
      <inkml:brushProperty name="width" value="0.025" units="cm"/>
      <inkml:brushProperty name="height" value="0.025" units="cm"/>
    </inkml:brush>
  </inkml:definitions>
  <inkml:trace contextRef="#ctx0" brushRef="#br0">0 168 3716,'0'0'3357,"10"6"-1499,-6-3-1647,-2-1-41,1 0 0,0 1 0,0-2 0,0 1-1,0 0 1,0 0 0,1-1 0,-1 0 0,0 0-1,1 0 1,-1 0 0,1 0 0,-1-1 0,1 1-1,-1-1 1,1 0 0,-1 0 0,1 0 0,-1-1 0,1 1-1,-1-1 1,1 0 0,6-2 0,54-26 2299,-29 12-1570,0 2-1,1 1 1,0 2 0,1 1 0,0 2-1,64-7 1,-51 15-701,1 2-1,-1 2 1,87 18-1,-77-11-63,1-3 0,113 0 0,123-25 1418,-29 1-196,269 20-711,174-8-580,-653 2-31,323-14 565,-274 17-357,165 22-1,-178-9 468,154 4 0,-216-17-562,-1-2 1,0-1 0,0-2 0,0-1 0,-1-1 0,0-1 0,0-2 0,53-26 0,-61 26 346,11-6-2966,-32 10-1082,-20 4-2050,-19 2-8628</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58.821"/>
    </inkml:context>
    <inkml:brush xml:id="br0">
      <inkml:brushProperty name="width" value="0.025" units="cm"/>
      <inkml:brushProperty name="height" value="0.025" units="cm"/>
    </inkml:brush>
  </inkml:definitions>
  <inkml:trace contextRef="#ctx0" brushRef="#br0">229 108 6598,'0'0'6668,"-5"-9"-5045,-21-25-182,26 33-1384,-1 0-1,0 0 1,0 1-1,1-1 1,-1 0-1,0 0 1,0 1-1,0-1 1,0 1 0,0-1-1,0 1 1,0-1-1,0 1 1,0 0-1,0-1 1,0 1-1,0 0 1,0 0-1,-1 0 1,1 0 0,0 0-1,0 0 1,0 0-1,0 0 1,0 0-1,0 0 1,0 1-1,0-1 1,0 0-1,0 1 1,0-1 0,0 1-1,0-1 1,0 1-1,0-1 1,0 1-1,0 0 1,-1 1-1,-24 33 311,25-33-318,-20 39 387,1 0-1,2 2 0,2 0 1,2 2-1,2-1 0,2 1 1,2 1-1,1-1 0,3 1 0,2 70 1,4-95-421,0-1 0,1 0 0,0-1 0,2 1 0,1-1 0,8 22 0,-12-35 34,1 0 0,0 1-1,0-1 1,0 0 0,1 0 0,-1-1 0,2 1 0,-1-1 0,0 1-1,1-2 1,0 1 0,0 0 0,1-1 0,-1 0 0,1 0-1,0-1 1,0 1 0,0-1 0,0-1 0,1 1 0,10 2 0,-13-5 95,1 1 0,-1-1 0,1 0 0,-1-1 0,1 1 0,0-1 0,-1 0 0,1 0 0,-1 0 0,0-1 1,1 1-1,-1-1 0,0 0 0,5-3 0,-1-1 48,0 0 1,0 0 0,0-1-1,-1 0 1,0-1-1,6-8 1,7-13 180,-1 0 0,25-56 0,-40 77-341,13-27 165,-1-1 0,-2-1 0,-2 0 0,-1-1 0,-2 0 0,-1-1 0,-3 0 0,0 0 0,-3 0 0,-4-70 0,0 97-146,0 0 0,-1 0 0,0 0 0,-1 0-1,0 1 1,-1-1 0,0 1 0,-1 0 0,0 1 0,-1-1-1,-15-18 1,17 24-34,1 0 0,-1 1 0,0-1 1,-1 1-1,1 0 0,-1 0 0,1 1 0,-1-1 0,0 1 0,-1 1 0,1-1 0,0 1 0,-1 0 0,1 1 0,-1-1 0,0 1 0,1 0 1,-1 1-1,0 0 0,0 0 0,1 0 0,-1 1 0,-8 2 0,13-3-179,0 1-1,0-1 1,0 1 0,0 0 0,0 0 0,0 0-1,0 0 1,0 0 0,0 1 0,0-1-1,-2 3 1,1-1-733,1 0 0,0 1-1,0-1 1,0 1 0,0-1 0,1 1 0,-1 0-1,0 5 1,-5 10-3579</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6:59.857"/>
    </inkml:context>
    <inkml:brush xml:id="br0">
      <inkml:brushProperty name="width" value="0.025" units="cm"/>
      <inkml:brushProperty name="height" value="0.025" units="cm"/>
    </inkml:brush>
  </inkml:definitions>
  <inkml:trace contextRef="#ctx0" brushRef="#br0">293 69 6118,'0'0'7105,"-4"-10"-3795,-13-29-1153,16 37-2062,1 1 0,-1-1 1,0 1-1,0 0 0,0 0 1,0 0-1,-1 0 0,1 0 1,0 0-1,0 0 0,-1 0 0,1 0 1,0 0-1,-1 0 0,1 1 1,-1-1-1,1 1 0,-1-1 1,0 1-1,1 0 0,-1-1 1,1 1-1,-1 0 0,1 0 1,-1 0-1,0 0 0,1 1 1,-1-1-1,1 0 0,-1 1 0,1-1 1,-1 1-1,1-1 0,-2 2 1,-2 0-49,0 0 1,0 1-1,0 0 0,1 0 1,-1 0-1,1 1 1,-7 7-1,-8 13 37,0 1 0,2 1-1,1 0 1,1 1 0,1 1 0,2 1-1,1 0 1,1 0 0,-8 37 0,9-21 102,1 1 0,3 0 0,1 0 0,3 0 0,6 71 0,-4-109-180,0-1-1,0 1 1,0-1 0,1 0 0,0 0-1,0 0 1,1 0 0,0 0 0,0 0-1,1-1 1,0 1 0,0-1-1,0 0 1,1 0 0,0-1 0,7 7-1,-7-8 32,1-1 0,-1 0 0,1 0 0,0 0 1,-1-1-1,1 0 0,0 0 0,1 0 0,-1-1 0,0 0 0,0 0 0,1-1 0,-1 1 0,0-1 0,1-1 0,-1 1 0,0-1 0,1 0 0,9-4 0,6-3 86,1-1-1,-1-1 0,-1 0 1,0-2-1,0-1 1,-1 0-1,-1-2 0,0 0 1,-1-1-1,-1-1 1,-1-1-1,0 0 0,21-33 1,-23 27 71,-1-1 0,-1-1 0,-2 0 0,0-1 0,-2 1 0,-1-2 0,-1 1 0,-2-1 1,0 0-1,-2 0 0,-1 0 0,-1 0 0,-8-54 0,7 74-165,-1 1 1,0-1-1,0 1 1,-1-1-1,0 1 1,0 0-1,-1 0 1,0 0-1,0 1 0,0-1 1,-1 1-1,0 0 1,0 0-1,-1 1 1,1 0-1,-1 0 0,-1 0 1,1 0-1,-12-5 1,9 6-58,0 0 0,0 1-1,0 0 1,-1 1 0,1 0 0,0 1 0,-1 0 0,0 0 0,1 1 0,-1 0-1,1 1 1,-1 0 0,1 0 0,-1 1 0,-15 5 0,-37 19-1468,-4 1-5512,28-16-2340</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7:28.725"/>
    </inkml:context>
    <inkml:brush xml:id="br0">
      <inkml:brushProperty name="width" value="0.025" units="cm"/>
      <inkml:brushProperty name="height" value="0.025" units="cm"/>
    </inkml:brush>
  </inkml:definitions>
  <inkml:trace contextRef="#ctx0" brushRef="#br0">393 320 6502,'0'0'5194,"9"-4"-1825,-3 3-2377,32-12 632,-36 12-1097,0 0 0,0 0-1,0 0 1,-1-1 0,1 1 0,-1 0 0,1-1 0,-1 1 0,1-1-1,-1 1 1,0-1 0,2-2 0,-5-4 5059,-10 3-3699,-20 1-2056,27 3 739,-6 0-545,-18-2 40,0 0-1,0 2 1,-50 4-1,72-2-60,-1 0 0,1 1 0,-1 0 0,1 0 0,0 1 0,0-1 0,0 1 0,0 1 0,0 0 0,1-1 0,-1 2 0,1-1 0,0 1 0,1 0 0,-1 0 0,1 1 0,0 0 0,0 0 0,-5 8 0,8-11-4,0 1 0,0-1 0,0 0 0,1 1 0,-1-1 0,1 1 0,0 0 0,0-1 0,0 1 0,0 0 0,1-1 0,-1 1 0,1 0 0,0 0 0,0 0 0,1-1 0,-1 1 0,1 0 0,0 0 0,0-1 0,0 1 0,3 7 0,-2-8 0,1 0 0,0 1 0,0-1 0,0 0 0,0-1 0,0 1 0,0 0 0,1-1 0,0 0 0,-1 0 0,1 0 0,0 0 0,0 0 0,0-1 0,0 0 0,0 0 0,0 0 0,0 0 0,9 0 0,1 0 0,0-1 0,0-1 0,0 0 0,0-1 0,0-1 0,0 0 0,0 0 0,-1-2 0,1 1 0,-1-2 0,0 0 0,-1 0 0,0-2 0,0 1 0,0-1 0,-1-1 0,15-14 0,-15 12 0,-1 0 0,0 0 0,0-1 0,-2 0 0,1-1 0,-1 1 0,-1-2 0,-1 1 0,0-1 0,0 0 0,-2-1 0,1 1 0,-2-1 0,0 0 0,-1 1 0,1-22 0,-3 32 0,0-1 0,-1 1 0,1-1 0,-1 0 0,0 1 0,0-1 0,0 1 0,-1 0 0,1-1 0,-1 1 0,0 0 0,-1 0 0,1 0 0,-1 0 0,0 0 0,-5-5 0,2 4 0,0 0 0,0 1 0,0-1 0,0 2 0,-1-1 0,0 1 0,0 0 0,0 0 0,-11-3 0,-13 0 0,1 2 0,-1 0 0,0 2 0,-31 3 0,42-1 0,0 0 0,0 1 0,0 1 0,0 0 0,0 2 0,1 0 0,-1 2 0,1 0 0,-19 9 0,36-14-42,-1 0 0,1 0 0,-1 1 1,1-1-1,0 1 0,0-1 0,0 1 0,0 0 0,0 0 0,-3 3 1,5-4-30,-1 0 1,1-1 0,0 1 0,-1 0-1,1 0 1,0-1 0,0 1 0,-1 0-1,1 0 1,0 0 0,0 0 0,0-1 0,0 1-1,0 0 1,0 0 0,0 0 0,0 0-1,0-1 1,1 1 0,-1 0 0,0 0-1,1-1 1,-1 2 0,2 0-485,0 1 1,0-1-1,1 0 1,-1 0-1,0 0 1,1 0-1,0 0 1,-1 0-1,1-1 1,0 1-1,0-1 1,0 0-1,0 0 1,0 0-1,6 1 1,32 7-16807</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7:40.264"/>
    </inkml:context>
    <inkml:brush xml:id="br0">
      <inkml:brushProperty name="width" value="0.025" units="cm"/>
      <inkml:brushProperty name="height" value="0.025" units="cm"/>
    </inkml:brush>
  </inkml:definitions>
  <inkml:trace contextRef="#ctx0" brushRef="#br0">234 65 7015,'0'0'5391,"-9"-1"-4360,6 0-952,0 1 0,0-1-1,0 1 1,-1 0 0,1 0 0,0 1 0,0-1 0,0 1 0,0-1 0,0 1 0,0 0 0,0 0 0,0 0 0,0 1 0,-3 1 0,1 1 86,-1 0 0,1 1 0,0-1 0,1 1 0,-1 1 1,1-1-1,0 0 0,-4 8 0,-9 16 488,1 1-1,1 1 1,2 0 0,1 1-1,-14 65 1,15-44 81,4 1 0,-2 107 0,10-145-719,0 0 0,1 0 0,1-1 0,1 1 0,0-1 0,1 0 0,14 29 0,-14-33-11,1-1-1,0 1 1,0-1-1,2 0 1,-1 0 0,1 0-1,0-1 1,1-1 0,0 0-1,19 14 1,-23-20 16,-1 1-1,1-1 1,0 0 0,-1 0-1,1 0 1,0-1 0,1 1 0,-1-1-1,0 0 1,0-1 0,0 1-1,1-1 1,-1 0 0,0-1-1,0 1 1,9-3 0,-6 1 57,0-1-1,-1-1 1,0 1 0,1-1 0,-1 0-1,0 0 1,-1-1 0,1 0 0,10-11-1,0-4 159,1-1-1,-2 0 1,-1-1-1,-1-1 1,17-36-1,-10 11 127,-3 0-1,-1-1 1,-3-1 0,-2-1-1,-2 0 1,-2 0-1,-2-1 1,-3-79 0,-3 119-314,0-1-1,-1 1 1,-1 0 0,0 0 0,-1 0 0,-8-23 0,9 31-46,0-1 0,-1 1 0,1 0 0,-1 0 0,0 0 0,0 0-1,0 0 1,-1 0 0,1 1 0,-1-1 0,0 1 0,0 0 0,0 1 0,0-1 0,0 1 0,-1-1 0,1 1 0,-1 0 0,-7-1 0,1 0-153,0 2 0,0-1 1,0 2-1,0-1 0,0 1 1,0 1-1,0 0 0,0 1 1,0 0-1,0 0 0,1 1 0,-13 6 1,-48 26-3245,8 10-4401,36-20-6739</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54.252"/>
    </inkml:context>
    <inkml:brush xml:id="br0">
      <inkml:brushProperty name="width" value="0.025" units="cm"/>
      <inkml:brushProperty name="height" value="0.025" units="cm"/>
    </inkml:brush>
  </inkml:definitions>
  <inkml:trace contextRef="#ctx0" brushRef="#br0">18 1 9385,'0'0'12171,"-6"54"-11178,3-27-704,0 5-225,2 3-32,-1 3 0,2 1-32,-2 1 32,2-2-32,0 2-128,0 0-865,0-3-1538,0 3-2497,2-1-4678</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7:32.006"/>
    </inkml:context>
    <inkml:brush xml:id="br0">
      <inkml:brushProperty name="width" value="0.025" units="cm"/>
      <inkml:brushProperty name="height" value="0.025" units="cm"/>
    </inkml:brush>
  </inkml:definitions>
  <inkml:trace contextRef="#ctx0" brushRef="#br0">1 45 6374,'12'-18'8128,"11"-9"3453,-21 35-7934,-1 29-2612,-11 75 103,-1 14-274,11-126-881,0 0 0,0 0 0,1 0 0,-1-1 0,0 1 0,0 0 1,0 0-1,0 0 0,0 0 0,0 0 0,0-1 0,0 1 0,0 0 0,0 0 0,0 0 0,0 0 0,1 0 0,-1 0 0,0 0 0,0 0 1,0-1-1,0 1 0,0 0 0,1 0 0,-1 0 0,0 0 0,0 0 0,0 0 0,0 0 0,0 0 0,1 0 0,-1 0 0,0 0 1,0 0-1,0 0 0,0 0 0,0 0 0,1 0 0,-1 0 0,0 0 0,0 0 0,0 0 0,0 0 0,0 0 0,1 0 0,-1 0 1,0 1-1,0-1 0,0 0 0,0 0 0,0 0 0,0 0 0,1 0 0,-1 0 0,0 0 0,0 1 0,0-1 0,0 0 0,0 0 0,0 0 1,0 0-1,0 0 0,0 0 0,0 1 0,0-1 0,8-10-2630,18-65-12546,-18 43 7052</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7:32.366"/>
    </inkml:context>
    <inkml:brush xml:id="br0">
      <inkml:brushProperty name="width" value="0.025" units="cm"/>
      <inkml:brushProperty name="height" value="0.025" units="cm"/>
    </inkml:brush>
  </inkml:definitions>
  <inkml:trace contextRef="#ctx0" brushRef="#br0">0 1 5733,'0'0'22982,"4"7"-21535,0 4-1275,-1-1-1,0 1 1,-1-1 0,0 1-1,-1 0 1,0-1 0,0 1 0,-1 0-1,-1 0 1,0 0 0,-4 18-1,-2 50-128,6-45-3678,1-39-1834,1-1 2277,0-5-361,-1-12-5688</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7:32.705"/>
    </inkml:context>
    <inkml:brush xml:id="br0">
      <inkml:brushProperty name="width" value="0.025" units="cm"/>
      <inkml:brushProperty name="height" value="0.025" units="cm"/>
    </inkml:brush>
  </inkml:definitions>
  <inkml:trace contextRef="#ctx0" brushRef="#br0">1 57 16656,'0'0'12267,"74"-29"-10537,-25 22-609,6-1-608,4-1-321,2 5-160,0 4-64,-7 0-1698,-4 0-3203,-8 0-4612</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7:33.408"/>
    </inkml:context>
    <inkml:brush xml:id="br0">
      <inkml:brushProperty name="width" value="0.025" units="cm"/>
      <inkml:brushProperty name="height" value="0.025" units="cm"/>
    </inkml:brush>
  </inkml:definitions>
  <inkml:trace contextRef="#ctx0" brushRef="#br0">79 58 8264,'-8'4'2199,"-27"9"1418,32-12-3047,1 0 1,0-1-1,0 1 1,0 0-1,-1 1 1,1-1-1,0 0 1,0 1-1,0-1 1,1 1-1,-1-1 1,0 1-1,1 0 1,-1 0-1,1 0 0,-1-1 1,-1 5-1,6-5-321,-1 0-1,0 1 0,1-1 0,-1 0 1,1 0-1,0-1 0,-1 1 1,1-1-1,0 1 0,-1-1 0,1 0 1,0 0-1,-1 0 0,6-1 1,-4 1 84,613-27 2188,-6-47-681,-595 72-1840,79-7 0,-91 12 49,-12 3-37,-14 3-895,0-5-2667,1-3-2904</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7:34.460"/>
    </inkml:context>
    <inkml:brush xml:id="br0">
      <inkml:brushProperty name="width" value="0.025" units="cm"/>
      <inkml:brushProperty name="height" value="0.025" units="cm"/>
    </inkml:brush>
  </inkml:definitions>
  <inkml:trace contextRef="#ctx0" brushRef="#br0">172 223 4164,'0'0'26062,"-7"1"-23719,0 0-2332,-1 0 0,1 0 0,0 1 0,0 0-1,0 1 1,1-1 0,-1 1 0,1 1-1,-1-1 1,1 1 0,0 0 0,0 0-1,1 1 1,-1 0 0,1 0 0,-8 10-1,8-10-9,1 0 0,-1 1 0,1 0 0,0 0-1,1 0 1,-1 0 0,1 1 0,1-1 0,-1 1-1,1 0 1,0 0 0,0 0 0,1 0 0,0 0 0,0 0-1,1 0 1,0 8 0,1-13-1,-1-1 0,0 0 0,1 0 0,-1 0 0,1 0 0,-1 0 0,1 0 0,-1 1 0,1-1 0,0 0 0,-1-1 0,1 1 0,0 0 0,0 0 0,0 0 0,0 0 0,0-1 0,0 1 0,0 0 0,0-1 0,0 1 0,0-1 0,1 1 0,35 4 0,-26-6 0,0 0 0,0-1 0,-1 0 0,20-7 0,-12 1 0,0-1 0,-1-1 0,0 0 0,0-1 0,-1-1 0,-1-1 0,21-21 0,-28 26 0,0 0 0,0-1 0,-1 0 0,-1-1 0,0 1 0,0-1 0,0 0 0,-2-1 0,1 1 0,-1-1 0,-1 0 0,0 0 0,0 0 0,1-16 0,-4 23 0,0 0 0,0 1 0,-1-1 0,0 0 0,1 0 0,-1 1 0,0-1 0,-1 0 0,1 1 0,-1-1 0,1 1 0,-1-1 0,0 1 0,0 0 0,-1 0 0,-4-5 0,1 2 0,0 1 0,0 0 0,-1 0 0,0 1 0,0 0 0,0 0 0,-12-4 0,-10-2 0,0 1 0,-1 2 0,-36-4 0,58 9 0,0 1 0,0-1 0,-1 1 0,-1 0 0,1 0 0,0 1 0,-17 1 0,24 0 0,0-1 0,1 1 0,-1-1 0,0 1 0,0 0 0,1 0 0,-1 0 0,1 0 0,-1 0 0,1 0 0,-1 0 0,1 0 0,-1 1 0,1-1 0,0 0 0,0 1 0,0-1 0,0 1 0,0-1 0,0 1 0,0 0 0,0-1 0,1 1 0,-1 0 0,0 0 0,1 0 0,0-1 0,-1 1 0,1 0 0,0 0 0,0 0 0,0 0 0,1 2 0,-1-4 0,3 35-2881,-3-33 2408,1-1 0,-1 1 0,1 0 0,0-1 0,0 1 1,0 0-1,0-1 0,0 1 0,0-1 0,0 0 1,0 1-1,1-1 0,-1 0 0,1 0 0,-1 0 1,1 0-1,1 1 0,24 9-13503</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7:35.507"/>
    </inkml:context>
    <inkml:brush xml:id="br0">
      <inkml:brushProperty name="width" value="0.025" units="cm"/>
      <inkml:brushProperty name="height" value="0.025" units="cm"/>
    </inkml:brush>
  </inkml:definitions>
  <inkml:trace contextRef="#ctx0" brushRef="#br0">51 32 8648,'2'-1'683,"3"-4"2008,1 1-1,-1-1 1,1 2-1,1-1 1,9-4 0,-15 8-2459,0-1 0,-1 1 0,1 0 0,0 0 0,0 0 0,0-1 0,-1 1 0,1 0 0,0 0 0,0 0-1,0 0 1,0 1 0,-1-1 0,1 0 0,0 0 0,0 0 0,0 1 0,-1-1 0,1 0 0,0 1 0,-1-1 0,2 1 0,-1 1-127,0-1 0,0 0 0,0 1 1,-1-1-1,1 0 0,0 1 0,-1-1 0,1 1 0,-1 0 0,1-1 0,-1 1 0,0-1 0,0 1 0,0 0 0,1-1 0,-2 3 0,0 17-85,-1-1 0,-2 1 0,0-1 0,-1 1 0,-1-1 1,0-1-1,-2 1 0,0-1 0,-19 31 0,-22 54-50,49-103 30,-1 0 0,0 0 0,1-1 0,0 1 0,-1 0 0,1 0 0,-1 0 0,1 0 0,0 0 0,0 0 0,0 0 0,-1 0 0,1 0 0,0 0 0,0 0 0,0 0 0,1 0 0,-1 0 0,0 0 0,0 0 0,0 0 0,1 0 0,-1-1 0,0 1 0,1 0 0,-1 0 0,1 0 0,-1 0 0,1 0 0,0-1 0,-1 1 0,1 0 0,0 0 0,-1-1 0,1 1 0,0-1 0,0 1 0,-1-1 0,1 1 0,0-1 0,0 1 0,2 0 0,3 0 0,0 0 0,0-1 0,1 0 0,-1 0 0,12-1 0,2 0 0,45-2 0,0-3 0,101-23 0,-161 28-178,0 0-1,-1 0 1,1-1 0,0 1-1,-1-1 1,1 0 0,-1-1 0,0 1-1,5-4 1,9-11-8737</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7:38.507"/>
    </inkml:context>
    <inkml:brush xml:id="br0">
      <inkml:brushProperty name="width" value="0.025" units="cm"/>
      <inkml:brushProperty name="height" value="0.025" units="cm"/>
    </inkml:brush>
  </inkml:definitions>
  <inkml:trace contextRef="#ctx0" brushRef="#br0">76 22 4740,'0'0'8195,"-10"-3"-6028,-2-3-1053,-12-4 168,-1 7 3940,25 3-5119,0 0 0,-1 1 1,1-1-1,0 0 0,0 0 0,0 0 0,-1 0 0,1 0 0,0 0 1,0 0-1,0 0 0,-1 0 0,1 0 0,0 1 0,0-1 0,0 0 1,0 0-1,-1 0 0,1 0 0,0 1 0,0-1 0,0 0 1,0 0-1,0 0 0,0 1 0,0-1 0,0 0 0,0 0 0,-1 0 1,1 1-1,0-1 0,0 0 0,0 0 0,0 0 0,0 1 0,0-1 1,0 0-1,0 0 0,0 0 0,1 1 0,-1-1 0,0 0 0,0 0 1,0 0-1,0 1 0,0-1 0,0 0 0,0 0 0,0 0 0,1 1 1,-1-1-1,0 0 0,0 0 0,0 0 0,0 0 0,0 0 0,1 1 1,-1-1-1,0 0 0,0 0 0,0 0 0,1 0 0,-1 0 1,14 12 1355,-1-7-1290,1 0-1,0-1 1,0 0-1,1-1 1,-1-1 0,20 1-1,95-3 524,-61-2-578,19 4-2285,68-3-5998,-177 3 3199,-9-1-2365</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7:38.879"/>
    </inkml:context>
    <inkml:brush xml:id="br0">
      <inkml:brushProperty name="width" value="0.025" units="cm"/>
      <inkml:brushProperty name="height" value="0.025" units="cm"/>
    </inkml:brush>
  </inkml:definitions>
  <inkml:trace contextRef="#ctx0" brushRef="#br0">1 39 8616,'0'0'17393,"86"14"-14222,-20-23-1057,9-5-833,1 1-1089,-1 1-192,-11 8 0,-13 4-1057,-11 0-1121,-10 0-4933,-8 6-10153</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7:45.452"/>
    </inkml:context>
    <inkml:brush xml:id="br0">
      <inkml:brushProperty name="width" value="0.025" units="cm"/>
      <inkml:brushProperty name="height" value="0.025" units="cm"/>
    </inkml:brush>
  </inkml:definitions>
  <inkml:trace contextRef="#ctx0" brushRef="#br0">61 30 8104,'0'0'21198,"1"10"-20258,1 58-207,-3 0 0,-12 84 0,3-50-407,-11 148-326,18-238 0,-1-21 0,-2-23 0,3-14 0,1-1 0,2 0 0,2 0 0,3 0 0,1 1 0,18-67 0,-19 96 0,1 0 0,1 1 0,1 0 0,0 0 0,1 1 0,0 0 0,2 0 0,20-23 0,-21 29 0,0 0 0,0 1 0,1 0 0,0 0 0,1 1 0,-1 1 0,1 0 0,1 1 0,-1 0 0,1 0 0,0 2 0,26-5 0,-29 6 0,1 0 0,-1 1 0,1 1 0,-1 0 0,17 2 0,-25-2 0,0 0 0,0 1 0,1-1 0,-1 1 0,0 0 0,0 0 0,0 0 0,0 0 0,0 0 0,0 0 0,0 0 0,0 1 0,-1-1 0,1 1 0,0-1 0,-1 1 0,0 0 0,1 0 0,-1 0 0,0 0 0,0-1 0,0 2 0,0-1 0,0 0 0,0 0 0,0 0 0,-1 0 0,1 0 0,-1 1 0,0-1 0,1 3 0,-1 3 0,0 0 0,-1 0 0,0 0 0,0 0 0,-1 0 0,0 0 0,0-1 0,-1 1 0,0-1 0,0 1 0,-1-1 0,0 0 0,0-1 0,0 1 0,-1-1 0,0 1 0,0-1 0,-1-1 0,0 1 0,0-1 0,0 0 0,-10 6 0,5-4 0,-1 0 0,0 0 0,-1-1 0,1-1 0,-1 0 0,0-1 0,0 0 0,-1-1 0,1 0 0,-1-1 0,1-1 0,-20 0 0,31-1 10,0 0-1,1 0 1,-1 0 0,0 0 0,1-1-1,-1 1 1,0-1 0,1 1 0,-1-1-1,1 0 1,-1 1 0,1-1 0,-1 0-1,1 0 1,-1 0 0,1 0 0,0 0-1,0 0 1,-1-1 0,1 1-1,0 0 1,0-1 0,0 1 0,0 0-1,1-1 1,-2-1 0,2 2-52,0-1-1,-1 1 1,1-1-1,0 1 1,0-1-1,0 1 1,0 0 0,1-1-1,-1 1 1,0-1-1,1 1 1,-1 0 0,1-1-1,-1 1 1,1 0-1,-1 0 1,1-1 0,0 1-1,0 0 1,0 0-1,0 0 1,0 0 0,0 0-1,0 0 1,0 0-1,0 0 1,0 0 0,0 0-1,1 1 1,1-2-1,25-10-6934,6-1-7928</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7:48.114"/>
    </inkml:context>
    <inkml:brush xml:id="br0">
      <inkml:brushProperty name="width" value="0.025" units="cm"/>
      <inkml:brushProperty name="height" value="0.025" units="cm"/>
    </inkml:brush>
  </inkml:definitions>
  <inkml:trace contextRef="#ctx0" brushRef="#br0">17 32 8808,'0'0'21188,"31"5"-18417,-32-5-2771,0-1 0,1 0 0,-1 1 0,0-1 0,0 1 0,0 0 0,0-1 0,0 1 0,0 0 0,0 0 0,-1 0 0,1-1 0,0 1 0,0 0 0,0 0 0,0 1 0,0-1 0,0 0 0,0 0 0,0 0 0,0 1 0,0-1 0,0 0 0,0 1 0,0-1 0,0 1 0,0 0 0,0-1 0,0 1 0,1-1 0,-1 1 0,0 0 0,0 0 0,1 0 0,-1-1 0,0 1 0,1 0 0,-1 0 0,1 0 0,-1 0 0,1 0 0,0 0 0,-1 0 0,1 2 0,0-3 0,1-1 0,0 1 0,0 0 0,0 0 0,0 0 0,-1-1 0,1 1 0,0-1 0,0 1 0,-1 0 0,1-1 0,0 1 0,-1-1 0,1 1 0,0-1 0,-1 0 0,1 1 0,-1-1 0,1 0 0,-1 1 0,1-1 0,-1 0 0,1-1 0,-1 2 0,-1 1 0,1-1 0,0 1 0,-1-1 0,1 1 0,-1-1 0,1 0 0,-1 1 0,1-1 0,-1 0 0,0 1 0,1-1 0,-1 0 0,1 0 0,-1 1 0,1-1 0,-1 0 0,0 0 0,1 0 0,-1 0 0,0 0 0,1 0 0,-1 0 0,1 0 0,-1 0 0,0 0 0,1 0 0,-1-1 0,1 1 0,-1 0 0,0 0 0,1 0 0,-1-1 0,1 1 0,-1 0 0,1-1 0,-1 1 0,1-1 0,-1 1 0,1 0 0,-1-1 0,1 1 0,0-1 0,-1 1 0,1-1 0,0 0 0,-1 1 0,1-1 0,0 1 0,0-1 0,0 1 0,-1-1 0,1 0 0,0 1 0,0-1 0,0 0 0,0 1 0,0-1 0,0 1 0,0-1 0,1-1 0,-1 3-34,0-1 1,0 0-1,0 0 1,0 1-1,1-1 1,-1 0-1,0 1 1,0-1-1,1 0 1,-1 0-1,0 0 1,1 1-1,-1-1 1,0 0-1,0 0 1,1 0-1,-1 0 1,0 0-1,1 1 1,-1-1-1,0 0 1,1 0-1,-1 0 1,0 0-1,1 0 1,-1 0-1,1 0 1,-1 0-1,0 0 1,1 0-1,-1-1 1,0 1-1,1 0 1,-1 0-1,0 0 1,0 0-1,1 0 1,-1-1-1,0 1 0,1 0 1,-1 0-1,0 0 1,0-1-1,1 1 1,18-9-6776,8-12-6526</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54.593"/>
    </inkml:context>
    <inkml:brush xml:id="br0">
      <inkml:brushProperty name="width" value="0.025" units="cm"/>
      <inkml:brushProperty name="height" value="0.025" units="cm"/>
    </inkml:brush>
  </inkml:definitions>
  <inkml:trace contextRef="#ctx0" brushRef="#br0">103 0 12684,'-12'58'2370,"3"1"-288,0 2-961,5 2-864,1 1-386,1 1-2401,1 5-4292</inkml:trace>
  <inkml:trace contextRef="#ctx0" brushRef="#br0" timeOffset="1">61 998 10762,'-8'48'2338,"0"2"-224,-2 1 129,2 0-866,-2-1-576,3 2-513,2-2-256,2-1 0,2 1-96,1-3-224,0 0-225,0-5-544,0-4-1858,0-1-1761,0-4-3492</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7:48.971"/>
    </inkml:context>
    <inkml:brush xml:id="br0">
      <inkml:brushProperty name="width" value="0.025" units="cm"/>
      <inkml:brushProperty name="height" value="0.025" units="cm"/>
    </inkml:brush>
  </inkml:definitions>
  <inkml:trace contextRef="#ctx0" brushRef="#br0">401 363 7079,'0'0'12871,"-2"-9"-10768,2 6-1917,0 0 0,-1 1-1,0-1 1,1 0 0,-1 0 0,0 1 0,0-1 0,-1 0 0,1 1 0,0-1 0,-1 1-1,-3-4 1,3 4 14,-1 0 1,0 0-1,1 1 0,-1-1 0,0 1 0,0 0 0,0 0 0,0 0 0,-1 0 1,1 0-1,0 1 0,0-1 0,0 1 0,-6 0 0,-2 0-16,1 0 0,-1 1 0,1 0 0,0 1 0,0 0 0,0 0 0,0 1 0,0 1 0,0-1 0,1 2 0,-1-1 0,1 1 0,0 1 0,1-1 0,-1 2 0,1-1 0,0 1 0,1 0 0,0 1 0,0-1 0,0 2 0,1-1 0,1 1 0,-1 0 0,1 0 0,1 0 0,-5 12 0,8-19-181,1-1-1,-1 1 1,1-1 0,-1 1-1,1-1 1,0 1 0,0-1-1,0 1 1,0 0 0,0-1-1,0 1 1,0-1 0,0 1-1,0 0 1,1-1 0,-1 1-1,1-1 1,-1 1 0,1-1-1,0 1 1,-1-1 0,1 1-1,0-1 1,0 0 0,0 0-1,2 3 1,0-3 0,-1 0 0,1 1 0,-1-1 0,1 0 0,0-1 0,-1 1-1,1 0 1,0-1 0,0 0 0,-1 1 0,1-1 0,0 0 0,0 0 0,3-1 0,6-1 1,1 0 0,-1-1 0,0-1 0,0 1 0,0-2 0,14-7 0,-6 0-4,1-1 0,-1 0 0,-1-2 0,-1-1 0,0 0 0,-1-1 0,28-37 0,-37 44 0,-1-1 0,0 0 0,-1 0 0,0-1 0,-1 1 0,-1-1 0,0-1 0,0 1 0,-1 0 0,-1-1 0,0 0 0,0 0 0,-1 1 0,-1-1 0,-1 0 0,-2-20 0,2 28 0,-1 0 0,1 0 0,-1 0 0,0 0 0,0 1 0,0-1 0,-1 1 0,0-1 0,0 1 0,0 0 0,0 0 0,-1 0 0,0 1 0,1-1 0,-1 1 0,0 0 0,-1 0 0,1 0 0,-1 0 0,1 1 0,-1 0 0,0 0 0,1 0 0,-1 1 0,0-1 0,0 1 0,-1 0 0,-6 0 0,-3 0 0,0 0 0,0 1 0,1 0 0,-1 1 0,0 1 0,0 0 0,1 1 0,-26 9 0,20-6 0,-1 2 0,1 0 0,0 1 0,1 1 0,0 1 0,1 1 0,0 1 0,-25 23 0,41-35-83,1 1 0,-1 0 0,1 1 0,-1-1 0,1 0 0,0 0 0,-1 1 1,1-1-1,0 0 0,1 1 0,-1-1 0,0 1 0,1-1 0,-1 1 0,1-1 0,0 1 0,0 0 0,0-1 0,0 1 0,1 3 0,0-3-215,0 0 0,0 0 1,0-1-1,1 1 0,-1 0 0,1-1 0,0 1 0,-1-1 0,1 1 0,0-1 0,1 0 0,-1 0 0,0 0 0,0 0 0,1 0 0,4 2 1,21 10-7599</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7:50.466"/>
    </inkml:context>
    <inkml:brush xml:id="br0">
      <inkml:brushProperty name="width" value="0.025" units="cm"/>
      <inkml:brushProperty name="height" value="0.025" units="cm"/>
    </inkml:brush>
  </inkml:definitions>
  <inkml:trace contextRef="#ctx0" brushRef="#br0">1 0 8232,'0'1'10819,"0"11"-8917,0 3-116,0 2-406,0 1 0,0-1 0,2 1 0,0-1 0,8 29 0,-8-42-1334,-1 0 0,1 0 0,0 0 0,0 0 0,1 0 0,-1 0 0,1-1 0,0 1 0,0-1 0,0 1 0,0-1 0,1 0 0,-1-1 0,1 1 0,0-1 0,-1 1 0,1-1 0,0 0 0,0 0 1,1-1-1,-1 1 0,0-1 0,1 0 0,-1 0 0,0-1 0,1 1 0,6-1 0,-6 0-310,-1 0-1,0 0 1,0 0 0,1-1-1,-1 1 1,0-1 0,0 0 0,7-3-1,-7 2-674,0 0 0,0-1 1,0 0-1,0 0 0,0 0 0,-1 0 0,1-1 0,-1 1 0,0-1 0,0 0 0,-1 1 0,3-6 0,9-15-5926</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7:50.827"/>
    </inkml:context>
    <inkml:brush xml:id="br0">
      <inkml:brushProperty name="width" value="0.025" units="cm"/>
      <inkml:brushProperty name="height" value="0.025" units="cm"/>
    </inkml:brush>
  </inkml:definitions>
  <inkml:trace contextRef="#ctx0" brushRef="#br0">214 1 4837,'0'0'16783,"-44"65"-14284,23-29-129,-5 6-160,2 6-448,-1 3-513,1 2-640,3-2-385,5-6-192,9-8 32,2-7-128,5-16-801,2-9-961,13-5-1505,4-14-2338,1-6-4805</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7:51.263"/>
    </inkml:context>
    <inkml:brush xml:id="br0">
      <inkml:brushProperty name="width" value="0.025" units="cm"/>
      <inkml:brushProperty name="height" value="0.025" units="cm"/>
    </inkml:brush>
  </inkml:definitions>
  <inkml:trace contextRef="#ctx0" brushRef="#br0">1 1 3587,'0'0'21253,"9"6"-19476,4 1-1348,0-1 0,0-1 0,1 0 0,0-1-1,0 0 1,0-1 0,1-1 0,26 2 0,494-27 1586,-88 0-1884,-472 33-2875,-4-10-5194,15-4-678</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7:51.998"/>
    </inkml:context>
    <inkml:brush xml:id="br0">
      <inkml:brushProperty name="width" value="0.025" units="cm"/>
      <inkml:brushProperty name="height" value="0.025" units="cm"/>
    </inkml:brush>
  </inkml:definitions>
  <inkml:trace contextRef="#ctx0" brushRef="#br0">331 314 13549,'0'0'9572,"-8"-7"-7528,3 3-1843,0 0 0,0 0 0,0 1 0,0 0 0,0 0 0,-1 0 0,0 1-1,1-1 1,-1 1 0,0 1 0,0-1 0,0 1 0,0 0 0,0 0 0,0 1 0,-1 0 0,1 0 0,0 0 0,0 1-1,0 0 1,-7 2 0,2 0-26,1 1 1,-1 1-1,1-1 0,0 2 0,0 0 0,0 0 0,1 0 0,0 1 0,-14 14 0,19-16-99,-1-1-1,1 1 0,0 0 1,0 0-1,1 0 0,0 0 0,-1 1 1,2-1-1,-1 1 0,1 0 1,0 0-1,0 0 0,0 0 1,1 0-1,0 0 0,0 1 0,1-1 1,0 12-1,1-15-75,0-1 0,0 1 0,0-1 0,0 1 0,1-1 0,-1 0 0,1 0 0,-1 0 0,1 0 0,0 0 0,0 0 0,0 0 0,0 0 0,0-1 0,0 1 0,0-1 0,1 0 0,-1 1 0,0-1 0,1 0 0,-1 0 0,1-1 0,0 1 0,-1 0 0,1-1 0,-1 0 0,1 1 0,0-1 0,3-1 0,6 2 0,1-1 0,0 0 0,-1-1 0,25-5 0,-22 2 0,0-1 0,-1-1 0,1 0 0,-1-1 0,-1 0 0,1-1 0,-1-1 0,-1 0 0,1-1 0,-2 0 0,1 0 0,-1-2 0,14-18 0,-16 18 0,-1 1 0,-1-1 0,1-1 0,-2 0 0,0 0 0,0 0 0,-2 0 0,1-1 0,-2 0 0,0 0 0,0 0 0,-1 0 0,-1 0 0,-1-28 0,-1 36 0,0 0 0,0 0 0,0 0 0,-1 0 0,1 0 0,-1 1 0,-1-1 0,1 1 0,-1 0 0,0-1 0,0 1 0,-1 1 0,1-1 0,-1 0 0,-9-7 0,7 7 0,-1 0 0,0 0 0,0 1 0,0 0 0,-1 1 0,1 0 0,-1 0 0,0 0 0,0 1 0,-14-2 0,8 2 0,0 1 0,0 1 0,0 0 0,0 0 0,0 2 0,0 0 0,0 0 0,0 1 0,1 1 0,-1 0 0,1 1 0,0 1 0,-15 8 0,17-6-60,0 0-1,0 0 1,1 1 0,0 1 0,-14 17-1,21-23-14,1-1-1,-1 1 1,1 0-1,0 0 1,0 1-1,0-1 1,0 0-1,1 1 0,-1 5 1,1-8 8,1 0 0,0 0 0,0 1 0,0-1 0,0 0 0,1 0 0,-1 0 0,0 0 0,1 0-1,0 1 1,-1-1 0,1 0 0,0 0 0,0 0 0,0-1 0,1 1 0,-1 0 0,0 0 0,1-1 0,1 3 0,21 9-4962,8-6-1927</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7:52.820"/>
    </inkml:context>
    <inkml:brush xml:id="br0">
      <inkml:brushProperty name="width" value="0.025" units="cm"/>
      <inkml:brushProperty name="height" value="0.025" units="cm"/>
    </inkml:brush>
  </inkml:definitions>
  <inkml:trace contextRef="#ctx0" brushRef="#br0">212 1 11211,'0'0'17691,"-2"8"-15999,-5 23-1376,-2-2-1,-1 1 0,-26 51 1,-57 87 509,56-105-739,35-59-86,0-1 0,0 0 0,0 1 0,0-1 0,1 1 0,-1 0 0,1-1 0,0 1 0,0 0 0,1 0 0,-1 6 0,1-9 0,1 0 0,0 1 0,-1-1 0,1 0 0,0 0 0,0 0 0,-1 0 0,1 0 0,0 0 0,0 0 0,0 0 0,0 0 0,0 0 0,1 0 0,-1-1 0,0 1 0,0 0 0,0-1 0,1 1 0,-1-1 0,0 0 0,1 1 0,-1-1 0,0 0 0,1 0 0,-1 0 0,0 0 0,1 0 0,-1 0 0,0 0 0,1 0 0,1-1 0,26-1-230,0-1 0,-1-2 0,0-1 0,0-1 0,31-12 0,-31 9-876,0 2 1,1 0 0,0 2-1,0 1 1,35-1-1</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7:58.404"/>
    </inkml:context>
    <inkml:brush xml:id="br0">
      <inkml:brushProperty name="width" value="0.025" units="cm"/>
      <inkml:brushProperty name="height" value="0.025" units="cm"/>
    </inkml:brush>
  </inkml:definitions>
  <inkml:trace contextRef="#ctx0" brushRef="#br0">36 94 6406,'0'0'8675,"-8"-3"-6849,-2 0-2207,-8-4 4100,48 4 699,26 0-2634,64-11 0,-64 7-1107,65-2 0,132 14 157,75 0-707,296-10 1427,-604 4-1535,39 0 54,0 1 1,68 11 0,-118-10-46,0 0 1,0 0-1,0 0 1,0-1-1,0-1 1,0 0-1,0 0 1,0 0-1,0-1 1,0-1-1,-1 1 1,1-1-1,-1-1 1,15-8-1,-22 12-28,0-1 0,1 0-1,-1 1 1,0-1 0,0 1 0,1 0 0,-1-1 0,0 1-1,1 0 1,-1 0 0,0 0 0,1 0 0,-1 0 0,0 0-1,1 0 1,-1 0 0,0 0 0,1 1 0,-1-1 0,0 0-1,0 1 1,1-1 0,-1 1 0,0 0 0,2 1 0,7 3-167,-10-5 58,1-1 0,-1 1 0,0 0 0,1 0 0,-1 0 0,0 0-1,0-1 1,1 1 0,-1 0 0,0 0 0,0 0 0,1-1 0,-1 1 0,0 0 0,0 0 0,0-1-1,1 1 1,-1 0 0,0 0 0,0-1 0,0 1 0,0 0 0,0-1 0,0 1 0,0 0 0,0-1-1,0 1 1,0 0 0,0-1 0,0 1 0,0 0 0,0-1 0,0 1 0,0 0 0,0-1-1,0 1 1,0 0 0,0 0 0,0-1 0,-1 1 0,1-3-1151,0-22-6737</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14.913"/>
    </inkml:context>
    <inkml:brush xml:id="br0">
      <inkml:brushProperty name="width" value="0.025" units="cm"/>
      <inkml:brushProperty name="height" value="0.025" units="cm"/>
    </inkml:brush>
  </inkml:definitions>
  <inkml:trace contextRef="#ctx0" brushRef="#br0">272 10 7655,'0'0'15359,"-11"-3"-14222,5 2-949,4 0-121,0 0 1,0 0-1,0 1 1,0-1-1,-1 1 0,1-1 1,0 1-1,0 0 0,0 0 1,-1 0-1,1 0 0,0 0 1,0 1-1,0-1 0,-1 0 1,1 1-1,0 0 0,0 0 1,0-1-1,0 1 1,0 0-1,0 1 0,0-1 1,0 0-1,1 0 0,-1 1 1,0-1-1,1 1 0,-1 0 1,1-1-1,-3 5 0,-2 7 143,1 1-1,0 0 0,1 1 1,0-1-1,1 1 0,1 0 1,0-1-1,1 1 0,1 0 1,0 0-1,1 0 0,1 0 1,0 0-1,6 19 0,7 16 452,2-1-1,42 82 0,-43-98-303,-14-28-314,0 1 1,0-1 0,-1 0 0,1 0 0,-1 1 0,0-1 0,0 0 0,-1 12 0,0-17-45,-1 1 1,1 0-1,-1-1 1,1 1-1,-1-1 1,1 1-1,-1-1 1,0 1-1,1-1 1,-1 0-1,0 1 1,1-1-1,-1 0 1,0 1-1,0-1 1,1 0-1,-1 0 1,0 0-1,0 0 1,0 1-1,1-1 1,-1 0 0,0 0-1,0-1 1,1 1-1,-1 0 1,0 0-1,0 0 1,1 0-1,-1-1 1,0 1-1,0 0 1,1-1-1,-1 1 1,0-1-1,0 0 1,-32-12-1077,11-3-680,0 0-1,2-2 0,-35-37 1,-47-68-891,97 115 2787,4 8-88,1 0 1,0-1-1,-1 1 0,1 0 1,0 0-1,0-1 1,0 1-1,-1 0 1,1-1-1,0 1 1,0 0-1,0-1 1,0 1-1,-1 0 1,1-1-1,0 1 1,0-1-1,0 1 1,0 0-1,0-1 1,0 1-1,0 0 1,0-1-1,0 1 0,0-1 1,0 1-1,1 0 1,-1-1-1,0 1 1,0 0-1,0-1 1,0 1-1,1 0 1,-1-1-1,0 1 1,1-1-1,16-5 1235,40 5 315,-35 1-803,22-2-512,-2 0 145,49-8 1,-77 8-2035,0-2 0,0 0 0,-1 0 0,16-8 1,7-8-9887</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16.201"/>
    </inkml:context>
    <inkml:brush xml:id="br0">
      <inkml:brushProperty name="width" value="0.025" units="cm"/>
      <inkml:brushProperty name="height" value="0.025" units="cm"/>
    </inkml:brush>
  </inkml:definitions>
  <inkml:trace contextRef="#ctx0" brushRef="#br0">71 1 14830,'-24'59'11705,"13"-27"-10670,2-1 0,1 1 0,1 1 0,-4 52 0,11-81-1016,0 0 0,0 0 0,1 0 0,-1 0 0,1 0 0,0 0 0,0 0 0,0 0 0,1 0 0,0 0 0,-1-1 0,1 1-1,0-1 1,1 1 0,-1-1 0,0 0 0,1 0 0,0 0 0,0 0 0,0 0 0,0-1 0,0 1 0,1-1 0,-1 0 0,1 0 0,6 3 0,-1-2-628,0 0-1,0 0 1,0-1 0,13 2 0,38 0-8436,-17-4-4360</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16.590"/>
    </inkml:context>
    <inkml:brush xml:id="br0">
      <inkml:brushProperty name="width" value="0.025" units="cm"/>
      <inkml:brushProperty name="height" value="0.025" units="cm"/>
    </inkml:brush>
  </inkml:definitions>
  <inkml:trace contextRef="#ctx0" brushRef="#br0">46 0 16239,'0'0'11788,"-2"10"-10139,-12 40-566,-10 32 282,22-75-1284,1 1-1,0-1 0,0 1 1,0 0-1,1 0 0,0-1 1,3 16-1,-2-21-80,0 0 0,0 0 0,0-1 0,0 1 0,0 0 0,1-1 0,-1 1 0,1-1 0,-1 1 0,1-1 0,0 0 0,-1 1 0,1-1 0,0 0 0,0 0 0,0 0 0,0-1 0,0 1 0,0 0 0,0-1 0,0 1 0,0-1 0,0 0 0,3 0 0,57 3 0,-51-3 0,0 0-182,25-1-3086,-32 1 2565,0-1-1,-1 0 0,1 0 0,0 0 1,-1 0-1,0 0 0,1-1 0,-1 1 0,0-1 1,1 0-1,-1 0 0,5-5 0,11-11-10335</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54.952"/>
    </inkml:context>
    <inkml:brush xml:id="br0">
      <inkml:brushProperty name="width" value="0.025" units="cm"/>
      <inkml:brushProperty name="height" value="0.025" units="cm"/>
    </inkml:brush>
  </inkml:definitions>
  <inkml:trace contextRef="#ctx0" brushRef="#br0">58 0 13933,'-9'60'3621,"-2"77"-1,8-5-4777,2-58-4302,-12 72 3977,0-20 3749,9-93 1457,1-12-1476,2-7-5252</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16.917"/>
    </inkml:context>
    <inkml:brush xml:id="br0">
      <inkml:brushProperty name="width" value="0.025" units="cm"/>
      <inkml:brushProperty name="height" value="0.025" units="cm"/>
    </inkml:brush>
  </inkml:definitions>
  <inkml:trace contextRef="#ctx0" brushRef="#br0">7 0 20788,'0'0'8381,"9"6"-8242,8 5-67,4 1-52,-1 1 0,-1 1 0,0 1-1,33 34 1,-49-46-1,0 1 1,0-1-1,0 1 1,0 0-1,0 0 0,-1 0 1,0 1-1,0-1 1,0 1-1,0-1 0,-1 1 1,0-1-1,0 1 1,0 0-1,0 0 0,-1 0 1,0-1-1,0 1 1,0 0-1,0 0 0,-1 0 1,0-1-1,0 1 1,0 0-1,-1-1 0,1 1 1,-1-1-1,0 1 1,-1-1-1,1 0 0,-1 0 1,-4 6-1,-3 3 18,-1-1-1,0 0 0,0 0 1,-1-1-1,-1-1 1,0 0-1,0-1 0,-1 0 1,0-1-1,-25 11 1,38-19-139,1 0 1,0 0 0,0 0 0,0 0 0,0 1 0,-1-1 0,1 0 0,0 0-1,0 0 1,0 0 0,-1 0 0,1 0 0,0 0 0,0 0 0,-1 0-1,1 0 1,0 0 0,0 0 0,0 0 0,-1 0 0,1 0 0,0 0 0,0 0-1,-1 0 1,1 0 0,0 0 0,0 0 0,0 0 0,-1 0 0,1 0 0,0 0-1,0-1 1,0 1 0,-1 0 0,1 0 0,0 0 0,0 0 0,0-1 0,0 1-1,-1 0 1,1 0 0,0 0 0,0 0 0,0-1 0,0 1 0,0 0 0,0 0-1,0-1 1,0 1 0,4-12-5562,13-8-3727</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17.277"/>
    </inkml:context>
    <inkml:brush xml:id="br0">
      <inkml:brushProperty name="width" value="0.025" units="cm"/>
      <inkml:brushProperty name="height" value="0.025" units="cm"/>
    </inkml:brush>
  </inkml:definitions>
  <inkml:trace contextRef="#ctx0" brushRef="#br0">0 1 17457,'0'0'12011,"50"44"-11338,-23-40-417,6-3-128,3-1 0,-2 0-801,-6 0-127,0 0-1923,-15-5-1153,-9 3-736</inkml:trace>
  <inkml:trace contextRef="#ctx0" brushRef="#br0" timeOffset="1">15 118 8520,'0'0'16432,"57"9"-14030,-17-14-1217,7-1-961,-4-1-192,-4 5-865,-6 2-2306,-7 0-1729,-8 0-2819</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18.165"/>
    </inkml:context>
    <inkml:brush xml:id="br0">
      <inkml:brushProperty name="width" value="0.025" units="cm"/>
      <inkml:brushProperty name="height" value="0.025" units="cm"/>
    </inkml:brush>
  </inkml:definitions>
  <inkml:trace contextRef="#ctx0" brushRef="#br0">14 1 3107,'0'0'19699,"-1"9"-17762,-3 17-840,1-14-839,1 0-1,0 0 0,1 1 0,0-1 1,1 0-1,1 0 0,1 14 0,-1-25-227,1 1-1,-1 0 0,1-1 1,-1 1-1,1-1 0,0 0 1,-1 1-1,1-1 0,0 0 0,0 0 1,0 0-1,0 0 0,0-1 1,0 1-1,0 0 0,0-1 1,0 1-1,0-1 0,0 0 1,0 0-1,0 0 0,1 0 0,-1 0 1,0 0-1,0 0 0,3-2 1,2 2 23,1-1 0,0 0 0,-1-1 1,0 0-1,1 0 0,8-4 0,-13 4-207,1-1-1,-1 1 1,0 0 0,1-1-1,-1 0 1,0 1 0,0-1-1,-1 0 1,1-1-1,-1 1 1,3-4 0,-3 3-703,0 0 0,-1 0 0,1 0 0,-1-1-1,0 1 1,0 0 0,-1-1 0,1 1 0,-1-1 0,0-4 0,-1-20-8341</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18.492"/>
    </inkml:context>
    <inkml:brush xml:id="br0">
      <inkml:brushProperty name="width" value="0.025" units="cm"/>
      <inkml:brushProperty name="height" value="0.025" units="cm"/>
    </inkml:brush>
  </inkml:definitions>
  <inkml:trace contextRef="#ctx0" brushRef="#br0">1 0 16624,'0'0'8936,"58"13"-9640,-35-12-2467,2-1-2563,-1-1-6950</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18.848"/>
    </inkml:context>
    <inkml:brush xml:id="br0">
      <inkml:brushProperty name="width" value="0.025" units="cm"/>
      <inkml:brushProperty name="height" value="0.025" units="cm"/>
    </inkml:brush>
  </inkml:definitions>
  <inkml:trace contextRef="#ctx0" brushRef="#br0">19 1 10282,'0'0'7660,"0"9"-5033,-8 87 3055,-2 31-2323,10-115-3293,0-1 0,1 1 0,0-1 0,1 1 0,1-1 0,0 1 0,0-1 1,7 14-1,-10-23-38,1 0 0,-1 0 1,1 0-1,0 0 0,0 0 1,0 0-1,0 0 1,1-1-1,-1 1 0,0 0 1,1-1-1,-1 1 0,1-1 1,-1 1-1,1-1 1,0 0-1,0 0 0,0 0 1,-1 0-1,1 0 0,0 0 1,0 0-1,0-1 1,0 1-1,1-1 0,-1 1 1,0-1-1,0 0 0,0 0 1,0 0-1,0 0 1,0 0-1,1 0 0,-1-1 1,0 1-1,0-1 0,0 1 1,0-1-1,0 0 1,0 0-1,0 0 0,0 0 1,-1 0-1,1 0 0,3-3 1,5-5 180,0 0 1,0 0-1,-1-1 1,0-1-1,13-19 1,2-7-210,-2-1 0,-1-2 0,15-41 0,-33 76-1252,-2 8-1938,-1 9-5607,-2-6-1474</inkml:trace>
  <inkml:trace contextRef="#ctx0" brushRef="#br0" timeOffset="1.16">195 298 17777,'0'0'5957,"0"49"-3394,7-36-161,6 1-1377,5-1-801,2-2-96,1-2-1633,0-4-3652,2-1-3939</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19.548"/>
    </inkml:context>
    <inkml:brush xml:id="br0">
      <inkml:brushProperty name="width" value="0.025" units="cm"/>
      <inkml:brushProperty name="height" value="0.025" units="cm"/>
    </inkml:brush>
  </inkml:definitions>
  <inkml:trace contextRef="#ctx0" brushRef="#br0">0 1 16688,'0'0'7943,"7"49"-6245,-7-17-705,0-1-609,0 1-288,3-5-32,5-6-288,1-5-993,-3-8-897,1-4-1153</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19.890"/>
    </inkml:context>
    <inkml:brush xml:id="br0">
      <inkml:brushProperty name="width" value="0.025" units="cm"/>
      <inkml:brushProperty name="height" value="0.025" units="cm"/>
    </inkml:brush>
  </inkml:definitions>
  <inkml:trace contextRef="#ctx0" brushRef="#br0">0 27 20371,'0'0'7303,"70"-1"-6374,-34 1-673,4-2-192,-1 1-32,2 0-1217,-7-3-1794,-2-2-2370,-8-5-5829</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20.217"/>
    </inkml:context>
    <inkml:brush xml:id="br0">
      <inkml:brushProperty name="width" value="0.025" units="cm"/>
      <inkml:brushProperty name="height" value="0.025" units="cm"/>
    </inkml:brush>
  </inkml:definitions>
  <inkml:trace contextRef="#ctx0" brushRef="#br0">6 25 19026,'0'0'3406,"-1"10"-1692,0 5-818,-3 56 2170,4-68-2980,0 1 1,0 0 0,1 0-1,-1 0 1,1 0 0,0 0-1,0 0 1,0-1 0,1 1-1,-1 0 1,1-1 0,0 1 0,0-1-1,0 0 1,3 4 0,-4-6-44,0 0 0,1 0 1,-1-1-1,1 1 1,-1 0-1,1-1 1,-1 1-1,1 0 1,-1-1-1,1 0 0,0 1 1,-1-1-1,1 0 1,-1 0-1,1 0 1,0 0-1,-1 0 1,1 0-1,0-1 0,-1 1 1,1-1-1,-1 1 1,1-1-1,-1 1 1,1-1-1,-1 0 1,1 1-1,-1-1 0,1 0 1,-1 0-1,0 0 1,0 0-1,0-1 1,2 0-1,5-6 373,0-1 1,0 0-1,10-16 0,-12 16-329,36-55-87,-44 92 0,0-19 0,-1-1 0,1 1 0,0-1 0,0 0 0,1 1 0,0 0 0,1-1 0,0 1 0,2 13 0,-2-21 0,1 0 0,-1-1 0,1 1 0,-1 0 0,1 0 0,-1-1 0,1 1 0,0 0 0,0-1 0,-1 1 0,1-1 0,0 1 0,0-1 0,0 1 0,-1-1 0,1 0 0,0 1 0,0-1 0,0 0 0,0 1 0,0-1 0,0 0 0,0 0 0,0 0 0,0 0 0,0 0 0,-1 0 0,1 0 0,0-1 0,0 1 0,0 0 0,0 0 0,0-1 0,0 1 0,0 0 0,-1-1 0,1 1 0,0-1 0,0 1 0,0-1 0,0-1 0,35-23 0,-26 15 0,-1-1 0,0-1 0,-1 1 0,0-1 0,-1-1 0,0 1 0,-1-1 0,-1 0 0,0-1 0,5-19 0,-10 27-913</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20.560"/>
    </inkml:context>
    <inkml:brush xml:id="br0">
      <inkml:brushProperty name="width" value="0.025" units="cm"/>
      <inkml:brushProperty name="height" value="0.025" units="cm"/>
    </inkml:brush>
  </inkml:definitions>
  <inkml:trace contextRef="#ctx0" brushRef="#br0">97 1 7399,'0'0'20403,"-2"11"-17707,-9 31-1786,-24 61 1,-10 32-463,44-134-448,1 0 0,0 0 0,-1-1 0,1 1 0,0 0 0,0 0 0,-1 0 0,1 0 0,0-1 0,0 1 0,0 0 0,0 0 0,0 0 0,0 0 0,0 0 0,0 0 0,0-1 0,1 1 0,-1 0 0,0 0 0,1 0 0,-1 0 0,0-1 0,1 1 0,-1 0 0,1 0 0,-1-1 0,1 1 0,-1 0 0,1-1 0,0 1 0,-1-1 0,2 2 0,32-2 0,-32-1 0,105-17 0,24-3 0,-97 18 17,49-5-2601,-28-1-4405,1-5-15037</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27.966"/>
    </inkml:context>
    <inkml:brush xml:id="br0">
      <inkml:brushProperty name="width" value="0.025" units="cm"/>
      <inkml:brushProperty name="height" value="0.025" units="cm"/>
    </inkml:brush>
  </inkml:definitions>
  <inkml:trace contextRef="#ctx0" brushRef="#br0">107 105 4933,'0'0'10084,"5"-8"-6849,-3 5-2972,24-43 3944,-25 41-3176,1 0 1,0 1-1,-1-1 1,0 0 0,0 0-1,0-8 1,-1 13-984,0-1 0,-1 1 0,1 0 1,0 0-1,0-1 0,0 1 0,0 0 0,0-1 0,-1 1 0,1 0 1,0 0-1,0-1 0,-1 1 0,1 0 0,0 0 0,0 0 0,-1-1 0,1 1 1,0 0-1,0 0 0,-1 0 0,1 0 0,0 0 0,-1-1 0,1 1 1,0 0-1,-1 0 0,1 0 0,0 0 0,-1 0 0,1 0 0,0 0 1,-1 0-1,1 0 0,0 0 0,-1 0 0,1 1 0,0-1 0,0 0 0,-1 0 1,1 0-1,0 0 0,-1 0 0,1 1 0,0-1 0,0 0 0,-1 0 1,1 0-1,0 1 0,0-1 0,-1 0 0,1 0 0,0 1 0,-17 11 17,8-2-54,1 1 0,0 0 0,1 0 0,0 1-1,0 0 1,1 0 0,1 1 0,0-1 0,1 1 0,-4 19 0,4-7-3,0-1 0,2 1 0,0 0 0,5 45 0,-2-60 1,2 0 1,-1 0-1,1 0 0,1 0 0,8 17 1,-8-19-45,0 0 0,-1 0 0,0 0 0,0 1 0,-1-1 0,0 1 0,2 15 0,-5-24-71,1 1 0,0-1 0,0 0 0,0 1-1,0-1 1,-1 0 0,1 1 0,0-1 0,0 0 0,0 0 0,-1 1 0,1-1 0,0 0 0,-1 0 0,1 0 0,0 1 0,0-1 0,-1 0 0,1 0 0,0 0-1,-1 0 1,1 0 0,0 0 0,-1 0 0,1 1 0,-1-1 0,1 0 0,0 0 0,-1 0 0,1 0 0,0-1 0,-1 1 0,1 0 0,0 0 0,-1 0 0,1 0-1,0 0 1,-1 0 0,1 0 0,0-1 0,-1 1 0,1 0 0,0 0 0,0 0 0,-1-1 0,1 1 0,-19-10-4155,-5-11-1670,-3-8-1602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58.639"/>
    </inkml:context>
    <inkml:brush xml:id="br0">
      <inkml:brushProperty name="width" value="0.025" units="cm"/>
      <inkml:brushProperty name="height" value="0.025" units="cm"/>
    </inkml:brush>
  </inkml:definitions>
  <inkml:trace contextRef="#ctx0" brushRef="#br0">0 61 12492,'0'0'11301,"2"-9"-8626,5-29-348,-7 37-2268,0 1 0,0 0 0,0-1 0,0 1 0,0-1 0,0 1 0,0-1 0,0 1 0,0-1 0,0 1 0,1-1 0,-1 1 0,0-1-1,0 1 1,0-1 0,1 1 0,-1 0 0,0-1 0,1 1 0,-1-1 0,0 1 0,1 0 0,-1-1 0,0 1 0,1 0 0,-1 0 0,1-1 0,-1 1 0,0 0 0,1 0-1,-1 0 1,1-1 0,-1 1 0,1 0 0,-1 0 0,1 0 0,-1 0 0,1 0 0,-1 0 0,1 0 0,-1 0 0,1 0 0,-1 0 0,1 0 0,-1 0 0,1 0 0,-1 1 0,1-1-1,-1 0 1,0 0 0,1 0 0,-1 1 0,1-1 0,-1 0 0,0 1 0,1-1 0,-1 0 0,0 1 0,1 0 0,14 19 333,-9 2-381,0 0 0,-2 0-1,0 1 1,1 33 0,-4-34-13,0 0-1,2 0 1,1 0 0,12 36 0,-16-57-54,0 0-1,0 0 1,1 0 0,-1 0-1,0 0 1,1 0 0,-1 0-1,1 0 1,-1 0 0,1 0-1,0 0 1,-1-1 0,1 1-1,0 0 1,-1 0 0,1 0-1,0-1 1,0 1 0,0-1-1,0 1 1,0 0 0,0-1 0,0 1-1,0-1 1,0 0 0,0 1-1,2-1 1,-1 0-176,-1-1 0,1 1 0,-1-1 0,1 0-1,-1 0 1,1 1 0,-1-1 0,0 0 0,1 0 0,-1 0 0,0 0 0,0-1 0,0 1 0,0 0 0,2-3 0,4-6-1699,-1 0-1,-1-1 1,9-19 0,-1-9-3263,0-1-780</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28.304"/>
    </inkml:context>
    <inkml:brush xml:id="br0">
      <inkml:brushProperty name="width" value="0.025" units="cm"/>
      <inkml:brushProperty name="height" value="0.025" units="cm"/>
    </inkml:brush>
  </inkml:definitions>
  <inkml:trace contextRef="#ctx0" brushRef="#br0">0 465 10154,'0'0'15759,"67"-37"-13742,-34 34-928,5 2-704,-1 0-321,-4-2-96,1-4-1890,-6-5-2883,-4-7-4323</inkml:trace>
  <inkml:trace contextRef="#ctx0" brushRef="#br0" timeOffset="1">428 1 12172,'0'0'15310,"-6"58"-13869,3-26-704,0 4-417,3-4-224,0-2-31,0-8-130,6-7-1600,6-12-2691,3-3-5221</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28.724"/>
    </inkml:context>
    <inkml:brush xml:id="br0">
      <inkml:brushProperty name="width" value="0.025" units="cm"/>
      <inkml:brushProperty name="height" value="0.025" units="cm"/>
    </inkml:brush>
  </inkml:definitions>
  <inkml:trace contextRef="#ctx0" brushRef="#br0">136 0 5830,'0'0'21497,"-5"10"-20755,-30 55 194,-29 60 540,58-112-1315,1 1 0,0 0 0,1 1 0,0-1 0,1 1 0,1 0 0,-1 15 0,3-28-166,0 1 0,1-1 1,-1 1-1,1-1 0,-1 1 0,1-1 1,0 1-1,0-1 0,0 0 0,0 1 1,0-1-1,1 0 0,-1 0 1,1 0-1,-1 0 0,1 0 0,0 0 1,0 0-1,0-1 0,0 1 1,0-1-1,0 1 0,0-1 0,1 0 1,-1 0-1,0 0 0,1 0 0,-1 0 1,1 0-1,-1-1 0,1 1 1,3-1-1,43 3-2615,-4-10-3861,-10-7-1297</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29.096"/>
    </inkml:context>
    <inkml:brush xml:id="br0">
      <inkml:brushProperty name="width" value="0.025" units="cm"/>
      <inkml:brushProperty name="height" value="0.025" units="cm"/>
    </inkml:brush>
  </inkml:definitions>
  <inkml:trace contextRef="#ctx0" brushRef="#br0">96 0 13965,'0'0'11419,"-6"12"-9593,-14 31-437,2 1 0,2 1 1,-19 85-1,35-129-1395,0 0-1,0 1 1,0-1 0,0 0 0,0 0-1,0 0 1,0 0 0,1 0-1,-1 1 1,0-1 0,1 0 0,-1 0-1,1 0 1,-1 0 0,1 0 0,-1 0-1,1 0 1,0 0 0,0 0-1,-1 0 1,1-1 0,0 1 0,0 0-1,1 0 1,1 1-41,1 0 1,-1 0-1,0-1 0,1 0 1,-1 0-1,1 0 1,0 0-1,4 0 0,13 1-393,1-1-1,26-2 0,-23 0-121,12-2-4033,-13-1-2010,-4 0-2027</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29.436"/>
    </inkml:context>
    <inkml:brush xml:id="br0">
      <inkml:brushProperty name="width" value="0.025" units="cm"/>
      <inkml:brushProperty name="height" value="0.025" units="cm"/>
    </inkml:brush>
  </inkml:definitions>
  <inkml:trace contextRef="#ctx0" brushRef="#br0">34 1 19474,'0'0'9001,"5"10"-7827,27 46-28,-22-42-1055,0 1-1,-1 1 0,-1 0 1,-1 0-1,0 0 0,-1 1 0,8 31 1,-14-35-50,0-1 1,0 1-1,-1-1 1,-1 1-1,0-1 1,-1 1 0,0-1-1,-8 17 1,9-22-240,-2 0 1,1 0 0,-1 0 0,0 0 0,0-1 0,-1 1-1,0-1 1,0 0 0,0-1 0,-1 1 0,0-1 0,0 0-1,0-1 1,-14 8 0,1-6-4869,3-5-3780</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29.791"/>
    </inkml:context>
    <inkml:brush xml:id="br0">
      <inkml:brushProperty name="width" value="0.025" units="cm"/>
      <inkml:brushProperty name="height" value="0.025" units="cm"/>
    </inkml:brush>
  </inkml:definitions>
  <inkml:trace contextRef="#ctx0" brushRef="#br0">1 0 17777,'0'0'10634,"81"4"-10314,-44-4-256,3 0-1153,-4 0-2306,-10 0-2114,-6 0-2339</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30.137"/>
    </inkml:context>
    <inkml:brush xml:id="br0">
      <inkml:brushProperty name="width" value="0.025" units="cm"/>
      <inkml:brushProperty name="height" value="0.025" units="cm"/>
    </inkml:brush>
  </inkml:definitions>
  <inkml:trace contextRef="#ctx0" brushRef="#br0">0 44 16976,'0'0'12492,"81"10"-11980,-34-19-351,4 1-226,-2-3-2497,-2-1-4581,4-2-11947</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35.872"/>
    </inkml:context>
    <inkml:brush xml:id="br0">
      <inkml:brushProperty name="width" value="0.025" units="cm"/>
      <inkml:brushProperty name="height" value="0.025" units="cm"/>
    </inkml:brush>
  </inkml:definitions>
  <inkml:trace contextRef="#ctx0" brushRef="#br0">0 48 5830,'0'0'25741,"2"13"-25271,0 7-353,0 11 5,1 1 0,2-1-1,2 0 1,14 45 0,-20-74-122,-1-1 0,1 0 0,0 0 0,-1 1 0,1-1 0,0 0 0,0 0 0,-1 0 0,1 0 0,0 0 0,0 0 0,0 0 0,1 0 0,-1 0 0,0-1 0,0 1 0,0 0 0,1-1 0,-1 1 0,0-1 0,0 1 0,1-1 0,-1 0 0,1 1 0,-1-1 0,0 0 0,1 0 0,-1 0 0,0 0 0,1 0 0,-1 0 0,1-1 0,-1 1 0,0 0 0,1-1 0,-1 1 0,0-1 0,0 1 0,1-1 0,-1 1 0,0-1 0,0 0 0,0 0 0,0 0 0,0 0 0,0 0 0,2-1 0,7-7 0,0-1 0,-1 0 0,15-19 0,-18 22 0,96-139 0,-102 145 0,1 1 0,-1-1 0,0 0 0,1 1 0,-1-1 0,1 0 0,-1 1 0,1-1 0,-1 1 0,1-1 0,0 1 0,-1 0 0,1-1 0,-1 1 0,1-1 0,0 1 0,-1 0 0,1 0 0,0-1 0,0 1 0,1 0 0,4 11 0,-7 37 0,0-33 0,-1 33 0,1-30 0,0 0 0,3 35 0,-2-52 0,0-1 0,1 1 0,-1 0 0,0-1 0,0 1 0,0 0 0,0-1 0,1 1 0,-1 0 0,0-1 0,0 1 0,1-1 0,-1 1 0,1 0 0,-1-1 0,0 1 0,1-1 0,-1 1 0,1-1 0,-1 0 0,1 1 0,-1-1 0,1 1 0,0-1 0,-1 0 0,1 1 0,0-1 0,-1 0 0,1 0 0,0 1 0,22-8 0,18-25 0,-24 14 0,-1 0 0,0-2 0,-2 0 0,0-1 0,-2 0 0,0-1 0,14-37 0,-23 37-230,-2 10-3811,3-13-10650</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42.795"/>
    </inkml:context>
    <inkml:brush xml:id="br0">
      <inkml:brushProperty name="width" value="0.025" units="cm"/>
      <inkml:brushProperty name="height" value="0.025" units="cm"/>
    </inkml:brush>
  </inkml:definitions>
  <inkml:trace contextRef="#ctx0" brushRef="#br0">129 152 7111,'10'-11'6865,"-1"2"-5586,44-49 2272,-49 53-2846,0 1 0,-1-1 1,0 0-1,0 0 0,0 0 0,0-1 0,-1 1 1,0 0-1,0-1 0,0 0 0,1-11 0,-14 26 577,1 5-1134,0 1 0,2-1 0,0 1 0,0 1 1,2-1-1,0 1 0,0 0 0,-3 21 0,2 0 424,1 0-1,-2 63 1,6-52-338,3 0 0,2 0-1,2 0 1,18 76 0,-21-96-862,-2-27 585,0-1 0,0 0-1,-1 0 1,1 0 0,0 1-1,-1-1 1,1 0 0,0 0-1,-1 0 1,1 0 0,0 0-1,-1 0 1,1 0 0,-1 0-1,1 0 1,0 0-1,-1 0 1,1 0 0,0 0-1,-1 0 1,1 0 0,-1 0-1,1 0 1,0 0 0,-1 0-1,1 0 1,0-1 0,-1 1-1,1 0 1,0 0 0,0 0-1,-1-1 1,1 1-1,0 0 1,-1 0 0,1-1-1,-40-40-4421,31 31 3165,-60-69-9868,35 36 3428</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43.138"/>
    </inkml:context>
    <inkml:brush xml:id="br0">
      <inkml:brushProperty name="width" value="0.025" units="cm"/>
      <inkml:brushProperty name="height" value="0.025" units="cm"/>
    </inkml:brush>
  </inkml:definitions>
  <inkml:trace contextRef="#ctx0" brushRef="#br0">1 452 3587,'0'0'19283,"71"-41"-18002,-32 36-673,-1 0-415,6 0-129,-4-7-1281,2-2-2723,-6-4-4068</inkml:trace>
  <inkml:trace contextRef="#ctx0" brushRef="#br0" timeOffset="1">593 1 18802,'0'0'6566,"-47"72"-4196,26-31-992,2 8-482,3 3-159,9 0-192,6 0-193,1-5-160,1-4-96,14-6-32,0-10-736,3-5-1026,3-11-1633,-1-8-1666,6-3-3619</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43.468"/>
    </inkml:context>
    <inkml:brush xml:id="br0">
      <inkml:brushProperty name="width" value="0.025" units="cm"/>
      <inkml:brushProperty name="height" value="0.025" units="cm"/>
    </inkml:brush>
  </inkml:definitions>
  <inkml:trace contextRef="#ctx0" brushRef="#br0">280 1 18257,'0'0'5702,"-39"49"-3941,12-16 289,-6 6-865,-1 2-896,-4-1-97,6-1-32,5-8 0,6-6-96,6-12 64,7-9-32,4-4-256,3-10-1409,1-16-3460,0-7-3171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4:54.810"/>
    </inkml:context>
    <inkml:brush xml:id="br0">
      <inkml:brushProperty name="width" value="0.025" units="cm"/>
      <inkml:brushProperty name="height" value="0.025" units="cm"/>
    </inkml:brush>
  </inkml:definitions>
  <inkml:trace contextRef="#ctx0" brushRef="#br0">64 1 6790,'0'0'4757,"-9"2"-4245,-3 3-401,9-3 17,-1-1 0,0 1-1,0-1 1,0 0 0,1 0-1,-1 0 1,0-1 0,-9 1 1008,20-1 268,113 9 1080,55 2-1957,524-26 516,377 7 348,272 75-916,-682-28 209,146 4-529,-224-26-91,508 10 32,-593-16 300,146 1-125,-89-29-190,-3 1-34,-550 16-48,4-1-2,0 0 1,0 1 0,0 1 0,0 0-1,0 1 1,-1 0 0,1 0-1,0 1 1,-1 0 0,17 9-1,-26-12 15,-1 0 0,0 0 0,0 0-1,0 0 1,0 0 0,0 0-1,0 0 1,0 0 0,0 0-1,1 0 1,-1 0 0,0 0-1,0 1 1,0-1 0,0 0-1,0 0 1,0 0 0,0 0-1,0 0 1,0 0 0,0 0 0,0 0-1,0 1 1,0-1 0,0 0-1,1 0 1,-1 0 0,0 0-1,0 0 1,0 0 0,0 1-1,0-1 1,0 0 0,0 0-1,-1 0 1,1 0 0,0 0-1,0 0 1,0 0 0,0 1 0,0-1-1,0 0 1,0 0 0,0 0-1,0 0 1,0 0 0,0 0-1,0 0 1,0 0 0,0 1-1,-1-1 1,1 0 0,0 0-1,0 0 1,0 0 0,0 0-1,0 0 1,0 0 0,0 0-1,-1 0 1,1 0 0,0 0 0,0 0-1,0 0 1,0 0 0,0 0-1,-16 3 346,-16-2-130,17-1-306,-31 0-2548,45-1-320,-1-8-1708</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58.983"/>
    </inkml:context>
    <inkml:brush xml:id="br0">
      <inkml:brushProperty name="width" value="0.025" units="cm"/>
      <inkml:brushProperty name="height" value="0.025" units="cm"/>
    </inkml:brush>
  </inkml:definitions>
  <inkml:trace contextRef="#ctx0" brushRef="#br0">152 0 3331,'0'0'19085,"-4"14"-16523,-74 192 2538,17-50-4109,53-128-1117,8-28 69,0 0 1,0 0-1,0 0 0,0 0 0,0 0 1,0 0-1,0 0 0,0 0 1,1 0-1,-1 0 0,0 0 0,0 0 1,0 0-1,0 0 0,0 0 1,0 0-1,0 0 0,0 0 0,0 0 1,0 0-1,0 1 0,0-1 1,0 0-1,0 0 0,1 0 0,-1 0 1,0 0-1,0 0 0,0 0 1,0 0-1,0 0 0,0 0 1,0 1-1,0-1 0,0 0 0,0 0 1,0 0-1,0 0 0,0 0 1,0 0-1,0 0 0,20-43-7081,-5-1 193</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43.827"/>
    </inkml:context>
    <inkml:brush xml:id="br0">
      <inkml:brushProperty name="width" value="0.025" units="cm"/>
      <inkml:brushProperty name="height" value="0.025" units="cm"/>
    </inkml:brush>
  </inkml:definitions>
  <inkml:trace contextRef="#ctx0" brushRef="#br0">0 212 14382,'0'0'6854,"0"59"-4676,5-37 192,14-6-512,5-4-673,7-4-864,5-8-129,-2 0-1698,-1-4-2529,-8-14-3140,-5-6-8296</inkml:trace>
  <inkml:trace contextRef="#ctx0" brushRef="#br0" timeOffset="1">266 1 18930,'0'0'3945,"11"10"-2157,6 6-1206,0 0 0,-1 1 0,-1 1-1,15 22 1,-26-34-504,-1-1 0,1 1-1,-1-1 1,0 1-1,0 0 1,-1 0 0,0 1-1,0-1 1,0 0 0,-1 1-1,0-1 1,0 1 0,-1 0-1,0-1 1,0 1 0,0-1-1,-1 1 1,0 0 0,0-1-1,0 1 1,-1-1 0,0 0-1,-4 7 1,0-3-25,-1 1 0,-1-1-1,0-1 1,0 0 0,-1 0 0,0 0 0,0-1 0,-1-1-1,-14 9 1,17-12-496,1 0 0,-1-1 0,0 0 0,-1 0 0,-9 2 0,-2-4-3646,11-4-1736</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44.184"/>
    </inkml:context>
    <inkml:brush xml:id="br0">
      <inkml:brushProperty name="width" value="0.025" units="cm"/>
      <inkml:brushProperty name="height" value="0.025" units="cm"/>
    </inkml:brush>
  </inkml:definitions>
  <inkml:trace contextRef="#ctx0" brushRef="#br0">1 1 20563,'0'0'6374,"54"0"-4324,-27 0-448,2 3-769,7 3-641,7-1-96,-2-1-288,3 2-961,-8-3-1954,-9 1-449,-16-1-640</inkml:trace>
  <inkml:trace contextRef="#ctx0" brushRef="#br0" timeOffset="1">12 113 13549,'0'0'11371,"70"32"-9770,-20-32-1088,8 0-385,-1 0-609,-5-9-3106,-4-5-5061</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44.589"/>
    </inkml:context>
    <inkml:brush xml:id="br0">
      <inkml:brushProperty name="width" value="0.025" units="cm"/>
      <inkml:brushProperty name="height" value="0.025" units="cm"/>
    </inkml:brush>
  </inkml:definitions>
  <inkml:trace contextRef="#ctx0" brushRef="#br0">0 1 20403,'0'0'1965,"11"0"-460,14 0-618,92 2 2438,-100-1-3181,-1 1-1,1 0 0,0 1 0,-1 1 0,17 7 1,-31-11-120,0 1 1,0-1 0,0 1-1,-1 0 1,1 0 0,0 0 0,-1 0-1,1 0 1,0 0 0,-1 0-1,0 0 1,1 1 0,-1-1-1,0 0 1,1 1 0,-1 0 0,0-1-1,0 1 1,0-1 0,0 1-1,-1 0 1,1 0 0,0 3-1,-1-3 50,0 0 0,0 1 0,-1-1 1,1 0-1,-1 1 0,0-1 0,0 0 0,0 0 0,0 0 0,0 0 0,0 0 0,0 0 0,-1 0 0,1 0 0,-1 0 0,-2 2 0,-9 7 416,0 0 1,-1-1-1,-29 17 0,40-25-480,-25 13-10,21-12 0,0 0 0,0 1 0,0 0 0,0 0 0,0 0 0,1 1 0,-12 11 0,18-16 0,0 1 0,0-1 0,0 0 0,0 0 0,0 1 0,0-1 0,-1 0 0,1 0 0,0 1 0,0-1 0,0 0 0,0 0 0,0 1 0,0-1 0,0 0 0,0 0 0,0 1 0,0-1 0,0 0 0,0 1 0,0-1 0,0 0 0,1 0 0,-1 1 0,0-1 0,0 0 0,0 0 0,0 1 0,0-1 0,0 0 0,1 0 0,-1 0 0,0 1 0,0-1 0,0 0 0,1 0 0,-1 1 0,16 5 0,25 1 0,-32-5 0,9 0-50,0 1-153,-1 0-1,0 0 0,25 10 0,-39-12 185,0 0 0,-1 0 0,1 0 0,0 0 0,-1 1 0,1-1 0,-1 1 0,1 0 0,-1-1-1,0 1 1,0 0 0,0 0 0,0 1 0,0-1 0,0 0 0,-1 1 0,1-1 0,-1 1 0,1-1 0,-1 1 0,0 0 0,0-1 0,0 1 0,0 0 0,-1 0-1,1 0 1,-1 5 0,-1-4 57,0 0-1,0 0 0,0 0 1,-1-1-1,1 1 1,-1-1-1,0 1 0,0-1 1,-1 0-1,1 0 0,-1 0 1,1 0-1,-1 0 1,0-1-1,0 1 0,0-1 1,0 1-1,-1-1 0,-6 3 1,-3 2 125,-1 0-1,1-1 1,-29 8 0,26-10-158,1-1 0,-1 0 0,-17 0 0,30-3-7,0 0 0,-1 0 1,1 0-1,0-1 0,0 1 0,0-1 0,-1 0 0,1 0 1,0 0-1,-3-1 0,5 1-1,0 0 0,0 1 1,0-1-1,1 0 0,-1 0 0,0 1 1,0-1-1,1 0 0,-1 0 0,0 0 1,1 0-1,-1 0 0,1 0 0,-1 0 1,1 0-1,0 0 0,-1 0 0,1 0 1,0 0-1,0-1 0,0 1 0,0 0 0,0 0 1,0 0-1,0 0 0,0 0 0,0 0 1,1-2-1,-1 1-249,1 0 0,-1 0 1,1 0-1,0 0 0,0 1 0,0-1 0,0 0 1,0 0-1,0 1 0,1-1 0,-1 1 1,0-1-1,3-1 0,22-15-8488,-20 14 6479,21-11-10839</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44.961"/>
    </inkml:context>
    <inkml:brush xml:id="br0">
      <inkml:brushProperty name="width" value="0.025" units="cm"/>
      <inkml:brushProperty name="height" value="0.025" units="cm"/>
    </inkml:brush>
  </inkml:definitions>
  <inkml:trace contextRef="#ctx0" brushRef="#br0">288 0 3651,'0'0'23772,"-3"9"-21385,-1 0-2141,0-1 0,-1 1 1,0-1-1,-1 0 1,0-1-1,0 1 1,-1-1-1,0 0 1,0-1-1,0 1 1,-17 9-1,4-1-246,-150 112 0,170-127-118,0 0-1,-1 0 1,1 0 0,-1 0-1,1-1 1,0 1 0,-1 0-1,1 0 1,0-1 0,-1 1-1,1 0 1,0-1 0,0 1-1,-1 0 1,1-1 0,0 1-1,0 0 1,-1-1 0,1 1-1,0-1 1,0 1 0,0 0-1,0-1 1,0 1 0,0-1-1,0 1 1,0-1 0,0 1-1,0 0 1,0-1 0,0 1-1,0-1 1,0 1 0,0-1-1,0 1 1,0 0 0,1-1-1,-2-24-9260,1 24 8227,0-27-10982</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45.304"/>
    </inkml:context>
    <inkml:brush xml:id="br0">
      <inkml:brushProperty name="width" value="0.025" units="cm"/>
      <inkml:brushProperty name="height" value="0.025" units="cm"/>
    </inkml:brush>
  </inkml:definitions>
  <inkml:trace contextRef="#ctx0" brushRef="#br0">0 1 18257,'0'0'7111,"47"60"-4485,-22-37-736,1-1-961,4 1-512,2-1-353,0-3-673,-3-1-3235,-6-4-2402</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45.771"/>
    </inkml:context>
    <inkml:brush xml:id="br0">
      <inkml:brushProperty name="width" value="0.025" units="cm"/>
      <inkml:brushProperty name="height" value="0.025" units="cm"/>
    </inkml:brush>
  </inkml:definitions>
  <inkml:trace contextRef="#ctx0" brushRef="#br0">219 0 14958,'0'0'10933,"-5"14"-9929,-9 32-221,2 0 1,2 0 0,2 1-1,-2 59 1,9-51-315,1 148 1016,2-189-2095,-3-17-898,-11-26-2284,-35-28-3176,-17-22-1611,34 23 8004,29 54 865,0 1-1,0-1 0,0 0 0,1 0 0,-1 0 0,1 0 0,-1 1 1,1-1-1,-1 0 0,1 0 0,0 0 0,0 0 0,0 0 0,0 0 1,1 0-1,-1 0 0,0 0 0,1 0 0,-1 0 0,1 0 0,0 0 0,0 1 1,0-1-1,0 0 0,0 0 0,0 1 0,0-1 0,0 1 0,1-1 1,-1 1-1,0-1 0,1 1 0,-1 0 0,1 0 0,0 0 0,-1 0 1,1 0-1,0 0 0,2-1 0,8-1 199,0-1 0,0 2 0,0-1 1,0 2-1,17-1 0,-3 0 104,-19 1-695,18-2 55,0-1 0,27-8 0,-44 10-1149,0-1 0,0 0 0,0 0-1,-1-1 1,0 0 0,9-7 0,11-14-12250</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46.145"/>
    </inkml:context>
    <inkml:brush xml:id="br0">
      <inkml:brushProperty name="width" value="0.025" units="cm"/>
      <inkml:brushProperty name="height" value="0.025" units="cm"/>
    </inkml:brush>
  </inkml:definitions>
  <inkml:trace contextRef="#ctx0" brushRef="#br0">3 0 20531,'0'0'9161,"-3"66"-8905,12-46-192,-2 7 32,4 2-96,2 0 0,-1 1-512,-1-5-1410,2-5-2338,-1-10-4356</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46.487"/>
    </inkml:context>
    <inkml:brush xml:id="br0">
      <inkml:brushProperty name="width" value="0.025" units="cm"/>
      <inkml:brushProperty name="height" value="0.025" units="cm"/>
    </inkml:brush>
  </inkml:definitions>
  <inkml:trace contextRef="#ctx0" brushRef="#br0">114 1 18193,'0'0'8723,"-3"12"-6716,-36 106-300,22-74-1292,2 1 1,2 0-1,-9 58 1,20-93-327,1 0-1,0 1 1,1-1 0,0 0 0,0 1 0,1-1-1,4 16 1,-5-24-142,1 0 0,0 0 0,0 0 0,0 0 0,0 0-1,0 0 1,1-1 0,-1 1 0,1 0 0,-1-1 0,1 1 0,-1-1 0,1 0 0,0 1-1,-1-1 1,4 1 0,-1 0-266,0-1 0,0 0 0,-1 0 1,1 0-1,1-1 0,-1 1 0,0-1 0,0 0 0,0 0 0,0 0 0,6-2 0,-3 1-902,0-1-1,-1 0 1,1-1-1,-1 1 0,1-1 1,-1 0-1,0-1 1,0 0-1,0 0 1,6-5-1,28-24-11787</inkml:trace>
  <inkml:trace contextRef="#ctx0" brushRef="#br0" timeOffset="1">386 148 6534,'0'0'23057,"1"10"-22465,0-1-516,-1 1 0,-1-1 0,1 0 0,-1 1 0,-1-1 0,0 0-1,0 0 1,-1 0 0,0 0 0,0 0 0,-1-1 0,-1 1 0,-7 11 0,-4 9 228,-2 0 0,-1-1 0,-1-1 1,-46 48-1,50-66-970,8-14-1130,5-26-3975,3 28 5185,0-35-7315</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46.842"/>
    </inkml:context>
    <inkml:brush xml:id="br0">
      <inkml:brushProperty name="width" value="0.025" units="cm"/>
      <inkml:brushProperty name="height" value="0.025" units="cm"/>
    </inkml:brush>
  </inkml:definitions>
  <inkml:trace contextRef="#ctx0" brushRef="#br0">0 245 10730,'0'0'16944,"70"45"-15438,-40-29-962,3-4-384,2-1-64,-2-6-736,0-5-3492,-3-1-3043,-6-18-4420</inkml:trace>
  <inkml:trace contextRef="#ctx0" brushRef="#br0" timeOffset="1">354 0 6342,'0'0'11995,"-2"12"-7623,-1-1-3824,1 0-1,0 1 1,1-1-1,1 1 0,-1 0 1,2-1-1,0 1 0,0-1 1,1 1-1,0-1 0,1 0 1,1 0-1,0 0 1,5 10-1,-2-9-497,1 1-24,0 1 1,0-1-1,-2 1 1,0 0-1,8 26 1,-14-37-29,1 0 1,-1 1 0,1-1-1,-1 1 1,0-1 0,0 0-1,-1 1 1,1-1 0,-1 1-1,1-1 1,-1 0-1,0 1 1,0-1 0,-1 0-1,1 0 1,-1 0 0,0 0-1,1 0 1,-1 0 0,-1 0-1,1-1 1,0 1 0,-1-1-1,1 1 1,-1-1 0,1 0-1,-1 0 1,0 0-1,0-1 1,0 1 0,-5 1-1,-27 7-2319,34-9 1801,0-1 0,0 0 0,0 0-1,0 0 1,0 0 0,0 0 0,0 0 0,0 0 0,0 0 0,0-1 0,0 1 0,0 0 0,0-1-1,0 1 1,0-1 0,0 1 0,0-1 0,-1 0 0,-3-16-14967</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47.171"/>
    </inkml:context>
    <inkml:brush xml:id="br0">
      <inkml:brushProperty name="width" value="0.025" units="cm"/>
      <inkml:brushProperty name="height" value="0.025" units="cm"/>
    </inkml:brush>
  </inkml:definitions>
  <inkml:trace contextRef="#ctx0" brushRef="#br0">38 0 10474,'0'0'22005,"66"32"-21717,-35-27-288,2 0 0,1-4 0,-4 0-1377,-7-1-962,-8 0-1472</inkml:trace>
  <inkml:trace contextRef="#ctx0" brushRef="#br0" timeOffset="1">1 163 18802,'0'0'5157,"72"0"-3844,-26-5-480,3-7-769,0 1-1185,-1-2-2307,-1-1-3874</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59.356"/>
    </inkml:context>
    <inkml:brush xml:id="br0">
      <inkml:brushProperty name="width" value="0.025" units="cm"/>
      <inkml:brushProperty name="height" value="0.025" units="cm"/>
    </inkml:brush>
  </inkml:definitions>
  <inkml:trace contextRef="#ctx0" brushRef="#br0">206 0 17585,'0'0'2124,"-6"10"556,-120 228 5812,82-147-6649,137-241-1885,-79 123-285,-11 19 235,1 0 1,1 0-1,-1 1 1,1-1 0,7-6-1,-10 38-132,-29 90 768,17-78-223,-9 56-1,15-68-320,5-59 0,-1 8 0,0 16 0,-1 0 0,0 0 0,-1 0 0,0 0 0,-1 0 0,0 1 0,-1-1 0,-4-9 0,6 15 0,-1 0 0,0 0 0,1 1 0,-1-1 0,-1 1 0,1-1 0,-1 1 0,0 0 0,0 0 0,0 1 0,0-1 0,0 1 0,-1 0 0,0 0 0,1 1 0,-1-1 0,0 1 0,-7-2 0,12 4 0,0 0 0,0 0 0,0-1 0,0 1 0,-1 0 0,1 0 0,0 0 0,0 0 0,-1 0 0,1 0 0,0 0 0,0 0 0,0 0 0,-1 0 0,1 0 0,0 0 0,0 0 0,-1 0 0,1 0 0,0 0 0,0 0 0,-1 0 0,1 0 0,0 0 0,0 0 0,-1 0 0,1 0 0,0 0 0,0 1 0,0-1 0,-1 0 0,1 0 0,0 0 0,0 0 0,0 0 0,0 1 0,-1-1 0,1 0 0,0 0 0,0 0 0,0 1 0,0-1 0,0 0 0,0 0 0,0 0 0,0 1 0,0-1 0,-1 0 0,1 0 0,0 1 0,0-1 0,0 0 0,0 1 0,9 10 0,-3-8-87,1 0 0,-1-1 0,1 1 0,-1-2 0,1 1 0,0-1 0,-1 0 0,13 1 0,64-4-2223,-37 0 113,-9 1-4871,-3-6-3828</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47.546"/>
    </inkml:context>
    <inkml:brush xml:id="br0">
      <inkml:brushProperty name="width" value="0.025" units="cm"/>
      <inkml:brushProperty name="height" value="0.025" units="cm"/>
    </inkml:brush>
  </inkml:definitions>
  <inkml:trace contextRef="#ctx0" brushRef="#br0">187 37 10474,'0'0'18001,"11"-5"-16293,5-1-1373,0 0 1,0 1-1,0 0 0,25-3 0,-35 8-270,-1-1 0,0 1 0,1 0 0,-1 0-1,0 0 1,0 1 0,1 0 0,-1 0 0,9 3-1,-12-3-53,0 0-1,0 0 1,0 1-1,0-1 0,-1 0 1,1 1-1,0-1 0,-1 1 1,1-1-1,-1 1 1,0 0-1,1-1 0,-1 1 1,0 0-1,0 0 1,0 0-1,0 0 0,0 0 1,-1 0-1,1 0 0,-1 0 1,1 1-1,-1-1 1,0 4-1,0-1-10,-1 0 0,1 1 0,-1-1 0,-1 0 0,1 1 0,-1-1 0,0 0 0,0 0 0,0-1 0,-1 1 0,1 0 0,-1-1 0,-1 1 0,1-1 0,0 0 0,-7 6 0,-11 9 0,-43 33 0,36-31 0,15-6 9,21-11 6,36-9-35,-17 1-101,-24 4 40,0 0 1,0 0 0,1 0 0,-1 1 0,0-1 0,0 1-1,0 0 1,-1 0 0,1 0 0,0 0 0,0 0 0,0 1-1,-1-1 1,1 1 0,-1-1 0,1 1 0,-1 0-1,4 4 1,-5-4 58,1 0 0,-1 0 1,0 0-1,0 1 0,-1-1 0,1 0 0,0 1 0,-1-1 0,0 0 0,1 1 0,-1-1 1,0 0-1,0 1 0,0-1 0,0 1 0,-1-1 0,1 0 0,-1 1 0,0-1 0,1 0 0,-1 0 1,0 1-1,0-1 0,0 0 0,-3 3 0,-2 5 149,-1 0 0,-1 0 1,0-1-1,0 0 0,-1-1 0,0 1 1,-1-2-1,-12 9 0,-8 4 405,-50 23 1,68-37-628,0-1-1,0 0 1,-1-1-1,-15 3 1,21-6-596,-1 0 0,1 0 0,-1-1 0,1 0 0,-9-1 0,-18-7-12175</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50.918"/>
    </inkml:context>
    <inkml:brush xml:id="br0">
      <inkml:brushProperty name="width" value="0.025" units="cm"/>
      <inkml:brushProperty name="height" value="0.025" units="cm"/>
    </inkml:brush>
  </inkml:definitions>
  <inkml:trace contextRef="#ctx0" brushRef="#br0">114 18 4612,'0'0'5446,"-8"-3"-3194,-45-8 1436,8 8 3894,38 6-2940,13 5-2580,15 4-609,11-5-1307,-1-3 0,1 0 0,1-2 0,-1-2 0,0-1 1,48-7-1,37 0-1281,-100 6-3398,-6-6-4110</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51.701"/>
    </inkml:context>
    <inkml:brush xml:id="br0">
      <inkml:brushProperty name="width" value="0.025" units="cm"/>
      <inkml:brushProperty name="height" value="0.025" units="cm"/>
    </inkml:brush>
  </inkml:definitions>
  <inkml:trace contextRef="#ctx0" brushRef="#br0">1 51 7783,'0'0'16320,"4"11"-14254,1 7-1339,0-1 0,-2 0 1,0 1-1,1 28 0,-2 90 1524,-3-91-1780,1-41-446,0 1 1,1-1-1,-1 1 1,1-1-1,-1 1 1,1-1-1,3 7 1,-4-10-25,1 0 0,-1-1 0,1 1-1,-1 0 1,1 0 0,0-1 0,-1 1 0,1 0 0,0-1 0,0 1-1,0 0 1,-1-1 0,1 1 0,0-1 0,0 0 0,0 1 0,0-1-1,0 0 1,0 1 0,0-1 0,0 0 0,0 0 0,0 0 0,0 0-1,0 0 1,0 0 0,0 0 0,0 0 0,-1 0 0,1 0 0,0-1-1,0 1 1,0 0 0,0-1 0,0 1 0,0-1 0,0 1 0,0-1-1,-1 1 1,1-1 0,1-1 0,11-7-1,-1-1 0,-1-1 0,0 0 0,0-1 0,-1 0 0,0-1 0,14-25 0,3-1 0,-4 4 0,-18 25 0,1 0 0,1 0 0,-1 1 0,2 0 0,-1 0 0,1 1 0,18-15 0,-25 23 0,-1 0 0,1 0 0,-1 0 0,1 1 0,-1-1 0,0 0 0,1 0 0,-1 0 0,1 1 0,-1-1 0,0 0 0,1 1 0,-1-1 0,0 0 0,1 1 0,-1-1 0,0 0 0,0 1 0,1-1 0,-1 1 0,0-1 0,0 0 0,0 1 0,1-1 0,-1 1 0,0-1 0,0 1 0,0-1 0,0 1 0,0-1 0,0 1 0,0-1 0,0 0 0,0 1 0,0-1 0,0 1 0,0-1 0,-1 1 0,1 0 0,0 27 0,0-24 0,-2 35 0,-9 47 0,5-49 0,-2 58 0,8-95 0,0 1 0,0-1 0,-1 1 0,1-1 0,0 1 0,0-1 0,0 1 0,0-1 0,0 1 0,0-1 0,0 1 0,0-1 0,0 1 0,0-1 0,1 1 0,-1-1 0,0 1 0,0-1 0,0 1 0,0-1 0,1 1 0,-1-1 0,0 0 0,1 1 0,-1-1 0,0 1 0,1-1 0,-1 0 0,0 1 0,1-1 0,-1 0 0,1 1 0,-1-1 0,1 0 0,-1 0 0,1 1 0,-1-1 0,1 0 0,-1 0 0,1 0 0,-1 0 0,1 0 0,-1 0 0,1 0 0,-1 0 0,1 0 0,-1 0 0,1 0 0,-1 0 0,1 0 0,-1 0 0,1 0 0,-1 0 0,1 0 0,-1-1 0,1 1 0,-1 0 0,1 0 0,-1-1 0,0 1 0,1 0 0,-1-1 0,1 1 0,-1 0 0,0-1 0,1 1 0,-1-1 0,1 0 0,28-28 0,53-77 0,82-141 0,-150 210-1959,-11 15-5915</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55.825"/>
    </inkml:context>
    <inkml:brush xml:id="br0">
      <inkml:brushProperty name="width" value="0.025" units="cm"/>
      <inkml:brushProperty name="height" value="0.025" units="cm"/>
    </inkml:brush>
  </inkml:definitions>
  <inkml:trace contextRef="#ctx0" brushRef="#br0">1 0 11275,'0'0'14125,"67"10"-12748,-27-10-31,6 0-546,4-1-511,-2-1-193,-4 2-64,-9 0-449,-10 0-960,-10 6-737,-8 2-993,-7 1-1345,0-1-4933</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56.153"/>
    </inkml:context>
    <inkml:brush xml:id="br0">
      <inkml:brushProperty name="width" value="0.025" units="cm"/>
      <inkml:brushProperty name="height" value="0.025" units="cm"/>
    </inkml:brush>
  </inkml:definitions>
  <inkml:trace contextRef="#ctx0" brushRef="#br0">0 1 16848,'0'0'9993,"73"35"-8551,-27-35-385,6 0-545,6-4-416,-3-5-224,-1 4-2146,-11-1-3043,-4 3-4324</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8:56.513"/>
    </inkml:context>
    <inkml:brush xml:id="br0">
      <inkml:brushProperty name="width" value="0.025" units="cm"/>
      <inkml:brushProperty name="height" value="0.025" units="cm"/>
    </inkml:brush>
  </inkml:definitions>
  <inkml:trace contextRef="#ctx0" brushRef="#br0">219 7 19378,'0'0'3449,"-10"-2"-246,8 2-3051,-3-2 95,-1 1 1,1 0 0,0 1-1,-1 0 1,1-1 0,-1 2 0,1-1-1,0 0 1,-1 1 0,1 0-1,0 1 1,-1-1 0,1 1-1,0 0 1,0 0 0,0 0-1,1 1 1,-6 3 0,0 4-154,0 1 0,1-1 0,0 2 0,1-1 0,0 1 0,1 0 0,0 1 0,1 0-1,1 0 1,0 0 0,0 1 0,1-1 0,1 1 0,1 0 0,0 0 0,0 0 0,2 0 0,0 1 0,2 24 0,-1-36-94,-1 1 0,1-1 0,0 1 0,0-1 0,0 0 0,0 0 0,0 1 0,1-1 0,0 0 0,-1 0 0,1 0 0,0 0 0,0-1 0,1 1 0,-1-1 0,1 1 0,-1-1 0,1 0 0,0 0 0,-1 0 0,1 0 0,0 0 0,1 0 0,-1-1 0,0 0 0,0 0 0,1 0 0,-1 0 0,0 0 0,1 0 0,-1-1 0,1 0 0,-1 0 0,1 0 0,-1 0 0,1 0 0,-1-1 0,0 1 0,5-2 0,4-1 0,1 0 0,-1-1 0,0 0 0,0-1 0,0 0 0,-1-1 0,1 0 0,-2-1 0,17-13 0,-14 8 0,0 0 0,0-2 0,-1 0 0,-1 0 0,14-25 0,-21 33 0,0-1 0,0 1 0,-1-1 0,0 0 0,-1 0 0,0-1 0,0 1 0,0 0 0,-1-1 0,0 1 0,0-1 0,-1 0 0,0 1 0,0-1 0,-1 1 0,-2-9 0,2 13 2,-1 0 0,0 0 0,0 0 1,0 1-1,0-1 0,0 0 0,0 1 0,-1 0 0,0-1 1,1 1-1,-1 0 0,0 1 0,0-1 0,0 0 0,0 1 1,0-1-1,0 1 0,0 0 0,-1 0 0,1 0 0,0 1 0,-1-1 1,1 1-1,-1 0 0,-4 0 0,-11-1-72,0 1 0,1 1 0,-25 4 0,-4 4-1997,9-1-4381,3-2-6818</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02.151"/>
    </inkml:context>
    <inkml:brush xml:id="br0">
      <inkml:brushProperty name="width" value="0.025" units="cm"/>
      <inkml:brushProperty name="height" value="0.025" units="cm"/>
    </inkml:brush>
  </inkml:definitions>
  <inkml:trace contextRef="#ctx0" brushRef="#br0">77 8 5990,'-18'0'2126,"11"1"-210,0-1-1,1 0 1,-1 0-1,1-1 0,-1 1 1,-11-4-1,28 5 4208,15-3-4449,-1 0-1169,175 3 1148,-101 0-4540,-3-1-10213,-116 0 7954</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02.509"/>
    </inkml:context>
    <inkml:brush xml:id="br0">
      <inkml:brushProperty name="width" value="0.025" units="cm"/>
      <inkml:brushProperty name="height" value="0.025" units="cm"/>
    </inkml:brush>
  </inkml:definitions>
  <inkml:trace contextRef="#ctx0" brushRef="#br0">82 0 3716,'0'0'6245,"-61"27"-2721,48-14-385,5-5-993,8 1-224,8-3-65,14 1 65,15-2-545,9-1-704,7-2-417,4-2-192,-1 0-96,-2 0-897,-8 0-1921,-8-7-1666,-8-5-3140</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02.852"/>
    </inkml:context>
    <inkml:brush xml:id="br0">
      <inkml:brushProperty name="width" value="0.025" units="cm"/>
      <inkml:brushProperty name="height" value="0.025" units="cm"/>
    </inkml:brush>
  </inkml:definitions>
  <inkml:trace contextRef="#ctx0" brushRef="#br0">21 0 11531,'0'0'5776,"8"0"-3614,32 1-786,59 7 0,-84-6-1158,0 1 0,0 1 0,-1 0-1,0 0 1,1 2 0,-2 0 0,25 13 0,-36-17-142,0-1 0,1 1-1,-1 0 1,0-1 0,0 1 0,0 0 0,0 0 0,0 1-1,-1-1 1,1 0 0,0 0 0,-1 1 0,0-1 0,0 1-1,0-1 1,0 1 0,0 0 0,0-1 0,0 1 0,-1 0-1,0 0 1,1-1 0,-1 1 0,0 0 0,0 0-1,-1 0 1,1-1 0,0 1 0,-1 0 0,0 0 0,0-1-1,0 1 1,0-1 0,0 1 0,-3 4 0,-4 7 359,-2-1 1,1 0-1,-1 0 0,-23 20 1,27-27-458,-131 128 936,43-51-3601,72-67-4237</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06.248"/>
    </inkml:context>
    <inkml:brush xml:id="br0">
      <inkml:brushProperty name="width" value="0.025" units="cm"/>
      <inkml:brushProperty name="height" value="0.025" units="cm"/>
    </inkml:brush>
  </inkml:definitions>
  <inkml:trace contextRef="#ctx0" brushRef="#br0">21 66 4484,'2'-10'10157,"0"-3"-5174,-1 3-998,0 19 1858,-27 573-2528,38-666-3315,31-114 0,-22 114 0,-14 50 0,0-2 0,17-48 0,-21 77 0,-1-1 0,1 2 0,0-1 0,1 0 0,0 1 0,0-1 0,0 1 0,1 0 0,0 1 0,0-1 0,0 1 0,1 0 0,6-5 0,-7 7 0,1 1 0,-1 0 0,0 1 0,0 0 0,1-1 0,-1 2 0,1-1 0,-1 0 0,1 1 0,-1 0 0,1 1 0,-1-1 0,1 1 0,-1 0 0,0 0 0,1 1 0,-1 0 0,0 0 0,0 0 0,0 0 0,0 1 0,5 3 0,-5-3 0,-1-1 0,0 1 0,1 0 0,-1 0 0,0 1 0,-1-1 0,1 1 0,0 0 0,-1 0 0,0 0 0,0 0 0,0 1 0,-1-1 0,0 1 0,1 0 0,-1 0 0,-1-1 0,1 1 0,-1 0 0,0 1 0,0-1 0,-1 0 0,1 6 0,-2-8 0,0 1 0,0 0 0,-1-1 0,1 1 0,-1-1 0,0 1 0,0-1 0,0 0 0,-1 0 0,1 0 0,-1 0 0,1 0 0,-1-1 0,0 1 0,0-1 0,0 0 0,-1 0 0,1 0 0,0 0 0,-1 0 0,1-1 0,-8 3 0,-3 1 0,0-1 0,0 0 0,-1-1 0,-24 2 0,26-4 0,6 0 0,0-1 0,0 1 0,0-1 0,0 0 0,0-1 0,-11-2 0,17 3-13,1 0-1,0-1 1,0 1-1,-1-1 1,1 0 0,0 1-1,0-1 1,0 1-1,0-1 1,0 1 0,0-1-1,0 1 1,0-1-1,0 1 1,0-1 0,0 1-1,0-1 1,0 1-1,1-1 1,-1 1-1,0-1 1,0 1 0,0-1-1,1 1 1,-1-1-1,0 1 1,1-1 0,-1 1-1,0 0 1,1-1-1,-1 1 1,1-1 0,-1 1-1,1 0 1,-1 0-1,0-1 1,1 1 0,0 0-1,22-21-2936,-21 19 1720,24-19-7296</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3:59.725"/>
    </inkml:context>
    <inkml:brush xml:id="br0">
      <inkml:brushProperty name="width" value="0.025" units="cm"/>
      <inkml:brushProperty name="height" value="0.025" units="cm"/>
    </inkml:brush>
  </inkml:definitions>
  <inkml:trace contextRef="#ctx0" brushRef="#br0">210 1 17649,'0'0'9817,"-8"6"-8258,-8 8-1337,0 1 0,1 1 0,0 0 0,1 1 0,2 1-1,-1 0 1,2 1 0,0 0 0,-8 24 0,7-18-31,2 1-1,2 0 0,0 0 1,1 1-1,2 0 0,1 1 1,-1 33-1,5-59-254,0 0 0,0 0-1,0 0 1,0-1 0,0 1 0,0 0 0,1 0 0,-1 0-1,1-1 1,-1 1 0,1 0 0,0 0 0,0-1-1,0 1 1,0-1 0,0 1 0,0-1 0,0 1 0,0-1-1,1 0 1,-1 1 0,0-1 0,1 0 0,1 1-1,1 0-242,-1-1-1,0 0 0,0 0 0,1-1 1,-1 1-1,0-1 0,1 1 0,-1-1 1,0 0-1,1-1 0,-1 1 0,6-1 1,2-2-983,-1 0 1,1 0 0,0-1 0,-1 0 0,0-1-1,0 0 1,14-10 0,2-6-9986</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54.230"/>
    </inkml:context>
    <inkml:brush xml:id="br0">
      <inkml:brushProperty name="width" value="0.025" units="cm"/>
      <inkml:brushProperty name="height" value="0.025" units="cm"/>
    </inkml:brush>
  </inkml:definitions>
  <inkml:trace contextRef="#ctx0" brushRef="#br0">88 1 7783,'0'0'18001,"-9"12"-16501,-1 3-1280,0 0-1,1 1 1,0 0-1,2 0 1,0 0-1,0 1 0,2 0 1,0 1-1,-3 25 1,7-38-203,0 0 1,1 0 0,0 0 0,0 0 0,1 0 0,-1 0-1,1 0 1,0 0 0,0 0 0,1 0 0,2 6 0,-3-9-7,1 0 1,0-1 0,-1 1-1,1 0 1,0-1 0,0 1-1,0-1 1,0 0-1,0 0 1,0 0 0,0 0-1,1 0 1,-1 0 0,0 0-1,0-1 1,1 1 0,-1-1-1,1 0 1,-1 0 0,0 0-1,1 0 1,-1 0-1,0 0 1,1 0 0,-1-1-1,3 0 1,2-1-35,0 0 1,1 0-1,-1-1 1,-1 0-1,1 0 0,0 0 1,-1-1-1,1 0 1,-1 0-1,0-1 1,-1 0-1,1 0 0,6-8 1,4-5-79,-2 0 0,0-1-1,10-21 1,-19 100 395,-6-44-225,0-7-51,0-1 0,1 0-1,0 1 1,1-1-1,-1 0 1,2 1-1,2 12 1,-3-20-13,0 1 0,0-1 1,0 1-1,-1-1 1,1 1-1,0-1 0,1 0 1,-1 0-1,0 1 0,0-1 1,0 0-1,1 0 0,-1 0 1,1 0-1,-1 0 0,1-1 1,1 2-1,1-1 15,-1 0 1,1-1-1,-1 1 0,1-1 1,-1 0-1,1 0 0,-1 0 1,1 0-1,0-1 0,-1 0 1,5-1-1,1-1 74,1-1 0,-1 0 0,0 0 1,-1-1-1,1-1 0,-1 1 0,0-1 0,-1-1 0,1 1 1,-1-1-1,-1-1 0,1 1 0,-1-1 0,0 0 1,-1 0-1,0-1 0,0 0 0,-1 0 0,0 0 1,-1 0-1,0-1 0,0 1 0,-1-1 0,0 0 0,-1 0 1,0 1-1,-1-13 0,1 21-94,-1 0 0,0 1 0,0-1 0,0 1 0,0-1 0,0 0 0,0 1 0,-1-1 0,1 1-1,0-1 1,0 0 0,0 1 0,-1-1 0,1 1 0,0-1 0,0 1 0,-1-1 0,1 1 0,0-1 0,-1 1 0,1-1 0,-1 1 0,1-1 0,-1 1 0,1 0 0,-1-1 0,1 1 0,-1 0-1,1-1 1,-1 1 0,0 0 0,-17 9-12,-14 28-82,31-35 74,-9 12-27,8-5-4211,31-21-4404,3-4 72</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54.575"/>
    </inkml:context>
    <inkml:brush xml:id="br0">
      <inkml:brushProperty name="width" value="0.025" units="cm"/>
      <inkml:brushProperty name="height" value="0.025" units="cm"/>
    </inkml:brush>
  </inkml:definitions>
  <inkml:trace contextRef="#ctx0" brushRef="#br0">213 12 16464,'-8'-2'4831,"-1"-1"-3780,0 1 0,0 0 1,0 1-1,-1 0 0,-16 0 1,21 1-903,1 1 1,-1-1 0,1 1 0,-1 0 0,1 1 0,0-1 0,-1 1 0,1-1 0,0 1 0,0 1 0,0-1 0,0 0-1,0 1 1,1 0 0,-1 0 0,-3 4 0,-1 2-33,1 0 0,0 1 1,0 0-1,-10 21 0,15-27-94,0 0 0,0 0 0,1 0 0,0 1 0,-1-1 0,1 1 0,1-1 0,-1 0 0,1 1 0,-1-1 0,1 1 0,1 0 0,-1-1 0,1 0 0,-1 1 0,3 5 0,-2-9-18,0 1 0,0 0 0,1-1 1,-1 0-1,0 1 0,1-1 0,-1 0 0,1 1 0,0-1 0,-1 0 0,1 0 0,0 0 0,0-1 1,0 1-1,-1 0 0,1-1 0,0 1 0,0-1 0,0 1 0,0-1 0,0 0 0,0 0 0,0 0 1,0 0-1,0 0 0,0-1 0,3 0 0,2 0-7,0 0 0,-1-1 0,1 1 1,-1-2-1,1 1 0,-1-1 0,7-3 0,-4 0-71,1-1 0,-1-1 0,0 1 0,-1-1-1,0-1 1,0 0 0,-1 0 0,0 0 0,-1-1 0,0 0-1,0 0 1,-1 0 0,0-1 0,-1 0 0,0 0 0,2-12-1,-26 48-11,20-23 50,-26 63-932,24-62 429,1 1-1,0 0 1,0 0 0,0 0 0,0 1 0,1-1-1,0 0 1,0 0 0,0 0 0,0 0 0,0 0-1,1 0 1,0 1 0,1 3 0,9-2-6722,8-5-6044</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55.104"/>
    </inkml:context>
    <inkml:brush xml:id="br0">
      <inkml:brushProperty name="width" value="0.025" units="cm"/>
      <inkml:brushProperty name="height" value="0.025" units="cm"/>
    </inkml:brush>
  </inkml:definitions>
  <inkml:trace contextRef="#ctx0" brushRef="#br0">158 22 15407,'-8'4'3651,"-4"1"-2885,1 2 1,0-1-1,0 2 0,-11 8 0,17-12-520,1 0-1,-1 0 0,1 0 1,0 1-1,0-1 0,1 1 0,0 0 1,0 0-1,0 1 0,0-1 1,1 0-1,0 1 0,-2 6 1,4-11-237,0-1 1,0 1 0,0-1 0,0 1 0,0-1 0,0 1 0,1-1-1,-1 1 1,0-1 0,0 1 0,0-1 0,1 1 0,-1-1-1,0 0 1,1 1 0,-1-1 0,0 1 0,1-1 0,-1 0 0,0 1-1,1-1 1,-1 0 0,1 0 0,-1 1 0,1-1 0,-1 0-1,1 0 1,-1 0 0,1 0 0,-1 1 0,1-1 0,-1 0 0,1 0-1,-1 0 1,1 0 0,-1 0 0,1 0 0,-1 0 0,1 0 0,-1 0-1,1-1 1,-1 1 0,1 0 0,-1 0 0,1-1 0,26-5 134,0-12-133,-24 14-272,1 1 0,0 0 0,-1 0 0,1 1 0,0-1 1,0 1-1,0 0 0,1 0 0,-1 0 0,1 0 0,-1 1 1,1 0-1,-1 0 0,7-1 0,-10 4 244,0 0 0,0 1 0,-1-1-1,1 0 1,0 0 0,-1 0 0,1 0 0,-1 1-1,0-1 1,0 0 0,1 1 0,-2-1 0,1 0-1,0 0 1,-1 3 0,1 0 47,0 54 1395,-3 0 0,-2 0 1,-3 0-1,-2-1 0,-22 68 1,31-124-1404,-4 13 274,-1 0 1,-13 25-1,18-37-273,-1-1 0,1 1 0,-1-1 0,1 1 0,-1-1 0,0 1 0,0-1 0,0 0 0,-1 0 0,1 0 0,0 0 0,-1-1 0,1 1 1,-1-1-1,1 1 0,-1-1 0,0 0 0,0 0 0,0 0 0,0 0 0,1 0 0,-6 0 0,7-2-23,0 1 0,0 0 0,-1 0 0,1-1 0,0 1 0,0 0 0,0-1 0,0 1 0,0-1 0,0 1 0,0-1 0,1 0 0,-1 1 0,0-1 0,0 0 0,0 0 0,1 0 0,-1 1 0,0-1 0,1 0 0,-1 0 0,0 0 0,1 0 0,-1-1 0,-8-36 0,8 25 0,1 1 0,1-1 0,-1 1 0,4-14 0,0 12 0,1 1 0,0 0 0,1 1 0,0-1 0,1 1 0,1 0 0,-1 1 0,15-16 0,86-84 0,-76 81 0,-26 24 0,103-108 0,-99 101 0,0 0 0,0 0 0,-1-1 0,-1-1 0,-1 1 0,0-1 0,7-21 0,-13 35 0,-1 0 0,0 1 0,1-1 0,-1 1 0,0-1 0,0 1 0,1-1 0,-1 0 0,0 1 0,0-1 0,0 0 0,0 1 0,0-1 0,0 1 0,0-1 0,0 0 0,0 1 0,0-1 0,0 0 0,-1 1 0,1-1 0,0 1 0,0-1 0,-1 0 0,1 1 0,0-1 0,-1 1 0,0-1 0,-14 7 0,-17 26 0,26-25 0,1 0 0,-1 1 0,1-1 0,1 1 0,0 0 0,0 0 0,0 1 0,1-1 0,0 1 0,1-1 0,0 1 0,0 0 0,1 0 0,0 0 0,0 17 0,2-25-36,-1 1-1,0-1 1,0 0 0,1 1-1,-1-1 1,1 0 0,-1 1 0,1-1-1,-1 0 1,1 0 0,0 1-1,0-1 1,-1 0 0,1 0-1,0 0 1,0 0 0,0 0-1,0 0 1,0 0 0,1 0-1,-1-1 1,0 1 0,2 1 0,36 2-4479,-2-5-4833</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55.710"/>
    </inkml:context>
    <inkml:brush xml:id="br0">
      <inkml:brushProperty name="width" value="0.025" units="cm"/>
      <inkml:brushProperty name="height" value="0.025" units="cm"/>
    </inkml:brush>
  </inkml:definitions>
  <inkml:trace contextRef="#ctx0" brushRef="#br0">23 0 7207,'0'0'19688,"2"9"-17734,-2 23-1162,0 1 1,-2-1-1,-11 54 1,4-16-45,14-119-748,14-58 0,-8 47 0,-10 62-4,0 1-1,0 0 1,0-1 0,0 0-1,0 1 1,0-1 0,0 0 0,1 1-1,-1-1 1,1 0 0,0 0-1,0 0 1,-1 0 0,1 0-1,0-1 1,1 1 0,1 1 0,2 1-124,-1 0 0,1 0 0,0 0 0,0-1 1,1 1-1,-1-2 0,8 4 0,2-4-2064,1 1 0,-1-2-1,1 0 1,-1-1 0,20-2 0,6-5-5496</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56.054"/>
    </inkml:context>
    <inkml:brush xml:id="br0">
      <inkml:brushProperty name="width" value="0.025" units="cm"/>
      <inkml:brushProperty name="height" value="0.025" units="cm"/>
    </inkml:brush>
  </inkml:definitions>
  <inkml:trace contextRef="#ctx0" brushRef="#br0">180 21 13741,'0'0'13031,"-10"0"-10992,3 1-1912,1 0-1,0 0 1,0 0-1,0 1 0,0-1 1,0 1-1,0 1 1,1-1-1,-1 1 1,1 0-1,-1 0 0,1 1 1,0 0-1,0 0 1,1 0-1,-1 0 1,1 1-1,-6 8 1,3-6 2,1 1 0,-1 0 1,2 0-1,-1 0 1,1 1-1,1 0 1,-1 0-1,2 0 1,-1 0-1,1 1 1,-2 12-1,5-21-129,0 0 0,1 0 0,-1-1 0,0 1 0,1 0 0,-1 0 0,0 0 0,1 0 0,-1-1 0,1 1 0,0 0 0,-1-1 0,1 1 0,0 0 0,-1-1 0,1 1 0,0 0 0,-1-1 0,1 0 0,0 1 0,0-1 0,0 1 0,0-1 0,0 0 0,-1 1 0,1-1 0,0 0 0,0 0 0,0 0 0,0 0 0,0 0 0,0 0 0,0 0 0,0 0 0,0 0 0,0 0 0,-1 0 0,1-1 0,0 1 0,2-1 0,44-12 0,-34 5 0,0 0 0,-1 0 0,0-2 0,0 1 0,-1-1 0,0-1 0,-1 0 0,0-1 0,0 0 0,-2 0 0,1-1 0,-2 0 0,0 0 0,0-1 0,5-18 0,-14 29 0,-5 9 0,-6 11 0,5-7 0,1 1 0,1 0 0,0 0 0,1 1 0,0 0 0,0 0 0,2 0 0,-1 0 0,1 1 0,1-1 0,-1 22 0,4-33-8,-1 1-1,1 0 1,-1-1 0,1 1-1,0 0 1,0-1 0,0 1-1,0-1 1,0 1 0,0-1-1,0 0 1,1 1 0,-1-1-1,0 0 1,1 0 0,-1 0-1,1 0 1,-1 0 0,1 0-1,-1 0 1,1-1 0,0 1-1,0 0 1,-1-1 0,1 0-1,0 1 1,0-1 0,-1 0-1,1 0 1,0 0 0,0 0-1,2 0 1,3 0-196,0 0-1,0-1 0,0 0 1,0 0-1,0 0 1,0-1-1,10-3 1,-11 2-1119,0-1 1,0 1-1,-1-1 1,1 0-1,-1-1 0,0 1 1,7-10-1,8-12-8286</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56.690"/>
    </inkml:context>
    <inkml:brush xml:id="br0">
      <inkml:brushProperty name="width" value="0.025" units="cm"/>
      <inkml:brushProperty name="height" value="0.025" units="cm"/>
    </inkml:brush>
  </inkml:definitions>
  <inkml:trace contextRef="#ctx0" brushRef="#br0">81 1 15214,'0'0'12999,"-2"10"-11669,-21 111-256,6 1 1,-4 148 0,24-310-1075,-1 24 0,-1 0 0,-1 0 0,0 0 0,-4-30 0,-9 10 0,7 20 0,6 16 0,0 0 0,0 0 0,0 0 0,0 0 0,0 0 0,0 0 0,0 0 0,0 0 0,0 0 0,1 0 0,-1 0 0,0 0 0,0 0 0,0 0 0,0-1 0,0 1 0,0 0 0,0 0 0,0 0 0,0 0 0,0 0 0,0 0 0,0 0 0,0 0 0,0 0 0,0 0 0,0 0 0,0 0 0,0 0 0,0-1 0,0 1 0,0 0 0,0 0 0,0 0 0,0 0 0,0 0 0,0 0 0,0 0 0,6 5 0,1 0 0,-1-1 0,1 0 0,0 0 0,0 0 0,0-1 0,1 0 0,-1 0 0,1-1 0,0 0 0,0 0 0,0-1 0,0 0 0,14 0 0,-5-1 0,0 0 0,0-1 0,0 0 0,0-2 0,33-8 0,-35 6 0,1-1 0,-1-1 0,0 0 0,19-13 0,-30 17 0,0 1 0,0-1 0,-1 0 0,0 0 0,1 0 0,-1 0 0,0 0 0,0-1 0,-1 0 0,1 1 0,-1-1 0,0 0 0,0 0 0,0 0 0,0-1 0,-1 1 0,0 0 0,0-1 0,0 1 0,1-7 0,-3 10 0,0 0 0,1 1 0,-1-1 0,0 0 0,1 1 0,-1-1 0,0 1 0,0-1 0,0 1 0,0 0 0,1-1 0,-1 1 0,0 0 0,0-1 0,0 1 0,0 0 0,0 0 0,0 0 0,0 0 0,0 0 0,0 0 0,1 0 0,-1 0 0,0 0 0,0 0 0,0 1 0,0-1 0,0 0 0,0 0 0,-1 1 0,-32 9 0,24-5 0,1 0 0,-1 1 0,1 0 0,1 0 0,-1 1 0,1 0 0,0 1 0,-13 16 0,17-19 0,1-1 0,0 0 0,0 1 0,1 0 0,-1 0 0,1 0 0,0 0 0,0 0 0,1 0 0,0 0 0,-1 1 0,2-1 0,-1 0 0,1 1 0,0-1 0,0 1 0,0-1 0,1 0 0,-1 1 0,3 5 0,-1-7 10,0 0 0,0-1 0,1 1-1,0-1 1,-1 0 0,1 0 0,0 0 0,1 0 0,-1 0 0,0-1-1,1 1 1,-1-1 0,1 0 0,0 0 0,0 0 0,0-1 0,0 1 0,0-1-1,0 0 1,0 0 0,0 0 0,7-1 0,-1 2-136,0-1 0,0 0 0,1-1 0,-1 0 0,0-1 0,0 0 0,0-1 0,18-5-1,14-15-6188,7-10-8018</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01.540"/>
    </inkml:context>
    <inkml:brush xml:id="br0">
      <inkml:brushProperty name="width" value="0.025" units="cm"/>
      <inkml:brushProperty name="height" value="0.025" units="cm"/>
    </inkml:brush>
  </inkml:definitions>
  <inkml:trace contextRef="#ctx0" brushRef="#br0">45 64 7335,'-2'-1'863,"-35"-7"5077,32 7-4477,24 8-56,42 8-251,1-1 0,119 8 1,132-13-540,-60-3 1009,380 40-424,128 7-349,-423-40-801,1132 12 964,-573-96-900,-542 37-93,-100 10-16,529-43 31,0 37-14,-382 31-3,733-12-52,-1042 9-634,19-1-1911,0-7-4294,-31-3-2334</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08.447"/>
    </inkml:context>
    <inkml:brush xml:id="br0">
      <inkml:brushProperty name="width" value="0.025" units="cm"/>
      <inkml:brushProperty name="height" value="0.025" units="cm"/>
    </inkml:brush>
  </inkml:definitions>
  <inkml:trace contextRef="#ctx0" brushRef="#br0">28 94 5285,'0'0'3635,"7"-10"-693,-1 0-1962,19-30 1454,-9 6 7151,-18 45-6275,1-10-3284,-16 47 706,1 2-1,3 0 0,2 1 1,2 0-1,-3 71 0,12-119-723,0 0-1,0 1 0,0-1 0,0 0 1,1 0-1,-1 0 0,1 0 0,0 0 0,0 0 1,0 0-1,0 0 0,1 0 0,-1 0 1,1 0-1,-1-1 0,5 5 0,-4-5-4,0-1 0,0 1 0,1-1-1,-1 0 1,1 0 0,-1 0 0,1 0 0,-1 0-1,1 0 1,0-1 0,-1 1 0,1-1 0,0 0-1,0 0 1,-1 0 0,1 0 0,0 0 0,-1-1-1,1 1 1,2-2 0,7-1-3,-1-1 0,-1 0 0,1-1 0,-1 0 0,0-1 0,0 0 0,0 0 0,-1-1 0,0-1 0,0 1 0,14-18 0,-4 3 0,-1 0 0,-2-1 0,25-43 0,-15 3 0,-18 43 0,-18 49 0,2-7 0,1 0 0,1 0 0,1 1 0,1 0 0,0 0 0,2 0 0,2 45 0,0-66 0,0 1 0,0-1 0,1 0 0,-1 1 0,1-1 0,0 0 0,0 0 0,-1 1 0,1-1 0,1 0 0,-1 0 0,0 0 0,0 0 0,1-1 0,-1 1 0,1 0 0,0 0 0,-1-1 0,1 1 0,0-1 0,0 0 0,0 1 0,0-1 0,0 0 0,0 0 0,1 0 0,-1-1 0,0 1 0,0 0 0,1-1 0,-1 1 0,0-1 0,1 0 0,-1 0 0,0 0 0,1 0 0,-1 0 0,0-1 0,1 1 0,-1-1 0,0 1 0,4-3 0,5 0 0,0 0 0,0-1 0,-1-1 0,1 0 0,-1-1 0,-1 1 0,14-12 0,-9 5 0,0-1 0,-1-1 0,-1 0 0,-1-1 0,0 0 0,0-1 0,-2 0 0,0 0 0,-1-1 0,-1 0 0,0-1 0,-1 0 0,-1 0 0,-1 0 0,0 0 0,-2-1 0,0 0 0,-1-23 0,-1 39 0,0 0 0,0 1 0,0-1 0,-1 1 0,1-1 0,-1 1 0,0-1 0,1 1 0,-1-1 0,-1 1 0,1 0 0,0-1 0,0 1 0,-1 0 0,-1-2 0,2 3 0,0 0 0,0 0 0,0 0 0,-1 0 0,1 1 0,0-1 0,0 0 0,0 1 0,-1-1 0,1 1 0,0 0 0,-1-1 0,1 1 0,0 0 0,-1 0 0,1-1 0,0 1 0,-1 0 0,1 1 0,0-1 0,-1 0 0,1 0 0,0 0 0,-1 1 0,1-1 0,0 1 0,-1-1 0,1 1 0,0 0 0,-2 0 0,2 0-191,0 1 0,-1-1 1,1 0-1,0 0 0,0 1 0,0-1 1,0 1-1,0-1 0,0 1 0,1-1 0,-1 1 1,0 0-1,1-1 0,-1 1 0,1 0 1,0 0-1,-1 3 0,0 31-6342,3-21-60</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08.962"/>
    </inkml:context>
    <inkml:brush xml:id="br0">
      <inkml:brushProperty name="width" value="0.025" units="cm"/>
      <inkml:brushProperty name="height" value="0.025" units="cm"/>
    </inkml:brush>
  </inkml:definitions>
  <inkml:trace contextRef="#ctx0" brushRef="#br0">65 1 15759,'0'0'13378,"0"14"-12305,-5 38-381,-20 86 1,14-85-302,1 1-1,-3 81 1,13-135-391,0 1 0,0 0 0,0-1 0,0 1 0,0-1 0,0 1 0,0 0 0,0-1 0,0 1 0,0-1 0,1 1 0,-1 0 0,0-1 0,0 1 0,1-1 0,-1 1 0,0-1 0,1 1 0,-1-1 0,0 1 0,1-1 0,-1 1 0,1-1 0,-1 0 0,0 1 0,1-1 0,-1 1 0,1-1 0,0 0 0,-1 0 0,1 1 0,-1-1 0,1 0 0,-1 0 0,1 0 0,0 0 0,-1 1 0,1-1 0,-1 0 0,1 0 0,0 0 0,-1 0 0,1 0 0,-1-1 0,1 1 0,0 0 0,-1 0 0,1 0 0,-1 0 0,1-1 0,-1 1 0,1 0 0,0-1 0,-1 1 0,1 0 0,-1-1 0,0 1 0,1-1 0,33-23 0,8-19 0,-23 23 0,1 1 0,0 1 0,34-23 0,-53 40 0,0 0 0,0 0 0,0 0 0,0 1 0,0-1 0,0 0 0,0 1 0,0-1 0,0 1 0,1-1 0,-1 1 0,0-1 0,0 1 0,0 0 0,0 0 0,1 0 0,-1 0 0,0 0 0,0 0 0,1 0 0,-1 0 0,0 0 0,0 0 0,0 1 0,1-1 0,1 1 0,-2 1 0,-1-1 0,1 0 0,0 1 0,-1-1 0,1 0 0,-1 1 0,1-1 0,-1 1 0,0-1 0,0 1 0,0-1 0,1 1 0,-1-1 0,-1 1 0,1 0 0,0-1 0,-1 3 0,-2 12 0,-1 0 0,-10 25 0,13-39 0,-4 10 0,2-5 0,1 0 0,-1 0 0,1 0 0,0 0 0,1 1 0,-1 10 0,2-18-38,0 0 0,0 1 0,0-1 1,1 0-1,-1 0 0,0 1 0,0-1 0,1 0 0,-1 0 0,0 0 1,0 0-1,1 1 0,-1-1 0,0 0 0,1 0 0,-1 0 0,0 0 1,1 0-1,-1 0 0,0 0 0,1 0 0,-1 0 0,0 0 0,0 0 1,1 0-1,-1 0 0,0 0 0,1 0 0,-1 0 0,0 0 0,1 0 1,-1 0-1,0-1 0,1 1 0,-1 0 0,0 0 0,0 0 0,1 0 1,-1-1-1,0 1 0,0 0 0,1 0 0,-1-1 0,0 1 0,0 0 1,0 0-1,0-1 0,1 0 0,15-11-5581,4-7-3339</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09.601"/>
    </inkml:context>
    <inkml:brush xml:id="br0">
      <inkml:brushProperty name="width" value="0.025" units="cm"/>
      <inkml:brushProperty name="height" value="0.025" units="cm"/>
    </inkml:brush>
  </inkml:definitions>
  <inkml:trace contextRef="#ctx0" brushRef="#br0">160 325 15919,'0'0'5621,"-11"3"-1120,-2 1-3888,1 1 0,-1 1 0,1 0 0,0 1 0,0 0 1,-14 12-1,22-17-526,1 1 0,-1-1 0,1 1-1,-1 0 1,1 1 0,0-1 0,0 0 0,1 1 0,-1 0 0,1-1 0,0 1 0,0 0 0,0 0 0,0 0 0,1 1 0,-1-1 0,1 0 0,0 1 0,0-1 0,1 0-1,-1 1 1,1-1 0,0 1 0,1-1 0,-1 1 0,1-1 0,1 6 0,-1-8-87,0-1 0,0 1 0,1 0 0,-1 0 0,1-1 0,0 1 0,-1-1 0,1 1 0,0-1 0,0 0 0,0 0 0,0 0 0,0 0 0,0 0 0,0 0 0,0 0 0,1-1 0,-1 1 0,0-1 0,0 1 0,1-1 0,-1 0 0,4 0 0,54-4 0,-52 2 0,0-1 0,-1 0 0,1 0 0,-1 0 0,0-1 0,0 0 0,0-1 0,0 0 0,-1 0 0,0 0 0,0-1 0,0 0 0,0 0 0,7-11 0,-7 8 0,1-1 0,-1 0 0,-1 0 0,0 0 0,0 0 0,-1-1 0,0 0 0,-1 0 0,3-21 0,-6 32 0,0 0 0,0 0 0,0 0 0,-1 1 0,1-1 0,0 0 0,0 0 0,0 0 0,0 0 0,0 0 0,-1 0 0,1 0 0,0 0 0,0 0 0,0 0 0,0 0 0,-1 0 0,1 0 0,0 0 0,0 0 0,0 0 0,0 0 0,-1 0 0,1 0 0,0 0 0,0 0 0,0 0 0,0 0 0,-1 0 0,1 0 0,0 0 0,0 0 0,0 0 0,0 0 0,0 0 0,-1 0 0,1-1 0,0 1 0,0 0 0,0 0 0,0 0 0,0 0 0,0 0 0,0 0 0,-1-1 0,1 1 0,0 0 0,0 0 0,0 0 0,0 0 0,0-1 0,0 1 0,-9 13 0,7-8 0,-1 0 0,1 0 0,1 1 0,-1-1 0,1 0 0,0 1 0,0 0 0,0-1 0,1 1 0,0-1 0,0 1 0,2 10 0,-2-15 0,1 1 0,-1-1 0,1 1 0,0-1 0,-1 1 0,1-1 0,0 0 0,0 1 0,0-1 0,0 0 0,0 0 0,0 1 0,1-1 0,-1 0 0,0 0 0,1 0 0,-1-1 0,2 2 0,0-1 0,1 0 0,-1 0 0,0 0 0,0-1 0,0 0 0,0 1 0,0-1 0,1 0 0,-1-1 0,0 1 0,0 0 0,5-2 0,4-2 0,0-1 0,-1 1 0,0-2 0,0 0 0,0 0 0,-1-1 0,0 0 0,0-1 0,0 0 0,-1 0 0,11-14 0,9-13 0,43-65 0,-34 39 0,36-81 0,-71 138 0,-4 13 0,-7 20 0,-8 10 0,2 0 0,2 0 0,2 1 0,2 1 0,1-1 0,2 1 0,2 0 0,2 45 0,1-82 0,1 0 0,-1 0 0,1 0 0,0 0 0,0 0 0,1 0 0,-1-1 0,4 6 0,-5-7 0,1-1 0,0 0 0,0 0 0,0 0 0,0 1 0,0-1 0,0 0 0,0 0 0,0-1 0,0 1 0,1 0 0,-1 0 0,0 0 0,0-1 0,1 1 0,-1-1 0,1 1 0,-1-1 0,0 1 0,1-1 0,-1 0 0,1 0 0,-1 0 0,3 0 0,-3 0 0,0-1 0,0 1 0,0-1 0,0 1 0,0-1 0,0 0 0,0 0 0,0 1 0,0-1 0,-1 0 0,1 0 0,0 0 0,-1 0 0,1 0 0,0 0 0,-1 0 0,1 0 0,-1 0 0,0 0 0,1 0 0,-1 0 0,0 0 0,1 0 0,-1-1 0,0 1 0,0 0 0,0 0 0,0 0 0,-1-3 0,-2-38 0,1 32-80,-2 0 1,1 1-1,-1-1 1,-1 1-1,1 0 1,-1 0-1,-1 1 1,0-1-1,0 1 1,-13-12-1,-11-9-398,-40-31-1,61 52 475,-9-8 524,30 18 428,16 7-751,0-4-205,1 0-1,0-2 1,1-1-1,28-3 1,17-3-3313,-26-5-4852,-2-8-8595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00.132"/>
    </inkml:context>
    <inkml:brush xml:id="br0">
      <inkml:brushProperty name="width" value="0.025" units="cm"/>
      <inkml:brushProperty name="height" value="0.025" units="cm"/>
    </inkml:brush>
  </inkml:definitions>
  <inkml:trace contextRef="#ctx0" brushRef="#br0">115 0 19603,'0'0'9529,"-7"11"-8238,-1 3-985,1 1 0,0 0 0,1 0 0,1 0 0,0 1-1,-4 26 1,-13 264-1016,17-429 180,1 75 715,3-1 1,8-87 0,-6 132-162,0-1 1,0 1-1,0 0 1,1 0-1,0-1 1,-1 1 0,1 0-1,1 0 1,-1 1-1,1-1 1,-1 0-1,1 1 1,0-1-1,0 1 1,1 0-1,-1 0 1,1 1-1,-1-1 1,1 1-1,4-3 1,-6 4-14,1 0-1,0 0 1,-1 1-1,1-1 1,-1 0 0,1 1-1,0 0 1,-1 0-1,1 0 1,0 0 0,-1 0-1,1 0 1,0 1-1,-1-1 1,1 1 0,0 0-1,-1-1 1,1 1-1,-1 1 1,0-1 0,1 0-1,-1 0 1,0 1-1,0 0 1,1-1 0,-1 1-1,-1 0 1,1 0-1,0 0 1,0 0 0,-1 0-1,1 0 1,-1 1-1,2 2 1,-1 0-11,1 1 0,-1-1 0,0 1 0,0 0 0,0 0 0,-1 0 0,0 0 0,0 0 0,-1 0 0,0 0 0,0 0 0,0 0 0,0 0 0,-1 0 0,0 0 0,-1 0 0,1 0 0,-1-1 0,0 1 0,-1 0 0,1-1 0,-1 1 0,0-1 0,-4 5 0,4-5 0,0 0 0,-1-1 0,0 0 0,1 1 0,-1-1 0,-1-1 0,1 1 0,0-1 0,-1 1 0,0-1 0,0 0 0,0-1 0,0 1 0,0-1 0,0 0 0,-1-1 0,1 1 0,-1-1 0,1 0 0,-1 0 0,0-1 0,1 1 0,-1-1 0,0-1 0,-10-1 0,15 2-39,0 0 1,-1 0-1,1-1 1,0 1-1,0-1 1,0 1-1,-1-1 0,1 1 1,0-1-1,0 0 1,0 0-1,0 1 1,0-1-1,0 0 0,0 0 1,0 0-1,0 0 1,0 0-1,1 0 0,-1 0 1,0 0-1,1-1 1,-1 1-1,1 0 1,-1 0-1,1-1 0,0 1 1,-1 0-1,1 0 1,0-1-1,0 1 1,0 0-1,0-1 0,0 1 1,0 0-1,0-1 1,0 1-1,1 0 1,-1 0-1,0-1 0,2-1 1,-1-1-317,1 1 0,-1-1 0,1 1 1,0-1-1,0 1 0,0 0 0,1 0 0,-1 0 0,1 0 1,0 0-1,-1 1 0,1-1 0,4-2 0,19-7-8464,1 0-5434</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12.519"/>
    </inkml:context>
    <inkml:brush xml:id="br0">
      <inkml:brushProperty name="width" value="0.025" units="cm"/>
      <inkml:brushProperty name="height" value="0.025" units="cm"/>
    </inkml:brush>
  </inkml:definitions>
  <inkml:trace contextRef="#ctx0" brushRef="#br0">61 1 7399,'0'2'10102,"0"3"-4995,-7 37-3009,-36 148 2923,39-162-4695,1 1 0,1-1 0,1 1 0,5 50 1,-4-77-308,1 0 0,-1 0 0,0-1 1,1 1-1,-1 0 0,1 0 0,0-1 1,-1 1-1,1 0 0,0-1 0,0 1 1,0-1-1,0 1 0,0-1 1,1 1-1,-1-1 0,0 0 0,1 0 1,-1 1-1,1-1 0,-1 0 0,1 0 1,-1-1-1,1 1 0,0 0 0,-1 0 1,1-1-1,0 1 0,0-1 0,0 0 1,-1 1-1,1-1 0,0 0 0,0 0 1,0 0-1,0 0 0,-1 0 0,1-1 1,0 1-1,0-1 0,1 0 0,6-1 57,-1 0-1,0-1 0,0 0 0,0-1 0,0 0 0,-1 0 0,10-7 0,116-108-75,-132 118 0,1 0 0,-1-1 0,0 1 0,0 0 0,1 0 0,-1 1 0,0-1 0,1 0 0,-1 0 0,1 1 0,-1-1 0,1 1 0,-1-1 0,1 1 0,-1 0 0,1-1 0,0 1 0,2 0 0,-3 1 0,0-1 0,-1 1 0,1-1 0,0 1 0,-1-1 0,1 1 0,0-1 0,-1 1 0,1 0 0,-1-1 0,1 1 0,-1 0 0,1 0 0,-1-1 0,1 1 0,-1 0 0,0 0 0,1 0 0,-1 0 0,0-1 0,0 1 0,0 0 0,0 2 0,1 8 0,-1-1 0,-1 1 0,0 0 0,-2 11 0,2-18 0,-9 43 0,6-35 0,1 1 0,1-1 0,-2 26 0,4-38 2,0 0 0,0 1 0,1-1 0,-1 0 0,0 1 0,0-1 0,1 0 0,-1 0 0,0 1 0,1-1-1,-1 0 1,0 0 0,1 0 0,-1 0 0,0 1 0,1-1 0,-1 0 0,0 0 0,1 0 0,-1 0 0,1 0 0,-1 0 0,0 0 0,1 0 0,-1 0 0,0 0 0,1 0 0,-1 0 0,1 0 0,-1 0 0,0 0 0,1-1-1,-1 1 1,0 0 0,1 0 0,-1 0 0,0-1 0,1 1 0,-1 0 0,1-1 0,16-7-915,-10 1-1576,1 0 0,-1-1 0,13-16 0,3-7-6869</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12.891"/>
    </inkml:context>
    <inkml:brush xml:id="br0">
      <inkml:brushProperty name="width" value="0.025" units="cm"/>
      <inkml:brushProperty name="height" value="0.025" units="cm"/>
    </inkml:brush>
  </inkml:definitions>
  <inkml:trace contextRef="#ctx0" brushRef="#br0">137 31 16367,'-8'5'4522,"-7"4"-2811,-55 39 3866,66-45-5297,1 0 0,-1 0 0,1 0 0,0 0-1,0 0 1,0 1 0,0-1 0,1 1 0,-1 0 0,1 0 0,0 0-1,0 0 1,0 0 0,1 0 0,-3 9 0,4-12-276,1 0 0,-1 1 0,0-1 0,0 0 0,1 0 0,-1 0 0,1 0 0,-1 0 0,1 0 0,-1 0 0,1 0 0,0 0 0,-1-1 0,1 1 0,0 0 0,0 0 0,-1 0 0,1-1 0,0 1 0,0 0 0,0-1 0,0 1 0,0-1 0,0 1 0,0-1 0,0 0 0,0 1 0,0-1 0,0 0 0,1 0 0,-1 0 0,0 1 0,0-1 0,2-1 0,43 0-32,-43 1 28,7-2 0,0 0 0,0-1 0,-1 0 0,1-1 0,-1 0 0,0 0 0,0-1 0,0 0 0,0-1 0,-1 0 0,13-12 0,-14 12 0,-1 1 0,0-1 0,0-1 0,-1 1 0,0-1 0,0 0 0,0 0 0,-1-1 0,0 1 0,-1-1 0,0 0 0,0 0 0,0 0 0,1-12 0,-29 51 0,19-20 0,1 0 0,0 0 0,1 0 0,0 1 0,1 0 0,0-1 0,1 1 0,0 0 0,0 22 0,2-34-15,0 1-1,0 0 1,0-1-1,0 1 1,0 0-1,1-1 1,-1 1 0,0 0-1,0-1 1,1 1-1,-1-1 1,0 1-1,1-1 1,-1 1 0,1-1-1,-1 1 1,0-1-1,1 1 1,-1-1-1,1 1 1,0-1 0,-1 0-1,1 1 1,-1-1-1,1 0 1,-1 1 0,1-1-1,0 0 1,0 0-1,24-2-1385,-19 0 586,-1 0 1,1-1 0,-1 1-1,1-1 1,-1 0 0,5-4 0,11-15-8406</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13.487"/>
    </inkml:context>
    <inkml:brush xml:id="br0">
      <inkml:brushProperty name="width" value="0.025" units="cm"/>
      <inkml:brushProperty name="height" value="0.025" units="cm"/>
    </inkml:brush>
  </inkml:definitions>
  <inkml:trace contextRef="#ctx0" brushRef="#br0">88 1 15535,'0'0'9881,"-2"13"-7943,-75 522 3475,76-523-5413,-4 30 0,3-36 0,1-24 0,2-21 0,2 1 0,1 0 0,3 0 0,19-68 0,-18 80 0,2 0 0,0 1 0,2 0 0,0 0 0,2 1 0,1 1 0,28-33 0,-36 48 0,0 1 0,0-1 0,1 2 0,1-1 0,8-5 0,-14 10 0,0 1 0,0-1 0,1 0 0,-1 1 0,0 0 0,1 0 0,-1 0 0,1 0 0,0 0 0,-1 1 0,1 0 0,-1 0 0,1 0 0,0 0 0,-1 0 0,1 1 0,6 1 0,-9-1 0,1 0 0,0 0 0,0 0 0,-1 0 0,1 1 0,-1-1 0,1 1 0,-1-1 0,0 1 0,1-1 0,-1 1 0,0 0 0,0 0 0,0 0 0,0-1 0,-1 1 0,1 0 0,0 0 0,-1 0 0,1 0 0,-1 0 0,0 0 0,0 1 0,0-1 0,0 0 0,0 0 0,0 0 0,0 0 0,-1 2 0,0 4 0,0-1 0,-1 0 0,1-1 0,-1 1 0,0 0 0,-1 0 0,-5 9 0,-3 1 0,-1-1 0,-1-1 0,0 0 0,-23 20 0,28-28 0,1-1 0,-1 0 0,0 0 0,0-1 0,0 0 0,-1-1 0,1 1 0,-1-2 0,0 1 0,-1-1 0,-13 2 0,22-4-6,1-1 0,-1 0 0,0 0 0,0 0 0,0 0 1,1 0-1,-1 0 0,0 0 0,0 0 0,1 0 0,-1 0 0,0 0 0,0-1 0,0 1 0,1 0 0,-1 0 0,0-1 1,1 1-1,-1-1 0,0 1 0,1 0 0,-1-1 0,0 1 0,1-1 0,-1 0 0,1 1 0,-1-1 0,1 1 0,-1-2 0,0 1-32,1-1-1,0 1 0,0-1 0,0 1 1,0-1-1,0 1 0,0 0 0,0-1 0,1 1 1,-1-1-1,0 1 0,1-1 0,-1 1 0,2-2 1,1-4-408,1 1 1,-1 0-1,1 0 0,1 0 1,6-8-1,40-31-9937,-22 20 2643</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13.933"/>
    </inkml:context>
    <inkml:brush xml:id="br0">
      <inkml:brushProperty name="width" value="0.025" units="cm"/>
      <inkml:brushProperty name="height" value="0.025" units="cm"/>
    </inkml:brush>
  </inkml:definitions>
  <inkml:trace contextRef="#ctx0" brushRef="#br0">134 1 17008,'0'0'3945,"0"10"-53,-4 40-2586,-3 0 1,-3 0-1,-1-1 1,-22 59-1,-7 33 84,19-51-1390,14-55 0,6-31 0,3-12 0,26-84 0,67-156 0,-85 223 0,2 0 0,0 1 0,31-44 0,-40 63 0,1 0 0,0 0 0,0 1 0,1-1 0,-1 1 0,1 0 0,0 0 0,0 0 0,0 1 0,1-1 0,-1 1 0,1 1 0,0-1 0,0 1 0,0 0 0,0 0 0,0 1 0,0 0 0,0 0 0,1 0 0,-1 1 0,0 0 0,7 0 0,-11 1 0,0-1 0,0 1 0,-1-1 0,1 1 0,0-1 0,0 1 0,-1 0 0,1 0 0,-1 0 0,1 0 0,0 0 0,-1 0 0,0 0 0,1 0 0,-1 1 0,0-1 0,0 1 0,1-1 0,-1 1 0,0-1 0,-1 1 0,1 0 0,0-1 0,0 1 0,-1 0 0,1-1 0,-1 1 0,1 0 0,-1 0 0,0 0 0,0 0 0,0 0 0,0-1 0,0 1 0,0 0 0,-1 4 0,0-1 0,0 1 0,0-1 0,0 1 0,-1-1 0,0 1 0,0-1 0,0 0 0,-1 0 0,0 0 0,0 0 0,-4 4 0,-2 0 0,0 0 0,-2 0 0,1-1 0,-1 0 0,-19 10 0,25-15 0,0 0 0,0-1 0,0 0 0,-1 0 0,1 0 0,0 0 0,-1-1 0,1 0 0,-1 0 0,1-1 0,-1 1 0,0-1 0,1 0 0,-1-1 0,1 1 0,-6-3 0,10 3-14,0-1 0,0 1-1,0-1 1,0 0 0,0 1 0,0-1 0,1 0-1,-1 0 1,0 0 0,1 1 0,-1-1 0,0 0-1,1 0 1,-1 0 0,1 0 0,0 0 0,-1 0-1,1 0 1,0 0 0,-1-1 0,1 1 0,0 0-1,0 0 1,0 0 0,0 0 0,0 0 0,0 0-1,0 0 1,1 0 0,-1 0 0,0 0 0,1-1-1,-1 1 1,0 0 0,1 0 0,0 1 0,-1-1-1,2-1 1,0-3-396,0 0 1,1 0-1,0 0 0,0 1 1,0 0-1,6-7 0,11-5-5932,1 0-2632</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14.373"/>
    </inkml:context>
    <inkml:brush xml:id="br0">
      <inkml:brushProperty name="width" value="0.025" units="cm"/>
      <inkml:brushProperty name="height" value="0.025" units="cm"/>
    </inkml:brush>
  </inkml:definitions>
  <inkml:trace contextRef="#ctx0" brushRef="#br0">13 152 8008,'0'0'24182,"10"5"-23669,-6-3-511,-1-1 0,0 1 0,1 0 0,-1-1 0,0 0 0,1 0 0,0 0 0,-1 0 1,1-1-1,0 1 0,-1-1 0,1 0 0,0 0 0,-1 0 0,1-1 0,0 1 0,-1-1 0,1 0 0,0 0 0,-1 0 0,1-1 0,-1 1 0,0-1 1,0 1-1,1-1 0,-1 0 0,0-1 0,0 1 0,-1 0 0,5-5 0,4-3-2,0 0 0,-1-1 0,13-17 0,-20 23 0,1 1 0,-1-1 0,-1 0 0,1 0 0,-1 0 0,1-1 0,-1 1 0,-1-1 0,1 1 0,-1-1 0,1-10 0,-2 15 0,0 1 0,-1-1 0,1 1 0,0 0 0,0-1 0,0 1 0,-1-1 0,1 1 0,0-1 0,0 1 0,-1 0 0,1-1 0,0 1 0,-1 0 0,1-1 0,-1 1 0,1 0 0,0 0 0,-1-1 0,1 1 0,-1 0 0,1 0 0,-1 0 0,1-1 0,-1 1 0,1 0 0,-1 0 0,1 0 0,-1 0 0,1 0 0,-1 0 0,1 0 0,-1 0 0,1 0 0,0 0 0,-1 1 0,1-1 0,-1 0 0,1 0 0,-1 0 0,1 0 0,-1 1 0,1-1 0,0 0 0,-1 0 0,0 1 0,-23 12 0,4 3 0,1 1 0,0 1 0,2 0 0,0 2 0,1 0 0,1 1 0,1 0 0,-14 30 0,27-50 2,0 1-1,0 0 1,0 0 0,0 0 0,1 0-1,-1 0 1,1 0 0,-1 1 0,1-1-1,0 0 1,0 0 0,0 0 0,0 0-1,0 0 1,0 1 0,0-1 0,2 3-1,-1-4 1,-1 1 0,1-1 0,0 0-1,0 0 1,0 0 0,0 0-1,0 0 1,1 0 0,-1 0 0,0 0-1,0 0 1,1 0 0,-1 0-1,0-1 1,1 1 0,-1-1 0,1 1-1,2 0 1,7 0-52,1 0 0,-1 0 0,1-1 0,-1-1 0,15-2 0,-24 3 30,36-9-2386,-1-7-4835,-1-5-4733</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15.218"/>
    </inkml:context>
    <inkml:brush xml:id="br0">
      <inkml:brushProperty name="width" value="0.025" units="cm"/>
      <inkml:brushProperty name="height" value="0.025" units="cm"/>
    </inkml:brush>
  </inkml:definitions>
  <inkml:trace contextRef="#ctx0" brushRef="#br0">33 1 14638,'0'0'13490,"3"9"-12006,-1-4-1319,-1 0-1,1 1 1,-1 0 0,-1-1 0,1 1-1,-1-1 1,0 1 0,0 0-1,0-1 1,-3 12 0,-23 66 1087,23-75-1188,1-4-61,0 0-1,1 0 1,-1 1 0,1-1-1,0 0 1,0 1 0,1-1 0,-1 1-1,1 7 1,2-11-3,-1-1 0,0 1 0,1-1 0,-1 0 0,1 1 0,-1-1 0,1 0 0,-1 0 0,1 0 0,-1 0 0,1-1 0,-1 1 0,1 0 0,-1 0 0,3-2 0,9-2 0,-1-1 0,1 0 0,-1-1 0,0 0 0,20-15 0,57-49 0,-45 34 0,-36 30 0,13-10 0,-21 16 0,1 0 0,-1 0 0,0 0 0,1 0 0,-1 0 0,0 0 0,1 0 0,-1 0 0,0 0 0,1 0 0,-1 0 0,0 0 0,1 0 0,-1 0 0,0 0 0,1 0 0,-1 0 0,0 0 0,1 1 0,-1-1 0,0 0 0,1 0 0,-1 0 0,0 1 0,0-1 0,1 0 0,-1 0 0,0 1 0,0-1 0,1 0 0,-1 0 0,0 1 0,0-1 0,0 0 0,0 1 0,1-1 0,-1 0 0,0 1 0,0-1 0,0 0 0,0 1 0,0-1 0,0 0 0,0 1 0,0-1 0,0 0 0,0 1 0,0-1 0,0 0 0,0 1 0,0-1 0,0 0 0,0 1 0,-1-1 0,1 0 0,0 1 0,0-1 0,0 0 0,-1 1 0,-1 9 0,0 0 0,-1 0 0,-1-1 0,0 1 0,0-1 0,-1 1 0,0-1 0,-9 12 0,6-9 0,1 0 0,0 1 0,-9 23 0,16-36 0,0 0 0,0 0 0,0 1 0,0-1 0,-1 0 0,1 0 0,0 0 0,0 1 0,0-1 0,0 0 0,0 0 0,0 0 0,0 1 0,0-1 0,1 0 0,-1 0 0,0 0 0,0 0 0,0 1 0,0-1 0,0 0 0,0 0 0,0 0 0,0 0 0,0 1 0,0-1 0,1 0 0,-1 0 0,0 0 0,0 0 0,0 0 0,0 1 0,1-1 0,-1 0 0,0 0 0,0 0 0,0 0 0,0 0 0,1 0 0,-1 0 0,0 0 0,0 0 0,0 0 0,1 0 0,-1 0 0,0 0 0,0 0 0,0 0 0,0 0 0,1 0 0,-1 0 0,0 0 0,0 0 0,0 0 0,1 0 0,8-3 0,-9 3 0,6-3-434,0 0-1,-1 0 1,1-1 0,-1 0-1,0-1 1,7-6 0,27-34-7043,-17 17-2762</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15.594"/>
    </inkml:context>
    <inkml:brush xml:id="br0">
      <inkml:brushProperty name="width" value="0.025" units="cm"/>
      <inkml:brushProperty name="height" value="0.025" units="cm"/>
    </inkml:brush>
  </inkml:definitions>
  <inkml:trace contextRef="#ctx0" brushRef="#br0">134 3 18642,'0'0'12406,"-9"-1"-10933,7 0-1455,-1 1 1,0 0-1,0-1 0,1 1 0,-1 0 0,0 1 0,0-1 0,1 0 0,-1 1 0,0 0 0,1-1 0,-1 1 0,0 0 0,1 0 0,-1 1 0,-2 0 0,2 2-23,-1-1-1,0 1 1,1-1-1,0 1 1,0 0-1,0 0 0,1 1 1,-1-1-1,1 1 1,-3 6-1,5-10 6,-3 4 0,1 0 0,-1 0 0,1 0 0,1 0 0,-1 1 0,1-1 0,0 0 0,0 1 0,0-1 0,1 1 0,0-1 0,1 12 0,1-16 0,-1 0 0,1 1 0,0-1 0,0 0 0,1 0 0,-1 0 0,0 0 0,0-1 0,0 1 0,1-1 0,-1 1 0,0-1 0,0 0 0,1 1 0,-1-1 0,0-1 0,1 1 0,-1 0 0,0 0 0,3-2 0,4 2 0,127-13 0,-135 13 0,0 0 0,-1 0 0,1 0 0,0 0 0,-1 0 0,1 0 0,0 0 0,-1 0 0,1 0 0,0 0 0,-1 0 0,1 1 0,0-1 0,-1 0 0,1 0 0,0 1 0,-1-1 0,1 0 0,-1 1 0,1-1 0,-1 1 0,1-1 0,-1 1 0,1-1 0,-1 1 0,0-1 0,1 1 0,-1 0 0,1-1 0,-1 1 0,1 1 0,-7 22 0,3-18 0,-1 1 0,0-1 0,0 0 0,-1 0 0,-5 6 0,1-4 0,0-1 0,-1 0 0,0-1 0,0 0 0,0-1 0,0 0 0,-1-1 0,0 0 0,0 0 0,0-1 0,-1-1 0,1 0 0,-1 0 0,1-1 0,-14-1 0,24 0-33,1 0 1,-1 0-1,0 0 0,0 0 0,1 0 1,-1 0-1,0 0 0,1 0 0,-1-1 1,0 1-1,1 0 0,-1 0 0,0-1 1,1 1-1,-1 0 0,1-1 0,-1 1 1,0-1-1,1 1 0,-1-1 0,1 1 1,-1-1-1,1 1 0,0-1 0,-1 0 1,1 1-1,0-1 0,-1 1 1,1-1-1,0 0 0,-1 1 0,1-1 1,0 0-1,0 1 0,0-1 0,0 0 1,0-1-1,0 2-91,0-1 0,0 1 0,1-1 0,-1 1 0,0-1 0,1 1 0,-1-1 0,0 1 0,1-1 0,-1 1 0,0-1 0,1 1 0,-1 0 0,1-1 0,-1 1 0,1 0 0,-1-1 0,1 1 0,-1 0 0,1 0 0,-1-1 0,1 1 0,-1 0 0,1 0 0,0 0 0,-1 0 0,1 0 0,-1 0 0,1 0 1,1 0-1,11-1-9042</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17.387"/>
    </inkml:context>
    <inkml:brush xml:id="br0">
      <inkml:brushProperty name="width" value="0.025" units="cm"/>
      <inkml:brushProperty name="height" value="0.025" units="cm"/>
    </inkml:brush>
  </inkml:definitions>
  <inkml:trace contextRef="#ctx0" brushRef="#br0">197 174 20884,'0'0'2733,"-12"1"192,5-1-2724,0 1-1,0 0 1,0 0-1,0 1 1,0-1-1,0 2 1,0-1-1,1 1 1,-1 0-1,1 0 1,0 1-1,0 0 1,0 0-1,0 0 1,1 1-1,-1 0 1,-5 7-1,4-5-125,1 0-1,0 1 0,0 0 1,1 0-1,0 0 0,1 0 1,0 1-1,0 0 0,0 0 1,1 0-1,1 0 0,0 1 1,-2 14-1,4-23-72,-1 0-1,1 0 1,0 0-1,0 0 1,0 0-1,0 0 1,0 0-1,0 0 1,0 0-1,0 0 1,1 0-1,-1 0 1,0 0-1,1 0 1,-1-1-1,0 1 1,1 0-1,-1 0 1,1 0-1,0 0 1,-1 0 0,1-1-1,-1 1 1,1 0-1,0-1 1,0 1-1,0 0 1,-1-1-1,1 1 1,0-1-1,1 1 1,1 0 7,-1-1 0,1 0 0,-1 0 0,0 0 0,1-1 0,-1 1 0,0-1 0,1 1 0,-1-1 0,0 0 0,1 0 0,3-2 0,5-3 38,-1 0 0,1-1 0,-1 0 0,12-12 0,5-8-8,-2-2 0,-1-1 0,-1 0 0,-1-2 0,-2 0 0,-2-2 1,0 0-1,19-58 0,-55 147 48,-24 81 360,37-116-399,1-1 0,1 1 0,1 0 0,1 0 0,1 23 0,0-41-48,0 0 0,0 0 0,0 0 0,1 0 0,-1 0 0,1 0 0,-1-1 0,1 1 0,-1 0 0,1 0 0,0 0 0,0-1 0,0 1 0,0 0 0,0-1 0,1 1 0,-1-1 0,0 1 0,1-1 0,-1 0 0,1 0 0,-1 0 0,1 1 0,-1-1 0,1 0 0,0-1 0,0 1 0,0 0 0,-1-1 0,1 1 0,0-1 0,0 1 0,0-1 0,0 0 0,0 0 0,0 1 0,0-2 0,0 1 0,0 0 0,0 0 0,-1-1 0,4 0 0,3-1 0,0 0 0,0-1 0,0 1 0,0-2 0,-1 1 0,0-1 0,0 0 0,13-10 0,-7 2 0,0 0 0,-1-1 0,0 0 0,-1-1 0,-1 0 0,0-1 0,-1 0 0,0-1 0,-2 0 0,0 0 0,10-34 0,-38 83 0,-12 60 0,31-85 0,0 1 0,0 0 0,1-1 0,0 1 0,1 0 0,-1-1 0,2 1 0,-1 0 0,3 8 0,-3-15 0,1-1 0,-1 0 0,1 0 0,0 0 0,-1 1 0,1-1 0,0 0 0,0 0 0,-1 0 0,1 0 0,0 0 0,0 0 0,0-1 0,0 1 0,0 0 0,0 0 0,1-1 0,-1 1 0,0-1 0,0 1 0,0-1 0,1 1 0,-1-1 0,0 0 0,1 1 0,-1-1 0,0 0 0,0 0 0,1 0 0,-1 0 0,0 0 0,1-1 0,-1 1 0,0 0 0,1 0 0,1-2 0,2 1 0,0 0 0,0-1 0,0 0 0,0 0 0,-1 0 0,1-1 0,8-5 0,3-9 0,-1 1 0,-1-2 0,0 0 0,-2-1 0,0 0 0,0-1 0,-2 0 0,10-27 0,-15 36 0,-12 55 0,4-33 0,-1 2 0,0 1 0,0 0 0,1 0 0,1 0 0,1 0 0,0 1 0,0-1 0,2 0 0,2 19 0,-2-32-8,0 1 0,0 0 0,0 0 0,1-1 0,-1 1 0,0-1 0,1 1 0,0-1 0,-1 0 0,1 1 1,0-1-1,-1 0 0,1 0 0,0 0 0,0-1 0,0 1 0,0 0 0,0-1 0,0 1 0,0-1 0,0 1 0,0-1 0,3 0 0,2 1-505,-1-1-1,0 0 1,1 0-1,-1 0 1,0-1 0,12-3-1,5-7-9314</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17.900"/>
    </inkml:context>
    <inkml:brush xml:id="br0">
      <inkml:brushProperty name="width" value="0.025" units="cm"/>
      <inkml:brushProperty name="height" value="0.025" units="cm"/>
    </inkml:brush>
  </inkml:definitions>
  <inkml:trace contextRef="#ctx0" brushRef="#br0">44 52 11915,'0'0'8707,"-6"9"-5360,-22 31-704,27-38-2573,0-1 0,0 0-1,0 0 1,0 1 0,0-1 0,1 0 0,-1 1 0,0-1 0,1 1 0,-1-1-1,1 1 1,0-1 0,0 1 0,-1 0 0,1-1 0,0 1 0,0-1 0,0 1-1,0 0 1,1-1 0,-1 1 0,1 2 0,0-3 34,0 0 1,0 0-1,0 0 0,0 0 1,1 0-1,-1 0 0,0 0 1,1 0-1,-1 0 1,0 0-1,1-1 0,-1 1 1,1-1-1,-1 1 0,1-1 1,-1 0-1,1 1 0,1-1 1,9 1 406,-1-1 0,1 0 0,-1 0 0,15-3 0,-24 2-501,9-1-10,-1 0 0,1-1 0,-1-1 0,0 0 0,0 0 0,0-1 0,16-11 0,-20 12 0,0 0 0,0 0 0,0-1 0,-1 0 0,0 0 0,0 0 0,0-1 0,0 0 0,-1 0 0,0 0 0,0 0 0,4-11 0,-8 17 0,1-1 0,-1 0 0,0 0 0,1 0 0,-1 1 0,0-1 0,0 0 0,1 0 0,-1 0 0,0 0 0,0 1 0,0-1 0,0 0 0,0 0 0,0 0 0,0 0 0,0 0 0,-1 1 0,1-1 0,0 0 0,0 0 0,-1 0 0,1 1 0,0-1 0,-1 0 0,1 0 0,-1 1 0,1-1 0,-1 0 0,1 1 0,-1-1 0,0 0 0,-1 0 0,0 0 0,0 1 0,0-1 0,0 1 0,-1 0 0,1-1 0,0 1 0,-1 0 0,1 1 0,0-1 0,0 0 0,-1 1 0,-2 0 0,-6 2 0,0 1 0,1 0 0,0 0 0,-16 10 0,13-4 0,0 0 0,0 1 0,1 1 0,0 0 0,-10 14 0,18-21 0,0 0 0,1 1 0,-1-1 0,1 1 0,0-1 0,1 1 0,0 0 0,0 0 0,0 0 0,0 1 0,1-1 0,0 0 0,0 0 0,1 1 0,0-1 0,1 9 0,-1-12 0,1-1 0,0 0 0,0 0 0,1 1 0,-1-1 0,0 0 0,1 0 0,-1 0 0,1-1 0,0 1 0,-1 0 0,1 0 0,0-1 0,0 1 0,0-1 0,0 0 0,1 0 0,-1 1 0,0-1 0,0-1 0,1 1 0,-1 0 0,1-1 0,-1 1 0,0-1 0,1 1 0,3-1 0,12 2 0,0-1 0,31-2 0,-30 0 0,40-6-2153,-22-6-4262,13-12-8623</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18.446"/>
    </inkml:context>
    <inkml:brush xml:id="br0">
      <inkml:brushProperty name="width" value="0.025" units="cm"/>
      <inkml:brushProperty name="height" value="0.025" units="cm"/>
    </inkml:brush>
  </inkml:definitions>
  <inkml:trace contextRef="#ctx0" brushRef="#br0">144 0 19250,'0'0'7538,"1"11"-5376,-10 261 433,-2-42-1373,10-238-1246,-2-1 0,1 1 0,-1-1 0,-1 1 0,0 0 0,0 1 0,-7-12 0,2 3-115,-10-18-130,-1 2 1,-24-31-1,89 79 942,-26-8-771,0-1 0,0-1 0,1-1 1,0-1-1,26 3 0,27-3-3560,2-3-5075,-22-1-1752</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00.504"/>
    </inkml:context>
    <inkml:brush xml:id="br0">
      <inkml:brushProperty name="width" value="0.025" units="cm"/>
      <inkml:brushProperty name="height" value="0.025" units="cm"/>
    </inkml:brush>
  </inkml:definitions>
  <inkml:trace contextRef="#ctx0" brushRef="#br0">1 173 12588,'0'0'19752,"8"-9"-19373,10-12-369,-2-1-1,-1 0 1,0-1-1,21-46 1,-33 62-10,-1 9 0,-3 18 0,-7 31 0,-1-15 0,2 0 0,1 1 0,-2 65 0,8-102-9,0 1-1,0 0 1,0-1 0,0 1-1,0-1 1,0 1-1,0-1 1,0 1 0,0 0-1,0-1 1,1 1 0,-1-1-1,0 1 1,0-1-1,1 1 1,-1-1 0,0 1-1,0-1 1,1 1 0,-1-1-1,1 1 1,-1-1 0,0 1-1,1-1 1,-1 0-1,1 1 1,-1-1 0,1 0-1,-1 0 1,1 1 0,-1-1-1,1 0 1,-1 0-1,1 1 1,0-1 0,-1 0-1,1 0 1,-1 0 0,1 0-1,-1 0 1,1 0 0,0 0-1,-1 0 1,1 0-1,-1 0 1,1-1 0,-1 1-1,1 0 1,0 0 0,0-1-1,1 0-215,1 0-1,0 0 1,-1 0 0,0-1-1,1 1 1,-1-1-1,0 1 1,0-1-1,0 0 1,3-3 0,13-24-5482,0-9-3150</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18.789"/>
    </inkml:context>
    <inkml:brush xml:id="br0">
      <inkml:brushProperty name="width" value="0.025" units="cm"/>
      <inkml:brushProperty name="height" value="0.025" units="cm"/>
    </inkml:brush>
  </inkml:definitions>
  <inkml:trace contextRef="#ctx0" brushRef="#br0">183 30 8680,'0'0'13901,"-9"-1"-9609,2 0-4024,0 1-1,1 0 0,-1 1 0,0 0 0,1 0 0,-1 0 1,1 1-1,-1 0 0,1 0 0,0 0 0,0 1 0,0 0 1,0 1-1,0-1 0,1 1 0,-1 0 0,1 0 0,0 1 0,0-1 1,1 1-1,-6 7 0,5-6-265,1-1-1,0 1 1,1 0 0,-1 0-1,1 0 1,0 1 0,0-1-1,1 1 1,0 0 0,0-1-1,0 11 1,1-15-2,1 0 0,0 0 0,0 0 0,1 0-1,-1 0 1,0 1 0,1-1 0,-1 0 0,1 0 0,0 0 0,0 0 0,0 0 0,0 0 0,0 0-1,0-1 1,0 1 0,0 0 0,1-1 0,-1 1 0,1-1 0,-1 1 0,1-1 0,0 1 0,0-1-1,-1 0 1,1 0 0,0 0 0,0 0 0,0 0 0,0-1 0,0 1 0,0 0 0,0-1 0,1 0-1,-1 1 1,0-1 0,0 0 0,0 0 0,3 0 0,6 0 0,-1-1 0,1 0 0,0 0 0,-1-1 0,1 0 0,-1-1 0,0 0 0,0-1 0,0 0 0,0 0 0,0-1 0,-1 0 0,13-10 0,-16 10 0,0 0 0,0 0 0,0 0 0,0 0 0,-1-1 0,0 0 0,0 0 0,-1 0 0,0-1 0,0 0 0,0 0 0,-1 0 0,0 0 0,0 0 0,-1 0 0,0-1 0,0 0 0,-1 1 0,1-12 0,-2 17 3,0 1 0,0 0 0,0-1 0,0 1 0,-1-1 0,1 1-1,-1-1 1,1 1 0,-1-1 0,1 1 0,-1 0 0,0-1 0,1 1 0,-1 0 0,0 0 0,0 0 0,0-1 0,0 1-1,0 0 1,0 0 0,0 0 0,0 1 0,-2-2 0,0 0-4,0 1 0,0 0 0,0 0 0,-1 0 1,1 0-1,0 0 0,0 1 0,-1-1 0,1 1 0,-5 0 0,3 0-112,-1 1 0,1-1 0,-1 1 0,1 0 0,0 0 0,-1 1 0,1-1 0,0 1 0,0 0 0,0 1 0,0-1 0,1 1 1,-7 5-1,-1 6-6064,6-3-5407</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19.612"/>
    </inkml:context>
    <inkml:brush xml:id="br0">
      <inkml:brushProperty name="width" value="0.025" units="cm"/>
      <inkml:brushProperty name="height" value="0.025" units="cm"/>
    </inkml:brush>
  </inkml:definitions>
  <inkml:trace contextRef="#ctx0" brushRef="#br0">34 1 14670,'0'0'12107,"5"11"-10462,0 0-1338,0 0 1,-1 1 0,-1 0 0,0 0 0,0 0 0,-1 1-1,-1-1 1,0 0 0,-1 1 0,0-1 0,-3 14 0,-7 34-91,-3 0 0,-25 66 0,37-121-217,5-64 0,23-100 0,-27 166 0,1 0 0,0 0 0,0 0 0,0 0 0,1 0 0,0 0 0,1 0 0,-1 0 0,1-1 0,1 1 0,-1-1 0,1 0 0,0 0 0,0 0 0,1-1 0,6 7 0,-5-7 0,0-1 0,0-1 0,0 1 0,1-1 0,-1 0 0,1 0 0,0-1 0,0 0 0,0 0 0,0-1 0,0 1 0,0-2 0,1 1 0,-1-1 0,0 0 0,10-1 0,-6-1 0,0-1 0,0 0 0,0 0 0,0-1 0,-1 0 0,1-1 0,-1 0 0,-1-1 0,1 0 0,-1 0 0,0-1 0,0 0 0,15-17 0,-18 18 0,1-1 0,-1 0 0,-1 0 0,1-1 0,-1 1 0,0-1 0,-1 0 0,0-1 0,0 1 0,-1-1 0,0 1 0,-1-1 0,0 0 0,0 0 0,-1 0 0,0-1 0,0-13 0,-1 22 0,0 1 0,0-1 0,-1 1 0,1-1 0,0 1 0,0 0 0,0-1 0,0 1 0,-1-1 0,1 1 0,0 0 0,0-1 0,-1 1 0,1 0 0,0-1 0,-1 1 0,1 0 0,0 0 0,-1-1 0,1 1 0,0 0 0,-1 0 0,1-1 0,-1 1 0,1 0 0,-1 0 0,1 0 0,0 0 0,-1 0 0,1 0 0,-1 0 0,1 0 0,-1 0 0,1 0 0,0 0 0,-1 0 0,1 0 0,-1 0 0,1 0 0,-1 0 0,1 0 0,0 1 0,-1-1 0,1 0 0,-1 0 0,1 0 0,0 1 0,-1-1 0,1 0 0,0 0 0,-1 1 0,1-1 0,0 0 0,0 1 0,-1 0 0,-20 17 0,10-3 0,1 1 0,0 0 0,1 1 0,1 0 0,0 0 0,1 1 0,1 0 0,1 0 0,1 1 0,0-1 0,1 1 0,0 30 0,3-46 0,0-1 0,0 1 0,0-1 0,0 1 0,0-1 0,1 1 0,-1-1 0,1 0 0,-1 1 0,1-1 0,0 1 0,0-1 0,0 0 0,0 0 0,1 0 0,-1 0 0,1 0 0,-1 0 0,1 0 0,0 0 0,-1 0 0,1-1 0,0 1 0,0-1 0,0 1 0,0-1 0,1 0 0,-1 0 0,0 0 0,0 0 0,1 0 0,-1 0 0,1-1 0,-1 1 0,0-1 0,1 0 0,-1 0 0,1 0 0,-1 0 0,1 0 0,-1 0 0,5-1 0,2-1 0,0 1 0,0-2 0,0 1 0,-1-1 0,1 0 0,-1-1 0,0 0 0,0 0 0,0-1 0,12-9 0,-10 5 0,-1 0 0,0-1 0,-1-1 0,9-13 0,-14 21 0,-1 0 0,0 0 0,0 0 0,0-1 0,0 0 0,-1 1 0,0-1 0,1 0 0,-1 1 0,0-1 0,-1 0 0,1 0 0,-1 0 0,0 0 0,0 0 0,0 0 0,0 0 0,-1-5 0,0 9 0,0-1 0,0 0 0,1 0 0,-1 0 0,0 1 0,0-1 0,0 0 0,0 1 0,0-1 0,0 1 0,1-1 0,-1 1 0,-1 0 0,1-1 0,0 1 0,0 0 0,0 0 0,0-1 0,0 1 0,0 0 0,0 0 0,0 0 0,0 0 0,0 1 0,0-1 0,0 0 0,0 0 0,-1 1 0,1-1 0,0 0 0,0 1 0,-1 0 0,-33 17 0,27-10 0,1-1 0,-1 1 0,1 1 0,1-1 0,0 1 0,0 0 0,1 0 0,-6 12 0,10-19 0,0 0 0,1 0 0,-1 0 0,0 0 0,0 0 0,1 0 0,0 0 0,-1 1 0,1-1 0,0 0 0,0 0 0,0 0 0,0 0 0,0 1 0,0-1 0,1 0 0,-1 0 0,1 0 0,0 0 0,0 0 0,-1 0 0,1 0 0,0 0 0,1 0 0,-1 0 0,0-1 0,0 1 0,1 0 0,-1-1 0,1 1 0,-1-1 0,1 1 0,0-1 0,0 0 0,0 0 0,0 0 0,-1 0 0,1 0 0,0 0 0,1 0 0,-1-1 0,0 1 0,0-1 0,0 0 0,4 1 0,73 3-3401,-30-4-4633</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20.128"/>
    </inkml:context>
    <inkml:brush xml:id="br0">
      <inkml:brushProperty name="width" value="0.025" units="cm"/>
      <inkml:brushProperty name="height" value="0.025" units="cm"/>
    </inkml:brush>
  </inkml:definitions>
  <inkml:trace contextRef="#ctx0" brushRef="#br0">189 79 13837,'0'0'12444,"-10"-7"-10127,5 3-2076,-1 0 1,0 0 0,0 1-1,0 0 1,0 0 0,0 1-1,-1 0 1,1 0 0,-1 0-1,-8-1 1,12 3-180,-1 0-1,0 0 1,0 0-1,0 1 1,0-1-1,0 1 1,0 0-1,0 0 1,1 0-1,-1 1 1,0-1-1,1 1 1,-1 0-1,1 0 1,0 0-1,-1 1 1,1-1-1,0 1 1,1 0-1,-1-1 1,0 1-1,-4 7 1,5-8-59,0 1 0,0-1 0,1 1 0,-1 0 1,0-1-1,1 1 0,0 0 0,0 0 0,0 0 0,0 0 0,0 0 1,0 0-1,1 1 0,0-1 0,-1 0 0,1 0 0,0 0 0,1 0 0,-1 1 1,0-1-1,1 0 0,2 5 0,-2-5-2,1-1 0,-1 1 0,1-1 0,0 0 0,0 0 0,0 0 0,0 0 0,1 0 0,-1 0 0,0-1 0,1 1 0,-1-1-1,1 1 1,0-1 0,-1 0 0,1 0 0,0 0 0,0-1 0,0 1 0,0-1 0,-1 1 0,1-1 0,0 0 0,4 0 0,2-1-1,0 0 0,0 0 0,0 0 0,0-1 0,0-1 0,0 1 0,0-1 0,-1-1 0,1 0 0,-1 0 0,0 0 0,0-1 0,9-8 0,-10 8 0,-1 0 0,-1-1 0,1 1 0,-1-1 0,0 0 0,0-1 0,-1 1 0,1-1 0,-1 0 0,-1 0 0,0 0 0,0-1 0,0 1 0,-1-1 0,0 1 0,1-9 0,-2 15-3,-1 1 0,0-1 0,0 1 0,1-1 0,-1 1 0,0-1 0,0 1 0,0-1 0,0 1 0,0-1 0,0 0 0,0 1 0,0-1 0,0 1 1,0-1-1,0 1 0,0-1 0,0 1 0,0-1 0,0 0 0,-1 1 0,1-1 0,0 1 0,0-1 0,-1 1 0,1-1 0,0 1 0,-1 0 0,1-1 0,0 1 0,-1-1 0,1 1 0,-1 0 0,1-1 0,0 1 0,-1 0 0,1-1 0,-1 1 0,1 0 0,-1 0 0,0-1 0,1 1 0,-1 0 0,1 0 0,-1 0 1,1 0-1,-1 0 0,1 0 0,-1 0 0,0 0 0,1 0 0,-1 0 0,0 0 0,-1 1-55,1 0 0,-1 0 0,0 0 0,1 0 0,-1 0 0,0 0-1,1 0 1,0 0 0,-1 1 0,1-1 0,0 0 0,0 1 0,-1-1 0,1 1 0,-1 2 0,1-2-394,0 1 0,0 0 0,0-1 0,0 1 0,1 0 0,-1 0 1,1 0-1,0-1 0,-1 1 0,2 6 0,-1-8 125,0 0 1,0 0-1,1 0 1,-1 0-1,0 0 1,1 0 0,-1 0-1,1 0 1,-1 0-1,1 0 1,-1-1-1,1 1 1,0 0-1,-1 0 1,1 0-1,0-1 1,0 1-1,-1 0 1,1-1-1,0 1 1,0-1 0,0 1-1,0-1 1,0 1-1,0-1 1,0 0-1,0 1 1,0-1-1,0 0 1,2 0-1,22 1-7899</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20.535"/>
    </inkml:context>
    <inkml:brush xml:id="br0">
      <inkml:brushProperty name="width" value="0.025" units="cm"/>
      <inkml:brushProperty name="height" value="0.025" units="cm"/>
    </inkml:brush>
  </inkml:definitions>
  <inkml:trace contextRef="#ctx0" brushRef="#br0">105 1 15150,'0'0'11414,"-4"10"-9674,-24 87-624,4 0 0,4 2-1,-9 132 1,39-382-1116,-2 103 0,31-91 0,-35 125 0,1 1 0,1 0 0,0 0 0,1 1 0,1 0 0,-1 0 0,2 1 0,0 0 0,0 0 0,1 1 0,17-14 0,-21 21 0,0-1 0,0 2 0,0-1 0,1 1 0,-1 0 0,1 0 0,-1 1 0,1 0 0,0 0 0,13 0 0,-19 1 0,1 0 0,0-1 0,-1 1 0,1 0 0,-1 0 0,1 1 0,0-1 0,-1 0 0,1 0 0,-1 1 0,1-1 0,-1 1 0,1 0 0,-1-1 0,1 1 0,-1 0 0,0 0 0,1 0 0,-1 0 0,0 0 0,0 0 0,1 0 0,-1 0 0,0 0 0,0 1 0,0-1 0,-1 0 0,1 1 0,0-1 0,0 1 0,-1-1 0,1 1 0,-1-1 0,1 1 0,-1-1 0,0 1 0,1 0 0,-1-1 0,0 1 0,0-1 0,0 1 0,-1 0 0,1-1 0,0 1 0,0-1 0,-1 1 0,1-1 0,-2 4 0,0-2 0,0 1 0,0-1 0,0 0 0,-1 1 0,1-1 0,-1 0 0,0-1 0,1 1 0,-1 0 0,-1-1 0,1 0 0,0 1 0,-7 2 0,-50 23 0,53-25 0,-6 2 0,1 0 0,-1-1 0,0 0 0,-1-1 0,1 0 0,-24 1 0,37-4 2,-1 0 0,1 0-1,0 0 1,0 0 0,-1 0 0,1 0 0,0 0 0,0 0-1,-1 0 1,1-1 0,0 1 0,0 0 0,0 0 0,-1 0-1,1 0 1,0 0 0,0 0 0,0 0 0,-1-1 0,1 1-1,0 0 1,0 0 0,0 0 0,0-1 0,-1 1 0,1 0-1,0 0 1,0 0 0,0-1 0,0 1 0,0 0 0,0 0-1,0-1 1,0 1 0,0 0 0,0 0 0,0-1-1,0 1 1,0 0 0,0 0 0,0-1 0,0 1 0,0 0-1,0 0 1,0 0 0,0-1 0,0 1 0,0 0 0,0 0-1,0-1 1,0 1 0,1 0 0,-1 0 0,0 0 0,0-1-1,0 1 1,0 0 0,1 0 0,-1 0 0,0 0 0,0-1-1,12-12-568,0 4-2272,-1 1 0,2 0 0,22-10-1,-22 12 243,20-11-5961</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21.233"/>
    </inkml:context>
    <inkml:brush xml:id="br0">
      <inkml:brushProperty name="width" value="0.025" units="cm"/>
      <inkml:brushProperty name="height" value="0.025" units="cm"/>
    </inkml:brush>
  </inkml:definitions>
  <inkml:trace contextRef="#ctx0" brushRef="#br0">104 0 17969,'0'0'10234,"-2"10"-8862,-42 187 303,26-132-1169,3 1-1,-7 71 1,21-137-506,1 0 0,0 1 0,0-1 0,0 1 0,-1-1 0,1 1 0,0-1 0,0 1 0,0-1 0,0 1 0,0-1 0,0 1 0,0-1 0,0 1 0,0-1 0,0 1 0,0-1 0,0 1 0,0-1 0,0 1 0,0-1 0,1 1 0,-1-1 0,0 1 0,0-1 0,1 0 0,-1 1 0,0-1 0,1 1 0,-1-1 0,0 0 0,1 1 0,-1-1 0,1 1 0,10-17 0,10-33 0,-14 18 0,-1-1 0,2-37 0,-9 72 0,1 1 0,0 0 0,0-1 0,1 1 0,-1 0 0,1-1 0,0 1 0,0 0 0,0-1 0,0 1 0,1-1 0,-1 0 0,1 1 0,0-1 0,0 0 0,0 0 0,4 3 0,-4-4 0,1 0 0,0 0 0,0 0 0,0-1 0,1 0 0,-1 0 0,0 0 0,0 0 0,1 0 0,-1 0 0,1-1 0,-1 0 0,0 0 0,1 0 0,-1 0 0,1 0 0,-1-1 0,0 1 0,7-3 0,-5 2 0,0-1 0,0 0 0,0 0 0,0 0 0,-1-1 0,1 1 0,0-1 0,-1 0 0,0-1 0,0 1 0,0-1 0,0 0 0,5-6 0,2-6 0,0 0 0,12-23 0,-15 26 0,-5 20 0,-3 9 0,-15 48 0,10-42 0,0 0 0,1 1 0,-2 34 0,6-56-5,0 0 0,0 0 1,0 0-1,0 0 0,0-1 0,0 1 1,0 0-1,0 0 0,0 0 0,0 0 1,1-1-1,-1 1 0,0 0 0,1 0 1,-1 0-1,0-1 0,1 1 0,-1 0 0,1-1 1,-1 1-1,1 0 0,-1-1 0,1 1 1,0 0-1,-1-1 0,1 1 0,0-1 1,0 1-1,0-1-31,1 0 1,-1 0 0,0 0-1,1 0 1,-1 0-1,0 0 1,1-1 0,-1 1-1,0 0 1,0-1-1,1 1 1,-1-1 0,0 1-1,0-1 1,2-1-1,4-2-519,-1-1 0,0 0 0,-1 0 0,1 0-1,5-7 1,7-16-6369,-2-7-2423</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21.577"/>
    </inkml:context>
    <inkml:brush xml:id="br0">
      <inkml:brushProperty name="width" value="0.025" units="cm"/>
      <inkml:brushProperty name="height" value="0.025" units="cm"/>
    </inkml:brush>
  </inkml:definitions>
  <inkml:trace contextRef="#ctx0" brushRef="#br0">24 1 20467,'0'0'11948,"-24"51"-11596,24-36-352,5-6-737,0-5-4996</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22.077"/>
    </inkml:context>
    <inkml:brush xml:id="br0">
      <inkml:brushProperty name="width" value="0.025" units="cm"/>
      <inkml:brushProperty name="height" value="0.025" units="cm"/>
    </inkml:brush>
  </inkml:definitions>
  <inkml:trace contextRef="#ctx0" brushRef="#br0">12 1 9385,'0'0'18161,"4"9"-16271,0 2-1591,-1 0 1,-1 0-1,0 0 1,0 0-1,-1 1 0,-1-1 1,1 0-1,-2 0 1,0 1-1,-4 20 1,0-9-274,-1 6-22,1 0-1,-2 43 1,7-71-4,0-1 0,0 1 0,0-1 0,0 1 0,0 0 0,0-1 0,0 1 0,0-1 0,1 1 0,-1-1 0,0 1 0,0-1 0,1 1 0,-1-1 0,0 1 0,1-1 0,-1 1 0,1-1 0,-1 1 0,0-1 0,1 1 0,-1-1 0,1 0 0,-1 1 0,1-1 0,-1 0 0,1 0 0,-1 1 0,1-1 0,0 0 0,-1 0 0,1 0 0,-1 0 0,1 0 0,-1 0 0,1 0 0,0 0 0,-1 0 0,1 0 0,-1 0 0,1 0 0,0 0 0,-1 0 0,1 0 0,-1 0 0,1-1 0,-1 1 0,2-1 0,29-13 0,-1-8 0,-1-1 0,-1-1 0,-1-1 0,-1-2 0,42-56 0,-22 27 0,-46 55 0,0 1 0,0 0 0,0-1 0,0 1 0,1 0 0,-1-1 0,0 1 0,0 0 0,0-1 0,0 1 0,0 0 0,1 0 0,-1-1 0,0 1 0,0 0 0,1 0 0,-1-1 0,0 1 0,0 0 0,1 0 0,-1 0 0,0-1 0,1 1 0,-1 0 0,0 0 0,1 0 0,-1 0 0,0 0 0,1 0 0,-1 0 0,0 0 0,1 0 0,-1 0 0,0 0 0,1 0 0,-1 0 0,0 0 0,1 0 0,-1 0 0,0 0 0,1 0 0,-1 0 0,0 0 0,1 1 0,-1-1 0,0 0 0,0 0 0,1 0 0,-1 1 0,0-1 0,0 0 0,1 0 0,-1 1 0,0-1 0,3 28 0,-12 36 0,-8 13 0,17-76 0,0-1 0,0 0 0,-1 1 0,1-1 0,0 1 0,0-1 0,0 0 0,0 1 0,0-1 0,0 1 0,0-1 0,0 0 0,0 1 0,0-1 0,0 1 0,0-1 0,1 1 0,-1-1 0,0 0 0,0 1 0,0-1 0,0 0 0,1 1 0,-1-1 0,0 0 0,0 1 0,1-1 0,-1 0 0,0 1 0,1-1 0,-1 0 0,0 0 0,1 1 0,-1-1 0,0 0 0,1 0 0,-1 0 0,0 1 0,1-1 0,-1 0 0,1 0 0,-1 0 0,0 0 0,1 0 0,-1 0 0,1 0 0,-1 0 0,1 0 0,-1 0 0,0 0 0,1 0 0,-1 0 0,1 0 0,-1 0 0,0-1 0,1 1 0,-1 0 0,1 0 0,-1 0 0,0-1 0,1 1 0,-1 0 0,1-1 0,6-3 0,1-1 0,-1 1 0,0-1 0,0-1 0,-1 0 0,1 0 0,-1 0 0,9-13 0,-9 12 0,-1 0 0,1 0 0,1 1 0,-1 0 0,1 0 0,0 0 0,0 1 0,12-6 0,-19 11 0,0 0 0,1 0 0,-1 0 0,1 0 0,-1 0 0,1 0 0,-1 1 0,1-1 0,-1 0 0,1 0 0,-1 0 0,0 0 0,1 1 0,-1-1 0,1 0 0,-1 0 0,0 1 0,1-1 0,-1 0 0,0 1 0,1-1 0,-1 0 0,0 1 0,1-1 0,-1 1 0,0-1 0,0 0 0,1 1 0,-1-1 0,0 1 0,0-1 0,0 1 0,0-1 0,0 1 0,0-1 0,0 0 0,0 1 0,0-1 0,0 1 0,0-1 0,0 1 0,0-1 0,0 1 0,0 0 0,-1 28 0,1-25 0,-1 5 0,-1 0 0,0 0 0,0 0 0,0 0 0,-5 9 0,-7 29 0,14-47-111,1 0 1,0 0-1,-1 0 0,1 0 0,0 0 1,-1 0-1,1 0 0,-1 0 0,1 0 1,0 0-1,-1 0 0,1 0 1,0 0-1,-1-1 0,1 1 0,-1 0 1,1 0-1,-1-1 0,1 1 0,0 0 1,-1-1-1,1 1 0,-1-1 1,0 1-1,1-1 0,-1 1 0,1-1 1,-1 1-1,0-1 0,1 0 0,22-18-7709,1-9-2387</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22.729"/>
    </inkml:context>
    <inkml:brush xml:id="br0">
      <inkml:brushProperty name="width" value="0.025" units="cm"/>
      <inkml:brushProperty name="height" value="0.025" units="cm"/>
    </inkml:brush>
  </inkml:definitions>
  <inkml:trace contextRef="#ctx0" brushRef="#br0">130 266 19186,'-8'9'4255,"-18"18"-1644,13-16-1652,0 1 1,2 1-1,-1 0 0,1 0 0,1 1 1,-14 25-1,24-39-959,0 0 0,0 0 0,-1 1 0,1-1 0,0 0 0,0 1 0,0-1 0,0 0 0,0 0 0,0 1 0,0-1 0,-1 0 0,1 1 0,0-1 0,0 0 0,0 1 0,0-1 0,0 0 0,0 0 0,1 1 0,-1-1 0,0 0 0,0 1 0,0-1 0,0 0 0,0 0 0,0 1 0,0-1 0,1 0 0,-1 0 0,0 1 0,0-1 0,0 0 0,1 0 0,-1 1 0,0-1 0,0 0 0,1 0 0,-1 0 0,0 0 0,0 1 0,1-1 0,-1 0 0,0 0 0,0 0 0,1 0 0,-1 0 0,1 0 0,20-4 0,20-17 0,-27 8 0,0 0 0,-2-1 0,0-1 0,0 0 0,-1 0 0,-1-1 0,-1-1 0,0 0 0,8-23 0,-26 60-7,2 0 0,0 0 0,1 1 1,1 0-1,1 0 0,-3 41 0,7-60 9,0 0 0,0 0 0,0 0 0,1-1 0,-1 1-1,0 0 1,1 0 0,-1 0 0,1 0 0,0 0 0,0-1 0,0 1 0,0 0 0,0-1 0,0 1 0,0-1 0,0 1 0,0-1-1,1 1 1,-1-1 0,1 0 0,-1 0 0,1 0 0,2 2 0,0-2-1,0 0 0,-1 0 0,1 0 0,0-1 0,0 1 0,-1-1 0,1 0 0,0 0 0,0 0 0,-1-1 0,8-1 0,2-1-3,-1-1 1,1 0-1,-1-1 0,0 0 0,-1-1 1,17-11-1,-10 2 2,-1 0 0,0-1 0,-2-1 0,1-1 0,-2 0 0,-1-1 0,0 0 0,-1-1 0,-1-1 0,-1 0 0,-1 0 0,-1-1 0,-1 0 0,0 0 0,-2-1 0,-1 1 0,2-28 0,-6 48 0,1 1 0,-1-1 0,0 1 0,0 0 0,0-1 0,0 1 0,0-1 0,0 1 0,0 0 0,0-1 0,-1 1 0,1 0 0,0-1 0,-1 1 0,1 0 0,-1-1 0,0 1 0,1 0 0,-1 0 0,0-1 0,-1 0 0,1 2 0,0 0 0,0 0 0,0 0 0,0 0 0,0 0 0,0 1 0,1-1 0,-1 0 0,0 1 0,0-1 0,0 0 0,0 1 0,0-1 0,1 1 0,-1-1 0,0 1 0,0 0 0,1-1 0,-1 1 0,0 0 0,1-1 0,-1 2 0,-37 52 0,18-19 0,-27 66 0,42-88 0,1-1 0,0 1 0,1 0 0,0 0 0,1 0 0,1 1 0,0-1 0,1 0 0,1 19 0,-1-30 0,1-1 0,-1 1 0,0 0 0,1-1 0,-1 1 0,1-1 0,-1 1 0,1-1 0,0 1 0,0-1 0,0 1 0,0-1 0,0 1 0,0-1 0,0 0 0,0 0 0,0 1 0,1-1 0,-1 0 0,1 0 0,-1 0 0,0-1 0,4 2 0,-2-1 0,1 0 0,-1 0 0,0-1 0,1 1 0,-1-1 0,1 0 0,-1 0 0,1-1 0,-1 1 0,1-1 0,3 0 0,3-2 0,-1 0 0,1-1 0,-1 0 0,0 0 0,0-1 0,0 0 0,10-8 0,-12 7 0,0 0 0,0-1 0,0 0 0,-1 0 0,0 0 0,-1-1 0,0 0 0,0 0 0,0 0 0,-1-1 0,0 1 0,-1-1 0,0 0 0,0 0 0,-1 0 0,2-19 0,-4 28 0,0 1 0,0-1 0,0 0 0,0 0 0,0 0 0,0 1 0,0-1 0,0 0 0,0 0 0,-1 0 0,1 0 0,0 1 0,0-1 0,0 0 0,0 0 0,0 0 0,-1 0 0,1 0 0,0 0 0,0 1 0,0-1 0,0 0 0,-1 0 0,1 0 0,0 0 0,0 0 0,0 0 0,0 0 0,-1 0 0,1 0 0,0 0 0,0 0 0,0 0 0,-1 0 0,1 0 0,0 0 0,0 0 0,0 0 0,-1 0 0,1 0 0,0 0 0,0 0 0,0 0 0,-1 0 0,1-1 0,0 1 0,0 0 0,0 0 0,0 0 0,0 0 0,-1 0 0,1-1 0,0 1 0,0 0 0,0 0 0,0 0 0,0 0 0,0 0 0,0-1 0,0 1 0,-1 0 0,1 0 0,0 0 0,0-1 0,0 1 0,0 0 0,0 0 0,-11 14 0,3 0 0,0 1 0,1 0 0,1 1 0,1 0 0,0 0 0,1 0 0,0 0 0,1 1 0,0 27 0,3-42-7,0-1-1,-1 0 1,2 0-1,-1 0 1,0 0-1,0 0 1,0 1-1,0-1 1,1 0-1,-1 0 1,1 0-1,-1 0 1,0 0-1,1 0 1,0 0-1,-1 0 1,1 0-1,0 0 1,-1-1-1,1 1 1,0 0-1,0 0 1,0 0-1,0-1 1,0 1-1,0-1 1,0 1-1,0-1 1,0 1-1,0-1 1,0 1-1,0-1 1,0 0-1,0 0 1,0 1 0,0-1-1,1 0 1,-1 0-1,0 0 1,0 0-1,0 0 1,0-1-1,0 1 1,0 0-1,3-1 1,-1 0-174,0 0 0,0 0 1,0 0-1,0 0 0,0-1 1,0 1-1,0-1 0,0 0 1,0 0-1,-1 0 0,1 0 1,-1 0-1,1-1 0,-1 1 1,3-4-1,1-10-8264,0-2-6909</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23.601"/>
    </inkml:context>
    <inkml:brush xml:id="br0">
      <inkml:brushProperty name="width" value="0.025" units="cm"/>
      <inkml:brushProperty name="height" value="0.025" units="cm"/>
    </inkml:brush>
  </inkml:definitions>
  <inkml:trace contextRef="#ctx0" brushRef="#br0">127 1 20435,'0'0'9545,"-8"14"-8269,-16 38-898,3 0 0,3 2-1,-18 79 1,29-98-378,1 0 0,-1 53 0,7-88 0,0 1 0,0-1 0,0 1 0,0-1 0,0 1 0,0-1 0,0 1 0,0 0 0,0-1 0,0 1 0,0-1 0,1 1 0,-1-1 0,0 1 0,0-1 0,0 1 0,1-1 0,-1 0 0,0 1 0,1-1 0,-1 1 0,0-1 0,1 0 0,-1 1 0,0-1 0,1 1 0,-1-1 0,1 0 0,-1 0 0,1 1 0,-1-1 0,1 0 0,-1 0 0,1 0 0,-1 1 0,1-1 0,-1 0 0,1 0 0,-1 0 0,1 0 0,-1 0 0,1 0 0,-1 0 0,1 0 0,-1 0 0,1 0 0,-1 0 0,1-1 0,-1 1 0,1 0 0,-1 0 0,1 0 0,-1-1 0,1 1 0,-1 0 0,1-1 0,-1 1 0,1-1 0,27-22 0,-19 8 0,0 0 0,-1 0 0,-1-1 0,0 0 0,-1 0 0,0-1 0,-2 0 0,0 0 0,-1 0 0,0 0 0,-1-22 0,-13 89 0,11-45 0,0 0 0,0 0 0,0 0 0,0-1 0,1 1 0,-1 0 0,2 0 0,-1 0 0,0-1 0,1 1 0,0 0 0,0-1 0,4 8 0,-4-10 0,1 0 0,-1 0 0,1 0 0,-1 0 0,1 0 0,0-1 0,-1 1 0,1-1 0,0 0 0,0 0 0,0 0 0,0 0 0,0-1 0,0 1 0,0-1 0,1 1 0,-1-1 0,0 0 0,0-1 0,0 1 0,0 0 0,0-1 0,4-1 0,2 0 0,-1-1 0,1-1 0,-1 0 0,0 0 0,0 0 0,-1-1 0,1 0 0,-1-1 0,0 0 0,-1 0 0,0 0 0,1-1 0,9-14 0,26-23 0,-42 44 0,0 0 0,0 0 0,1-1 0,-1 1 0,0 0 0,0 0 0,0 0 0,0 0 0,1 0 0,-1 0 0,0 0 0,0 0 0,0 0 0,0 0 0,1 0 0,-1 1 0,0-1 0,0 0 0,0 0 0,0 0 0,0 0 0,1 0 0,-1 0 0,0 0 0,0 0 0,0 0 0,0 0 0,0 1 0,0-1 0,1 0 0,-1 0 0,0 0 0,0 0 0,0 0 0,0 1 0,0-1 0,0 0 0,0 0 0,0 0 0,0 0 0,0 0 0,0 1 0,0-1 0,0 0 0,0 0 0,0 0 0,0 0 0,0 1 0,0-1 0,0 0 0,0 0 0,0 0 0,0 0 0,0 1 0,0-1 0,0 0 0,0 11 0,-13 96 0,6-66 0,-1 62 0,8 117 0,0-215 0,0 0 0,-1-1 0,0 1 0,0 0 0,0-1 0,-1 1 0,1-1 0,-1 0 0,0 1 0,0-1 0,-1 0 0,1 0 0,-1 0 0,0 0 0,0-1 0,0 1 0,-6 4 0,6-6 0,0 1 0,0-1 0,0 0 0,0 0 0,0-1 0,-1 1 0,1 0 0,-1-1 0,1 0 0,-1 0 0,1 0 0,-1-1 0,0 1 0,1-1 0,-1 1 0,0-1 0,1-1 0,-1 1 0,0 0 0,1-1 0,-1 0 0,0 0 0,-4-1 0,5 0 0,0 0 0,0 0 0,0 0 0,1 0 0,-1-1 0,1 1 0,0-1 0,-1 0 0,1 1 0,0-1 0,1 0 0,-1 0 0,0 0 0,1 0 0,0-1 0,-1 1 0,1 0 0,0-1 0,1 1 0,-1-4 0,-2-10 0,1-1 0,0-26 0,2 31 18,0 0 0,1 0 0,1 1-1,0-1 1,0 1 0,1-1 0,1 1 0,0 0 0,1 0-1,11-22 1,-7 21-127,1 0 0,0 1 0,0 0 0,1 0 0,1 1 0,0 1 0,0 0 0,20-11 0,-5 1-4861,-5-2-4970</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23.959"/>
    </inkml:context>
    <inkml:brush xml:id="br0">
      <inkml:brushProperty name="width" value="0.025" units="cm"/>
      <inkml:brushProperty name="height" value="0.025" units="cm"/>
    </inkml:brush>
  </inkml:definitions>
  <inkml:trace contextRef="#ctx0" brushRef="#br0">0 0 19410,'0'0'4581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00.863"/>
    </inkml:context>
    <inkml:brush xml:id="br0">
      <inkml:brushProperty name="width" value="0.025" units="cm"/>
      <inkml:brushProperty name="height" value="0.025" units="cm"/>
    </inkml:brush>
  </inkml:definitions>
  <inkml:trace contextRef="#ctx0" brushRef="#br0">203 1 13421,'0'0'11573,"-4"11"-8679,-12 36-898,16-42-1852,0 1 0,0 0 0,0 0 0,0-1 0,1 1 0,0 0-1,0 0 1,0-1 0,1 1 0,0-1 0,0 0 0,1 1 0,-1-1 0,1 0 0,0 0-1,6 6 1,10 27 293,-14-21-679,-1 0 1,0 1-1,-2-1 0,0 1 0,-1 0 1,-1 0-1,0 0 0,-1 0 0,-1-1 1,-1 1-1,-1-1 0,0 1 0,-1-1 1,-13 28-1,7-19-587,-2 0 0,-1-1 0,-1-1 0,0 0-1,-2-1 1,-1-1 0,-1 0 0,-31 27 0,10-17-8262</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24.315"/>
    </inkml:context>
    <inkml:brush xml:id="br0">
      <inkml:brushProperty name="width" value="0.025" units="cm"/>
      <inkml:brushProperty name="height" value="0.025" units="cm"/>
    </inkml:brush>
  </inkml:definitions>
  <inkml:trace contextRef="#ctx0" brushRef="#br0">201 8 9161,'0'0'22800,"-12"-3"-22250,7 2-540,0 0 1,0 0 0,-1 0-1,1 1 1,-1 0 0,1 0 0,-1 0-1,1 0 1,0 1 0,-1 0-1,1 0 1,0 1 0,0 0-1,0-1 1,0 2 0,0-1-1,0 0 1,0 1 0,1 0-1,-1 0 1,1 1 0,0-1-1,-7 8 1,4-4-11,0 1 0,1 0 0,0 0 0,0 0 0,1 1 0,-6 14 0,8-18 0,1 1 0,0-1 0,0 1 0,1 0 0,-1 0 0,1-1 0,1 1 0,-1 0 0,1 0 0,0 0 0,0 0 0,3 10 0,-2-13-68,0-1 1,1 1-1,0-1 0,0 0 1,0 1-1,0-1 0,0 0 1,0 0-1,0 0 0,1 0 1,-1-1-1,1 1 0,-1-1 1,1 1-1,-1-1 1,1 0-1,0 0 0,0 0 1,0 0-1,0-1 0,-1 1 1,1-1-1,0 0 0,0 0 1,4 0-1,10 1-920,-1-1-1,0-1 1,21-3 0,-23 1-1212,-1 0-1,0-1 1,0-1 0,0 0-1,11-7 1,18-11-11653</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24.658"/>
    </inkml:context>
    <inkml:brush xml:id="br0">
      <inkml:brushProperty name="width" value="0.025" units="cm"/>
      <inkml:brushProperty name="height" value="0.025" units="cm"/>
    </inkml:brush>
  </inkml:definitions>
  <inkml:trace contextRef="#ctx0" brushRef="#br0">154 1 17649,'0'0'7244,"-13"4"-5034,-4 2-1624,1 0 1,-28 15-1,40-18-473,-1-1 0,0 1 0,1 0 0,0 0 0,0 1 0,0-1-1,0 1 1,0 0 0,1 0 0,0 0 0,-1 0 0,2 1 0,-1-1 0,0 1-1,1 0 1,-3 8 0,5-13-106,0 1 0,0 0 0,0-1 0,0 1 0,0-1 0,0 1 0,0-1 0,0 1 0,0-1 0,0 1 0,0-1 0,0 1 0,0-1 0,1 1 0,-1-1 0,0 1 0,0-1 1,1 1-1,-1-1 0,0 1 0,0-1 0,1 0 0,-1 1 0,1-1 0,-1 1 0,0-1 0,1 0 0,-1 1 0,1-1 0,0 1 0,22 3 176,24-7 249,-7-5-200,41-12 0,-54 11-223,0 2 1,1 1 0,-1 2 0,41-3-1,-67 7 0,0 0-1,0 0 0,0 0 0,1 0 0,-1 0 0,0 0 0,0 1 0,1-1 1,-1 0-1,0 1 0,0-1 0,0 0 0,0 1 0,0 0 0,0-1 1,0 1-1,0 0 0,0-1 0,0 1 0,0 0 0,0 0 0,0 0 1,0 0-1,-1 0 0,1 0 0,0 0 0,-1 0 0,1 0 0,0 2 0,1 36 345,-2-23-309,0-16-44,1 1 0,-1-1 0,1 1 0,-1-1 0,1 0 0,-1 1 0,1-1 0,-1 0 0,1 1 0,-1-1 0,1 0 0,0 0 0,-1 0 0,1 1 0,-1-1 0,1 0 0,0 0 0,-1 0 0,1 0 0,0 0 0,-1 0 0,1 0 0,-1 0 0,1 0 0,0-1 0,-1 1 0,1 0 0,0 0 0,-1 0 0,1-1 0,-1 1 0,2-1 0,-2 1 0,79-36-5946,-29 12-760,-7 6-3608</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25.078"/>
    </inkml:context>
    <inkml:brush xml:id="br0">
      <inkml:brushProperty name="width" value="0.025" units="cm"/>
      <inkml:brushProperty name="height" value="0.025" units="cm"/>
    </inkml:brush>
  </inkml:definitions>
  <inkml:trace contextRef="#ctx0" brushRef="#br0">226 171 15567,'0'0'10687,"-9"-5"-7366,5 2-3207,-1 0 0,1 1 0,-1 0 0,0 0 0,0 0 0,0 0 0,0 1 0,0-1 0,0 1 0,0 1 0,0-1 0,0 1 0,-1 0 0,1 0 0,0 0 0,0 1 0,0 0 0,0 0 0,-1 0 0,1 0 0,1 1 0,-1 0 0,0 0 0,0 0 0,1 1 0,-1 0 0,-6 5 0,4-3-114,2-1 0,-1 1 0,0 0 0,1 1 0,0 0 0,0-1 0,1 2 0,-1-1 0,1 0 0,1 1 0,-1 0 0,1 0 0,0 0 0,1 0 0,-4 14 0,7-20 0,-1 1 0,0-1 0,0 0 0,0 0 0,1 0 0,-1 1 0,1-1 0,-1 0 0,1 0 0,-1 0 0,1 0 0,0 0 0,0 0 0,-1 0 0,1 0 0,0 0 0,0 0 0,0 0 0,0-1 0,0 1 0,0 0 0,0-1 0,0 1 0,0-1 0,0 1 0,1-1 0,-1 1 0,0-1 0,0 0 0,0 1 0,1-1 0,-1 0 0,0 0 0,0 0 0,1 0 0,-1 0 0,0 0 0,2-1 0,6 1 0,0-1 0,-1 0 0,1 0 0,13-4 0,-8 0 0,-1-1 0,1 0 0,-1-1 0,-1-1 0,1 0 0,-1-1 0,-1 0 0,1 0 0,-2-1 0,1-1 0,17-23 0,-6 3 0,-1 0 0,-1-2 0,21-50 0,-50 102 0,-6 14 0,-14 42 0,26-65 0,0 1 0,0-1 0,1 0 0,1 1 0,-1-1 0,2 1 0,0-1 0,0 1 0,3 17 0,-2-26 0,0 0 0,0 0 0,0 0 0,0 0 0,0 0 0,0 0 0,1 0 0,-1-1 0,1 1 0,-1 0 0,1-1 0,0 1 0,0-1 0,0 0 0,0 0 0,0 0 0,0 0 0,0 0 0,0 0 0,0 0 0,0-1 0,0 1 0,0-1 0,1 1 0,-1-1 0,0 0 0,0 0 0,1 0 0,-1 0 0,0 0 0,0-1 0,3 0 0,4 1 0,-1-2 0,0 1 0,1-1 0,-1 0 0,0-1 0,0 0 0,11-6 0,-4-1 0,0-2 0,0 1 0,-1-2 0,-1 0 0,0 0 0,-1-2 0,0 1 0,18-32 0,-37 60 0,0 1 0,1 0 0,1 0 0,-4 20 0,6-25 0,1 0 0,0 0 0,1 1 0,0-1 0,0 0 0,1 1 0,1-1 0,2 17 0,-3-26-32,1 0 0,-1 0-1,1 0 1,-1 0 0,1 0 0,-1 0-1,1 0 1,0 0 0,0 0 0,0 0-1,-1 0 1,1-1 0,0 1 0,0 0 0,0 0-1,0-1 1,0 1 0,0-1 0,1 1-1,-1-1 1,0 1 0,0-1 0,0 0 0,0 1-1,1-1 1,-1 0 0,0 0 0,0 0-1,0 0 1,1 0 0,-1 0 0,0 0-1,2-1 1,0 0-405,0 1 1,0-1-1,0 0 0,-1 0 0,1 0 0,0 0 0,-1 0 0,1-1 0,-1 1 0,1-1 1,-1 0-1,0 0 0,3-2 0,13-20-12434</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26.129"/>
    </inkml:context>
    <inkml:brush xml:id="br0">
      <inkml:brushProperty name="width" value="0.025" units="cm"/>
      <inkml:brushProperty name="height" value="0.025" units="cm"/>
    </inkml:brush>
  </inkml:definitions>
  <inkml:trace contextRef="#ctx0" brushRef="#br0">69 18 11339,'19'-16'7325,"-19"16"-7165,0 0 0,1 0 0,-1 0 1,0-1-1,0 1 0,0 0 1,1 0-1,-1 0 0,0 0 1,0 0-1,1 0 0,-1 0 0,0 0 1,0 0-1,1 0 0,-1 0 1,0 0-1,0 0 0,0 0 1,1 0-1,-1 0 0,0 0 1,0 0-1,1 0 0,-1 0 0,0 0 1,0 0-1,0 0 0,1 1 1,-1-1-1,0 0 0,0 0 1,0 0-1,1 0 0,-1 0 1,0 1-1,0-1 0,0 0 0,0 0 1,1 1-1,0 15 3905,-4 11-4261,-54 323 3858,56-349-3662,-1-7 0,-2-27 0,-1 0 0,-12-49 0,11 72 0,3 17 0,4 21 0,0-25 0,1 0 0,-1-1 0,0 1 0,1 0 0,-1 0 0,1-1 0,0 1 0,0-1 0,0 1 0,0-1 0,0 0 0,0 0 0,1 0 0,-1 0 0,1 0 0,-1 0 0,6 1 0,-2 0 0,1-1 0,-1 0 0,1 0 0,0 0 0,0-1 0,-1 0 0,14 0 0,-7-2 0,0 1 0,0-2 0,-1 1 0,1-2 0,-1 0 0,0 0 0,0-1 0,18-9 0,-21 8 0,1 0 0,-1-1 0,0 0 0,0-1 0,-1 0 0,0 0 0,0-1 0,-1 0 0,0-1 0,0 1 0,-1-1 0,7-12 0,-23 45 0,2-1 0,1 2 0,1-1 0,1 1 0,1 0 0,-1 48 0,5-72 0,0-1 0,-1 1 0,1-1 0,0 1 0,0-1 0,0 1 0,0-1 0,0 1 0,0-1 0,0 1 0,1-1 0,-1 1 0,0 0 0,0-1 0,0 1 0,0-1 0,1 1 0,-1-1 0,0 1 0,1-1 0,-1 0 0,0 1 0,1-1 0,-1 1 0,0-1 0,1 0 0,-1 1 0,1-1 0,-1 0 0,0 1 0,1-1 0,-1 0 0,1 0 0,-1 1 0,1-1 0,0 0 0,-1 0 0,1 0 0,-1 0 0,1 0 0,-1 0 0,1 0 0,-1 0 0,2 0 0,-1 0 0,1-1 0,0 1 0,-1-1 0,1 0 0,-1 0 0,0 1 0,1-1 0,-1 0 0,0 0 0,1 0 0,-1-1 0,0 1 0,0 0 0,0 0 0,1-2 0,18-36-2130,-14 21-908,0 1 1,-1-1-1,4-33 1,-3-1-5232</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26.473"/>
    </inkml:context>
    <inkml:brush xml:id="br0">
      <inkml:brushProperty name="width" value="0.025" units="cm"/>
      <inkml:brushProperty name="height" value="0.025" units="cm"/>
    </inkml:brush>
  </inkml:definitions>
  <inkml:trace contextRef="#ctx0" brushRef="#br0">64 1 7239,'0'0'19923,"-55"70"-18450,47-43-480,8 0-416,0-2-417,9-2-737,14-2-2402,10-7-2754,2-2-4261</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26.832"/>
    </inkml:context>
    <inkml:brush xml:id="br0">
      <inkml:brushProperty name="width" value="0.025" units="cm"/>
      <inkml:brushProperty name="height" value="0.025" units="cm"/>
    </inkml:brush>
  </inkml:definitions>
  <inkml:trace contextRef="#ctx0" brushRef="#br0">113 0 8136,'0'0'19960,"-7"11"-17601,-18 21-1376,14-20-817,1 0 0,0 1 0,1 0 0,0 1 1,1 0-1,1 1 0,-9 23 0,16-37-166,0 0 0,0-1 0,0 1 0,1 0 0,-1-1 0,0 1 0,1 0 0,-1-1 0,0 1 0,1 0 0,-1-1 0,1 1 0,-1-1 0,1 1 0,-1-1 0,1 1 0,0-1 0,-1 0 0,1 1 0,0-1 0,-1 0 0,1 1 0,0-1 0,-1 0 0,1 0 0,0 0 0,-1 1 0,1-1 0,0 0 0,0 0 0,-1 0 0,1 0 0,0 0 0,-1 0 0,1-1 0,0 1 0,1 0 0,31-4 0,-13-2 0,-1 0 0,1-2 0,-2 0 0,1-1 0,-1-1 0,23-17 0,-17 12 0,1 0 0,32-13 0,-57 28 0,1-1 0,-1 1 0,0 0 0,1 0 0,-1-1 0,1 1 0,-1 0 0,1 0 0,-1 0 0,1-1 0,-1 1 0,1 0 0,-1 0 0,1 0 0,-1 0 0,1 0 0,-1 0 0,1 0 0,-1 0 0,1 0 0,-1 1 0,1-1 0,-1 0 0,1 0 0,-1 0 0,0 0 0,1 1 0,-1-1 0,1 0 0,-1 1 0,0-1 0,1 0 0,-1 0 0,1 1 0,-1-1 0,0 1 0,1-1 0,-1 0 0,0 1 0,0-1 0,1 1 0,-1-1 0,0 1 0,0-1 0,0 1 0,0-1 0,0 1 0,1-1 0,-1 1 0,0-1 0,0 1 0,0-1 0,0 1 0,0-1 0,-1 1 0,1-1 0,0 0 0,0 1 0,0-1 0,0 1 0,0-1 0,-1 1 0,1 0 0,-16 46 0,8-25 0,8-21 0,0 0 0,-1 1 0,1-1 0,0 0 0,-1 0 0,1 0 0,0 0 0,0 0 0,0 1 0,0-1 0,0 0 0,0 0 0,1 0 0,-1 0 0,0 0 0,1 0 0,-1 1 0,0-1 0,1 0 0,-1 0 0,1 0 0,0 0 0,-1 0 0,1 0 0,0-1 0,0 1 0,-1 0 0,1 0 0,0 0 0,0-1 0,0 1 0,0 0 0,1 0 0,2 0 0,-1-1 0,1 1 0,-1-1 0,1 0 0,-1 0 0,1 0 0,-1 0 0,1-1 0,-1 1 0,6-3 0,2 0 0,0-2 0,0 1 0,0-2 0,-1 1 0,15-12 0,-17 12 0,-1 0 0,1 0 0,-1 0 0,2 1 0,-1 0 0,0 1 0,1 0 0,-1 0 0,1 1 0,16-2 0,-25 4 1,1 0-1,-1 0 1,0 1-1,1-1 1,-1 0-1,0 0 1,1 1 0,-1-1-1,0 0 1,1 1-1,-1-1 1,0 1-1,0-1 1,0 0-1,1 1 1,-1-1 0,0 1-1,0-1 1,0 1-1,0-1 1,0 0-1,0 1 1,1-1 0,-1 1-1,0-1 1,0 1-1,-1-1 1,1 1-1,0-1 1,0 0 0,0 1-1,0-1 1,0 1-1,0-1 1,-1 1-1,1-1 1,0 0 0,0 1-1,-1 0 1,-7 18-115,-23 23-5149,15-28-2259</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28.665"/>
    </inkml:context>
    <inkml:brush xml:id="br0">
      <inkml:brushProperty name="width" value="0.025" units="cm"/>
      <inkml:brushProperty name="height" value="0.025" units="cm"/>
    </inkml:brush>
  </inkml:definitions>
  <inkml:trace contextRef="#ctx0" brushRef="#br0">5 0 19538,'0'0'5035,"0"8"-3156,-2 104 950,-1-39-2425,4 0 0,14 114 0,3-112-133,-14-64-4322,0-5-4399,-20-24-2606</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29.010"/>
    </inkml:context>
    <inkml:brush xml:id="br0">
      <inkml:brushProperty name="width" value="0.025" units="cm"/>
      <inkml:brushProperty name="height" value="0.025" units="cm"/>
    </inkml:brush>
  </inkml:definitions>
  <inkml:trace contextRef="#ctx0" brushRef="#br0">1 1 14157,'0'0'11980,"85"17"-11596,-34-4-288,7-8-704,5-1-2563,4-4-2691,-4 0-6438</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29.353"/>
    </inkml:context>
    <inkml:brush xml:id="br0">
      <inkml:brushProperty name="width" value="0.025" units="cm"/>
      <inkml:brushProperty name="height" value="0.025" units="cm"/>
    </inkml:brush>
  </inkml:definitions>
  <inkml:trace contextRef="#ctx0" brushRef="#br0">231 10 7687,'-9'0'10186,"2"1"-9432,-1-1 0,0 1 0,1 0 0,-1 1-1,1 0 1,0 0 0,0 1 0,-1 0 0,-8 5 0,6-2-222,1 0 1,0 0-1,0 1 0,0 0 1,1 1-1,-10 11 1,11-11-314,0 1 0,0 1 0,1-1 0,0 1 0,1 0 0,0 1 0,0-1 1,1 1-1,1 0 0,-1 0 0,2 0 0,0 0 0,0 1 0,0 16 0,2-25-211,0-1 0,1 0 0,-1 1 0,0-1 0,1 0 0,0 0-1,-1 0 1,1 0 0,0 1 0,0-1 0,0 0 0,0 0 0,1 0-1,-1-1 1,0 1 0,1 0 0,-1 0 0,1-1 0,0 1 0,0-1-1,-1 0 1,1 1 0,0-1 0,0 0 0,0 0 0,0 0 0,1 0-1,-1 0 1,0-1 0,0 1 0,0-1 0,1 1 0,-1-1 0,0 0-1,4 0 1,1 0-3,-1 0 0,1-1 0,0 1 0,-1-1 0,1-1 0,-1 1 0,1-1-1,-1 0 1,0 0 0,0-1 0,10-6 0,-5 2-5,-1-1 0,1-1 0,-1 0 0,-1 0 0,0-1 0,0 0 0,-1-1 0,7-12 0,-10 16 0,-1-1 0,0 1 0,-1-1 0,0 0 0,0 0 0,0 0 0,-1-1 0,-1 1 0,1 0 0,-1-1 0,-1 1 0,0-1 0,-1-14 0,1 19 4,-1 1-1,0 0 1,0 0 0,0 0 0,0 0-1,-1 0 1,1 0 0,-1 1 0,0-1-1,1 0 1,-1 1 0,0-1 0,-1 1-1,1 0 1,0-1 0,-1 1 0,1 0-1,-1 1 1,0-1 0,1 0 0,-1 1-1,0 0 1,0-1 0,-6 0-1,-1-1-80,-1 0-1,0 2 0,0-1 0,0 1 0,-20 1 0,21 2-2409,6 1-3209</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29.977"/>
    </inkml:context>
    <inkml:brush xml:id="br0">
      <inkml:brushProperty name="width" value="0.025" units="cm"/>
      <inkml:brushProperty name="height" value="0.025" units="cm"/>
    </inkml:brush>
  </inkml:definitions>
  <inkml:trace contextRef="#ctx0" brushRef="#br0">221 53 6983,'0'0'10388,"-8"-4"-8274,3 1-1477,2 3-475,1-2 1,-1 1 0,1 0-1,0 0 1,-1-1-1,1 1 1,0-1-1,0 0 1,0 0-1,-2-2 1,3 2 484,0 1 1,0-1-1,0 0 1,0 0-1,1 1 1,-1-1-1,0 0 1,1 0-1,0 0 1,-1 0-1,1 0 1,0-3-1,0 34-376,-2 0 1,0 0-1,-2-1 0,-2 1 0,0-1 0,-2 0 0,-1 0 0,-18 38 0,-12 10-271,22-45 0,1 0 0,-16 48 0,32-78 0,-1 1 0,0-1 0,1 0 0,-1 1 0,1-1 0,0 1 0,-1-1 0,1 1 0,0-1 0,0 1 0,0-1 0,0 1 0,0-1 0,0 1 0,0-1 0,0 1 0,1-1 0,-1 1 0,1-1 0,-1 1 0,1-1 0,0 0 0,-1 1 0,2 1 0,1-2 0,0 1 0,-1-1 0,1 0 0,0 0 0,0-1 0,0 1 0,0 0 0,0-1 0,0 0 0,0 0 0,0 0 0,3 0 0,52-3 0,-1-3 0,-1-2 0,105-28 0,72-12 0,-229 48-14,7-2-1635,-7-2-2523,-3-3-8346</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03.044"/>
    </inkml:context>
    <inkml:brush xml:id="br0">
      <inkml:brushProperty name="width" value="0.025" units="cm"/>
      <inkml:brushProperty name="height" value="0.025" units="cm"/>
    </inkml:brush>
  </inkml:definitions>
  <inkml:trace contextRef="#ctx0" brushRef="#br0">26 0 14157,'0'0'481,"-13"64"-385,5-27-32,4 5-64,4 0-448,0-3-225,0-2-1089,0 0-704,0-6-2210</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30.900"/>
    </inkml:context>
    <inkml:brush xml:id="br0">
      <inkml:brushProperty name="width" value="0.025" units="cm"/>
      <inkml:brushProperty name="height" value="0.025" units="cm"/>
    </inkml:brush>
  </inkml:definitions>
  <inkml:trace contextRef="#ctx0" brushRef="#br0">4 1 20179,'0'0'12054,"0"9"-11600,-3 293-374,3-301-83,2 22-2940,-2-23 2812,0 0 0,0 1 1,0-1-1,0 1 1,0-1-1,0 0 0,1 1 1,-1-1-1,0 0 1,0 1-1,0-1 0,1 0 1,-1 1-1,0-1 1,0 0-1,1 0 0,-1 1 1,0-1-1,1 0 1,-1 0-1,0 0 0,1 1 1,-1-1-1,0 0 1,1 0-1,-1 0 0,0 0 1,1 0-1,-1 0 1,0 0-1,1 1 0,-1-1 1,1 0-1,-1 0 1,0 0-1,1-1 0,-1 1 1,0 0-1,1 0 1,-1 0-1,1 0 0,-1 0 1,0 0-1,1 0 1,-1-1-1,0 1 0,1 0 1,-1 0-1,0-1 1,0 1-1,1 0 0,-1 0 1,0-1-1,11-11-9921</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31.431"/>
    </inkml:context>
    <inkml:brush xml:id="br0">
      <inkml:brushProperty name="width" value="0.025" units="cm"/>
      <inkml:brushProperty name="height" value="0.025" units="cm"/>
    </inkml:brush>
  </inkml:definitions>
  <inkml:trace contextRef="#ctx0" brushRef="#br0">234 123 18514,'2'-12'4494,"-1"9"-4117,3-19 2346,0-1 1,0-28-1,-4 51-2705,0-1 0,0 1 1,0 0-1,0-1 0,0 1 0,0-1 0,0 1 0,0 0 1,0-1-1,0 1 0,0-1 0,-1 1 0,1 0 0,0-1 0,0 1 1,0-1-1,0 1 0,-1 0 0,1-1 0,0 1 0,0 0 0,-1-1 1,1 1-1,0 0 0,-1 0 0,1-1 0,0 1 0,-1 0 1,1 0-1,0 0 0,-1-1 0,1 1 0,0 0 0,-2 0 0,-14 5 349,-14 18-157,16-3-210,1-1 0,1 2 0,1 0 0,0 0 0,2 1 0,1 0 0,0 0 0,2 1 0,0 0 0,2 1 0,0-1 0,0 36 0,4-5 0,2 0 0,2 0 0,3 0 0,18 73 0,-18-96 0,-1 1 0,-2 0 0,0 43 0,-4-75 0,1 1 0,-1-1 0,0 1 0,0-1 0,0 1 0,0-1 0,0 1 0,0-1 0,0 1 0,0-1 0,0 1 0,0-1 0,0 1 0,0-1 0,0 1 0,0 0 0,0-1 0,0 1 0,-1-1 0,1 1 0,0-1 0,0 1 0,-1-1 0,1 0 0,0 1 0,-1-1 0,1 1 0,-1-1 0,1 0 0,0 1 0,-1-1 0,1 0 0,-1 1 0,1-1 0,-1 0 0,1 0 0,-1 1 0,1-1 0,-1 0 0,1 0 0,-1 0 0,1 0 0,-1 0 0,1 0 0,-1 0 0,1 0 0,-1 0 0,0 0 0,1 0 0,-1 0 0,1 0 0,-1 0 0,1 0 0,-1 0 0,1-1 0,-1 1 0,1 0 0,-1 0 0,0-1 0,-1-1 0,-1 0 0,0 1 0,1-1 0,0 0 0,0 0 0,-1-1 0,1 1 0,0 0 0,-2-5 0,-14-34 0,1-1 0,2-1 0,3-1 0,-9-45 0,14 56 0,4 21 0,1 9 0,1-1 0,0 0 0,0 0 0,1 0 0,-1 0 0,1 0 0,0 0 0,0 0 0,0 0 0,1-4 0,1 7 0,0 0 0,0 0 0,0 0 0,0 0 0,0 1 0,0-1 0,0 1 0,1-1 0,-1 1 0,0 0 0,0 0 0,1 0 0,-1 0 0,0 1 0,3 0 0,3-1 0,36 1-766,-17 1-1225,1-2 1,28-3 0,-51 3 1422,1-1 0,0 0 0,0 0 1,0-1-1,-1 0 0,1 0 0,-1 0 0,1 0 0,-1-1 0,0 0 0,0 0 1,0-1-1,-1 1 0,1-1 0,5-5 0,3-13-13974</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31.774"/>
    </inkml:context>
    <inkml:brush xml:id="br0">
      <inkml:brushProperty name="width" value="0.025" units="cm"/>
      <inkml:brushProperty name="height" value="0.025" units="cm"/>
    </inkml:brush>
  </inkml:definitions>
  <inkml:trace contextRef="#ctx0" brushRef="#br0">0 51 22101,'0'0'8264,"61"-41"-10410,-40 31-4837</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32.428"/>
    </inkml:context>
    <inkml:brush xml:id="br0">
      <inkml:brushProperty name="width" value="0.025" units="cm"/>
      <inkml:brushProperty name="height" value="0.025" units="cm"/>
    </inkml:brush>
  </inkml:definitions>
  <inkml:trace contextRef="#ctx0" brushRef="#br0">18 181 4773,'0'0'96,"-13"-54"-513,12 31 1,-1 1-449,1 3 417,0 1 896,1 5 673,0 2-96,0 5-1153,0 0 64,0 2 64,0-1-417</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32.894"/>
    </inkml:context>
    <inkml:brush xml:id="br0">
      <inkml:brushProperty name="width" value="0.025" units="cm"/>
      <inkml:brushProperty name="height" value="0.025" units="cm"/>
    </inkml:brush>
  </inkml:definitions>
  <inkml:trace contextRef="#ctx0" brushRef="#br0">0 56 13901,'0'0'14040,"4"11"-12983,3 27-184,-2 0 1,-2 0-1,-3 75 1,-1-60-615,1-49-257,0 0 0,1 0 0,-1 0 0,1 0 0,-1 0 0,1 0 0,0 0 0,1 0 0,2 6 0,-3-9-2,-1 0 0,1 0 0,0 0 0,0 0-1,0-1 1,0 1 0,0 0 0,0 0 0,0-1 0,0 1 0,0 0 0,0-1 0,0 1-1,0-1 1,1 1 0,-1-1 0,0 0 0,0 1 0,0-1 0,1 0 0,-1 0 0,0 0-1,0 0 1,1 0 0,-1 0 0,0 0 0,0-1 0,1 1 0,-1 0 0,0-1-1,0 1 1,0-1 0,1 1 0,-1-1 0,2-1 0,5-3 0,0 0 0,-1-1 0,1 1 0,-1-2 0,0 1 0,-1-1 0,1 0 0,-2 0 0,7-10 0,44-77 0,-41 67 0,-1-1 0,-2 0 0,0-1 0,8-37 0,-27 183 0,7-109 0,-3 29 0,2 58 0,1-94 0,0-1 0,0 1 0,0-1 0,0 1 0,0-1 0,0 1 0,0-1 0,0 0 0,0 1 0,0-1 0,0 1 0,0-1 0,0 1 0,1-1 0,-1 0 0,0 1 0,0-1 0,1 0 0,-1 1 0,0-1 0,0 0 0,1 1 0,-1-1 0,0 0 0,1 1 0,-1-1 0,0 0 0,1 0 0,-1 1 0,1-1 0,-1 0 0,0 0 0,1 0 0,-1 0 0,1 0 0,-1 1 0,0-1 0,1 0 0,-1 0 0,1 0 0,-1 0 0,1 0 0,-1 0 0,1 0 0,-1-1 0,0 1 0,1 0 0,-1 0 0,1 0 0,-1 0 0,0 0 0,1-1 0,-1 1 0,1 0 0,-1-1 0,22-16 0,10-21-168,-2-2-1,27-46 1,33-44-3672,-81 119-6869</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34.577"/>
    </inkml:context>
    <inkml:brush xml:id="br0">
      <inkml:brushProperty name="width" value="0.025" units="cm"/>
      <inkml:brushProperty name="height" value="0.025" units="cm"/>
    </inkml:brush>
  </inkml:definitions>
  <inkml:trace contextRef="#ctx0" brushRef="#br0">1 1 12620,'0'0'16303,"25"56"-14925,-25-21-674,0-2-511,0-3-97,0-2-64,0-2-32,0-7 0,0-5-64,0-6-545,3-4-864,3-4-1666,-5-8-1089,5-14-3107</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34.903"/>
    </inkml:context>
    <inkml:brush xml:id="br0">
      <inkml:brushProperty name="width" value="0.025" units="cm"/>
      <inkml:brushProperty name="height" value="0.025" units="cm"/>
    </inkml:brush>
  </inkml:definitions>
  <inkml:trace contextRef="#ctx0" brushRef="#br0">36 1 18610,'0'0'10730,"-36"50"-10602,36-35-160,21-1-1089,8-11-2050,2-3-1474,7-3-1889,0-7-7143</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35.277"/>
    </inkml:context>
    <inkml:brush xml:id="br0">
      <inkml:brushProperty name="width" value="0.025" units="cm"/>
      <inkml:brushProperty name="height" value="0.025" units="cm"/>
    </inkml:brush>
  </inkml:definitions>
  <inkml:trace contextRef="#ctx0" brushRef="#br0">44 0 12844,'0'0'4169,"-2"9"-672,-6 9-1788,4-11-865,0 1 0,0 0 0,1 0 0,0 0 0,1 0 0,0 0 0,0 1 0,-1 13 0,41-21-1058,-32 0 192,-1 0 0,1 0 0,-1 1-1,0 0 1,0 0 0,0 1 0,0-1-1,0 1 1,0 0 0,-1 0 0,0 1-1,1-1 1,-1 1 0,0 0 0,-1 0-1,1 0 1,3 6 0,-2-4 29,-1 0 0,0 0 0,0 1 0,0 0 1,-1 0-1,1 0 0,-2 0 0,1 0 0,-1 1 0,0-1 0,1 15 0,-3-20 21,0 0 1,0 0-1,-1 0 0,1 0 0,-1 0 0,1 0 0,-1 0 0,0 0 0,1 0 0,-1-1 0,0 1 0,0 0 1,-1-1-1,1 1 0,0 0 0,-1-1 0,1 1 0,0-1 0,-3 2 0,0 0 143,-1 0 0,0 0-1,0 0 1,0-1-1,0 0 1,-10 3 0,-1-1 174,1-1-1,-1 0 1,0-1 0,-17-1 0,21-3-1064,11-4-1347,19-8-5564,-6 5-3992</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35.745"/>
    </inkml:context>
    <inkml:brush xml:id="br0">
      <inkml:brushProperty name="width" value="0.025" units="cm"/>
      <inkml:brushProperty name="height" value="0.025" units="cm"/>
    </inkml:brush>
  </inkml:definitions>
  <inkml:trace contextRef="#ctx0" brushRef="#br0">37 0 13773,'0'0'7410,"-4"11"-4517,-5 23-1353,2 1-1,0 1 1,3-1-1,-1 59 1,5-92-1521,0 0 0,0-1 0,0 1 0,0 0 0,0 0 0,0 0 1,1-1-1,-1 1 0,1 0 0,-1 0 0,1-1 0,-1 1 0,1 0 0,0-1 0,0 1 0,0-1 0,0 1 0,2 1 0,-2-2-5,0-1 0,0 1 0,0-1 0,0 0 0,0 1-1,0-1 1,0 0 0,0 0 0,0 0 0,0 0 0,0 1-1,0-2 1,0 1 0,0 0 0,0 0 0,0 0 0,0 0 0,0-1-1,0 1 1,0 0 0,0-1 0,1 0 0,5-3 25,-1 1 0,0-1 0,-1-1 0,1 1 0,-1-1 0,0 0 0,7-8 0,109-160-39,-121 172 0,1-1 0,0 1 0,-1 1 0,1-1 0,0 0 0,-1 0 0,1 0 0,0 0 0,0 0 0,0 1 0,0-1 0,0 0 0,0 1 0,0-1 0,0 1 0,0-1 0,0 1 0,0-1 0,0 1 0,0 0 0,0-1 0,3 1 0,-4 0 0,1 1 0,0 0 0,0-1 0,-1 1 0,1 0 0,0 0 0,-1-1 0,1 1 0,-1 0 0,1 0 0,-1 0 0,1 0 0,-1 0 0,0-1 0,1 1 0,-1 0 0,0 0 0,0 0 0,0 0 0,1 2 0,-1 70 0,0-57 0,0 51 0,0-66 0,0-1 0,0 0 0,0 1 0,0-1 0,0 0 0,0 1 0,0-1 0,0 0 0,0 1 0,0-1 0,0 0 0,0 1 0,1-1 0,-1 0 0,0 1 0,0-1 0,0 0 0,1 1 0,-1-1 0,0 0 0,0 0 0,1 1 0,-1-1 0,0 0 0,1 0 0,-1 0 0,0 0 0,1 1 0,-1-1 0,0 0 0,1 0 0,-1 0 0,0 0 0,1 0 0,-1 0 0,0 0 0,1 0 0,-1 0 0,0 0 0,1 0 0,-1 0 0,0 0 0,1 0 0,-1 0 0,0 0 0,1 0 0,-1-1 0,0 1 0,1 0 0,-1 0 0,0 0 0,1 0 0,-1-1 0,0 1 0,0 0 0,1 0 0,-1-1 0,0 1 0,0 0 0,1 0 0,-1-1 0,0 0 0,19-15 0,2-10 0,22-24 0,-41 47 0,1 0 0,-1 1 0,1 0 0,0 0 0,0 0 0,0 0 0,0 0 0,0 0 0,0 1 0,0 0 0,1-1 0,-1 1 0,0 0 0,4 0 0,-6 1 0,0 1 0,0-1 0,0 0 0,0 1 0,0-1 0,0 1 0,-1 0 0,1-1 0,0 1 0,0-1 0,-1 1 0,1 0 0,0 0 0,-1 0 0,1-1 0,-1 1 0,1 0 0,-1 0 0,1 0 0,-1 0 0,1 0 0,-1 0 0,0 0 0,0 0 0,0 0 0,1 0 0,-1 0 0,0 0 0,0 0 0,0 0 0,-1 1 0,1 42 0,-1-36 0,-4 21 64,5-28-74,0 0 0,-1 0 0,1 0 0,0-1 0,0 1 0,-1 0 0,1 0 0,0-1 0,-1 1 0,1 0 0,0 0 0,-1-1 0,1 1 0,-1 0 0,1-1 0,-1 1 0,0-1 0,1 1 0,-1-1 0,0 1 0,1-1 0,-1 1 0,0-1 0,0 0 0,1 1 0,-1-1 0,0 0 0,0 0 0,1 1 0,-1-1 0,-1 0 0,-9-46-12082,3 14 2275</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36.086"/>
    </inkml:context>
    <inkml:brush xml:id="br0">
      <inkml:brushProperty name="width" value="0.025" units="cm"/>
      <inkml:brushProperty name="height" value="0.025" units="cm"/>
    </inkml:brush>
  </inkml:definitions>
  <inkml:trace contextRef="#ctx0" brushRef="#br0">1 1 22293,'0'0'10474,"58"15"-22678,-40-6 1378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03.402"/>
    </inkml:context>
    <inkml:brush xml:id="br0">
      <inkml:brushProperty name="width" value="0.025" units="cm"/>
      <inkml:brushProperty name="height" value="0.025" units="cm"/>
    </inkml:brush>
  </inkml:definitions>
  <inkml:trace contextRef="#ctx0" brushRef="#br0">23 0 11082,'-11'73'1826,"4"-5"-481,4-3-320,1-8-640,2-5-321,0-10-961,0-3-3363</inkml:trace>
  <inkml:trace contextRef="#ctx0" brushRef="#br0" timeOffset="1">72 1296 1409,'5'63'3011,"-2"-11"-2755,1-10-1056</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36.445"/>
    </inkml:context>
    <inkml:brush xml:id="br0">
      <inkml:brushProperty name="width" value="0.025" units="cm"/>
      <inkml:brushProperty name="height" value="0.025" units="cm"/>
    </inkml:brush>
  </inkml:definitions>
  <inkml:trace contextRef="#ctx0" brushRef="#br0">227 1 10474,'0'0'17222,"-8"1"-14996,-7 3-2040,2-1 1,-1 2 0,0 0-1,1 0 1,0 2 0,1-1 0,-1 2-1,1-1 1,-16 15 0,22-17-138,0 0 0,0 1-1,1-1 1,-1 1 0,1 1 0,1-1 0,-1 1 0,1 0 0,0 0 0,1 0 0,-1 0 0,2 1 0,-1 0 0,1-1-1,0 1 1,0 0 0,1 0 0,0 0 0,1 11 0,0-16-50,0-1 0,0 0 1,1 0-1,-1 0 0,1 0 0,-1 0 0,1 0 0,0 0 1,0 0-1,0 0 0,0 0 0,0 0 0,0 0 0,0-1 1,1 1-1,-1 0 0,1-1 0,-1 1 0,1-1 0,3 3 1,-2-2-17,1-1 1,0 1-1,0 0 1,0-1-1,0 0 1,0 0-1,0 0 1,0-1-1,0 1 1,6-1-1,-2 0-119,0 0 0,0-1 0,0 0 0,0-1 0,0 0 0,0 0 0,0 0 0,-1-1 0,1 0 0,-1-1 0,7-4 0,-7 3-1287,-1 0 0,1 0 0,-1-1 0,-1 0 0,1 0 0,-1-1 0,0 1 1,0-1-1,-1 0 0,4-9 0,2-12-5597</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37.033"/>
    </inkml:context>
    <inkml:brush xml:id="br0">
      <inkml:brushProperty name="width" value="0.025" units="cm"/>
      <inkml:brushProperty name="height" value="0.025" units="cm"/>
    </inkml:brush>
  </inkml:definitions>
  <inkml:trace contextRef="#ctx0" brushRef="#br0">32 75 3972,'0'0'24353,"-2"13"-22287,-11 63-878,-4 124 0,30-225-1188,-6 1 0,-2-1 0,0 0 0,-2 0 0,-1 0 0,-1 0 0,-2-34 0,-2 49 0,-2 11 0,-1 15 0,6-14 0,0-1 0,-1 1 0,1 0 0,0 0 0,1-1 0,-1 1 0,0 0 0,0-1 0,1 1 0,-1 0 0,1-1 0,-1 1 0,1-1 0,0 1 0,0-1 0,-1 1 0,1-1 0,0 1 0,0-1 0,1 0 0,-1 1 0,0-1 0,0 0 0,1 0 0,1 1 0,0-1 0,0 0 0,1-1 0,-1 1 0,0-1 0,1 0 0,-1 0 0,0 0 0,1 0 0,-1-1 0,0 1 0,1-1 0,-1 0 0,5-2 0,2-1 0,1-1 0,-1-1 0,0 1 0,-1-2 0,1 1 0,-1-2 0,-1 1 0,1-1 0,-1 0 0,-1-1 0,1 0 0,-1 0 0,-1 0 0,0-1 0,7-15 0,-9 11 0,-9 14 0,-14 19 0,7-1 0,1 1 0,1 0 0,1 0 0,1 1 0,0 1 0,2-1 0,0 1 0,1 0 0,-2 25 0,7-45 0,-1 0-1,1 0 1,0-1 0,0 1-1,0 0 1,0-1 0,0 1 0,0 0-1,0 0 1,1-1 0,-1 1-1,0 0 1,0-1 0,0 1-1,1 0 1,-1-1 0,0 1-1,1 0 1,-1-1 0,1 1-1,-1-1 1,1 1 0,-1 0 0,1-1-1,-1 1 1,1-1 0,-1 0-1,1 1 1,0 0 0,22-4-162,21-24-1418,73-74-13148,-11-12 9848,-94 93 10048,-12 20-5020,0 0 1,0 0-1,0 0 0,0-1 0,0 1 0,0 0 0,0 0 0,0 0 0,-1 0 0,1 0 0,0-1 0,0 1 0,0 0 0,0 0 0,0 0 0,0 0 1,-1 0-1,1 0 0,0 0 0,0-1 0,0 1 0,0 0 0,-1 0 0,1 0 0,0 0 0,0 0 0,0 0 0,0 0 0,-1 0 0,1 0 0,0 0 1,0 0-1,0 0 0,0 0 0,-1 0 0,1 0 0,0 0 0,0 0 0,0 0 0,0 0 0,-1 1 0,1-1 0,0 0 0,0 0 0,0 0 0,0 0 1,0 0-1,-1 0 0,1 0 0,0 0 0,0 1 0,-21 11 6330,8-1-7300,1 2 1264,0 1-1,0 0 1,-13 23-1,21-31-344,1 1 0,-1-1 1,1 1-1,0 0 0,1 0 0,0 1 0,0-1 0,0 0 1,1 1-1,0 14 0,0-22-97,1 1 0,0-1 0,0 1 0,0-1 0,1 0 0,-1 1 0,0-1 0,0 1 0,0-1 0,0 0 0,0 1 0,0-1 0,0 0 0,1 1 0,-1-1 0,0 1 0,0-1 0,1 0 0,-1 0 0,0 1 0,0-1 0,1 0 0,-1 1 0,0-1 0,1 0 0,-1 0 0,0 0 0,1 1 0,-1-1 0,1 0 0,-1 0 0,0 0 0,1 0 0,-1 0 0,1 0 0,18-4 0,14-18 0,-13-2 0,-2 0 0,0-1 0,-1-1 0,-2 0 0,21-49 0,-60 158 0,20-72 0,-5 11 0,1 0 0,1 1 0,-6 34 0,13-57-8,0 0 0,0 0 0,0 1-1,0-1 1,0 0 0,0 1 0,0-1 0,0 0 0,0 0 0,0 1-1,0-1 1,0 0 0,0 1 0,0-1 0,0 0 0,0 0 0,1 1-1,-1-1 1,0 0 0,0 0 0,0 1 0,0-1 0,0 0-1,1 0 1,-1 1 0,0-1 0,0 0 0,1 0 0,-1 0 0,0 1-1,0-1 1,1 0 0,-1 0 0,0 0 0,0 0 0,1 0 0,-1 0-1,0 1 1,0-1 0,1 0 0,-1 0 0,0 0 0,1 0 0,-1 0-1,0 0 1,0 0 0,1 0 0,-1 0 0,0 0 0,1-1 0,-1 1-1,0 0 1,0 0 0,1 0 0,-1 0 0,0 0 0,1 0 0,-1-1-1,0 1 1,1 0 0,13-9-2298,24-31-12625,-12 12-102</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37.654"/>
    </inkml:context>
    <inkml:brush xml:id="br0">
      <inkml:brushProperty name="width" value="0.025" units="cm"/>
      <inkml:brushProperty name="height" value="0.025" units="cm"/>
    </inkml:brush>
  </inkml:definitions>
  <inkml:trace contextRef="#ctx0" brushRef="#br0">155 0 13196,'0'0'12418,"-13"6"-9167,13-6-3234,-20 9 848,0 2 0,-19 14-1,34-23-788,0 2 0,0-1 0,1 1 0,0-1 0,-1 1 0,1 0 0,1 1 0,-1-1 0,1 1-1,-1 0 1,1-1 0,1 1 0,-1 1 0,1-1 0,0 0 0,-2 9 0,4-14-76,0 1 0,1-1 0,-1 1 0,0-1 0,1 1 0,-1-1 0,1 1 0,-1-1 0,1 0 0,-1 1 0,1-1 0,-1 1 0,1-1 0,0 0 0,-1 0 0,1 1 0,-1-1 0,1 0 0,0 0 0,-1 0 0,1 0 0,0 0 0,-1 0 0,1 0 0,0 0 0,-1 0 0,1 0 0,-1 0 0,1 0 0,0 0 0,-1 0 0,1-1 0,0 1 0,-1 0 0,1 0 0,0-1 0,27-7 0,-14 2-39,53-20-621,-62 25 617,0 0 0,0-1 0,0 2-1,0-1 1,0 0 0,0 1 0,0 0 0,0 0-1,0 1 1,0-1 0,7 3 0,-11-2 61,0-1-1,1 1 1,-1 0 0,0 0-1,0 0 1,0 0-1,0 0 1,0 0 0,0 0-1,0 0 1,0 1 0,-1-1-1,1 0 1,0 0 0,-1 1-1,1-1 1,-1 0 0,1 1-1,-1-1 1,0 1 0,0-1-1,1 1 1,-1-1 0,0 1-1,0-1 1,0 0 0,-1 1-1,1-1 1,0 1 0,0-1-1,-1 1 1,1-1 0,-2 2-1,1 3 72,-1-1-1,0 1 0,0-1 0,-1 1 0,1-1 0,-7 9 0,3-6-88,-1-1 0,0 1 0,0-1 0,-1-1 0,1 1 0,-1-1 0,-1-1 0,1 0 0,-1 0 0,0 0 0,0-1 0,-18 5 0,27-9-13,0 0-1,-1 0 1,1 0-1,0 0 1,-1 0-1,1 0 1,0 0-1,-1 0 1,1 0-1,0 0 1,0 0-1,-1 0 1,1-1-1,0 1 1,0 0-1,-1 0 1,1 0-1,0 0 1,0 0-1,-1-1 1,1 1-1,0 0 1,0 0-1,0-1 1,0 1-1,-1 0 1,1 0-1,0-1 1,0 1-1,0 0 1,0 0-1,0-1 1,0 1-1,0 0 1,-1 0-1,1-1 1,0 1-1,0 0 1,0-1-1,0 1 1,0 0 0,0 0-1,0-1 1,1 1-1,-1 0 1,0-1-1,0 1 1,0 0-1,0 0 1,0-1-1,0 1 1,0 0-1,1 0 1,-1-1-1,0 1 1,0 0-1,0 0 1,1 0-1,-1-1 1,0 1-1,0 0 1,1 0-1,-1 0 1,0 0-1,1-1 1,12-18-2679,104-102-18697,-75 82 20686,0 2 9043,-18 23-1731,-24 14-6427,1 0 1,-1 0-1,1 0 1,-1 0-1,1 0 0,-1 0 1,1 0-1,-1 1 1,1-1-1,-1 0 1,1 0-1,-1 0 1,0 0-1,1 1 1,-1-1-1,1 0 1,-1 0-1,0 1 1,1-1-1,-1 0 0,0 1 1,1-1-1,-1 0 1,0 1-1,1-1 1,-1 0-1,0 1 1,0-1-1,1 1 1,0 5 593,0-1 1,0 0-1,0 0 1,-1 0-1,0 1 1,-1 9 0,1 2-1208,-1-5 516,1-8-70,0-1 0,0 0 0,0 0 0,0 0 0,0 0 0,1 1 0,0-1 0,-1 0 0,3 5 0,-2-7-14,0 0-1,0 0 0,0-1 1,0 1-1,0 0 1,0 0-1,0 0 0,1-1 1,-1 1-1,0-1 1,0 1-1,1-1 0,-1 0 1,0 1-1,1-1 1,-1 0-1,0 0 0,1 0 1,-1 0-1,0 0 1,1 0-1,-1 0 0,1 0 1,-1 0-1,0-1 1,3 0-1,6-2 0,1-1 0,0 0 0,-1 0 0,0-1 0,0 0 0,0-1 0,12-10 0,-14 10 0,-1 1 0,1 0 0,0 0 0,1 0 0,-1 1 0,1 0 0,0 1 0,0 0 0,0 0 0,0 1 0,14-2 0,-22 7 0,1-1 0,-1 1 0,0-1 0,-1 1 0,1 0 0,0-1 0,-1 1 0,1 0 0,-1 0 0,0 0 0,0-1 0,0 1 0,0 0 0,-2 4 0,2 1 0,-3 68 0,3-76 0,1 1 0,-1-1 0,0 0 0,1 1 0,-1-1 0,0 0 0,1 1 0,-1-1 0,1 0 0,-1 0 0,0 0 0,1 1 0,-1-1 0,1 0 0,-1 0 0,1 0 0,-1 0 0,1 0 0,-1 0 0,0 0 0,1 0 0,-1 0 0,1 0 0,-1 0 0,1 0 0,-1 0 0,1 0 0,-1 0 0,0-1 0,1 1 0,-1 0 0,1 0 0,-1 0 0,0-1 0,1 1 0,-1 0 0,1-1 0,17-8 0,6-17-1880,-22 23 1269,-1 0 1,1 0 0,0 1 0,-1-1 0,1-1-1,-1 1 1,0 0 0,1-6 0,0-12-7649</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37.995"/>
    </inkml:context>
    <inkml:brush xml:id="br0">
      <inkml:brushProperty name="width" value="0.025" units="cm"/>
      <inkml:brushProperty name="height" value="0.025" units="cm"/>
    </inkml:brush>
  </inkml:definitions>
  <inkml:trace contextRef="#ctx0" brushRef="#br0">1 1 24311,'0'0'8456,"68"19"-15951,-44-16 1089,3-3-2627</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38.336"/>
    </inkml:context>
    <inkml:brush xml:id="br0">
      <inkml:brushProperty name="width" value="0.025" units="cm"/>
      <inkml:brushProperty name="height" value="0.025" units="cm"/>
    </inkml:brush>
  </inkml:definitions>
  <inkml:trace contextRef="#ctx0" brushRef="#br0">194 1 9577,'0'0'6839,"-3"9"-2526,-21 64-813,16-54-2551,1 0-1,1 1 1,0-1 0,2 1-1,0 1 1,1-1 0,1 0-1,1 26 1,2-42-999,0 1-1,0-1 1,1 1-1,0 0 1,-1-1-1,2 0 1,-1 0-1,0 1 1,1-1-1,5 6 1,-5-6-14,1 0 1,-2 0-1,1 0 1,0 1-1,-1-1 1,0 1-1,0-1 1,0 1-1,2 9 1,-3-3 122,0-1 1,-1 0-1,0 1 1,0-1-1,-1 1 1,0-1-1,-1 0 1,0 0-1,-1 0 1,0 0-1,0 0 1,-1 0-1,-1-1 1,0 0-1,0 1 1,0-2-1,-1 1 1,-1-1-1,-7 8 1,13-14-60,0-1 0,-1 0 0,1 1 0,-1-1 0,1 0 0,-1 0 0,0 0 0,0 0 0,1 0 0,-1 0 0,0 0 0,0-1 0,0 1 0,0-1 0,0 1 0,0-1 0,0 0 0,0 0 0,0 0 0,0 0 0,0 0 0,0 0 0,0 0 0,0-1 0,0 1 0,0-1 0,0 1 0,1-1 0,-1 0 0,0 0 0,0 0 0,0 0 0,1 0 0,-1 0 0,1 0 0,-1-1 0,1 1 0,-1-1 0,1 1 0,0-1 0,-1 1 0,1-1 0,-1-3 0,-4-4 0,2 0 0,-1-1 0,2 1 0,-1-1 0,1 0 0,0 0 0,-1-13 0,1 2-38,1-1-1,0 1 1,2-1-1,1 1 1,5-36-1,-4 46-116,1-1 1,0 0-1,1 1 0,1 0 1,0 0-1,0 0 0,1 0 0,1 1 1,-1 0-1,2 0 0,12-13 1,0 2-4742,-1-1-2503</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38.693"/>
    </inkml:context>
    <inkml:brush xml:id="br0">
      <inkml:brushProperty name="width" value="0.025" units="cm"/>
      <inkml:brushProperty name="height" value="0.025" units="cm"/>
    </inkml:brush>
  </inkml:definitions>
  <inkml:trace contextRef="#ctx0" brushRef="#br0">97 24 19346,'0'0'6689,"9"-5"-3352,32-12-1154,-40 16-2158,0 1-1,0 0 1,1 0-1,-1 0 0,0 0 1,0 0-1,0 0 1,1 0-1,-1 0 1,0 1-1,0-1 1,0 0-1,1 1 0,-1-1 1,0 1-1,0-1 1,0 1-1,0-1 1,0 1-1,0 0 1,0 0-1,0-1 0,0 1 1,-1 0-1,1 0 1,0 0-1,0 0 1,-1 0-1,1 0 1,-1 0-1,1 0 0,-1 0 1,1 1-1,-1-1 1,0 0-1,1 0 1,-1 0-1,0 0 1,0 1-1,0 1 0,4 46 186,-4-40-210,-1-1 0,-1 0 0,1 0 0,-1-1 0,-1 1 0,1 0 0,-1-1 0,0 1 0,-1-1 0,-8 13 0,-4 2 0,-37 39 0,37-44 0,0 0 0,-25 38 0,40-54 0,0 1 0,0-1 0,0 0 0,0 1 0,0-1 0,1 1 0,-1-1 0,0 1 0,1-1 0,-1 1 0,1-1 0,0 1 0,-1 0 0,1-1 0,0 1 0,0 0 0,0-1 0,0 1 0,0-1 0,1 1 0,-1 0 0,0-1 0,1 1 0,-1-1 0,1 1 0,-1-1 0,1 1 0,0-1 0,0 1 0,0-1 0,0 0 0,0 1 0,0-1 0,0 0 0,0 0 0,0 0 0,1 0 0,-1 0 0,0 0 0,1 0 0,1 1 0,7 2 0,0 0 0,0-1 0,1 0 0,-1-1 0,16 2 0,-7-1 0,18 3-1645,14 4-5732,-28-6-2627</inkml:trace>
  <inkml:trace contextRef="#ctx0" brushRef="#br0" timeOffset="1">126 733 27578,'0'0'5189,"49"-4"-15343</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00.957"/>
    </inkml:context>
    <inkml:brush xml:id="br0">
      <inkml:brushProperty name="width" value="0.025" units="cm"/>
      <inkml:brushProperty name="height" value="0.025" units="cm"/>
    </inkml:brush>
  </inkml:definitions>
  <inkml:trace contextRef="#ctx0" brushRef="#br0">1373 298 4676,'0'0'10298,"-10"-9"-9647,-7-8-460,-1-1 655,-1 0 0,-21-14 0,34 27-638,0 1 1,-1 0-1,0 0 1,0 1 0,0-1-1,0 2 1,-1-1 0,1 1-1,-1 0 1,0 0-1,-15 0 1,-84 1 2071,-125-18-1,209 17-2133,1 0 0,-1 1 0,0 2 0,1 0 0,-1 1 0,1 2 0,-1 0 0,1 1 0,0 1 0,1 2 0,-1 0 0,2 1 0,-1 1 0,1 0 0,-34 26-1,28-16 29,1 2-1,0 1 1,2 1-1,1 1 1,1 1 0,1 0-1,1 2 1,2 0-1,0 1 1,-14 38-1,-23 52 40,-32 78 82,72-161-94,3 1 0,1 0 1,-9 57-1,16-41-159,1 1 0,3-1-1,2 0 1,2 0-1,3 0 1,2-1 0,2 0-1,2-1 1,25 58 0,-2-23-5,4-1 0,3-1 1,4-3-1,77 99 1,-114-165-38,1-1 0,0 0 0,1-1 0,1 0 0,0-1 0,0 0 0,2-1 1,29 16-1,-36-23 2,-1 0 0,2-1-1,-1 0 1,0 0 0,0-1 0,1-1 0,0 1 0,-1-2 0,1 1 0,0-1 0,-1 0 0,1-1-1,-1 0 1,1-1 0,-1 0 0,1-1 0,-1 0 0,15-7 0,191-108 100,-81 40-119,-95 55-76,-1-2 0,-1-2-1,-1-1 1,-2-2 0,34-36-1,-13 4 316,89-128-1,-120 152-128,-3-1-1,-1-1 1,-2 0 0,-2-1-1,20-79 1,25-221 527,-56 305-611,1-15-9,-3 0 0,-1 0 0,-3-1 0,-3 1 0,-1 0 0,-3 0 0,-2 0 0,-2 1 0,-2 1 0,-3 0 0,-24-51 0,33 82 0,-1 0 0,0 1 0,-1 0 0,-1 1 0,-1 0 0,0 0 0,-1 1 0,-1 1 0,0 0 0,-1 1 0,0 0 0,-1 2 0,0-1 0,-1 2 0,-1 1 0,1 0 0,-1 1 0,-1 0 0,1 2 0,-1 0 0,-1 1 0,-24-2 0,32 6-12,10 1-125,1 0 0,-1 0 0,1 1 0,-1-1 0,1 0 0,-1-1 0,1 1 1,-1 0-1,1 0 0,-1-1 0,1 1 0,-1-1 0,1 1 0,0-1 0,-1 1 0,1-1 0,0 0 0,-1 0 1,1 0-1,0 0 0,0 0 0,0 0 0,0 0 0,0 0 0,0 0 0,0 0 0,0-1 0,-1-1 1,1-15-8374</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11.994"/>
    </inkml:context>
    <inkml:brush xml:id="br0">
      <inkml:brushProperty name="width" value="0.025" units="cm"/>
      <inkml:brushProperty name="height" value="0.025" units="cm"/>
    </inkml:brush>
  </inkml:definitions>
  <inkml:trace contextRef="#ctx0" brushRef="#br0">0 84 5221,'4'-9'3518,"-3"7"-2534,14-37 3860,-15 37-4143,1-1 0,1 1 0,-1-1-1,0 1 1,0 0 0,1 0 0,0-1 0,-1 1 0,1 0-1,0 0 1,0 0 0,0 1 0,0-1 0,3-2 0,-4 5-560,-1-1 0,1 0 1,-1 1-1,1-1 0,-1 0 1,1 1-1,-1-1 0,0 1 1,1-1-1,-1 1 0,1-1 0,-1 1 1,0-1-1,0 1 0,1-1 1,-1 1-1,0-1 0,0 1 1,1-1-1,-1 1 0,0 0 1,0-1-1,0 1 0,0-1 1,0 1-1,0 0 0,0-1 0,0 1 1,-1 0-1,2 27 681,-1-25-449,-21 265 1088,0 2-669,21-266-806,2 22-613,-2-25 557,0 0-1,0-1 1,0 1-1,0-1 0,0 1 1,0 0-1,0-1 1,0 1-1,1 0 0,-1-1 1,0 1-1,0-1 1,1 1-1,-1 0 0,0-1 1,1 1-1,-1-1 1,1 1-1,-1-1 0,1 1 1,-1-1-1,1 0 1,-1 1-1,1-1 0,-1 0 1,1 1-1,-1-1 0,1 0 1,0 1-1,0-1 1,-3-8-10308,-11-7 2061</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12.348"/>
    </inkml:context>
    <inkml:brush xml:id="br0">
      <inkml:brushProperty name="width" value="0.025" units="cm"/>
      <inkml:brushProperty name="height" value="0.025" units="cm"/>
    </inkml:brush>
  </inkml:definitions>
  <inkml:trace contextRef="#ctx0" brushRef="#br0">26 89 5381,'0'0'8627,"-4"10"-5061,-1 2-2706,1 1 0,1-1 0,0 0 1,1 1-1,0 0 0,1 0 0,0 19 0,1-28-660,0 0-1,0 0 0,1 0 0,-1-1 1,1 1-1,0 0 0,0 0 0,0-1 0,1 1 1,-1-1-1,1 1 0,0-1 0,0 0 1,0 1-1,0-1 0,1 0 0,-1 0 1,1-1-1,0 1 0,0 0 0,0-1 1,0 0-1,0 0 0,0 0 0,1 0 1,-1 0-1,1-1 0,-1 1 0,1-1 1,0 0-1,-1 0 0,1 0 0,6 0 1,-2-1-154,0 0 1,0 0 0,0-1 0,0 0-1,0 0 1,0-1 0,0 0 0,-1 0-1,1-1 1,-1 0 0,0 0-1,1-1 1,-1 0 0,-1 0 0,1-1-1,7-6 1,10-11 163,-1 0-1,37-46 1,-9 8-96,-21 34-752,-24 22-246,0-1-1,0-1 1,0 1-1,-1-1 1,0 0-1,0 0 1,5-8-1,-4-1-11036</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16.137"/>
    </inkml:context>
    <inkml:brush xml:id="br0">
      <inkml:brushProperty name="width" value="0.025" units="cm"/>
      <inkml:brushProperty name="height" value="0.025" units="cm"/>
    </inkml:brush>
  </inkml:definitions>
  <inkml:trace contextRef="#ctx0" brushRef="#br0">271 231 10890,'0'0'12604,"-10"-8"-10319,7 4-2130,-1 0 0,-1 1 1,1 0-1,0 0 0,-1 0 0,1 0 0,-1 0 1,0 1-1,0 0 0,0 0 0,0 0 0,0 1 0,-1 0 1,1 0-1,0 0 0,-1 1 0,1-1 0,0 1 0,-1 1 1,1-1-1,0 1 0,-1 0 0,1 0 0,0 0 1,0 1-1,0 0 0,0 0 0,-7 3 0,4 0-74,0 1-1,0-1 0,0 1 1,1 0-1,0 1 0,1 0 1,-1 0-1,1 1 0,0-1 0,1 1 1,0 1-1,0-1 0,1 1 1,0-1-1,1 1 0,-1 0 1,2 1-1,-1-1 0,1 0 1,1 1-1,-1 9 0,2-18-74,0 0 1,0 0-1,0 0 0,0 0 0,1 0 0,-1 0 0,0 0 0,0 0 0,1 0 0,-1 0 1,0 0-1,1-1 0,-1 1 0,1 0 0,-1 0 0,1 0 0,0-1 0,-1 1 0,1 0 1,0-1-1,-1 1 0,1 0 0,0-1 0,0 1 0,0-1 0,0 1 0,1 0 0,1-1 16,-1 1 0,1-1 0,-1 0 0,1 1 0,0-1 0,-1-1 0,1 1 0,0 0 0,-1 0 0,4-2 0,4-1 39,1 0 1,-2-1 0,1 0-1,15-8 1,8-10-62,-1-1 0,-1-1 0,55-56 0,-71 65 0,-1-2 0,0 0 0,-1-1 0,-1 0 0,0-1 0,-2 0 0,0-1 0,12-35 0,-16 28 0,-8 25 0,-4 10 0,-5 15 0,1 4 0,1-1 0,1 1 0,1 1 0,2-1 0,1 1 0,1 0 0,1 0 0,4 50 0,-2-75-159,1 0 0,0-1 0,0 1 0,0 0 0,0 0 0,0-1 0,1 1 0,-1-1 1,1 1-1,-1-1 0,1 0 0,0 0 0,0 1 0,0-1 0,1-1 0,-1 1 0,0 0 0,1 0 0,-1-1 0,5 2 0,-4-1-341,0-1 0,0 0 0,0 0 0,1 0 0,-1 0 0,0-1 0,0 1 1,1-1-1,-1 0 0,1 0 0,-1 0 0,0 0 0,0-1 0,1 1 0,-1-1 0,0 0 0,6-2 0,10-11-13332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03.743"/>
    </inkml:context>
    <inkml:brush xml:id="br0">
      <inkml:brushProperty name="width" value="0.025" units="cm"/>
      <inkml:brushProperty name="height" value="0.025" units="cm"/>
    </inkml:brush>
  </inkml:definitions>
  <inkml:trace contextRef="#ctx0" brushRef="#br0">46 0 5189,'0'90'320,"-2"-5"-1953,-5-6-2243</inkml:trace>
  <inkml:trace contextRef="#ctx0" brushRef="#br0" timeOffset="1">63 1025 5637,'0'96'1282,"-3"-1"-962,-6-4-224,0-6-96,-2-11-577,6-13 321,0-12 192,-1-12-224,4-1-769,2-4-353</inkml:trace>
  <inkml:trace contextRef="#ctx0" brushRef="#br0" timeOffset="2">22 2413 5157,'-4'65'1633,"-4"-6"-576,4-14-288,2-6-673,1-8-1089,-1-2-2274</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16.497"/>
    </inkml:context>
    <inkml:brush xml:id="br0">
      <inkml:brushProperty name="width" value="0.025" units="cm"/>
      <inkml:brushProperty name="height" value="0.025" units="cm"/>
    </inkml:brush>
  </inkml:definitions>
  <inkml:trace contextRef="#ctx0" brushRef="#br0">7 73 19795,'0'0'12588,"12"0"-12257,4 1-315,1-2 1,-1 0 0,24-5-1,-33 5-17,-1-1 0,1 0 0,-1 0 1,0 0-1,0-1 0,0 0 0,0 0 0,0 0 0,0-1 0,-1 0 0,0 0 0,0-1 0,7-7 0,-12 12 1,0 0 0,-1 0 0,1 0 0,0 0 0,-1 0 0,1 0 0,0 0 0,-1 0 0,1 0 0,-1 0 0,1 0 0,0 0 0,-1 0 0,1 0 0,0 0 0,-1 0 0,1-1 0,0 1 0,-1 0 0,1 0 0,0 0 0,-1 0 0,1-1 0,0 1 0,-1 0 0,1-1 0,0 1 0,0 0 0,-1 0 0,1-1 0,0 1 0,0 0 0,0-1 0,0 1 0,-1 0 0,1-1 0,0 1 0,0-1 0,0 1 0,0 0 0,0-1 0,0 1 0,0 0 0,0-1 0,0 1 0,0-1 0,0 1 0,0 0 0,0-1 0,0 1 0,0 0 0,1-1 0,-1 1 0,0 0 0,0-1 0,0 1 0,1 0 0,-1-1 0,0 1 0,0 0 0,0 0 0,1-1 0,-1 1 0,0 0 0,1-1 0,-33 10 0,19-3 0,0 2 0,1-1 0,0 2 0,1 0 0,0 0 0,0 1 0,-9 11 0,14-15 0,1 0 0,-1 1 0,2-1 0,-1 1 0,1 0 0,0 0 0,0 1 0,1-1 0,0 1 0,1-1 0,-1 1 0,1 0 0,-1 16 0,3-23 3,0 1 0,0-1-1,0 0 1,1 1 0,-1-1 0,0 0-1,1 1 1,-1-1 0,1 0 0,-1 0-1,1 0 1,0 0 0,-1 1 0,1-1-1,0 0 1,0 0 0,0 0 0,0 0-1,0-1 1,0 1 0,0 0 0,0 0-1,2 0 1,1 1-2,0 0-1,0 0 0,1-1 1,-1 0-1,0 0 1,1 0-1,5 0 1,10 0-453,0-1 1,27-3 0,-42 2 166,37-7-5823,1-5-4696</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17.134"/>
    </inkml:context>
    <inkml:brush xml:id="br0">
      <inkml:brushProperty name="width" value="0.025" units="cm"/>
      <inkml:brushProperty name="height" value="0.025" units="cm"/>
    </inkml:brush>
  </inkml:definitions>
  <inkml:trace contextRef="#ctx0" brushRef="#br0">147 12 7655,'0'0'24290,"-11"-3"-23585,8 2-702,0-1 1,0 1 0,0 0 0,0 0 0,0 0-1,-1 1 1,1-1 0,0 1 0,-1 0-1,1 0 1,0 0 0,-1 0 0,1 0 0,0 1-1,-1 0 1,1-1 0,0 1 0,0 1 0,0-1-1,0 0 1,0 1 0,0-1 0,0 1-1,0 0 1,0 0 0,1 0 0,-1 0 0,1 1-1,0-1 1,-4 4 0,-24 43-4,28-46 0,1-1 0,0 1 0,0 0 0,0 0 0,1-1 0,-1 1 0,0 0 0,1 0 0,0 0 0,0 0 0,0 0 0,0-1 0,0 1 0,0 0 0,1 0 0,0 0 0,-1 0 0,2 2 0,0-3 0,-1 0 0,1-1 0,0 0 0,-1 1 0,1-1 0,0 0 0,0 0 0,0 0 0,0 0 0,0 0 0,0-1 0,0 1 0,0 0 0,0-1 0,0 0 0,0 1 0,0-1 0,0 0 0,3 0 0,52-2 0,-41 2 0,-3-1-642,0-1-1,0 0 1,17-4-1,-16 2-759,0-1-1,-1 0 0,0-1 0,1-1 0,14-10 1,2-5-5933</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17.507"/>
    </inkml:context>
    <inkml:brush xml:id="br0">
      <inkml:brushProperty name="width" value="0.025" units="cm"/>
      <inkml:brushProperty name="height" value="0.025" units="cm"/>
    </inkml:brush>
  </inkml:definitions>
  <inkml:trace contextRef="#ctx0" brushRef="#br0">54 0 10858,'0'0'20553,"-3"10"-19576,-16 76-788,-10 90 1,26-330-190,5 156 0,0-1 0,0 0 0,0 0 0,0 0 0,0-1 0,0 1 0,1 0 0,-1-1 0,0 1 0,0-1 0,1 0 0,-1 0 0,0 0 0,0 0 0,1 0 0,3-1 0,-1 1 0,15 0-148,-11 1-583,1-1-1,0 0 1,0 0-1,0-1 1,-1-1-1,1 1 0,0-2 1,-1 1-1,19-8 1,-15 1-8462</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18.115"/>
    </inkml:context>
    <inkml:brush xml:id="br0">
      <inkml:brushProperty name="width" value="0.025" units="cm"/>
      <inkml:brushProperty name="height" value="0.025" units="cm"/>
    </inkml:brush>
  </inkml:definitions>
  <inkml:trace contextRef="#ctx0" brushRef="#br0">53 109 13389,'0'0'8424,"-28"-10"-7787,22 7 9616,17 2-10243,0 1 0,-1-1 0,1-1 0,-1 0 0,0-1 0,1 0 0,11-5 0,-17 6-11,0 0 0,0-1 0,0 0 0,0 0 0,-1 0 0,1 0 0,-1-1 0,0 0 0,0 0 0,0 0 0,0 0 0,-1-1 0,1 1 0,-1-1 0,3-6 0,-6 11 1,0-1 0,0 1 0,0 0 0,0 0 0,1-1 0,-1 1 0,0 0 0,0-1 0,0 1 0,0 0 0,0 0 0,0-1 0,0 1 0,0 0 0,0-1 0,0 1 0,0 0 0,0-1 0,0 1 0,0 0 0,0-1 0,0 1 0,0 0 0,0 0 0,0-1 0,0 1 0,0 0 0,0-1 0,-1 1 0,1 0 0,0 0 0,0-1 0,0 1 0,0 0 0,-1 0 0,1-1 0,0 1 0,-1 0 0,-13 1 0,-16 12 0,11 0 0,0 1 0,1 1 0,-17 18 0,30-29 0,1 1 0,0 0 0,0 0 0,0 0 0,0 1 0,1-1 0,0 1 0,0 0 0,1 0 0,-1 0 0,1 0 0,0 0 0,1 1 0,0-1 0,-1 12 0,2-16 4,1-1-1,-1 0 1,1 0-1,-1 0 1,1 0 0,-1 0-1,1 1 1,0-1-1,0 0 1,-1 0-1,1 0 1,0-1 0,0 1-1,0 0 1,0 0-1,0 0 1,0-1 0,0 1-1,0 0 1,1-1-1,-1 1 1,0-1-1,0 0 1,0 1 0,1-1-1,-1 0 1,0 0-1,0 0 1,1 0 0,-1 0-1,3 0 1,44-2-1283,-13-7-3648,0-9-2883</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18.441"/>
    </inkml:context>
    <inkml:brush xml:id="br0">
      <inkml:brushProperty name="width" value="0.025" units="cm"/>
      <inkml:brushProperty name="height" value="0.025" units="cm"/>
    </inkml:brush>
  </inkml:definitions>
  <inkml:trace contextRef="#ctx0" brushRef="#br0">89 1 11563,'0'0'7330,"-8"2"-3028,2 0-3586,0 1-1,0-1 0,0 1 0,0 0 0,1 0 1,-1 1-1,-8 6 0,12-8-575,0 1 0,0-1 0,0 0-1,0 1 1,0-1 0,0 1 0,0-1 0,1 1-1,0 0 1,-1 0 0,1-1 0,0 1 0,0 0-1,1 0 1,-1 0 0,0 0 0,1 0 0,0 1 0,0-1-1,0 0 1,1 5 0,-1-7-134,0 0 0,1-1 0,-1 1 0,1 0-1,-1 0 1,1-1 0,0 1 0,-1 0 0,1-1 0,0 1 0,-1-1 0,1 1 0,0-1 0,0 1-1,0-1 1,-1 1 0,1-1 0,0 0 0,0 1 0,0-1 0,0 0 0,0 0 0,0 0 0,-1 0-1,1 0 1,0 0 0,0 0 0,0 0 0,0 0 0,0 0 0,0 0 0,0 0 0,0-1 0,-1 1 0,1 0-1,0-1 1,0 1 0,1-1 0,33-16 244,27-49-132,-69 97-75,2-23-31,1 1 0,0 0 0,0 1 0,1-1 0,0 0 0,1 1 0,0 0 1,0 0-1,1-1 0,0 21 0,3-29-101,1 0 1,-1-1-1,1 1 1,-1-1-1,1 0 0,-1 1 1,1-1-1,-1 0 0,1 0 1,-1-1-1,1 1 1,-1 0-1,0-1 0,4-1 1,20-12-4891,-3-6-3306,-23 20 8112,27-25-15202</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18.798"/>
    </inkml:context>
    <inkml:brush xml:id="br0">
      <inkml:brushProperty name="width" value="0.025" units="cm"/>
      <inkml:brushProperty name="height" value="0.025" units="cm"/>
    </inkml:brush>
  </inkml:definitions>
  <inkml:trace contextRef="#ctx0" brushRef="#br0">118 1 15503,'-10'3'6416,"0"1"-4223,-1-2-1111,0 2 0,0 0 0,0 0 0,1 0 0,-1 2-1,1-1 1,-13 10 0,72-12-1408,-40-3 179,0 0-101,1 0 1,0 0 0,-1 1-1,1 0 1,-1 1 0,1 0-1,-1 0 1,0 1 0,14 6-1,-22-8 282,0 0-1,0 0 1,0-1-1,0 1 1,0 0-1,-1 0 1,1 1-1,0-1 1,0 0-1,-1 0 1,1 0-1,-1 0 1,1 1-1,-1-1 1,1 0-1,-1 0 0,0 1 1,0-1-1,1 0 1,-1 1-1,0-1 1,0 0-1,0 1 1,-1-1-1,1 0 1,0 1-1,0-1 1,-1 0-1,1 0 1,-1 1-1,1-1 1,-1 0-1,1 0 1,-1 0-1,0 1 1,0-1-1,1 0 1,-1 0-1,0 0 1,0-1-1,0 1 1,0 0-1,-2 1 1,-3 5 260,-1-1 1,-1 0 0,1 0-1,-14 7 1,14-8-295,-1-1 0,0 0 0,0 0 0,0-1 0,0 0 0,-15 3 0,32-18-1528,9-3-2555,34-22-9652,-23 16 1980</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19.138"/>
    </inkml:context>
    <inkml:brush xml:id="br0">
      <inkml:brushProperty name="width" value="0.025" units="cm"/>
      <inkml:brushProperty name="height" value="0.025" units="cm"/>
    </inkml:brush>
  </inkml:definitions>
  <inkml:trace contextRef="#ctx0" brushRef="#br0">0 1 15214,'0'0'15989,"5"7"-14676,-5-6-1283,1 1-23,0 0 0,0 0-1,1 0 1,-1 0 0,0 0-1,1 0 1,-1 0 0,1 0-1,-1-1 1,1 1 0,0-1-1,0 1 1,0-1 0,0 0 0,0 0-1,0 1 1,0-2 0,0 1-1,0 0 1,0 0 0,1-1-1,-1 1 1,0-1 0,1 1-1,-1-1 1,0 0 0,1 0 0,-1 0-1,0-1 1,1 1 0,-1 0-1,4-2 1,30-8-7,-21 5 0,0 1 0,1 0 0,-1 1 0,29-1 0,-44 4 0,1 0 0,0 0 0,-1 1 0,1-1 0,-1 0 0,1 0 0,-1 1 0,1-1 0,0 0 0,-1 1 0,1-1 0,-1 1 0,0-1 0,1 0 0,-1 1 0,1-1 0,-1 1 0,0-1 0,1 1 0,-1-1 0,0 1 0,1 0 0,-1-1 0,0 1 0,0-1 0,0 1 0,1 0 0,-1 0 0,0 0 0,0 0 0,0 0 0,1 0 0,-1 0 0,0 0 0,1-1 0,-1 1 0,1 0 0,-1 0 0,1 0 0,-1 0 0,1-1 0,0 1 0,-1 0 0,1-1 0,0 1 0,0 0 0,-1-1 0,1 1 0,0-1 0,0 1 0,0-1 0,0 0 0,0 1 0,0-1 0,0 0 0,-1 0 0,1 1 0,0-1 0,2 0 0,21-1-1620,-21 0 1146,-1 1 1,1-1-1,-1 0 0,0 1 0,1-1 0,-1 0 1,0 0-1,0 0 0,0-1 0,0 1 0,0-1 0,0 1 1,2-3-1,9-10-7608</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19.481"/>
    </inkml:context>
    <inkml:brush xml:id="br0">
      <inkml:brushProperty name="width" value="0.025" units="cm"/>
      <inkml:brushProperty name="height" value="0.025" units="cm"/>
    </inkml:brush>
  </inkml:definitions>
  <inkml:trace contextRef="#ctx0" brushRef="#br0">1 28 21813,'0'0'9128,"72"-28"-39685</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20.201"/>
    </inkml:context>
    <inkml:brush xml:id="br0">
      <inkml:brushProperty name="width" value="0.025" units="cm"/>
      <inkml:brushProperty name="height" value="0.025" units="cm"/>
    </inkml:brush>
  </inkml:definitions>
  <inkml:trace contextRef="#ctx0" brushRef="#br0">31 0 7015,'0'0'24722,"-5"4"-24877,1-2 142,3-2 10,0 1-1,-1-1 1,1 1-1,0 0 1,0-1-1,0 1 0,0 0 1,0 0-1,0-1 1,0 1-1,0 0 1,0 0-1,0 0 1,0 0-1,1 0 0,-1 1 1,0-1-1,1 0 1,-1 0-1,1 0 1,-1 1-1,1-1 1,0 0-1,-1 3 0,50 8-92,-43-9 79,-1 0-1,0 1 0,0 0 1,0 0-1,0 0 0,-1 0 1,0 1-1,0 0 0,0 0 1,0 0-1,-1 0 0,0 1 1,0-1-1,0 1 0,-1 0 1,0 0-1,0 0 0,2 10 1,-2-6 10,0 1 0,0 0 0,-1 0 0,-1-1 0,1 1 1,-2 0-1,0 0 0,0 0 0,-1-1 0,-4 14 0,5-20 67,-1 0 0,0-1 0,0 1-1,0 0 1,-1-1 0,1 0 0,-1 1 0,0-1-1,0 0 1,0 0 0,0-1 0,-1 1 0,1-1-1,-6 4 1,7-6-38,1 1 0,0 0 0,-1 0 0,1-1 0,-1 1-1,1-1 1,-1 1 0,1-1 0,-1 0 0,0 0 0,1 0 0,-1 0 0,1 0-1,-1 0 1,0 0 0,1 0 0,-1 0 0,1-1 0,-1 1 0,1-1 0,-1 1-1,1-1 1,-1 0 0,1 1 0,0-1 0,-1 0 0,1 0 0,0 0 0,0 0-1,-1 0 1,1 0 0,0-1 0,0 1 0,0 0 0,0 0 0,1-1-1,-1 1 1,0-1 0,1 1 0,-2-3 0,-1-6-22,-1-1 0,1 0 0,1 0 0,0 0 0,1 0 0,0 0 0,1-23 0,0 29 0,0 0 0,1 0 0,-1-1 0,1 1 0,0 0 0,0 0 0,1 0 0,0 0 0,0 0 0,0 0 0,0 0 0,1 1 0,-1-1 0,1 1 0,0 0 0,1-1 0,-1 2 0,7-7 0,-4 7-602,1 0 0,-1 0 0,0 1 0,1 0-1,-1 0 1,1 1 0,7-1 0,17-5-3934,-2-1-2991</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20.559"/>
    </inkml:context>
    <inkml:brush xml:id="br0">
      <inkml:brushProperty name="width" value="0.025" units="cm"/>
      <inkml:brushProperty name="height" value="0.025" units="cm"/>
    </inkml:brush>
  </inkml:definitions>
  <inkml:trace contextRef="#ctx0" brushRef="#br0">3 0 20435,'0'0'8734,"0"9"-7581,-1 5-789,0-4-93,1-1-1,0 1 1,0-1 0,4 18 0,-4-25-248,1 0-1,-1 0 1,1 0 0,-1-1 0,1 1-1,0 0 1,0 0 0,0-1-1,0 1 1,0 0 0,0-1 0,0 1-1,1-1 1,-1 0 0,0 1-1,1-1 1,-1 0 0,1 0 0,0 0-1,-1 0 1,1 0 0,0 0 0,0 0-1,-1-1 1,1 1 0,0 0-1,0-1 1,0 0 0,0 1 0,0-1-1,2 0 1,5-1-23,0 0 0,0-1 0,0 0 0,-1 0 0,1-1 0,-1 0 0,0-1 0,0 0 0,13-8 0,-14 7 0,1 1 0,-1 0 0,1 0 0,0 1 0,0 0 0,0 1 0,1-1 0,-1 1 0,15-1 0,-22 4 0,-1-1 0,1 0 0,0 1 0,0-1 0,0 1 0,0-1 0,-1 1 0,1-1 0,0 1 0,-1 0 0,1-1 0,0 1 0,-1 0 0,1 0 0,-1-1 0,1 1 0,-1 0 0,1 0 0,-1 0 0,0 0 0,1 0 0,-1 0 0,0-1 0,0 1 0,1 0 0,-1 0 0,0 0 0,0 0 0,0 0 0,-1 1 0,9 21 0,-7-22 0,0-1 0,0 0 0,0 1 0,0-1 0,0 1 0,0-1 0,0 0 0,0 0 0,0 0 0,0 0 0,0 1 0,0-1 0,0 0 0,0-1 0,0 1 0,0 0 0,0 0 0,0 0 0,0-1 0,-1 1 0,1 0 0,0-1 0,0 1 0,0-1 0,0 1 0,0-1 0,0 1 0,0-2 0,2 1-34,19-12-2584,8-11-6127,-23 15-1575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09.354"/>
    </inkml:context>
    <inkml:brush xml:id="br0">
      <inkml:brushProperty name="width" value="0.025" units="cm"/>
      <inkml:brushProperty name="height" value="0.025" units="cm"/>
    </inkml:brush>
  </inkml:definitions>
  <inkml:trace contextRef="#ctx0" brushRef="#br0">41 89 4773,'0'0'21001,"3"-5"-20329,-2 5-679,16-37 1067,-17 36-1024,1 0-1,-1 1 1,0-1-1,0 0 0,0 0 1,1 0-1,-1 1 1,0-1-1,0 0 0,0 0 1,0 0-1,0 0 0,-1 1 1,1-1-1,0 0 1,0 0-1,0 0 0,-1 1 1,1-1-1,-1 0 1,1 0-1,0 1 0,-1-1 1,1 0-1,-1 1 1,1-1-1,-1 1 0,0-1 1,1 0-1,-1 1 1,0-1-1,1 1 0,-1 0 1,0-1-1,1 1 0,-1 0 1,0-1-1,0 1 1,1 0-1,-1 0 0,0-1 1,0 1-1,0 0 1,0 0-1,1 0 0,-1 0 1,0 0-1,0 0 1,0 1-1,1-1 0,-2 0 1,0 1-34,0-1 0,0 1 0,0 0 1,1 0-1,-1 0 0,0 0 0,1 0 0,-1 0 1,0 0-1,1 1 0,0-1 0,-1 1 0,1-1 0,0 1 1,-1-1-1,1 1 0,0 0 0,0-1 0,1 1 1,-1 0-1,0 0 0,0 0 0,1 0 0,-1 0 1,1 0-1,0 2 0,-2 3 4,0 0 0,1 0 0,0 1 1,1-1-1,0 14 0,1-20-1,-1-1 0,0 1 1,1 0-1,-1 0 0,1-1 0,-1 1 1,1 0-1,-1-1 0,1 1 0,-1-1 1,1 1-1,0 0 0,-1-1 0,1 1 0,0-1 1,0 0-1,-1 1 0,1-1 0,0 0 1,0 1-1,-1-1 0,1 0 0,0 0 1,0 0-1,0 0 0,0 0 0,-1 0 1,1 0-1,0 0 0,0 0 0,0 0 1,0 0-1,-1 0 0,1 0 0,0-1 1,0 1-1,-1 0 0,2-1 0,1 0 27,0 0-1,0 0 0,0 0 0,0 0 1,0 0-1,0-1 0,0 0 0,4-3 1,-3 1 59,-1-1 1,1 0-1,-1 0 0,0 0 1,-1 0-1,1 0 1,-1 0-1,0-1 1,-1 1-1,1-1 1,-1 1-1,0-1 1,0 0-1,-1-8 1,-1 14-60,0 0 0,0 0 0,0 0 0,0 0 0,0 0 0,0 1 0,0-1 0,-1 0 0,1 0 0,0 1 0,0-1 0,0 1 0,0-1 0,0 1 0,1 0 0,-1-1 0,0 1 0,0 0 0,-1 1 0,-3 3 9,0 1 1,0 0-1,0 0 0,1 1 0,0-1 0,0 1 0,0 0 1,1 0-1,0 0 0,1 0 0,-1 1 0,2-1 1,-3 16-1,4-23-37,1 1 0,-1 0 0,0-1 0,1 1 0,-1-1 0,1 1 0,-1-1 0,1 1 0,0-1 0,-1 1 0,1-1 0,-1 1 0,1-1 0,0 0 0,-1 1 0,1-1 0,0 0 0,0 0 0,-1 1 0,1-1 0,0 0 0,0 0 0,-1 0 0,1 0 0,0 0 0,0 0 0,-1 0 0,1 0 0,0 0 0,0 0 0,-1-1 0,1 1 0,0 0 0,-1 0 0,1-1 0,0 1 0,-1 0 0,1-1 0,0 0 0,32-13 92,-24 7-96,-1 0 0,-1 0 0,1-1 0,-1 0 0,7-11 0,-12 16 0,1-1 0,-1 0 0,0 1 0,0-1 0,-1 0 0,1 0 0,-1 0 0,0 0 0,0 0 0,0 0 0,0-1 0,-1 1 0,0 0 0,0 0 0,0 0 0,-1-5 0,1 8 0,0 1 0,0-1 0,-1 1 0,1 0 0,0-1 0,-1 1 0,1-1 0,-1 1 0,1 0 0,-1-1 0,1 1 0,0 0 0,-1-1 0,1 1 0,-1 0 0,1 0 0,-1-1 0,1 1 0,-1 0 0,0 0 0,1 0 0,-1 0 0,1 0 0,-1 0 0,1 0 0,-1 0 0,1 0 0,-1 0 0,1 0 0,-1 0 0,0 0 0,1 0 0,-1 1 0,1-1 0,-1 0 0,1 0 0,-1 1 0,1-1 0,-1 0 0,1 1 0,0-1 0,-1 0 0,0 1 0,-20 15 0,18-12-315,0 1 0,0 1 1,1-1-1,-1 0 0,1 1 0,1-1 0,-3 10 1,4 13-2699,0-27 2873,0 0 0,1-1 0,-1 1 0,0 0-1,1-1 1,-1 1 0,0 0 0,1-1 0,-1 1 0,1-1 0,-1 1 0,1-1 0,-1 1 0,1-1 0,0 1 0,-1-1 0,1 1 0,0-1 0,-1 1-1,1-1 1,0 0 0,-1 0 0,1 1 0,0-1 0,-1 0 0,1 0 0,0 0 0,1 0 0,14 1-11119</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20.886"/>
    </inkml:context>
    <inkml:brush xml:id="br0">
      <inkml:brushProperty name="width" value="0.025" units="cm"/>
      <inkml:brushProperty name="height" value="0.025" units="cm"/>
    </inkml:brush>
  </inkml:definitions>
  <inkml:trace contextRef="#ctx0" brushRef="#br0">1 1 17136,'0'0'14702</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21.413"/>
    </inkml:context>
    <inkml:brush xml:id="br0">
      <inkml:brushProperty name="width" value="0.025" units="cm"/>
      <inkml:brushProperty name="height" value="0.025" units="cm"/>
    </inkml:brush>
  </inkml:definitions>
  <inkml:trace contextRef="#ctx0" brushRef="#br0">14 0 9257,'0'0'16858,"0"12"-15005,-13 231 2946,13-242-4798,0 0 0,-1 0 0,1 0 0,0 0 0,0 0 0,0 0 0,0 0 0,0 0 0,1 1 0,-1-1 0,0 0 0,0 0 0,1 0 0,-1 0 0,0 0 0,1 0 0,-1 0 0,1 0 0,0 0 0,-1-1 0,1 1 0,0 0 0,-1 0 0,1 0 0,0-1 0,0 1 0,0 0 0,-1-1 0,3 2 0,0-1 2,0-1 0,-1 1 0,1 0 0,0-1 0,0 0 0,0 1 0,0-1 0,0 0 0,0-1 0,6 0 0,10-3-98,-1-1 1,30-12 0,-45 16 63,63-30-6578,-39 14-945</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21.756"/>
    </inkml:context>
    <inkml:brush xml:id="br0">
      <inkml:brushProperty name="width" value="0.025" units="cm"/>
      <inkml:brushProperty name="height" value="0.025" units="cm"/>
    </inkml:brush>
  </inkml:definitions>
  <inkml:trace contextRef="#ctx0" brushRef="#br0">77 0 12876,'0'0'13165,"-8"2"-9909,4-2-3151,1 1 0,-1 0 0,1 0 1,0 0-1,0 1 0,-1-1 0,1 1 0,0-1 0,0 1 1,0 0-1,1 0 0,-1 1 0,0-1 0,1 0 0,-1 1 0,1 0 1,0-1-1,0 1 0,0 0 0,0 0 0,1 0 0,-1 0 0,1 1 1,0-1-1,0 0 0,0 1 0,0-1 0,0 1 0,1-1 1,0 0-1,-1 1 0,2 6 0,-1-9-105,-1 1 0,1 0 0,0-1 0,0 1 0,1-1 0,-1 1 0,0 0 0,0-1 0,1 1 0,-1-1 0,1 1 0,-1-1 0,1 1 0,0-1 0,0 1 0,0-1 0,0 1 0,0-1 0,0 0 0,0 0 0,0 0 0,0 1 0,0-1 0,1 0 0,-1 0 0,0-1 0,3 2 0,-1-1 0,-1 0 0,1-1 0,0 1 0,-1-1 0,1 0 0,0 1 0,0-1 0,-1-1 0,1 1 0,0 0 0,0-1 0,-1 1 0,1-1 0,-1 0 0,1 0 0,4-2 0,2-3 0,0-1 0,-1 1 0,0-1 0,0-1 0,-1 1 0,0-1 0,0-1 0,-1 1 0,0-1 0,0 0 0,-1-1 0,6-16 0,-12 35 0,0-1 0,0 1 0,1-1 0,1 14 0,-1-1 0,0-19-60,0 0 0,0 0-1,0 0 1,0 0 0,0 0 0,1 0-1,-1 0 1,0 0 0,1 0 0,0 0-1,-1 0 1,1 0 0,0 0 0,0 0 0,0-1-1,0 1 1,0 0 0,1-1 0,-1 1-1,0-1 1,1 1 0,-1-1 0,1 1 0,-1-1-1,1 0 1,0 0 0,0 0 0,-1 0-1,1 0 1,4 1 0,0-1-472,1 0-1,0 0 1,-1-1 0,1 0 0,-1 0 0,1 0-1,0-1 1,11-2 0,22-11-6072</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22.381"/>
    </inkml:context>
    <inkml:brush xml:id="br0">
      <inkml:brushProperty name="width" value="0.025" units="cm"/>
      <inkml:brushProperty name="height" value="0.025" units="cm"/>
    </inkml:brush>
  </inkml:definitions>
  <inkml:trace contextRef="#ctx0" brushRef="#br0">1 1 1569,'0'0'25235,"8"12"-22918,-2-3-1881,-2-4-239,0 0-1,-1 1 0,1-1 0,-1 1 0,0 0 0,0 0 0,-1 1 0,0-1 0,0 0 0,-1 1 0,1-1 0,-2 1 0,2 6 1,-2 78 267,0-90-464,0 0 0,0 0 0,0 0 0,0 0 0,1 0 0,-1 0 0,0 0 0,1 0 0,-1 0 0,1 0 0,-1 0 0,1 0 0,-1 0 0,1-1 0,0 1 0,-1 0 0,1 0 0,0-1 0,0 1 0,0 0 0,0-1 0,-1 1 0,1 0 0,0-1 0,0 0 0,0 1 0,0-1 0,0 1 0,0-1 0,0 0 0,1 0 0,-1 0 0,0 0 0,0 0 0,0 0 0,0 0 0,0 0 0,0 0 0,0 0 0,0 0 0,0-1 0,0 1 0,2-1 0,57-17 0,-44 12 0,-10 4 0,0 0 0,1 0 0,0 1 0,-1-1 0,1 2 0,0-1 0,11 1 0,-16 0 0,0 1 0,-1-1 0,1 1 0,0-1 0,-1 1 0,1-1 0,0 1 0,-1 0 0,1 0 0,-1 0 0,1 0 0,-1 0 0,1 0 0,-1 0 0,0 1 0,0-1 0,0 0 0,0 1 0,1-1 0,-2 1 0,1-1 0,0 1 0,0 0 0,0-1 0,-1 1 0,1 0 0,-1-1 0,0 1 0,1 0 0,-1 0 0,0-1 0,0 1 0,0 2 0,0 0 0,1 0 0,-1 0 0,-1 0 0,1 0 0,0 1 0,-1-1 0,0 0 0,0-1 0,0 1 0,-1 0 0,1 0 0,-1 0 0,0-1 0,0 1 0,0-1 0,0 1 0,-1-1 0,0 0 0,1 0 0,-1 0 0,0 0 0,0-1 0,-1 1 0,1-1 0,0 0 0,-1 0 0,0 0 0,1 0 0,-1 0 0,0-1 0,0 0 0,0 0 0,0 0 0,0 0 0,0-1 0,0 1 0,0-1 0,0 0 0,0 0 0,0-1 0,0 1 0,0-1 0,-8-2 0,8 2-98,1-1-1,-1 0 1,1 1-1,0-1 1,-1-1-1,1 1 1,0 0-1,-4-5 1,6 6 26,0 1-1,1-1 1,-1 1 0,1 0-1,-1-1 1,1 1 0,-1-1-1,1 1 1,-1-1 0,1 1-1,-1-1 1,1 0 0,0 1-1,-1-1 1,1 1 0,0-1-1,-1 0 1,1 1 0,0-1-1,0 0 1,0 0 0,0 1-1,0-1 1,-1 0 0,1 1 0,0-1-1,1 0 1,-1 1 0,0-1-1,0 0 1,0 0 0,0 1-1,1-1 1,-1 0 0,0 1-1,0-1 1,1 1 0,-1-1-1,1 0 1,-1 1 0,0-1-1,1 1 1,-1-1 0,1 1-1,-1-1 1,1 1 0,0-1-1,-1 1 1,1 0 0,-1-1 0,1 1-1,1-1 1,15-5-8256,6-3-5627</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23.159"/>
    </inkml:context>
    <inkml:brush xml:id="br0">
      <inkml:brushProperty name="width" value="0.025" units="cm"/>
      <inkml:brushProperty name="height" value="0.025" units="cm"/>
    </inkml:brush>
  </inkml:definitions>
  <inkml:trace contextRef="#ctx0" brushRef="#br0">82 32 4516,'0'0'27893,"-10"7"-27583,8-6-301,-3 1-7,1 0 0,-1 1 0,1 0-1,0 0 1,-1 0 0,1 1 0,1-1-1,-1 1 1,0 0 0,1 0 0,0 0-1,0 1 1,0-1 0,1 1 0,-1-1-1,1 1 1,0 0 0,0 0 0,1 0-1,-1 0 1,0 6 0,5-10-2,-1 0 0,1 0 0,-1-1 0,1 0 0,0 1 0,-1-1 0,1 0 0,-1 0 0,1 0 0,0-1 0,2 0 0,42-10 0,-38 9 0,0-1 0,-1 1 0,1 0 0,0 1 0,0 0 0,0 1 0,0 0 0,10 1 0,-18-1 0,0 0 0,0 0 0,-1 1 0,1-1 0,0 1 0,0-1 0,0 1 0,-1-1 0,1 1 0,0-1 0,0 1 0,-1 0 0,1-1 0,-1 1 0,1 0 0,0 0 0,-1-1 0,0 1 0,1 0 0,-1 0 0,1 0 0,-1 0 0,0-1 0,0 1 0,1 2 0,-1-3 0,0-15 0,1-6 0,-2 11 0,2 0 0,-1 0 0,1 0 0,1 0 0,-1 1 0,2-1 0,3-11 0,-5 20 0,-1 1 0,0-1 0,1 1 0,-1 0 0,1-1 0,-1 1 0,1-1 0,0 1 0,-1 0 0,1 0 0,-1-1 0,1 1 0,0 0 0,-1 0 0,1 0 0,-1-1 0,1 1 0,0 0 0,-1 0 0,1 0 0,0 0 0,-1 0 0,1 0 0,0 0 0,-1 1 0,1-1 0,-1 0 0,1 0 0,0 0 0,0 1 0,26 10 0,-10-3 0,6-5-1719,-20-2 1098,0-1 0,0 0 0,0 0-1,-1 0 1,1 0 0,0 0 0,0-1 0,0 1-1,0-1 1,5-2 0,3-7-7194</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24.106"/>
    </inkml:context>
    <inkml:brush xml:id="br0">
      <inkml:brushProperty name="width" value="0.025" units="cm"/>
      <inkml:brushProperty name="height" value="0.025" units="cm"/>
    </inkml:brush>
  </inkml:definitions>
  <inkml:trace contextRef="#ctx0" brushRef="#br0">63 1 14286,'0'0'15694,"-8"5"-14695,5-2-918,-1-1 0,1 1 1,-1 0-1,1 0 0,0 0 0,0 0 1,1 0-1,-1 1 0,1-1 1,-1 1-1,1 0 0,0 0 0,1 0 1,-1 0-1,1 0 0,-1 0 1,1 0-1,1 0 0,-1 1 0,0-1 1,1 6-1,-8 236-81,8-245 0,0-1 0,0 1 0,0 0 0,0 0 0,0 0 0,0 0 0,0 0 0,0 0 0,0 0 0,0 0 0,0 0 0,1 0 0,-1-1 0,0 1 0,1 0 0,-1 0 0,0 0 0,1 0 0,-1-1 0,1 1 0,0 0 0,-1 0 0,1-1 0,0 1 0,-1 0 0,1-1 0,0 1 0,-1-1 0,1 1 0,0-1 0,0 1 0,0-1 0,0 0 0,-1 1 0,1-1 0,0 0 0,0 0 0,0 0 0,0 1 0,0-1 0,0 0 0,0 0 0,0 0 0,0-1 0,0 1 0,0 0 0,-1 0 0,1 0 0,0-1 0,0 1 0,0 0 0,0-1 0,0 1 0,-1-1 0,1 1 0,0-1 0,0 1 0,0-2 0,51-34 0,-47 32 0,5-4 0,-4 2 0,-1 1 0,1 0 0,0 1 0,0-1 0,0 1 0,0 1 0,1-1 0,0 1 0,0 0 0,0 0 0,0 1 0,0 0 0,9-1 0,-15 3 0,0 1 0,0-1 0,1 1 0,-1-1 0,0 1 0,0 0 0,0-1 0,0 1 0,0 0 0,0 0 0,0 0 0,0 0 0,0 0 0,0 0 0,0 0 0,-1 0 0,1 0 0,0 0 0,-1 0 0,1 1 0,-1-1 0,1 0 0,-1 0 0,0 1 0,1 1 0,11 18 0,-11-20 0,0-1 0,0 0 0,0 1 0,0-1 0,0 0 0,0 0 0,0 0 0,0 0 0,0 1 0,-1-1 0,1-1 0,0 1 0,0 0 0,0 0 0,0 0 0,0 0 0,0-1 0,0 1 0,0 0 0,-1-1 0,1 1 0,0-1 0,0 1 0,0-1 0,-1 1 0,1-1 0,0 1 0,1-2 0,3-1-2065,6-3-5484,-11 0-229</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24.447"/>
    </inkml:context>
    <inkml:brush xml:id="br0">
      <inkml:brushProperty name="width" value="0.025" units="cm"/>
      <inkml:brushProperty name="height" value="0.025" units="cm"/>
    </inkml:brush>
  </inkml:definitions>
  <inkml:trace contextRef="#ctx0" brushRef="#br0">1 1 18642,'0'0'12459</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25.754"/>
    </inkml:context>
    <inkml:brush xml:id="br0">
      <inkml:brushProperty name="width" value="0.025" units="cm"/>
      <inkml:brushProperty name="height" value="0.025" units="cm"/>
    </inkml:brush>
  </inkml:definitions>
  <inkml:trace contextRef="#ctx0" brushRef="#br0">37 2 6919,'1'0'351,"-1"0"0,0 0 1,1 0-1,-1-1 0,0 1 1,1 0-1,-1 0 0,0 0 1,1 0-1,-1 0 0,0 0 1,1 0-1,-1 0 0,1 0 1,-1 0-1,0 0 0,1 0 1,-1 0-1,0 0 0,1 0 1,-1 0-1,1 0 0,-1 0 1,0 0-1,1 1 0,-1-1 1,0 0-1,0 0 0,1 0 1,-1 1-1,0-1 0,1 0 1,-1 0-1,0 1 1,0-1-1,1 0 0,-1 1 1,6 19 5094,-6 35-4282,-1-40 511,2 83-581,-4 175 2024,3-271-3118,0 0 0,1 0 0,-2 0 0,1 0 0,0 0 0,0 0 0,-1 0 0,1 0 0,-1 0 0,1 0 0,-1 0 0,0-1 0,0 1 0,0 0 0,0 0 0,0-1 0,0 1 0,0 0 0,-1-1 0,1 1 0,0-1 0,-3 2 0,3-3 0,1 0 0,-1 1 0,0-1 0,1 0 0,-1 0 0,1 0 0,-1 0 0,1-1 0,-1 1 0,1 0 0,-1 0 0,0 0 0,1 0 0,-1 0 0,1-1 0,-1 1 0,1 0 0,-1 0 0,1-1 0,0 1 0,-1 0 0,1-1 0,-1 1 0,1-1 0,0 1 0,-1-1 0,-11-27 0,9 6 0,0 1 0,1-1 0,1 0 0,2-1 0,0 1 0,1 0 0,1 1 0,1-1 0,7-21 0,-8 29 0,1 1 0,1 0 0,1 0 0,0 1 0,0 0 0,1 0 0,0 0 0,1 1 0,1 0 0,0 0 0,0 1 0,1 0 0,0 1 0,1 0 0,18-11 0,15 3 0,-41 16 0,0 0 0,-1 1 0,1-1 0,0 1 0,0-1 0,-1 1 0,1 0 0,0 0 0,0 1 0,0-1 0,-1 0 0,1 1 0,0 0 0,4 1 0,-7-1 0,1-1 0,-1 1 0,1-1 0,-1 1 0,1 0 0,-1 0 0,1-1 0,-1 1 0,1 0 0,-1 0 0,0-1 0,1 1 0,-1 0 0,0 0 0,0 0 0,0 0 0,0 0 0,0-1 0,0 1 0,0 0 0,0 0 0,0 0 0,0 0 0,0 0 0,0-1 0,-1 1 0,1 0 0,0 0 0,-1 0 0,1 0 0,0-1 0,-2 2 0,-16 24 0,3-12 0,-1 0 0,-1-2 0,1 0 0,-2-1 0,0 0 0,-34 14 0,89-41-1988,30-18-5245,-11 6 1656,-10 5-477</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26.329"/>
    </inkml:context>
    <inkml:brush xml:id="br0">
      <inkml:brushProperty name="width" value="0.025" units="cm"/>
      <inkml:brushProperty name="height" value="0.025" units="cm"/>
    </inkml:brush>
  </inkml:definitions>
  <inkml:trace contextRef="#ctx0" brushRef="#br0">35 228 9961,'0'0'20462,"-5"10"-19752,0 0-528,0 0-1,1 0 1,1 0-1,-1 0 1,2 0-1,-1 1 1,2 0-1,-2 11 1,3-21-182,0 0 0,0 0 0,0 0 0,0 0 0,0 0 0,1 0 0,-1-1 0,0 1 0,0 0 0,1 0 0,-1 0 0,0 0 0,1 0 0,-1-1 0,1 1 0,-1 0 0,1 0 0,0-1 0,-1 1 0,1 0 0,0-1 0,-1 1 0,1 0 0,0-1 0,0 1 0,1 0 0,0-1 0,0 1 0,0 0 0,1-1 0,-1 0 0,0 0 0,0 1 0,1-1 0,-1 0 0,0-1 0,5 0 0,0 0 0,0-1 0,0 0 0,-1 0 0,1-1 0,0 0 0,8-5 0,-1-2 0,-1-2 0,-1 1 0,0-1 0,-1-1 0,14-19 0,-3 5 0,-22 27 0,0 0-1,0 0 1,0 0 0,0-1-1,0 1 1,0 0 0,0 0-1,0 0 1,1 0 0,-1 0-1,0 0 1,0 0 0,0 0-1,0 0 1,0 0 0,0 0-1,0 0 1,1 0 0,-1 0-1,0 0 1,0 0 0,0 0-1,0 0 1,0 0 0,0 0-1,0 0 1,0 0 0,1 0-1,-1 0 1,0 0 0,0 0-1,0 0 1,0 0 0,0 0-1,0 0 1,0 1 0,0-1-1,0 0 1,1 0 0,-1 0-1,0 0 1,0 0 0,0 0-1,0 0 1,0 0 0,0 0-1,0 0 1,0 1 0,0-1-1,0 0 1,0 0 0,0 0-1,0 0 1,0 0 0,0 0-1,0 0 1,0 1 0,0-1-1,0 0 1,0 0 0,0 0-1,0 0 1,0 0 0,0 0-1,0 0 1,0 0 0,0 1-1,1 15-49,-3 20-32,-1-18 79,-1 32 134,5-49-130,-1 0 0,0-1 0,1 1 0,-1-1 0,0 1 0,1-1 0,-1 1 0,1-1-1,-1 1 1,1-1 0,-1 0 0,1 1 0,-1-1 0,1 0 0,-1 1 0,1-1 0,-1 0 0,1 0-1,0 1 1,-1-1 0,1 0 0,0 0 0,-1 0 0,1 0 0,-1 0 0,1 0 0,0 0 0,-1 0-1,1 0 1,0 0 0,-1 0 0,1 0 0,0-1 0,-1 1 0,1 0 0,0-1 0,25-8-8,-11 0 7,0-2 0,-1 1 0,0-2 0,-1 0 0,-1-1 0,1 0 0,-2-1 0,18-27 0,-8 8 0,-2-2 0,29-69 0,-43 89 0,6-10 0,-8 27 0,-4 17 0,-3 16 0,-13 49 0,10-56 0,1 1 0,-3 56 0,8-73 0,3 33 0,-2-44 0,0 0 0,0 0 0,0 0 0,1 0 0,-1 0 0,0 0 0,1 0 0,-1 0 0,1 0 0,-1 0 0,1 0 0,-1 0 0,1 0 0,0 0 0,-1 0 0,1-1 0,0 1 0,0 0 0,0-1 0,-1 1 0,1 0 0,0-1 0,0 1 0,0-1 0,0 1 0,0-1 0,0 0 0,0 1 0,0-1 0,0 0 0,0 0 0,2 1 0,-2-3-58,0 1 1,-1 0-1,1-1 0,0 1 1,-1-1-1,1 1 1,-1 0-1,1-1 0,-1 1 1,0-1-1,0 1 0,0-1 1,0 1-1,0-1 0,0 0 1,0 1-1,0-1 0,0 1 1,-1-2-1,1-2-396,-1-4 39,0 0 1,-1 0-1,0 0 0,-1 0 1,1 0-1,-2 0 0,1 0 1,-1 1-1,-7-11 0,-7-9 22,-29-34 0,-4-6 4323,102 66-2126,-22 3-1909,35 0-1958,2-4-4690,5-9-6454</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09.635"/>
    </inkml:context>
    <inkml:brush xml:id="br0">
      <inkml:brushProperty name="width" value="0.025" units="cm"/>
      <inkml:brushProperty name="height" value="0.025" units="cm"/>
    </inkml:brush>
  </inkml:definitions>
  <inkml:trace contextRef="#ctx0" brushRef="#br0">219 309 6246,'0'0'6465,"9"-7"-2291,-5 3-3811,27-22 2573,-29 23-2516,0 1 0,0 0 1,-1-1-1,1 1 0,-1-1 1,1 0-1,-1 0 1,0 1-1,0-1 0,0 0 1,0 0-1,-1 0 0,1 0 1,-1-4-1,0 5-294,-1 1-1,0-1 1,1 1 0,-1 0 0,0 0-1,0-1 1,0 1 0,0 0-1,0 0 1,0 0 0,0 0 0,0 0-1,0 0 1,-1 0 0,1 0-1,0 1 1,0-1 0,-1 0 0,1 1-1,-1-1 1,1 1 0,-1 0-1,1-1 1,-1 1 0,1 0 0,-1 0-1,1 0 1,-1 0 0,1 0-1,-2 0 1,-51 3 766,46-1-847,1 1 0,0 0 0,0 1 0,0-1 0,1 1 0,-1 1 0,1-1 0,0 1 0,0 0 0,0 0 0,1 1 0,0 0 0,0 0 0,-6 9 0,5-7 2,1 1 0,0 1 1,0-1-1,0 1 0,1 0 0,1 0 1,0 0-1,0 0 0,-2 21 0,5-30-45,0 0 1,0 0-1,-1 0 0,1 0 0,0-1 0,0 1 0,0 0 0,0 0 0,1 0 0,-1 0 0,0 0 1,0 0-1,1 0 0,-1 0 0,0 0 0,1 0 0,-1-1 0,1 1 0,-1 0 0,1 0 0,-1 0 1,1-1-1,0 1 0,-1 0 0,1-1 0,0 1 0,-1-1 0,1 1 0,0-1 0,0 1 0,0-1 1,0 1-1,0-1 0,2 1 7,0-1 1,0 0 0,0 0-1,-1 0 1,1-1-1,0 1 1,0-1 0,0 1-1,-1-1 1,1 0 0,3-1-1,7-4 30,-1 0 0,0-1-1,20-15 1,-10 4-39,-2 0 0,0-1 0,-1-2 0,28-38 0,-40 49 0,-1 0 0,0 0 0,0-1 0,-1 0 0,-1 0 0,0 0 0,0 0 0,-1-1 0,-1 0 0,0 1 0,0-1 0,-1 0 0,-1-18 0,0 26 0,-1 1 0,1 0 0,-1 0 0,0 0 0,0-1 0,0 1 0,0 0 0,-1 0 0,1 0 0,-1 1 0,0-1 0,0 0 0,0 0 0,0 1 0,0 0 0,-1-1 0,1 1 0,-1 0 0,1 0 0,-1 0 0,0 0 0,0 1 0,0-1 0,0 1 0,0 0 0,0 0 0,0 0 0,0 0 0,0 0 0,-1 1 0,1-1 0,0 1 0,-1 0 0,1 0 0,-4 0 0,-6 1 0,0 0 0,0 0 0,0 1 0,0 1 0,0 0 0,1 1 0,-22 9 0,9-2 0,2 1 0,0 1 0,-42 31 0,65-44-4,0 0 0,0 0 0,0 1 0,0-1 0,0 0 0,0 0 0,0 0 0,-1 0 0,1 0 0,0 0 0,0 1 0,0-1 0,0 0 0,0 0 0,0 0 0,0 0 0,0 0 0,0 1 0,0-1 0,0 0 0,0 0 0,0 0 0,1 0 0,-1 0 0,0 0 0,0 1 0,0-1 0,0 0 0,0 0 0,0 0 0,0 0 0,0 0 0,0 0 0,0 0 0,0 1 0,1-1 0,-1 0 0,0 0 0,0 0 0,0 0 0,0 0 0,0 0 0,0 0 0,1 0 0,-1 0 0,0 0 0,0 0 0,0 0 0,0 0 0,0 0 0,0 0 0,1 0 0,-1 0 0,0 0 0,0 0 0,0 0 0,0 0 0,0 0 0,1 0 0,17 2-793,22-2-2922,-2-6-3232,5-3-3091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49.084"/>
    </inkml:context>
    <inkml:brush xml:id="br0">
      <inkml:brushProperty name="width" value="0.025" units="cm"/>
      <inkml:brushProperty name="height" value="0.025" units="cm"/>
    </inkml:brush>
  </inkml:definitions>
  <inkml:trace contextRef="#ctx0" brushRef="#br0">582 70 2434,'2'-1'495,"-1"-1"0,1 1-1,-1-1 1,1 1 0,-1-1 0,0 1-1,0-1 1,0 0 0,0 0-1,0 0 1,0 0 0,0 0-1,0 0 1,-1 0 0,1 0 0,-1 0-1,1-4 1,-1 5-143,-1 0 0,1 0 1,0 0-1,-1 0 0,1-1 1,-1 1-1,0 0 0,1 0 1,-1 0-1,0 0 0,1 0 0,-1 0 1,0 1-1,0-1 0,0 0 1,0 0-1,0 0 0,0 1 0,0-1 1,0 1-1,-3-2 0,-33-8 4471,-1 8-4702,20 3 14,0 0 0,0 2-1,1 0 1,-1 1 0,1 1-1,0 1 1,0 0-1,1 1 1,-1 1 0,1 0-1,1 2 1,0-1 0,0 2-1,1 0 1,1 1-1,-1 0 1,-12 16 0,-1 4 1,1 2-1,1 0 1,2 2 0,2 0 0,1 2-1,-18 47 1,32-69-121,1 1-1,1-1 1,0 1-1,1 0 0,1 0 1,1 0-1,0 0 1,1 0-1,1 0 1,4 20-1,-4-29-7,1 1-1,0-1 0,1 0 1,0-1-1,0 1 1,0 0-1,1-1 0,1 0 1,-1 0-1,7 8 1,-7-11 10,0 0 0,0 0 0,1-1 0,-1 1-1,1-1 1,0 0 0,0 0 0,0 0 0,0-1 0,0 0 0,1 0 0,-1 0 0,1-1 0,0 0 0,-1 0 0,7 1 0,7-2 158,0 0-1,0-1 1,0-1 0,0-1-1,0-1 1,0 0 0,-1-1-1,0-1 1,0-1 0,0-1-1,-1 0 1,0-1-1,0-1 1,-1-1 0,-1 0-1,0-1 1,0 0 0,22-26-1,-19 18-66,-1 0-1,-1-2 0,-1 1 1,-1-2-1,0 0 0,-2-1 0,-1 0 1,-1-1-1,-1 0 0,-1 0 1,-1-1-1,-1 0 0,2-28 1,-6 35-103,-1 0 0,0 0 1,-2-1-1,-5-36 0,5 51-5,0 0 0,0 1 0,-1-1-1,0 0 1,0 1 0,0 0 0,0-1 0,-1 1-1,1 0 1,-1 0 0,0 0 0,-1 1 0,1-1-1,-1 1 1,1 0 0,-1 0 0,0 0 0,0 0-1,0 1 1,-1-1 0,1 1 0,-1 0-1,1 0 1,-10-2 0,-3 1-451,0 0 1,0 1-1,0 1 0,0 0 1,-32 4-1,-88 20-6734,92-14 3862,-20 3-11940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10.913"/>
    </inkml:context>
    <inkml:brush xml:id="br0">
      <inkml:brushProperty name="width" value="0.025" units="cm"/>
      <inkml:brushProperty name="height" value="0.025" units="cm"/>
    </inkml:brush>
  </inkml:definitions>
  <inkml:trace contextRef="#ctx0" brushRef="#br0">80 103 5637,'0'0'17521,"-8"1"-16181,6-1-1185,-1 0 0,0 1 1,1-1-1,-1 0 0,0 1 1,1 0-1,-1 0 0,0-1 1,1 1-1,-1 1 0,1-1 0,0 0 1,-1 1-1,1-1 0,0 1 1,0 0-1,0 0 0,0-1 1,0 1-1,0 1 0,1-1 0,-1 0 1,1 0-1,-1 1 0,1-1 1,0 0-1,0 1 0,0 0 0,0-1 1,0 1-1,1-1 0,-1 6 1,1-7 159,10-7 277,-5 0-495,1-1 1,-1 1-1,0-1 0,-1 0 1,0 0-1,0 0 0,0 0 0,-1-1 1,0 0-1,0 1 0,-1-1 1,0 0-1,-1 0 0,1-1 0,-2 1 1,1 0-1,-1-9 0,-13 24 352,5 4-447,1 0 1,0 0 0,1 1-1,1-1 1,0 1 0,0 0-1,1 1 1,1-1 0,0 1-1,0 0 1,2 0 0,-1 0-1,2 25 1,0-37-3,1 0 0,-1-1 0,0 1 0,1 0 0,-1-1 0,0 1 0,1 0 0,-1-1 0,1 1 0,-1-1 0,1 1 0,-1-1 0,1 1 0,0-1 0,-1 1 0,1-1 0,0 0 0,-1 1 0,1-1 0,0 0 0,0 1 0,-1-1 0,1 0 0,0 0 0,0 0 0,-1 0 0,1 0 0,0 0 0,0 0 0,-1 0 0,1 0 0,0 0 0,0 0 0,-1 0 0,1 0 0,0-1 0,0 1 0,-1 0 0,1-1 0,0 1 0,-1 0 0,1-1 0,0 1 0,-1-1 0,2 0 0,30-20 0,-24 14 0,-1 0 0,0-1 0,-1 0 0,0-1 0,0 1 0,-1-1 0,0 0 0,0-1 0,-1 1 0,0-1 0,-1 0 0,0 0 0,0 0 0,-1 0 0,1-20 0,-3 30 0,0-1 0,0 1 0,0 0 0,0 0 0,0-1 0,0 1 0,0 0 0,0 0 0,0-1 0,0 1 0,0 0 0,0 0 0,0-1 0,-1 1 0,1 0 0,0 0 0,0-1 0,0 1 0,0 0 0,0 0 0,0-1 0,-1 1 0,1 0 0,0 0 0,0 0 0,0 0 0,-1-1 0,1 1 0,0 0 0,0 0 0,-1 0 0,1 0 0,0 0 0,0 0 0,-1 0 0,1-1 0,0 1 0,0 0 0,-1 0 0,1 0 0,0 0 0,-1 0 0,-14 7 0,-11 14 0,18-11 0,1 1 0,0-1 0,1 1 0,0 1 0,1-1 0,0 1 0,1 0 0,0 0 0,1 0 0,0 0 0,-1 18 0,3-30 0,1 0 0,0 1 0,0-1 0,0 0 0,0 0 0,0 1 0,0-1 0,0 0 0,0 1 0,0-1 0,1 0 0,-1 0 0,0 1 0,0-1 0,0 0 0,0 0 0,0 1 0,0-1 0,0 0 0,1 0 0,-1 0 0,0 1 0,0-1 0,0 0 0,1 0 0,-1 0 0,0 1 0,0-1 0,0 0 0,1 0 0,-1 0 0,0 0 0,0 0 0,1 0 0,-1 0 0,0 1 0,0-1 0,1 0 0,-1 0 0,1 0 0,12-6 0,11-13 0,22-40 0,-43 54 0,0 0 0,0-1 0,-1 1 0,1 0 0,-1-1 0,0 0 0,-1 1 0,1-1 0,-1 0 0,1-9 0,-2 15 0,0-1 0,0 1 0,0-1 0,0 1 0,0-1 0,0 1 0,0-1 0,0 1 0,0-1 0,0 1 0,0 0 0,-1-1 0,1 1 0,0-1 0,0 1 0,0-1 0,-1 1 0,1-1 0,0 1 0,0 0 0,-1-1 0,1 1 0,0-1 0,-1 1 0,1 0 0,-1-1 0,1 1 0,0 0 0,-1 0 0,1-1 0,-1 1 0,1 0 0,-1 0 0,1 0 0,-1-1 0,-20 8 0,-16 22 0,29-19 0,1-1 0,-1 1 0,2 1 0,0-1 0,0 1 0,1 0 0,0 1 0,1-1 0,0 1 0,-4 21 0,8-33 0,0 1 0,0-1 0,0 0 0,0 1 0,0-1 0,0 1 0,0-1 0,0 0 0,0 1 0,0-1 0,0 1 0,0-1 0,0 0 0,0 1 0,0-1 0,1 1 0,-1-1 0,0 0 0,0 1 0,0-1 0,1 0 0,-1 1 0,0-1 0,0 0 0,1 1 0,-1-1 0,0 0 0,1 0 0,-1 1 0,0-1 0,1 0 0,-1 0 0,0 0 0,1 0 0,-1 1 0,0-1 0,2 0 0,17-5 0,19-17 0,-14 2 0,44-46 0,-61 58 0,0 0 0,-1 0 0,0 0 0,-1 0 0,0-1 0,0 0 0,-1 0 0,0 0 0,0-1 0,3-14 0,-7 23 0,0 1 0,0-1 0,0 0 0,0 1 0,0-1 0,0 1 0,0-1 0,0 1 0,0-1 0,0 0 0,0 1 0,0-1 0,0 1 0,0-1 0,-1 0 0,1 1 0,0-1 0,0 1 0,-1-1 0,1 1 0,0-1 0,-1 1 0,1-1 0,-1 1 0,1 0 0,0-1 0,-1 1 0,1 0 0,-1-1 0,1 1 0,-1 0 0,1-1 0,-2 1 0,-23 0 0,-25 18 0,34-8 0,0 1 0,-25 24 0,36-31 0,1 1 0,0-1 0,0 1 0,0 0 0,0 0 0,1 0 0,0 0 0,0 0 0,0 1 0,1 0 0,-1-1 0,-2 12 0,6-16-5,-1 0 0,0-1 0,0 1 0,0-1 0,1 1 0,-1-1 0,0 1 0,0-1 0,1 1 0,-1-1 0,0 1 0,1-1-1,-1 1 1,1-1 0,-1 0 0,1 1 0,-1-1 0,1 0 0,-1 1 0,1-1 0,-1 0 0,1 1 0,-1-1 0,1 0 0,-1 0 0,1 0 0,-1 0 0,1 0 0,0 0 0,-1 1 0,1-1 0,-1-1 0,1 1 0,0 0 0,-1 0 0,1 0 0,-1 0 0,1 0-1,0-1 1,28-5-2254,3-18-5519,4-13-8856</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10.225"/>
    </inkml:context>
    <inkml:brush xml:id="br0">
      <inkml:brushProperty name="width" value="0.025" units="cm"/>
      <inkml:brushProperty name="height" value="0.025" units="cm"/>
    </inkml:brush>
  </inkml:definitions>
  <inkml:trace contextRef="#ctx0" brushRef="#br0">0 13 3555,'0'0'28892,"3"10"-28593,0 10-279,-1-7-20,0 0 1,1 0-1,0 0 0,1-1 0,10 23 0,-13-34 0,0 1 0,0-1 0,0 0 0,0 1 0,0-1 0,0 0 0,1 0 0,-1 0 0,0 0 0,1 0 0,-1 0 0,0 0 0,1 0 0,-1-1 0,1 1 0,0 0 0,-1-1 0,1 1 0,-1-1 0,1 0 0,0 0 0,2 1 0,-1-2 0,1 1 0,-1-1 0,0 0 0,1 0 0,-1 0 0,0 0 0,0 0 0,1-1 0,-1 1 0,3-4 0,7-4 0,-2 0 0,1-1 0,16-19 0,-13 13-327,-5 6-277,0-1 0,-1 0 0,0 0 0,10-19 0,-19 30 465,-2 16 491,0 0-1,-2 0 1,0 0-1,-1 0 1,0 0-1,-1-1 1,-13 23 0,-5 16 321,7-13-673,5-13 0,1 1 0,-12 50 0,23-79 1,0 0 0,0 0 0,0-1 0,0 1 0,1 0 0,-1 0 0,0 0 0,0 0 0,0-1 1,0 1-1,0 0 0,0 0 0,1 0 0,-1 0 0,0 0 0,0 0 0,0 0 0,0-1 0,1 1 0,-1 0 0,0 0 0,0 0 0,0 0 0,1 0 0,-1 0 0,0 0 0,0 0 0,0 0 0,1 0 1,-1 0-1,0 0 0,0 0 0,0 0 0,1 0 0,-1 0 0,0 0 0,0 0 0,0 1 0,0-1 0,1 0 0,-1 0 0,0 0 0,0 0 0,0 0 0,0 0 0,0 0 0,1 1 0,-1-1 0,0 0 1,0 0-1,0 0 0,0 0 0,0 1 0,0-1 0,0 0 0,0 0 0,1 0 0,-1 0 0,0 1 0,0-1 0,0 0 0,0 0 0,0 0 0,0 1 0,0-1 0,11-10-348,17-32-6502,-16 18-1110</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10.612"/>
    </inkml:context>
    <inkml:brush xml:id="br0">
      <inkml:brushProperty name="width" value="0.025" units="cm"/>
      <inkml:brushProperty name="height" value="0.025" units="cm"/>
    </inkml:brush>
  </inkml:definitions>
  <inkml:trace contextRef="#ctx0" brushRef="#br0">0 21 5317,'0'0'23436,"8"4"-22016,1 1-1300,0-1 1,1-1-1,-1 0 1,0 0-1,1-1 1,0 0-1,0-1 1,-1 0-1,1 0 1,14-2-1,113-13 997,-81 6-965,404-19-1407,-448 29 279,-8-2-1540,1 1-5138</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11.161"/>
    </inkml:context>
    <inkml:brush xml:id="br0">
      <inkml:brushProperty name="width" value="0.025" units="cm"/>
      <inkml:brushProperty name="height" value="0.025" units="cm"/>
    </inkml:brush>
  </inkml:definitions>
  <inkml:trace contextRef="#ctx0" brushRef="#br0">104 250 5701,'0'0'7613,"9"0"-4431,-1 0-2232,-1 0 1,0-1-1,1 0 1,-1-1 0,0 1-1,12-6 1,-17 7-750,0-1 1,-1 1-1,1-1 0,0 0 1,-1 0-1,1 1 1,-1-1-1,1 0 1,-1 0-1,0 0 1,1-1-1,-1 1 0,0 0 1,0 0-1,0-1 1,0 1-1,0-1 1,0 1-1,0-1 0,0 1 1,0-1-1,-1 0 1,1 1-1,-1-1 1,1 0-1,-1 1 0,0-1 1,0 0-1,1 0 1,-1 1-1,0-1 1,-1 0-1,1 0 1,0 1-1,0-1 0,-1 0 1,1 1-1,-1-1 1,0 0-1,1 1 1,-1-1-1,-1-1 0,0 1-167,0 0 0,0 1 0,0-1 0,0 0 0,0 1 0,0-1 0,0 1 0,-1 0 0,1 0 0,-1 0 0,1 0 0,-1 0 0,1 0 0,-1 1 0,0-1 0,1 1 0,-1 0 0,0 0 0,1 0 0,-5 0 0,0 0-3,1 0-1,-1 1 0,1 0 0,0 0 0,-1 0 1,1 1-1,-10 3 0,11-1-30,-1-1 0,1 1 0,0 0 0,0 0 0,1 1 0,-1-1 0,1 1 0,0 0 0,0 0 0,0 1 0,1-1 0,0 1 0,0 0 0,-2 7 0,2-4 0,0 0 0,0 1 0,1-1 0,0 1 0,1-1 0,0 1 0,1 0 0,0 16 0,1-24 0,-1 0 0,0 0 0,1 0 0,-1 0 0,1 0 0,0 0 0,-1 0 0,1-1 0,0 1 0,0 0 0,0 0 0,1-1 0,-1 1 0,0-1 0,1 1 0,-1-1 0,0 0 0,1 1 0,0-1 0,-1 0 0,1 0 0,0 0 0,0 0 0,-1 0 0,1 0 0,0-1 0,0 1 0,0-1 0,0 1 0,0-1 0,0 0 0,0 0 0,0 1 0,0-2 0,3 1 0,2 0 0,-1-1 0,1 0 0,-1 0 0,1-1 0,-1 1 0,0-1 0,0-1 0,0 1 0,0-1 0,6-4 0,3-4 0,0-1 0,-1 0 0,-1 0 0,0-2 0,0 1 0,-1-2 0,15-25 0,-20 30 0,-1 0 0,-1-1 0,0 0 0,-1 0 0,0 0 0,0 0 0,-1 0 0,-1-1 0,0 0 0,-1 1 0,0-1 0,0 0 0,-2-13 0,1 22 0,-1-1 0,0 1 0,0 0 0,0 0 0,0-1 0,0 1 0,0 0 0,-1 0 0,1 0 0,-1 1 0,0-1 0,0 0 0,0 1 0,0-1 0,-1 1 0,1 0 0,-1-1 0,1 1 0,-1 0 0,0 1 0,0-1 0,0 0 0,0 1 0,0 0 0,0-1 0,0 1 0,0 1 0,0-1 0,-1 0 0,1 1 0,0-1 0,-1 1 0,1 0 0,-7 1 0,0-1 0,-1 1 0,0 1 0,0 0 0,1 0 0,-1 1 0,1 0 0,0 1 0,0 0 0,-15 9 0,-68 54-875,109-80-3487,6-10-3213</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12.368"/>
    </inkml:context>
    <inkml:brush xml:id="br0">
      <inkml:brushProperty name="width" value="0.025" units="cm"/>
      <inkml:brushProperty name="height" value="0.025" units="cm"/>
    </inkml:brush>
  </inkml:definitions>
  <inkml:trace contextRef="#ctx0" brushRef="#br0">101 0 14478,'0'0'14910,"5"13"-13170,-1-4-1637,-1 0-1,0 0 0,-1 1 1,0-1-1,0 1 1,-1-1-1,-1 1 1,1-1-1,-1 1 0,-1 0 1,0-1-1,0 1 1,-1-1-1,0 0 1,-4 10-1,-56 116-102,16-37 0,45-98 0,1 1 0,0-1 0,0 0 0,-1 1 0,1-1 0,0 1 0,0-1 0,0 1 0,0-1 0,0 1 0,-1-1 0,1 1 0,0-1 0,0 1 0,0-1 0,0 1 0,0-1 0,1 1 0,-1-1 0,0 1 0,0-1 0,0 1 0,0-1 0,1 0 0,-1 1 0,0-1 0,0 1 0,1-1 0,-1 1 0,0-1 0,0 0 0,1 1 0,-1-1 0,1 0 0,-1 1 0,0-1 0,1 0 0,-1 0 0,1 1 0,-1-1 0,1 0 0,0 0 0,29 1 0,34-16 0,-29 4-248,1 2 1,0 1-1,0 1 0,41-1 0,-71 6-5325</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13.020"/>
    </inkml:context>
    <inkml:brush xml:id="br0">
      <inkml:brushProperty name="width" value="0.025" units="cm"/>
      <inkml:brushProperty name="height" value="0.025" units="cm"/>
    </inkml:brush>
  </inkml:definitions>
  <inkml:trace contextRef="#ctx0" brushRef="#br0">1 1 4805,'0'0'20782,"13"5"-18620,13 2-1539,0 0 0,1-3 0,-1 0 0,1-1 0,0-2 0,33-2 0,89-20 178,-113 16-3743,-10 1-4584,-51 7 3292,-9 4-1483</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13.395"/>
    </inkml:context>
    <inkml:brush xml:id="br0">
      <inkml:brushProperty name="width" value="0.025" units="cm"/>
      <inkml:brushProperty name="height" value="0.025" units="cm"/>
    </inkml:brush>
  </inkml:definitions>
  <inkml:trace contextRef="#ctx0" brushRef="#br0">1 34 10666,'0'0'16400,"83"16"-14767,-34-16-480,6-6-544,-4-1-353,-3 1-224,-6 1 32,-9 3-1121,-8-2-1633,-7-5-3300,-5-1-7527</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14.109"/>
    </inkml:context>
    <inkml:brush xml:id="br0">
      <inkml:brushProperty name="width" value="0.025" units="cm"/>
      <inkml:brushProperty name="height" value="0.025" units="cm"/>
    </inkml:brush>
  </inkml:definitions>
  <inkml:trace contextRef="#ctx0" brushRef="#br0">1 75 6758,'0'0'6967,"5"-10"-3518,0-6-2438,4-10 171,5 4 3591,-14 53-179,0-15-3759,-9 72 464,5-65-982,1-1-1,1 1 1,1 1-1,1-1 1,3 26-1,-3-47-316,0-1 0,1 0 0,-1 0 0,0 0 0,0 0 0,1 0 0,-1 0 0,1 1 0,-1-1 0,1 0 0,-1 0 0,1 0 0,0-1 0,-1 1 0,1 0 0,0 0 0,0 0 0,0 0 0,0-1 0,-1 1 0,1 0 0,0-1 0,0 1 0,0-1 0,1 1 0,1 0 0,-1-1 0,1 0 0,-1 0 0,1 0 0,-1 0 0,1 0 0,-1-1 0,1 1 0,-1-1 0,0 1 0,1-1 0,3-2 0,4-2 0,0 0 0,-1-1 0,0 0 0,14-12 0,5-10 0,46-63 0,5-4 0,-79 95 0,0 0 0,0 0 0,0 0 0,0 0 0,0 0 0,0-1 0,0 1 0,0 0 0,0 0 0,0 0 0,0 0 0,1 0 0,-1 0 0,0 0 0,0 0 0,0 0 0,0 0 0,0 0 0,0 0 0,1 0 0,-1 0 0,0 0 0,0 0 0,0 0 0,0 0 0,0 0 0,0 0 0,0 0 0,1 0 0,-1 0 0,0 0 0,0 0 0,0 0 0,0 0 0,0 0 0,0 0 0,1 0 0,-1 0 0,0 0 0,0 0 0,0 0 0,0 0 0,0 0 0,0 1 0,0-1 0,0 0 0,0 0 0,0 0 0,1 0 0,-1 0 0,0 0 0,0 0 0,0 0 0,0 1 0,0-1 0,0 0 0,0 0 0,0 0 0,0 0 0,0 0 0,0 0 0,0 1 0,0-1 0,1 15 0,-5 19 0,-9 17 0,7-35 0,2-1 0,0 1 0,1 1 0,-1 24 0,4-41 0,0 0 0,0 1 0,0-1 0,0 0 0,0 1 0,0-1 0,0 1 0,0-1 0,0 0 0,1 1 0,-1-1 0,0 0 0,0 1 0,0-1 0,1 0 0,-1 0 0,0 1 0,0-1 0,1 0 0,-1 0 0,0 1 0,0-1 0,1 0 0,-1 0 0,0 0 0,1 1 0,-1-1 0,0 0 0,1 0 0,-1 0 0,0 0 0,1 0 0,-1 0 0,1 0 0,-1 0 0,0 0 0,1 0 0,-1 0 0,0 0 0,1 0 0,-1 0 0,0 0 0,1 0 0,-1 0 0,0 0 0,1 0 0,-1-1 0,0 1 0,1 0 0,0-1 0,19-9 0,20-25 0,-2-1 0,-1-2 0,-2-1 0,38-56 0,-72 94 0,2-2-72,1-2-1566,-3 0-4030,-1-6-10849</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27.981"/>
    </inkml:context>
    <inkml:brush xml:id="br0">
      <inkml:brushProperty name="width" value="0.025" units="cm"/>
      <inkml:brushProperty name="height" value="0.025" units="cm"/>
    </inkml:brush>
  </inkml:definitions>
  <inkml:trace contextRef="#ctx0" brushRef="#br0">1 0 6278,'0'0'15310,"0"10"-13527,1 19 266,2 1-1,10 48 0,-10-66-1774,0 0 0,0 1 1,2-1-1,-1-1 1,1 1-1,1 0 1,0-1-1,1 0 0,13 15 1,-14-21-256,0 0 0,0 0 0,1-1 1,-1-1-1,1 1 0,0-1 0,0 0 0,0 0 1,1-1-1,-1 0 0,1 0 0,-1-1 0,1 0 1,-1 0-1,1-1 0,0 0 0,12-2 1,9-1 20,-1-1 0,0-1 1,38-13-1,-23 4-40,87-22 0,-117 33 0,2 1 0,-1 1 0,0 0 0,0 0 0,0 2 0,1 0 0,17 3 0,-24-1 20,1 0 0,-1 0 0,0 1 0,0 0-1,7 6 1,-10-7-66,0 1 1,0-1-1,0 0 0,0-1 0,0 1 0,0-1 0,1 0 0,-1 0 0,1-1 0,0 0 1,0 0-1,-1 0 0,10 0 0,-4-10-8730,-6-2 1163</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28.598"/>
    </inkml:context>
    <inkml:brush xml:id="br0">
      <inkml:brushProperty name="width" value="0.025" units="cm"/>
      <inkml:brushProperty name="height" value="0.025" units="cm"/>
    </inkml:brush>
  </inkml:definitions>
  <inkml:trace contextRef="#ctx0" brushRef="#br0">0 346 7815,'0'0'16971,"0"-10"-15332,0 6-1471,0 0 0,1 0-1,-1 0 1,1 0 0,-1 0 0,1-1 0,1 1-1,-1 0 1,0 1 0,1-1 0,0 0 0,0 0 0,0 1-1,0-1 1,1 1 0,-1 0 0,1-1 0,0 1-1,0 1 1,0-1 0,0 0 0,4-2 0,29-22 345,1 1 1,65-33 0,-88 52-442,-1 1 1,1 0-1,-1 1 1,1 1-1,1 0 0,-1 1 1,1 1-1,-1 0 0,1 1 1,-1 0-1,1 2 1,16 1-1,-28-1-72,0-1 0,0 1 0,0 0 0,0 0 0,0 0 0,-1 1 0,1-1 0,0 1 0,-1-1 0,1 1 0,-1 0 0,0 0 0,1 0 0,-1 0 0,0 0 0,3 6 0,21 46 0,-25-48 0,1-1 0,0 1 0,0-1 0,0 1 0,1-1 0,-1 0 0,1 0 0,1 0 0,-1 0 0,1-1 0,0 1 0,0-1 0,0 0 0,0 0 0,1 0 0,-1-1 0,8 5 0,-1-5 0,-1 0 0,0-1 0,1 0 0,-1-1 0,1 0 0,0 0 0,-1-1 0,1-1 0,0 0 0,-1 0 0,1-1 0,16-5 0,0-2 0,-1 0 0,0-2 0,38-21 0,-53 26 0,0 0 0,-1-1 0,0 0 0,0-1 0,-1 0 0,11-11 0,-17 14 0,1 0 0,-1 0 0,0 0 0,0 0 0,0-1 0,0 1 0,-1-1 0,0 1 0,-1-1 0,1 0 0,-1 0 0,0 0 0,0 0 0,-1-10 0,5-9-2071,1 8-3632,-4 14 4279,4-13-13977</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43.400"/>
    </inkml:context>
    <inkml:brush xml:id="br0">
      <inkml:brushProperty name="width" value="0.025" units="cm"/>
      <inkml:brushProperty name="height" value="0.025" units="cm"/>
    </inkml:brush>
  </inkml:definitions>
  <inkml:trace contextRef="#ctx0" brushRef="#br0">1 1 10858,'0'0'9241,"0"12"-6903,1 80 1813,-2-46-2577,2 1 0,7 46 0,-7-89-1535,-1 1 1,2-1 0,-1 1 0,0-1 0,1 0 0,0 0 0,0 0-1,0 1 1,0-2 0,1 1 0,-1 0 0,1 0 0,0-1-1,0 0 1,1 0 0,-1 1 0,1-2 0,-1 1 0,1 0 0,6 2-1,-7-4-17,1 0-1,-1 0 1,0 0-1,0-1 0,1 0 1,-1 1-1,1-1 1,-1 0-1,0-1 0,1 1 1,-1-1-1,0 1 1,1-1-1,-1 0 0,0 0 1,0-1-1,0 1 1,0-1-1,0 1 0,0-1 1,0 0-1,-1 0 1,1 0-1,-1-1 0,1 1 1,-1 0-1,0-1 1,3-3-1,6-10-21,0 0 0,0-1 0,-2 0 0,0 0 0,-1-1 0,0 0 0,-2-1 0,0 0 0,-1 0 0,-1 0 0,-1 0 0,-1-1 0,0-38 0,-2 57 0,25 0-6461,-14 1-61,7-2-5126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35.662"/>
    </inkml:context>
    <inkml:brush xml:id="br0">
      <inkml:brushProperty name="width" value="0.025" units="cm"/>
      <inkml:brushProperty name="height" value="0.025" units="cm"/>
    </inkml:brush>
  </inkml:definitions>
  <inkml:trace contextRef="#ctx0" brushRef="#br0">1 1 6502,'0'0'8942,"9"8"-7303,355 313 4541,-147-134-4844,128 140 266,-109-116-202,-147-137-819,123 133 0,38 52 436,-62-69-117,99 69 711,-51-52-1162,-190-162-439,575 547 7,-501-485-17,142 132 0,-190-167 0,494 471 0,-324-331 0,367 347 0,-479-435 0,187 134 0,13 12 0,-326-267 0,1 1 0,-1-1 0,-1 1 0,1 0 0,0 1 0,-1-1 0,0 0 0,0 1 0,0 0 0,0 0 0,-1 0 0,3 8 0,-4-11-580,-8-1-9394,-10-1-2566</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43.757"/>
    </inkml:context>
    <inkml:brush xml:id="br0">
      <inkml:brushProperty name="width" value="0.025" units="cm"/>
      <inkml:brushProperty name="height" value="0.025" units="cm"/>
    </inkml:brush>
  </inkml:definitions>
  <inkml:trace contextRef="#ctx0" brushRef="#br0">114 0 8360,'0'0'20377,"-10"4"-18829,4-2-1441,1 0 0,0 0 0,-1 0 0,1 1 0,0 0 0,1 0 0,-1 0 0,0 1 0,1 0 0,0-1 0,0 1 0,0 1 0,0-1 0,1 1 0,-1-1 0,1 1 0,0 0 1,-2 6-1,1-1-63,1 1 1,0 1 0,0-1 0,1 0 0,0 1 0,1-1-1,0 1 1,1 0 0,2 17 0,-2-28-45,0 1 0,1-1 0,-1 1 0,0-1 0,1 0 0,-1 0 0,1 1 0,0-1 0,-1 0 0,1 0 0,0 0 0,0 0 0,0 0 0,0 0 0,0 0 0,0 0 0,0 0 0,0 0 0,0 0 0,0 0 0,0-1 0,1 1 0,-1-1 0,0 1 0,0-1 0,1 1 0,-1-1 0,0 0 0,1 1 0,-1-1 0,1 0 0,-1 0 0,0 0 0,1 0 0,-1 0 0,0 0 0,1-1 0,-1 1 0,1 0 0,-1-1 0,0 1 0,0-1 0,2 0 0,4-1 0,-1-1 0,0 1 0,0-1 0,0-1 0,0 1 0,-1-1 0,10-7 0,-7 3 0,0 0 0,-1-1 0,0 0 0,0 0 0,-1-1 0,0 0 0,-1 0 0,0 0 0,-1-1 0,0 1 0,0-1 0,-1 0 0,0-1 0,-1 1 0,0-12 0,-2 22 0,1 1 0,-1 0 0,0 0 0,0-1 0,0 1 0,0 0 0,0 0 0,0-1 0,0 1 0,0 0 0,0 0 0,0-1 0,0 1 0,0 0 0,0 0 0,0-1 0,-1 1 0,1 0 0,0-1 0,0 1 0,0 0 0,0 0 0,0 0 0,0-1 0,-1 1 0,1 0 0,0 0 0,0 0 0,0-1 0,-1 1 0,1 0 0,0 0 0,0 0 0,-1 0 0,1 0 0,0-1 0,0 1 0,-1 0 0,1 0 0,-10 7 0,-9 18 0,12-9 0,0 0 0,1 0 0,1 1 0,1 0 0,0 0 0,1 0 0,0 0 0,1 29 0,2-44-89,0 0-1,0 0 1,0 0 0,0-1-1,0 1 1,0 0 0,1 0-1,-1-1 1,1 1-1,-1 0 1,1 0 0,0-1-1,0 1 1,-1-1 0,1 1-1,0-1 1,1 1 0,-1-1-1,0 1 1,0-1 0,0 0-1,1 0 1,-1 0-1,1 0 1,-1 0 0,1 0-1,-1 0 1,1 0 0,0 0-1,-1-1 1,1 1 0,0-1-1,0 1 1,-1-1 0,1 0-1,0 1 1,0-1-1,0 0 1,-1 0 0,1-1-1,0 1 1,2 0 0,2-1-656,-1 0 0,1-1 1,0 1-1,0-1 1,-1 0-1,1 0 0,-1-1 1,0 1-1,0-1 1,0 0-1,0-1 0,5-4 1,13-15-13440</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44.085"/>
    </inkml:context>
    <inkml:brush xml:id="br0">
      <inkml:brushProperty name="width" value="0.025" units="cm"/>
      <inkml:brushProperty name="height" value="0.025" units="cm"/>
    </inkml:brush>
  </inkml:definitions>
  <inkml:trace contextRef="#ctx0" brushRef="#br0">47 0 7175,'0'0'21113,"0"13"-19084,1 24-1213,-1-1 1,-9 58 0,3-62-817,-21 136 0,24-138 0,1 0 0,1-1 0,6 49 0,-5-78-18,0 1 1,0-1-1,0 0 0,0 1 0,0-1 1,0 0-1,0 0 0,0 1 0,0-1 1,0 0-1,0 1 0,0-1 0,0 0 1,1 0-1,-1 1 0,0-1 1,0 0-1,0 0 0,1 1 0,-1-1 1,0 0-1,0 0 0,0 0 0,1 1 1,-1-1-1,0 0 0,0 0 1,1 0-1,-1 0 0,0 1 0,1-1 1,-1 0-1,0 0 0,1 0 0,-1 0 1,0 0-1,0 0 0,1 0 0,-1 0 1,0 0-1,1 0 0,-1 0 1,0 0-1,1 0 0,-1 0 0,0-1 1,0 1-1,1 0 0,-1 0 0,0 0 1,1 0-1,-1 0 0,0-1 0,0 1 1,1 0-1,-1 0 0,0 0 1,0-1-1,0 1 0,1 0 0,-1 0 1,0-1-1,14-16-3525,-5-5-2586,1-4-2524</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44.459"/>
    </inkml:context>
    <inkml:brush xml:id="br0">
      <inkml:brushProperty name="width" value="0.025" units="cm"/>
      <inkml:brushProperty name="height" value="0.025" units="cm"/>
    </inkml:brush>
  </inkml:definitions>
  <inkml:trace contextRef="#ctx0" brushRef="#br0">15 0 10442,'0'0'21199,"-1"13"-20222,-4 62-809,-1-11-178,3 76 1,3-138 9,1 1 0,-1-1 0,0 1 0,1-1 0,-1 1 0,1-1 0,0 1 0,0-1 0,0 1 0,0-1 0,0 0 0,1 0 0,-1 1 0,1-1 0,-1 0 0,1 0 0,0 0 0,0-1 0,0 1 0,0 0 0,0-1 0,0 1 0,0-1 0,0 0 0,1 0 0,-1 0 0,1 0 0,-1 0 0,1 0 0,-1-1 0,1 1 0,-1-1 0,1 1 0,-1-1 0,1 0 0,-1 0 0,1 0 0,0-1 0,-1 1 0,1-1 0,-1 1 0,1-1 0,-1 0 0,1 0 0,-1 0 0,0 0 0,1 0 0,-1-1 0,0 1 0,0-1 0,0 1 0,0-1 0,0 0 0,3-4 0,0-1-706,0-1 0,0-1 0,-1 1 0,0-1 0,-1 1 0,0-1 0,4-18-1,6-68-8759,-11 72 7770,1-10-5099</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44.941"/>
    </inkml:context>
    <inkml:brush xml:id="br0">
      <inkml:brushProperty name="width" value="0.025" units="cm"/>
      <inkml:brushProperty name="height" value="0.025" units="cm"/>
    </inkml:brush>
  </inkml:definitions>
  <inkml:trace contextRef="#ctx0" brushRef="#br0">3 1 5573,'0'0'26404,"2"9"-25747,2 12-635,-1 1 1,-2-1 0,0 1 0,-1 0 0,-1-1 0,-5 23 0,0 57-50,6-101-1,0-1-1,0 1 1,0 0-1,0 0 1,0 0-1,0 0 1,0 0-1,0 0 1,0 0 0,1-1-1,-1 1 1,0 0-1,0 0 1,0 0-1,0 0 1,0 0-1,0 0 1,0 0 0,0 0-1,1 0 1,-1 0-1,0 0 1,0-1-1,0 1 1,0 0-1,0 0 1,0 0 0,1 0-1,-1 0 1,0 0-1,0 0 1,0 0-1,0 0 1,0 0 0,1 0-1,-1 0 1,0 0-1,0 1 1,0-1-1,0 0 1,0 0-1,0 0 1,1 0 0,-1 0-1,0 0 1,0 0-1,0 0 1,0 0-1,0 0 1,0 0-1,0 1 1,0-1 0,0 0-1,1 0 1,-1 0-1,0 0 1,0 0-1,0 0 1,0 0-1,0 1 1,6-11-4494,0-7-2780,1-3-3930</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45.346"/>
    </inkml:context>
    <inkml:brush xml:id="br0">
      <inkml:brushProperty name="width" value="0.025" units="cm"/>
      <inkml:brushProperty name="height" value="0.025" units="cm"/>
    </inkml:brush>
  </inkml:definitions>
  <inkml:trace contextRef="#ctx0" brushRef="#br0">1 130 3908,'0'0'25005,"10"6"-23334,32 20-540,-39-25-1102,-1 0 0,1 0 0,0-1 0,-1 1 0,1-1 0,-1 0 0,1 0 0,0 0 0,-1 0 0,1 0 0,0 0 0,-1-1 0,1 1 0,-1-1 0,1 0 0,-1 0 0,1 0 0,-1 0 0,0 0 0,1-1 0,-1 1 0,0 0 0,0-1 0,0 0 0,3-3 0,3-3 31,0 0-1,-1 0 1,0-1-1,7-11 1,-10 14-60,-1-1 0,0 1 0,0-1 0,-1 0 0,1 0 0,-1 1 0,1-16 0,-2 21 0,-1 0 0,0 0 0,0 0 0,0 0 0,0 0 0,0 0 0,0 0 0,0 0 0,-1 0 0,1 0 0,0 0 0,0 0 0,-1 0 0,1 1 0,-1-1 0,1 0 0,-1 0 0,1 0 0,-1 0 0,0 0 0,1 1 0,-1-1 0,-1-1 0,0 2 0,0-1 0,1 1 0,-1 0 0,0 0 0,0 0 0,0 0 0,1 0 0,-1 0 0,0 0 0,0 1 0,1-1 0,-1 1 0,0-1 0,0 1 0,1 0 0,-1-1 0,1 1 0,-1 0 0,-1 1 0,-5 4 0,0-1 0,1 1 0,0 0 0,0 1 0,1-1 0,-1 1 0,2 1 0,-1-1 0,1 1 0,-8 15 0,5-8 0,1 0 0,1 1 0,0 0 0,1 0 0,-3 20 0,7-31 0,0 0 0,0 1 0,0-1 0,1 1 0,0-1 0,0 0 0,0 1 0,1-1 0,0 0 0,3 11 0,-3-14 0,1 0 0,-1 0 0,1 0 0,-1 0 0,1 0 0,0 0 0,0-1 0,0 1 0,0-1 0,0 1 0,0-1 0,0 0 0,1 0 0,-1 0 0,0 0 0,1 0 0,-1 0 0,0-1 0,1 1 0,-1-1 0,1 0 0,-1 0 0,1 1 0,4-2 0,3 1-110,-1 0 0,1-1 0,-1 0 0,1-1 1,-1 1-1,1-2 0,-1 0 0,0 0 0,14-7 0,-11 4-756,0-1-1,-1-1 1,16-13 0,3-4-7478</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46.331"/>
    </inkml:context>
    <inkml:brush xml:id="br0">
      <inkml:brushProperty name="width" value="0.025" units="cm"/>
      <inkml:brushProperty name="height" value="0.025" units="cm"/>
    </inkml:brush>
  </inkml:definitions>
  <inkml:trace contextRef="#ctx0" brushRef="#br0">77 333 5765,'0'0'26618,"-8"7"-26293,1-1-314,0 1-1,0-1 1,1 2-1,0-1 1,0 0-1,-5 12 1,8-15-12,1 0 0,0 1 0,-1-1 0,2 1 0,-1 0 1,1-1-1,-1 1 0,1 0 0,1 0 0,-1 0 0,1 0 0,0 0 0,0 0 1,0 0-1,1 0 0,1 8 0,-2-13 1,1 1 0,-1-1 0,0 1 0,1 0 0,-1-1 0,1 1 0,-1-1 0,0 1 0,1-1 0,-1 1 0,1-1 0,0 1 0,-1-1 0,1 0 0,-1 1 0,1-1 0,0 0 0,-1 0 0,1 1 0,0-1 0,-1 0 0,1 0 0,0 0 0,-1 0 0,1 0 0,0 0 0,-1 0 0,1 0 0,0 0 0,-1 0 0,1 0 0,0 0 0,0 0 0,-1-1 0,1 1 0,-1 0 0,1-1 0,0 1 0,25-14 0,-16 4 0,0 0 0,-1 0 0,0-1 0,-1 0 0,0-1 0,-1 0 0,0 0 0,0 0 0,-2-1 0,1 0 0,-2 0 0,0 0 0,0-1 0,-1 1 0,-1-1 0,-1 0 0,1 0 0,-2-19 0,-5 28 0,-2 14 0,-3 15 0,10-21 0,-1 0 0,1 0 0,0 1 0,0-1 0,0 0 0,0 0 0,0 0 0,1 1 0,-1-1 0,1 0 0,0 0 0,0 0 0,0 0 0,0 0 0,0 0 0,1-1 0,0 1 0,-1 0 0,4 3 0,-3-5 0,0 1 0,1-1 0,-1 0 0,1 0 0,-1 0 0,1 0 0,-1 0 0,1-1 0,0 1 0,-1-1 0,1 1 0,0-1 0,-1 0 0,1 0 0,0 0 0,-1-1 0,1 1 0,0-1 0,-1 1 0,1-1 0,-1 0 0,1 0 0,-1 0 0,3-2 0,4-1 0,-1 0 0,0-1 0,-1 0 0,1 0 0,-1-1 0,0 0 0,-1 0 0,1-1 0,-1 0 0,-1 0 0,1 0 0,-1-1 0,0 0 0,5-12 0,-3 5 0,-1 0 0,0-1 0,-1 0 0,0 0 0,-2 0 0,0 0 0,1-20 0,-3 20 0,0 9 0,0 0 0,-1-1 0,0 1 0,0 0 0,-3-12 0,2 19 0,1 1 0,-1-1 0,0 1 0,0 0 0,1-1 0,-1 1 0,0-1 0,1 1 0,-1 0 0,1-1 0,-1 1 0,1 0 0,-1 0 0,1 0 0,0-1 0,-1 1 0,1 0 0,0 0 0,0 0 0,-1 1 0,-13 56 0,3 1 0,2 0 0,3 1 0,2-1 0,5 71 0,2-101 0,1 0 0,12 48 0,-10-56 0,-1 0 0,-1 0 0,-1 1 0,-1-1 0,-1 1 0,-2 33 0,-21-87 0,10 6 0,2-2 0,0 1 0,2-2 0,1 1 0,1-1 0,2 0 0,-1-34 0,5 62-1,0 0 0,0 0 1,0-1-1,0 1 0,0 0 0,1 0 0,-1-1 1,1 1-1,-1 0 0,1 0 0,-1 0 0,1 0 1,0 0-1,-1 0 0,1 0 0,0 0 0,0 0 1,0 0-1,0 0 0,0 0 0,0 1 1,0-1-1,0 0 0,0 1 0,0-1 0,0 1 1,2-1-1,40-8-931,-12 4-1168,6-8-5480</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47.111"/>
    </inkml:context>
    <inkml:brush xml:id="br0">
      <inkml:brushProperty name="width" value="0.025" units="cm"/>
      <inkml:brushProperty name="height" value="0.025" units="cm"/>
    </inkml:brush>
  </inkml:definitions>
  <inkml:trace contextRef="#ctx0" brushRef="#br0">0 78 4676,'0'0'1228,"5"-11"3844,0-2-3544,6-13 64,5 3 2334,-16 22-3778,0 1-1,0 0 0,0 0 0,0-1 0,1 1 0,-1 0 0,0 0 0,0-1 1,0 1-1,1 0 0,-1 0 0,0 0 0,0-1 0,1 1 0,-1 0 0,0 0 1,0 0-1,1 0 0,-1 0 0,0-1 0,0 1 0,1 0 0,-1 0 1,0 0-1,1 0 0,-1 0 0,0 0 0,1 0 0,-1 0 0,0 0 0,0 0 1,1 0-1,-1 0 0,0 0 0,1 0 0,-1 1 0,0-1 0,0 0 0,1 0 1,-1 0-1,0 0 0,0 0 0,1 1 0,-1-1 0,0 0 0,0 0 1,1 1-1,6 19 2945,-3 32-889,-4-50-1813,0 89 856,1 34-495,-1-123-751,0-1 0,0 1 0,0 0 0,1 0 0,-1-1 0,0 1 0,1-1 0,-1 1 0,1 0 0,0-1 0,-1 1 0,1-1 0,0 1 0,0-1 0,0 0 0,2 3 0,-2-3 0,0-1 0,0 0 0,-1 1 0,1-1 0,0 0 0,0 0 0,0 1 0,0-1 0,-1 0 0,1 0 0,0 0 0,0 0 0,0 0 0,0 0 0,0 0 0,-1 0 0,1-1 0,0 1 0,0 0 0,0 0 0,0-1 0,-1 1 0,2-1 0,3-2 0,0-1 0,0 1 0,0-1 0,-1 0 0,0-1 0,1 1 0,5-10 0,9-15 0,30-63 0,3-5 0,-52 97 0,0 0 0,0-1 0,0 1 0,0 0 0,0 0 0,0 0 0,0 0 0,0 0 0,0-1 0,0 1 0,0 0 0,0 0 0,0 0 0,0 0 0,1 0 0,-1 0 0,0-1 0,0 1 0,0 0 0,0 0 0,0 0 0,0 0 0,0 0 0,0 0 0,1 0 0,-1 0 0,0 0 0,0 0 0,0 0 0,0 0 0,0-1 0,0 1 0,1 0 0,-1 0 0,0 0 0,0 0 0,0 0 0,0 0 0,0 0 0,1 0 0,-1 0 0,0 0 0,0 1 0,0-1 0,0 0 0,0 0 0,0 0 0,1 0 0,-1 0 0,0 0 0,0 0 0,0 0 0,0 0 0,0 0 0,0 0 0,0 0 0,1 1 0,-1-1 0,2 12 0,-1 20 0,-1-31 0,-8 53 0,6-45 0,0 0 0,0 1 0,1-1 0,1 1 0,-1-1 0,1 0 0,1 1 0,2 13 0,-3-22 0,1-1 0,-1 1 0,1 0 0,-1-1 0,1 1 0,-1-1 0,1 1 0,-1-1 0,1 1 0,-1-1 0,1 1 0,-1-1 0,1 0 0,0 1 0,-1-1 0,1 0 0,0 1 0,-1-1 0,1 0 0,0 0 0,-1 0 0,1 0 0,0 0 0,0 0 0,-1 0 0,1 0 0,0 0 0,0 0 0,-1 0 0,1 0 0,0 0 0,-1 0 0,1-1 0,0 1 0,-1 0 0,1-1 0,0 1 0,0-1 0,25-13 0,-13 2 0,0 0 0,-1-1 0,0 0 0,19-28 0,14-17 0,-45 58 0,0 0 0,1 0 0,-1-1 0,0 1 0,0 0 0,0 0 0,0 0 0,0 0 0,0 0 0,1 0 0,-1 0 0,0 0 0,0 0 0,0 0 0,0 0 0,1 0 0,-1 0 0,0 0 0,0 0 0,0 0 0,0 0 0,0 0 0,1 0 0,-1 0 0,0 0 0,0 0 0,0 0 0,0 0 0,1 0 0,-1 0 0,0 0 0,0 0 0,0 0 0,0 0 0,0 0 0,0 0 0,1 1 0,-1-1 0,0 0 0,0 0 0,0 0 0,0 0 0,0 0 0,0 0 0,0 1 0,0-1 0,0 0 0,0 0 0,0 0 0,1 0 0,-1 0 0,0 1 0,0-1 0,0 0 0,0 0 0,0 0 0,0 0 0,0 1 0,0-1 0,0 0 0,-1 0 0,1 0 0,0 1 0,2 20 0,-4 25 0,-1-29 0,2-12 0,0-1 0,0 1 0,0 0 0,1-1 0,0 1 0,0 0 0,0-1 0,1 9 0,0-13-105,-1 1-1,0-1 1,1 0-1,-1 0 1,1 0 0,-1 1-1,1-1 1,-1 0-1,0 0 1,1 0 0,-1 0-1,1 0 1,-1 1-1,1-1 1,-1 0 0,1 0-1,-1 0 1,1-1-1,-1 1 1,1 0 0,-1 0-1,1 0 1,-1 0-1,0 0 1,1 0 0,-1-1-1,1 1 1,-1 0-1,1 0 1,-1-1 0,0 1-1,1 0 1,-1-1-1,0 1 1,1 0-1,-1-1 1,0 1 0,1 0-1,-1-1 1,0 1-1,0-1 1,1 0 0,14-17-10738,0-3-5044</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47.576"/>
    </inkml:context>
    <inkml:brush xml:id="br0">
      <inkml:brushProperty name="width" value="0.025" units="cm"/>
      <inkml:brushProperty name="height" value="0.025" units="cm"/>
    </inkml:brush>
  </inkml:definitions>
  <inkml:trace contextRef="#ctx0" brushRef="#br0">105 40 15599,'0'0'14050,"-11"-2"-12368,-32-3-684,42 5-986,-1 0-1,0 0 1,0 1 0,0-1-1,0 0 1,0 1-1,1-1 1,-1 1-1,0 0 1,0-1 0,1 1-1,-1 0 1,1 0-1,-1 0 1,1 0-1,-1 0 1,1 0-1,-1 1 1,1-1 0,0 1-1,0-1 1,0 0-1,-1 1 1,2 0-1,-1-1 1,0 1 0,0 0-1,0-1 1,1 1-1,-1 0 1,1 0-1,-1 2 1,-1 5-1,0 1 0,1 0 1,0 0-1,1 11 0,0-18-11,0-1 0,0 0 0,0 0 0,0 0 0,0 0 0,0 0 0,0 0 0,1 0 0,-1 0 0,1 0 0,0 0 0,0 0 0,-1 0 0,1 0 0,0 0 0,0-1 0,1 1 0,-1 0 0,0-1 0,1 1 0,-1-1 0,1 1 0,-1-1 0,1 0 0,-1 0 0,1 1 0,0-1 0,0-1 0,2 2 0,1-1 0,-1 0 0,0 0 0,0-1 0,0 1 0,1-1 0,-1 0 0,0 0 0,1-1 0,-1 0 0,0 1 0,0-1 0,0-1 0,7-2 0,-2-1 0,0 0 0,-1-1 0,1 0 0,-1 0 0,0-1 0,-1 0 0,0 0 0,0-1 0,9-13 0,-13 17 0,-3 4 0,0 0 0,0 0 0,0 0 0,1 0 0,-1 0 0,0 0 0,0 0 0,0 0 0,0 0 0,1 0 0,-1 0 0,0 0 0,0 0 0,0 0 0,1 0 0,-1 0 0,0 0 0,0 0 0,0 0 0,0 0 0,1 0 0,-1 0 0,0 0 0,0 0 0,0 0 0,0 0 0,1 0 0,-1 1 0,0-1 0,0 0 0,0 0 0,0 0 0,0 0 0,0 0 0,1 1 0,-1-1 0,0 0 0,0 0 0,0 0 0,0 0 0,0 0 0,0 1 0,0-1 0,0 0 0,0 0 0,0 0 0,0 1 0,0-1 0,0 0 0,0 0 0,0 0 0,0 0 0,0 1 0,0-1 0,0 0 0,0 0 0,0 0 0,0 1 0,0-1 0,0 0 0,3 27 0,-2 29 0,-1-55 0,5 27 0,-5-28 0,0 0 0,1 0 0,-1 0 0,0 0 0,1 0 0,-1 0 0,0 1 0,1-1 0,-1 0 0,0 0 0,1 0 0,-1 0 0,0-1 0,1 1 0,-1 0 0,0 0 0,1 0 0,-1 0 0,0 0 0,1 0 0,-1 0 0,0-1 0,0 1 0,1 0 0,-1 0 0,0 0 0,1-1 0,-1 1 0,0 0 0,0 0 0,0-1 0,1 1 0,-1 0 0,0 0 0,0-1 0,0 1 0,0 0 0,1-1 0,3-5 0,-1-1 0,0 1 0,1-1 0,-2 0 0,3-8 0,-1-1 0,-1 0 0,-1 0 0,1-18 0,-3 28 0,1 0 0,-2-1 0,1 1 0,-1-1 0,1 1 0,-2-1 0,1 1 0,-1 0 0,0 0 0,-4-9 0,6 22-324,0-6 251,0-1 1,0 1-1,0 0 1,0-1-1,0 1 1,0-1-1,0 1 1,0 0-1,0-1 1,0 1-1,0-1 1,1 1-1,-1-1 1,0 1-1,0 0 1,0-1 0,1 1-1,-1-1 1,0 1-1,1-1 1,-1 1-1,0-1 1,1 1-1,-1-1 1,1 0-1,-1 1 1,1-1-1,-1 0 1,1 1-1,-1-1 1,1 0-1,-1 1 1,1-1-1,0 0 1,7 3-1544,0 0 1,1-1 0,-1 0-1,1-1 1,-1 0 0,1 0-1,0-1 1,-1 0 0,1-1 0,0 1-1,15-5 1,4-5-6505</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48.201"/>
    </inkml:context>
    <inkml:brush xml:id="br0">
      <inkml:brushProperty name="width" value="0.025" units="cm"/>
      <inkml:brushProperty name="height" value="0.025" units="cm"/>
    </inkml:brush>
  </inkml:definitions>
  <inkml:trace contextRef="#ctx0" brushRef="#br0">91 1 7783,'0'0'19800,"-10"1"-17883,7-1-1831,0 0 0,0 0 0,0 0 0,0 0 0,0 1 0,0 0 0,0-1 0,0 1 0,0 0 0,0 0 0,1 1 0,-1-1 0,0 0 0,1 1 0,-1 0 0,1 0 0,0 0-1,0 0 1,-1 0 0,1 0 0,0 0 0,1 0 0,-1 1 0,0-1 0,1 1 0,-1 0 0,1-1 0,0 1 0,0 0 0,0 0 0,0 0 0,0 0 0,1 0 0,-1 0 0,1-1 0,0 1 0,0 4 0,1-1-86,0-1 0,0 1 0,0 0 0,1 0 0,0 0 0,0-1 0,0 1 0,1-1 0,0 1 0,0-1 0,0 0 0,0 0 0,1 0 0,4 4 0,21 35 0,-20-25 0,-1 0 0,-2 1 0,0 0 0,-1 0 0,-1 1 0,0 0 0,-1 22 0,-2-35 0,-1 1 0,0-1 0,0 1 0,-1-1 0,0 1 0,-1-1 0,0 0 0,0 1 0,-1-1 0,0 0 0,0-1 0,-1 1 0,0 0 0,0-1 0,-1 0 0,0 0 0,0 0 0,0-1 0,-12 10 0,16-14 0,-1-1 0,0 0 0,0 0 0,0 1 0,0-1 0,0-1 0,0 1 0,0 0 0,0 0 0,0-1 0,0 1 0,0-1 0,-1 0 0,1 1 0,-2-1 0,3-1 0,0 1 0,0 0 0,0 0 0,0-1 0,0 1 0,0 0 0,0-1 0,0 1 0,0-1 0,0 1 0,1-1 0,-1 0 0,0 1 0,0-1 0,1 0 0,-1 1 0,0-1 0,1 0 0,-1 0 0,1 0 0,-1 0 0,1 0 0,-1 1 0,1-1 0,0 0 0,0 0 0,-1 0 0,1 0 0,0 0 0,0 0 0,0 0 0,0-2 0,0-15 0,0 0 0,1 1 0,1-1 0,1 0 0,1 1 0,0-1 0,1 1 0,1 0 0,13-26 0,10-14 0,51-71 0,-26 44 0,-44 65 0,14-17 0,-23 37 0,0 2 0,-1-1 0,1 0 0,-1 0 0,1 0 0,-1 0 0,0 0 0,1 0 0,-1 0 0,-1 1 0,1 2 0,-7 31 0,3-17 0,1-1 0,-2 30 0,5-47 0,0-1 0,0 1 0,0 0 0,0-1 0,0 1 0,0 0 0,0-1 0,1 1 0,-1 0 0,0-1 0,0 1 0,0-1 0,1 1 0,-1 0 0,0-1 0,1 1 0,-1-1 0,0 1 0,1-1 0,-1 1 0,1-1 0,-1 1 0,1-1 0,-1 0 0,1 1 0,-1-1 0,1 0 0,-1 1 0,1-1 0,-1 0 0,2 1 0,23-4 0,21-21 0,-13-2 0,-24 18 0,1 0 0,-1 0 0,1 1 0,1 1 0,0-1 0,0 2 0,0-1 0,0 1 0,20-5 0,-30 11 0,0-1 0,0 0 0,0 1 0,-1-1 0,1 1 0,0-1 0,-1 1 0,1 0 0,0-1 0,-1 1 0,1 0 0,0-1 0,-1 1 0,0 0 0,1 0 0,-1 0 0,1-1 0,-1 1 0,0 0 0,1 0 0,-1 0 0,0 0 0,0 0 0,0 0 0,0-1 0,0 1 0,0 0 0,0 0 0,0 0 0,0 1 0,-1 41 0,1-32 0,0-10 0,-1 0 1,1 0-1,0 0 1,0 0-1,0 0 0,0 0 1,0 0-1,0 0 1,0 0-1,0 0 0,0 0 1,0 0-1,1 0 1,-1 0-1,0 0 1,1 0-1,-1 0 0,0-1 1,1 1-1,-1 0 1,1 0-1,0 0 0,-1 0 1,1-1-1,0 1 1,-1 0-1,1-1 0,0 1 1,0 0-1,-1-1 1,1 1-1,0-1 0,0 1 1,0-1-1,1 1 1,0-2-5,0 1 0,0-1 0,0 0 0,0 0 0,0 0 1,-1 0-1,1 0 0,0 0 0,-1 0 0,1-1 0,-1 1 0,0-1 0,1 1 1,-1-1-1,0 1 0,0-1 0,0 0 0,2-2 0,5-13-1406,-1-2-3975,0-1-3168</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48.559"/>
    </inkml:context>
    <inkml:brush xml:id="br0">
      <inkml:brushProperty name="width" value="0.025" units="cm"/>
      <inkml:brushProperty name="height" value="0.025" units="cm"/>
    </inkml:brush>
  </inkml:definitions>
  <inkml:trace contextRef="#ctx0" brushRef="#br0">0 0 17873,'0'0'12075,"9"53"-14701,17-42-3748,8-5-6887</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41.233"/>
    </inkml:context>
    <inkml:brush xml:id="br0">
      <inkml:brushProperty name="width" value="0.025" units="cm"/>
      <inkml:brushProperty name="height" value="0.025" units="cm"/>
    </inkml:brush>
  </inkml:definitions>
  <inkml:trace contextRef="#ctx0" brushRef="#br0">1 0 10250,'0'0'19442,"6"9"-17750,17 30-1244,-2-3-261,2-1 0,1 0 0,2-2 0,42 42 0,-66-72-382,1-1 1,0 1-1,0-1 1,0 0-1,1 0 1,-1 0-1,0 0 1,1-1-1,-1 1 1,1-1 0,0 0-1,-1 0 1,1 0-1,0-1 1,0 1-1,0-1 1,-1 0-1,8-1 1,-8 0-154,0 0 0,0 0 0,0 0 0,1-1 0,-1 1 0,-1-1 0,1 0 0,0 0 0,0 0 0,-1 0 0,1 0 0,-1-1 0,1 1 0,-1-1 0,0 1 0,0-1 0,-1 0 0,1 0 0,0 0 1,1-5-1,11-27-7484</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48.933"/>
    </inkml:context>
    <inkml:brush xml:id="br0">
      <inkml:brushProperty name="width" value="0.025" units="cm"/>
      <inkml:brushProperty name="height" value="0.025" units="cm"/>
    </inkml:brush>
  </inkml:definitions>
  <inkml:trace contextRef="#ctx0" brushRef="#br0">108 306 13004,'0'0'9412,"-9"8"-4143,2-2-4546,-48 45 2300,51-47-2911,0 1-1,1-1 0,-1 1 0,1-1 1,0 1-1,0 0 0,1 1 1,-1-1-1,1 0 0,0 1 1,-2 8-1,4-13-111,0 0 0,0 0 0,0 0 0,1 1 0,-1-1 0,0 0 0,1 0 0,-1 0 0,0 0 0,1 0 0,-1 0 0,1 0 0,-1 0 0,1 0 0,0 0 0,0 0 0,-1 0 0,1-1 0,0 1 0,0 0 0,0 0 0,0-1 0,0 1 0,0 0 0,0-1 0,0 1 0,0-1 0,0 0 0,0 1 0,0-1 0,0 0 0,0 1 0,0-1 0,0 0 0,1 0 0,-1 0 0,0 0 0,0 0 0,0 0 0,0 0 0,0-1 0,1 1 0,-1 0 0,1-1 0,4 0 0,1 0 0,-1 0 0,0-1 0,0 0 0,0 0 0,12-6 0,-8 1 0,-1-1 0,1-1 0,-1 1 0,-1-1 0,0-1 0,0 0 0,-1 0 0,0 0 0,0-1 0,-2 0 0,1 0 0,4-15 0,-15 47 0,0 1 0,2 0 0,-2 36 0,5-57 0,0 0 0,0 0 0,0 1 0,0-1 0,0 0 0,1 0 0,-1 1 0,0-1 0,1 0 0,-1 0 0,1 0 0,-1 0 0,1 0 0,0 0 0,0 0 0,-1 0 0,1 0 0,0 0 0,0 0 0,0 0 0,0 0 0,0-1 0,0 1 0,0 0 0,0-1 0,0 1 0,0-1 0,0 1 0,1-1 0,-1 0 0,0 1 0,0-1 0,0 0 0,1 0 0,-1 0 0,0 0 0,0 0 0,1 0 0,-1 0 0,0 0 0,0 0 0,0-1 0,1 1 0,-1 0 0,0-1 0,2 0 0,5-1 0,-1-1 0,1 1 0,-1-1 0,1-1 0,-1 1 0,7-6 0,6-7 0,-1 0 0,-1-1 0,-1-1 0,0-1 0,-1 0 0,-1-1 0,-1-1 0,-1 0 0,-1-1 0,-1 0 0,0-1 0,-2 0 0,-1-1 0,-1 0 0,-1 0 0,-1-1 0,3-35 0,-10 46 0,-4 13 0,-14 22 0,-16 38 0,22-31 0,1 0 0,-11 38 0,19-52 0,2 0 0,0 0 0,0 1 0,2-1 0,0 1 0,0-1 0,2 16 0,0-26 15,-1-1-1,1 0 1,0 0 0,0 0-1,0 0 1,0 0 0,0 0-1,1 0 1,-1-1 0,1 1-1,0 0 1,0-1 0,0 1 0,0-1-1,0 1 1,0-1 0,1 0-1,-1 0 1,1 0 0,0-1-1,-1 1 1,1-1 0,0 1-1,0-1 1,0 0 0,5 1-1,1 1-277,0-2 1,-1 1-1,1-2 0,0 1 0,0-1 0,0 0 0,0-1 0,14-2 0,19-10-8817</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49.478"/>
    </inkml:context>
    <inkml:brush xml:id="br0">
      <inkml:brushProperty name="width" value="0.025" units="cm"/>
      <inkml:brushProperty name="height" value="0.025" units="cm"/>
    </inkml:brush>
  </inkml:definitions>
  <inkml:trace contextRef="#ctx0" brushRef="#br0">63 8 12812,'-3'14'7501,"-19"99"-2259,-9 137 0,24-77-3272,10-232-1970,2 0 0,3 1 0,2 0 0,21-65 0,-27 106 0,2 1 0,0-1 0,0 1 0,2 0 0,0 1 0,16-23 0,-20 33 0,1-1 0,0 1 0,0 0 0,0 0 0,0 1 0,1 0 0,0-1 0,0 2 0,0-1 0,0 1 0,1 0 0,-1 0 0,1 1 0,0 0 0,0 0 0,0 0 0,0 1 0,11-1 0,-13 2 0,1 0 0,-1 0 0,1 1 0,0-1 0,-1 1 0,1 0 0,-1 1 0,9 2 0,-13-3 0,1-1 0,-1 1 0,0 0 0,0 0 0,0 0 0,1-1 0,-1 1 0,0 0 0,0 0 0,-1 0 0,1 1 0,0-1 0,0 0 0,0 0 0,-1 0 0,1 1 0,-1-1 0,1 0 0,-1 1 0,1-1 0,-1 0 0,0 1 0,1-1 0,-1 0 0,0 1 0,0-1 0,0 1 0,0-1 0,-1 0 0,1 1 0,0-1 0,0 1 0,-1-1 0,1 0 0,-1 1 0,1-1 0,-1 0 0,0 0 0,1 1 0,-3 0 0,0 4 0,-2-1 0,1 1 0,0-1 0,-1 0 0,0-1 0,0 1 0,-1-1 0,1 0 0,-1 0 0,-12 5 0,-1 1 0,0-2 0,-25 9 0,37-15 0,1-1 0,0 1 0,-1-1 0,1 0 0,-1-1 0,1 1 0,-12-2 0,18 1 2,0 0-1,-1 0 1,1-1-1,0 1 1,-1 0 0,1 0-1,0 0 1,0 0 0,-1-1-1,1 1 1,0 0-1,0 0 1,0 0 0,-1-1-1,1 1 1,0 0-1,0 0 1,0-1 0,0 1-1,0 0 1,-1-1-1,1 1 1,0 0 0,0 0-1,0-1 1,0 1 0,0 0-1,0-1 1,0 1-1,0 0 1,0-1 0,0 1-1,0 0 1,0-1-1,0 1 1,0 0 0,1 0-1,-1-1 1,0 1 0,0 0-1,0-1 1,0 1-1,0 0 1,1 0 0,-1 0-1,0-1 1,0 1-1,0 0 1,1 0 0,-1-1-1,0 1 1,1 0-1,11-14-428,11-1-2201,3 0-3308,-24 14 5185,33-18-10252</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50.741"/>
    </inkml:context>
    <inkml:brush xml:id="br0">
      <inkml:brushProperty name="width" value="0.025" units="cm"/>
      <inkml:brushProperty name="height" value="0.025" units="cm"/>
    </inkml:brush>
  </inkml:definitions>
  <inkml:trace contextRef="#ctx0" brushRef="#br0">35 185 12844,'0'0'16053,"2"9"-13870,0 5-1972,0-1 0,-1 0 0,0 0 0,-1 1-1,0-1 1,-1 1 0,-4 18 0,-24 78-211,32-167 0,-1 41 0,0 1 0,-2-1 0,0 1 0,0-1 0,-2 1 0,0 0 0,-7-28 0,8 47 0,10 11 0,-1-10-400,0-1-1,1 0 1,-1-1 0,1 1 0,0-2-1,-1 1 1,1-1 0,0-1 0,1 1-1,12-1 1,93-4-6143,-113 3 6460,4 0-729,-1-1 0,0-1 0,0 1 0,0-1 0,0 0 0,-1 0 0,1 0 0,0 0 0,7-6 0,-10 6 1003,0 1 1,0-1-1,0 0 0,-1 0 1,1 0-1,0 1 1,-1-2-1,0 1 0,1 0 1,0-3-1,-1 4 260,-1 0 0,1-1-1,-1 1 1,0 0 0,0-1 0,1 1-1,-1-1 1,0 1 0,0 0 0,-1-1-1,1 1 1,0-1 0,0 1 0,-1 0-1,1-1 1,0 1 0,-1 0 0,0-1-1,0 0 1,1 1-323,-1 1-1,1-1 1,-1 1-1,1-1 1,-1 1-1,1-1 0,-1 1 1,1 0-1,-1-1 1,0 1-1,1 0 1,-1-1-1,1 1 1,-1 0-1,0 0 1,1 0-1,-1 0 1,0-1-1,1 1 1,-1 0-1,0 0 1,1 0-1,-1 0 1,0 1-1,1-1 1,-1 0-1,0 0 1,1 0-1,-1 0 1,0 1-1,1-1 1,-1 0-1,1 1 1,-1-1-1,1 0 1,-1 1-1,1-1 1,-1 1-1,1-1 1,-1 1-1,0 0 1,-20 22 1382,16-16-1427,0 0 0,1 0 1,0 0-1,1 1 0,0-1 0,0 1 0,0 0 0,1 0 0,0 0 0,1 0 1,0 1-1,0-1 0,1 16 0,1-23-83,-1 0 0,1 0 0,0 1 0,-1-1 0,1 0 0,0 0 0,0 0 0,0 0 0,0 0 0,0 0 0,0 0 0,0 0 0,0 0 0,0-1 0,0 1 0,1 0 0,-1-1 0,0 1 0,0-1 0,1 1 0,-1-1 0,0 0 0,1 0 0,-1 1 0,1-1 0,-1 0 0,0 0 0,1 0 0,-1 0 0,0-1 0,1 1 0,-1 0 0,0 0 0,3-2 0,1 1 0,0 0 0,0 0 0,0 0 0,-1-1 0,1 0 0,0 0 0,-1 0 0,7-5 0,-7 3 0,1-1 0,-1 1 0,-1-1 0,1 0 0,0-1 0,-1 1 0,0-1 0,0 1 0,-1-1 0,0 0 0,0 0 0,0 0 0,-1 0 0,1 0 0,-2 0 0,1 0 0,-1-1 0,1 1 0,-2 0 0,1 0 0,-3-12 0,3 16 0,-1 1 0,0-1 0,0 1 0,1-1 0,-1 1 0,0 0 0,0-1 0,0 1 0,-1 0 0,1 0 0,0 0 0,0 0 0,-1 0 0,1 0 0,0 0 0,-1 0 0,1 0 0,-1 1 0,1-1 0,-1 1 0,1-1 0,-1 1 0,0 0 0,1-1 0,-1 1 0,1 0 0,-1 0 0,0 0 0,-1 0 0,2 0-3,1 1 1,-1-1-1,1 0 0,0 0 1,-1 1-1,1-1 0,0 0 0,-1 1 1,1-1-1,0 0 0,-1 1 1,1-1-1,0 1 0,-1-1 1,1 0-1,0 1 0,0-1 0,0 1 1,0-1-1,-1 1 0,1-1 1,0 1-1,0-1 0,0 1 1,0-1-1,0 0 0,0 1 0,0-1 1,0 1-1,0-1 0,0 1 1,0-1-1,1 1 0,-1-1 1,0 1-1,0-1 0,0 1 0,0-1 1,1 0-1,-1 1 0,0-1 1,1 1-1,-1-1 0,1 1 1,12 19-1121,-6-15-158,0 0 0,1-1 0,-1 0-1,1 0 1,0-1 0,1 0 0,-1 0 0,0-1-1,1 0 1,0-1 0,-1 0 0,1 0 0,0-1 0,-1 0-1,11-1 1,-6 0-567,0-1 1,0-1-1,23-7 0,-26 7 2150,0-1-1,0-1 1,-1 0-1,15-9 1,-22 13 202,-1 0 1,0 1-1,1-1 0,-1 0 1,0 0-1,0 0 1,0 0-1,0 0 0,0 0 1,0 0-1,0 0 1,0-1-1,0 1 0,0 0 1,0-1-1,-1 1 1,1 0-1,-1-1 0,1 1 1,-1-1-1,1 1 1,-1-3-1,0 3-101,-1 0-1,1 0 1,-1 0 0,0 0-1,1 0 1,-1 1 0,0-1 0,0 0-1,1 0 1,-1 0 0,0 1-1,0-1 1,0 1 0,0-1 0,0 1-1,0-1 1,0 1 0,0-1-1,0 1 1,0 0 0,-1-1 0,0 1-1,-38-4 5153,5 9-5078,29-3-429,0 1 0,0 1 0,1-1 0,-1 1 0,1 0 1,0 0-1,0 1 0,0-1 0,0 1 0,1 0 0,-8 11 1,10-12-41,-1-1 0,1 1 0,0 0 0,0 0 0,0 0 0,0 0 0,1 1 0,0-1 0,-1 0 0,2 1 0,-1-1 0,0 1 1,1-1-1,0 1 0,0-1 0,0 1 0,1-1 0,1 9 0,0-11-8,-1 0 0,1 0 0,-1 0 0,1 0 0,0 0 0,0 0 0,0 0 0,0-1 0,0 1 0,0-1 0,1 1 0,-1-1 0,0 0 0,1 0 0,-1 0 0,1 0 0,-1 0 0,1-1 0,0 1 0,-1-1 0,1 1 0,-1-1 0,1 0 0,4-1 0,1 2 0,0-2 0,0 1 0,0-1 0,0 0 0,-1-1 0,1 0 0,9-3 0,-3-2 0,-1-1 0,0 0 0,0-1 0,0 0 0,-2-1 0,1 0 0,-1-1 0,0 0 0,13-20 0,-2 0 0,-2-1 0,29-59 0,-26 28 0,-55 118 0,23-34 0,2 1 0,-5 23 0,10-39 0,1-1 0,0 1 0,0 0 0,0 0 0,1 0 0,0-1 0,0 1 0,1 0 0,0 0 0,0 0 0,0-1 0,0 1 0,5 9 0,-5-13 0,1 1 0,0-1 0,-1-1 0,1 1 0,0 0 0,0 0 0,0-1 0,0 1 0,1-1 0,-1 1 0,0-1 0,1 0 0,-1 0 0,0 0 0,1 0 0,-1-1 0,1 1 0,0 0 0,-1-1 0,1 0 0,-1 0 0,1 0 0,0 0 0,-1 0 0,1 0 0,-1-1 0,1 1 0,-1-1 0,1 0 0,-1 0 0,1 0 0,2-1 0,5-2 0,-1-1 0,0 1 0,0-1 0,-1-1 0,1 0 0,-1 0 0,8-8 0,-7 6 0,0-1 0,-1 0 0,0-1 0,-1 0 0,0 0 0,-1-1 0,8-15 0,-19 40 0,0-2 0,0 0 0,1 0 0,1 0 0,0 0 0,0 1 0,2-1 0,-2 19 0,3-30 0,0 0 0,1 0 0,-1 0 0,0-1 0,0 1 0,0 0 0,1 0 0,-1 0 0,0 0 0,1 0 0,-1 0 0,1 0 0,-1-1 0,1 1 0,-1 0 0,1 0 0,0-1 0,-1 1 0,1 0 0,0-1 0,0 1 0,-1-1 0,1 1 0,0-1 0,0 1 0,1 0 0,0-1 0,1 1 0,-1-1 0,1 1 0,-1-1 0,1 0 0,-1 0 0,0 0 0,1 0 0,-1-1 0,4 0 0,1-1 0,1 0 0,-1 0 0,0-1 0,0 0 0,0-1 0,6-4 0,2-3 0,-2-1 0,0 0 0,0-1 0,-1 0 0,-1-1 0,0-1 0,-1 1 0,0-2 0,8-18 0,-33 90 0,14-50 0,0 0 0,0 0 0,0-1 0,1 1 0,0 0 0,0 0 0,1-1 0,-1 1 0,1 0 0,3 8 0,-3-13-38,-1 0 0,1 1 0,0-1 0,0 0 0,0 0 0,1 0 0,-1 0 0,0 0 0,0 0-1,1-1 1,-1 1 0,0 0 0,1 0 0,-1-1 0,0 1 0,1-1 0,-1 1 0,1-1 0,-1 0 0,1 0 0,2 0 0,22 0-4474,4-7-8396</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51.238"/>
    </inkml:context>
    <inkml:brush xml:id="br0">
      <inkml:brushProperty name="width" value="0.025" units="cm"/>
      <inkml:brushProperty name="height" value="0.025" units="cm"/>
    </inkml:brush>
  </inkml:definitions>
  <inkml:trace contextRef="#ctx0" brushRef="#br0">205 38 4036,'10'-19'14544,"-11"7"-6471,0 11-7790,0 1 0,0-1-1,0 0 1,0 1 0,0-1-1,0 1 1,-1-1 0,1 1-1,0-1 1,0 1 0,0 0-1,0 0 1,-1-1 0,1 1-1,0 0 1,0 0 0,0 0-1,-1 0 1,1 1 0,-1-1-1,-7 1-263,1 1-1,-1 0 1,1 0-1,0 1 1,0 0-1,-8 4 1,1 2-4,1 1 0,0 0 0,-22 20 0,32-26-16,0 0 1,0 0-1,1 0 0,-1 0 0,1 1 1,0 0-1,0-1 0,1 1 0,-1 0 1,1 0-1,0 0 0,1 0 0,-1 1 1,1-1-1,-1 9 0,2-13 1,0 0 0,0 0 0,0 0 0,1 0 0,-1 0 0,0 0 0,1-1 0,-1 1 0,1 0 0,-1 0 0,0 0 0,1-1 0,0 1 0,-1 0 0,1-1 0,-1 1 0,1-1 0,0 1 0,0 0 0,-1-1 0,1 1 0,0-1 0,0 0 0,0 1 0,-1-1 0,1 0 0,0 1 0,0-1 0,0 0 0,0 0 0,0 0 0,1 0 0,36 2 0,-27-3 0,22 1-1054,48-7 0,-59 3-307,0-1 0,0 0-1,-1-1 1,0-2-1,34-16 1,-9-2-7581</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51.628"/>
    </inkml:context>
    <inkml:brush xml:id="br0">
      <inkml:brushProperty name="width" value="0.025" units="cm"/>
      <inkml:brushProperty name="height" value="0.025" units="cm"/>
    </inkml:brush>
  </inkml:definitions>
  <inkml:trace contextRef="#ctx0" brushRef="#br0">195 0 18802,'0'0'10223,"-6"10"-9177,-7 13-818,1 2-1,1-1 0,1 2 1,1-1-1,2 2 1,-8 45-1,8-25 49,2 1 0,3 1 0,3 55 0,-1-103-299,0 0-1,0 0 1,0 0 0,0 0-1,0 0 1,0 0 0,0 0 0,0 0-1,0 0 1,0 0 0,1 0-1,-1 0 1,0 0 0,1 0-1,-1 0 1,1 0 0,0 0 0,-1 0-1,1 0 1,-1 0 0,1-1-1,0 1 1,0 0 0,-1-1-1,3 2 1,-2-2-32,0-1-1,-1 1 1,1-1 0,0 0-1,-1 1 1,1-1-1,0 0 1,-1 0 0,1 0-1,-1 1 1,1-1-1,-1 0 1,1 0 0,-1 0-1,0 0 1,1 0 0,-1 0-1,0 0 1,0 0-1,0 0 1,0 0 0,0 0-1,0 0 1,0 0-1,0 0 1,0 1 0,-1-3-1,1-8-384,-1 0 1,-1 0-1,0 0 0,-1 0 0,0 0 1,0 0-1,-1 1 0,0 0 0,-10-17 0,0 5 1565,0 0-1,-36-39 0,50 61-1105,-1-1-1,1 1 1,0 0 0,-1 0-1,1-1 1,0 1-1,0 0 1,-1-1-1,1 1 1,0 0-1,0-1 1,0 1 0,0 0-1,-1-1 1,1 1-1,0-1 1,0 1-1,0 0 1,0-1-1,0 1 1,0-1 0,0 1-1,0 0 1,0-1-1,0 1 1,0 0-1,0-1 1,0 1-1,0-1 1,0 1-1,1 0 1,-1-1 0,0 1-1,0 0 1,0-1-1,1 1 1,-1 0-1,0-1 1,0 1-1,1 0 1,-1-1 0,0 1-1,1 0 1,24-9 891,47 5 439,-57 4-1243,20-1-134,-15 1-691,0-1-1,0-1 1,-1 0 0,28-8-1,-13-1-6770</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52.145"/>
    </inkml:context>
    <inkml:brush xml:id="br0">
      <inkml:brushProperty name="width" value="0.025" units="cm"/>
      <inkml:brushProperty name="height" value="0.025" units="cm"/>
    </inkml:brush>
  </inkml:definitions>
  <inkml:trace contextRef="#ctx0" brushRef="#br0">0 1 5669,'0'0'20596,"17"4"-18722,6 3-1453,1-1 1,0-2 0,0 0 0,32 0-1,97-5 298,-2 0-4160,-145 1 2341,8 0-680,-9 4-3497,-4 2-286</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09:52.485"/>
    </inkml:context>
    <inkml:brush xml:id="br0">
      <inkml:brushProperty name="width" value="0.025" units="cm"/>
      <inkml:brushProperty name="height" value="0.025" units="cm"/>
    </inkml:brush>
  </inkml:definitions>
  <inkml:trace contextRef="#ctx0" brushRef="#br0">0 40 16143,'0'0'9353,"95"18"-7175,-31-18-736,14 0-866,2-4-448,-5-4-352,2-2-2114,-10-5-4837,-8-5-7239</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43.754"/>
    </inkml:context>
    <inkml:brush xml:id="br0">
      <inkml:brushProperty name="width" value="0.025" units="cm"/>
      <inkml:brushProperty name="height" value="0.025" units="cm"/>
    </inkml:brush>
  </inkml:definitions>
  <inkml:trace contextRef="#ctx0" brushRef="#br0">1 205 3203,'5'-88'3220,"-5"69"-1864,1 1 0,0-1-1,2 0 1,5-23 0,-6 61 5321,3 19-5469,1 514 4573,-9-508-5752,1-36-1536,-1-28-1932,-1-5-490,0-4-2018</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44.128"/>
    </inkml:context>
    <inkml:brush xml:id="br0">
      <inkml:brushProperty name="width" value="0.025" units="cm"/>
      <inkml:brushProperty name="height" value="0.025" units="cm"/>
    </inkml:brush>
  </inkml:definitions>
  <inkml:trace contextRef="#ctx0" brushRef="#br0">1 520 14221,'0'0'8195,"11"-6"-7037,4-4-840,-1 0 0,-1 0-1,0-2 1,0 0-1,-1 0 1,-1-1 0,0 0-1,-1-1 1,12-20 0,28-54 229,64-157 0,-100 214-398,-6 21 92,-3 19 261,-3 115-65,4 53-102,-4-148-416,2-1 0,1 0 0,2 0 1,10 30-1,-14-49-279,1 1 0,1-1 0,-1 0 0,9 11 0,-11-17-45,0-1-1,0 1 0,0-1 1,1 1-1,-1-1 0,1 0 1,0 0-1,-1 0 0,7 3 1,21-1-6701</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46.091"/>
    </inkml:context>
    <inkml:brush xml:id="br0">
      <inkml:brushProperty name="width" value="0.025" units="cm"/>
      <inkml:brushProperty name="height" value="0.025" units="cm"/>
    </inkml:brush>
  </inkml:definitions>
  <inkml:trace contextRef="#ctx0" brushRef="#br0">162 1 13645,'0'0'10666,"-5"14"-9486,-8 15-863,-80 217 2697,79-198-2663,3 1 0,2 0 1,2 1-1,-2 97 0,9-147-422,0 1 0,0 0 0,0-1 0,0 1-1,-1 0 1,1-1 0,0 1 0,0 0 0,0-1 0,0 1-1,0 0 1,1-1 0,-1 1 0,0 0 0,0-1-1,0 1 1,1 0 0,-1-1 0,0 1 0,1-1 0,-1 1-1,0 0 1,1-1 0,-1 1 0,1-1 0,-1 1 0,1-1-1,-1 1 1,1-1 0,-1 0 0,1 1 0,-1-1 0,1 0-1,0 1 1,-1-1 0,1 0 0,-1 0 0,1 1-1,0-1 1,-1 0 0,1 0 0,0 0 0,-1 0 0,1 0-1,0 0 1,0 0 0,-1 0 0,1 0 0,0 0 0,-1 0-1,1-1 1,-1 1 0,2-1 0,1 0-426,-1 0 1,1-1-1,-1 1 1,0-1-1,1 0 1,-1 0-1,0 0 1,0 0-1,0 0 1,0-1-1,2-3 1,8-21-4922,0-6-2542</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41.608"/>
    </inkml:context>
    <inkml:brush xml:id="br0">
      <inkml:brushProperty name="width" value="0.025" units="cm"/>
      <inkml:brushProperty name="height" value="0.025" units="cm"/>
    </inkml:brush>
  </inkml:definitions>
  <inkml:trace contextRef="#ctx0" brushRef="#br0">134 0 18321,'-3'8'3438,"-50"159"5585,11 13-5792,16 0-5321,16-11-4855,10-191-246,0-8-4446</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46.478"/>
    </inkml:context>
    <inkml:brush xml:id="br0">
      <inkml:brushProperty name="width" value="0.025" units="cm"/>
      <inkml:brushProperty name="height" value="0.025" units="cm"/>
    </inkml:brush>
  </inkml:definitions>
  <inkml:trace contextRef="#ctx0" brushRef="#br0">169 0 14125,'0'0'11761,"-4"12"-9850,-29 106-541,17-53-470,-3 0 0,-3-1 0,-46 93 0,67-157-900,1 1 0,0-1 0,-1 1 0,1-1 0,-1 0 0,1 1 0,0-1 0,-1 1 0,1-1 0,0 1 0,-1-1 0,1 1 0,0-1 0,0 1 0,0-1 0,-1 1 0,1-1 0,0 1 0,0-1 0,0 1 0,0 0 0,0-1 0,0 1 0,0-1 0,0 1 0,0-1 0,0 1 0,0-1 0,1 1 0,-1 0 0,0-1 0,0 1 0,0-1 0,1 1 0,18-8 0,25-26 0,-25 17 0,55-43 0,-69 55 0,1 0 0,-1 1 0,1 0 0,0 0 0,0 0 0,0 1 0,1 0 0,-1 0 0,0 0 0,14-1 0,-20 3-116,1 0 0,-1 1 1,1-1-1,-1 0 0,1 0 0,-1 0 1,1 1-1,-1-1 0,0 0 0,1 0 1,-1 1-1,1-1 0,-1 0 0,0 1 0,1-1 1,-1 0-1,0 1 0,0-1 0,1 1 1,-1-1-1,0 1 0,0-1 0,1 0 1,-1 1-1,0-1 0,0 1 0,0-1 0,0 1 1,0-1-1,0 1 0,0-1 0,0 1 1,0-1-1,0 1 0,0-1 0,0 1 1,0-1-1,0 1 0,0-1 0,-1 1 0,1-1 1,0 1-1,0-1 0,-1 0 0,1 1 1,-1 0-1,-8 14-10090,8-22-1469</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0:46.807"/>
    </inkml:context>
    <inkml:brush xml:id="br0">
      <inkml:brushProperty name="width" value="0.025" units="cm"/>
      <inkml:brushProperty name="height" value="0.025" units="cm"/>
    </inkml:brush>
  </inkml:definitions>
  <inkml:trace contextRef="#ctx0" brushRef="#br0">101 0 16752,'0'0'10207,"1"15"-9316,9 97 560,4 121-102,-15-201-1187,0 0-1,-3 0 1,0 0-1,-2-1 1,-14 45-1,6-39-287,-20 42 0,8-34-4005,10-25-3118</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29.468"/>
    </inkml:context>
    <inkml:brush xml:id="br0">
      <inkml:brushProperty name="width" value="0.025" units="cm"/>
      <inkml:brushProperty name="height" value="0.025" units="cm"/>
    </inkml:brush>
  </inkml:definitions>
  <inkml:trace contextRef="#ctx0" brushRef="#br0">6 0 11211,'0'0'19511,"15"10"-17466,-15-10-2124,0 0 0,0 0 0,0 0-1,0 0 1,0 0 0,0 0 0,0 0 0,0 0 0,-1 0 0,1 0 0,0 0-1,0 0 1,0 0 0,0 0 0,0 0 0,0 0 0,0 1 0,0-1 0,0 0-1,0 0 1,0 0 0,0 0 0,0 0 0,0 0 0,-1 0 0,1 0 0,0 1-1,0-1 1,0 0 0,0 0 0,-10-5-5529,2 0-1449</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30.090"/>
    </inkml:context>
    <inkml:brush xml:id="br0">
      <inkml:brushProperty name="width" value="0.025" units="cm"/>
      <inkml:brushProperty name="height" value="0.025" units="cm"/>
    </inkml:brush>
  </inkml:definitions>
  <inkml:trace contextRef="#ctx0" brushRef="#br0">0 30 4644,'0'-10'257,"0"0"1280,0 1-2370</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30.558"/>
    </inkml:context>
    <inkml:brush xml:id="br0">
      <inkml:brushProperty name="width" value="0.025" units="cm"/>
      <inkml:brushProperty name="height" value="0.025" units="cm"/>
    </inkml:brush>
  </inkml:definitions>
  <inkml:trace contextRef="#ctx0" brushRef="#br0">87 11 11307,'0'0'12604,"-7"-10"-11654,-4 64 2397,-1-7-2959,-4 9 655,3 1-1,2 0 1,-5 104 0,16-160-1043,1-1 0,-1 1 0,1 0 0,0-1 0,-1 1 0,1-1 0,-1 1 0,1-1 0,0 1 0,0-1 0,-1 0 0,1 1 0,0-1 0,0 0 0,-1 1 0,1-1 0,0 0 0,0 0 0,0 0 0,-1 0 0,1 0 0,0 0 0,0 0 0,0 0 0,1 0 0,31 0 0,-25-1 0,107 1-64,-94-6-1766,-8-13-4935,-11 5-2353</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34.528"/>
    </inkml:context>
    <inkml:brush xml:id="br0">
      <inkml:brushProperty name="width" value="0.025" units="cm"/>
      <inkml:brushProperty name="height" value="0.025" units="cm"/>
    </inkml:brush>
  </inkml:definitions>
  <inkml:trace contextRef="#ctx0" brushRef="#br0">1 1 13100,'0'0'11115,"66"37"-9482,-15-37-95,11 0-705,5 0-673,7-2-128,-2-6-1538,-5 2-2241,-14-4-1506,-13-2-5029</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34.870"/>
    </inkml:context>
    <inkml:brush xml:id="br0">
      <inkml:brushProperty name="width" value="0.025" units="cm"/>
      <inkml:brushProperty name="height" value="0.025" units="cm"/>
    </inkml:brush>
  </inkml:definitions>
  <inkml:trace contextRef="#ctx0" brushRef="#br0">1 1 18866,'0'0'4468,"11"6"-3587,12 5-365,-6-4-291,0 1-1,0 1 1,-1 0-1,0 1 0,0 1 1,20 19-1,-34-28-152,0 1 0,-1-1 0,1 0 0,-1 1-1,0 0 1,0-1 0,0 1 0,0-1 0,0 1 0,-1 0-1,1 0 1,-1-1 0,0 1 0,0 0 0,0 0-1,0 0 1,0-1 0,0 1 0,-1 0 0,0 0 0,1-1-1,-1 1 1,0 0 0,0-1 0,0 1 0,-1-1 0,1 1-1,-1-1 1,-1 3 0,-7 7 298,0 1 0,-1-1 0,0-1 0,-14 11 0,1 1-734,11-10 94,-17 17-5129,19-22-3789</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35.353"/>
    </inkml:context>
    <inkml:brush xml:id="br0">
      <inkml:brushProperty name="width" value="0.025" units="cm"/>
      <inkml:brushProperty name="height" value="0.025" units="cm"/>
    </inkml:brush>
  </inkml:definitions>
  <inkml:trace contextRef="#ctx0" brushRef="#br0">211 54 17457,'0'0'7361,"-2"-8"-4345,1 5-2865,1 1-1,-1 0 0,1-1 0,-1 1 1,0 0-1,0 0 0,0 0 1,0 0-1,0 0 0,-1 0 0,1 0 1,0 0-1,-1 0 0,0 0 1,1 1-1,-1-1 0,-2-1 0,0 2-33,1-1 0,0 1 0,-1 0 0,1 0 0,-1 1-1,1-1 1,-1 1 0,0 0 0,1 0 0,-1 0 0,0 0-1,1 1 1,-1-1 0,-4 2 0,1 0-87,1 0 0,0 1 0,0-1 0,1 1 0,-1 0 0,1 1 0,-1-1 0,1 1 0,0 0 0,-6 7 0,9-10-25,0 1 0,0 0 0,0 0 0,0 0 1,1 0-1,-1 1 0,1-1 0,-1 0 0,1 1 0,0-1 1,0 1-1,0-1 0,0 1 0,0-1 0,0 1 1,1 0-1,-1 0 0,1-1 0,0 1 0,0 0 1,0 0-1,0-1 0,0 1 0,1 0 0,-1 0 1,1-1-1,1 4 0,2-2-5,-1-1 0,1 0 0,1 1 0,-1-1 0,0 0 0,1-1 0,-1 1 0,1-1 0,0 0 0,0 0 0,0-1 0,0 1 0,8 0 0,15 7 0,-24-7 0,1 0 0,-1 1 0,1-1 0,-1 1 0,0 0 0,0 0 0,0 0 0,-1 0 0,1 1 0,-1-1 0,1 1 0,-1 0 0,3 6 0,-5-8 0,0 0 0,0 1 0,0-1 0,-1 0 0,1 0 0,-1 1 0,1-1 0,-1 0 0,0 0 0,0 1 0,0-1 0,0 0 0,0 1 0,-1-1 0,1 0 0,-1 1 0,0-1 0,1 0 0,-1 0 0,0 0 0,0 0 0,0 0 0,-1 0 0,1 0 0,0 0 0,-1 0 0,1 0 0,-1-1 0,0 1 0,-2 2 0,-6 3 0,1 0 0,-1 0 0,0-1 0,0 0 0,-21 8 0,26-12 0,-1 1 0,0-1 0,0-1 0,0 1 0,0-1 0,-1 0 0,1 0 0,0-1 0,0 0 0,-1 0 0,1-1 0,-11-1 0,16 2 1,1-1 1,-1 1-1,1 0 0,-1-1 1,0 1-1,1-1 0,-1 1 0,1-1 1,-1 1-1,1-1 0,-1 1 1,1-1-1,0 1 0,-1-1 1,1 0-1,0 1 0,-1-1 0,1 0 1,0 1-1,0-1 0,0 0 1,0 1-1,-1-1 0,1 0 1,0 1-1,0-1 0,0 0 1,0 0-1,0 1 0,1-1 0,-1 0 1,0 1-1,0-1 0,0 0 1,1 1-1,-1-1 0,0 0 1,1 1-1,-1-1 0,0 1 0,1-1 1,-1 1-1,1-1 0,-1 1 1,1-1-1,-1 1 0,2-1 1,23-26-316,50-28-5404,-23 18-1792,-1-2-3258</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35.739"/>
    </inkml:context>
    <inkml:brush xml:id="br0">
      <inkml:brushProperty name="width" value="0.025" units="cm"/>
      <inkml:brushProperty name="height" value="0.025" units="cm"/>
    </inkml:brush>
  </inkml:definitions>
  <inkml:trace contextRef="#ctx0" brushRef="#br0">20 0 18385,'0'0'3150,"-1"11"-102,-6 33-201,2-15-1068,2 1 0,-1 32 0,4-61-1779,0 1 0,0-1 0,0 0 0,1 0 0,-1 0 0,0 1 0,1-1 0,-1 0 0,1 0 0,-1 0 0,1 0 0,-1 0 0,1 0 0,0 0 0,-1 0 0,1 0 0,0 0 0,0 0 0,0-1 0,0 1 0,0 0 0,0 0 0,0-1 0,0 1 0,0-1 0,2 2 0,0-1 0,1-1 0,0 1 0,-1 0 0,1-1 0,0 0 0,0 0 0,-1 0 0,8-1 0,1-1 0,1 0 0,-1-2 0,-1 1 0,19-9 0,-3-3 0,24-14 0,-48 28 0,0 0 0,0-1 0,0 1 0,1 0 0,-1 0 0,0 1 0,0-1 0,0 1 0,1-1 0,-1 1 0,0 0 0,0 0 0,4 1 0,-5 2 0,-1 1 0,1-1 0,-1 1 0,0-1 0,0 1 0,0-1 0,0 1 0,0 0 0,-1-1 0,0 1 0,0 0 0,0-1 0,-1 7 0,2 6 0,-1-15 0,0 0 0,0 0 0,0 0 0,0 0 0,1 0 0,-1 0 0,0 0 0,1 0 0,-1 0 0,0 0 0,1 0 0,0 0 0,-1 0 0,1-1 0,-1 1 0,1 0 0,0 0 0,0-1 0,-1 1 0,1 0 0,0-1 0,0 1 0,0 0 0,0-1 0,0 1 0,1-1 0,1 1 0,-1-1 0,0 0 0,1 1 0,-1-1 0,1 0 0,-1-1 0,1 1 0,-1 0 0,0-1 0,1 1 0,2-2 0,7-3 0,0 0 0,0-1 0,14-9 0,-24 13 0,2 0 0,2-2 0,0-1 0,1 1 0,0 1 0,0-1 0,0 1 0,0 0 0,0 1 0,1 0 0,0 0 0,15-2 0,-23 5 0,1-1 1,-1 1-1,1 0 0,-1-1 1,0 1-1,1 0 0,-1-1 1,0 1-1,1 0 0,-1-1 1,0 1-1,0 0 1,0 0-1,1-1 0,-1 1 1,0 0-1,0 0 0,0-1 1,0 1-1,0 0 0,-1 0 1,1-1-1,0 1 0,0 0 1,0 0-1,-1 0 0,-4 22-46,-7-8-1196,1-12-6127,6-6 34</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36.112"/>
    </inkml:context>
    <inkml:brush xml:id="br0">
      <inkml:brushProperty name="width" value="0.025" units="cm"/>
      <inkml:brushProperty name="height" value="0.025" units="cm"/>
    </inkml:brush>
  </inkml:definitions>
  <inkml:trace contextRef="#ctx0" brushRef="#br0">0 1 21268,'0'0'5221,"58"45"-28507</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41.936"/>
    </inkml:context>
    <inkml:brush xml:id="br0">
      <inkml:brushProperty name="width" value="0.025" units="cm"/>
      <inkml:brushProperty name="height" value="0.025" units="cm"/>
    </inkml:brush>
  </inkml:definitions>
  <inkml:trace contextRef="#ctx0" brushRef="#br0">70 0 11307,'0'0'19730,"1"15"-18566,0 17-1022,-2 0-1,-1 1 1,-8 42-1,-5 17-1071,-6 31-2405,21-122 3059,0-1 1,-1 1 0,1-1-1,0 1 1,0-1 0,0 1 0,0-1-1,0 0 1,-1 1 0,1-1-1,0 1 1,0-1 0,-1 1 0,1-1-1,0 0 1,-1 1 0,1-1-1,0 0 1,-1 1 0,1-1 0,0 0-1,-1 1 1,1-1 0,-1 0-1,1 0 1,-1 0 0,1 1 0,-1-1-1,1 0 1,-1 0 0,1 0-1,-1 0 1,1 0 0,0 0 0,-1 0-1,0 0 1,-9 0-8272</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36.456"/>
    </inkml:context>
    <inkml:brush xml:id="br0">
      <inkml:brushProperty name="width" value="0.025" units="cm"/>
      <inkml:brushProperty name="height" value="0.025" units="cm"/>
    </inkml:brush>
  </inkml:definitions>
  <inkml:trace contextRef="#ctx0" brushRef="#br0">222 63 17328,'0'0'8478,"-1"-9"-5206,-4-29-1003,5 37-2232,-1 1 0,1-1 0,-1 0 0,1 0 1,-1 0-1,1 0 0,-1 0 0,0 1 0,1-1 0,-1 0 0,0 0 0,0 1 0,0-1 1,1 1-1,-1-1 0,0 0 0,0 1 0,0 0 0,0-1 0,0 1 0,0 0 0,0-1 1,0 1-1,0 0 0,0 0 0,0 0 0,0 0 0,0 0 0,0 0 0,-1 0 0,-28 6 233,18 1-270,0 0 0,0 0 0,0 1 0,1 1 0,1 0 0,-1 0 0,1 1 0,1 0 0,0 1 0,0 0 0,1 1 0,1-1 0,0 1 0,-7 17 0,13-27 0,0 0 0,0-1 0,1 1 0,-1 0 0,0 0 0,1 0 0,0-1 0,-1 1 0,1 0 0,0 0 0,0 0 0,0 0 0,0 0 0,0 0 0,0-1 0,1 1 0,-1 0 0,1 0 0,-1 0 0,1-1 0,0 1 0,-1 0 0,1 0 0,0-1 0,0 1 0,0-1 0,0 1 0,1-1 0,-1 1 0,0-1 0,1 0 0,-1 0 0,1 0 0,-1 1 0,1-1 0,-1-1 0,1 1 0,0 0 0,0 0 0,-1-1 0,1 1 0,0-1 0,0 1 0,0-1 0,2 1 0,10 0 0,0 0 0,0-1 0,0 0 0,26-5 0,-36 5 0,54-15-3324,-4-11-4846,-26 6-3174</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36.846"/>
    </inkml:context>
    <inkml:brush xml:id="br0">
      <inkml:brushProperty name="width" value="0.025" units="cm"/>
      <inkml:brushProperty name="height" value="0.025" units="cm"/>
    </inkml:brush>
  </inkml:definitions>
  <inkml:trace contextRef="#ctx0" brushRef="#br0">50 93 16560,'0'0'10991,"11"4"-9800,-5-1-1140,-1-1 1,1-1-1,0 1 1,0-1-1,0 0 0,0 0 1,0 0-1,0-1 1,0 0-1,0 0 0,0-1 1,0 0-1,0 0 1,0 0-1,0-1 1,0 0-1,-1 0 0,9-4 1,0 0 31,49-25 102,-60 30-45,0-1-1,0-1 1,1 1 0,-1 0 0,0-1 0,-1 1-1,1-1 1,0 0 0,-1 0 0,0 0 0,1 0-1,-1-1 1,0 1 0,1-5 0,-3 7-124,-1 0 1,1 1 0,-1-1 0,0 0-1,1 0 1,-1 1 0,0-1 0,0 1-1,1-1 1,-1 1 0,0-1-1,0 1 1,0-1 0,0 1 0,0 0-1,0-1 1,1 1 0,-1 0 0,0 0-1,0 0 1,0-1 0,0 1-1,0 0 1,0 1 0,0-1 0,0 0-1,0 0 1,0 0 0,-1 1-1,-36 1 166,21 3-182,1 0 0,0 1 0,0 1 0,0 0 0,1 1 0,0 1 0,0 0 0,1 1 0,0 0 0,1 1 0,1 1 0,-1 0 0,-14 19 0,26-28 0,-1-1 0,0 0 0,1 1 0,-1-1 0,1 1 0,0 0 0,0-1 0,0 1 0,0 0 0,0 0 0,1-1 0,-1 1 0,1 0 0,0 0 0,0 0 0,0 0 0,0 0 0,0 0 0,1 3 0,0-3 0,1-1 0,-1 0 0,0 0 0,1 1 0,0-1 0,-1 0 0,1 0 0,0-1 0,0 1 0,0 0 0,0 0 0,0-1 0,0 0 0,1 1 0,-1-1 0,0 0 0,3 1 0,11 3 0,0-1 0,1 0 0,-1-1 0,0-1 0,21 0 0,16 1-1850,99-7 1,-82-10-6527</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38.779"/>
    </inkml:context>
    <inkml:brush xml:id="br0">
      <inkml:brushProperty name="width" value="0.025" units="cm"/>
      <inkml:brushProperty name="height" value="0.025" units="cm"/>
    </inkml:brush>
  </inkml:definitions>
  <inkml:trace contextRef="#ctx0" brushRef="#br0">207 306 10762,'16'-11'2104,"43"-36"5588,-56 44-7157,0 1 0,-1-1 0,1 0 1,-1 0-1,0 0 0,1 0 0,-1 0 0,-1-1 1,1 1-1,0-1 0,-1 1 0,0-1 0,0 0 0,0 1 1,1-7-1,-2 9-457,-1-1 0,1 1 0,-1 0 0,0 0 0,1 0 0,-1 0 0,0 0 0,0 0 0,1 0 0,-1 0 0,0 0 0,0 0 0,0 0 0,0 0 0,0 1 0,-1-1 0,1 0-1,0 1 1,0-1 0,0 1 0,0-1 0,-1 1 0,1 0 0,0 0 0,0-1 0,-1 1 0,1 0 0,0 0 0,-1 0 0,1 0 0,0 0 0,-1 1 0,-1-1 0,-48 8-23,41-4-18,1 0-1,0 1 0,1 0 0,-1 0 0,1 1 0,0 0 0,0 1 1,1 0-1,0 0 0,0 0 0,0 1 0,1 0 0,1 0 0,-1 1 0,1 0 1,1 0-1,-1 0 0,2 0 0,-1 0 0,1 1 0,1 0 0,-1 0 1,2 0-1,-1 0 0,1 14 0,1-23-36,0 1 0,0 0 0,1-1 0,-1 1 0,0-1 0,1 1 0,-1-1 0,1 1 0,-1-1 0,1 1 0,0-1 0,0 1 0,0-1 0,0 0 0,0 1 0,0-1 0,0 0 0,0 0 0,0 0 0,0 0 0,1 0 0,-1 0 0,0 0 0,3 1 0,0-1 0,-1 0 0,1 0 0,-1-1 0,0 1 0,1-1 0,-1 0 0,1 0 0,-1 0 0,1-1 0,-1 1 0,5-2 0,3-1 0,0 0 0,0-1 0,-1 0 0,1-1 0,-1 0 0,13-9 0,-5 1 0,-1-2 0,-1 0 0,0-1 0,-1 0 0,0-1 0,18-30 0,-26 38 0,-1-1 0,-1 0 0,0 0 0,0-1 0,-1 1 0,-1-1 0,0 0 0,0 0 0,-1 0 0,0-1 0,-1 1 0,0 0 0,-1-1 0,-2-20 0,1 28 0,0 0 0,0 1 0,-1-1 0,1 1 0,-1 0 0,1-1 0,-1 1 0,0 0 0,0 0 0,-1 0 0,1 0 0,-1 0 0,1 1 0,-1-1 0,0 1 0,0 0 0,0 0 0,0 0 0,-1 0 0,1 0 0,0 1 0,-1-1 0,1 1 0,-1 0 0,1 0 0,-1 0 0,0 1 0,1-1 0,-8 1 0,0-1 0,0 1 0,0 1 0,0 0 0,1 0 0,-1 1 0,0 0 0,1 1 0,-1 1 0,-11 5 0,-14 6 0,2 3 0,0 1 0,1 1 0,-32 27 0,78-52-2356,12-5-5164,5-8-957</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39.509"/>
    </inkml:context>
    <inkml:brush xml:id="br0">
      <inkml:brushProperty name="width" value="0.025" units="cm"/>
      <inkml:brushProperty name="height" value="0.025" units="cm"/>
    </inkml:brush>
  </inkml:definitions>
  <inkml:trace contextRef="#ctx0" brushRef="#br0">0 117 15599,'0'0'3496,"10"1"-399,67 1-1180,143-13 1,86-32 2811,-33 4-2718,-236 36-2907,-20 2-673,-1-1 1,0 0-1,-1-1 1,21-6-1,-21 2-5515</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44.508"/>
    </inkml:context>
    <inkml:brush xml:id="br0">
      <inkml:brushProperty name="width" value="0.025" units="cm"/>
      <inkml:brushProperty name="height" value="0.025" units="cm"/>
    </inkml:brush>
  </inkml:definitions>
  <inkml:trace contextRef="#ctx0" brushRef="#br0">0 1 9897,'0'0'19464,"4"10"-17836,6 24-638,-5-15-838,0-1 0,1 0 1,0-1-1,2 1 0,10 16 1,-17-31-180,1 0 1,0 0 0,0 0 0,0-1 0,0 1 0,0-1-1,1 0 1,-1 1 0,1-1 0,-1 0 0,1 0-1,0-1 1,0 1 0,0-1 0,0 1 0,0-1-1,0 0 1,0 0 0,0 0 0,0 0 0,1-1-1,-1 0 1,0 1 0,1-1 0,-1 0 0,0 0-1,1-1 1,-1 1 0,0-1 0,0 0 0,0 1 0,1-2-1,-1 1 1,0 0 0,0 0 0,4-4 0,0 1-788,0 0 1,0-1 0,-1 0-1,0-1 1,0 1 0,0-1 0,9-13-1,-8 9-2029,0 0-1,-1-1 1,0 0-1,7-18 1,-5 2-5282</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44.833"/>
    </inkml:context>
    <inkml:brush xml:id="br0">
      <inkml:brushProperty name="width" value="0.025" units="cm"/>
      <inkml:brushProperty name="height" value="0.025" units="cm"/>
    </inkml:brush>
  </inkml:definitions>
  <inkml:trace contextRef="#ctx0" brushRef="#br0">180 0 8808,'0'0'12140,"-30"49"-9642,12-16-320,-3 3-192,-3 3-545,4 2-416,0-2-352,4-1-385,1-7-224,4-5 0,8-5-96,2-7-1313,1-7-1954</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45.331"/>
    </inkml:context>
    <inkml:brush xml:id="br0">
      <inkml:brushProperty name="width" value="0.025" units="cm"/>
      <inkml:brushProperty name="height" value="0.025" units="cm"/>
    </inkml:brush>
  </inkml:definitions>
  <inkml:trace contextRef="#ctx0" brushRef="#br0">288 299 13485,'0'0'14488,"-11"-5"-13100,4 1-1187,5 3-161,-1-1 1,1 1 0,-1-1 0,1 1-1,-1 0 1,0 0 0,1 0 0,-1 0-1,0 1 1,0-1 0,0 1 0,0-1-1,1 1 1,-1 0 0,0 0-1,0 0 1,0 1 0,0-1 0,0 1-1,1 0 1,-1-1 0,0 1 0,0 1-1,1-1 1,-5 2 0,-3 5 82,1 1 0,0-1 0,0 1 0,0 1 0,2 0 1,-1 0-1,1 0 0,0 1 0,1 0 0,1 0 0,-1 1 0,2 0 0,0 0 0,0 0 0,1 0 1,-2 18-1,4-28-122,1 0 0,0 0 1,-1-1-1,1 1 0,0 0 0,0 0 1,0 0-1,1 0 0,-1-1 1,0 1-1,1 0 0,-1 0 1,1-1-1,-1 1 0,1 0 1,0-1-1,0 1 0,0 0 0,0-1 1,0 1-1,0-1 0,0 0 1,0 1-1,1-1 0,-1 0 1,0 0-1,1 1 0,-1-1 1,1 0-1,0-1 0,-1 1 0,1 0 1,0 0-1,-1-1 0,1 1 1,0-1-1,0 1 0,-1-1 1,1 0-1,0 0 0,0 0 1,0 0-1,0 0 0,-1 0 1,1 0-1,0-1 0,0 1 0,0 0 1,-1-1-1,4-1 0,5-1-2,-1 0-1,1-1 0,0 0 1,-1 0-1,0-1 0,0-1 1,15-11-1,-10 4 2,-1-1 0,0 0 0,-1-1 0,0 0 0,-2-1 0,1 0 0,-2-1 0,0 0 0,-1 0 0,-1-1 0,-1 0 0,0 0 0,-1-1 0,-2 1 0,1-1 0,-2 0 0,-1 0 0,0 0 0,-3-31 0,1 44 0,0 1 0,0-1 0,0 1 0,-1-1 0,0 1 0,0 0 0,0 0 0,-1 0 0,1 0 0,-1 0 0,0 1 0,-1-1 0,1 1 0,-1 0 0,0 0 0,0 0 0,0 1 0,-1-1 0,1 1 0,-1 0 0,0 0 0,0 1 0,0-1 0,0 1 0,0 0 0,0 0 0,-1 1 0,1 0 0,0 0 0,-1 0 0,1 0 0,-11 1 0,4 0 0,0 0 0,0 1 0,1 1 0,-1 0 0,1 1 0,-1 0 0,1 0 0,0 1 0,0 1 0,1-1 0,-1 2 0,1 0 0,0 0 0,-15 13 0,18-12-575,0 0-1,1 1 1,0 0-1,0 0 1,1 0 0,0 1-1,-7 14 1,11-21 353,0 0 0,0 0-1,0 0 1,1 0 0,-1 0 0,0 0 0,1 0 0,-1 1-1,1-1 1,0 0 0,0 0 0,0 0 0,0 1-1,0-1 1,0 0 0,1 0 0,-1 0 0,1 0 0,-1 0-1,1 0 1,0 0 0,0 0 0,0 0 0,0 0 0,0 0-1,0 0 1,1 0 0,-1-1 0,0 1 0,1 0-1,0-1 1,-1 0 0,1 1 0,0-1 0,0 0 0,-1 0-1,1 0 1,0 0 0,3 1 0,22 6-10022</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45.732"/>
    </inkml:context>
    <inkml:brush xml:id="br0">
      <inkml:brushProperty name="width" value="0.025" units="cm"/>
      <inkml:brushProperty name="height" value="0.025" units="cm"/>
    </inkml:brush>
  </inkml:definitions>
  <inkml:trace contextRef="#ctx0" brushRef="#br0">143 0 18065,'0'0'12759,"0"12"-11403,-1 17-1266,-1-1 0,-2 0 1,-1 0-1,-1 0 0,-18 49 1,-71 138-46,89-191-45,6-23 0,1-1 0,-1 1 0,0-1 0,0 1 0,0 0 0,1-1 0,-1 1 0,0-1 0,1 0 0,-1 1 0,0-1 0,1 1 0,-1-1 0,1 1 0,-1-1 0,1 0 0,-1 1 0,1-1 0,-1 0 0,1 0 0,-1 1 0,1-1 0,-1 0 0,2 0 0,3 1 0,1-1 0,0 1 0,-1-1 0,1-1 0,0 1 0,6-3 0,-5 2 0,19-3-356,-1-1 1,0-2-1,27-10 0,-38 11-695,0 0 0,0-1 0,20-14 0,-4-3-8761</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47.381"/>
    </inkml:context>
    <inkml:brush xml:id="br0">
      <inkml:brushProperty name="width" value="0.025" units="cm"/>
      <inkml:brushProperty name="height" value="0.025" units="cm"/>
    </inkml:brush>
  </inkml:definitions>
  <inkml:trace contextRef="#ctx0" brushRef="#br0">149 19 14862,'0'0'6032,"8"-5"-3218,21-9-459,-29 14-2321,1 0-1,-1 0 1,0 0-1,0 0 1,0 0-1,1 0 1,-1 0-1,0 1 1,0-1-1,0 0 1,1 0-1,-1 0 1,0 0-1,0 0 1,0 0-1,0 0 1,1 0-1,-1 1 1,0-1 0,0 0-1,0 0 1,0 0-1,0 0 1,1 1-1,-1-1 1,0 0-1,0 0 1,0 0-1,0 1 1,0-1-1,0 0 1,0 0-1,0 0 1,0 1-1,0-1 1,0 0-1,0 0 1,0 0-1,0 1 1,0-1-1,0 0 1,0 0-1,0 0 1,0 1-1,0-1 1,0 0-1,0 0 1,-13 27 1324,-26 36-251,-41 93-1,69-130-888,1 1-1,1 0 1,1 0 0,2 1 0,0-1-1,-2 54 1,8-76-215,0 0 0,0 0 0,0 0 1,1 0-1,-1 0 0,1 0 0,1-1 0,-1 1 0,1 0 1,-1-1-1,1 1 0,1-1 0,-1 1 0,1-1 0,0 0 1,-1 0-1,2 0 0,3 4 0,-2-4-70,1 0-1,0 0 1,-1-1-1,1 0 1,1 0-1,-1 0 1,0-1-1,1 0 1,-1 0 0,1 0-1,-1-1 1,14 1-1,25-2-3343,0-10-4223,-1-13-5648</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47.724"/>
    </inkml:context>
    <inkml:brush xml:id="br0">
      <inkml:brushProperty name="width" value="0.025" units="cm"/>
      <inkml:brushProperty name="height" value="0.025" units="cm"/>
    </inkml:brush>
  </inkml:definitions>
  <inkml:trace contextRef="#ctx0" brushRef="#br0">114 1 19506,'0'0'10026,"2"12"-8254,0 4-1609,-1-1-1,0 1 1,-2 0-1,1-1 1,-2 1-1,0-1 1,-1 0-1,-6 22 1,-89 188-163,98-224 0,-1-1 0,1 1 0,-1 0 0,1 0 0,-1 0 0,1 0 0,-1 0 0,1 0 0,0 0 0,0 0 0,0 0 0,-1 0 0,1 0 0,0 0 0,0 0 0,0 0 0,0 0 0,1 0 0,-1 0 0,0-1 0,0 1 0,0 0 0,1 0 0,-1 0 0,1 0 0,-1 0 0,1 0 0,-1 0 0,1-1 0,-1 1 0,1 0 0,0 0 0,-1-1 0,1 1 0,0 0 0,0-1 0,1 2 0,1-2 0,1 1 0,0-1 0,0 1 0,0-1 0,0 0 0,-1-1 0,1 1 0,0-1 0,3 0 0,56-13 50,-38 8-135,0 1 1,1 1-1,35-1 1,-34 5-2465,-10 0-2574,1 0-3733</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42.291"/>
    </inkml:context>
    <inkml:brush xml:id="br0">
      <inkml:brushProperty name="width" value="0.025" units="cm"/>
      <inkml:brushProperty name="height" value="0.025" units="cm"/>
    </inkml:brush>
  </inkml:definitions>
  <inkml:trace contextRef="#ctx0" brushRef="#br0">1 44 16912,'0'0'5851,"8"-4"-3801,6-3-1549,0 2 0,0-1 0,1 2 0,-1 0-1,1 0 1,0 2 0,19-2 0,120 0 493,-112 4-1047,-34 0 89,0 0 0,0 1 0,-1 0-1,1 0 1,0 0 0,-1 1 0,1 0-1,-1 1 1,0-1 0,0 2 0,0-1-1,0 1 1,0 0 0,9 7 0,-13-7 66,1 0 1,0 0-1,-1 0 1,0 0-1,0 1 1,0-1-1,0 1 1,-1 0-1,0 0 1,0 0 0,0 0-1,-1 0 1,0 1-1,0-1 1,0 0-1,0 1 1,-1-1-1,0 1 1,0-1-1,-1 0 1,0 8-1,-2-4-87,1 0 0,-1 0-1,0-1 1,-1 0-1,0 1 1,0-1 0,-1-1-1,0 1 1,0-1-1,-1 1 1,0-2 0,0 1-1,0-1 1,-15 11-1,-2 1-15,-1-2 0,-1 0-1,-35 16 1,45-24 1,0-1 0,-1 0 0,0-1 0,0-1 0,-1 0 0,1-1 0,-1-1 0,0-1 0,0 0 0,0-1 0,-23-2 0,39 1-50,0 0 0,-1-1 0,1 1 1,0 0-1,-1-1 0,1 1 0,0 0 0,0-1 0,-1 0 1,1 1-1,0-1 0,0 0 0,0 0 0,0 1 0,0-1 1,0 0-1,0 0 0,0 0 0,0 0 0,0 0 0,1-1 1,-1 1-1,0 0 0,1 0 0,-1 0 0,1-1 0,-1 1 1,1 0-1,0 0 0,-1-1 0,1 1 0,0 0 0,0-1 1,0 1-1,0 0 0,0-1 0,1-1 0,-1 0-288,1 0 0,0-1 0,0 1-1,0 0 1,0 0 0,0 0 0,1 0 0,0 0 0,-1 1-1,1-1 1,0 0 0,0 1 0,1-1 0,2-2-1,21-13-8074,4 1-5419</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48.096"/>
    </inkml:context>
    <inkml:brush xml:id="br0">
      <inkml:brushProperty name="width" value="0.025" units="cm"/>
      <inkml:brushProperty name="height" value="0.025" units="cm"/>
    </inkml:brush>
  </inkml:definitions>
  <inkml:trace contextRef="#ctx0" brushRef="#br0">78 1 18001,'0'0'5499,"10"6"-3204,6 4-1962,0 1-1,-1 1 1,-1 0-1,0 1 1,0 1-1,-2 0 1,1 1-1,-2 0 1,0 1-1,-1 0 1,11 24 0,-15-29-184,-2 0 0,1 1 0,-2-1 0,0 1 0,0 0 0,-1 0 0,0 0 0,-1 0 0,0 1 0,-1-1 0,-1 0 0,0 0 0,0 0 1,-1 1-1,-1-2 0,0 1 0,-1 0 0,0 0 0,-10 18 0,-7 6-245,-2 0 0,-1-2 0,-2-1 0,-1-1 0,-56 51-1,55-63-3730,8-14-4357</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49.653"/>
    </inkml:context>
    <inkml:brush xml:id="br0">
      <inkml:brushProperty name="width" value="0.025" units="cm"/>
      <inkml:brushProperty name="height" value="0.025" units="cm"/>
    </inkml:brush>
  </inkml:definitions>
  <inkml:trace contextRef="#ctx0" brushRef="#br0">19 1 20563,'0'0'4965,"0"74"-2306,-6-29-1186,0 5-480,2 1-128,2-3-545,2-10-256,0-7-32,3-12-576,9-10-802,-2-9-960,-1-3-1409,-7-19-1762,-2-12-4613</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49.991"/>
    </inkml:context>
    <inkml:brush xml:id="br0">
      <inkml:brushProperty name="width" value="0.025" units="cm"/>
      <inkml:brushProperty name="height" value="0.025" units="cm"/>
    </inkml:brush>
  </inkml:definitions>
  <inkml:trace contextRef="#ctx0" brushRef="#br0">1 0 18674,'0'0'8360,"72"45"-14895,-31-45-1088</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50.319"/>
    </inkml:context>
    <inkml:brush xml:id="br0">
      <inkml:brushProperty name="width" value="0.025" units="cm"/>
      <inkml:brushProperty name="height" value="0.025" units="cm"/>
    </inkml:brush>
  </inkml:definitions>
  <inkml:trace contextRef="#ctx0" brushRef="#br0">154 0 16528,'0'0'6470,"-11"9"-3230,-2 2-2383,-1-1 0,1-1 0,-2-1-1,1 0 1,-25 10 0,26-14-398,-8 5-77,23-5-499,14 1-127,-3-2-20,-1 0-1,1 0 0,-1 2 0,0-1 0,0 2 0,0-1 0,-1 2 0,0-1 0,12 11 1,-18-14 331,-1 1 0,0 0 0,-1-1 0,1 1 0,-1 1 0,1-1 0,-1 1 0,0-1 0,-1 1 0,1 0 1,-1 0-1,0 0 0,0 0 0,-1 0 0,1 0 0,-1 1 0,0-1 0,-1 0 0,1 1 0,-1-1 1,0 1-1,0-1 0,-1 1 0,-2 8 0,2-10-6,-1 1-1,0 0 1,-1-1-1,1 0 1,-1 1 0,0-1-1,0 0 1,0 0-1,0-1 1,-1 1 0,0-1-1,0 1 1,0-1 0,0 0-1,0-1 1,0 1-1,-1-1 1,1 0 0,-1 0-1,0 0 1,1 0-1,-1-1 1,0 0 0,0 0-1,0-1 1,0 1 0,0-1-1,0 0 1,0 0-1,-7-1 1,11 0-109,0 1-1,0-1 1,0 1 0,0-1 0,0 1-1,0-1 1,0 0 0,1 1 0,-1-1-1,0 0 1,0 0 0,0 1 0,1-1-1,-1 0 1,0 0 0,1 0 0,-1 0-1,1 0 1,-1 0 0,1 0 0,0 0-1,-1 0 1,1 0 0,0 0 0,0-1-1,-1 0 1,1-34-4420,1 27 2434,0-16-8514</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50.694"/>
    </inkml:context>
    <inkml:brush xml:id="br0">
      <inkml:brushProperty name="width" value="0.025" units="cm"/>
      <inkml:brushProperty name="height" value="0.025" units="cm"/>
    </inkml:brush>
  </inkml:definitions>
  <inkml:trace contextRef="#ctx0" brushRef="#br0">246 310 5381,'0'0'11152,"-10"-10"-6310,6 6-4553,0 0 1,0 0 0,0 0-1,0 0 1,0 0-1,-1 1 1,0 0-1,0 0 1,0 0 0,0 1-1,0-1 1,-1 1-1,1 1 1,0-1-1,-1 1 1,0 0-1,1 0 1,-1 0 0,0 1-1,1 0 1,-1 0-1,0 0 1,1 1-1,-1 0 1,0 0-1,1 1 1,-1-1 0,-8 5-1,8-3-233,0 1 0,1-1 0,0 1 0,0 0-1,0 1 1,1-1 0,-1 1 0,1 0 0,0 0 0,1 0-1,-1 0 1,1 1 0,0 0 0,0 0 0,1-1 0,-1 1 0,1 1-1,1-1 1,-1 0 0,1 0 0,0 1 0,1-1 0,-1 1 0,1-1-1,1 7 1,-1-11-52,1-1-1,-1 1 0,1-1 1,-1 1-1,1-1 0,0 1 1,0-1-1,0 1 1,0-1-1,0 0 0,0 1 1,0-1-1,0 0 0,0 0 1,1 0-1,-1 0 0,0 0 1,1 0-1,-1 0 1,1 0-1,-1-1 0,1 1 1,-1 0-1,1-1 0,0 1 1,-1-1-1,1 0 0,0 0 1,-1 1-1,1-1 1,0 0-1,-1 0 0,1-1 1,0 1-1,2-1 0,4 0 21,0 0 0,0-1 0,0 0 0,0-1 0,-1 0 0,11-5-1,7-7 19,0-2 0,-2-1 0,0 0-1,-1-2 1,-1-1 0,0 0-1,-2-1 1,-1-2 0,0 0 0,-2 0-1,-1-2 1,-1 0 0,-1 0-1,-1-2 1,9-32 0,-16 35 235,-38 110 33,22-51-310,1 1 0,2 0 0,1 1 0,-4 62 0,11-96-45,0 0 0,0 0 0,0 0 1,0 0-1,1 0 0,-1 0 0,0 0 0,1 0 0,0 0 0,-1 0 1,1 0-1,0-1 0,0 1 0,0 0 0,0 0 0,0-1 1,0 1-1,2 1 0,-1-2-71,-1 0 1,0 0-1,0 0 1,1-1-1,-1 1 1,1-1 0,-1 1-1,1-1 1,-1 0-1,0 0 1,1 1-1,-1-1 1,1 0-1,-1 0 1,1 0-1,-1 0 1,1-1-1,-1 1 1,3-1-1,0 0-461,1-1-1,0 0 0,0 0 1,-1-1-1,1 1 0,-1-1 1,1 0-1,-1 0 0,0-1 1,0 1-1,-1-1 0,7-8 1,13-22-9604</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51.035"/>
    </inkml:context>
    <inkml:brush xml:id="br0">
      <inkml:brushProperty name="width" value="0.025" units="cm"/>
      <inkml:brushProperty name="height" value="0.025" units="cm"/>
    </inkml:brush>
  </inkml:definitions>
  <inkml:trace contextRef="#ctx0" brushRef="#br0">1 124 11531,'0'0'12919,"12"8"-10271,-5-4-2214,-4-1-286,0-1 1,0 0 0,1 1-1,-1-2 1,0 1-1,1 0 1,-1-1-1,1 1 1,0-1-1,-1 0 1,1 0-1,0-1 1,0 1 0,0-1-1,-1 0 1,1 0-1,0 0 1,0 0-1,0-1 1,-1 1-1,1-1 1,0 0-1,0 0 1,3-2 0,8-5 130,0-1 0,0 0 0,16-15 1,-26 20-253,-1 1 0,0-1-1,0 1 1,-1-1 0,1-1 0,-1 1 0,0 0 0,0-1 0,0 0 0,-1 1 0,0-1 0,0 0 0,0 0 0,2-10 0,-4 14-27,1 0 0,-1 0 0,0 1 0,0-1 0,0 0 0,0 0 0,0 0 0,0 0 0,-1 1 0,1-1 0,0 0 0,0 0 0,0 0 0,-1 0 0,1 1 0,-1-1 0,1 0 0,0 0 0,-1 1 0,1-1 0,-1 0 0,0 1 0,1-1 0,-1 1 0,1-1 0,-1 1 0,0-1 0,1 1 0,-1-1 0,-1 0 0,-1 1 0,1-1 0,-1 0 0,1 1 0,-1 0 0,0 0 0,1 0 0,-1 0 0,1 0 0,-1 0 0,-3 2 0,-2-1 0,-1 2 0,1-1 0,0 1 0,0 0 0,-12 8 0,9-4 0,1 1 0,0 0 0,0 1 0,1 0 0,0 0 0,1 1 0,0 0 0,1 1 0,0 0 0,0 0 0,1 0 0,1 1 0,0-1 0,0 2 0,1-1 0,1 0 0,0 1 0,-1 14 0,4-26 2,0 1 1,0 0-1,0-1 1,0 1-1,0-1 1,0 1-1,1-1 1,-1 1-1,0-1 1,1 1-1,0-1 1,-1 1-1,1-1 1,0 0-1,-1 1 1,1-1-1,0 0 1,0 0-1,0 0 1,0 1-1,1-1 1,-1 0-1,0 0 1,0-1-1,3 3 1,0-2 3,0 1 1,0-1-1,1 1 1,-1-1-1,0-1 1,1 1-1,-1-1 1,0 1-1,7-1 0,4-1-135,0-1 0,0 0-1,0-1 1,23-8-1,9-10-4614,-17 5-3933,2-3-8966</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51.714"/>
    </inkml:context>
    <inkml:brush xml:id="br0">
      <inkml:brushProperty name="width" value="0.025" units="cm"/>
      <inkml:brushProperty name="height" value="0.025" units="cm"/>
    </inkml:brush>
  </inkml:definitions>
  <inkml:trace contextRef="#ctx0" brushRef="#br0">241 38 12524,'0'0'18449,"-12"-7"-17728,7 4-630,0 0-45,0-1 1,0 1 0,0 0 0,0 1 0,0-1-1,-1 1 1,1 0 0,-1 1 0,1-1-1,-1 1 1,0 0 0,0 1 0,0-1 0,1 1-1,-1 0 1,0 1 0,0-1 0,0 1-1,1 0 1,-10 3 0,7 0-47,0 0 0,0 1 0,0 0 0,1 0 0,0 0 0,0 1 0,0 0 0,-6 8 0,10-11 0,1 0 0,0 0 0,-1 0 0,1 0 0,0 1 0,0-1 0,1 1 0,-1-1 0,1 1 0,-1 0 0,1 0 0,1-1 0,-1 1 0,0 0 0,1 0 0,0 0 0,0 0 0,0 0 0,0 0 0,2 7 0,-1-8 3,1 0-1,-1 0 1,1 0 0,0-1 0,0 1-1,0 0 1,0-1 0,0 0 0,1 0-1,-1 1 1,0-1 0,1 0-1,0-1 1,0 1 0,-1 0 0,1-1-1,0 0 1,0 0 0,0 0 0,0 0-1,6 1 1,8 2-103,-1-2 0,30 2 0,11-2-1943,0-6-4370,-2-9-5390</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52.665"/>
    </inkml:context>
    <inkml:brush xml:id="br0">
      <inkml:brushProperty name="width" value="0.025" units="cm"/>
      <inkml:brushProperty name="height" value="0.025" units="cm"/>
    </inkml:brush>
  </inkml:definitions>
  <inkml:trace contextRef="#ctx0" brushRef="#br0">19 42 9577,'0'0'21946,"2"11"-20910,0 12-975,-2-1 0,-1 1 0,-5 31 1,0 9-99,6-48 37,6-31 0,3-31 0,-8 35 0,0-37 0,-1 47 0,0 0 0,0 0 0,0 0 0,-1 0 0,1 0 0,0 0 0,-1 0 0,1 0 0,-1 0 0,0 0 0,0 0 0,0 0 0,0 1 0,0-1 0,0 0 0,0 1 0,-1-1 0,-1-1 0,3 2 0,0 1 0,-1 0 0,1 0 0,0 0 0,0 0 0,-1-1 0,1 1 0,0 0 0,0 0 0,-1 0 0,1 0 0,0 0 0,-1 0 0,1 0 0,0 0 0,0 0 0,-1 0 0,1 0 0,0 0 0,-1 0 0,1 0 0,0 0 0,-1 0 0,1 0 0,0 0 0,0 0 0,-1 0 0,1 1 0,0-1 0,0 0 0,-1 0 0,1 0 0,0 0 0,0 1 0,-1-1 0,1 0 0,0 0 0,0 0 0,0 1 0,0-1 0,-1 0 0,1 0 0,0 1 0,0-1 0,0 0 0,0 1 0,0-1 0,0 0 0,0 0 0,0 1 0,0-1 0,0 0 0,0 1 0,0-1 0,0 0 0,0 1 0,0-1 0,0 0 0,0 0 0,0 1 0,0-1 0,0 0 0,0 0 0,0 1 0,1-1 0,-1 1 0,9 21 0,-4-20 0,-1 1 0,1 0 0,0-1 0,1 0 0,-1-1 0,0 1 0,1-1 0,-1 0 0,0 0 0,1 0 0,-1-1 0,1 0 0,0 0 0,10-2 0,0 0 0,0-1 0,1 0 0,26-10 0,-18 3 0,0-2 0,0 0 0,-1-2 0,41-31 0,-65 45 0,0-1 0,0 1 0,0 0 0,-1-1 0,1 1 0,0-1 0,0 1 0,0 0 0,0-1 0,0 1 0,-1-1 0,1 1 0,0 0 0,0-1 0,-1 1 0,1 0 0,0-1 0,0 1 0,-1 0 0,1 0 0,0-1 0,-1 1 0,1 0 0,-1 0 0,1-1 0,0 1 0,-1 0 0,1 0 0,0 0 0,-1 0 0,1 0 0,-1 0 0,1 0 0,-1 0 0,1 0 0,-22-9 0,20 8 0,-1 0 0,0 0 0,0 0 0,0 0 0,0 0 0,0 1 0,0-1 0,0 1 0,0-1 0,0 1 0,0 0 0,0 0 0,0 1 0,0-1 0,0 1 0,0-1 0,0 1 0,0 0 0,1 0 0,-1 0 0,0 1 0,0-1 0,1 1 0,-1-1 0,1 1 0,-1 0 0,1 0 0,0 0 0,-3 3 0,-2 4 0,1 0 0,-1 0 0,1 1 0,1 0 0,0 1 0,-5 13 0,7-19 0,2 0 0,-1-1 0,0 1 0,1 0 0,0 0 0,0 0 0,1 0 0,-1-1 0,1 1 0,0 0 0,0 0 0,1 0 0,1 9 0,-1-12 0,0 1 0,1-1 0,-1 1 0,1-1 0,-1 0 0,1 1 0,0-1 0,0 0 0,0 0 0,0-1 0,0 1 0,0 0 0,0-1 0,1 1 0,-1-1 0,1 1 0,-1-1 0,1 0 0,-1 0 0,1-1 0,0 1 0,-1 0 0,1-1 0,0 0 0,3 1 0,67 3-2929,-68-4 2261,0-1 1,0 1-1,-1-1 1,1 0 0,0 0-1,-1-1 1,1 1-1,-1-1 1,1 0 0,-1 0-1,0-1 1,0 1-1,5-4 1,3-8-15567</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53.710"/>
    </inkml:context>
    <inkml:brush xml:id="br0">
      <inkml:brushProperty name="width" value="0.025" units="cm"/>
      <inkml:brushProperty name="height" value="0.025" units="cm"/>
    </inkml:brush>
  </inkml:definitions>
  <inkml:trace contextRef="#ctx0" brushRef="#br0">142 60 11339,'1'-2'685,"1"0"-1,-1 0 1,0 0 0,1 0 0,-1 0-1,0 0 1,0 0 0,0 0 0,-1 0 0,1-1-1,0 1 1,-1 0 0,0-1 0,1 1-1,-1 0 1,0-1 0,0-2 0,-1 4-450,0 0-1,1 0 1,-1 0 0,0-1-1,1 1 1,-1 0 0,0 0 0,0 0-1,0 1 1,0-1 0,0 0-1,0 0 1,0 0 0,-1 1 0,1-1-1,0 1 1,0-1 0,0 1-1,-1-1 1,1 1 0,0 0 0,-1-1-1,1 1 1,0 0 0,-1 0-1,1 0 1,0 0 0,-1 0 0,-1 1-1,-2-1-161,0 1-1,0 0 0,1 0 1,-1 1-1,0 0 1,0-1-1,1 1 0,-1 1 1,1-1-1,0 1 0,0 0 1,0 0-1,0 0 0,0 0 1,0 1-1,1-1 1,-4 6-1,3-4-14,-1 1 1,1-1-1,0 1 0,1 0 1,0 0-1,0 1 0,0-1 0,0 0 1,1 1-1,0 0 0,1 0 1,-1 6-1,1-12-58,1 0 0,0 0 0,0-1 0,1 1 0,-1 0 0,0 0 0,0-1 0,0 1 0,0 0 0,1 0 0,-1-1 0,0 1 0,1 0 0,-1-1 0,0 1 0,1 0 0,-1-1 0,1 1 0,-1-1 0,1 1 0,-1-1 0,1 1 0,-1-1 0,1 1 0,0-1 0,-1 1 0,1-1 0,1 1 0,27 2 0,-20-4 0,0-1 0,0 0 0,0 0 0,13-5 0,-1-4 0,0-1 0,22-15 0,21-13 0,-64 39 0,1 1 0,0 0 0,-1-1 0,1 1 0,0 0 0,-1 0 0,1 0 0,0 0 0,-1-1 0,1 1 0,0 0 0,0 0 0,-1 0 0,1 0 0,0 0 0,-1 1 0,1-1 0,0 0 0,0 0 0,-1 0 0,1 1 0,0-1 0,-1 0 0,1 1 0,-1-1 0,1 0 0,0 1 0,-1-1 0,1 1 0,-1-1 0,1 1 0,-1-1 0,1 1 0,-1 0 0,0-1 0,1 1 0,-1-1 0,0 1 0,1 0 0,-1-1 0,0 1 0,0 0 0,0-1 0,1 1 0,-1 0 0,0 0 0,0-1 0,0 1 0,0 0 0,0-1 0,0 1 0,-1 1 0,0 57 0,0-33 0,1-26 0,1 1 0,-1-1 0,1 0 0,-1 1 0,1-1 0,-1 0 0,1 1 0,0-1 0,-1 0 0,1 0 0,-1 1 0,1-1 0,0 0 0,-1 0 0,1 0 0,0 0 0,-1 0 0,1 0 0,0 0 0,-1 0 0,1 0 0,-1 0 0,1 0 0,0 0 0,-1-1 0,1 1 0,0 0 0,-1 0 0,2-1 0,20-7 0,42-36 0,-53 35 0,-1 0 0,1 2 0,0-1 0,1 1 0,0 1 0,17-7 0,-29 13 0,1 0 0,-1-1 0,1 1 0,-1 0 0,1 0 0,-1 0 0,1 0 0,-1 0 0,1 0 0,-1 0 0,1 0 0,-1 0 0,1 0 0,0 1 0,-1-1 0,1 0 0,-1 0 0,1 0 0,-1 1 0,1-1 0,-1 0 0,0 0 0,1 1 0,-1-1 0,1 0 0,-1 1 0,1-1 0,-1 1 0,0-1 0,1 0 0,-1 1 0,0-1 0,0 1 0,1-1 0,-1 1 0,0 0 0,3 29 0,-13 30 0,0-17 0,11-43-86,-1 1-1,0-1 1,0 0 0,1 0-1,-1 1 1,0-1 0,1 0-1,-1 0 1,0 0-1,1 1 1,-1-1 0,0 0-1,1 0 1,-1 0 0,1 0-1,-1 0 1,0 0 0,1 0-1,-1 0 1,0 0 0,1 0-1,-1 0 1,1 0 0,-1 0-1,0 0 1,1 0 0,-1 0-1,0 0 1,1-1-1,-1 1 1,0 0 0,1 0-1,-1 0 1,0-1 0,1 1-1,-1 0 1,0 0 0,1-1-1,-1 1 1,0 0 0,0 0-1,0-1 1,1 1 0,-1 0-1,0-1 1,0 0-1,16-11-7454,1-3-333</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54.081"/>
    </inkml:context>
    <inkml:brush xml:id="br0">
      <inkml:brushProperty name="width" value="0.025" units="cm"/>
      <inkml:brushProperty name="height" value="0.025" units="cm"/>
    </inkml:brush>
  </inkml:definitions>
  <inkml:trace contextRef="#ctx0" brushRef="#br0">136 27 18930,'0'0'11622,"-9"-5"-9855,4 2-1707,0 0 0,-1 0 0,1 0 0,0 1 0,-1 0 0,0 0 0,-8-1 0,12 2-61,-1 1-1,0 0 1,1 0 0,-1 0-1,0 0 1,1 1 0,-1-1-1,1 1 1,-1 0 0,0 0-1,1 0 1,-1 0 0,1 0-1,0 0 1,-1 0 0,1 1-1,0-1 1,0 1 0,0 0-1,0 0 1,0 0 0,0 0-1,-2 3 1,4-5 1,-1 0 0,1 1 0,0-1 0,-1 0 0,1 1 0,-1-1 0,1 1 0,0-1 0,-1 0 0,1 1 0,0-1 0,-1 1 0,1-1 0,0 1 0,0 0 0,-1-1 0,1 1 0,0-1 0,0 1 0,0-1 0,0 1 0,0-1 0,0 1 0,0 0 0,0-1 0,0 1 0,0-1 0,0 1 0,0-1 0,1 1 0,-1-1 0,0 1 0,0-1 0,0 1 0,1-1 0,-1 1 0,0-1 0,1 1 0,-1-1 0,0 1 0,1-1 0,-1 1 0,1-1 0,-1 0 0,0 1 0,1-1 0,-1 0 0,1 0 0,-1 1 0,1-1 0,0 0 0,-1 0 0,1 0 0,-1 1 0,1-1 0,-1 0 0,1 0 0,0 0 0,43 2 0,-32-2 0,-5 0 0,1 1 0,-1 0 0,0 1 0,0 0 0,1 0 0,-1 0 0,0 1 0,-1 0 0,12 7 0,-16-9 0,-1 0 0,1 0 0,0 0 0,-1 1 0,1-1 0,-1 1 0,1-1 0,-1 1 0,0 0 0,0-1 0,0 1 0,0 0 0,0 0 0,0 0 0,0 0 0,0 0 0,-1 0 0,1 0 0,-1 0 0,1 0 0,-1 0 0,0 0 0,0 0 0,0 1 0,0-1 0,-1 0 0,1 0 0,0 0 0,-1 0 0,1 0 0,-1 0 0,0 0 0,0 0 0,0 0 0,0 0 0,0-1 0,0 1 0,-3 3 0,-1 1 0,-1 1 0,0-1 0,0 0 0,-1-1 0,0 1 0,0-1 0,0-1 0,-1 1 0,0-1 0,1 0 0,-1-1 0,-1 0 0,1 0 0,0-1 0,-1 0 0,1-1 0,-1 0 0,-12 1 0,20-2-10,1 0 0,-1 0 1,0 0-1,1 0 0,-1 0 0,1 0 0,-1 0 0,0 0 1,1-1-1,-1 1 0,0 0 0,1 0 0,-1 0 0,1-1 1,-1 1-1,1 0 0,-1-1 0,1 1 0,-1 0 0,1-1 1,-1 1-1,1-1 0,-1 1 0,1-1 0,-1 1 1,1-1-1,0 1 0,-1-1 0,1 1 0,0-1 0,0 1 1,-1-1-1,1 0 0,0 1 0,0-1 0,0 1 0,0-1 1,0 0-1,0 1 0,0-1 0,0 0 0,0 1 0,0-1 1,0 0-1,0 1 0,0-1 0,0 1 0,1-1 1,-1 0-1,0 1 0,0-1 0,1 1 0,-1-1 0,0 1 1,1-1-1,-1 1 0,2-2 0,23-30-2329,32-5-7895,-23 16 3102</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42.646"/>
    </inkml:context>
    <inkml:brush xml:id="br0">
      <inkml:brushProperty name="width" value="0.025" units="cm"/>
      <inkml:brushProperty name="height" value="0.025" units="cm"/>
    </inkml:brush>
  </inkml:definitions>
  <inkml:trace contextRef="#ctx0" brushRef="#br0">0 27 6342,'0'0'25453,"16"3"-24625,10 1-804,1-1 0,1-2 0,-1 0 0,0-2 0,33-5 0,-27 1-272,40-7-4286,112-3 1,-188 16-357,-16 4-1533</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54.501"/>
    </inkml:context>
    <inkml:brush xml:id="br0">
      <inkml:brushProperty name="width" value="0.025" units="cm"/>
      <inkml:brushProperty name="height" value="0.025" units="cm"/>
    </inkml:brush>
  </inkml:definitions>
  <inkml:trace contextRef="#ctx0" brushRef="#br0">1 1 4484,'0'0'27787,"4"10"-27323,1 0-434,-3-6-30,0-1 0,0 1 0,0 0 1,-1 0-1,0-1 0,1 1 0,-1 0 0,-1 0 0,1 1 1,-1-1-1,1 0 0,-2 6 0,1-9 0,0 0 0,0 0 0,0 0 0,0-1 0,1 1 0,-1 0 0,0 0 0,0 0 0,0-1 0,1 1 0,-1 0 0,0 0 0,1-1 0,-1 1 0,0 0 0,1-1 0,-1 1 0,1 0 0,-1-1 0,1 1 0,0-1 0,-1 1 0,1-1 0,0 1 0,-1-1 0,2 1 0,26 4 0,31-14 0,13-21 0,-61 24 0,0 0 0,0 1 0,1 1 0,-1 0 0,1 0 0,0 1 0,1 1 0,11-2 0,-23 5 0,0 0 0,0 1 0,-1-1 0,1 0 0,-1 0 0,0 0 0,1 1 0,-1-1 0,0 0 0,1 0 0,-1 1 0,0-1 0,0 0 0,0 1 0,0-1 0,0 0 0,-1 1 0,1-1 0,0 0 0,-1 0 0,1 1 0,-1 0 0,1-1 0,-1 1 0,1-1 0,-1 0 0,1 1 0,0-1 0,-1 0 0,1 1 0,0-1 0,0 0 0,0 1 0,0-1 0,0 1 0,1-1 0,-1 0 0,0 1 0,1-1 0,-1 0 0,1 1 0,-1-1 0,1 0 0,0 0 0,0 2 0,12-4 0,-1 0 0,0 0 0,0-2 0,0 1 0,0-2 0,22-8 0,-23 8 0,0-1 0,0 2 0,1 0 0,0 0 0,-1 1 0,1 0 0,24 1 0,-35 1 0,-1 0 0,1 1 0,0-1 0,-1 1 0,1-1 0,-1 1 0,1-1 0,0 1 0,-1 0 0,1-1 0,-1 1 0,1 0 0,-1-1 0,0 1 0,1 0 0,-1 0 0,0-1 0,0 1 0,1 0 0,-1 0 0,0 0 0,0-1 0,0 1 0,0 0 0,0 0 0,0 0 0,0-1 0,0 1 0,0 0 0,0 0 0,-1 0 0,1-1 0,0 1 0,0 0 0,-1 0 0,1-1 0,-1 1 0,1 0 0,-1-1 0,0 2 0,-15 31 0,16-32-104,-1 0 0,1 0 0,-1 0 0,1 0 0,-1 0 0,0 0 0,0 0 0,0 0 0,0 0 0,1 0 0,-1 0 0,0 0 0,-1 0 0,1-1 0,0 1 0,0 0 0,0-1 0,0 1 0,0-1 0,-1 1 0,-1-1 0,-6-28-5306,8 23 4775,-5-21-6983</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54.859"/>
    </inkml:context>
    <inkml:brush xml:id="br0">
      <inkml:brushProperty name="width" value="0.025" units="cm"/>
      <inkml:brushProperty name="height" value="0.025" units="cm"/>
    </inkml:brush>
  </inkml:definitions>
  <inkml:trace contextRef="#ctx0" brushRef="#br0">1 1 18417,'0'0'12396</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55.262"/>
    </inkml:context>
    <inkml:brush xml:id="br0">
      <inkml:brushProperty name="width" value="0.025" units="cm"/>
      <inkml:brushProperty name="height" value="0.025" units="cm"/>
    </inkml:brush>
  </inkml:definitions>
  <inkml:trace contextRef="#ctx0" brushRef="#br0">170 69 5541,'0'0'9577,"4"-8"-5354,11-27-790,-15 34-3290,0 1 1,1-1-1,-1 0 1,0 0 0,0 1-1,0-1 1,1 0 0,-1 0-1,0 1 1,0-1-1,0 0 1,0 0 0,-1 0-1,1 1 1,0-1 0,0 0-1,0 0 1,-1 1 0,1-1-1,0 0 1,-1 1-1,1-1 1,0 0 0,-1 1-1,1-1 1,-1 0 0,1 1-1,-1-1 1,1 1 0,-1-1-1,0 1 1,1-1-1,-1 1 1,0 0 0,1-1-1,-1 1 1,0 0 0,1-1-1,-1 1 1,0 0-1,0 0 1,1 0 0,-1-1-1,0 1 1,0 0 0,0 0-1,1 0 1,-1 0 0,-1 1-1,-37 2 1868,33-1-1970,-1 1-1,1 0 1,0 0-1,0 0 1,0 1-1,0 0 1,1 0 0,-1 0-1,1 1 1,0 0-1,0 0 1,1 0-1,0 0 1,0 1-1,-5 8 1,3-4-24,0 0 0,1 1 0,1-1-1,0 1 1,0 0 0,1 0 0,0 0 0,-1 18 0,4-28-17,0 0 0,0 0 0,0 0 0,0 0 0,0 0 0,1 0 0,-1 0 0,0 0 0,1 0 0,-1 0 0,0 0 0,1-1 0,-1 1 0,1 0 0,0 0 0,-1 0 0,1 0 0,0-1 0,-1 1 0,1 0 0,0-1 0,0 1 0,0 0 0,-1-1 0,1 1 0,0-1 0,0 1 0,0-1 0,0 0 0,0 1 0,0-1 0,0 0 0,0 0 0,0 0 0,0 0 0,0 0 0,0 0 0,0 0 0,0 0 0,0 0 0,0 0 0,0 0 0,0-1 0,0 1 0,1-1 0,5 0 0,0 0 0,-1-1 0,0 0 0,1 0 0,9-6 0,9-9 0,-19 13 0,0-1 0,1 1 0,-1 0 0,1 1 0,0 0 0,11-5 0,-17 8 0,0 1 0,-1-1 0,1 0 0,0 0 0,0 0 0,-1 0 0,1 0 0,-1 1 0,1-1 0,0 0 0,-1 1 0,1-1 0,-1 0 0,1 1 0,0-1 0,-1 1 0,1-1 0,-1 1 0,0-1 0,1 1 0,-1-1 0,1 1 0,-1-1 0,0 1 0,1 0 0,-1-1 0,0 1 0,0-1 0,1 1 0,-1 0 0,0-1 0,0 1 0,0 0 0,0 0 0,0-1 0,0 1 0,0 0 0,0 0 0,0 38 0,-1-28 0,1 18 0,-1-1 0,-1 1 0,-2-1 0,-1 1 0,-1-1 0,-1-1 0,-2 1 0,-1-1 0,-26 50 0,32-71 0,0-1 0,-1 1 0,1-1 0,-1-1 0,0 1 0,-1 0 0,-8 4 0,13-8 0,0 0 0,0 0 0,0-1 0,0 1 0,0 0 0,0-1 0,0 1 0,0-1 0,0 1 0,0-1 0,0 0 0,0 0 0,-1 1 0,1-1 0,0 0 0,0 0 0,0 0 0,-1 0 0,1 0 0,0 0 0,0-1 0,0 1 0,0 0 0,0-1 0,-1 1 0,1 0 0,0-1 0,0 0 0,0 1 0,0-1 0,0 1 0,0-1 0,0 0 0,1 0 0,-1 0 0,0 0 0,0 1 0,0-1 0,1 0 0,-1 0 0,1 0 0,-1 0 0,0-1 0,1 1 0,0 0 0,-1 0 0,1 0 0,0 0 0,0 0 0,-1-2 0,-1-9 8,0 1-1,1-1 1,0 0 0,0 1-1,2-1 1,-1 0 0,1 0 0,1 1-1,0-1 1,1 1 0,0-1-1,1 1 1,0 0 0,1 0-1,0 1 1,10-16 0,-7 14-55,0 0 0,1 1 1,0 0-1,1 0 0,1 1 1,-1 1-1,2-1 0,-1 2 0,1 0 1,0 0-1,1 1 0,0 0 1,16-5-1,10-3-3166,1-2-4571,0-5-6192</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55.978"/>
    </inkml:context>
    <inkml:brush xml:id="br0">
      <inkml:brushProperty name="width" value="0.025" units="cm"/>
      <inkml:brushProperty name="height" value="0.025" units="cm"/>
    </inkml:brush>
  </inkml:definitions>
  <inkml:trace contextRef="#ctx0" brushRef="#br0">1 1 5926,'0'0'22939,"1"13"-21551,-1 8-930,0-4-37,0 1-1,1-1 1,4 23-1,-4-38-410,1 0 0,-1 0-1,0 0 1,1 0 0,-1 0 0,1-1-1,-1 1 1,1-1 0,0 1-1,0-1 1,0 1 0,-1-1-1,1 0 1,1 0 0,-1 0 0,0 0-1,0 0 1,0-1 0,0 1-1,1-1 1,-1 1 0,0-1-1,0 0 1,1 0 0,-1 0-1,0 0 1,1 0 0,-1 0 0,3-1-1,7 0 8,-1-1-1,1 0 1,-1 0-1,17-7 1,31-21-17,-50 24 0,0 0 0,0 1 0,1 0 0,-1 0 0,1 1 0,0 1 0,0 0 0,1 0 0,14-1 0,-24 4 0,0 0 0,0 0 0,0 1 0,-1-1 0,1 0 0,0 1 0,0-1 0,-1 1 0,1-1 0,0 1 0,-1-1 0,1 1 0,0-1 0,-1 1 0,1 0 0,-1-1 0,1 1 0,-1 0 0,1-1 0,-1 1 0,0 0 0,1 0 0,-1-1 0,1 3 0,8 30 0,-8-28 0,0-1 0,0 1 0,0 0 0,1-1 0,0 1 0,0-1 0,2 5 0,-2-8 0,0 1 0,0-1 0,0 1 0,0-1 0,0 0 0,0 0 0,0 0 0,0 0 0,0 0 0,1 0 0,-1-1 0,0 1 0,0-1 0,1 1 0,-1-1 0,1 0 0,-1 0 0,0 0 0,1 0 0,-1-1 0,0 1 0,1-1 0,-1 1 0,0-1 0,0 0 0,3-1 0,8-3 0,0-1 0,0-1 0,14-10 0,-11 8 0,7-7-461,-18 12 88,0 1 1,0-1 0,1 1 0,-1-1 0,1 2 0,0-1-1,0 0 1,0 1 0,0 1 0,1-1 0,7-1 0,-23 10-15553</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56.306"/>
    </inkml:context>
    <inkml:brush xml:id="br0">
      <inkml:brushProperty name="width" value="0.025" units="cm"/>
      <inkml:brushProperty name="height" value="0.025" units="cm"/>
    </inkml:brush>
  </inkml:definitions>
  <inkml:trace contextRef="#ctx0" brushRef="#br0">1 1 18257,'0'0'11980,"65"29"-28988</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56.682"/>
    </inkml:context>
    <inkml:brush xml:id="br0">
      <inkml:brushProperty name="width" value="0.025" units="cm"/>
      <inkml:brushProperty name="height" value="0.025" units="cm"/>
    </inkml:brush>
  </inkml:definitions>
  <inkml:trace contextRef="#ctx0" brushRef="#br0">145 38 16015,'0'0'15626,"-3"-3"-14671,-8-9-766,17 6-170,12-10-56,-23 49 37,-60 137 0,42-117 0,2 1 0,-15 66 0,35-117 0,0 2 0,0-1 0,0 0 0,1 0 0,-1 0 0,1 0 0,0 0 0,1 5 0,0-8 0,-1 0 0,1 0 0,-1 0 0,1 0 0,0 0 0,-1 0 0,1 0 0,0 0 0,0-1 0,-1 1 0,1 0 0,0 0 0,0-1 0,0 1 0,0-1 0,0 1 0,0-1 0,0 1 0,1-1 0,-1 1 0,0-1 0,0 0 0,0 0 0,0 0 0,0 0 0,1 1 0,-1-2 0,0 1 0,0 0 0,2 0 0,18-2 0,-1-1 0,1-1 0,-1 0 0,0-2 0,-1 0 0,29-14 0,54-15 0,-13 23 48,-50 8-507,-29 0-3187,-3-4-6775</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1:59.555"/>
    </inkml:context>
    <inkml:brush xml:id="br0">
      <inkml:brushProperty name="width" value="0.025" units="cm"/>
      <inkml:brushProperty name="height" value="0.025" units="cm"/>
    </inkml:brush>
  </inkml:definitions>
  <inkml:trace contextRef="#ctx0" brushRef="#br0">55 44 7687,'9'-12'5323,"-8"9"-4577,1 1 0,-1 0 0,1-1 0,-1 1 0,1 0 0,0 0 0,-1 0 0,1 0 0,0 1 0,0-1 0,1 0 0,-1 1 0,0 0 0,0-1 0,4 0 0,-2 9 2607,-4 13-2633,0-15-282,-3 35 23,-2 0-1,-1 0 1,-2 0 0,-23 65-1,15-51 44,-13 75-1,28-126-503,0-1 0,1 1 0,-1-1 0,1 1 0,0 0 0,0-1 0,0 1 0,0-1 0,1 1 0,-1-1 0,1 1 0,-1-1 0,1 1 0,0-1 0,2 5 0,-1-6 0,0 1 0,0-1 0,0 1 0,0-1 0,0 0 0,0 0 0,0 0 0,0 0 0,1 0 0,-1-1 0,0 1 0,1-1 0,-1 0 0,0 1 0,1-1 0,-1 0 0,4-1 0,34 0-110,1-2-1,-1-1 1,65-17-1,-55 10-949,79-6 0,-108 14-5106,-6-2-4805</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00.022"/>
    </inkml:context>
    <inkml:brush xml:id="br0">
      <inkml:brushProperty name="width" value="0.025" units="cm"/>
      <inkml:brushProperty name="height" value="0.025" units="cm"/>
    </inkml:brush>
  </inkml:definitions>
  <inkml:trace contextRef="#ctx0" brushRef="#br0">0 35 14157,'0'0'10026,"67"13"-7944,-20-13-577,6 0-416,4 0-576,4 0-417,-2-4-128,-2-1-1602,-4-3-2273,-6-4-1699,-4-6-3394</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00.396"/>
    </inkml:context>
    <inkml:brush xml:id="br0">
      <inkml:brushProperty name="width" value="0.025" units="cm"/>
      <inkml:brushProperty name="height" value="0.025" units="cm"/>
    </inkml:brush>
  </inkml:definitions>
  <inkml:trace contextRef="#ctx0" brushRef="#br0">100 1 16848,'0'0'3694,"0"8"-2071,0-4-1416,0 0-1,0-1 1,0 1 0,0-1-1,1 1 1,0 0 0,-1-1-1,1 1 1,1-1 0,-1 0-1,0 1 1,1-1 0,0 0-1,0 0 1,0 0 0,0 0-1,0 0 1,0 0 0,1-1-1,4 5 1,-2-3-69,0 0 0,0 1 0,0-1 0,-1 1 0,0 0 0,0 1 0,0-1 0,0 1 0,-1-1 0,0 1 0,4 12 0,-6-14 0,0 0 1,-1 1-1,0-1 1,1 1-1,-1-1 1,-1 0-1,1 1 1,-1-1-1,1 0 0,-1 1 1,-1-1-1,1 0 1,0 0-1,-1 0 1,0 0-1,0 0 1,0 0-1,-5 6 1,-11 13 612,-37 36 0,-5 6-1544,30-17-4384,28-43-1929</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01.082"/>
    </inkml:context>
    <inkml:brush xml:id="br0">
      <inkml:brushProperty name="width" value="0.025" units="cm"/>
      <inkml:brushProperty name="height" value="0.025" units="cm"/>
    </inkml:brush>
  </inkml:definitions>
  <inkml:trace contextRef="#ctx0" brushRef="#br0">13 1 5958,'0'0'23990,"0"16"-23253,-6 97 265,0 76 78,5-187-1080,1 0 0,0 0 0,0 0 0,0 0 0,0 0 0,1 0 0,-1 0 0,1 0 0,-1 0 0,1 0 0,-1 0 0,1 0 0,0-1 0,0 1 0,0 0 0,0 0 0,0-1 0,1 1 0,-1-1 0,0 1 0,1-1 0,-1 0 0,1 1 0,-1-1 0,1 0 0,0 0 0,-1 0 0,1 0 0,0 0 0,0 0 0,0-1 0,0 1 0,0-1 0,-1 1 0,1-1 0,0 0 0,0 1 0,0-1 0,0 0 0,0-1 0,0 1 0,0 0 0,4-1 0,4-1 0,-1-1 0,1 0 0,-1 0 0,0-1 0,0 0 0,0 0 0,14-11 0,19-19 0,-33 26 0,1-1 0,0 2 0,0-1 0,1 1 0,14-7 0,-24 14 0,0 0 0,-1-1 0,1 1 0,-1 0 0,1 0 0,0 0 0,-1 0 0,1-1 0,0 1 0,-1 0 0,1 0 0,-1 0 0,1 0 0,0 1 0,-1-1 0,1 0 0,0 0 0,-1 0 0,1 0 0,-1 1 0,1-1 0,0 0 0,-1 1 0,1-1 0,-1 0 0,1 1 0,-1-1 0,1 1 0,-1-1 0,0 0 0,1 1 0,-1-1 0,1 2 0,6 26 0,-9 36 0,2-61 0,-9 51 0,9-53-7,0-1 1,0 1-1,0-1 1,0 0-1,0 1 0,0-1 1,0 0-1,0 1 0,0-1 1,1 0-1,-1 1 1,0-1-1,0 0 0,0 1 1,1-1-1,-1 0 0,0 1 1,0-1-1,1 0 1,-1 0-1,0 1 0,1-1 1,-1 0-1,0 0 0,1 0 1,-1 1-1,0-1 1,1 0-1,-1 0 0,0 0 1,1 0-1,-1 0 0,1 0 1,-1 0-1,0 0 1,1 0-1,-1 0 0,0 0 1,1 0-1,-1 0 0,1 0 1,-1 0-1,0 0 1,1 0-1,-1-1 0,0 1 1,1 0-1,-1 0 0,0 0 1,1 0-1,-1-1 1,0 1-1,1 0 0,-1-1 1,18-9-1888,36-32-9135,-24 13 1062</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42.991"/>
    </inkml:context>
    <inkml:brush xml:id="br0">
      <inkml:brushProperty name="width" value="0.025" units="cm"/>
      <inkml:brushProperty name="height" value="0.025" units="cm"/>
    </inkml:brush>
  </inkml:definitions>
  <inkml:trace contextRef="#ctx0" brushRef="#br0">1 59 8392,'0'0'20980,"74"33"-19154,-12-46-737,7-6-609,3 2-480,-3 2 0,-8 0 0,-10 5 0,-15 7-641,-15 3-896,-8 0-1154,-9 0-2273</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01.442"/>
    </inkml:context>
    <inkml:brush xml:id="br0">
      <inkml:brushProperty name="width" value="0.025" units="cm"/>
      <inkml:brushProperty name="height" value="0.025" units="cm"/>
    </inkml:brush>
  </inkml:definitions>
  <inkml:trace contextRef="#ctx0" brushRef="#br0">136 17 20628,'0'0'2626,"-10"6"86,-7 3-1710,0 1 0,2 1 1,-16 12-1,27-20-886,1-1 1,-1 1-1,1 0 0,0 0 1,0 0-1,0 1 0,0-1 1,1 0-1,-1 1 0,1 0 1,0 0-1,0 0 0,1 0 1,-1 0-1,1 0 0,0 0 1,0 0-1,0 0 0,0 1 1,1-1-1,-1 0 0,1 1 1,1 4-1,-1-8-116,1 0 0,0 0 0,-1 0 0,1 0 0,0 0 0,-1 0 0,1 0 0,0-1 0,0 1 0,0 0 0,0 0 0,0-1 0,0 1 0,0 0 0,0-1 0,0 1 0,0-1 0,0 1 0,0-1 0,0 0 0,0 0 0,0 1 0,1-1 0,1 0 0,34 1 0,-29-1 0,1-1 0,0 0 0,-1-1 0,1 0 0,0 0 0,-1 0 0,0-1 0,1-1 0,-1 1 0,-1-1 0,1-1 0,0 1 0,-1-1 0,0-1 0,9-7 0,-11 8 0,1-1 0,-1 0 0,0 0 0,0 0 0,0 0 0,-1 0 0,0-1 0,-1 0 0,1 0 0,-1 0 0,0-1 0,-1 1 0,0 0 0,0-1 0,-1 0 0,1-12 0,-2 20 0,0 0 0,0 0 0,0-1 0,-1 1 0,1 0 0,0 0 0,0 0 0,-1 0 0,1-1 0,0 1 0,0 0 0,-1 0 0,1 0 0,0 0 0,0 0 0,-1 0 0,1 0 0,0 0 0,-1 0 0,1 0 0,0 0 0,0 0 0,-1 0 0,1 0 0,0 0 0,-1 0 0,1 0 0,0 0 0,0 0 0,-1 1 0,1-1 0,0 0 0,0 0 0,-1 0 0,1 0 0,0 1 0,0-1 0,0 0 0,-1 0 0,1 0 0,0 1 0,0-1 0,0 0 0,0 0 0,-1 1 0,1-1 0,0 0 0,0 0 0,0 1 0,0-1 0,0 0 0,0 1 0,-14 14 0,3 5 0,0 0 0,-10 28 0,17-40 0,2-1 0,-1 1 0,1-1 0,1 1 0,-1 0 0,1 0 0,1 0 0,-1 0 0,1 0 0,2 11 0,-2-18 2,1 0 0,-1 0 0,1 0-1,0 0 1,0 0 0,-1 0 0,1 0 0,0 0 0,0 0-1,0 0 1,0-1 0,0 1 0,0 0 0,0-1 0,0 1-1,0 0 1,1-1 0,-1 0 0,0 1 0,0-1 0,0 0-1,1 0 1,-1 1 0,0-1 0,0 0 0,1 0 0,-1 0-1,0 0 1,0-1 0,0 1 0,3-1 0,40-10-296,-6-14-2965,9-25-9348,-18 13-311</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01.770"/>
    </inkml:context>
    <inkml:brush xml:id="br0">
      <inkml:brushProperty name="width" value="0.025" units="cm"/>
      <inkml:brushProperty name="height" value="0.025" units="cm"/>
    </inkml:brush>
  </inkml:definitions>
  <inkml:trace contextRef="#ctx0" brushRef="#br0">169 1 14606,'-8'4'5328,"-20"9"39,-52 18 1,28-16-3270,123 1-2098,-32-11 0,41 8 0,-73-12 0,-1 1 0,0 0 0,1 0 0,-1 1 0,0 0 0,0 0 0,-1 0 0,1 1 0,7 5 0,-12-8 0,0 1 0,1-1 0,-1 0 0,0 0 0,0 1 0,0-1 0,0 1 0,0-1 0,0 1 0,0-1 0,-1 1 0,1 0 0,0 0 0,-1-1 0,1 1 0,-1 0 0,0 0 0,0-1 0,0 1 0,0 0 0,0 0 0,0 2 0,-1-1 0,0 0 0,0 0 0,0 0 0,-1 0 0,1 0 0,-1-1 0,0 1 0,1 0 0,-1-1 0,-1 0 0,-3 4 0,-4 3 0,-1 0 0,0-1 0,-1-1 0,-19 10 0,31-17 0,-10 6 0,0-1 0,0 0 0,-1-1 0,1 0 0,-1-1 0,0 0 0,0-1 0,-15 2 0,21-8 0,10-5 0,12-7 0,-4 8-561,12-9-7766,-6 1-6519</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03.909"/>
    </inkml:context>
    <inkml:brush xml:id="br0">
      <inkml:brushProperty name="width" value="0.025" units="cm"/>
      <inkml:brushProperty name="height" value="0.025" units="cm"/>
    </inkml:brush>
  </inkml:definitions>
  <inkml:trace contextRef="#ctx0" brushRef="#br0">131 1 9865,'0'0'16736,"2"16"-15503,7 354 2574,-10-264-3081,2-104-732,-1 0 0,0-1 1,0 1-1,0 0 0,0 0 1,0 0-1,-1 0 1,1-1-1,0 1 0,-1 0 1,1 0-1,-1-1 0,0 1 1,0 0-1,0-1 1,1 1-1,-2-1 0,1 1 1,-2 1-1,-7-6-755,-2-19-405,-18-61-2116,-4-12 1664,24 70 3227,-24-41 1,64 74 723,-15-2-2598,0-1 1,0 0 0,1-1-1,0 0 1,0-1 0,0-1-1,25 0 1,-29-2-1259,-1-1 0,0 0 0,1 0 0,-1-1 1,0-1-1,20-7 0,6-6-5983</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04.252"/>
    </inkml:context>
    <inkml:brush xml:id="br0">
      <inkml:brushProperty name="width" value="0.025" units="cm"/>
      <inkml:brushProperty name="height" value="0.025" units="cm"/>
    </inkml:brush>
  </inkml:definitions>
  <inkml:trace contextRef="#ctx0" brushRef="#br0">199 1 16015,'0'0'7474,"-8"1"-4853,-1 1-2381,0 1 0,0 0-1,0 0 1,0 1 0,1 1 0,0-1 0,0 1 0,0 1-1,0-1 1,1 1 0,0 1 0,0-1 0,1 1-1,0 0 1,-9 14 0,8-11-39,0-1 1,1 1-1,0 0 1,1 0-1,0 1 1,1 0-1,0 0 0,0 0 1,1 0-1,1 0 1,0 1-1,1-1 1,-1 16-1,2-25-201,1 1 0,-1-1 0,1 0 0,-1 0 0,1 0 0,0 0 0,0 0 0,0 0 0,0 0 0,0 0 0,0-1 0,0 1 0,1 0 0,-1 0 0,1-1 0,-1 1 0,1-1 0,0 0 0,-1 1 0,1-1 0,0 0 0,0 0 0,0 0 0,0 0 0,0 0 0,0-1 0,0 1 0,0-1 0,0 1 0,1-1 0,-1 0 0,0 1 0,0-1 0,0 0 0,4-1 0,1 1 0,1-1 0,-1 0 0,0 0 0,0-1 0,0 1 0,0-1 0,0-1 0,-1 0 0,13-6 0,-9 2 0,0 0 0,-1-1 0,0 0 0,-1 0 0,1-1 0,-2 0 0,1-1 0,-1 0 0,6-11 0,-9 14 0,0-1 0,-1 0 0,0 0 0,0 0 0,-1 0 0,0 0 0,0 0 0,-1-1 0,0 1 0,0-1 0,-1 1 0,0-1 0,-3-13 0,3 20 0,-1 0 0,0-1 0,1 1 0,-1 0 0,0 0 0,0 0 0,0 0 0,-1 0 0,1 1 0,0-1 0,-1 0 0,1 1 0,-1-1 0,0 0 0,0 1 0,1 0 0,-1-1 0,0 1 0,0 0 0,0 0 0,0 0 0,0 0 0,0 1 0,-4-2 0,0 1 0,-1-1 0,0 1 0,1 1 0,-1-1 0,0 1 0,-12 1 0,10 2-1655,5 5-3395</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04.904"/>
    </inkml:context>
    <inkml:brush xml:id="br0">
      <inkml:brushProperty name="width" value="0.025" units="cm"/>
      <inkml:brushProperty name="height" value="0.025" units="cm"/>
    </inkml:brush>
  </inkml:definitions>
  <inkml:trace contextRef="#ctx0" brushRef="#br0">85 324 9833,'0'0'19592,"-11"5"-18433,7-3-1083,-1 0 0,1 0 1,0 0-1,0 0 1,0 1-1,0 0 1,0 0-1,1 0 1,-1 0-1,1 0 0,0 1 1,0-1-1,0 1 1,0 0-1,1 0 1,0 0-1,-1 0 1,2 0-1,-1 0 0,0 1 1,1-1-1,0 1 1,0-1-1,-1 8 1,1-10-68,1 0 1,0 0-1,0-1 1,-1 1-1,1 0 1,0 0-1,1 0 1,-1-1-1,0 1 1,0 0-1,1 0 1,-1-1-1,1 1 1,-1 0-1,1-1 1,0 1-1,0 0 1,0-1-1,0 1 1,0-1-1,0 0 1,0 1-1,2 1 1,0-2-7,0 0-1,-1-1 1,1 1-1,0-1 1,-1 0 0,1 1-1,0-1 1,0-1-1,-1 1 1,1 0-1,0-1 1,-1 1 0,1-1-1,-1 0 1,1 0-1,4-2 1,9-4-3,-1-1 0,-1 0 0,1-1 0,-1 0 0,-1-2 0,0 1 0,21-23 0,-11 9 0,-1-2 0,36-56 0,-48 66 0,0-1 0,-1-1 0,-1 0 0,-1 0 0,-1-1 0,0 1 0,-1-1 0,-2 0 0,1-1 0,-1-25 0,-3 46 0,0-1 0,0 0 0,0 0 0,-1 0 0,1 0 0,0 1 0,0-1 0,-1 0 0,1 0 0,0 0 0,0 0 0,-1 0 0,1 0 0,0 0 0,0 1 0,-1-1 0,1 0 0,0 0 0,-1 0 0,1 0 0,0 0 0,0 0 0,-1 0 0,1-1 0,0 1 0,-1 0 0,1 0 0,0 0 0,0 0 0,-1 0 0,1 0 0,0 0 0,0-1 0,-1 1 0,1 0 0,0 0 0,0 0 0,0-1 0,-1 1 0,1 0 0,0 0 0,0 0 0,0-1 0,0 1 0,0 0 0,-1 0 0,1-1 0,0 1 0,0 0 0,0-1 0,0 1 0,0 0 0,0 0 0,0-1 0,0 1 0,0 0 0,0-1 0,0 1 0,0 0 0,-15 21 0,1 8 0,0 1 0,2 0 0,1 1 0,2 0 0,0 1 0,3-1 0,0 1 0,-1 64 0,7-93-32,0 0 0,1 1 0,-1-1 0,1 0-1,0 0 1,0 0 0,0 0 0,1 0 0,-1 0 0,1-1 0,0 1 0,-1 0 0,1-1 0,0 1-1,0-1 1,1 0 0,2 3 0,-4-4-73,1 0 0,-1 0 0,1 0-1,-1 0 1,1 0 0,0 0 0,-1 0 0,1-1 0,0 1-1,0-1 1,0 1 0,-1-1 0,1 0 0,0 1 0,0-1-1,0 0 1,0 0 0,0 0 0,0-1 0,-1 1-1,1 0 1,0-1 0,0 1 0,0-1 0,-1 0 0,1 1-1,0-1 1,0 0 0,-1 0 0,3-2 0,7-12-8645,-1-5-8194</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05.414"/>
    </inkml:context>
    <inkml:brush xml:id="br0">
      <inkml:brushProperty name="width" value="0.025" units="cm"/>
      <inkml:brushProperty name="height" value="0.025" units="cm"/>
    </inkml:brush>
  </inkml:definitions>
  <inkml:trace contextRef="#ctx0" brushRef="#br0">46 182 6342,'0'0'23676,"8"4"-22470,-3-1-1139,0-1 0,1 1 0,-1-1 1,0 0-1,1-1 0,-1 1 0,1-1 0,-1 0 0,1-1 0,0 1 0,-1-1 0,1 0 0,0-1 0,-1 1 0,1-1 0,-1 0 1,1-1-1,-1 1 0,1-1 0,-1 0 0,0 0 0,10-6 0,-3-1-67,0 0 0,0 0 0,-1-1 0,16-19 0,-23 24 0,0 0 0,0 0 0,-1-1 0,0 1 0,0-1 0,0 1 0,-1-1 0,1 0 0,-2 0 0,1 0 0,0-1 0,-1 1 0,0-10 0,-1 15 0,0 0 0,0 0 0,0 0 0,0 0 0,0 0 0,0 0 0,0 0 0,0 0 0,-1 0 0,1 0 0,0 0 0,-1 0 0,1 0 0,-1 0 0,1 0 0,-1 0 0,1 1 0,-1-1 0,0 0 0,1 0 0,-1 1 0,0-1 0,0 0 0,0 1 0,0-1 0,1 1 0,-1-1 0,-2 0 0,0 0 0,0 1 0,0-1 0,1 1 0,-1 0 0,0 0 0,0 0 0,0 0 0,0 1 0,1-1 0,-6 2 0,-1 1 0,-1 0 0,1 1 0,0 0 0,0 0 0,-14 10 0,4 2 0,0 0 0,1 2 0,1 0 0,-30 40 0,40-48 0,0 0 0,1 1 0,0-1 0,0 1 0,1 0 0,1 1 0,0-1 0,1 1 0,0 0 0,0 0 0,1 0 0,0 15 0,2-26 1,0 0 0,0 0 0,1 1 0,-1-1 0,0 0 0,1 0 0,-1 0 0,0 0 0,1 0 0,0 1 0,-1-1 1,1 0-1,0 0 0,-1 0 0,1-1 0,0 1 0,0 0 0,0 0 0,0 0 0,0 0 0,0-1 0,0 1 0,0-1 0,2 2 0,1-1 2,0 1 1,0-1-1,0 0 0,1 0 0,-1 0 1,0-1-1,6 0 0,4 0-68,0-1 0,0 0 0,24-6 0,4-9-1739,-2-5-4517,-4-2-4500</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05.743"/>
    </inkml:context>
    <inkml:brush xml:id="br0">
      <inkml:brushProperty name="width" value="0.025" units="cm"/>
      <inkml:brushProperty name="height" value="0.025" units="cm"/>
    </inkml:brush>
  </inkml:definitions>
  <inkml:trace contextRef="#ctx0" brushRef="#br0">211 59 9001,'0'0'14264,"-2"-9"-10266,1 5-3695,0 1 0,0 0 0,-1-1 0,1 1 0,-1 0 1,0 0-1,1 0 0,-1 0 0,-1 0 0,1 0 0,-3-2 0,3 3-236,1 1-1,-1 0 1,0 0 0,0 0-1,0 1 1,0-1 0,0 0-1,0 1 1,0-1 0,0 1-1,0 0 1,0 0 0,0-1-1,-1 1 1,1 1 0,0-1-1,0 0 1,0 0 0,0 1 0,0-1-1,0 1 1,0 0 0,0 0-1,0 0 1,0 0 0,1 0-1,-3 1 1,-6 5-67,0 1 0,0 0 0,1 0 0,0 1 0,0 0 0,1 1 0,0 0 0,1 0 0,0 1 0,1 0 0,0 0 0,1 0 0,0 1 0,1 0 0,0 0 0,1 0 0,0 0 0,-2 22 0,5-33 2,0 0 0,0 0 1,0 1-1,0-1 0,0 0 0,1 0 1,-1 0-1,0 0 0,1 0 0,-1 1 1,0-1-1,1 0 0,0 0 0,-1 0 0,1 0 1,0 0-1,-1 0 0,1-1 0,0 1 1,0 0-1,0 0 0,-1 0 0,1-1 1,0 1-1,0 0 0,0-1 0,1 1 0,1 0 1,0 0 3,1 0 1,0-1-1,0 1 1,-1-1-1,1 0 1,0 0-1,0 0 1,0-1-1,5 0 0,3-2-113,0 0-1,0-1 0,0 0 0,-1-1 0,13-7 0,18-18-3653,18-22-6427,-30 22 2618</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06.207"/>
    </inkml:context>
    <inkml:brush xml:id="br0">
      <inkml:brushProperty name="width" value="0.025" units="cm"/>
      <inkml:brushProperty name="height" value="0.025" units="cm"/>
    </inkml:brush>
  </inkml:definitions>
  <inkml:trace contextRef="#ctx0" brushRef="#br0">51 50 3555,'0'0'9348,"6"-8"-4298,16-25-811,-16 24-636,-8 20-2909,1-1-1,-2 0 1,1 0 0,-2 0-1,1 0 1,-1-1 0,-6 11-1,-9 25 730,10-18-1423,1 0 0,2 1 0,1-1 0,1 1 0,-1 35 0,8-52 0,2-13 0,4-10 0,-9 12 0,7-16 0,-2-1 0,0 1 0,-1-1 0,-1 0 0,-1 0 0,0 0 0,-1-1 0,-2-29 0,-3 31 0,-2 16 0,6 1 0,0-1 0,0 1 0,0-1 0,0 1 0,0-1 0,0 1 0,0 0 0,0-1 0,0 1 0,0-1 0,0 1 0,0-1 0,0 1 0,0-1 0,0 1 0,0-1 0,1 1 0,-1-1 0,0 1 0,0-1 0,1 1 0,-1-1 0,0 1 0,1-1 0,-1 0 0,0 1 0,1-1 0,-1 0 0,1 1 0,-1-1 0,0 0 0,1 1 0,-1-1 0,1 0 0,-1 0 0,1 1 0,-1-1 0,1 0 0,-1 0 0,1 0 0,-1 0 0,1 0 0,1 0 0,10 2 0,0 0 0,0-1 0,0 0 0,0-1 0,0-1 0,1 0 0,-1 0 0,0-2 0,0 1 0,-1-1 0,1-1 0,17-8 0,1-1 0,0-2 0,-2-2 0,38-27 0,-50 28 0,-11 10 0,-13 8 0,-5 7 0,-1 1 0,1 0 0,1 1 0,0 0 0,1 1 0,-11 13 0,16-18 0,1-1 0,0 1 0,1 0 0,0 0 0,0 1 0,0-1 0,1 1 0,0-1 0,0 1 0,1 0 0,0 1 0,1-1 0,-2 16 0,4-23 5,-1 1 1,1 0-1,-1 0 0,1-1 0,0 1 1,0-1-1,-1 1 0,1 0 0,0-1 1,0 0-1,1 1 0,-1-1 0,0 0 1,0 1-1,1-1 0,-1 0 1,0 0-1,1 0 0,0 0 0,-1 0 1,1 0-1,-1-1 0,1 1 0,0-1 1,-1 1-1,1-1 0,0 1 0,0-1 1,2 0-1,59 3-511,-54-3 208,-5 0-568,1 0 0,0-1 0,0 0 1,0 0-1,-1 0 0,1 0 0,-1-1 0,1 0 0,7-3 0,16-12-7061</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06.551"/>
    </inkml:context>
    <inkml:brush xml:id="br0">
      <inkml:brushProperty name="width" value="0.025" units="cm"/>
      <inkml:brushProperty name="height" value="0.025" units="cm"/>
    </inkml:brush>
  </inkml:definitions>
  <inkml:trace contextRef="#ctx0" brushRef="#br0">182 34 8456,'0'0'21354,"-12"-4"-19977,4 1-1186,4 2-137,1-1 0,-1 1 0,1 0-1,-1 0 1,1 0 0,-1 0 0,0 1 0,1-1 0,-1 1 0,0 0 0,0 0 0,1 0 0,-1 1 0,0-1 0,1 1 0,-1 0 0,0 0-1,1 0 1,-1 1 0,1-1 0,-4 3 0,-2 3-16,0 0 0,1 0 0,0 1 0,-12 15 0,17-19-37,0-1 0,1 1 0,-1 1-1,1-1 1,0 0 0,0 0 0,0 1 0,1-1 0,0 1 0,-1 0 0,2-1 0,-1 1 0,0 6 0,1-10-1,1 0 0,-1 0 0,0 0 0,1 0 0,-1 0 0,1 0 0,-1 0 0,1 0 0,-1 0 0,1 0 0,0 0 0,0 0 0,-1 0 0,1 0 0,0-1 0,0 1 0,0 0 0,0-1 0,0 1 0,0-1 0,0 1 0,0-1 0,0 1 0,0-1 0,0 1 0,0-1 0,0 0 0,0 0 0,1 0 0,-1 0 0,0 0 0,0 0 0,0 0 0,2 0 0,45-7 0,-36 2 0,-1-1 0,1 0 0,-1 0 0,-1-1 0,1 0 0,-1-1 0,12-12 0,-14 13 0,-1 0 0,0 0 0,-1-1 0,1 0 0,-2 0 0,1-1 0,-1 1 0,0-1 0,6-18 0,-40 55 0,21-18 0,1 0 0,1 0 0,-1 0 0,2 1 0,-1-1 0,2 2 0,-1-1 0,1 0 0,1 1 0,0 0 0,-2 19 0,5-30-40,0 0 0,0 0 0,0 0 0,0 0 0,1 0 0,-1 0 0,0 0 0,0 0 0,1 0 0,-1 0 0,0 0 0,1 0 0,-1 0 0,1 0 0,-1 0 0,1-1 0,-1 1 0,1 0 0,0 0-1,0 0 1,-1-1 0,1 1 0,0 0 0,0-1 0,0 1 0,1 0 0,0 0-186,0-1-1,0 1 0,1-1 1,-1 1-1,0-1 0,0 0 1,1 0-1,-1 0 0,0 0 0,1-1 1,2 0-1,3-1-806,0 0 1,0-1-1,0 0 1,-1 0-1,1 0 0,7-6 1,22-18-6741</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06.911"/>
    </inkml:context>
    <inkml:brush xml:id="br0">
      <inkml:brushProperty name="width" value="0.025" units="cm"/>
      <inkml:brushProperty name="height" value="0.025" units="cm"/>
    </inkml:brush>
  </inkml:definitions>
  <inkml:trace contextRef="#ctx0" brushRef="#br0">164 1 8872,'0'0'13442,"-8"3"-10788,-4 2-2066,0 1 1,1 0 0,0 0 0,0 1 0,0 1 0,1 0-1,0 0 1,1 1 0,-12 13 0,21-21-580,-1-1 0,1 1 0,0-1 0,0 0 0,0 1 0,0-1 0,0 1 0,0-1 0,0 0 0,0 1 0,0-1 0,0 1 0,0-1 0,0 0 0,0 1 0,0-1 0,0 0 0,0 1 0,0-1 0,0 1 0,1-1 0,-1 0 0,0 1 0,0-1 0,0 0 0,1 1 0,-1-1 0,0 0 0,0 1 0,1-1 1,-1 0-1,0 0 0,1 1 0,-1-1 0,0 0 0,1 0 0,-1 0 0,0 0 0,1 1 0,-1-1 0,1 0 0,-1 0 0,0 0 0,1 0 0,-1 0 0,1 0 0,-1 0 0,0 0 0,1 0 0,-1 0 0,1 0 0,-1 0 0,0 0 0,1-1 0,33 1-143,-25 0-4,9 0-242,56 3-2400,-69-3 2669,0 1-1,-1 0 0,1 0 0,-1 1 1,0-1-1,1 1 0,-1 0 0,0 0 0,0 0 1,0 0-1,0 1 0,0 0 0,4 4 1,-7-6 179,0 0 0,0 0 1,-1 0-1,1 1 1,0-1-1,0 0 0,-1 1 1,1-1-1,-1 0 1,1 1-1,-1-1 0,0 1 1,0-1-1,1 0 1,-1 1-1,0-1 0,0 1 1,0-1-1,-1 1 0,1-1 1,0 1-1,0-1 1,-1 0-1,1 1 0,-1-1 1,1 1-1,-1-1 1,0 0-1,0 0 0,1 1 1,-1-1-1,0 0 1,0 0-1,0 0 0,0 0 1,0 0-1,0 0 1,-1 0-1,1 0 0,-2 1 1,-8 5 790,1 0-1,-1-1 1,-19 9 0,21-11-687,1 0-165,-6 4-137,0 0-1,-1-1 1,0-1 0,-1-1-1,1 0 1,-1-1 0,-29 4-1,39-10-5383,3-6-4784</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43.333"/>
    </inkml:context>
    <inkml:brush xml:id="br0">
      <inkml:brushProperty name="width" value="0.025" units="cm"/>
      <inkml:brushProperty name="height" value="0.025" units="cm"/>
    </inkml:brush>
  </inkml:definitions>
  <inkml:trace contextRef="#ctx0" brushRef="#br0">1 0 23254,'0'0'9513,"49"18"-9513,-25-15 0,-2-2-2082,-2-1-4580,-7 0-5350</inkml:trace>
  <inkml:trace contextRef="#ctx0" brushRef="#br0" timeOffset="1">70 214 12684,'0'0'20083,"8"24"-20083,6-29-1025,-2-7-5797,-3-4-11820</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07.421"/>
    </inkml:context>
    <inkml:brush xml:id="br0">
      <inkml:brushProperty name="width" value="0.025" units="cm"/>
      <inkml:brushProperty name="height" value="0.025" units="cm"/>
    </inkml:brush>
  </inkml:definitions>
  <inkml:trace contextRef="#ctx0" brushRef="#br0">0 166 15727,'0'0'8381,"10"9"-5562,-4-5-2619,-1 0-1,0 0 1,1 0 0,0-1-1,0 0 1,0 0 0,1-1-1,-1 1 1,0-1 0,1-1 0,0 1-1,-1-1 1,1 0 0,0-1-1,-1 1 1,1-1 0,0-1-1,0 1 1,-1-1 0,1 0 0,12-4-1,2-2-4,0-1 1,-1 0-1,0-1 0,28-18 0,-41 23-169,-1 0 0,0 0 0,0 0 1,-1-1-1,1 1 0,-1-1 0,0-1 0,0 1 0,-1-1 1,0 0-1,0 0 0,0 0 0,-1 0 0,1-1 0,-2 0 1,1 1-1,2-12 0,-5 17-26,0-1 0,0 1 0,0-1 0,0 1 0,-1-1 0,1 1 0,0 0 0,-1-1 0,1 1 0,-1-1 0,0 1 0,1 0 0,-1-1 0,0 1 0,0 0 0,0 0 0,0 0 0,0 0 0,0 0 0,0 0 0,0 0 0,0 0 0,-1 0 0,1 0 0,0 0 0,-1 1 0,1-1 0,0 1 0,-1-1 0,1 1 0,-1-1 0,1 1 0,-1 0 0,1 0 0,-1-1 0,-1 2 0,-63-2 0,62 1 0,-12 2 0,1 1 0,0 0 0,0 1 0,0 1 0,0 0 0,1 1 0,0 1 0,0 0 0,-15 10 0,21-11 0,1 0 0,-1 0 0,1 0 0,0 1 0,0 0 0,1 0 0,-7 11 0,10-14 0,1 0 0,0 1 0,-1-1 0,2 1 0,-1 0 0,0-1 0,1 1 0,0 0 0,0 0 0,0 0 0,1 0 0,0 0 0,0 0 0,1 7 0,-1-9 0,1 0 1,0-1-1,1 1 1,-1-1-1,0 1 1,1-1-1,-1 0 1,1 1-1,0-1 0,0 0 1,0 0-1,0 0 1,0 0-1,0-1 1,1 1-1,-1 0 1,0-1-1,1 0 0,-1 1 1,1-1-1,0 0 1,-1 0-1,1-1 1,0 1-1,3 0 1,12 3-12,1-1 0,30 1 0,-33-3-16,64 4-3274,-27-4-7449,-16-1-6124</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07.870"/>
    </inkml:context>
    <inkml:brush xml:id="br0">
      <inkml:brushProperty name="width" value="0.025" units="cm"/>
      <inkml:brushProperty name="height" value="0.025" units="cm"/>
    </inkml:brush>
  </inkml:definitions>
  <inkml:trace contextRef="#ctx0" brushRef="#br0">39 1 4901,'0'0'23061,"-8"76"-20274,-1-35-1089,2 4-1378,-1-4-320,3-4 0,4-6 0,1-10 0,0-11 0,8-7 0,3-3-609,5-17-1473,-4-10-2081,-5-8-1283,-2-10-2849</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08.226"/>
    </inkml:context>
    <inkml:brush xml:id="br0">
      <inkml:brushProperty name="width" value="0.025" units="cm"/>
      <inkml:brushProperty name="height" value="0.025" units="cm"/>
    </inkml:brush>
  </inkml:definitions>
  <inkml:trace contextRef="#ctx0" brushRef="#br0">1 2 6150,'0'0'24215,"0"-2"-24856,17 5-2306,7 0-1793,7-3-1890,6 0-6375</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08.571"/>
    </inkml:context>
    <inkml:brush xml:id="br0">
      <inkml:brushProperty name="width" value="0.025" units="cm"/>
      <inkml:brushProperty name="height" value="0.025" units="cm"/>
    </inkml:brush>
  </inkml:definitions>
  <inkml:trace contextRef="#ctx0" brushRef="#br0">274 133 9513,'0'0'7709,"0"-11"-4069,0 4-3196,0 0 0,-1 1 0,0-1 0,0 0 0,-1 1 0,0-1 1,0 1-1,0-1 0,-1 1 0,-5-9 0,6 11-318,0 1 1,-1 1-1,1-1 1,0 0-1,-1 1 1,0-1-1,0 1 1,1 0 0,-1-1-1,0 1 1,-1 1-1,1-1 1,0 0-1,0 1 1,-1 0-1,1 0 1,-1 0 0,1 0-1,-1 0 1,0 1-1,1-1 1,-1 1-1,0 0 1,1 0 0,-1 1-1,-3 0 1,3 0-60,0 1 1,0-1 0,0 1-1,0 0 1,1 0-1,-1 0 1,1 1 0,0-1-1,-1 1 1,1 0 0,0 0-1,1 0 1,-1 0-1,0 0 1,1 1 0,0-1-1,0 1 1,0 0 0,0-1-1,-1 7 1,-4 6 364,2-1 1,0 1-1,-5 29 0,8-21-391,2 0-1,0 0 1,2 0-1,0 0 1,1 0-1,2-1 1,1 1 0,13 37-1,-9-30-22,-1-1 0,-2 2-1,-1-1 1,2 36 0,-7-48-18,-1 53 0,0-69 0,0 1 0,0-1 0,-1 1 0,0-1 0,0 1 0,0-1 0,0 1 0,0-1 0,-1 0 0,1 0 0,-1 1 0,0-1 0,0 0 0,0-1 0,-5 6 0,7-8 0,0 1 0,-1-1 0,1 0 0,-1 1 0,1-1 0,-1 0 0,1 0 0,-1 1 0,1-1 0,-1 0 0,1 0 0,-1 0 0,1 0 0,-1 0 0,1 0 0,-1 0 0,1 0 0,-1 0 0,1 0 0,-1 0 0,0 0 0,1 0 0,-1 0 0,1 0 0,-1 0 0,1-1 0,-1 1 0,1 0 0,0 0 0,-1-1 0,1 1 0,-1 0 0,1-1 0,-1 1 0,1 0 0,0-1 0,-1 1 0,1-1 0,0 1 0,-1 0 0,1-1 0,0 1 0,0-1 0,-1 1 0,1-2 0,-9-25 0,8 22 0,-49-145-2460,6 19 457,44 131 2048,1-1 0,-1 0 0,0 1 0,1-1 0,-1 1-1,1-1 1,-1 0 0,0 1 0,1-1 0,0 1 0,-1 0 0,1-1 0,-1 1-1,1-1 1,-1 1 0,1 0 0,0-1 0,-1 1 0,1 0 0,0 0 0,-1-1-1,1 1 1,0 0 0,0 0 0,-1 0 0,1 0 0,0 0 0,-1 0 0,1 0-1,0 0 1,0 0 0,-1 1 0,2-1 0,33 2 431,-32-2-353,29 3 12,68 3 337,-90-7-1219,-1 0 0,1 0 0,0-1 0,15-5-1,9-8-6533</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10.425"/>
    </inkml:context>
    <inkml:brush xml:id="br0">
      <inkml:brushProperty name="width" value="0.025" units="cm"/>
      <inkml:brushProperty name="height" value="0.025" units="cm"/>
    </inkml:brush>
  </inkml:definitions>
  <inkml:trace contextRef="#ctx0" brushRef="#br0">1 27 6887,'0'-1'570,"0"0"0,0 0 1,0 0-1,1 0 1,-1 0-1,0 0 0,1 0 1,-1 0-1,1 0 1,-1 0-1,1 0 0,-1 0 1,1 0-1,-1 1 1,1-1-1,0 0 0,0 0 1,-1 1-1,1-1 1,0 0-1,0 1 0,0-1 1,0 0-1,0 1 1,0 0-1,0-1 0,2 0 1,-2 2-210,0 0-1,0 1 1,0-1 0,0 0 0,-1 0-1,1 1 1,0-1 0,0 0 0,-1 1-1,1-1 1,-1 1 0,1-1 0,-1 1-1,0-1 1,1 3 0,7 69 2255,-9-13-1911,0-43-588,1 1-1,0 0 1,1 0-1,1 0 1,0-1-1,8 27 1,-9-43-117,-1 1 0,1-1 0,-1 1 0,1-1 0,0 1 0,-1-1 0,1 0 0,0 1 0,0-1 0,0 0 0,0 0 0,0 0 0,0 1 0,0-1 0,1 0 0,-1 0 0,0-1 0,1 1 0,-1 0 0,1 0 0,-1-1 0,0 1 0,1 0 0,0-1 0,-1 0 0,1 1 0,1-1 0,1 0 0,-1-1 0,0 0 0,1 1 0,-1-1 0,0 0 0,0-1 0,0 1 0,0-1 0,0 1 0,0-1 0,0 0 0,3-3 0,7-7 0,0 0 0,0-1 0,17-24 0,-8 5 0,25-50 0,14-20 0,-58 147 0,-23 163 0,20-207 0,0 0 0,-1 0 0,1 0 0,0 0 0,0-1 0,0 1 0,0 0 0,0 0 0,0 0 0,0 0 0,0 0 0,1 0 0,-1-1 0,0 1 0,1 0 0,-1 0 0,0 0 0,1-1 0,-1 1 0,1 0 0,-1 0 0,1-1 0,-1 1 0,1-1 0,-1 1 0,1 0 0,0-1 0,-1 1 0,1-1 0,0 1 0,0-1 0,-1 0 0,3 1 0,-1-1 0,0 0 0,0-1 0,0 1 0,0-1 0,0 1 0,0-1 0,-1 0 0,1 0 0,0 0 0,0 0 0,0 0 0,-1 0 0,3-2 0,8-7 0,-1-1 0,18-21 0,4-14-16,-1-1 0,44-92 0,-72 131-632,-4 5-2316</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11.793"/>
    </inkml:context>
    <inkml:brush xml:id="br0">
      <inkml:brushProperty name="width" value="0.025" units="cm"/>
      <inkml:brushProperty name="height" value="0.025" units="cm"/>
    </inkml:brush>
  </inkml:definitions>
  <inkml:trace contextRef="#ctx0" brushRef="#br0">27 1 7944,'0'0'13933,"1"14"-11579,-20 215 3544,13-183-5897,4-18 157,3-31-697,4-45-3730,-5-42-6941,0 32 15</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12.121"/>
    </inkml:context>
    <inkml:brush xml:id="br0">
      <inkml:brushProperty name="width" value="0.025" units="cm"/>
      <inkml:brushProperty name="height" value="0.025" units="cm"/>
    </inkml:brush>
  </inkml:definitions>
  <inkml:trace contextRef="#ctx0" brushRef="#br0">20 0 4708,'0'0'24119,"-20"58"-23991,22-43-416,12-4-1826,6-4-1569,3-7-962,3 0-3330</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12.496"/>
    </inkml:context>
    <inkml:brush xml:id="br0">
      <inkml:brushProperty name="width" value="0.025" units="cm"/>
      <inkml:brushProperty name="height" value="0.025" units="cm"/>
    </inkml:brush>
  </inkml:definitions>
  <inkml:trace contextRef="#ctx0" brushRef="#br0">205 1 9289,'0'0'11152,"-8"10"-8766,-12 10-1084,-1-1 1,-1-1 0,0-1-1,-34 20 1,47-32-995,6-4-221,0 1 0,-1 0 1,1-1-1,0 1 0,0 0 0,0 1 0,0-1 0,1 0 1,-1 1-1,1 0 0,-1-1 0,1 1 0,0 0 0,0 0 1,-3 7-1,9-8-79,0-1 0,0 0 0,0 1 0,0-2 0,0 1 0,0 0 1,0-1-1,1 0 0,4 0 0,-3 0-4,14 2-125,1 1 1,0 1-1,-1 1 1,0 0-1,32 14 0,-46-16 60,0-1 0,-1 2-1,1-1 1,-1 1-1,0 0 1,0 0 0,0 0-1,-1 0 1,1 1 0,3 6-1,-6-8 81,0 0-1,0 1 0,0-1 0,-1 1 1,0-1-1,0 1 0,0 0 0,0-1 1,0 1-1,-1 0 0,1 0 1,-1 0-1,0 0 0,0-1 0,-1 1 1,1 0-1,-1 0 0,-1 4 0,0-4 53,1-1 0,-1 1-1,0-1 1,-1 0-1,1 0 1,0 0-1,-1 0 1,0 0-1,0 0 1,0-1-1,0 1 1,0-1 0,0 0-1,-1 0 1,1 0-1,-1 0 1,1-1-1,-1 0 1,1 1-1,-9 0 1,-4 2 231,0 0 0,0-2 1,-27 2-1,31-3-527,-24-1-2100,35 0 2199,0 0 0,1 0 0,-1 0 0,0 0 0,1 0 0,-1 0 0,0 0 0,1-1 0,-1 1 0,0 0 0,1-1 0,-1 1 0,1 0 0,-1-1 0,0 1 0,1 0 0,-1-1 0,1 1 0,-1-1 0,1 1 0,-1-1 0,1 1 0,0-1 0,-1 0 0,1 1 1,0-1-1,-1 1 0,1-1 0,0 0 0,0 1 0,-1-1 0,1 0 0,0 1 0,0-1 0,0 0 0,0 0 0,0 1 0,0-2 0,3-12-8907</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12.979"/>
    </inkml:context>
    <inkml:brush xml:id="br0">
      <inkml:brushProperty name="width" value="0.025" units="cm"/>
      <inkml:brushProperty name="height" value="0.025" units="cm"/>
    </inkml:brush>
  </inkml:definitions>
  <inkml:trace contextRef="#ctx0" brushRef="#br0">11 0 16239,'0'0'3107,"0"9"-325,-5 78 1893,1-53-2862,2 68 0,2-101-1807,0 1 0,0-1 0,0 0 0,0 1 1,1-1-1,-1 0 0,0 0 0,1 1 0,-1-1 1,1 0-1,-1 0 0,1 0 0,-1 1 0,1-1 0,0 0 1,-1 0-1,1 0 0,0 0 0,0 0 0,0 0 0,0-1 1,0 1-1,0 0 0,0 0 0,0-1 0,0 1 0,1-1 1,-1 1-1,0-1 0,0 1 0,0-1 0,1 1 1,-1-1-1,0 0 0,0 0 0,1 0 0,-1 0 0,0 0 1,1 0-1,-1 0 0,0 0 0,0-1 0,1 1 0,-1 0 1,0-1-1,2 0 0,4-2 6,0 1 1,-1-1-1,0-1 1,1 1-1,-1-1 1,-1 0-1,9-7 0,29-37 59,-35 37-60,1 1-1,-1 0 1,2 1-1,-1 0 1,1 0-1,1 1 1,16-10-1,-27 18-2,1 0 0,0-1 0,0 1-1,-1 0 1,1 0 0,0 0 0,-1 0 0,1 0-1,0 0 1,0 0 0,-1 0 0,1 0 0,0 0-1,-1 1 1,1-1 0,0 0 0,-1 0 0,1 1-1,0-1 1,-1 0 0,1 1 0,-1-1 0,1 0-1,0 1 1,-1-1 0,1 1 0,-1-1 0,1 1-1,-1 0 1,0-1 0,1 1 0,-1-1 0,1 1-1,-1 0 1,0-1 0,0 1 0,1 0 0,-1-1-1,0 1 1,0 0 0,0-1 0,0 1 0,0 1-1,5 43 460,-4-29-364,0-13-94,-1 0 1,0 0-1,1 0 0,0 0 1,0 0-1,0 0 0,0 0 0,0 0 1,0-1-1,1 1 0,-1 0 1,1-1-1,0 1 0,0-1 0,0 0 1,0 1-1,0-1 0,1 0 1,-1 0-1,3 1 0,-2-2 0,0 0 0,0 0-1,-1-1 1,1 1 0,0-1-1,0 0 1,0 0 0,0 0-1,0 0 1,-1 0 0,1-1 0,0 1-1,0-1 1,0 0 0,-1 0-1,1 0 1,0 0 0,-1 0-1,1 0 1,-1-1 0,1 0 0,2-1-1,53-46 76,-46 38-77,-1 0 0,2 1 0,24-16 0,-37 26-7,1-1 0,-1 1-1,1 0 1,-1-1 0,1 1-1,0 0 1,-1-1-1,1 1 1,0 0 0,-1 0-1,1 0 1,-1-1 0,1 1-1,0 0 1,-1 0 0,1 0-1,0 0 1,0 0-1,-1 0 1,1 1 0,-1-1-1,1 0 1,0 0 0,-1 0-1,1 1 1,0-1 0,-1 0-1,1 0 1,-1 1-1,1-1 1,-1 1 0,1-1-1,-1 0 1,1 1 0,-1-1-1,1 2 1,1 0-3,-1 1 1,0-1-1,-1 1 0,1-1 1,0 1-1,-1-1 0,0 1 1,1-1-1,-1 1 0,0 3 1,-1 6-9,0 1 0,0 0 1,-5 17-1,5-26-213,-7 23-4402,4-23 1224,3-16 150,1-14-4548</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13.305"/>
    </inkml:context>
    <inkml:brush xml:id="br0">
      <inkml:brushProperty name="width" value="0.025" units="cm"/>
      <inkml:brushProperty name="height" value="0.025" units="cm"/>
    </inkml:brush>
  </inkml:definitions>
  <inkml:trace contextRef="#ctx0" brushRef="#br0">0 1 9705,'0'0'9097,"43"54"-10731,-23-40-2434,4-4-3331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44.001"/>
    </inkml:context>
    <inkml:brush xml:id="br0">
      <inkml:brushProperty name="width" value="0.025" units="cm"/>
      <inkml:brushProperty name="height" value="0.025" units="cm"/>
    </inkml:brush>
  </inkml:definitions>
  <inkml:trace contextRef="#ctx0" brushRef="#br0">24 707 5990,'0'0'10420,"-4"9"-5994,0-2-3503,2-4-593,0 0 1,0-1-1,1 1 0,-1 0 0,1 0 0,0 0 0,0-1 1,0 1-1,0 1 0,1-1 0,-1 0 0,1 3 0,8-8 3364,12-18-2994,0 0-1,-1-1 1,28-42-1,-21 28-475,41-57-224,-4-4 0,-4-2 0,-5-3 0,43-109 0,-93 204 0,-2 11 0,-3 26 0,-8 47 0,-4-11 0,3 1 0,3 0 0,2 1 0,8 102 0,8-126 0,-10-43 0,-1 0 0,0-1 0,1 1 0,0 0 0,-1 0 0,1-1 0,0 1 0,0-1 0,0 1 0,0-1 0,0 1 0,0-1 0,1 0 0,-1 1 0,0-1 0,1 0 0,-1 0 0,1 0 0,-1 0 0,1 0 0,-1 0 0,3 0 0,-4-3 0,1 1 0,-1-1 0,0 0 0,0 0 0,0 0 0,0 0 0,0 1 0,0-1 0,0 0 0,-1 0 0,1 0 0,-1 1 0,1-1 0,-1 0 0,0 0 0,-1-2 0,-26-29-3334,-28-6-8290,23 21-227</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13.678"/>
    </inkml:context>
    <inkml:brush xml:id="br0">
      <inkml:brushProperty name="width" value="0.025" units="cm"/>
      <inkml:brushProperty name="height" value="0.025" units="cm"/>
    </inkml:brush>
  </inkml:definitions>
  <inkml:trace contextRef="#ctx0" brushRef="#br0">267 0 14446,'0'0'12620,"-13"4"-11654,-3 1-619,-1 1 0,2 1 0,-1 1 0,1 0 0,0 1 0,0 0 0,-25 23 0,24-17 71,0 1 1,-18 26 0,29-35-349,0 0 0,1 0 1,0 1-1,0-1 0,1 1 1,0 0-1,0 0 0,1 0 1,-2 13-1,3-20-69,1 1-1,0 0 1,0-1 0,0 1 0,0 0-1,0-1 1,0 1 0,1 0 0,-1-1-1,1 1 1,-1 0 0,1-1-1,-1 1 1,1-1 0,0 1 0,0-1-1,0 1 1,0-1 0,0 0-1,0 1 1,0-1 0,0 0 0,2 2-1,1-1 2,-1 0 0,0-1-1,0 1 1,1-1-1,-1 0 1,1 0-1,0 0 1,-1 0 0,1-1-1,5 1 1,5-1-31,0 0 0,0-1 0,-1-1 0,1 0 0,13-4 0,-6 0-1135,-1-1 1,25-13-1,-29 12-1253,-1 0 0,-1-2 0,19-13 0,-7-2-2062</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14.021"/>
    </inkml:context>
    <inkml:brush xml:id="br0">
      <inkml:brushProperty name="width" value="0.025" units="cm"/>
      <inkml:brushProperty name="height" value="0.025" units="cm"/>
    </inkml:brush>
  </inkml:definitions>
  <inkml:trace contextRef="#ctx0" brushRef="#br0">134 28 12011,'0'0'9102,"-9"8"-4959,-4 5-3330,1-1 0,1 2 1,0 0-1,1 0 0,1 1 0,0 0 0,1 1 1,-11 31-1,13-30-789,1 0 0,2 0 0,-1 0 0,2 0 0,0 0 0,1 1 0,2 21 0,-1-38-24,0-1 0,0 0 0,0 1 0,0-1 0,0 0 0,0 1 0,0-1 0,0 0 0,0 1 0,0-1 0,1 0 0,-1 1 0,0-1 0,0 0 0,0 1 0,0-1 0,0 0 0,1 0 0,-1 1 0,0-1 0,0 0 0,1 0 0,-1 0 0,0 1 0,0-1 0,1 0 0,-1 0 0,0 0 0,0 1 0,1-1 0,-1 0 0,0 0 0,1 0 0,-1 0 0,0 0 0,1 0 0,-1 0 0,0 0 0,1 0 0,-1 0 0,0 0 0,1 0 0,-1 0 0,0 0 0,0 0 0,1 0 0,-1 0 0,0 0 0,1-1 0,-1 1 0,0 0 0,1 0 0,-1 0 0,0 0 0,0-1 0,1 1 0,-1 0 0,0 0 0,0-1 0,0 1 0,1 0 0,-1 0 0,0-1 0,0 1 0,0 0 0,0 0 0,1-1 0,13-18 0,-8-2 0,0 0 0,-2 0 0,0 0 0,-1-1 0,-1 1 0,-1-1 0,-3-21 0,2 25 0,0 18 0,1 0 0,-1 0 0,0 0 0,0-1 0,0 1 0,0 0 0,0 0 0,0 0 0,0 0 0,0-1 0,0 1 0,0 0 0,0 0 0,0 0 0,0-1 0,0 1 0,0 0 0,0 0 0,0 0 0,0-1 0,0 1 0,0 0 0,0 0 0,-1 0 0,1 0 0,0-1 0,0 1 0,0 0 0,0 0 0,0 0 0,0 0 0,-1 0 0,1-1 0,0 1 0,0 0 0,0 0 0,0 0 0,-1 0 0,1 0 0,0 0 0,0 0 0,0 0 0,0 0 0,-1 0 0,1 0 0,0 0 0,0 0 0,0 0 0,-1 0 0,1 0 0,0 0 0,0 0 0,0 0 0,-1 0 0,1 0 0,0 0 0,0 0 0,0 0 0,0 0 0,-1 0 0,1 0 0,0 0 0,0 0 0,0 1 0,0-1 0,0 0 0,-1 0 0,1 0 0,-8 13 0,7-12 0,0 1 0,1-1 0,0 1 0,-1 0 0,1-1 0,0 1 0,0 0 0,0-1 0,0 1 0,0 0 0,0-1 0,0 1 0,0 0 0,1-1 0,-1 1 0,1-1 0,-1 1 0,1 0 0,0-1 0,-1 1 0,1-1 0,0 0 0,0 1 0,0-1 0,0 0 0,0 1 0,1-1 0,-1 0 0,0 0 0,0 0 0,1 0 0,-1 0 0,3 1 0,3 0 0,1 0 0,-1-1 0,0 0 0,0 0 0,1-1 0,11 0 0,-6-1 0,8 0 0,0-2 0,-1-1 0,0 0 0,0-2 0,0 0 0,0-1 0,-1-1 0,-1-1 0,1-1 0,-1 0 0,-1-1 0,0-1 0,0-1 0,24-25 0,-38 35 0,-1 0 0,1 0 0,-1 0 0,0 0 0,0 0 0,0 0 0,-1-1 0,2-4 0,-2 7 0,-1 0 0,0 1 0,0-1 0,0 0 0,0 1 0,0-1 0,0 0 0,0 1 0,0-1 0,-1 1 0,1-1 0,0 0 0,0 1 0,-1-1 0,1 0 0,0 1 0,0-1 0,-1 1 0,1-1 0,-1 1 0,1-1 0,-1 1 0,1-1 0,0 1 0,-1-1 0,0 1 0,1 0 0,-1-1 0,1 1 0,-1 0 0,1-1 0,-1 1 0,0 0 0,1 0 0,-1 0 0,0-1 0,1 1 0,-1 0 0,0 0 0,1 0 0,-1 0 0,1 0 0,-1 0 0,0 0 0,1 1 0,-1-1 0,0 0 0,1 0 0,-1 0 0,0 1 0,0-1 0,-9 2 0,0 1 0,0 0 0,1 0 0,-1 1 0,1 0 0,0 0 0,0 1 0,0 1 0,-13 9 0,4-1 0,1 1 0,0 0 0,-19 24 0,33-36 3,1 0-1,-1 0 1,0 1-1,1-1 1,0 1 0,0 0-1,0-1 1,0 1-1,0 0 1,1 0 0,0 0-1,0 1 1,0-1 0,0 0-1,1 0 1,-1 0-1,1 1 1,0-1 0,0 0-1,1 1 1,1 4-1,-1-5-13,1-1 0,0 0 0,0 0 0,0 0 0,0 0 0,0-1 0,1 1 0,-1-1 0,1 1 0,0-1 0,-1 0 0,1 0 0,0 0 0,0 0 0,1 0 0,-1-1 0,0 0 0,1 1 0,-1-1 0,0 0 0,1-1 0,-1 1 0,1-1 0,0 1-1,3-1 1,57 0-4311,-53-1 2027,-1 0 0,0-1 1,0-1-1,12-4 0,25-13-13101</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14.412"/>
    </inkml:context>
    <inkml:brush xml:id="br0">
      <inkml:brushProperty name="width" value="0.025" units="cm"/>
      <inkml:brushProperty name="height" value="0.025" units="cm"/>
    </inkml:brush>
  </inkml:definitions>
  <inkml:trace contextRef="#ctx0" brushRef="#br0">163 26 18866,'0'0'7815,"-12"4"-5306,-4 1-1952,0 1 1,1 1-1,-28 17 0,39-22-496,0 1 1,0 0-1,0 0 0,0 0 0,0 0 1,1 0-1,-1 1 0,1-1 0,0 1 1,0 0-1,0 0 0,1 1 1,-1-1-1,1 0 0,0 1 0,0-1 1,1 1-1,0 0 0,-1-1 0,1 1 1,0 6-1,2-10-61,-1 0 0,1 0 0,0 0 0,0 0 0,0 0 0,-1 0 0,1 0 0,0 0 0,0 0 0,0-1 0,0 1 0,1 0 0,-1-1 0,0 1 0,0-1 0,0 1 0,0-1 0,1 1 0,-1-1 0,0 0 0,0 0 0,1 0 0,-1 0 0,0 0 0,1 0 0,-1 0 0,0 0 0,0 0 0,1 0 0,-1-1 0,0 1 0,2-1 0,47-10 0,-31 1 0,0-1 0,0-1 0,-1 0 0,0-1 0,-1-1 0,-1-1 0,0-1 0,-1 0 0,21-29 0,-56 71 0,-37 56 0,52-74 0,0 1 0,1-1 0,1 1 0,-1-1 0,1 1 0,1 0 0,0 1 0,-2 15 0,4-25-5,-1 1 0,1 0 0,0 0 1,0 0-1,1 0 0,-1 0 0,0 0 0,0 0 0,0 0 1,1-1-1,-1 1 0,0 0 0,1 0 0,-1 0 0,1-1 1,-1 1-1,1 0 0,-1 0 0,1-1 0,-1 1 0,1 0 1,0-1-1,-1 1 0,1-1 0,0 1 0,0-1 0,1 2 1,0-2-41,1 1 0,-1 0 0,1-1 1,-1 1-1,1-1 0,0 0 1,-1 0-1,1 0 0,-1 0 0,4-1 1,2-1-384,1 1 1,-1-2-1,0 1 1,0-1-1,13-7 1,-3 0-3191,-1-1 0,23-19 1,-3-5-4151</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14.755"/>
    </inkml:context>
    <inkml:brush xml:id="br0">
      <inkml:brushProperty name="width" value="0.025" units="cm"/>
      <inkml:brushProperty name="height" value="0.025" units="cm"/>
    </inkml:brush>
  </inkml:definitions>
  <inkml:trace contextRef="#ctx0" brushRef="#br0">146 1 10314,'0'0'10084,"-9"4"-7463,3-2-2389,-66 30 2603,67-30-2578,1 0-1,0 0 1,-1 1 0,1 0 0,0 0 0,0 0-1,1 0 1,-1 1 0,1-1 0,0 1-1,-1 0 1,2 0 0,-1 0 0,-3 7 0,8-10-247,1 0-1,-1 0 1,1 0 0,0-1 0,-1 1 0,1-1 0,0 1 0,-1-1 0,1 0-1,0 0 1,5-1 0,-7 1-16,55-2-1206,-38 0 934,0 1-1,0 1 1,0 1 0,0 0 0,0 1-1,-1 1 1,19 5 0,-34-7 319,0-1 0,1 1 0,-1 0 0,0 0 0,0 1 0,0-1 0,0 0 0,0 1 0,0-1 0,0 1 0,0-1 0,0 1 0,-1 0 0,1 0 0,-1 0 0,1 0 0,-1 0 0,0 0 0,0 0 0,0 1 0,0-1 0,0 0 0,0 1 0,-1-1 0,1 0 0,0 4 0,-2-3 99,1 0 0,-1 0 0,1 1 0,-1-1 0,0 0 0,0-1 0,0 1 0,-1 0 0,1 0 0,-1 0 0,1-1 0,-1 1 0,0-1 0,0 1 0,0-1-1,0 0 1,0 0 0,-1 0 0,1 0 0,-4 2 0,-7 5 36,0-1 0,-1 0 0,0-1-1,0-1 1,0 0 0,-1-1-1,0-1 1,0 0 0,-1-1 0,1 0-1,-16 0 1,30-3-182,1 0 0,0 0 0,-1 0 0,1 0 0,0 0 0,0 0 0,-1 0 0,1 0 1,0 0-1,-1 0 0,1 0 0,0 0 0,-1 0 0,1 0 0,0 0 0,0 0 0,-1 0 0,1 0 0,0-1 0,0 1 0,-1 0 0,1 0 0,0 0 0,0 0 1,-1-1-1,1 1 0,0 0 0,0 0 0,0-1 0,-1 1 0,1 0 0,0 0 0,0-1 0,0 1 0,0 0 0,0 0 0,0-1 0,-1 1 0,1 0 0,0-1 0,0 1 1,0 0-1,0-1 0,0 1 0,9-16-788,18-11-2325,49-30-10008,-30 23-2301</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15.111"/>
    </inkml:context>
    <inkml:brush xml:id="br0">
      <inkml:brushProperty name="width" value="0.025" units="cm"/>
      <inkml:brushProperty name="height" value="0.025" units="cm"/>
    </inkml:brush>
  </inkml:definitions>
  <inkml:trace contextRef="#ctx0" brushRef="#br0">42 143 14958,'0'0'9588,"-4"12"-7127,-2 3-1876,0-2 130,0 1 0,2-1-1,-1 1 1,2 0 0,0 0 0,-2 15 0,5-28-708,0 0-1,1 0 0,-1 0 1,0 0-1,0 0 0,1 0 1,-1 0-1,1 0 1,-1 0-1,1 0 0,-1 0 1,1-1-1,0 1 0,-1 0 1,1 0-1,0-1 0,-1 1 1,1 0-1,0-1 1,0 1-1,0-1 0,0 1 1,0-1-1,0 1 0,0-1 1,0 0-1,-1 1 1,1-1-1,0 0 0,1 0 1,-1 0-1,2 0 0,42 1-35,-31-2 19,10-1-63,0-1 1,0-2-1,43-13 0,-47 12 47,1 0 0,-1 1-1,1 1 1,1 1 0,34 0 0,-55 3 38,-1 1 1,1 0 0,0 0 0,-1 0-1,1-1 1,-1 1 0,1 0 0,-1 0-1,0 0 1,1 0 0,-1 0 0,0 0-1,0 0 1,1 0 0,-1 0 0,0 0-1,0 0 1,0 0 0,0 0 0,0 0-1,-1 0 1,1 1 0,-2 31 135,2-29-141,0-3-7,0-1 0,0 1 0,0 0 0,0-1 0,0 1 0,0 0 0,0 0 0,0-1 0,0 1 0,1 0 0,-1-1 0,0 1 0,1 0 0,-1-1 0,0 1 0,1 0 0,-1-1 0,1 1 0,-1-1 0,1 1 0,-1-1 0,1 1 0,-1-1 0,1 1 0,0-1 0,-1 0 0,1 1 0,0-1 0,-1 0 0,1 1 0,0-1 0,31 2 0,-22-3 0,0-1 0,0 0 0,-1-1 0,13-4 0,-12 2-609,-1 0-1,0 0 1,0-1-1,9-7 1,-14 9-65,0 1 1,-1-1-1,1 0 0,-1 0 0,0 0 1,0-1-1,0 1 0,-1-1 1,0 0-1,3-6 0,4-26-9816</inkml:trace>
  <inkml:trace contextRef="#ctx0" brushRef="#br0" timeOffset="1">507 0 17585,'0'0'12395,"72"31"-14092,-36-25-3909,5-4-4323</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15.453"/>
    </inkml:context>
    <inkml:brush xml:id="br0">
      <inkml:brushProperty name="width" value="0.025" units="cm"/>
      <inkml:brushProperty name="height" value="0.025" units="cm"/>
    </inkml:brush>
  </inkml:definitions>
  <inkml:trace contextRef="#ctx0" brushRef="#br0">251 0 19827,'0'0'2637,"-12"10"-91,-1 1-1779,-15 11 2528,-41 44 0,67-65-3266,0 1 1,1 0-1,-1 0 0,1 0 1,-1 1-1,1-1 1,0 0-1,-1 1 1,1-1-1,0 0 0,1 1 1,-1-1-1,0 1 1,1 0-1,-1-1 1,1 5-1,0-5-32,1-1-1,0 1 0,-1-1 1,1 0-1,0 1 1,0-1-1,-1 0 0,1 1 1,0-1-1,1 0 1,-1 0-1,0 0 1,0 0-1,0 0 0,0 0 1,1 0-1,-1-1 1,1 1-1,-1 0 1,0-1-1,1 1 0,-1-1 1,1 1-1,-1-1 1,1 0-1,-1 1 1,4-1-1,13 3-29,4 0-298,0 2 0,0 0 0,0 1 0,-1 1 1,26 12-1,-41-16 267,-1 1 0,1-1 0,-1 1 0,0 0 1,0 1-1,0-1 0,-1 1 0,0 0 0,0 0 1,0 0-1,0 0 0,-1 1 0,0 0 0,0-1 0,0 1 1,-1 0-1,0 1 0,0-1 0,0 0 0,-1 1 0,0-1 1,0 0-1,-1 8 0,0-6 115,0-1-1,0 1 1,-1-1 0,-1 1-1,1-1 1,-1 1-1,0-1 1,-1 0 0,1 0-1,-2 0 1,1 0 0,-8 11-1,3-7 123,0-1 0,-1 1-1,-1-1 1,1-1 0,-2 0-1,-19 14 1,13-12-5,-1 0 1,-1-1-1,0-1 0,0-1 1,-1-1-1,0 0 0,0-2 0,0 0 1,-27 2-1,45-6-168,-1-1 0,1 1 0,-1-1 0,0 0 0,1 0 0,-1 0 0,1 0 0,-1-1 0,1 1 0,-1-1 0,1 1 0,-1-1 0,1 0 0,0 0 0,-1 0 0,1 0 0,0 0 0,0-1 0,0 1 0,0-1 0,0 0 0,0 1 0,-2-3 0,3 1 0,0 0 0,0 0 0,0 0 0,1-1 0,-1 1 0,1 0 0,0 0 0,-1-1 0,2 1 0,-1 0 0,0 0 0,1-1 0,-1 1 0,1 0 0,0 0 0,0 0 0,0 0 0,3-5 0,5-11-9,1 1 1,1 0-1,0 0 1,1 1-1,1 1 1,28-28-1,2 3-321,56-40-1,14 0-6539,-57 41-497</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18.814"/>
    </inkml:context>
    <inkml:brush xml:id="br0">
      <inkml:brushProperty name="width" value="0.025" units="cm"/>
      <inkml:brushProperty name="height" value="0.025" units="cm"/>
    </inkml:brush>
  </inkml:definitions>
  <inkml:trace contextRef="#ctx0" brushRef="#br0">1 1 18578,'0'0'3875,"63"19"-1889,0-19-512,16 0-578,14 0-703,3 0-161,3 0-32,-5 0-737,-10 0-288,-12 5-1057,-21-1-705,-15-3-2017,-23-1-4037</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19.155"/>
    </inkml:context>
    <inkml:brush xml:id="br0">
      <inkml:brushProperty name="width" value="0.025" units="cm"/>
      <inkml:brushProperty name="height" value="0.025" units="cm"/>
    </inkml:brush>
  </inkml:definitions>
  <inkml:trace contextRef="#ctx0" brushRef="#br0">1 48 14061,'0'0'8681,"103"16"-7945,-21-16-415,15-1-257,10-5-321,1-1-1216,-1-3-1154,-6-7-1504,-14-6-2372</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19.527"/>
    </inkml:context>
    <inkml:brush xml:id="br0">
      <inkml:brushProperty name="width" value="0.025" units="cm"/>
      <inkml:brushProperty name="height" value="0.025" units="cm"/>
    </inkml:brush>
  </inkml:definitions>
  <inkml:trace contextRef="#ctx0" brushRef="#br0">200 1 8552,'0'0'11889,"9"3"-10795,-2-1-868,11 4 78,-1 1 0,1 0 0,-1 2 0,29 18 0,-42-24-300,0 0 1,0 0-1,0 1 1,-1-1-1,1 1 1,-1 0-1,0 0 1,0 0-1,0 0 1,-1 0 0,0 1-1,1-1 1,-1 1-1,-1 0 1,1-1-1,-1 1 1,0 0-1,0 0 1,0 0-1,-1 0 1,1 0-1,-1 0 1,-1 0-1,1 0 1,-2 6-1,-1 0 78,0 0 0,-1-1 0,0 1 1,-1-1-1,0 0 0,0-1 0,-1 1 0,-1-1 0,-8 10 0,-76 74 546,66-69-609,-79 73-591,33-37-6095,39-34-6540</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20.070"/>
    </inkml:context>
    <inkml:brush xml:id="br0">
      <inkml:brushProperty name="width" value="0.025" units="cm"/>
      <inkml:brushProperty name="height" value="0.025" units="cm"/>
    </inkml:brush>
  </inkml:definitions>
  <inkml:trace contextRef="#ctx0" brushRef="#br0">314 1 12107,'0'0'7469,"1"10"-5916,1 11-897,-2 1-1,0-1 0,-1 0 0,-1 0 0,-1 0 1,-1 0-1,-11 34 0,-65 157 1648,50-137-1621,-22 49 198,19-51-95,4 2 0,-29 113 0,56-178-692,-5 42 33,7-51-128,0 1 1,0-1 0,0 1-1,0-1 1,1 0 0,-1 1-1,0-1 1,1 1 0,-1-1-1,1 0 1,-1 1 0,1-1-1,0 0 1,0 0 0,-1 0-1,1 1 1,0-1 0,0 0-1,0 0 1,0 0 0,0 0-1,0-1 1,1 1 0,-1 0-1,0 0 1,0-1 0,1 1-1,-1-1 1,0 1 0,1-1-1,0 1 1,11 1 1,0-1 0,0 0 0,0-1 0,0 0 0,0-1 0,21-5 0,83-24 0,-63 15 0,413-79 0,-394 78-1355,-27 0-2463,-2-7-4878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6:07.046"/>
    </inkml:context>
    <inkml:brush xml:id="br0">
      <inkml:brushProperty name="width" value="0.025" units="cm"/>
      <inkml:brushProperty name="height" value="0.025" units="cm"/>
    </inkml:brush>
  </inkml:definitions>
  <inkml:trace contextRef="#ctx0" brushRef="#br0">97 77 2915,'-39'4'2444,"31"-4"-295,0 0-1,1-1 1,-1 1 0,1-1 0,-13-4 0,21 7 1105,11 8-2873,23-5 249,0-1-1,0-3 0,56-3 0,-16 0-434,454-15 1485,-243 5-984,-115 7-585,279-15 34,-583 7-214,-772 10-220,889 3 289,-87 1-43,1 3 1,-177 33-1,259-29-59,29-4-102,36-1 190,1061-36 334,-676-8-186,-577 37 309,-635 55-443,732-46-1,7-3-11,0 3 0,0 2 0,-77 21 1,120-28 5,0 0 1,0 0-1,0 0 1,-1 0-1,1 0 1,0 0-1,0 0 1,0 0-1,0 0 1,0 0-1,0 0 1,-1 0-1,1 0 1,0 0-1,0 0 1,0 0 0,0 0-1,0 0 1,0 0-1,-1 0 1,1 0-1,0 0 1,0 0-1,0 0 1,0 0-1,0 0 1,0 0-1,0 0 1,0 0-1,-1 0 1,1 1-1,0-1 1,0 0-1,0 0 1,0 0-1,0 0 1,0 0-1,0 0 1,0 0-1,0 0 1,0 1-1,0-1 1,0 0-1,0 0 1,0 0-1,0 0 1,0 0-1,0 0 1,0 1-1,0-1 1,0 0-1,0 0 1,0 0-1,0 0 1,0 0-1,0 0 1,0 1 0,0-1-1,0 0 1,0 0-1,0 0 1,0 0-1,0 0 1,0 0-1,0 0 1,1 1-1,12 1-289,24 0-158,1-2 247,851-20-8770,-867 19 9071,-16 1 67,1 0-1,-1 0 0,0 0 1,1-1-1,-1 0 0,0-1 0,0 1 1,0-1-1,10-4 0,-17 5 41,0 0-1,0 0 0,0 1 1,0-1-1,-1 0 0,1 1 0,0-1 1,0 1-1,0 0 0,-1-1 1,1 1-1,0 0 0,-1 0 0,1-1 1,0 1-1,-2 0 0,-152-4 970,0 5 0,-180 27 0,228-15-1330,-55 6-4962,113-18-420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44.375"/>
    </inkml:context>
    <inkml:brush xml:id="br0">
      <inkml:brushProperty name="width" value="0.025" units="cm"/>
      <inkml:brushProperty name="height" value="0.025" units="cm"/>
    </inkml:brush>
  </inkml:definitions>
  <inkml:trace contextRef="#ctx0" brushRef="#br0">1 141 4869,'0'0'24311,"74"-33"-22486,-36 21-511,5-2-866,4 0-448,-1 0 0,0 2-737,-7-1-2402,-8-1-3459,-6-1-6406</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20.947"/>
    </inkml:context>
    <inkml:brush xml:id="br0">
      <inkml:brushProperty name="width" value="0.025" units="cm"/>
      <inkml:brushProperty name="height" value="0.025" units="cm"/>
    </inkml:brush>
  </inkml:definitions>
  <inkml:trace contextRef="#ctx0" brushRef="#br0">8 71 5381,'4'-8'7175,"-2"2"-6027,13-31 384,1 18 2909,-15 22-4028,0 0 0,0 0 0,0 1 0,0-1-1,-1 0 1,1 0 0,-1 1 0,0-1 0,0 1 0,0 5-1,-1-7-234,-1 38 598,-2 0-1,-14 65 0,9-66-598,2 1 0,-2 66-1,9-35-864,0-39-5473</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21.286"/>
    </inkml:context>
    <inkml:brush xml:id="br0">
      <inkml:brushProperty name="width" value="0.025" units="cm"/>
      <inkml:brushProperty name="height" value="0.025" units="cm"/>
    </inkml:brush>
  </inkml:definitions>
  <inkml:trace contextRef="#ctx0" brushRef="#br0">1 39 14350,'0'0'7441,"16"-7"-6784,-14 7-638,12-6 100,1 0 1,0 1-1,0 1 1,1 1-1,-1 0 1,1 1-1,-1 1 1,18 0-1,218 27 243,-222-22-245,-1 3 1,0 0 0,0 1-1,0 2 1,-1 1 0,41 24-1,-62-32-10,-2 0 0,1 0 0,0 0 0,-1 1 0,1 0 0,-1 0 0,0 0 0,0 1 0,-1 0 0,1-1-1,-1 1 1,0 0 0,-1 0 0,1 1 0,-1-1 0,0 0 0,0 1 0,0 0 0,-1-1 0,0 1 0,0 0 0,-1 0 0,1-1-1,-1 1 1,-1 0 0,0 9 0,-2-4 77,0-1-1,0 1 1,-1-1-1,0 0 1,-1 0-1,0 0 1,-1-1-1,0 1 1,0-2-1,-1 1 1,0-1-1,-1 0 1,-9 8-1,-7 4 16,-2 0 0,0-2-1,-1-1 1,0-2 0,-2 0 0,0-2-1,0-1 1,-1-1 0,-1-2 0,1-1-1,-2-1 1,-61 4 0,91-10-443,-1-1-1,1 0 1,-1 0-1,1 0 1,-1 0-1,0-1 1,1 1-1,-1-1 1,1 1-1,-1-1 1,1 0-1,0 0 1,-1 0-1,1 0 1,0 0 0,-4-3-1,5 2-156,0 0 1,0 1-1,0-1 0,0 0 1,1 0-1,-1 0 0,0 1 0,1-1 1,0 0-1,-1 0 0,1 0 1,0 0-1,0 0 0,0 0 0,0 0 1,0 0-1,1 0 0,-1 0 1,0 0-1,1 1 0,0-1 0,-1 0 1,2-2-1,14-26-12892</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21.847"/>
    </inkml:context>
    <inkml:brush xml:id="br0">
      <inkml:brushProperty name="width" value="0.025" units="cm"/>
      <inkml:brushProperty name="height" value="0.025" units="cm"/>
    </inkml:brush>
  </inkml:definitions>
  <inkml:trace contextRef="#ctx0" brushRef="#br0">227 1 11915,'0'0'5013,"2"15"-2990,-1-3-1650,-1 1 1,1-1-1,-2 1 0,0 0 0,0-1 0,-2 0 0,1 1 0,-1-1 1,-5 12-1,-66 138 1815,-28 78 906,93-216-2796,2 1 0,1 0 0,1 0 0,1 1 0,2-1 0,0 1 0,3 46 0,0-65-282,1 1 1,-1 0-1,1 0 1,1 0 0,0-1-1,0 0 1,0 1-1,1-1 1,0 0 0,0 0-1,0-1 1,1 1-1,0-1 1,1 0 0,-1-1-1,1 1 1,0-1-1,1 0 1,-1-1 0,1 1-1,0-1 1,0-1-1,0 1 1,13 3-1,-5-1-493,1-2-1,0 0 0,0 0 0,28 1 1,-23-4-1364,0-1 0,0-1 1,23-3-1,23-13-7384</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22.585"/>
    </inkml:context>
    <inkml:brush xml:id="br0">
      <inkml:brushProperty name="width" value="0.025" units="cm"/>
      <inkml:brushProperty name="height" value="0.025" units="cm"/>
    </inkml:brush>
  </inkml:definitions>
  <inkml:trace contextRef="#ctx0" brushRef="#br0">1 1 11627,'0'0'9241,"3"8"-6860,3 11-1276,-1 1 0,-1-1 0,-1 1 0,1 32 0,10 53 918,-14-102-1999,1-1 0,0 1 0,-1 0 0,1 0 0,0-1 0,0 1 0,1 0 0,-1-1 0,0 0 0,1 1 0,-1-1 0,1 0 0,0 1 0,0-1 0,0 0 1,0 0-1,0-1 0,4 4 0,-4-5 12,1 1 1,-1 0 0,0-1-1,1 1 1,-1-1 0,0 0-1,0 0 1,1 0 0,-1 0 0,0 0-1,1 0 1,-1-1 0,0 1-1,1-1 1,-1 1 0,0-1-1,4-2 1,5-3 85,-1 0 0,1-1 0,-1-1 0,-1 1-1,1-2 1,15-17 0,12-19-122,-23 27 0,0 1 0,1 0 0,20-16 0,-35 33 0,0-1 0,1 1 0,-1-1 0,0 1 0,1-1 0,-1 1 0,1-1 0,-1 1 0,1-1 0,-1 1 0,1-1 0,-1 1 0,1 0 0,-1-1 0,1 1 0,-1 0 0,1 0 0,0-1 0,-1 1 0,1 0 0,0 0 0,-1 0 0,1 0 0,0 0 0,-1 0 0,1 0 0,0 0 0,-1 0 0,1 0 0,-1 0 0,1 0 0,0 0 0,-1 1 0,1-1 0,0 0 0,-1 0 0,1 1 0,-1-1 0,1 0 0,-1 1 0,1-1 0,-1 1 0,1-1 0,-1 1 0,1-1 0,-1 1 0,1-1 0,-1 1 0,0-1 0,1 1 0,-1-1 0,0 1 0,0 0 0,1-1 0,-1 1 0,0-1 0,0 1 0,0 0 0,0 1 0,0 48 0,-1-37 0,-2 28 0,2-29 0,-1 0 0,2 0 0,0 0 0,0 0 0,4 22 0,-4-33 0,1 0 0,-1 0 0,0 0 0,1 0 0,0 0 0,-1 0 0,1 0 0,0 0 0,-1-1 0,1 1 0,0 0 0,0 0 0,0-1 0,-1 1 0,1 0 0,0-1 0,0 1 0,0-1 0,0 1 0,0-1 0,0 1 0,0-1 0,1 0 0,-1 0 0,0 1 0,0-1 0,0 0 0,0 0 0,0 0 0,0 0 0,0 0 0,0-1 0,1 1 0,-1 0 0,0 0 0,0-1 0,0 1 0,0-1 0,0 1 0,0-1 0,0 1 0,1-2 0,4-1 0,0 0 0,0 0 0,0-1 0,-1 0 0,9-7 0,14-20 0,-2-1 0,-1-1 0,-2-1 0,22-43 0,-18 31 0,-27 45-84,5-6-4187</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22.944"/>
    </inkml:context>
    <inkml:brush xml:id="br0">
      <inkml:brushProperty name="width" value="0.025" units="cm"/>
      <inkml:brushProperty name="height" value="0.025" units="cm"/>
    </inkml:brush>
  </inkml:definitions>
  <inkml:trace contextRef="#ctx0" brushRef="#br0">278 0 17040,'0'0'3481,"10"6"-1469,0 1-1555,0-1-1,0 2 0,0 0 0,-1 0 1,0 0-1,-1 1 0,0 0 1,0 1-1,-1 0 0,-1 0 0,1 1 1,-1-1-1,-1 1 0,0 1 0,-1-1 1,4 14-1,-6-4-351,-1-1 0,0 1 0,-1 0 0,-2-1 0,0 1 0,-1-1 0,-1 0 0,-1 1 0,0-2 1,-2 1-1,0-1 0,-1 0 0,-13 21 0,-13 19 230,-3-2 1,-72 86-1,84-112-1558,-31 29-1,45-50-340,0-1 1,-1 0-1,-17 11 0,-4-4-12636</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24.269"/>
    </inkml:context>
    <inkml:brush xml:id="br0">
      <inkml:brushProperty name="width" value="0.025" units="cm"/>
      <inkml:brushProperty name="height" value="0.025" units="cm"/>
    </inkml:brush>
  </inkml:definitions>
  <inkml:trace contextRef="#ctx0" brushRef="#br0">1 40 9417,'0'0'10666,"53"13"-8648,-3-13-256,18-4-449,13-5-641,8 1-575,0-1-290,-4-1-2689,-8-2-3973</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28.158"/>
    </inkml:context>
    <inkml:brush xml:id="br0">
      <inkml:brushProperty name="width" value="0.025" units="cm"/>
      <inkml:brushProperty name="height" value="0.025" units="cm"/>
    </inkml:brush>
  </inkml:definitions>
  <inkml:trace contextRef="#ctx0" brushRef="#br0">60 1 13453,'0'0'2690,"-3"15"-1531,-19 109 616,5 1 1,-1 222 0,43 271 910,-1-72 1221,-46 304-955,1-12-2359,28-756-593,4 0 0,34 128 0,-45-208-17,1 1-479,0 0 0,0 0 0,0 1 0,-1-1 0,1 0 0,-1 1 0,0-1 0,0 0 0,0 1 0,0-1 0,-1 0 0,0 4 0,-7-6-7100</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28.794"/>
    </inkml:context>
    <inkml:brush xml:id="br0">
      <inkml:brushProperty name="width" value="0.025" units="cm"/>
      <inkml:brushProperty name="height" value="0.025" units="cm"/>
    </inkml:brush>
  </inkml:definitions>
  <inkml:trace contextRef="#ctx0" brushRef="#br0">0 531 17008,'0'0'3742,"11"-7"-3736,2 0 6,1 1 0,-1 0 1,1 1-1,1 0 0,-1 1 0,24-3 1,108-9 555,-90 11-277,565-63 840,577-43 626,-148 73-170,-295 13-1530,104 0 126,898-55 493,-1508 58-658,363-37-1039,-595 54-2159,-21 1 296,-33-6-2147,20 7 2347,-16-10-3700</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29.168"/>
    </inkml:context>
    <inkml:brush xml:id="br0">
      <inkml:brushProperty name="width" value="0.025" units="cm"/>
      <inkml:brushProperty name="height" value="0.025" units="cm"/>
    </inkml:brush>
  </inkml:definitions>
  <inkml:trace contextRef="#ctx0" brushRef="#br0">0 10 15375,'0'0'2583,"8"-1"-1729,22-3 724,1 1 0,-1 2 0,54 4 0,-38 2-1036,0 2-1,-1 2 0,88 30 1,-127-36-436,1-1 0,0 1 0,-1 1 0,0-1 0,0 1 0,0 0 0,0 0 0,9 10 0,-13-12-20,0 1 0,0-1 0,0 1 0,-1-1 0,1 1 0,-1 0 1,0 0-1,1-1 0,-2 1 0,1 0 0,0 0 0,0 0 1,-1 0-1,0 0 0,1 0 0,-1 0 0,0 1 0,-1-1 1,1 0-1,-1 0 0,1 0 0,-1 0 0,-1 4 0,-2 2 77,-1 1-1,0-1 0,0 0 1,0 0-1,-1-1 0,-1 1 1,-14 13-1,-61 52 249,61-56-348,-2 2-291,-89 72 558,33-44-5205,44-34-3570</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29.776"/>
    </inkml:context>
    <inkml:brush xml:id="br0">
      <inkml:brushProperty name="width" value="0.025" units="cm"/>
      <inkml:brushProperty name="height" value="0.025" units="cm"/>
    </inkml:brush>
  </inkml:definitions>
  <inkml:trace contextRef="#ctx0" brushRef="#br0">0 811 15983,'0'0'6225,"9"-8"-4544,22-25-555,-1-2 0,37-53 0,51-95 586,-88 135-1202,181-305 1321,-202 338-1820,-7 11-13,0-1 0,1 1 0,-1-1 0,1 1-1,0 0 1,1 0 0,-1 1 0,1-1 0,7-5 0,-11 9-2,0-1 1,0 1 0,1 0-1,-1 0 1,0 0 0,1 0-1,-1 0 1,0 0 0,0 0-1,1 0 1,-1 0 0,0 0 0,1 0-1,-1 0 1,0 0 0,1 0-1,-1 0 1,0 0 0,0 0-1,1 0 1,-1 0 0,0 0-1,1 0 1,-1 0 0,0 1-1,0-1 1,1 0 0,-1 0-1,0 0 1,0 1 0,1-1-1,-1 0 1,0 0 0,0 0 0,0 1-1,0-1 1,1 0 0,-1 1-1,0-1 1,0 0 0,0 0-1,0 1 1,0-1 0,0 0-1,0 1 1,4 18-37,-3-14 24,9 58-242,25 123 1133,-30-166-1548,1 0 1,1 0 0,1-1 0,1 0 0,0-1-1,23 33 1,-12-30-4949,-2-12-5168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44.716"/>
    </inkml:context>
    <inkml:brush xml:id="br0">
      <inkml:brushProperty name="width" value="0.025" units="cm"/>
      <inkml:brushProperty name="height" value="0.025" units="cm"/>
    </inkml:brush>
  </inkml:definitions>
  <inkml:trace contextRef="#ctx0" brushRef="#br0">10 0 10474,'0'0'18898,"-10"50"-17265,10-18-255,0 6-994,0 4-384,3 4 0,7 2 0,1-1 0,-3-2 0,-1-5-480,-7-5-1570,0-9-801,-3-10-480,-12-12-1858,-6-4-4452</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31.427"/>
    </inkml:context>
    <inkml:brush xml:id="br0">
      <inkml:brushProperty name="width" value="0.025" units="cm"/>
      <inkml:brushProperty name="height" value="0.025" units="cm"/>
    </inkml:brush>
  </inkml:definitions>
  <inkml:trace contextRef="#ctx0" brushRef="#br0">6 7 15695,'0'0'4132,"-1"13"-3059,-2 9-395,2 1 0,0-1 0,2 1 0,1-1 0,0 1 0,2-1 0,6 22 0,-9-38-506,2 1 1,-1-1-1,1-1 1,0 1-1,0 0 1,0-1-1,1 0 1,0 1-1,0-1 1,0-1-1,6 6 1,-8-9-78,1 1 0,0-1 0,-1 0 0,1 1 0,0-1 0,0 0 1,0 0-1,0-1 0,0 1 0,0-1 0,0 1 0,0-1 1,0 0-1,0 0 0,0-1 0,-1 1 0,1 0 0,0-1 0,0 0 1,0 0-1,0 0 0,0 0 0,0 0 0,-1 0 0,1-1 0,3-2 1,23-15 84,-1-2 0,-1 0 0,-1-2 0,-1-1 0,31-39 0,43-40 165,-99 103-341,0 0 0,0-1-1,0 1 1,1 0 0,-1-1 0,0 1 0,0 0-1,1-1 1,-1 1 0,0 0 0,1-1 0,-1 1 0,0 0-1,1 0 1,-1 0 0,0-1 0,1 1 0,-1 0-1,1 0 1,-1 0 0,0 0 0,1 0 0,-1 0-1,1 0 1,-1 0 0,1 0 0,-1 0 0,0 0-1,1 0 1,-1 0 0,1 0 0,-1 0 0,0 0 0,1 0-1,-1 0 1,1 1 0,0-1 0,0 18 117,-10 23-8,7-32-113,0 0 0,0 0 0,0 0 0,1 0 0,0 0 0,1 11 0,1-19 0,-1 0 0,0-1 0,0 1 0,1 0 0,-1 0 0,0-1 0,1 1 0,-1 0 0,0-1 0,1 1 0,-1 0 0,1-1 0,0 1 0,-1-1 0,1 1 0,-1-1 0,1 1 0,0-1 0,-1 1 0,1-1 0,0 1 0,0-1 0,-1 0 0,1 0 0,0 1 0,0-1 0,-1 0 0,1 0 0,0 0 0,0 0 0,0 0 0,-1 0 0,1 0 0,0 0 0,0 0 0,0 0 0,-1 0 0,1-1 0,0 1 0,0 0 0,0-1 0,35-13 0,-28 8-353,0 0-1,0 0 1,-1 0-1,0-1 1,11-14-1,-15 17-339,1-1 1,-1 0-1,0 0 0,-1 0 0,1-1 0,-1 1 0,0 0 0,0-1 0,-1 0 0,2-10 0,-2-7-13202</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32.185"/>
    </inkml:context>
    <inkml:brush xml:id="br0">
      <inkml:brushProperty name="width" value="0.025" units="cm"/>
      <inkml:brushProperty name="height" value="0.025" units="cm"/>
    </inkml:brush>
  </inkml:definitions>
  <inkml:trace contextRef="#ctx0" brushRef="#br0">76 1 20243,'1'10'2034,"2"40"-535,-2 1-1,-2-1 1,-2 0-1,-2 1 1,-3-1-1,-19 66 1,18-82-1499,1-5 0,2-1 0,-6 51 0,11-79 0,1 1 0,0-1 0,0 1 0,0-1 0,0 1 0,0-1 0,-1 1 0,1-1 0,0 1 0,0-1 0,0 1 0,0-1 0,0 1 0,0-1 0,1 1 0,-1-1 0,0 1 0,0-1 0,0 1 0,0-1 0,1 1 0,-1-1 0,0 0 0,0 1 0,1-1 0,-1 1 0,0-1 0,1 0 0,-1 1 0,0-1 0,1 0 0,-1 1 0,1-1 0,-1 0 0,0 1 0,1-1 0,-1 0 0,1 0 0,-1 0 0,1 1 0,-1-1 0,1 0 0,-1 0 0,1 0 0,-1 0 0,1 0 0,-1 0 0,1 0 0,-1 0 0,1 0 0,-1 0 0,1 0 0,-1-1 0,1 1 0,-1 0 0,1 0 0,-1 0 0,1-1 0,-1 1 0,0 0 0,1 0 0,-1-1 0,1 0 0,0 1 0,161-82 0,-119 68 17,2 1 0,-1 2 0,57-5-1,38-9-435,-93 9-2603,-10-6-5391</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33.090"/>
    </inkml:context>
    <inkml:brush xml:id="br0">
      <inkml:brushProperty name="width" value="0.025" units="cm"/>
      <inkml:brushProperty name="height" value="0.025" units="cm"/>
    </inkml:brush>
  </inkml:definitions>
  <inkml:trace contextRef="#ctx0" brushRef="#br0">1 1 3491,'0'0'9583,"6"8"-7891,23 38 195,36 76 0,-11-17-13,398 628 4657,-382-639-6155,3-2 0,4-4 0,5-4 0,2-3 0,130 94 0,-95-93 269,4-7-1,141 65 1,284 78-70,594 84-403,-1039-278-56,10 2-36,763 157 609,-829-174-694,1-3-1,-1-1 1,85-4 0,-112-9-145,-20 8 108,0 0 1,1 0 0,-1 0 0,0 0 0,1 0 0,-1 0-1,0 0 1,0-1 0,1 1 0,-1 0 0,0 0 0,0 0-1,1-1 1,-1 1 0,0 0 0,0 0 0,0 0 0,1-1 0,-1 1-1,0 0 1,0-1 0,0 1 0,0 0 0,0 0 0,0-1-1,0 1 1,1 0 0,-1-1 0,0 1 0,0 0 0,0-1-1,0 1 1,0 0 0,0 0 0,0-1 0,-1 1 0,1 0-1,0-1 1,0 1 0,0 0 0,0-1 0,0 1 0,0 0 0,0 0-1,-1-1 1,1 1 0,0 0 0,0 0 0,0 0 0,-1-1-1,1 1 1,0 0 0,0 0 0,-1 0 0,1-1 0,0 1-1,0 0 1,-1 0 0,1 0 0,0 0 0,-1 0 0,1 0-1,0 0 1,-1 0 0,1-1 0,-30-6-4390,-15 0-3048</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33.682"/>
    </inkml:context>
    <inkml:brush xml:id="br0">
      <inkml:brushProperty name="width" value="0.025" units="cm"/>
      <inkml:brushProperty name="height" value="0.025" units="cm"/>
    </inkml:brush>
  </inkml:definitions>
  <inkml:trace contextRef="#ctx0" brushRef="#br0">5 1 16688,'0'0'6112,"7"11"-4249,-2-1-1431,0 1 0,0-1-1,-1 1 1,-1 0-1,0 1 1,0-1-1,-1 0 1,-1 1 0,1-1-1,-2 1 1,0 0-1,-2 15 1,-18 69 728,14-80-993,1 1-1,1 0 1,1 0 0,1 1-1,0-1 1,1 0-1,2 30 1,0-45-167,-1-1 0,1 0 0,0 1 0,0-1 0,-1 0 0,1 0 0,0 0 0,0 0 0,0 0 0,0 0 0,0 0 0,1 0 0,-1 0 0,0 0 0,0-1 0,1 1 0,-1 0 0,0-1 0,1 1 0,-1-1 0,0 0 0,1 1 0,-1-1 0,1 0 0,-1 0 0,3 0 0,49 0 0,-36 0 0,150-10 14,39 2-87,-202 8-36,5 0-2487,-5-2-3406,2-10-7877</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34.629"/>
    </inkml:context>
    <inkml:brush xml:id="br0">
      <inkml:brushProperty name="width" value="0.025" units="cm"/>
      <inkml:brushProperty name="height" value="0.025" units="cm"/>
    </inkml:brush>
  </inkml:definitions>
  <inkml:trace contextRef="#ctx0" brushRef="#br0">1 0 11435,'0'0'7783,"7"52"-5541,-7-15-512,0 4-609,-2 5-544,-1-1-481,1-7-32,2-8-449,0-9-1344,0-10-962</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34.956"/>
    </inkml:context>
    <inkml:brush xml:id="br0">
      <inkml:brushProperty name="width" value="0.025" units="cm"/>
      <inkml:brushProperty name="height" value="0.025" units="cm"/>
    </inkml:brush>
  </inkml:definitions>
  <inkml:trace contextRef="#ctx0" brushRef="#br0">1 104 16400,'0'0'2856,"3"-9"-193,-2 5-2472,1 1 0,-1-1-1,1 0 1,0 1 0,0-1-1,0 1 1,1 0 0,-1-1-1,1 1 1,0 0 0,0 1-1,0-1 1,0 0 0,4-1-1,1-1 66,0 1 0,1 0-1,0 0 1,0 1 0,0 0-1,14-2 1,10-1 13,1 1 0,0 2 0,0 1 1,0 1-1,0 3 0,49 7 0,-56-4-249,-1 0 0,0 2 1,-1 1-1,0 1 0,0 1 0,-1 2 1,0 0-1,38 26 0,-53-31-19,0 0 1,0 1-1,-1 0 0,0 1 0,0-1 1,-1 1-1,0 1 0,-1-1 0,0 1 1,0 1-1,-1-1 0,7 21 1,-10-25 21,-1 1 1,0-1 0,0 0 0,0 1 0,-1-1 0,0 1 0,0-1 0,-1 1 0,0-1 0,0 1-1,0-1 1,-1 0 0,0 1 0,0-1 0,-1 0 0,1 0 0,-1-1 0,-1 1 0,1 0 0,-1-1-1,0 0 1,0 0 0,0 0 0,-7 5 0,-9 7 213,0-2 1,0 0-1,-2-1 1,0-1-1,-1-1 0,0-1 1,-42 13-1,34-14 33,-1-2 0,0-1 0,-1-1-1,1-2 1,-53 0 0,82-3-301,0-1-1,0 0 1,0-1 0,0 1-1,0 0 1,0-1-1,0 0 1,0 1 0,0-1-1,0-1 1,0 1 0,0 0-1,1-1 1,-1 1 0,1-1-1,-1 0 1,1 0-1,-1 0 1,1 0 0,0 0-1,-3-3 1,4 2-165,0-1 1,0 1-1,0 0 0,0 0 1,0-1-1,1 1 0,-1 0 1,1-1-1,0 1 0,0 0 1,0-1-1,1 1 0,-1 0 1,1-1-1,0 1 0,0 0 0,0 0 1,0-1-1,0 1 0,3-3 1,27-41-8683</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0:58:53.697"/>
    </inkml:context>
    <inkml:brush xml:id="br0">
      <inkml:brushProperty name="width" value="0.035" units="cm"/>
      <inkml:brushProperty name="height" value="0.035" units="cm"/>
    </inkml:brush>
  </inkml:definitions>
  <inkml:trace contextRef="#ctx0" brushRef="#br0">1096 462 16804,'-5'6'750,"4"-5"-634,0 0 0,0 0-1,0 0 1,0 0 0,1 0 0,-1 0 0,0 1 0,1-1 0,-1 0-1,1 0 1,-1 1 0,1-1 0,0 0 0,0 1 0,-1-1 0,1 0 0,0 1-1,0-1 1,0 0 0,1 2 0,-3 25 113,-1-1 0,-10 43 0,-39 164 2751,43-176-2877,-55 334 1801,32-114-1382,8-43-347,17-187-104,-2 0 0,-2 0 1,-19 51-1,-131 249-14,-27-12-37,76-132 1,-19 33 9,70-129 317,-64 156 1,108-227-318,12-30-26,1 1 0,0-1 0,1 1 0,0 0 0,0 0 0,1 1 0,0-1-1,0 1 1,0 14 0,2-21-4,0 0 0,1 0 0,0 0 1,0 0-1,-1 0 0,1 0 0,0 0 0,1 0 0,-1 0 0,0-1 0,0 1 0,1 0 0,-1-1 0,1 1 0,-1-1 1,1 1-1,0-1 0,0 0 0,0 0 0,-1 0 0,1 0 0,0 0 0,0 0 0,4 0 0,5 3-8,1-1-1,0 0 1,12 1-1,199 10-44,-7-2 33,-97 9 17,-1 6 0,196 70 0,-233-71-12,1-3 0,143 20 0,175-14-67,300-2 45,222 3-24,-216-65-252,-312 7-43,3 22 211,-165 16 150,183 4-10,-18-15-72,497 12-174,-123-18 227,-744 5 24,961-61-2,-164 19 28,481 9-33,-1067 34 20,347-20-10,-571 19-5,344-49-15,-295 37 14,0-1 0,-1-4 0,92-41 0,72-35 61,-179 75-46,-2-2 1,0-2-1,-1-2 1,-1-2-1,-2-2 1,66-62 0,-87 71-5,-1 0 0,0-1 0,-2-1 0,-1-1 0,-1 0 0,20-44 0,-12 14 7,-2-1 0,16-69 0,-18 22 4,-13 65-10,17-59 0,-14 69-13,-2 0 0,-1 0 0,-2-1 0,0 0 0,-2 0 0,-1 0 0,-1 0 0,-1 0 0,-2 0 0,-1 0 0,-1 0 0,-16-50 0,15 61 12,1 1 1,0 0 0,-12-22 0,14 32 9,-1 1-1,1-1 1,-1 1-1,0 0 1,0 0-1,-1 1 0,0 0 1,1-1-1,-1 1 1,-7-3-1,-55-31 252,-97-37 0,129 59-342,-93-33 65,-1 6-1,-167-32 0,-71 21 55,93 19-62,28-10-127,-465-60-8,540 93 146,-415-39 28,525 44-23,-314-48-78,310 41-29,1-3 0,0-2 0,-102-47 0,-96-66-79,80 38 185,147 77 12,1-3 0,1 0 0,-39-32 0,53 36-5,2-1 0,0 0 0,0-1 0,2-1 0,1 0 1,-19-32-1,11 12-7,-45-74-8,57 99 8,0 1 0,-1 0 0,-1 0 0,0 1 0,-23-18 0,0 8 0,0 0 0,-1 3 1,-70-28-1,-124-28-12,193 64 15,-624-143-78,448 111 343,-12-10-247,-134-25-4,-24 39-16,-2 23-29,198 10 19,-168-27 3,167 13 16,90 13 0,-116 8 0,-98 22 11,219-15-18,-214 8 17,-21 2 2,-492 20 88,310-40-97,130 2 7,122 10-918,189-6-311</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0:59:06.675"/>
    </inkml:context>
    <inkml:brush xml:id="br0">
      <inkml:brushProperty name="width" value="0.035" units="cm"/>
      <inkml:brushProperty name="height" value="0.035" units="cm"/>
    </inkml:brush>
  </inkml:definitions>
  <inkml:trace contextRef="#ctx0" brushRef="#br0">51 91 22597,'-4'4'50,"0"0"-1,0 0 1,0 0 0,0 0 0,1 0-1,-1 1 1,1 0 0,0-1 0,0 1 0,1 0-1,0 1 1,0-1 0,0 0 0,0 1-1,1-1 1,0 1 0,0-1 0,0 1-1,1 0 1,0-1 0,0 1 0,0-1 0,1 1-1,0 0 1,0-1 0,0 1 0,4 7-1,1 5-68,1 1 0,0-2 0,2 1-1,0-1 1,18 26 0,68 73-46,-68-86 60,-2 1 0,0 1-1,32 58 1,-51-76 23,0 0 0,-2 0 0,1 0 0,-2 1 0,0 0 1,-1 0-1,0 0 0,-2 0 0,1 0 0,-4 27 0,-5 12 455,-22 83 0,28-130-423,-12 48 109,2 1 1,3 1-1,2-1 0,2 1 1,5 82-1,6-11-151,-6-124-10,0-1 0,1 0 0,-1 0 0,1 0 0,-1 0 0,1 0 0,0 0 0,0 0 0,0 0 0,1 0-1,-1 0 1,1 0 0,0-1 0,-1 1 0,1-1 0,0 1 0,1-1 0,-1 0 0,0 1 0,5 2 0,-2-3-11,0 0-1,1 0 1,-1 0 0,1-1-1,0 1 1,-1-1 0,1-1 0,0 1-1,0-1 1,6 0 0,92 9 20,-13-1-70,43-5 9,248-27 1,-22-39-21,149-17 109,-237 59-28,270-34-15,-454 40-11,190-28 31,-195 34 12,117 3-1,-43 17-17,38 1 18,-168-12-25,0-1 0,1-2 0,-1-1 0,0-1 0,29-10 0,-31 7-9,0-2 1,0 0-1,-1-2 0,-1-1 0,24-17 1,-33 20-9,0-1 1,-1-1-1,0-1 1,0 0-1,-2 0 1,0-1-1,0 0 1,14-26-1,4-25-1,-2-1 0,24-87-1,-35 102 27,8-36-10,-4-2 0,-3 0 0,-4 0 0,1-135-1,-13 219 32,-1-1-1,0 1 1,-1 0-1,1-1 1,-1 1-1,0 0 1,0 0-1,-1 0 1,0 0-1,0 0 1,0 0-1,0 0 1,-1 0-1,1 1 1,-1-1-1,-1 1 1,1 0-1,0 0 1,-1 0-1,0 0 1,0 1-1,0-1 0,0 1 1,-1 0-1,1 0 1,-1 1-1,-9-4 1,-25-10 249,0 2-1,-80-18 1,48 15-139,14 4-105,0 3 0,0 2 0,-1 3 0,-71 2 0,-233 29-115,230-13 142,-332 17 54,-4-41 75,39-21-204,-2 29-44,-366 88-353,682-69 13,4-3-81,13-7 2138</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0:59:19.169"/>
    </inkml:context>
    <inkml:brush xml:id="br0">
      <inkml:brushProperty name="width" value="0.035" units="cm"/>
      <inkml:brushProperty name="height" value="0.035" units="cm"/>
    </inkml:brush>
  </inkml:definitions>
  <inkml:trace contextRef="#ctx0" brushRef="#br0">1173 42 14003,'-11'-5'1448,"0"2"0,0 0 0,0 0 1,-1 1-1,1 0 0,-22 0 0,2 0-51,20 1-1245,-1 0 0,0 1-1,0 0 1,0 1-1,0 0 1,1 1 0,-1 1-1,0-1 1,1 2-1,0 0 1,0 0 0,0 1-1,0 0 1,-13 10-1,-45 25 288,42-26-412,0 2 0,1 1 0,-28 24 0,53-40-27,-242 234 22,215-205-22,2 2 1,2 1-1,1 1 1,1 1-1,2 1 1,-19 47-1,14-25 11,-50 82 0,41-80-1,21-33-4,0 1-1,1 0 0,2 1 0,1 0 0,1 1 1,2 0-1,1 0 0,-2 38 0,3-16-6,-2 16-14,5 91 1,3-138 12,0 1 0,1-1 0,2 1 0,0-1-1,1 0 1,1-1 0,1 1 0,14 25 0,47 62 15,3 6 7,-64-100-27,0-1-1,0 0 1,2 0-1,-1-1 1,2 0-1,21 19 1,-24-25 4,1 0 0,0 0 0,0-1 0,0 0 0,0 0 0,1-1 0,0-1 0,0 0 0,0 0 0,0-1 0,14 2 0,-3-1 5,0-1-1,0-1 0,0-1 1,0-1-1,0 0 1,0-2-1,0 0 1,-1-2-1,1 0 1,-1-1-1,30-14 0,-6-4 7,-1-3 1,-1-1-1,46-42 0,-44 35-9,180-158 23,-181 149-18,-2-2 0,-2-2 0,42-68 0,-50 66 5,36-76 0,15-60-1,-30 64-2,-40 93 8,71-172-45,-72 168 97,-2 0 0,0-1 0,-3 0 0,4-45 0,-8 47-46,-1 0 0,-1-1 0,-2 1 0,-9-51 0,9 73-4,-1 1-1,0-1 1,0 1 0,-1-1 0,-1 1 0,1 0-1,-1 0 1,-1 1 0,1 0 0,-2 0 0,1 0 0,-1 1-1,0-1 1,0 2 0,-1-1 0,0 1 0,0 0-1,-18-9 1,4 7 4,0 0-1,-1 1 1,0 1 0,0 1-1,-42-4 1,34 6-47,1-2 0,-49-13 1,-21-22-327,-21-7-532,105 42 496,-1 1 0,1 1 0,-1 1-1,0 0 1,-33 1 0,-36 13-2397</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0:59:28.318"/>
    </inkml:context>
    <inkml:brush xml:id="br0">
      <inkml:brushProperty name="width" value="0.035" units="cm"/>
      <inkml:brushProperty name="height" value="0.035" units="cm"/>
    </inkml:brush>
  </inkml:definitions>
  <inkml:trace contextRef="#ctx0" brushRef="#br0">930 152 12955,'-4'-6'1079,"0"0"0,0 0 0,-1 1 0,0 0 1,0 0-1,0 0 0,-12-7 0,-47-26 867,39 24-883,8 6-947,1 0-1,-1 1 0,-1 1 1,1 1-1,-1 0 1,0 1-1,0 1 0,-1 1 1,1 1-1,0 0 1,-1 2-1,1 0 0,0 0 1,-1 2-1,1 0 0,0 1 1,1 1-1,-1 1 1,1 1-1,-25 12 0,19-5-117,0 1 0,1 0 0,1 2 0,1 1 0,0 0 0,1 2 0,1 0 0,-27 40 0,18-18-3,1 1 0,3 2 0,-31 85 0,41-92 1,2 1 0,2 0 0,2 1 0,-4 70 0,9-45-3,3 1 0,11 73 1,-8-111 2,0 0 1,2 0 0,14 40-1,-17-59 0,1-1 0,-1 0 0,2 0 0,-1-1 0,1 1 0,0-1 0,0 0 0,1 0 0,0 0 0,0-1 0,1 0 0,0-1 0,0 1 0,0-1 0,10 5 0,-2-4 6,0 0 0,0-1 0,1 0 0,0-2 0,0 0-1,0 0 1,0-2 0,0 0 0,1-1 0,-1 0 0,0-2-1,21-3 1,5-4 6,0-1 0,0-3 0,54-23 0,-59 21-5,-2-2 0,-1-1 1,0-1-1,-1-2 0,-1-2 0,-1-1 0,-1-1 0,-2-1 0,0-2 0,30-40 0,-24 25 83,-2-3 1,-3-1-1,-1-1 1,-3-1-1,-1-1 1,-3-1-1,18-66 1,-36 102-78,1 1 1,-2-1-1,0 0 1,-1 0-1,0 0 1,-2-16-1,1 25 5,-1 0-1,-1-1 0,1 1 1,-1 0-1,0 0 0,0 0 1,-1 1-1,1-1 1,-1 1-1,-1-1 0,1 1 1,-1 0-1,0 0 0,0 0 1,0 1-1,-1-1 0,-7-5 1,-18-9 93,0 1 1,-2 1-1,-38-14 1,2 0-41,54 24-218,0 0 0,-1 1-1,0 0 1,0 1 0,-1 1 0,1 1-1,-1 0 1,0 1 0,0 1 0,0 0-1,-30 3 1,6 8-1583</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45.093"/>
    </inkml:context>
    <inkml:brush xml:id="br0">
      <inkml:brushProperty name="width" value="0.025" units="cm"/>
      <inkml:brushProperty name="height" value="0.025" units="cm"/>
    </inkml:brush>
  </inkml:definitions>
  <inkml:trace contextRef="#ctx0" brushRef="#br0">0 57 15695,'0'0'6817,"7"-9"-3737,-5 7-2863,-1-2-58,1 1-1,0 0 0,1 0 1,-1 1-1,1-1 0,-1 0 1,1 1-1,0-1 1,-1 1-1,1 0 0,1 0 1,-1 0-1,0 0 0,0 1 1,1-1-1,-1 1 1,1 0-1,-1 0 0,1 0 1,-1 1-1,1-1 1,3 1-1,52-2 588,1 3 0,66 10 0,-104-7-746,-1-1 1,0 2 0,0 1 0,-1 1 0,1 0 0,-2 2 0,1 0 0,-1 1 0,23 17 0,-37-24 16,-2 0-1,1 0 1,0 0-1,0 1 0,-1 0 1,0-1-1,0 1 1,0 0-1,0 1 1,-1-1-1,1 0 0,-1 1 1,0 0-1,0-1 1,-1 1-1,0 0 0,1 0 1,-2 0-1,1 0 1,0 0-1,-1 0 1,0 0-1,0 0 0,-1 0 1,1 0-1,-1 0 1,0-1-1,-1 1 0,1 0 1,-1 0-1,0-1 1,-3 8-1,-4 2 43,1 1-1,-2-2 0,0 1 1,0-1-1,-1-1 1,-1 0-1,0 0 1,-21 15-1,6-8-58,0-2 0,-1 0 0,0-2 0,-42 16 0,50-24 0,1 0 0,-2-2 0,1 0 0,-1-1 0,1-1 0,-1-1 0,-38-2 0,56 0-130,1 0-1,0 0 1,0-1 0,0 1 0,-1 0-1,1-1 1,0 0 0,0 0-1,0 1 1,0-1 0,0-1-1,-2 0 1,-8-15-4598,3-11-5986</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0:59:41.573"/>
    </inkml:context>
    <inkml:brush xml:id="br0">
      <inkml:brushProperty name="width" value="0.035" units="cm"/>
      <inkml:brushProperty name="height" value="0.035" units="cm"/>
    </inkml:brush>
  </inkml:definitions>
  <inkml:trace contextRef="#ctx0" brushRef="#br0">1062 281 11618,'-8'-1'781,"0"-1"-1,0 1 1,0-1-1,0-1 0,0 0 1,1 0-1,-1 0 1,1-1-1,0 0 0,0 0 1,-12-11-1,15 13-669,0-1 0,0 1 1,0 0-1,0 0 0,-1 0 0,1 1 0,-1 0 0,1 0 0,-1 0 0,1 0 1,-1 0-1,0 1 0,1 0 0,-10 1 0,-4 1 260,-1 2-1,-26 7 1,-2 1-91,25-7-118,0 1 0,0 1 0,1 1 0,0 1-1,1 0 1,-1 2 0,2 0 0,0 2-1,0 0 1,1 1 0,1 0 0,-23 25 0,12-10-155,-5 4 19,-58 48-1,72-66-19,2 1 0,-22 25 0,11-11-6,8-8-2,2 0 0,0 2 1,1 0-1,2 1 0,1 0 1,0 1-1,-15 44 0,11-16-7,3 2 0,-17 107-1,27-100 10,2 0-1,8 86 0,-3-110 3,0 9-6,13 63-1,-11-91-5,1 1 0,1-1-1,1 0 1,0-1 0,17 30 0,-19-42 3,0 1 0,1-1 0,0 0 0,0 0 0,1-1 0,0 0 0,0 0 0,1 0 0,8 4 0,14 7 23,36 14 0,-7-4 6,-44-20-14,-2 1 0,1 0 0,-1 0 0,0 1 0,-1 1 0,0 0 0,0 1 0,18 22 0,-16-15-9,2 5-3,2-1 1,37 36-1,-48-52 2,0-1 1,0 1-1,1-1 1,0-1 0,0 1-1,0-1 1,0-1-1,1 1 1,-1-1-1,1-1 1,0 0-1,17 2 1,339 10 41,-350-15-40,0-1 1,-1-1-1,1 0 1,0-1-1,-1-1 1,0 0-1,22-11 1,90-60 8,-68 38-7,14-12-2,-2-3 0,94-93 0,-162 144 0,124-126 9,-113 112-9,-1 0 0,0-1 0,-1 0 0,-1-1 0,-1 0 0,13-36 0,11-45-44,9-28 44,38-192 0,-76 290-27,-2 0 1,-1 0 0,-1 0-1,-1 0 1,-7-34-1,-36-143 35,34 177 1,0 1-1,-2-1 1,-1 2-1,-30-47 1,26 45-4,-34-80 44,38 78 27,0 1-1,-29-45 0,36 67-8,0 0 1,0 0-1,-1 0 1,0 1-1,0 0 0,-1 0 1,0 1-1,0 0 1,0 1-1,-1 0 0,0 0 1,-17-7-1,8 7 97,0 0-1,0 1 0,0 1 1,-25 0-1,-75 2 241,116 1-401,-93 6-353,-172 33 0,211-25-1034,-7 10-538</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0:59:53.954"/>
    </inkml:context>
    <inkml:brush xml:id="br0">
      <inkml:brushProperty name="width" value="0.035" units="cm"/>
      <inkml:brushProperty name="height" value="0.035" units="cm"/>
    </inkml:brush>
  </inkml:definitions>
  <inkml:trace contextRef="#ctx0" brushRef="#br0">4990 338 22341,'-23'-5'-26,"-1"-2"1,1 0-1,1-2 1,0 0-1,0-1 1,0-2-1,1 0 1,-35-28-1,19 14-11,-1 1 0,-1 2 0,-1 1 0,-1 3 0,0 1-1,-46-13 1,28 15-42,-1 2 0,-1 3-1,-117-7 1,-29 15 570,-258 27 0,-200 78 681,505-71-1011,-430 97 59,465-94-113,1 6 0,-192 90 1,223-80 3,2 3 1,-131 103 0,-138 164-26,257-213-100,5 5 0,-136 200-1,205-267 26,1 1 0,2 1-1,2 2 1,3 1 0,1 0-1,3 1 1,2 1 0,2 1-1,-7 72 1,14-33 26,4 0 0,5 1 0,3-1 0,4-1-1,32 128 1,-30-168-25,4-1 0,1 0 0,2-1 0,3-1 0,1-1 0,3-1-1,62 84 1,-58-93-14,1-2 1,1-2-1,3-1 0,0-1 0,2-2 0,1-2 0,1-1 0,1-2 0,54 23 0,-7-12 5,1-4-1,1-4 1,112 19-1,283 16-4,205-43-68,-504-30-40,317-59 0,-283 21-173,412-151 0,-470 134 203,-4-7 0,-3-7 0,161-112 0,-146 72-1,158-146-1,-220 167 137,-4-5 0,113-149-1,-156 171 130,-4-1 0,68-137 0,-92 152-90,-3-2-1,-3 0 1,33-147-1,-55 195-87,9-41 102,-2-1 1,3-104-1,-14 149-43,-1-1 1,-1 0-1,0 1 0,-2-1 0,0 1 0,-1 0 1,-1 0-1,-1 1 0,0-1 0,-1 2 1,-1-1-1,-23-32 0,5 17 30,-2 1-1,-1 2 1,-1 0 0,-2 3-1,-41-29 1,-189-102-54,-59-9-549,220 121-125,-132-40 1,34 29-374</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2:52.199"/>
    </inkml:context>
    <inkml:brush xml:id="br0">
      <inkml:brushProperty name="width" value="0.025" units="cm"/>
      <inkml:brushProperty name="height" value="0.025" units="cm"/>
    </inkml:brush>
  </inkml:definitions>
  <inkml:trace contextRef="#ctx0" brushRef="#br0">1 231 6278,'0'0'7735,"8"2"-5946,27-1-892,0-1 1,0-2-1,40-7 1,25-1-474,1002-33 2900,-353 19-1331,-483 14-1529,234-12-121,-5-37-173,-424 49-116,5-1-508,-28-1-4025,-29 3-497,-1-4-3752</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3:03.857"/>
    </inkml:context>
    <inkml:brush xml:id="br0">
      <inkml:brushProperty name="width" value="0.025" units="cm"/>
      <inkml:brushProperty name="height" value="0.025" units="cm"/>
    </inkml:brush>
  </inkml:definitions>
  <inkml:trace contextRef="#ctx0" brushRef="#br0">146 90 3812,'0'0'1687,"-8"0"-967,1 1-983,-2-1 504,0 0 0,0 1-1,0 0 1,0 1 0,0 0 0,0 0 0,1 1 0,-1 0 0,1 0 0,-15 9-1,16-9-818,-5-2 8231,23-1-6346,137-12 2040,-26 0-2151,1357-6 3197,-1064 19-3117,158-19-815,-52 0 66,-168 17 1672,-353-5-8477,2-8 1169,7-12-7868</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3:13.772"/>
    </inkml:context>
    <inkml:brush xml:id="br0">
      <inkml:brushProperty name="width" value="0.025" units="cm"/>
      <inkml:brushProperty name="height" value="0.025" units="cm"/>
    </inkml:brush>
  </inkml:definitions>
  <inkml:trace contextRef="#ctx0" brushRef="#br0">0 166 5029,'0'0'5973,"8"3"-4419,5 0-989,0 0 1,0-1-1,0-1 0,0 0 1,0 0-1,0-1 0,0-1 1,0 0-1,18-5 0,92-12 2216,210-7 0,-62 9-1147,266-10-783,-99 8 573,332 2 55,-137 7-465,-454-1-727,173-5 285,-208 16-300,-143-1-464,-6 1-5587,-2-5-5055,3-12-2992</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3:30.394"/>
    </inkml:context>
    <inkml:brush xml:id="br0">
      <inkml:brushProperty name="width" value="0.025" units="cm"/>
      <inkml:brushProperty name="height" value="0.025" units="cm"/>
    </inkml:brush>
  </inkml:definitions>
  <inkml:trace contextRef="#ctx0" brushRef="#br0">1 154 5029,'0'0'10431,"10"4"-9454,3 2-585,0 0 1,1-1-1,-1-1 0,1 0 1,1-1-1,-1 0 0,22 0 1,57-7 653,101-18 1,-100 9-780,105 0-1,-98 16-63,123 19 0,98-6 969,-148-12-427,-46-2-254,0-6 0,164-25 0,46 8 362,-62 8-670,284-27 21,-519 38-152,205-5 556,-776 21-1585,-75 9 936,256-14 34,-293-12 210,540 2 11,474-26-3867,10-30-3276,-369 55 6706,141-25-7710</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3:38.585"/>
    </inkml:context>
    <inkml:brush xml:id="br0">
      <inkml:brushProperty name="width" value="0.025" units="cm"/>
      <inkml:brushProperty name="height" value="0.025" units="cm"/>
    </inkml:brush>
  </inkml:definitions>
  <inkml:trace contextRef="#ctx0" brushRef="#br0">0 33 5477,'0'0'10090,"8"0"-8350,39 0-56,0-2-1,58-11 0,-45 5-815,65-1-1,164 28-342,2 0-153,-18-22 250,-33-2 607,246 28 0,-341-5-712,177 16 611,-248-30-685,0-4 0,101-12 0,-140 8-227,1 1 0,0 2 0,-1 1 1,1 2-1,65 12 0,-74-10-259,-1-1 0,1-1-1,29-3 1,-24 1-2645,-32-5-4450,0 4 5836,0-10-6092</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3:40.008"/>
    </inkml:context>
    <inkml:brush xml:id="br0">
      <inkml:brushProperty name="width" value="0.025" units="cm"/>
      <inkml:brushProperty name="height" value="0.025" units="cm"/>
    </inkml:brush>
  </inkml:definitions>
  <inkml:trace contextRef="#ctx0" brushRef="#br0">101 49 4292,'-3'0'645,"-7"1"275,0 1 1,1 0 0,-1 1 0,1 0-1,-1 0 1,1 1 0,0 0-1,-10 6 1,19-10-879,-1 0 0,1 0-1,0 0 1,0 1 0,0-1-1,0 0 1,0 0 0,0 0-1,0 0 1,0 0 0,-1 0-1,1 0 1,0 0 0,0 1-1,0-1 1,0 0 0,0 0-1,0 0 1,0 0 0,0 0-1,0 0 1,0 1 0,0-1-1,0 0 1,0 0 0,0 0-1,0 0 1,0 0 0,0 1-1,0-1 1,0 0 0,0 0-1,0 0 1,0 0 0,0 0-1,0 0 1,0 1 0,0-1-1,0 0 1,0 0 0,0 0-1,1 0 1,-1 0 0,0 0-1,0 0 1,0 1 0,0-1-1,0 0 1,0 0 0,0 0-1,0 0 1,1 0 0,-1 0-1,0 0 1,0 0 0,0 0-1,0 0 1,0 0 0,1 0-1,-1 0 1,0 0 0,16 4 1070,18-2 237,82-8 469,194-35 0,62-4-1386,324 50 2152,-232 6-1325,-414-11-1126,145-1 930,326 40 0,-427-27 9,150 1 1,93-24 259,-290 8-1137,197-11 318,-246 14-499,-14-1-2588,15 1 2082,0 0 0,-1-1-1,1 1 1,0-1 0,0 1-1,0-1 1,1 0 0,-1 1-1,0-1 1,0 0 0,0 0-1,0 0 1,1 1 0,-1-1-1,0 0 1,1 0-1,-1 0 1,0 0 0,0-2-1,-8-18-8769</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36.122"/>
    </inkml:context>
    <inkml:brush xml:id="br0">
      <inkml:brushProperty name="width" value="0.025" units="cm"/>
      <inkml:brushProperty name="height" value="0.025" units="cm"/>
    </inkml:brush>
  </inkml:definitions>
  <inkml:trace contextRef="#ctx0" brushRef="#br0">91 1 4773,'0'0'3395,"-54"38"-2691,48-24 834,0-2-385,2-2-192,-1-7-545,2-3-256,-3-8-576,0-18-2915</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36.494"/>
    </inkml:context>
    <inkml:brush xml:id="br0">
      <inkml:brushProperty name="width" value="0.025" units="cm"/>
      <inkml:brushProperty name="height" value="0.025" units="cm"/>
    </inkml:brush>
  </inkml:definitions>
  <inkml:trace contextRef="#ctx0" brushRef="#br0">24 24 17168,'0'0'3844,"-24"-8"-6631,32-8-3299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45.546"/>
    </inkml:context>
    <inkml:brush xml:id="br0">
      <inkml:brushProperty name="width" value="0.025" units="cm"/>
      <inkml:brushProperty name="height" value="0.025" units="cm"/>
    </inkml:brush>
  </inkml:definitions>
  <inkml:trace contextRef="#ctx0" brushRef="#br0">100 67 5701,'0'0'24258,"4"8"-23014,-2-4-1159,0 0-1,-1 0 1,1 0 0,-1 0-1,0 0 1,0 0 0,-1 0-1,1 0 1,-1 1 0,0-1-1,0 0 1,0 0 0,-2 8-1,-1 3 4,-2 1 0,0-1 0,-7 15 0,-72 152-606,144-358-17823,-28 79 14862,2 3 6396,-18 66 1766,-9 26-1915,-4 18-1330,-16 188 4110,6-141-3998,2 119 0,6-179-1523,-1 0 1,1 0-1,0 0 1,0 0-1,0 0 1,0 0-1,1 0 0,-1 0 1,4 4-1,-5-6-18,1 0-1,-1 0 1,1-1-1,-1 1 0,1 0 1,-1-1-1,1 1 1,0 0-1,-1-1 1,1 1-1,0-1 0,0 1 1,-1-1-1,1 1 1,0-1-1,0 0 1,0 1-1,-1-1 0,1 0 1,0 0-1,0 0 1,0 1-1,0-1 1,0 0-1,0 0 0,0 0 1,-1 0-1,1-1 1,0 1-1,0 0 1,0 0-1,0 0 0,0-1 1,0 1-1,-1-1 1,1 1-1,0 0 1,1-2-1,-2 2-40,1-1 1,0 0-1,-1 0 1,1 0-1,0 0 0,-1 0 1,1 0-1,-1-1 1,0 1-1,1 0 0,-1 0 1,0 0-1,0 0 1,0 0-1,1-1 0,-1 1 1,-1 0-1,1 0 1,0 0-1,0 0 0,0 0 1,0-1-1,-1 1 1,0-2-1,-14-27-625,-1 14 599,0 0-1,-1 2 0,-1 0 0,-1 0 0,-34-17 0,33 19 332,20 12-245,0 0-1,0 0 0,-1 0 0,1 0 0,0 0 0,0-1 1,-1 1-1,1 0 0,0 0 0,0 0 0,0 0 1,-1 0-1,1 0 0,0 0 0,0-1 0,0 1 0,-1 0 1,1 0-1,0 0 0,0-1 0,0 1 0,0 0 1,0 0-1,0 0 0,-1-1 0,1 1 0,0 0 0,0 0 1,0 0-1,0-1 0,0 1 0,0 0 0,0 0 1,0-1-1,0 1 0,0 0 0,0 0 0,0-1 0,0 1 1,0 0-1,0 0 0,0-1 0,0 1 0,0 0 1,1 0-1,-1 0 0,0-1 0,0 1 0,0 0 0,0 0 1,0 0-1,1-1 0,-1 1 0,0 0 0,20-7 370,35 1-576,-51 5 255,74-9-2116,-26-3-5449,-8-1-6535</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40.001"/>
    </inkml:context>
    <inkml:brush xml:id="br0">
      <inkml:brushProperty name="width" value="0.025" units="cm"/>
      <inkml:brushProperty name="height" value="0.025" units="cm"/>
    </inkml:brush>
  </inkml:definitions>
  <inkml:trace contextRef="#ctx0" brushRef="#br0">0 3056 5926,'0'0'11429,"10"-1"-10762,16-3-188,-1-1-1,0-1 1,-1-1-1,0-1 1,0-1-1,32-17 0,144-89 1184,-188 108-1681,123-78 168,259-142 1164,12 14-252,122-54-499,-329 195-578,-121 47 54,-2-3-1,98-52 0,-43 5 375,463-242 671,-492 262-965,187-134 0,13-10 15,186-65-120,93-54 6,-194 81-40,-88 50 15,-293 183-124,0 0 0,1 1 1,-1-1-1,1 2 0,-1-1 1,1 1-1,0 0 0,0 0 0,10-1 1,-25 9-10634,-5-6-693</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44.953"/>
    </inkml:context>
    <inkml:brush xml:id="br0">
      <inkml:brushProperty name="width" value="0.025" units="cm"/>
      <inkml:brushProperty name="height" value="0.025" units="cm"/>
    </inkml:brush>
  </inkml:definitions>
  <inkml:trace contextRef="#ctx0" brushRef="#br0">137 65 9865,'0'0'13816,"-11"-4"-11814,4 1-1674,5 1-273,0 1-1,0 0 1,1-1-1,-1 1 0,-1 0 1,1 0-1,0 1 1,0-1-1,0 0 1,0 1-1,0-1 0,-1 1 1,1 0-1,0 0 1,0 0-1,-1 0 1,1 0-1,0 0 1,0 0-1,-1 1 0,1-1 1,0 1-1,0 0 1,0 0-1,0 0 1,0 0-1,0 0 0,0 0 1,0 0-1,0 0 1,0 1-1,-1 1 1,-4 7-15,1 1 0,1-1 0,0 1 1,0 0-1,1 1 0,0-1 0,1 1 1,1-1-1,-3 21 0,3 0 290,1 0 1,5 45-1,-4-72-252,1 1 0,0 0 0,0-1 0,0 0 0,1 1 0,0-1 0,0 0 0,1 0 0,-1 0 0,1 0 0,0 0 0,6 7 0,-7-10-37,0 0 1,0-1-1,-1 1 0,1-1 0,0 0 1,0 0-1,0 1 0,0-1 1,0-1-1,1 1 0,-1 0 1,0 0-1,0-1 0,1 1 0,-1-1 1,0 0-1,1 0 0,-1 0 1,0 0-1,1 0 0,-1 0 1,0-1-1,0 1 0,1-1 1,-1 1-1,0-1 0,0 0 0,0 0 1,1 0-1,-1 0 0,0 0 1,-1-1-1,5-2 0,2-3 22,1-1-1,-1 1 0,0-2 1,-1 1-1,0-1 0,-1 0 0,1-1 1,-2 0-1,1 1 0,-1-2 1,-1 1-1,6-22 0,-3 7 6,-1 0-1,-2 0 1,0 0-1,0-43 1,-4 59-68,0 0 0,-1 0 0,0 0 0,0 1 0,-5-17 0,5 23 0,0 0 0,1 0 0,-1 1 0,0-1 0,0 0 0,0 0 0,0 1 0,0-1 0,-1 0 0,1 1 0,-1-1 0,1 1 0,-1 0 0,1-1 0,-1 1 0,1 0 0,-1 0 0,0 0 0,0 0 0,0 0 0,0 1 0,1-1 0,-1 0 0,0 1 0,0-1 0,0 1 0,0 0 0,0 0 0,0 0 0,-4 0 0,6 0-56,-1 1-1,0-1 1,0 0-1,0 1 1,1-1-1,-1 0 1,0 1-1,1-1 1,-1 1-1,0-1 1,1 1-1,-1-1 1,0 1-1,1 0 1,-1-1-1,1 1 1,-1 0-1,1 0 1,0-1-1,-1 1 1,1 0 0,0 0-1,-1-1 1,1 1-1,0 0 1,0 0-1,0 0 1,0-1-1,0 1 1,0 0-1,0 0 1,0 0-1,0 0 1,0-1-1,0 1 1,0 0-1,1 0 1,-1 0-1,0-1 1,1 2-1,0 0-163,-1 0-1,0-1 1,1 1-1,0 0 0,-1-1 1,1 1-1,0-1 0,0 1 1,0-1-1,0 0 0,0 1 1,0-1-1,0 0 1,0 1-1,1-1 0,-1 0 1,0 0-1,1 0 0,-1 0 1,1-1-1,2 2 1,-2-1-480,1-1 1,0 0 0,-1 0-1,1 0 1,0 0 0,-1 0-1,1-1 1,-1 1 0,1-1-1,-1 1 1,1-1 0,-1 0-1,1 0 1,-1 0 0,0 0-1,1-1 1,-1 1 0,2-2-1,23-24-9464</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45.358"/>
    </inkml:context>
    <inkml:brush xml:id="br0">
      <inkml:brushProperty name="width" value="0.025" units="cm"/>
      <inkml:brushProperty name="height" value="0.025" units="cm"/>
    </inkml:brush>
  </inkml:definitions>
  <inkml:trace contextRef="#ctx0" brushRef="#br0">0 34 9225,'0'0'10468,"1"11"-8514,28 236 4222,-20-199-5247,1 0 0,3 0 0,23 57 0,-17-74-99,-11-31-543,-4-20-176,-6-12-111,-2 0 0,-1-1 0,-11-38 0,7 33 0,-7-69 0,14 89 0,1-1 0,1 0 0,1 1 0,0-1 0,8-34 0,-8 48 0,1 0 0,0 0 0,0 0 0,0 1 0,1-1 0,-1 1 0,1-1 0,0 1 0,0 0 0,1 0 0,-1 0 0,1 0 0,0 1 0,0 0 0,0 0 0,0 0 0,1 0 0,-1 0 0,1 1 0,0 0 0,0 0 0,-1 0 0,1 1 0,1-1 0,8 0 0,-12 1 0,0 0 0,0 1 0,0-1 0,0 1 0,0 0 0,0 0 0,0-1 0,0 1 0,0 0 0,0 1 0,0-1 0,0 0 0,0 1 0,0-1 0,0 1 0,0-1 0,0 1 0,0 0 0,0 0 0,-1 0 0,1 0 0,0 0 0,-1 1 0,1-1 0,0 0 0,-1 1 0,0-1 0,2 3 0,-2-1 0,0 1 0,0 0 0,0-1 0,-1 1 0,0 0 0,0-1 0,0 1 0,0 0 0,-1 0 0,1-1 0,-1 1 0,0-1 0,0 1 0,0-1 0,-4 7 0,-11 25 0,-1-2 0,-2 0 0,-1 0 0,-31 35 0,30-48-523,20-20 489,1 0 0,0 0 1,-1 0-1,1 0 1,0 0-1,0 0 1,-1-1-1,1 1 1,0 0-1,-1 0 1,1 0-1,0 0 1,-1 0-1,1 0 1,0-1-1,0 1 1,-1 0-1,1 0 1,0 0-1,0-1 1,-1 1-1,1 0 1,0 0-1,0-1 0,0 1 1,-1 0-1,1 0 1,0-1-1,0 1 1,0 0-1,0-1 1,0 1-1,0 0 1,0-1-1,0 1 1,0 0-1,0 0 1,0-1-1,0 1 1,0-1-1,0-6-653,0 0 0,0 0-1,1-1 1,0 1 0,4-11-1,33-102-11120,-13 48-374</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45.948"/>
    </inkml:context>
    <inkml:brush xml:id="br0">
      <inkml:brushProperty name="width" value="0.025" units="cm"/>
      <inkml:brushProperty name="height" value="0.025" units="cm"/>
    </inkml:brush>
  </inkml:definitions>
  <inkml:trace contextRef="#ctx0" brushRef="#br0">4 0 18065,'0'0'6166,"-1"13"-4036,0 45-1354,-1 5 990,7 72 1,-3-116-1534,1 1 0,0-2 0,2 1 0,0 0 0,1-1 0,1 0 0,0 0 0,14 23 0,-20-39-233,0 0 0,0-1 0,-1 1 0,1-1 0,0 1 0,0-1 0,0 0 0,1 1 0,-1-1 0,0 0 0,0 0 0,1 0 0,-1 0 0,0 0 0,1 0 0,-1 0 0,1 0 0,0-1 0,-1 1 0,1-1 0,-1 1 0,3 0 0,-3-2 0,0 0 0,1 0 0,-1 0 0,0 0 0,0 1 0,0-1 0,-1-1 0,1 1 0,0 0 0,0 0 0,0 0 0,-1 0 0,1 0 0,-1-1 0,1 1 0,-1 0 0,1-1 0,-1 1 0,0 0 0,0-1 0,0 1 0,0 0 0,1-1 0,-2 1 0,1-1 0,0-1 0,0-18 0,0 1 0,-6-38 0,4 50 0,0 0 0,0 0 0,0 0 0,-1 0 0,0 0 0,-1 0 0,1 1 0,-1 0 0,-10-12 0,14 18 0,0 1 0,0-1 0,0 1 0,0 0 0,0-1 0,-1 1 0,1 0 0,0 0 0,0-1 0,-1 1 0,1 0 0,0-1 0,0 1 0,-1 0 0,1 0 0,0 0 0,-1-1 0,1 1 0,0 0 0,-1 0 0,1 0 0,0 0 0,-1 0 0,1-1 0,-1 1 0,1 0 0,0 0 0,-1 0 0,1 0 0,0 0 0,-1 0 0,1 0 0,0 0 0,-1 1 0,1-1 0,-1 0 0,-1 14 0,8 22 0,-5-32 0,0-1 0,1 0 0,-1 0 0,1-1 0,0 1 0,0 0 0,0-1 0,0 1 0,0-1 0,1 1 0,-1-1 0,1 0 0,-1 0 0,1 0 0,0-1 0,0 1 0,0 0 0,0-1 0,0 0 0,0 0 0,0 0 0,0 0 0,1 0 0,-1-1 0,0 0 0,1 1 0,-1-1 0,0 0 0,0 0 0,1-1 0,-1 1 0,0-1 0,1 0 0,-1 0 0,0 0 0,4-2 0,3 0 0,-1-1 0,0 0 0,1-1 0,-2 0 0,1-1 0,0 1 0,-1-2 0,0 1 0,-1-1 0,12-13 0,-15 13 0,1 0 0,-1 0 0,-1-1 0,1 1 0,2-13 0,16-28 0,4 105 0,-25-55 0,0 0 0,0 0 0,0 0 0,0 0 0,0 0 0,0 0 0,1-1 0,-1 1 0,0 0 0,1-1 0,0 1 0,-1-1 0,1 0 0,0 0 0,0 1 0,-1-1 0,1 0 0,0 0 0,0-1 0,0 1 0,0 0 0,1-1 0,-1 1 0,0-1 0,0 0 0,0 1 0,0-1 0,0 0 0,1 0 0,-1-1 0,0 1 0,0 0 0,0-1 0,0 1 0,0-1 0,0 0 0,0 0 0,0 0 0,0 0 0,0 0 0,0 0 0,2-2 0,11-7 0,-1-1 0,0-1 0,-1 0 0,16-18 0,-8 8 0,-16 17 0,0 1 0,0-1 0,0 1 0,1 0 0,-1 1 0,1 0 0,0 0 0,9-4 0,-12 6 0,0 1 0,0-1 0,0 1 0,0 0 0,0 0 0,0 0 0,0 0 0,0 0 0,0 0 0,0 1 0,0 0 0,0 0 0,-1-1 0,1 2 0,0-1 0,0 0 0,0 0 0,-1 1 0,5 3 0,-5-4-107,-1 1 1,0-1-1,0 0 0,1 0 1,-1 0-1,1 0 0,-1 0 1,1 0-1,-1-1 0,1 1 1,0 0-1,-1-1 0,1 1 1,0-1-1,-1 0 0,1 0 1,0 1-1,-1-1 0,1 0 1,0 0-1,0-1 0,-1 1 1,1 0-1,0 0 0,-1-1 1,1 1-1,0-1 0,-1 0 1,1 1-1,-1-1 0,1 0 1,-1 0-1,1 0 0,-1 0 1,0 0-1,1 0 0,-1-1 1,0 1-1,0 0 0,1-2 1,1-3-649,0 1-1,0-1 1,-1 0 0,0 0 0,0 0 0,-1 0 0,1 0 0,-1-1 0,-1 1 0,1-7 0,-1-22-8635</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46.295"/>
    </inkml:context>
    <inkml:brush xml:id="br0">
      <inkml:brushProperty name="width" value="0.025" units="cm"/>
      <inkml:brushProperty name="height" value="0.025" units="cm"/>
    </inkml:brush>
  </inkml:definitions>
  <inkml:trace contextRef="#ctx0" brushRef="#br0">1 0 17360,'0'0'5574,"74"45"-15023</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46.637"/>
    </inkml:context>
    <inkml:brush xml:id="br0">
      <inkml:brushProperty name="width" value="0.025" units="cm"/>
      <inkml:brushProperty name="height" value="0.025" units="cm"/>
    </inkml:brush>
  </inkml:definitions>
  <inkml:trace contextRef="#ctx0" brushRef="#br0">69 407 16015,'-5'9'3854,"-4"9"-2301,-32 65 4004,39-77-5193,-1 1-1,1-1 1,0 1-1,1-1 1,0 1 0,0-1-1,0 1 1,0 0-1,1-1 1,0 1-1,2 11 1,-1-17-356,-1 0 1,1 0-1,-1-1 1,1 1-1,-1 0 1,1 0-1,0 0 1,-1 0-1,1-1 0,0 1 1,0 0-1,0-1 1,-1 1-1,1-1 1,0 1-1,0-1 1,0 1-1,0-1 1,0 0-1,0 1 1,0-1-1,0 0 1,0 0-1,0 0 1,0 1-1,0-1 1,0 0-1,0-1 1,0 1-1,0 0 1,0 0-1,0 0 1,0-1-1,0 1 0,0 0 1,0-1-1,1 0 1,3 0 23,-1 0 1,0-1-1,-1 0 1,1 0-1,0 0 1,0 0-1,6-6 1,-2-2-57,0 0 1,-1-1-1,0 1 1,-1-2-1,0 1 1,0-1-1,-2 0 1,1 0-1,-1 0 1,-1-1-1,0 1 1,-1-1-1,-1 0 1,1-17-1,-2 39 39,0 1-1,1-1 1,0 1-1,0-1 1,1 1-1,1-1 1,4 13 0,-6-20 9,0 0 0,0 0 0,0 0 0,0 0 0,0-1 1,1 1-1,-1 0 0,1-1 0,-1 1 0,1-1 0,0 0 1,-1 1-1,1-1 0,0 0 0,0 0 0,0 0 1,0 0-1,0 0 0,0-1 0,0 1 0,0 0 0,0-1 1,0 0-1,0 1 0,1-1 0,-1 0 0,0 0 0,0 0 1,0-1-1,0 1 0,0 0 0,1-1 0,-1 1 1,0-1-1,0 0 0,0 0 0,0 0 0,-1 0 0,1 0 1,0 0-1,2-2 0,3-2-17,1 0 1,-1-1-1,0 0 0,0 0 0,-1-1 1,0 1-1,0-1 0,-1-1 0,1 1 1,6-16-1,1-1-12,-2-1-1,12-37 1,-12 22 5,-2 0 0,-1-1 0,-3 0 0,-1 0 0,-2-44 0,-7 60 0,5 25 0,0 0 0,-1 0 0,1 0 0,0 0 0,-1-1 0,1 1 0,-1 0 0,1 0 0,0 0 0,-1 0 0,1 0 0,0 0 0,-1 0 0,1 0 0,-1 0 0,1 0 0,0 0 0,-1 0 0,1 0 0,0 0 0,-1 1 0,1-1 0,0 0 0,-1 0 0,1 0 0,0 0 0,-1 1 0,1-1 0,0 0 0,-1 0 0,1 1 0,0-1 0,-1 1 0,-2 2 0,0 1 0,0 0 0,0 0 0,0 0 0,1 0 0,-1 0 0,-1 7 0,-6 16 0,1 1 0,-7 44 0,13-57 0,1 0 0,1-1 0,1 1 0,0 0 0,1 0 0,4 28 0,-3-39-10,-1 0 0,1 0 0,-1-1 1,1 1-1,0 0 0,0-1 0,1 1 0,-1-1 0,1 0 0,0 0 1,-1 0-1,1 0 0,1 0 0,-1-1 0,0 1 0,1-1 0,-1 0 1,1 0-1,0 0 0,-1 0 0,1-1 0,0 0 0,0 0 0,0 0 1,8 1-1,-6-1-175,0 0 0,0-1 0,0 0 0,-1 0-1,1-1 1,0 1 0,0-1 0,0-1 0,-1 1 0,1-1 0,-1 0 0,1 0 0,-1 0 0,0-1 0,0 0 0,0 0 0,9-7 0,17-26-8528</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47.042"/>
    </inkml:context>
    <inkml:brush xml:id="br0">
      <inkml:brushProperty name="width" value="0.025" units="cm"/>
      <inkml:brushProperty name="height" value="0.025" units="cm"/>
    </inkml:brush>
  </inkml:definitions>
  <inkml:trace contextRef="#ctx0" brushRef="#br0">62 123 9001,'0'0'6144,"6"-11"-2247,-5 9-3657,21-49 4018,-14 3 3218,-8 48-7445,0-1-1,0 0 1,0 1 0,-1-1-1,1 1 1,0-1-1,0 1 1,-1-1 0,1 1-1,0-1 1,-1 1 0,1 0-1,0-1 1,-1 1 0,1-1-1,-1 1 1,1 0-1,-1-1 1,1 1 0,0 0-1,-1 0 1,0-1 0,1 1-1,-1 0 1,1 0 0,-1 0-1,1-1 1,-1 1-1,1 0 1,-1 0 0,1 0-1,-1 0 1,0 0 0,1 0-1,-1 0 1,1 1 0,-1-1-1,1 0 1,-1 0-1,1 0 1,-1 0 0,1 1-1,-2-1 1,-25 15 372,21-8-403,1 0 0,0 1 0,0 0 0,1 0 0,0 0 0,1 0 0,-1 1 0,2 0 0,-1-1 0,-2 17 0,3-9 0,0 0 0,1 1 0,1-1 0,0 0 0,4 20 0,-4-33-39,0 0 0,0-1 0,1 1 0,-1-1-1,1 1 1,-1-1 0,1 1 0,0-1 0,0 0 0,0 1 0,0-1 0,0 0-1,1 0 1,-1 0 0,1 0 0,-1 0 0,1 0 0,0 0 0,0 0 0,0 0 0,0-1-1,0 1 1,0-1 0,0 0 0,1 0 0,-1 0 0,0 0 0,1 0 0,-1 0 0,1 0-1,-1-1 1,1 1 0,-1-1 0,1 0 0,-1 0 0,1 0 0,-1 0 0,1 0-1,-1 0 1,1-1 0,3 0 0,4-2-379,1-1-1,-1 0 1,0 0 0,0-1-1,0 0 1,-1-1 0,0 0 0,12-10-1,14-15-4871,-4-3-1757</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47.387"/>
    </inkml:context>
    <inkml:brush xml:id="br0">
      <inkml:brushProperty name="width" value="0.025" units="cm"/>
      <inkml:brushProperty name="height" value="0.025" units="cm"/>
    </inkml:brush>
  </inkml:definitions>
  <inkml:trace contextRef="#ctx0" brushRef="#br0">91 221 20499,'0'0'6887,"-9"3"-5003,4-1-1830,0 0-1,0 1 1,1-1-1,-1 1 0,1 0 1,-1 0-1,1 0 0,0 0 1,1 1-1,-1 0 1,0 0-1,1 0 0,0 0 1,0 0-1,0 1 0,1-1 1,-1 1-1,1 0 1,0 0-1,1 0 0,-1 0 1,1 0-1,-2 10 1,3-11 38,-1 0 1,1 0 0,0 1 0,0-1 0,0 0 0,0 0-1,1 1 1,1 4 0,-2-9-69,0 0 0,1 1 0,-1-1-1,0 1 1,0-1 0,1 1 0,-1-1 0,0 0 0,1 1-1,-1-1 1,0 0 0,1 1 0,-1-1 0,0 0-1,1 1 1,-1-1 0,1 0 0,-1 0 0,1 1 0,-1-1-1,1 0 1,-1 0 0,1 0 0,-1 0 0,1 0-1,-1 0 1,1 0 0,23-11 246,0-9-41,39-43-1,-45 44-235,0 0-1,2 1 1,35-26-1,-53 43 8,1-1-1,0 0 1,-1 1 0,1-1 0,0 1-1,0 0 1,0 0 0,0 0-1,0 0 1,1 1 0,-1-1 0,0 1-1,5 0 1,-6 0 1,0 1 0,-1-1-1,1 1 1,0-1 0,-1 1 0,1 0 0,0 0 0,-1 0-1,1 0 1,-1 0 0,0 0 0,1 0 0,-1 1 0,0-1-1,1 0 1,-1 1 0,0-1 0,0 1 0,0-1 0,-1 1-1,1 0 1,0-1 0,0 3 0,-1-3-1,1-1 0,-1 1 0,0 0 0,0 0 0,1-1 0,-1 1 0,1 0 0,-1-1 0,1 1 0,-1 0 0,1-1 0,-1 1 0,1-1 0,-1 1 0,1-1 0,-1 1 0,1-1 0,0 0 0,-1 1 0,1-1 0,0 0 0,0 1 0,-1-1 0,1 0 0,0 0 0,0 1 0,-1-1 0,1 0 0,0 0 0,0 0 0,0 0 0,-1 0 0,1 0 0,0-1 0,0 1 0,-1 0 0,1 0 0,0 0 0,0-1 0,-1 1 0,1 0 0,0-1 0,-1 1 0,1-1 0,0 1 0,-1-1 0,1 1 0,-1-1 0,1 1 0,0-2 0,31-33 0,-28 29 0,38-42-2920,-21 28-626,1 0 0,0 2 0,30-18 0,-22 17-3181</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47.871"/>
    </inkml:context>
    <inkml:brush xml:id="br0">
      <inkml:brushProperty name="width" value="0.025" units="cm"/>
      <inkml:brushProperty name="height" value="0.025" units="cm"/>
    </inkml:brush>
  </inkml:definitions>
  <inkml:trace contextRef="#ctx0" brushRef="#br0">77 300 9289,'0'0'17179,"-9"-5"-15567,3 3-1441,3 0-94,0 1 1,0-1-1,0 1 0,0 0 0,0 0 0,0 0 0,0 0 0,-5 0 1,6 1-64,1 1 0,0-1 1,0 0-1,-1 1 0,1-1 1,0 1-1,0-1 0,0 1 0,0-1 1,0 1-1,0 0 0,0-1 1,0 1-1,0 0 0,0 0 1,0 0-1,0 0 0,0 0 1,1 0-1,-1 0 0,0 0 1,1 0-1,-1 0 0,1 0 1,-1 0-1,1 1 0,0-1 1,-1 0-1,1 0 0,0 0 1,0 2-1,-1 2 1,0-1 0,0 0 0,1 0 0,0 1 0,0-1 0,0 0 0,0 1 0,1-1 1,-1 0-1,3 7 0,-3-10-11,1 0 1,-1 0-1,1 0 1,0 0-1,-1 0 0,1 0 1,0 0-1,0 0 1,0 0-1,-1-1 1,1 1-1,0 0 1,0 0-1,0-1 1,0 1-1,0 0 1,1-1-1,-1 0 0,0 1 1,0-1-1,0 1 1,0-1-1,0 0 1,1 0-1,-1 0 1,0 0-1,0 0 1,0 0-1,1 0 1,-1 0-1,0 0 0,0 0 1,0-1-1,1 1 1,-1-1-1,0 1 1,0-1-1,0 1 1,0-1-1,0 1 1,0-1-1,1-1 1,4-1 17,-1-1 0,0-1 0,0 1 0,0-1 0,-1 1 0,1-1 1,-1-1-1,0 1 0,-1 0 0,1-1 0,-1 0 0,4-9 1,2-7 10,0-1 1,6-25 0,-10 26 122,-1 0 0,0-1 0,-2 1 0,0-26 0,-2 87-54,2 75 911,-1-103-933,1 0 0,0 0 0,1 0 0,0-1 0,0 1 1,1-1-1,1 1 0,5 9 0,-9-18-80,0 0 0,0 0 0,0 0 0,0 0 0,0 0 0,1 0 0,-1-1 0,1 1 0,-1 0 0,1-1 0,0 1 0,-1-1 0,1 0 0,0 1 0,0-1 0,0 0 0,0 0 0,0 0 0,0-1 0,0 1 0,1 0 0,-1-1 0,0 1 0,0-1 0,1 0 0,-1 0 0,0 0 0,0 0 0,1 0 0,-1 0 0,0-1 0,0 1 0,0-1 0,1 1 0,2-2 0,0-1 0,0-1 0,0 1 0,-1-1 0,0 1 0,1-1 0,-1-1 0,-1 1 0,1 0 0,0-1 0,-1 0 0,0 0 0,0 0 0,2-5 0,6-21 0,0 0 0,-2 0 0,8-54 0,-16 103 0,0-1 0,1 0 0,0 0 0,2 0 0,0-1 0,8 22 0,-11-36 0,0-1 0,-1 1 0,1-1 0,0 0 0,0 1 0,0-1 0,0 0 0,0 1 0,0-1 0,0 0 0,0 0 0,0 0 0,1 0 0,-1 0 0,0 0 0,1 0 0,-1 0 0,0-1 0,1 1 0,-1-1 0,1 1 0,0-1 0,-1 1 0,1-1 0,-1 0 0,1 0 0,0 0 0,-1 0 0,1 0 0,-1 0 0,1 0 0,0 0 0,-1-1 0,1 1 0,-1 0 0,4-2 0,-2 0 0,0 0 0,0 0 0,0-1 0,0 1 0,0 0 0,-1-1 0,1 0 0,-1 0 0,1 0 0,-1 0 0,0 0 0,0 0 0,-1 0 0,1-1 0,1-3 0,0-3-604,-1-1 1,1 0-1,-2 0 1,1-11-1,-3-81-9877,0 98 9908,-4-53-10275</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48.382"/>
    </inkml:context>
    <inkml:brush xml:id="br0">
      <inkml:brushProperty name="width" value="0.025" units="cm"/>
      <inkml:brushProperty name="height" value="0.025" units="cm"/>
    </inkml:brush>
  </inkml:definitions>
  <inkml:trace contextRef="#ctx0" brushRef="#br0">9 1 18930,'0'0'10821,"-2"9"-9049,0 1-1634,0 0 1,1 1-1,0-1 0,0 1 0,2-1 0,-1 1 1,1-1-1,4 19 0,52 242-138,-55-260 0,3 4 0,0-25 0,0-26 0,-4 20 0,-4-65 0,2 76 0,0-1 0,0 1 0,0 0 0,0 0 0,-1 0 0,0 0 0,0 0 0,-1 0 0,1 0 0,-1 1 0,0-1 0,-6-6 0,8 10 0,1 1 0,0 0 0,0-1 0,0 1 0,-1 0 0,1-1 0,0 1 0,-1 0 0,1-1 0,0 1 0,-1 0 0,1 0 0,0-1 0,-1 1 0,1 0 0,-1 0 0,1 0 0,-1 0 0,1-1 0,0 1 0,-1 0 0,1 0 0,-1 0 0,1 0 0,-1 0 0,1 0 0,0 0 0,-1 0 0,1 0 0,-1 0 0,1 1 0,-1-1 0,0 0 0,-3 15 0,4-12 0,0-1 0,0 1 0,1-1 0,-1 1 0,1 0 0,-1-1 0,1 1 0,0-1 0,0 1 0,0-1 0,0 0 0,2 5 0,0-5 0,0 0 0,-1 0 0,1 0 0,0-1 0,0 1 0,0-1 0,0 1 0,0-1 0,0 0 0,0 0 0,0-1 0,0 1 0,1-1 0,-1 1 0,0-1 0,0 0 0,1 0 0,-1 0 0,0-1 0,1 1 0,-1-1 0,0 0 0,0 0 0,0 0 0,0 0 0,0 0 0,0-1 0,0 1 0,0-1 0,0 0 0,3-3 0,1-1 0,0 1 0,-1-1 0,1-1 0,-1 1 0,-1-1 0,1 0 0,-1-1 0,-1 1 0,1-1 0,4-12 0,15-63 0,-24 111 0,-2-7 0,2-1 0,1 1 0,0-1 0,6 25 0,-7-42 0,1 0 0,0 1 0,0-1 0,0 0 0,0 0 0,0 0 0,0 0 0,1 0 0,0 0 0,-1 0 0,1 0 0,0-1 0,0 1 0,1-1 0,-1 1 0,0-1 0,1 0 0,0 0 0,-1 0 0,1 0 0,0-1 0,0 1 0,0-1 0,0 1 0,0-1 0,0 0 0,1 0 0,-1-1 0,0 1 0,0-1 0,1 1 0,5-1 0,-7 0-49,0 0 1,-1-1-1,1 1 1,0 0-1,0-1 0,0 1 1,-1-1-1,1 0 1,0 0-1,-1 1 1,1-1-1,-1 0 0,1 0 1,-1-1-1,1 1 1,-1 0-1,0 0 0,1-1 1,-1 1-1,2-3 1,-1 0-241,0 0 0,0 1 1,-1-1-1,1 0 0,-1-1 1,0 1-1,0 0 1,0-8-1,0 1-732,-1 0-1,0 0 1,-1 0 0,0 1-1,-1-1 1,-4-17-1,-15-20-6179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49.560"/>
    </inkml:context>
    <inkml:brush xml:id="br0">
      <inkml:brushProperty name="width" value="0.025" units="cm"/>
      <inkml:brushProperty name="height" value="0.025" units="cm"/>
    </inkml:brush>
  </inkml:definitions>
  <inkml:trace contextRef="#ctx0" brushRef="#br0">128 61 7111,'0'0'16453,"1"-9"-13389,-2-27-641,1 35-2381,0 1-1,1 0 0,-1-1 0,0 1 0,0-1 0,0 1 0,0-1 1,0 1-1,0-1 0,0 1 0,0-1 0,0 1 0,-1-1 0,1 1 1,0-1-1,0 1 0,0-1 0,0 1 0,-1-1 0,1 1 0,0 0 1,0-1-1,-1 1 0,1 0 0,0-1 0,-1 1 0,1-1 0,-1 1 1,1 0-1,0 0 0,-1-1 0,1 1 0,-1 0 0,1 0 1,-1 0-1,1-1 0,0 1 0,-1 0 0,1 0 0,-1 0 0,1 0 1,-1 0-1,1 0 0,-1 0 0,1 0 0,-1 0 0,1 0 0,-1 0 1,1 0-1,-1 0 0,1 1 0,-1-1 0,1 0 0,-1 0 0,1 0 1,0 1-1,-2-1 0,-15 17 1288,11-8-1329,1 1 0,1-1 0,0 1 0,0 0 0,1-1 0,0 2 0,1-1 0,0 0 0,1 0 0,0 1 0,0-1 0,1 1 0,1-1 0,1 13 0,-1-22-3,-1 0-1,0 0 1,1 0-1,0-1 1,-1 1 0,1 0-1,-1 0 1,1 0-1,0 0 1,0-1 0,-1 1-1,1 0 1,0-1-1,0 1 1,0 0 0,0-1-1,0 1 1,0-1-1,0 0 1,0 1 0,0-1-1,0 0 1,0 1-1,0-1 1,0 0 0,0 0-1,0 0 1,0 0-1,0 0 1,1 0 0,-1 0-1,0-1 1,0 1-1,0 0 1,0 0 0,0-1-1,0 1 1,0-1-1,0 1 1,0-1 0,1-1-1,3 0-15,-1 0 0,1-1 1,-1 1-1,1-1 0,-1 0 0,0-1 0,4-4 0,11-20-25,11-11 3,-30 38 34,0 1 1,0 0-1,0 0 1,0 0-1,1 0 0,-1 0 1,0 0-1,0 0 1,1-1-1,-1 1 0,0 0 1,0 0-1,0 0 1,1 0-1,-1 0 0,0 0 1,0 0-1,1 0 1,-1 0-1,0 0 0,0 0 1,1 0-1,-1 0 1,0 0-1,0 0 0,0 1 1,1-1-1,-1 0 1,0 0-1,0 0 1,0 0-1,1 0 0,-1 0 1,0 1-1,0-1 1,0 0-1,0 0 0,1 0 1,-1 0-1,0 1 1,0-1-1,0 0 0,0 0 1,0 0-1,0 1 1,1-1-1,4 19-132,0 21 79,-5-39 56,5 62 23,-7 118 0,0-164 50,0 1 1,-1 0-1,0-1 1,-2 1-1,0-1 0,-1 0 1,0-1-1,-2 1 0,0-1 1,0-1-1,-17 22 1,23-34-69,0 0 1,0-1-1,-1 0 1,1 1-1,0-1 1,-1 0-1,0 0 1,1-1-1,-1 1 1,0 0-1,0-1 1,0 0-1,-3 2 1,4-3-2,0 0 1,0 0-1,1 0 0,-1 1 0,0-2 1,0 1-1,1 0 0,-1 0 1,0-1-1,0 1 0,1 0 0,-1-1 1,0 0-1,1 1 0,-1-1 1,1 0-1,-1 0 0,-1-1 0,-1-2 0,0 0 0,0-1-1,1 1 1,-1-1-1,1 1 1,0-1-1,0 0 1,1-1 0,-1 1-1,1 0 1,0-1-1,-2-10 1,0 2-158,1 0-1,1-1 1,0 1 0,0-1-1,2 1 1,0-1-1,0 1 1,2-1 0,-1 1-1,2-1 1,0 1 0,1 0-1,0 0 1,1 1-1,1-1 1,0 1 0,1 0-1,0 0 1,1 1 0,0 0-1,1 0 1,0 1-1,20-17 1,37-26-8143,-32 25 1313</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48.724"/>
    </inkml:context>
    <inkml:brush xml:id="br0">
      <inkml:brushProperty name="width" value="0.025" units="cm"/>
      <inkml:brushProperty name="height" value="0.025" units="cm"/>
    </inkml:brush>
  </inkml:definitions>
  <inkml:trace contextRef="#ctx0" brushRef="#br0">1 1 10954,'0'0'17233,"6"50"-16176,9-41-641,2-2-320,4-6-1185,-1-1-4580,2 0-6663</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49.081"/>
    </inkml:context>
    <inkml:brush xml:id="br0">
      <inkml:brushProperty name="width" value="0.025" units="cm"/>
      <inkml:brushProperty name="height" value="0.025" units="cm"/>
    </inkml:brush>
  </inkml:definitions>
  <inkml:trace contextRef="#ctx0" brushRef="#br0">41 71 15278,'0'0'7149,"-4"10"-2089,-2 0-3482,1-2-1115,1 1 0,0-1-1,0 1 1,1-1 0,0 1 0,0 0-1,-1 16 1,4-25-463,0 0 0,0 1 0,0-1 0,0 1 0,1-1 0,-1 0 0,0 1 0,0-1 0,1 0 0,-1 1 0,0-1 0,0 0 0,1 0 0,-1 1 0,0-1 0,1 0 0,-1 0 0,1 1 0,-1-1 0,0 0 0,1 0 0,-1 0 0,1 0 0,-1 0 0,0 1 0,1-1 0,-1 0 0,1 0 0,-1 0 0,1 0 0,-1 0 0,0-1 0,1 1 0,-1 0 0,1 0 0,-1 0 0,1 0 0,-1 0 0,0 0 0,1-1 0,-1 1 0,0 0 0,1 0 0,-1-1 0,0 1 0,1 0 0,-1 0 0,0-1 0,1 1 0,-1-1 0,22-13 0,11-16 0,-17 14 0,2 0 0,24-16 0,-35 28 0,-1 0 0,1 0 0,-1 1 0,1 0 0,0 0 0,0 1 0,0 0 0,1 0 0,-1 1 0,0 0 0,12 0 0,13 4-172,-21-1-412,0-1 0,1 0 0,20-2 0,-30 1 358,0 0-1,-1 0 0,1 0 1,0 0-1,-1-1 0,1 1 1,-1-1-1,1 1 0,-1-1 1,1 0-1,-1 1 0,1-1 1,-1 0-1,0 0 0,0 0 0,1 0 1,-1 0-1,0-1 0,0 1 1,0 0-1,0 0 0,0-1 1,0 1-1,0 0 0,-1-1 1,1 1-1,0-1 0,-1 1 1,1-1-1,-1 0 0,0 1 1,1-3-1,-1-8-18324</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49.459"/>
    </inkml:context>
    <inkml:brush xml:id="br0">
      <inkml:brushProperty name="width" value="0.025" units="cm"/>
      <inkml:brushProperty name="height" value="0.025" units="cm"/>
    </inkml:brush>
  </inkml:definitions>
  <inkml:trace contextRef="#ctx0" brushRef="#br0">0 0 24471,'0'0'8296,"68"4"-22005</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51.052"/>
    </inkml:context>
    <inkml:brush xml:id="br0">
      <inkml:brushProperty name="width" value="0.025" units="cm"/>
      <inkml:brushProperty name="height" value="0.025" units="cm"/>
    </inkml:brush>
  </inkml:definitions>
  <inkml:trace contextRef="#ctx0" brushRef="#br0">26 174 7976,'0'0'7014,"0"-9"-3426,-1-26-855,-1 25 164,-2 13-2038,-2 11-585,1 7 169,2 1-1,1-1 0,0 0 0,2 1 0,0 0 0,1-1 1,2 0-1,0 1 0,1-1 0,1 0 0,10 25 1,-14-42-374,1-1 0,0 1 0,0-1 0,0 1 0,0-1 0,1 0 0,0 0 0,-1 0 0,1 0 0,0 0 0,0 0 0,1-1 0,-1 0 0,4 3 0,-5-5-56,0 1 1,0 0 0,0-1-1,-1 1 1,1-1 0,0 0-1,0 1 1,0-1-1,0 0 1,0 0 0,0-1-1,0 1 1,0 0-1,0 0 1,0-1 0,0 0-1,-1 1 1,1-1 0,0 0-1,0 0 1,-1 0-1,1 0 1,0 0 0,-1 0-1,1 0 1,-1 0 0,1-1-1,-1 1 1,0-1-1,3-2 1,6-12 52,0 0 0,-1 0 1,-1-1-1,0 0 0,-2 0 0,0-1 0,0 0 1,-2 0-1,3-20 0,27 99-733,-32-57 670,1-1 0,-1 1 0,1 0 0,0-1 0,0 1 1,1-1-1,-1 0 0,1 0 0,-1 0 0,1-1 0,0 1 1,0-1-1,0 0 0,0 0 0,0 0 0,1-1 0,-1 1 0,7 0 1,-6-2 11,-1 0 1,0 0 0,0 0-1,0-1 1,1 1 0,-1-1 0,0 0-1,0 0 1,0-1 0,-1 1-1,1-1 1,0 0 0,0 0-1,-1 0 1,1-1 0,-1 1 0,0-1-1,0 0 1,0 0 0,4-5-1,5-6 19,-1-1 0,-1 0 0,0 0 0,-1-1-1,13-32 1,-18 37-27,0 0 0,-1 0 0,0 0-1,0 0 1,-2-1 0,1 1 0,-1-1 0,-1 1-1,0-1 1,-3-17 0,2 27-5,0 0-1,0-1 1,0 1-1,0 0 1,0 0-1,0 0 1,-1 0 0,1 1-1,-1-1 1,1 0-1,-1 0 1,0 1 0,1-1-1,-1 1 1,0 0-1,0-1 1,0 1-1,0 0 1,-1 0 0,1 0-1,0 1 1,0-1-1,-1 0 1,1 1-1,0-1 1,-1 1 0,-2 0-1,-11-2-29,0 1 0,-32 3-1,23-1-122,22-15-8129,4-3-2690</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52.376"/>
    </inkml:context>
    <inkml:brush xml:id="br0">
      <inkml:brushProperty name="width" value="0.025" units="cm"/>
      <inkml:brushProperty name="height" value="0.025" units="cm"/>
    </inkml:brush>
  </inkml:definitions>
  <inkml:trace contextRef="#ctx0" brushRef="#br0">4 237 6374,'0'0'11728,"-1"10"-8279,-1 44 2082,9-59-1518,3-8-3398,6-31-290,-1-2 0,10-59 0,-6 24-243,-19 81-82,0 0 0,0 0 0,0-1 0,0 1 0,0 0 0,0 0 0,0 0 0,0-1 0,0 1 0,0 0 0,0 0 0,0-1 0,0 1 0,0 0 0,0 0 0,0 0 0,0-1 0,0 1 0,0 0 0,1 0 0,-1 0 0,0-1 0,0 1 0,0 0 0,0 0 0,0 0 0,0 0 0,1-1 0,-1 1 0,0 0 0,0 0 0,0 0 0,1 0 0,-1 0 0,0 0 0,0-1 0,0 1 0,1 0 0,-1 0 0,0 0 0,0 0 0,0 0 0,1 0 0,-1 0 0,0 0 0,0 0 0,1 0 0,5 14 0,4 34 0,-9-39 0,4 16 20,12 59 52,-15-76-121,0-2 1,1 1-1,0 0 0,0 0 1,0-1-1,1 0 0,0 0 0,0 0 1,5 6-1,6-2-2508,-4-14-3817,-1-16-4960</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53.783"/>
    </inkml:context>
    <inkml:brush xml:id="br0">
      <inkml:brushProperty name="width" value="0.025" units="cm"/>
      <inkml:brushProperty name="height" value="0.025" units="cm"/>
    </inkml:brush>
  </inkml:definitions>
  <inkml:trace contextRef="#ctx0" brushRef="#br0">1 231 6118,'0'0'20494,"8"1"-18615,2 0-1612,0-1 0,0 0 0,0 0-1,0-1 1,0-1 0,0 0 0,-1 0 0,1-1 0,0 0 0,-1 0-1,0-1 1,0-1 0,0 1 0,0-1 0,13-11 0,21-16-362,66-63 1,-87 74 124,-10 10 639,3-5-4354,-9 8-2722,-19 17-1088,-10 11-1815</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54.125"/>
    </inkml:context>
    <inkml:brush xml:id="br0">
      <inkml:brushProperty name="width" value="0.025" units="cm"/>
      <inkml:brushProperty name="height" value="0.025" units="cm"/>
    </inkml:brush>
  </inkml:definitions>
  <inkml:trace contextRef="#ctx0" brushRef="#br0">0 281 14382,'0'0'14061,"71"-40"-12331,-29 2-545,8-1-417,-4 0-127,0 7-641,-4 7 0,-6 8 0,-8 5-1153,-4 2-2114,-8-1-4004,-5-7-9545</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55.058"/>
    </inkml:context>
    <inkml:brush xml:id="br0">
      <inkml:brushProperty name="width" value="0.025" units="cm"/>
      <inkml:brushProperty name="height" value="0.025" units="cm"/>
    </inkml:brush>
  </inkml:definitions>
  <inkml:trace contextRef="#ctx0" brushRef="#br0">325 314 4773,'0'0'827,"5"-9"3785,-2 3-3521,22-40 3627,-24 42-3752,0 1 1,0 0-1,0 0 0,-1-1 0,1 1 0,-1 0 0,0-1 1,0 1-1,0-1 0,-1-2 0,0 5-830,1 0-1,-1 0 1,0 0 0,0 1-1,1-1 1,-1 0-1,0 1 1,0-1 0,0 1-1,0-1 1,0 1 0,0 0-1,0-1 1,0 1-1,0 0 1,0 0 0,0-1-1,0 1 1,0 0-1,0 0 1,0 0 0,-2 1-1,-30-1 301,26 0-217,3 1-192,0 0-1,0 0 1,-1 0-1,1 0 1,0 1-1,0-1 0,0 1 1,0 0-1,0 0 1,1 1-1,-1-1 1,1 1-1,-1 0 1,1 0-1,0 0 0,0 0 1,0 0-1,1 1 1,-1 0-1,1-1 1,0 1-1,0 0 0,0 0 1,-1 4-1,-2 4 119,1-1-1,0 1 0,1 0 0,0 0 1,1 0-1,0 1 0,0 15 0,2-27-137,0 0-1,-1 0 0,1 1 1,0-1-1,1 0 0,-1 0 0,0 0 1,0 1-1,0-1 0,1 0 0,-1 0 1,0 0-1,1 0 0,-1 0 1,1 0-1,0 0 0,-1 0 0,1 0 1,0 0-1,0 0 0,-1 0 0,1 0 1,0 0-1,0 0 0,0-1 0,0 1 1,0 0-1,0-1 0,0 1 1,0-1-1,0 1 0,0-1 0,1 0 1,-1 1-1,0-1 0,0 0 0,0 0 1,1 0-1,-1 0 0,0 0 1,0 0-1,0 0 0,0 0 0,1 0 1,-1-1-1,0 1 0,0 0 0,0-1 1,0 1-1,0-1 0,0 1 1,2-2-1,3 0 16,0-1-1,0 0 1,-1 0 0,1 0 0,0-1 0,-1 0-1,0 0 1,7-8 0,1-4-22,-2 0 0,0-1 0,0 0 0,-2-1 0,12-30 0,-16 35 0,-1 0 0,0 0 0,-1-1 0,-1 1 0,0-1 0,-1 1 0,0-1 0,-1 0 0,-2-17 0,1 27 0,-1 1 0,1-1 0,-1 1 0,0-1 0,0 1 0,0 0 0,0 0 0,-1 0 0,1 0 0,-1 0 0,0 1 0,0-1 0,0 1 0,0 0 0,0 0 0,-1 0 0,-3-2 0,-4-2 0,-1 0 0,0 1 0,-22-7 0,25 10 0,0 0 0,-1 1 0,0 0 0,1 1 0,-1 0 0,1 0 0,-1 1 0,0 0 0,1 1 0,0 0 0,-1 0 0,1 1 0,0 0 0,0 1 0,0 0 0,1 0 0,-1 1 0,1 0 0,0 1 0,1-1 0,-1 2 0,1-1 0,0 1 0,1 0 0,0 0 0,0 1 0,0 0 0,1 0 0,0 0 0,1 0 0,-1 1 0,2 0 0,-4 11 0,6-16-242,0-1 1,0 1-1,1 0 0,-1 0 1,1-1-1,0 1 0,0 0 1,0-1-1,0 1 0,1 0 1,1 4-1,-2-6-15,1-1 1,0 1-1,-1-1 1,1 1-1,0-1 0,0 1 1,0-1-1,0 0 1,1 1-1,-1-1 0,0 0 1,0 0-1,1 0 1,-1 0-1,1 0 0,-1 0 1,1 0-1,-1 0 1,1-1-1,-1 1 0,1-1 1,0 1-1,0-1 0,-1 1 1,4-1-1,16 1-8364</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55.633"/>
    </inkml:context>
    <inkml:brush xml:id="br0">
      <inkml:brushProperty name="width" value="0.025" units="cm"/>
      <inkml:brushProperty name="height" value="0.025" units="cm"/>
    </inkml:brush>
  </inkml:definitions>
  <inkml:trace contextRef="#ctx0" brushRef="#br0">1 98 8936,'0'0'22213,"5"10"-21182,4 12-707,-4-5-272,2-1 1,0-1 0,1 1-1,12 17 1,-20-32-53,1 0 0,0 0 0,0 0 0,0 0 0,0 0 0,0 0 0,0 0 0,0 0 0,1-1 0,-1 1 0,0 0 0,0-1 0,0 1 0,1-1 0,-1 1 0,0-1 0,1 0 0,-1 1 0,0-1 0,1 0 0,-1 0 0,1 0 0,-1 0 0,0 0 0,1-1 0,-1 1 0,0 0 0,1-1 0,-1 1 0,0 0 0,0-1 0,1 0 0,-1 1 0,0-1 0,0 0 0,0 0 0,0 1 0,0-1 0,0 0 0,0 0 0,0 0 0,0 0 0,1-2 0,4-4 0,-1 1 0,0-2 0,0 1 0,0 0 0,4-12 0,-3 3 2,0 0 0,-1-1 0,-1 0 0,3-31 0,3-10-81,-11 82-3850,6 31 6591,-3-30-2228,2 36-75,-1-11-178,2-1 0,15 67 0,-8-92-83,-12-24-95,0 0 0,1 0-1,-1 0 1,0 0 0,1 0-1,-1 0 1,0 0 0,1 0 0,-1 0-1,0 0 1,1 0 0,-1 0 0,1 0-1,-1 0 1,0 0 0,1 0-1,-1 0 1,0-1 0,1 1 0,-1 0-1,0 0 1,0 0 0,1-1 0,-1 1-1,0 0 1,1 0 0,-1-1-1,0 1 1,0 0 0,0 0 0,1-1-1,-1 1 1,0 0 0,0-1 0,0 0-1,2-3-124,0 0-1,0-1 0,0 1 1,-1-1-1,0 1 0,0-1 1,1-8-1,-2-18-4649,0 0-4181</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56.006"/>
    </inkml:context>
    <inkml:brush xml:id="br0">
      <inkml:brushProperty name="width" value="0.025" units="cm"/>
      <inkml:brushProperty name="height" value="0.025" units="cm"/>
    </inkml:brush>
  </inkml:definitions>
  <inkml:trace contextRef="#ctx0" brushRef="#br0">0 670 15118,'0'0'14339,"11"-2"-12855,0-1-1367,0-1-1,-1 0 1,0-1-1,0 0 0,0 0 1,0-1-1,-1 0 1,12-11-1,78-75 556,-51 44-566,495-422-106,-537 468-1315,-12 12-1882,-15 16-4350,1-6 996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49.965"/>
    </inkml:context>
    <inkml:brush xml:id="br0">
      <inkml:brushProperty name="width" value="0.025" units="cm"/>
      <inkml:brushProperty name="height" value="0.025" units="cm"/>
    </inkml:brush>
  </inkml:definitions>
  <inkml:trace contextRef="#ctx0" brushRef="#br0">106 1 19122,'0'0'4986,"-8"10"-2909,-1 2-1645,2 0 1,-1 1-1,2-1 0,-1 1 1,2 1-1,0-1 1,0 1-1,-2 15 0,1 20 29,2-1 0,2 51 0,5-88-225,3-17 210,4-20 180,-7 6-626,0-1 0,-2 0 0,0 0 0,-2 1 0,0-1 0,-1 0 0,-1 0 0,-12-39 0,15 59 0,0 0 0,-1 0 0,1 0 0,-1 0 0,1 1 0,-1-1 0,1 0 0,-1 0 0,1 0 0,-1 0 0,1 1 0,-1-1 0,0 0 0,0 1 0,1-1 0,-1 0 0,0 1 0,0-1 0,-1 0 0,1 1 0,1 0 0,-1 0 0,1 0 0,-1 0 0,1 0 0,-1 0 0,1 1 0,-1-1 0,1 0 0,-1 0 0,1 0 0,-1 1 0,1-1 0,-1 0 0,1 0 0,0 1 0,-1-1 0,1 0 0,-1 1 0,1-1 0,0 1 0,-1-1 0,1 0 0,0 1 0,-1 0 0,0 1 0,0-1 0,0 1 0,1 0 0,-1 0 0,0-1 0,1 1 0,-1 0 0,1 0 0,0 0 0,-1 0 0,1 0 0,0-1 0,0 1 0,0 0 0,1 0 0,-1 0 0,0 0 0,1 0 0,0 2 0,2-6-4482</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56.534"/>
    </inkml:context>
    <inkml:brush xml:id="br0">
      <inkml:brushProperty name="width" value="0.025" units="cm"/>
      <inkml:brushProperty name="height" value="0.025" units="cm"/>
    </inkml:brush>
  </inkml:definitions>
  <inkml:trace contextRef="#ctx0" brushRef="#br0">170 372 10090,'0'0'11509,"5"-9"-8904,1-2-1614,-1-1 0,0 1 0,-1-1-1,4-14 1,-7 23-823,-1 1 1,0-1-1,1 1 0,-1 0 0,0-1 0,0 1 1,0-1-1,0 1 0,-1 0 0,1-1 0,-1 1 1,1 0-1,-1-1 0,-2-2 0,2 3-124,0 1-1,0 0 1,0 0-1,0 0 0,-1 0 1,1 0-1,-1 0 1,1 0-1,0 0 1,-1 0-1,0 1 0,1-1 1,-1 0-1,1 1 1,-1 0-1,0-1 1,1 1-1,-1 0 0,0 0 1,1 0-1,-1 0 1,0 0-1,1 0 1,-3 1-1,0 0-43,1 0 0,0 0 0,0 0 0,0 1 0,0-1 0,1 1 0,-1-1 0,0 1 0,1 0 0,-1 0 0,1 0 0,0 1 0,-1-1 0,1 1 0,0-1 0,0 1 0,1 0 0,-1-1 0,1 1 0,-1 0 0,1 0 0,-2 5 0,-2 5 0,1 1 0,1-1 0,-4 27 0,5-27 0,1-1 0,0 0 0,1 1 0,1-1 0,0 0 0,4 17 0,-5-27 0,1 0 0,-1 0 0,1 0 0,0 0 0,-1-1 0,1 1 0,0 0 0,1 0 0,-1-1 0,0 1 0,0-1 0,1 1 0,-1-1 0,0 1 0,1-1 0,0 0 0,-1 0 0,1 0 0,2 1 0,-2-1 0,1-1 0,0 1 0,0-1 0,-1 0 0,1 0 0,0 0 0,0 0 0,-1-1 0,1 1 0,0-1 0,0 0 0,-1 1 0,1-1 0,-1 0 0,1-1 0,-1 1 0,1 0 0,2-2 0,4-4 0,1 0 0,-1-1 0,0 1 0,0-2 0,-1 1 0,0-1 0,-1 0 0,0-1 0,8-14 0,-2 0 0,-1 1 0,-1-2 0,9-28 0,-13 33 0,-1-1 0,-1 0 0,-2 0 0,0 0 0,1-30 0,-4 45 0,-1-1 0,1 1 0,-1 0 0,-1-1 0,1 1 0,-1 0 0,0-1 0,0 1 0,-5-9 0,4 12 0,1-1 0,0 1 0,-1 0 0,1 0 0,-1 1 0,0-1 0,0 0 0,0 1 0,0 0 0,-1 0 0,1 0 0,-1 0 0,1 0 0,-1 0 0,0 1 0,1 0 0,-5-1 0,-1 1 0,0-1 0,-1 2 0,1-1 0,0 2 0,0-1 0,0 1 0,0 0 0,0 1 0,0 0 0,0 1 0,0 0 0,1 0 0,-1 0 0,1 1 0,0 1 0,0-1 0,0 1 0,1 1 0,-8 6 0,7-5 0,1-1 0,0 1 0,1 0 0,-1 0 0,2 1 0,-1 0 0,1 0 0,0 0 0,0 1 0,1-1 0,1 1 0,-1 0 0,1 0 0,1 1 0,0-1 0,0 1 0,1-1 0,-1 13 0,2-21-135,1 0 1,-1 0-1,1 0 0,-1 0 1,1 0-1,0 0 0,-1 0 1,1 0-1,0 0 0,0-1 1,0 1-1,-1 0 0,1 0 0,0-1 1,0 1-1,0 0 0,0-1 1,0 1-1,0-1 0,0 1 1,0-1-1,1 0 0,-1 1 1,0-1-1,0 0 0,0 0 1,0 0-1,0 0 0,1 0 1,-1 0-1,0 0 0,0 0 1,0 0-1,2-1 0,44-7-8390,-11-9-273</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56.874"/>
    </inkml:context>
    <inkml:brush xml:id="br0">
      <inkml:brushProperty name="width" value="0.025" units="cm"/>
      <inkml:brushProperty name="height" value="0.025" units="cm"/>
    </inkml:brush>
  </inkml:definitions>
  <inkml:trace contextRef="#ctx0" brushRef="#br0">0 0 6758,'0'0'25422,"2"9"-24894,12 75-463,-3-16-68,23 82 0,-33-148 3,-1 0 0,1 0 0,0 0 0,0 0 0,0 0 0,0 0 0,0 0 0,0 0 0,0-1 0,1 1 0,-1 0 0,1-1 0,2 3 0,-3-3 0,0-1 0,0 1 0,0-1 0,0 1 0,0-1 0,0 0 0,0 0 0,0 1 0,0-1 0,0 0 0,0 0 0,1 0 0,-1 0 0,0 0 0,0-1 0,0 1 0,0 0 0,0 0 0,2-1 0,4-3 0,-1 0 0,1 0 0,-1 0 0,0-1 0,-1 0 0,8-8 0,9-6 0,20-11 0,2 2 0,48-24 0,-38 23 0,-12 3-1580,-6-4-6321</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59.446"/>
    </inkml:context>
    <inkml:brush xml:id="br0">
      <inkml:brushProperty name="width" value="0.025" units="cm"/>
      <inkml:brushProperty name="height" value="0.025" units="cm"/>
    </inkml:brush>
  </inkml:definitions>
  <inkml:trace contextRef="#ctx0" brushRef="#br0">0 0 9801,'0'0'5862,"1"10"-4869,6 38-381,2 0 1,3-1-1,1-1 1,2 0-1,3 0 1,1-2-1,2 0 1,31 46-1,2-7 487,3-3 0,4-3 0,77 77 0,-120-135-954,1-1 0,1-1 0,0-1 0,23 14 0,-32-24-113,-1 0 1,1-1-1,1 0 0,-1-1 0,1 0 0,0-1 0,-1 0 0,2-1 0,-1 0 0,19 0 0,-3-1-122,44-3-285,-67 2-292,-1-1 0,1 0 0,-1 0-1,0 0 1,1-1 0,-1 0 0,7-3-1,-4-4-5012,-4-4-5931</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59.880"/>
    </inkml:context>
    <inkml:brush xml:id="br0">
      <inkml:brushProperty name="width" value="0.025" units="cm"/>
      <inkml:brushProperty name="height" value="0.025" units="cm"/>
    </inkml:brush>
  </inkml:definitions>
  <inkml:trace contextRef="#ctx0" brushRef="#br0">1 2204 13357,'0'0'1868,"14"-6"145,21-12-773,-1-2 1,-1-2 0,0-1-1,42-39 1,55-55 79,601-519-222,630-406 3151,-1308 1005-3990,-11 9-100,-1-1 1,-1-3 0,35-36-1,-73 67-148,0-1 1,-1 1-1,0-1 0,1 1 0,-1-1 0,0 1 0,0-1 1,0 0-1,0 0 0,0 0 0,0 0 0,0 0 0,-1 0 0,1 0 1,-1 0-1,1-4 0,-1 5-194,-1 0 0,1 0-1,-1 0 1,0 0 0,1 0 0,-1 0 0,0 0 0,0 0 0,0 0 0,1 1-1,-1-1 1,0 0 0,0 0 0,0 1 0,0-1 0,-1 1 0,1-1 0,0 1-1,0-1 1,0 1 0,0 0 0,0-1 0,-1 1 0,1 0 0,0 0 0,0 0-1,-2 0 1,-30-8-12602,22 3 2033</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5:00.518"/>
    </inkml:context>
    <inkml:brush xml:id="br0">
      <inkml:brushProperty name="width" value="0.025" units="cm"/>
      <inkml:brushProperty name="height" value="0.025" units="cm"/>
    </inkml:brush>
  </inkml:definitions>
  <inkml:trace contextRef="#ctx0" brushRef="#br0">2896 522 7591,'0'0'4516,"8"2"-3619,27 6 587,-35-7-1382,1-1 1,-1 0-1,1 0 0,-1 0 0,1 0 0,-1 0 0,1 0 0,0 0 0,-1 0 0,1 0 0,-1 0 0,1 0 1,-1 0-1,1 0 0,-1 0 0,1 0 0,-1 0 0,1-1 0,-1 1 0,1 0 0,-1 0 0,1-1 0,-1 1 1,1 0-1,-1-1 0,0 1 0,1-1 0,-1 1 0,1 0 0,-1-1 0,0 1 0,1-1 0,-1 1 0,0-1 0,0 1 1,0-1-1,1 1 0,-1-1 0,0 1 0,0-1 0,0 1 0,0-1 0,0 1 0,0-1 0,0 0 0,0 1 1,0-1-1,0 1 0,0-2 0,-7-22 3105,-4 11-2211,-1 0 0,0 1 0,-1 0 0,0 1-1,-1 1 1,-29-17 0,7 3-61,-83-59-248,-3 6 0,-194-91 0,230 125-687,112 67-266,-26-24 260,1 1-1,-1-1 1,1 1-1,-1 0 1,1-1-1,-1 1 1,1 0-1,-1-1 1,0 1-1,1 0 1,-1-1-1,0 1 1,1 0-1,-1 0 1,0 0-1,0-1 1,0 1-1,0 0 1,0 0-1,0 0 1,0-1-1,0 1 1,0 0-1,0 0 1,-1 0-1,1-1 1,0 1-1,0 0 1,-1 0-1,1-1 0,-1 1 1,1 0-1,0-1 1,-1 1-1,1 0 1,-1-1-1,0 1 1,1-1-1,-1 1 1,1-1-1,-2 2 1,-195 99-21,-356 207-80,251-104 97,10 13-1,-290 280 0,551-467 25,12-10-36,0-2 0,-2 0 0,0-1 1,-1-2-1,-33 20 0,27-27-1398,27-8 1161,0 0-1,0 0 1,0 0 0,0 0 0,0-1 0,0 1-1,0 0 1,0 0 0,0-1 0,0 1 0,0-1-1,0 1 1,0-1 0,0 1 0,0-1 0,1 0-1,-1 1 1,0-1 0,0 0 0,1 0-1,-1 1 1,0-1 0,1 0 0,-1 0 0,1 0-1,-1-1 1,-8-24-9718</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5:05.605"/>
    </inkml:context>
    <inkml:brush xml:id="br0">
      <inkml:brushProperty name="width" value="0.025" units="cm"/>
      <inkml:brushProperty name="height" value="0.025" units="cm"/>
    </inkml:brush>
  </inkml:definitions>
  <inkml:trace contextRef="#ctx0" brushRef="#br0">0 1 9225,'0'0'20627,"8"0"-20045,-6 0-534,0 0 0,0 0-1,0 0 1,-1 0 0,1 0 0,0 0-1,0 1 1,-1-1 0,1 0 0,0 1-1,0 0 1,-1-1 0,1 1 0,0 0 0,-1 0-1,1 0 1,2 2 0,-3 0 23,1 0 1,-1 0-1,0 0 1,0 0-1,0 0 0,0 1 1,0-1-1,-1 0 1,1 0-1,-1 1 1,0-1-1,-1 7 0,-18 289 409,6-157-415,15-173-1770,-2-91-8035,-3 84 2607</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5:05.949"/>
    </inkml:context>
    <inkml:brush xml:id="br0">
      <inkml:brushProperty name="width" value="0.025" units="cm"/>
      <inkml:brushProperty name="height" value="0.025" units="cm"/>
    </inkml:brush>
  </inkml:definitions>
  <inkml:trace contextRef="#ctx0" brushRef="#br0">20 328 8968,'0'0'20110,"-4"-4"-19015,-3-2-546,-2-5 799,20-5-651,15-13-697,-1 0 0,-1-2 0,-2 0 0,-1-1 0,19-40 0,-2 6 0,-35 69 0,0 12 0,-2 18 0,-3 19 35,0-36-68,1 0 0,0-1 0,2 1 0,-1 0 0,2-1 0,0 1 0,1-1 0,5 18 0,-7-31-146,0-1-1,-1 1 1,1-1-1,0 1 0,0-1 1,0 1-1,1-1 1,-1 0-1,0 0 0,0 0 1,1 0-1,-1 0 1,1 0-1,2 2 1,15 1-5082,8-3-5293</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5:10.394"/>
    </inkml:context>
    <inkml:brush xml:id="br0">
      <inkml:brushProperty name="width" value="0.025" units="cm"/>
      <inkml:brushProperty name="height" value="0.025" units="cm"/>
    </inkml:brush>
  </inkml:definitions>
  <inkml:trace contextRef="#ctx0" brushRef="#br0">7 46 5093,'0'0'15545,"3"1"-15075,5 0-355,0 0 1,1-1-1,-1 0 1,1 0-1,-1-1 0,0 0 1,1 0-1,-1-1 1,0 0-1,12-4 0,11-2-23,128-19 1675,-190 29-1700,1 2-1,1 1 1,-58 17-1,-4 0 618,83-20-571,-14 2 340,18-2-190,10-2-24,30-2-862,61-11 1,-61 7-1756,65-4 1,-101 10 2352,0 0-1,1 0 1,-1 0 0,0 0-1,0 0 1,1 0 0,-1 0 0,0-1-1,0 1 1,1 0 0,-1 0-1,0 0 1,0 0 0,1 0 0,-1 0-1,0 0 1,1 0 0,-1 0 0,0 1-1,0-1 1,1 0 0,-1 0-1,0 0 1,0 0 0,1 0 0,-1 0-1,0 0 1,0 1 0,0-1-1,1 0 1,-1 0 0,0 0 0,0 1-1,0-1 1,0 0 0,1 0-1,-1 0 1,0 1 0,0-1 0,0 0-1,0 0 1,0 1 0,0-1-1,0 0 1,0 0 0,0 1 0,0-1-1,1 0 1,-1 0 0,0 1 0,-1-1-1,1 0 1,0 0 0,0 1-1,0-1 1,0 0 0,0 1 0,0-1-1,0 0 1,0 0 0,0 0-1,0 1 1,-1-1 0,1 0 0,0 0-1,0 1 1,0-1 0,-1 0-1,-14 14-546,-10 1-835,0-2 0,0 0-1,-2-2 1,-30 10 0,14-10-3056</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5:12.074"/>
    </inkml:context>
    <inkml:brush xml:id="br0">
      <inkml:brushProperty name="width" value="0.025" units="cm"/>
      <inkml:brushProperty name="height" value="0.025" units="cm"/>
    </inkml:brush>
  </inkml:definitions>
  <inkml:trace contextRef="#ctx0" brushRef="#br0">145 22 17232,'0'0'8104,"-11"4"-6994,7-3-1014,-1 1 1,-1-1-1,1 1 1,0 0-1,0 0 0,1 1 1,-1-1-1,0 1 1,1 0-1,-1 0 1,1 1-1,0-1 1,0 1-1,1 0 0,-1 0 1,-5 8-1,-1 6 275,1 0 0,1 0 0,-8 25 0,14-36-257,0 0 0,0 0 0,1 1 0,-1-1 1,2 0-1,-1 1 0,1-1 0,0 0 1,1 1-1,-1-1 0,2 0 0,1 10 0,-1-14-80,0 0 0,0 0 0,0-1 0,0 1 0,0-1 0,1 1 0,-1-1 0,1 0 0,0 0 0,-1 0 0,1 0 0,0 0 0,0-1-1,0 1 1,0-1 0,1 0 0,-1 0 0,0 0 0,0 0 0,1 0 0,-1-1 0,1 0 0,-1 0 0,0 0 0,1 0 0,5-1 0,4 0 10,0 0 1,-1-1-1,0 0 1,1-1-1,-1-1 1,12-4-1,-3-2-16,0-1 0,-1-1 0,27-20 0,-37 25-8,-1-1 0,0 0 1,0-1-1,-1 0 0,0 0 0,0-1 0,-1 1 1,7-15-1,-21 38-5,1-2 3,0 1 0,0-1 0,1 1 1,1 1-1,-4 16 0,8-27-16,-1-1-1,1 1 1,0-1 0,-1 0 0,1 1-1,1-1 1,-1 1 0,0-1 0,1 1-1,-1-1 1,1 0 0,-1 1 0,1-1-1,0 0 1,0 1 0,0-1 0,1 0-1,-1 0 1,0 0 0,1 0 0,-1 0-1,1 0 1,0-1 0,0 1 0,0 0-1,0-1 1,0 1 0,0-1 0,0 0-1,0 0 1,0 0 0,0 0 0,1 0-1,-1 0 1,0-1 0,1 1 0,-1-1-1,4 1 1,8 1-2,1-1 0,0-1 0,0 0 0,0-1 0,-1 0 0,1-1 0,0-1 0,-1 0 0,1-1 0,-1-1 0,0 0 0,-1-1 0,15-8 0,-19 9 0,-1 1 0,1-1 0,-1-1 0,0 1 0,-1-2 0,0 1 0,0-1 0,0 0 0,0 0 0,-1-1 0,-1 1 0,1-1 0,-1-1 0,-1 1 0,1-1 0,-1 0 0,-1 0 0,0 0 0,0-1 0,3-18 0,-6 24 0,0 0 0,-1 0 0,1 0 0,-1-1 0,1 1 0,-1 0 0,0 0 0,-1 1 0,1-1 0,-1 0 0,0 0 0,0 1 0,0-1 0,0 1 0,0-1 0,-1 1 0,0 0 0,1 0 0,-1 0 0,-1 0 0,1 1 0,0-1 0,0 1 0,-1 0 0,0 0 0,1 0 0,-1 0 0,0 1 0,-5-2 0,3 1 0,0 0 0,-1 0 0,1 1 0,0 0 0,-1 0 0,1 1 0,-1 0 0,1 0 0,-1 0 0,1 1 0,0 0 0,-1 0 0,1 1 0,0 0 0,0 0 0,0 0 0,0 1 0,-8 4 0,3 6-1722,11-13 1638,-1 0 0,1 0 0,0 0 0,0 0 0,0 1-1,0-1 1,-1 0 0,1 0 0,0 0 0,0 0 0,0 1 0,0-1-1,0 0 1,-1 0 0,1 0 0,0 1 0,0-1 0,0 0 0,0 0-1,0 0 1,0 1 0,0-1 0,0 0 0,0 0 0,0 1 0,0-1-1,0 0 1,0 0 0,0 1 0,0-1 0,0 0 0,0 0 0,0 0-1,0 1 1,1-1 0,-1 0 0,0 0 0,0 0 0,0 1 0,0-1-1,0 0 1,1 0 0,-1 0 0,0 0 0,0 1 0,0-1 0,0 0-1,1 0 1,-1 0 0,0 0 0,0 0 0,0 0 0,1 0-1,-1 0 1,0 1 0,0-1 0,1 0 0,-1 0 0,0 0 0,1 0 0,9 0-7636</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5:12.702"/>
    </inkml:context>
    <inkml:brush xml:id="br0">
      <inkml:brushProperty name="width" value="0.025" units="cm"/>
      <inkml:brushProperty name="height" value="0.025" units="cm"/>
    </inkml:brush>
  </inkml:definitions>
  <inkml:trace contextRef="#ctx0" brushRef="#br0">0 70 4837,'0'0'19704,"14"-9"-17697,-2 0-1574,0 2 0,1 0-1,0 0 1,0 1 0,0 1 0,1 0 0,-1 1 0,1 1 0,0 0 0,18-2 0,-24 5-330,0 0-1,0 0 1,1 1 0,-1 0 0,0 1 0,0 0 0,0 0 0,0 0 0,14 8 0,-19-9-91,-1 0 0,0 1 0,0-1 1,1 1-1,-1 0 0,0 0 0,-1-1 1,1 2-1,0-1 0,0 0 0,-1 0 0,1 0 1,-1 1-1,0-1 0,0 1 0,0-1 1,0 1-1,0-1 0,0 1 0,-1 0 1,1-1-1,-1 1 0,0 0 0,0-1 1,0 1-1,0 0 0,0 0 0,-1-1 1,1 1-1,-1 0 0,1-1 0,-1 1 1,0-1-1,-2 4 0,-1 2-12,0 0 0,0-1 0,0 0 0,-1 0 0,0 0 0,-1 0 0,0-1 0,0 0 0,-10 8 0,-72 48 0,31-23 0,56-39 0,0 1 0,0-1 0,0 1 0,0 0 0,0-1 0,0 1 0,1 0 0,-1 0 0,0-1 0,0 1 0,1 0 0,-1 0 0,0 0 0,1 0 0,-1 0 0,1 0 0,-1 0 0,1 0 0,-1 0 0,1 0 0,0 1 0,-1 1 0,2-2 0,0 0 0,-1-1 0,1 1 0,-1 0 0,1-1 0,0 1 0,0 0 0,-1-1 0,1 1 0,0-1 0,0 1 0,0-1 0,0 1 0,0-1 0,0 0 0,-1 1 0,1-1 0,0 0 0,0 0 0,2 0 0,67 3 0,-57-4 0,51 2-227,-16 1-2620,53-6 1,-62-4-8050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50.903"/>
    </inkml:context>
    <inkml:brush xml:id="br0">
      <inkml:brushProperty name="width" value="0.025" units="cm"/>
      <inkml:brushProperty name="height" value="0.025" units="cm"/>
    </inkml:brush>
  </inkml:definitions>
  <inkml:trace contextRef="#ctx0" brushRef="#br0">203 84 8232,'0'0'17851,"-8"-5"-16068,5 3-1685,1 0-49,1 0 0,-1 1 0,0-1 0,0 1 0,0-1 0,0 1 0,0 0 1,-1 0-1,1 0 0,0 0 0,0 1 0,-1-1 0,1 0 0,0 1 0,-1 0 0,1-1 0,-1 1 0,1 0 0,0 0 0,-1 0 0,1 1 0,-1-1 0,1 1 0,0-1 0,-1 1 0,1 0 0,0 0 0,0 0 0,0 0 0,-1 0 0,1 0 0,0 0 0,1 1 0,-1-1 0,-2 3 0,-9 10-23,1 0 0,1 1-1,0 0 1,1 1 0,-12 25-1,16-30 65,1 1 0,1-1 0,0 1-1,0 0 1,1 0 0,1 0 0,0 0 0,1 0-1,-1 17 1,3-28-81,-1 0 0,0 0 0,0 0 0,0 1 0,1-1 0,-1 0 0,0 0 0,1 0 0,-1 0 0,1 0 0,0 0 0,-1 0 0,1-1 0,0 1 0,-1 0 0,1 0 0,0 0 0,0-1 0,0 1 0,0 0 0,0-1 0,-1 1-1,1-1 1,0 1 0,0-1 0,1 1 0,-1-1 0,0 0 0,0 1 0,0-1 0,0 0 0,0 0 0,0 0 0,0 0 0,0 0 0,0 0 0,1 0 0,-1 0 0,0-1 0,0 1 0,0 0 0,0-1 0,0 1 0,0-1 0,0 1 0,0-1 0,1 0 0,4-1 47,1-1 0,-1 0 0,0 0-1,-1 0 1,1-1 0,9-8 0,-2-3 20,-1 1 0,18-29 0,4-7 11,-33 50-88,-1-1-1,0 1 1,0 0-1,0-1 1,1 1-1,-1 0 1,0-1-1,0 1 1,1 0-1,-1-1 1,0 1 0,1 0-1,-1 0 1,1-1-1,-1 1 1,0 0-1,1 0 1,-1 0-1,0-1 1,1 1-1,-1 0 1,1 0-1,-1 0 1,1 0-1,-1 0 1,0 0-1,1 0 1,-1 0-1,1 0 1,-1 0-1,1 0 1,0 0 0,6 14-21,0 29 59,-7-37-9,12 97 399,-4 190 0,-16-248-427,8-44 0,0 0 0,-1 0 0,1 0 0,0 0 0,-1 0 0,1 0 0,-1 0 0,1 0 0,-1 0 0,1 0 0,-1 0 0,0 0 0,0 0 0,1 0 0,-1-1 0,0 1 0,0 0 0,0-1 0,0 1 0,0 0 0,0-1 0,0 1 0,0-1 0,0 0 0,0 1 0,0-1 0,0 0 0,0 0 0,0 1 0,0-1 0,-1 0 0,1 0 0,0 0 0,0 0 0,0-1 0,-2 1 0,1-1 0,1 0 0,0 0 0,-1 1 0,1-1 0,0 0 0,0-1 0,0 1 0,0 0 0,-1 0 0,2 0 0,-1-1 0,0 1 0,0 0 0,0-1 0,1 1 0,-1-1 0,0 1 0,0-3 0,-6-33 0,6 30 0,-2-9 0,1 0 0,1 0 0,1-1 0,0 1 0,1 0 0,1 0 0,0-1 0,1 1 0,1 1 0,0-1 0,2 1 0,-1-1 0,2 1 0,0 1 0,1-1 0,0 1 0,1 1 0,1 0 0,0 0 0,1 1 0,0 0 0,0 1 0,16-12 0,-20 17 0,1-2 0,1 0 0,-1 1 0,1 0 0,0 1 0,0 0 0,1 0 0,0 1 0,0 1 0,19-7 0,-28 10 0,0 1 0,0 0 0,-1 0 0,1 0 0,0 0 0,0 0 0,-1 0 0,1 0 0,0 1 0,-1-1 0,1 0 0,0 0 0,0 0 0,-1 1 0,1-1 0,0 0 0,-1 1 0,1-1 0,0 1 0,-1-1 0,1 1 0,-1-1 0,1 1 0,-1-1 0,1 1 0,-1-1 0,1 1 0,0 1 0,4 25 0,-12 29 0,4-44 0,0 0 0,-1 0 0,-1-1 0,0 0 0,0 0 0,-8 11 0,9-31 0,3-7 0,11-163 0,-5 109 0,-1 54 0,3 15 0,14 24 0,-2-2 0,-13-18 0,0 0 0,1 0 0,0-1 0,0 1 0,-1-1 0,1-1 0,0 1 0,1-1 0,-1 0 0,0-1 0,0 0 0,0 0 0,0-1 0,0 1 0,0-2 0,0 1 0,0-1 0,0 0 0,0 0 0,0-1 0,6-3 0,-7 3 0,0 0 0,0 0 0,-1 0 0,0-1 0,0 1 0,0-1 0,0 0 0,0-1 0,-1 1 0,0-1 0,0 0 0,0 0 0,0-1 0,-1 1 0,0-1 0,0 1 0,0-1 0,-1 0 0,0 0 0,0 0 0,-1 0 0,1 0 0,0-11 0,-3 16 0,1 0 0,0 0 0,0 0 0,-1 0 0,1 1 0,0-1 0,-1 0 0,1 0 0,-1 0 0,1 1 0,-1-1 0,1 0 0,-1 1 0,0-1 0,1 0 0,-1 1 0,0-1 0,0 1 0,1-1 0,-1 1 0,0-1 0,0 1 0,0 0 0,0-1 0,1 1 0,-1 0 0,0 0 0,0 0 0,0-1 0,0 1 0,0 0 0,0 0 0,0 0 0,0 0 0,-1 1 0,-2-1 0,0 0 0,0 1 0,0-1 0,0 1 0,0 0 0,0 0 0,-6 3 0,1 1 0,1 1 0,0 0 0,1 0 0,0 1 0,0 0 0,0 0 0,1 0 0,0 1 0,0 0 0,-6 13 0,8-14 0,0-1 0,0 2 0,1-1 0,0 0 0,1 1 0,0-1 0,0 1 0,0-1 0,1 1 0,0 0 0,1 0 0,0 0 0,1 12 0,0-18 7,0 1 0,0-1-1,0 0 1,1 0 0,-1 0 0,1 0-1,-1 0 1,1 0 0,0-1 0,0 1 0,0-1-1,0 1 1,0-1 0,0 1 0,0-1-1,0 0 1,1 0 0,-1 0 0,0 0-1,1-1 1,-1 1 0,0-1 0,1 1 0,-1-1-1,1 0 1,4 0 0,6 1-236,0-1 1,0 0-1,23-4 1,3-8-4849,-1-7-6411</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5:13.447"/>
    </inkml:context>
    <inkml:brush xml:id="br0">
      <inkml:brushProperty name="width" value="0.025" units="cm"/>
      <inkml:brushProperty name="height" value="0.025" units="cm"/>
    </inkml:brush>
  </inkml:definitions>
  <inkml:trace contextRef="#ctx0" brushRef="#br0">0 1 4356,'0'0'26062,"13"6"-24717,9 4-1177,1-1-1,1-1 0,-1-1 0,1-2 1,32 5-1,34-4-167,-52-4 0,0 1 0,-1 1 0,1 2 0,45 14 0,-82-19 0,0-1 0,0 0 0,1 0 0,-1 1 0,0-1 0,0 1 0,0-1 0,0 1 0,0 0 0,0-1 0,0 1 0,0 0 0,0-1 0,0 1 0,0 0 0,-1 0 0,1 0 0,0 0 0,-1 0 0,1 0 0,0 0 0,-1 0 0,1 0 0,0 2 0,-2-1 0,1-1 0,0 0 0,0 1 0,-1-1 0,1 0 0,-1 1 0,1-1 0,-1 0 0,0 0 0,0 0 0,1 1 0,-1-1 0,0 0 0,0 0 0,0 0 0,0 0 0,-2 1 0,-9 7 0,0-1 0,-1 0 0,-16 7 0,16-9 0,-171 81 0,3-3 0,184-84-320,1 0 0,-1-1 1,1 1-1,-1-1 0,1 1 0,-1-1 1,0 0-1,0-1 0,5-1 0,16-16-8205,2-7-7458</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5:14.662"/>
    </inkml:context>
    <inkml:brush xml:id="br0">
      <inkml:brushProperty name="width" value="0.025" units="cm"/>
      <inkml:brushProperty name="height" value="0.025" units="cm"/>
    </inkml:brush>
  </inkml:definitions>
  <inkml:trace contextRef="#ctx0" brushRef="#br0">157 13 5285,'0'0'19031,"-10"-2"-17872,7 1-1096,-1 0 0,1 1 0,0-1 0,0 1 0,0-1 0,0 1 0,-1 0 0,1 0 0,0 0 0,0 1 0,0-1 0,-1 1 1,1 0-1,0 0 0,0 0 0,0 0 0,0 0 0,0 1 0,1-1 0,-1 1 0,0 0 0,1 0 0,-1 0 0,1 0 0,-1 0 0,1 1 0,0-1 0,0 1 1,0-1-1,1 1 0,-3 3 0,-4 6 366,0 1 0,0-1 1,1 2-1,1-1 1,-8 22-1,13-32-380,0 0 0,0 0-1,1 0 1,-1 0 0,1 0 0,-1 0-1,1 1 1,0-1 0,0 0 0,0 0-1,1 0 1,-1 0 0,1 0 0,0 0-1,0 0 1,0 0 0,0 0 0,0 0-1,0 0 1,1 0 0,0-1 0,-1 1-1,1 0 1,0-1 0,0 0 0,1 1-1,-1-1 1,0 0 0,1 0 0,-1 0-1,1-1 1,3 3 0,7 1-14,1 0 0,0-1 0,0-1 1,1 0-1,-1-1 0,0 0 0,1-1 0,0-1 0,-1 0 0,1-1 1,17-4-1,-28 5-19,-1-1 0,0-1 0,0 1 0,1 0 0,-1-1 0,0 0 0,0 1 0,4-5 0,1 3 269,-11 23-196,1-14-81,0 1 0,1 0 0,0 0 1,0 0-1,1 0 0,0 0 1,0 0-1,2 12 0,-1-17-5,-1 1-1,1-1 1,0 0 0,0 0-1,0 0 1,0 1-1,0-1 1,0 0-1,1 0 1,-1 0 0,1-1-1,-1 1 1,1 0-1,-1-1 1,1 1 0,0-1-1,0 1 1,0-1-1,0 0 1,0 1-1,0-1 1,1-1 0,-1 1-1,0 0 1,0 0-1,1-1 1,-1 1-1,5-1 1,5 1-3,-1-2 0,1 1 0,0-2 0,-1 1 0,1-2 0,-1 1 0,0-2 0,0 1 0,0-2 0,0 1 0,-1-1 0,0-1 0,0 0 0,0-1 0,0 0 0,-1 0 0,13-14 0,-13 13 0,-1-1 0,0 0 0,0-1 0,-1 1 0,0-2 0,0 1 0,-1-1 0,-1 0 0,0 0 0,-1 0 0,0-1 0,0 0 0,-1 1 0,-1-1 0,0 0 0,1-22 0,-4 30 0,1 1 0,-1-1 0,0 0 0,0 1 0,-1-1 0,1 1 0,-1 0 0,0-1 0,1 1 0,-1 0 0,-1 0 0,1 0 0,0 0 0,-1 1 0,0-1 0,1 0 0,-1 1 0,0 0 0,0 0 0,0 0 0,-6-2 0,2 0 0,0 0 0,0 1 0,0 0 0,-1 1 0,0 0 0,1 0 0,-1 1 0,0 0 0,-8-1 0,15 2-77,1 1 1,0-1-1,-1 0 1,1 0-1,0 0 0,-1 0 1,1 1-1,0-1 1,-1 0-1,1 0 0,0 1 1,0-1-1,-1 0 1,1 1-1,0-1 1,0 0-1,0 0 0,-1 1 1,1-1-1,0 0 1,0 1-1,0-1 0,0 1 1,0-1-1,0 0 1,0 1-1,0-1 0,0 0 1,0 1-1,0-1 1,0 0-1,0 1 0,0-1 1,0 1-1,0-1 1,0 0-1,0 1 0,0-1 1,1 0-1,-1 1 1,0-1-1,0 0 0,0 1 1,1-1-1,-1 1 1,11 16-8573,6-6-3394</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5:15.047"/>
    </inkml:context>
    <inkml:brush xml:id="br0">
      <inkml:brushProperty name="width" value="0.025" units="cm"/>
      <inkml:brushProperty name="height" value="0.025" units="cm"/>
    </inkml:brush>
  </inkml:definitions>
  <inkml:trace contextRef="#ctx0" brushRef="#br0">42 153 15887,'0'0'4121,"-7"10"-96,0-2-2862,4-5-846,1 0 0,-1-1 0,1 1 1,-1 1-1,1-1 0,0 0 0,1 0 0,-1 1 1,0-1-1,1 1 0,0 0 0,0-1 0,0 1 0,-1 6 1,2-9-269,0 0 1,1-1 0,-1 1 0,0-1 0,0 1-1,0-1 1,0 1 0,0-1 0,1 1-1,-1-1 1,0 1 0,0-1 0,1 1-1,-1-1 1,0 1 0,1-1 0,-1 1-1,1-1 1,-1 0 0,0 1 0,1-1 0,-1 0-1,1 1 1,-1-1 0,1 0 0,-1 0-1,1 1 1,-1-1 0,1 0 0,-1 0-1,1 0 1,-1 0 0,1 0 0,0 0-1,-1 0 1,1 0 0,0 0 0,24-3 872,-10-2-922,-1-1 0,-1 0 0,1-1 0,-1 0 0,0-1 0,-1-1 0,0 0 0,13-12 0,83-90 0,-102 104 0,7-8 0,10-10 0,-23 25 0,0 0 0,0 0 0,0 0 0,0 0 0,1 0 0,-1 0 0,0 0 0,0 0 0,0 0 0,0 0 0,0-1 0,0 1 0,0 0 0,1 0 0,-1 0 0,0 0 0,0 0 0,0 0 0,0 0 0,0 0 0,0 0 0,1 0 0,-1 0 0,0 0 0,0 0 0,0 0 0,0 0 0,0 1 0,0-1 0,1 0 0,-1 0 0,0 0 0,0 0 0,0 0 0,0 0 0,0 0 0,0 0 0,0 0 0,0 0 0,0 0 0,1 1 0,-1-1 0,0 0 0,0 0 0,0 0 0,0 0 0,0 0 0,0 0 0,0 0 0,0 1 0,0-1 0,0 0 0,0 0 0,0 0 0,0 0 0,0 1 0,-3 19 0,-20 54 0,15-55 0,1 2 0,1-1 0,1 1 0,1 0 0,1 0 0,1 0 0,0 28 0,2-46-88,0 0-1,1-1 1,-1 1-1,1 0 1,-1 0-1,1 0 1,0-1-1,0 1 1,0 0-1,1-1 1,-1 1 0,1-1-1,1 3 1,-1-3-194,-1-1 1,1 0 0,-1 0 0,1 0 0,-1 0 0,1 0-1,-1 0 1,1 0 0,0-1 0,0 1 0,-1-1 0,1 1 0,0-1-1,3 1 1,17 0-10214</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5:28.239"/>
    </inkml:context>
    <inkml:brush xml:id="br0">
      <inkml:brushProperty name="width" value="0.025" units="cm"/>
      <inkml:brushProperty name="height" value="0.025" units="cm"/>
    </inkml:brush>
  </inkml:definitions>
  <inkml:trace contextRef="#ctx0" brushRef="#br0">3779 480 4132,'0'0'6929,"-9"-6"-4313,-22-13-1980,0 1 0,-1 2 0,0 2 0,-48-16 0,-156-35 871,153 43-946,-786-176 2862,632 160-2679,-411-15 0,-60 74 1058,571-6-1413,2 6 0,0 6 0,-150 50 0,262-70-378,17-7-22,1 1 1,0 1 0,0-1 0,-1 1-1,1 0 1,0 0 0,1 0 0,-1 1-1,0 0 1,1 0 0,-8 6 0,39-10-4101,-13-3 1455,0-1 0,0-1 1,-1 0-1,0-1 0,14-9 0,-6 1-3579</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5:28.596"/>
    </inkml:context>
    <inkml:brush xml:id="br0">
      <inkml:brushProperty name="width" value="0.025" units="cm"/>
      <inkml:brushProperty name="height" value="0.025" units="cm"/>
    </inkml:brush>
  </inkml:definitions>
  <inkml:trace contextRef="#ctx0" brushRef="#br0">1069 18 9577,'0'0'10271,"-11"-4"-9379,5 1-801,-1 1 1,1 0-1,-1 0 1,0 0-1,0 1 1,1 0 0,-1 1-1,0-1 1,0 1-1,0 1 1,0-1 0,-10 3-1,-151 33 1306,-220 56 1366,332-75-2581,0 3 0,1 2 1,1 3-1,-83 51 1,132-72-180,0-1 0,0 1 1,0 0-1,1 0 0,-1 0 1,1 1-1,-5 6 0,9-11-2,-1 1 0,1 0 0,0 0 0,-1 0 0,1-1 0,0 1 0,-1 0 0,1 0 0,0 0-1,0 0 1,0 0 0,0 0 0,0-1 0,0 1 0,0 0 0,0 0 0,0 0 0,0 0-1,0 0 1,0 0 0,1 1 0,0-1 3,0 1 0,1-1 1,-1 0-1,0 0 0,0 0 0,1 0 0,-1 0 0,0 0 1,1 0-1,-1 0 0,1 0 0,-1-1 0,1 1 0,0-1 1,-1 1-1,3 0 0,48 8 113,0-1-1,1-3 1,56-1 0,-23-1-93,173 15 88,-6-1-1831,-86-11-3544,-47-6-3434</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5:48.607"/>
    </inkml:context>
    <inkml:brush xml:id="br0">
      <inkml:brushProperty name="width" value="0.025" units="cm"/>
      <inkml:brushProperty name="height" value="0.025" units="cm"/>
    </inkml:brush>
  </inkml:definitions>
  <inkml:trace contextRef="#ctx0" brushRef="#br0">37 225 4068,'0'0'-481,"14"-57"-2658,-13 34 2915,-1-2 801,0 2-129,-5 1-128,-9-2 257,-3 1-481,1-4-1185</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5:49.686"/>
    </inkml:context>
    <inkml:brush xml:id="br0">
      <inkml:brushProperty name="width" value="0.025" units="cm"/>
      <inkml:brushProperty name="height" value="0.025" units="cm"/>
    </inkml:brush>
  </inkml:definitions>
  <inkml:trace contextRef="#ctx0" brushRef="#br0">121 1 3619,'0'0'9284,"-8"5"-8136,-23 16-27,31-21-1035,-1 0 1,0 1-1,1-1 1,-1 0-1,0 1 0,1-1 1,-1 1-1,0-1 1,1 1-1,-1 0 1,1-1-1,-1 1 1,1 0-1,0-1 1,-1 1-1,1 0 1,0-1-1,-1 1 1,1 0-1,0 0 0,0-1 1,-1 1-1,1 0 1,0 1-1,13 7 881,22-4-76,64-7 490,146-21-1,63-2-1327,-375 28 2023,-124 22-1,-83 32-1736,199-40 162,68-15-588,12 0 34,28 1 21,48-4 81,43-17-67,156-43-1,-310 59 109,-36 6-30,-101 27 1683,-245 80-1,412-111-1763,0 0 0,0 0 0,0 0 0,0 0 0,0 0 0,0 0 0,0 0 0,0 0 0,0-1-1,0 1 1,0 0 0,0 0 0,0 0 0,-1 0 0,1 0 0,0 0 0,0 0 0,0 0 0,0 0-1,0 0 1,0 0 0,0 0 0,0-1 0,0 1 0,0 0 0,-1 0 0,1 0 0,0 0-1,0 0 1,0 0 0,0 0 0,0 0 0,0 0 0,0 0 0,0 0 0,-1 0 0,1 0 0,0 0-1,0 0 1,0 0 0,0 0 0,0 0 0,0 0 0,0 0 0,0 0 0,-1 0 0,1 1-1,0-1 1,0 0 0,0 0 0,0 0 0,0 0 0,0 0 0,0 0 0,12-10-1133,30-20-1707,-32 24 1796,69-47-6702</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43.911"/>
    </inkml:context>
    <inkml:brush xml:id="br0">
      <inkml:brushProperty name="width" value="0.025" units="cm"/>
      <inkml:brushProperty name="height" value="0.025" units="cm"/>
    </inkml:brush>
  </inkml:definitions>
  <inkml:trace contextRef="#ctx0" brushRef="#br0">0 0 8008,'0'0'8797,"5"9"-6480,32 63 283,-4 2 0,33 105 1,-5-9-1161,89 177-2465,-138-312-2531,-9-12-2294,-6-17 890,-9-5-1318</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4:44.252"/>
    </inkml:context>
    <inkml:brush xml:id="br0">
      <inkml:brushProperty name="width" value="0.025" units="cm"/>
      <inkml:brushProperty name="height" value="0.025" units="cm"/>
    </inkml:brush>
  </inkml:definitions>
  <inkml:trace contextRef="#ctx0" brushRef="#br0">2 268 12524,'0'0'3011,"-1"9"-742,1-2-1876,0 0 0,0 0 0,0 0 0,1 0 0,0 0 0,0-1 0,1 1 0,0 0 0,0-1 0,1 1 0,-1-1 0,2 0 0,-1 0 0,0 0 0,9 11 0,-7-12-28,0 0 1,0 1-1,0-2 0,0 1 0,1-1 0,0 1 1,9 4-1,-14-8-240,1-1 1,-1 1-1,1 0 1,0-1-1,-1 1 1,1-1-1,0 1 1,-1-1-1,1 0 1,0 0-1,0 0 1,-1 0-1,1 0 1,0 0-1,0 0 1,-1-1-1,1 1 1,0 0-1,-1-1 1,1 0-1,0 1 0,-1-1 1,1 0-1,-1 0 1,1 0-1,-1 0 1,1 0-1,-1 0 1,0 0-1,0 0 1,1-1-1,-1 1 1,0-1-1,2-2 1,7-16 84,0-1 1,-1-1 0,-1 0-1,-1 0 1,5-27-1,6-17-112,-5 28-324,1-1 0,22-39 0,-27 56-4301,-5 2-5226</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6:00.561"/>
    </inkml:context>
    <inkml:brush xml:id="br0">
      <inkml:brushProperty name="width" value="0.025" units="cm"/>
      <inkml:brushProperty name="height" value="0.025" units="cm"/>
    </inkml:brush>
  </inkml:definitions>
  <inkml:trace contextRef="#ctx0" brushRef="#br0">1 2446 4869,'0'0'8125,"9"2"-6236,-6-1-1753,2 0 106,-1 0 0,1 0 0,-1 0 0,1-1 0,0 1 0,-1-1 0,1 0 0,-1-1 0,1 1 0,0-1 0,-1 0 0,1 0 0,-1 0 0,0-1 0,1 1 0,6-5 0,407-299 7413,-156 107-5819,-92 71-1463,114-79 386,-209 155-465,-3-4-1,99-96 1,124-92-193,-262 215-87,0-2 0,38-45-1,-37 37 4,52-44 0,244-207 202,-135 100-158,-134 126-66,2 3 1,2 2-1,93-62 1,-148 114 22,-1 0 0,1-1 0,-1 0 0,11-11 0,-38 5-12061,5-2-929</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51.634"/>
    </inkml:context>
    <inkml:brush xml:id="br0">
      <inkml:brushProperty name="width" value="0.025" units="cm"/>
      <inkml:brushProperty name="height" value="0.025" units="cm"/>
    </inkml:brush>
  </inkml:definitions>
  <inkml:trace contextRef="#ctx0" brushRef="#br0">163 22 12204,'-2'-2'791,"0"0"0,0 0 0,0 1 0,0-1 0,0 0 0,0 1 0,0 0 0,0-1 0,-1 1 0,1 0 1,-1 0-1,1 0 0,-1 1 0,1-1 0,-1 0 0,1 1 0,-1 0 0,-4-1 0,4 2-489,1 0 0,-1-1 0,1 1 1,-1 0-1,1 0 0,-1 0 0,1 0 0,0 1 0,0-1 0,-1 1 0,1-1 0,0 1 0,0 0 0,0 0 0,-2 3 0,-1 1-282,1 1-1,0-1 1,0 1-1,0 0 1,1 1-1,0-1 0,0 1 1,1-1-1,0 1 1,-2 16-1,4-24-20,-1 1-1,1 0 0,0 0 1,-1 0-1,1 0 1,0 0-1,0-1 0,0 1 1,0 0-1,0 0 0,0 0 1,0 0-1,0 0 1,0 0-1,0 0 0,1-1 1,-1 1-1,0 0 1,1 0-1,-1 0 0,0 0 1,1-1-1,-1 1 0,1 0 1,-1 0-1,1-1 1,0 1-1,-1 0 0,1-1 1,0 1-1,-1-1 1,2 1-1,0-1 0,-1 0 1,1-1-1,0 0 0,-1 1 0,1-1 1,0 0-1,-1 0 0,1 0 1,-1 0-1,0 0 0,1 0 1,-1 0-1,0 0 0,2-3 0,42-53-234,-41 51 124,-3 4 42,0 0 0,0-1 0,1 1 0,-1 0 0,1 0 0,-1-1 0,1 1 0,0 0 0,0 1 0,-1-1 0,1 0-1,1 1 1,-1-1 0,0 1 0,4-2 0,-5 5 15,0 1-1,0 0 1,0 1-1,0-1 1,-1 0-1,1 0 1,-1 0-1,0 0 1,0 0 0,0 1-1,-1 5 1,1 0 10,11 170 480,-3-89 690,-5 99 0,-3-186-1121,0 0-1,0-1 1,0 1-1,0 0 1,-1 0-1,0 0 0,1 0 1,-1-1-1,0 1 1,0 0-1,-1-1 1,1 1-1,-1-1 1,1 1-1,-1-1 1,-3 5-1,3-6-2,1 0-1,-1 0 1,0 0 0,0 0 0,1-1-1,-1 1 1,0 0 0,0-1 0,0 0-1,1 1 1,-1-1 0,0 0 0,0 0-1,0 0 1,0 0 0,0 0 0,0 0-1,0 0 1,-2-2 0,-2 0-2,-1 0 0,1-1 0,0 1 0,0-2-1,1 1 1,-1-1 0,1 1 0,-1-1 0,1-1 0,0 1 0,1-1 0,-1 0 0,-3-6 0,3 5 0,0-1 0,1 1 0,0-1 0,1 0 0,0 0 1,0-1-1,0 1 0,1-1 0,0 1 0,0-1 0,1 0 0,0 0 0,0 1 0,1-1 0,1-16 0,1 16-58,0 1-1,0-1 1,1 0-1,0 0 1,1 1-1,0 0 1,0 0 0,0 0-1,1 0 1,0 1-1,0-1 1,1 1-1,0 1 1,0-1-1,8-5 1,66-46-9070,-37 30 1095</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6:01.515"/>
    </inkml:context>
    <inkml:brush xml:id="br0">
      <inkml:brushProperty name="width" value="0.025" units="cm"/>
      <inkml:brushProperty name="height" value="0.025" units="cm"/>
    </inkml:brush>
  </inkml:definitions>
  <inkml:trace contextRef="#ctx0" brushRef="#br0">11 75 1569,'-2'-11'11526,"1"-4"-8640,-1-11-536,-3 4 5301,22 71-6419,3-1 0,44 78 0,-19-39-769,68 115 132,-34-64-555,-75-131-269,13 29-1049,-12-12-4022,-7-17 880,-6-4-1388</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6:01.841"/>
    </inkml:context>
    <inkml:brush xml:id="br0">
      <inkml:brushProperty name="width" value="0.025" units="cm"/>
      <inkml:brushProperty name="height" value="0.025" units="cm"/>
    </inkml:brush>
  </inkml:definitions>
  <inkml:trace contextRef="#ctx0" brushRef="#br0">1 295 5862,'5'8'9240,"6"10"-7120,0 0 1,1-1-1,23 24 0,-29-36-1575,0 1 0,0-1 0,0 0 1,1-1-1,-1 0 0,12 6 0,-15-9-384,0 0-1,0 0 0,0 0 1,1 0-1,-1 0 0,0-1 0,1 1 1,-1-1-1,1 0 0,-1 0 1,0 0-1,1 0 0,-1-1 1,0 0-1,1 1 0,3-3 1,-4 1-92,0 0 0,0 0 1,0 0-1,0-1 1,0 1-1,-1-1 1,1 0-1,-1 0 0,0 0 1,0 0-1,0 0 1,0-1-1,0 1 1,-1-1-1,0 1 0,1-1 1,-1 1-1,0-1 1,0-5-1,10-79 1154,-10 78-1192,1-227-31,2 218-1340,3 7-2989,-3 6-6209</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6:02.572"/>
    </inkml:context>
    <inkml:brush xml:id="br0">
      <inkml:brushProperty name="width" value="0.025" units="cm"/>
      <inkml:brushProperty name="height" value="0.025" units="cm"/>
    </inkml:brush>
  </inkml:definitions>
  <inkml:trace contextRef="#ctx0" brushRef="#br0">37 317 4773,'0'0'4345,"-2"-9"-635,1 6-3028,-9-48 2721,9 49-2707,1-1 1,-1 1-1,0 0 1,0 0 0,0 0-1,0 0 1,0 0-1,0 0 1,-1 0 0,1 0-1,-4-3 1,5 5-586,0 0 1,0 0-1,-1 0 1,1 0-1,0 0 1,-1 0-1,1 0 1,0 0-1,0 0 1,-1 0-1,1 0 1,0 0-1,0 0 1,-1 0-1,1 0 1,0 0-1,-1 1 1,1-1-1,0 0 1,0 0-1,0 0 1,-1 0-1,1 1 1,0-1-1,0 0 1,0 0-1,-1 0 1,1 1-1,0-1 1,0 0-1,0 0 1,0 1-1,0-1 1,0 0-1,-1 1 1,1-1-1,0 0 1,0 0-1,0 1 1,0-1-1,0 0 1,0 1-1,0-1 0,0 0 1,0 0-1,0 1 1,0-1-1,1 0 1,-1 1-1,-1 20-153,1-19 382,0 20-214,2 0-1,0 0 1,1 0 0,7 23 0,-8-36-121,1 0 0,0 0 1,1 0-1,0 0 1,0-1-1,1 1 1,0-1-1,0 0 1,1-1-1,0 1 1,14 12-1,-19-18-6,1-1 0,-1 0 0,1 1 0,0-1 0,0 0 0,0 0 0,-1 0 0,1 0 0,0 0-1,0 0 1,0-1 0,1 1 0,-1-1 0,0 1 0,0-1 0,0 0 0,0 0 0,0 0 0,0 0 0,1 0 0,-1 0 0,0-1 0,0 1 0,4-2-1,-3 0 21,0 0-1,1 0 0,-1-1 0,0 1 0,0-1 0,-1 0 0,1 0 1,-1 0-1,1 0 0,-1 0 0,0-1 0,3-5 0,3-9 114,-1-1 1,0 0-1,-2-1 0,5-21 0,-5 7-112,-1-1-1,-2-50 1,62 179-20,-61-90 0,0 0 0,0 0 0,1 0 0,-1-1 0,1 0 0,0 0 0,0 0 0,0 0 0,0 0 0,0-1 0,1 1 0,-1-1 0,1-1 0,0 1 0,-1-1 0,1 1 0,5 0 0,-6-2 0,0-1 0,0 1 0,0 0 0,-1-1 0,1 0 0,0 0 0,-1 0 0,1 0 0,-1 0 0,1-1 0,-1 0 0,0 0 0,1 0 0,-1 0 0,0 0 0,0 0 0,0-1 0,-1 0 0,1 1 0,-1-1 0,1 0 0,2-6 0,2-2 0,0 0 0,-1-1 0,-1 0 0,0 0 0,0 0 0,-2-1 0,1 1 0,-1-1 0,-1 0 0,-1 0 0,0 0 0,0 0 0,-1 0 0,-1 0 0,-4-26 0,4 35 0,-1 0 0,1 0 0,-1 0 0,0 1 0,0-1 0,0 1 0,-1-1 0,1 1 0,-1 0 0,0 0 0,0 0 0,0 0 0,0 0 0,0 1 0,-1-1 0,1 1 0,-1 0 0,1 0 0,-1 1 0,0-1 0,0 1 0,0-1 0,0 1 0,-7-1 0,0 1 0,0-1 0,0 2 0,0 0 0,-1 0 0,1 1 0,0 0 0,0 1 0,-11 3 0,26-6-3423,11-2-7552,5-8 902</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6:02.947"/>
    </inkml:context>
    <inkml:brush xml:id="br0">
      <inkml:brushProperty name="width" value="0.025" units="cm"/>
      <inkml:brushProperty name="height" value="0.025" units="cm"/>
    </inkml:brush>
  </inkml:definitions>
  <inkml:trace contextRef="#ctx0" brushRef="#br0">23 207 20435,'0'0'7479,"-5"-12"-5317,2 4-1940,0-1-1,0 0 0,0 0 0,2 0 0,-1 0 1,1 0-1,0-12 0,1 16-170,0 0 0,1 0 1,0 0-1,0 0 0,0 0 0,0 0 0,1 0 0,0 0 1,0 1-1,0-1 0,1 1 0,0-1 0,-1 1 0,1 0 1,1 0-1,-1 0 0,8-5 0,-9 6-51,0 1 0,0 0 0,1 0 0,-1 0 0,1 1 0,-1-1 0,1 1 0,0-1 0,-1 1 0,1 0 0,0 0 0,0 0 0,0 0 0,0 1 0,0-1 0,0 1 0,0 0 0,0 0 0,0 0 0,0 0 0,4 1 0,-5 0 0,0 0 0,1 0 0,-1 1 0,0-1 0,0 1 0,0 0 0,0 0 0,0-1 0,-1 1 0,1 0 0,0 0 0,-1 1 0,1-1 0,-1 0 0,0 0 0,0 1 0,0-1 0,0 1 0,0-1 0,-1 1 0,1-1 0,-1 1 0,1 0 0,-1 2 0,2 24 0,0 1 0,-3 0 0,0-1 0,-2 1 0,-11 51 0,5-33 0,29-58 0,72-79-1529,-34 26-2590,-26 26-5031</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6:03.273"/>
    </inkml:context>
    <inkml:brush xml:id="br0">
      <inkml:brushProperty name="width" value="0.025" units="cm"/>
      <inkml:brushProperty name="height" value="0.025" units="cm"/>
    </inkml:brush>
  </inkml:definitions>
  <inkml:trace contextRef="#ctx0" brushRef="#br0">1 194 21044,'0'0'11723,"61"-27"-11723,-22 0 0,5-5 0,-3 0 0,-8 3-352,-6 7-2467,-9 6-2050,-12 7-480</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6:03.645"/>
    </inkml:context>
    <inkml:brush xml:id="br0">
      <inkml:brushProperty name="width" value="0.025" units="cm"/>
      <inkml:brushProperty name="height" value="0.025" units="cm"/>
    </inkml:brush>
  </inkml:definitions>
  <inkml:trace contextRef="#ctx0" brushRef="#br0">10 228 7719,'0'0'13485,"-9"49"-10570,17-49-929,13-6-289,9-17 161,4-9-609,6-6-832,0-5-417,-1-3-1922,-4 2-5349,0-1-13933</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6:04.155"/>
    </inkml:context>
    <inkml:brush xml:id="br0">
      <inkml:brushProperty name="width" value="0.025" units="cm"/>
      <inkml:brushProperty name="height" value="0.025" units="cm"/>
    </inkml:brush>
  </inkml:definitions>
  <inkml:trace contextRef="#ctx0" brushRef="#br0">213 451 2851,'7'-10'1249,"3"-3"-1100,46-70 1445,-34 33 3486,-20 46-3889,-1-1 0,0 1 0,0-1 0,-1 1 0,1-1 0,-1 1 0,0-1 0,-1-6 0,1 10-922,-1 0 1,0-1-1,0 1 1,0 0-1,0 0 1,0 0-1,0 0 1,0 1-1,0-1 1,0 0-1,0 0 0,0 0 1,0 1-1,-1-1 1,1 1-1,0-1 1,0 1-1,-1 0 1,1-1-1,0 1 1,-1 0-1,1 0 1,0 0-1,-1 0 1,1 0-1,0 0 1,-1 0-1,-1 1 1,-3-1-26,0 0 0,1 1 0,-1 0 0,0 0 0,1 1 0,-7 2 0,5 0-182,-1 1 0,1 0-1,0 1 1,1 0-1,-1 0 1,1 0 0,0 1-1,1 0 1,-1 0-1,1 0 1,1 1 0,-1-1-1,2 1 1,-1 0-1,1 1 1,0-1 0,0 0-1,1 1 1,0 0-1,1-1 1,0 1 0,0 0-1,1 0 1,0 0-1,2 10 1,-2-17-62,1-1 0,-1 0 0,1 0 0,-1 1 0,1-1 0,-1 0 0,1 0 0,0 0 0,0 0 0,0 0 0,-1 0 0,1 0 0,0 0 0,0 0 0,0 0 0,0 0 0,0-1 0,1 1 0,-1 0 0,0-1 0,0 1 0,0-1 0,1 1 0,-1-1 0,0 0 0,1 1 0,-1-1 0,0 0 0,0 0 0,1 0 0,-1 0 0,0 0 0,1 0 0,-1 0 0,0-1 0,3 0 0,2 0 0,0 0 0,-1-1 0,1 1 0,0-2 0,-1 1 0,1 0 0,5-5 0,3-3 0,-2 0 0,1-2 0,-2 1 0,1-1 0,-2-1 0,1 0 0,-2 0 0,0-1 0,-1 0 0,0-1 0,-1 0 0,0 0 0,-1-1 0,-1 1 0,-1-1 0,0 0 0,-1-1 0,-1 1 0,0-1 0,-2-23 0,0 34 0,-1 0 0,-1 1 0,1-1 0,-1 0 0,0 0 0,-1 1 0,1-1 0,-1 1 0,0 0 0,0 0 0,-1 0 0,0 0 0,1 0 0,-2 1 0,1 0 0,0 0 0,-1 0 0,0 0 0,0 1 0,0-1 0,0 1 0,0 1 0,-1-1 0,0 1 0,1 0 0,-1 0 0,-6-1 0,3 1 0,1 0 0,-1 0 0,0 1 0,0 1 0,0-1 0,1 1 0,-1 1 0,0 0 0,0 0 0,1 1 0,-1 0 0,0 0 0,1 1 0,0 0 0,0 0 0,0 1 0,0 0 0,-8 6 0,7-3 0,1 0 0,0 0 0,0 0 0,1 1 0,0 1 0,1-1 0,0 1 0,0 0 0,0 0 0,1 1 0,1 0 0,0 0 0,0 0 0,1 0 0,0 0 0,-2 14 0,5-23-35,0 1 0,0-1 0,0 0-1,1 0 1,-1 0 0,0 1 0,0-1 0,0 0 0,1 0 0,-1 0 0,1 0-1,-1 0 1,1 0 0,-1 0 0,1 0 0,0 0 0,-1 0 0,1 0-1,0 0 1,0 0 0,0 0 0,0 0 0,0-1 0,0 1 0,0 0 0,0-1-1,0 1 1,0-1 0,0 1 0,0-1 0,0 1 0,0-1 0,1 0 0,-1 0-1,1 1 1,50-1-3448,-35-1 1595,11 0-5377</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6:05.045"/>
    </inkml:context>
    <inkml:brush xml:id="br0">
      <inkml:brushProperty name="width" value="0.025" units="cm"/>
      <inkml:brushProperty name="height" value="0.025" units="cm"/>
    </inkml:brush>
  </inkml:definitions>
  <inkml:trace contextRef="#ctx0" brushRef="#br0">1 62 10890,'0'0'5638,"1"3"-945,10 14-1843,-2-7-1799,0-1 1,1 0-1,0-1 1,0 0-1,1-1 1,17 10-1,-22-14-1026,0 0 0,0 0 0,0-1 0,1 0 0,-1 0 0,1-1 0,-1 0 0,1 0 0,0 0 0,0-1 0,-1 0 0,1 0 0,0-1 0,9-1 0,-15 1-87,0 1 1,0-1-1,0 1 0,0-1 0,0 0 1,0 0-1,0 1 0,-1-1 1,1 0-1,0 0 0,-1 0 0,1 0 1,0 0-1,-1 0 0,1 0 1,-1 0-1,1 0 0,-1 0 0,0 0 1,1 0-1,-1 0 0,0 0 1,0 0-1,0-2 0,1-33-2518,-1 26 1423,-1-54-8622,-3 32 1072</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6:05.386"/>
    </inkml:context>
    <inkml:brush xml:id="br0">
      <inkml:brushProperty name="width" value="0.025" units="cm"/>
      <inkml:brushProperty name="height" value="0.025" units="cm"/>
    </inkml:brush>
  </inkml:definitions>
  <inkml:trace contextRef="#ctx0" brushRef="#br0">0 0 7399,'0'0'10570,"0"83"-7559,0-40-897,4 0-320,9 0-321,2-2-192,4-6-672,2-4-449,2-8-833,-4-8-2338,-1-8-1633,-5-5-801</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6:05.743"/>
    </inkml:context>
    <inkml:brush xml:id="br0">
      <inkml:brushProperty name="width" value="0.025" units="cm"/>
      <inkml:brushProperty name="height" value="0.025" units="cm"/>
    </inkml:brush>
  </inkml:definitions>
  <inkml:trace contextRef="#ctx0" brushRef="#br0">125 635 4356,'-10'7'1388,"-4"2"601,-50 37 4242,28-8 1415,36-38-7591,0 0 1,0-1-1,0 1 1,0 0 0,0 0-1,0 0 1,1 0-1,-1 0 1,0 0 0,0 0-1,0 0 1,0 0-1,0 0 1,0 0-1,0 1 1,0-1 0,0 0-1,0 0 1,1 0-1,-1 0 1,0 0-1,0 0 1,0 0 0,0 0-1,0 0 1,0 0-1,0 0 1,0 0-1,0 0 1,0 0 0,0 0-1,0 0 1,0 1-1,0-1 1,1 0-1,-1 0 1,0 0 0,0 0-1,0 0 1,0 0-1,0 0 1,0 0-1,0 0 1,0 1 0,0-1-1,0 0 1,0 0-1,0 0 1,0 0-1,0 0 1,0 0 0,0 0-1,0 0 1,-1 0-1,1 0 1,0 1-1,0-1 1,0 0 0,0 0-1,0 0 1,0 0-1,0 0 1,0 0-1,0 0 1,0 0 0,0 0-1,0 0 1,0 0-1,-1 0 1,13-3 1141,15-11-230,71-62 1232,114-115 1,-104 90-1496,-8 13-708,-25 23-77,102-114 1,-161 159-426,-21 21-1340,-29 32-3156,23-22 3504,-20 16-3899,1 2-2931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52.409"/>
    </inkml:context>
    <inkml:brush xml:id="br0">
      <inkml:brushProperty name="width" value="0.025" units="cm"/>
      <inkml:brushProperty name="height" value="0.025" units="cm"/>
    </inkml:brush>
  </inkml:definitions>
  <inkml:trace contextRef="#ctx0" brushRef="#br0">142 394 10090,'0'0'14728,"-12"-4"-11279,-40-10-1666,50 14-1726,-1 0 0,1 0 0,-1 0 0,1 0 0,-1 1 0,1-1 0,-1 1 1,1-1-1,0 1 0,-1 0 0,1 0 0,0 0 0,0 0 0,0 0 0,-1 1 0,1-1 0,1 1 0,-1-1 1,0 1-1,0 0 0,0-1 0,1 1 0,-1 0 0,1 0 0,0 0 0,-1 1 0,0 2 0,-2 2 9,1 0 0,1 0 0,-1 0-1,1 0 1,0 0 0,1 0 0,-1 9-1,1-15-62,1 0 0,0 0 0,0 0 0,0 1 0,0-1 0,0 0 0,0 0 0,0 0 0,1 0 0,-1 0 0,0 0 0,1 0 0,-1 1 0,0-1-1,1 0 1,-1 0 0,1 0 0,0-1 0,-1 1 0,1 0 0,0 0 0,0 0 0,-1 0 0,1-1 0,0 1 0,0 0 0,0-1 0,0 1 0,0 0-1,0-1 1,0 1 0,0-1 0,0 0 0,0 1 0,0-1 0,0 0 0,0 0 0,1 0 0,-1 1 0,0-1 0,0 0 0,0-1 0,0 1 0,0 0-1,0 0 1,2-1 0,3 0 13,0 0 1,-1-1-1,1 0 0,-1 0 0,1 0 0,-1-1 0,0 1 0,6-5 0,3-5-186,-1-1-1,-1 0 0,0-1 0,0 0 0,-1-1 0,-1 0 1,-1-1-1,0 0 0,-1 0 0,11-32 0,-18 72-4948,6 35 4612,-7-57 498,1-1 1,-1 0 0,0 0 0,1 1-1,-1-1 1,1 0 0,-1 0 0,1 0-1,-1 0 1,1 1 0,0-1 0,0 0-1,-1 0 1,1 0 0,0-1 0,0 1-1,0 0 1,0 0 0,0 0 0,0-1-1,0 1 1,0 0 0,1-1 0,-1 1-1,0-1 1,0 1 0,0-1 0,1 0-1,-1 0 1,0 1 0,1-1 0,-1 0-1,0 0 1,0 0 0,1 0 0,-1-1-1,0 1 1,3-1 0,-1 0 6,1 0 0,-1-1 0,1 1-1,-1-1 1,1 0 0,-1 0 0,0 0 0,0-1 0,0 1 0,0-1 0,4-5 0,4-6 129,-1-1 1,0 0 0,-1 0-1,-1-1 1,-1-1 0,0 1-1,-1-1 1,5-21 0,-5 5 752,0 1 1,-3-1-1,0-50 1,-6 62-507,-5 16 235,7 6-582,-1-1 1,1 1-1,0 0 1,-1 1-1,1-1 1,0 0-1,0 0 1,0 0-1,0 1 1,0-1-1,0 1 1,0-1-1,0 1 1,1-1-1,-1 1 1,0-1-1,1 1 1,-1 2-1,-15 43 257,2 2 0,2-1-1,2 1 1,3 1 0,1 0-1,2 57 1,4-104-284,0-1 0,0 1 0,1-1 0,-1 1 0,1 0 0,-1-1 0,1 0 0,0 1 0,0-1 0,0 1 0,0-1 0,0 0 0,1 0 0,-1 0 0,1 0 0,0 0 0,-1 0 0,1 0 0,0 0 0,4 2 0,-4-3 0,-1 0 0,1-1 0,-1 1 0,1-1 0,-1 0 0,1 1 0,0-1 0,-1 0 0,1 0 0,-1 0 0,1 0 0,0 0 0,-1-1 0,1 1 0,0 0 0,-1-1 0,1 1 0,-1-1 0,1 0 0,-1 1 0,0-1 0,1 0 0,-1 0 0,1 0 0,-1 0 0,0 0 0,0 0 0,0 0 0,0-1 0,0 1 0,0 0 0,0 0 0,1-3 0,4-5 0,-1-1 0,-1 1 0,1-1 0,-2 0 0,1 0 0,-1 0 0,-1 0 0,0 0 0,1-20 0,-1 0 0,-1 0 0,-5-36 0,2 55 0,0 24 0,8 30 0,-3-39 0,0 0 0,0 0 0,0 0 0,1 0 0,-1-1 0,1 1 0,0-1 0,0 0 0,0 0 0,0 0 0,0-1 0,1 1 0,-1-1 0,1 0 0,0-1 0,0 1 0,-1-1 0,1 0 0,0 0 0,0 0 0,0 0 0,0-1 0,0 0 0,0 0 0,0-1 0,0 1 0,0-1 0,0 0 0,6-2 0,-3 1 0,0 0 0,0-1 0,-1 1 0,1-1 0,-1-1 0,0 0 0,0 0 0,0 0 0,0-1 0,0 0 0,-1 0 0,0 0 0,0-1 0,-1 0 0,0 0 0,0-1 0,7-10 0,-11 14 0,1-1 0,0 0 0,-1 0 0,0 0 0,0 0 0,0 0 0,0 0 0,-1 0 0,0 0 0,0-1 0,0 1 0,0 0 0,0 0 0,-2-4 0,2 7 0,-1 0 0,1-1 0,-1 1 0,1 0 0,-1 1 0,1-1 0,-1 0 0,0 0 0,1 0 0,-1 0 0,0 0 0,0 1 0,0-1 0,1 0 0,-1 0 0,0 1 0,0-1 0,0 1 0,0-1 0,-2 0 0,0 1 0,0-1 0,1 1 0,-1 0 0,1 0 0,-1 0 0,1 1 0,-1-1 0,1 0 0,-1 1 0,1 0 0,-1 0 0,1-1 0,-3 3 0,-5 2 0,1 1 0,0 1 0,0 0 0,0 0 0,1 1 0,0 0 0,0 0 0,1 1 0,0 0 0,1 0 0,-1 1 0,2-1 0,0 1 0,0 1 0,1-1 0,0 1 0,0 0 0,-3 20 0,7-29 2,0 1 0,0 0 0,0-1 0,0 1 0,0 0 0,1-1 0,-1 1 1,1-1-1,0 1 0,-1 0 0,1-1 0,0 0 0,1 1 0,-1-1 0,0 1 0,1-1 0,-1 0 0,1 0 0,0 0 0,-1 0 0,1 0 1,0 0-1,0-1 0,0 1 0,1-1 0,-1 1 0,0-1 0,1 0 0,-1 0 0,1 0 0,-1 0 0,1 0 0,-1 0 0,5 0 0,9 2-53,0-1-1,0-1 0,1 0 0,22-2 1,-27 1-57,38-5-2358,-3-10-4287</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6:06.084"/>
    </inkml:context>
    <inkml:brush xml:id="br0">
      <inkml:brushProperty name="width" value="0.025" units="cm"/>
      <inkml:brushProperty name="height" value="0.025" units="cm"/>
    </inkml:brush>
  </inkml:definitions>
  <inkml:trace contextRef="#ctx0" brushRef="#br0">271 499 5029,'0'0'603,"7"-13"3929,3-5-2541,-1-1 0,8-23 1,-14 34-1213,-1 1 0,0-1 0,0 0 0,-1 0-1,0 0 1,0 0 0,-1 0 0,0 0 0,0 0 0,-1 0 0,-1-9 0,1 15-638,0 0-1,1 0 0,-1 0 0,0 0 1,0 0-1,0 1 0,0-1 0,0 0 0,-1 1 1,1-1-1,0 0 0,-1 1 0,1 0 1,-1-1-1,1 1 0,-1 0 0,0 0 0,0 0 1,1 0-1,-1 0 0,0 0 0,0 0 1,0 1-1,0-1 0,0 1 0,0-1 0,0 1 1,0 0-1,0 0 0,0 0 0,0 0 1,0 0-1,0 1 0,-1-1 0,1 0 0,0 1 1,1-1-1,-4 2 0,-1 0-61,0 0 0,0 1 0,0-1 0,0 1 0,1 0 0,-1 1 0,1-1 0,0 1 0,0 0 0,1 1 0,-7 6 0,4 0-17,0 0 0,1 0 0,0 0 0,1 1 0,1 0 1,0 0-1,-4 18 0,7-23-36,-1 1 0,1-1 1,0 0-1,1 1 0,0-1 1,0 1-1,0-1 0,1 1 0,0-1 1,1 1-1,0-1 0,0 0 1,6 13-1,-8-18-26,1 0 0,0-1 0,0 1 0,0 0 0,0-1 0,1 1 0,-1 0 0,0-1 0,1 0 0,-1 1 0,1-1 0,-1 0 0,1 0 0,-1 1 0,1-1 0,0-1 0,0 1 0,0 0 0,-1 0 0,1-1 0,0 1 0,0-1 0,0 1 0,0-1 0,0 0 0,0 0 0,0 0 0,0 0 0,0 0 0,0 0 0,0-1 0,0 1 0,0-1 0,0 1 0,0-1 0,0 0 0,2-1 0,1-1 0,0 0 0,0-1 0,0 0 0,0 0 0,0 0 0,-1 0 0,0-1 0,0 0 0,0 0 0,5-8 0,0-4 0,-1 0 0,-1 0 0,-1-1 0,0 0 0,-1 0 0,5-37 0,-7 24 0,-1 0 0,-2 0 0,-4-46 0,3 66 0,-2 0 0,1 0 0,-1 0 0,-1 1 0,1-1 0,-2 1 0,0 0 0,0 0 0,-1 0 0,0 0 0,-10-11 0,12 17 0,1 0 0,0 0 0,-1 1 0,0-1 0,0 1 0,0 0 0,0 1 0,-1-1 0,1 1 0,0-1 0,-1 1 0,0 1 0,0-1 0,1 1 0,-1-1 0,0 1 0,0 1 0,0-1 0,0 1 0,0 0 0,-1 0 0,1 0 0,0 1 0,0 0 0,0 0 0,1 0 0,-9 3 0,6 0 1,0 0 1,0 0-1,0 1 0,1 0 1,-1 0-1,1 1 0,1-1 1,-1 1-1,1 1 0,0-1 1,0 1-1,1 0 0,0 0 1,0 0-1,-5 13 0,2-3-16,1-1 0,1 1 0,1 1-1,0-1 1,1 1 0,-1 20 0,4-34-284,0 0 0,0 0 1,0 0-1,0 0 0,1 0 1,0 0-1,0 0 0,0 0 1,2 6-1,-2-9 16,0 0 1,-1 0-1,1 0 0,0 0 0,0 0 1,0-1-1,0 1 0,0 0 1,0 0-1,0-1 0,0 1 0,0 0 1,0-1-1,0 1 0,0-1 1,0 1-1,1-1 0,-1 0 0,0 1 1,0-1-1,0 0 0,1 0 1,-1 0-1,0 0 0,0 0 0,1 0 1,-1 0-1,0-1 0,0 1 1,0 0-1,1-1 0,-1 1 0,0 0 1,2-2-1,20-12-7025</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6:06.445"/>
    </inkml:context>
    <inkml:brush xml:id="br0">
      <inkml:brushProperty name="width" value="0.025" units="cm"/>
      <inkml:brushProperty name="height" value="0.025" units="cm"/>
    </inkml:brush>
  </inkml:definitions>
  <inkml:trace contextRef="#ctx0" brushRef="#br0">7 43 12684,'0'0'4858,"-1"-8"-785,-3-18 91,3 18-113,3 24-2182,52 328-801,-53-338-1068,0 0 0,1-1 0,-1 1 0,1-1 0,5 11 0,-7-15 0,1 0 0,-1 0 0,1 0 0,-1 0 0,1-1 0,0 1 0,0 0 0,-1 0 0,1-1 0,0 1 0,0 0 0,0-1 0,0 1 0,0-1 0,0 1 0,0-1 0,0 0 0,0 1 0,0-1 0,0 0 0,0 0 0,0 0 0,0 1 0,0-1 0,0 0 0,0 0 0,0-1 0,0 1 0,0 0 0,0 0 0,0 0 0,0-1 0,0 1 0,0-1 0,0 1 0,0 0 0,0-1 0,0 0 0,1 0 0,14-10 0,-1-1 0,-1-1 0,0 0 0,15-17 0,23-23 0,14 0-321,-5 5-2323,-4-8-4785,-20 8-14944</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6:24.456"/>
    </inkml:context>
    <inkml:brush xml:id="br0">
      <inkml:brushProperty name="width" value="0.025" units="cm"/>
      <inkml:brushProperty name="height" value="0.025" units="cm"/>
    </inkml:brush>
  </inkml:definitions>
  <inkml:trace contextRef="#ctx0" brushRef="#br0">4428 536 5445,'-345'-62'6045,"-5"17"-3362,-703 2-1930,935 50-478,1 4 1,0 6-1,0 5 1,2 4-1,-175 66 0,127-26 487,3 6-1,3 7 0,-159 109 1,217-122-371,2 3 0,4 5 0,3 4 1,-154 174-1,199-197-374,3 2 0,2 2-1,3 1 1,2 2 0,3 1 0,3 2 0,3 1 0,3 1 0,-24 112 0,35-113-6,3 0 0,3 1 0,3 0 0,11 132 0,0-144 10,2 0-1,2-1 0,3 0 0,2-1 1,2-1-1,36 68 0,-8-36 7,4-1 0,4-3 0,3-3 0,84 87 0,-2-22 31,166 127 0,-224-202-38,3-4 0,3-4 0,2-4 0,3-4 0,1-4 0,3-4 0,164 49 0,568 73 777,-517-114-521,-306-50-268,862 144 517,7-47-492,972-61-6,-1520-54-14,-2-14 0,-1-14 1,504-137-1,-364 27-45,-383 121 34,-2-4 1,-1-3 0,110-77 0,-161 99 2,-1-1 0,0-2 1,-2 0-1,-1-2 0,-1 0 1,0-2-1,-2 0 0,-2-2 1,0 0-1,-2 0 0,0-2 1,-3 0-1,0-1 0,-2 0 1,-1 0-1,-2-2 1,6-38-1,-6 9 18,-3-1 0,-2 0 0,-4 0 0,-2 0 0,-13-78 0,7 92-8,-3 1 1,-1 0-1,-3 1 1,-1 1-1,-3 0 0,-1 1 1,-35-51-1,-5 8-76,-5 2-1,-136-136 0,-181-126-132,157 163 238,-412-257 0,-307-64 93,-81 51 129,-32 74-191,835 316-654,-2 11 0,-3 9 0,-281-19-1,229 52-2022,-294 24-1,127 30-3065,442-41 5598</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0:20.108"/>
    </inkml:context>
    <inkml:brush xml:id="br0">
      <inkml:brushProperty name="width" value="0.035" units="cm"/>
      <inkml:brushProperty name="height" value="0.035" units="cm"/>
    </inkml:brush>
  </inkml:definitions>
  <inkml:trace contextRef="#ctx0" brushRef="#br0">4082 36 8578,'-2'-2'7433,"1"1"-7231,-1 0 0,1 0 0,-1 0 0,1 1-1,-1-1 1,1 0 0,-1 1 0,0-1 0,1 1 0,-1-1-1,0 1 1,1 0 0,-1-1 0,0 1 0,0 0-1,1 0 1,-1 1 0,-2-1 0,-41 10 1501,37-7-1535,0-1 0,-1 0 0,-14 1 0,-61 3 96,-16-1-101,-6 0 295,76-2-402,1-2 0,-50-3 0,57 0-112,-72-9 568,-154 2 1,-35-1-381,132 7 62,11 0 65,-267 0 24,41 3-221,-65 18-76,421-17 20,-438 39 94,335-32-44,-76 7-64,146-9 99,2 1 0,-61 19 1,83-19-41,0 1 0,0 1-1,1 1 1,0 0 0,0 1 0,1 1 0,1 0 0,0 2 0,1 0 0,-19 21 0,3 4-54,1 2 0,3 1 0,-27 50 0,34-55 2,-25 64 1,40-86-4,0 0 1,1 0 0,1 0-1,1 1 1,0-1 0,1 1-1,1 26 1,4-11 1,2-1 1,0 0-1,2 0 1,1-1 0,1 0-1,2-1 1,1 0-1,28 45 1,-30-58 0,0-1 1,1-1 0,0 0-1,1-1 1,0 0 0,1-1 0,1 0-1,-1-1 1,2-1 0,-1 0 0,1-1-1,25 8 1,21 5-1,1-3-1,67 10 1,-93-20 1,316 41 32,4-28 5,-326-19-37,692 4-32,-620-7 29,758-53-161,-674 31 20,219-56 0,-300 47 136,-2-3 0,-2-5 0,-1-5 0,143-86 0,-175 89 6,104-84 0,-131 91 20,-2-3 1,-2-1-1,46-60 0,-70 79 5,-1 1-1,0-2 1,-2 0-1,0-1 0,-2 1 1,0-2-1,6-27 1,-11 36 0,-2 1 1,1-1 0,-2 0 0,0-1 0,-1 1 0,0 0 0,-1 0 0,0 0 0,-1 0-1,-1 0 1,0 1 0,-1-1 0,-8-18 0,8 23-25,-1 1 1,0 0 0,0 0-1,-1 0 1,0 1-1,0 0 1,0 0-1,-9-7 1,-1 2-118,0 1 0,0 1 0,-21-11 0,-56-21-956</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0:30.591"/>
    </inkml:context>
    <inkml:brush xml:id="br0">
      <inkml:brushProperty name="width" value="0.035" units="cm"/>
      <inkml:brushProperty name="height" value="0.035" units="cm"/>
    </inkml:brush>
  </inkml:definitions>
  <inkml:trace contextRef="#ctx0" brushRef="#br0">464 28 18612,'-4'-4'369,"-1"1"-1,0 0 1,0 0-1,0 1 1,0-1-1,-1 1 1,1 0-1,-1 1 1,1-1 0,-1 1-1,0 0 1,1 1-1,-1-1 1,-8 1-1,5 1-157,0 0-1,0 1 1,1 0-1,-1 1 1,1 0-1,0 0 1,-1 0-1,-11 8 1,-3 5-160,-1 1 1,2 1-1,0 1 1,-32 37-1,43-44-50,0 1-1,1 1 1,1 0-1,0 1 0,1-1 1,-13 33-1,13-21 7,0 0 1,2 1-1,-5 43 0,3-12-14,-4 44-22,3 209 33,10-288 3,0-1 0,2 0 1,1 1-1,1-1 0,0-1 0,2 1 0,14 31 0,4-1 18,56 83 0,-50-82 24,-19-32-46,0 0 0,25 31 0,-32-46-4,0-1 0,0 0 0,1 0 0,0 0 0,-1-1 0,1 0-1,1 0 1,-1 0 0,1-1 0,-1 0 0,1 0 0,0-1 0,7 2 0,8 1 23,0-2 1,-1-1 0,1-1 0,27-1 0,-33-1-17,-1-1 0,1 0 0,-1-1 0,0-1 1,0-1-1,26-10 0,-25 6 30,-1 0-1,0-1 1,0-1 0,-1 0 0,0-1-1,-1-1 1,-1 0 0,0 0 0,-1-1-1,12-19 1,9-20 96,41-94 1,-10 20-138,-56 113 14,57-114 16,-57 112-18,-2 0 1,0-1-1,-1 1 1,0-1-1,-2 0 0,2-25 1,-5 1 131,-1 0 0,-13-66 0,-30-78 11,40 165-128,-2 0 1,0 1 0,-1 0-1,-1 0 1,-1 0-1,-15-21 1,18 31-11,0 0-1,-1 1 1,0-1-1,-1 2 1,0-1 0,0 1-1,0 0 1,-1 1 0,0 0-1,0 1 1,-1 0-1,-19-7 1,12 8-18,1 0 1,-1 0-1,0 2 0,1 0 0,-1 2 1,-28 1-1,12 3-369,1 1 0,-52 14-1,-10 12-2075</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0:55.650"/>
    </inkml:context>
    <inkml:brush xml:id="br0">
      <inkml:brushProperty name="width" value="0.035" units="cm"/>
      <inkml:brushProperty name="height" value="0.035" units="cm"/>
    </inkml:brush>
  </inkml:definitions>
  <inkml:trace contextRef="#ctx0" brushRef="#br0">105 138 12267,'-19'-2'8070,"13"1"-7202,1 1 1,-1-1-1,0 1 0,-8 1 0,12-1-814,1 0-1,0 1 1,0-1 0,0 0-1,-1 1 1,1-1 0,0 1-1,0-1 1,0 1 0,0-1-1,0 1 1,0 0 0,0 0-1,0-1 1,0 1 0,0 0-1,1 0 1,-1 0 0,0 0-1,0 0 1,1 0 0,-1 0-1,1 0 1,-1 1 0,1-1-1,-1 1 1,-1 7 1,0 0 0,1-1 1,0 1-1,1 0 0,-1 0 1,2 0-1,-1 0 0,3 11 0,-3-19-48,0-1-1,0 0 0,0 1 0,0-1 1,0 0-1,0 0 0,0 1 0,0-1 1,0 0-1,0 0 0,0 1 1,0-1-1,0 0 0,0 1 0,0-1 1,0 0-1,0 0 0,1 1 0,-1-1 1,0 0-1,0 0 0,0 1 1,0-1-1,1 0 0,-1 0 0,0 0 1,0 1-1,0-1 0,1 0 0,-1 0 1,0 0-1,0 0 0,1 0 0,-1 1 1,0-1-1,0 0 0,1 0 1,-1 0-1,0 0 0,0 0 0,1 0 1,-1 0-1,0 0 0,0 0 0,1 0 1,-1 0-1,0 0 0,1 0 0,-1 0 1,0 0-1,0 0 0,1 0 1,-1-1-1,10-16 450,-3-9-78,0 0-1,3-36 1,-9 49-256,0 0 0,-1 1 0,0-1 0,-1 0 0,0 1 0,-1-1 0,-5-14 0,8 26-115,-1 1 1,0 0-1,0 0 1,0-1-1,0 1 1,0 0-1,0 0 1,0 0-1,0-1 1,0 1-1,0 0 1,0 0-1,0-1 1,0 1-1,-1 0 1,1 0 0,0 0-1,0-1 1,0 1-1,0 0 1,0 0-1,0 0 1,0-1-1,-1 1 1,1 0-1,0 0 1,0 0-1,0 0 1,0-1-1,-1 1 1,1 0-1,0 0 1,0 0-1,-1 0 1,1 0-1,0 0 1,0 0-1,0 0 1,-1 0 0,1 0-1,0 0 1,0 0-1,-1 0 1,1 0-1,0 0 1,-1 0-1,-3 13 67,0 25-79,3-17 17,0-5 4,0 1 0,2 0 0,0-1 0,4 17 0,-5-30 151,0-7-8,0 0-132,0 1 1,0 0-1,-1 0 1,1-1-1,-1 1 1,0 0-1,0 0 1,0 0-1,0 0 1,0 0-1,-1 0 1,1 0-1,-1 0 1,0 1-1,0-1 1,0 1-1,-4-5 1,4 6 4,0 6-36,-2 5 1,1 1 0,0-1 0,1 1 0,0 0 0,1-1 0,0 1 0,0 0 0,1 0 0,1 0 0,0 0 0,4 19 0,-5-29 2,0 0 0,1 0 1,-1 0-1,0 0 0,1 0 1,-1 1-1,1-1 1,-1 0-1,1-1 0,0 1 1,-1 0-1,1 0 0,0 0 1,0 0-1,0 0 1,0-1-1,1 2 0,5-4-174,-2-11-281,-2-14-862</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0:57.374"/>
    </inkml:context>
    <inkml:brush xml:id="br0">
      <inkml:brushProperty name="width" value="0.035" units="cm"/>
      <inkml:brushProperty name="height" value="0.035" units="cm"/>
    </inkml:brush>
  </inkml:definitions>
  <inkml:trace contextRef="#ctx0" brushRef="#br0">3991 474 14963,'0'0'5799,"-6"-10"-2349,-4 0-3183,1 1 1,-2 0-1,1 1 1,-16-10-1,-41-28 321,42 27-486,-1 1-1,-1 2 0,0 0 1,-1 2-1,-49-19 1,-91-5 252,55 14-180,-159-24 505,-2 21-86,203 20-545,-220-36-1,58 6 30,116 24-2,-1 5 0,0 6-1,-168 17 1,200-5-21,-547 40 189,412-41-200,178-4-34,-1 2-1,1 2 0,-42 15 0,-8 10-5,2 4 0,-88 51 1,174-86-53,0 0 0,0 0 0,-1-1 0,1 0 0,0 0 0,-1 0 0,1-1 0,-1 0 0,-7 1 0,11-2-1254</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0:58.127"/>
    </inkml:context>
    <inkml:brush xml:id="br0">
      <inkml:brushProperty name="width" value="0.035" units="cm"/>
      <inkml:brushProperty name="height" value="0.035" units="cm"/>
    </inkml:brush>
  </inkml:definitions>
  <inkml:trace contextRef="#ctx0" brushRef="#br0">515 843 15891,'-51'18'6701,"-3"-5"-3381,28-9-2714,-1-1 1,0-1-1,1-1 0,-31-3 1,50 1-535,1 0 1,-1-1-1,1 0 1,0 0-1,-1 0 1,1-1 0,0 0-1,0 0 1,0 0-1,1-1 1,-1 0 0,1 0-1,0 0 1,0-1-1,0 0 1,1 0-1,0 0 1,-6-9 0,-4-9-29,1 0 0,1-1 0,-12-33 0,16 39-32,-6-18 1,1-1 1,-16-76-1,26 96-12,1 1 0,0-1-1,1 0 1,1 1 0,1-1 0,0 0-1,2 1 1,-1-1 0,9-25 0,-11 40-3,1 0 1,-1 1 0,1-1 0,0 0 0,0 0 0,0 0 0,0 0 0,0 1 0,0-1-1,0 0 1,0 1 0,1-1 0,-1 1 0,0 0 0,1-1 0,-1 1 0,1 0-1,0 0 1,-1 0 0,1 0 0,0 0 0,0 0 0,0 0 0,0 1 0,0-1 0,-1 1-1,4-1 1,2 1-3,-1 1 0,1 0 0,-1 0 0,1 1 0,-1 0 0,0 0 0,7 3 0,-11-4 4,20 6-2,0 0 0,1-2 0,0 0 0,0-2 0,0 0 0,0-1 0,0-2 0,0 0 0,0-2 0,0 0 0,30-8 0,-4-2 13,0-1 0,-1-3 0,84-40 0,127-90-1917,-193 107-105</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1:12.979"/>
    </inkml:context>
    <inkml:brush xml:id="br0">
      <inkml:brushProperty name="width" value="0.035" units="cm"/>
      <inkml:brushProperty name="height" value="0.035" units="cm"/>
    </inkml:brush>
  </inkml:definitions>
  <inkml:trace contextRef="#ctx0" brushRef="#br0">110 3 17068,'-5'-1'194,"4"0"130,0 1 0,0 0 0,0 0 1,0-1-1,0 1 0,0 0 0,0 0 0,1 0 0,-1 0 0,0 0 0,0 0 1,0 0-1,0 1 0,0-1 0,0 0 0,0 0 0,0 1 0,1-1 0,-1 1 0,0-1 1,0 1-1,1-1 0,-1 1 0,0-1 0,0 1 0,1-1 0,-1 1 0,1 0 1,-1 0-1,0-1 0,0 2 0,-1 1-322,0 0 1,0 0-1,0 0 1,0 0-1,0 0 1,0 0-1,1 1 1,0-1-1,-1 1 1,2-1-1,-1 1 1,0 0-1,0-1 1,1 1-1,0 0 1,0-1-1,0 1 0,0 0 1,1-1-1,1 6 1,-1-2-5,1-1 0,1 0 0,-1 0 1,1 0-1,0-1 0,5 7 0,-7-11 2,-1 0 0,1 0 0,-1-1 0,1 1 0,0 0 0,-1-1 0,1 1 0,0-1 0,0 1 0,0-1 0,-1 1 0,1-1 0,0 1 0,0-1 0,0 0 0,0 1 0,0-1 0,0 0 0,0 0-1,1 0 1,-1 0 1,0-1 0,0 1 0,1-1 0,-1 1-1,0-1 1,0 1 0,0-1 0,0 0 0,0 0-1,0 0 1,0 1 0,0-1 0,0 0 0,0 0 0,0 0-1,-1-1 1,1 1 0,0 0 0,0-2 0,1-1 33,-1 0 0,0 0 0,0 0 1,0-1-1,-1 1 0,1 0 1,-1 0-1,0-1 0,0 1 0,0 0 1,-1-1-1,0 1 0,1 0 0,-1 0 1,-3-6-1,3 8 1,1 0 0,-1-1 0,0 1 0,-1 0 0,1 0 0,0 0 0,-1 0 0,1 0 0,-1 1 1,1-1-1,-1 0 0,-3-2 0,3 3-16,1 1 1,0-1 0,-1 0 0,1 1 0,0 0-1,-1-1 1,1 1 0,-1 0 0,1 0-1,-1-1 1,1 1 0,0 0 0,-1 1 0,1-1-1,-1 0 1,1 0 0,-1 1 0,1-1-1,0 0 1,-1 1 0,1 0 0,-2 0 0,0 1-14,0 0 0,0 0 0,1 1 0,-1-1 0,1 1 0,0-1 0,0 1 0,0 0 0,0 0 1,0 0-1,1 0 0,-1 0 0,-2 6 0,-11 45-7,15-53 2,-1 2 1,-7 49 9,7-50-11,1 0 0,0 0-1,0 0 1,-1 0 0,1 0 0,1 0 0,-1 0 0,0 0-1,0 0 1,1 0 0,-1 0 0,1 0 0,0 0 0,0 0-1,-1 0 1,1-1 0,0 1 0,0 0 0,1-1 0,-1 1-1,3 2 1,-4-4-1,1 0 1,0 0-1,-1 1 0,1-1 0,0 0 1,-1 0-1,1 0 0,0 0 0,0 0 0,-1 0 1,1-1-1,0 1 0,-1 0 0,1 0 1,0 0-1,-1-1 0,1 1 0,0 0 0,-1-1 1,1 1-1,-1 0 0,1-1 0,0 1 1,-1-1-1,1 1 0,-1-1 0,1 1 0,-1-1 1,0 1-1,1-2 0,13-18 16,-13 18-11,49-108 397,-48 108-183,-6 3-104,1 1-106,0 0 0,0 1 0,0-1 0,0 0 0,1 1 0,-1-1 0,1 1 0,0 0 0,0 0 0,0 0-1,0 0 1,0 0 0,1 0 0,-1 1 0,0 3 0,-3 8-10,1 1 0,-3 17 0,7-30 4,3-22 3,0 8 18,-1 1 1,0-1-1,-1 1 0,0-1 0,-1 0 0,0 1 0,-1-1 0,-2-12 0,3 21 84,-4 5-4,-2 5-95,0 1 1,0-1 0,1 1-1,0 0 1,0 0 0,1 1-1,0-1 1,1 1-1,0 0 1,1 0 0,0 0-1,0 0 1,1 0 0,1 20-1,0-30-8,0 1 0,0-1 0,0 0 0,0 0-1,0 0 1,0 1 0,0-1 0,0 0 0,0 0 0,0 0-1,0 0 1,0 1 0,0-1 0,0 0 0,0 0-1,0 0 1,1 0 0,-1 1 0,0-1 0,0 0 0,0 0-1,0 0 1,0 0 0,1 0 0,-1 0 0,0 1 0,0-1-1,0 0 1,0 0 0,1 0 0,-1 0 0,0 0 0,0 0-1,0 0 1,0 0 0,1 0 0,-1 0 0,0 0 0,0 0-1,0 0 1,1 0 0,-1 0 0,0 0 0,0 0 0,0 0-1,1 0 1,-1 0 0,0 0 0,0 0 0,0 0 0,0 0-1,1-1 1,6-6-1,-3-1 10,0 1 0,-1-1 0,0 0 0,-1 0 0,1 0 0,-2-1 0,2-13 0,1-64 108,-4 81-110,0-15 21,-3 54-529,-6 13-683</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1:13.793"/>
    </inkml:context>
    <inkml:brush xml:id="br0">
      <inkml:brushProperty name="width" value="0.035" units="cm"/>
      <inkml:brushProperty name="height" value="0.035" units="cm"/>
    </inkml:brush>
  </inkml:definitions>
  <inkml:trace contextRef="#ctx0" brushRef="#br0">751 158 19788,'-20'-10'3183,"-27"-19"-1,35 21-2556,-1 0 0,0 0 0,0 1-1,0 1 1,-23-7 0,-12 2 12,-70-5 1,15 3-377,45 4-223,0 3 0,0 2 1,-75 5-1,125-2-1920,17-4-397,5 0-146</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53.045"/>
    </inkml:context>
    <inkml:brush xml:id="br0">
      <inkml:brushProperty name="width" value="0.025" units="cm"/>
      <inkml:brushProperty name="height" value="0.025" units="cm"/>
    </inkml:brush>
  </inkml:definitions>
  <inkml:trace contextRef="#ctx0" brushRef="#br0">167 349 9897,'-30'-19'10323,"-2"13"-4086,28 6-5926,0 1 0,0-1 0,0 1 0,-1 0 0,1 0 0,0 0 0,0 1 0,0-1 0,1 1 0,-1 0 0,0 0 0,-5 4 0,5-2-264,0-1 1,0 0-1,1 1 1,-1 0-1,1 0 1,0 0 0,0 0-1,0 0 1,1 1-1,-1-1 1,1 1-1,0 0 1,1-1-1,-1 1 1,1 0-1,0 0 1,0 0-1,0 0 1,1 1-1,0-1 1,0 0 0,0 0-1,2 9 1,-2-13-37,0 0 1,0-1 0,1 1-1,-1 0 1,0 0 0,1 0-1,-1 0 1,1-1 0,-1 1-1,1 0 1,-1 0 0,1-1 0,-1 1-1,1 0 1,0-1 0,-1 1-1,1-1 1,0 1 0,0-1-1,-1 1 1,1-1 0,0 0-1,0 1 1,0-1 0,0 0 0,1 1-1,28-3 361,-22-1-284,1 0 0,-1-1-1,1 1 1,12-9 0,8-9-88,-1-2 0,-1 0 0,-1-2 0,-2-1 0,25-32 0,-33 36 0,0 0 0,-1-1 0,-1-1 0,-2-1 0,0 0 0,-2 0 0,9-33 0,-13 24 0,-8 19 0,1 15 0,1 0 0,0 0 0,0 0 0,-1-1 0,1 1 0,0 0 0,0 0 0,-1 0 0,1 0 0,0 0 0,-1 0 0,1 0 0,0 0 0,0 0 0,-1 0 0,1 0 0,0 0 0,-1 0 0,1 0 0,0 0 0,0 0 0,-1 0 0,1 0 0,0 0 0,0 0 0,-1 0 0,1 1 0,0-1 0,0 0 0,-1 0 0,1 0 0,0 0 0,0 1 0,-1-1 0,1 0 0,0 0 0,0 1 0,0-1 0,0 0 0,-1 0 0,1 1 0,-6 7 0,1 0 0,0 0 0,1 1 0,0 0 0,0-1 0,0 2 0,1-1 0,-3 19 0,0-5 0,-4 8 0,3-1 0,0 1 0,2 0 0,1 1 0,2-1 0,1 1 0,1-1 0,5 33 0,-4-60-146,0 1 0,1-1 0,-1 1 0,1-1 0,0 0-1,0 0 1,0 0 0,1 0 0,-1 0 0,1 0 0,0 0 0,0-1 0,0 0 0,8 6 0,-7-6-485,1 0 1,-1 0-1,1-1 0,0 1 1,0-1-1,0-1 1,0 1-1,0-1 1,0 1-1,1-1 1,-1-1-1,10 1 1,3-1-14542</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1:14.265"/>
    </inkml:context>
    <inkml:brush xml:id="br0">
      <inkml:brushProperty name="width" value="0.035" units="cm"/>
      <inkml:brushProperty name="height" value="0.035" units="cm"/>
    </inkml:brush>
  </inkml:definitions>
  <inkml:trace contextRef="#ctx0" brushRef="#br0">274 669 12571,'-3'3'1338,"1"1"-1,-1-1 1,1 0 0,0 1 0,0 0 0,0-1 0,1 1-1,-1 0 1,0 4 0,-1 2-391,2-8 699,2-9-1223,-2-10-263,0 1 0,0-1 0,-2 0 0,0 1 0,-1 0 0,-7-19 0,-43-98 183,34 90-239,-23-52 43,-52-134 34,91 215-180,2 10-3,0 0 0,1 0 0,0-1 1,0 1-1,0 0 0,0-1 0,1 1 1,-1-1-1,1 1 0,1-9 0,-1 13 1,0-1-1,0 1 1,1-1 0,-1 1-1,0 0 1,0-1-1,0 1 1,1-1 0,-1 1-1,0-1 1,0 1-1,1 0 1,-1-1-1,0 1 1,1 0 0,-1-1-1,0 1 1,1 0-1,-1-1 1,0 1 0,1 0-1,-1 0 1,1 0-1,-1-1 1,1 1-1,-1 0 1,1 0 0,-1 0-1,0 0 1,1 0-1,-1 0 1,1 0 0,-1 0-1,1 0 1,0 0-1,18 6-27,-17-6 25,123 65-78,-6-3 78,-76-44 3,79 23 0,-101-36-98,0-1-1,1 0 1,-1-2-1,1 0 1,-1-2 0,26-2-1,25-10-923</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1:20.579"/>
    </inkml:context>
    <inkml:brush xml:id="br0">
      <inkml:brushProperty name="width" value="0.035" units="cm"/>
      <inkml:brushProperty name="height" value="0.035" units="cm"/>
    </inkml:brush>
  </inkml:definitions>
  <inkml:trace contextRef="#ctx0" brushRef="#br0">4487 366 11851,'-30'-19'3618,"-31"-14"0,38 23-3060,-1 0 0,-27-7 1,1 2-425,0-3-1,-72-37 1,99 43-370,0 2 0,-1 1 0,-1 1 1,0 1-1,0 1 0,0 1 0,0 2 0,-1 0 0,-51 2 0,-269 37 244,197-18 724,-557 46 1288,619-57-1690,-42 5 72,1 6 0,-146 40 0,185-33-357,1 4-1,1 4 1,-145 78-1,110-36-39,3 4 0,-176 155 0,230-174-6,3 3 0,2 3 0,4 2 0,-87 137 0,88-118 0,-201 342-26,217-351 21,2 2-1,4 1 1,-38 145-1,54-146-8,3 1 0,4 1 0,4 0 0,3 0 0,4 0 0,3 0 0,4 0 0,4-1 0,3 0 0,3-1 0,49 130 0,-44-158 12,2-1 0,2-2 0,2 0-1,2-2 1,2-2 0,2 0 0,54 51 0,-38-48-8,2-1 0,2-3 0,2-3 0,2-2 0,95 47 1,2-16-13,2-7 1,252 65 0,347 33-11,-348-91 36,9-27-20,86-47-18,1-29 49,-147 7 14,809-60 9,-407 22-8,-614 53-27,282-38 6,-295 24-5,155-48 1,472-228-4,-655 251 15,139-88 1,-204 112-9,-2-2 1,-1-1-1,-1-2 0,-2-2 1,-1-1-1,38-51 0,-44 46 13,-2-1-1,-2-2 0,-1 0 0,-3-1 0,-1-1 1,-2 0-1,-2-1 0,-3-1 0,-1 0 1,6-75-1,-13 69 37,-3-1 0,-2 1 0,-2 0 0,-2 0 0,-3 0 0,-2 1 0,-2 1 0,-2 0 0,-31-67 0,8 39 9,-4 2-1,-2 1 0,-104-128 1,-203-172 247,186 228-146,-5 7 0,-199-124-1,-405-190-102,488 307-73,-303-109 0,416 193-114,-2 9 1,-3 7 0,-233-30 0,-48 47-726,-18 34-284,467-4 1109</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12.922"/>
    </inkml:context>
    <inkml:brush xml:id="br0">
      <inkml:brushProperty name="width" value="0.025" units="cm"/>
      <inkml:brushProperty name="height" value="0.025" units="cm"/>
    </inkml:brush>
  </inkml:definitions>
  <inkml:trace contextRef="#ctx0" brushRef="#br0">245 385 3812,'5'-13'469,"14"-36"-227,35-93-133,-35 65 2752,-13 2 3996,-6 74-6709,0 0 0,0-1 0,0 1 0,0 0 0,0 0 0,0 0 0,0 0 1,-1 0-1,1 0 0,0-1 0,-1 1 0,1 0 0,-1 0 0,1 0 0,-1 0 1,0 0-1,1 0 0,-1 1 0,0-1 0,1 0 0,-1 0 0,0 0 0,0 1 0,0-1 1,0 0-1,-1 0 0,0 1-22,0-1 0,0 1 0,0-1 0,0 1 0,0 0 0,0 0 0,0 0 0,0 1 0,0-1 0,0 0 0,0 1 0,0-1 0,-3 2 0,-2 1-9,0 0 0,0 1 0,0-1 0,1 1 0,-1 1 0,-11 9 0,3 4 59,0 1 0,1 1-1,0-1 1,2 2 0,1 0 0,0 0 0,-14 46 0,2 8 388,-13 84 1,11-25-99,5 2 0,-3 200 0,23-328-336,0 0 0,1 0 0,0 1 1,0-1-1,1 0 0,0 0 0,0-1 0,1 1 0,-1 0 0,2-1 0,6 12 0,-8-16-79,0 0-1,1-1 0,-1 1 0,1 0 1,0-1-1,0 0 0,0 1 0,0-1 1,0-1-1,1 1 0,-1 0 0,0-1 1,1 1-1,-1-1 0,1 0 0,0 0 1,-1-1-1,1 1 0,0-1 0,-1 0 1,1 0-1,0 0 0,-1 0 0,1-1 1,0 1-1,-1-1 0,7-2 0,2-1 86,0 0-1,-1-1 0,0-1 0,0 0 1,0 0-1,-1-1 0,0-1 0,0 0 1,0 0-1,12-15 0,3-5 94,0-2-1,23-39 0,-19 20-111,-2-1 0,-3-1 0,-2-2 0,-2 0 0,-3-1 0,-1 0 0,-4-2 1,-1 1-1,-3-2 0,-3 1 0,-2-1 0,-2 1 0,-10-76 0,7 115-80,-1 0 0,-1 0 0,0 1 0,-10-23 0,12 34-45,0 1 0,-1-1 0,1 1 0,-1 0 0,0 0 0,0 0 0,0 0 0,0 1 0,-5-4 0,7 6-28,-1-1 0,0 1 0,0 0 0,0 0 0,0 0 0,0 1 0,0-1 0,0 0 0,0 1 0,0-1 0,0 1 0,0 0 0,0-1 0,-1 1 0,1 0 0,0 0 0,0 1 0,0-1 0,0 0 0,-4 2 0,2-1-340,1 1 0,0 0 0,0 0 0,0 0 0,0 0 0,0 0 0,0 1 0,1-1 0,-1 1 0,1 0 0,-3 3 0,-11 12-4503,1-6-2664</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14.094"/>
    </inkml:context>
    <inkml:brush xml:id="br0">
      <inkml:brushProperty name="width" value="0.025" units="cm"/>
      <inkml:brushProperty name="height" value="0.025" units="cm"/>
    </inkml:brush>
  </inkml:definitions>
  <inkml:trace contextRef="#ctx0" brushRef="#br0">272 83 5317,'0'0'8638,"-11"2"-6759,3-1-1650,1 1-1,-1-1 1,1 2 0,0-1 0,0 1 0,0 0 0,0 1 0,0-1 0,1 2-1,0-1 1,0 0 0,0 1 0,0 0 0,1 1 0,-9 9 0,-3 11 92,0 1 1,2 0 0,1 1-1,2 0 1,0 1 0,2 1-1,1 0 1,1 0-1,-5 46 1,2 26 478,2 155-1,9-234-729,0 28 266,11 95 0,-9-132-206,1 0 1,0 0-1,1-1 0,0 1 1,1-1-1,1 0 0,0 0 1,1-1-1,0 0 0,1 0 1,16 19-1,-19-26-32,0 0-1,0-1 1,1 0 0,-1 0-1,1 0 1,0 0 0,0-1-1,1 0 1,-1 0 0,1-1-1,-1 0 1,1 0 0,0-1-1,0 1 1,-1-1-1,1-1 1,0 0 0,0 1-1,0-2 1,0 1 0,0-1-1,0 0 1,0-1 0,0 0-1,-1 0 1,1 0 0,-1-1-1,10-5 1,7-4 151,-1-1 0,0-1 0,-1-1 0,-1-1 0,0-1 0,23-26 0,-5 2-94,-3-1 0,-1-2 0,-2-1 1,-2-1-1,-3-2 0,27-61 0,-39 74-108,-2-1-1,-1-1 1,-2 0 0,-2 0 0,-1-1 0,-2 1-1,-1-1 1,-2-1 0,-6-69 0,1 85-35,-1 1 0,-2 1 0,0-1 0,-1 1 0,-1 0 0,-1 0 1,-17-28-1,22 41-70,-1 0-1,0 0 1,-1 0 0,0 0 0,0 1-1,-1 0 1,0 0 0,0 1 0,0 0-1,-1 0 1,0 1 0,0 0 0,-1 0-1,1 1 1,-1 0 0,0 0 0,0 1-1,0 0 1,-15-2 0,18 5-200,1 0-1,-1 1 1,1-1 0,-1 1 0,1 0-1,-1 0 1,1 1 0,0 0 0,0 0-1,0 0 1,0 0 0,0 1 0,0 0-1,-6 4 1,-5 7-2535,0 0 0,-21 22 0,23-21-184,-29 30-9755</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25.048"/>
    </inkml:context>
    <inkml:brush xml:id="br0">
      <inkml:brushProperty name="width" value="0.025" units="cm"/>
      <inkml:brushProperty name="height" value="0.025" units="cm"/>
    </inkml:brush>
  </inkml:definitions>
  <inkml:trace contextRef="#ctx0" brushRef="#br0">483 421 5990,'0'0'15246,"-8"-8"-13260,3 3-1693,0 0 0,0 0 0,0 1 0,0 0 0,-1 0 0,1 0 0,-1 1 0,0-1 0,0 1 0,0 1 0,-1-1 0,1 1 0,-1 0 0,1 1 0,-1 0 0,0 0 0,-11-1 0,7 3-162,1 0 0,0 1 0,0 0 0,0 0 0,0 1 0,0 0 0,1 1 0,-1 0 0,1 0 0,0 1 0,0 1 0,1-1 0,-1 1 0,1 1 0,0-1 0,-11 14 0,11-11-86,-1 1-1,2 0 0,-1 1 0,1 0 0,1 0 0,0 0 0,1 1 1,0 0-1,0 0 0,2 0 0,-1 0 0,1 1 0,-1 14 1,4-25-35,0 0 0,0 1 0,-1-1 0,1 0 0,0 0 0,1 0 0,-1 1 0,0-1 0,1 0 0,-1 0 0,1 0 0,0 1 0,0-1 0,-1 0 0,1 0 0,1 0 0,-1-1 0,0 1 1,0 0-1,1 0 0,-1-1 0,1 1 0,-1 0 0,1-1 0,0 0 0,0 1 0,0-1 0,0 0 0,0 0 0,0 0 0,0 0 0,0 0 0,0-1 0,0 1 0,0 0 0,0-1 0,1 0 0,-1 0 0,0 1 0,0-1 0,5-1 1,3 0 54,0 0 1,-1 0 0,1-1 0,0 0 0,0-1-1,-1 0 1,0 0 0,14-8 0,-1-2-35,0 0-1,-1-2 1,-1 0-1,0-1 1,-1-2-1,-1 1 1,-1-2-1,0-1 1,22-33 0,-29 37-24,-1 0 1,-1-1-1,0 0 1,-1 0-1,0-1 1,-2 0-1,0 0 1,-1 0-1,-1 0 1,-1-1-1,0 0 1,-2 1-1,-2-36 1,1 47-8,0-1 0,-1 1 0,0 0 0,0 0 0,0 1 0,-1-1 0,0 0 0,0 1 0,-1-1 0,1 1 0,-1 0 0,-1 1 0,1-1 0,-1 1 0,-10-10 0,6 9 0,1 1 0,-1-1 0,0 1 0,0 1 0,-1-1 0,1 2 0,-1-1 0,0 1 0,0 1 0,-12-2 0,1 2 0,1 0 0,0 2 0,0 0 0,0 1 0,0 1 0,0 2 0,0-1 0,0 2 0,1 1 0,-36 15 0,46-17-196,0 1 0,0 0 0,0 1 0,1 0 0,0 0 0,0 0 0,0 1 0,1 1 0,-9 11-1,12-14-93,1 1 0,0 0 0,-1 0 0,2 0 0,-1 0-1,1 1 1,0-1 0,0 1 0,1-1 0,0 1-1,0 0 1,1-1 0,0 1 0,0 0 0,1 7-1,6 9-6809,10-4-4436</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25.856"/>
    </inkml:context>
    <inkml:brush xml:id="br0">
      <inkml:brushProperty name="width" value="0.025" units="cm"/>
      <inkml:brushProperty name="height" value="0.025" units="cm"/>
    </inkml:brush>
  </inkml:definitions>
  <inkml:trace contextRef="#ctx0" brushRef="#br0">68 1 8680,'0'0'11985,"4"11"-10031,-1-2-1550,-1 1 1,-1 0-1,1 0 1,-2 0 0,1 0-1,-1 0 1,-1 0-1,0-1 1,0 1-1,-1 0 1,0 0 0,-1-1-1,-4 11 1,-16 38 730,14-38-805,1 0 0,1 0 0,-9 39 0,16-58-328,0-1-1,0 1 0,0-1 1,0 1-1,-1-1 0,1 0 1,0 1-1,0-1 0,0 1 1,0-1-1,0 1 0,0-1 1,0 1-1,0-1 0,0 0 1,1 1-1,-1-1 0,0 1 1,0-1-1,0 1 0,0-1 1,1 0-1,-1 1 0,0-1 1,0 1-1,1-1 0,-1 0 1,0 1-1,1-1 0,-1 0 1,0 0-1,1 1 0,-1-1 1,0 0-1,1 0 0,-1 1 1,1-1-1,-1 0 0,20-6-482,18-23-1529,-23 12-718,0 0 0,14-24 0,1-6-4094</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26.228"/>
    </inkml:context>
    <inkml:brush xml:id="br0">
      <inkml:brushProperty name="width" value="0.025" units="cm"/>
      <inkml:brushProperty name="height" value="0.025" units="cm"/>
    </inkml:brush>
  </inkml:definitions>
  <inkml:trace contextRef="#ctx0" brushRef="#br0">110 0 14414,'0'0'2242,"-12"50"640,-6-15-543,0 7-129,-2 2-224,4-2-289,2-5-768,5-6-512,6-9-289,3-6-96,0-8-32,0-6-897,3-2-1121,-1-2-641,-2-12-1440,-3-9-2115</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26.555"/>
    </inkml:context>
    <inkml:brush xml:id="br0">
      <inkml:brushProperty name="width" value="0.025" units="cm"/>
      <inkml:brushProperty name="height" value="0.025" units="cm"/>
    </inkml:brush>
  </inkml:definitions>
  <inkml:trace contextRef="#ctx0" brushRef="#br0">1 1 15182,'0'0'12588,"87"0"-11403,-30 2-448,12-2-417,0 0-191,3 0-33,-3 0-128,-8 0-1089,-13 2-1538,-11-1-1537,-12-1-1762,-14 0-7558</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26.912"/>
    </inkml:context>
    <inkml:brush xml:id="br0">
      <inkml:brushProperty name="width" value="0.025" units="cm"/>
      <inkml:brushProperty name="height" value="0.025" units="cm"/>
    </inkml:brush>
  </inkml:definitions>
  <inkml:trace contextRef="#ctx0" brushRef="#br0">1 134 8456,'0'0'16885,"3"5"-15988,-2-3-809,1 1 0,0-1 0,0 0 0,-1 0 0,1-1 0,1 1 0,-1 0 0,0-1 0,0 1-1,1-1 1,-1 1 0,0-1 0,1 0 0,-1 0 0,1-1 0,0 1 0,-1 0 0,1-1 0,5 1 0,66-1 812,-43-1-644,161-14 139,251-51 1,-338 47-322,37-9-134,56-9-3003,-182 37 385,-19 7-1722,-26 8-1500,-14 2-2892</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27.265"/>
    </inkml:context>
    <inkml:brush xml:id="br0">
      <inkml:brushProperty name="width" value="0.025" units="cm"/>
      <inkml:brushProperty name="height" value="0.025" units="cm"/>
    </inkml:brush>
  </inkml:definitions>
  <inkml:trace contextRef="#ctx0" brushRef="#br0">402 251 11755,'0'0'9081,"0"-8"-6893,0 6-2055,0 0-1,0 0 1,-1 0-1,1 0 0,0 0 1,-1 0-1,1 0 1,-1 0-1,1 0 1,-1 0-1,0 0 0,0 0 1,0 0-1,0 1 1,-2-4-1,0 4-29,1 0 0,0 0 0,0 0 1,0 0-1,-1 0 0,1 1 0,0-1 0,-1 1 0,1-1 1,0 1-1,-1 0 0,1 0 0,-1 0 0,1 0 0,0 0 0,-1 1 1,1-1-1,-4 2 0,-11 2 78,1 0 0,0 1 0,0 1 0,1 1 0,0 0 0,0 1 0,0 1-1,1 0 1,1 1 0,-14 12 0,19-15-87,0 0-1,0 0 0,1 1 1,0 0-1,1 1 0,0-1 1,0 1-1,1 1 0,0-1 0,0 1 1,1-1-1,1 1 0,-1 1 1,2-1-1,-1 0 0,-1 20 1,4-27-74,0-1-1,0 1 1,1 0 0,-1 0 0,0 0 0,1 0 0,0 0 0,-1-1 0,1 1 0,0 0-1,1-1 1,-1 1 0,0-1 0,1 1 0,0-1 0,-1 0 0,1 1 0,0-1-1,0 0 1,0 0 0,0 0 0,1 0 0,-1-1 0,0 1 0,1-1 0,-1 1 0,1-1-1,0 0 1,-1 0 0,1 0 0,0 0 0,0-1 0,-1 1 0,1-1 0,5 1-1,1-1 26,0 0-1,1 0 0,-1 0 0,0-2 0,0 1 0,0-1 0,0 0 0,0-1 1,0 0-1,10-5 0,-2-1-7,-1-1 0,-1 0 0,0-1 0,0-1-1,-1-1 1,-1 0 0,0 0 0,-1-1 0,0-1 0,-1 0 0,-1-1 0,0 0 0,-1 0 0,-1-1 0,0 0 0,-2 0 0,0-1-1,-1 0 1,0 0 0,-2-1 0,0 1 0,-1-1 0,-1-34 0,-1 48-37,-1 0 0,0 1 0,0-1 0,0 1 0,0 0 0,-1-1 0,1 1 0,-1 0 0,0 0 0,0 0 0,-1 0 0,0 0 0,1 0 0,-1 1 0,0-1 0,-4-2 0,1 1 0,0 1 0,0 0 0,0 0 0,-1 0 0,0 1 0,0 0 0,0 0 0,0 1 0,-8-2 0,-6 0 0,-1 1 0,0 1 0,0 1 0,0 1 0,-40 5 0,47-3-89,0 1 1,0 1-1,1 0 1,-1 1-1,1 0 1,0 2-1,-20 11 0,30-16 17,0 0 0,0 1 0,0-1 0,0 1-1,0 0 1,1 0 0,0 1 0,-1-1-1,1 1 1,0-1 0,1 1 0,-1 0 0,0 0-1,1 0 1,0 0 0,0 1 0,1-1 0,-1 1-1,1-1 1,0 1 0,0-1 0,0 1 0,1 0-1,-1-1 1,1 1 0,0 0 0,1-1 0,0 6-1,0-7-576,1 1 0,0-1-1,0 0 1,0 0-1,0 1 1,0-1-1,1-1 1,-1 1 0,1 0-1,0-1 1,0 1-1,0-1 1,0 0-1,0 0 1,1 0 0,-1 0-1,0-1 1,1 1-1,0-1 1,-1 0-1,1 0 1,4 1 0,30 4-10792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6:23.872"/>
    </inkml:context>
    <inkml:brush xml:id="br0">
      <inkml:brushProperty name="width" value="0.025" units="cm"/>
      <inkml:brushProperty name="height" value="0.025" units="cm"/>
    </inkml:brush>
  </inkml:definitions>
  <inkml:trace contextRef="#ctx0" brushRef="#br0">2015 223 3395,'0'0'6273,"-9"-4"-4271,-36-16 870,-72-20 0,56 24-64,-108-45 0,134 48-2413,0 1 0,-1 2 1,0 1-1,-50-6 0,-151-2 189,183 14-213,14 1-264,0 1 1,-1 3-1,1 1 1,0 2-1,0 1 1,-54 17-1,23-2-87,2 3-1,1 4 1,1 2 0,-105 65-1,148-79-4,0 1 0,2 1 0,-1 2-1,2 0 1,1 1 0,1 1 0,0 0 0,2 2 0,1 0-1,0 1 1,2 0 0,1 2 0,1-1 0,-14 50 0,18-47-3,2 1 0,1-1 0,1 1 1,2 0-1,1 0 0,1 1 1,1-1-1,2 0 0,1 0 1,12 43-1,-10-53-2,1-1 1,0 0 0,2-1-1,0 0 1,1 0-1,0-1 1,2 0-1,0-1 1,1 0 0,0-1-1,1 0 1,1-2-1,1 1 1,-1-2-1,2 0 1,26 14 0,-9-9 26,0-2 0,1-1 0,1-2 0,0-2 0,74 12 1,-44-15 58,1-2 1,100-7-1,-106-3 7,-1-4 1,1-2-1,-2-2 0,70-26 1,-22 0 201,135-72-1,-209 94-170,-1-2 0,-1 0 0,0-3 1,-2 0-1,0-2 0,39-42 0,-54 50-18,-1-1 1,0 0 0,-2-1-1,0 0 1,0-1 0,-2 0 0,-1-1-1,0 0 1,-1 0 0,-1-1 0,-1 0-1,4-38 1,-7 34-86,-1 0 0,-1 0 0,-2 0-1,0 0 1,-1 0 0,-2 1 0,0-1 0,-2 1-1,-16-39 1,15 45-50,-1 1 0,-1 1-1,0 0 1,-1 0 0,-1 1-1,0 0 1,-2 1 0,1 1-1,-1 0 1,-1 1 0,0 0-1,-1 1 1,-22-11-1,18 12-327,0 1 0,0 2 0,-1 0 0,0 1-1,-24-4 1,-110-8-6121,142 17 5608,-62-4-6155</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54.309"/>
    </inkml:context>
    <inkml:brush xml:id="br0">
      <inkml:brushProperty name="width" value="0.025" units="cm"/>
      <inkml:brushProperty name="height" value="0.025" units="cm"/>
    </inkml:brush>
  </inkml:definitions>
  <inkml:trace contextRef="#ctx0" brushRef="#br0">148 423 7431,'1'-1'658,"-1"-1"0,0 1 1,1 0-1,-1-1 0,0 1 0,0-1 0,0 1 1,0-1-1,0 1 0,-1 0 0,1-1 0,0 1 1,-1-1-1,1 1 0,-2-2 0,2 2-433,-1 0 1,1 0-1,-1 1 0,0-1 0,1 0 0,-1 1 0,0-1 0,0 1 0,1-1 1,-1 1-1,0-1 0,0 1 0,0 0 0,0-1 0,1 1 0,-1 0 0,0-1 0,-2 1 1,1 0-97,-1 0 0,0 0 0,0 0 0,1 1 0,-1-1 0,0 1 1,0 0-1,1 0 0,-1 0 0,1 0 0,-1 0 0,1 0 0,-1 1 0,1-1 1,-4 4-1,-4 4 33,0 1 1,1 0 0,0 1 0,-11 17 0,17-24-23,0 1 0,0 0 0,0 0 0,1 0 0,-1 1 0,1-1 1,1 0-1,-1 1 0,1 0 0,0-1 0,0 1 0,0 0 0,1 7 1,21-26 259,-5-6-313,-1 0 0,-1-1 0,-1-1 0,-1 0 0,0-1 0,8-23 0,0-8 623,21-84 0,-30 85 918,5-81 0,-20 214-1628,-1-18 0,3 1 0,2 0 0,12 81 0,-9-133-46,-1-1 0,1 0-1,1 0 1,0-1 0,1 1 0,0-1 0,8 13-1,-12-21 6,1 0 0,-1 0-1,1 0 1,-1 0 0,1 0-1,0 0 1,0 0 0,-1 0 0,1-1-1,1 1 1,-1-1 0,0 1-1,0-1 1,0 0 0,1 0-1,-1 0 1,1 0 0,-1-1 0,1 1-1,-1 0 1,1-1 0,-1 0-1,1 0 1,-1 0 0,1 0-1,-1 0 1,1 0 0,0 0 0,-1-1-1,1 0 1,-1 1 0,0-1-1,1 0 1,-1 0 0,0 0-1,1-1 1,-1 1 0,3-2-1,-1 0-598,-1-1-1,1 1 0,-1 0 1,1-1-1,-1 0 0,0 0 0,-1 0 1,1 0-1,-1 0 0,0 0 0,3-8 1,8-31-8151,-5 1-3850</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27.636"/>
    </inkml:context>
    <inkml:brush xml:id="br0">
      <inkml:brushProperty name="width" value="0.025" units="cm"/>
      <inkml:brushProperty name="height" value="0.025" units="cm"/>
    </inkml:brush>
  </inkml:definitions>
  <inkml:trace contextRef="#ctx0" brushRef="#br0">141 1 14253,'0'0'13656,"-1"15"-11579,-4 23-1521,-3 0 0,0-1 0,-3 0 1,-29 69-1,25-69-556,-37 97 0,52-118 0,6-19 0,-5 2 0,33-23 0,-1-2 0,-2-1 0,31-33 0,-20 20 0,1-1 0,18-16 0,70-84 0,-122 125-929,-16 9-1450,-28 12-4301,2 5-821</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28.011"/>
    </inkml:context>
    <inkml:brush xml:id="br0">
      <inkml:brushProperty name="width" value="0.025" units="cm"/>
      <inkml:brushProperty name="height" value="0.025" units="cm"/>
    </inkml:brush>
  </inkml:definitions>
  <inkml:trace contextRef="#ctx0" brushRef="#br0">0 0 15278,'0'0'3684,"5"52"-1,7-30-640,6 2-769,4-2-576,7 4-577,1 6-769,0 3-255,1-1-2147,2-3-5990</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29.815"/>
    </inkml:context>
    <inkml:brush xml:id="br0">
      <inkml:brushProperty name="width" value="0.025" units="cm"/>
      <inkml:brushProperty name="height" value="0.025" units="cm"/>
    </inkml:brush>
  </inkml:definitions>
  <inkml:trace contextRef="#ctx0" brushRef="#br0">0 15 9897,'0'0'16875,"14"2"-15487,17 2-775,0-1-1,0-1 1,50-5-1,-14-6-519,-36 3-578,0 2 0,0 2 0,1 0 0,39 4-1,-70-2 312,0 0-1,1 0 0,-1 0 1,0 1-1,0-1 0,0 0 1,0 1-1,0-1 0,1 0 0,-1 1 1,0-1-1,0 1 0,0 0 1,0-1-1,0 1 0,0 0 1,-1 0-1,1 0 0,0 0 1,0-1-1,0 1 0,-1 0 0,1 0 1,0 0-1,-1 1 0,1-1 1,-1 0-1,0 0 0,1 0 1,-1 0-1,1 2 0,-1-1-244,-1-1 1,1 1-1,0 0 0,0 0 0,-1-1 1,1 1-1,-1 0 0,1-1 0,-1 1 0,0-1 1,0 1-1,0-1 0,0 1 0,0-1 1,0 0-1,0 1 0,0-1 0,0 0 0,-1 0 1,1 0-1,-2 2 0,-26 14-6777</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30.158"/>
    </inkml:context>
    <inkml:brush xml:id="br0">
      <inkml:brushProperty name="width" value="0.025" units="cm"/>
      <inkml:brushProperty name="height" value="0.025" units="cm"/>
    </inkml:brush>
  </inkml:definitions>
  <inkml:trace contextRef="#ctx0" brushRef="#br0">0 0 9865,'0'0'16496,"95"13"-15247,-32-11-544,0 1-481,2 3-128,-6 3-320,-7 5-2371,-11-2-2850,-8-3-4548</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30.784"/>
    </inkml:context>
    <inkml:brush xml:id="br0">
      <inkml:brushProperty name="width" value="0.025" units="cm"/>
      <inkml:brushProperty name="height" value="0.025" units="cm"/>
    </inkml:brush>
  </inkml:definitions>
  <inkml:trace contextRef="#ctx0" brushRef="#br0">11 20 15214,'0'0'4906,"0"11"-3181,1 199 3749,-3 261-3197,-3-400-603,1-45-639,4-38-573,5-47-462,3 1 0,30-110 0,-23 109 0,0-4 0,27-100 0,-34 139 0,1 0 0,1 1 0,1 0 0,20-31 0,-26 47 0,1 0 0,0 1 0,0 0 0,1 0 0,0 0 0,0 1 0,0-1 0,1 2 0,-1-1 0,1 1 0,12-4 0,-16 6 0,-1 1 0,0 0 0,1 0 0,-1 0 0,1 0 0,-1 0 0,1 1 0,-1-1 0,1 1 0,-1 0 0,1 0 0,0 1 0,-1-1 0,1 1 0,-1-1 0,1 1 0,-1 0 0,0 1 0,1-1 0,-1 0 0,0 1 0,0 0 0,0 0 0,0 0 0,0 0 0,0 0 0,-1 1 0,1-1 0,-1 1 0,4 4 0,-4-3 0,0 0 0,0 1 0,0-1 0,-1 1 0,1-1 0,-1 1 0,0 0 0,0-1 0,-1 1 0,0 0 0,0 0 0,0 0 0,0 0 0,0-1 0,-1 1 0,0 0 0,0-1 0,-1 1 0,1 0 0,-1-1 0,0 1 0,0-1 0,0 0 0,-1 0 0,-3 4 0,-6 10 0,-1-1 0,-1 0 0,-1-1 0,-19 16 0,10-10 0,-49 35 0,64-51 0,0 0 0,0-1 0,-1 0 0,0-1 0,0 0 0,0-1 0,0 0 0,-1 0 0,-16 2 0,26-5-18,-1 0 0,1 0 0,0 0 1,0 0-1,-1 0 0,1 0 0,0 0 0,0 0 0,-1 0 0,1-1 1,0 1-1,0-1 0,0 1 0,0 0 0,-1-1 0,1 0 0,0 1 1,0-1-1,0 0 0,0 0 0,0 1 0,0-1 0,1 0 0,-1 0 1,0 0-1,0 0 0,1 0 0,-2-1 0,-4-38-3735,6-2-4916</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32.384"/>
    </inkml:context>
    <inkml:brush xml:id="br0">
      <inkml:brushProperty name="width" value="0.025" units="cm"/>
      <inkml:brushProperty name="height" value="0.025" units="cm"/>
    </inkml:brush>
  </inkml:definitions>
  <inkml:trace contextRef="#ctx0" brushRef="#br0">0 1 14830,'0'0'11467,"1"52"-11019,-1-46-352,6-6-3747,2-18-2147</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32.961"/>
    </inkml:context>
    <inkml:brush xml:id="br0">
      <inkml:brushProperty name="width" value="0.025" units="cm"/>
      <inkml:brushProperty name="height" value="0.025" units="cm"/>
    </inkml:brush>
  </inkml:definitions>
  <inkml:trace contextRef="#ctx0" brushRef="#br0">407 340 11851,'0'0'5467,"-2"-9"-3551,2 6-1741,0 0 1,0 0-1,-1 0 0,1 0 1,-1 0-1,0 0 0,0 0 0,0 0 1,0 0-1,0 1 0,-1-1 1,1 0-1,-1 1 0,1-1 0,-1 1 1,0 0-1,0-1 0,-1 1 0,1 0 1,0 0-1,-1 0 0,1 1 1,-1-1-1,1 1 0,-1-1 0,0 1 1,0 0-1,1 0 0,-1 0 1,0 0-1,0 0 0,0 1 0,0 0 1,0-1-1,-5 1 0,0 0-45,-1 1 0,0-1 1,1 2-1,-1-1 0,1 1 0,-1 0 0,1 1 0,0 0 1,0 0-1,0 1 0,0 0 0,1 0 0,0 1 0,-1 0 1,2 0-1,-1 1 0,1 0 0,-1 0 0,2 0 0,-1 1 1,1 0-1,0 0 0,0 0 0,1 1 0,0-1 0,0 1 1,1 0-1,0 0 0,0 1 0,1-1 0,0 1 0,1-1 1,-1 11-1,1-16-105,1-1 1,0 1-1,0 0 1,0 0-1,1-1 1,-1 1 0,1 0-1,-1 0 1,1-1-1,0 1 1,0-1-1,0 1 1,0-1-1,1 1 1,-1-1 0,1 1-1,-1-1 1,1 0-1,0 0 1,0 0-1,0 0 1,0 0 0,0-1-1,0 1 1,1 0-1,-1-1 1,0 0-1,1 1 1,-1-1-1,1 0 1,0 0 0,-1-1-1,1 1 1,0 0-1,-1-1 1,1 0-1,0 1 1,4-2-1,3 2 29,0-1 0,1-1-1,-1 0 1,0-1-1,0 0 1,0 0-1,0-1 1,0 0-1,12-7 1,-4 1-28,-1-2 0,0 0 0,-1-1 1,0-1-1,-1 0 0,0-1 0,-1 0 0,-1-2 0,0 1 1,-1-2-1,-1 0 0,-1 0 0,0 0 0,-1-2 1,-1 1-1,-1-1 0,0 0 0,-1 0 0,-2-1 0,5-33 1,-8 48-29,-1 1 1,0-1 0,0 0-1,0 0 1,-1 0 0,1 1-1,-1-1 1,0 0 0,0 1-1,-1-1 1,0 0 0,1 1-1,-1 0 1,-1-1 0,1 1-1,-1 0 1,1 0 0,-1 0-1,0 1 1,-1-1 0,1 1-1,-1 0 1,1 0 0,-1 0-1,0 0 1,0 0 0,0 1-1,-1 0 1,1 0 0,-1 0-1,1 0 1,-1 1 0,1 0-1,-1 0 1,-8-1 0,-8-1-14,0 1 1,-1 1-1,1 1 1,0 1-1,0 0 0,-1 2 1,2 1-1,-22 6 1,15-3 12,0 2-1,1 2 1,0 0 0,1 1 0,-38 26-1,26-7-185,35-30-104,1 1 0,0-1-1,-1 1 1,1 0 0,0 0 0,0 0 0,0 0-1,0 0 1,1 0 0,-1 0 0,0 0 0,1 0-1,0 0 1,-1 0 0,1 0 0,0 1 0,0-1-1,0 0 1,1 3 0,-1-5 42,0 1 0,0 0 0,1-1 0,-1 1 1,1 0-1,-1-1 0,1 1 0,-1-1 0,1 1 0,-1 0 0,1-1 0,-1 1 0,1-1 0,-1 0 1,1 1-1,0-1 0,-1 1 0,1-1 0,0 0 0,0 0 0,-1 1 0,1-1 0,0 0 0,-1 0 1,1 0-1,0 0 0,0 0 0,-1 0 0,1 0 0,0 0 0,1 0 0,1 0-535,21 1-6555</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33.491"/>
    </inkml:context>
    <inkml:brush xml:id="br0">
      <inkml:brushProperty name="width" value="0.025" units="cm"/>
      <inkml:brushProperty name="height" value="0.025" units="cm"/>
    </inkml:brush>
  </inkml:definitions>
  <inkml:trace contextRef="#ctx0" brushRef="#br0">2 1 13036,'0'0'12183,"1"9"-10854,-1 71 1372,-2-58-2142,1 0 1,1 1-1,4 24 0,-4-44-547,1-1 1,-1 1-1,1-1 0,0 0 1,0 1-1,0-1 0,0 0 1,0 0-1,0 0 0,1 1 1,-1-1-1,1-1 0,-1 1 1,1 0-1,0 0 1,-1-1-1,1 1 0,0-1 1,0 1-1,0-1 0,1 0 1,-1 0-1,0 0 0,0 0 1,1 0-1,-1 0 0,0 0 1,1-1-1,-1 0 0,1 1 1,-1-1-1,1 0 1,-1 0-1,1 0 0,-1-1 1,1 1-1,-1 0 0,3-2 1,5 0-228,-1 0 1,0-1 0,0 0 0,0-1-1,0 0 1,-1 0 0,1-1-1,10-9 1,27-28-2721,-33 28 790,-1-2 0,-1 0 0,0 0-1,-1-1 1,10-24 0,-1-7 788,-28 66 7355,-11 10-3996,5-6-681,-98 160 5390,88-136-5948,1 1 0,-17 53 1,28-43-1572,12-32-9035</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33.835"/>
    </inkml:context>
    <inkml:brush xml:id="br0">
      <inkml:brushProperty name="width" value="0.025" units="cm"/>
      <inkml:brushProperty name="height" value="0.025" units="cm"/>
    </inkml:brush>
  </inkml:definitions>
  <inkml:trace contextRef="#ctx0" brushRef="#br0">0 77 12748,'0'0'7324,"9"3"-5327,13 3-1150,1-1 0,0-1 0,-1-1 0,1-1-1,0-1 1,39-4 0,150-25 287,-170 21-1037,118-19-41,284-10 0,-440 36-1171</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34.400"/>
    </inkml:context>
    <inkml:brush xml:id="br0">
      <inkml:brushProperty name="width" value="0.025" units="cm"/>
      <inkml:brushProperty name="height" value="0.025" units="cm"/>
    </inkml:brush>
  </inkml:definitions>
  <inkml:trace contextRef="#ctx0" brushRef="#br0">448 342 8392,'0'0'5573,"2"-10"-1532,10-31-934,-12 40-2931,0 0 0,1 0-1,-1-1 1,0 1-1,0 0 1,0 0 0,0-1-1,0 1 1,0 0 0,0 0-1,-1-1 1,1 1-1,0 0 1,-1 0 0,1 0-1,0 0 1,-1-1 0,0 1-1,1 0 1,-1 0-1,0 0 1,1 0 0,-1 0-1,-2-1 1,1 0 9,0 1 0,-1-1 1,1 1-1,-1 0 0,0 0 0,1 0 1,-1 0-1,0 0 0,0 0 0,-4 0 1,-6 0 147,1 1 0,-1 0 1,-19 3-1,20-1-239,1 0 0,1 1 0,-1 0 0,0 1-1,1 0 1,0 1 0,0 0 0,0 1 0,0 0-1,1 0 1,0 1 0,-8 9 0,9-10 31,1 1 0,1 0 0,-1 1 0,1 0 0,1 0 0,-1 0 1,2 0-1,-1 1 0,1 0 0,0 0 0,1 0 0,0 0 0,0 1 0,-1 11 1,3-20-114,1 1 1,0 0-1,0 0 1,0-1-1,0 1 1,0 0-1,0 0 1,0 0-1,0-1 1,1 1-1,-1 0 1,1 0-1,-1-1 1,1 1 0,0 0-1,-1-1 1,1 1-1,0-1 1,0 1-1,0-1 1,0 1-1,1-1 1,-1 0-1,0 1 1,1-1-1,-1 0 1,0 0-1,1 0 1,-1 0 0,1 0-1,0 0 1,-1-1-1,1 1 1,0 0-1,0-1 1,-1 0-1,1 1 1,0-1-1,0 0 1,-1 0-1,1 0 1,0 0-1,0 0 1,0 0-1,2-1 1,6 0 12,-1-1 1,1 0-1,-1 0 0,0-1 1,0 0-1,0-1 1,12-6-1,-1-2-23,-1-1 1,0 0-1,-1-2 1,-1 0-1,0-1 1,-1 0-1,19-26 1,-27 31-3,0 0-1,-1-1 1,0 0 0,-1-1 0,0 1-1,-1-1 1,0 0 0,-1-1-1,-1 1 1,0-1 0,0 1 0,-2-1-1,1-21 1,-2 30 0,-1 0 0,0 0 0,1 0 0,-1 0 0,-1 0 0,1 0 0,-1 0 0,0 1 0,0-1 0,0 0 0,-1 1 0,0 0 0,0-1 0,0 1 0,0 0 0,-7-6 0,3 4 0,0 1 0,0 1 0,0-1 0,-1 1 0,1 0 0,-1 1 0,0 0 0,0 0 0,-13-2 0,3 1 0,0 2 0,0 0 0,0 1 0,0 1 0,0 1 0,0 0 0,0 1 0,1 1 0,-23 7 0,23-4 4,0 1-1,0 0 1,0 1 0,-19 14 0,30-19-10,1 1 1,0-1-1,0 1 1,0 1-1,1-1 1,0 0-1,-1 1 1,2 0-1,-1 0 1,0 0-1,1 1 1,0-1-1,0 1 1,1-1-1,0 1 1,-3 8-1,5-12-190,0 1-1,0-1 0,1 1 1,-1-1-1,0 1 1,1-1-1,-1 1 1,1-1-1,0 0 0,0 1 1,0-1-1,0 0 1,1 0-1,-1 0 0,0 0 1,1 0-1,-1 0 1,1 0-1,0 0 1,0-1-1,0 1 0,0-1 1,0 1-1,0-1 1,0 0-1,0 1 0,0-1 1,1 0-1,-1-1 1,0 1-1,3 0 0,11 4-2697,-1 0 0,1-2 0,22 3 0,-36-5 2509,53 5-13286</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54.979"/>
    </inkml:context>
    <inkml:brush xml:id="br0">
      <inkml:brushProperty name="width" value="0.025" units="cm"/>
      <inkml:brushProperty name="height" value="0.025" units="cm"/>
    </inkml:brush>
  </inkml:definitions>
  <inkml:trace contextRef="#ctx0" brushRef="#br0">1 100 6887,'0'0'12619,"0"10"-9763,-1-4-2321,2 1 0,-1-1 0,1 1 0,0-1 0,0 1 0,1-1 0,4 11 0,-5-15-439,-1 0 0,2-1 0,-1 1 0,0 0 0,0-1 0,0 1 0,1-1 0,-1 0 0,1 1 0,-1-1 0,1 0 0,-1 0 0,1 0 0,0 0 0,0 0 0,-1 0 0,1 0 0,0-1 0,0 1 0,0-1 0,0 1 0,0-1 0,0 0 0,0 0 0,0 0 0,0 0 0,0 0 0,0 0 0,0 0 0,0-1 0,-1 1 0,1-1 0,0 1 0,0-1 0,0 0 0,3-2 0,-1 1-36,0 0 1,0 0 0,-1-1-1,1 1 1,0-1-1,-1 0 1,0 0-1,0 0 1,0-1 0,0 1-1,0-1 1,-1 1-1,0-1 1,0 0-1,0 0 1,0 0-1,2-8 1,-1 4 81,-1 1 0,0-1 0,-1 0 0,0 0-1,0-1 1,-1 1 0,1 0 0,-2 0 0,-1-9 0,2 15-140,0 1 1,0-1-1,0 0 1,-1 1-1,1-1 1,-1 1-1,0-1 0,1 1 1,-1-1-1,0 1 1,0-1-1,0 1 0,0-1 1,0 1-1,0 0 1,0 0-1,0 0 1,-1 0-1,1 0 0,0 0 1,-1 0-1,1 0 1,-1 0-1,1 0 1,-1 1-1,1-1 0,-1 1 1,0-1-1,1 1 1,-1-1-1,0 1 1,-2 0-1,2 0-3,-1 0 1,1 1-1,-1-1 0,1 1 0,-1-1 1,1 1-1,0 0 0,-1 0 0,1 0 1,0 0-1,0 1 0,0-1 1,0 0-1,0 1 0,0 0 0,0-1 1,1 1-1,-1 0 0,0 0 0,1 0 1,-2 2-1,-5 12 1,2 1 0,0 0 0,0 0 0,2 0 0,0 0 0,1 1 0,1 0 0,0-1 0,2 28 0,-1-43 0,1 0 0,0 0 0,0 0 0,0-1 0,0 1 0,0 0 0,0 0 0,0 0 0,0 0 0,1-1 0,-1 1 0,1 0 0,0-1 0,-1 1 0,1 0 0,0-1 0,0 1 0,0 0 0,0-1 0,0 0 0,0 1 0,0-1 0,1 0 0,-1 1 0,0-1 0,1 0 0,-1 0 0,1 0 0,0 0 0,-1 0 0,1-1 0,0 1 0,-1 0 0,1-1 0,0 1 0,0-1 0,-1 0 0,1 1 0,0-1 0,0 0 0,0 0 0,-1 0 0,4-1 0,2 0 0,-1-1 0,1 0 0,-1 0 0,1 0 0,-1-1 0,0 0 0,0 0 0,-1 0 0,1-1 0,9-8 0,1-4 0,0-2 0,0 0 0,19-32 0,-20 28 0,1 1 0,23-25 0,-39 45 0,0 1 0,1-1 0,-1 1 0,0-1 0,1 1 0,-1 0 0,1-1 0,-1 1 0,0-1 0,1 1 0,-1 0 0,1 0 0,-1-1 0,1 1 0,-1 0 0,1 0 0,-1-1 0,1 1 0,-1 0 0,1 0 0,-1 0 0,1 0 0,0 0 0,-1 0 0,1 0 0,-1 0 0,1 0 0,-1 0 0,1 0 0,-1 0 0,1 0 0,-1 0 0,1 1 0,-1-1 0,2 0 0,6 22 0,-7 46 0,-2-55 0,1-6 0,0 5 0,0-1 0,0 1 0,1-1 0,1 1 0,4 15 0,-6-25 0,1-1 0,-1 0 0,1 0 0,-1 1 0,1-1 0,0 0 0,-1 0 0,1 0 0,0 0 0,0 0 0,0 0 0,0 0 0,0 0 0,0 0 0,0 0 0,0-1 0,0 1 0,0 0 0,0-1 0,1 1 0,-1-1 0,2 1 0,-1-1 0,1 0 0,-1 0 0,1 0 0,-1-1 0,1 1 0,-1-1 0,1 0 0,-1 0 0,1 0 0,-1 0 0,0 0 0,0 0 0,0-1 0,1 1 0,-1-1 0,2-2 0,19-16 0,-1-1 0,32-40 0,13-13 0,-66 72 0,0 1 0,1-1 0,-1 1 0,0 0 0,1 0 0,-1 0 0,1 0 0,-1 0 0,1 0 0,-1 0 0,1 0 0,0 1 0,0-1 0,-1 0 0,1 1 0,0 0 0,2-1 0,-3 1 0,0 1 0,0-1 0,0 0 0,0 1 0,-1-1 0,1 1 0,0-1 0,-1 1 0,1-1 0,0 1 0,-1 0 0,1-1 0,0 1 0,-1 0 0,1-1 0,-1 1 0,1 0 0,-1 0 0,0 0 0,1-1 0,-1 1 0,0 0 0,0 0 0,1 1 0,1 10 0,-1 0 0,0 0 0,-1 0 0,-1 14 0,1-6 0,-1-18 0,1 0 0,0 0 0,0 0 0,0 0 0,0 0 0,0 0 0,1 0 0,-1-1 0,1 1 0,-1 0 0,1 0 0,-1 0 0,1-1 0,0 1 0,0 0 0,0 0 0,0-1 0,0 1 0,0-1 0,1 1 0,1 1 0,-1-2 0,0-1 0,0 0 0,-1 0 0,1 0 0,0-1 0,-1 1 0,1 0 0,0-1 0,-1 1 0,1-1 0,0 1 0,-1-1 0,1 0 0,-1 0 0,1 1 0,-1-1 0,0 0 0,1 0 0,-1-1 0,0 1 0,1 0 0,-1 0 0,0-1 0,1-1 0,44-50 0,-33 36 0,1 1 0,1 0 0,16-14 0,-30 30-6,-1 0-1,0-1 1,0 1-1,0 0 1,1 0-1,-1 0 1,0 0-1,0-1 1,0 1 0,1 0-1,-1 0 1,0 0-1,1 0 1,-1 0-1,0 0 1,0 0-1,1 0 1,-1 0 0,0 0-1,0 0 1,1 0-1,-1 0 1,0 0-1,1 0 1,-1 0-1,0 0 1,0 0 0,1 0-1,-1 0 1,0 0-1,0 0 1,1 1-1,-1-1 1,0 0-1,0 0 1,1 0 0,-1 0-1,0 1 1,0-1-1,0 0 1,1 0-1,-1 0 1,0 1-1,0-1 1,5 20-812,-5 36-2085,0-44 1570,0-11 1119,0-1-1,0 0 1,0 0-1,0 0 1,0 1-1,0-1 1,0 0-1,0 0 1,0 1-1,0-1 1,0 0-1,0 0 1,0 1-1,0-1 1,0 0-1,0 0 1,0 0 0,0 1-1,0-1 1,0 0-1,0 0 1,1 0-1,-1 1 1,0-1-1,0 0 1,0 0-1,0 0 1,0 0-1,1 1 1,-1-1-1,0 0 1,0 0-1,0 0 1,1 0-1,-1 0 1,0 0-1,0 0 1,0 1-1,1-1 1,-1 0-1,0 0 1,0 0-1,1 0 1,-1 0-1,0 0 1,0 0-1,0 0 1,1 0-1,-1 0 1,0 0-1,1-1 1,0 1-980,9 0-9494</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34.863"/>
    </inkml:context>
    <inkml:brush xml:id="br0">
      <inkml:brushProperty name="width" value="0.025" units="cm"/>
      <inkml:brushProperty name="height" value="0.025" units="cm"/>
    </inkml:brush>
  </inkml:definitions>
  <inkml:trace contextRef="#ctx0" brushRef="#br0">91 1 13869,'0'0'10020,"1"8"-8674,1 5-749,-1 1 1,0 0 0,-2 0-1,1 0 1,-2 0 0,-5 23 0,-29 89 1580,2-12-1339,29-93-756,1 0 0,1 0-1,-1 24 1,4-44-83,0-1 0,0 1 0,0-1 0,0 1 0,0-1 0,1 1 0,-1-1 0,0 1 0,0-1 0,0 0 0,0 1 0,0-1 0,1 1 0,-1-1 0,0 1 0,0-1 0,1 0 0,-1 1 0,0-1 0,0 0 0,1 1 0,-1-1 0,0 0 0,1 1 0,-1-1 0,1 0 0,-1 0 0,0 0 0,1 1 0,-1-1 0,1 0 0,-1 0 0,1 0 0,-1 0 0,0 0 0,1 0 0,-1 1 0,1-1 0,-1 0 0,1 0 0,-1-1 0,1 1 0,-1 0 0,1 0 0,-1 0 0,1 0 0,-1 0 0,0 0 0,1-1 0,-1 1 0,1 0 0,0-1 0,25-13 0,17-22 0,0-1 0,49-56 0,-32 30 0,-35 39 0,-1 1 0,0-2 0,-1 0 0,-1-1 0,25-42 0,-47 68-36,0 0 0,1 0 0,-1 0 0,0 0 0,0 0 1,0-1-1,1 1 0,-1 0 0,0 0 0,0 0 0,0-1 0,0 1 0,0 0 0,1 0 0,-1-1 0,0 1 1,0 0-1,0 0 0,0 0 0,0-1 0,0 1 0,0 0 0,0 0 0,0-1 0,0 1 0,0 0 0,0-1 0,0 1 1,0 0-1,0 0 0,0-1 0,0 1 0,0 0 0,0 0 0,-1 0 0,1-1 0,0 1 0,0 0 0,0 0 1,0-1-1,0 1 0,-1 0 0,1 0 0,0 0 0,0 0 0,0-1 0,-1 1 0,1 0 0,0 0 0,0 0 1,-1 0-1,1 0 0,0 0 0,-20 5-4678,-21 15-6415,12-2 564</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35.205"/>
    </inkml:context>
    <inkml:brush xml:id="br0">
      <inkml:brushProperty name="width" value="0.025" units="cm"/>
      <inkml:brushProperty name="height" value="0.025" units="cm"/>
    </inkml:brush>
  </inkml:definitions>
  <inkml:trace contextRef="#ctx0" brushRef="#br0">0 1 10954,'0'0'15503,"37"49"-12941,-13-32-448,7 2-768,2 3-1058,1 6-288,-2 3 0,-5 5 0,-5-4-2947,-6-1-5124</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37.064"/>
    </inkml:context>
    <inkml:brush xml:id="br0">
      <inkml:brushProperty name="width" value="0.025" units="cm"/>
      <inkml:brushProperty name="height" value="0.025" units="cm"/>
    </inkml:brush>
  </inkml:definitions>
  <inkml:trace contextRef="#ctx0" brushRef="#br0">0 0 5669,'0'0'21002,"11"0"-19155,376 19 2402,-386-19-4249,28 3-434,-20-1-450,-21 0-750,-14-1-4671,-6-1-4201</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42.302"/>
    </inkml:context>
    <inkml:brush xml:id="br0">
      <inkml:brushProperty name="width" value="0.025" units="cm"/>
      <inkml:brushProperty name="height" value="0.025" units="cm"/>
    </inkml:brush>
  </inkml:definitions>
  <inkml:trace contextRef="#ctx0" brushRef="#br0">0 0 19474,'0'0'11243,"8"55"-11179,17-52-1858,3-3-6918</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41.960"/>
    </inkml:context>
    <inkml:brush xml:id="br0">
      <inkml:brushProperty name="width" value="0.025" units="cm"/>
      <inkml:brushProperty name="height" value="0.025" units="cm"/>
    </inkml:brush>
  </inkml:definitions>
  <inkml:trace contextRef="#ctx0" brushRef="#br0">142 1 20563,'0'0'6652,"-11"11"-5632,-6 8-134,0 1 1,-26 41-1,35-48-656,1 0 0,0 1 0,1 0 1,1-1-1,0 2 0,1-1 0,-5 26 0,8-34-228,0-1 0,1 1 1,0-1-1,0 1 0,0-1 0,0 1 1,1-1-1,0 1 0,0-1 0,1 0 0,0 1 1,-1-1-1,2 0 0,-1 0 0,0 0 1,1 0-1,6 7 0,-5-8-2,0-1-1,1 1 1,0-1-1,0 0 1,0 0-1,0 0 1,0-1-1,0 0 1,1 0-1,-1 0 1,1 0-1,0-1 1,-1 0-1,1-1 1,0 1-1,10-1 1,-10 0-310,0 0-1,0 0 1,0 0-1,0-1 1,0 0-1,-1 0 1,1-1-1,0 0 1,0 0 0,-1 0-1,1-1 1,9-5-1,-11 5-290,0-1 0,-1 1 0,1-1 0,-1 0 0,0 1 0,0-1 0,0-1 0,0 1 0,-1 0 0,0-1 0,0 1 0,0-1 0,0 0 0,-1 0 0,0 1 0,1-7 0,3-36-14966</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42.661"/>
    </inkml:context>
    <inkml:brush xml:id="br0">
      <inkml:brushProperty name="width" value="0.025" units="cm"/>
      <inkml:brushProperty name="height" value="0.025" units="cm"/>
    </inkml:brush>
  </inkml:definitions>
  <inkml:trace contextRef="#ctx0" brushRef="#br0">0 0 13805,'0'0'11563,"90"29"-9193,-36-29-608,15 0-513,7-6-608,4-3-481,-2 1-128,-10 6-64,-14 2-1153,-20 1-897,-20 15-1826,-14 0-1313,-9 5-1601</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43.003"/>
    </inkml:context>
    <inkml:brush xml:id="br0">
      <inkml:brushProperty name="width" value="0.025" units="cm"/>
      <inkml:brushProperty name="height" value="0.025" units="cm"/>
    </inkml:brush>
  </inkml:definitions>
  <inkml:trace contextRef="#ctx0" brushRef="#br0">0 0 5894,'0'0'21588,"85"25"-21108,-28-20-287,4 0-129,6-1-160,-6-3-1986,-2-1-2499,-5 0-2626</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43.376"/>
    </inkml:context>
    <inkml:brush xml:id="br0">
      <inkml:brushProperty name="width" value="0.025" units="cm"/>
      <inkml:brushProperty name="height" value="0.025" units="cm"/>
    </inkml:brush>
  </inkml:definitions>
  <inkml:trace contextRef="#ctx0" brushRef="#br0">274 49 12075,'0'0'4874,"-8"-3"-1249,1 0-3194,-1 1 0,1 0-1,-1 1 1,0-1 0,0 1-1,0 1 1,0 0 0,0 0 0,1 0-1,-1 1 1,0 0 0,0 1 0,0 0-1,1 0 1,-1 1 0,1-1-1,0 2 1,-13 6 0,10-3-165,0 0 1,1 0-1,0 0 1,1 1-1,0 1 1,0-1-1,-10 15 1,15-18-147,-1 1-1,1 0 1,0 0 0,0 0 0,1 1 0,0-1-1,0 1 1,0-1 0,1 1 0,0-1 0,0 1-1,1 0 1,0 0 0,0 8 0,1-13-116,-1 1 0,1 0 0,-1-1 0,1 1 0,0-1 0,0 1 0,0-1 0,0 1 0,1-1 0,-1 1 0,1-1 0,-1 0 0,1 0 0,0 0 0,0 0 0,0 0 0,0 0 0,0-1 0,4 3 0,-1-1-1,1 0-1,0 0 1,1-1-1,-1 0 1,0 0-1,1-1 1,12 2-1,3-1-7,1-2 0,-1 0 0,41-7 0,-42 3 5,1-1 0,-1-1 0,0-1 0,-1 0 0,34-19 0,-41 19 0,0 0 0,-1-2 0,1 1 0,-2-2 0,1 1 0,-1-2 0,-1 1 0,0-1 0,10-15 0,-17 22 0,-1 0 0,1 0 0,-1 0 0,0-1 0,-1 1 0,1-1 0,-1 1 0,0-1 0,0 0 0,0 0 0,-1 1 0,1-1 0,-1 0 0,-1-5 0,1 7 0,-1 1 0,1-1 0,-1 0 0,0 1 0,0-1 0,0 1 0,-1-1 0,1 1 0,0 0 0,-1-1 0,0 1 0,1 0 0,-1 0 0,0 0 0,0 0 0,0 0 0,0 1 0,-1-1 0,1 1 0,0-1 0,-1 1 0,1 0 0,-1 0 0,1 0 0,-4-1 0,-10-2-46,0 0 1,-1 2-1,0-1 0,1 2 0,-1 0 1,0 2-1,0-1 0,0 2 0,1 0 1,-30 9-1,-1 3-1144,0 2 0,-62 31 0,50-19-7005</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44.561"/>
    </inkml:context>
    <inkml:brush xml:id="br0">
      <inkml:brushProperty name="width" value="0.025" units="cm"/>
      <inkml:brushProperty name="height" value="0.025" units="cm"/>
    </inkml:brush>
  </inkml:definitions>
  <inkml:trace contextRef="#ctx0" brushRef="#br0">0 37 12876,'0'0'3363,"72"-1"-1505,-21-9-513,16 3-480,7 0-32,8 0-449,5 3-223,-7 3-129,-12 1-225,-17 0-1312,-24 0-449,-22 10-1121,-16 2-768,-26-2-6151</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44.903"/>
    </inkml:context>
    <inkml:brush xml:id="br0">
      <inkml:brushProperty name="width" value="0.025" units="cm"/>
      <inkml:brushProperty name="height" value="0.025" units="cm"/>
    </inkml:brush>
  </inkml:definitions>
  <inkml:trace contextRef="#ctx0" brushRef="#br0">1 1 13261,'0'0'10890,"87"48"-9737,-33-39-512,10-4-353,6 0-192,4-3-96,0-2-1506,-10 0-3010,-6-12-2947</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55.413"/>
    </inkml:context>
    <inkml:brush xml:id="br0">
      <inkml:brushProperty name="width" value="0.025" units="cm"/>
      <inkml:brushProperty name="height" value="0.025" units="cm"/>
    </inkml:brush>
  </inkml:definitions>
  <inkml:trace contextRef="#ctx0" brushRef="#br0">138 54 6118,'0'0'22293,"-12"5"-20617,5-2-1541,-1 1 0,1 0 1,0 0-1,0 0 0,1 1 0,-1 0 0,1 1 0,0-1 0,1 1 0,-1 0 1,1 1-1,1-1 0,-1 1 0,1 0 0,-6 13 0,9-19-119,-18 50 363,17-48-369,1 1-1,0 0 0,1-1 1,-1 1-1,1 0 1,-1-1-1,1 1 1,0 0-1,1-1 1,-1 1-1,1 0 1,0 4-1,0-7-9,0 0 0,-1-1 0,1 1 0,0 0 0,0 0 0,0 0 0,0-1 0,-1 1 0,1 0 0,0-1 0,0 1 0,0-1 0,1 1 0,-1-1 0,0 1 0,0-1 0,0 0 0,0 0 0,0 1 0,0-1 0,1 0 0,-1 0 0,0 0 0,0 0 0,0 0 0,0 0 0,0-1 0,1 1 0,-1 0 0,0-1 0,0 1 0,0-1 0,0 1 0,1-1 0,36-20 0,-21 4 0,0-1 0,-1-1 0,-2 0 0,0-1 0,0 0 0,10-25 0,-12 24 0,4 3 0,-8 17 0,-5 13 0,-14 135 0,12-147 0,-1 1 0,0-1 0,0 0 0,1 0 0,-1 1 0,0-1 0,1 0 0,-1 0 0,0 0 0,1 0 0,-1 1 0,0-1 0,1 0 0,-1 0 0,1 0 0,-1 0 0,0 0 0,1 0 0,-1 0 0,0 0 0,1 0 0,-1 0 0,0 0 0,1 0 0,-1 0 0,1 0 0,-1 0 0,0-1 0,1 1 0,-1 0 0,0 0 0,1 0 0,-1 0 0,0-1 0,1 1 0,-1 0 0,0 0 0,0-1 0,1 1 0,-1 0 0,0 0 0,0-1 0,1 0 0,16-11 0,40-49 0,21-18 0,-70 71 0,1 1 0,0 1 0,0-1 0,0 2 0,1-1 0,0 1 0,14-5 0,-22 9-102,-1 1 0,0 0-1,1-1 1,-1 1 0,0 0 0,0 0 0,1 0-1,-1 0 1,0 0 0,1 0 0,-1 0 0,0 1-1,0-1 1,1 0 0,-1 1 0,0-1 0,0 1-1,0-1 1,1 1 0,-1 0 0,0-1 0,0 1-1,0 0 1,0 0 0,0 0 0,0 0 0,0 0-1,-1 0 1,1 0 0,0 0 0,0 0 0,-1 0-1,1 0 1,-1 0 0,1 1 0,-1-1 0,1 0-1,-1 0 1,0 1 0,0-1 0,0 0 0,1 1-1,-1-1 1,-1 3 0,3 11-1901,-2 0-1,0 0 1,-3 19-1,2-7-400,16-26-9068</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45.260"/>
    </inkml:context>
    <inkml:brush xml:id="br0">
      <inkml:brushProperty name="width" value="0.025" units="cm"/>
      <inkml:brushProperty name="height" value="0.025" units="cm"/>
    </inkml:brush>
  </inkml:definitions>
  <inkml:trace contextRef="#ctx0" brushRef="#br0">180 0 16303,'0'0'6609,"14"1"-5776,155 17 871,-139-13-1652,0 1 1,0 1-1,0 2 0,28 12 0,-55-20-40,0 1-1,1-1 1,-1 0 0,0 1 0,0 0 0,0 0 0,0 0 0,-1 0 0,1 0 0,0 0-1,-1 1 1,0-1 0,1 1 0,-1 0 0,0 0 0,0 0 0,-1 0 0,1 0 0,-1 0-1,1 0 1,-1 0 0,0 1 0,0-1 0,0 1 0,-1-1 0,1 0 0,-1 1 0,0-1-1,0 1 1,0-1 0,0 1 0,-1-1 0,1 1 0,-1-1 0,0 0 0,0 1 0,0-1-1,-1 0 1,1 0 0,-4 5 0,-4 9 232,-2-1-1,0-1 1,-1 1-1,-1-2 1,-26 25-1,-245 204-52,159-144-2843,44-38-2654</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17.621"/>
    </inkml:context>
    <inkml:brush xml:id="br0">
      <inkml:brushProperty name="width" value="0.025" units="cm"/>
      <inkml:brushProperty name="height" value="0.025" units="cm"/>
    </inkml:brush>
  </inkml:definitions>
  <inkml:trace contextRef="#ctx0" brushRef="#br0">56 0 13100,'0'0'8932,"-1"10"-7646,-22 92 1162,-3 13-707,24-101-1593,0 0-1,1 0 0,1 0 1,0 0-1,1 1 1,2 14-1,-3-27-122,1-1-1,-1 1 1,0-1-1,1 1 1,-1-1 0,1 1-1,0-1 1,-1 0 0,1 1-1,0-1 1,0 0-1,0 1 1,0-1 0,0 0-1,0 0 1,0 0-1,0 0 1,0 0 0,1 0-1,-1 0 1,0 0 0,1 0-1,-1-1 1,3 2-1,-1-2 6,0 1-1,0-1 0,1 0 0,-1 0 1,0 0-1,0 0 0,0-1 0,0 1 1,0-1-1,0 0 0,5-2 1,4-2 16,-1 0 0,0-1 0,0 0 0,0-1 1,10-9-1,73-79 88,-67 66-271,47-41 1,-73 70 131,-1 0 0,0 0 0,0-1 0,0 1 0,1 0 0,-1 0 0,0 0 0,0-1 0,1 1 0,-1 0 0,0 0 0,0 0 0,1 0 0,-1 0 0,0 0 0,0 0 0,1-1 0,-1 1 0,0 0 0,1 0 0,-1 0 0,0 0 0,0 0 0,1 0 0,-1 0 0,0 1 0,1-1 0,-1 0 0,0 0 0,0 0 0,1 0 0,-1 0 0,0 0 0,0 0 0,1 1 0,-1-1 0,0 0 0,0 0 0,1 0 0,-1 1 0,0-1 0,0 0 0,0 0 0,0 0 0,1 1 0,-1-1 0,4 21-63,-6 32 224,1-48-110,-2 25 113,1-7-7,0 0 0,1 1-1,1-1 1,4 29 0,-3-47-124,-1-1 1,1 0-1,0 0 1,0 0-1,1 0 1,-1 1-1,1-2 1,0 1-1,0 0 1,0 0-1,0 0 1,1-1-1,-1 0 0,1 1 1,0-1-1,0 0 1,0 0-1,0 0 1,1-1-1,-1 1 1,1-1-1,0 0 1,0 0-1,0 0 1,0-1-1,0 1 1,0-1-1,0 0 1,6 1-1,-3-2 13,1 0-1,-1 0 1,0-1 0,1 0-1,-1-1 1,0 1 0,0-2-1,0 1 1,0-1 0,0 0-1,0 0 1,-1 0 0,1-1-1,-1 0 1,0-1 0,0 0-1,-1 1 1,1-2 0,-1 1-1,7-11 1,-3 7 9,-1-2 0,-1 1 0,0-1-1,0-1 1,-1 1 0,-1-1 0,0 0 0,-1 0 0,0-1-1,0 1 1,1-17 0,-4 18-40,-1 1 0,0 0 0,-1-1 0,0 1 0,0 0 0,-1-1 0,-1 1 0,0 0 0,0 0-1,-7-12 1,8 18-31,0-1-1,0 1 0,-1 0 0,0 0 0,0 0 0,0 0 0,0 1 0,0-1 0,-1 1 1,0 0-1,1 0 0,-1 0 0,-1 1 0,1-1 0,0 1 0,0 0 0,-1 0 0,1 0 1,-1 1-1,0 0 0,1 0 0,-1 0 0,0 0 0,-7 1 0,25-5-6214,7-10 2090,-11 8 1364,24-18-6358</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17.975"/>
    </inkml:context>
    <inkml:brush xml:id="br0">
      <inkml:brushProperty name="width" value="0.025" units="cm"/>
      <inkml:brushProperty name="height" value="0.025" units="cm"/>
    </inkml:brush>
  </inkml:definitions>
  <inkml:trace contextRef="#ctx0" brushRef="#br0">70 0 16143,'-1'9'3700,"-4"39"441,-22 88 0,17-96-3216,1 0 0,2 0 0,2 1 1,0 53-1,5-91-925,0-1 1,0 0-1,0 0 1,0 1-1,0-1 1,1 0-1,-1 0 0,0 0 1,1 0-1,0 1 1,0-1-1,-1 0 1,1 0-1,0 0 1,0 0-1,1 0 0,-1-1 1,0 1-1,1 0 1,-1-1-1,1 1 1,0-1-1,-1 1 0,1-1 1,0 1-1,0-1 1,0 0-1,0 0 1,0 0-1,0 0 0,0-1 1,0 1-1,0 0 1,0-1-1,1 0 1,-1 1-1,0-1 1,0 0-1,0 0 0,1 0 1,-1 0-1,0-1 1,0 1-1,0-1 1,3 0-1,5-1 0,-1-2-1,1 1 1,-1-1-1,0 0 1,0-1-1,0 0 1,-1 0-1,14-12 1,1-8 0,-20 21 0,1-1 0,0 0 0,0 1 0,0 0 0,0 0 0,0 0 0,1 1 0,0-1 0,0 1 0,0 0 0,8-3 0,-12 6 0,0 0 0,0 1 0,-1-1 0,1 0 0,0 1 0,0-1 0,-1 0 0,1 1 0,0-1 0,-1 1 0,1-1 0,0 1 0,-1 0 0,1-1 0,-1 1 0,1-1 0,-1 1 0,1 0 0,-1 0 0,0-1 0,1 1 0,-1 0 0,0 0 0,0-1 0,1 1 0,-1 0 0,0 0 0,0 0 0,0-1 0,0 1 0,0 0 0,0 0 0,0 1 0,1 39 0,-1-34 0,-2 36 0,1-29 0,0 1 0,1-1 0,0 0 0,1 1 0,5 20 0,-6-34-76,0 0 1,1 0-1,-1 0 1,1 0-1,-1 0 1,1 0-1,-1 0 1,1-1-1,0 1 0,-1 0 1,1 0-1,0 0 1,0 0-1,0-1 1,0 1-1,0-1 1,0 1-1,-1 0 1,1-1-1,0 1 0,1-1 1,-1 0-1,0 1 1,0-1-1,0 0 1,0 0-1,0 0 1,0 0-1,0 0 0,0 0 1,0 0-1,1 0 1,-1 0-1,0 0 1,0 0-1,0-1 1,0 1-1,0 0 1,0-1-1,0 1 0,0-1 1,0 0-1,0 1 1,0-1-1,0 1 1,-1-1-1,2-1 1,46-37-7551,-44 36 6461,26-25-8167</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18.613"/>
    </inkml:context>
    <inkml:brush xml:id="br0">
      <inkml:brushProperty name="width" value="0.025" units="cm"/>
      <inkml:brushProperty name="height" value="0.025" units="cm"/>
    </inkml:brush>
  </inkml:definitions>
  <inkml:trace contextRef="#ctx0" brushRef="#br0">159 328 10858,'0'0'11323,"-12"9"-7933,-1 1-2752,-8 6 738,1 1 1,-24 26 0,39-39-1225,0 2-1,1-1 1,0 0 0,0 1 0,0 0-1,1 0 1,-1 0 0,2 0 0,-1 1-1,1-1 1,-1 1 0,2 0 0,-1-1-1,1 1 1,-1 10 0,2-16-152,1 0 0,-1 1 0,0-1 0,0 0 0,0 0 0,1 1 0,-1-1 0,1 0 0,-1 0 0,1 1 0,0-1 0,-1 0 0,1 0 0,0 0 0,0 0 0,-1 0 0,1 0 0,0 0 0,0 0 0,0-1 0,0 1 0,0 0 0,2 0 0,0 1 0,1-1 0,-1 0 0,0 0 0,1 0 0,-1 0 0,1-1 0,-1 0 0,7 1 0,-1-2 0,0 0 0,0 0 0,-1 0 0,1-1 0,-1 0 0,16-7 0,-14 4-54,0-1 0,0-1 0,-1 0 0,1 0-1,-2 0 1,1-1 0,-1-1 0,0 1 0,-1-1 0,0-1 0,-1 1 0,1-1 0,-2-1-1,0 1 1,0-1 0,0 1 0,-2-1 0,1-1 0,-1 1 0,-1 0 0,1-15 0,-3 26 49,0-1 1,-1 1 0,1 0-1,0 0 1,-1 0 0,1 0-1,0 0 1,-1 0 0,1 0-1,0 0 1,-1 0-1,1 0 1,-1 0 0,1 0-1,0 0 1,-1 0 0,1 1-1,0-1 1,-1 0 0,1 0-1,0 0 1,0 0 0,-1 1-1,1-1 1,0 0 0,-1 0-1,1 0 1,0 1 0,0-1-1,-1 0 1,1 1 0,-4 5 9,0 1 0,0-1 1,1 1-1,0 0 1,1 0-1,-1 0 0,1 1 1,1-1-1,-1 0 0,1 1 1,0 9-1,1-12 3,0-1-1,0 1 1,0-1 0,1 1-1,0-1 1,0 1 0,0-1-1,0 0 1,3 6-1,-3-8-5,0 0-1,0-1 1,0 1-1,1 0 1,-1-1-1,0 1 0,1-1 1,-1 1-1,1-1 1,-1 0-1,1 0 1,0 1-1,0-1 1,-1 0-1,1-1 0,0 1 1,0 0-1,0 0 1,0-1-1,3 1 1,4 0-25,-1 0 1,0-1-1,1 0 1,-1 0-1,1-1 0,-1 0 1,0-1-1,0 0 1,1 0-1,-1-1 1,9-4-1,-2 0-255,-2-1 0,1 0-1,-1-1 1,0 0 0,17-17-1,-1-3-678,-2-1-1,-1-2 0,38-61 1,-34 44 168,-3-2 1,34-87 0,-91 219 3969,-20 94 0,42-142-2721,2 1 0,1 0 1,2 0-1,1 0 0,6 65 0,-4-98-456,0 0-1,0 1 0,0-1 1,0 1-1,0-1 1,0 1-1,1-1 1,-1 1-1,0-1 0,1 0 1,0 1-1,-1-1 1,1 0-1,0 1 0,-1-1 1,1 0-1,0 0 1,0 0-1,0 0 1,0 0-1,0 0 0,0 0 1,1 0-1,-1 0 1,0 0-1,0 0 1,1-1-1,-1 1 0,0-1 1,1 1-1,1 0 1,-1-2-2,-1 1-1,0-1 1,0 1 0,1-1 0,-1 0 0,0 1 0,0-1 0,0 0 0,1 0 0,-1 0 0,0 0 0,0 0 0,-1 0-1,1 0 1,0 0 0,0-1 0,0 1 0,-1 0 0,1 0 0,-1-1 0,1 1 0,-1 0 0,1-1 0,-1 1 0,0-1-1,0 1 1,0 0 0,1-1 0,-1 1 0,-1-1 0,1-1 0,0-7-139,0 1 0,-1 0 0,0 0 0,0 0 0,-1 0-1,-1 0 1,1 0 0,-1 0 0,-1 0 0,1 1 0,-2 0 0,1 0 0,-1 0 0,0 0 0,-1 1-1,1 0 1,-2 0 0,1 0 0,-1 1 0,0 0 0,-13-9 0,13 10 134,0-1 73,0 0-1,0 0 0,-1 1 0,0 1 0,0-1 0,0 1 0,-1 1 0,0-1 0,-16-3 0,54 10-333,1-1-1,51-5 0,-13 1-1167,-6 2-2635,1 0-1822</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19.218"/>
    </inkml:context>
    <inkml:brush xml:id="br0">
      <inkml:brushProperty name="width" value="0.025" units="cm"/>
      <inkml:brushProperty name="height" value="0.025" units="cm"/>
    </inkml:brush>
  </inkml:definitions>
  <inkml:trace contextRef="#ctx0" brushRef="#br0">9 0 17104,'0'0'7362,"3"14"-5670,2 31-313,-2 0-1,-2 1 1,-9 84 0,5-104-1227,-2 16 162,1 1 0,4 83 0,0-124-314,0 0 0,0 0 0,0 0 0,0 0 0,1-1 0,-1 1 0,0 0 0,1 0 0,0 0 0,-1-1 0,1 1 0,0 0 0,0-1 0,0 1 0,0-1 0,0 1 0,0-1 0,0 1 0,1-1 0,-1 0 0,0 0 0,1 1 0,-1-1 0,1 0 0,-1 0 0,1-1 0,0 1 0,-1 0 0,1 0 0,0-1 0,0 1 0,-1-1 0,1 1 0,0-1 0,0 0 0,0 0 0,0 0 0,-1 0 0,1 0 0,0 0 0,0-1 0,0 1 0,1-1 0,5-1 0,0-1 0,-1 0 0,1 0 0,-1 0 0,0-1 0,0 0 0,-1-1 0,11-8 0,51-56 0,-52 51 0,0 0 0,1 1 0,37-26 0,-54 42 0,0 1 0,1 0 0,-1-1 0,0 1 0,0 0 0,1 0 0,-1-1 0,1 1 0,-1 0 0,0 0 0,1-1 0,-1 1 0,0 0 0,1 0 0,-1 0 0,1 0 0,-1 0 0,1 0 0,-1 0 0,0-1 0,1 1 0,-1 0 0,1 1 0,-1-1 0,1 0 0,-1 0 0,0 0 0,1 0 0,-1 0 0,1 0 0,-1 0 0,0 1 0,1-1 0,-1 0 0,0 0 0,1 1 0,-1-1 0,0 0 0,1 0 0,-1 1 0,0-1 0,1 0 0,-1 1 0,0-1 0,0 0 0,1 1 0,-1-1 0,0 1 0,2 22 0,-2-20 0,-2 18 0,-1-1 0,-10 38 0,9-41 0,0 1 0,0-1 0,2 1 0,-1 24 0,3-41-11,0-1-1,1 1 1,-1-1 0,0 1-1,0-1 1,1 1-1,-1 0 1,0-1 0,1 1-1,-1-1 1,0 1 0,1-1-1,-1 0 1,1 1 0,-1-1-1,0 1 1,1-1 0,-1 0-1,1 1 1,-1-1-1,1 0 1,0 0 0,-1 1-1,1-1 1,-1 0 0,1 0-1,-1 0 1,1 0 0,0 0-1,-1 0 1,1 0-1,-1 0 1,1 0 0,0 0-1,-1 0 1,1 0 0,-1 0-1,1 0 1,0 0 0,0-1-1,27-8-1759,-16 0 253,0 0 1,-1 0-1,0-1 0,0-1 0,-1 0 0,9-12 0,0 1-2014,22-25-6499</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19.888"/>
    </inkml:context>
    <inkml:brush xml:id="br0">
      <inkml:brushProperty name="width" value="0.025" units="cm"/>
      <inkml:brushProperty name="height" value="0.025" units="cm"/>
    </inkml:brush>
  </inkml:definitions>
  <inkml:trace contextRef="#ctx0" brushRef="#br0">172 5 17360,'0'0'4159,"-10"10"-630,-1 1-2845,-12 12 455,0 2 1,1 0 0,2 1-1,0 1 1,-16 32-1,35-58-1130,0 0-1,1 1 0,-1-1 0,0 1 1,1-1-1,-1 1 0,1-1 0,-1 1 1,1-1-1,0 1 0,0-1 0,0 1 0,-1-1 1,1 1-1,1-1 0,-1 1 0,0 0 1,0-1-1,1 1 0,-1-1 0,1 1 1,-1-1-1,2 3 0,-1-3-6,1 0 1,-1-1-1,0 1 1,1 0-1,-1-1 1,0 1-1,1-1 1,-1 0-1,1 1 1,-1-1-1,1 0 1,-1 0-1,1 0 1,-1 0-1,0 0 1,1 0-1,-1 0 0,1 0 1,2-2-1,5 0-9,0-1 0,0 0 0,-1 0 0,1-1 0,-1 0 0,13-9 0,-9 3-26,0 1-1,-1-2 1,0 0-1,0 0 1,-2-1-1,1 0 1,-2-1-1,1 0 1,-2 0-1,11-24 1,-26 55 74,1 0 0,1 0-1,1 1 1,1 0 0,0 0 0,1 0 0,2 1 0,0 38 0,1-57-63,0 0-1,1 0 1,-1 1 0,0-1-1,0 0 1,1 1 0,-1-1-1,1 0 1,-1 0 0,1 0-1,0 0 1,0 0 0,-1 1-1,1-1 1,0 0 0,0 0-1,0-1 1,0 1 0,0 0-1,0 0 1,0 0-1,0-1 1,0 1 0,2 0-1,0 0-92,-1-1 0,1 1 0,-1-1-1,1 0 1,0 0 0,-1 0 0,1 0-1,-1-1 1,1 1 0,-1-1-1,5-1 1,2-1-383,-1 0 0,0-1 0,0 0-1,-1-1 1,1 1 0,8-9 0,2-4-1569,-1-1 1,-1-1-1,0 0 0,-2-2 1,0 1-1,20-43 1,-1-24 3031,-75 223 8748,-21 78-3473,53-172-5629,2 0 0,3 1-1,-2 52 1,7 76-413,4-234-386,3 0 0,2 0 1,4 1-1,2 0 1,2 2-1,29-64 0,-36 96-96,2 2-1,29-47 1,-36 65 275,0 1 0,1 1 0,-1-1 1,2 1-1,-1 0 0,9-7 1,-12 11 0,1 0 0,-1 0 0,0 0 0,1 1 0,-1-1 0,1 1 0,-1 0 1,1 0-1,0 0 0,-1 0 0,1 1 0,0-1 0,0 1 0,-1 0 0,6 1 0,-8-1 7,0 1 0,0-1-1,1 1 1,-1-1-1,0 1 1,0-1 0,0 1-1,0 0 1,0 0-1,0-1 1,0 1-1,0 0 1,-1 0 0,1 0-1,0 0 1,0 0-1,-1 0 1,1 0-1,-1 0 1,1 1 0,-1-1-1,1 0 1,-1 0-1,1 0 1,-1 1 0,0-1-1,0 0 1,0 0-1,0 1 1,0-1-1,0 0 1,0 0 0,0 1-1,0-1 1,-1 2-1,0 3 23,0 0 0,0-1 1,-1 1-1,1-1 0,-1 1 0,-1-1 0,-2 6 0,-8 6 145,-1 0 0,0 0 1,-1-2-1,-1 0 0,-1 0 0,0-2 1,-1 0-1,0-1 0,-1-1 0,0 0 1,-1-2-1,0 0 0,-24 7 0,44-16-187,0 0-1,0-1 1,0 1-1,0 0 1,0 0-1,1 0 1,-1 0-1,0 0 1,0-1-1,0 1 0,0 0 1,0 0-1,0 0 1,0-1-1,0 1 1,0 0-1,0 0 1,0 0-1,0-1 0,0 1 1,0 0-1,0 0 1,0 0-1,0-1 1,0 1-1,0 0 1,0 0-1,0 0 1,0-1-1,0 1 0,0 0 1,0 0-1,0 0 1,0-1-1,-1 1 1,1 0-1,0 0 1,0 0-1,0 0 1,0 0-1,0-1 0,-1 1 1,1 0-1,0 0 1,0 0-1,0 0 1,0 0-1,-1 0 1,1 0-1,0 0 0,0 0 1,0 0-1,-1 0 1,1-1-1,13-11-2801,0 0 1,26-17-1,-7 6-2492,13-11-4743</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0.292"/>
    </inkml:context>
    <inkml:brush xml:id="br0">
      <inkml:brushProperty name="width" value="0.025" units="cm"/>
      <inkml:brushProperty name="height" value="0.025" units="cm"/>
    </inkml:brush>
  </inkml:definitions>
  <inkml:trace contextRef="#ctx0" brushRef="#br0">140 0 17553,'0'11'3491,"-4"32"-1764,-2 0 0,-2 0 1,-1 0-1,-21 55 0,-15 69 1360,40-144-3087,-8 45 0,-7 81 0,24-168 0,0-1 0,2 1 0,0-1 0,16-32 0,4-14 0,3-26-462,-5 15-1018,61-134 0,-81 203 1465,1 0 0,0 1 0,1-1 0,0 1 0,0 0 0,0 0 0,1 1 0,11-9 0,-17 14 20,1 0 0,-1 0 0,1-1 0,0 1 0,-1 1 0,1-1 0,0 0 0,-1 0 0,1 1 0,0-1 0,0 1 0,0-1 0,0 1 0,-1 0 0,1 0 1,0 0-1,0 0 0,0 0 0,0 0 0,0 0 0,0 1 0,0-1 0,-1 0 0,1 1 0,0 0 0,0 0 0,-1-1 0,1 1 0,0 0 0,-1 0 0,1 0 0,-1 1 0,1-1 0,-1 0 0,0 1 0,1-1 0,-1 0 0,0 1 0,0 0 0,0-1 0,0 1 0,0 0 0,0-1 0,-1 1 0,1 0 0,0 3 1,2 1 76,-1 0 0,-1 0 0,1 0 0,-1 0 0,0 0 0,0 0 1,0 0-1,-1 1 0,0-1 0,-1 0 0,1 1 0,-1-1 0,0 0 1,-1 0-1,1 0 0,-1 0 0,-1 0 0,1 0 0,-1-1 0,0 1 1,0-1-1,0 0 0,-1 0 0,0 0 0,0 0 0,0 0 0,-8 6 1,3-4-59,0 1 1,-1-2-1,1 1 1,-1-1 0,-1-1-1,1 0 1,-1 0-1,0-1 1,0-1 0,0 0-1,0 0 1,0-1 0,-1 0-1,-14 0 1,26-2-173,-1 0 0,1 0 0,0 0 0,-1 0 1,1 0-1,0 0 0,-1 0 0,1-1 0,0 1 1,-1 0-1,1 0 0,0 0 0,-1 0 0,1 0 0,0-1 1,-1 1-1,1 0 0,0 0 0,0 0 0,-1-1 0,1 1 1,0 0-1,0 0 0,-1-1 0,1 1 0,0 0 1,0-1-1,0 1 0,-1 0 0,1-1 0,0 1 0,0 0 1,0-1-1,0 1 0,0 0 0,0-1 0,0 1 0,0 0 1,0-1-1,0 1 0,0-1 0,0 1 0,0 0 1,0-1-1,0 1 0,0 0 0,0-1 0,1 1 0,-1-1 1,0-2-1009,4-17-7231</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0.650"/>
    </inkml:context>
    <inkml:brush xml:id="br0">
      <inkml:brushProperty name="width" value="0.025" units="cm"/>
      <inkml:brushProperty name="height" value="0.025" units="cm"/>
    </inkml:brush>
  </inkml:definitions>
  <inkml:trace contextRef="#ctx0" brushRef="#br0">0 125 19282,'0'0'11008,"8"5"-9492,-5-3-1484,0 0 0,0 0 0,0 0 0,0-1 0,0 1 0,0-1 0,0 1 0,0-1 0,0 0 0,1 0 0,-1 0 0,0-1 0,1 1 1,-1-1-1,1 0 0,-1 0 0,1 0 0,-1 0 0,0-1 0,1 1 0,-1-1 0,1 0 0,-1 0 0,0 0 0,0 0 0,0-1 0,0 1 0,0-1 0,4-3 0,3-2-32,-1-1 0,0-1 0,-1 0 0,0 0 0,0 0 0,-1-1 0,0 0 0,-1-1 0,0 1 0,6-17 0,-11 26 0,-1 1 0,0 0 0,0-1 0,0 1 0,1 0 0,-1-1 0,0 1 0,0 0 0,0-1 0,0 1 0,0 0 0,0-1 0,0 1 0,0-1 0,0 1 0,0 0 0,0-1 0,0 1 0,0 0 0,0-1 0,0 1 0,0-1 0,0 1 0,0 0 0,-1-1 0,1 1 0,0 0 0,0-1 0,0 1 0,-1 0 0,1 0 0,0-1 0,0 1 0,-1 0 0,1 0 0,0-1 0,-1 1 0,-15 3 0,-16 18 0,15-3 0,2 0 0,0 2 0,-21 35 0,31-47 0,0 0 0,1 0 0,1 1 0,-1-1 0,1 1 0,1 0 0,0 0 0,0 0 0,0 0 0,1 0 0,1 0 0,0 0 0,1 11 0,-1-18 1,1-1 0,0 1 0,0-1 0,0 1 0,0-1 0,1 0 0,-1 0 0,0 0 0,0 1 0,1-1 1,-1 0-1,1-1 0,-1 1 0,1 0 0,-1 0 0,1-1 0,-1 1 0,1-1 0,0 1 0,-1-1 0,1 1 0,0-1 0,-1 0 0,1 0 0,0 0 0,0 0 0,2-1 0,52-4-147,3-14-1954,-2-9-4089,-50 24 5034,36-18-6324</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1.053"/>
    </inkml:context>
    <inkml:brush xml:id="br0">
      <inkml:brushProperty name="width" value="0.025" units="cm"/>
      <inkml:brushProperty name="height" value="0.025" units="cm"/>
    </inkml:brush>
  </inkml:definitions>
  <inkml:trace contextRef="#ctx0" brushRef="#br0">157 11 15791,'0'0'3529,"-9"-2"-625,4 1-2637,2-1-38,-1 1-1,0 0 0,1 0 1,-1 0-1,0 1 0,0-1 0,1 1 1,-1 0-1,0 0 0,0 0 1,0 0-1,0 1 0,1 0 1,-1-1-1,0 1 0,1 1 1,-1-1-1,1 0 0,-1 1 0,1 0 1,-6 4-1,4-2-9,0 0 0,1 0 1,-1 1-1,1-1 0,0 1 0,0 1 0,0-1 1,1 0-1,0 1 0,0-1 0,1 1 0,-1 0 0,1 0 1,0 0-1,1 0 0,-2 11 0,3-16-210,1 0-1,-1-1 0,0 1 0,1 0 1,-1 0-1,1 0 0,-1-1 1,1 1-1,-1 0 0,1-1 0,0 1 1,-1-1-1,1 1 0,0 0 1,-1-1-1,1 1 0,0-1 1,0 0-1,0 1 0,-1-1 0,1 0 1,0 1-1,0-1 0,0 0 1,0 0-1,0 0 0,-1 0 1,1 0-1,0 0 0,0 0 0,0 0 1,0 0-1,0 0 0,1-1 1,36-3-455,43-25-2204,-69 23 2450,0 0 1,1 1-1,-1 1 0,1 0 0,-1 1 1,1 0-1,0 1 0,0 1 1,0 0-1,22 1 0,-35 0 270,1 0-1,-1 1 0,1-1 1,0 0-1,-1 1 1,1-1-1,-1 1 0,1-1 1,-1 0-1,1 1 1,-1-1-1,1 1 0,-1 0 1,0-1-1,1 1 1,-1-1-1,0 1 1,1 0-1,-1-1 0,0 1 1,0 0-1,1-1 1,-1 1-1,0 0 0,0-1 1,0 1-1,0 0 1,0-1-1,0 1 0,0 0 1,0-1-1,0 1 1,-1 0-1,1 0 1,0-1-1,-1 2 0,-7 24 1703,-6-1-1334,-1-1 0,0-1 0,-2 0-1,-28 30 1,44-52-438,1-1 0,0 1 0,0-1 0,0 0 0,0 1 0,0-1 0,0 0 0,-1 1 0,1-1 0,0 0 0,0 1 0,0-1 0,-1 0 0,1 0 0,0 1 0,-1-1 0,1 0 0,0 0 0,0 1 0,-1-1 0,1 0 0,0 0 0,-1 0 0,1 0 0,0 1 0,-1-1 0,1 0 0,-1 0 0,1 0 0,0 0 0,-1 0 0,1 0 0,0 0 0,-1 0 0,1 0 0,-1 0 0,1 0 0,0 0 0,-1-1 0,1 1 0,0 0 0,-1 0 0,1 0 0,0 0 0,-1-1 0,-1-19 0,2 17 0,1 0 0,-1 1 0,0-1 0,-1 0 0,1 0 0,0 1 0,-1-1 0,0 0 0,1 1 0,-3-5 0,-9 5-5358,-5-1-4941,7-5 300</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1.502"/>
    </inkml:context>
    <inkml:brush xml:id="br0">
      <inkml:brushProperty name="width" value="0.025" units="cm"/>
      <inkml:brushProperty name="height" value="0.025" units="cm"/>
    </inkml:brush>
  </inkml:definitions>
  <inkml:trace contextRef="#ctx0" brushRef="#br0">34 1 17328,'0'0'12556,"0"10"-11477,-1 30-694,-2-1 1,-9 40-1,5-32-61,-3 69 0,10-115-324,1-1 0,-1 0 0,0 1 0,1-1 0,-1 0 0,1 0 0,-1 1 0,1-1 0,-1 0 0,1 0 0,-1 0 0,1 1 0,0-1 0,-1 0 0,1 0 0,-1 0 0,1 0 0,-1 0 0,1 0 0,-1 0 0,1-1 0,-1 1 0,1 0 0,-1 0 0,1 0 0,-1 0 0,1-1 0,-1 1 0,1 0 0,-1 0 0,2-1 0,18-8 0,6-9 0,0-1 0,-1-1 0,31-33 0,19-16 0,-74 68 0,-1 1 0,1-1 0,-1 1 0,0-1 0,1 1 0,-1 0 0,1-1 0,-1 1 0,1-1 0,-1 1 0,1 0 0,-1 0 0,1-1 0,-1 1 0,1 0 0,0 0 0,-1-1 0,1 1 0,-1 0 0,1 0 0,0 0 0,-1 0 0,1 0 0,-1 0 0,1 0 0,0 0 0,-1 0 0,1 0 0,0 1 0,0 16 0,-13 25 0,12-41 0,-4 9 0,-6 14 0,1 0 0,2 1 0,0 0 0,-5 47 0,15-66 3,7-12 1,8-11-38,15-31-3592,7-31-10941,-22 39 1622</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4:55.772"/>
    </inkml:context>
    <inkml:brush xml:id="br0">
      <inkml:brushProperty name="width" value="0.025" units="cm"/>
      <inkml:brushProperty name="height" value="0.025" units="cm"/>
    </inkml:brush>
  </inkml:definitions>
  <inkml:trace contextRef="#ctx0" brushRef="#br0">176 364 5157,'0'0'17675,"-13"5"-14381,3 1-2889,-1 0 0,1 0 0,0 1 0,0 0 0,1 0-1,0 1 1,0 1 0,1-1 0,0 1 0,1 1 0,0 0 0,-6 11 0,-20 49 644,31-65-1027,1-1-1,-1 1 1,1-1 0,0 1 0,0-1 0,1 1 0,-1 0 0,1 0 0,0-1 0,1 1-1,-1 0 1,1-1 0,-1 1 0,3 4 0,-2-7-22,0-1 0,0 0 0,0 0 0,0 1 0,0-1 0,0 0 0,1 0 0,-1 0 0,0 0 0,1 0 0,-1-1 0,0 1 0,1 0 0,-1-1 0,1 1 0,0-1 0,-1 1 0,1-1 0,-1 0 0,1 1 0,0-1 0,-1 0 0,1 0 0,-1 0 0,1-1 0,0 1 0,-1 0 0,1-1 0,-1 1 0,1-1 0,0 1 0,1-2 0,2 1 0,1-1 0,0-1 0,-1 1 0,0-1 0,1 0 0,-1 0 0,8-7 0,9-13 0,0-1 0,-2-2 0,-1 0 0,-2-1 0,27-51 0,52-154 0,-83 198 0,-2-1 0,11-58 0,-23 78 0,-6 19 0,-11 21 0,-2 9 0,1 1 0,1 1 0,-18 56 0,30-73 0,0 0 0,2 0 0,0 1 0,1 0 0,1-1 0,1 1 0,1 0 0,1 0 0,3 21 0,-3-35-56,1 0 1,0-1-1,1 1 1,-1-1-1,1 0 1,0 0-1,1 0 1,-1 0-1,1 0 0,0-1 1,0 0-1,0 1 1,1-1-1,-1-1 1,1 1-1,0-1 0,0 0 1,6 3-1,-7-4-151,-1 0 0,1 0-1,0-1 1,-1 1 0,1-1 0,0 0-1,0 0 1,0 0 0,0-1-1,0 1 1,0-1 0,0 0 0,0 0-1,0 0 1,0-1 0,0 0-1,0 1 1,0-1 0,0-1 0,0 1-1,0-1 1,-1 1 0,1-1-1,0 0 1,-1 0 0,0 0-1,4-4 1,14-20-11927</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1.861"/>
    </inkml:context>
    <inkml:brush xml:id="br0">
      <inkml:brushProperty name="width" value="0.025" units="cm"/>
      <inkml:brushProperty name="height" value="0.025" units="cm"/>
    </inkml:brush>
  </inkml:definitions>
  <inkml:trace contextRef="#ctx0" brushRef="#br0">68 1 4068,'0'0'28122,"-8"10"-27620,4-6-466,-32 47 21,34-48-58,0 0 0,0 1 0,1-1 0,-1 1 0,1-1 0,0 1 0,0 0 0,0-1 0,0 1 0,1 0 0,-1 0 0,1-1 0,0 1 0,0 0 0,1 0 0,-1 0 0,2 4 0,-1-7-4,0 0 1,-1 0 0,1 0-1,0 0 1,0 0-1,1 0 1,-1 0-1,0 0 1,0-1-1,0 1 1,0 0-1,1-1 1,-1 1-1,0-1 1,1 1-1,-1-1 1,0 0-1,1 0 1,-1 1-1,0-1 1,1 0-1,1 0 1,39-1-340,-27 1 86,-7 0 276,1 1 0,-1 0 0,1 0 0,-1 1-1,0 0 1,0 1 0,0-1 0,10 6-1,-16-7-4,0 0 0,0 0-1,0 0 1,-1 0 0,1 0-1,0 0 1,-1 0 0,1 1-1,-1-1 1,0 1 0,1-1-1,-1 1 1,0-1 0,0 1-1,0 0 1,0-1 0,0 1-1,0 0 1,0 0 0,-1 0-1,1 0 1,-1 0 0,1 0-1,-1 0 1,0 0 0,0 0-1,0 0 1,0 0 0,0 0-1,0 0 1,-1 0 0,1 0-1,0 0 1,-1-1 0,0 1-1,1 0 1,-1 0 0,0 0-1,0 0 1,0-1 0,0 1-1,-3 2 1,1 1-13,-1-1 0,0 0 0,0 0 0,-1 0 0,1-1 0,-1 0 0,1 0 0,-1 0 0,0 0 0,0-1 0,0 1 0,-1-1 0,-8 2 0,2-1 0,0 0 0,0-1 0,-1-1 0,1 0 0,-18-1 0,29 0-133,0 0 0,0 0-1,-1 0 1,1 0 0,0-1 0,0 1-1,0 0 1,0-1 0,-1 1 0,1 0-1,0-1 1,0 0 0,0 1 0,0-1 0,0 1-1,0-1 1,0 0 0,0 0 0,0 0-1,1 0 1,-1 0 0,-1-1 0,-4-12-8654</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53.653"/>
    </inkml:context>
    <inkml:brush xml:id="br0">
      <inkml:brushProperty name="width" value="0.025" units="cm"/>
      <inkml:brushProperty name="height" value="0.025" units="cm"/>
    </inkml:brush>
  </inkml:definitions>
  <inkml:trace contextRef="#ctx0" brushRef="#br0">23 0 8680,'-7'32'1076,"1"-1"0,1 1 0,2 0 0,1 1 0,4 54 0,-1-78-923,0-1 0,0 1-1,1-1 1,0 0-1,1 0 1,0 0-1,0 0 1,0 0-1,1-1 1,0 1 0,1-1-1,-1 0 1,2-1-1,-1 1 1,1-1-1,-1 0 1,2 0 0,-1 0-1,1-1 1,0 0-1,0-1 1,0 1-1,0-1 1,1-1-1,0 1 1,14 3 0,-2-3 152,0 0 0,0-2 0,0 0 0,0-1 0,0-1 0,0-1 0,0-1 0,0 0 0,0-2 0,19-6 0,27-10 1305,98-45 0,-123 48-1235,61-28 381,133-51-9,-198 84-709,0 1 0,1 2 0,0 2-1,57-4 1,-86 10-33,0 1 0,0 0 0,0 1-1,0 0 1,0 0 0,0 1-1,0 0 1,0 0 0,0 1 0,-1 1-1,0-1 1,1 1 0,-2 1 0,1-1-1,0 1 1,-1 1 0,0 0-1,0-1 1,0 2 0,-1-1 0,0 1-1,0 0 1,-1 1 0,0-1-1,5 11 1,-7-13-10,0 0 1,1 1-1,-1-1 0,1-1 0,0 1 0,1 0 1,-1-1-1,1 0 0,0 0 0,0 0 0,0-1 1,10 5-1,-9-5-822,0-1 0,0-1 0,1 1 0,-1-1 0,1 0 0,-1 0 0,10-1 0,-3 0-6134</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54.010"/>
    </inkml:context>
    <inkml:brush xml:id="br0">
      <inkml:brushProperty name="width" value="0.025" units="cm"/>
      <inkml:brushProperty name="height" value="0.025" units="cm"/>
    </inkml:brush>
  </inkml:definitions>
  <inkml:trace contextRef="#ctx0" brushRef="#br0">1 320 16207,'9'-3'3999,"48"-15"-181,60-28 0,-67 25-2863,1 1 0,73-17-1,-103 32-915,0 1 0,0 1 0,0 1 0,1 1 0,38 3-1,-54-2-40,1 1-1,-1 1 0,0-1 0,0 1 0,0 0 1,0 1-1,0-1 0,0 1 0,-1 1 0,1-1 0,-1 1 1,0-1-1,0 1 0,0 1 0,-1-1 0,1 1 1,-1 0-1,0 0 0,-1 0 0,1 0 0,-1 1 0,0-1 1,4 11-1,0 9 96,7 14 357,-13-37-405,0-1 1,0 0-1,0 0 0,0 0 1,0 0-1,0 0 0,1 0 1,-1 0-1,0 0 0,0 0 1,1 0-1,-1-1 0,0 1 1,1 0-1,-1-1 0,1 1 1,-1-1-1,1 0 0,-1 1 1,1-1-1,-1 0 0,1 0 0,-1 0 1,3 0-1,4-2-24,0 1 1,-1-1-1,1 0 0,-1-1 0,1 0 1,-1 0-1,0 0 0,0-1 0,11-8 1,62-52-10,-49 38-18,21-16-71,78-83-1,-116 105-1094,-14 6-3138,-6 3-3602</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54.854"/>
    </inkml:context>
    <inkml:brush xml:id="br0">
      <inkml:brushProperty name="width" value="0.025" units="cm"/>
      <inkml:brushProperty name="height" value="0.025" units="cm"/>
    </inkml:brush>
  </inkml:definitions>
  <inkml:trace contextRef="#ctx0" brushRef="#br0">5 1 10154,'0'0'6849,"0"12"-4655,-1 99 1996,-2-59-2876,3 0-1,2 0 0,11 68 0,-11-113-1209,-1 0 0,2 0 0,-1 0 0,1 0 0,0 0 0,0-1 0,1 1 0,0-1 0,0 0 0,0 0-1,1 0 1,0-1 0,0 0 0,1 0 0,-1 0 0,1 0 0,0-1 0,9 5 0,-10-6-4,2-1 0,-1 0 0,0 0-1,0 0 1,1-1 0,-1 0 0,1 0 0,-1 0 0,1-1 0,-1 0 0,1 0 0,-1-1 0,1 0 0,-1 0 0,1 0 0,-1-1 0,0 0 0,0 0 0,0-1 0,11-6 0,-5 2-96,-1 0 1,0-1 0,-1-1 0,1 0-1,-2-1 1,1 1 0,-1-2 0,-1 1 0,0-1-1,0-1 1,-1 1 0,-1-1 0,7-18-1,-6 13-5,-2 1 0,0-1 0,-1 1 0,0-2-1,-2 1 1,0 0 0,-1 0 0,-1-1-1,0 1 1,-3-21 0,1 30 1,0 0 0,-1 0 0,1-1 0,-1 2 0,-1-1 0,0 0 0,-5-8 0,8 14 0,0 0 0,0 0 0,-1 0 0,1 0 0,0 1 0,-1-1 0,1 0 0,-1 1 0,1-1 0,-1 1 0,0 0 0,0-1 0,1 1 0,-1 0 0,0 0 0,0 0 0,0 0 0,0 1 0,0-1 0,-1 0 0,1 1 0,0-1 0,0 1 0,0 0 0,0 0 0,-1 0 0,1 0 0,0 0 0,0 1 0,0-1 0,0 0 0,-1 1 0,-1 1 0,1 0 7,0 1 1,1 0-1,-1 0 1,1 0-1,0 0 1,0 0-1,0 0 1,0 1-1,1-1 0,-1 1 1,1-1-1,0 1 1,-1 5-1,0 21-165,2-29 139,0 0 0,0 0 0,1-1-1,-1 1 1,0 0 0,0 0 0,1-1 0,-1 1 0,0 0 0,1-1 0,-1 1-1,0 0 1,1-1 0,-1 1 0,1-1 0,-1 1 0,1-1 0,0 1 0,-1-1 0,1 1-1,-1-1 1,1 0 0,0 1 0,-1-1 0,1 0 0,0 1 0,0-1 0,0 0-1,3 0-767,0 1-1,0-2 0,0 1 0,-1 0 1,1-1-1,0 1 0,-1-1 0,1 0 1,0-1-1,-1 1 0,1 0 0,-1-1 1,0 0-1,1 0 0,3-3 1,15-12-6596</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55.228"/>
    </inkml:context>
    <inkml:brush xml:id="br0">
      <inkml:brushProperty name="width" value="0.025" units="cm"/>
      <inkml:brushProperty name="height" value="0.025" units="cm"/>
    </inkml:brush>
  </inkml:definitions>
  <inkml:trace contextRef="#ctx0" brushRef="#br0">132 3 15759,'0'0'8157,"-8"9"-5536,-6 6-2103,0 1 1,1 1-1,2 0 1,-1 0-1,2 1 0,0 0 1,2 1-1,0 0 0,-8 30 1,13-37-430,1-1 1,1 1 0,0 0-1,1 0 1,0-1-1,3 20 1,-3-28-75,1-1 1,-1 0-1,1 0 1,0 0-1,-1 0 1,1 0-1,0-1 1,0 1-1,0 0 1,1 0-1,-1-1 1,0 1 0,1 0-1,-1-1 1,1 1-1,-1-1 1,1 0-1,1 2 1,0-3-10,-1 1 1,1 0-1,0-1 1,-1 1-1,1-1 1,-1 0-1,1 0 1,0 0 0,-1 0-1,1 0 1,0 0-1,-1-1 1,1 1-1,-1-1 1,1 0-1,-1 0 1,1 0-1,2-2 1,4-2-7,0-1 0,0 0 0,-1 0 0,0 0 0,0-1 0,-1-1 0,0 1 0,0-1 0,-1 0 0,0-1 0,0 1 0,8-18 0,-4 4 0,0 0 0,-1 0 0,-1-1 0,6-33 0,-5-36 0,-16 129 0,2-21 0,2 1 0,0 0 0,1 0 0,1 0 0,0 0 0,1 0 0,1 1 0,5 25 0,-5-40-135,0-1 0,0 0 0,0 0-1,0 0 1,0 0 0,1 0 0,-1-1 0,1 1 0,-1 0 0,1-1 0,0 1-1,0-1 1,0 1 0,0-1 0,0 0 0,0 0 0,0 0 0,0 0 0,0 0-1,0 0 1,1-1 0,-1 1 0,0-1 0,1 0 0,-1 1 0,0-1 0,5 0-1,-4 0-257,1-1 0,-1 1-1,0 0 1,1-1-1,-1 0 1,0 0-1,1 0 1,-1 0 0,0 0-1,0 0 1,0-1-1,0 0 1,0 0-1,0 1 1,-1-2 0,1 1-1,-1 0 1,4-4-1,8-19-7853</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55.571"/>
    </inkml:context>
    <inkml:brush xml:id="br0">
      <inkml:brushProperty name="width" value="0.025" units="cm"/>
      <inkml:brushProperty name="height" value="0.025" units="cm"/>
    </inkml:brush>
  </inkml:definitions>
  <inkml:trace contextRef="#ctx0" brushRef="#br0">1 1 12492,'0'0'16565,"1"14"-15407,-2 150 41,6 127 154,-3-281-1353,0 1 0,0 0 0,1-1 0,1 1 0,-1-1 0,6 10 0,-7-17 0,-1 1 0,1-1 0,-1 0 0,1 0 0,0 0 0,0-1 0,0 1 0,1 0 0,-1-1 0,1 1 0,-1-1 0,1 0 0,0 0 0,0 0 0,0 0 0,0-1 0,0 1 0,0-1 0,0 1 0,1-1 0,-1 0 0,0-1 0,4 2 0,-6-3-107,0 1 0,0 0 0,0-1 0,0 1 1,0-1-1,0 1 0,0-1 0,-1 0 0,1 1 0,0-1 0,0 0 0,-1 1 0,1-1 0,0 0 1,-1 0-1,1 0 0,-1 0 0,1 1 0,-1-1 0,1 0 0,-1 0 0,0 0 0,1 0 0,-1 0 1,0 0-1,0 0 0,0-2 0,6-39-5388,-5 27 3354,9-55-7420,-4 36 315</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55.975"/>
    </inkml:context>
    <inkml:brush xml:id="br0">
      <inkml:brushProperty name="width" value="0.025" units="cm"/>
      <inkml:brushProperty name="height" value="0.025" units="cm"/>
    </inkml:brush>
  </inkml:definitions>
  <inkml:trace contextRef="#ctx0" brushRef="#br0">23 85 6246,'0'0'13655,"1"-9"-12224,7-40 456,0 22 2579,-17 56-3831,1-1 0,1 1 1,1 0-1,1 0 0,2 1 0,1-1 1,4 56-1,-2-82-635,0-1 0,0 0 0,1 0 0,-1 1 0,1-1 0,0 0 0,-1 0 0,1 0 0,0 0 0,0 0 0,0 0 0,0 0 0,1 0 0,-1 0 0,1-1 0,-1 1 0,1 0 0,-1-1 0,1 1 0,0-1 0,0 0 0,0 0 0,-1 1 0,1-1 0,0 0 0,1-1 0,-1 1 0,0 0 0,0 0 0,0-1 0,0 0 0,1 1 0,-1-1 0,0 0 0,0 0 0,1 0 0,-1 0 0,0-1 0,0 1 0,3-1 0,0 0 0,1-1 0,0 0 0,-1 0 0,1-1 0,-1 1 0,0-1 0,1 0 0,-1-1 0,-1 1 0,1-1 0,-1 0 0,1 0 0,-1 0 0,5-7 0,-3 1 0,0-1 0,0 0 0,-1 0 0,0-1 0,-1 0 0,0 0 0,4-24 0,-4 5 0,0-61 0,-4 92 0,0 0 0,0 0 0,0 1 0,0-1 0,0 0 0,0 0 0,0 0 0,0 0 0,0 0 0,0 0 0,-1 0 0,1 0 0,0 0 0,0 0 0,0 0 0,0 0 0,0 0 0,0 0 0,0 0 0,0 0 0,0 0 0,0 0 0,0 0 0,-1 0 0,1 0 0,0 0 0,0 0 0,0 0 0,0 0 0,0 0 0,0 0 0,0 0 0,0 0 0,0 0 0,0 0 0,-1 0 0,-5 18 0,-5 27 0,7-20 0,1 0 0,1 0 0,2 0 0,0 0 0,6 37 0,-6-59-59,1-1 0,0 1-1,0-1 1,0 0 0,0 0 0,0 1-1,1-1 1,-1 0 0,1 0 0,-1 0-1,1 0 1,0 0 0,-1-1 0,1 1-1,0-1 1,0 1 0,0-1 0,1 1-1,-1-1 1,0 0 0,0 0 0,4 1-1,-1-1-459,1 1-1,0-1 0,-1 0 0,1-1 0,0 0 0,-1 1 1,1-2-1,0 1 0,5-2 0,15-5-8934</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56.469"/>
    </inkml:context>
    <inkml:brush xml:id="br0">
      <inkml:brushProperty name="width" value="0.025" units="cm"/>
      <inkml:brushProperty name="height" value="0.025" units="cm"/>
    </inkml:brush>
  </inkml:definitions>
  <inkml:trace contextRef="#ctx0" brushRef="#br0">7 139 10922,'0'0'4832,"-1"8"-679,0-3-3581,0-3-326,0 1 0,0-1 0,1 0 0,-1 0 0,1 1 0,0-1 0,-1 0 0,1 1 0,0-1 0,0 0 1,1 1-1,-1-1 0,0 0 0,1 1 0,-1-1 0,1 0 0,0 0 0,0 0 0,0 0 0,0 1 0,0-1 0,0-1 0,1 1 0,-1 0 0,1 0 0,-1 0 0,1-1 0,0 1 0,-1-1 0,1 1 0,3 1 0,5 0-82,0-1 1,-1 0-1,1-1 0,1 0 0,-1-1 1,0 1-1,0-2 0,0 0 0,0 0 1,0-1-1,0 0 0,-1 0 0,1-1 0,-1-1 1,15-6-1,-8 2 35,-1 0-1,0 0 1,-1-1-1,0-1 1,0-1-1,-1 0 1,0-1-1,15-17 1,-24 23-199,0 1 0,0 0 0,-1-1 0,0 0 0,0 0 0,0 0 0,3-12 0,-5 16 0,-1 1 0,0 0 0,0 0 0,0-1 0,1 1 0,-1 0 0,0-1 0,-1 1 0,1 0 0,0-1 0,0 1 0,-1 0 0,1-1 0,0 1 0,-1 0 0,1 0 0,-1 0 0,0-1 0,1 1 0,-1 0 0,0 0 0,0 0 0,0 0 0,1 0 0,-1 0 0,0 0 0,0 1 0,-1-1 0,1 0 0,0 0 0,0 1 0,0-1 0,0 1 0,-1-1 0,1 1 0,0-1 0,0 1 0,-1 0 0,1 0 0,0-1 0,-1 1 0,1 0 0,0 0 0,-3 1 0,-4-1 0,0 1 0,-1-1 0,1 2 0,0-1 0,0 1 0,0 1 0,0-1 0,1 1 0,-1 1 0,1 0 0,0 0 0,0 0 0,0 0 0,0 1 0,1 1 0,-1-1 0,1 1 0,-7 10 0,7-10 0,0 1 0,1 0 0,0 0 0,0 0 0,0 1 0,1-1 0,1 1 0,-1 0 0,1 1 0,0-1 0,1 0 0,0 1 0,1 0 0,-1-1 0,2 1 0,-1 0 0,2 14 0,0-20 3,0 1 0,1-1 0,-1 0 0,1 1 0,-1-1 0,1 0 0,0 0 0,0 0 0,1 0 0,-1-1 0,1 1 0,-1-1 0,1 1 0,0-1-1,0 0 1,0 0 0,0 0 0,0 0 0,0-1 0,1 1 0,-1-1 0,1 0 0,-1 0 0,1 0 0,-1 0 0,6 0 0,11 2-327,0-1-1,-1-1 1,30-1 0,5-5-4838,-1-10-4250</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57.293"/>
    </inkml:context>
    <inkml:brush xml:id="br0">
      <inkml:brushProperty name="width" value="0.025" units="cm"/>
      <inkml:brushProperty name="height" value="0.025" units="cm"/>
    </inkml:brush>
  </inkml:definitions>
  <inkml:trace contextRef="#ctx0" brushRef="#br0">172 478 10282,'0'0'14152,"-10"-7"-10965,5 3-2825,-37-21 1535,39 25-1810,1-1 0,-1 0 0,1 0 0,-1 1 0,0-1 0,1 1-1,-1 0 1,0 0 0,1 0 0,-1 0 0,0 0 0,1 1 0,-1-1 0,1 1-1,-1 0 1,1 0 0,-1-1 0,1 2 0,-1-1 0,-3 2 0,1 2-41,0-1 0,1 0 0,-1 1 0,1 0 1,0 0-1,0 0 0,1 1 0,0-1 0,0 1 1,0 0-1,0 0 0,1 0 0,0 0 0,0 0 0,1 0 1,0 1-1,0-1 0,0 0 0,1 1 0,0-1 1,0 1-1,2 8 0,-1-13-46,0 0 0,0 0 0,1-1 0,-1 1 0,1 0 0,-1 0 0,1-1 0,0 1 0,-1-1 0,1 0 0,0 1 0,0-1 0,0 0 0,0 0 0,0 0 0,1-1 0,-1 1 0,0 0 0,0-1 0,0 1 0,1-1 0,-1 0 0,0 0 0,1 0 0,-1 0 0,0 0 0,0 0 0,1-1 0,2 0 0,5 0 0,0-1 0,0 0 0,0-1 0,-1 0 0,14-6 0,-5-1 0,-1-1 0,0 0 0,-1-1 0,0-1 0,-1 0 0,0-1 0,23-30 0,-28 32 0,-1 0 0,0-1 0,-1-1 0,0 1 0,-2-1 0,1 0 0,-2-1 0,0 0 0,0 1 0,3-30 0,-11 17 0,3 27 0,0 0 0,-1-1 0,1 1 0,0 0 0,0-1 0,-1 1 0,1 0 0,0-1 0,-1 1 0,1 0 0,-1 0 0,1 0 0,0-1 0,-1 1 0,1 0 0,-1 0 0,1 0 0,0 0 0,-1 0 0,1 0 0,-1 0 0,1 0 0,-1 0 0,1 0 0,-1 0 0,1 0 0,0 0 0,-1 0 0,1 0 0,-1 0 0,0 0 0,-1 2 0,-1-1 0,1 1 0,0-1 0,0 1 0,0 0 0,0 0 0,0 0 0,0 0 0,0 0 0,1 0 0,-1 1 0,1-1 0,-1 0 0,1 1 0,-1 2 0,-2 5 0,1-1 0,-1 1 0,2 0 0,0 0 0,0 0 0,0 1 0,2-1 0,-1 0 0,1 1 0,1-1 0,2 16 0,-3-24 0,1-1 0,0 1 0,-1-1 0,1 1 0,0-1 0,0 0 0,0 1 0,0-1 0,0 0 0,0 0 0,1 0 0,-1 0 0,0 0 0,0 0 0,1 0 0,-1 0 0,1 0 0,-1-1 0,1 1 0,-1-1 0,1 1 0,-1-1 0,1 1 0,-1-1 0,1 0 0,0 0 0,-1 0 0,1 0 0,0 0 0,-1 0 0,1 0 0,-1-1 0,1 1 0,-1 0 0,4-2 0,1 0 0,0 0 0,0 0 0,0 0 0,0-1 0,0 0 0,0-1 0,9-6 0,2-6 0,-1 0 0,-1 0 0,0-1 0,-1-1 0,-1-1 0,0 0 0,-2 0 0,11-25 0,-15 28 0,0 0 0,-2-1 0,0 0 0,-1 0 0,0 0 0,-2 0 0,0-1 0,0 1 0,-2-1 0,0 1 0,-4-20 0,-1 26 0,-1 14 0,-5 19 0,-9 49 0,4 0 0,2 2 0,4-1 0,3 2 0,3-1 0,7 86 0,22 8 0,-16-120 0,-2 1 0,2 51 0,-9-83 0,1-6 0,-1-1 0,0 0 0,-1 1 0,-2 10 0,3-18 0,0 0 0,-1-1 0,1 1 0,-1 0 0,0-1 0,1 1 0,-1-1 0,0 1 0,0-1 0,0 1 0,0-1 0,0 1 0,0-1 0,0 0 0,-1 0 0,1 1 0,-1-1 0,1 0 0,0 0 0,-1 0 0,1-1 0,-1 1 0,0 0 0,1-1 0,-1 1 0,0-1 0,-2 1 0,1-1 0,0-1 0,0 1 0,0-1 0,0 0 0,1 0 0,-1 0 0,0 0 0,1 0 0,-1-1 0,1 1 0,-1-1 0,1 0 0,0 0 0,0 0 0,0 0 0,0 0 0,0 0 0,0 0 0,0-1 0,1 1 0,-1 0 0,1-1 0,0 0 0,0 1 0,-1-4 0,-6-12 0,0 1 0,-6-29 0,6 14 0,1 0 0,-4-54 0,10 73 0,0 0 0,1 0 0,0 0 0,2 0 0,-1 0 0,1 0 0,1 0 0,1 1 0,7-20 0,-8 26-30,1-1 0,0 1 0,1 0 1,0 1-1,0-1 0,0 1 0,0 0 0,1 0 0,0 1 0,-1 0 0,2 0 1,7-4-1,10-3-670,0 0 1,30-7-1,18-7-2707,-14-2-7227</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58.057"/>
    </inkml:context>
    <inkml:brush xml:id="br0">
      <inkml:brushProperty name="width" value="0.025" units="cm"/>
      <inkml:brushProperty name="height" value="0.025" units="cm"/>
    </inkml:brush>
  </inkml:definitions>
  <inkml:trace contextRef="#ctx0" brushRef="#br0">1 6 7655,'0'0'15823,"9"2"-13394,-7-1-2269,0-1 0,1 1 0,-1-1 0,0 1 1,0 0-1,0 0 0,1 0 0,-1 0 0,0 0 0,0 1 0,0-1 0,-1 1 0,1-1 0,0 1 0,0 0 0,2 3 0,-2 0 134,0 0-1,0 0 0,-1 0 0,0 0 0,0 0 0,0 0 1,0 1-1,-1 9 0,1 1-31,-1-7-119,0 0 0,0 0-1,2 0 1,-1 0 0,5 15-1,-6-23-133,1 1 0,-1-1 0,1 0 0,0 1 0,-1-1-1,1 0 1,0 0 0,0 1 0,0-1 0,0 0 0,0 0 0,0 0 0,1 0 0,-1 0-1,0-1 1,0 1 0,1 0 0,-1-1 0,0 1 0,1 0 0,-1-1 0,1 0-1,-1 1 1,0-1 0,1 0 0,-1 0 0,1 1 0,-1-1 0,1 0 0,-1-1-1,1 1 1,-1 0 0,1 0 0,-1-1 0,1 1 0,-1-1 0,0 1 0,1-1-1,-1 1 1,0-1 0,1 0 0,0-1 0,14-7-9,-1-1 0,0-1 0,-1 0 0,0-1 0,-1-1 0,21-24 0,-17 18 0,0 0 0,33-24 0,-50 43 0,0-1 0,0 1 0,1 0 0,-1 0 0,0-1 0,1 1 0,-1 0 0,0 0 0,0 0 0,1 0 0,-1-1 0,0 1 0,1 0 0,-1 0 0,1 0 0,-1 0 0,0 0 0,1 0 0,-1 0 0,0 0 0,1 0 0,-1 0 0,0 0 0,1 0 0,-1 0 0,0 0 0,1 0 0,-1 0 0,1 0 0,-1 1 0,0-1 0,1 0 0,-1 0 0,0 0 0,1 1 0,2 14 0,-7 25 0,4-37 0,-13 58 0,8-40 0,1 0 0,-4 42 0,8-62 0,0 0 0,0 0 0,-1 0 0,1 0 0,0 0 0,0 0 0,0 0 0,0 1 0,1-1 0,-1 0 0,0 0 0,0 0 0,1 0 0,-1 0 0,0 0 0,1 0 0,-1 0 0,1 0 0,0 0 0,-1-1 0,1 1 0,-1 0 0,1 0 0,0 0 0,0-1 0,0 1 0,-1 0 0,1-1 0,2 2 0,-1-2 0,-1 0 0,1 0 0,0-1 0,0 1 0,0 0 0,0 0 0,-1-1 0,1 0 0,0 1 0,0-1 0,-1 0 0,1 1 0,0-1 0,-1 0 0,3-2 0,7-5 0,0-1 0,-1 0 0,14-15 0,7-15 0,-1-1 0,25-45 0,-52 86 0,-3 8 0,-1 12 0,-10 23 0,7-29 0,0 0 0,1 0 0,0 0 0,1 17 0,2-32-11,0 1 0,0 0 0,0-1 1,0 1-1,0-1 0,1 1 0,-1 0 0,0-1 0,0 1 0,1-1 1,-1 1-1,1-1 0,-1 1 0,0-1 0,1 1 0,-1-1 0,1 1 0,-1-1 1,1 0-1,-1 1 0,1-1 0,-1 0 0,1 1 0,0-1 0,-1 0 1,1 0-1,-1 0 0,1 1 0,0-1 0,-1 0 0,1 0 0,-1 0 1,1 0-1,0 0 0,-1 0 0,1 0 0,0 0 0,-1 0 0,1-1 0,-1 1 1,1 0-1,0 0 0,-1 0 0,1-1 0,-1 1 0,1 0 0,-1-1 1,1 1-1,0-1 0,32-16-1886,22-32-5767,-21 13-927,-6 5-2534</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07.108"/>
    </inkml:context>
    <inkml:brush xml:id="br0">
      <inkml:brushProperty name="width" value="0.025" units="cm"/>
      <inkml:brushProperty name="height" value="0.025" units="cm"/>
    </inkml:brush>
  </inkml:definitions>
  <inkml:trace contextRef="#ctx0" brushRef="#br0">72 0 4965,'0'0'5423,"0"9"-4739,0 16-497,1 4 3588,-1 3 6303,-1-28-9654,0-1 1,0 1 0,0-1 0,0 1-1,-1-1 1,1 1 0,-1-1 0,-3 4-1,-10 25 489,16 9-454,-1-40-450,0-1 1,0 1 0,0-1 0,0 1 0,0 0 0,0-1-1,0 1 1,0-1 0,0 1 0,0 0 0,1-1 0,-1 1-1,0-1 1,0 1 0,1-1 0,-1 1 0,0 0 0,1-1 0,-1 1-1,0-1 1,1 0 0,-1 1 0,1-1 0,-1 1 0,1-1-1,-1 0 1,1 1 0,-1-1 0,1 0 0,-1 1 0,1-1-1,-1 0 1,1 0 0,0 0 0,-1 1 0,1-1 0,-1 0-1,1 0 1,0 0 0,-1 0 0,1 0 0,0 0 0,-1 0-1,1 0 1,-1-1 0,1 1 0,0 0 0,-1 0 0,1 0-1,-1-1 1,1 1 0,-1 0 0,1-1 0,-1 1 0,1 0-1,-1-1 1,1 1 0,-1-1 0,1 1 0,-1 0 0,0-1-1,1 0 1,3-3 88,-1-1-1,1 1 1,-1-1 0,-1 0-1,1 0 1,-1 0 0,1 0-1,-1 0 1,-1 0-1,1-1 1,-1 1 0,1-10-1,1-2 1,-2 1 0,-1-1 0,-1-17-1,1 32-93,0 1-1,0-1 0,-1 0 0,1 1 0,-1-1 0,1 1 0,-1-1 0,1 1 0,-1-1 0,0 1 0,0-1 0,0 1 0,0 0 1,0 0-1,0-1 0,0 1 0,0 0 0,0 0 0,-1 0 0,1 0 0,0 0 0,-1 0 0,1 1 0,-1-1 0,1 0 0,-1 1 1,1-1-1,-1 1 0,0-1 0,1 1 0,-1 0 0,1 0 0,-1 0 0,0 0 0,1 0 0,-1 0 0,0 0 0,1 0 0,-1 1 1,1-1-1,-1 1 0,1-1 0,-1 1 0,1-1 0,-1 1 0,1 0 0,-1 0 0,1 0 0,0 0 0,-1 0 0,1 0 0,0 0 1,0 0-1,0 1 0,0-1 0,0 0 0,0 1 0,-1 1 0,-3 6-3,0 0 0,1 0 0,0 0 0,1 1 0,0-1 0,0 1 0,1 0 0,0 0 0,1 0 0,0 0 0,0 0 0,1 0 0,1 0 0,1 11 0,-1-19 0,-1 0 0,1 0 0,0-1 0,0 1 0,0 0 0,0-1 0,0 1 0,0-1 0,1 1 0,-1-1 0,0 1 0,1-1 0,-1 0 0,1 0 0,0 0 0,-1 0 0,1 0 0,0 0 0,-1 0 0,1 0 0,0-1 0,0 1 0,0-1 0,0 1 0,0-1 0,0 0 0,0 1 0,-1-1 0,1 0 0,0-1 0,0 1 0,0 0 0,0 0 0,0-1 0,0 1 0,0-1 0,2-1 0,6 0 0,-1-1 0,1-1 0,-1 0 0,1 0 0,14-10 0,-12 6 0,0-1 0,0-1 0,-1 0 0,17-19 0,-24 24 0,0 0 0,0-1 0,-1 1 0,0 0 0,0-1 0,0 0 0,-1 0 0,1 0 0,-1 0 0,-1 0 0,1 0 0,-1 0 0,0-11 0,-1 16 0,0 0 0,0 0 0,0 0 0,0 0 0,-1 0 0,1 0 0,0 0 0,-1 0 0,1 0 0,0 0 0,-1 0 0,1 1 0,-1-1 0,0 0 0,1 0 0,-1 0 0,0 1 0,1-1 0,-1 0 0,0 1 0,0-1 0,1 1 0,-1-1 0,0 1 0,0-1 0,0 1 0,0 0 0,0-1 0,0 1 0,0 0 0,0 0 0,0-1 0,0 1 0,0 0 0,0 0 0,0 0 0,0 0 0,0 0 0,0 1 0,0-1 0,1 0 0,-1 0 0,0 1 0,0-1 0,0 0 0,0 1 0,-1 0 0,-4 1 0,0 0 0,0 0 0,1 1 0,-1 0 0,1 0 0,-8 6 0,-4 6 0,1 2 0,1 0 0,1 0 0,0 1 0,1 1 0,1 1 0,-17 38 0,63-104 0,-23 23-359,-2 0-1,12-46 1,-21 79-954,1 28-8163,3-17-470</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58.699"/>
    </inkml:context>
    <inkml:brush xml:id="br0">
      <inkml:brushProperty name="width" value="0.025" units="cm"/>
      <inkml:brushProperty name="height" value="0.025" units="cm"/>
    </inkml:brush>
  </inkml:definitions>
  <inkml:trace contextRef="#ctx0" brushRef="#br0">132 83 5317,'0'0'21919,"-11"3"-19917,-2 1-1560,1 0 0,0 1 0,0 1-1,-11 6 1,19-10-387,1 0 0,0 0 0,0 0 0,0 0 0,0 1 0,0-1 0,1 1 0,-1 0 0,1-1 0,-1 1 0,1 0 0,0 1 0,0-1 0,1 0 0,-1 0 0,1 1 0,-1-1 0,1 1 0,0-1 0,0 1 0,1 0 0,-1-1 0,1 5 0,1-7-55,-1 0 0,2 0 0,-1 0 0,0 0 0,0 0 0,0-1 0,0 1 0,0 0 0,1 0 0,-1-1 0,0 1 0,1-1 0,-1 0 0,0 1 0,1-1 0,-1 0 0,1 1 0,-1-1 0,1 0 0,-1 0 0,0 0 0,1-1 0,1 1 0,39-3 0,6-6 0,-33 6 0,1 0 0,-1 1 0,20-1 0,-34 3 0,0 0 0,-1 0 0,1 0 0,0 0 0,0 0 0,0 0 0,0 1 0,0-1 0,-1 0 0,1 0 0,0 1 0,0-1 0,0 1 0,-1-1 0,1 1 0,0-1 0,0 1 0,-1-1 0,1 1 0,0-1 0,-1 1 0,1 0 0,-1-1 0,1 1 0,-1 0 0,1 0 0,-1-1 0,0 1 0,1 0 0,-1 0 0,0 0 0,0 0 0,1 0 0,-1-1 0,0 1 0,0 0 0,0 0 0,0 0 0,0 0 0,0 0 0,0 0 0,-1 1 0,1-1 0,0 1 0,0-1 0,0 0 0,0 1 0,0-1 0,1 1 0,-1-1 0,0 0 0,1 1 0,-1-1 0,1 0 0,0 1 0,-1-1 0,2 2 0,11-28 0,-6 3 0,-1-1 0,-2 1 0,0-1 0,-1 0 0,-1-28 0,-2 54 0,1-1 0,-1 1 0,1-1 0,-1 0 0,1 1 0,0-1 0,0 0 0,0 0 0,0 0 0,0 1 0,1-1 0,-1 0 0,1-1 0,-1 1 0,1 0 0,0 0 0,-1-1 0,1 1 0,0-1 0,0 1 0,0-1 0,0 0 0,1 0 0,-1 0 0,0 0 0,0 0 0,1 0 0,-1-1 0,1 1 0,-1-1 0,0 0 0,1 1 0,-1-1 0,5-1 0,0 2 0,0-1 0,0 0 0,1-1 0,-1 1 0,0-2 0,0 1 0,0-1 0,0 0 0,0 0 0,12-6 0,72-65 0,-92 84 0,-5 6 0,-22 43 0,31-74-90,1-6-598,-2 36-1219</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59.542"/>
    </inkml:context>
    <inkml:brush xml:id="br0">
      <inkml:brushProperty name="width" value="0.025" units="cm"/>
      <inkml:brushProperty name="height" value="0.025" units="cm"/>
    </inkml:brush>
  </inkml:definitions>
  <inkml:trace contextRef="#ctx0" brushRef="#br0">213 107 14382,'0'0'2247,"-2"-9"348,-5-28-512,-2 11 660,9 25-2479,0 1 0,-1-1 0,1 0-1,0 1 1,-1-1 0,1 0 0,-1 1 0,1-1 0,-1 1 0,1-1 0,-1 1-1,1-1 1,-1 1 0,0-1 0,1 1 0,-1-1 0,0 1 0,1 0 0,-1-1 0,0 1-1,0 0 1,0-1 0,-3 2-172,-1 0-1,1 0 0,0 1 1,0-1-1,0 1 0,0 0 1,0 0-1,1 0 0,-1 1 1,1-1-1,-1 1 0,1 0 1,0 0-1,0 0 0,0 0 1,0 0-1,-2 6 0,-42 63 913,37-45-1004,10-27 0,0 0 0,0 0 0,0 1 0,0-1 0,0 0 0,1 1 0,-1-1 0,0 0 0,0 0 0,0 1 0,0-1 0,0 0 0,0 0 0,1 1 0,-1-1 0,0 0 0,0 0 0,0 0 0,1 1 0,-1-1 0,0 0 0,0 0 0,1 0 0,-1 0 0,0 0 0,0 1 0,1-1 0,-1 0 0,0 0 0,0 0 0,1 0 0,-1 0 0,0 0 0,1 0 0,-1 0 0,0 0 0,0 0 0,1 0 0,-1 0 0,0 0 0,1 0 0,44-20 0,-13 5 0,-31 15 0,0 0 0,-1 0 0,1 1 0,-1-1 0,1 0 0,0 0 0,-1 1 0,1-1 0,-1 0 0,1 1 0,-1-1 0,1 1 0,-1-1 0,1 0 0,-1 1 0,1-1 0,-1 1 0,0-1 0,1 1 0,-1-1 0,0 1 0,1 0 0,-1-1 0,0 1 0,0-1 0,0 1 0,1 0 0,-1-1 0,0 1 0,0 0 0,0-1 0,0 1 0,0-1 0,0 2 0,1 29 0,-1-26 0,1 83 0,1-35 0,-7 75 0,3-110 0,-1 0 0,-1 0 0,-1 0 0,0 0 0,-1-1 0,-1 0 0,-17 31 0,21-42 0,0 0 0,-1 0 0,1 1 0,-1-2 0,0 1 0,0 0 0,-1-1 0,1 0 0,-1 0 0,-1 0 0,1 0 0,-1-1 0,1 0 0,-10 5 0,14-9 0,1 0 0,-1 0 0,0 1 0,1-1 0,-1 0 0,0 0 0,1 0 0,-1 0 0,0 0 0,0 0 0,1 0 0,-1-1 0,0 1 0,1 0 0,-1 0 0,0 0 0,1-1 0,-1 1 0,0 0 0,1-1 0,-1 1 0,1-1 0,-1 1 0,0-1 0,1 1 0,-1-1 0,1 1 0,0-1 0,-1 1 0,1-1 0,-1 0 0,1 1 0,0-1 0,-1 1 0,1-1 0,0 0 0,0 1 0,0-1 0,-1 0 0,1 0 0,0 0 0,-1-37 0,1 28 0,1-4 0,1 1 0,0-1 0,1 0 0,0 1 0,1 0 0,1-1 0,0 2 0,0-1 0,2 0 0,10-15 0,13-18 0,48-53 0,-45 58 0,140-186 0,-179 235 0,1 1 0,0-1 0,0 1 0,1 0 0,0 0 0,1 0 0,0 0 0,1 1 0,-1-1 0,0 13 0,3-22 0,0 0 0,0 1 0,0-1 0,0 1 0,0-1 0,0 1 0,0-1 0,0 1 0,0-1 0,1 0 0,-1 1 0,0-1 0,0 1 0,0-1 0,1 0 0,-1 1 0,0-1 0,0 0 0,1 1 0,-1-1 0,0 0 0,0 1 0,1-1 0,-1 0 0,1 1 0,-1-1 0,0 0 0,1 0 0,-1 0 0,0 1 0,1-1 0,-1 0 0,1 0 0,-1 0 0,1 0 0,-1 0 0,1 0 0,22-5 0,18-19 0,-7-6 0,-27 22 0,2 0 0,-1 1 0,1-1 0,0 2 0,1-1 0,-1 1 0,1 1 0,1 0 0,14-6 0,-24 11 0,0 0 0,0 0 0,-1 0 0,1 1 0,0-1 0,0 0 0,-1 0 0,1 1 0,0-1 0,-1 1 0,1-1 0,0 0 0,-1 1 0,1-1 0,0 1 0,-1-1 0,1 1 0,-1 0 0,1-1 0,-1 1 0,0 0 0,1-1 0,-1 1 0,1 0 0,-1-1 0,0 1 0,0 0 0,1 0 0,-1-1 0,0 1 0,0 0 0,0 0 0,0-1 0,0 1 0,0 0 0,0 0 0,0 1 0,0 41 0,-1-32 0,1-10 0,0 4 0,0 0 0,0 1 0,0-1 0,1 0 0,0 1 0,3 9 0,-4-14 0,1 0 0,-1-1 0,0 1 0,1 0 0,-1-1 0,1 1 0,-1 0 0,1-1 0,-1 1 0,1-1 0,0 1 0,-1-1 0,1 1 0,0-1 0,-1 1 0,1-1 0,0 0 0,-1 1 0,1-1 0,0 0 0,1 1 0,0-1 0,0 0 0,0-1 0,0 1 0,0 0 0,0-1 0,-1 1 0,1-1 0,0 1 0,0-1 0,0 0 0,-1 0 0,1 0 0,2-1 0,3-3-266,0 0-1,-1-1 1,1 1 0,-1-1 0,0-1-1,-1 1 1,1-1 0,-1 0 0,6-12-1,-7 12-496,0-1-1,-1 0 1,0-1-1,0 1 1,-1 0-1,0-1 1,0 0-1,-1 1 1,0-13-1,-1-9-10751</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59.867"/>
    </inkml:context>
    <inkml:brush xml:id="br0">
      <inkml:brushProperty name="width" value="0.025" units="cm"/>
      <inkml:brushProperty name="height" value="0.025" units="cm"/>
    </inkml:brush>
  </inkml:definitions>
  <inkml:trace contextRef="#ctx0" brushRef="#br0">56 0 9641,'0'0'23126,"-54"18"-23126,52-10 0,2-1 0,3-1 0,14 0 0,2 3-641,5-4-4740,3 1-2434,-1 2-3524</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00.227"/>
    </inkml:context>
    <inkml:brush xml:id="br0">
      <inkml:brushProperty name="width" value="0.025" units="cm"/>
      <inkml:brushProperty name="height" value="0.025" units="cm"/>
    </inkml:brush>
  </inkml:definitions>
  <inkml:trace contextRef="#ctx0" brushRef="#br0">41 282 2947,'0'0'24081,"-4"11"-22207,-2 2-1153,-17 48 1342,21-57-1973,1 0 0,0 1 0,0-1 0,0 1 0,0-1 0,1 1 0,0-1 1,0 1-1,0-1 0,0 1 0,3 8 0,-3-12-90,1 0 0,0 0 0,0-1 0,0 1 0,0 0 0,0-1 0,0 1 0,0-1 0,0 1 0,0-1 0,0 1 0,0-1 0,0 0 0,0 1 0,0-1 0,0 0 0,0 0 0,1 0 0,-1 0 0,0 0 0,0 0 0,0 0 0,0 0 0,0-1 0,0 1 0,1 0 0,-1-1 0,0 1 0,0 0 0,0-1 0,0 0 0,0 1 0,1-2 0,35-18 0,7-20 0,-34 31 0,0-1 0,0 1 0,0 1 0,1 0 0,1 0 0,17-9 0,-28 18 0,-1-1 0,1 0 0,-1 0 0,0 1 0,1-1 0,-1 0 0,1 0 0,-1 1 0,0-1 0,1 1 0,-1-1 0,0 0 0,1 1 0,-1-1 0,0 1 0,0-1 0,1 0 0,-1 1 0,0-1 0,0 1 0,0-1 0,0 1 0,1-1 0,-1 1 0,0-1 0,0 1 0,0-1 0,0 1 0,0-1 0,0 1 0,-1-1 0,1 1 0,0-1 0,0 1 0,0-1 0,-1 1 0,-5 36 0,4-30 0,1 0 0,0 0 0,0 1 0,0-1 0,1 12 0,1-18 0,-1 0 0,1 0 0,-1 0 0,1 0 0,0 0 0,-1 0 0,1 0 0,0 0 0,0 0 0,0 0 0,0 0 0,0-1 0,0 1 0,0 0 0,0-1 0,0 1 0,0-1 0,0 1 0,0-1 0,0 0 0,0 1 0,0-1 0,0 0 0,1 0 0,-1 0 0,0 0 0,0 0 0,0 0 0,1 0 0,-1 0 0,0 0 0,0 0 0,0-1 0,0 1 0,0 0 0,0-1 0,2 0 0,46-18 0,-20 2 0,-2-1 0,0-1 0,-2-2 0,0 0 0,37-43 0,-51 52 0,0-1 0,-1 0 0,-1-1 0,0 0 0,-1 0 0,-1-1 0,0 0 0,-1 0 0,0-1 0,-2 1 0,1-1 0,-2 0 0,2-20 0,-5 36 0,0-1 0,0 0 0,1 0 0,-1 0 0,0 1 0,0-1 0,0 0 0,0 0 0,-1 0 0,1 1 0,0-1 0,0 0 0,0 0 0,-1 0 0,1 1 0,0-1 0,-1 0 0,1 0 0,-1 1 0,1-1 0,0 0 0,-1 1 0,0-1 0,1 1 0,-1-1 0,1 1 0,-1-1 0,-1 0 0,1 1 0,-1 0 0,1 0 0,0 0 0,-1 0 0,1 0 0,0 0 0,-1 0 0,1 1 0,0-1 0,0 1 0,-1-1 0,1 1 0,0-1 0,0 1 0,-2 1 0,-4 2 0,1 1 0,0 0 0,0 1 0,0-1 0,-5 8 0,0 0 0,1 1 0,0 0 0,1 0 0,1 1 0,0 1 0,1-1 0,1 1 0,0 0 0,1 1 0,1-1 0,1 1 0,0 0 0,0 17 0,3-31 13,0 0 1,0-1-1,0 1 0,1 0 1,-1-1-1,1 1 0,0 0 1,0-1-1,0 1 0,0-1 1,0 0-1,1 1 1,-1-1-1,1 0 0,0 0 1,-1 0-1,1 0 0,0 0 1,0 0-1,0 0 0,0-1 1,1 1-1,-1-1 0,0 1 1,1-1-1,-1 0 0,1 0 1,4 1-1,1 0-228,0 0 0,0-1 0,0 0 0,0 0 0,0-1 0,0 0 0,0-1 0,15-2 0,16-9-7526</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01.968"/>
    </inkml:context>
    <inkml:brush xml:id="br0">
      <inkml:brushProperty name="width" value="0.025" units="cm"/>
      <inkml:brushProperty name="height" value="0.025" units="cm"/>
    </inkml:brush>
  </inkml:definitions>
  <inkml:trace contextRef="#ctx0" brushRef="#br0">61 301 9897,'0'0'12209,"-1"8"-9246,-27 233 542,15-159-2107,3 0-1,2 127 1,13-185-1398,-5-24 0,0 0 0,0 0 0,0 1 0,0-1 0,0 0 0,1 0 0,-1 1 0,0-1 0,0 0 0,0 0 0,1 0 0,-1 0 0,0 1 0,0-1 0,0 0 0,1 0 0,-1 0 0,0 0 0,0 0 0,1 0 0,-1 0 0,0 1 0,0-1 0,1 0 0,-1 0 0,0 0 0,0 0 0,1 0 0,-1 0 0,0 0 0,0 0 0,1-1 0,-1 1 0,0 0 0,0 0 0,1 0 0,-1 0 0,0 0 0,1 0 0,1-2 0,0-1 0,0 1 0,0 0 0,0-1 0,-1 1 0,1-1 0,-1 0 0,1 1 0,-1-1 0,0 0 0,1-4 0,40-126 0,-24 68 0,3 1 0,3 2 0,36-71 0,-54 124 0,-1 0 0,1 0 0,1 1 0,-1-1 0,2 1 0,-1 1 0,1-1 0,10-6 0,-13 10 0,1 1 0,-1-1 0,1 2 0,0-1 0,0 0 0,1 1 0,-1 0 0,0 1 0,1 0 0,-1 0 0,1 0 0,-1 0 0,1 1 0,7 1 0,-13-1 0,0 0 0,0 0 0,0 0 0,0 0 0,0 0 0,0 1 0,1-1 0,-1 0 0,0 1 0,-1-1 0,1 1 0,0-1 0,0 1 0,0 0 0,0-1 0,0 1 0,0 0 0,-1-1 0,1 1 0,0 0 0,-1 0 0,1 0 0,0 0 0,-1 0 0,1 0 0,-1 0 0,0 0 0,1 0 0,-1 0 0,0 0 0,1 0 0,-1 0 0,0 0 0,0 0 0,0 0 0,0 0 0,0 0 0,0 0 0,0 0 0,0 0 0,-1 0 0,1 0 0,-1 2 0,0 1 0,0-1 0,0 1 0,0 0 0,-1-1 0,0 1 0,0 0 0,0-1 0,0 0 0,0 1 0,-5 3 0,-8 7 0,0-2 0,-1 0 0,0-1 0,-1-1 0,0 0 0,0-1 0,-1-1 0,0-1 0,-1 0 0,0-2 0,0 0 0,-28 4 0,47-9 1,0 0-1,-1 0 1,1 0-1,-1 1 1,1-1-1,-1 0 1,1 0-1,0 0 1,-1 0-1,1 0 1,-1 0-1,1 0 1,-1 0-1,1 0 1,-1 0 0,1 0-1,-1 0 1,1 0-1,0 0 1,-1-1-1,1 1 1,-1 0-1,1 0 1,-1 0-1,1-1 1,0 1-1,-1 0 1,1 0-1,0-1 1,-1 1-1,1 0 1,0-1 0,-1 1-1,1 0 1,0-1-1,0 1 1,0-1-1,-1 1 1,1-1-1,0 1 1,0 0-1,0-1 1,0 1-1,0-1 1,-1 1-1,1-1 1,0 1 0,0-1-1,0 1 1,0 0-1,1-1 1,-1 1-1,0-1 1,0 1-1,0-1 1,0 1-1,0-1 1,0 1-1,1 0 1,-1-1-1,0 1 1,1-1-1,20-23-166,26-8-2349,28-12-6888,23-16-3057,-36 13 10968,-49 33 4464,13-10 4119,-9 16 1493,-16 14-4366,-1 9-3623,0-14-155,-1 17-64,-1 0 0,-1 1 0,-8 26 1,6-27-228,1 1 1,1-1-1,-2 31 1,5-49-150,0 1 0,-1 0 0,1 0 0,0 0 0,0-1 0,0 1 0,0 0 0,0 0 0,0 0 0,0-1 0,1 1 0,-1 0 0,0 0 0,0-1 0,1 1 0,-1 0 0,0 0 0,1-1 0,-1 1 0,0 0 0,1-1 0,-1 1 0,1 0 0,-1-1 0,1 1 0,0-1 0,-1 1 0,1-1 0,0 1 0,-1-1 0,1 0 0,0 1 0,-1-1 0,1 0 0,0 1 0,0-1 0,-1 0 0,1 0 0,0 0 0,0 1 0,0-1 0,-1 0 0,1 0 0,0 0 0,0-1 0,0 1 0,-1 0 0,1 0 0,0 0 0,0 0 0,-1-1 0,1 1 0,1-1 0,1 0 0,1-1 0,-1 0 0,1 0 0,-1 0 0,0 0 0,0-1 0,0 1 0,0-1 0,5-6 0,-3 1 0,0-1 0,0 0 0,0 0 0,-2 0 0,1-1 0,-1 1 0,0-1 0,2-15 0,-2-3 0,0-50 0,-5 69 0,-2 12 0,-2 15 0,5-15-12,1 0 0,0 0 0,0 0 0,0 0 1,0 0-1,0 0 0,1 0 0,-1 0 0,1 0 0,0 0 0,0 0 0,0-1 0,0 1 0,1 0 1,-1-1-1,1 1 0,-1 0 0,1-1 0,0 0 0,0 1 0,0-1 0,3 2 0,0-1-103,0-1-1,1 1 1,-1-1-1,0 0 1,1-1-1,-1 1 1,1-1-1,0 0 0,-1-1 1,1 1-1,8-1 1,3-1-1654,0 1 0,-1-2 0,0 0 0,1-1 0,22-7 0,-31 7 1219,-1 0 1,1 0-1,-1-1 0,0 1 0,0-2 1,-1 1-1,10-8 0,-13 8 721,1 1-1,-1-1 0,0 1 0,0-1 0,-1 0 1,1 0-1,-1 0 0,2-6 0,-3 10-57,-1-1 0,1 1-1,-1-1 1,1 1 0,-1-1-1,0 1 1,0-1 0,1 1-1,-1-1 1,0 1 0,0-1-1,1 1 1,-1-1-1,0 0 1,0 1 0,0-1-1,0 1 1,0-1 0,0 0-1,0 1 1,0-1 0,0 1-1,0-1 1,0 1 0,0-1-1,-1 0 1,1 1 0,0-1-1,0 1 1,-1-1 0,1 1-1,0-1 1,0 1 0,-1-1-1,1 1 1,-1-1-1,1 1 1,0 0 0,-1-1-1,1 1 1,-1-1 0,1 1-1,-1 0 1,1 0 0,-1-1-1,0 1 1,1 0 0,-1 0-1,1 0 1,-1-1 0,1 1-1,-1 0 1,0 0 0,1 0-1,-1 0 1,1 0 0,-1 0-1,-1 0 1,-1 1 289,-1 0 0,1 0 0,-1 0 0,1 0 1,-1 0-1,1 1 0,0 0 0,-6 3 0,-1 3 68,-1 1-1,1 1 1,1-1-1,0 2 1,-9 12-1,14-17-297,0 0-1,0 0 1,0 0-1,1 0 0,0 1 1,0 0-1,1 0 0,0 0 1,0 0-1,0 0 1,0 9-1,2-15-171,0 0 0,0-1 0,0 1 0,0 0 0,0-1 0,1 1 0,-1 0 0,0-1 0,0 1 0,0 0 0,1-1 0,-1 1 0,0 0 0,1-1 0,-1 1 0,0-1 0,1 1 0,-1-1 0,1 1 0,-1-1 0,1 1 0,-1-1 0,1 1 0,-1-1 0,1 0 0,0 1 0,-1-1 0,1 0 0,0 1 0,-1-1 0,2 0 0,26-1 0,-21-1 0,0 0 0,0 0 0,0-1 0,0 0 0,9-6 0,-10 4 0,1 0 0,-1 0 0,-1-1 0,1 1 0,-1-1 0,0 0 0,0-1 0,-1 1 0,1-1 0,-2 0 0,1 0 0,-1-1 0,0 1 0,0-1 0,-1 1 0,0-1 0,-1 0 0,1 0 0,-1 0 0,-1 0 0,0 0 0,-1-15 0,1 24-10,0 0-1,0-1 1,-1 1-1,1 0 1,0 0-1,0 0 1,-1-1-1,1 1 1,0 0 0,-1 0-1,1-1 1,-1 1-1,1 0 1,-1-1-1,1 1 1,-1-1-1,1 1 1,-1-1 0,0 1-1,1-1 1,-1 1-1,0-1 1,1 1-1,-1-1 1,0 0-1,0 1 1,1-1 0,-1 0-1,0 0 1,0 0-1,0 1 1,1-1-1,-1 0 1,0 0-1,0 0 1,0 0 0,1 0-1,-1-1 1,0 1-1,0 0 1,0 0-1,1 0 1,-1-1-1,0 1 1,0 0 0,1-1-1,-1 1 1,0-1-1,1 1 1,-1-1-1,0 1 1,1-1-1,-1 1 1,1-1 0,-1 0-1,1 1 1,-1-1-1,1 0 1,0 1-1,-1-1 1,1 0-1,0 0 1,-1 1 0,1-1-1,0 0 1,0 0-1,0 0 1,-1 0-1,2 3-227,-1 1 0,0 0 1,1-1-1,-1 1 0,1 0 0,0-1 0,0 1 0,0-1 0,0 1 0,0-1 0,0 1 0,1-1 0,-1 0 0,1 0 0,0 0 0,0 0 0,0 0 0,0 0 1,0 0-1,0 0 0,0-1 0,0 1 0,1-1 0,-1 0 0,1 1 0,-1-1 0,1 0 0,-1-1 0,1 1 0,0 0 0,-1-1 0,4 1 0,11 2-1547,1 0-1,0-2 0,27 0 1,-41-1 1410,35-6-3414,-1-14 3444,-35 18 703,0 0 0,0 0 0,-1-1 0,1 1-1,-1-1 1,1 0 0,-1 0 0,0 0 0,2-4 0,-3 5 175,0 0-1,0-1 0,0 1 1,-1 0-1,1-1 1,-1 1-1,0-1 0,1 1 1,-1-1-1,0 1 1,0 0-1,-1-1 0,1 1 1,-1-5-1,0 6-420,1 1 0,0-1 0,-1 0 0,1 0 0,-1 1 0,1-1 1,-1 1-1,1-1 0,-1 0 0,0 1 0,1-1 0,-1 1 0,0-1 0,1 1 0,-1-1 0,0 1 0,1 0 0,-1-1 0,0 1 0,0 0 0,0 0 0,1 0 0,-1-1 0,0 1 1,0 0-1,0 0 0,0 0 0,1 0 0,-1 0 0,0 0 0,0 1 0,0-1 0,1 0 0,-1 0 0,0 1 0,0-1 0,1 0 0,-1 1 0,0-1 0,0 1 0,1-1 0,-1 1 1,0 0-1,-31 22 696,21-11-408,2 1 0,-1 0 0,-8 17 0,16-25-298,-1 0-1,1 0 1,0 0-1,0 0 1,0 0-1,1 0 1,-1 1-1,1-1 1,1 1-1,-1-1 1,1 1-1,1 10 1,-1-15-102,1 0 0,-1 0 0,1-1 0,0 1 0,-1 0 0,1 0 0,0 0 0,-1-1 0,1 1 0,0 0 0,0-1 0,0 1 0,0 0 0,0-1 0,0 1 0,0-1 0,0 0 0,0 1 0,0-1 0,0 0 0,0 1 0,0-1 0,0 0 0,0 0 0,0 0 0,0 0 0,0 0 0,2-1 0,33-3 0,-25 0 0,0 0 0,0-1 0,-1 0 0,1-1 0,-1 0 0,-1-1 0,1 0 0,-1 0 0,10-11 0,1-2 0,-2 0 0,31-44 0,-38 49 0,-1-1 0,-1-1 0,0 0 0,-1 0 0,-1-1 0,0 1 0,-1-2 0,-1 1 0,-1-1 0,3-31 0,-7 50 0,0 0 0,0-1 0,0 1 0,0-1 0,0 1 0,0 0 0,0-1 0,0 1 0,0-1 0,0 1 0,0-1 0,0 1 0,0 0 0,0-1 0,0 1 0,0-1 0,0 1 0,0 0 0,-1-1 0,1 1 0,0-1 0,0 1 0,0 0 0,-1-1 0,1 1 0,0 0 0,-1-1 0,1 1 0,0 0 0,0 0 0,-1-1 0,1 1 0,-1-1 0,-10 12 0,-10 26 0,21-37 0,-12 24 0,1 0 0,2 1 0,0 0 0,2 0 0,0 1 0,2 0 0,1 1 0,-1 27 0,5-51 0,0 0 0,0 1 0,0-1 0,0 0 0,1 0 0,-1 0 0,1 0 0,0 1 0,0-1 0,0 0 0,0 0 0,0-1 0,1 1 0,-1 0 0,1 0 0,0-1 0,0 1 0,0-1 0,0 1 0,0-1 0,1 0 0,2 2 0,-1-2 0,0 0 0,0 0 0,0-1 0,0 1 0,0-1 0,0 0 0,0-1 0,1 1 0,-1-1 0,0 0 0,1 0 0,-1 0 0,0 0 0,0-1 0,1 1 0,7-4 0,-5 2 0,0-1 0,0 0 0,0-1 0,0 1 0,-1-1 0,1-1 0,-1 1 0,0-1 0,0 0 0,-1-1 0,1 1 0,-1-1 0,5-8 0,-4 6 0,0-1 0,0-1 0,-1 1 0,0-1 0,-1 0 0,0 0 0,0-1 0,3-19 0,-7 19 0,-3 11 0,-2 5 0,0 5 0,1-1 0,-1 1 0,2 0 0,-1 0 0,1 0 0,1 1 0,0-1 0,0 1 0,1-1 0,0 1 0,2 20 0,-1-30 0,0 0 0,1 1 0,-1-1 0,1 0 0,-1 1 0,1-1 0,-1 0 0,1 0 0,0 1 0,0-1 0,-1 0 0,1 0 0,0 0 0,0 0 0,0 0 0,0 0 0,0 0 0,0 0 0,1 0 0,-1-1 0,0 1 0,0 0 0,1-1 0,-1 1 0,0-1 0,1 1 0,-1-1 0,0 0 0,1 0 0,-1 1 0,0-1 0,1 0 0,-1 0 0,1 0 0,-1-1 0,0 1 0,1 0 0,-1 0 0,2-1 0,3 0 0,-1 0 0,0-1 0,1 1 0,-1-1 0,0 0 0,0 0 0,0-1 0,9-6 0,6-10 0,0-2 0,-2 0 0,0-1 0,-1 0 0,-1-2 0,23-46 0,-48 129 0,6-48-153,1 0-1,1 1 1,0 0-1,0 16 1,1-27 37,0 1 1,0 0 0,0-1 0,0 1 0,0-1 0,0 1-1,0-1 1,1 1 0,-1-1 0,0 0 0,1 1 0,-1-1-1,1 1 1,0-1 0,-1 0 0,1 1 0,0-1 0,0 0-1,0 0 1,0 0 0,0 1 0,0-1 0,0 0 0,0-1-1,1 1 1,-1 0 0,0 0 0,1 0 0,-1-1-1,0 1 1,1 0 0,-1-1 0,1 0 0,-1 1 0,1-1-1,-1 0 1,1 0 0,-1 1 0,1-1 0,-1 0 0,1-1-1,-1 1 1,3-1 0,12-4-11250</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02.387"/>
    </inkml:context>
    <inkml:brush xml:id="br0">
      <inkml:brushProperty name="width" value="0.025" units="cm"/>
      <inkml:brushProperty name="height" value="0.025" units="cm"/>
    </inkml:brush>
  </inkml:definitions>
  <inkml:trace contextRef="#ctx0" brushRef="#br0">205 89 8712,'1'-1'771,"0"0"0,0 0 0,0 0 0,0 0 0,0 0 0,0-1-1,0 1 1,-1 0 0,1-1 0,-1 1 0,1 0 0,-1-1 0,1 1 0,-1-1 0,0 1 0,1 0-1,-1-3 1,0 4-462,-1-1-1,1 0 1,0 0-1,-1 1 0,1-1 1,0 0-1,-1 1 1,1-1-1,-1 1 0,1-1 1,-1 0-1,1 1 1,-1-1-1,1 1 1,-1-1-1,0 1 0,1 0 1,-1-1-1,0 1 1,1 0-1,-1-1 0,0 1 1,0 0-1,-4-2-5,-1 1-1,1 1 1,0-1 0,0 1-1,0 0 1,-1 0-1,1 0 1,-6 2 0,3 0-299,0 0 1,0 1 0,0 0 0,1 0-1,-1 1 1,1 0 0,0 0 0,0 1 0,0 0-1,1 0 1,0 1 0,0 0 0,-8 8-1,10-8-4,-1-1-1,1 1 0,0-1 0,0 1 0,1 0 1,0 1-1,0-1 0,0 1 0,1-1 0,0 1 1,0 0-1,1 0 0,-1-1 0,2 1 1,-1 0-1,1 9 0,0-14 1,0 0 0,1 0 0,-1-1 0,0 1 0,1 0 0,0 0 0,-1-1 0,1 1 0,0 0 0,0-1 0,0 1 0,0-1 0,0 1 0,0-1 0,0 0 0,1 1 0,-1-1 0,0 0 0,1 0 0,-1 0 0,1 0 0,0 0 0,1 1 0,1-1 0,1 1 0,-1-1 0,0 0 0,1-1 0,-1 1 0,0-1 0,1 1 0,-1-2 0,7 1 0,1-2 0,0 0 0,0-1 0,0 0 0,-1-1 0,1 0 0,15-8 0,37-34-2982,-51 33 866,0 0 1,0-1-1,-1 0 0,-1-1 1,0 0-1,-1-1 1,14-30-1,-3-7-10744</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02.747"/>
    </inkml:context>
    <inkml:brush xml:id="br0">
      <inkml:brushProperty name="width" value="0.025" units="cm"/>
      <inkml:brushProperty name="height" value="0.025" units="cm"/>
    </inkml:brush>
  </inkml:definitions>
  <inkml:trace contextRef="#ctx0" brushRef="#br0">181 1 13036,'0'0'13506,"-6"9"-11413,-4 8-1680,2 1 0,0 0 1,0 1-1,2 0 0,1 0 0,0 0 0,1 1 1,1-1-1,0 22 0,2-12-433,1-1 1,2 0-1,1 0 1,1-1-1,14 50 1,-24-95-387,-2 1 0,0 0 0,0 0 0,-2 1 0,-21-30 0,18 30 893,2 0 0,0-2 0,1 1 0,-15-38 1,25 54-485,0 1 0,0-1 1,0 1-1,0-1 0,0 0 1,0 1-1,0-1 1,0 0-1,0 1 0,1-1 1,-1 1-1,0-1 0,0 1 1,0-1-1,1 0 1,-1 1-1,0-1 0,1 1 1,-1-1-1,0 1 0,1-1 1,-1 1-1,1 0 1,-1-1-1,1 1 0,-1-1 1,1 1-1,-1 0 0,1 0 1,-1-1-1,1 1 0,-1 0 1,1 0-1,0-1 1,-1 1-1,1 0 0,-1 0 1,1 0-1,0 0 0,-1 0 1,1 0-1,0 0 1,35-1-27,-29 1 18,49 1-626,80-2-5822,-81-3-1549</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03.774"/>
    </inkml:context>
    <inkml:brush xml:id="br0">
      <inkml:brushProperty name="width" value="0.025" units="cm"/>
      <inkml:brushProperty name="height" value="0.025" units="cm"/>
    </inkml:brush>
  </inkml:definitions>
  <inkml:trace contextRef="#ctx0" brushRef="#br0">177 377 12684,'0'0'10506,"-8"-4"-7255,6 2-3100,-1 0 0,0 1 0,1-1 0,-1 1 1,0 0-1,0 0 0,0 0 0,0 0 0,0 1 0,0-1 0,0 1 0,0 0 1,0 0-1,-3 0 0,2 1-59,1 0 0,-1 0 0,1 1 1,0-1-1,0 1 0,0 0 0,0 0 0,0 0 1,0 0-1,0 0 0,1 1 0,-1-1 1,1 1-1,-1 0 0,-2 5 0,-4 4 55,1 0 0,0 1 0,1 0-1,0 0 1,1 1 0,0 0 0,2 0 0,-1 0-1,2 1 1,0-1 0,0 1 0,2 0 0,-1 16 0,2-30-142,0 1 0,0-1 0,0 1 1,0-1-1,0 1 0,1-1 0,-1 1 1,0-1-1,1 0 0,-1 1 1,1-1-1,-1 1 0,1-1 0,0 0 1,-1 1-1,1-1 0,0 0 1,0 0-1,0 0 0,0 0 0,0 0 1,0 0-1,1 0 0,1 2 1,0-2 6,-1-1 1,1 1-1,-1-1 1,0 1 0,1-1-1,-1 0 1,1 0-1,-1 0 1,1 0-1,-1 0 1,1-1 0,-1 1-1,5-2 1,2-1 14,0-1 1,0 0-1,0 0 1,-1 0-1,0-1 1,0-1-1,8-6 1,-3 0-28,0-1 0,-1 0 0,-1-1 0,0 0 0,-1-1 0,13-25 0,-18 30 0,0-2 0,-1 1 0,0 0 0,0-1 0,-1 0 0,-1 0 0,0 0 0,-1 0 0,0 0 0,-2-20 0,2 31 0,-2-1 0,1 1 0,0-1 0,0 1 0,0-1 0,-1 1 0,1 0 0,0-1 0,-1 1 0,0-1 0,1 1 0,-1 0 0,0-1 0,0 1 0,1 0 0,-1 0 0,0-1 0,0 1 0,0 0 0,-1 0 0,1 0 0,0 0 0,0 1 0,0-1 0,-1 0 0,1 0 0,0 1 0,-1-1 0,1 1 0,-1-1 0,1 1 0,-1 0 0,1-1 0,-1 1 0,1 0 0,-1 0 0,1 0 0,-1 0 0,1 0 0,-1 0 0,1 1 0,-1-1 0,1 0 0,-1 1 0,1-1 0,0 1 0,-1 0 0,1-1 0,0 1 0,-1 0 0,1 0 0,0 0 0,0 0 0,0 0 0,0 0 0,0 0 0,0 0 0,0 0 0,0 1 0,0-1 0,0 0 0,1 1 0,-1-1 0,1 0 0,-1 1 0,0 1 0,-1 3 0,1-1 0,-1 1 0,1 0 0,0-1 0,1 1 0,-1 0 0,1 0 0,0 0 0,1-1 0,-1 1 0,1 0 0,1 0 0,-1-1 0,1 1 0,-1-1 0,2 1 0,-1-1 0,1 0 0,-1 1 0,1-1 0,8 8 0,-8-9 0,0-1 0,1 0 0,0 0 0,0-1 0,0 1 0,0-1 0,0 0 0,0 0 0,1 0 0,-1-1 0,0 1 0,1-1 0,0 0 0,-1 0 0,1-1 0,-1 1 0,1-1 0,0 0 0,0 0 0,-1-1 0,1 0 0,-1 1 0,1-1 0,0-1 0,-1 1 0,0-1 0,1 0 0,4-2 0,4-3 0,-1-1 0,1 0 0,-1 0 0,-1-1 0,0-1 0,0 0 0,0-1 0,-2 1 0,1-2 0,-1 0 0,-1 0 0,13-25 0,-11 17 0,-1 0 0,-1 0 0,-1 0 0,-1-1 0,0 0 0,-2-1 0,0 1 0,0-26 0,-3 34 0,-2-41 0,1 52 0,0 1 0,0-1 0,0 0 0,0 0 0,-1 1 0,1-1 0,-1 0 0,1 1 0,-1-1 0,0 0 0,0 1 0,0-1 0,0 1 0,0 0 0,0-1 0,0 1 0,0 0 0,0-1 0,-1 1 0,1 0 0,0 0 0,-1 0 0,1 0 0,-2-1 0,2 2 0,-1 0 0,1 0 0,0 0 0,0 0 0,0 1 0,0-1 0,0 0 0,0 0 0,0 1 0,0-1 0,0 0 0,0 1 0,0-1 0,0 1 0,0 0 0,0-1 0,0 1 0,0 0 0,1-1 0,-1 1 0,0 0 0,0 0 0,1 0 0,-1 0 0,1-1 0,-1 1 0,1 0 0,-1 0 0,1 0 0,-1 0 0,1 0 0,0 1 0,-1 0 0,-11 44 0,11-39 0,-6 29 0,3 0 0,0 0 0,3 0 0,0 0 0,7 48 0,5-13 0,32 117 0,-34-154 0,-2 1 0,-1 0 0,-2 0 0,0 37 0,-9-50 0,-6-18 0,10-4 0,-1-1 0,0 0 0,0 0 0,0-1 0,1 1 0,-1 0 0,0 0 0,1-1 0,-1 1 0,1-1 0,0 0 0,0 1 0,-1-1 0,1 0 0,0 0 0,-1-2 0,-15-32 0,1 0 0,2 0 0,2-2 0,1 1 0,2-2 0,-5-40 0,14 77-8,0 1 1,0-1-1,0 0 0,0 1 0,0-1 1,0 0-1,1 1 0,-1-1 1,1 1-1,-1-1 0,1 0 0,0 1 1,0-1-1,-1 1 0,1 0 1,0-1-1,0 1 0,0 0 0,1-1 1,-1 1-1,0 0 0,0 0 1,1 0-1,-1 0 0,0 0 0,1 0 1,-1 0-1,1 1 0,0-1 1,-1 1-1,1-1 0,-1 1 0,4-1 1,8-1-390,-1 0 1,1 1 0,23 0-1,4 0-1796,16-9-5457</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04.173"/>
    </inkml:context>
    <inkml:brush xml:id="br0">
      <inkml:brushProperty name="width" value="0.025" units="cm"/>
      <inkml:brushProperty name="height" value="0.025" units="cm"/>
    </inkml:brush>
  </inkml:definitions>
  <inkml:trace contextRef="#ctx0" brushRef="#br0">217 65 6662,'0'0'8264,"5"-9"-3860,12-26-485,-17 35-3786,0-1 1,1 1 0,-1-1-1,0 1 1,0-1 0,0 1-1,0-1 1,1 0 0,-1 1-1,0-1 1,0 1 0,0-1-1,0 1 1,0-1 0,0 1-1,-1-1 1,1 1 0,0-1-1,0 0 1,0 1 0,0-1-1,-1 1 1,1-1 0,0 1-1,0-1 1,-1 1 0,1 0-1,0-1 1,-1 1 0,1-1-1,-1 1 1,1 0 0,0-1-1,-1 1 1,1 0 0,-1-1-1,1 1 1,-1 0 0,1 0-1,-1 0 1,1-1 0,-1 1-1,1 0 1,-1 0 0,0 0 0,-27-1 1576,24 1-1231,-4 1-423,0 0 0,0 0-1,0 1 1,0 1 0,0-1-1,1 1 1,-1 0-1,1 1 1,0 0 0,0 0-1,0 0 1,1 1 0,-1 0-1,1 0 1,0 1 0,-9 11-1,8-9-37,0 1 0,0-1 0,1 1 0,0 1 0,1-1 0,0 1 0,1 0 0,0 0 0,0 0 0,1 1 0,0-1 0,-1 13 0,4-20-30,0-1 1,-1 1-1,1-1 1,0 0-1,1 1 1,-1-1-1,0 1 0,1-1 1,-1 0-1,1 1 1,0-1-1,-1 0 1,1 0-1,0 0 0,1 0 1,-1 1-1,0-1 1,1-1-1,-1 1 1,1 0-1,-1 0 0,1 0 1,0-1-1,3 3 1,-1-2-63,1 0 0,0 0 0,-1 0 0,1-1 0,0 0 0,0 0 0,0 0 0,-1-1 0,1 1 0,0-1 0,8-1 0,4-1-453,1-1-1,-1 0 1,0-1-1,0-1 1,0-1 0,16-8-1,18-14-6107,-3-4-3065</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04.545"/>
    </inkml:context>
    <inkml:brush xml:id="br0">
      <inkml:brushProperty name="width" value="0.025" units="cm"/>
      <inkml:brushProperty name="height" value="0.025" units="cm"/>
    </inkml:brush>
  </inkml:definitions>
  <inkml:trace contextRef="#ctx0" brushRef="#br0">121 9 15022,'0'0'9337,"-11"7"-6694,3-2-2485,-55 40 2401,60-42-2401,0 0 0,0 0-1,0 0 1,0 0 0,0 1 0,0-1-1,1 1 1,0-1 0,0 1 0,0 0-1,0 0 1,0 0 0,1 0 0,0 0-1,0 0 1,0 1 0,-1 5 0,3-9-154,0 0 0,-1 0 1,1 0-1,0 0 0,0 0 0,-1 0 1,1 0-1,0-1 0,0 1 1,0 0-1,0 0 0,0-1 0,0 1 1,0 0-1,1-1 0,-1 1 1,0-1-1,0 0 0,0 1 0,1-1 1,-1 0-1,0 0 0,0 0 1,1 0-1,-1 0 0,0 0 0,0 0 1,3 0-1,40-4 80,-34 1-84,0-1 0,1 0 0,-1 0 0,0-1 0,-1-1 0,0 0 0,1 0 0,11-11 0,-14 11 0,-1 1 0,0-1 0,0 0 0,-1 0 0,0 0 0,0-1 0,0 0 0,-1 0 0,0 0 0,0-1 0,5-14 0,-38 92 0,27-65 0,-1 7 0,0 0 0,1 0 0,0 1 0,1-1 0,0 0 0,1 1 0,1-1 0,2 18 0,-2-29-11,-1 0 1,1 1-1,-1-1 1,1 0-1,0 0 0,0 0 1,-1 1-1,1-1 0,0 0 1,0 0-1,0 0 1,0 0-1,0 0 0,1-1 1,-1 1-1,0 0 1,0-1-1,1 1 0,-1 0 1,0-1-1,1 1 0,-1-1 1,0 0-1,1 1 1,-1-1-1,0 0 0,1 0 1,-1 0-1,1 0 1,-1 0-1,1 0 0,-1-1 1,0 1-1,1 0 0,-1-1 1,0 1-1,1-1 1,-1 1-1,0-1 0,0 0 1,1 1-1,0-2 1,5-2-347,0 0 1,0 0 0,0 0-1,-1-1 1,12-11 0,-8 4-2402,0 0 1,-1 0 0,8-17-1,4-7-5719</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13.799"/>
    </inkml:context>
    <inkml:brush xml:id="br0">
      <inkml:brushProperty name="width" value="0.025" units="cm"/>
      <inkml:brushProperty name="height" value="0.025" units="cm"/>
    </inkml:brush>
  </inkml:definitions>
  <inkml:trace contextRef="#ctx0" brushRef="#br0">20 1 7751,'0'0'14889,"-1"15"-14029,-18 1006 1270,42-749-2018,-11-164-529,-12-108-213,0 8 1009,-14-16-18342</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04.917"/>
    </inkml:context>
    <inkml:brush xml:id="br0">
      <inkml:brushProperty name="width" value="0.025" units="cm"/>
      <inkml:brushProperty name="height" value="0.025" units="cm"/>
    </inkml:brush>
  </inkml:definitions>
  <inkml:trace contextRef="#ctx0" brushRef="#br0">84 0 11082,'0'0'6615,"-1"9"-1688,-3 24-2721,-2 1 0,-20 62-1,13-51-442,-9 57 0,20-76-1763,1 1 0,2 26 0,1-34 0,-2 0 0,0 1 0,-1-1 0,-7 36 0,6-74 0,5-26 0,43-140 0,-36 157 0,0 1 0,2 0 0,0 0 0,26-37 0,-33 58 0,0 0 0,0 0 0,1 1 0,0-1 0,0 1 0,1 0 0,-1 1 0,1 0 0,0 0 0,0 0 0,0 1 0,1 0 0,-1 0 0,1 1 0,0 0 0,0 1 0,0-1 0,0 1 0,-1 1 0,1 0 0,0 0 0,0 0 0,0 1 0,10 2 0,-17-3 0,1 0 0,0 1 0,-1-1 0,1 0 0,-1 1 0,0-1 0,1 1 0,-1-1 0,1 1 0,-1 0 0,0-1 0,1 1 0,-1 0 0,0 0 0,0 0 0,0 0 0,2 2 0,-3-2 0,1 0 0,-1 0 0,0-1 0,0 1 0,1 0 0,-1 0 0,0 0 0,0 0 0,0-1 0,0 1 0,0 0 0,0 0 0,-1 0 0,1 0 0,0-1 0,0 1 0,-1 0 0,1 0 0,0 0 0,-1-1 0,1 1 0,-1 1 0,-2 2 0,0-1 0,0 1 0,0-1 0,-1 0 0,1 0 0,-1 0 0,0 0 0,0 0 0,-4 2 0,-4 1-16,-1 0 1,1 0-1,-1-1 1,0-1-1,0 0 1,-1-1-1,1-1 1,-1 1-1,1-2 1,-16 0-1,29-1-83,0 0 0,0-1 1,-1 1-1,1 0 0,0 0 0,0 0 0,0-1 0,-1 1 0,1 0 0,0-1 0,0 1 1,0 0-1,0 0 0,0-1 0,0 1 0,0 0 0,0-1 0,-1 1 0,1 0 0,0 0 1,0-1-1,0 1 0,0 0 0,1-1 0,-1 1 0,0 0 0,0-1 0,0 1 0,0 0 1,0 0-1,0-1 0,0 1 0,0 0 0,1 0 0,-1-1 0,0 1 0,0 0 0,0 0 1,1-1-1,-1 1 0,0 0 0,0 0 0,1 0 0,-1-1 0,0 1 0,1 0 0,10-13-3490,42-22-7606,-20 17 2323</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05.261"/>
    </inkml:context>
    <inkml:brush xml:id="br0">
      <inkml:brushProperty name="width" value="0.025" units="cm"/>
      <inkml:brushProperty name="height" value="0.025" units="cm"/>
    </inkml:brush>
  </inkml:definitions>
  <inkml:trace contextRef="#ctx0" brushRef="#br0">12 1 9065,'0'0'20083,"12"71"-18290,-17-30-768,-4 3-384,3-3-481,3-7-160,3-9 0,0-12 0,5-13-1281,10-2-1890,1-22-2370,1-10-2403</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05.602"/>
    </inkml:context>
    <inkml:brush xml:id="br0">
      <inkml:brushProperty name="width" value="0.025" units="cm"/>
      <inkml:brushProperty name="height" value="0.025" units="cm"/>
    </inkml:brush>
  </inkml:definitions>
  <inkml:trace contextRef="#ctx0" brushRef="#br0">149 1 13164,'-3'8'6967,"-12"40"-1725,5-21-3472,2 1 0,1 0-1,-5 39 1,11-58-1849,0 0 0,1 0 1,1 0-1,-1 0 0,1 0 1,1-1-1,0 1 0,0 0 0,0-1 1,1 1-1,1-1 0,-1 0 0,1 0 1,1 0-1,7 11 0,-11-19 24,-1 1 1,0-1-1,1 0 0,-1 0 1,0 0-1,1 0 0,-1 1 1,0-1-1,0 0 0,1 0 1,-1 0-1,0 1 0,0-1 1,0 0-1,1 1 0,-1-1 0,0 0 1,0 0-1,0 1 0,0-1 1,0 0-1,1 1 0,-1-1 1,0 0-1,0 1 0,0-1 1,0 0-1,0 1 0,0-1 0,0 0 1,0 1-1,0-1 0,0 0 1,0 1-1,0-1 0,-1 0 1,1 1-1,0-1 0,0 0 1,0 1-1,0-1 0,-1 0 1,1 0-1,0 1 0,0-1 0,-1 1 1,-19-5-1084,-25-18 698,42 21 460,-43-31 101,44 30-22,1 1 0,-1 0 0,1-1 0,-1 1 0,1-1 0,-1 0 1,1 1-1,0-1 0,0 0 0,-1 0 0,1 0 0,1 0 0,-1 0 1,0 0-1,0 0 0,1 0 0,-1 0 0,1 0 0,0 0 0,0 0 1,-1 0-1,1 0 0,1-3 0,0 3-38,0 1 1,0 0-1,0-1 1,0 1-1,1 0 1,-1 0-1,0 0 1,1 0-1,-1 0 0,1 0 1,-1 0-1,1 0 1,-1 1-1,1-1 1,0 1-1,-1-1 1,1 1-1,2-1 1,39-7 22,-34 7-28,71-8-252,28-6-5480,-55 3-394</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06.009"/>
    </inkml:context>
    <inkml:brush xml:id="br0">
      <inkml:brushProperty name="width" value="0.025" units="cm"/>
      <inkml:brushProperty name="height" value="0.025" units="cm"/>
    </inkml:brush>
  </inkml:definitions>
  <inkml:trace contextRef="#ctx0" brushRef="#br0">164 112 1249,'0'0'15407,"2"-9"-11644,5-29-416,-7 36-3190,0 1 0,0 0 0,0 0 0,0 0-1,-1 0 1,1 0 0,0 0 0,-1 0 0,1 0 0,-1 0-1,1 0 1,-1 0 0,1 0 0,-1 0 0,0 0-1,1 0 1,-1 0 0,0 0 0,0 1 0,0-1-1,0 0 1,1 1 0,-1-1 0,0 0 0,0 1-1,0-1 1,0 1 0,-1 0 0,1-1 0,0 1-1,0 0 1,0 0 0,0-1 0,0 1 0,0 0-1,0 0 1,-2 1 0,-1-2 120,-1 1 1,0 0-1,0 1 1,1-1-1,-1 1 1,0 0-1,-4 1 1,3 1-238,0 0-1,1 0 1,0 1 0,-1 0-1,1 0 1,1 0 0,-1 0 0,0 1-1,1 0 1,0 0 0,0 0-1,1 0 1,-1 1 0,1-1-1,-3 9 1,1-2-13,0-1 0,1 1-1,1 0 1,0 1 0,0-1-1,0 25 1,2-35-27,1-1 0,0 1 0,0 0 0,0 0 0,0 0 0,0 0 0,1-1 0,-1 1 0,1 0 0,-1 0 0,1-1 0,-1 1 0,1 0 0,0-1 0,0 1 0,0-1 0,0 1 0,0-1 0,0 1 0,0-1 0,0 0 0,1 1 0,-1-1 0,1 0 0,-1 0 0,1 0 0,-1 0 0,1 0 0,-1-1 0,1 1 0,0 0 0,-1-1 0,1 1 0,0-1 0,0 1 0,0-1 0,-1 0 0,1 0 0,0 0 0,2 0 0,3-1 0,0 1 0,-1-1 0,1-1 0,0 1 0,-1-1 0,0 0 0,1-1 0,-1 1 0,0-1 0,6-5 0,4-2 0,-1-2 0,-1 0 0,0 0 0,-1-2 0,0 1 0,14-22 0,-20 25 0,0 0 0,-1 0 0,0-1 0,0 0 0,-2 0 0,1-1 0,-1 1 0,-1-1 0,0 0 0,2-21 0,-7 31 0,-3 9 0,-5 12 0,5 3 0,0-1 0,1 1 0,0 30 0,3-45 0,0-1 0,1 1 0,1 0 0,-1 0 0,1-1 0,0 1 0,0 0 0,1-1 0,0 1 0,0-1 0,0 1 0,1-1 0,0 0 0,8 11 0,-9-15-185,-1 0-1,1 0 1,0 0-1,1-1 1,-1 1-1,0-1 1,0 1-1,1-1 1,-1 0-1,1 0 1,-1 0-1,1 0 1,-1-1 0,1 1-1,0 0 1,-1-1-1,1 0 1,0 0-1,-1 0 1,1 0-1,0 0 1,-1 0-1,1-1 1,-1 1 0,1-1-1,5-2 1,-3 1-571,1-1 1,-1 0 0,0-1 0,0 1 0,0-1 0,0 0 0,-1 0-1,1 0 1,-1-1 0,5-6 0,15-26-6462</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06.337"/>
    </inkml:context>
    <inkml:brush xml:id="br0">
      <inkml:brushProperty name="width" value="0.025" units="cm"/>
      <inkml:brushProperty name="height" value="0.025" units="cm"/>
    </inkml:brush>
  </inkml:definitions>
  <inkml:trace contextRef="#ctx0" brushRef="#br0">10 1 17617,'0'0'9897,"3"62"-8071,-3-20 32,-1 4-417,-4 7-1313,1 1-128,2-1 0,2-6 0,0-4 0,4-7 0,4-9 0,2-11 0,1-7 0,-1-9-1057,0-4-6278,3-20-14894</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06.708"/>
    </inkml:context>
    <inkml:brush xml:id="br0">
      <inkml:brushProperty name="width" value="0.025" units="cm"/>
      <inkml:brushProperty name="height" value="0.025" units="cm"/>
    </inkml:brush>
  </inkml:definitions>
  <inkml:trace contextRef="#ctx0" brushRef="#br0">0 104 17392,'0'0'3203,"51"5"-1793,9-5 384,18-9-1122,20-6-255,18-5 63,7 0-288,0 3-128,-10 6-96,-19 1-2242,-24 4-2242,-32 6-2883</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07.052"/>
    </inkml:context>
    <inkml:brush xml:id="br0">
      <inkml:brushProperty name="width" value="0.025" units="cm"/>
      <inkml:brushProperty name="height" value="0.025" units="cm"/>
    </inkml:brush>
  </inkml:definitions>
  <inkml:trace contextRef="#ctx0" brushRef="#br0">80 48 14253,'0'0'5606,"-75"47"-3780,70-33-737,13-8-161,34-6-287,20 0 384,26-8-513,21-8-415,16-3-258,5-1-351,0-3-1794,-1-5-3940</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10.014"/>
    </inkml:context>
    <inkml:brush xml:id="br0">
      <inkml:brushProperty name="width" value="0.025" units="cm"/>
      <inkml:brushProperty name="height" value="0.025" units="cm"/>
    </inkml:brush>
  </inkml:definitions>
  <inkml:trace contextRef="#ctx0" brushRef="#br0">2 1 16496,'0'0'1361,"0"9"-582,-2 92 2555,4 139 1964,-2-239-5231,0 0-1,0 0 0,0-1 0,0 1 1,0 0-1,0 0 0,0 0 0,0-1 0,0 1 1,0 0-1,1 0 0,-1 0 0,0-1 1,0 1-1,1 0 0,-1 0 0,1-1 0,-1 1 1,0 0-1,1-1 0,0 1 0,-1-1 1,1 1-1,-1 0 0,1-1 0,0 1 0,-1-1 1,1 0-1,0 1 0,-1-1 0,1 0 1,0 1-1,1-1 0,0 0 33,0 0 0,0-1 0,0 1 0,0-1 0,-1 1 0,1-1 0,0 0-1,0 0 1,0 0 0,-1 0 0,1 0 0,3-3 0,41-43 704,137-206 40,-183 253-839,1-1 0,-1 1-1,0-1 1,0 1 0,1-1 0,-1 1 0,0-1 0,1 1-1,-1-1 1,1 1 0,-1 0 0,0-1 0,1 1 0,-1 0-1,1-1 1,-1 1 0,1 0 0,-1-1 0,1 1-1,-1 0 1,1 0 0,0 0 0,-1-1 0,1 1 0,-1 0-1,1 0 1,-1 0 0,1 0 0,0 0 0,-1 0-1,1 0 1,0 1 0,4 17 91,-11 41-3,5-54-90,-10 62-2,5-38 0,1 0 0,2 0 0,0 42 0,3-70 0,0-1 0,0 1 0,0 0 0,0-1 0,0 1 0,0 0 0,0 0 0,1-1 0,-1 1 0,0 0 0,0-1 0,0 1 0,1 0 0,-1-1 0,0 1 0,1 0 0,-1-1 0,1 1 0,-1-1 0,1 1 0,-1-1 0,1 1 0,-1-1 0,1 1 0,-1-1 0,1 1 0,0-1 0,-1 0 0,1 1 0,1 0 0,21-9 0,21-27 0,27-48 0,-44 48 0,35-33 0,-36 50 0,-26 18 0,1 0 0,-1 0 0,1 0 0,-1 0 0,1 0 0,-1 0 0,1 0 0,-1 1 0,1-1 0,-1 0 0,1 0 0,-1 0 0,1 1 0,-1-1 0,1 0 0,-1 0 0,1 1 0,-1-1 0,0 0 0,1 1 0,-1-1 0,1 1 0,-1-1 0,0 0 0,1 1 0,-1-1 0,0 1 0,0-1 0,0 1 0,1-1 0,-1 1 0,0-1 0,0 1 0,0-1 0,0 1 0,0-1 0,0 1 0,0-1 0,0 1 0,0 0 0,0-1 0,0 1 0,0-1 0,0 1 0,0-1 0,0 1 0,-1-1 0,1 1 0,-2 28-74,-1 0 0,-1 0 0,-1 0 0,-18 52 0,22-76 22,0-23-7774,1-5 764</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10.339"/>
    </inkml:context>
    <inkml:brush xml:id="br0">
      <inkml:brushProperty name="width" value="0.025" units="cm"/>
      <inkml:brushProperty name="height" value="0.025" units="cm"/>
    </inkml:brush>
  </inkml:definitions>
  <inkml:trace contextRef="#ctx0" brushRef="#br0">4 53 17424,'0'0'7464,"-3"-53"-6055,8 53-640,-1 0-673,1 5-513,-4 2-2433,-1-1-3428</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10.881"/>
    </inkml:context>
    <inkml:brush xml:id="br0">
      <inkml:brushProperty name="width" value="0.025" units="cm"/>
      <inkml:brushProperty name="height" value="0.025" units="cm"/>
    </inkml:brush>
  </inkml:definitions>
  <inkml:trace contextRef="#ctx0" brushRef="#br0">80 1 12011,'0'0'12482,"5"15"-11025,-1-2-1198,0 0-1,-1 0 1,-1 0-1,0 1 1,-1 0 0,0-1-1,-1 1 1,-3 23-1,-29 144 1425,-15 120 1124,46-258-2807,7-33 0,9-23 0,-7-2 0,-1 1 0,0-1 0,-1 0 0,0 0 0,-1-1 0,-1 1 0,-1-1 0,0 0 0,-1 0 0,0 0 0,-2-1 0,0 1 0,-4-30 0,3 43 0,0 1 0,0-1 0,0 1 0,0-1 0,0 1 0,-1 0 0,0 0 0,1-1 0,-1 1 0,0 0 0,0 0 0,0 0 0,0 1 0,0-1 0,0 1 0,-1-1 0,1 1 0,0-1 0,-1 1 0,-4-1 0,5 1 0,1 1 0,-1-1 0,1 1 0,0 0 0,-1 0 0,1-1 0,-1 1 0,1 0 0,0 0 0,-1 1 0,1-1 0,-1 0 0,1 0 0,0 1 0,-1-1 0,1 1 0,0-1 0,-1 1 0,1-1 0,0 1 0,0 0 0,0 0 0,-1-1 0,1 1 0,0 0 0,0 0 0,0 0 0,0 0 0,1 1 0,-1-1 0,0 0 0,0 0 0,1 0 0,-1 1 0,1-1 0,-1 0 0,1 1 0,-1-1 0,1 0 0,0 1 0,-1 1 0,1-1 0,-1 0 1,1 1-1,0-1 1,-1 0-1,1 0 1,0 0-1,0 1 1,1-1-1,-1 0 1,0 0-1,1 0 1,-1 1-1,1-1 1,0 0-1,0 0 0,0 0 1,0 0-1,0 0 1,0 0-1,0-1 1,1 1-1,1 2 1,0-2-1,0 1 1,0-1 0,1 0 0,-1-1 0,0 1 0,1 0-1,0-1 1,-1 0 0,1 0 0,0 0 0,-1 0 0,5-1-1,10 1-21,0 0 0,0-2-1,1 0 1,25-6 0,4-2-847,-7 1-1522,-1 1-3598,-20 4-440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14.157"/>
    </inkml:context>
    <inkml:brush xml:id="br0">
      <inkml:brushProperty name="width" value="0.025" units="cm"/>
      <inkml:brushProperty name="height" value="0.025" units="cm"/>
    </inkml:brush>
  </inkml:definitions>
  <inkml:trace contextRef="#ctx0" brushRef="#br0">1 96 11851,'0'0'7992,"-1"11"-6006,3 15-1047,0 0 1,2 0-1,1 0 1,1 0-1,14 37 1,20 62-368,59 165 463,-95-278-664,2 0-1,-1-1 1,1 1 0,14 18 0,-18-28-324,-1 0-1,0-1 1,1 1 0,-1 0 0,1-1 0,-1 1 0,1-1 0,0 1 0,-1-1-1,1 0 1,0 0 0,0 0 0,0 0 0,0 0 0,0 0 0,0 0 0,1-1 0,-1 1-1,0-1 1,0 1 0,0-1 0,1 0 0,-1 0 0,0 0 0,0 0 0,0-1 0,1 1-1,-1 0 1,0-1 0,0 0 0,0 1 0,0-1 0,0 0 0,0 0 0,0 0-1,0 0 1,2-2 0,5-5-39,0-1 1,0 0-1,-1 0 0,0 0 0,-1-1 0,0 0 0,0-1 0,7-16 0,40-102-21,-46 107 12,28-76-698,23-105 0,-45 140-1559,6-81-1,-17 100-8738</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11.659"/>
    </inkml:context>
    <inkml:brush xml:id="br0">
      <inkml:brushProperty name="width" value="0.025" units="cm"/>
      <inkml:brushProperty name="height" value="0.025" units="cm"/>
    </inkml:brush>
  </inkml:definitions>
  <inkml:trace contextRef="#ctx0" brushRef="#br0">0 254 10794,'0'0'10463,"10"7"-8583,-3-2-1446,-5-3-303,1 0-1,0 0 1,0 0 0,0 0 0,0 0-1,0 0 1,0-1 0,0 0-1,0 1 1,1-1 0,-1 0-1,0-1 1,1 1 0,-1 0-1,1-1 1,-1 0 0,0 0 0,1 0-1,-1 0 1,1-1 0,3 0-1,4-4 179,0 0 0,0-1-1,0 0 1,-1-1 0,0 0-1,-1 0 1,1-1 0,-1-1 0,-1 1-1,1-1 1,11-18 0,-14 19-144,0-1 1,0 0-1,-1-1 1,0 1-1,-1-1 1,0 0-1,-1 0 1,1-1-1,-2 1 1,0-1-1,0 1 1,-1-1 0,0-15-1,-1 25-159,0-1 0,0 1 0,0 0-1,0 0 1,-1 0 0,1 0 0,0 0 0,-1 0 0,1-1 0,-1 1-1,1 0 1,-1 0 0,1 0 0,-1 0 0,0 1 0,0-1-1,1 0 1,-1 0 0,0 0 0,0 0 0,0 1 0,0-1 0,0 1-1,0-1 1,0 0 0,0 1 0,0-1 0,0 1 0,0 0-1,0-1 1,-1 1 0,1 0 0,0 0 0,0 0 0,0 0 0,0 0-1,-1 0 1,1 0 0,0 0 0,0 0 0,-1 1 0,-3 0-1,0 0 0,1 0 1,0 1-1,-1-1 0,1 1 1,0 0-1,0 0 0,0 1 1,-6 3-1,-3 7-5,1 1 0,0-1 0,1 2 0,1 0 0,0 0 0,1 1 0,1 0 0,0 0 0,1 1 0,1 0 0,1 0 0,0 1 0,-4 34 0,8-50 0,1-1 0,0 1 0,0 0 0,0 0 0,0 0 0,0 0 0,0 0 0,0 0 0,1-1 0,-1 1 0,1 0 0,-1 0 0,1 0 0,0-1 0,0 1 0,-1 0 0,1-1 0,2 3 0,-2-3 0,1 0 0,-1 0 0,0-1 0,0 1 0,1 0 0,-1-1 0,0 1 0,1-1 0,-1 1 0,1-1 0,-1 0 0,0 0 0,1 0 0,-1 0 0,1 0 0,-1 0 0,1 0 0,2-1 0,5-1 0,0-1 0,0 0 0,0 0 0,-1-1 0,17-10 0,23-18 0,-34 22 0,0 0 0,1 1 0,0 0 0,0 1 0,0 1 0,1 1 0,0 0 0,30-7 0,-45 13 0,0 0 0,0 0 0,0 0 0,1 0 0,-1 0 0,0 0 0,0 0 0,0 1 0,0-1 0,0 0 0,0 1 0,0-1 0,0 0 0,0 1 0,-1-1 0,1 1 0,0 0 0,0-1 0,0 1 0,0 0 0,-1-1 0,1 1 0,0 0 0,-1 0 0,2 1 0,-1 1 0,1 0 0,-1 0 0,0 0 0,-1 0 0,1 0 0,0 0 0,-1 0 0,1 6 0,-9 63 0,8-70 0,-18 75 0,59-201 0,-36 104 0,-2 0 0,0 0 0,-2 0 0,0 0 0,-2-29 0,1 49 0,0 0 0,-1 1 0,1-1 0,0 0 0,0 0 0,0 0 0,0 0 0,0 1 0,-1-1 0,1 0 0,0 0 0,0 0 0,0 0 0,-1 0 0,1 0 0,0 0 0,0 1 0,0-1 0,-1 0 0,1 0 0,0 0 0,0 0 0,0 0 0,-1 0 0,1 0 0,0 0 0,0 0 0,-1 0 0,1 0 0,0 0 0,0-1 0,0 1 0,-1 0 0,1 0 0,0 0 0,0 0 0,0 0 0,-1 0 0,1 0 0,0 0 0,0-1 0,0 1 0,0 0 0,-1 0 0,1 0 0,0 0 0,0-1 0,0 1 0,0 0 0,-1 1 0,1 0 0,-1 0 0,1 1 0,0-1 0,0 0 0,0 1 0,-1-1 0,1 0 0,0 1 0,1-1 0,-1 0 0,0 0 0,0 1 0,0-1 0,1 0 0,-1 0 0,1 1 0,-1-1 0,1 0 0,0 1 0,2 1-462,1 0-1,-1-1 1,0 0-1,1 1 1,-1-1-1,1-1 1,0 1 0,0 0-1,0-1 1,-1 0-1,1 0 1,0 0-1,9 0 1,55 1-10793,-45-4-516</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12.036"/>
    </inkml:context>
    <inkml:brush xml:id="br0">
      <inkml:brushProperty name="width" value="0.025" units="cm"/>
      <inkml:brushProperty name="height" value="0.025" units="cm"/>
    </inkml:brush>
  </inkml:definitions>
  <inkml:trace contextRef="#ctx0" brushRef="#br0">188 13 15855,'0'0'8269,"-11"-3"-5109,8 2-2980,-1-1 31,-1 1 0,1-1-1,-1 1 1,1 0 0,-1 1-1,1-1 1,-1 1 0,0 0-1,1 0 1,-1 0 0,0 1 0,1-1-1,-1 1 1,1 0 0,-1 1-1,1-1 1,0 1 0,-1 0-1,-6 3 1,-28 29 534,37-32-727,0 0 0,1 0 0,-1 1 0,1-1 0,0 0 0,-1 0 1,1 1-1,0-1 0,0 0 0,1 1 0,-1-1 0,0 1 0,1 0 0,-1-1 1,1 1-1,0-1 0,0 1 0,0 2 0,1-4-20,0 0 1,-1 0-1,1-1 1,0 1-1,-1 0 0,1-1 1,0 1-1,0-1 1,0 1-1,-1-1 0,1 1 1,0-1-1,0 1 1,0-1-1,0 0 1,0 0-1,0 1 0,0-1 1,0 0-1,0 0 1,0 0-1,0 0 0,2-1 1,32 1-120,-25-1 50,27-2-318,-26 2 132,-1 0 0,1 0 0,-1 1 0,1 0 0,20 4 0,-29-4 234,0 1 0,1 0 0,-1 0 0,0 0 0,0 0 0,0 0 0,0 0 0,0 0 0,0 1 0,0-1 0,0 1 0,-1 0 0,1-1-1,-1 1 1,1 0 0,-1 0 0,0 0 0,1 0 0,-1 0 0,0 0 0,0 0 0,-1 1 0,1-1 0,0 0 0,-1 0 0,1 1 0,-1-1 0,0 1-1,0-1 1,0 0 0,0 5 0,0 1 104,-1 0-1,1 0 1,-2 0-1,1 0 1,-1 0-1,0 0 1,0 0-1,-1 0 1,-1-1-1,1 1 1,-1-1 0,0 0-1,0 0 1,-1 0-1,0-1 1,0 0-1,-1 0 1,0 0-1,0 0 1,0-1-1,-1 0 1,1-1-1,-1 1 1,-1-1-1,1 0 1,0-1-1,-1 0 1,0 0-1,1-1 1,-1 0-1,0 0 1,0-1-1,-1 1 1,1-2-1,-16 0 1,21 0-185,1-1 0,0 0 0,-1 1 0,1-1 0,0 0-1,-1 0 1,1-1 0,0 1 0,0 0 0,0-1 0,0 1 0,0-1 0,0 0 0,0 1 0,1-1-1,-1 0 1,1 0 0,-1 0 0,1 0 0,0-1 0,-2-3 0,2 4-54,0 1 1,0-1-1,1 0 1,-1 1-1,1-1 0,-1 0 1,1 1-1,0-1 1,0 0-1,0 0 1,0 0-1,0 1 0,0-1 1,0 0-1,0 0 1,1 1-1,-1-1 1,1 0-1,-1 1 0,1-1 1,0 0-1,0 1 1,0-1-1,0 1 1,0-1-1,0 1 1,0 0-1,0-1 0,0 1 1,3-2-1,14-8-6253,5 1-2873</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13.138"/>
    </inkml:context>
    <inkml:brush xml:id="br0">
      <inkml:brushProperty name="width" value="0.025" units="cm"/>
      <inkml:brushProperty name="height" value="0.025" units="cm"/>
    </inkml:brush>
  </inkml:definitions>
  <inkml:trace contextRef="#ctx0" brushRef="#br0">109 87 10730,'5'-16'1519,"-2"9"-480,-1-1-1,1 0 1,0 1 0,1 0-1,0-1 1,0 1 0,8-9-1,-12 15-968,0 1 1,1 0-1,-1 0 0,0 0 0,0-1 0,0 1 1,1 0-1,-1 0 0,0 0 0,0 0 0,1 0 1,-1 0-1,0-1 0,0 1 0,1 0 1,-1 0-1,0 0 0,0 0 0,1 0 0,-1 0 1,0 0-1,0 0 0,1 0 0,-1 0 0,0 0 1,0 0-1,1 0 0,-1 1 0,0-1 1,0 0-1,1 0 0,-1 0 0,0 0 0,0 0 1,0 0-1,1 1 0,-1-1 0,0 0 0,0 0 1,0 0-1,0 0 0,1 1 0,-1-1 1,0 0-1,0 0 0,0 1 0,0-1 0,0 0 1,0 0-1,0 1 0,1-1 0,-1 0 0,0 0 1,0 1-1,0-1 0,0 0 0,0 0 1,0 1-1,0-1 0,1 21 241,-1-18 55,-12 426 5457,-2-93-4354,14-335-1467,0 0-1,0 0 0,0 0 1,0-1-1,0 1 0,0 0 1,0 0-1,0 0 0,0 0 1,0 0-1,0 0 0,1 0 1,-1 0-1,0 0 0,1 0 1,-1-1-1,1 1 0,-1 0 1,1 0-1,-1 0 0,1-1 1,0 1-1,-1 0 0,2 0 1,-1-1-3,0 0 1,0 0 0,-1-1 0,1 1 0,0-1-1,-1 1 1,1 0 0,0-1 0,-1 1-1,1-1 1,0 1 0,-1-1 0,1 0 0,-1 1-1,1-1 1,-1 0 0,0 1 0,1-1-1,-1 0 1,0 1 0,1-1 0,-1 0 0,0 0-1,0 1 1,0-1 0,1 0 0,-1 0-1,0 0 1,0 0 0,3-18 0,0 1 0,-1-1 0,-1 1 0,0-1 0,-2 0 0,0 1 0,-1-1 0,-1 1 0,-8-30 0,8 37 0,0 0 0,-1 0 0,-1 0 0,0 0 0,0 1 0,-1 0 0,0 0 0,-1 0 0,0 1 0,-1 0 0,0 0 0,0 1 0,-1 0 0,0 1 0,0 0 0,-16-10 0,14 13 0,0 0 0,14 2 0,186-3-4530,4 0-4270,-172 5-1060</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14.476"/>
    </inkml:context>
    <inkml:brush xml:id="br0">
      <inkml:brushProperty name="width" value="0.025" units="cm"/>
      <inkml:brushProperty name="height" value="0.025" units="cm"/>
    </inkml:brush>
  </inkml:definitions>
  <inkml:trace contextRef="#ctx0" brushRef="#br0">28 421 19859,'0'0'11477,"0"12"-10665,-7 300-193,20-420-619,-12 80 0,0 17 0,0-1 0,-1 0 0,0 1 0,-1-1 0,0 0 0,-1 1 0,0-1 0,-1 1 0,0 0 0,-6-11 0,9 22 0,0 0 0,0 1 0,0-1 0,0 0 0,0 1 0,0-1 0,0 0 0,-1 1 0,1-1 0,0 0 0,0 1 0,0-1 0,-1 0 0,1 0 0,0 1 0,0-1 0,-1 0 0,1 0 0,0 1 0,0-1 0,-1 0 0,1 0 0,0 0 0,-1 0 0,1 0 0,0 1 0,-1-1 0,1 0 0,0 0 0,-1 0 0,1 0 0,-1 0 0,1 0 0,0 0 0,-1 0 0,1 0 0,0 0 0,-1 0 0,1 0 0,0-1 0,-1 1 0,1 0 0,0 0 0,-1 0 0,1 0 0,0-1 0,0 1 0,-1 0 0,1 0 0,0 0 0,-1-1 0,1 1 0,0 0 0,0 0 0,0-1 0,-1 1 0,1 0 0,0-1 0,0 1 0,0 0 0,0-1 0,0 1 0,-1 0 0,1-1 0,0 2 0,0 0 0,0 1 0,0-1 0,0 0 0,0 0 0,0 0 0,1 1 0,-1-1 0,0 0 0,1 0 0,-1 0 0,0 0 0,1 0 0,-1 0 0,1 0 0,0 1 0,-1-1 0,1-1 0,0 1 0,0 0 0,0 0 0,0 0 0,-1 0 0,1-1 0,0 1 0,0 0 0,2 0 0,9 3-174,-1-1-1,1-1 1,-1 0-1,1 0 1,0-1 0,-1-1-1,1 0 1,17-2 0,-4-1-905,-1-1 1,47-14-1,-58 14-181,-1-1-1,0 0 1,0-1-1,14-9 0,-23 13 1182,1 0 0,-1 0 0,0-1-1,0 1 1,0-1 0,0 0-1,0 0 1,-1 0 0,1-1 0,-1 1-1,0 0 1,0-1 0,0 0 0,-1 1-1,1-1 1,-1 0 0,2-6-1,-3 10 137,0-1 0,0 1 0,0 0-1,0 0 1,0 0 0,0 0 0,0 0-1,0 0 1,0-1 0,0 1 0,0 0-1,0 0 1,-1 0 0,1 0-1,0 0 1,0 0 0,0-1 0,0 1-1,0 0 1,0 0 0,0 0 0,0 0-1,0 0 1,-1 0 0,1 0 0,0 0-1,0 0 1,0 0 0,0 0-1,0 0 1,0-1 0,-1 1 0,1 0-1,0 0 1,0 0 0,0 0 0,0 0-1,0 0 1,0 0 0,-1 0 0,1 0-1,0 0 1,0 0 0,0 1-1,0-1 1,0 0 0,-1 0 0,1 0-1,0 0 1,0 0 0,0 0 0,0 0-1,0 0 1,0 0 0,0 0 0,-1 0-1,1 0 1,0 1 0,0-1-1,0 0 1,-15 10 1462,-10 12-55,13-7-869,0 0-1,1 1 1,1 0 0,0 0-1,1 1 1,1 1 0,1-1-1,0 1 1,-6 30 0,12-46-591,1-1 0,-1 1 0,1-1 0,0 0 0,-1 1 0,1-1 1,0 1-1,0-1 0,0 1 0,0-1 0,0 1 0,0-1 0,1 1 0,-1-1 0,0 0 0,1 1 0,-1-1 1,1 1-1,0-1 0,-1 0 0,1 1 0,0-1 0,0 0 0,0 0 0,-1 0 0,1 0 0,1 0 0,-1 0 1,0 0-1,0 0 0,0 0 0,0 0 0,1 0 0,-1-1 0,0 1 0,1-1 0,-1 1 0,0-1 1,1 1-1,-1-1 0,1 0 0,-1 1 0,3-1 0,1 0-7,0-1 0,-1 1 1,1-1-1,0 0 0,0-1 0,0 1 1,-1-1-1,1 1 0,-1-2 0,1 1 1,-1 0-1,5-4 0,6-6 3,0-1 0,-1-1 0,0 0 0,-1-1 0,0-1 0,-1 0 0,-1-1 0,-1 0 0,0 0 0,-1-1 0,-1 0 0,-1-1 0,-1 0 0,8-34 0,-14 53 0,0 0 0,0-1 0,1 1 0,-1 0 0,0-1 0,0 1 0,0 0 0,1-1 0,-1 1 0,0-1 0,0 1 0,0 0 0,0-1 0,0 1 0,0 0 0,0-1 0,0 1 0,0-1 0,0 1 0,0 0 0,0-1 0,0 1 0,0 0 0,0-1 0,0 1 0,-1-1 0,1 1 0,0 0 0,0-1 0,0 1 0,-1 0 0,1-1 0,0 1 0,0 0 0,-1 0 0,1-1 0,0 1 0,0 0 0,-1 0 0,1-1 0,-1 1 0,-11 16 0,-10 32 0,-4 45 0,24-84 0,0 0 0,1 0 0,0 1 0,1-1 0,0 0 0,0 0 0,1 1 0,3 11 0,-4-20 0,1 1 0,-1-1 0,1 0 0,0 0 0,0 0 0,-1 0 0,1 1 0,0-1 0,0 0 0,0 0 0,0-1 0,0 1 0,0 0 0,1 0 0,-1 0 0,0-1 0,0 1 0,1 0 0,-1-1 0,0 0 0,1 1 0,-1-1 0,0 0 0,1 1 0,-1-1 0,0 0 0,1 0 0,-1 0 0,1 0 0,-1 0 0,0-1 0,1 1 0,1-1 0,3 0 0,-1 0 0,1-1 0,0 0 0,-1 0 0,0 0 0,1 0 0,4-4 0,15-12 0,0-2 0,-2 0 0,0-2 0,-2 0 0,0-2 0,34-49 0,-30 33 0,-1-1 0,-2 0 0,31-86 0,-46 109 0,-1 0 0,-1 0 0,-1 0 0,0-1 0,1-31 0,-5 49 0,0 1 0,0 0 0,1-1 0,-1 1 0,0-1 0,0 1 0,0 0 0,0-1 0,0 1 0,0 0 0,0-1 0,0 1 0,0-1 0,0 1 0,0 0 0,0-1 0,0 1 0,0-1 0,0 1 0,-1 0 0,1-1 0,0 1 0,0 0 0,0-1 0,-1 1 0,1 0 0,0-1 0,0 1 0,-1 0 0,1-1 0,0 1 0,0 0 0,-1 0 0,1-1 0,0 1 0,-1 0 0,1 0 0,-1 0 0,1-1 0,0 1 0,-1 0 0,1 0 0,0 0 0,-1 0 0,1 0 0,-1 0 0,1 0 0,0 0 0,-1 0 0,1 0 0,-1 0 0,1 0 0,0 0 0,-1 0 0,1 0 0,-1 1 0,1-1 0,0 0 0,-1 0 0,1 0 0,0 1 0,-1-1 0,-19 19 0,7-1 0,2 1 0,0 0 0,1 0 0,1 1 0,1 0 0,1 1 0,1 0 0,-7 40 0,7-24 0,2 1 0,2 0 0,2 0 0,5 50 0,33 105 0,-22-249 0,-11 24 0,-1-1 0,-1-42 0,-3 65 0,0-1 0,-1 1 0,-1 0 0,1-1 0,-1 1 0,-1 0 0,0 0 0,-1 0 0,0 0 0,0 1 0,-7-12 0,-1 10 0,4 14 0,8-2 0,-1 0 0,1 1 0,0-1 0,0 0 0,0 1 0,0-1 0,0 0 0,0 1 0,0-1 0,0 1 0,1-1 0,-1 0 0,0 1 0,1-1 0,-1 0 0,1 0 0,-1 1 0,1-1 0,1 2 0,2 1 0,-1 1 0,1-1 0,1 0 0,-1 0 0,1-1 0,-1 1 0,1-1 0,0 0 0,0 0 0,0 0 0,1-1 0,-1 0 0,1 0 0,-1 0 0,1-1 0,0 0 0,-1 0 0,9 0 0,7 1 0,2-1 0,-1-1 0,34-5 0,-29 1 0,0-2 0,-1 0 0,0-2 0,0-2 0,-1 0 0,0-1 0,0-1 0,-2-2 0,1 0 0,36-32 0,-58 45 0,1-1 0,-1 0 0,1 1 0,-1-1 0,0-1 0,0 1 0,0 0 0,0 0 0,0-1 0,0 1 0,-1-1 0,1 0 0,-1 0 0,0 1 0,1-1 0,-1 0 0,-1 0 0,2-5 0,-3 7 0,1 1 0,-1-1 0,0 1 0,0-1 0,0 1 0,0-1 0,1 1 0,-1-1 0,0 1 0,0 0 0,0-1 0,0 1 0,0 0 0,0 0 0,0 0 0,0 0 0,0 0 0,0 0 0,0 0 0,0 0 0,0 0 0,0 0 0,0 0 0,0 1 0,0-1 0,0 0 0,-1 1 0,-29 9 0,13-1 0,0 0 0,1 2 0,1 0 0,-1 0 0,2 2 0,-24 24 0,31-30 0,0 1 0,1 1 0,0-1 0,1 1 0,-1 1 0,2-1 0,0 1 0,0 0 0,0 0 0,1 1 0,1-1 0,0 1 0,-3 17 0,6-26 0,0 0 0,0 0 0,0 0 0,1 0 0,-1 0 0,0 0 0,1 0 0,-1 1 0,1-1 0,0 0 0,0 0 0,0-1 0,0 1 0,0 0 0,0 0 0,0 0 0,1-1 0,-1 1 0,3 2 0,0-1 0,0-1 0,0 1 0,0-1 0,0 1 0,0-1 0,0-1 0,1 1 0,7 2 0,9 0 0,1-1 0,-1-1 0,26 0 0,-30-2 0,1 1 24,33 1-774,-1-2 0,69-9 0,-34-11-8074</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2.999"/>
    </inkml:context>
    <inkml:brush xml:id="br0">
      <inkml:brushProperty name="width" value="0.025" units="cm"/>
      <inkml:brushProperty name="height" value="0.025" units="cm"/>
    </inkml:brush>
  </inkml:definitions>
  <inkml:trace contextRef="#ctx0" brushRef="#br0">8 29 3459,'17'-21'-1062,"-10"16"3125,0 3 3300,-6 8 1419,-1 10-5838,0-15-86,-3 36 1728,0 0 0,-11 42 0,7-42-385,1 0-1,0 45 1,6-80-2216,0 0-1,0 0 1,0 0-1,0 0 1,0 1-1,0-1 1,1 0-1,-1 0 1,1 0-1,0 0 1,0 0 0,0 0-1,0 0 1,0 0-1,0-1 1,0 1-1,0 0 1,3 2-1,-2-3-26,-1-1 0,0 1 0,1-1 0,-1 0-1,0 0 1,0 1 0,1-1 0,-1 0 0,1 0-1,-1 0 1,0 0 0,1-1 0,-1 1 0,0 0-1,1-1 1,-1 1 0,0 0 0,0-1-1,1 0 1,-1 1 0,0-1 0,0 0 0,0 1-1,0-1 1,0 0 0,0 0 0,0 0 0,0 0-1,0 0 1,0 0 0,0-2 0,41-54-17676,-27 34 8317</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3.418"/>
    </inkml:context>
    <inkml:brush xml:id="br0">
      <inkml:brushProperty name="width" value="0.025" units="cm"/>
      <inkml:brushProperty name="height" value="0.025" units="cm"/>
    </inkml:brush>
  </inkml:definitions>
  <inkml:trace contextRef="#ctx0" brushRef="#br0">197 182 16848,'3'-8'3000,"1"-8"-1630,0 0 0,-1 0 0,-1-1 0,0 1 0,-1 0 0,-1-1 0,-3-26 0,3 42-1370,0 1 1,0-1-1,0 0 1,0 1-1,0-1 1,0 1-1,0-1 1,0 0-1,0 1 1,0-1-1,-1 1 1,1-1-1,0 0 1,0 1-1,-1-1 1,1 1-1,0-1 1,-1 1-1,1-1 1,-1 1-1,1 0 1,0-1-1,-1 1 1,1-1 0,-1 1-1,1 0 1,-1-1-1,1 1 1,-1 0-1,0 0 1,1-1-1,-1 1 1,1 0-1,-1 0 1,0 0-1,1 0 1,-1 0-1,1 0 1,-1 0-1,0 0 1,1 0-1,-1 0 1,1 0-1,-1 0 1,0 0-1,1 0 1,-1 1-1,1-1 1,-1 0-1,1 0 1,-1 1-1,0-1 1,1 0-1,-1 1 1,1-1-1,0 1 1,-1-1-1,1 0 1,-1 1-1,1-1 1,0 1-1,-1 0 1,-2 3-22,0-1 1,0 1-1,0 0 0,1 0 1,0 0-1,-4 9 1,-7 38 279,2 1 0,2 0-1,3 1 1,2 0 0,2 0 0,3 0 0,10 73 0,-7-94-259,3-1 0,0 0 0,2 0 0,1-1 0,2 0 0,16 30 0,-28-59 0,1 0 0,-1 0 0,0-1 0,0 1 0,1 0 0,-1-1 0,0 1 0,1 0 0,-1 0 0,0-1 0,1 1 0,-1-1 0,1 1 0,-1-1 0,1 1 0,0 0 0,-1-1 0,1 0 0,-1 1 0,1-1 0,0 1 0,-1-1 0,3 1 0,-1-17 0,-8-33 0,-5 19-49,-1 0 1,-1 1-1,-2 1 1,-27-41-1,-83-99-178,125 168 227,28 2 59,9 5-160,-1-2-1,1-1 1,48-2-1,-81-2-191,-1 0 0,0 0 0,0 0 0,0-1 0,0 1 0,0-1 0,0 0 0,0 0-1,0 0 1,5-3 0,-6 3-128,-1-1 0,1 1 0,-1 0 1,0-1-1,1 1 0,-1-1 0,0 1 0,0-1 0,0 0 0,0 1 0,0-1 0,0 0 0,-1 0 0,1 0 1,-1 0-1,1 1 0,-1-1 0,1-3 0,0-25-7816</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3.759"/>
    </inkml:context>
    <inkml:brush xml:id="br0">
      <inkml:brushProperty name="width" value="0.025" units="cm"/>
      <inkml:brushProperty name="height" value="0.025" units="cm"/>
    </inkml:brush>
  </inkml:definitions>
  <inkml:trace contextRef="#ctx0" brushRef="#br0">0 0 13645,'0'0'12364</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4.101"/>
    </inkml:context>
    <inkml:brush xml:id="br0">
      <inkml:brushProperty name="width" value="0.025" units="cm"/>
      <inkml:brushProperty name="height" value="0.025" units="cm"/>
    </inkml:brush>
  </inkml:definitions>
  <inkml:trace contextRef="#ctx0" brushRef="#br0">28 1 15246,'0'0'12044,"12"80"-9514,-20-30-736,-3 2-833,-2 1-769,8-5-192,3-10 0,2-10 0,0-12 0,15-10-1057,-2-6-1313,1-12-1794,-7-14-3267</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4.664"/>
    </inkml:context>
    <inkml:brush xml:id="br0">
      <inkml:brushProperty name="width" value="0.025" units="cm"/>
      <inkml:brushProperty name="height" value="0.025" units="cm"/>
    </inkml:brush>
  </inkml:definitions>
  <inkml:trace contextRef="#ctx0" brushRef="#br0">1 1 15727,'0'0'6374,"11"58"-2915,-11-19-1377,0 1-96,0 0-449,0-4-576,0-4-448,0-8-385,0-8-128,5-9-96,5-7-929,-2 0-801,-1-15-928,-4-11-1987,-3-12-1024,-4-9-4421</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5.011"/>
    </inkml:context>
    <inkml:brush xml:id="br0">
      <inkml:brushProperty name="width" value="0.025" units="cm"/>
      <inkml:brushProperty name="height" value="0.025" units="cm"/>
    </inkml:brush>
  </inkml:definitions>
  <inkml:trace contextRef="#ctx0" brushRef="#br0">1 1 13677,'0'0'13421,"36"38"-13389,-4-24-1666,9-1-1889,7-5-1506,9-3-3075</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17.803"/>
    </inkml:context>
    <inkml:brush xml:id="br0">
      <inkml:brushProperty name="width" value="0.025" units="cm"/>
      <inkml:brushProperty name="height" value="0.025" units="cm"/>
    </inkml:brush>
  </inkml:definitions>
  <inkml:trace contextRef="#ctx0" brushRef="#br0">238 35 11723,'0'-2'516,"-1"0"0,1 1-1,-1-1 1,1 1 0,-1-1-1,0 1 1,1-1 0,-1 1-1,0 0 1,0-1 0,0 1 0,0 0-1,0 0 1,-1-1 0,1 1-1,0 0 1,-1 0 0,1 0-1,0 1 1,-1-1 0,-2-1 0,0 1-93,0 0 1,0 0 0,0 0 0,0 0 0,0 1 0,0 0 0,0 0 0,-8 1 0,5 0-306,0 0 0,0 0 0,0 1-1,0 0 1,1 0 0,-1 1 0,0 0 0,1 0 0,0 0 0,-7 6 0,4 0-61,0 0 0,1 1 0,1 0 0,0 0 0,0 0 0,1 1 0,0 0 0,1 1 0,-5 16 0,6-18-34,1 0-1,1 0 0,0 0 1,0 0-1,1 0 0,0 1 1,1-1-1,0 1 0,1-1 1,0 0-1,4 18 0,-4-26-9,0 1-1,0 0 1,1-1-1,0 1 1,-1-1-1,1 0 1,0 1-1,0-1 1,0 0-1,0 0 1,0 0-1,1 0 1,-1-1-1,1 1 1,-1-1-1,1 1 1,0-1-1,-1 0 0,1 0 1,0 0-1,0 0 1,0-1-1,-1 1 1,1-1-1,0 0 1,0 1-1,5-2 1,-2 1 78,1 0 0,0 0 0,-1-1 0,1 0 0,-1 0 0,0-1 0,1 0 0,-1 0 0,0-1 0,0 1 0,8-6 0,-4 0 9,-1 0 0,-1 0 1,0 0-1,0-1 0,0 0 0,-1-1 1,-1 0-1,0 0 0,0 0 1,-1-1-1,0 0 0,-1 0 0,0 0 1,0 0-1,-2-1 0,1 1 0,-2-1 1,1 0-1,-1 0 0,-1 1 0,0-1 1,-3-18-1,2 27-99,1 1 0,0 0 0,-1-1 1,1 1-1,-1 0 0,0 0 0,1 0 0,-1-1 0,0 1 0,0 0 1,-1 0-1,1 0 0,0 1 0,-1-1 0,1 0 0,-1 0 0,0 1 1,1-1-1,-1 1 0,0-1 0,0 1 0,0 0 0,0 0 0,0 0 1,0 0-1,0 0 0,-1 0 0,1 1 0,0-1 0,0 1 0,-1-1 1,1 1-1,0 0 0,-4 0 0,3 0-8,0 1 0,0 0 0,0 0-1,1 0 1,-1 0 0,0 0 0,1 0 0,-1 1 0,1-1 0,0 1-1,-1-1 1,1 1 0,0 0 0,0 0 0,0 0 0,0 0-1,0 1 1,1-1 0,-1 0 0,1 1 0,-1-1 0,1 1 0,0 0-1,0-1 1,0 1 0,0 0 0,0 3 0,0-3-340,1-1 0,-1 1 0,1 0 1,0 0-1,-1-1 0,1 1 0,1 0 0,-1-1 0,0 1 1,1 0-1,-1-1 0,2 5 0,-1-6-178,0 0 0,-1-1 0,1 1-1,0 0 1,0 0 0,0 0 0,0-1 0,0 1-1,0-1 1,0 1 0,0-1 0,0 1 0,0-1-1,0 1 1,1-1 0,-1 0 0,0 0 0,0 1-1,0-1 1,0 0 0,1 0 0,-1 0 0,0 0-1,0 0 1,0-1 0,1 1 0,-1 0 0,0-1 0,2 0-1,19-7-11816</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5.352"/>
    </inkml:context>
    <inkml:brush xml:id="br0">
      <inkml:brushProperty name="width" value="0.025" units="cm"/>
      <inkml:brushProperty name="height" value="0.025" units="cm"/>
    </inkml:brush>
  </inkml:definitions>
  <inkml:trace contextRef="#ctx0" brushRef="#br0">236 0 17873,'-9'5'3465,"-102"53"2954,94-49-5670,2 2-1,-1 0 1,1 0 0,1 2-1,-16 16 1,29-28-737,1 0-1,-1-1 1,0 1-1,0 0 0,1 0 1,-1 0-1,1 0 1,-1 0-1,1 0 1,-1 0-1,1 0 1,-1 0-1,1 0 0,0 0 1,0 0-1,-1 0 1,1 0-1,0 0 1,0 0-1,0 0 1,0 2-1,1-2-4,-1-1 1,1 1-1,0 0 0,-1-1 1,1 1-1,-1 0 0,1-1 1,0 1-1,0-1 0,-1 1 0,1-1 1,0 1-1,0-1 0,0 1 1,-1-1-1,1 0 0,0 0 1,0 1-1,0-1 0,1 0 1,57 1 101,-44-2-106,41-3-314,45-1-846,-94 5 1096,0 1 0,0-1 0,0 1 0,0 1 0,-1-1 0,1 1 0,0 0 0,-1 1 1,1 0-1,-1 0 0,7 4 0,-11-6 82,0 1 1,0-1 0,0 1-1,0 0 1,0-1 0,0 1-1,0 0 1,-1 0-1,1 0 1,-1 0 0,1 1-1,-1-1 1,0 0 0,0 1-1,0-1 1,0 0 0,0 1-1,-1-1 1,1 1 0,-1-1-1,0 1 1,1 0 0,-1-1-1,0 1 1,-1-1 0,1 1-1,0 0 1,-1-1 0,1 1-1,-1-1 1,0 0 0,0 1-1,0-1 1,0 1 0,0-1-1,-2 3 1,-2 1 100,0 1 0,0-1 1,0 0-1,-1 0 0,0-1 0,0 0 1,-1 0-1,1 0 0,-1-1 0,-9 5 1,5-3-237,0-1 0,0 0 1,-1-1-1,0 0 1,0-1-1,0 0 1,0-1-1,0 0 1,0-1-1,-22 0 0,33-2-251,0 0 0,1 1-1,-1-1 1,1 1 0,-1-1-1,1 0 1,0 1 0,-1-1-1,1 0 1,0 0 0,-1 1-1,1-1 1,0 0 0,0 0-1,0 1 1,0-1 0,-1 0-1,1 0 1,0 0 0,0 1-1,1-1 1,-1 0-1,0 0 1,0 0 0,0 1-1,0-1 1,1 0 0,-1 0-1,0 1 1,1-1 0,0-1-1,14-22-15916</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5.804"/>
    </inkml:context>
    <inkml:brush xml:id="br0">
      <inkml:brushProperty name="width" value="0.025" units="cm"/>
      <inkml:brushProperty name="height" value="0.025" units="cm"/>
    </inkml:brush>
  </inkml:definitions>
  <inkml:trace contextRef="#ctx0" brushRef="#br0">1 1 15246,'0'0'11777,"0"11"-10325,0 14-584,2 56 872,-2-75-1639,0 1-1,1 0 1,0-1-1,1 1 1,-1-1 0,1 0-1,1 1 1,-1-1-1,5 7 1,-6-11-86,1-1-1,-1 1 0,0-1 1,1 0-1,0 0 1,-1 0-1,1 0 1,0 0-1,-1 0 1,1 0-1,0 0 1,0-1-1,0 1 1,0-1-1,0 1 1,0-1-1,0 0 1,0 0-1,0 0 1,0 0-1,-1 0 1,1 0-1,0 0 1,0-1-1,0 1 1,2-2-1,3 0 34,0 0 0,0 0 0,0-1-1,-1-1 1,12-6 0,55-49-48,-58 45 0,2 0 0,0 0 0,0 2 0,27-14 0,-44 25 0,1 1 0,0-1 0,0 1 0,0-1 0,0 1 0,0 0 0,0-1 0,-1 1 0,1 0 0,0 0 0,0 0 0,0 0 0,0-1 0,0 1 0,0 1 0,0-1 0,0 0 0,0 0 0,0 0 0,0 0 0,0 1 0,0-1 0,0 0 0,0 1 0,-1-1 0,1 1 0,0-1 0,0 1 0,0-1 0,-1 1 0,1 0 0,0-1 0,-1 1 0,1 0 0,0 0 0,-1 0 0,1-1 0,-1 1 0,1 0 0,-1 0 0,0 0 0,1 0 0,-1 0 0,0 0 0,0 0 0,1 1 0,0 7 0,0 1 0,0-1 0,0 0 0,-2 12 0,1 0 0,0-12 0,0 1 0,1-1 0,1 1 0,0-1 0,0 0 0,0 1 0,1-1 0,6 12 0,-7-18 0,0 0 0,0-1 0,0 1 0,1-1 0,-1 1 0,0-1 0,1 0 0,0 0 0,-1 0 0,1 0 0,0-1 0,0 1 0,0-1 0,0 0 0,0 1 0,0-1 0,1-1 0,-1 1 0,0 0 0,1-1 0,-1 0 0,0 0 0,0 0 0,1 0 0,-1 0 0,0-1 0,6 0 0,2-2 0,0 1 0,0-2 0,0 0 0,0 0 0,0 0 0,-1-2 0,0 1 0,0-1 0,16-13 0,6-9 0,40-42 0,-13 11 0,-59 96 0,-45 114 0,38-175-4908,-2-3-5756,3-12-6179</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6.177"/>
    </inkml:context>
    <inkml:brush xml:id="br0">
      <inkml:brushProperty name="width" value="0.025" units="cm"/>
      <inkml:brushProperty name="height" value="0.025" units="cm"/>
    </inkml:brush>
  </inkml:definitions>
  <inkml:trace contextRef="#ctx0" brushRef="#br0">0 0 20820,'0'0'8936,"16"55"-9288,1-43-2563,11-3-2690,6 0-4709</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6.740"/>
    </inkml:context>
    <inkml:brush xml:id="br0">
      <inkml:brushProperty name="width" value="0.025" units="cm"/>
      <inkml:brushProperty name="height" value="0.025" units="cm"/>
    </inkml:brush>
  </inkml:definitions>
  <inkml:trace contextRef="#ctx0" brushRef="#br0">418 2 19442,'0'0'2787,"-12"0"-11,4 0-2307,-17 0 237,1 1 0,-1 0 0,1 2 0,-29 7-1,35-5-436,1 1 0,0 0 0,0 2 0,0 0 0,1 0-1,0 2 1,1 0 0,0 1 0,1 0 0,0 1 0,1 1-1,0 0 1,-16 22 0,27-31-269,0-1 0,0 1 0,0-1 0,1 1 0,-1 0 0,1 0 0,0 0 0,0 0 0,0 0 0,1 0 0,-1 0 0,1 0 0,0 5 0,1-7 0,-1 0 0,1 0 0,-1 0 0,1 0 0,0 0 0,-1-1 0,1 1 0,0 0 0,0 0 0,0-1 0,1 1 0,-1-1 0,0 1 0,1-1 0,-1 1 0,1-1 0,-1 0 0,1 0 0,-1 1 0,1-1 0,0 0 0,0-1 0,-1 1 0,1 0 0,0 0 0,0-1 0,4 1 0,19 3-491,1-1 1,0-2-1,-1 0 0,1-2 0,0-1 1,-1-1-1,1-1 0,-1-1 1,0-1-1,0-2 0,-1 0 0,24-12 1,-35 14-781,-1 0 1,0 0 0,-1-1 0,1 0 0,-1-1-1,-1-1 1,0 0 0,0 0 0,0-1-1,-1 0 1,-1-1 0,10-14 0,0-12 975,-5-5 3474,-11 56 8184,2 58-7272,-8 144 463,3-216-4554,1 1 0,0-1 0,0 1 0,0-1 0,0 1 0,0-1 0,0 1 0,0-1 0,0 1 0,1-1 0,-1 1 0,0-1 0,0 1 0,0-1 0,0 1 0,1-1 0,-1 1 0,0-1 0,0 0 0,1 1 0,-1-1 0,0 1 0,1-1 0,-1 0 0,1 1 0,-1-1 0,0 0 0,1 0 0,-1 1 0,1-1 0,-1 0 0,1 1 0,16-6 0,15-22 0,-25 18 0,0-1 0,-1-1 0,0 1 0,-1-1 0,7-21 0,-10 27 0,-1-1 0,1 0 0,-1 1 0,0-1 0,0 0 0,-1 0 0,0 0 0,0 0 0,0 1 0,-1-1 0,0 0 0,0 0 0,-4-10 0,4 14 0,0 0 0,0 0 0,0 1 0,0-1 0,-1 0 0,1 1 0,-1-1 0,1 1 0,-1 0 0,1 0 0,-1-1 0,0 1 0,0 0 0,1 0 0,-1 1 0,0-1 0,0 0 0,0 0 0,0 1 0,0 0 0,0-1 0,0 1 0,-4 0 0,5 0 0,-1 0 0,1 0 0,0 0 0,-1 0 0,1 0 0,0 0 0,-1 1 0,1-1 0,0 0 0,0 1 0,-1-1 0,1 1 0,0 0 0,0-1 0,0 1 0,0 0 0,0 0 0,0-1 0,0 1 0,0 0 0,0 0 0,0 0 0,0 0 0,0 1 0,1-1 0,-1 0 0,0 0 0,1 0 0,-1 1 0,1-1 0,-1 0 0,1 0 0,0 1 0,0-1 0,-1 3 0,1-3 0,0 0 0,1 0 0,-1 0 0,0 0 0,0 0 0,1-1 0,-1 1 0,0 0 0,1 0 0,-1 0 0,1 0 0,-1 0 0,1-1 0,-1 1 0,1 0 0,0 0 0,-1-1 0,1 1 0,0-1 0,0 1 0,-1 0 0,1-1 0,0 1 0,0-1 0,0 0 0,0 1 0,0-1 0,-1 0 0,1 1 0,0-1 0,0 0 0,0 0 0,0 0 0,0 0 0,0 0 0,0 0 0,0 0 0,0 0 0,0 0 0,2-1 0,55-10 0,-27 4 0,33 4 0,-35 2 0,0-1 0,52-11 0,-73 11 0,-1 0 0,1 0 0,-1-1 0,0 0 0,0-1 0,0 1 0,0-1 0,-1-1 0,0 1 0,1-1 0,-2 0 0,1 0 0,-1-1 0,1 0 0,5-9 0,-10 14 0,0 0 0,0 0 0,0 0 0,-1-1 0,1 1 0,0 0 0,-1 0 0,1-1 0,-1 1 0,0 0 0,1-1 0,-1 1 0,0 0 0,0-1 0,1 1 0,-1 0 0,0-1 0,-1 1 0,1-1 0,0 1 0,-1-3 0,1 3 0,-1 0 0,0 1 0,0-1 0,0 0 0,0 0 0,0 0 0,1 1 0,-1-1 0,-1 0 0,1 1 0,0-1 0,0 1 0,0-1 0,0 1 0,0-1 0,0 1 0,-1 0 0,1 0 0,-2-1 0,-3 1 0,0 0 0,-1 0 0,1 0 0,0 1 0,0 0 0,-1 0 0,1 0 0,-7 3 0,2 1 0,1 1 0,0 0 0,0 0 0,1 1 0,0 0 0,0 0 0,1 1 0,-1 0 0,2 1 0,-1 0 0,1 0 0,1 1 0,0 0 0,0 0 0,1 0 0,0 0 0,1 1 0,0 0 0,1 0 0,0 0 0,-2 12 0,5-21-13,0-1 1,0 1-1,0-1 0,0 1 1,1 0-1,-1-1 0,0 1 1,1-1-1,-1 1 0,1-1 1,-1 1-1,1-1 1,0 1-1,0-1 0,-1 0 1,1 1-1,0-1 0,0 0 1,0 0-1,1 0 0,-1 0 1,0 0-1,0 0 0,3 2 1,0-1-97,0-1 0,0 1 0,1 0 0,-1-1 0,0 0 0,1 0 0,-1-1 0,10 1 0,1-1-721,0-1 1,0 0-1,0-1 0,25-7 1,12-12-6656,0-7-4216</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7.098"/>
    </inkml:context>
    <inkml:brush xml:id="br0">
      <inkml:brushProperty name="width" value="0.025" units="cm"/>
      <inkml:brushProperty name="height" value="0.025" units="cm"/>
    </inkml:brush>
  </inkml:definitions>
  <inkml:trace contextRef="#ctx0" brushRef="#br0">130 4 21268,'0'0'6769,"-8"4"-4959,-3 2-1515,-1 1-1,2 0 1,-1 1 0,1 0 0,-17 18-1,23-23-239,1 1 0,-1 0 0,1 0 0,0 0-1,0 0 1,0 0 0,0 0 0,1 1 0,0 0 0,0-1 0,0 1-1,0 0 1,1 0 0,0 0 0,0 0 0,0 0 0,1 0-1,-1 0 1,1 0 0,1 7 0,0-10-55,0 0 0,1-1 0,-1 1 0,0-1 0,1 1 0,-1-1 0,1 0 0,-1 1 0,1-1 0,0 0 0,-1 0 0,1 0 0,0 0 0,0-1 0,0 1 0,0 0 0,-1-1 0,1 1 0,0-1 0,0 0 0,0 1 0,0-1 0,0 0 0,0 0 0,0-1 0,0 1 0,0 0 0,3-2 0,7 1 0,0-1 0,-1 0 0,19-6 0,-13 1 0,-1-1 0,0 0 0,0-1 0,-1 0 0,19-17 0,-27 22 0,-1-2 0,0 1 0,0-1 0,0 0 0,-1 0 0,0-1 0,0 1 0,-1-1 0,0 0 0,0-1 0,0 1 0,-1 0 0,4-16 0,-7 23 0,0 0 0,0-1 0,0 1 0,1 0 0,-1 0 0,0 0 0,0 0 0,0 0 0,0-1 0,0 1 0,0 0 0,0 0 0,0 0 0,0 0 0,0 0 0,0-1 0,0 1 0,0 0 0,0 0 0,0 0 0,0 0 0,0-1 0,0 1 0,0 0 0,0 0 0,0 0 0,0 0 0,-1 0 0,1-1 0,0 1 0,0 0 0,0 0 0,0 0 0,0 0 0,0 0 0,0 0 0,-1 0 0,1-1 0,0 1 0,0 0 0,0 0 0,0 0 0,0 0 0,0 0 0,-1 0 0,1 0 0,0 0 0,0 0 0,0 0 0,0 0 0,-1 0 0,1 0 0,0 0 0,0 0 0,-11 7 0,-9 14 0,12-7 0,0-1 0,1 1 0,1 0 0,0 0 0,1 1 0,1 0 0,0 0 0,1 0 0,0 0 0,0 18 0,3-31 3,0 0 0,0-1 0,0 1 0,1 0 0,-1 0 0,0-1 0,1 1 0,-1 0 0,1 0 0,0-1 0,-1 1 0,1-1 0,0 1 0,0 0 0,0-1 0,0 0 0,0 1 0,0-1 0,1 0 0,-1 1 0,0-1 0,3 1 0,-1 0 4,0-1-1,0 1 0,1-1 1,-1 0-1,0 0 0,1 0 1,-1-1-1,1 1 0,-1-1 0,8 0 1,0-1-106,1 0 0,-1-1-1,1 0 1,-1-1 0,0 0 0,15-7 0,-13 3-1667,1 0 0,-1-1 0,-1 0 0,15-12 0,9-13-5313</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7.442"/>
    </inkml:context>
    <inkml:brush xml:id="br0">
      <inkml:brushProperty name="width" value="0.025" units="cm"/>
      <inkml:brushProperty name="height" value="0.025" units="cm"/>
    </inkml:brush>
  </inkml:definitions>
  <inkml:trace contextRef="#ctx0" brushRef="#br0">111 0 19955,'0'0'6433,"-11"7"-4410,-7 1-1419,5-3 140,1 1 0,0 0 0,0 1 0,-21 16 0,75-23-1507,-26-1 397,-1-2 167,1 2-1,0 0 0,-1 1 0,1 0 0,26 5 1,-38-4 242,-1 0 1,1 0-1,-1 0 1,1 1 0,-1-1-1,0 1 1,0 0-1,0 0 1,0 0-1,0 1 1,0-1 0,0 0-1,0 1 1,-1 0-1,0 0 1,1 0 0,-1 0-1,0 0 1,0 0-1,-1 0 1,1 1 0,-1-1-1,0 1 1,1-1-1,-2 1 1,1 0 0,0-1-1,-1 1 1,1 7-1,-1-8-19,0 1 0,0-1 1,-1 1-1,1-1 0,-1 0 0,1 1 0,-1-1 0,0 0 0,-1 1 0,1-1 0,0 0 0,-1 0 0,0 0 0,0 0 0,0-1 0,0 1 1,0 0-1,0-1 0,-1 1 0,1-1 0,-1 0 0,1 0 0,-1 0 0,0 0 0,0 0 0,0-1 0,-6 3 0,1-1 8,1 0-1,-1-1 1,0 0-1,0-1 1,0 1-1,0-2 1,0 1-1,0-1 1,0 0-1,0-1 1,-10-1-1,17 2-137,0 0 1,1 0-1,-1 0 0,0-1 0,0 1 1,0 0-1,1-1 0,-1 1 1,0 0-1,0-1 0,1 1 0,-1-1 1,0 1-1,1-1 0,-1 1 0,1-1 1,-1 0-1,1 1 0,-1-1 1,1 0-1,-1 1 0,1-1 0,0 0 1,-1 1-1,1-1 0,0 0 1,-1 0-1,1 0 0,0 1 0,0-1 1,0 0-1,0 0 0,0 0 0,0 0 1,0 1-1,0-1 0,0 0 1,0 0-1,0 0 0,1 1 0,-1-1 1,0 0-1,1 0 0,-1 1 1,0-1-1,1 0 0,-1 0 0,1 1 1,-1-1-1,2 0 0,0-4-1039,1 1-1,0-1 1,1 1-1,-1 0 1,1 0-1,5-5 1,19-10-5368,4-2-3544</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7.813"/>
    </inkml:context>
    <inkml:brush xml:id="br0">
      <inkml:brushProperty name="width" value="0.025" units="cm"/>
      <inkml:brushProperty name="height" value="0.025" units="cm"/>
    </inkml:brush>
  </inkml:definitions>
  <inkml:trace contextRef="#ctx0" brushRef="#br0">20 0 16720,'0'0'13271,"-1"9"-12011,-5 22-566,-6 58 128,12-88-822,0 0 0,0 1 0,0-1 0,0 0 0,1 0 0,-1 1 0,0-1 0,1 0 0,-1 0 0,1 1 0,-1-1 0,1 0 0,-1 0 0,1 0 0,0 0 0,0 0 0,-1 0 0,1 0 0,0 0 0,0 0 0,0 0 0,0 0 0,0-1 0,1 1 0,0 1 0,2-1 0,-1 0 0,1 0 0,-1 0 0,1 0 0,-1-1 0,1 1 0,0-1 0,-1 0 0,6 0 0,2-2 0,1 1 0,-1-1 0,0-1 0,0 0 0,14-6 0,20-14 0,-33 16 0,-1 1 0,1 0 0,0 0 0,1 2 0,-1-1 0,1 1 0,21-3 0,-32 8 0,0 0 0,0 0 0,0 0 0,0 0 0,0 0 0,-1 1 0,1-1 0,-1 1 0,1-1 0,-1 1 0,1-1 0,-1 1 0,0 0 0,0 0 0,0-1 0,0 1 0,0 0 0,0 0 0,0 0 0,-1 0 0,1 0 0,0 4 0,0-2 0,1 0 0,-1 0 0,1-1 0,0 1 0,0 0 0,0-1 0,4 5 0,-2-5 0,1 0 0,-1-1 0,1 1 0,-1-1 0,1 0 0,0-1 0,0 1 0,0-1 0,0 0 0,0 0 0,0-1 0,0 1 0,0-1 0,0 0 0,0 0 0,0-1 0,8-1 0,11-3 0,1-1 0,28-11 0,-35 11 0,4-1 0,-9 2 0,0 1 0,0 0 0,0 1 0,17-2 0,-30 5 0,0 0 0,0 0 0,1 0 0,-1 0 0,0 0 0,0 0 0,0 0 0,0 0 1,1 0-1,-1 0 0,0 0 0,0 0 0,0 0 0,0 1 0,1-1 0,-1 0 0,0 0 0,0 0 0,0 0 0,0 0 0,1 0 0,-1 0 0,0 1 0,0-1 0,0 0 1,0 0-1,0 0 0,0 0 0,0 1 0,0-1 0,1 0 0,-1 0 0,0 0 0,0 0 0,0 1 0,0-1 0,0 0 0,0 0 0,0 0 0,0 1 0,0-1 0,0 0 1,0 0-1,0 0 0,0 0 0,0 1 0,-1-1 0,1 0 0,0 0 0,0 0 0,0 0 0,0 1 0,0-1 0,0 0 0,0 0 0,0 0 0,-1 0 0,1 0 0,0 1 1,0-1-1,0 0 0,0 0 0,0 0 0,-1 0 0,1 0 0,0 0 0,0 0 0,0 0 0,-1 0 0,-7 10-20,-21 3-2766,28-13 2175,0 0 0,1 1 0,-1-1 0,0 0 0,0 0-1,0 0 1,0 0 0,0 0 0,0 0 0,0 0 0,0 0-1,0 0 1,0-1 0,0 1 0,0 0 0,0-1 0,0 1 0,-1-1-1,-4-10-12040</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8.153"/>
    </inkml:context>
    <inkml:brush xml:id="br0">
      <inkml:brushProperty name="width" value="0.025" units="cm"/>
      <inkml:brushProperty name="height" value="0.025" units="cm"/>
    </inkml:brush>
  </inkml:definitions>
  <inkml:trace contextRef="#ctx0" brushRef="#br0">1 1 18706,'0'0'7367,"51"30"-8841,-32-15-2594,3 1-4484</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8.529"/>
    </inkml:context>
    <inkml:brush xml:id="br0">
      <inkml:brushProperty name="width" value="0.025" units="cm"/>
      <inkml:brushProperty name="height" value="0.025" units="cm"/>
    </inkml:brush>
  </inkml:definitions>
  <inkml:trace contextRef="#ctx0" brushRef="#br0">161 1 12588,'0'0'14883,"-10"2"-13468,6-2-1315,-1 1 0,1 1 0,0-1 1,-1 0-1,1 1 0,0 0 0,0 0 0,0 0 0,0 1 0,1-1 1,-1 1-1,1 0 0,-1 0 0,1 0 0,0 1 0,0-1 0,0 1 1,1-1-1,-1 1 0,1 0 0,0 0 0,0 0 0,0 0 0,1 1 1,-1-1-1,1 0 0,0 1 0,-1 7 0,2-10-81,-1 0 0,1 0 0,-1 0 0,1 0 0,0 0-1,0 0 1,0 0 0,0 0 0,0 0 0,1 0 0,-1 0 0,0-1 0,1 1 0,-1 0-1,1 0 1,0 0 0,0 0 0,0-1 0,0 1 0,0 0 0,0-1 0,0 1 0,0-1 0,1 1-1,-1-1 1,1 1 0,-1-1 0,1 0 0,-1 0 0,1 0 0,2 1 0,3 0 27,0 0 1,0-1-1,0 0 1,1-1-1,-1 0 1,0 0-1,11-2 1,53-18-554,-70 21 494,0 0 1,-1 1-1,1-1 1,-1 0-1,1 1 1,-1-1-1,0 1 0,1-1 1,-1 1-1,0-1 1,0 1-1,0-1 1,0 1-1,0-1 1,-1 0-1,0 3 0,1-2 13,-6 52 317,-19 70 0,13-73-230,6-25-87,0 0 0,-2-1 0,-18 39 0,23-57 0,0-1 0,0 1 0,-1-1 0,0 0 0,0 0 0,0-1 0,-1 1 0,0-1 0,0 0 0,0 0 0,-1-1 0,1 1 0,-1-1 0,0 0 0,-1-1 0,1 0 0,0 0 0,-10 3 0,15-5 0,0-1 0,0 0 0,0 0 0,0 0 0,-1 1 0,1-1 0,0 0 0,0 0 0,0 0 0,0-1 0,0 1 0,0 0 0,0 0 0,0 0 0,0-1 0,0 1 0,0-1 0,0 1 0,0-1 0,0 1 0,0-1 0,0 1 0,0-1 0,1 0 0,-1 0 0,0 1 0,0-1 0,1 0 0,-2-1 0,1-1 0,0 0 0,0 0 0,0 0 0,0 0 0,0 0 0,1 0 0,-1-1 0,1 1 0,0 0 0,0-4 0,1-7 0,1 0 0,0 0 0,9-27 0,-5 24-31,0 1 1,1 0-1,1 0 0,0 1 1,2 0-1,-1 1 0,2-1 0,0 2 1,13-14-1,-3 9-268,1 0-1,0 2 1,1 0-1,1 1 1,25-11 0,16-7-4805,10-3-4985</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9.013"/>
    </inkml:context>
    <inkml:brush xml:id="br0">
      <inkml:brushProperty name="width" value="0.025" units="cm"/>
      <inkml:brushProperty name="height" value="0.025" units="cm"/>
    </inkml:brush>
  </inkml:definitions>
  <inkml:trace contextRef="#ctx0" brushRef="#br0">1 114 12460,'25'-17'2249,"2"2"1,0 1 0,53-19-1,-54 24-1672,1 2 0,1 1 0,-1 1-1,1 1 1,0 2 0,0 0 0,38 4 0,-57-1-451,0 0 0,0 1 1,-1 0-1,1 0 0,0 0 1,-1 1-1,1 1 0,-1 0 1,0 0-1,10 7 0,-15-9-60,-1-1 0,0 1 0,1 1 0,-1-1 0,0 0-1,0 1 1,0-1 0,0 1 0,-1-1 0,1 1 0,-1 0 0,1-1-1,-1 1 1,0 0 0,0 0 0,-1 0 0,1 0 0,0 0-1,-1 0 1,0 1 0,0-1 0,0 0 0,0 0 0,0 0-1,-1 0 1,1 0 0,-1 0 0,0 0 0,0 0 0,0 0-1,0 0 1,0 0 0,-1-1 0,-1 4 0,-3 3 87,0 0-1,-1 0 1,0 0 0,0-1-1,-1 0 1,0-1 0,-13 11-1,-75 45 1216,33-22-957,47-30-411,-42 35 0,54-43 0,1 0 0,0 1 0,0-1 0,0 1 0,0 0 0,1 0 0,0 0 0,-1 0 0,1 0 0,1 0 0,-1 0 0,-2 9 0,5-11 0,-1 1 0,0-1 0,0 0 0,0 0 0,1 0 0,0 0 0,-1 0 0,1 0 0,0 0 0,0 0 0,0 0 0,0 0 0,0-1 0,0 1 0,0 0 0,1-1 0,-1 1 0,1 0 0,-1-1 0,1 0 0,0 1 0,-1-1 0,1 0 0,0 0 0,0 0 0,0 0 0,0 0 0,2 0 0,66 22 0,-60-21 0,29 8-1469,-11-4-2401,0 1 0,32 14 0,-49-15-3711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18.657"/>
    </inkml:context>
    <inkml:brush xml:id="br0">
      <inkml:brushProperty name="width" value="0.025" units="cm"/>
      <inkml:brushProperty name="height" value="0.025" units="cm"/>
    </inkml:brush>
  </inkml:definitions>
  <inkml:trace contextRef="#ctx0" brushRef="#br0">0 14 15567,'0'0'11264,"8"-3"-10202,26-8-256,-34 11-770,1 0 0,0 0 1,0 1-1,-1-1 0,1 0 0,0 0 0,-1 0 0,1 0 1,0 1-1,-1-1 0,1 0 0,0 0 0,-1 1 0,1-1 0,-1 1 1,1-1-1,0 0 0,-1 1 0,1-1 0,-1 1 0,0 0 1,1-1-1,-1 1 0,1-1 0,-1 1 0,0 0 0,1-1 0,-1 1 1,0-1-1,0 1 0,1 0 0,-1 0 0,0-1 0,0 1 1,0 0-1,0-1 0,0 1 0,0 1 0,1 30 745,-1-27-543,-1 2-94,0 0-1,0 0 1,-1 0 0,0 0-1,0 0 1,-6 12-1,-9 34 491,15-38-634,1 1 0,1-1 0,0 1 0,1-1 0,5 29 0,-5-39 0,0 1 0,1-1 0,-1 0 0,1 0 0,0 1 0,1-1 0,-1 0 0,1-1 0,0 1 0,0 0 0,0-1 0,1 0 0,-1 0 0,1 0 0,0 0 0,1 0 0,-1-1 0,0 0 0,9 5 0,-11-8 0,-1 1 0,1-1 0,-1 1 0,1-1 0,-1 1 0,1-1 0,0 0 0,-1 0 0,1 0 0,-1 0 0,1 0 0,0 0 0,-1-1 0,1 1 0,-1 0 0,1-1 0,0 1 0,-1-1 0,1 0 0,-1 1 0,0-1 0,1 0 0,-1 0 0,0 0 0,1 0 0,-1 0 0,0 0 0,0 0 0,0-1 0,0 1 0,0 0 0,0-1 0,0 1 0,0 0 0,-1-1 0,1 1 0,0-1 0,0-2 0,3-7 0,0 0 0,-1-1 0,-1 0 0,2-11 0,-3 19 0,3-20 0,-1 0 0,0 0 0,-2 0 0,-1 0 0,-1 0 0,-1 0 0,-10-43 0,12 67 0,1 0 0,-1 0 0,0 0 0,0 0 0,0-1 0,0 1 0,0 0 0,0 0 0,0 0 0,0 0 0,0 0 0,0 0 0,0-1 0,0 1 0,0 0 0,0 0 0,0 0 0,0 0 0,0 0 0,0-1 0,0 1 0,0 0 0,0 0 0,0 0 0,0 0 0,0 0 0,0-1 0,0 1 0,0 0 0,0 0 0,-1 0 0,1 0 0,0 0 0,0 0 0,0 0 0,0 0 0,0-1 0,0 1 0,0 0 0,-1 0 0,1 0 0,0 0 0,0 0 0,0 0 0,0 0 0,0 0 0,0 0 0,-1 0 0,1 0 0,0 0 0,0 0 0,0 0 0,0 0 0,0 0 0,-1 0 0,1 0 0,0 0 0,0 0 0,0 0 0,0 0 0,0 0 0,0 0 0,-1 0 0,1 0 0,0 0 0,0 0 0,0 1 0,0-1 0,0 0 0,-3 15 0,1 21 0,2-34 0,0 1 0,0-1 0,0 1 0,1-1 0,-1 1 0,1-1 0,-1 1 0,1-1 0,0 1 0,0-1 0,0 0 0,1 1 0,-1-1 0,0 0 0,1 0 0,-1 0 0,1 0 0,0 0 0,0-1 0,3 4 0,-1-3 0,0 1 0,0-1 0,0 0 0,1-1 0,-1 1 0,1-1 0,-1 0 0,1 0 0,0 0 0,7 0 0,-2 0 0,0-1 0,-1-1 0,1 0 0,0 0 0,-1-1 0,1 0 0,-1-1 0,0 0 0,0 0 0,15-8 0,-20 9 0,1-1 0,-1 0 0,0 0 0,-1 0 0,1-1 0,-1 1 0,1-1 0,-1 0 0,0 0 0,0 0 0,-1 0 0,1 0 0,-1 0 0,0-1 0,0 0 0,0 1 0,-1-1 0,1 0 0,-1 0 0,0-6 0,-1 11 0,0-1 0,0 0 0,0 1 0,0-1 0,0 0 0,-1 1 0,1-1 0,0 1 0,0-1 0,-1 1 0,1-1 0,0 0 0,-1 1 0,1-1 0,0 1 0,-1 0 0,1-1 0,-1 1 0,1-1 0,-1 1 0,1-1 0,-1 1 0,1 0 0,-1-1 0,1 1 0,-1 0 0,0 0 0,1 0 0,-1-1 0,1 1 0,-1 0 0,0 0 0,1 0 0,-1 0 0,0 0 0,1 0 0,-1 0 0,1 0 0,-1 0 0,0 0 0,1 1 0,-1-1 0,1 0 0,-1 0 0,0 0 0,1 1 0,-1-1 0,1 0 0,-1 1 0,1-1 0,-2 1 0,-29 19 0,22-10 0,0 1 0,1 0 0,-11 19 0,16-26 0,1-1 0,0 1 0,1 0 0,-1 0 0,1-1 0,-1 1 0,1 0 0,0 0 0,1 1 0,-1-1 0,1 0 0,0 0 0,0 0 0,0 0 0,0 0 0,2 6 0,-1-9 0,0 0 0,0 1 0,0-1 0,0 0 0,0 0 0,0 0 0,0-1 0,1 1 0,-1 0 0,0 0 0,1-1 0,-1 1 0,0-1 0,1 1 0,-1-1 0,1 1 0,-1-1 0,1 0 0,-1 0 0,1 0 0,-1 0 0,3 0 0,40-1 0,-36 0 0,78-13 0,-65 10 0,-1 0 0,41-2 0,-61 6 0,1 0 0,-1 0 0,0 0 0,0 0 0,1 0 0,-1 0 0,0 0 0,1 0 0,-1 0 0,0-1 0,0 1 0,1 0 0,-1 0 0,0 0 0,0 0 0,1 0 0,-1-1 0,0 1 0,0 0 0,1 0 0,-1 0 0,0-1 0,0 1 0,0 0 0,0 0 0,0-1 0,1 1 0,-1 0 0,0 0 0,0-1 0,0 1 0,0 0 0,0 0 0,0-1 0,0 1 0,0 0 0,0-1 0,0 1 0,-3-17 0,-13-16 0,15 31 0,-55-98 0,56 99 0,0 1 0,0-1 0,0 1 0,0 0 0,1 0 0,-1-1 0,0 1 0,0 0 0,0-1 0,1 1 0,-1 0 0,0 0 0,0-1 0,1 1 0,-1 0 0,0 0 0,0-1 0,1 1 0,-1 0 0,0 0 0,1 0 0,-1 0 0,0 0 0,1-1 0,-1 1 0,0 0 0,1 0 0,-1 0 0,0 0 0,1 0 0,-1 0 0,0 0 0,1 0 0,-1 0 0,1 0 0,-1 0 0,0 1 0,1-1 0,-1 0 0,1 0 0,-1 0 0,97 3-5915,1 1-3208,-51-4 2092</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29.339"/>
    </inkml:context>
    <inkml:brush xml:id="br0">
      <inkml:brushProperty name="width" value="0.025" units="cm"/>
      <inkml:brushProperty name="height" value="0.025" units="cm"/>
    </inkml:brush>
  </inkml:definitions>
  <inkml:trace contextRef="#ctx0" brushRef="#br0">13 1 15951,'0'0'5061,"-12"54"-545,12-39-1217,2-4-1185,16-5-865,7-4-864,3-2-321,5-13-2755,-2-15-7302</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47.618"/>
    </inkml:context>
    <inkml:brush xml:id="br0">
      <inkml:brushProperty name="width" value="0.025" units="cm"/>
      <inkml:brushProperty name="height" value="0.025" units="cm"/>
    </inkml:brush>
  </inkml:definitions>
  <inkml:trace contextRef="#ctx0" brushRef="#br0">68 83 14606,'0'0'4441,"1"9"-2316,2 257 4878,-27 146-4450,23-398-2375,0 3 77,-1 0 0,0 0 0,-1-1 0,-1 1 0,-11 29 0,15-46-252,0 0 0,0 0 1,0 1-1,0-1 0,0 0 0,0 1 1,0-1-1,0 0 0,0 0 0,0 1 0,0-1 1,0 0-1,0 0 0,0 1 0,0-1 0,-1 0 1,1 0-1,0 1 0,0-1 0,0 0 0,0 0 1,-1 1-1,1-1 0,0 0 0,0 0 1,0 0-1,-1 0 0,1 1 0,0-1 0,0 0 1,-1 0-1,1 0 0,0 0 0,0 0 0,-1 0 1,1 0-1,0 1 0,0-1 0,-1 0 1,1 0-1,0 0 0,0 0 0,-1 0 0,1 0 1,0 0-1,-1-1 0,1 1 0,0 0 0,0 0 1,-1 0-1,1 0 0,0 0 0,0 0 1,-1 0-1,1-1 0,0 1 0,0 0 0,0 0 1,-1 0-1,1 0 0,0-1 0,0 1 0,0 0 1,0 0-1,-1-1 0,1 1 0,0 0 0,-4-22 94,0-45-95,4-1-1,3 0 1,3 0-1,3 1 1,2 0 0,4 1-1,2 0 1,4 1-1,35-78 1,-50 130-14,0 1-1,1-1 1,0 1 0,1 1-1,1-1 1,-1 1 0,2 1 0,16-15-1,-22 21 8,1 1 0,0-1 0,0 1 0,0 1 0,0-1 1,1 1-1,-1-1 0,1 2 0,-1-1 0,1 1 0,0-1 0,0 2 0,0-1 0,0 1 0,-1-1 0,1 2 0,0-1 0,0 1 0,0 0 0,0 0 0,-1 0 0,1 1 0,6 2 0,-2 1 14,-1 0-1,1 1 1,-1 0 0,0 1-1,0-1 1,-1 2-1,0-1 1,0 1-1,-1 0 1,0 1-1,-1 0 1,9 13-1,-12-16 0,-1-1-1,1 0 0,-1 1 1,0 0-1,0-1 1,0 1-1,-1 0 0,0 0 1,0 0-1,-1 11 1,0-13-6,0 0 0,-1 0 0,0 0 0,0 0-1,0-1 1,-1 1 0,1 0 0,-1-1 0,1 1 0,-1-1 0,-1 0 0,1 1 0,0-1 0,-1 0 0,1-1 0,-1 1 0,0 0 0,-3 2 0,-6 2-2,1 0 0,-1 0 0,0-1 0,-1-1 0,0 0 0,1-1 0,-1 0 0,-1-1 0,1-1 0,-14 2 0,19-4 0,0 1 0,0-1 0,0-1 0,0 1 0,0-1 0,0-1 0,1 1 0,-12-5 0,16 5 0,-1-1 0,1 0 0,-1 0 0,1 0 0,0 0 0,-1 0 0,1-1 0,0 1 0,1-1 0,-1 0 0,0 0 0,1 0 0,0 0 0,-1-1 0,1 1 0,0 0 0,-1-6 0,1 5-270,1 1 0,0-1 1,0 0-1,1 0 0,-1 0 0,1 0 0,0 0 0,0 0 1,0 0-1,1-6 0,11-21-7919,10 2-11179</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48.321"/>
    </inkml:context>
    <inkml:brush xml:id="br0">
      <inkml:brushProperty name="width" value="0.025" units="cm"/>
      <inkml:brushProperty name="height" value="0.025" units="cm"/>
    </inkml:brush>
  </inkml:definitions>
  <inkml:trace contextRef="#ctx0" brushRef="#br0">465 353 10922,'0'0'7415,"7"-9"-4404,18-32-438,-24 41-2460,-1-1 0,1 1 0,-1-1-1,1 0 1,-1 1 0,1-1 0,-1 1 0,0-1-1,1 0 1,-1 1 0,0-1 0,1 0-1,-1 0 1,0 1 0,0-1 0,0 0 0,0 0-1,0 1 1,0-1 0,0 0 0,0 1-1,0-1 1,0 0 0,0 0 0,0 1 0,-1-1-1,1 0 1,0 1 0,-1-1 0,1 0 0,0 1-1,-1-1 1,1 0 0,0 1 0,-1-1-1,1 1 1,-1-1 0,0 1 0,1-1 0,-1 1-1,1-1 1,-1 1 0,0-1 0,1 1-1,-1 0 1,-1-1 0,-33-1 1144,29 2-960,-4 1-224,0 0 0,0 1 0,0 0 0,0 1 0,0 0 0,0 0 0,1 1 0,0 0 0,-1 1 0,2 0 0,-1 1 0,0 0 0,1 0 0,0 0 0,-8 10 0,6-6-5,1-1 1,1 1-1,-1 1 1,2 0 0,-1 0-1,1 0 1,1 1 0,0 0-1,1 0 1,0 1-1,-4 18 1,9-30-69,-1 1 0,1-1 0,-1 1 0,1 0 0,-1-1 0,1 1 0,0 0 0,0-1 0,0 1 0,0 0 0,0 0 0,0-1 0,0 1 0,1 0 0,-1-1 0,1 1 0,-1-1 0,1 1 0,-1 0 0,1-1 0,0 1 0,0-1 0,0 1 0,0-1 0,0 0 0,0 1 0,0-1 0,0 0 0,1 0 0,-1 0 0,0 0 0,1 0 0,-1 0 0,1 0 0,-1 0 0,1-1 0,-1 1 0,1-1 0,0 1 0,2 0 0,1-1 0,0 0 0,0 0 0,0 0 0,0-1 0,0 0 0,-1 0 0,1 0 0,0-1 0,0 1 0,0-1 0,-1 0 0,1-1 0,4-2 0,7-6 0,-1-1 0,0 0 0,-1-1 0,0-1 0,-1 0 0,0 0 0,-2-2 0,1 1 0,-2-2 0,10-19 0,-10 15 0,0 0 0,-2-1 0,-1 0 0,0 0 0,-2 0 0,0-1 0,-2 0 0,1-26 0,-3 43 0,-1 0 0,0 0 0,0 1 0,-1-1 0,0 0 0,0 0 0,0 0 0,-1 1 0,0-1 0,0 1 0,0-1 0,-1 1 0,0 0 0,0 0 0,0 0 0,-6-7 0,5 9 0,0-1 0,-1 1 0,0 0 0,1 0 0,-1 0 0,0 0 0,0 1 0,-1 0 0,1 0 0,0 1 0,-1-1 0,1 1 0,-1 0 0,0 1 0,1-1 0,-1 1 0,-7 1 0,-3 0 0,1 2 0,0 0 0,0 0 0,0 1 0,0 1 0,1 1 0,-1 0 0,-15 9 0,-109 73 0,104-64 0,21-15 0,7-5 0,0 0 0,1 0 0,0 1 0,0 0 0,1 0 0,-7 7 0,51-10-715,-24-4-2323,1-1 1,28-8-1,-1-2-6576</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48.848"/>
    </inkml:context>
    <inkml:brush xml:id="br0">
      <inkml:brushProperty name="width" value="0.025" units="cm"/>
      <inkml:brushProperty name="height" value="0.025" units="cm"/>
    </inkml:brush>
  </inkml:definitions>
  <inkml:trace contextRef="#ctx0" brushRef="#br0">0 50 17745,'0'0'5183,"1"9"-2850,0 3-1576,0 1 0,1-1 0,0 0 0,1 0 0,0-1 0,7 18 0,-9-26-713,1 0 1,-1 0-1,0-1 0,1 1 1,-1-1-1,1 1 0,0-1 1,0 0-1,0 0 0,0 0 1,0 0-1,0 0 0,1 0 0,-1 0 1,1-1-1,-1 1 0,1-1 1,-1 0-1,1 0 0,0 0 1,0 0-1,0 0 0,0-1 1,-1 1-1,1-1 0,0 1 0,0-1 1,0 0-1,0-1 0,0 1 1,0 0-1,0-1 0,0 1 1,0-1-1,-1 0 0,1 0 1,5-3-1,1-1-334,0 0 1,-1-1 0,1 0-1,-1 0 1,0-1 0,-1 0-1,0 0 1,0 0-1,8-14 1,3-4-2209,27-51 0,-34 57 3067,-20 45 265,-22 48 928,1-5-840,2-7 520,3 0 0,-22 82 0,42-99-4020,17-67-26746</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49.191"/>
    </inkml:context>
    <inkml:brush xml:id="br0">
      <inkml:brushProperty name="width" value="0.025" units="cm"/>
      <inkml:brushProperty name="height" value="0.025" units="cm"/>
    </inkml:brush>
  </inkml:definitions>
  <inkml:trace contextRef="#ctx0" brushRef="#br0">0 69 6790,'0'0'13672,"11"3"-11537,33 3 746,64 1 0,58-8-999,-61 0-1678,-27 1-316,238-5 538,-232 0-1907,143-27 0,-172 18-1891,-22 0-1899,-14 1-3313</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49.779"/>
    </inkml:context>
    <inkml:brush xml:id="br0">
      <inkml:brushProperty name="width" value="0.025" units="cm"/>
      <inkml:brushProperty name="height" value="0.025" units="cm"/>
    </inkml:brush>
  </inkml:definitions>
  <inkml:trace contextRef="#ctx0" brushRef="#br0">447 328 13741,'0'0'5424,"-8"-6"-1986,2 2-3082,1 1 0,-1-1 1,0 1-1,0 0 0,0 0 1,-1 1-1,1-1 0,-1 2 1,1-1-1,-1 1 0,1 0 1,-1 0-1,0 0 0,0 1 1,1 0-1,-1 1 0,0-1 1,0 1-1,-7 3 0,3 1-179,0 0-1,1 1 1,-1 0-1,1 1 1,1 0 0,-1 1-1,1 0 1,1 1-1,0-1 1,-13 18-1,12-14-58,1 0-1,0 1 1,0 0 0,1 0-1,1 1 1,0 0-1,1 0 1,-4 18 0,8-27-114,1-1 1,-1 0 0,0 0-1,1 1 1,0-1 0,0 0-1,1 1 1,-1-1 0,2 5-1,-2-7-4,1-1 0,0 0-1,-1 0 1,1 0 0,0 1 0,0-1-1,0 0 1,0 0 0,0-1-1,0 1 1,0 0 0,0 0-1,0 0 1,0-1 0,0 1 0,1 0-1,-1-1 1,0 1 0,0-1-1,1 1 1,-1-1 0,0 0-1,1 0 1,-1 0 0,1 1 0,-1-1-1,0 0 1,1-1 0,-1 1-1,3-1 1,4 0 0,-1-2 0,1 1 0,-1-1 0,1 0 0,-1-1 0,0 0 0,0 0 0,0 0 0,-1-1 0,0 0 0,0 0 0,0-1 0,0 1 0,-1-2 0,8-10 0,7-10 0,-1-1 0,20-40 0,-25 40 0,-2 0 0,0 0 0,9-39 0,-17 53 0,-1-1 0,-1 1 0,0-1 0,-1 0 0,-1 1 0,0-1 0,0 0 0,-6-27 0,5 37 0,-1 1 0,1 0 0,-1-1 0,1 1 0,-1 0 0,0 0 0,-1 0 0,1 1 0,-1-1 0,0 0 0,0 1 0,0 0 0,0-1 0,0 1 0,-1 0 0,1 1 0,-1-1 0,0 1 0,0 0 0,0 0 0,0 0 0,0 0 0,-1 0 0,1 1 0,0 0 0,-1 0 0,1 0 0,-1 1 0,-4-1 0,-1 1 0,1 0 0,-1 1 0,0 0 0,1 0 0,-1 1 0,1 0 0,0 1 0,0 0 0,0 1 0,0-1 0,0 2 0,-14 9 0,0 2 0,2 1 0,-1 0 0,2 2 0,0 1 0,2 0 0,-20 28 0,36-45-164,1-1 1,-1 1-1,1-1 1,-1 1-1,1 0 1,0 0-1,0 0 1,0-1-1,0 1 1,1 0-1,-1 0 1,1 4-1,0-6 48,0 0-1,0 0 1,1 0-1,-1-1 1,1 1-1,-1 0 1,1 0 0,-1 0-1,1 0 1,-1-1-1,1 1 1,0 0-1,-1 0 1,1-1 0,0 1-1,0-1 1,0 1-1,-1-1 1,1 1-1,0-1 1,0 1 0,0-1-1,0 0 1,0 1-1,0-1 1,0 0-1,0 0 1,0 0 0,0 0-1,0 0 1,0 0-1,0 0 1,0 0 0,0 0-1,-1 0 1,1 0-1,1-1 1,31-4-5484,3-9-2333</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50.308"/>
    </inkml:context>
    <inkml:brush xml:id="br0">
      <inkml:brushProperty name="width" value="0.025" units="cm"/>
      <inkml:brushProperty name="height" value="0.025" units="cm"/>
    </inkml:brush>
  </inkml:definitions>
  <inkml:trace contextRef="#ctx0" brushRef="#br0">0 0 13164,'0'0'15882,"7"12"-14323,-2-6-1399,-1 1-1,0 0 1,0 1 0,-1-1 0,0 1-1,0 0 1,-1-1 0,0 1 0,0 0-1,-1 0 1,0 1 0,0 9 0,-16 102-56,10-93-108,1 0 0,1 1 1,1-1-1,3 39 0,-1-65 4,0-1 0,0 1 0,0 0 0,0-1 0,0 1 0,0-1 0,0 1 0,1-1 0,-1 1 0,0-1 0,0 1 0,0-1 0,1 1 0,-1-1 0,0 1 0,0-1 0,1 1 0,-1-1 0,1 1 0,-1-1 0,0 0 0,1 1 0,-1-1 0,1 0 0,-1 1 0,1-1 0,-1 0 0,1 1 0,-1-1 0,1 0 0,-1 0 0,1 0 0,-1 0 0,1 1 0,-1-1 0,1 0 0,-1 0 0,1 0 0,0 0 0,-1 0 0,1 0 0,-1-1 0,1 1 0,-1 0 0,1 0 0,-1 0 0,1 0 0,-1-1 0,1 1 0,-1 0 0,1 0 0,-1-1 0,1 1 0,0-1 0,26-20 0,-27 21 0,55-58 0,87-117 0,-90 107 0,-33 45 0,-13 16 0,1 0 0,-2-1 0,1 1 0,-1-1 0,0 0 0,6-14 0,-20 19-2917,-14 4-6706,5 2 639</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50.665"/>
    </inkml:context>
    <inkml:brush xml:id="br0">
      <inkml:brushProperty name="width" value="0.025" units="cm"/>
      <inkml:brushProperty name="height" value="0.025" units="cm"/>
    </inkml:brush>
  </inkml:definitions>
  <inkml:trace contextRef="#ctx0" brushRef="#br0">0 0 3427,'0'0'17329,"0"53"-14831,2-23 769,7-2-993,3 3-640,3-3-97,3 1-864,2-5-545,0-6-512,5-13-3620,0-5-7207</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50.990"/>
    </inkml:context>
    <inkml:brush xml:id="br0">
      <inkml:brushProperty name="width" value="0.025" units="cm"/>
      <inkml:brushProperty name="height" value="0.025" units="cm"/>
    </inkml:brush>
  </inkml:definitions>
  <inkml:trace contextRef="#ctx0" brushRef="#br0">0 5 11883,'0'0'12492,"58"33"-9962,-6-30-255,17-3-578,17 0-576,5-3-480,5-8-513,-3 1-128,-13 1 0,-18 2-96,-22 6-1730,-19 1-704,-18 0-962,-9 6-1312,-24 3-2179</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51.347"/>
    </inkml:context>
    <inkml:brush xml:id="br0">
      <inkml:brushProperty name="width" value="0.025" units="cm"/>
      <inkml:brushProperty name="height" value="0.025" units="cm"/>
    </inkml:brush>
  </inkml:definitions>
  <inkml:trace contextRef="#ctx0" brushRef="#br0">1 62 10602,'0'0'15951,"94"44"-14285,-13-46-193,18-12-672,7-4-513,3 3-256,-5 1-192,-8-1-2402,-13 1-4741,-12 1-11371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19.061"/>
    </inkml:context>
    <inkml:brush xml:id="br0">
      <inkml:brushProperty name="width" value="0.025" units="cm"/>
      <inkml:brushProperty name="height" value="0.025" units="cm"/>
    </inkml:brush>
  </inkml:definitions>
  <inkml:trace contextRef="#ctx0" brushRef="#br0">150 61 3331,'0'0'24850,"-10"-5"-22816,4 2-1744,4 1-231,0 1 0,0-1 0,0 1 0,0 0 0,0 0 0,0 0 0,0 0 0,0 0 0,-1 1 0,1-1 1,0 1-1,-1-1 0,1 1 0,0 0 0,-1 0 0,1 0 0,0 0 0,-1 0 0,1 1 0,0-1 0,-1 1 0,1-1 0,0 1 0,0 0 0,0 0 0,-1 0 0,1 0 0,0 0 0,-3 3 0,-1 2-30,0 0 0,0 1 0,1 0-1,-1 0 1,1 0 0,1 1 0,0 0 0,0 0 0,0 0 0,1 0 0,0 1 0,1-1-1,0 1 1,0-1 0,1 1 0,-1 9 0,2-16-29,0-1 0,1 0 0,-1 0 0,0 1 0,0-1 0,1 0 0,-1 1 0,1-1 0,-1 0 0,1 0 0,0 0 0,-1 0 0,1 1 0,0-1 0,0 0 0,0 0 0,0 0 0,0-1 0,0 1 0,0 0 0,0 0 0,0 0 0,0-1 0,0 1 0,1-1 0,-1 1 0,0-1 0,0 1 0,1-1 0,-1 0 0,0 1 0,1-1 0,-1 0 0,0 0 0,1 0 0,-1 0 0,0 0 0,1 0 0,-1-1 0,3 0 0,1 1 0,1-1 0,0 0 0,0-1 0,-1 1 0,1-1 0,-1 0 0,0-1 0,8-4 0,-2-2 0,0 0 0,-1-1 0,-1 0 0,0 0 0,0-1 0,-1 0 0,0-1 0,-1 0 0,0 0 0,-1-1 0,0 0 0,-1 0 0,-1 0 0,0-1 0,2-15 0,-14 75 0,-5 96 0,13-140-96,0-1 0,-1 1-1,1 0 1,0 0 0,0 0 0,0 0 0,1 0 0,-1-1-1,0 1 1,1 0 0,-1 0 0,1-1 0,0 1 0,-1 0-1,1 0 1,0-1 0,0 1 0,0-1 0,0 1-1,1-1 1,-1 1 0,0-1 0,0 0 0,1 0 0,-1 0-1,1 1 1,-1-1 0,1-1 0,0 1 0,-1 0 0,1 0-1,0 0 1,-1-1 0,1 1 0,0-1 0,0 0-1,0 1 1,-1-1 0,1 0 0,0 0 0,0 0 0,0 0-1,0-1 1,0 1 0,-1 0 0,4-2 0,2 1-410,-1-1 0,0-1 0,0 1 0,1-1 0,-2 0 0,1 0 0,0-1 0,-1 1 0,0-1 0,1-1 0,-2 1 0,7-7 0,12-23-4320,-1-4-1383</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7:51.691"/>
    </inkml:context>
    <inkml:brush xml:id="br0">
      <inkml:brushProperty name="width" value="0.025" units="cm"/>
      <inkml:brushProperty name="height" value="0.025" units="cm"/>
    </inkml:brush>
  </inkml:definitions>
  <inkml:trace contextRef="#ctx0" brushRef="#br0">80 374 17489,'0'0'11536,"4"14"-10159,-3-11-1278,2 6 78,0-1 1,-1 0 0,-1 1 0,1-1-1,-1 1 1,0-1 0,-1 1 0,0-1-1,-1 1 1,0 0 0,-2 10 0,-3 2-103,-15 80 15,20-94-92,0 0-1,0 0 1,1 0-1,0 0 1,1-1-1,-1 1 1,1 0-1,0 0 1,1-1-1,0 1 1,0 0-1,4 6 1,-4-10 3,0 0 0,0 0 0,1 0 0,0 0 0,0-1 0,0 1 0,0-1 1,0 0-1,0 0 0,0 0 0,1 0 0,-1 0 0,1-1 0,-1 1 0,1-1 0,0 0 0,-1 0 0,1-1 0,0 1 0,0-1 0,0 0 0,-1 0 1,1 0-1,0 0 0,0-1 0,0 1 0,0-1 0,-1 0 0,6-2 0,2 0-17,-1-1 0,0 0 0,0 0 0,0-1 0,0 0 0,-1-1 0,0 0 0,0 0 0,9-9 0,-13 10-282,0-1 1,0 1 0,-1-1-1,0 1 1,0-1-1,-1 0 1,6-13-1,-6 11-760,-1-1-1,0 1 0,0 0 0,-1-1 1,0 1-1,-1-11 0,0-36-7536</inkml:trace>
  <inkml:trace contextRef="#ctx0" brushRef="#br0" timeOffset="1">1 23 19538,'0'0'12941,"46"-22"-15632,-30 22-5188</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30.899"/>
    </inkml:context>
    <inkml:brush xml:id="br0">
      <inkml:brushProperty name="width" value="0.025" units="cm"/>
      <inkml:brushProperty name="height" value="0.025" units="cm"/>
    </inkml:brush>
  </inkml:definitions>
  <inkml:trace contextRef="#ctx0" brushRef="#br0">44 1 17681,'0'0'5808,"1"11"-4111,7 150 2940,-7-93-3336,-14 123 0,12-183-1223,1-4-100,0 0 1,-1 0-1,1 0 0,-1 0 1,0 0-1,0-1 1,0 1-1,0 0 1,-1 0-1,0-1 1,1 1-1,-1-1 1,-3 4-1,5-8-189,-1 1 0,0 0 0,1 0 0,-1 0 0,1 0-1,-1-1 1,1 1 0,-1 0 0,1-1 0,-1 1 0,1 0 0,-1-1 0,1 1 0,-1-1-1,1 1 1,0 0 0,-1-1 0,1 1 0,0-1 0,-1 1 0,1-1 0,0 1-1,0-1 1,-1 0 0,1 1 0,0-1 0,0 1 0,0-1 0,0 1 0,0-2 0,-6-20-5459,1-8-2946</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31.379"/>
    </inkml:context>
    <inkml:brush xml:id="br0">
      <inkml:brushProperty name="width" value="0.025" units="cm"/>
      <inkml:brushProperty name="height" value="0.025" units="cm"/>
    </inkml:brush>
  </inkml:definitions>
  <inkml:trace contextRef="#ctx0" brushRef="#br0">1 467 12300,'0'0'17147,"5"-9"-16363,42-76-304,49-95 842,-82 149-1175,-1 0 0,-1-1-1,-2 0 1,5-35 0,-16 106-147,6 57 0,-5-83-496,1 0 1,1-1-1,0 1 0,1-1 1,0 0-1,1 0 0,0 0 1,1 0-1,0 0 1,1-1-1,0 0 0,15 19 1,-4-15-7412</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32.269"/>
    </inkml:context>
    <inkml:brush xml:id="br0">
      <inkml:brushProperty name="width" value="0.025" units="cm"/>
      <inkml:brushProperty name="height" value="0.025" units="cm"/>
    </inkml:brush>
  </inkml:definitions>
  <inkml:trace contextRef="#ctx0" brushRef="#br0">62 1 9513,'0'0'17825,"-2"12"-17083,-14 73 440,-20 156 2264,34-218-3419,-2 27-16,3 0-1,8 87 1,-6-132-315,0 1-1,0-1 1,1 0 0,0 1 0,0-1-1,1 0 1,-1 0 0,6 7-1,-6-9-158,1 1-1,-1-1 0,1 0 0,0 0 0,0-1 0,0 1 0,0 0 0,0-1 0,1 0 0,-1 0 0,1 0 1,-1 0-1,1 0 0,0-1 0,0 0 0,0 0 0,0 0 0,0 0 0,6 0 0</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32.688"/>
    </inkml:context>
    <inkml:brush xml:id="br0">
      <inkml:brushProperty name="width" value="0.025" units="cm"/>
      <inkml:brushProperty name="height" value="0.025" units="cm"/>
    </inkml:brush>
  </inkml:definitions>
  <inkml:trace contextRef="#ctx0" brushRef="#br0">31 36 14574,'0'0'13543,"2"13"-12625,-2 11-517,0 0-1,-1-1 1,-1 1-1,-6 24 0,2-23 15,1-7-86,1 0 0,1 0-1,-1 25 1,5-44-329,0 1 0,0 0 0,0 0 0,0 0 0,0 0 0,0-1 0,-1 1 0,1 0 0,0-1 0,0 1 0,0-1 0,-1 1 0,1-1 0,0 1 0,0-1 0,-1 0 0,1 1 0,0-1 0,-1 0 0,1 1 0,-1-1 0,1 0 0,0-1 0,21-23 0,-3 0 0,59-84 0,-70 96 0,0-1 0,-1 1 0,-1-1 0,0 0 0,-1-1 0,5-21 0,-8 33 0,-2 2 0,0 0 0,1 0 0,-1 1 0,0-1 0,0 0 0,0 0 0,1 0 0,-1 0 0,0 0 0,0 0 0,0 0 0,0 1 0,-1-1 0,1 0 0,0 0 0,0 0 0,0 0 0,-1 0 0,1 0 0,-1 0 0,-1 2-547,0 1 0,0 0 0,0 0 0,0 0 0,0 0 0,0 0 0,1 1 0,-1-1 1,1 0-1,-1 3 0,-9 13-5491,-1 0-1318</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33.062"/>
    </inkml:context>
    <inkml:brush xml:id="br0">
      <inkml:brushProperty name="width" value="0.025" units="cm"/>
      <inkml:brushProperty name="height" value="0.025" units="cm"/>
    </inkml:brush>
  </inkml:definitions>
  <inkml:trace contextRef="#ctx0" brushRef="#br0">3 1 14510,'0'0'7078,"-3"56"-5380,11-45 160,-1 2-353,-1 0-960,-1 0-481,-1-2-224,0-2-1378,1-5-1345</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33.401"/>
    </inkml:context>
    <inkml:brush xml:id="br0">
      <inkml:brushProperty name="width" value="0.025" units="cm"/>
      <inkml:brushProperty name="height" value="0.025" units="cm"/>
    </inkml:brush>
  </inkml:definitions>
  <inkml:trace contextRef="#ctx0" brushRef="#br0">90 0 14510,'0'0'8151,"6"11"-7046,10 19-226,-1 2-1,-2 0 1,-1 1-1,10 43 1,-15-49-587,-1 1 0,-2-1 0,-1 1 1,-1-1-1,-2 1 0,-3 39 1,-1-45-199,-2-1 0,0-1-1,-1 1 1,-1-1 0,-1 0 0,-14 23 0,-75 107-4440,66-107-2567</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41.566"/>
    </inkml:context>
    <inkml:brush xml:id="br0">
      <inkml:brushProperty name="width" value="0.025" units="cm"/>
      <inkml:brushProperty name="height" value="0.025" units="cm"/>
    </inkml:brush>
  </inkml:definitions>
  <inkml:trace contextRef="#ctx0" brushRef="#br0">1 35 5573,'0'0'21952,"1"4"-21258,1 5-404,0 1 1,-1-1 0,0 1 0,-1-1 0,0 12-1,-1-11-18,1-1 0,0 1-1,1-1 1,0 0 0,0 1-1,5 16 1,-5-25-264,-1 0 1,0-1-1,0 1 0,1 0 1,-1 0-1,0-1 1,1 1-1,-1 0 0,1-1 1,-1 1-1,1-1 1,-1 1-1,1 0 0,-1-1 1,1 1-1,0-1 1,-1 1-1,1-1 0,0 0 1,-1 1-1,1-1 1,0 0-1,0 1 0,-1-1 1,1 0-1,0 0 1,0 0-1,-1 1 0,1-1 1,1 0-1,0-1 16,0 1 0,0-1 0,0 0-1,0 0 1,0 0 0,0 0 0,-1 0 0,1 0-1,0 0 1,0 0 0,1-3 0,38-43 330,-39 45-352,33-58-2,-27 44 0,0 1 0,1 1 0,18-23 0,-26 39 0,-1 0 0,1 1 0,0-1 0,-1 0 0,1 0 0,-1 0 0,0 0 0,0 0 0,0 1 0,0-1 0,0 3 0,-15 145 0,15-150 0,0 1 0,0-1 0,-1 0 0,1 1 0,0-1 0,0 1 0,0-1 0,0 1 0,0-1 0,0 1 0,0-1 0,0 0 0,0 1 0,1-1 0,-1 1 0,0-1 0,0 0 0,0 1 0,0-1 0,1 1 0,-1-1 0,0 0 0,0 1 0,1-1 0,-1 0 0,0 1 0,0-1 0,1 0 0,-1 1 0,0-1 0,1 0 0,-1 0 0,1 1 0,-1-1 0,0 0 0,1 0 0,-1 0 0,1 0 0,-1 0 0,1 1 0,18-13 0,15-26 0,-13 5 0,-17 25 0,1 0 0,0 0 0,0 1 0,1-1 0,12-11 0,-18 19 0,0 0 0,0 0 0,1 0 0,-1 0 0,0 0 0,0-1 0,0 1 0,0 0 0,1 0 0,-1 0 0,0 0 0,0 0 0,0 0 0,1 0 0,-1 0 0,0 0 0,0 0 0,0 0 0,1 0 0,-1 0 0,0 0 0,0 0 0,0 0 0,0 0 0,1 0 0,-1 0 0,0 0 0,0 0 0,0 1 0,1-1 0,-1 0 0,0 0 0,0 0 0,0 0 0,0 0 0,0 0 0,1 0 0,-1 1 0,0-1 0,0 0 0,0 0 0,0 0 0,0 0 0,0 1 0,0-1 0,0 0 0,0 0 0,1 1 0,2 15 0,-2 26 0,-1-36 0,0 90-43,0-95-25,-1-1-1,1 0 1,0 0-1,0 1 1,0-1-1,0 0 1,0 0-1,0 1 0,0-1 1,0 0-1,0 0 1,0 1-1,1-1 1,-1 0-1,0 0 1,0 1-1,0-1 1,0 0-1,0 0 1,0 1-1,1-1 0,-1 0 1,0 0-1,0 0 1,0 1-1,0-1 1,1 0-1,-1 0 1,0 0-1,0 0 1,0 1-1,1-1 1,-1 0-1,0 0 0,0 0 1,1 0-1,-1 0 1,0 0-1,1 0 1,11-5-3188,9-16-3708,-5-1-980</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42.048"/>
    </inkml:context>
    <inkml:brush xml:id="br0">
      <inkml:brushProperty name="width" value="0.025" units="cm"/>
      <inkml:brushProperty name="height" value="0.025" units="cm"/>
    </inkml:brush>
  </inkml:definitions>
  <inkml:trace contextRef="#ctx0" brushRef="#br0">108 1 13485,'0'0'8733,"-8"3"-6373,2-1-2152,1 0-1,0 0 1,-1 1 0,1 0-1,1 0 1,-1 0 0,0 1-1,1-1 1,-1 1 0,1 0-1,0 0 1,0 1 0,1-1-1,-1 1 1,1 0 0,0 0-1,1 0 1,-1 0 0,-3 11-1,3-7-39,0 0 0,1 0 0,0 0-1,1 0 1,0 1 0,0 10 0,1-19-151,0 0 0,0 0 0,0 0 0,1-1 1,-1 1-1,0 0 0,1 0 0,-1 0 1,1-1-1,-1 1 0,0 0 0,1-1 0,0 1 1,-1 0-1,1-1 0,-1 1 0,1-1 0,0 1 1,-1-1-1,1 1 0,0-1 0,0 1 1,-1-1-1,1 0 0,0 1 0,0-1 0,0 0 1,-1 0-1,1 0 0,0 0 0,0 0 0,0 1 1,0-2-1,-1 1 0,1 0 0,0 0 1,0 0-1,0 0 0,0 0 0,-1-1 0,1 1 1,0 0-1,1-1 0,40-16 971,-24 3-833,-1-1 1,0-1-1,-1 0 0,22-30 0,-11 14 164,-27 32-319,0-1 0,0 1 1,0 0-1,1 0 0,-1 0 1,0 0-1,0 0 0,0 0 1,1 0-1,-1 0 0,0 0 1,0 0-1,0 0 1,0 0-1,1 0 0,-1 0 1,0 0-1,0 0 0,0 0 1,0 0-1,1 0 0,-1 0 1,0 1-1,0-1 0,0 0 1,0 0-1,1 0 0,-1 0 1,0 0-1,0 0 0,0 0 1,0 1-1,0-1 1,0 0-1,1 0 0,-1 0 1,0 0-1,0 1 0,0-1 1,0 0-1,0 0 0,0 0 1,0 0-1,0 1 0,0-1 1,0 0-1,0 0 0,0 0 1,0 0-1,0 1 0,0-1 1,0 0-1,0 0 1,0 0-1,0 1 0,0-1 1,0 0-1,0 0 0,0 0 1,2 26 4,0 30-10,-2-54 5,0 34 0,3-38 0,-1 0 0,1 0 0,0-1 0,-1 1 0,1-1 0,-1 1 0,0-1 0,3-3 0,12-21 0,-12 19 0,0-1 0,1 1 0,-1 0 0,2 1 0,-1-1 0,1 1 0,10-8 0,-17 15 0,0 0 0,1 0 0,-1 0 0,0 0 0,0 0 0,0 0 0,1-1 0,-1 1 0,0 0 0,0 0 0,0 0 0,1 0 0,-1 0 0,0 0 0,0 0 0,1 0 0,-1 0 0,0 0 0,0 0 0,0 1 0,1-1 0,-1 0 0,0 0 0,0 0 0,0 0 0,1 0 0,-1 0 0,0 0 0,0 0 0,0 1 0,0-1 0,1 0 0,-1 0 0,0 0 0,0 0 0,0 1 0,0-1 0,0 0 0,0 0 0,1 0 0,-1 1 0,0-1 0,0 0 0,0 0 0,0 1 0,4 17 0,-4 27 0,0-37 0,-3 55-117,3-62-700,5-12-15962</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42.450"/>
    </inkml:context>
    <inkml:brush xml:id="br0">
      <inkml:brushProperty name="width" value="0.025" units="cm"/>
      <inkml:brushProperty name="height" value="0.025" units="cm"/>
    </inkml:brush>
  </inkml:definitions>
  <inkml:trace contextRef="#ctx0" brushRef="#br0">12 1 21460,'0'0'8867,"7"13"-8370,-4-9-449,1 3 42,1 1 1,-1-1 0,0 1 0,-1 1-1,1-1 1,-2 0 0,1 1 0,-1-1 0,-1 1-1,1 0 1,-1 9 0,-20 199 597,11-143-570,10-98-118,1-64 0,-3 83 0,0 0 0,-1 1 0,1-1 0,-1 0 0,0 1 0,-1-1 0,1 1 0,-1-1 0,0 1 0,0 0 0,0-1 0,-1 1 0,1 0 0,-7-7 0,9 11 0,0 0 0,0 0 0,0 0 0,0-1 0,0 1 0,0 0 0,0 0 0,0 0 0,-1 0 0,1 0 0,0-1 0,0 1 0,0 0 0,0 0 0,0 0 0,0 0 0,0 0 0,0 0 0,-1 0 0,1 0 0,0-1 0,0 1 0,0 0 0,0 0 0,0 0 0,-1 0 0,1 0 0,0 0 0,0 0 0,0 0 0,0 0 0,0 0 0,-1 0 0,1 0 0,0 0 0,0 0 0,0 0 0,0 0 0,0 0 0,-1 0 0,1 0 0,0 0 0,0 0 0,0 0 0,0 1 0,0-1 0,-1 0 0,1 0 0,0 0 0,0 0 0,0 0 0,0 0 0,0 0 0,0 0 0,0 1 0,0-1 0,-1 0 0,1 0 0,0 0 0,0 0 0,0 0 0,0 1 0,0-1 0,0 0 0,0 0 0,0 1 0,0-1 0,1 1 0,-1-1 0,0 1 0,0-1 0,0 1 0,1-1 0,-1 0 0,0 1 0,1-1 0,-1 1 0,0-1 0,1 0 0,-1 1 0,1-1 0,-1 0 0,0 1 0,1-1 0,-1 0 0,1 0 0,-1 0 0,1 1 0,-1-1 0,1 0 0,0 0 0,39 5-2432,60-9-11541,-65-1 3601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9:36.090"/>
    </inkml:context>
    <inkml:brush xml:id="br0">
      <inkml:brushProperty name="width" value="0.025" units="cm"/>
      <inkml:brushProperty name="height" value="0.025" units="cm"/>
      <inkml:brushProperty name="color" value="#E71224"/>
    </inkml:brush>
  </inkml:definitions>
  <inkml:trace contextRef="#ctx0" brushRef="#br0">0 185 5894,'77'-20'7335,"102"-14"0,109 6-2327,321 15-6140,-368 11 2952,640-31-342,-657 29-875,-225 3-945,-1 1-1,0-1 0,1 1 0,-1-1 0,1 0 0,-1 1 0,1-1 0,-1 0 0,1 0 1,-1 0-1,1 0 0,0 0 0,-1-1 0,1 1 0,0 0 0,-2-3 0,-1-1-992,-20-22-6742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6:43.625"/>
    </inkml:context>
    <inkml:brush xml:id="br0">
      <inkml:brushProperty name="width" value="0.025" units="cm"/>
      <inkml:brushProperty name="height" value="0.025" units="cm"/>
    </inkml:brush>
  </inkml:definitions>
  <inkml:trace contextRef="#ctx0" brushRef="#br0">90 3 2146,'0'0'6556,"-9"0"-4368,3 0-1798,-1-1 198,1 0-1,-1 1 0,0 0 0,1 0 0,-1 0 0,0 1 1,1 0-1,-13 3 0,19-4-509,0 0-1,0 1 1,-1-1-1,1 0 1,0 0-1,0 0 1,0 0-1,0 1 1,-1-1-1,1 0 1,0 0-1,0 0 1,0 0-1,0 1 1,0-1-1,0 0 1,-1 0 0,1 1-1,0-1 1,0 0-1,0 0 1,0 0-1,0 1 1,0-1-1,0 0 1,0 0-1,0 1 1,0-1-1,0 0 1,0 0-1,0 1 1,0-1-1,0 0 1,0 0 0,0 1-1,1-1 1,-1 0-1,0 0 1,0 0-1,0 1 1,0-1-1,12 10 1339,13 4-531,-5-10-550,1 0 1,0-1-1,-1-1 0,1-1 0,0-1 0,21-3 0,16 1 37,1927-2 3861,-1664 15-4069,-21 0-83,-126-10 99,867-3 548,-247-27 165,-234 8-142,-638 26-684,12-1-4543,41-5-462,1-6-2018</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19.402"/>
    </inkml:context>
    <inkml:brush xml:id="br0">
      <inkml:brushProperty name="width" value="0.025" units="cm"/>
      <inkml:brushProperty name="height" value="0.025" units="cm"/>
    </inkml:brush>
  </inkml:definitions>
  <inkml:trace contextRef="#ctx0" brushRef="#br0">60 11 6694,'0'0'9225,"-1"8"-5985,-23 79 1652,16-64-3987,1 1-1,1-1 1,1 1 0,1 0-1,1 0 1,1 0 0,2 33-1,0-55-889,0 0-1,0-1 0,0 1 0,1 0 1,-1 0-1,0 0 0,1-1 0,-1 1 1,1 0-1,0-1 0,-1 1 0,1 0 1,0-1-1,0 1 0,0-1 0,0 1 1,0-1-1,0 1 0,1-1 0,-1 0 1,0 0-1,1 0 0,-1 0 0,1 0 1,-1 0-1,1 0 0,0 0 0,-1 0 0,1-1 1,0 1-1,-1-1 0,1 1 0,0-1 1,0 0-1,-1 1 0,1-1 0,0 0 1,0 0-1,0 0 0,0-1 0,3 0 1,0 0 49,0-1 0,0 0 0,0 0 0,0 0 0,0-1 0,0 1 0,-1-1 0,1-1 0,-1 1 0,0 0 0,0-1 0,7-7 0,-1-5-55,0 0-1,0 0 1,-2-1 0,0-1-1,-1 1 1,-1-1 0,6-23 0,-1-9-122,6-70 1,-39 228 129,15-83 7,1-1-1,1 1 0,1 0 0,1 0 0,2 0 1,0 0-1,4 34 0,-3-55-192,1-1-1,0 1 1,1 0-1,-1 0 1,0-1-1,1 1 1,0-1-1,0 1 1,0-1-1,0 0 1,1 0-1,-1 0 1,5 4-1,-4-4-230,0-1-1,0 0 0,0 0 1,0-1-1,0 1 1,0 0-1,1-1 1,-1 0-1,1 0 1,-1 0-1,0 0 0,1-1 1,0 1-1,5-1 1,18 0-9156</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42.776"/>
    </inkml:context>
    <inkml:brush xml:id="br0">
      <inkml:brushProperty name="width" value="0.025" units="cm"/>
      <inkml:brushProperty name="height" value="0.025" units="cm"/>
    </inkml:brush>
  </inkml:definitions>
  <inkml:trace contextRef="#ctx0" brushRef="#br0">126 11 10826,'0'0'16603,"-10"-1"-15258,6 0-1268,0 1 0,0 0 1,0 0-1,0 0 0,0 1 0,0-1 1,0 1-1,0 0 0,0 0 0,0 0 1,0 1-1,0-1 0,0 1 0,1 0 0,-1 0 1,1 0-1,0 1 0,-1-1 0,1 1 1,0-1-1,0 1 0,1 0 0,-1 1 1,1-1-1,-1 0 0,1 1 0,0-1 1,0 1-1,0 0 0,1-1 0,-3 8 1,3-7-24,-1 0 0,0 0 1,1 0-1,0 1 1,0-1-1,0 0 1,0 0-1,1 1 1,0-1-1,0 0 0,0 0 1,0 1-1,1 3 1,0-6-42,0 0 0,0-1 1,0 1-1,0-1 0,0 1 1,0-1-1,0 1 0,1-1 0,-1 0 1,0 1-1,1-1 0,-1 0 1,1 0-1,-1 0 0,1 0 1,0-1-1,-1 1 0,1 0 0,0-1 1,-1 1-1,1-1 0,0 1 1,0-1-1,0 0 0,0 0 1,-1 0-1,1 0 0,0 0 0,0 0 1,3-1-1,0 0 0,1 0 0,-1-1-1,0 0 1,0 0 0,0 0 0,0-1 0,0 1-1,0-1 1,-1 0 0,0 0 0,1-1 0,-1 0-1,0 1 1,0-1 0,-1-1 0,5-5 0,-5 6-7,0 0 0,0 1 1,0-2-1,-1 1 1,0 0-1,0 0 1,0-1-1,0 1 1,-1-1-1,1 0 1,-1 1-1,0-1 1,-1 0-1,1 0 1,-1 1-1,0-1 1,0 0-1,-1 0 1,0-6-1,0 10-70,0 0-1,0-1 1,0 1-1,0 0 1,0 0-1,0 0 1,-1 0-1,1 0 1,0 0-1,0 0 1,-1 0-1,1 0 1,-1 0 0,1 1-1,-1-1 1,1 1-1,-1-1 1,1 1-1,-1 0 1,1-1-1,-1 1 1,0 0-1,1 0 1,-1 0-1,1 0 1,-1 0 0,0 1-1,1-1 1,-4 1-1,3-1-205,0 1 0,-1-1 0,1 1 0,0-1-1,0 1 1,-1 0 0,1 0 0,0 0 0,0 0 0,0 0-1,0 0 1,0 1 0,0-1 0,1 1 0,-1-1 0,0 1-1,1 0 1,-1-1 0,1 1 0,-2 3 0</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43.494"/>
    </inkml:context>
    <inkml:brush xml:id="br0">
      <inkml:brushProperty name="width" value="0.025" units="cm"/>
      <inkml:brushProperty name="height" value="0.025" units="cm"/>
    </inkml:brush>
  </inkml:definitions>
  <inkml:trace contextRef="#ctx0" brushRef="#br0">4 1 11723,'0'0'13693,"1"9"-13047,2 46 1405,-6 95-1,-1-29 485,23-206-2466,-18 79-69,1-7 0,-1 0 0,0 1 0,-1-1 0,0 0 0,-2-14 0,-2 22 0,1 12 0,0 12 0,3-16 0,0 0 0,0 0 0,0 0 0,0 0 0,1-1 0,0 1 0,-1 0 0,1 0 0,0-1 0,0 1 0,0 0 0,1-1 0,-1 1 0,1-1 0,-1 0 0,1 1 0,0-1 0,0 0 0,0 0 0,0 0 0,0 0 0,0 0 0,0-1 0,1 1 0,-1-1 0,1 1 0,-1-1 0,1 0 0,0 0 0,-1 0 0,1 0 0,0-1 0,0 1 0,0-1 0,-1 0 0,1 1 0,0-1 0,0 0 0,0-1 0,4 0 0,1 0 0,0 0 0,0 0 0,-1-1 0,1 0 0,0 0 0,-1-1 0,0 0 0,1 0 0,-1-1 0,0 0 0,-1 0 0,1-1 0,-1 0 0,6-5 0,13-24 0,-10 16 0,-14 20 0,0 0 0,-1 0 0,1 0 0,0 0 0,-1 0 0,1 0 0,-1 0 0,0 0 0,1 0 0,-1 1 0,0-1 0,-1 0 0,1 0 0,-1 3 0,0 29 0,-1-25 0,1 1 0,1-1 0,-1 0 0,2 1 0,-1-1 0,1 0 0,0 0 0,1 1 0,0-1 0,6 15 0,-7-24 0,-1 0 1,0 1-1,0-1 0,0 0 0,1 1 1,-1-1-1,0 0 0,1 0 0,-1 1 1,0-1-1,0 0 0,1 0 0,-1 0 1,1 1-1,-1-1 0,0 0 0,1 0 1,-1 0-1,0 0 0,1 0 0,-1 0 1,1 1-1,-1-1 0,0 0 1,1 0-1,-1 0 0,1-1 0,-1 1 1,0 0-1,1 0 0,-1 0 0,0 0 1,1 0-1,-1 0 0,1 0 0,-1-1 1,0 1-1,1 0 0,-1 0 0,0-1 1,0 1-1,1 0 0,-1 0 1,0-1-1,1 1 0,-1 0 0,0-1 1,0 1-1,0 0 0,1-1 0,-1 1 1,0 0-1,0-1 0,0 1 0,0-1 1,9-21-1036,-7 10-2015,0-1-1,-1 0 0,-2-22 1,1 10-2332,0-20-6283</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43.834"/>
    </inkml:context>
    <inkml:brush xml:id="br0">
      <inkml:brushProperty name="width" value="0.025" units="cm"/>
      <inkml:brushProperty name="height" value="0.025" units="cm"/>
    </inkml:brush>
  </inkml:definitions>
  <inkml:trace contextRef="#ctx0" brushRef="#br0">2 1 16784,'0'0'7431,"-1"59"-6438,4-41-737,12-4-192,0 1-1441,6-6-1826,3-2-1730,2-4-3299</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44.193"/>
    </inkml:context>
    <inkml:brush xml:id="br0">
      <inkml:brushProperty name="width" value="0.025" units="cm"/>
      <inkml:brushProperty name="height" value="0.025" units="cm"/>
    </inkml:brush>
  </inkml:definitions>
  <inkml:trace contextRef="#ctx0" brushRef="#br0">90 0 12043,'0'0'17243,"-7"10"-16303,-5 4-560,-33 47 998,42-56-1299,0 0-1,-1 1 0,2-1 0,-1 1 1,1 0-1,0 0 0,0 0 0,0 0 1,-1 13-1,3-19-78,0 1 0,0-1 0,0 1 0,0-1 0,1 1 0,-1-1 1,0 0-1,0 1 0,0-1 0,0 1 0,1-1 0,-1 1 0,0-1 0,1 0 0,-1 1 0,0-1 0,1 1 0,-1-1 1,0 0-1,1 1 0,-1-1 0,1 0 0,-1 0 0,0 1 0,1-1 0,-1 0 0,1 0 0,-1 0 0,1 1 0,-1-1 1,1 0-1,0 0 0,23-1 2,21-14-28,-41 13-124,0 1 0,-1-1 1,1 0-1,-1-1 0,0 1 0,0 0 1,0-1-1,0 0 0,0 0 1,0 0-1,-1 0 0,0 0 0,1 0 1,-1 0-1,0-1 0,-1 1 1,1-1-1,0 0 0,-1 0 0,0 1 1,0-1-1,1-7 0,-2 10 49,-1 1 0,1-1 0,0 1 0,0 0 0,-1-1 0,1 1 0,0-1 0,0 1 0,-1 0 0,1-1 0,0 1 0,-1 0 0,1-1 0,-1 1 0,1 0 0,-1-1 0,1 1 0,0 0 0,-1 0-1,1 0 1,-1-1 0,1 1 0,-1 0 0,1 0 0,-1 0 0,1 0 0,-1 0 0,1 0 0,-1 0 0,1 0 0,-1 0 0,1 0 0,-1 0 0,1 0 0,-1 1 0,1-1 0,-1 0 0,1 0 0,-1 0 0,1 1 0,0-1-1,-1 0 1,1 0 0,-1 1 0,1-1 0,0 0 0,-1 1 0,1-1 0,-1 1 0,-14 8-3773,7-3-3775</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44.536"/>
    </inkml:context>
    <inkml:brush xml:id="br0">
      <inkml:brushProperty name="width" value="0.025" units="cm"/>
      <inkml:brushProperty name="height" value="0.025" units="cm"/>
    </inkml:brush>
  </inkml:definitions>
  <inkml:trace contextRef="#ctx0" brushRef="#br0">71 63 8776,'0'0'11611,"4"-9"-8856,2 1-1704,6-15 175,-9 0 3490,-24 30-2922,13-1-1729,1 1 0,0 1 0,1-1 0,0 1 0,0 0 0,-8 16 0,11-19-33,0 1 0,1-1 0,-1 1 0,1 0 0,0 0-1,0 0 1,1 0 0,0 0 0,0 0 0,0 0 0,1 13 0,0-19-32,1 1 0,-1 0 0,1-1 0,-1 1 0,1 0 0,-1-1 0,1 1 0,-1-1 0,1 1 0,0-1 0,-1 1 0,1-1 0,0 1 0,-1-1 0,1 1 0,0-1 0,0 0 0,-1 0 0,1 1 0,0-1 0,0 0 0,0 0 0,0 0 0,-1 0 0,1 0 0,0 0 0,0 0 0,0 0 0,-1 0 0,1 0 0,0-1 0,0 1 0,0 0 0,-1 0 0,1-1 0,0 1 0,-1 0 0,1-1 0,0 1 0,-1-1 0,2 0 0,30-18 0,-22 11 0,-1-2 0,0 1 0,-1-1 0,0 0 0,-1-1 0,0 0 0,0 0 0,-1 0 0,8-23 0,-26 107-1788,5-19 289,8-20-2528,2-31-291,7-6 1003,1-11-3070</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44.911"/>
    </inkml:context>
    <inkml:brush xml:id="br0">
      <inkml:brushProperty name="width" value="0.025" units="cm"/>
      <inkml:brushProperty name="height" value="0.025" units="cm"/>
    </inkml:brush>
  </inkml:definitions>
  <inkml:trace contextRef="#ctx0" brushRef="#br0">24 0 8520,'0'0'10864,"1"10"-10138,-1 13 615,-2 1-1,-8 46 1,5-37 174,-3 49 0,8-82-1493,0 1-1,0-1 1,0 1 0,0-1 0,0 1 0,0-1 0,1 0 0,-1 1 0,0-1 0,0 1-1,0-1 1,0 1 0,0-1 0,1 0 0,-1 1 0,0-1 0,0 1 0,1-1-1,-1 0 1,0 1 0,0-1 0,1 0 0,-1 1 0,0-1 0,1 0 0,-1 0-1,1 1 1,-1-1 0,0 0 0,1 0 0,-1 0 0,1 1 0,-1-1 0,1 0 0,-1 0-1,0 0 1,1 0 0,-1 0 0,1 0 0,-1 0 0,1 0 0,-1 0 0,1 0-1,-1 0 1,1 0 0,-1 0 0,0-1 0,1 1 0,-1 0 0,1 0 0,-1 0-1,0-1 1,1 1 0,0-1 0,22-15 1022,-10-5-1046,0 0-1,-1-1 1,-1 0 0,-2-1-1,0 0 1,-1-1 0,-1 0-1,3-26 1,-20 110-3,4-33 554,2-1 0,0 1-1,2 0 1,2 42-1,0-66-552,1-1-1,0 0 0,0 0 1,-1 0-1,2 0 1,-1 0-1,0 0 0,0 0 1,0 0-1,1 0 0,-1 0 1,1-1-1,0 1 0,-1 0 1,1-1-1,0 0 0,0 1 1,0-1-1,0 0 1,0 0-1,0 0 0,0 0 1,1 0-1,-1-1 0,0 1 1,0-1-1,1 1 0,-1-1 1,0 0-1,1 0 0,3 0 1,11-4-3784,-3-5-3497,1-8-11122</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45.346"/>
    </inkml:context>
    <inkml:brush xml:id="br0">
      <inkml:brushProperty name="width" value="0.025" units="cm"/>
      <inkml:brushProperty name="height" value="0.025" units="cm"/>
    </inkml:brush>
  </inkml:definitions>
  <inkml:trace contextRef="#ctx0" brushRef="#br0">37 0 15246,'0'0'11387,"0"11"-10351,-1-3-853,-1 40 631,2-46-785,0-1 0,0 0 0,1 1 0,-1-1 0,0 1 1,1-1-1,-1 0 0,0 1 0,1-1 0,0 0 0,-1 1 1,1-1-1,0 0 0,0 0 0,0 0 0,0 0 0,0 0 1,0 0-1,0 0 0,0 0 0,0 0 0,0 0 0,0 0 1,1-1-1,-1 1 0,0 0 0,0-1 0,1 1 0,-1-1 1,1 0-1,-1 1 0,3-1 0,3 0 58,1 0 0,-1-1-1,0 0 1,0-1 0,1 0 0,-1 0-1,-1 0 1,1-1 0,0 0 0,-1 0-1,1 0 1,-1-1 0,0 0 0,0-1-1,0 1 1,-1-1 0,1 0 0,-1 0-1,4-7 1,-9 12-89,0 0-1,0 0 1,0 0 0,1 0-1,-1 0 1,0 0 0,0 0-1,0 0 1,0-1 0,0 1-1,0 0 1,1 0-1,-1 0 1,0 0 0,0 0-1,0 0 1,0 0 0,0 0-1,1 0 1,-1 0 0,0 0-1,0 0 1,0 0 0,0 0-1,1 0 1,-1 0 0,0 0-1,0 0 1,0 0 0,0 0-1,0 0 1,1 1 0,-1-1-1,0 0 1,0 0-1,0 0 1,0 0 0,0 0-1,0 0 1,0 0 0,1 0-1,-1 1 1,0-1 0,0 0-1,0 0 1,0 0 0,0 0-1,0 0 1,0 0 0,0 1-1,0-1 1,0 0 0,0 0-1,0 0 1,0 0 0,0 1-1,0-1 1,0 0-1,3 19-112,-2 31 27,-1-42 110,0 33-2,-2-1 0,-1 1 1,-2-1-1,-13 48 0,17-84 17,-1 1 1,1 0-1,-1-1 0,-1 1 0,1-1 1,-1 0-1,1 0 0,-1 0 0,0 0 1,-1 0-1,1 0 0,0-1 0,-1 0 1,0 0-1,0 0 0,0 0 0,0 0 1,-1-1-1,1 0 0,-1 0 0,-6 2 1,7-3-13,1 0 0,0-1 0,-1 0 0,1 0 0,0 0 0,-1 0 0,1 0 0,-1-1 1,1 0-1,0 1 0,0-1 0,-1 0 0,1-1 0,0 1 0,0 0 0,0-1 0,0 0 1,0 0-1,1 0 0,-1 0 0,1 0 0,-1 0 0,1-1 0,0 1 0,-1-1 0,1 0 0,1 0 1,-1 0-1,0 1 0,1-2 0,-3-5 0,2 5-46,0 0 1,1 0-1,-1-1 1,1 1-1,0 0 1,0-1-1,0 0 0,1 1 1,0-1-1,0 1 1,0-1-1,0 1 0,1-1 1,-1 1-1,1-1 1,0 1-1,1-1 1,-1 1-1,1 0 0,0 0 1,0 0-1,0 0 1,0 0-1,1 0 0,0 0 1,0 1-1,5-6 1,9-6-371,-1 2 0,2 0 0,-1 1 1,36-18-1,0 0-1051,-2-5-4974,-1 2-4528</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45.939"/>
    </inkml:context>
    <inkml:brush xml:id="br0">
      <inkml:brushProperty name="width" value="0.025" units="cm"/>
      <inkml:brushProperty name="height" value="0.025" units="cm"/>
    </inkml:brush>
  </inkml:definitions>
  <inkml:trace contextRef="#ctx0" brushRef="#br0">130 240 11851,'0'0'8814,"-3"-8"-6054,3 5-2511,-1 0 1,0 0 0,0 0-1,-1 0 1,1 0-1,-1 1 1,1-1-1,-1 1 1,0-1 0,-3-3-1,3 5-175,1 0-1,0 0 0,0 1 1,-1-1-1,1 1 0,0-1 0,-1 1 1,1-1-1,-1 1 0,1 0 1,0 0-1,-1 0 0,1 0 1,-1 0-1,1 0 0,-1 0 1,1 0-1,0 0 0,-1 1 1,1-1-1,-1 1 0,1-1 1,0 1-1,-1-1 0,1 1 1,0 0-1,0 0 0,0-1 1,-1 1-1,1 0 0,0 0 1,0 0-1,0 0 0,0 2 1,-7 4 41,1 0 0,1 1 0,-1 0 0,1 0 0,-8 14 0,12-18-97,0-1 0,0 1 0,1-1 0,-1 1 0,1-1 0,0 1 0,0 0 0,0 0 0,0 0 0,1-1 0,-1 1 0,1 0 0,0 0 0,0 0 0,1 0 0,-1 0 0,2 5 0,-1-8 13,-1 0 0,1-1 0,0 1 0,-1 0 0,1-1 0,0 1 0,0-1 1,0 1-1,0-1 0,0 1 0,-1-1 0,1 1 0,0-1 0,0 0 0,0 0 0,0 1 0,0-1 0,0 0 0,0 0 1,0 0-1,0 0 0,0 0 0,0 0 0,0-1 0,0 1 0,0 0 0,0 0 0,0-1 0,0 1 0,0 0 1,2-2-1,30-14 874,-11 1-779,-1-2 0,0 0-1,-1-1 1,-1-1 0,25-32-1,-32 35-84,0 1-1,-2-2 0,0 0 0,0 0 0,-2-1 0,0 0 1,-1 0-1,6-26 0,-11 33-40,-2 13 0,-4 26 0,-6 51 0,8-55 0,-2 56 0,4-74 0,1 1 0,-1-1 0,1 0 0,0 0 0,0 0 0,1 0 0,0 0 0,0 0 0,4 9 0,11 1-2362,-16-15 1954,0-1 1,0 1-1,0-1 1,0 0 0,1 1-1,-1-1 1,0 0-1,0 0 1,0 0-1,1 1 1,-1-1-1,0-1 1,0 1 0,1 0-1,-1 0 1,2-1-1,11-6-10898</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46.548"/>
    </inkml:context>
    <inkml:brush xml:id="br0">
      <inkml:brushProperty name="width" value="0.025" units="cm"/>
      <inkml:brushProperty name="height" value="0.025" units="cm"/>
    </inkml:brush>
  </inkml:definitions>
  <inkml:trace contextRef="#ctx0" brushRef="#br0">1 119 7944,'0'0'16036,"9"4"-14296,0 0-1438,-1-1-1,0-1 0,1 1 1,0-1-1,-1-1 0,1 1 1,0-2-1,0 1 0,0-1 1,0 0-1,0-1 0,0 0 1,-1-1-1,1 0 0,0 0 1,-1-1-1,9-3 0,-1-1-54,0-1 0,-1-1 0,15-10 0,-27 17-214,1 0 1,-1-1-1,0 1 0,0-1 1,0 0-1,0 0 1,0 0-1,-1 0 1,1 0-1,-1-1 1,0 1-1,0-1 0,0 0 1,-1 0-1,1 1 1,-1-1-1,0 0 1,2-8-1,-4 11-33,0 0 0,1 1 0,-1-1 0,1 0 0,-1 0 0,0 1 0,1-1 0,-1 0 0,0 1 0,0-1 0,0 1 0,0-1 0,1 1 0,-1-1 0,0 1 0,0 0 0,0-1 0,0 1 0,0 0 0,0 0 0,0 0 0,0-1 0,0 1 0,0 0 0,0 0 0,0 1 0,0-1 0,0 0 0,0 0 0,-2 1 0,-36 6 0,23 2 0,0 1 0,0 0 0,1 1 0,0 0 0,0 2 0,2-1 0,-1 2 0,2 0 0,0 0 0,1 1 0,-11 18 0,22-33-6,-1 1 0,1 0 0,0-1 1,-1 1-1,1 0 0,0-1 0,-1 1 0,1 0 0,0 0 0,0-1 0,0 1 1,0 0-1,0 0 0,-1-1 0,2 1 0,-1 0 0,0 0 0,0-1 1,0 1-1,0 0 0,0 0 0,1-1 0,-1 1 0,0 0 0,0-1 1,1 1-1,-1 0 0,1-1 0,-1 1 0,1 0 0,-1-1 0,1 1 0,-1-1 1,1 1-1,-1-1 0,1 1 0,0-1 0,-1 1 0,1-1 0,0 0 1,-1 1-1,1-1 0,0 0 0,-1 0 0,1 1 0,0-1 0,0 0 0,-1 0 1,1 0-1,0 0 0,1 0 0,53 3-1228,-41-3 515,94-1-8714,-51-6 1521</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46.888"/>
    </inkml:context>
    <inkml:brush xml:id="br0">
      <inkml:brushProperty name="width" value="0.025" units="cm"/>
      <inkml:brushProperty name="height" value="0.025" units="cm"/>
    </inkml:brush>
  </inkml:definitions>
  <inkml:trace contextRef="#ctx0" brushRef="#br0">237 0 18481,'0'0'9487,"-11"0"-8163,1 0-1121,1 1 0,-1 0 1,1 1-1,-1 0 0,1 0 1,0 1-1,0 0 0,0 0 1,0 1-1,-12 7 0,10-4-45,-4 2 37,0 1 0,-21 17 0,33-24-175,0 0 0,0 0 0,0 0 1,1 0-1,-1 0 0,1 0 0,0 0 0,0 1 0,0-1 0,0 1 1,1 0-1,-1 0 0,1-1 0,0 1 0,0 0 0,1 0 0,-1 4 1,1-7-22,0 0 1,0 0 0,0 0-1,1-1 1,-1 1 0,0 0-1,1 0 1,-1-1 0,0 1-1,1 0 1,-1-1 0,1 1-1,-1 0 1,1-1 0,-1 1-1,1-1 1,0 1 0,-1-1-1,1 1 1,0-1 0,-1 0-1,1 1 1,0-1 0,0 0-1,-1 1 1,1-1 0,0 0-1,0 0 1,1 1 0,28 2-146,-24-3 72,63 2-1938,0-5-3701,-21-7-1509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20.151"/>
    </inkml:context>
    <inkml:brush xml:id="br0">
      <inkml:brushProperty name="width" value="0.025" units="cm"/>
      <inkml:brushProperty name="height" value="0.025" units="cm"/>
    </inkml:brush>
  </inkml:definitions>
  <inkml:trace contextRef="#ctx0" brushRef="#br0">59 139 14574,'0'0'3091,"-8"4"-524,3-2-2109,0 1-1,0-1 0,1 1 0,-1 1 0,1-1 1,-7 7-1,10-9-365,0 0 0,0 0 0,0 0-1,0 0 1,0 0 0,0 1 0,1-1 0,-1 0 0,0 1 0,1-1 0,-1 0 0,1 1 0,0-1 0,-1 1 0,1-1-1,0 1 1,0-1 0,0 0 0,0 1 0,0-1 0,0 1 0,0-1 0,0 1 0,1-1 0,-1 1 0,0-1 0,1 0 0,0 1-1,-1-1 1,1 0 0,0 1 0,-1-1 0,1 0 0,0 0 0,0 0 0,0 0 0,0 1 0,2 0 0,1 1 44,0-1 0,0 1 0,0-1 0,0 0 0,0-1 0,1 1 0,-1-1 0,0 1 0,1-1 0,-1-1 0,1 1 0,0-1 0,-1 1 0,1-1 0,-1 0 0,8-2 0,-2 1 104,0 0-1,0-1 0,-1-1 1,1 1-1,0-2 0,14-6 0,-11 2-63,1 0 1,-1-1-1,-1-1 0,1 0 0,19-22 0,-28 29-145,-1-1 0,1 0-1,-1 0 1,0 0 0,-1 0-1,1-1 1,-1 1-1,0-1 1,0 1 0,0-1-1,0 0 1,-1 0 0,0 0-1,0 0 1,0 0 0,-1 0-1,0 0 1,0 0-1,0 0 1,0 0 0,-1 0-1,-1-7 1,1 10-31,0 0 0,0 0 0,0 1 0,0-1 0,-1 0 0,1 1 0,0-1 0,-1 1 0,1 0 0,-1-1 0,0 1 0,1 0 0,-1 0 0,0 0 0,0 0 0,1 0 0,-1 0 0,0 1 0,0-1 0,0 1 0,0-1 0,0 1 0,0 0 0,0 0 0,0-1 0,0 1 0,0 1 0,0-1 0,0 0 0,0 0 0,0 1 0,0-1 0,0 1 0,0 0 0,-2 1 0,-3 0 0,0 0 0,0 1 0,0 0 0,0 1 0,0 0 0,1 0 0,0 0 0,-8 6 0,1 4 0,0 0 0,1 1 0,1 0 0,0 1 0,1 0 0,1 1 0,0 0 0,1 0 0,1 1 0,1 0 0,0 0 0,-4 29 0,10-45-2,-1 0 0,1-1 0,0 1 0,0 0 0,0-1 0,0 1 0,0-1 0,1 1 0,-1 0-1,0-1 1,1 1 0,-1-1 0,1 1 0,-1-1 0,1 1 0,0-1 0,0 0 0,0 1 0,0-1 0,0 0 0,0 0 0,0 1 0,0-1 0,0 0 0,1 0 0,1 1 0,0-1-21,0 1 0,1-1 0,-1 0 0,1 0 0,-1-1 0,1 1 0,-1-1 0,1 1 0,0-1 0,-1 0 0,6-1 0,6-1-351,0-1 1,0-1-1,-1 0 0,26-10 1,10-12-4121,-2-4-3739,-1-2-5284</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47.524"/>
    </inkml:context>
    <inkml:brush xml:id="br0">
      <inkml:brushProperty name="width" value="0.025" units="cm"/>
      <inkml:brushProperty name="height" value="0.025" units="cm"/>
    </inkml:brush>
  </inkml:definitions>
  <inkml:trace contextRef="#ctx0" brushRef="#br0">16 0 13357,'0'0'14888,"1"12"-13137,-1 35-827,-2-1-1,-7 47 1,8-85-924,-3 21 0,5-28 0,5-18 0,-2-1 0,0 1 0,-2 0 0,0-1 0,-1 1 0,-1-23 0,0 39 0,0 3-11,0 0 0,1 0-1,-1-1 1,1 1 0,0 0 0,0-1-1,-1 1 1,1 0 0,0-1 0,0 1-1,1-1 1,-1 0 0,0 1 0,0-1-1,1 0 1,-1 0 0,0 1 0,1-1-1,0 0 1,-1-1 0,1 1 0,-1 0-1,1 0 1,0-1 0,0 1 0,-1-1 0,1 1-1,0-1 1,3 0 0,56 5-608,-58-5 587,11 0-88,0-2-1,1 0 1,-1 0-1,0-1 1,0-1-1,0-1 1,-1 0-1,0 0 1,1-1-1,-2-1 1,1 0-1,-1-1 1,17-14-1,-28 21 147,0 0 0,0 1-1,0-1 1,0 0-1,0 0 1,0 0-1,0 0 1,0 0 0,-1 0-1,1 0 1,0 0-1,0 0 1,-1 0-1,1-1 1,-1 1 0,1 0-1,-1-2 1,0 3 13,0 0 0,-1-1 1,1 1-1,0-1 0,0 1 0,-1 0 1,1-1-1,-1 1 0,1 0 0,0 0 1,-1-1-1,1 1 0,-1 0 1,1 0-1,0-1 0,-1 1 0,1 0 1,-1 0-1,1 0 0,-1 0 1,1 0-1,-1 0 0,1 0 0,-1 0 1,1 0-1,-1 0 0,1 0 0,-1 0 1,1 0-1,-5 1 42,0-1-1,1 1 1,-1 0 0,1 0 0,-1 1-1,1-1 1,-1 1 0,-5 3-1,5-2-70,-59 46 169,60-46-171,0 0 0,1 0 0,0 1 0,0-1 0,0 1 0,0 0 0,0 0 0,1 0 0,-1 0 1,1 0-1,0 0 0,0 1 0,1-1 0,-2 6 0,3-9-8,1-1 0,-1 1 0,0 0 0,0-1 0,0 1 0,0 0 0,1-1 0,-1 1 0,0 0 0,1-1 0,-1 1 0,1 0 0,-1-1 0,0 1 0,1-1 0,-1 1 0,1-1 0,0 1 0,-1-1 0,1 1 0,-1-1 0,1 0 0,0 1 0,-1-1 0,1 0 0,0 1 0,-1-1 0,1 0 0,0 0 0,0 0 0,-1 0 0,1 1 0,0-1 0,-1 0 0,2 0 0,33 0 0,-25 0 0,0-1-12,-1 0 1,1-1-1,-1 0 1,0-1-1,1 0 0,-1 0 1,0 0-1,-1-2 1,17-9-1,-20 12 10,0-1 1,-1 0-1,1-1 1,-1 1 0,0-1-1,0 0 1,0 0-1,0 0 1,-1 0-1,0-1 1,1 1-1,-2-1 1,1 0-1,-1 0 1,1 0-1,-1 0 1,-1 0-1,3-11 1,-4 16 3,0 0 0,0-1 0,0 1-1,0 0 1,0 0 0,0 0 0,0-1 0,0 1 0,0 0 0,0 0 0,0 0 0,0-1 0,0 1 0,-1 0-1,1 0 1,0 0 0,0 0 0,0-1 0,0 1 0,0 0 0,0 0 0,-1 0 0,1 0 0,0 0-1,0 0 1,0-1 0,-1 1 0,1 0 0,0 0 0,0 0 0,0 0 0,-1 0 0,1 0 0,0 0 0,0 0-1,0 0 1,-1 0 0,1 0 0,0 0 0,0 0 0,0 0 0,-1 0 0,1 0 0,0 0 0,0 0-1,0 0 1,-1 0 0,1 1 0,0-1 0,0 0 0,0 0 0,0 0 0,-1 0 0,1 0 0,0 0 0,0 1-1,0-1 1,0 0 0,0 0 0,-1 1 0,-9 6 26,4-2-28,0 1 0,0 0 0,1 0 0,0 0 0,0 1 0,0-1 0,1 1 0,0 0 0,0 1 0,1-1 0,0 1 0,0 0 0,1 0 0,0-1 0,-2 16 0,4-22-102,1 0 1,-1-1-1,1 1 0,-1 0 1,1 0-1,0-1 0,-1 1 1,1 0-1,0-1 0,0 1 1,-1-1-1,1 1 0,0-1 1,0 1-1,0-1 0,-1 1 1,1-1-1,0 0 0,0 0 1,0 1-1,0-1 0,0 0 1,0 0-1,0 0 0,0 0 1,1 0-1,32 1-6257,-31-1 5064,8 0-7812</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48.289"/>
    </inkml:context>
    <inkml:brush xml:id="br0">
      <inkml:brushProperty name="width" value="0.025" units="cm"/>
      <inkml:brushProperty name="height" value="0.025" units="cm"/>
    </inkml:brush>
  </inkml:definitions>
  <inkml:trace contextRef="#ctx0" brushRef="#br0">7 125 13837,'-6'4'8847,"15"1"-4953,17 0-1292,-16-6-2391,1-1 0,0-1 0,-1 0 0,1 0 0,-1-1 0,0 0 0,0-1 0,-1 0 0,1-1 0,-1 0 0,0 0 0,-1-1 0,0 0 0,0-1 0,0 0 0,12-17 0,-8 1-211,-12 24 0,0-1 0,0 1 0,0 0 0,0-1 0,0 1 0,0-1 0,0 1 0,0-1 0,0 1 0,0 0 0,0-1 0,0 1 0,-1-1 0,1 1 0,0 0 0,0-1 0,0 1 0,-1-1 0,1 1 0,0 0 0,0-1 0,-1 1 0,1 0 0,0-1 0,-1 1 0,1 0 0,0 0 0,-1-1 0,0 1 0,0 0 0,-1 0 0,0 0 0,1 0 0,-1 0 0,1 0 0,-1 1 0,0-1 0,1 1 0,-1-1 0,1 1 0,-1-1 0,1 1 0,0 0 0,-1 0 0,1 0 0,0 0 0,-1 0 0,1 0 0,0 0 0,0 0 0,0 0 0,0 0 0,0 1 0,-1 1 0,-7 9 0,0-1 0,1 1 0,1 0 0,0 1 0,0 0 0,2 0 0,-1 0 0,2 1 0,0 0 0,-3 15 0,8-28 1,-1 0 1,1 1-1,-1-1 1,1 1-1,0-1 0,-1 0 1,1 1-1,0-1 0,0 0 1,0 0-1,0 0 1,0 0-1,0 0 0,1 0 1,-1 0-1,0 0 0,0 0 1,1 0-1,-1-1 1,1 1-1,-1-1 0,0 1 1,1-1-1,-1 1 0,1-1 1,-1 0-1,1 0 1,-1 1-1,1-1 0,-1 0 1,3-1-1,63 2-103,-51-1-27,-5 0 5,48-2-5035,-51 1 3612,-1 0 0,0-1 0,0 1 0,0-2 1,0 1-1,7-4 0,12-9-7011</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48.664"/>
    </inkml:context>
    <inkml:brush xml:id="br0">
      <inkml:brushProperty name="width" value="0.025" units="cm"/>
      <inkml:brushProperty name="height" value="0.025" units="cm"/>
    </inkml:brush>
  </inkml:definitions>
  <inkml:trace contextRef="#ctx0" brushRef="#br0">197 3 5285,'0'0'22992,"-12"-1"-21748,5 0-1113,1 1 0,0 0 0,-1 0 0,1 0 0,-1 1 0,1 0 0,0 0 0,0 1 0,0 0 0,0 0 0,0 0-1,0 1 1,0-1 0,1 2 0,-1-1 0,1 0 0,0 1 0,-5 5 0,-36 36 376,44-43-495,0 0 0,0 1 0,1-1 0,-1 0 0,0 0 0,1 1 0,0-1 0,-1 1 0,1-1 0,0 1 0,0-1-1,1 1 1,-1 0 0,1 0 0,-1-1 0,1 1 0,0 0 0,0 0 0,0-1 0,0 5 0,1-6-12,0 0 0,0 0 0,0-1 0,0 1 0,0 0 0,1 0 0,-1-1 0,0 1 0,0-1 0,0 1 0,1-1 0,-1 0 0,0 1 0,1-1 0,-1 0 0,0 0 0,0 0 0,1 0 0,-1 0 0,3-1 0,28-1 0,-31 2 0,8-3 0,0 1 1,1-1-1,-1-1 0,0 0 1,-1 0-1,1-1 1,-1 0-1,0 0 0,0-1 1,11-10-1,-10 8-3,0 0 0,0-1 0,-1 0 1,-1 0-1,0-1 0,7-12 0,-30 56-7,8-18 13,0-1 0,0 1 0,2 1-1,0 0 1,1 0 0,1 0 0,0 0 0,-1 21 0,5-38-33,1 1 0,-1-1-1,0 1 1,1-1 0,-1 1 0,0-1 0,1 1 0,-1-1-1,0 1 1,1-1 0,-1 0 0,1 1 0,-1-1 0,1 0-1,-1 1 1,1-1 0,-1 0 0,1 0 0,-1 1 0,1-1-1,-1 0 1,1 0 0,-1 0 0,1 0 0,0 0 0,-1 0-1,1 0 1,-1 0 0,1 0 0,-1 0 0,1 0 0,0 0-1,-1 0 1,1 0 0,-1 0 0,1-1 0,-1 1 0,1 0-1,-1 0 1,1-1 0,-1 1 0,2-1 0,25-13-3958,-5-6-3742,0-4-5360</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49.040"/>
    </inkml:context>
    <inkml:brush xml:id="br0">
      <inkml:brushProperty name="width" value="0.025" units="cm"/>
      <inkml:brushProperty name="height" value="0.025" units="cm"/>
    </inkml:brush>
  </inkml:definitions>
  <inkml:trace contextRef="#ctx0" brushRef="#br0">151 3 10025,'0'0'18023,"-11"-1"-16480,5 0-1420,0 1 0,1-1 0,-1 1 0,0 1 0,0-1 0,0 1 0,0 0 0,1 0 0,-1 0 0,0 1 0,1 0 0,0 0 0,-1 1 0,1-1 0,0 1 0,0 0 0,0 1 1,0-1-1,-5 6 0,6-5-79,2-3-37,0 0-1,1 1 1,-1-1-1,1 0 1,-1 1-1,1-1 1,0 1-1,0 0 1,0-1-1,0 1 1,0 0-1,0-1 1,0 1-1,0 0 1,1 0-1,-2 3 0,55-2 309,-31-3-406,58 6-1428,-74-6 1375,-1 1 0,1 0-1,-1 0 1,1 1 0,-1 0-1,0 0 1,0 0 0,0 1 0,0-1-1,0 1 1,6 5 0,-10-7 165,0 0 0,0 0 0,0 0 0,0 0 0,0 0 0,0 1-1,0-1 1,0 0 0,0 1 0,-1-1 0,1 0 0,0 1 0,-1-1 0,0 1 0,1-1 0,-1 1 0,0-1 0,1 1 0,-1 0 0,0-1 0,0 1 0,0-1 0,-1 1 0,1 2 0,-1-1 74,-1-1 0,1 1 1,-1 0-1,1-1 0,-1 1 0,0-1 0,0 0 0,0 1 1,0-1-1,0 0 0,0 0 0,-3 2 0,-4 2 166,1-1 0,-1 0 0,-1 0 0,1 0-1,-1-1 1,-12 3 0,16-6-566,0 0-1,0 0 1,0-1 0,0 1 0,0-2-1,0 1 1,-11-3 0,17 3 209,-1 0 0,0 0 0,0 0-1,0-1 1,0 1 0,1 0 0,-1-1 0,0 1 0,0 0 0,1-1 0,-1 1 0,0-1 0,1 0 0,-1 1 0,0-1 0,1 1 0,-1-1 0,1 0 0,-1 0 0,1 1 0,-1-1 0,1 0 0,-1-1 0,1 1-23,0-1 1,1 1 0,-1-1 0,0 1 0,1-1 0,-1 1-1,1-1 1,-1 1 0,1 0 0,0-1 0,-1 1 0,1 0-1,0-1 1,0 1 0,0 0 0,0 0 0,0 0 0,0 0-1,2-1 1,4-4-2144,0 0-1,1 1 1,0 0 0,11-5-1,11-7-6155</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49.428"/>
    </inkml:context>
    <inkml:brush xml:id="br0">
      <inkml:brushProperty name="width" value="0.025" units="cm"/>
      <inkml:brushProperty name="height" value="0.025" units="cm"/>
    </inkml:brush>
  </inkml:definitions>
  <inkml:trace contextRef="#ctx0" brushRef="#br0">9 1 12332,'0'0'17232,"0"11"-16052,-2 7-760,-1-5-103,2-1 1,0 1-1,0 0 1,2 23-1,0-35-316,-1 0 0,1-1-1,0 1 1,-1 0 0,1-1 0,0 1 0,-1-1-1,1 1 1,0-1 0,-1 1 0,1-1 0,0 0-1,0 1 1,-1-1 0,1 0 0,0 0-1,0 0 1,0 1 0,0-1 0,-1 0 0,1 0-1,0 0 1,0 0 0,1-1 0,26 0-4,-23 1 2,9-3 1,1 0 0,-1 0 0,0-2 0,0 0 0,19-9 0,-21 8 0,0 1 0,0 0 0,1 1 0,0 0 0,-1 1 0,2 1 0,15-2 0,-28 5 0,-1 0 0,1 0 0,0 0 0,-1 1 0,1-1 0,-1 0 0,0 0 0,1 1 0,-1-1 0,0 0 0,0 1 0,0-1 0,0 0 0,0 1 0,0-1 0,0 0 0,0 1 0,-1 1 0,-3 28 0,4-30 0,0 0 0,-1-1 0,1 1 0,0 0 0,0-1 0,0 1 0,0 0 0,-1-1 0,1 1 0,0 0 0,0-1 0,0 1 0,1 0 0,-1-1 0,0 1 0,0 0 0,0 0 0,0-1 0,1 1 0,-1-1 0,0 1 0,1 0 0,-1-1 0,0 1 0,1-1 0,-1 1 0,1 0 0,-1-1 0,1 1 0,-1-1 0,1 0 0,-1 1 0,2 0 0,0-1 0,0 1 0,0-1 0,0 0 0,0 0 0,0 1 0,0-1 0,0 0 0,0-1 0,0 1 0,0 0 0,4-2 0,58-22 0,-59 22 0,20-11-414,-18 9 81,-1 0 0,2 1 0,-1 0 0,0 0 0,1 0 0,-1 1 0,1 0 0,8-1 0</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49.760"/>
    </inkml:context>
    <inkml:brush xml:id="br0">
      <inkml:brushProperty name="width" value="0.025" units="cm"/>
      <inkml:brushProperty name="height" value="0.025" units="cm"/>
    </inkml:brush>
  </inkml:definitions>
  <inkml:trace contextRef="#ctx0" brushRef="#br0">0 0 17521,'0'0'9641,"47"49"-14766,-22-36-961,2-2-5477</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50.091"/>
    </inkml:context>
    <inkml:brush xml:id="br0">
      <inkml:brushProperty name="width" value="0.025" units="cm"/>
      <inkml:brushProperty name="height" value="0.025" units="cm"/>
    </inkml:brush>
  </inkml:definitions>
  <inkml:trace contextRef="#ctx0" brushRef="#br0">138 1 10730,'0'0'10314,"-4"9"-9044,1-2-1199,-2 1 278,1 0 1,0 1-1,0-1 1,1 1 0,1 0-1,-1 0 1,1 0-1,1 0 1,0 0 0,0 1-1,0-1 1,1 0 0,3 17-1,10 19-346,-7-28-29,-1 0 1,-1 0 0,0 1-1,-1 0 1,0 23 0,-3-28 461,-1 0 0,-1 0 1,0 0-1,-1 0 1,-7 21-1,8-28-232,0 1 1,-1-1-1,1-1 0,-2 1 0,1 0 0,0-1 1,-1 0-1,0 0 0,0 0 0,-1 0 0,0 0 0,1-1 1,-10 6-1,13-9-200,0-1 1,0 1-1,0-1 1,0 1-1,0-1 0,0 1 1,0-1-1,0 0 1,0 0-1,0 0 1,-1 1-1,1-1 0,0 0 1,0 0-1,0-1 1,0 1-1,0 0 1,0 0-1,0 0 0,-1-1 1,1 1-1,0-1 1,0 1-1,0-1 1,0 1-1,0-1 0,1 1 1,-1-1-1,0 0 1,0 0-1,0 1 1,0-1-1,1 0 0,-1 0 1,0 0-1,1 0 1,-1 0-1,1 0 1,-1 0-1,1 0 0,-1 0 1,1 0-1,0 0 1,-1-1-1,-11-56-40,11 51 33,-1-6 7,-2-10 18,2 0 1,-1-31-1,3 50-41,0-1 0,1 1 0,-1-1 0,1 1 0,-1 0 0,1-1 1,1 1-1,-1 0 0,0 0 0,1 0 0,0 0 0,0 0 0,0 0 0,1 0 0,-1 0 0,1 1 0,0 0 1,6-6-1,5 0-1867,1 1 0,0 0 0,20-7 0,-11 5-2315,16-8-5194</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50.773"/>
    </inkml:context>
    <inkml:brush xml:id="br0">
      <inkml:brushProperty name="width" value="0.025" units="cm"/>
      <inkml:brushProperty name="height" value="0.025" units="cm"/>
    </inkml:brush>
  </inkml:definitions>
  <inkml:trace contextRef="#ctx0" brushRef="#br0">0 1 7847,'0'0'17521,"1"11"-15546,-2 112 1885,1-122-3838,0 0 0,1 0-1,-1-1 1,0 1 0,1 0 0,-1 0 0,0 0 0,1 0 0,-1 0-1,1 0 1,0-1 0,-1 1 0,1 0 0,-1 0 0,1-1 0,0 1-1,0-1 1,0 1 0,-1 0 0,1-1 0,0 1 0,0-1 0,0 0-1,0 1 1,0-1 0,0 0 0,0 1 0,0-1 0,-1 0 0,1 0-1,0 0 1,0 0 0,0 0 0,0 0 0,0 0 0,0 0-1,0-1 1,0 1 0,2-1 0,42-9 668,-23 1-690,0-1 0,0-1 0,34-23 0,34-17 0,-90 51 0,0 0 0,1 0 0,-1 0 0,0 0 0,0 0 0,1 0 0,-1 0 0,0 0 0,0 0 0,1 0 0,-1 0 0,0 0 0,0 0 0,1 0 0,-1 0 0,0 0 0,0 0 0,0 1 0,1-1 0,-1 0 0,0 0 0,0 0 0,0 0 0,1 1 0,-1-1 0,0 0 0,0 0 0,0 0 0,0 1 0,1-1 0,-1 0 0,0 0 0,0 1 0,0-1 0,0 0 0,0 0 0,0 1 0,0-1 0,0 0 0,0 0 0,0 1 0,0-1 0,0 0 0,0 0 0,0 1 0,0-1 0,0 11 0,-16 96 0,16-106 0,1-1 0,-1 1 0,0 0 0,1-1 0,-1 1 0,0-1 0,1 1 0,-1-1 0,1 1 0,-1-1 0,1 0 0,-1 1 0,1-1 0,-1 0 0,1 1 0,-1-1 0,1 0 0,0 1 0,-1-1 0,1 0 0,-1 0 0,1 0 0,0 0 0,-1 0 0,1 0 0,0 0 0,-1 0 0,1 0 0,0 0 0,-1 0 0,1 0 0,-1 0 0,1 0 0,0 0 0,-1-1 0,1 1 0,28-7 0,-11-1 0,0 0 0,-1-2 0,0 0 0,30-23 0,7-5 0,-54 38 0,0-1-1,0 1 1,1 0-1,-1 0 1,0 0 0,1-1-1,-1 1 1,0 0-1,1 0 1,-1 0 0,0 0-1,1 0 1,-1 0-1,0-1 1,1 1-1,-1 0 1,1 0 0,-1 0-1,0 0 1,1 0-1,-1 1 1,0-1 0,1 0-1,-1 0 1,0 0-1,1 0 1,-1 0 0,0 0-1,1 0 1,-1 1-1,0-1 1,1 0 0,-1 0-1,0 1 1,0-1-1,1 0 1,-1 0-1,0 1 1,0-1 0,1 0-1,-1 0 1,0 1-1,0-1 1,0 0 0,0 1-1,1-1 1,-1 0-1,0 2 1,2 27-144,-3-22-23,0 1 1,0-1 0,0 0-1,-1 1 1,0-1-1,-5 10 1,-3-7-2353,4-7-1315</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51.163"/>
    </inkml:context>
    <inkml:brush xml:id="br0">
      <inkml:brushProperty name="width" value="0.025" units="cm"/>
      <inkml:brushProperty name="height" value="0.025" units="cm"/>
    </inkml:brush>
  </inkml:definitions>
  <inkml:trace contextRef="#ctx0" brushRef="#br0">1 1 17457,'0'0'9288,"53"45"-14413,-29-41-5413</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51.505"/>
    </inkml:context>
    <inkml:brush xml:id="br0">
      <inkml:brushProperty name="width" value="0.025" units="cm"/>
      <inkml:brushProperty name="height" value="0.025" units="cm"/>
    </inkml:brush>
  </inkml:definitions>
  <inkml:trace contextRef="#ctx0" brushRef="#br0">0 0 14894,'0'0'9353,"8"12"-7132,-4-6-1923,1 0 32,-1 1 0,1 0 0,-2-1 1,1 2-1,-1-1 0,0 0 0,0 1 0,-1-1 0,0 1 0,0 0 1,1 15-1,-12 124 1233,0-17-1087,9-129-476,0 0 0,0 0 0,0 1 0,0-1 0,0 0 0,0 1 0,0-1 0,1 0 0,-1 0 0,0 1 0,1-1 0,-1 0 0,1 0 0,-1 0 0,1 1 0,-1-1 0,1 0 0,0 0 0,0 0 0,0 0 0,-1 0 0,1 0 0,0-1 0,0 1 0,0 0 0,1 0 0,-1-1 0,0 1 0,0 0 0,0-1 0,0 1 0,1-1 0,-1 0 0,0 1 0,0-1 0,1 0 0,-1 0 0,0 0 0,0 0 0,1 0 0,-1 0 0,0 0 0,1 0 0,1-1 0,4 0 0,0-1 0,0 0 0,-1-1 0,1 1 0,-1-1 0,0 0 0,8-6 0,10-7 0,0-1 0,-2-1 0,0-1 0,-1-1 0,-1-1 0,0-1 0,-2 0 0,-1-2 0,27-47 0,-43 69-302,1-2-3559</inkml:trace>
  <inkml:trace contextRef="#ctx0" brushRef="#br0" timeOffset="1">263 272 17521,'0'0'4740,"-18"63"-512,18-32-1569,0-4-866,14-2-800,10-2-544,7-7-353,6-3-1281,-6-10-4645,2-3-13772</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21.038"/>
    </inkml:context>
    <inkml:brush xml:id="br0">
      <inkml:brushProperty name="width" value="0.025" units="cm"/>
      <inkml:brushProperty name="height" value="0.025" units="cm"/>
    </inkml:brush>
  </inkml:definitions>
  <inkml:trace contextRef="#ctx0" brushRef="#br0">182 0 18962,'0'0'8226,"-11"8"-5882,-5 4-1936,0 1 1,0 0-1,2 1 0,-20 24 1,29-32-343,0 0 0,0 0 1,1 0-1,0 1 0,0-1 1,0 1-1,1 0 0,0 0 0,0 0 1,1 1-1,0-1 0,1 1 1,-1-1-1,1 1 0,1-1 0,-1 1 1,2 12-1,-1-19-66,1 1 0,-1-1 0,0 0 0,1 0 0,-1 0 0,1 0 0,-1 0 0,1 0 0,-1 0 0,1 0 0,0-1 0,-1 1 0,1 0 0,0 0 0,0 0 0,0-1 0,0 1 0,0 0 0,0-1 0,0 1 0,0-1 0,0 1 0,0-1 0,2 1 0,0 0 0,0-1 0,1 1 0,-1-1 0,0 0 0,1 0 0,-1-1 0,0 1 0,6-2 0,-1 0 0,0 0 0,0-1 0,-1 0 0,1 0 0,-1-1 0,11-7 0,-5 0-48,-1 0 0,-1-1 0,0-1 0,0 0 0,-1 0 0,-1-1 0,0-1 0,-1 1 0,-1-1 0,0-1 0,-1 1-1,6-26 1,-25 89 17,-2-1 0,-2-1 0,-26 51 0,-8 21 508,29-62-409,-53 155 91,65-179-150,2 1 0,2 1 0,1-1 0,-2 53 0,44-157-9,95-266 0,-3 7 0,-129 330 0,0 0 0,0 0 0,0 0 0,0 0 0,0 0 0,0 0 0,1 0 0,-1 0 0,0 0 0,0 0 0,0 0 0,0 0 0,0 0 0,0 0 0,0 0 0,1 0 0,-1 0 0,0 0 0,0 0 0,0 0 0,0 0 0,0 0 0,0 0 0,1 0 0,-1 0 0,0 0 0,0 0 0,0 0 0,0 0 0,0 0 0,0 0 0,0 0 0,0 0 0,1 0 0,-1-1 0,0 1 0,0 0 0,0 0 0,0 0 0,0 0 0,0 0 0,0 0 0,0 0 0,0-1 0,-1 23 0,-8 32 0,7-47 0,-3 9 0,1 0 0,1 1 0,0-1 0,2 1 0,-1 18 0,2-34 0,1 0 0,-1 0 0,0 0 0,1 0 0,-1 0 0,1 0 0,-1 0 0,1 0 0,-1 0 0,1 0 0,-1 0 0,1 0 0,0-1 0,0 1 0,0 0 0,-1 0 0,1-1 0,0 1 0,0-1 0,0 1 0,0 0 0,0-1 0,0 0 0,0 1 0,0-1 0,0 0 0,0 1 0,0-1 0,0 0 0,0 0 0,1 0 0,-1 0 0,0 0 0,0 0 0,0 0 0,0 0 0,0-1 0,0 1 0,1-1 0,4 0 0,0 0 0,0-1 0,0 1 0,0-1 0,-1-1 0,8-3 0,5-5 0,-1-1 0,-1-1 0,0 0 0,-1-1 0,0-1 0,-2 0 0,1-1 0,-2-1 0,0 0 0,-1 0 0,-1-1 0,0 0 0,8-25 0,-39 92 0,14-35 0,0 0 0,1 1 0,1 0 0,0 0 0,1 0 0,-4 31 0,8-45 0,0-1 0,0 1 0,0-1 0,0 0 0,1 1 0,-1-1 0,0 0 0,0 1 0,1-1 0,-1 0 0,0 1 0,0-1 0,1 0 0,-1 0 0,0 1 0,1-1 0,-1 0 0,0 0 0,1 0 0,-1 1 0,1-1 0,-1 0 0,0 0 0,1 0 0,-1 0 0,1 0 0,-1 0 0,0 0 0,1 0 0,-1 0 0,1 0 0,-1 0 0,0 0 0,1 0 0,-1 0 0,1 0 0,-1 0 0,0-1 0,1 1 0,-1 0 0,1 0 0,-1 0 0,0-1 0,1 1 0,-1 0 0,1-1 0,19-9 0,-7 0 0,-1-1 0,0 0 0,-1-1 0,0 0 0,16-22 0,40-75 0,-48 76 0,-19 33 0,0 0 0,0 0 0,1 0 0,-1 0 0,0 1 0,0-1 0,0 0 0,0 0 0,0 0 0,0 0 0,0 0 0,0 0 0,1 0 0,-1 0 0,0 1 0,0-1 0,0 0 0,0 0 0,0 0 0,0 0 0,1 0 0,-1 0 0,0 0 0,0 0 0,0 0 0,0 0 0,1 0 0,-1 0 0,0 0 0,0 0 0,0 0 0,0 0 0,0 0 0,0 0 0,1 0 0,-1 0 0,0-1 0,0 1 0,0 0 0,0 0 0,0 0 0,0 0 0,1 0 0,-1 0 0,0 0 0,0 0 0,0 0 0,0-1 0,0 1 0,0 0 0,0 0 0,0 0 0,0 0 0,0 0 0,1 0 0,-1-1 0,0 1 0,0 0 0,0 0 0,0 0 0,0 0 0,0 0 0,0-1 0,0 1 0,0 0 0,0 0 0,0 0 0,0 18 0,-6 25 0,-1-14 0,3-15 0,0 0 0,1 1 0,0-1 0,1 1 0,1 0 0,1 24 0,0-37-52,1-1 0,-1 0 1,0 0-1,1 0 0,-1 1 0,1-1 1,0 0-1,-1 0 0,1 0 0,0 0 1,0 0-1,0 0 0,0 0 0,-1 0 1,1-1-1,0 1 0,1 0 0,-1 0 1,0-1-1,0 1 0,0-1 0,0 1 0,0-1 1,1 1-1,-1-1 0,0 0 0,2 1 1,0-1-537,0 1 1,1-1-1,-1 0 1,0 0-1,0 0 1,0 0-1,0-1 1,0 1-1,0-1 1,5-1 0,16-14-11937</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30.978"/>
    </inkml:context>
    <inkml:brush xml:id="br0">
      <inkml:brushProperty name="width" value="0.025" units="cm"/>
      <inkml:brushProperty name="height" value="0.025" units="cm"/>
    </inkml:brush>
  </inkml:definitions>
  <inkml:trace contextRef="#ctx0" brushRef="#br0">1 58 7559,'10'-19'2390,"11"-17"10271,-20 36-12573,-1 0 0,0 0 1,0 0-1,0 0 0,0 0 0,0 0 0,0-1 0,0 1 1,0 0-1,0 0 0,0 0 0,0 0 0,0 0 0,0 0 1,1 0-1,-1 0 0,0 0 0,0-1 0,0 1 1,0 0-1,0 0 0,0 0 0,1 0 0,-1 0 0,0 0 1,0 0-1,0 0 0,0 0 0,0 0 0,0 0 0,1 0 1,-1 0-1,0 0 0,0 0 0,0 0 0,0 0 1,0 0-1,1 0 0,-1 0 0,0 0 0,0 0 0,0 0 1,0 0-1,0 0 0,0 1 0,0-1 0,1 0 0,-1 0 1,0 0-1,0 0 0,0 0 0,0 0 0,0 0 0,0 0 1,0 1-1,0-1 0,0 0 0,0 0 0,0 0 1,0 22 1206,-9 37 86,4-28-1089,1-1-1,1 1 0,2 32 0,1-62-282,0 1 0,0-1 0,1 0 1,-1 1-1,0-1 0,0 0 0,1 1 0,-1-1 0,1 0 0,-1 0 1,1 0-1,0 1 0,-1-1 0,1 0 0,0 0 0,0 0 0,0 0 1,0 0-1,0 0 0,0 0 0,0-1 0,0 1 0,0 0 0,0 0 1,2 0-1,1 0 17,-1 0 1,0 0 0,0-1 0,1 1 0,-1-1-1,1 0 1,-1 0 0,0 0 0,1-1 0,3 0-1,3-1 21,1 0-1,-1-1 1,0-1-1,0 0 1,17-9-1,-21 9-372,1 0 0,-1-1 0,0 1 0,0-1 0,-1 0 0,0-1 0,0 1 0,6-9 0,-9 11-550,0-1 0,0 0 0,-1 0 0,1 0-1,-1 0 1,0 0 0,0 0 0,0 0 0,0 0 0,0-7 0,-1-22-9689</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31.304"/>
    </inkml:context>
    <inkml:brush xml:id="br0">
      <inkml:brushProperty name="width" value="0.025" units="cm"/>
      <inkml:brushProperty name="height" value="0.025" units="cm"/>
    </inkml:brush>
  </inkml:definitions>
  <inkml:trace contextRef="#ctx0" brushRef="#br0">1 0 17873,'0'0'10730,"19"0"-26104</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32.021"/>
    </inkml:context>
    <inkml:brush xml:id="br0">
      <inkml:brushProperty name="width" value="0.025" units="cm"/>
      <inkml:brushProperty name="height" value="0.025" units="cm"/>
    </inkml:brush>
  </inkml:definitions>
  <inkml:trace contextRef="#ctx0" brushRef="#br0">189 97 10186,'0'0'4564,"3"-11"-1697,9-37-225,-12 47-2522,1 0 0,-1 0-1,1 0 1,-1 0 0,0 0-1,1 0 1,-1 0 0,0 0-1,0 0 1,0 0 0,0 0-1,0 0 1,0 0 0,0 0 0,0-1-1,0 1 1,0 0 0,-1 0-1,1 0 1,0 0 0,-1 0-1,1 0 1,-1 0 0,1 0 0,-1 0-1,0 1 1,1-1 0,-1 0-1,0 0 1,0 0 0,1 1-1,-1-1 1,0 0 0,0 1-1,0-1 1,0 1 0,0-1 0,0 1-1,0-1 1,0 1 0,0 0-1,0-1 1,0 1 0,0 0-1,0 0 1,0 0 0,0 0-1,0 0 1,0 0 0,-1 0 0,1 0-1,0 0 1,0 0 0,0 1-1,0-1 1,0 0 0,0 1-1,0-1 1,-1 2 0,-6 0 122,1 1 0,0 0 1,0 0-1,0 1 0,1 0 1,-10 7-1,2 3 36,2-1 0,-1 1 0,2 1 0,0 0 0,-11 22 0,18-30-193,0 0 0,1 1 0,-1-1 0,2 1 0,-1 0-1,1-1 1,0 1 0,1 0 0,0 0 0,0 0 0,1 0 0,0 0 0,0 0-1,3 15 1,-2-21-79,0 0 0,0 0 0,0 0-1,0 0 1,0 0 0,0-1 0,1 1-1,-1 0 1,1-1 0,-1 1 0,1-1-1,0 1 1,-1-1 0,1 0 0,0 0-1,0 0 1,0 0 0,0 0 0,0 0-1,0-1 1,0 1 0,0-1 0,0 1-1,1-1 1,-1 0 0,0 0 0,0 0-1,0 0 1,4 0 0,3-1 16,-1 0 1,0 0 0,0 0-1,0-1 1,0 0 0,13-6-1,-10 2 4,0 0 0,-1-1 0,1 0 0,-1 0 0,-1-1-1,1 0 1,13-17 0,-18 19-15,0 0 0,-1 0 0,0 0-1,0 0 1,0-1 0,-1 0 0,0 0-1,0 0 1,-1 0 0,0 0 0,0-1-1,0 1 1,0-14 0,-2 21-11,0-1 0,1 1 0,-1-1 0,0 0 0,0 1 0,0-1 0,0 0 0,0 1 0,0-1 0,0 0 0,0 1 0,0-1 0,0 1 0,-1-1 0,1 0 0,0 1 0,0-1 0,0 0 0,-1 1 0,1-1 0,0 1 0,-1-1 0,1 1 0,-1-1 0,1 1 0,0-1 0,-1 1 0,1-1 0,-1 1 0,1 0 0,-1-1 0,0 1 0,1 0 0,-1-1 0,1 1 0,-1 0 0,0 0 0,1 0 0,-1 0 0,1-1 0,-1 1 0,0 0 0,1 0 0,-1 0 0,0 0 0,1 0 0,-1 0 0,0 1 0,1-1 0,-1 0 0,1 0 0,-1 0 0,0 0 0,1 1 0,-1-1 0,1 0 0,-1 1 0,1-1 0,-1 0 0,1 1 0,-1-1 0,1 1 0,-1-1 0,1 1 0,-1 0 0,-32 32 0,26-25 0,2 1 0,-1 0 0,1 0 0,1 1 0,-1-1 0,2 1 0,-1 0 0,-2 15 0,6-24 0,0-1 0,0 1 0,0 0 0,0-1 0,0 1 0,0-1 0,0 1 0,0-1 0,0 1 0,0-1 0,0 1 0,0-1 0,0 1 0,1-1 0,-1 1 0,0-1 0,0 0 0,1 1 0,-1-1 0,0 1 0,1-1 0,-1 1 0,0-1 0,1 0 0,-1 1 0,0-1 0,1 0 0,-1 1 0,1-1 0,-1 0 0,1 1 0,20-1 0,22-14 0,23-21 0,18-9 0,-76 40 0,0 1 0,0 1 0,0-1 0,0 1 0,1 0 0,-1 1 0,1 0 0,10 0 0,-18 2 0,0-1 0,0 1 0,0 0 0,0-1 0,0 1 0,0 0 0,0-1 0,0 1 0,0 0 0,0 0 0,0 0 0,-1 0 0,1 0 0,0 0 0,-1 0 0,1 0 0,-1 0 0,1 0 0,-1 0 0,1 0 0,-1 0 0,0 1 0,1-1 0,-1 0 0,0 0 0,0 0 0,0 1 0,0-1 0,0 0 0,0 0 0,0 0 0,-1 2 0,-4 42 0,-26 39 0,59-129 0,-2 6 0,-17 18 0,-1 0 0,0 0 0,8-43 0,-10 36 0,-3 28 0,-1 1 0,1-1 0,0 1 0,-1 0 0,1 0 0,-1 0 0,1 0 0,-1 0 0,1 0 0,-1 1 0,0-1 0,1 1 0,2 3 0,11 5 0,-9-7-408,0-1 0,1 1 0,-1-1-1,0-1 1,10 1 0,37 0-5572,-13-5-2631</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32.817"/>
    </inkml:context>
    <inkml:brush xml:id="br0">
      <inkml:brushProperty name="width" value="0.025" units="cm"/>
      <inkml:brushProperty name="height" value="0.025" units="cm"/>
    </inkml:brush>
  </inkml:definitions>
  <inkml:trace contextRef="#ctx0" brushRef="#br0">0 153 4773,'26'2'12972,"6"-3"-5254,43-13-2757,-64 11-5002,-1 0-1,0 0 1,0-1-1,-1 0 1,1-1-1,-1 0 1,0-1-1,0 0 0,0 0 1,-1-1-1,0 0 1,13-15-1,-19 20 51,-1 0-1,0 0 0,1 0 0,-1 0 1,0 0-1,0 0 0,0 0 1,0-1-1,-1 1 0,1 0 1,-1-1-1,1 1 0,-1 0 1,0-5-1,0 6-2,0 0 1,0 0 0,0 0-1,-1 0 1,1 0-1,-1 1 1,1-1-1,0 0 1,-1 0 0,0 0-1,1 0 1,-1 0-1,0 1 1,1-1 0,-1 0-1,0 0 1,0 1-1,1-1 1,-1 1-1,0-1 1,0 1 0,0-1-1,-1 0 1,-1 0 2,-1 1 1,1-1 0,0 1-1,0-1 1,-1 1 0,1 0-1,0 0 1,-1 1-1,1-1 1,0 1 0,0-1-1,0 1 1,-1 0 0,1 0-1,0 1 1,0-1-1,0 0 1,1 1 0,-5 2-1,-1 3 46,0 1-1,0 0 1,1 0-1,0 0 1,0 1-1,1-1 1,1 2-1,-1-1 0,1 1 1,1 0-1,-1 0 1,2 0-1,0 0 1,0 1-1,1-1 1,0 1-1,0 0 1,1 0-1,1 20 0,1-30-57,-1 1 0,0 0 0,1 0 0,-1 0 0,1 0 0,0 0 0,-1 0-1,1-1 1,0 1 0,0 0 0,0-1 0,0 1 0,0 0 0,1-1 0,-1 0-1,0 1 1,1-1 0,-1 0 0,1 1 0,0-1 0,2 1 0,0 0-157,1 0 1,0 0 0,-1-1-1,1 0 1,0 1-1,0-2 1,0 1 0,7 0-1,1-1-1229,0-1 0,-1 0 0,1-1 0,-1 0 0,0-1 0,16-5 0,16-13-7590</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33.304"/>
    </inkml:context>
    <inkml:brush xml:id="br0">
      <inkml:brushProperty name="width" value="0.025" units="cm"/>
      <inkml:brushProperty name="height" value="0.025" units="cm"/>
    </inkml:brush>
  </inkml:definitions>
  <inkml:trace contextRef="#ctx0" brushRef="#br0">8 10 8520,'0'0'16432,"-1"10"-14842,-6 152 2948,7-161-4518,1 0 0,-1-1 0,0 1 1,1 0-1,-1 0 0,0 0 0,1 0 0,-1-1 0,1 1 0,-1 0 0,1 0 0,-1-1 1,1 1-1,0 0 0,-1-1 0,1 1 0,0-1 0,0 1 0,-1-1 0,1 1 1,0-1-1,0 1 0,0-1 0,-1 0 0,1 1 0,0-1 0,0 0 0,0 0 1,0 0-1,0 0 0,0 0 0,0 0 0,0 0 0,0 0 0,-1 0 0,1 0 0,0 0 1,0 0-1,0-1 0,0 1 0,1-1 0,43-15 379,-16-3-308,0-1 1,29-28-1,-33 26-63,1 2 0,43-27 0,-69 47-27,1-1-1,0 1 1,-1 0 0,1-1 0,0 1 0,-1 0 0,1-1 0,0 1 0,-1 0 0,1-1 0,0 1 0,0 0 0,-1 0 0,1 0 0,0 0 0,0 0 0,-1 0 0,1 0-1,0 0 1,-1 0 0,1 0 0,0 0 0,0 1 0,-1-1 0,1 0 0,0 1 0,-1-1 0,1 0 0,0 1 0,-1-1 0,2 1 0,-1 1 1,0-1 0,0 1 0,-1 0 0,1 0 0,0-1 0,-1 1 0,0 0 0,1 0 0,-1-1 0,0 1 0,0 0 0,0 3 0,-9 61 27,8-63-29,-3 12 0,-4 32 0,8-46 0,1 0 0,-1-1 0,0 1 0,0 0 0,0 0 0,1 0 0,-1-1 0,0 1 0,1 0 0,-1 0 0,1-1 0,-1 1 0,1 0 0,-1-1 0,1 1 0,-1 0 0,1-1 0,-1 1 0,1-1 0,0 1 0,0-1 0,-1 1 0,1-1 0,0 0 0,-1 1 0,1-1 0,0 0 0,0 0 0,0 1 0,0-1 0,-1 0 0,1 0 0,0 0 0,0 0 0,0 0 0,0 0 0,-1 0 0,1 0 0,0-1 0,0 1 0,0 0 0,-1 0 0,1-1 0,0 1 0,0 0 0,-1-1 0,1 1 0,1-1 0,11-5 0,1 0 0,-1-1 0,0 0 0,24-18 0,-29 18 0,2 0 0,-1 1 0,0 0 0,1 0 0,0 1 0,1 0 0,-1 1 0,1 1 0,0-1 0,17-2 0,-28 6-3,1 0 0,0 0 0,0 0 0,-1 0-1,1 0 1,0 0 0,0 0 0,-1 0 0,1 0 0,0 0 0,0 0 0,-1 0 0,1 1 0,0-1-1,0 0 1,-1 0 0,1 1 0,0-1 0,-1 1 0,1-1 0,0 1 0,-1-1 0,1 1 0,-1-1-1,1 1 1,-1-1 0,1 1 0,-1 0 0,1-1 0,-1 1 0,0 0 0,1 0 0,-1 2-25,1-1 1,-1 0-1,0 0 1,0 1 0,0-1-1,-1 0 1,1 0-1,0 1 1,-1-1 0,0 0-1,0 3 1,-2 2-182,0-1 0,0 1-1,0-1 1,-1 1 0,0-1 0,-8 9 0,-5-5-3171,17-10 3076,0 0 1,-1 0-1,1 0 0,0 0 0,-1 1 1,1-1-1,0 0 0,-1 0 0,1 0 0,-1 0 1,1 0-1,0 0 0,-1 0 0,1 0 1,0 0-1,-1 0 0,1 0 0,0 0 1,-1 0-1,1-1 0,-1 1 0,1 0 0,0 0 1,0 0-1,-1 0 0,1-1 0,0 1 1,-1 0-1,1 0 0,0-1 0,-1 1 0,-3-14-9267</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33.659"/>
    </inkml:context>
    <inkml:brush xml:id="br0">
      <inkml:brushProperty name="width" value="0.025" units="cm"/>
      <inkml:brushProperty name="height" value="0.025" units="cm"/>
    </inkml:brush>
  </inkml:definitions>
  <inkml:trace contextRef="#ctx0" brushRef="#br0">0 0 20211,'0'0'5862</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34.078"/>
    </inkml:context>
    <inkml:brush xml:id="br0">
      <inkml:brushProperty name="width" value="0.025" units="cm"/>
      <inkml:brushProperty name="height" value="0.025" units="cm"/>
    </inkml:brush>
  </inkml:definitions>
  <inkml:trace contextRef="#ctx0" brushRef="#br0">121 119 2498,'8'-7'8136,"1"1"-6856,42-35 4228,-48 38-4890,0 0 0,0 0 0,0 0 0,0 0 0,-1 0 0,1 0 0,-1-1 0,0 0 0,0 1 0,0-1 0,-1 0 0,1 0 0,-1 0 0,1-4 0,-2 8-536,0-1 1,-1 1-1,1-1 0,0 0 1,-1 1-1,1 0 0,-1-1 1,1 1-1,-1-1 0,1 1 1,-1-1-1,1 1 0,-1 0 1,1 0-1,-1-1 0,1 1 1,-1 0-1,1 0 0,-1-1 1,0 1-1,1 0 0,-1 0 1,0 0-1,1 0 0,-1 0 1,1 0-1,-1 0 0,0 0 1,1 0-1,-1 0 0,0 0 1,0 1-1,-23 2 340,13 2-342,1 0 0,0 0 0,1 0 0,-1 1 0,1 1 0,0 0 0,0 0 0,1 1 0,-14 16 0,13-13 44,0 0-1,0 1 1,1 0-1,1 1 1,0-1-1,1 1 1,-7 19-1,12-31-118,1 0 0,-1 1 0,0 0 0,1-1 0,-1 1 0,1-1 0,-1 1 0,1 0 0,0-1 0,0 1 0,0 0 0,0 0 0,0-1 0,0 1 0,0 0 0,0-1 0,1 1 0,-1 0 0,1-1 0,-1 1 0,1-1 0,-1 1 0,1-1 0,0 1 0,0-1 0,0 1 0,0-1 0,0 0 0,0 1 0,0-1 0,1 0 0,-1 0 0,3 2 0,2-1-77,0-1 0,0 0-1,0 0 1,0 0 0,0 0 0,0-1 0,12-1-1,-5 1-245,3-1-786,-1 0-1,1-1 1,21-6 0,-19 3-2043,0 0 0,26-14 0,-9 1-5080</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34.704"/>
    </inkml:context>
    <inkml:brush xml:id="br0">
      <inkml:brushProperty name="width" value="0.025" units="cm"/>
      <inkml:brushProperty name="height" value="0.025" units="cm"/>
    </inkml:brush>
  </inkml:definitions>
  <inkml:trace contextRef="#ctx0" brushRef="#br0">106 7 12075,'0'0'15733,"-7"13"-14361,-14 43-86,-17 67 0,-2 7-271,49-160-1015,-1 0 0,-2-1 0,-1 1 0,-1-1 0,-2 0 0,-2-57 0,-4 78 0,-1 15 0,-1 16 0,5-18 0,1 0 0,-1 0 0,1 0 0,0 0 0,0 0 0,0 0 0,1 0 0,-1 0 0,1 0 0,0 0 0,-1 0 0,1 0 0,1 0 0,-1-1 0,0 1 0,1 0 0,-1-1 0,1 1 0,0-1 0,0 1 0,0-1 0,4 4 0,-1-3 0,0-1 0,-1 0 0,1 0 0,0-1 0,1 0 0,-1 1 0,0-2 0,0 1 0,0-1 0,1 1 0,-1-1 0,0-1 0,6 0 0,2-1 0,0-1 0,0-1 0,0 0 0,-1-1 0,1 0 0,-1-1 0,0 0 0,-1-1 0,0 0 0,0-1 0,18-16 0,-10 9 0,1 0 0,23-11 0,-42 25 0,-1 1 0,0 0 0,0-1 0,1 1 0,-1 0 0,0 0 0,1 0 0,-1-1 0,1 1 0,-1 0 0,0 0 0,1 0 0,-1 0 0,1 0 0,-1-1 0,0 1 0,1 0 0,-1 0 0,1 0 0,-1 0 0,0 0 0,1 0 0,-1 1 0,1-1 0,-1 0 0,0 0 0,1 0 0,-1 0 0,1 0 0,-1 1 0,0-1 0,1 0 0,-1 0 0,0 0 0,1 1 0,-1-1 0,0 0 0,1 1 0,1 16 0,-3-16 0,1-1 0,0 1 0,0-1 0,0 1 0,0 0 0,-1-1 0,1 1 0,0-1 0,0 1 0,0 0 0,0-1 0,0 1 0,1 0 0,-1-1 0,0 1 0,0-1 0,0 1 0,0-1 0,1 1 0,-1 0 0,0-1 0,1 1 0,-1-1 0,0 1 0,1-1 0,-1 1 0,1-1 0,-1 0 0,0 1 0,2 0 0,-2-4 0,1 0 0,-1 1 0,1-1 0,-1 0 0,0 0 0,0 0 0,-1 1 0,1-1 0,-1 0 0,1 0 0,-2-4 0,1 6 0,0 0 0,0 0 0,0 0 0,0 0 0,0 0 0,0 0 0,0 0 0,0 0 0,0 0 0,0 1 0,0-1 0,0 0 0,-1 1 0,1-1 0,0 1 0,-1 0 0,1-1 0,0 1 0,-1 0 0,1 0 0,0-1 0,-1 1 0,1 0 0,0 0 0,-1 1 0,1-1 0,0 0 0,-1 0 0,1 1 0,0-1 0,-1 1 0,1-1 0,0 1 0,0-1 0,0 1 0,-1 0 0,1 0 0,0-1 0,0 1 0,0 0 0,-1 1 0,-3 3 0,-1 0 0,1 1 0,0 0 0,1-1 0,-9 14 0,6-7 0,0 0 0,1 0 0,0 1 0,0 0 0,2 0 0,-1 1 0,2 0 0,0-1 0,1 1 0,0 0 0,1 0 0,0 19 0,2-32 1,-1 1-1,1-1 1,0 1 0,-1-1-1,1 0 1,0 0-1,0 1 1,0-1 0,0 0-1,0 0 1,0 0 0,0 0-1,0 0 1,1 0-1,-1 0 1,0 0 0,1 0-1,-1-1 1,0 1 0,1 0-1,-1-1 1,1 1-1,-1-1 1,1 0 0,-1 0-1,1 1 1,-1-1 0,1 0-1,-1 0 1,1 0-1,2-1 1,52-6-101,-43 3-504,-1 0 1,0-1-1,15-8 1,35-22-6999,-57 32 6754,39-24-7618</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35.092"/>
    </inkml:context>
    <inkml:brush xml:id="br0">
      <inkml:brushProperty name="width" value="0.025" units="cm"/>
      <inkml:brushProperty name="height" value="0.025" units="cm"/>
    </inkml:brush>
  </inkml:definitions>
  <inkml:trace contextRef="#ctx0" brushRef="#br0">215 64 14830,'0'0'8339,"-9"-2"-5457,4 1-2679,0 0 1,0 0-1,1 0 0,-1 1 0,0 0 0,0 0 0,0 0 0,0 1 0,1-1 0,-1 1 1,0 1-1,1-1 0,-1 0 0,0 1 0,1 0 0,0 0 0,-1 0 0,1 1 0,0 0 1,-4 3-1,-4 5 42,1 1-1,0 1 1,1 0 0,1 0 0,-12 22 0,16-26-156,1 0 0,0 0 1,0 0-1,1 1 0,0-1 0,1 1 0,0 0 0,1 0 1,0 0-1,0 10 0,1-18-89,0-1 0,0 1 0,1-1 0,-1 0 0,1 1 0,-1-1 0,1 0 0,0 0 0,-1 1 0,1-1 0,0 0 0,0 0 0,0 0 0,0 0 0,0 0 0,0 0 0,0 0 0,0 0 0,0-1 0,0 1 0,0 0 0,1-1 0,-1 1 0,0 0 0,1-1 0,-1 0 0,0 1 0,1-1 0,-1 0 0,0 0 0,1 1 0,-1-1 0,1 0 0,-1-1 0,0 1 0,1 0 0,-1 0 0,0 0 0,3-2 0,4 1 0,0-1 0,-1 0 0,1 0 0,-1 0 0,1-1 0,7-5 0,6-5 0,-1-1 0,0-1 0,-1-1 0,-1-1 0,0 0 0,-2-1 0,0-1 0,-1-1 0,-1 0 0,0-1 0,-2 0 0,18-43 0,-23 41 0,-7 23 0,0 0 0,-1 0 0,1 1 0,0-1 0,0 0 0,0 0 0,-1 0 0,1 1 0,0-1 0,0 0 0,0 0 0,-1 0 0,1 0 0,0 0 0,-1 0 0,1 1 0,0-1 0,0 0 0,-1 0 0,1 0 0,0 0 0,0 0 0,-1 0 0,1 0 0,0 0 0,-1 0 0,1 0 0,0 0 0,0-1 0,-1 1 0,1 0 0,0 0 0,0 0 0,-1 0 0,1 0 0,0 0 0,0-1 0,-1 1 0,1 0 0,0 0 0,0 0 0,0-1 0,0 1 0,-1 0 0,1 0 0,0 0 0,0-1 0,0 1 0,0 0 0,0 0 0,-1-1 0,1 1 0,0 0 0,0-1 0,0 1 0,0-1 0,-20 29 0,0 0 0,2 1 0,1 1 0,-23 58 0,30-51 0,16-27 0,13-13 0,-12-1-327,-1 1-1,0-1 1,0 0-1,0 0 1,-1-1-1,0 0 1,1 0 0,-2 0-1,1-1 1,-1 1-1,5-9 1</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35.652"/>
    </inkml:context>
    <inkml:brush xml:id="br0">
      <inkml:brushProperty name="width" value="0.025" units="cm"/>
      <inkml:brushProperty name="height" value="0.025" units="cm"/>
    </inkml:brush>
  </inkml:definitions>
  <inkml:trace contextRef="#ctx0" brushRef="#br0">216 75 5445,'0'0'13917,"1"-9"-11141,4-28-389,-5 36-2249,0 0-1,0 0 1,0 0 0,0 0 0,-1-1 0,1 1 0,0 0 0,-1 0 0,1 0 0,0 0 0,-1 0 0,1 0 0,-1 0 0,0 0 0,1 0 0,-1 0 0,0 0 0,0 0 0,1 0 0,-1 1 0,0-1 0,0 0 0,0 0 0,0 1 0,0-1 0,0 1 0,0-1 0,0 1 0,0-1 0,0 1 0,0 0 0,-1-1 0,1 1 0,0 0 0,0 0 0,0 0 0,0 0 0,-2 0 0,-43 4 1223,35 0-1288,1-1 1,-1 2-1,1 0 1,0 0-1,0 0 0,-13 11 1,17-12-58,1 0 1,0 0 0,0 1 0,0-1-1,0 1 1,1 0 0,0 1 0,0-1-1,0 0 1,1 1 0,0 0 0,-4 8-1,7-13-16,0 0-1,0-1 1,0 1 0,0 0-1,0-1 1,0 1-1,0-1 1,0 1 0,0 0-1,1-1 1,-1 1-1,0 0 1,0-1 0,0 1-1,1-1 1,-1 1-1,0-1 1,1 1-1,-1 0 1,1-1 0,-1 1-1,0-1 1,1 0-1,-1 1 1,1-1 0,-1 1-1,1-1 1,0 0-1,-1 1 1,1-1-1,-1 0 1,1 0 0,0 1-1,-1-1 1,1 0-1,-1 0 1,1 0 0,0 0-1,-1 0 1,1 0-1,1 0 1,35 0-21,-27 0 22,57-5-65,-37 3-8,43 0 1,-66 2 69,1 1 1,-1 0 0,-1 0-1,1 0 1,0 1-1,0 0 1,0 1-1,-1-1 1,1 1 0,-1 1-1,9 5 1,-13-8 7,0 1 1,0-1 0,1 1 0,-1 0 0,-1 0 0,1 0-1,0 0 1,0 0 0,-1 0 0,1 0 0,-1 1-1,1-1 1,-1 0 0,0 1 0,0-1 0,0 1-1,-1 0 1,1-1 0,0 1 0,-1 0 0,0-1-1,0 4 1,0-3 17,-1 1-1,0-1 1,0 1 0,-1-1-1,1 0 1,-1 1 0,1-1-1,-1 0 1,0 0 0,0 0-1,-1 0 1,1-1 0,0 1-1,-5 3 1,-3 2 34,0 0-1,-1-1 1,1 0 0,-2-1-1,1 0 1,0-1 0,-1 0-1,-16 4 1,19-7-58,1 0 0,-1 0 0,0-1 0,0-1 0,1 1 0,-1-1 0,0-1 0,0 1 0,1-1 0,-13-4 0,20 5-116,0-1 1,1 1-1,-1-1 0,0 1 1,0-1-1,0 0 0,0 0 0,0 1 1,1-1-1,-1 0 0,0 0 1,1 0-1,-1 0 0,1 0 1,-1 0-1,1 0 0,-1 0 0,1 0 1,0 0-1,-1 0 0,1 0 1,0 0-1,0 0 0,0 0 1,0 0-1,0 0 0,0 0 0,0 0 1,0-1-1,0 1 0,1 0 1,-1 0-1,0 0 0,1 0 1,-1 0-1,1 0 0,-1 0 0,1 0 1,-1 0-1,1 1 0,0-2 1,3-3-1254,-1 0 0,1 0 0,0 0-1,0 1 1,9-8 0,14-10-5800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21.822"/>
    </inkml:context>
    <inkml:brush xml:id="br0">
      <inkml:brushProperty name="width" value="0.025" units="cm"/>
      <inkml:brushProperty name="height" value="0.025" units="cm"/>
    </inkml:brush>
  </inkml:definitions>
  <inkml:trace contextRef="#ctx0" brushRef="#br0">98 1 4612,'2'4'22403,"-6"11"-17599,-7 21-7677,10-32 4553,-19 58-1356,-26 93 829,40-131-1021,2 0 1,0 0 0,2 1 0,1 36 0,1-57-133,1 0 0,-1 0 0,1 0 0,0 0 0,1 0 0,-1-1 0,0 1 0,1-1 0,0 1 0,0-1 0,0 1 0,0-1 0,1 0 0,-1 0 0,1 0 0,0 0 0,0-1 0,0 1 0,0-1 0,0 1 0,1-1 0,-1 0 0,1-1 0,-1 1 0,1 0 0,0-1 0,-1 0 0,1 0 0,0 0 0,0 0 0,0-1 0,0 0 0,0 0 0,0 0 0,0 0 0,0 0 0,0-1 0,-1 1 0,1-1 0,0 0 0,0-1 0,0 1 0,-1 0 0,1-1 0,-1 0 0,1 0 0,-1 0 0,0 0 0,0-1 0,4-3 0,9-13 0,0-2 0,-1 0 0,-1-1 0,-2 0 0,0-1 0,-1 0 0,-1-1 0,10-37 0,-18 57 0,-2 12 0,-3 29 0,-7 51 0,10-87 0,-3 15 0,1 0 0,1 0 0,0 0 0,2 0 0,1 17 0,-2-32 0,1 0 0,-1 0 0,1 0 0,-1 0 0,0-1 0,1 1 0,-1 0 0,1 0 0,0 0 0,-1-1 0,1 1 0,0 0 0,-1-1 0,1 1 0,0-1 0,0 1 0,0-1 0,-1 1 0,1-1 0,0 1 0,0-1 0,0 0 0,0 1 0,0-1 0,0 0 0,0 0 0,0 0 0,0 0 0,0 0 0,0 0 0,0 0 0,0 0 0,-1 0 0,1 0 0,0 0 0,0-1 0,0 1 0,0 0 0,0-1 0,0 1 0,0-1 0,-1 1 0,1-1 0,0 1 0,1-2 0,3-1 0,-1 1 0,1-1 0,-1 0 0,0 0 0,0 0 0,0-1 0,5-5 0,-6 3-550,1 1-1,-1-1 1,0 0 0,-1 0 0,4-12-1,2-35-8020,-7 3-4187</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36.011"/>
    </inkml:context>
    <inkml:brush xml:id="br0">
      <inkml:brushProperty name="width" value="0.025" units="cm"/>
      <inkml:brushProperty name="height" value="0.025" units="cm"/>
    </inkml:brush>
  </inkml:definitions>
  <inkml:trace contextRef="#ctx0" brushRef="#br0">54 1 15054,'0'0'13293,"-4"9"-11334,-6 13-1348,-19 50 658,27-66-1205,0 1 1,0 0 0,1 0-1,-1-1 1,1 1-1,1 0 1,0 0-1,0 12 1,1-17-65,0 0 0,0-1 0,-1 1 0,1-1 0,0 1 0,0-1 0,1 0 0,-1 1 0,0-1 0,0 0 0,1 0 0,-1 0 0,1 0 0,-1 0 0,1 0 0,-1 0 0,1 0 0,-1-1 0,1 1 0,0-1 0,-1 1 0,1-1 0,0 0 0,0 1 0,-1-1 0,1 0 0,0 0 0,0 0 0,2-1 0,56-5 0,-33-2 0,0-1 0,-1-2 0,41-21 0,-36 16 0,56-20 0,-87 36 0,1-1 0,0 1 0,0-1 0,-1 1 0,1-1 0,0 1 0,0 0 0,0-1 0,0 1 0,0 0 0,0 0 0,0 0 0,0 0 0,0 0 0,-1 0 0,1 0 0,0 0 0,0 0 0,0 0 0,0 0 0,0 0 0,0 1 0,0-1 0,0 0 0,0 1 0,-1-1 0,1 1 0,0-1 0,0 1 0,0-1 0,-1 1 0,1-1 0,0 1 0,-1 0 0,1-1 0,0 1 0,-1 0 0,1 0 0,-1 0 0,1-1 0,-1 1 0,0 0 0,1 0 0,-1 0 0,0 0 0,0 0 0,1 0 0,-1 0 0,0 0 0,0 0 0,0-1 0,0 1 0,0 0 0,0 0 0,-1 0 0,1 0 0,0 0 0,0 0 0,-1 1 0,-2 12 0,-1 0 0,-1-1 0,-8 19 0,2-4 0,10-27 0,1 0 0,-1 1 0,1-1 0,-1 0 0,1 0 0,0 0 0,-1 1 0,1-1 0,0 0 0,0 1 0,0-1 0,0 0 0,0 0 0,0 1 0,0-1 0,1 0 0,-1 0 0,0 1 0,1-1 0,-1 0 0,1 0 0,-1 0 0,1 0 0,0 0 0,-1 1 0,1-1 0,1 1 0,0-2 0,0 1 0,-1-1 0,1 1 0,0-1 0,0 0 0,-1 1 0,1-1 0,0 0 0,0 0 0,0-1 0,-1 1 0,1 0 0,0 0 0,0-1 0,-1 1 0,4-2 0,9-4 0,1-1 0,-1 0 0,14-10 0,24-20-2294,-43 29 1095,0 0 0,-1-1-1,0 0 1,0 0-1,-1-1 1,0 1 0,-1-1-1,0-1 1,-1 0 0,6-15-1,0-15-8521</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36.337"/>
    </inkml:context>
    <inkml:brush xml:id="br0">
      <inkml:brushProperty name="width" value="0.025" units="cm"/>
      <inkml:brushProperty name="height" value="0.025" units="cm"/>
    </inkml:brush>
  </inkml:definitions>
  <inkml:trace contextRef="#ctx0" brushRef="#br0">62 28 15310,'0'0'8264,"-54"-27"-4068,47 27 801,22 6-4997,9 4 0,2 0 0,4-3-1698,0-2-1761,3-3-2370,2 1-3268</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36.712"/>
    </inkml:context>
    <inkml:brush xml:id="br0">
      <inkml:brushProperty name="width" value="0.025" units="cm"/>
      <inkml:brushProperty name="height" value="0.025" units="cm"/>
    </inkml:brush>
  </inkml:definitions>
  <inkml:trace contextRef="#ctx0" brushRef="#br0">254 0 21204,'0'0'6641,"-9"8"-4644,-21 17-1228,-48 44 690,73-64-1401,0 0 0,0 1 0,0 0 0,1 0 0,0 0 1,0 0-1,0 0 0,1 1 0,0 0 0,0 0 0,-2 8 0,5-14-64,0 1 0,0 0 0,-1-1 1,1 1-1,0 0 0,1 0 0,-1-1 0,0 1 0,0 0 0,1-1 0,-1 1 0,1-1 1,-1 1-1,1 0 0,0-1 0,0 1 0,0-1 0,0 1 0,0-1 0,0 0 1,0 0-1,0 1 0,0-1 0,0 0 0,1 0 0,-1 0 0,1 0 0,-1 0 1,1 0-1,-1-1 0,1 1 0,-1 0 0,3 0 0,8 2-80,-1 0 0,1-1 0,0 0 0,14-1 0,30 8-282,-50-7 342,-1 1 0,0 0 1,0 1-1,0-1 0,0 1 0,-1 0 1,1 0-1,-1 0 0,0 1 1,-1-1-1,1 1 0,-1 0 0,1 0 1,-2 0-1,1 1 0,0-1 1,-1 1-1,0-1 0,-1 1 0,3 9 1,0 10 20,0 0-1,-2 0 1,-1 36 0,-2-40 83,-1 1 0,0-1 0,-2-1 0,0 1 0,-1-1 0,-2 1 0,0-1 0,-1-1 0,-20 36 0,20-41-23,0-1 1,-1 0 0,-1 0-1,0-1 1,-1 0 0,0-1-1,-1 0 1,0-1 0,-1-1-1,0 1 1,0-2 0,-1 0-1,-26 11 1,36-18-56,1 1 0,-1-1 0,0 0 0,1 0 0,-1-1 0,0 1 0,0-1 0,0 0 0,0 0 0,1 0 0,-1 0 0,-4-1 0,6 0 0,1 0 0,-1 1 0,0-1 0,1 0 0,-1 0 0,1 0 0,-1 0 0,1-1 0,0 1 0,-1 0 0,1-1 0,0 1 0,0 0 0,0-1 0,0 1 0,0-1 0,0 0 0,1 1 0,-1-1 0,1 0 0,-1 1 0,1-1 0,-1 0 0,1 0 0,0 0 0,0-2 0,-2-15 0,2 0 0,0 0 0,1 1 0,1-1 0,1 0 0,0 1 0,2 0 0,0 0 0,1 0 0,1 0 0,0 1 0,1 0 0,1 1 0,1 0 0,0 0 0,1 1 0,1 0 0,0 1 0,1 0 0,0 1 0,1 1 0,1 0 0,0 1 0,1 0 0,0 1 0,0 1 0,1 1 0,0 0 0,20-5 0,13 1-703,2 2 0,95-6 0,-65 9-1421,59-8-4918</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54.093"/>
    </inkml:context>
    <inkml:brush xml:id="br0">
      <inkml:brushProperty name="width" value="0.025" units="cm"/>
      <inkml:brushProperty name="height" value="0.025" units="cm"/>
    </inkml:brush>
  </inkml:definitions>
  <inkml:trace contextRef="#ctx0" brushRef="#br0">23 0 12716,'0'0'10250,"-23"48"-8649,55-40-127,15-3 319,17-4-479,8-1-802,11 0-384,1 0-96,-1-1-96,-10-1-1153,-12 0-1442,-19 1-800,-17 1-865</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54.420"/>
    </inkml:context>
    <inkml:brush xml:id="br0">
      <inkml:brushProperty name="width" value="0.025" units="cm"/>
      <inkml:brushProperty name="height" value="0.025" units="cm"/>
    </inkml:brush>
  </inkml:definitions>
  <inkml:trace contextRef="#ctx0" brushRef="#br0">1 75 17136,'0'0'8264,"96"9"-6855,-23-15-544,11-5-577,8-4-191,-1 4-386,-2-1-2465,-7-1-2339,-7-2-2338</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54.793"/>
    </inkml:context>
    <inkml:brush xml:id="br0">
      <inkml:brushProperty name="width" value="0.025" units="cm"/>
      <inkml:brushProperty name="height" value="0.025" units="cm"/>
    </inkml:brush>
  </inkml:definitions>
  <inkml:trace contextRef="#ctx0" brushRef="#br0">516 0 5605,'0'0'13229,"0"59"-11115,0-31-353,0 3 97,0 3 128,-2 2-416,-11 2-545,-14 0-449,-12 2-416,-13 0-64,-7 0-32,-10 1-320,-4 1-801,4-1-1441,6-3-2147,13-2-4836</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57.874"/>
    </inkml:context>
    <inkml:brush xml:id="br0">
      <inkml:brushProperty name="width" value="0.025" units="cm"/>
      <inkml:brushProperty name="height" value="0.025" units="cm"/>
    </inkml:brush>
  </inkml:definitions>
  <inkml:trace contextRef="#ctx0" brushRef="#br0">260 55 15246,'0'0'8456,"3"-9"-6224,-3 9-2218,1-2 124,0 0 0,0 0 0,0 0 0,-1 0 0,1-1 0,-1 1 0,1 0 0,-1 0 0,0 0 1,0 0-1,0-1 0,0 1 0,-1-3 0,0 4-69,0 0 0,0 0 1,-1 0-1,1-1 0,0 2 0,-1-1 1,1 0-1,-1 0 0,1 0 0,-1 1 1,1-1-1,-1 1 0,0-1 0,1 1 1,-1 0-1,0-1 0,1 1 0,-1 0 1,0 0-1,0 0 0,1 0 0,-1 1 0,0-1 1,-1 1-1,-7 0 9,0 1 1,0 0-1,0 0 1,0 1-1,1 1 0,0 0 1,-1 0-1,-14 10 1,19-12-68,1 0 0,0 1 0,0 0 0,0 0 0,1 0 0,-1 0 1,1 1-1,0-1 0,-1 1 0,2 0 0,-1 0 0,0 0 0,1 0 1,0 0-1,0 0 0,0 1 0,0-1 0,1 1 0,0 0 0,-2 7 1,4-11-10,-1 0 0,0 0 0,0 0 0,1 0 0,-1 0 0,1 0 0,-1 0 0,1 0 0,0 0 1,-1 0-1,1 0 0,0 0 0,0-1 0,-1 1 0,1 0 0,0 0 0,0-1 0,0 1 0,0 0 1,0-1-1,0 1 0,0-1 0,0 0 0,1 1 0,35 10 72,-19-6-56,-5-1-28,3 1-66,0 1 1,-1 1-1,25 13 0,-37-18 66,0 0 0,0-1-1,0 1 1,-1 0 0,1 0 0,-1 1 0,0-1 0,0 0 0,0 1-1,0-1 1,0 1 0,0 0 0,0 0 0,-1 0 0,0 0 0,1 0-1,-1 0 1,0 0 0,0 0 0,-1 0 0,1 0 0,-1 1 0,0-1-1,1 0 1,-2 6 0,0-6 46,-1 1 0,1 0 0,-1 0 0,0-1 0,-1 1 0,1-1 1,0 0-1,-1 1 0,0-1 0,0 0 0,0-1 0,0 1 0,0 0 0,0-1 0,-1 0 0,1 0 0,-1 0 0,0 0 0,1 0 0,-1-1 0,-4 1 0,-10 5 333,1-2 0,-1 0 0,-24 2 0,37-6-320,-4 1-16,0 0 0,-1-1 0,1 0 0,0-1 0,0 0 0,-1-1 0,1 0 0,0 0 0,-11-3 0,19 4-43,1-1 1,-1 1-1,0 0 0,1-1 1,-1 1-1,1 0 0,-1-1 1,1 1-1,-1-1 0,1 1 1,-1-1-1,1 1 0,-1-1 1,1 1-1,0-1 0,-1 1 1,1-1-1,0 0 0,-1 1 1,1-1-1,0 1 0,0-1 1,0 0-1,0 1 0,-1-1 1,1 0-1,0 1 0,0-1 1,0 0-1,0 1 0,1-1 1,-1 0-1,0 1 0,0-1 1,0 0-1,0 1 1,1-1-1,-1 0 0,0 1 1,1-1-1,-1 1 0,0-1 1,1 1-1,-1-1 0,1 1 1,-1-1-1,1 1 0,-1-1 1,2 0-1,27-20-1674,32-9-3472,7-3-4059,-18 5-2978</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58.217"/>
    </inkml:context>
    <inkml:brush xml:id="br0">
      <inkml:brushProperty name="width" value="0.025" units="cm"/>
      <inkml:brushProperty name="height" value="0.025" units="cm"/>
    </inkml:brush>
  </inkml:definitions>
  <inkml:trace contextRef="#ctx0" brushRef="#br0">1 1 18257,'0'0'8809,"1"12"-6701,4 120 1485,-5-131-3593,0 0 0,1 0 0,-1 0 0,0 0 0,0 0 0,1 0 0,-1 0 0,1 0 0,-1 0 0,1 0 0,-1 0 0,1 0 0,0 0 0,-1-1 0,1 1 0,0 0 0,0 0 0,-1-1 0,1 1 0,0-1 0,0 1 0,0-1 0,0 1 0,0-1 0,0 1 0,1-1 0,34 2 0,-25-4 0,0 0 0,0-1 0,0 0 0,13-6 0,46-31 0,13-5 0,-83 45 0,1-1 0,-1 1 0,1 0 0,-1 0 0,1 0 0,-1 0 0,1-1 0,-1 1 0,1 0 0,-1 0 0,1 0 0,-1 0 0,1 0 0,-1 0 0,1 0 0,-1 1 0,1-1 0,-1 0 0,1 0 0,-1 0 0,1 0 0,-1 1 0,1-1 0,-1 0 0,0 0 0,1 1 0,-1-1 0,1 0 0,-1 1 0,0-1 0,1 0 0,-1 1 0,7 22 0,-7 39 0,-1-45 0,1-15 0,0-1 0,0 0 0,0 1 0,0-1 0,0 0 0,0 1 0,0-1 0,1 0 0,-1 0 0,0 1 0,1-1 0,-1 0 0,1 0 0,-1 0 0,1 0 0,0 1 0,-1-1 0,1 0 0,0 0 0,0 0 0,0 0 0,0-1 0,0 1 0,0 0 0,0 0 0,0 0 0,1 0 0,1 0 0,0-1 0,0 1 0,0-1 0,0 0 0,0 1 0,1-2 0,-1 1 0,0 0 0,0 0 0,0-1 0,3-1 0,20-6-1257,-1-1-1,42-23 1,-60 29 780,-4 0-4664</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58.577"/>
    </inkml:context>
    <inkml:brush xml:id="br0">
      <inkml:brushProperty name="width" value="0.025" units="cm"/>
      <inkml:brushProperty name="height" value="0.025" units="cm"/>
    </inkml:brush>
  </inkml:definitions>
  <inkml:trace contextRef="#ctx0" brushRef="#br0">0 0 21652,'0'0'6310,"50"43"-22549</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58.904"/>
    </inkml:context>
    <inkml:brush xml:id="br0">
      <inkml:brushProperty name="width" value="0.025" units="cm"/>
      <inkml:brushProperty name="height" value="0.025" units="cm"/>
    </inkml:brush>
  </inkml:definitions>
  <inkml:trace contextRef="#ctx0" brushRef="#br0">234 2 17969,'0'0'4308,"-12"-1"-801,9 1-3389,-15-1 1041,1 1 1,-32 4-1,42-3-890,0 1 1,0-1-1,0 2 0,1-1 1,-1 1-1,1-1 0,-1 2 1,1-1-1,0 1 0,0 0 1,-9 8-1,10-7-254,1-1 0,-1 1 0,1 1 0,0-1 0,1 1 0,-1 0-1,1-1 1,0 1 0,1 1 0,-1-1 0,1 0 0,-2 12 0,3-15-16,1-1-1,0 1 1,0 0 0,0 0 0,0-1 0,0 1 0,0 0 0,1-1-1,-1 1 1,1 0 0,0-1 0,0 1 0,0-1 0,0 1 0,0-1 0,1 1-1,-1-1 1,1 0 0,-1 0 0,1 0 0,0 0 0,0 0 0,0 0-1,0 0 1,0-1 0,0 1 0,1-1 0,-1 1 0,0-1 0,1 0-1,-1 0 1,1 0 0,3 1 0,8 2-444,0-1 0,1 0-1,25 1 1,-29-3-193,0-1 0,-1 0 1,1 0-1,0-1 0,-1-1 0,1 0 0,-1 0 0,0-1 0,1-1 0,10-5 0,6-6-7220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22.178"/>
    </inkml:context>
    <inkml:brush xml:id="br0">
      <inkml:brushProperty name="width" value="0.025" units="cm"/>
      <inkml:brushProperty name="height" value="0.025" units="cm"/>
    </inkml:brush>
  </inkml:definitions>
  <inkml:trace contextRef="#ctx0" brushRef="#br0">0 1 16976,'0'0'15791,"12"10"-32287,0-10 3812</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59.261"/>
    </inkml:context>
    <inkml:brush xml:id="br0">
      <inkml:brushProperty name="width" value="0.025" units="cm"/>
      <inkml:brushProperty name="height" value="0.025" units="cm"/>
    </inkml:brush>
  </inkml:definitions>
  <inkml:trace contextRef="#ctx0" brushRef="#br0">3 51 8168,'0'0'22389,"13"8"-21418,-6-3-922,0 0-1,0-1 0,1 0 0,0 0 0,0-1 0,0 0 0,0 0 0,0-1 0,0 0 0,1 0 0,-1-1 0,1-1 0,0 1 0,-1-1 0,13-2 0,-6-1-2,0 0 1,-1-1-1,20-9 0,-29 11-26,0 0 1,-1-1-1,1 1 0,0-1 0,-1 0 1,1 0-1,-1 0 0,0-1 1,0 0-1,0 0 0,-1 0 0,6-8 1,-8 12-21,-1 0 1,0-1-1,0 1 1,1-1 0,-1 1-1,0-1 1,0 1-1,0-1 1,0 1-1,1-1 1,-1 1 0,0-1-1,0 1 1,0-1-1,0 0 1,0 1-1,0-1 1,-1 1 0,1-1-1,0 1 1,0-1-1,0 1 1,0-1-1,-1 1 1,1-1 0,0 1-1,0 0 1,-1-1-1,1 1 1,0-1 0,-1 1-1,1 0 1,0-1-1,-1 1 1,1-1-1,-2 1 1,-24-7 4,-32 11-10,41-1 5,1 1 0,-1 1 0,1 0 0,0 2 0,-17 8 0,26-11 0,-1 0 0,1 0 0,0 1 0,0 0 0,0 0 0,0 1 0,1 0 0,0 0 0,0 1 0,1-1 0,0 1 0,-5 8 0,9-13 0,1-1 0,-1 1 0,0-1 0,1 1 0,-1-1 0,1 1 0,0 0 0,0-1 0,-1 1 0,1 0 0,0-1 0,0 1 0,1-1 0,-1 1 0,0 0 0,0-1 0,1 1 0,-1-1 0,1 1 0,-1 0 0,1-1 0,0 1 0,0-1 0,0 0 0,0 1 0,0-1 0,0 0 0,0 0 0,0 1 0,0-1 0,0 0 0,1 0 0,-1 0 0,0 0 0,1-1 0,-1 1 0,1 0 0,-1 0 0,1-1 0,-1 1 0,1-1 0,0 0 0,2 1 0,11 3 0,0-1 0,0-1 0,27 1 0,-30-2 0,83 2-4586,-44-3-2967</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8:59.712"/>
    </inkml:context>
    <inkml:brush xml:id="br0">
      <inkml:brushProperty name="width" value="0.025" units="cm"/>
      <inkml:brushProperty name="height" value="0.025" units="cm"/>
    </inkml:brush>
  </inkml:definitions>
  <inkml:trace contextRef="#ctx0" brushRef="#br0">281 277 11082,'0'0'8019,"1"-10"-4672,-1 9-3302,1-2 142,-1 1 0,1 0 0,-1 0 0,0-1 0,0 1 0,0 0 1,0-1-1,0 1 0,0 0 0,-1 0 0,1-1 0,-1 1 0,0 0 0,1 0 0,-1 0 0,0 0 0,0-1 0,0 1 0,-1 1 0,1-1 0,0 0 0,-1 0 0,1 0 0,-1 1 0,0-1 0,0 1 0,1-1 0,-1 1 1,0 0-1,0 0 0,0-1 0,0 1 0,0 1 0,-1-1 0,1 0 0,0 1 0,0-1 0,-1 1 0,-3-1 0,-3 0-61,-1 1-1,1 1 1,0-1 0,0 1 0,0 1-1,0 0 1,0 0 0,0 1 0,1 0-1,-1 0 1,1 1 0,0 0 0,-13 8-1,16-8-80,0-1 0,0 0 0,1 1 0,0 0 0,-1 0-1,1 0 1,1 1 0,-1-1 0,1 1 0,-1 0 0,1 0 0,1 0-1,-1 0 1,1 1 0,0-1 0,0 1 0,0-1 0,1 1 0,0 0-1,0-1 1,1 1 0,-1 8 0,2-12-45,-1-1 0,1 1 0,0-1 0,-1 0 0,1 1 0,0-1 0,0 0 0,0 0 0,0 0 0,0 1 0,0-1 0,0 0 0,0 0 0,0-1 0,1 1 0,-1 0 0,0 0 0,1 0 0,-1-1 0,1 1 0,-1-1 0,0 1 0,1-1 0,-1 0 0,1 1 0,-1-1 0,1 0 0,-1 0 0,1 0 0,0 0 0,-1 0 0,1-1 0,-1 1 0,3-1 0,5 0 0,0 0 0,0 0 0,0-1 0,15-6 0,-4-1 0,-1 0 0,0-2 0,-1 0 0,-1-1 0,1-1 0,22-23 0,-32 28 0,1 0 0,-1-1 0,0 0 0,-1-1 0,0 0 0,-1 0 0,0 0 0,0-1 0,-1 0 0,0 0 0,-1-1 0,-1 1 0,3-13 0,-5 20 0,-1 1 0,0-1 0,0 1 0,0-1 0,0 1 0,0 0 0,-1-1 0,0 1 0,1-1 0,-1 1 0,-1 0 0,1 0 0,0-1 0,-1 1 0,0 0 0,1 0 0,-1 1 0,0-1 0,-1 0 0,1 1 0,-3-3 0,0 1 0,0 0 0,-1 0 0,1 1 0,-1 0 0,0 1 0,0-1 0,0 1 0,0 0 0,0 0 0,-12-1 0,5 1 0,1 1 0,-1 0 0,0 1 0,0 0 0,0 1 0,0 1 0,1 0 0,-1 1 0,0 0 0,1 1 0,-13 5 0,10 0 0,0 0 0,-22 17 0,33-23 0,1 0 0,-1 0 0,1 1 0,-1-1 0,1 1 0,0-1 0,1 1 0,-1 0 0,1 0 0,-1 0 0,1 1 0,0-1 0,1 0 0,-3 8 0,4-11-16,1 0 1,-1 0-1,0 0 1,1-1-1,-1 1 1,1 0-1,-1 0 1,1 0-1,-1-1 0,1 1 1,0 0-1,-1-1 1,1 1-1,0-1 1,0 1-1,-1 0 1,1-1-1,0 0 1,0 1-1,0-1 0,0 1 1,-1-1-1,1 0 1,0 0-1,0 1 1,0-1-1,0 0 1,0 0-1,0 0 0,0 0 1,0 0-1,1-1 1,44 2-1607,-34-2 693,77 0-8675,-41-3 940</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0.055"/>
    </inkml:context>
    <inkml:brush xml:id="br0">
      <inkml:brushProperty name="width" value="0.025" units="cm"/>
      <inkml:brushProperty name="height" value="0.025" units="cm"/>
    </inkml:brush>
  </inkml:definitions>
  <inkml:trace contextRef="#ctx0" brushRef="#br0">63 9 6822,'0'0'20655,"-8"4"-18515,4-2-1985,0 0 0,0 0 0,1 1 0,-1-1 0,1 1 0,-1 0 0,1 0 1,0 1-1,0-1 0,0 1 0,1-1 0,-3 5 0,4-6-115,-1 1 1,1-1-1,0 0 1,0 1-1,0-1 1,1 1-1,-1-1 1,1 1-1,-1 0 1,1-1-1,0 1 1,0-1-1,0 1 1,0-1-1,0 1 1,1 0-1,-1-1 1,1 1-1,0-1 1,0 1-1,0-1 1,0 0-1,0 1 1,0-1-1,0 0 1,1 0-1,2 4 1,0-4-41,-1 1 0,0-1 0,1 1 0,0-1 0,-1 0 0,1-1 0,0 1 0,0-1 0,0 1 0,0-1 0,0-1 0,0 1 0,1 0 0,-1-1 0,0 0 0,0 0 0,6-1 0,-2 1 0,1-1 0,-1 0 0,0 0 0,1-1 0,-1 0 0,0 0 0,13-7 0,-13 5 0,0-1 0,-1 0 0,0 0 0,0 0 0,0-1 0,-1 0 0,0 0 0,0-1 0,0 1 0,-1-2 0,0 1 0,-1 0 0,1-1 0,-1 0 0,-1 0 0,0 0 0,3-11 0,-6 19 0,0 0 0,0 0 0,0 0 0,0 0 0,0 1 0,0-1 0,-1 0 0,1 0 0,0 0 0,0 0 0,0 0 0,0 0 0,-1 0 0,1 0 0,0 0 0,0 0 0,0 0 0,-1 0 0,1 0 0,0 0 0,0 0 0,0 0 0,0 0 0,-1 0 0,1 0 0,0 0 0,0 0 0,0 0 0,0 0 0,-1 0 0,1 0 0,0 0 0,0 0 0,0-1 0,0 1 0,-1 0 0,1 0 0,0 0 0,0 0 0,0 0 0,0 0 0,0-1 0,0 1 0,0 0 0,0 0 0,-1 0 0,1 0 0,0-1 0,0 1 0,0 0 0,0 0 0,0 0 0,0 0 0,0-1 0,-10 14 0,-3 11 4,1 1 0,1 1 0,1 0 0,-7 33 0,12-40-16,1 0-1,1-1 0,1 1 1,1 0-1,0 0 1,1 0-1,4 21 1,1-28-1600,0-7-3054</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0.427"/>
    </inkml:context>
    <inkml:brush xml:id="br0">
      <inkml:brushProperty name="width" value="0.025" units="cm"/>
      <inkml:brushProperty name="height" value="0.025" units="cm"/>
    </inkml:brush>
  </inkml:definitions>
  <inkml:trace contextRef="#ctx0" brushRef="#br0">0 94 15855,'0'0'3555,"16"0"262,313-29 3121,-94 5-6333,126-1-708,-150 11-3354,-176 13 1044,-12 1-2321,-19 0 3297,5 0-4057</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0.986"/>
    </inkml:context>
    <inkml:brush xml:id="br0">
      <inkml:brushProperty name="width" value="0.025" units="cm"/>
      <inkml:brushProperty name="height" value="0.025" units="cm"/>
    </inkml:brush>
  </inkml:definitions>
  <inkml:trace contextRef="#ctx0" brushRef="#br0">201 288 14926,'0'0'11713,"4"-10"-8959,9-32-982,-14 41-1740,1 0 0,0 0-1,0 1 1,0-1-1,0 0 1,0 0-1,-1 0 1,1 0-1,0 0 1,-1 0-1,1 1 1,-1-1-1,1 0 1,-1 0-1,1 1 1,-1-1-1,0 0 1,1 1 0,-1-1-1,0 0 1,0 1-1,1-1 1,-1 1-1,0-1 1,0 1-1,0 0 1,1-1-1,-1 1 1,0 0-1,0 0 1,0-1-1,0 1 1,-1 0-1,-33-3 479,30 3-490,-3 0-20,0 1 0,1-1 0,-1 2 0,0-1 0,1 1 0,-1 0 0,1 1 0,0-1 0,0 2 0,0-1 0,0 1 0,0 0 0,-8 6 0,12-7 0,-1 0 0,1 0 0,-1 0 0,1 0 0,0 1 0,0-1 0,0 1 0,1 0 0,-1 0 0,1 0 0,0 0 0,0 0 0,0 0 0,1 1 0,-1-1 0,1 0 0,0 1 0,1-1 0,-1 1 0,1 0 0,0-1 0,0 1 0,1 7 0,-1-10 0,1 0 0,0 0 0,0 0 0,0-1 0,0 1 0,0 0 0,0-1 0,1 1 0,-1-1 0,1 1 0,-1-1 0,1 0 0,-1 1 0,1-1 0,0 0 0,-1 0 0,1 0 0,0 0 0,0 0 0,0-1 0,0 1 0,0-1 0,0 1 0,0-1 0,0 1 0,0-1 0,3 0 0,59-1 0,-52-1 0,0-1 0,-1 0 0,1-1 0,0 0 0,-1-1 0,0 0 0,0-1 0,-1 0 0,1-1 0,-1 0 0,-1 0 0,1-1 0,-1-1 0,-1 1 0,11-14 0,-13 15 0,0 0 0,-1-1 0,0 0 0,0 0 0,-1 0 0,0-1 0,0 1 0,-1-1 0,0 0 0,0 0 0,-1 0 0,0 0 0,-1 0 0,0 0 0,0-1 0,-1 1 0,-1 0 0,1-1 0,-1 1 0,-5-17 0,3 20 0,0 1 0,0 0 0,-1 0 0,1 0 0,-1 0 0,0 1 0,-1-1 0,1 1 0,-1 0 0,0 1 0,0-1 0,0 1 0,0 0 0,-1 0 0,1 0 0,-1 1 0,0 0 0,0 0 0,1 1 0,-1-1 0,-1 1 0,1 0 0,0 1 0,-9 0 0,10 0 0,0 0 0,0 0 0,0 0 0,0 1 0,0 0 0,0 0 0,0 1 0,0-1 0,1 1 0,-1 0 0,1 0 0,-1 0 0,-5 5 0,7-5 0,0 1 0,1-1 0,0 1 0,0 0 0,-1-1 0,2 1 0,-1 0 0,0 0 0,0 0 0,1 0 0,0 1 0,0-1 0,0 0 0,0 0 0,0 1 0,1-1 0,-1 1 0,1-1 0,0 1 0,0-1 0,0 5 0,1-7-94,-1 0-1,1 0 1,-1 0 0,1 0-1,0 0 1,-1 0 0,1 0-1,0 0 1,0 0 0,0 0-1,0 0 1,0 0 0,-1 0-1,1-1 1,1 1 0,-1 0-1,0-1 1,0 1 0,0-1-1,0 1 1,0-1 0,0 0 0,1 1-1,-1-1 1,0 0 0,0 0-1,1 0 1,-1 0 0,0 0-1,0 0 1,0 0 0,1 0-1,0-1 1,3 1-810,19 0-6196</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1.518"/>
    </inkml:context>
    <inkml:brush xml:id="br0">
      <inkml:brushProperty name="width" value="0.025" units="cm"/>
      <inkml:brushProperty name="height" value="0.025" units="cm"/>
    </inkml:brush>
  </inkml:definitions>
  <inkml:trace contextRef="#ctx0" brushRef="#br0">11 0 13357,'0'0'14766,"2"13"-12738,1 4-1596,-1 1-1,0-1 1,-2 1-1,0 0 1,-5 34-1,2-36-413,-1 2-16,1 1 1,1 0-1,-1 21 0,4-39-2,-1 0 0,1 0 0,-1 0 0,1 0 0,-1-1 0,1 1 0,0 0 0,-1 0 0,1-1 0,0 1 0,0-1 0,0 1 0,-1 0 0,1-1 0,0 0 0,0 1 0,0-1 0,0 1 0,0-1 0,0 0 0,0 0 0,0 1 0,0-1 0,0 0 0,0 0 0,0 0 0,0 0 0,0 0 0,-1 0 0,1-1 0,0 1 0,0 0 0,0 0 0,0-1 0,2 0 0,38-10 0,-19 1 0,-1-1 0,0-2 0,-1 0 0,0-1 0,-1-1 0,0 0 0,-2-2 0,0 0 0,15-20 0,-30 35-189,-1 0 0,0 0 0,1 0 1,-1 0-1,0 0 0,0 0 0,0 0 0,-1 0 0,1 0 1,0-1-1,-1 1 0,1 0 0,-1-5 0,0 6-141,0 0-1,0 0 1,-1-1-1,1 1 1,0 0-1,-1 0 1,1 0-1,-1 0 1,1 0-1,-1-1 0,0 1 1,1 0-1,-1 0 1,0 1-1,0-1 1,0 0-1,0 0 1,0 0-1,0 0 1,0 1-1,0-1 1,0 0-1,0 1 1,0-1-1,-2 0 1,-14-5-14057</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1.894"/>
    </inkml:context>
    <inkml:brush xml:id="br0">
      <inkml:brushProperty name="width" value="0.025" units="cm"/>
      <inkml:brushProperty name="height" value="0.025" units="cm"/>
    </inkml:brush>
  </inkml:definitions>
  <inkml:trace contextRef="#ctx0" brushRef="#br0">0 1 17457,'0'0'8520,"33"48"-5606,-15-40-1120,6-3-1057,-1-3-545,3-2-192,2 0-1441,-5 0-2563,-1-12-2530,-1 2-6375</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2.234"/>
    </inkml:context>
    <inkml:brush xml:id="br0">
      <inkml:brushProperty name="width" value="0.025" units="cm"/>
      <inkml:brushProperty name="height" value="0.025" units="cm"/>
    </inkml:brush>
  </inkml:definitions>
  <inkml:trace contextRef="#ctx0" brushRef="#br0">153 1 20275,'0'0'6118,"-10"1"-4356,4-1-1599,1 1 1,0 0 0,0 0-1,0 0 1,0 1-1,0-1 1,0 1 0,0 1-1,1-1 1,-1 1-1,1-1 1,0 1 0,-1 0-1,1 1 1,1-1 0,-1 1-1,0 0 1,1 0-1,-6 9 1,3-4-106,0 1 1,0 0-1,1 0 0,0 0 0,1 1 1,0 0-1,1 0 0,1 0 1,-1 0-1,1 0 0,1 1 0,0-1 1,1 1-1,1 13 0,0-19-43,0-1 0,0 1 0,1-1 0,-1 1 0,1-1 0,0 0 0,1 0 0,-1 0 0,1 0 0,0 0 1,0 0-1,1-1 0,-1 1 0,1-1 0,0 0 0,0 0 0,0-1 0,1 1 0,-1-1 0,1 0 0,0 0 0,0-1 0,0 1 0,0-1 0,1 0 0,-1 0 0,0-1 0,1 0 0,0 0 0,6 1 0,45 0-2491,-48-2 1487,-1-1 0,1-1 0,0 1 0,-1-1 0,0-1 0,1 0 1,-1 0-1,0-1 0,0 0 0,-1 0 0,1 0 0,11-10 0,11-13-6260</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2.577"/>
    </inkml:context>
    <inkml:brush xml:id="br0">
      <inkml:brushProperty name="width" value="0.025" units="cm"/>
      <inkml:brushProperty name="height" value="0.025" units="cm"/>
    </inkml:brush>
  </inkml:definitions>
  <inkml:trace contextRef="#ctx0" brushRef="#br0">99 3 3683,'0'0'25950,"-3"3"-25138,-4 7-636,0 0 0,1 0 0,0 1 0,1 0 0,0 0 0,-4 14 0,-21 78 872,26-84-1006,1-11-42,-8 44 0,10-49 0,0 0 0,1 1 0,0-1 0,-1 1 0,1-1 0,1 1 0,-1-1 0,0 1 0,1-1 0,0 1 0,1 4 0,-1-7 0,0-1 0,0 1 0,-1 0 0,1-1 0,0 1 0,0-1 0,0 1 0,0-1 0,0 1 0,0-1 0,0 0 0,0 1 0,0-1 0,0 0 0,0 0 0,0 0 0,0 0 0,0 0 0,0 0 0,0 0 0,0 0 0,0 0 0,0 0 0,0-1 0,1 0 0,27-9 0,-16 1 0,0 0 0,-1 0 0,0-1 0,0-1 0,-1 0 0,-1 0 0,14-20 0,56-98 0,-33 47 0,-44 77-342,-4 14-9790,-8 3-2392</inkml:trace>
  <inkml:trace contextRef="#ctx0" brushRef="#br0" timeOffset="1">192 225 19314,'0'0'12460,"14"53"-11467,0-44-993,2 0 0,1-4 0,4 2 0,-3-4 0,3-3-1858,-6 0-2466,3 0-5029</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2.903"/>
    </inkml:context>
    <inkml:brush xml:id="br0">
      <inkml:brushProperty name="width" value="0.025" units="cm"/>
      <inkml:brushProperty name="height" value="0.025" units="cm"/>
    </inkml:brush>
  </inkml:definitions>
  <inkml:trace contextRef="#ctx0" brushRef="#br0">179 1 15182,'0'0'4629,"-1"11"-1816,-2 9-1759,2 0 1,0 1-1,1-1 0,1 1 1,1-1-1,1 0 0,9 32 1,-6-34-904,-1 1 1,0 0 0,-2 0 0,0 1 0,-1-1-1,-1 34 1,-2-38-87,-1-1-1,0 0 1,-1 0-1,-1-1 1,0 1 0,-1-1-1,-1 0 1,0 0-1,-14 23 1,11-21-456,0-1-1,-1 0 1,-1-1 0,0 0-1,-1 0 1,0-1 0,-1-1 0,0 0-1,-20 12 1,3-11-7259</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22.503"/>
    </inkml:context>
    <inkml:brush xml:id="br0">
      <inkml:brushProperty name="width" value="0.025" units="cm"/>
      <inkml:brushProperty name="height" value="0.025" units="cm"/>
    </inkml:brush>
  </inkml:definitions>
  <inkml:trace contextRef="#ctx0" brushRef="#br0">99 0 13549,'0'0'11627,"-7"12"-9139,-8 17-1978,1 0 0,2 1 1,1 0-1,1 0 0,2 2 1,1-1-1,1 1 0,2-1 1,-1 53-1,5-82-510,0 0 0,1 1 0,-1-1 0,0 0 0,0 0 0,1 0 0,0 1 0,-1-1 0,1 0 0,0 0 0,0 0 0,0 0 0,0 0 0,0 0 0,1 0 0,-1-1 0,0 1 0,1 0 0,-1-1 0,1 1 0,0-1 0,2 2 0,-1-2 0,0 0 0,0 1 0,0-2 0,0 1 0,0 0 0,1-1 0,-1 1 0,0-1 0,0 0 0,1 0 0,-1 0 0,0-1 0,5 0 0,9-4 0,0 0 0,0-1 0,-1 0 0,20-12 0,-35 18 0,9-5-6,-3 1-13,0 0-1,0 0 0,0 1 1,0 1-1,1-1 0,-1 1 0,1 0 1,-1 1-1,12-2 0,-18 4 21,0-1-1,-1 0 1,1 0-1,0 0 0,-1 0 1,1 0-1,0 1 1,-1-1-1,1 0 1,-1 0-1,1 1 1,0-1-1,-1 0 1,1 1-1,-1-1 0,1 1 1,-1-1-1,1 1 1,-1-1-1,0 1 1,1-1-1,-1 1 1,1 0-1,-1-1 1,0 1-1,0-1 0,1 1 1,-1 0-1,0 0 1,1 27 71,-16 23 45,8-40-117,0-1 0,0 0 0,-1 0 0,-1-1 0,1 0 0,-1 0 0,-1-1 0,-17 12 0,21-16 0,-1 0 0,0 0 0,0 0 0,0-1 0,-1 0 0,1 0 0,-1-1 0,0 0 0,0 0 0,0-1 0,1 0 0,-1 0 0,0-1 0,-13-1 0,19 0-2,0 1 1,0-1-1,0 0 0,0 0 0,0 0 1,0 0-1,0 0 0,0-1 0,0 1 1,1-1-1,-1 1 0,0-1 1,1 0-1,-1 1 0,1-1 0,0 0 1,0 0-1,0 0 0,0 0 1,0 0-1,0 0 0,0 0 0,0 0 1,1-1-1,-1 1 0,1 0 0,0 0 1,0-1-1,0 1 0,0-3 1,0 1-76,-1-1 1,1 1 0,1-1 0,-1 1 0,1-1 0,0 1-1,0 0 1,0-1 0,1 1 0,-1 0 0,1 0 0,0 0 0,0 0-1,5-6 1,0 3-1436,0 1-1,0 0 1,1 0-1,0 1 0,11-6 1,17-8-5770</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3.288"/>
    </inkml:context>
    <inkml:brush xml:id="br0">
      <inkml:brushProperty name="width" value="0.025" units="cm"/>
      <inkml:brushProperty name="height" value="0.025" units="cm"/>
    </inkml:brush>
  </inkml:definitions>
  <inkml:trace contextRef="#ctx0" brushRef="#br0">52 0 19699,'0'0'2626,"0"53"1986,-3-19-2049,-8 4-1186,-3 0-480,2-2-545,3-3-256,7-7-31,2-6-354,0-8-768,0-8-576,2-12-5894,-2-15 736</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3.645"/>
    </inkml:context>
    <inkml:brush xml:id="br0">
      <inkml:brushProperty name="width" value="0.025" units="cm"/>
      <inkml:brushProperty name="height" value="0.025" units="cm"/>
    </inkml:brush>
  </inkml:definitions>
  <inkml:trace contextRef="#ctx0" brushRef="#br0">1 0 15246,'0'0'11916,"77"66"-14895,-39-51-865,5 0-1345,1-2-3811</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4.003"/>
    </inkml:context>
    <inkml:brush xml:id="br0">
      <inkml:brushProperty name="width" value="0.025" units="cm"/>
      <inkml:brushProperty name="height" value="0.025" units="cm"/>
    </inkml:brush>
  </inkml:definitions>
  <inkml:trace contextRef="#ctx0" brushRef="#br0">140 0 12460,'0'0'14269,"-10"8"-12320,-108 63 1056,117-71-3004,0 0 1,1 0-1,-1 1 0,1-1 0,-1 0 0,1 0 1,-1 0-1,1 1 0,0-1 0,-1 0 0,1 0 1,-1 1-1,1-1 0,-1 0 0,1 1 0,0-1 0,-1 1 1,1-1-1,0 0 0,-1 1 0,1-1 0,0 1 1,0-1-1,0 1 0,-1-1 0,1 1 0,0-1 1,0 1-1,0-1 0,0 1 0,0-1 0,0 1 0,0-1 1,0 1-1,0 0 0,0-1 0,0 1 0,0-1 1,0 1-1,0-1 0,1 1 0,-1-1 0,0 1 1,0-1-1,1 0 0,-1 1 0,0-1 0,0 1 0,1-1 1,-1 1-1,1-1 0,-1 0 0,0 1 0,1-1 1,-1 0-1,1 1 0,-1-1 0,1 0 0,-1 0 1,1 0-1,-1 1 0,1-1 0,-1 0 0,1 0 0,-1 0 1,1 0-1,0 0 0,48 15-521,-35-12 196,-6 0 146,79 28-1496,-79-28 1614,-1 1 1,1 0 0,-1 0-1,0 0 1,-1 1 0,1 0 0,-1 1-1,0-1 1,6 8 0,-11-12 109,1 1-1,-1 0 1,0-1-1,0 1 1,0 0 0,0 0-1,0 0 1,0 0-1,-1 0 1,1 0 0,-1 0-1,1 0 1,-1 0 0,0 0-1,1 0 1,-1 1-1,0-1 1,-1 0 0,1 0-1,0 0 1,-1 0-1,1 0 1,-1 0 0,-1 4-1,0-2 60,0-1-1,-1 1 0,0-1 0,1 0 1,-1 0-1,0 0 0,-1 0 1,1 0-1,0-1 0,-1 1 0,0-1 1,-3 2-1,0 0-81,0-1-1,1 0 1,-1 0 0,0-1-1,-1 0 1,1 0 0,0-1-1,-1 1 1,1-2 0,-1 1-1,1-1 1,-1 0 0,1-1-1,-11-1 1,16 1-362,1 0 1,0 0-1,0 0 0,-1 0 0,1 0 1,0 0-1,0 0 0,0 0 0,0 0 1,0 0-1,0-1 0,1 1 0,-1 0 1,0-1-1,1 1 0,-1-1 0,1 1 0,-1-1 1,1 1-1,0-1 0,0 1 0,-1-1 1,1-1-1,0-20-9221</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4.379"/>
    </inkml:context>
    <inkml:brush xml:id="br0">
      <inkml:brushProperty name="width" value="0.025" units="cm"/>
      <inkml:brushProperty name="height" value="0.025" units="cm"/>
    </inkml:brush>
  </inkml:definitions>
  <inkml:trace contextRef="#ctx0" brushRef="#br0">203 326 16944,'0'0'3449,"-9"-9"-22,3 4-2882,0 0 1,0 0-1,0 0 1,-1 1-1,-13-7 0,17 10-459,0 0 0,0 0 0,0 0 0,0 0 0,0 1 0,0-1-1,0 1 1,0 0 0,-1 0 0,1 0 0,0 0 0,0 0-1,0 1 1,0 0 0,0-1 0,0 1 0,0 0 0,0 0 0,0 1-1,1-1 1,-1 1 0,0-1 0,-3 4 0,-1 1-51,1 0 1,0 0 0,1 0-1,0 1 1,0 0-1,0 0 1,1 0 0,0 1-1,0-1 1,1 1-1,0 0 1,1 0 0,-1 0-1,1 0 1,1 1-1,0-1 1,-1 12 0,2-19-34,0 0 1,1-1 0,-1 1-1,0 0 1,0 0 0,0-1-1,1 1 1,-1 0 0,0-1-1,1 1 1,-1-1 0,0 1 0,1 0-1,-1-1 1,1 1 0,-1-1-1,1 1 1,-1-1 0,1 1-1,-1-1 1,1 1 0,0-1 0,-1 0-1,1 1 1,0-1 0,-1 0-1,1 0 1,0 1 0,-1-1-1,1 0 1,0 0 0,0 0 0,-1 0-1,1 0 1,0 0 0,0 0-1,-1 0 1,1 0 0,0 0-1,-1 0 1,2-1 0,35-11 124,-18 1-99,-1 0 1,0-2 0,-1 0-1,0-1 1,-1-1-1,-1-1 1,22-28 0,-12 12 279,-2-1 0,-2-2 1,22-45-1,-36 63-37,-1 0-1,-1 0 0,4-22 0,-1 7-80,-19 89-190,2 1 0,3-1 0,3 1 0,5 81 0,-2-135-280,0-1 0,1 1 0,-1 0-1,1 0 1,0 0 0,0-1 0,0 1 0,1 0 0,-1-1-1,1 1 1,3 4 0,-4-6 49,0-1 0,0 0 0,0 0-1,0 0 1,0 0 0,1 0 0,-1 0-1,0-1 1,1 1 0,-1 0 0,0 0 0,1-1-1,-1 1 1,1-1 0,-1 0 0,1 1 0,-1-1-1,1 0 1,-1 0 0,1 0 0,-1 0 0,1 0-1,-1 0 1,1 0 0,-1-1 0,1 1 0,-1 0-1,1-1 1,-1 1 0,1-1 0,-1 0 0,2 0-1,17-14-10044</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4.706"/>
    </inkml:context>
    <inkml:brush xml:id="br0">
      <inkml:brushProperty name="width" value="0.025" units="cm"/>
      <inkml:brushProperty name="height" value="0.025" units="cm"/>
    </inkml:brush>
  </inkml:definitions>
  <inkml:trace contextRef="#ctx0" brushRef="#br0">0 79 13901,'0'0'7634,"3"11"-5045,-3-10-2537,1 3 140,-1 0 0,1-1 0,0 1 1,0-1-1,0 1 0,1-1 0,-1 0 0,1 1 0,0-1 0,0 0 0,0 0 0,0 0 0,0-1 0,1 1 0,-1 0 0,1-1 0,0 1 0,0-1 0,0 0 0,0 0 0,0 0 0,0-1 0,1 1 0,-1-1 0,0 1 0,7 0 0,1 0-29,-1 0-1,1-1 1,0 0 0,0-1-1,0 0 1,0-1-1,-1 0 1,1-1 0,0 0-1,-1-1 1,14-5-1,-19 6-110,-1 0 0,1 0 0,-1 0 0,0-1 0,0 0 0,0 0 0,0 0 0,0 0 0,-1-1 0,0 1 0,1-1 0,-1 0 0,-1 0 0,1 0 0,0 0 0,-1-1 0,0 1-1,0-1 1,0 1 0,-1-1 0,0 0 0,1 1 0,-2-1 0,1 0 0,0 0 0,-1 0 0,0-6 0,0 10-52,-1-1 0,1 0 0,0 0 0,0 1 0,-1-1 0,1 0 0,-1 1 0,0-1 0,1 0 0,-1 1 0,0-1 0,0 1 0,0-1 0,0 1 0,0 0 0,0-1 0,0 1 0,-1 0 0,1 0 0,0 0 0,-1 0 0,1 0 0,-1 0 0,1 0 0,-1 0 0,0 0 0,1 1 0,-1-1 0,0 1 0,1-1 0,-1 1 0,0 0 0,0 0 0,1-1 0,-1 1 0,0 0 0,0 1 0,1-1 0,-1 0 0,-2 1 0,-2 0 0,1-1 0,-1 1 0,1 1 0,-1-1 0,1 1 0,-1 0 0,1 1 0,0-1 0,0 1 0,0 0 0,-8 6 0,3 1 0,0 0 0,1 1 0,0 0 0,1 0 0,0 1 0,0 0 0,1 1 0,1 0 0,0 0 0,1 0 0,1 1 0,0-1 0,0 1 0,-1 17 0,5-29-68,0 0 0,0 0 0,0 0 0,0 0-1,1 0 1,-1 0 0,1-1 0,-1 1 0,1 0 0,0 0 0,0 0 0,-1 0-1,1-1 1,0 1 0,1 0 0,-1-1 0,0 1 0,0-1 0,1 1 0,-1-1 0,1 0-1,-1 1 1,1-1 0,0 0 0,-1 0 0,1 0 0,0 0 0,0-1 0,0 1-1,-1 0 1,1-1 0,0 1 0,0-1 0,3 0 0,8 2-890,0-1 0,0 0 0,0-1 1,15-2-1,-14 1-26,43-5-5075,3-10-3107</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5.081"/>
    </inkml:context>
    <inkml:brush xml:id="br0">
      <inkml:brushProperty name="width" value="0.025" units="cm"/>
      <inkml:brushProperty name="height" value="0.025" units="cm"/>
    </inkml:brush>
  </inkml:definitions>
  <inkml:trace contextRef="#ctx0" brushRef="#br0">236 30 10442,'0'0'11904,"-12"-7"-9886,6 3-1686,3 2-221,1 0 1,-1 0-1,1 0 0,-1 1 0,0-1 1,0 1-1,0 0 0,1 0 0,-1 0 1,0 0-1,-1 0 0,1 1 0,0-1 1,0 1-1,0 0 0,0 0 0,0 0 1,0 0-1,-1 0 0,1 1 0,0 0 1,0-1-1,0 1 0,0 0 1,-5 3-1,-7 6 301,1 0 0,0 1 0,0 1 1,1 0-1,-12 15 0,21-23-388,0 1-1,0 0 1,0 0 0,1 0-1,0 1 1,0-1 0,0 1-1,1 0 1,0-1-1,0 1 1,0 0 0,1 1-1,0-1 1,0 0 0,0 0-1,1 0 1,0 12 0,1-16-131,0 0 1,0 0 0,0 0 0,0 0 0,0 0 0,0-1 0,1 1 0,-1 0 0,0-1 0,1 1 0,0-1 0,-1 1 0,1-1 0,0 0 0,0 1 0,-1-1 0,1 0 0,0 0 0,0-1 0,0 1 0,0 0 0,1-1 0,-1 1 0,0-1 0,0 1 0,0-1 0,0 0 0,4 0 0,1 0-1052,0 0 0,1 0 1,-1 0-1,0-1 0,1 0 0,-1-1 0,9-3 1,19-13-7353</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5.672"/>
    </inkml:context>
    <inkml:brush xml:id="br0">
      <inkml:brushProperty name="width" value="0.025" units="cm"/>
      <inkml:brushProperty name="height" value="0.025" units="cm"/>
    </inkml:brush>
  </inkml:definitions>
  <inkml:trace contextRef="#ctx0" brushRef="#br0">110 0 13164,'0'0'11147,"-4"11"-9503,-21 58 1392,-23 106 0,41-150-2483,7-22-532,-1 1 0,-1 0-1,1-1 1,0 1 0,-1-1 0,0 1-1,0-1 1,-3 5 0,6-10-21,-1-1 0,1 1 0,-1 0 0,0 0 0,1 0 0,-1 0 0,0 0 0,0-1 0,0 1 0,-1 0 0,1 0 0,-1 0 0,1 0 0,-1 0 0,0 0 0,-1-3 0,-5-30 0,7 33-320,1 1 0,-1-1 0,0 0 0,1 1 0,-1-1 0,1 1 0,-1-1 0,1 1 0,0-1 0,0 1 0,0-1 0,0 1 0,0 0 0,0-1 0,0 1 0,0 0 0,0 0 0,0 0-1,3-2 1,-3 3 23,0-1 0,1 0 0,-1 0 0,0 0 0,0 0 0,0 0 0,0-1 0,0 1 0,0 0 0,-1 0-1,1-1 1,0 1 0,-1 0 0,1-1 0,0 1 0,-1-1 0,0 1 0,1-1 0,-1-1 0,6 4 1368,0 0 0,-1 0 0,1 0 0,0-1 0,0 0 0,0 0 0,6-1 0,1-2-858,1 0 1,-1 0-1,-1-2 1,1 1-1,-1-2 1,1 1 0,-1-2-1,-1 0 1,0 0-1,0-1 1,0 0-1,-1-1 1,0 0-1,0-1 1,-1 0-1,12-18 1,-20 26-168,0 1-41,0 0-1,0-1 0,0 1 0,-1 0 1,1 0-1,0 0 0,-1 0 0,1-1 1,-1 1-1,1 0 0,-1-1 0,0 1 1,0 0-1,1 0 0,-1-1 0,0 1 1,0-1-1,0 1 0,-1 0 0,1-1 1,0 1-1,-1-2 0,1 3-4,-1 0 0,0 0 0,1-1 0,-1 1 0,0 0 0,1 0 0,-1 0 0,0 0 0,1 1 0,-1-1 0,1 0 0,-1 0 0,0 0 0,1 0 0,-1 1 0,1-1 0,-1 0 0,0 0 0,1 1 0,-1-1 0,1 0 0,-1 1 0,1-1 0,-1 1 0,1-1 0,0 1 0,-1 0 0,-14 12 0,-3 5 0,-4 2 0,-27 35 0,44-49 0,1 0 0,0 0 0,0 1 0,0-1 0,1 1 0,0 0 0,0 0 0,1 0 0,0 0 0,0 0 0,-1 10 0,3-16-97,0 1 1,0-1-1,0 1 1,0 0-1,0-1 1,0 1-1,0-1 1,1 1-1,-1-1 1,0 1-1,1-1 1,0 1-1,-1-1 1,1 1-1,0-1 1,0 0-1,0 1 1,0-1-1,0 0 1,0 0-1,0 1 1,0-1-1,0 0 1,0 0-1,1-1 0,-1 1 1,3 1-1,0 0-644,1 0 0,0-1 0,0 0 0,0 0-1,0 0 1,0-1 0,8 1 0,24-1-6706</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6.025"/>
    </inkml:context>
    <inkml:brush xml:id="br0">
      <inkml:brushProperty name="width" value="0.025" units="cm"/>
      <inkml:brushProperty name="height" value="0.025" units="cm"/>
    </inkml:brush>
  </inkml:definitions>
  <inkml:trace contextRef="#ctx0" brushRef="#br0">188 24 14798,'0'0'12465,"-8"-2"-10842,5 1-1543,0 0-1,1 1 1,-1-1 0,0 1 0,0 0-1,0 0 1,0 0 0,0 0 0,1 0-1,-1 0 1,0 1 0,0-1 0,0 1-1,-4 2 1,1 0 70,-1 1 0,1 0 1,0 0-1,0 1 0,0 0 0,-5 5 0,8-7-118,-49 53 932,49-52-911,-1 1 0,1 0 0,0-1 0,0 1 1,1 0-1,0 1 0,0-1 0,0 0 0,0 1 1,1-1-1,-1 8 0,2-12-53,0 0 0,1 0 0,-1 0 0,0 0 0,1 0 0,-1 0 0,1 0 0,-1 0 0,1 0 0,0 0 0,-1-1 0,1 1 0,0 0 0,0 0 0,0-1 0,-1 1 0,1 0 0,0-1 0,0 1 0,0-1 0,0 0 0,0 1 0,0-1 0,0 0 0,0 1 0,0-1 0,0 0 0,0 0 0,0 0 0,0 0 0,0 0 0,1 0 0,-1 0 0,0 0 0,1-1 0,45-5 0,-30 1 0,-1-2 0,0 0 0,-1-1 0,0 0 0,0-1 0,-1-1 0,19-17 0,-7 5 0,-1-2 0,37-47 0,-96 119 0,-31 56 0,62-98 0,0-1 0,0 1 0,0-1 0,1 1 0,0 0 0,0 0 0,0 0 0,1 0 0,0 0 0,0 0 0,0 8 0,2-13-14,-1 0 1,1 0-1,0 0 0,0 0 1,0 0-1,0 0 1,0-1-1,0 1 0,0 0 1,0 0-1,0-1 0,0 1 1,0-1-1,1 1 0,-1-1 1,0 1-1,0-1 1,1 0-1,-1 0 0,0 1 1,1-1-1,-1 0 0,0 0 1,0 0-1,1 0 0,-1-1 1,0 1-1,1 0 0,-1 0 1,0-1-1,1 0 1,46-10-2226,-34 4 2,0 0-1,-1-1 1,0-1-1,-1 0 1,0 0-1,20-22 1,3-8-4986</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6.371"/>
    </inkml:context>
    <inkml:brush xml:id="br0">
      <inkml:brushProperty name="width" value="0.025" units="cm"/>
      <inkml:brushProperty name="height" value="0.025" units="cm"/>
    </inkml:brush>
  </inkml:definitions>
  <inkml:trace contextRef="#ctx0" brushRef="#br0">73 1 9961,'0'0'20260,"-10"8"-19524,-34 28-250,43-35-466,-1 0 0,1 1-1,-1-1 1,1 1 0,0-1 0,-1 1-1,1-1 1,0 1 0,0 0 0,0 0 0,0-1-1,1 1 1,-1 0 0,0 0 0,1 0-1,-1 0 1,0 3 0,2-4-21,-1 0 0,0 1 0,1-1 0,-1 0 0,0 0 0,1 0 0,-1 0 0,1 0-1,0 0 1,-1 0 0,1 0 0,0 0 0,0 0 0,0 0 0,0 0 0,-1 0 0,1 0 0,0-1 0,0 1 0,3 1 0,4 2-159,1-1 0,0 0 1,1 0-1,-1-1 0,13 2 1,-11-2-162,2 0-229,24 8 1769,-36-10-1184,-1 0 0,0 0 1,1 1-1,-1-1 1,0 0-1,1 1 1,-1-1-1,0 0 1,1 1-1,-1-1 0,0 0 1,0 1-1,0-1 1,1 0-1,-1 1 1,0-1-1,0 1 0,0-1 1,0 0-1,0 1 1,0-1-1,1 1 1,-1-1-1,0 1 0,0-1 1,-1 1-1,1-1 1,0 1-1,-14 18 522,0-8-555,0 0 1,0-1-1,-1 0 0,0-1 0,-1 0 1,-28 10-1,44-19-27,0 0-1,0 0 1,0 0-1,0 0 1,0-1-1,0 1 1,0 0-1,0 0 1,0 0-1,1 0 1,-1 0-1,0-1 1,0 1-1,0 0 1,0 0-1,0 0 1,0 0-1,0-1 1,0 1 0,0 0-1,0 0 1,0 0-1,0 0 1,0 0-1,-1-1 1,1 1-1,0 0 1,0 0-1,0 0 1,0 0-1,0 0 1,0-1-1,0 1 1,0 0-1,0 0 1,0 0-1,-1 0 1,1 0 0,0 0-1,0 0 1,0 0-1,0-1 1,0 1-1,0 0 1,-1 0-1,1 0 1,0 0-1,0 0 1,0 0-1,0 0 1,0 0-1,-1 0 1,1 0-1,0 0 1,0 0-1,0 0 1,8-10-3669,44-30-9209,-19 16 427</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6.728"/>
    </inkml:context>
    <inkml:brush xml:id="br0">
      <inkml:brushProperty name="width" value="0.025" units="cm"/>
      <inkml:brushProperty name="height" value="0.025" units="cm"/>
    </inkml:brush>
  </inkml:definitions>
  <inkml:trace contextRef="#ctx0" brushRef="#br0">1 0 5926,'0'0'25987,"3"13"-25250,10 106-620,-13-118-117,1 1 0,-1-1 0,0 1 0,0-1 0,1 0 0,-1 1 0,1-1 0,-1 0 0,1 1 0,-1-1 0,1 0 0,0 0 0,0 0 0,0 1 0,0-1 0,0 0 0,0 0 0,0 0 0,0 0 0,0-1 0,0 1 0,0 0 0,1 0 0,-1-1 0,2 2 0,1-1 0,0 0 0,1 0 0,-1 0 0,1 0 0,-1-1 0,1 0 0,-1 1 0,7-2 0,4-1 0,-1 0 0,1-1 0,0 0 0,16-7 0,42-25 0,-54 25 0,1 0 0,0 1 0,40-11 0,-59 20 0,-1 0 0,1 0 0,0 0 0,-1 0 0,1 0 0,0 1 0,-1-1 0,1 0 0,0 0 0,-1 1 0,1-1 0,-1 0 0,1 1 0,0-1 0,-1 1 0,1-1 0,-1 0 0,1 1 0,-1-1 0,1 1 0,-1 0 0,0-1 0,1 1 0,-1-1 0,0 1 0,1 0 0,-1-1 0,0 1 0,0 0 0,1-1 0,-1 1 0,0 0 0,0-1 0,0 1 0,0 0 0,0-1 0,0 1 0,0 0 0,0-1 0,0 1 0,0 0 0,-1-1 0,1 2 0,0 0 0,0-1 0,0 1 0,0-1 0,0 1 0,0-1 0,0 1 0,0-1 0,1 1 0,-1-1 0,1 1 0,-1-1 0,1 0 0,0 1 0,-1-1 0,1 0 0,0 1 0,0-1 0,0 0 0,0 0 0,0 0 0,0 0 0,0 0 0,0 0 0,3 2 0,0-2-263,0 0 1,0 0-1,0 0 0,0 0 0,0-1 1,1 0-1,-1 0 0,6 0 0,-6-1-316,0 1 0,0-1 0,0 0 0,0 0 0,0 0 0,0-1 0,0 0 0,-1 1 0,1-1 0,-1 0 0,1-1 0,-1 1 0,0-1 0,4-3 0,9-13-9095</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23.142"/>
    </inkml:context>
    <inkml:brush xml:id="br0">
      <inkml:brushProperty name="width" value="0.025" units="cm"/>
      <inkml:brushProperty name="height" value="0.025" units="cm"/>
    </inkml:brush>
  </inkml:definitions>
  <inkml:trace contextRef="#ctx0" brushRef="#br0">80 19 22421,'0'0'8531,"-5"13"-6956,-12 28-1527,2 2 0,1 0 0,3 0 0,-7 50 0,18-93-48,1 0 0,-1 0 0,0 0 0,0-1 0,1 1 0,-1 0 0,0 0 0,0 0 0,1 0 0,-1 0 0,0 0 0,0 0 0,1 0 0,-1 0 0,0 0 0,1 0 0,-1 0 0,0 0 0,0 0 0,1 0 0,-1 0 0,0 0 0,1 0 0,-1 0 0,0 0 0,0 0 0,1 0 0,-1 0 0,0 1 0,0-1 0,1 0 0,-1 0 0,0 0 0,0 0 0,0 1 0,1-1 0,-1 0 0,0 0 0,0 1 0,0-1 0,0 0 0,1 0 0,-1 1 0,0-1 0,0 0 0,0 0 0,0 1 0,0-1 0,0 0 0,0 1 0,0-1 0,0 0 0,0 0 0,0 1 0,0-1 0,0 0 0,0 1 0,0-1 0,0 0 0,0 0 0,0 1 0,0-1 0,-1 0 0,1 0 0,0 1 0,0-1 0,0 0 0,-1 1 0,13-13 0,-12 12 0,7-12 0,-1-1 0,0 0 0,-1 0 0,0-1 0,-1 1 0,-1-1 0,3-18 0,-2 0 0,0-50 0,-5 108 0,0-17 0,1 1 0,0-1 0,0 1 0,1-1 0,1 10 0,-1-17 0,-1 0 0,1 0 0,0 0 0,-1 0 0,1 0 0,0 0 0,0 0 0,0 0 0,1-1 0,-1 1 0,0 0 0,1-1 0,-1 1 0,1-1 0,-1 0 0,1 1 0,0-1 0,-1 0 0,1 0 0,0 0 0,0 0 0,0 0 0,0-1 0,0 1 0,0 0 0,0-1 0,0 0 0,3 1 0,2-1 0,1 0 0,-1-1 0,0 0 0,1 0 0,-1 0 0,0-1 0,1 0 0,-1-1 0,0 1 0,-1-1 0,1-1 0,0 1 0,-1-1 0,0-1 0,0 1 0,0-1 0,0 0 0,5-6 0,-1 1 0,-1-1 0,1 0 0,-2 0 0,0-1 0,0 0 0,-1 0 0,-1-1 0,9-23 0,-24 64 0,2-9 0,1 0 0,0 1 0,2 0 0,0 0 0,-1 28 0,5-47 0,0 1 0,0-1 0,0 0 0,0 1 0,0-1 0,0 0 0,1 1 0,-1-1 0,0 0 0,1 1 0,-1-1 0,1 0 0,-1 0 0,1 0 0,0 1 0,-1-1 0,1 0 0,0 0 0,0 0 0,0 0 0,0 0 0,0 0 0,0 0 0,0-1 0,0 1 0,3 1 0,-2-1 0,1 0 0,0-1 0,0 1 0,0-1 0,0 0 0,0 0 0,0 0 0,0 0 0,0 0 0,0-1 0,5 0 0,4-3 0,0 0 0,0 0 0,-1-1 0,0 0 0,12-8 0,34-29 0,-44 31 0,1 0 0,0 1 0,0 0 0,1 1 0,1 1 0,29-12 0,-44 20 0,-1 0 0,1 0 0,0-1 0,0 1 0,0 0 0,0 0 0,-1 0 0,1 0 0,0 0 0,0 0 0,0 0 0,0 0 0,-1 0 0,1 0 0,0 1 0,0-1 0,0 0 0,-1 0 0,1 1 0,0-1 0,0 1 0,-1-1 0,1 0 0,0 1 0,-1-1 0,1 1 0,0 0 0,-1-1 0,1 1 0,-1 0 0,1-1 0,-1 1 0,1 0 0,-1-1 0,0 1 0,1 0 0,-1 0 0,0 0 0,0-1 0,1 3 0,0 44 0,-1-43 0,-1 0 0,1 0 0,0 1 0,0-1 0,0 0 0,0 0 0,1 0 0,0 0 0,0 1 0,2 6 0,-1-9 0,-1-1 0,1 0 0,-1 0 0,1 0 0,0 0 0,-1-1 0,1 1 0,0 0 0,0-1 0,-1 1 0,1-1 0,0 0 0,0 1 0,0-1 0,-1 0 0,1 0 0,0 0 0,0 0 0,0-1 0,0 1 0,-1 0 0,1-1 0,2 0 0,42-16 0,3-7 0,89-38 0,-125 58 0,0-1 0,0 2 0,1 0 0,0 0 0,-1 2 0,1-1 0,0 2 0,20 1 0,-32-1 0,0 1 0,0 0 0,0 0 0,0-1 0,-1 1 0,1 0 0,0 0 0,-1 1 0,1-1 0,-1 0 0,1 1 0,-1-1 0,1 1 0,-1-1 0,0 1 0,0-1 0,0 1 0,0 0 0,0 0 0,0-1 0,-1 1 0,1 0 0,0 0 0,-1 0 0,1 0 0,-1 0 0,0 0 0,0 0 0,0 3 0,0-3 0,0 1 0,0-1 0,0 0 0,0 0 0,1 0 0,-1 0 0,1 0 0,-1 0 0,1 0 0,0-1 0,0 1 0,-1 0 0,1 0 0,1 0 0,-1-1 0,0 1 0,0 0 0,1-1 0,-1 1 0,0-1 0,1 0 0,0 1 0,-1-1 0,1 0 0,0 0 0,0 0 0,-1 0 0,1 0 0,0-1 0,3 2 0,2-2-174,0 0 0,0 0 0,0 0 0,-1-1 0,1 0 0,0 0 0,0 0 0,-1-1 0,13-5 0,-14 4-555,1 1-1,-1-1 1,0 0-1,-1-1 1,1 1 0,0-1-1,4-5 1,5-8-13701</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7.071"/>
    </inkml:context>
    <inkml:brush xml:id="br0">
      <inkml:brushProperty name="width" value="0.025" units="cm"/>
      <inkml:brushProperty name="height" value="0.025" units="cm"/>
    </inkml:brush>
  </inkml:definitions>
  <inkml:trace contextRef="#ctx0" brushRef="#br0">1 0 18289,'0'0'9225</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7.428"/>
    </inkml:context>
    <inkml:brush xml:id="br0">
      <inkml:brushProperty name="width" value="0.025" units="cm"/>
      <inkml:brushProperty name="height" value="0.025" units="cm"/>
    </inkml:brush>
  </inkml:definitions>
  <inkml:trace contextRef="#ctx0" brushRef="#br0">238 1 8072,'0'0'21994,"-10"4"-21172,9-4-812,-2 1 56,-1 0 0,1 0 0,0 0 0,0 1-1,-1 0 1,1-1 0,0 1 0,1 0 0,-1 0 0,0 1 0,0-1-1,1 0 1,-1 1 0,1 0 0,0-1 0,0 1 0,0 0 0,0 0-1,1 0 1,-1 1 0,1-1 0,-1 0 0,1 0 0,0 1 0,1-1-1,-2 8 1,1 30-33,1 1-1,7 47 1,1 37-61,-8-113 27,0 0 0,-1 1 1,-1-1-1,0 0 1,-1 0-1,-1 0 0,0-1 1,-8 19-1,10-26 2,-1-1 0,1 0 0,-1 1 0,0-1 0,0-1 0,0 1 0,0 0 0,-1-1 0,1 1 0,-1-1 0,0 0 0,0 0 0,0-1 0,0 1 0,-1-1 0,1 0 0,-1 0 0,1 0 0,-1-1 0,0 0 0,0 0 0,1 0 0,-1 0 0,0-1 0,0 0 0,-5 0 0,8 0-1,0-1 0,0 1 0,1-1 0,-1 1 0,0-1 0,0 0 0,1 0 0,-1 0 0,1 0 0,-1 0 0,1 0 0,-1 0 0,1-1 0,0 1 0,0 0 0,-1-1 0,1 1 0,0-1 0,0 1 0,0-1 0,1 0 0,-1 1 0,0-1 0,1 0 0,-1 0 0,1 0 0,-1 1 0,1-1 0,0-2 0,-5-61 0,5 57 0,0-1-13,1 0 0,0-1 1,0 1-1,0 0 0,1 0 0,1 0 0,-1 0 1,2 1-1,-1-1 0,1 1 0,0 0 0,1 0 0,0 0 1,10-13-1,-3 9-235,0 0-1,1 1 1,1 0 0,-1 1 0,2 1-1,-1 0 1,19-8 0,13-6-5747,-1-1-4698</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7.770"/>
    </inkml:context>
    <inkml:brush xml:id="br0">
      <inkml:brushProperty name="width" value="0.025" units="cm"/>
      <inkml:brushProperty name="height" value="0.025" units="cm"/>
    </inkml:brush>
  </inkml:definitions>
  <inkml:trace contextRef="#ctx0" brushRef="#br0">18 1 11050,'0'0'8835,"-1"9"-5204,-4 17-1978,-7 69 1904,12-94-3534,0 0 1,0 0 0,0 1-1,0-1 1,0 0 0,1 0-1,-1 0 1,0 0-1,1 1 1,-1-1 0,0 0-1,1 0 1,-1 0 0,1 0-1,0 0 1,-1 0 0,1 0-1,0 0 1,0 0-1,0 0 1,-1 0 0,1-1-1,0 1 1,0 0 0,2 0-1,-1 0 10,1 0-1,-1 0 0,1-1 1,-1 1-1,1-1 0,-1 0 1,1 0-1,-1 0 1,1 0-1,0 0 0,3-1 1,5-2 87,0 0-1,-1 0 1,1-1 0,16-8-1,56-40 453,-60 36-424,1 0-1,51-22 1,-74 37-134,0 1-1,1-1 1,-1 1 0,0-1 0,0 1 0,1 0 0,-1-1 0,1 1 0,-1 0-1,0 0 1,1 0 0,-1 0 0,0 0 0,1 0 0,-1 1 0,0-1 0,1 0 0,-1 1-1,0-1 1,1 1 0,-1-1 0,0 1 0,0 0 0,0-1 0,0 1 0,1 0-1,-1 0 1,0 0 0,0 0 0,0 0 0,-1 0 0,1 0 0,0 0 0,0 0 0,-1 0-1,1 1 1,0-1 0,-1 0 0,1 0 0,-1 1 0,0-1 0,1 0 0,-1 1-1,0-1 1,0 3 0,2 9 160,-1 1 0,0 0 0,-2 26 0,0-14-83,1-22-91,0 1 0,0 0 0,0-1 0,1 1 0,0 0 0,0-1 0,0 1 0,1-1 0,2 6 0,-3-8 0,0-1 0,0 0 0,0 0 0,0 0 0,0 0 0,0 0 0,0 0 0,1 0 0,-1-1 0,0 1 0,0 0 0,1-1 0,-1 1 0,1-1 0,-1 1 0,0-1 0,1 1 0,-1-1 0,1 0 0,-1 0 0,1 0 0,-1 0 0,1 0 0,-1 0 0,1 0 0,-1-1 0,1 1 0,-1 0 0,0-1 0,1 1 0,-1-1 0,1 0 0,1-1 0,2 0-374,-1 0 0,1 0 0,-1-1 0,0 1 0,1-1 0,-1 0 0,-1-1 0,1 1 0,0-1 0,-1 1 0,0-1 0,0 0 0,0 0 0,0 0 0,-1-1 0,4-8 0,-3-4-6913</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8.128"/>
    </inkml:context>
    <inkml:brush xml:id="br0">
      <inkml:brushProperty name="width" value="0.025" units="cm"/>
      <inkml:brushProperty name="height" value="0.025" units="cm"/>
    </inkml:brush>
  </inkml:definitions>
  <inkml:trace contextRef="#ctx0" brushRef="#br0">0 4 16464,'0'0'14926,"51"-4"-21460,-42 12-1378</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8.488"/>
    </inkml:context>
    <inkml:brush xml:id="br0">
      <inkml:brushProperty name="width" value="0.025" units="cm"/>
      <inkml:brushProperty name="height" value="0.025" units="cm"/>
    </inkml:brush>
  </inkml:definitions>
  <inkml:trace contextRef="#ctx0" brushRef="#br0">1 209 11243,'0'0'9054,"10"-12"-6289,24-24-1230,2 2-1,1 1 1,75-50 0,-111 82-1486,0 0 0,1 0-1,-1 0 1,1 0 0,-1 0 0,1 0 0,-1 0 0,1 1-1,-1-1 1,1 1 0,0-1 0,-1 1 0,1 0 0,0-1 0,-1 1-1,1 0 1,0 0 0,0 0 0,-1 0 0,1 1 0,0-1-1,-1 0 1,1 1 0,0-1 0,-1 1 0,1 0 0,-1-1-1,1 1 1,-1 0 0,1 0 0,-1 0 0,1 0 0,-1 0-1,0 0 1,0 0 0,1 1 0,0 1 0,2 5 166,-1-1 1,0 1 0,0 0-1,-1 0 1,0 0 0,2 13-1,-1-4-147,18 137 65,-16-145-2706,6-11-5670,-1-10-6213</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9.039"/>
    </inkml:context>
    <inkml:brush xml:id="br0">
      <inkml:brushProperty name="width" value="0.025" units="cm"/>
      <inkml:brushProperty name="height" value="0.025" units="cm"/>
    </inkml:brush>
  </inkml:definitions>
  <inkml:trace contextRef="#ctx0" brushRef="#br0">244 62 13325,'0'0'8781,"1"-10"-5695,0 8-2925,-1-1 0,1 1 0,-1-1 0,0 1 0,0-1 0,0 1 0,0-1 0,0 1 0,-1-1 0,1 1 0,-1 0 0,0-1-1,-1-2 1,1 3-56,-1 1 0,1 0 0,-1-1 0,0 1-1,0 0 1,0 0 0,0 0 0,0 0 0,0 1-1,0-1 1,0 0 0,0 1 0,0-1-1,0 1 1,0 0 0,0 0 0,0 0 0,-1 0-1,1 0 1,0 0 0,-3 1 0,-4 1 3,0-1 0,1 1 0,-1 1 0,1-1 0,0 2 0,0-1 0,0 1 0,0 0 0,0 0 0,1 1 0,0 0 0,0 1 0,0 0 0,1 0 0,-11 12 0,10-10-16,1 0 0,0 0 0,0 0 0,1 1 0,0 0 0,0 0 0,1 0 0,1 1 0,-1-1 0,1 1 0,1 0 0,0 0 0,-1 14 0,3-21-149,0-1 1,0 1-1,1-1 1,-1 0-1,1 1 1,0-1-1,-1 1 1,1-1-1,0 0 1,0 0-1,1 1 1,-1-1-1,0 0 1,1 0-1,-1 0 0,1 0 1,0-1-1,-1 1 1,1 0-1,0-1 1,0 1-1,0-1 1,0 0-1,1 1 1,-1-1-1,0 0 1,0 0-1,1-1 1,-1 1-1,0 0 1,4 0-1,9 1-911,0 1 0,0-2 1,31 0-1,-34-1 274,44-3-4826,0-8-2509</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9.376"/>
    </inkml:context>
    <inkml:brush xml:id="br0">
      <inkml:brushProperty name="width" value="0.025" units="cm"/>
      <inkml:brushProperty name="height" value="0.025" units="cm"/>
    </inkml:brush>
  </inkml:definitions>
  <inkml:trace contextRef="#ctx0" brushRef="#br0">143 38 7783,'0'0'14040,"-9"-2"-11328,6 1-2593,0 0 0,0 0-1,0 1 1,1-1 0,-1 1 0,0-1-1,0 1 1,0 0 0,0 0 0,0 1-1,0-1 1,0 1 0,-4 0 0,4 1 9,-1 0 1,1 1 0,-1-1 0,1 0-1,0 1 1,0 0 0,0 0 0,0 0 0,0 0-1,1 0 1,0 0 0,-3 6 0,1-4 16,-28 50 824,30-51-919,1-1 0,-1 1 0,1 0 0,-1 0-1,1 0 1,1 0 0,-1 0 0,0 0-1,1 1 1,0-1 0,0 0 0,1 7-1,-1-10-39,1-1-1,0 1 0,-1-1 1,1 1-1,0-1 0,-1 1 1,1-1-1,0 0 1,0 1-1,-1-1 0,1 0 1,0 1-1,0-1 0,-1 0 1,1 0-1,0 0 0,0 0 1,0 0-1,0 0 0,-1 0 1,1 0-1,0 0 1,0 0-1,0 0 0,-1-1 1,1 1-1,1-1 0,24-6 98,-12-2-143,0-1 0,0 0 0,-1 0 0,0-2 1,-1 1-1,0-2 0,-1 0 0,0 0 0,-1-1 0,-1 0 0,0 0 1,-1-1-1,7-17 0,-62 126-194,46-92 217,-6 14-408,0 0 1,1 1-1,1 0 1,0 0-1,1 0 0,-2 29 1,5-42-95,1-3 368,0-1 1,0 1-1,0-1 1,0 1-1,0-1 1,0 1-1,0-1 1,0 1-1,0-1 0,0 1 1,0-1-1,0 1 1,0-1-1,0 1 1,0-1-1,1 1 1,-1-1-1,0 0 1,0 1-1,0-1 1,1 1-1,-1-1 1,0 1-1,1-1 1,-1 0-1,0 1 1,1-1-1,-1 0 1,0 1-1,1-1 1,-1 0-1,1 0 1,-1 1-1,1-1 1,-1 0-1,1 0 1,-1 0-1,1 0 1,-1 1-1,0-1 1,1 0-1,-1 0 1,1 0-1,-1 0 1,2 0-1,21 0-5554</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09.763"/>
    </inkml:context>
    <inkml:brush xml:id="br0">
      <inkml:brushProperty name="width" value="0.025" units="cm"/>
      <inkml:brushProperty name="height" value="0.025" units="cm"/>
    </inkml:brush>
  </inkml:definitions>
  <inkml:trace contextRef="#ctx0" brushRef="#br0">223 1 13164,'0'0'3059,"-3"8"-251,-84 242 2837,26-70-2620,-10 37 482,78-237-3357,0 1-1,2 1 1,11-19 0,15-36-146,15-69 34,-34 90-90,3 1 1,48-97-1,-62 141-9,0 0 0,1-1 1,-1 2-1,1-1 0,1 1 0,-1 0 0,15-11 0,-18 15 21,1 0 0,-1 0 0,0 0 0,1 1 0,-1-1 0,1 1 0,-1-1 0,1 1 0,-1 0 0,1 1 0,0-1 0,0 1 0,-1-1 0,1 1 0,0 0 0,0 1 0,-1-1 0,1 1 0,0-1 0,0 1 0,4 2 0,-6-2 23,-1 0 1,1 0-1,-1 0 0,1 0 0,-1 0 0,0 1 0,0-1 0,1 0 1,-1 1-1,0-1 0,0 1 0,0-1 0,-1 1 0,1-1 0,0 1 0,-1 0 1,1 0-1,-1-1 0,1 1 0,-1 0 0,0 0 0,1-1 0,-1 1 1,0 0-1,0 0 0,-1 0 0,1-1 0,0 1 0,-1 0 0,1 0 0,-2 2 1,1 2 54,-1-1 0,0 0-1,0 0 1,0 0 0,-1 0 0,0 0 0,0 0 0,0-1 0,-5 6 0,-6 3 320,0 0 0,-1-1 0,-19 12 0,27-19-252,1-1 1,-1 0-1,-1-1 0,1 0 0,0 0 0,-1 0 0,0-1 1,1 0-1,-1-1 0,-10 2 0,17-4-161,1 1-1,-1 0 1,1 0 0,-1 0 0,1 0-1,-1-1 1,1 1 0,-1 0-1,1 0 1,-1-1 0,1 1 0,0 0-1,-1-1 1,1 1 0,-1-1-1,1 1 1,0 0 0,-1-1 0,1 1-1,0-1 1,0 1 0,-1-1-1,1 1 1,0-1 0,0 1 0,0-1-1,0 1 1,-1-1 0,1 1-1,0-1 1,0 0 0,0 1 0,0-1-1,0 1 1,0-1 0,1 1 0,-1-1-1,0 1 1,0-1 0,0 1-1,0-1 1,1 1 0,-1-1 0,0 1-1,0-1 1,1 1 0,-1-1-1,0 1 1,1 0 0,-1-1 0,1 0-1,16-26-5333,7 4-371,4-1-1580</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0.091"/>
    </inkml:context>
    <inkml:brush xml:id="br0">
      <inkml:brushProperty name="width" value="0.025" units="cm"/>
      <inkml:brushProperty name="height" value="0.025" units="cm"/>
    </inkml:brush>
  </inkml:definitions>
  <inkml:trace contextRef="#ctx0" brushRef="#br0">63 1 9065,'0'0'17937,"-23"59"-15952,9-23-703,1 3-257,6-1-321,1-4-287,6-10-257,0-6-128,8-13-96,10-5-737,1-1-1409,3-16-2402,1-11-2531,0-4-10089</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0.420"/>
    </inkml:context>
    <inkml:brush xml:id="br0">
      <inkml:brushProperty name="width" value="0.025" units="cm"/>
      <inkml:brushProperty name="height" value="0.025" units="cm"/>
    </inkml:brush>
  </inkml:definitions>
  <inkml:trace contextRef="#ctx0" brushRef="#br0">97 1 11050,'0'0'17179,"-3"11"-15871,-63 292 1574,48-208-2534,12-58-348,2-13 0,6-39 0,4-17-72,-1-1 1,-3 0-1,0 0 1,-6-64-1,1 87 327,11 23-152,24 8-2594,-23-17 735,0 0 0,1-2 0,-1 1 1,1-1-1,0 0 0,-1-1 0,15 0 0,12-1-8579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24.135"/>
    </inkml:context>
    <inkml:brush xml:id="br0">
      <inkml:brushProperty name="width" value="0.025" units="cm"/>
      <inkml:brushProperty name="height" value="0.025" units="cm"/>
    </inkml:brush>
  </inkml:definitions>
  <inkml:trace contextRef="#ctx0" brushRef="#br0">158 312 18225,'-1'-2'306,"1"0"0,-1 0-1,0 0 1,0 0 0,0 0 0,0 0-1,0 0 1,0 0 0,0 0-1,-1 0 1,1 1 0,-1-1 0,0 0-1,1 1 1,-1 0 0,0-1-1,0 1 1,1 0 0,-1 0 0,0 0-1,0 0 1,-1 0 0,1 0-1,0 1 1,0-1 0,0 1 0,-4-1-1,2 0 69,0 0 0,0 0 0,1 1 0,-1-1 0,0 1-1,0 0 1,0 0 0,0 1 0,0-1 0,0 1 0,1 0 0,-1-1-1,0 2 1,0-1 0,-6 3 0,6 1-374,0-1 0,0 1 0,1 0 0,-1 0 0,1 0 0,0 1 0,1-1 0,-1 1 0,1-1 0,0 1 0,-2 12 0,3-16 0,0 0 0,1 1 0,-1-1 0,0 1 0,1-1 0,0 1 0,0-1 0,0 0 0,0 1 0,0-1 0,0 1 0,0-1 0,1 1 0,0-1 0,-1 1 0,1-1 0,0 0 0,0 0 0,0 1 0,0-1 0,1 0 0,-1 0 0,0 0 0,1 0 0,0 0 0,-1 0 0,1-1 0,0 1 0,0 0 0,0-1 0,2 2 0,3-1 0,-1-1 0,1 0 0,-1 0 0,1 0 0,0-1 0,-1 0 0,1 0 0,-1-1 0,1 0 0,0 0 0,-1 0 0,0-1 0,1 0 0,-1 0 0,0-1 0,0 1 0,0-1 0,0-1 0,0 1 0,-1-1 0,0 0 0,10-9 0,-8 6 0,1 0 0,-1-1 0,0 1 0,-1-2 0,0 1 0,0-1 0,0 0 0,-1 0 0,-1 0 0,0-1 0,0 1 0,-1-1 0,0 0 0,2-12 0,-13 47 0,-8 26 0,16-49 0,-1 1 0,1 0 0,-1 0 0,1 0 0,0-1 0,0 1 0,0 0 0,0 0 0,0 0 0,1 0 0,-1-1 0,1 1 0,0 0 0,2 4 0,-2-6 0,0 0 0,-1 0 0,1-1 0,0 1 0,0-1 0,0 1 0,0 0 0,0-1 0,0 0 0,0 1 0,0-1 0,0 1 0,0-1 0,0 0 0,0 0 0,1 0 0,-1 0 0,0 0 0,0 0 0,0 0 0,0 0 0,0 0 0,0 0 0,0-1 0,0 1 0,0 0 0,0-1 0,1 1 0,0-2 0,31-16 0,-10-1 0,-2-1 0,0-1 0,-1-1 0,-1-1 0,-1-1 0,-2 0 0,0-1 0,-1-1 0,-2 0 0,0-1 0,13-45 0,-20 53 0,-5 22 0,-11 33 0,-6 16 0,-53 207 0,63-226 0,1 0 0,2 0 0,1 1 0,1-1 0,8 65 0,17-7 0,-19-78 0,0 0 0,-1 1 0,0 0 0,-1 0 0,-1 0 0,0 0 0,-1 0 0,0 1 0,-2-1 0,1 0 0,-4 17 0,4-30 0,-1 1 0,1 0 0,-1-1 0,1 1 0,-1 0 0,0-1 0,0 1 0,0-1 0,0 1 0,0-1 0,0 0 0,0 1 0,0-1 0,0 0 0,-1 0 0,1 0 0,0 0 0,-1 0 0,1 0 0,-1 0 0,1 0 0,-1-1 0,0 1 0,1 0 0,-1-1 0,0 1 0,1-1 0,-1 0 0,0 0 0,-1 0 0,0 0 0,0 0 0,1 0 0,-1-1 0,1 0 0,-1 1 0,1-1 0,0 0 0,-1 0 0,1-1 0,0 1 0,0 0 0,-1-1 0,1 1 0,0-1 0,1 0 0,-1 1 0,0-1 0,0 0 0,-1-3 0,-7-12 0,1 1 0,1-1 0,1-1 0,0 1 0,1-1 0,1 0 0,-3-23 0,3 8 0,1-1 0,2 0 0,2-38 0,0 65-34,1 0 1,0-1-1,0 1 0,1 0 0,-1 0 1,2 0-1,-1 0 0,1 0 1,0 0-1,0 0 0,1 1 1,0 0-1,0 0 0,1 0 0,-1 0 1,1 1-1,7-7 0,6-1-807,0 0 0,1 1 0,1 1-1,28-12 1,-23 11-608,32-16-11027</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0.799"/>
    </inkml:context>
    <inkml:brush xml:id="br0">
      <inkml:brushProperty name="width" value="0.025" units="cm"/>
      <inkml:brushProperty name="height" value="0.025" units="cm"/>
    </inkml:brush>
  </inkml:definitions>
  <inkml:trace contextRef="#ctx0" brushRef="#br0">127 269 9641,'0'0'14472,"-10"5"-12774,1 0-1320,0 1 1,0-1-1,0 2 1,1-1-1,0 1 0,0 1 1,-7 8-1,10-11-153,1 0 0,0 1 0,0-1 0,1 1 0,0 0 0,0 0 0,0 0-1,0 0 1,1 0 0,0 1 0,1-1 0,-1 1 0,1-1 0,0 12 0,1-17-216,0-1 0,1 1 0,-1 0-1,0 0 1,1 0 0,-1 0 0,1-1 0,-1 1 0,1 0 0,-1 0 0,1-1 0,0 1-1,-1-1 1,1 1 0,0 0 0,0-1 0,-1 1 0,1-1 0,0 0 0,0 1 0,0-1 0,0 0-1,0 1 1,-1-1 0,1 0 0,0 0 0,0 0 0,0 0 0,0 1 0,0-2 0,0 1 0,0 0-1,0 0 1,0 0 0,-1 0 0,1 0 0,0-1 0,0 1 0,0 0 0,0-1 0,1 0 0,40-16 60,-24 3-135,-1-1 1,0-1-1,-1-1 1,24-31-1,20-22-92,-60 70 157,1 0 0,-1 0 0,0 0 0,0 0 0,0-1 0,0 1 0,0 0-1,0 0 1,1 0 0,-1 0 0,0 0 0,0 0 0,0 0 0,0-1 0,0 1 0,1 0 0,-1 0 0,0 0 0,0 0-1,0 0 1,1 0 0,-1 0 0,0 0 0,0 0 0,0 0 0,0 0 0,1 0 0,-1 0 0,0 0 0,0 0 0,0 0-1,1 0 1,-1 0 0,0 0 0,0 0 0,0 1 0,0-1 0,1 0 0,-1 0 0,0 0 0,0 0 0,0 0 0,0 0-1,0 0 1,1 1 0,-1-1 0,0 0 0,0 0 0,0 0 0,0 0 0,0 1 0,0-1 0,0 0 0,0 0 0,0 0 0,0 0-1,0 1 1,0-1 0,1 0 0,-1 0 0,0 1 0,1 21-148,-6 27-83,3-35 230,-5 48 80,6-58-25,1 1 1,0-1-1,0 0 0,0 0 0,1 1 1,0-1-1,-1 0 0,2 0 0,-1 0 1,0 0-1,3 5 0,-3-8-44,1 1 1,0-1-1,-1 1 1,1-1-1,0 0 0,-1 0 1,1 0-1,0 0 1,0 0-1,0 0 0,0 0 1,0-1-1,0 1 1,0-1-1,1 0 0,-1 1 1,0-1-1,0 0 0,0 0 1,0 0-1,0 0 1,0-1-1,0 1 0,1-1 1,-1 1-1,3-2 1,3-1 2,1 0 1,0 0 0,-1-1 0,1 0 0,7-5 0,22-17-13,-2-1 0,0-2 0,46-48 0,-65 59 0,-1-1 0,0 0 0,-2-1 0,0-1 0,-2 0 0,0 0 0,-1-1 0,8-26 0,-17 43 0,-1 0 0,0 1 0,0-1 0,0 0 0,0 0 0,-1 1 0,0-1 0,0 0 0,0 0 0,-2-8 0,2 12 0,0 0 0,-1 1 0,1-1 0,0 1 0,0-1 0,-1 0 0,1 1 0,0-1 0,-1 1 0,1-1 0,-1 1 0,1-1 0,-1 1 0,1-1 0,-1 1 0,1 0 0,-1-1 0,1 1 0,-1 0 0,0-1 0,1 1 0,-1 0 0,1 0 0,-1 0 0,0-1 0,1 1 0,-1 0 0,-1 0 0,-1 1 0,1-1 0,-1 1 0,1 0 0,-1 0 0,1 0 0,0 0 0,-1 0 0,1 0 0,0 1 0,0-1 0,0 1 0,-2 1 0,-15 14 0,1 0 0,0 0 0,2 2 0,-20 28 0,27-34 0,0 1 0,1 0 0,0 0 0,1 1 0,1 0 0,0 0 0,-6 30 0,11-40 0,1 0-1,0-1 1,-1 1-1,2-1 1,-1 1-1,0 0 1,1-1-1,0 1 1,0-1-1,0 1 1,1-1-1,0 1 1,0-1-1,0 0 1,0 0-1,0 0 1,1 0-1,0 0 1,0-1-1,0 1 1,0-1-1,0 0 1,1 0-1,-1 0 1,1 0-1,0-1 1,0 1-1,0-1 1,8 3-1,1 1-161,0-2-1,0 1 0,1-2 1,-1 0-1,1-1 0,0 0 1,0-1-1,26-1 0,-19-4-4737,-6-11-3039</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1.140"/>
    </inkml:context>
    <inkml:brush xml:id="br0">
      <inkml:brushProperty name="width" value="0.025" units="cm"/>
      <inkml:brushProperty name="height" value="0.025" units="cm"/>
    </inkml:brush>
  </inkml:definitions>
  <inkml:trace contextRef="#ctx0" brushRef="#br0">9 1 25528,'0'0'5541,"-9"55"-6373,15-51-4389,6-4-9321</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2.918"/>
    </inkml:context>
    <inkml:brush xml:id="br0">
      <inkml:brushProperty name="width" value="0.025" units="cm"/>
      <inkml:brushProperty name="height" value="0.025" units="cm"/>
    </inkml:brush>
  </inkml:definitions>
  <inkml:trace contextRef="#ctx0" brushRef="#br0">0 0 14958,'0'0'5445,"61"33"-4035,-18-19-289,10-2-160,11-6-545,7-1-320,5-5-32,-4 0-128,-5 0-1025,-10 0-833,-13-5-960,-20-2-898,-15 0-2946</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3.280"/>
    </inkml:context>
    <inkml:brush xml:id="br0">
      <inkml:brushProperty name="width" value="0.025" units="cm"/>
      <inkml:brushProperty name="height" value="0.025" units="cm"/>
    </inkml:brush>
  </inkml:definitions>
  <inkml:trace contextRef="#ctx0" brushRef="#br0">1 34 12236,'0'0'6566,"67"38"-4997,-4-38-320,17 0-800,13 0-257,9-6-128,0-5-320,-4-4-2178,-12-3-2563,-13-4-7751</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3.622"/>
    </inkml:context>
    <inkml:brush xml:id="br0">
      <inkml:brushProperty name="width" value="0.025" units="cm"/>
      <inkml:brushProperty name="height" value="0.025" units="cm"/>
    </inkml:brush>
  </inkml:definitions>
  <inkml:trace contextRef="#ctx0" brushRef="#br0">108 1 14189,'0'0'4351,"9"4"-3150,58 27 43,-15-8 320,96 58 0,-144-78-1520,0 0 0,0 0 0,0 0-1,-1 1 1,1-1 0,-1 1 0,0-1-1,0 1 1,0 0 0,-1 1 0,0-1-1,1 0 1,1 7 0,-3-7-23,0-1 1,-1 1-1,0 0 1,1-1-1,-1 1 0,0 0 1,-1-1-1,1 1 1,-1 0-1,1-1 1,-1 1-1,0-1 0,-1 1 1,1-1-1,-1 1 1,1-1-1,-1 0 1,0 0-1,-3 4 0,-13 17 74,-2 0 0,-1-2-1,-1 0 1,-25 20 0,-107 74-1779,135-103 973,-41 27-5866,8-13-9727</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4.805"/>
    </inkml:context>
    <inkml:brush xml:id="br0">
      <inkml:brushProperty name="width" value="0.025" units="cm"/>
      <inkml:brushProperty name="height" value="0.025" units="cm"/>
    </inkml:brush>
  </inkml:definitions>
  <inkml:trace contextRef="#ctx0" brushRef="#br0">177 69 8360,'0'0'2755,"9"-2"-209,0 0-2057,55-15 3655,-60 16-3706,-1 0 1,1 0-1,0-1 0,0 0 0,-1 0 0,1 0 0,-1 0 0,1 0 0,-1-1 1,0 1-1,0-1 0,0 0 0,-1 0 0,4-5 0,-6 8-379,1 0 0,-1 0 0,0-1 0,0 1-1,0 0 1,0 0 0,0-1 0,0 1 0,0 0 0,1 0-1,-1-1 1,0 1 0,0 0 0,0 0 0,0-1 0,0 1-1,0 0 1,0 0 0,-1-1 0,1 1 0,0 0 0,0 0 0,0-1-1,0 1 1,0 0 0,0 0 0,0-1 0,0 1 0,-1 0-1,1 0 1,0-1 0,0 1 0,0 0 0,-1 0 0,1 0-1,0 0 1,0-1 0,0 1 0,-1 0 0,1 0 0,0 0-1,0 0 1,-1 0 0,-16-1 712,-20 9-559,17 0-163,0 1 1,1 1 0,0 0-1,1 2 1,0 0 0,1 1-1,1 1 1,0 1 0,0 0-1,2 1 1,0 0 0,-16 25 0,28-37-18,-1 0 0,1 0 0,0 0 0,1 0 0,-1 1 0,1-1 0,-1 0 0,1 1 0,1-1 0,-1 1 0,1-1 0,-1 1 0,1-1 0,1 6 0,0-8-36,0 1-1,-1-1 1,1 0-1,1 1 1,-1-1-1,0 0 1,1 0-1,-1 0 1,1 0-1,-1 0 0,1 0 1,0 0-1,0-1 1,0 1-1,0 0 1,0-1-1,0 0 1,0 1-1,1-1 1,-1 0-1,0 0 1,1-1-1,-1 1 1,1 0-1,3 0 1,19 3-1597,0-1 1,1-2-1,-1 0 1,41-5-1,1-4-4853</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5.275"/>
    </inkml:context>
    <inkml:brush xml:id="br0">
      <inkml:brushProperty name="width" value="0.025" units="cm"/>
      <inkml:brushProperty name="height" value="0.025" units="cm"/>
    </inkml:brush>
  </inkml:definitions>
  <inkml:trace contextRef="#ctx0" brushRef="#br0">331 11 11723,'0'0'10090,"-12"-3"-8713,4 1-1106,4 1-128,0 0 0,-1 0 0,1 0 0,-1 0 0,1 1 0,-1-1-1,1 1 1,-1 0 0,1 1 0,-1-1 0,1 1 0,-1 0 0,1 0 0,0 0 0,-1 1 0,-7 3 0,-16 11 1174,-1-1-227,1 1-1,-48 38 1,71-50-1017,-1 1 0,1 0-1,0 0 1,0 0 0,0 1 0,1-1-1,0 1 1,0 0 0,0 0 0,1 1-1,0-1 1,0 1 0,1 0 0,0 0-1,0 0 1,0 0 0,1 0 0,0 12-1,1-17-66,0 0-1,1 0 0,-1 0 0,1 0 0,0 0 0,0 0 0,0 0 0,0 0 1,0-1-1,0 1 0,0 0 0,1-1 0,-1 1 0,1-1 0,-1 1 0,1-1 0,-1 1 1,1-1-1,0 0 0,0 0 0,0 0 0,0 0 0,-1 0 0,1-1 0,0 1 1,0 0-1,1-1 0,-1 0 0,0 1 0,0-1 0,0 0 0,3 0 0,9 1 10,0 0 1,1-1-1,19-3 0,-23 1-25,0-1-1,0 0 1,0 0-1,-1-1 1,1-1-1,-1 1 1,0-2-1,0 0 1,-1 0-1,1 0 1,15-16-1,-18 17 14,-1-2 0,0 1 0,0-1 0,0 1 0,-1-2-1,0 1 1,0-1 0,-1 1 0,0-1 0,0 0 0,-1-1 0,0 1-1,-1-1 1,0 1 0,2-16 0,-3 23 4,-1 1 0,0-1 0,0 1 0,0-1 0,0 1 0,0-1 0,0 1 0,0-1 0,0 1 0,0-1 0,0 1 0,-1-1 0,1 1 0,0-1 0,0 1 0,0-1 0,-1 1 0,1 0 0,0-1 0,0 1 0,-1-1 0,1 1 0,0 0 0,-1-1 0,1 1 0,0 0 0,-1-1 0,1 1-1,-1 0 1,1-1 0,-1 1 0,1 0 0,0 0 0,-1 0 0,1 0 0,-1-1 0,1 1 0,-1 0 0,1 0 0,-1 0 0,1 0 0,-1 0 0,1 0 0,-1 0 0,1 0 0,-1 0 0,1 0 0,-1 1 0,1-1 0,-1 0 0,1 0 0,-1 0 0,1 0 0,-1 1 0,1-1 0,0 0 0,-1 1 0,1-1 0,-1 1 0,-26 20 332,21-12-463,0-1-1,1 1 1,0-1 0,1 1-1,-1 1 1,2-1 0,-1 1-1,2-1 1,-1 1 0,1 0-1,1 0 1,-1 12 0,2-18 18,0-1-1,0 1 1,0-1 0,0 1 0,1 0-1,0-1 1,0 1 0,0-1 0,0 1 0,0-1-1,1 0 1,0 0 0,-1 1 0,1-1-1,0 0 1,1 0 0,-1-1 0,0 1-1,1 0 1,-1-1 0,1 0 0,0 1 0,0-1-1,0 0 1,0 0 0,0-1 0,1 1-1,-1-1 1,0 0 0,1 1 0,-1-1 0,1-1-1,0 1 1,-1 0 0,1-1 0,5 0-1,16-1-5781,0-5-2760</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5.711"/>
    </inkml:context>
    <inkml:brush xml:id="br0">
      <inkml:brushProperty name="width" value="0.025" units="cm"/>
      <inkml:brushProperty name="height" value="0.025" units="cm"/>
    </inkml:brush>
  </inkml:definitions>
  <inkml:trace contextRef="#ctx0" brushRef="#br0">144 0 17809,'0'0'6160,"-6"14"-4478,-70 166 3153,64-145-4434,2 0 0,1 1-1,-9 67 1,16-15-360,2-53-17,-2-1-1,-6 41 1,11-160 510,12 16-925,3 2 0,2 0 1,4 1-1,43-84 0,-61 136 350,2 0 0,0 1-1,0 0 1,13-14 0,-19 24 40,0 1 0,0-1 1,0 1-1,1 0 0,-1 0 1,1 0-1,-1 0 0,1 0 1,0 0-1,0 1 0,0-1 1,0 1-1,0 0 0,0 0 1,0 0-1,0 0 0,1 1 1,-1-1-1,0 1 1,0 0-1,1 0 0,-1 0 1,0 0-1,0 1 0,1-1 1,4 2-1,-5 0 6,0-1 1,-1 1-1,1 0 1,0 0-1,-1 0 1,1 0-1,-1 0 1,0 0-1,0 1 0,0-1 1,0 1-1,0 0 1,0-1-1,-1 1 1,1 0-1,-1 0 1,0 0-1,0 0 0,0 0 1,0 0-1,0 0 1,-1 1-1,0-1 1,1 0-1,-1 0 1,-1 4-1,2-3 1,-1 0 0,-1 1-1,1-1 1,-1 0 0,1 0-1,-1 0 1,0 0 0,-1 0 0,1 0-1,-1 0 1,0 0 0,0 0-1,0-1 1,0 1 0,0-1 0,-1 1-1,0-1 1,0 0 0,-4 4-1,-4-1 61,0 0-1,-1-1 1,1-1-1,-1 0 0,0 0 1,0-1-1,0-1 1,-1 0-1,1-1 0,0 0 1,-23-1-1,35 0-102,-1 0 1,0 0-1,0 0 0,0 0 1,1 0-1,-1 0 0,0 0 0,0 0 1,0 0-1,1 0 0,-1 0 0,0-1 1,0 1-1,0 0 0,1 0 0,-1-1 1,0 1-1,1-1 0,-1 1 0,0 0 1,1-1-1,-1 1 0,0-1 1,1 0-1,-1 1 0,1-1 0,-1 1 1,1-1-1,-1 0 0,1 0 0,0 1 1,-1-1-1,1 0 0,0 1 0,-1-1 1,1 0-1,0 0 0,0 0 0,0 1 1,0-1-1,0 0 0,0 0 1,0 0-1,0 1 0,0-1 0,0 0 1,0 0-1,1 0 0,-1 1 0,0-1 1,0 0-1,1 0 0,-1 1 0,1-1 1,-1 0-1,0 1 0,1-1 0,-1 0 1,1 1-1,0-1 0,-1 1 1,2-1-1,2-6-1513,1 1-1,0 1 1,0-1 0,1 1-1,7-7 1,19-9-7835</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6.037"/>
    </inkml:context>
    <inkml:brush xml:id="br0">
      <inkml:brushProperty name="width" value="0.025" units="cm"/>
      <inkml:brushProperty name="height" value="0.025" units="cm"/>
    </inkml:brush>
  </inkml:definitions>
  <inkml:trace contextRef="#ctx0" brushRef="#br0">40 1 9769,'0'0'17617,"-15"71"-15663,6-35-897,0 1-385,3-2-415,6-4-225,0-7 0,3-11-545,12-6-864,3-7-1538,2-3-1953,1-17-4229</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6.414"/>
    </inkml:context>
    <inkml:brush xml:id="br0">
      <inkml:brushProperty name="width" value="0.025" units="cm"/>
      <inkml:brushProperty name="height" value="0.025" units="cm"/>
    </inkml:brush>
  </inkml:definitions>
  <inkml:trace contextRef="#ctx0" brushRef="#br0">90 0 15663,'0'0'7506,"-2"10"-6263,-33 207 3284,13 79-3315,21-337-1309,-1 1 0,-1-1 0,-3 0 0,-12-47-1,17 88 105,1 0 1,0-1-1,0 1 0,0 0 0,0 0 0,0 0 0,0-1 0,0 1 0,0 0 0,0 0 0,0-1 1,0 1-1,0 0 0,0 0 0,0-1 0,0 1 0,1 0 0,-1 0 0,0 0 0,0-1 0,0 1 1,0 0-1,0 0 0,0 0 0,1-1 0,-1 1 0,0 0 0,0 0 0,0 0 0,0 0 0,1-1 0,-1 1 1,0 0-1,0 0 0,0 0 0,1 0 0,-1 0 0,0 0 0,0 0 0,1 0 0,-1 0 0,0 0 1,0 0-1,1 0 0,-1 0 0,0 0 0,1 0 0,20 3 93,43 21-2207,-25-9-2862,-5-6-1213</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25.176"/>
    </inkml:context>
    <inkml:brush xml:id="br0">
      <inkml:brushProperty name="width" value="0.025" units="cm"/>
      <inkml:brushProperty name="height" value="0.025" units="cm"/>
    </inkml:brush>
  </inkml:definitions>
  <inkml:trace contextRef="#ctx0" brushRef="#br0">69 69 14221,'2'-9'4447,"-1"5"-4844,4-30 6468,-2 28-2366,-2 25-2305,-3 31-797,-3 1 1,-21 88-1,14-84-99,3 0-1,-5 106 0,25-265-503,-9 66 0,-1 19 0,0 0 0,-1 0 0,0 0 0,-2 0 0,0 1 0,-2-1 0,-5-21 0,9 39 0,0 1 0,0 0 0,0 0 0,0 0 0,0-1 0,0 1 0,0 0 0,0 0 0,0-1 0,0 1 0,0 0 0,0 0 0,0 0 0,0-1 0,0 1 0,0 0 0,0 0 0,0 0 0,-1-1 0,1 1 0,0 0 0,0 0 0,0 0 0,0 0 0,0-1 0,0 1 0,-1 0 0,1 0 0,0 0 0,0 0 0,0-1 0,0 1 0,-1 0 0,1 0 0,0 0 0,0 0 0,0 0 0,-1 0 0,1 0 0,0 0 0,0 0 0,0 0 0,-1 0 0,1 0 0,0 0 0,0 0 0,-1 0 0,1 0 0,0 0 0,0 0 0,0 0 0,-1 0 0,1 0 0,0 0 0,-3 16 0,4 27 0,0-39 0,1 1 0,-1-1 0,1 1 0,0-1 0,0 0 0,0 0 0,0 0 0,1 0 0,0 0 0,0 0 0,0-1 0,0 1 0,1-1 0,-1 0 0,1 0 0,0 0 0,-1-1 0,1 1 0,1-1 0,-1 0 0,0 0 0,0 0 0,1-1 0,-1 0 0,1 0 0,0 0 0,8 1 0,-3-1 0,-1 0 0,1-1 0,0 0 0,0-1 0,0 0 0,0 0 0,0-1 0,-1 0 0,1-1 0,-1 0 0,0 0 0,13-7 0,-11 3 0,1-1 0,-1 0 0,0 0 0,0-1 0,-1-1 0,-1 0 0,0 0 0,0-1 0,-1 0 0,0 0 0,12-24 0,-13 19 0,0-2 0,-2 1 0,1-1 0,-2 1 0,-1-1 0,0 0 0,-1-1 0,-1-24 0,-5 22 0,3 21 0,1 0 0,0 0 0,-1 0 0,1 0 0,-1 0 0,1-1 0,0 1 0,-1 0 0,1 0 0,0 0 0,-1 0 0,1 0 0,-1 0 0,1 0 0,0 1 0,-1-1 0,1 0 0,0 0 0,-1 0 0,1 0 0,-1 0 0,1 0 0,0 1 0,0-1 0,-1 0 0,1 0 0,0 1 0,-1-1 0,1 0 0,-1 1 0,-2 2 0,0 1 0,0 0 0,0 0 0,1 0 0,-1 0 0,-3 8 0,-1 5 0,-56 152 0,57-150 0,1 1 0,1-1 0,1 1 0,1 0 0,1 0 0,2 39 0,-1-57 0,0 0 0,0 0 0,1 0 0,-1 0 0,1 0 0,-1 0 0,1 0 0,0-1 0,0 1 0,0 0 0,0 0 0,0-1 0,0 1 0,1 0 0,-1-1 0,0 1 0,1-1 0,-1 0 0,1 1 0,-1-1 0,1 0 0,0 0 0,3 1 0,-1 0 0,1-1 0,-1 0 0,1 0 0,0 0 0,-1-1 0,1 1 0,0-1 0,-1-1 0,1 1 0,5-1 0,3-2 0,0 0 0,0 0 0,0-1 0,-1-1 0,1 0 0,18-11 0,-13 4 0,0-1 0,-1-1 0,17-18 0,-29 28 0,0-1 0,-1 0 0,0 0 0,0 0 0,0-1 0,0 1 0,-1-1 0,0 0 0,0 0 0,-1 0 0,0 0 0,0 0 0,0 0 0,1-13 0,-3 19 0,0-1 0,0 1 0,-1 0 0,1-1 0,0 1 0,0 0 0,0 0 0,-1 0 0,1-1 0,0 1 0,0 0 0,-1 0 0,1 0 0,0-1 0,0 1 0,-1 0 0,1 0 0,0 0 0,-1 0 0,1 0 0,0 0 0,-1 0 0,1 0 0,0 0 0,-1 0 0,1 0 0,0 0 0,-1 0 0,1 0 0,0 0 0,-1 0 0,1 0 0,0 0 0,0 0 0,-1 0 0,1 0 0,0 1 0,-1-1 0,1 0 0,0 0 0,-16 8 0,8-2 0,1 1 0,-1 1 0,1 0 0,1 0 0,0 0 0,0 0 0,0 1 0,1 0 0,1 0 0,-1 1 0,2-1 0,-1 1 0,1 0 0,1 0 0,0 0 0,-2 18 0,4-25 4,1 0 0,-1-1 0,1 1 0,-1 0 0,1-1 0,0 1 0,0-1 0,0 0 0,0 1 0,1-1-1,-1 0 1,1 1 0,-1-1 0,1 0 0,0 0 0,0 0 0,0-1 0,0 1 0,0 0 0,0-1 0,0 1 0,1-1 0,-1 0 0,0 0 0,1 0 0,-1 0 0,1 0 0,-1 0 0,1-1 0,0 1 0,3 0 0,12 1-118,-1 0 0,1 0 0,27-3 0,-35 1-69,31-5-4344,1-12-8371</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6.800"/>
    </inkml:context>
    <inkml:brush xml:id="br0">
      <inkml:brushProperty name="width" value="0.025" units="cm"/>
      <inkml:brushProperty name="height" value="0.025" units="cm"/>
    </inkml:brush>
  </inkml:definitions>
  <inkml:trace contextRef="#ctx0" brushRef="#br0">204 260 6983,'0'0'8552,"-9"-4"-4009,5 2-4194,-1 0 1,1 0-1,-1 0 0,0 1 1,0-1-1,1 1 1,-1 0-1,0 1 1,0-1-1,0 1 1,0 0-1,0 0 1,0 1-1,0-1 1,0 1-1,0 0 0,1 0 1,-1 1-1,0 0 1,1-1-1,-1 2 1,1-1-1,-1 0 1,1 1-1,-5 4 1,1-1-57,1 2 0,1-1-1,-1 1 1,1 0 0,0 0 0,-5 12 0,8-16-208,1 1 0,-1 0-1,1 0 1,1 0-1,-1 1 1,1-1-1,0 0 1,0 1 0,0-1-1,1 1 1,0-1-1,0 0 1,1 8 0,0-11-78,-1 0 1,1-1 0,-1 1-1,1-1 1,-1 1 0,1-1 0,0 1-1,-1-1 1,1 1 0,0-1-1,0 0 1,0 1 0,0-1-1,1 0 1,-1 0 0,0 0 0,0 0-1,1 0 1,-1 0 0,1 0-1,-1 0 1,3 0 0,-1 0 6,1 0 0,-1 0 0,1 0 0,0-1-1,-1 0 1,1 0 0,0 0 0,-1 0 0,8-1 0,-3-1-23,1 0-1,-1 0 0,0-1 1,0 0-1,0-1 0,0 1 1,0-1-1,8-7 0,-2-1-108,-1 0 0,0-2 0,20-25 0,-28 32 104,-1 1 1,1 0 0,-1-1 0,-1 0 0,1 0 0,-1 0 0,0 0 0,-1-1 0,0 1 0,0-1-1,1-11 1,-28 68-211,21-38 260,0 1 1,1 0-1,0 0 0,-2 22 1,5-32-31,0 0 1,-1 0-1,1 0 1,0 0 0,0 0-1,0 0 1,0 0 0,1 1-1,-1-1 1,0 0 0,1 0-1,0 0 1,-1 0-1,1-1 1,0 1 0,0 0-1,0 0 1,0 0 0,0-1-1,1 1 1,-1 0 0,0-1-1,1 1 1,-1-1-1,1 0 1,0 1 0,-1-1-1,1 0 1,0 0 0,0 0-1,-1 0 1,1 0 0,0-1-1,0 1 1,0-1-1,3 1 1,4-1 11,0 0-1,0-1 1,1-1-1,-1 1 1,0-1-1,0-1 1,-1 0-1,1 0 1,0-1-1,-1 0 1,0 0-1,0-1 1,0 0-1,-1-1 1,1 1-1,-1-1 1,10-12-1,6-6 46,-1-1 0,-1-1-1,29-47 1,-42 60-80,0 0 1,0-1-1,-1 0 1,-1 0-1,-1-1 1,0 0-1,0 0 1,-2 0-1,4-31 1,-7 45 13,1 0 1,-1 0 0,0 0 0,0 0 0,1 0 0,-1 0-1,0 0 1,0 0 0,0 0 0,0 0 0,0 0 0,-1 0-1,1 0 1,0 0 0,0 0 0,-1 0 0,1 0 0,-1 0-1,1 0 1,-1 0 0,1 0 0,-1 0 0,1 1 0,-1-1-1,0 0 1,0 0 0,1 1 0,-1-1 0,0 0 0,0 1-1,0-1 1,0 0 0,0 1 0,1 0 0,-1-1 0,0 1 0,0-1-1,0 1 1,0 0 0,-1 0 0,1 0 0,0-1 0,0 1-1,0 0 1,0 0 0,0 1 0,0-1 0,0 0 0,0 0-1,0 0 1,0 1 0,0-1 0,0 0 0,0 1 0,0-1-1,0 1 1,0-1 0,0 1 0,0 0 0,-6 3-9,1 0 1,-1 0-1,1 0 1,0 1-1,0 0 1,1 0-1,-6 7 1,2 0 31,0 0 0,0 1 0,2 1 0,0-1 0,0 1 0,1 0 0,1 1 0,0-1 0,1 1 1,1 0-1,0 0 0,1 1 0,1-1 0,0 0 0,1 1 0,0-1 0,4 16 0,-2-25-156,0 0 0,0-1 0,1 1 0,-1-1 0,1 0 0,1 0 0,-1 0 0,1 0 0,0 0 0,0-1 0,0 0 1,1 0-1,-1 0 0,1 0 0,0-1 0,0 0 0,0 0 0,1 0 0,-1 0 0,1-1 0,-1 0 0,1 0 0,0-1 0,8 2 0,-12-7-5622,-4-13-428,-10-9-9344</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7.143"/>
    </inkml:context>
    <inkml:brush xml:id="br0">
      <inkml:brushProperty name="width" value="0.025" units="cm"/>
      <inkml:brushProperty name="height" value="0.025" units="cm"/>
    </inkml:brush>
  </inkml:definitions>
  <inkml:trace contextRef="#ctx0" brushRef="#br0">1 1 16848,'0'0'5285,"10"65"-5189,15-38-833,4-1-4227</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7.643"/>
    </inkml:context>
    <inkml:brush xml:id="br0">
      <inkml:brushProperty name="width" value="0.025" units="cm"/>
      <inkml:brushProperty name="height" value="0.025" units="cm"/>
    </inkml:brush>
  </inkml:definitions>
  <inkml:trace contextRef="#ctx0" brushRef="#br0">13 0 6598,'0'0'15839,"-3"14"-13992,-2 17-717,2 0-1,1 0 0,4 51 1,19 111 1607,-20-185-2626,0 1-1,1-1 1,0 0-1,1 1 1,0-1 0,6 12-1,-8-18-97,0 0-1,0-1 1,1 1 0,-1-1-1,0 1 1,1-1-1,-1 1 1,1-1 0,-1 0-1,1 0 1,0 0-1,0 0 1,-1 0 0,1 0-1,0-1 1,0 1 0,0 0-1,0-1 1,0 0-1,0 1 1,0-1 0,0 0-1,0 0 1,0 0-1,0 0 1,0 0 0,0-1-1,0 1 1,0 0-1,-1-1 1,1 0 0,0 1-1,0-1 1,0 0-1,2-1 1,4-3-13,0 1 0,0-1 0,0-1 0,-1 1 0,1-1 0,-1-1 0,-1 1 0,9-11 0,45-68 0,-24 31 0,-43 102-48,6-44-12,-1 4-352,-1 0 0,1 0 0,1-1 0,0 1 0,0 0 0,0 1 0,1-1 1,0 0-1,0 0 0,3 9 0,-3-16 178,1 0 0,0 0 0,-1 0 1,1 0-1,0 0 0,0-1 0,0 1 0,0 0 1,-1-1-1,1 1 0,0-1 0,0 1 0,0-1 0,0 1 1,1-1-1,-1 1 0,0-1 0,0 0 0,0 0 0,0 0 1,0 0-1,0 0 0,2 0 0,27-3-5322,-3-10-802</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7.986"/>
    </inkml:context>
    <inkml:brush xml:id="br0">
      <inkml:brushProperty name="width" value="0.025" units="cm"/>
      <inkml:brushProperty name="height" value="0.025" units="cm"/>
    </inkml:brush>
  </inkml:definitions>
  <inkml:trace contextRef="#ctx0" brushRef="#br0">128 11 7239,'0'0'14536,"-10"-3"-12448,7 2-1927,1 0-83,0 0 0,0 0 0,0 0 0,0 0 0,0 1 0,0-1 0,0 1 0,-1 0 0,1-1 0,0 1 0,0 0 1,0 0-1,0 0 0,-1 1 0,1-1 0,0 0 0,0 1 0,0-1 0,0 1 0,0 0 0,0 0 0,0 0 0,0 0 0,0 0 0,0 0 0,1 1 0,-1-1 1,0 0-1,1 1 0,-1-1 0,1 1 0,-1 0 0,1 0 0,-1 1 0,-5 7 248,1 1-1,1-1 1,0 1 0,0 0-1,1 1 1,0-1-1,1 1 1,1-1 0,-1 1-1,0 24 1,3-35-300,0 1 0,0 0 0,0-1 0,0 1 0,1 0 0,-1-1 0,0 1 0,1-1 0,-1 1 0,1 0 0,-1-1 0,1 1 0,0-1 0,0 0 0,0 1 0,0-1 0,0 0 0,0 1 0,0-1 0,0 0 0,0 0 0,0 0 0,1 0 0,-1 0 0,0 0 0,3 1 0,-1-1 3,1 0 0,0 0 0,-1 0 0,1-1 0,0 1 0,0-1 0,0 0 0,0 0 0,0 0 0,7-2 0,1 0-3,0-1 0,0-1-1,0 0 1,-1 0 0,0-1-1,17-10 1,-15 6-33,-1-1 0,0 0 0,-1 0 0,20-25 0,-26 30 3,-1-1 0,0 0 0,0 0 0,-1 0 0,1-1 1,-1 1-1,-1-1 0,1 0 0,-1 0 0,0 0 0,-1 0 1,2-13-1,-22 62-124,13-24-77,0 0 1,1 1 0,2-1 0,-1 1 0,2 0-1,1 0 1,2 37 0,-1-54-93,0 0 1,0 0-1,0 0 0,0-1 0,1 1 0,-1 0 1,1 0-1,0-1 0,-1 1 0,1 0 0,0-1 1,0 1-1,0 0 0,0-1 0,0 1 1,0-1-1,1 0 0,-1 1 0,0-1 0,1 0 1,-1 0-1,1 0 0,-1 0 0,1 0 0,0 0 1,-1 0-1,1-1 0,0 1 0,-1 0 1,1-1-1,0 0 0,0 1 0,0-1 0,0 0 1,-1 0-1,5 0 0,20 0-6403</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8.326"/>
    </inkml:context>
    <inkml:brush xml:id="br0">
      <inkml:brushProperty name="width" value="0.025" units="cm"/>
      <inkml:brushProperty name="height" value="0.025" units="cm"/>
    </inkml:brush>
  </inkml:definitions>
  <inkml:trace contextRef="#ctx0" brushRef="#br0">208 2 12011,'0'0'6684,"-8"-1"-2744,0 1-3500,1 0 0,-1 0 1,1 1-1,-1 0 0,1 1 1,-1 0-1,1 0 0,0 0 1,-1 1-1,2 0 1,-14 7-1,9-3-27,0 0 0,0 0 0,1 1 1,0 1-1,0-1 0,1 1 0,-8 11 0,16-19-392,0 0 0,0 0 0,0 0 0,1 0 0,-1 0 0,0 1 0,0-1 0,1 0 0,-1 0-1,1 0 1,-1 1 0,1-1 0,0 0 0,0 1 0,-1-1 0,1 0 0,0 1 0,0-1 0,0 3 0,1-3-14,-1 0 0,1-1 0,-1 1 0,1 0-1,0 0 1,-1-1 0,1 1 0,0 0 0,0-1 0,-1 1 0,1-1 0,0 1 0,0-1 0,0 1 0,0-1 0,0 1 0,-1-1 0,1 0 0,0 0 0,0 1 0,1-1-1,10 1-84,-1 0-1,0-1 0,23-2 1,-13 1-232,-2 0-158,0 2 1,-1 0 0,1 1-1,-1 1 1,22 6 0,-36-8 438,-1 0-1,1 1 1,0-1 0,-1 1 0,1-1-1,0 1 1,-1 0 0,0 1 0,1-1-1,-1 0 1,0 1 0,-1 0 0,1 0 0,0 0-1,-1 0 1,1 0 0,-1 0 0,0 0-1,0 1 1,0 0 0,-1-1 0,1 1-1,-1 0 1,0-1 0,0 1 0,0 0 0,0 0-1,-1 0 1,0 0 0,0 8 0,-1-8 136,0 1 1,-1-1 0,1 0 0,-1 0 0,0 0-1,0 0 1,0 0 0,-1 0 0,0 0-1,1-1 1,-1 1 0,0-1 0,-1 0-1,1 0 1,-1 0 0,1 0 0,-1-1 0,0 1-1,0-1 1,-5 2 0,-7 4-76,0 0 0,-1-2 0,-30 9 0,-4-7-2346,48-8 1523,0 0 0,1 0-1,-1 0 1,1-1 0,-1 1-1,0-1 1,1 0 0,0 0-1,-1 0 1,-3-1 0,-9-15-13815</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8.729"/>
    </inkml:context>
    <inkml:brush xml:id="br0">
      <inkml:brushProperty name="width" value="0.025" units="cm"/>
      <inkml:brushProperty name="height" value="0.025" units="cm"/>
    </inkml:brush>
  </inkml:definitions>
  <inkml:trace contextRef="#ctx0" brushRef="#br0">7 43 8968,'0'0'5979,"4"-9"-1863,12-24-651,-16 42 1387,1 10-3485,1 21-523,-5 65 878,-1-61-1486,3 0 0,1 0 0,2 0 0,2 0 0,15 67 1,-16-103 212,1 8-6092,-15-24-3658,-4-4 6585,-13-12-6365</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9.058"/>
    </inkml:context>
    <inkml:brush xml:id="br0">
      <inkml:brushProperty name="width" value="0.025" units="cm"/>
      <inkml:brushProperty name="height" value="0.025" units="cm"/>
    </inkml:brush>
  </inkml:definitions>
  <inkml:trace contextRef="#ctx0" brushRef="#br0">0 27 11787,'0'0'10602,"67"-26"-9641,-21 38-480,7-3-353,5 0-96,4-4-545,3-1-1665,-2-4-2498,-5 0-4133</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9.384"/>
    </inkml:context>
    <inkml:brush xml:id="br0">
      <inkml:brushProperty name="width" value="0.025" units="cm"/>
      <inkml:brushProperty name="height" value="0.025" units="cm"/>
    </inkml:brush>
  </inkml:definitions>
  <inkml:trace contextRef="#ctx0" brushRef="#br0">229 1 11723,'-12'2'4559,"-5"2"-3342,0 1 0,0 1-1,1 0 1,-1 1 0,-29 18-1,40-21-913,0 0 0,-1 0 0,1 1-1,1 0 1,-1 0 0,1 0 0,0 0-1,0 1 1,0 0 0,1 0 0,0 1-1,0-1 1,1 1 0,0 0-1,0 0 1,0 0 0,1 0 0,-2 12-1,4-16-277,0-1-1,0 0 1,0 1-1,0-1 1,1 0-1,-1 0 0,1 0 1,-1 1-1,1-1 1,0 0-1,0 0 0,0 0 1,0 0-1,1 0 1,-1-1-1,0 1 0,1 0 1,-1 0-1,1-1 1,0 1-1,-1-1 1,1 1-1,0-1 0,0 0 1,0 0-1,0 0 1,0 0-1,0 0 0,0 0 1,0-1-1,0 1 1,1-1-1,-1 1 1,0-1-1,0 0 0,5 0 1,1 1-9,0 0 0,0-1-1,1 0 1,-1-1 0,0 0 0,0 0 0,0-1 0,0 0 0,10-3 0,-11 2 33,-1 0 0,0 0 1,0 0-1,0-1 0,0 0 1,-1 0-1,1-1 0,-1 1 1,0-1-1,0 0 0,-1-1 1,0 1-1,0-1 0,0 0 1,0 0-1,-1 0 0,0 0 1,0 0-1,-1-1 0,0 1 1,0-1-1,0 0 0,-1 0 1,0 0-1,0 0 0,-1 0 1,0 0-1,-1-8 0,1 13-62,-1 0 0,0-1 0,0 1 0,1 0 0,-1 0 0,-1 0 0,1 0 0,0 0 0,0 0 0,-1 1-1,1-1 1,-1 0 0,0 1 0,1-1 0,-1 1 0,0-1 0,0 1 0,0 0 0,0 0 0,0 0 0,0 0-1,0 0 1,0 0 0,-3 0 0,-26-5-2645,1 5-5103,17 1-860</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19.932"/>
    </inkml:context>
    <inkml:brush xml:id="br0">
      <inkml:brushProperty name="width" value="0.025" units="cm"/>
      <inkml:brushProperty name="height" value="0.025" units="cm"/>
    </inkml:brush>
  </inkml:definitions>
  <inkml:trace contextRef="#ctx0" brushRef="#br0">202 305 2594,'5'-10'7661,"-4"8"-7220,20-53 5649,-21 53-5855,1 1-1,0-1 0,-1 0 0,1 1 1,-1-1-1,0 1 0,1-1 0,-1 0 0,0 1 1,0-1-1,0 0 0,0 0 0,0 1 1,-1-1-1,1 0 0,0 1 0,-1-1 0,1 1 1,-1-1-1,0 0 0,1 1 0,-1-1 1,0 1-1,0 0 0,0-1 0,0 1 1,0 0-1,0-1 0,-1 1 0,1 0 0,0 0 1,-1 0-1,1 0 0,0 0 0,-4-1 1,-1 1-47,0 0 0,-1 0 0,1 0 0,0 1 0,-1 0 1,1 0-1,-1 1 0,1 0 0,0 0 0,0 0 1,-1 1-1,1 0 0,0 0 0,0 1 0,1-1 1,-1 1-1,0 1 0,1-1 0,0 1 0,0 0 1,0 0-1,-8 9 0,6-6-110,1 1 0,0 0 1,0 0-1,0 1 0,1 0 0,0 0 1,1 0-1,0 0 0,1 1 0,0-1 1,0 1-1,1 0 0,-2 18 0,4-26-70,-1 0-1,1 0 0,0 0 0,0 0 0,0-1 1,0 1-1,1 0 0,-1 0 0,0 0 1,1 0-1,-1-1 0,1 1 0,0 0 0,0 0 1,-1-1-1,1 1 0,0 0 0,0-1 1,1 1-1,-1-1 0,0 0 0,0 1 0,1-1 1,-1 0-1,1 0 0,-1 0 0,1 0 1,-1 0-1,1 0 0,0 0 0,0 0 0,-1-1 1,1 1-1,0-1 0,0 1 0,0-1 1,-1 0-1,1 0 0,0 1 0,0-1 0,0-1 1,0 1-1,0 0 0,0 0 0,-1-1 1,4 0-1,6-1 43,1-1 1,-1 0 0,0-1-1,0 0 1,0-1 0,13-8-1,10-8-6,-1-1 1,-2-2-1,43-41 0,-58 50 20,-1-1 1,-1 0 0,0-2-1,-2 1 1,0-2 0,0 0 0,15-38-1,-15 5 401,-16 30-272,4 21-191,-1 1 1,1-1-1,-1 1 1,1 0-1,-1-1 0,1 1 1,-1 0-1,1-1 1,-1 1-1,0 0 0,1 0 1,-1 0-1,1-1 0,-1 1 1,0 0-1,1 0 1,-1 0-1,0 0 0,1 0 1,-1 0-1,0 0 1,1 0-1,-1 1 0,1-1 1,-1 0-1,0 0 1,1 0-1,-1 1 0,1-1 1,-1 0-1,0 1 1,0-1-1,-3 3-2,0 0 0,0 1 0,0-1 0,1 0 0,-1 1 0,1 0 0,-1 0 0,1 0 0,1 0 0,-1 1 0,1-1 0,-1 1 0,1-1 0,-2 11 0,-18 72 0,17-62-124,2 0 0,1 1 0,1-1 0,2 32-1,-1-50 35,1 0 0,0 0 0,0 0 0,0 0 0,1 0-1,0-1 1,0 1 0,1-1 0,0 1 0,0-1-1,0 0 1,1 0 0,0 0 0,0 0 0,0-1 0,1 1-1,0-1 1,0-1 0,0 1 0,6 4 0,-8-8-630,0 0 0,0 1 0,0-1 0,0-1 1,0 1-1,0 0 0,0-1 0,1 1 0,-1-1 1,0 0-1,4 0 0,10-2-7090</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20.274"/>
    </inkml:context>
    <inkml:brush xml:id="br0">
      <inkml:brushProperty name="width" value="0.025" units="cm"/>
      <inkml:brushProperty name="height" value="0.025" units="cm"/>
    </inkml:brush>
  </inkml:definitions>
  <inkml:trace contextRef="#ctx0" brushRef="#br0">63 81 10218,'0'0'12128,"10"4"-10328,0-1-1395,1 0 1,0-1 0,0-1 0,0 1 0,0-2 0,0 1 0,14-2 0,-22 1-355,1-1 0,0 1 0,0-1 0,-1 1 0,1-1 0,0 0 0,-1 0 1,1-1-1,0 1 0,-1-1 0,0 0 0,1 0 0,-1 0 0,0 0 1,0 0-1,0-1 0,0 1 0,-1-1 0,1 0 0,-1 0 0,0 0 0,1 0 1,-1 0-1,-1-1 0,1 1 0,0-1 0,-1 1 0,2-8 0,-2 11-8,-1-1-1,0 0 0,0 0 0,0 0 1,0 0-1,1 1 0,-1-1 1,0 0-1,-1 0 0,1 0 0,0 0 1,0 1-1,0-1 0,0 0 0,-1 0 1,1 0-1,0 0 0,-1 1 1,1-1-1,0 0 0,-1 1 0,1-1 1,-1 0-1,0 1 0,1-1 0,-1 0 1,1 1-1,-1-1 0,0 1 1,1-1-1,-2 0 0,-1 0 14,1 1 1,-1-1-1,0 0 0,1 1 0,-1 0 0,0-1 1,1 1-1,-1 0 0,0 1 0,-3 0 0,-4 0 26,0 1 0,0 1 0,1 0 0,-19 8 0,13-3 20,0 1 0,1 1-1,1 0 1,0 1 0,-18 18 0,26-24-54,0 1 0,1-1 0,0 1-1,0 0 1,0 0 0,0 0 0,1 1 0,0-1 0,0 1 0,1 0 0,0 0 0,0 0 0,1 0 0,0 0 0,-1 10 0,2-15-57,1 0 0,-1 0 0,0 0 0,1 0 0,-1 0 0,1 0 0,-1 0 0,1 0 0,0 0 0,0 0 0,0-1 0,0 1 0,0 0 0,0-1 0,0 1 0,1-1 0,-1 1 0,0-1 0,1 0 0,1 2 0,1 0-153,1-1 1,-1 0-1,1 0 0,-1 0 0,1 0 0,-1-1 0,1 1 0,5 0 0,45 2-4221,-9-5-4584,3-4-5340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26.267"/>
    </inkml:context>
    <inkml:brush xml:id="br0">
      <inkml:brushProperty name="width" value="0.025" units="cm"/>
      <inkml:brushProperty name="height" value="0.025" units="cm"/>
    </inkml:brush>
  </inkml:definitions>
  <inkml:trace contextRef="#ctx0" brushRef="#br0">28 141 8488,'-1'1'470,"1"0"0,0 0 0,0 0 0,0 0 0,-1-1 0,1 1 1,0 0-1,0 0 0,0 0 0,0 0 0,0 0 0,1 0 0,-1-1 0,0 1 0,0 0 0,0 0 0,1 0 0,-1 0 0,1-1 1,-1 1-1,0 0 0,1 0 0,-1-1 0,2 2 0,21 7 3917,39-10-3203,-50 0 188,4-1-1097,0 0 0,0-2 0,0 0 0,0-1 0,0 0 0,-1-2 0,0 1-1,0-2 1,-1 0 0,0-1 0,-1 0 0,1-1 0,22-23 0,-35 32-260,1 0-1,-1 0 1,1-1 0,-1 1 0,1 0-1,-1-1 1,0 0 0,0 1 0,0-1-1,0 0 1,0 1 0,0-1-1,0 0 1,-1 0 0,1 0 0,-1 0-1,1 0 1,-1 0 0,0 0 0,1 0-1,-1 0 1,-1-3 0,0 4 11,0 0 1,0-1 0,0 1 0,0 0 0,0 0-1,0 0 1,-1 0 0,1 0 0,0 0-1,-1 1 1,1-1 0,-1 0 0,1 1-1,-1-1 1,1 1 0,-1-1 0,1 1-1,-1 0 1,1 0 0,-1 0 0,-2 0 0,-7-1 88,-1 1 0,1 1 1,-1 0-1,0 1 0,1 0 1,-17 5-1,2 3-115,0 2 0,0 0 0,-31 22 0,45-26 0,0 1 0,1 0 0,0 0 0,0 1 0,1 1 0,0 0 0,1 0 0,-11 17 0,19-26 0,0 0 0,0 0 0,0 0 0,0 0 0,0 0 0,0 0 0,0 0 0,1 0 0,-1 0 0,1 1 0,-1-1 0,1 0 0,0 0 0,0 0 0,0 0 0,0 1 0,1-1 0,-1 0 0,1 2 0,0-2 0,0 0 0,0-1 0,0 1 0,0-1 0,0 1 0,1-1 0,-1 0 0,0 0 0,1 1 0,-1-1 0,1 0 0,0 0 0,-1 0 0,1-1 0,0 1 0,-1 0 0,5 0 0,7 2 0,1-1 0,0 0 0,-1-1 0,27-2 0,-23 1 0,-16 0 0,143-4-1673,-49-11-2681,-49 2-5762</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20.617"/>
    </inkml:context>
    <inkml:brush xml:id="br0">
      <inkml:brushProperty name="width" value="0.025" units="cm"/>
      <inkml:brushProperty name="height" value="0.025" units="cm"/>
    </inkml:brush>
  </inkml:definitions>
  <inkml:trace contextRef="#ctx0" brushRef="#br0">343 38 4612,'0'0'19187,"-8"-7"-16678,4 4-2276,0 0 1,0 0 0,0 0 0,0 0 0,-1 1 0,1 0 0,-1 0 0,1 0 0,-1 0 0,0 1-1,0 0 1,0 0 0,0 0 0,0 0 0,0 1 0,0 0 0,0 0 0,0 0 0,0 1 0,0 0-1,0 0 1,0 0 0,0 0 0,1 1 0,-1 0 0,-7 3 0,-8 4-218,1 1 0,0 1 0,1 1 0,0 0 0,0 1 0,1 1 0,1 1 0,-25 29 0,39-41-16,0-1 0,1 1 0,-1-1 0,1 1 0,0 0 0,0-1 0,0 1 0,0 0 0,0 0 0,0 0 0,1-1 0,0 1 0,-1 0 0,1 3 0,1-4 0,-1-1 0,0 1 0,1-1 0,-1 0 0,1 1 0,0-1 0,-1 0 0,1 0 0,0 1 0,0-1 0,0 0 0,0 0 0,0 0 0,0 0 0,0 0 0,0 0 0,0 0 0,0 0 0,0-1 0,1 1 0,-1 0 0,0-1 0,1 1 0,-1-1 0,0 1 0,1-1 0,-1 0 0,1 0 0,1 1 0,17 1-650,1 0 0,-1-1-1,0-1 1,31-3 0,-21-2-1359,0-1-1,0-1 1,-1-1-1,44-19 1,-26 5-6538</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21.328"/>
    </inkml:context>
    <inkml:brush xml:id="br0">
      <inkml:brushProperty name="width" value="0.025" units="cm"/>
      <inkml:brushProperty name="height" value="0.025" units="cm"/>
    </inkml:brush>
  </inkml:definitions>
  <inkml:trace contextRef="#ctx0" brushRef="#br0">82 1 13389,'0'0'13292,"-8"12"-11354,-2 5-1376,1 1 1,0-1-1,2 2 0,0-1 1,-7 31-1,-4 131 206,18-178-762,10-83-6,-5 57 0,1-47 0,-7 50 0,1 16 0,7 8 0,-3 0 0,3 0 0,-1 0 0,1 0 0,0-1 0,0 0 0,0 0 0,0-1 0,0 0 0,0 0 0,13-1 0,67-5 0,-85 5 0,17-2 0,-1-1 0,1-1 0,-1 0 0,-1-2 0,1 0 0,-1-1 0,0 0 0,0-1 0,-1-1 0,0-1 0,27-21 0,-30 11 0,-13 20 0,0-1 0,0 1 0,0 0 0,0 0 0,0-1 0,0 1 0,0 0 0,0-1 0,-1 1 0,1 0 0,0-1 0,0 1 0,0 0 0,0-1 0,0 1 0,-1 0 0,1 0 0,0-1 0,0 1 0,0 0 0,-1 0 0,1-1 0,0 1 0,0 0 0,-1 0 0,1 0 0,0-1 0,-1 1 0,1 0 0,0 0 0,0 0 0,-1 0 0,1 0 0,0 0 0,-1 0 0,-2-1 0,1 1 0,-1 0 0,1 1 0,-1-1 0,1 0 0,-1 1 0,1-1 0,-1 1 0,1 0 0,-1 0 0,1 0 0,0 0 0,0 0 0,-3 2 0,-11 7 0,0 1 0,1 0 0,1 1 0,0 1 0,0 0 0,2 0 0,-1 2 0,2 0 0,-12 18 0,22-32 0,1 0 0,-1 0 0,1 0 0,-1 0 0,1 0 0,-1 0 0,1 0 0,0 0 0,-1 0 0,1 0 0,0 0 0,0 1 0,0-1 0,0 0 0,0 0 0,0 0 0,0 0 0,0 0 0,1 0 0,-1 0 0,0 0 0,0 0 0,1 0 0,-1 0 0,1 0 0,-1 0 0,1 0 0,0 0 0,-1 0 0,1 0 0,0-1 0,-1 1 0,1 0 0,0 0 0,0-1 0,0 1 0,0 0 0,0-1 0,0 1 0,0-1 0,0 1 0,0-1 0,0 0 0,0 1 0,0-1 0,0 0 0,0 0 0,0 0 0,2 0 0,7 1 0,0 0 0,1-1 0,-1 0 0,13-2 0,-14 1 0,3-2-16,0 1 1,0-1-1,0-1 0,-1-1 0,1 1 1,-1-2-1,0 1 0,-1-2 0,1 1 1,-1-1-1,0-1 0,-1 0 0,0 0 1,0-1-1,-1 0 0,0-1 0,0 0 1,-1 0-1,8-15 0,-15 24 20,0 1 0,1 0 0,-1-1 0,1 1 0,-1 0 0,0-1 0,1 1 0,-1-1 0,0 1 0,0-1 0,1 1 0,-1-1 1,0 1-1,0-1 0,0 1 0,0-1 0,0 1 0,0-1 0,0 1 0,0-1 0,0 1 0,0-1 0,0 0 0,0 1 0,0-1 0,0 1 0,0-1 0,0 1 0,0-1 0,-1 1 0,1-1 0,0 1 0,0-1 0,-1 1 0,1 0 0,0-1 0,-1 1 0,1-1 0,-1 1 1,0 0 3,0 0 1,0 1-1,0 0 1,0-1-1,0 1 1,0 0-1,0-1 1,0 1-1,0 0 1,0 0-1,0 0 1,0 0-1,1 0 1,-1 0-1,0 0 1,1 0-1,-1 2 1,-10 17-9,1 0 0,1 1 0,0 0 0,-4 22 0,11-38 0,1 0 0,-1 1 0,1-1 0,1 0 0,-1 0 0,1 0 0,0 1 0,0-1 0,0 0 0,1 0 0,0 0 0,0 1 0,0-1 0,1 0 0,-1 0 0,1 0 0,0-1 0,1 1 0,-1 0 0,1-1 0,0 0 0,0 1 0,6 5 0,-9-10-8,1 0 0,-1 0 0,0 0 1,1 0-1,-1 0 0,0 0 0,1-1 0,-1 1 0,0 0 1,1 0-1,-1 0 0,0 0 0,1 0 0,-1 0 0,0-1 1,1 1-1,-1 0 0,0 0 0,0 0 0,1-1 0,-1 1 1,0 0-1,0-1 0,0 1 0,1 0 0,-1 0 0,0-1 1,0 1-1,0 0 0,0-1 0,0 1 0,1 0 0,-1-1 1,0 1-1,0 0 0,0-1 0,0 1 0,0 0 0,0-1 1,0 1-1,0 0 0,0-1 0,0 1 0,-1 0 0,1-1 1,0 1-1,0 0 0,0-1 0,1-30-1714,0 19-53,2-9-5309,6 1-4084</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22.139"/>
    </inkml:context>
    <inkml:brush xml:id="br0">
      <inkml:brushProperty name="width" value="0.025" units="cm"/>
      <inkml:brushProperty name="height" value="0.025" units="cm"/>
    </inkml:brush>
  </inkml:definitions>
  <inkml:trace contextRef="#ctx0" brushRef="#br0">233 36 5061,'1'-1'612,"-1"0"0,1 0 0,-1 0 0,0 0 0,1 0 0,-1 0 0,0 0 0,0 0 1,1 0-1,-1 0 0,0 0 0,0 0 0,0 0 0,0 0 0,-1 0 0,1 0 0,0 0 0,0 0 0,-1 0 0,1 0 1,0 0-1,-1 0 0,0-1 0,0 2-318,0-1-1,1 0 1,-1 1 0,0-1 0,0 1-1,0 0 1,0-1 0,0 1-1,0 0 1,0-1 0,0 1 0,0 0-1,0 0 1,0 0 0,0 0 0,0 0-1,0 0 1,-2 0 0,-2 1 16,0 0 0,-1 1 0,1-1 0,0 1 1,0 0-1,1 0 0,-10 6 0,-7 8 256,0 1 0,2 0 0,0 2-1,1 0 1,0 1 0,-18 29 0,35-47-551,0-1-1,0 1 1,0-1-1,0 1 1,0-1-1,0 1 1,0 0-1,0 0 1,1 0-1,-1-1 1,1 1-1,0 0 1,-1 0-1,1 0 1,0 0-1,0 0 1,0 0-1,0-1 1,1 4-1,0-4 0,-1 0 0,1 0-1,0 0 1,-1 0-1,1-1 1,0 1 0,0 0-1,0-1 1,0 1-1,0 0 1,0-1-1,0 1 1,0-1 0,0 0-1,0 1 1,0-1-1,0 0 1,0 0 0,1 1-1,-1-1 1,0 0-1,0 0 1,2 0 0,4-1 27,0 0 1,1 0 0,-1 0 0,0-1 0,0 0 0,0 0-1,0-1 1,11-5 0,3-7-73,0-1 1,-1-1-1,0 0 0,-2-2 1,0 0-1,-1-1 1,26-41-1,-24 35 25,-26 38 59,1 0 0,1 0 0,-8 25 1,4-13-16,4-13-38,1 0 0,0 0 0,1 0 0,0 1 0,1-1 0,0 1 0,0-1 0,1 1 0,1 0 0,1 15 0,0-27 3,-1 1 0,1 0 0,0 0 0,-1 0 0,1 0 0,0-1 0,0 1 0,-1 0 0,1-1 0,0 1 0,0-1 0,0 1 0,0-1 0,0 1 0,0-1 0,0 0 0,0 1 0,0-1 1,0 0-1,0 0 0,0 0 0,0 0 0,0 0 0,0 0 0,0 0 0,0 0 0,0 0 0,0 0 0,1-1 0,33-7-457,1-21-3626,-5-8-3351,-30 35 7123,24-30-8009</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22.496"/>
    </inkml:context>
    <inkml:brush xml:id="br0">
      <inkml:brushProperty name="width" value="0.025" units="cm"/>
      <inkml:brushProperty name="height" value="0.025" units="cm"/>
    </inkml:brush>
  </inkml:definitions>
  <inkml:trace contextRef="#ctx0" brushRef="#br0">183 4 7303,'0'0'15780,"-9"-1"-12171,-2-1-3066,0 2-1,1 0 1,-1 0-1,0 1 1,0 0 0,-16 4-1,22-4-433,1 0-1,-1 1 0,1-1 1,-1 1-1,1 0 1,0 0-1,0 0 1,-1 0-1,2 1 0,-1 0 1,0 0-1,1 0 1,-1 0-1,1 0 0,0 1 1,0 0-1,0-1 1,0 1-1,1 0 1,-4 8-1,6-11-108,0-1 0,0 1 0,-1 0 0,1 0 0,0 0 0,0 0 0,0 0 0,0 0 0,1 0 0,-1-1 0,0 1 0,0 0 0,0 0 0,1 0 0,-1 0 0,0 0 0,1-1 0,-1 1 0,1 0 0,-1 0 0,1-1 0,-1 1 0,1 0 0,0-1 0,-1 1 0,1 0 0,0-1 0,-1 1 0,1-1 0,0 1 0,0-1 0,-1 1 0,1-1 0,0 0 0,0 0 0,0 1 0,0-1 0,0 0 0,-1 0 0,1 0 0,0 0 0,0 0 0,1 0 0,53 3 0,-39-3 0,-7 0-25,70 8-1080,-74-8 1030,0 1 1,0 1-1,0-1 0,0 1 0,0 0 0,0 0 0,0 0 0,-1 1 0,1 0 0,-1 0 0,0 0 1,6 5-1,-9-7 79,0 0 1,0 0-1,0 1 1,0-1-1,0 0 1,0 1-1,-1-1 1,1 0-1,0 1 1,-1-1-1,1 1 1,-1-1 0,1 1-1,-1-1 1,0 1-1,0-1 1,0 1-1,0-1 1,0 1-1,0-1 1,0 1-1,0 0 1,0-1-1,-1 3 1,-1-1 61,1-1 1,-1 1-1,0 0 1,0 0-1,0-1 1,0 1-1,0-1 0,0 0 1,-1 0-1,1 0 1,-4 2-1,-7 4 224,0 0 1,0-2-1,-26 11 0,31-14-319,0-1 0,0 1 0,0-1 0,-1-1 0,1 1 0,-16-1 0,23-1-119,1 0-1,-1-1 1,0 1 0,1 0-1,-1-1 1,1 1-1,-1-1 1,1 1 0,-1-1-1,1 1 1,-1-1 0,1 1-1,0-1 1,-1 1-1,1-1 1,0 1 0,-1-1-1,1 0 1,0 1 0,0-1-1,-1 0 1,1 1-1,0-1 1,0 0 0,0 1-1,0-1 1,0 0 0,0 1-1,0-1 1,0 0-1,0 1 1,0-1 0,1 0-1,-1 1 1,0-2 0,7-25-7430,8-3-5148</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22.839"/>
    </inkml:context>
    <inkml:brush xml:id="br0">
      <inkml:brushProperty name="width" value="0.025" units="cm"/>
      <inkml:brushProperty name="height" value="0.025" units="cm"/>
    </inkml:brush>
  </inkml:definitions>
  <inkml:trace contextRef="#ctx0" brushRef="#br0">16 129 15150,'0'0'5232,"9"0"-390,-2 0-4465,0-1 0,1 0 0,-1 0 0,0-1 1,0 0-1,0 0 0,0-1 0,-1 0 0,1 0 0,-1 0 1,1-1-1,-1 0 0,0 0 0,0-1 0,-1 0 0,0 0 1,0 0-1,0 0 0,4-7 0,-7 10-377,0 0 0,-1 0 0,1 0 0,-1 0 0,1 0 0,-1-1 0,0 1 0,0 0 0,0-1 0,0 1 0,-1-1 0,1 1 0,-1-1 0,1 1 0,-1-1 0,0-3 0,-1 5 0,0 0 0,1-1 0,-1 1 0,0 0 0,0 0 0,0 1 0,0-1 0,0 0 0,0 0 0,0 0 0,0 1 0,0-1 0,-1 0 0,1 1 0,0-1 0,0 1 0,-1 0 0,1-1 0,0 1 0,-1 0 0,1 0 0,0 0 0,-1 0 0,1 0 0,0 0 0,-1 0 0,1 0 0,0 0 0,-1 1 0,1-1 0,0 1 0,-2 0 0,-6 2 0,1 0 0,0 1 0,0 0 0,1 0 0,-1 1 0,1 0 0,0 1 0,0-1 0,1 1 0,-1 1 0,1-1 0,1 1 0,-1 0 0,1 0 0,1 1 0,-1-1 0,1 1 0,0 0 0,1 0 0,-4 15 0,6-21 0,2 1 0,-1-1 0,0 1 0,0-1 0,1 1 0,-1-1 0,1 0 0,0 1 0,0-1 0,0 0 0,0 0 0,0 0 0,0 1 0,1-1 0,-1 0 0,1 0 0,-1-1 0,1 1 0,0 0 0,-1-1 0,1 1 0,0-1 0,0 1 0,0-1 0,1 0 0,-1 0 0,0 0 0,0 0 0,1 0 0,-1 0 0,5 0 0,10 4 0,0-1 0,1-1 0,22 1 0,-28-2 0,53 2-1580,-1-3-3299,-23-1-3172</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23.385"/>
    </inkml:context>
    <inkml:brush xml:id="br0">
      <inkml:brushProperty name="width" value="0.025" units="cm"/>
      <inkml:brushProperty name="height" value="0.025" units="cm"/>
    </inkml:brush>
  </inkml:definitions>
  <inkml:trace contextRef="#ctx0" brushRef="#br0">1 1 15951,'0'0'7143,"3"69"-4517,-2-42-1024,-1-1-65,0 1-576,0-6-384,5-2-385,1-4-128,1-7-32,4-3-544,1-5-1058,1 0-2049,1-13-2051,3-6-4932</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23.818"/>
    </inkml:context>
    <inkml:brush xml:id="br0">
      <inkml:brushProperty name="width" value="0.025" units="cm"/>
      <inkml:brushProperty name="height" value="0.025" units="cm"/>
    </inkml:brush>
  </inkml:definitions>
  <inkml:trace contextRef="#ctx0" brushRef="#br0">170 40 10186,'0'0'7158,"1"-9"-2978,2-3-3580,1-7 2747,-2 51-1688,0 129-971,-11 274 1346,9-435-2029,-8 42-3,-1-32-106,8-10 98,0 0 0,1 0-1,-1-1 1,0 1 0,0-1 0,0 1 0,1-1 0,-1 1 0,0-1 0,0 1 0,1-1 0,-1 1 0,0-1 0,1 0 0,-1 0 0,1 1 0,-1-1 0,1 0 0,-1 0 0,0-1 0,-77-156-4,36 68 25,39 83 10,0 3 15,1-1-1,-1 1 1,2-1-1,-1 1 1,0-1-1,1 0 1,0 0-1,0 1 1,0-1-1,0-5 0,2 9 22,0 0 0,0 1 0,0-1 0,0 0 0,0 1 0,0-1 0,0 1 0,1-1 0,-1 1 0,0 0 0,0-1 0,0 1 0,0 0 0,1 0 0,-1 0 0,0 0 0,0 0 0,0 0 0,1 0 0,1 1 0,29 2 495,44 10 159,-41-5-731,0-2 0,1-1 0,-1-2 0,1-1 0,48-4 0,-83 2-112,1 0 0,-1-1 0,0 1-1,0 0 1,0 0 0,0-1 0,1 1 0,-1 0 0,0-1 0,0 1-1,0-1 1,0 0 0,0 1 0,0-1 0,0 0 0,0 1-1,0-1 1,0 0 0,-1 0 0,1 0 0,0 0 0,0 0-1,-1 0 1,1 0 0,-1 0 0,1 0 0,-1 0 0,1 0-1,-1-1 1,0 1 0,1 0 0,-1 0 0,0-2 0,0-1-843,0 1 0,-1 0 0,1-1 0,-1 1 0,0-1 0,0 1-1,0 0 1,-1 0 0,1 0 0,-1-1 0,-1-2 0,-20-26-14510</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24.177"/>
    </inkml:context>
    <inkml:brush xml:id="br0">
      <inkml:brushProperty name="width" value="0.025" units="cm"/>
      <inkml:brushProperty name="height" value="0.025" units="cm"/>
    </inkml:brush>
  </inkml:definitions>
  <inkml:trace contextRef="#ctx0" brushRef="#br0">0 1 17585,'0'0'13068,"13"51"-12972,0-42-640,-2-9-4293,1 0-7783</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25.279"/>
    </inkml:context>
    <inkml:brush xml:id="br0">
      <inkml:brushProperty name="width" value="0.025" units="cm"/>
      <inkml:brushProperty name="height" value="0.025" units="cm"/>
    </inkml:brush>
  </inkml:definitions>
  <inkml:trace contextRef="#ctx0" brushRef="#br0">64 1 5381,'0'0'19677,"-6"9"-18128,-4 9-1187,2 0 0,0 0 1,1 1-1,1 1 1,1-1-1,1 1 1,0 0-1,1 0 1,1 33-1,1-51-359,1 0-1,0 0 1,0 0-1,0-1 1,1 1-1,-1 0 1,0 0-1,1 0 1,-1-1-1,1 1 1,0 0-1,-1 0 0,1-1 1,0 1-1,0 0 1,0-1-1,0 1 1,2 1-1,-2-2 3,1 0 0,-1-1-1,0 1 1,0-1 0,1 1-1,-1-1 1,0 1 0,1-1-1,-1 0 1,0 0 0,1 0-1,-1 0 1,0 0 0,1 0-1,-1 0 1,0 0 0,1 0-1,-1-1 1,2 0 0,4-2 28,0 1 1,-1-2 0,0 1-1,1-1 1,-1 0-1,0 0 1,-1-1 0,7-5-1,20-27 66,-1 0-1,34-55 0,-49 68-8,-16 24-85,0-1 0,0 1 0,1-1-1,-1 1 1,0-1 0,0 1 0,0-1 0,1 1 0,-1-1 0,0 1 0,1-1 0,-1 1 0,0 0 0,1-1 0,-1 1 0,1-1 0,-1 1 0,1 0 0,-1 0 0,1-1 0,-1 1-1,1 0 1,-1 0 0,1-1 0,-1 1 0,1 0 0,-1 0 0,1 0 0,-1 0 0,1 0 0,0 0 0,-1 0 0,1 0 0,-1 0 0,1 0 0,-1 0 0,1 0 0,7 24 300,-8 54 252,-1-60-497,1-5-68,2 36-74,-2-48 81,0 0 0,0 0 0,0-1-1,0 1 1,1 0 0,-1 0 0,0 0-1,1-1 1,-1 1 0,1 0-1,-1-1 1,1 1 0,-1 0 0,1-1-1,-1 1 1,1-1 0,-1 1-1,1-1 1,0 1 0,-1-1 0,1 1-1,0-1 1,0 0 0,-1 1 0,1-1-1,0 0 1,0 0 0,-1 1-1,1-1 1,0 0 0,0 0 0,0 0-1,0 0 1,-1 0 0,1 0-1,0 0 1,0 0 0,0-1 0,-1 1-1,1 0 1,0 0 0,0-1 0,-1 1-1,1 0 1,0-1 0,-1 1-1,1-1 1,0 1 0,-1-1 0,2 0-1,7-6 11,-1 1 0,1-2 1,-1 1-1,-1-1 0,1 0 0,-2-1 0,10-13 0,38-69 153,-47 76-22,-6 12-111,0 0 0,0 0 0,1 0 0,-1 0 0,1 0 0,0 1 0,-1-1 1,1 0-1,0 1 0,1 0 0,-1-1 0,4-2 0,-3 51-29,-3-29-853,-1 0 0,0 0 1,-2 0-1,0-1 0,-1 1 0,0-1 0,-8 17 1,12-32 306,-5 8-2400,0-9-3668</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25.619"/>
    </inkml:context>
    <inkml:brush xml:id="br0">
      <inkml:brushProperty name="width" value="0.025" units="cm"/>
      <inkml:brushProperty name="height" value="0.025" units="cm"/>
    </inkml:brush>
  </inkml:definitions>
  <inkml:trace contextRef="#ctx0" brushRef="#br0">18 0 19571,'0'0'3811,"-18"61"-4131,21-45-1794,10-4-3139,-2-2-7015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15.697"/>
    </inkml:context>
    <inkml:brush xml:id="br0">
      <inkml:brushProperty name="width" value="0.025" units="cm"/>
      <inkml:brushProperty name="height" value="0.025" units="cm"/>
    </inkml:brush>
  </inkml:definitions>
  <inkml:trace contextRef="#ctx0" brushRef="#br0">4881 1 11851,'0'0'5659,"1"8"-5152,0-6-454,-1 1-1,0-1 1,1 1-1,-1-1 1,0 1 0,0-1-1,0 1 1,-1-1-1,1 1 1,0-1 0,-1 1-1,0-1 1,1 1-1,-1-1 1,-3 4 0,2-2 55,-2 0 1,1-1 0,0 0 0,-1 0 0,0 0 0,1 0 0,-1-1 0,0 1 0,-1-1-1,-4 2 1,-42 20 770,0-3 0,-2-2-1,0-3 1,-105 19 0,155-34-861,-678 93 775,169-40-764,-22 2-15,-213-54 55,332-13-47,-602 11-49,978 1-8,0 1-1,0 2 1,1 2-1,-1 2 1,1 1-1,-63 24 1,83-25 10,1 0 0,0 1 0,0 1 0,1 1 0,1 0 0,-25 24 0,31-26 17,0 1-1,1 0 1,0 0 0,1 1 0,0 0 0,1 1 0,0-1 0,1 1 0,0 0 0,-6 24 0,11-34-178,-1 0 0,1 0 0,-1 0 0,1 0 1,0 0-1,0 0 0,0 0 0,0 0 0,0-1 1,1 1-1,-1 0 0,1 0 0,-1 0 0,1 2 1,0-4-22,0 1-1,-1-1 1,1 1 0,-1-1 0,1 0 0,0 1 0,-1-1 0,1 0 0,0 0 0,-1 0 0,1 1 0,0-1 0,-1 0 0,1 0 0,0 0-1,-1 0 1,1 0 0,0 0 0,-1 0 0,1-1 0,0 1 0,0 0 0,-1 0 0,1 0 0,-1-1 0,1 1 0,0 0 0,-1-1-1,1 1 1,-1 0 0,1-1 0,0 1 0,-1-1 0,1 1 0,-1-1 0,0 1 0,1-1 0,-1 1 0,1-1 0,-1 0 0,0 1 0,1-2-1,16-20-7094</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27"/>
    </inkml:context>
    <inkml:brush xml:id="br0">
      <inkml:brushProperty name="width" value="0.025" units="cm"/>
      <inkml:brushProperty name="height" value="0.025" units="cm"/>
    </inkml:brush>
  </inkml:definitions>
  <inkml:trace contextRef="#ctx0" brushRef="#br0">123 177 4548,'9'-5'-149,"4"-1"-149,4-2 850,0 0 0,0-2 0,21-15 0,-33 21 303,0 0 0,-1 0 0,1-1 0,-1 0 0,0 0 0,5-8 0,-8 10-49,1 0 0,-1 0 0,1 0 1,-1-1-1,0 1 0,0 0 0,0-1 0,-1 1 0,1-1 0,-1 1 0,0 0 0,0-1 1,-1-3-1,1 5-615,-1 1 1,1-1-1,-1 1 1,0 0-1,0-1 1,0 1-1,0 0 1,0 0-1,0-1 1,0 1 0,0 0-1,0 0 1,-1 0-1,1 0 1,0 1-1,-1-1 1,1 0-1,-1 0 1,1 1-1,-1-1 1,1 1 0,-1-1-1,1 1 1,-1 0-1,1 0 1,-1 0-1,0-1 1,-1 2-1,-50-2 1322,48 1-1245,-4 2-187,-1 0 1,1 0 0,-1 0 0,1 1 0,0 1 0,0-1 0,0 2 0,1-1 0,-1 1-1,1 0 1,0 1 0,1 0 0,-8 7 0,10-9-47,0 1 1,1-1-1,-1 1 0,1 0 0,0 1 1,0-1-1,1 1 0,-1-1 1,1 1-1,1 0 0,-1 0 1,1 1-1,0-1 0,0 0 0,1 1 1,0-1-1,0 1 0,0 0 1,1 12-1,1-16-35,0-1 0,0 1 0,1 0 0,-1-1 0,1 1 0,-1-1 0,1 0 0,0 1 0,0-1 0,0 0 0,0 0 0,0 0 0,0 0 0,0 0 0,1-1 0,-1 1 0,1-1 0,-1 1 0,1-1 0,0 0 0,0 0 0,-1 0 0,1-1 0,0 1 0,0 0 0,0-1 0,5 0 0,14 3 0,1-2 0,35-2 0,-33 1 0,64-7-2488,-68 4-220,-1-2 0,24-7-1,0-6-11918</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26.181"/>
    </inkml:context>
    <inkml:brush xml:id="br0">
      <inkml:brushProperty name="width" value="0.025" units="cm"/>
      <inkml:brushProperty name="height" value="0.025" units="cm"/>
    </inkml:brush>
  </inkml:definitions>
  <inkml:trace contextRef="#ctx0" brushRef="#br0">146 0 11883,'0'0'8670,"-2"10"-6284,-20 112 2491,-26 69-2175,-9 39-512,57-226-2180,-6 19 7,2 1-1,-1 42 0,4-66-16,1 0 0,0 0 0,0 1 0,0-1 0,0 0 0,0 0 0,0 1 0,0-1 0,0 0 0,0 0 0,0 1 0,0-1 0,0 0 0,0 1 0,0-1 0,0 0 0,0 0 0,0 1 0,0-1 0,0 0 0,0 0 0,0 1 0,0-1 0,0 0 0,1 0 0,-1 1 0,0-1 0,0 0 0,0 0 0,0 1 0,1-1 0,-1 0 0,0 0 0,0 0 0,1 0 0,-1 1 0,0-1 0,0 0 0,1 0 0,-1 0 0,0 0 0,0 0 0,1 0 0,-1 0 0,0 0 0,0 0 0,1 0 0,-1 0 0,14-12 0,9-25 0,-10 9 0,-2-1 0,-1 0 0,-2 0 0,-1 0 0,-1-1 0,-1 0 0,-2-1 0,0-37 0,-4 90 0,0-11 0,1 0 0,0 0 0,0 0 0,1 0 0,5 19 0,-6-27 0,1 0 0,1 0 0,-1 0 0,0 0 0,0-1 0,1 1 0,0-1 0,-1 1 0,1-1 0,0 1 0,0-1 0,1 0 0,-1 0 0,0 0 0,1 0 0,-1-1 0,1 1 0,-1-1 0,1 1 0,0-1 0,0 0 0,0 0 0,-1 0 0,1 0 0,0-1 0,0 1 0,6-1 0,-2 0 0,0 0 0,0-1 0,-1-1 0,1 1 0,0-1 0,-1 0 0,1 0 0,-1-1 0,0 0 0,0 0 0,0 0 0,0-1 0,0 0 0,-1 0 0,1-1 0,-1 1 0,-1-1 0,1 0 0,-1-1 0,7-8 0,-4 4 0,0 0 0,-1 0 0,0 0 0,0-1 0,-1 0 0,-1 0 0,0-1 0,0 1 0,-1-1 0,-1 0 0,2-13 0,-6 22 0,-4 9 0,-4 10 0,4-4 0,0 0 0,1 1 0,1 0 0,0 0 0,1 0 0,0 1 0,1-1 0,0 1 0,1 26 0,3-38 0,0-1 0,-1 0 0,1-1 0,0 1 0,0 0 0,0 0 0,0-1 0,0 1 0,0-1 0,0 0 0,0 1 0,1-1 0,-1 0 0,0 0 0,0-1 0,0 1 0,0 0 0,3-2 0,-1 2 0,52-6 0,-39 3 0,1 1 0,0 1 0,-1 0 0,36 4 0,-48-2 0,1 1 0,0-1 0,-1 1 0,0 0 0,1 0 0,-1 1 0,0 0 0,0 0 0,0 0 0,-1 0 0,1 1 0,-1-1 0,0 1 0,0 1 0,0-1 0,0 0 0,-1 1 0,0 0 0,5 8 0,6 7 0,-14-20 0,0 0 0,0 0 0,0 0 0,0 0 0,1 1 0,-1-1 0,0 0 0,0 0 0,0 0 0,1 0 0,-1 0 0,0 0 0,0 0 0,0 0 0,1 0 0,-1 0 0,0 0 0,0 1 0,0-1 0,1 0 0,-1 0 0,0 0 0,0-1 0,0 1 0,1 0 0,-1 0 0,0 0 0,0 0 0,0 0 0,1 0 0,-1 0 0,0 0 0,0 0 0,0 0 0,0 0 0,1-1 0,-1 1 0,0 0 0,0 0 0,0 0 0,0 0 0,0-1 0,1 1 0,-1 0 0,7-39 0,-7 36 0,0-143 0,-3 62 0,3 84 1,1-1 0,-1 1 0,0-1 1,0 1-1,1 0 0,-1-1 0,0 1 0,1-1 0,-1 1 0,0 0 1,1-1-1,-1 1 0,1 0 0,-1-1 0,1 1 0,-1 0 1,1-1-1,-1 1 0,1 0 0,-1 0 0,1 0 0,-1 0 0,1-1 1,-1 1-1,1 0 0,-1 0 0,1 0 0,-1 0 0,1 0 0,0 1 1,19-1-816,-18 0 284,11 0-1364,29-1-8923,-11-4-4664</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27.054"/>
    </inkml:context>
    <inkml:brush xml:id="br0">
      <inkml:brushProperty name="width" value="0.025" units="cm"/>
      <inkml:brushProperty name="height" value="0.025" units="cm"/>
    </inkml:brush>
  </inkml:definitions>
  <inkml:trace contextRef="#ctx0" brushRef="#br0">1 124 6887,'0'4'10654,"0"18"-7263,0-20-3250,0 0 0,0-1 0,0 1 1,0 0-1,0 0 0,1-1 0,-1 1 0,1 0 0,-1-1 1,1 1-1,0 0 0,0-1 0,-1 1 0,1-1 1,0 1-1,0-1 0,1 0 0,-1 1 0,0-1 0,0 0 1,1 0-1,-1 0 0,0 0 0,1 0 0,-1 0 1,1 0-1,0 0 0,-1-1 0,1 1 0,-1-1 0,1 1 1,0-1-1,0 0 0,-1 1 0,1-1 0,0 0 1,0 0-1,-1 0 0,1 0 0,0-1 0,0 1 0,-1 0 1,3-1-1,4-1 84,1 0 0,0 0 0,-1 0 0,0-1 0,0-1 0,0 1 1,13-9-1,-7 3-103,-1-1 0,-1 0 0,18-19 0,-25 25-108,-2-1 0,1 1-1,0-1 1,-1 0 0,0 0 0,0-1-1,0 1 1,-1 0 0,0-1 0,0 0-1,0 1 1,1-12 0,-3 16-5,0 0-1,0 0 1,0 0-1,0 0 1,0 0 0,-1 0-1,1 0 1,0 0-1,-1 0 1,1 0-1,-1 0 1,1 0 0,-1 0-1,1 0 1,-1 0-1,0 1 1,1-1 0,-1 0-1,0 0 1,0 1-1,1-1 1,-1 0 0,0 1-1,0-1 1,0 1-1,0-1 1,0 1-1,0 0 1,0-1 0,0 1-1,0 0 1,0 0-1,0 0 1,0-1 0,0 1-1,0 0 1,0 0-1,0 1 1,0-1 0,0 0-1,0 0 1,0 0-1,-2 1 1,-3 0 9,0 0 0,1 0 0,-1 1 1,1 0-1,-1 0 0,1 0 0,-7 4 0,2 1 78,0 1 1,1 0-1,-1 1 0,2 0 0,-1 0 0,1 1 1,1 0-1,-1 1 0,2 0 0,-11 22 0,10-17-16,1 0-1,0 0 0,2 0 0,0 1 1,0 0-1,2 0 0,-1 27 0,3-43-86,-1 1-1,2-1 1,-1 1-1,0 0 1,0-1-1,0 1 1,1-1-1,-1 1 1,1-1-1,-1 1 1,1-1-1,0 1 1,-1-1-1,1 1 1,0-1-1,0 0 1,0 1-1,0-1 1,0 0-1,0 0 1,1 0-1,-1 0 1,0 0-1,1 0 1,-1 0-1,0 0 1,1-1-1,-1 1 1,1-1-1,-1 1 1,1-1-1,-1 1 1,1-1-1,0 0 0,-1 1 1,1-1-1,-1 0 1,1 0-1,0 0 1,-1-1-1,1 1 1,-1 0-1,1-1 1,2 0-1,5-1-422,0 0-1,-1 0 0,1-1 1,0-1-1,-1 0 1,13-7-1,-4-1-2164,0 0 1,-1-1 0,16-17-1,6-10-5573</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27.424"/>
    </inkml:context>
    <inkml:brush xml:id="br0">
      <inkml:brushProperty name="width" value="0.025" units="cm"/>
      <inkml:brushProperty name="height" value="0.025" units="cm"/>
    </inkml:brush>
  </inkml:definitions>
  <inkml:trace contextRef="#ctx0" brushRef="#br0">123 0 13325,'0'0'8456,"-9"12"-7132,-1-1-1016,1-2 101,0 1 1,1-1-1,0 1 0,1 1 1,0 0-1,0 0 1,2 0-1,-7 16 1,12-26-403,0 0 0,0 0 0,0 0 0,0 0 1,0 0-1,0 0 0,1 0 0,-1 0 0,0 0 1,1 0-1,-1 0 0,0-1 0,1 1 0,-1 0 1,1 0-1,0 0 0,-1-1 0,1 1 0,0 0 1,-1-1-1,1 1 0,0-1 0,0 1 1,-1 0-1,1-1 0,0 0 0,0 1 0,0-1 1,0 1-1,0-1 0,0 0 0,1 1 0,44 8 213,-23-5-165,-10 1-57,0 0 0,-1 0 0,1 1-1,-1 1 1,-1 0 0,1 1 0,13 11 0,-20-15 14,0 1 0,-1-1 0,1 1 0,-1 0-1,0 0 1,0 0 0,0 0 0,-1 1 0,0 0 0,0-1 0,0 1 0,-1 0 0,0 0 0,0 1 0,0-1 0,-1 0 0,1 9 0,-2-13 100,-1 0 0,1 0 1,-1 0-1,1 0 0,-1-1 1,0 1-1,0 0 0,0 0 0,0-1 1,0 1-1,0 0 0,0-1 1,-1 1-1,1-1 0,-1 0 1,1 1-1,-1-1 0,1 0 1,-1 0-1,0 0 0,1 0 0,-1 0 1,0 0-1,0 0 0,0-1 1,0 1-1,0-1 0,1 1 1,-1-1-1,0 0 0,-3 0 1,-10 2 340,-1 0 1,-29-2 0,32 0-471,3 1 18,1 0 0,0-1 1,0-1-1,0 0 1,0 0-1,-1 0 1,1-1-1,1-1 0,-1 1 1,0-1-1,1-1 1,-1 0-1,1 0 1,-12-8-1,19 11-75,1 1 0,-1 0-1,1-1 1,-1 1 0,1 0 0,-1-1-1,1 1 1,-1-1 0,1 1 0,-1-1 0,1 1-1,0-1 1,-1 1 0,1-1 0,0 0 0,-1 1-1,1-1 1,0 1 0,0-1 0,-1 0-1,1 1 1,0-1 0,0 0 0,0 1 0,0-1-1,0 0 1,0 1 0,0-1 0,0 0-1,0 1 1,0-1 0,1 0 0,-1 1 0,0-1-1,0 0 1,1 1 0,-1-1 0,0 1-1,1-1 1,-1 0 0,0 1 0,1-1 0,-1 1-1,1-1 1,-1 1 0,1 0 0,-1-1 0,1 1-1,0-1 1,-1 1 0,1 0 0,-1 0-1,1-1 1,0 1 0,0 0 0,43-12-6737,-34 10 5425,41-14-7300,-25 5 1346</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28.077"/>
    </inkml:context>
    <inkml:brush xml:id="br0">
      <inkml:brushProperty name="width" value="0.025" units="cm"/>
      <inkml:brushProperty name="height" value="0.025" units="cm"/>
    </inkml:brush>
  </inkml:definitions>
  <inkml:trace contextRef="#ctx0" brushRef="#br0">86 77 6758,'3'-9'3561,"1"-4"-2240,-3 8-767,0 1 1,0-1-1,0 0 1,1 1-1,0 0 0,0-1 1,0 1-1,1 0 1,4-6-1,-7 10-460,0 0 0,0-1-1,0 1 1,0 0 0,0 0 0,0-1-1,0 1 1,1 0 0,-1 0-1,0-1 1,0 1 0,0 0-1,0 0 1,1 0 0,-1 0 0,0-1-1,0 1 1,0 0 0,1 0-1,-1 0 1,0 0 0,0 0 0,1-1-1,-1 1 1,0 0 0,0 0-1,1 0 1,-1 0 0,0 0 0,0 0-1,1 0 1,-1 0 0,0 0-1,0 0 1,1 0 0,-1 0-1,0 0 1,1 0 0,-1 0 0,0 1-1,0-1 1,0 0 0,1 0-1,-1 0 1,0 0 0,0 0 0,1 1-1,-1-1 1,0 0 0,0 0-1,0 0 1,0 0 0,1 1-1,-1-1 1,0 0 0,0 0 0,0 1-1,0-1 1,0 0 0,0 0-1,1 1 1,-1-1 0,0 0 0,0 1-1,3 19 1333,-3-18-1207,7 288 4617,-4-45-1825,-3-234-3011,0 0 0,1 0 0,1 0 0,0 0 0,0 0 0,1 0 0,0 0 0,1 0 0,8 16 0,-12-27 0,0 1 0,1 0 0,-1-1 0,0 1 0,1-1 0,-1 1 0,1-1 0,-1 1 0,1-1 0,-1 1 0,1-1 0,-1 0 0,1 1 0,-1-1 0,1 1 0,0-1 0,-1 0 0,1 0 0,0 1 0,-1-1 0,1 0 0,0 0 0,0 0 0,6-10 0,-4-24 0,-4 21-263,-1 0 1,0 0-1,-1 1 0,0-1 1,-1 1-1,-1 0 0,0 0 1,-1 0-1,0 1 0,-14-21 1,3 8-451,-1 0 1,-2 1 0,-34-32-1,41 46 645,1 0 1292,12 8-1205,0 1 0,0 0-1,0 0 1,0-1 0,0 1 0,0 0 0,0 0-1,1-1 1,-1 1 0,0 0 0,0 0 0,0 0-1,0-1 1,1 1 0,-1 0 0,0 0 0,0 0-1,0-1 1,1 1 0,-1 0 0,0 0-1,0 0 1,0 0 0,1 0 0,-1 0 0,0 0-1,0-1 1,1 1 0,-1 0 0,0 0 0,1 0-1,-1 0 1,0 0 0,0 0 0,1 0 0,-1 0-1,0 0 1,0 0 0,1 1 0,-1-1 0,0 0-1,0 0 1,1 0 0,-1 0 0,0 0-1,0 0 1,0 0 0,1 1 0,101 8 1017,9 0-1441,-99-9-843,1-1 0,-1 0 0,22-5-1,-2-9-7511</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29.590"/>
    </inkml:context>
    <inkml:brush xml:id="br0">
      <inkml:brushProperty name="width" value="0.025" units="cm"/>
      <inkml:brushProperty name="height" value="0.025" units="cm"/>
    </inkml:brush>
  </inkml:definitions>
  <inkml:trace contextRef="#ctx0" brushRef="#br0">0 287 11243,'0'0'12363,"4"11"-10286,2 11-1299,-1 1 0,-1 0 0,-1-1 0,0 26 0,-3 110 621,-1-75-821,18-228 639,-15-50-1217,-3 188 0,-2 16 0,-2 18 0,5-25-85,0 0-1,0 0 1,0 0 0,0 0-1,1 0 1,-1 0 0,1 0-1,-1 0 1,1 0 0,0 0-1,0 0 1,-1-1 0,1 1-1,1 0 1,-1-1 0,0 1-1,0-1 1,1 1 0,-1-1-1,0 1 1,1-1 0,0 0-1,-1 0 1,3 2 0,1-1-393,0 0 0,-1-1 1,1 1-1,0-1 1,0 0-1,0-1 1,0 1-1,0-1 0,9 0 1,5-2-1070,1-1 0,-1 0 0,1-1 1,22-9-1,-26 8 1112,38-15-785,-51 19 1504,-1 0-1,1 0 0,0-1 0,-1 1 1,1-1-1,-1 0 0,1 1 0,-1-1 1,0-1-1,0 1 0,0 0 0,0 0 1,0-1-1,2-3 0,-4 6-202,0 0-1,0 0 1,0-1-1,0 1 1,1 0-1,-1-1 1,0 1-1,0 0 1,0 0-1,0-1 1,0 1-1,0 0 1,0 0-1,-1-1 1,1 1-1,0 0 0,0 0 1,0-1-1,0 1 1,0 0-1,0 0 1,0-1-1,0 1 1,-1 0-1,1 0 1,0 0-1,0-1 1,0 1-1,-1 0 1,1 0-1,0 0 1,0 0-1,0-1 1,-1 1-1,1 0 1,0 0-1,0 0 1,-1 0-1,1 0 1,0 0-1,0 0 1,-1 0-1,1 0 1,0 0-1,0 0 1,-1 0-1,1 0 0,0 0 1,0 0-1,-1 0 1,1 0-1,0 0 1,-1 0-1,1 0 1,0 0-1,0 0 1,0 0-1,-1 0 1,1 1-1,0-1 1,0 0-1,-1 0 1,1 0-1,0 0 1,0 1-1,0-1 1,0 0-1,-1 1 1,-19 10 579,12-2-467,0 1 0,0-1 1,1 2-1,0-1 0,1 1 0,0 0 0,1 1 0,0 0 0,1-1 0,0 1 1,1 0-1,0 1 0,1-1 0,0 1 0,1-1 0,1 20 0,0-31-185,0 0 0,0-1-1,1 1 1,-1 0-1,0-1 1,1 1 0,-1-1-1,0 1 1,1 0 0,-1-1-1,1 1 1,-1-1 0,1 1-1,-1-1 1,1 0-1,0 1 1,-1-1 0,1 1-1,-1-1 1,1 0 0,0 1-1,-1-1 1,1 0-1,0 0 1,0 0 0,-1 0-1,1 0 1,0 1 0,-1-1-1,1 0 1,0-1 0,0 1-1,-1 0 1,1 0-1,0 0 1,-1 0 0,1 0-1,1-1 1,27-11 255,-12-1-184,-1 0-1,0-1 1,-1-1 0,-1-1 0,0 0-1,-1-1 1,-1 0 0,13-24-1,11-15 15,-36 82-342,2-14 231,-8 127 2,6-138 16,-1 0 0,1 0-1,0 0 1,0 0 0,0 0 0,0 0 0,-1 0 0,1 0 0,1 0 0,-1 0 0,0 0 0,0-1 0,0 1 0,0 0 0,1 0 0,-1 0 0,0 0 0,1 0 0,-1 0 0,1 0 0,-1-1 0,1 1 0,-1 0 0,1 0 0,0-1-1,-1 1 1,1 0 0,0-1 0,0 1 0,-1-1 0,1 1 0,0-1 0,0 1 0,0-1 0,0 0 0,-1 1 0,1-1 0,0 0 0,0 0 0,0 1 0,0-1 0,0 0 0,0 0 0,0 0 0,0 0 0,0 0 0,0 0 0,0-1 0,0 1-1,0 0 1,0 0 0,-1-1 0,1 1 0,0 0 0,0-1 0,0 1 0,0-1 0,-1 1 0,1-1 0,0 0 0,0 0 0,7-4 48,-1 0-1,0 0 1,-1-1-1,1 1 1,8-11 0,7-13 43,0-2 1,-2 0-1,-2-1 1,-1 0-1,-1-2 1,-2 0 0,-1 0-1,-2-1 1,-1-1-1,-2 0 1,-1 0-1,2-47 1,-12 70-92,-5 29 0,-7 29 0,1 5 0,-13 51 0,-16 114 0,42-210 0,-1 34 0,7-29 0,10-20 0,-10 4 0,0-2 0,-1 1 0,0 0 0,0-1 0,0 0 0,-1 0 0,0 0 0,-1 0 0,4-17 0,-3 0 0,0 0 0,-1-29 0,-3 63 0,0-3 0,0 1 0,1-1 0,0 0 0,0 0 0,0 1 0,2 8 0,-1-13 0,0 0 0,-1 1 0,1-1 0,0 0 0,0 1 0,1-1 0,-1 0 0,0 0 0,1 0 0,-1 0 0,1 0 0,0 0 0,-1 0 0,1-1 0,0 1 0,0-1 0,0 1 0,0-1 0,1 0 0,-1 0 0,0 0 0,0 0 0,1 0 0,-1 0 0,3 0 0,6 0 0,-1 0 0,1 0 0,-1-1 0,1 0 0,-1-1 0,1-1 0,-1 1 0,0-1 0,0-1 0,0 0 0,0-1 0,0 0 0,0 0 0,11-8 0,-8 5 0,1-1 0,-1-1 0,-1 0 0,0-1 0,0-1 0,-1 1 0,0-2 0,-1 0 0,9-13 0,-11 11 0,-8 14 0,0 0 0,0 0 0,0 0 0,0 0 0,0-1 0,0 1 0,0 0 0,0 0 0,0 0 0,0 0 0,0-1 0,0 1 0,0 0 0,0 0 0,0 0 0,0 0 0,0-1 0,0 1 0,0 0 0,0 0 0,0 0 0,0-1 0,0 1 0,0 0 0,0 0 0,0 0 0,0 0 0,0-1 0,0 1 0,0 0 0,-1 0 0,1 0 0,0 0 0,0 0 0,0 0 0,0-1 0,0 1 0,0 0 0,-1 0 0,1 0 0,0 0 0,0 0 0,0 0 0,0 0 0,-1 0 0,1 0 0,0 0 0,0 0 0,0 0 0,-1 0 0,1 0 0,0 0 0,0 0 0,0 0 0,0 0 0,-1 0 0,1 0 0,0 0 0,0 0 0,0 0 0,-1 0 0,-8 3 0,9-3 0,-15 11 0,1 0 0,0 2 0,1-1 0,0 1 0,1 1 0,-13 20 0,-9 7 0,25-31 0,-8 10 0,-26 37 0,40-52 0,0 1 0,0-1 0,0 1 0,1-1 0,-1 1 0,1 0 0,1 0 0,-1 0 0,1 0 0,0 0 0,0 0 0,1 0 0,0 8 0,1-12 4,0-1-1,0 1 1,0-1 0,0 1-1,0-1 1,0 0 0,1 1-1,-1-1 1,0 0-1,1 0 1,-1 0 0,1 0-1,0 0 1,-1 0 0,1-1-1,-1 1 1,1 0 0,0-1-1,0 1 1,-1-1 0,1 0-1,0 1 1,0-1 0,0 0-1,0 0 1,-1 0 0,1-1-1,0 1 1,2-1-1,59-7-550,-48 3-834,1-1-1,-1-1 0,1 0 1,-2-1-1,23-15 1,31-28-7418,-24 13-388</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29.917"/>
    </inkml:context>
    <inkml:brush xml:id="br0">
      <inkml:brushProperty name="width" value="0.025" units="cm"/>
      <inkml:brushProperty name="height" value="0.025" units="cm"/>
    </inkml:brush>
  </inkml:definitions>
  <inkml:trace contextRef="#ctx0" brushRef="#br0">154 32 10826,'31'-28'8424,"-30"25"-4453,-11 4-1957,-6 6-1372,0 0 0,0 2 0,1 0 0,0 0 1,0 1-1,1 1 0,1 1 0,0 0 0,-15 17 1,27-28-633,1-1 1,-1 1 0,1-1-1,-1 1 1,1-1-1,-1 1 1,1 0 0,0-1-1,-1 1 1,1 0 0,0-1-1,-1 1 1,1 0 0,0-1-1,0 1 1,0 0 0,0 0-1,0-1 1,0 1-1,0 0 1,0-1 0,0 1-1,0 0 1,0 0 0,0-1-1,0 1 1,0 0 0,1-1-1,-1 2 1,1-1-2,0 0 1,0-1-1,1 1 0,-1 0 1,0 0-1,0-1 1,0 1-1,1-1 0,-1 1 1,0-1-1,1 1 0,-1-1 1,0 0-1,3 0 1,61 0 33,-50-1-18,2 0-66,1 1-1,-1 1 1,0 1-1,1 0 1,25 7-1,-40-8 46,0-1-1,0 1 1,0 0-1,0 0 1,0 1-1,-1-1 0,1 0 1,0 1-1,-1 0 1,1 0-1,-1 0 1,0 0-1,1 0 1,-1 0-1,0 0 1,0 1-1,-1-1 1,1 1-1,0-1 1,-1 1-1,0 0 0,1-1 1,-1 1-1,0 0 1,-1 0-1,1 0 1,0 0-1,-1 0 1,1 0-1,-1 0 1,0 0-1,0 0 1,0 0-1,-1 0 1,1 0-1,-1 0 0,0 0 1,0 0-1,0 0 1,-2 5-1,0-3 32,0 0-1,0 1 0,0-2 1,-1 1-1,0 0 1,0-1-1,0 1 0,0-1 1,-1 0-1,0-1 0,-10 7 1,-61 31 241,63-35-281,0-1 1,0 0-1,0 0 0,-1-2 0,0 1 1,0-2-1,0 0 0,-19 0 0,19-7-1324,12-11-3385,1-9-4703</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38.174"/>
    </inkml:context>
    <inkml:brush xml:id="br0">
      <inkml:brushProperty name="width" value="0.025" units="cm"/>
      <inkml:brushProperty name="height" value="0.025" units="cm"/>
    </inkml:brush>
  </inkml:definitions>
  <inkml:trace contextRef="#ctx0" brushRef="#br0">49 1 7399,'0'0'13992,"3"14"-12481,1 15-300,-2 1 1,-1 0 0,-4 53 0,-22 103 1135,-2 36-1021,26-205-1251,0-8 20,0 0 0,0 0 0,2 0-1,-1-1 1,1 1 0,0 0-1,4 13 1,-5-21-79,1 0-1,-1 0 1,1 0-1,0 0 1,-1 0 0,1 1-1,0-1 1,0-1 0,0 1-1,0 0 1,0 0 0,0 0-1,0 0 1,0-1 0,0 1-1,0 0 1,0-1-1,0 1 1,1-1 0,-1 1-1,0-1 1,2 1 0,1-1-4,0 0 1,-1-1 0,1 1-1,0-1 1,-1 1 0,1-1 0,0 0-1,-1 0 1,1-1 0,-1 1-1,6-4 1,19-11-13,-1-1 0,-1-1 0,0-2 0,28-27 0,89-99 0,-133 134 0,32-32 0,-3-3 0,62-94 0,-99 138-403,0 1 0,0-1 0,-1 0 0,1 0 0,-1 0 0,0 0 0,0 0 0,0-1 0,0 1 1,0 0-1,-1 0 0,1-7 0,-2 9 38,1 0 1,-1 0 0,0 0-1,0 0 1,0 0-1,0 0 1,0 0 0,0 0-1,0 0 1,0 0-1,0 1 1,0-1 0,-1 0-1,1 1 1,0-1-1,0 1 1,-1-1 0,1 1-1,0 0 1,-1 0 0,1-1-1,0 1 1,-1 0-1,1 0 1,0 0 0,-1 1-1,1-1 1,0 0-1,-3 1 1,-26 1-13126</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38.517"/>
    </inkml:context>
    <inkml:brush xml:id="br0">
      <inkml:brushProperty name="width" value="0.025" units="cm"/>
      <inkml:brushProperty name="height" value="0.025" units="cm"/>
    </inkml:brush>
  </inkml:definitions>
  <inkml:trace contextRef="#ctx0" brushRef="#br0">1 0 15791,'0'0'3139,"21"66"640,-2-36-832,3-5-576,5-5-706,2-2-928,2-2-609,2-5-448,0-6-3492,1-3-5957</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38.924"/>
    </inkml:context>
    <inkml:brush xml:id="br0">
      <inkml:brushProperty name="width" value="0.025" units="cm"/>
      <inkml:brushProperty name="height" value="0.025" units="cm"/>
    </inkml:brush>
  </inkml:definitions>
  <inkml:trace contextRef="#ctx0" brushRef="#br0">6 1 9225,'0'0'15246,"30"84"-13548,-30-40-737,0 4-577,0 0-288,0-3-32,-3-8-224,1-5-577,1-10-576,-4-8-1089,-6-10-1442,-3-4-3587</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39.267"/>
    </inkml:context>
    <inkml:brush xml:id="br0">
      <inkml:brushProperty name="width" value="0.025" units="cm"/>
      <inkml:brushProperty name="height" value="0.025" units="cm"/>
    </inkml:brush>
  </inkml:definitions>
  <inkml:trace contextRef="#ctx0" brushRef="#br0">0 121 11755,'0'0'4500,"5"-10"-1953,0 3-2250,-1 1 1,1-1 0,0 1-1,0 0 1,1 0-1,0 0 1,0 1 0,0 0-1,1 0 1,0 1 0,0-1-1,0 2 1,0-1-1,1 1 1,13-5 0,5 1-126,-1 2 0,0 0 0,1 1 0,0 2 0,0 0 0,0 2 0,32 4 0,-46-3-156,0 0 0,-1 1 0,1 0 0,-1 1 0,1 1 0,-1 0 0,0 0 0,0 1 0,-1 1 1,0-1-1,0 2 0,0-1 0,0 1 0,-1 1 0,0 0 0,-1 0 0,0 1 0,8 10 0,-13-14 62,0 0 0,0 0 0,0 1 0,0-1 0,-1 1 0,0 0 0,0 0 0,-1 0 0,0 0 0,0 0 0,0 0 1,0 0-1,-1 0 0,0 0 0,-1 0 0,1 0 0,-3 9 0,0-6 96,0 0 1,-1 0-1,0-1 1,0 0-1,-1 0 1,0 0-1,0 0 1,-1-1-1,0 0 1,-10 10-1,-6 2 250,0-2 1,-1 0-1,-1-1 0,0-1 1,-2-2-1,-37 16 0,46-22-457,0-1-1,0 0 1,-1-1-1,0-1 0,0-1 1,-29 2-1,46-5-82,1 0 0,-1 0-1,1 0 1,0 0 0,-1 0-1,1 0 1,0 0 0,-1 0-1,1 0 1,-1 0 0,1 0-1,0 0 1,-1 0 0,1 0-1,0 0 1,-1-1-1,1 1 1,-1 0 0,1 0-1,0 0 1,-1 0 0,1-1-1,0 1 1,0 0 0,-1 0-1,1-1 1,0 1 0,0 0-1,-1-1 1,1 1 0,0 0-1,0-1 1,0 1 0,-1 0-1,1-1 1,0 1 0,0 0-1,0-1 1,0 1 0,0-1-1,0 1 1,0 0 0,0-1-1,0 1 1,0 0 0,0-1-1,0 1 1,0-1 0,0 1-1,0 0 1,0-1 0,0 1-1,1 0 1,-1-1 0,0 1-1,0 0 1,1-1 0,3-19-7305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28.447"/>
    </inkml:context>
    <inkml:brush xml:id="br0">
      <inkml:brushProperty name="width" value="0.025" units="cm"/>
      <inkml:brushProperty name="height" value="0.025" units="cm"/>
    </inkml:brush>
  </inkml:definitions>
  <inkml:trace contextRef="#ctx0" brushRef="#br0">210 42 13805,'0'-2'428,"0"0"-1,0 1 1,0-1-1,0 0 1,-1 1 0,1-1-1,0 1 1,-1-1-1,1 0 1,-1 1-1,0-1 1,1 1 0,-1-1-1,0 1 1,0 0-1,0-1 1,0 1 0,0 0-1,0-1 1,0 1-1,-2-1 1,1 1-174,-1 0 0,1 0 1,0 0-1,0 0 0,-1 0 0,1 1 1,0-1-1,-1 1 0,1-1 0,-1 1 1,1 0-1,0 0 0,-4 1 0,0 0-171,0 0-1,0 0 0,0 0 1,0 1-1,1 0 0,-1 0 1,0 1-1,1 0 1,0 0-1,0 0 0,-7 6 1,4-2-47,0 1 1,0 1 0,1 0-1,0 0 1,1 0 0,0 1 0,1 0-1,0 0 1,0 0 0,1 1-1,0 0 1,1 0 0,0 0-1,1 0 1,-2 22 0,4-33-29,0 1 0,0 0 1,0-1-1,0 1 0,1 0 0,-1-1 1,0 1-1,0-1 0,0 1 0,1-1 1,-1 1-1,0 0 0,1-1 0,-1 1 0,1-1 1,-1 1-1,0-1 0,1 0 0,-1 1 1,1-1-1,-1 1 0,1-1 0,-1 0 1,1 1-1,0-1 0,-1 0 0,1 0 1,-1 1-1,1-1 0,0 0 0,26-1 550,24-19 711,-24 1-840,-1 0 0,27-27 0,26-20 595,-79 66-1023,0 0-1,1 0 1,-1-1 0,1 1-1,-1 0 1,1 0-1,-1 0 1,0-1-1,1 1 1,-1 0-1,1 0 1,-1 0 0,1 0-1,-1 0 1,1 0-1,-1 0 1,1 0-1,-1 0 1,1 0-1,-1 0 1,1 0 0,-1 0-1,0 1 1,1-1-1,-1 0 1,1 0-1,-1 0 1,1 1-1,-1-1 1,0 0 0,1 0-1,-1 1 1,0-1-1,1 0 1,-1 1-1,0-1 1,1 1-1,-1-1 1,0 0 0,0 1-1,1-1 1,-1 1-1,0-1 1,0 1-1,0-1 1,0 0-1,0 1 1,1-1 0,-1 1-1,0-1 1,0 1-1,0-1 1,0 1-1,0-1 1,-1 1-1,1-1 1,0 1 0,0 0-1,0 40-4,0-31 2,0 105 2,1-114 0,-1 0 0,0 0 0,0 0 0,1 0 0,-1 0 0,0-1 0,1 1 0,-1 0 0,1 0 0,-1-1 0,1 1 0,-1 0 0,1 0 0,0-1 0,-1 1 0,1-1 0,0 1 0,0 0 0,-1-1 0,1 0 0,0 1 0,0-1 0,0 1 0,0-1 0,-1 0 0,1 0 0,0 1 0,0-1 0,0 0 0,0 0 0,0 0 0,0 0 0,0 0 0,0 0 0,-1 0 0,1 0 0,0-1 0,0 1 0,0 0 0,0 0 0,1-1 0,39-17 0,38-48 0,-61 49 0,1 1 0,1 0 0,24-14 0,-42 29 0,-1 0 0,1 0 0,-1 0 0,1 1 0,-1-1 0,1 0 0,-1 1 0,1-1 0,-1 1 0,1 0 0,0 0 0,-1-1 0,1 1 0,0 0 0,-1 0 0,4 1 0,-4-1 0,0 1 0,0-1 0,-1 1 0,1-1 0,0 1 0,0-1 0,-1 1 0,1 0 0,0 0 0,-1-1 0,1 1 0,0 0 0,-1 0 0,1-1 0,-1 1 0,0 0 0,1 0 0,-1 0 0,0 0 0,1 0 0,-1 1 0,1 6 0,0 1 0,-1-1 0,1 1 0,-2-1 0,-1 12 0,1-8 0,-4 16 0,4-23 0,-1 0 0,2 0 0,-1 1 0,0-1 0,1 0 0,0 1 0,1 4 0,1-9 0,0-1 0,0 0 0,0 0 0,0 0 0,0 0 0,0 0 0,0 0 0,0-1 0,0 1 0,0 0 0,0-1 0,0 0 0,0 1 0,3-3 0,27-19-1749,-25 15 305,-1 0 0,1 0 0,-1 0 0,7-13 1,0-4-7174</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39.827"/>
    </inkml:context>
    <inkml:brush xml:id="br0">
      <inkml:brushProperty name="width" value="0.025" units="cm"/>
      <inkml:brushProperty name="height" value="0.025" units="cm"/>
    </inkml:brush>
  </inkml:definitions>
  <inkml:trace contextRef="#ctx0" brushRef="#br0">310 0 11531,'0'0'11355,"-4"11"-10843,-19 35 288,-2-1 0,-48 68 0,-34 57 1482,92-139-1748,1 1 0,-19 64 0,29-81-480,0 0 0,1 1-1,1-1 1,1 1 0,0 0 0,1 0 0,0 0 0,6 26 0,-5-36-52,0-1 1,1 1-1,0-1 0,1 1 0,-1-1 0,1 0 0,0 0 1,0 0-1,0-1 0,1 1 0,0-1 0,-1 1 0,2-1 1,-1-1-1,5 5 0,0-3-94,-1 0 0,1 0 0,-1-1-1,1 0 1,0-1 0,0 0 0,1 0 0,13 1 0,-4-1-737,0-2 0,0 0 1,0-1-1,0-1 0,0 0 0,0-2 1,0 0-1,32-11 0,15-14-5038</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40.231"/>
    </inkml:context>
    <inkml:brush xml:id="br0">
      <inkml:brushProperty name="width" value="0.025" units="cm"/>
      <inkml:brushProperty name="height" value="0.025" units="cm"/>
    </inkml:brush>
  </inkml:definitions>
  <inkml:trace contextRef="#ctx0" brushRef="#br0">150 0 14157,'0'0'11435,"-50"59"-9545,26-19-32,-1 4-65,2 2-351,5-5-1250,8-6-192,10-7 0,0-10 0,18-9 0,7-9 0,4 0 0,1-13 0,-5-10-3780,-6-4-2882,-5-9-3139</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40.572"/>
    </inkml:context>
    <inkml:brush xml:id="br0">
      <inkml:brushProperty name="width" value="0.025" units="cm"/>
      <inkml:brushProperty name="height" value="0.025" units="cm"/>
    </inkml:brush>
  </inkml:definitions>
  <inkml:trace contextRef="#ctx0" brushRef="#br0">18 18 16047,'0'0'10955,"-17"12"-19123,36-11-1569</inkml:trace>
  <inkml:trace contextRef="#ctx0" brushRef="#br0" timeOffset="1">327 0 7783,'0'0'10448,"8"9"-8404,4 5-1091,0 0 1,-1 1-1,-1 0 0,-1 0 1,0 1-1,13 32 0,-15-24-572,0 1 0,-2 0 0,-1 0 1,-1 1-1,-1-1 0,-1 1 0,-1-1 0,-4 34 0,-2-25 17,-1 0 0,-1-1 1,-2 1-1,-1-2 0,-26 52 0,-67 107-283,85-162-473,0-1-1,-2 0 1,-2-2 0,-31 30 0,0-15-7853,1-13-10121</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42.097"/>
    </inkml:context>
    <inkml:brush xml:id="br0">
      <inkml:brushProperty name="width" value="0.025" units="cm"/>
      <inkml:brushProperty name="height" value="0.025" units="cm"/>
    </inkml:brush>
  </inkml:definitions>
  <inkml:trace contextRef="#ctx0" brushRef="#br0">1 1 7143,'0'0'19730,"63"39"-18064,-14-36-609,11-1-512,8-2-353,2 0-160,-4 0-961,-10-12-3363,-11-3-5606</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43.981"/>
    </inkml:context>
    <inkml:brush xml:id="br0">
      <inkml:brushProperty name="width" value="0.025" units="cm"/>
      <inkml:brushProperty name="height" value="0.025" units="cm"/>
    </inkml:brush>
  </inkml:definitions>
  <inkml:trace contextRef="#ctx0" brushRef="#br0">27 132 8232,'10'-40'3720,"-6"21"-1677,1 0 0,12-30 0,-11 44 694,-4 16-1694,-1 25-799,-1-30 56,-1 543 4489,-7 277-2200,-23-159-1187,-1 133-589,35-692-723,5-1-1,5 0 0,35 144 1,18-14-6784,-57-209-305,-7-9-5162</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44.620"/>
    </inkml:context>
    <inkml:brush xml:id="br0">
      <inkml:brushProperty name="width" value="0.025" units="cm"/>
      <inkml:brushProperty name="height" value="0.025" units="cm"/>
    </inkml:brush>
  </inkml:definitions>
  <inkml:trace contextRef="#ctx0" brushRef="#br0">82 596 1569,'-11'0'10651,"-34"4"-8164,24 1-2209,17 3-166,5-7-110,0 0-1,0 1 1,0-1 0,0-1 0,0 1 0,0 0-1,0 0 1,0 0 0,1-1 0,-1 1-1,0 0 1,1-1 0,-1 1 0,0-1 0,1 0-1,-1 1 1,3-1 0,45 6 139,0-2 0,0-2 1,82-7-1,150-32 51,-256 33-196,134-21-190,1414-192 4450,-11 102-3031,2 57 727,441-46-1651,-1695 85-245,-4 0-168,-304 18 95,22-3-1468,-24 4 1282,1-1 1,0 1 0,0 0-1,-1-1 1,1 1-1,0-1 1,-1 1 0,1-1-1,-1 1 1,1-1 0,-1 1-1,1-1 1,-1 0 0,1 1-1,-1-1 1,1 0 0,-1 1-1,0-1 1,1 0-1,-1 0 1,0 0 0,0 1-1,0-1 1,1 0 0,-1-1-1,0-11-4772</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44.996"/>
    </inkml:context>
    <inkml:brush xml:id="br0">
      <inkml:brushProperty name="width" value="0.025" units="cm"/>
      <inkml:brushProperty name="height" value="0.025" units="cm"/>
    </inkml:brush>
  </inkml:definitions>
  <inkml:trace contextRef="#ctx0" brushRef="#br0">1 1 12812,'0'0'4068,"13"4"-2301,102 23 937,201 22-1,-87-18-2227,-145-18-302,-34-7-5,0 2 0,-1 2 0,0 3 0,53 20 1,-98-31-98,-1-1 1,0 1-1,1-1 1,-1 1 0,0 0-1,0 0 1,0 0-1,-1 1 1,1-1 0,0 1-1,-1 0 1,0-1 0,1 1-1,-1 0 1,0 0-1,-1 0 1,1 1 0,0-1-1,-1 0 1,0 1 0,0-1-1,1 7 1,-1-5 12,-1 0 1,-1 0-1,1-1 1,-1 1-1,0 0 1,0-1-1,0 1 0,-1 0 1,0-1-1,0 0 1,0 1-1,0-1 1,0 0-1,-1 0 1,0 0-1,-5 6 0,-13 12 158,-1-1-1,-1 0 0,-1-2 0,-28 19 0,-112 59 174,14-9-1162,135-78 75,-43 25-6906,41-27-1556</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45.745"/>
    </inkml:context>
    <inkml:brush xml:id="br0">
      <inkml:brushProperty name="width" value="0.025" units="cm"/>
      <inkml:brushProperty name="height" value="0.025" units="cm"/>
    </inkml:brush>
  </inkml:definitions>
  <inkml:trace contextRef="#ctx0" brushRef="#br0">72 559 7335,'0'0'1425,"-9"4"1154,3-2-1895,1 1 0,-1 0 1,1 0-1,0 0 1,0 0-1,-9 8 0,12-9-394,0 0 0,1 0-1,-1 0 1,1 0 0,0 0-1,-1 0 1,1 1-1,0-1 1,0 0 0,1 1-1,-1-1 1,0 0 0,1 1-1,0-1 1,-1 1-1,1-1 1,0 1 0,0-1-1,0 1 1,1-1 0,-1 0-1,0 1 1,1-1-1,0 1 1,0 1 0,0-2-144,0 0 1,0 0-1,0 0 1,0 0-1,0 0 0,0 0 1,0 0-1,1-1 1,-1 1-1,1 0 1,-1-1-1,1 1 1,-1-1-1,1 0 0,0 0 1,0 1-1,0-1 1,0 0-1,3 1 1,0-1 33,-1 0 1,1 0 0,0 0-1,-1-1 1,1 0 0,0 1-1,0-2 1,8 0 0,0-2 61,1 0 1,-1-1 0,0 0-1,-1-1 1,20-10 0,17-14 329,-2-2 1,80-70 0,70-93-103,-90 69-360,-92 104-92,-1 0-1,0 0 1,-2-1-1,13-33 1,-24 53-20,0 0 0,0-1 0,0 1 1,-1 0-1,1-1 0,-1 1 0,1-1 0,-1 1 1,0 0-1,0-1 0,0 1 0,-1-5 0,-5 8-39,-5 17 21,6-3 19,0 0 0,1 0 1,1 1-1,1-1 0,0 1 1,0-1-1,2 21 0,2 2-1,11 71-1,42 122-143,-31-155-2782,2-2-4312,-13-43-1659</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46.771"/>
    </inkml:context>
    <inkml:brush xml:id="br0">
      <inkml:brushProperty name="width" value="0.025" units="cm"/>
      <inkml:brushProperty name="height" value="0.025" units="cm"/>
    </inkml:brush>
  </inkml:definitions>
  <inkml:trace contextRef="#ctx0" brushRef="#br0">66 0 20371,'0'0'2435,"-1"50"-994,-13-10 1025,-1 8-864,-2 2-545,5-2 32,6-5-513,6-9-319,0-7-97,15-10-64,10-7-32,6-7 32,2-3-64,-3 0-801,-5-5-1793,-10-9-2467,-10-6-2242</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47.145"/>
    </inkml:context>
    <inkml:brush xml:id="br0">
      <inkml:brushProperty name="width" value="0.025" units="cm"/>
      <inkml:brushProperty name="height" value="0.025" units="cm"/>
    </inkml:brush>
  </inkml:definitions>
  <inkml:trace contextRef="#ctx0" brushRef="#br0">77 1 21556,'0'0'5958,"-50"6"-4741,37 20-800,3 6-65,6 1-224,4-4-128,2-12-2082,11-16-4004</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29.647"/>
    </inkml:context>
    <inkml:brush xml:id="br0">
      <inkml:brushProperty name="width" value="0.025" units="cm"/>
      <inkml:brushProperty name="height" value="0.025" units="cm"/>
    </inkml:brush>
  </inkml:definitions>
  <inkml:trace contextRef="#ctx0" brushRef="#br0">209 74 18225,'0'0'11472,"-8"-9"-9480,4 5-1781,2 1-179,0 0 0,-1 0 0,1 1 0,-1-1 1,0 1-1,1-1 0,-1 1 0,0 0 0,-1 0 0,1 0 0,0 0 0,0 1 0,-1 0 1,1-1-1,-1 1 0,1 0 0,-1 1 0,0-1 0,1 0 0,-1 1 0,0 0 0,1 0 1,-1 0-1,0 1 0,1-1 0,-8 2 0,4 2-32,0 0 0,1 0 0,-1 0 0,1 1 0,0 0 0,0 0 0,0 1 0,1-1 0,0 1 0,0 0 0,0 1 0,1-1 0,0 1 0,0 0 0,0 0 0,1 0 0,0 1 0,1-1 0,0 1 0,0-1 0,-1 11 0,3-17 0,0 0 0,0 0 0,0-1 0,0 1 0,0 0 0,1 0 0,-1 0 0,0-1 0,0 1 0,1 0 0,-1 0 0,1-1 0,-1 1 0,0 0 0,1-1 0,-1 1 0,1 0 0,0-1 0,-1 1 0,1-1 0,-1 1 0,1-1 0,0 1 0,0-1 0,-1 1 0,1-1 0,1 1 0,28 2 0,-22-4 0,0 0 0,0-1 0,-1 0 0,1 0 0,11-5 0,-3-3 0,1 0 0,-2-1 0,1-1 0,20-21 0,17-14 0,-53 47 0,0 0 0,0 0 0,0-1 0,1 1 0,-1 0 0,0 0 0,0-1 0,0 1 0,1 0 0,-1 0 0,0 0 0,1 0 0,-1-1 0,0 1 0,0 0 0,1 0 0,-1 0 0,0 0 0,1 0 0,-1 0 0,0 0 0,1 0 0,-1 0 0,0 0 0,1 0 0,-1 0 0,0 0 0,0 0 0,1 0 0,-1 0 0,0 0 0,1 0 0,-1 0 0,0 0 0,1 1 0,-1-1 0,0 0 0,0 0 0,1 0 0,-1 0 0,0 1 0,0-1 0,1 0 0,-1 0 0,0 1 0,0-1 0,2 21 0,-11 26 0,8-43 0,-1 1 0,1 0 0,0 0 0,0 0 0,0 0 0,0 0 0,1 0 0,0 0 0,0 0 0,2 7 0,-2-11 0,0 0 0,1 0 0,-1 0 0,0-1 0,1 1 0,-1 0 0,1 0 0,-1-1 0,1 1 0,0 0 0,-1-1 0,1 1 0,0-1 0,-1 1 0,1-1 0,0 1 0,0-1 0,-1 1 0,1-1 0,0 0 0,0 1 0,0-1 0,1 1 0,1-1 0,0 0 0,0 0 0,0 0 0,-1-1 0,1 1 0,0-1 0,0 1 0,0-1 0,0 0 0,4-2 0,9-5 0,-1 0 0,24-18 0,-31 20 0,1-1 0,-1 1 0,1 1 0,0 0 0,0 0 0,1 1 0,0 0 0,0 0 0,-1 1 0,2 1 0,14-3 0,-24 5 0,0 1 0,0-1 0,0 0 0,1 1 0,-1-1 0,0 1 0,0-1 0,0 1 0,0-1 0,0 1 0,0-1 0,0 1 0,-1 0 0,1 0 0,0 0 0,0-1 0,0 1 0,-1 0 0,1 0 0,0 0 0,-1 0 0,1 0 0,-1 0 0,1 0 0,-1 0 0,0 1 0,1-1 0,-1 0 0,0 0 0,0 0 0,0 0 0,0 0 0,0 1 0,0-1 0,0 0 0,0 2 0,-1-2 0,1 0 0,0 1 0,0-1 0,0 0 0,0 1 0,0-1 0,0 0 0,0 0 0,1 1 0,-1-1 0,0 0 0,1 0 0,-1 1 0,1-1 0,-1 0 0,1 0 0,0 0 0,0 0 0,-1 0 0,1 0 0,0 0 0,0 0 0,0 0 0,0 0 0,0 0 0,0-1 0,0 1 0,0 0 0,0-1 0,0 1 0,1 0 0,-1-1 0,0 0 0,0 1 0,1-1 0,-1 0 0,2 1 0,8-2 0,1-1 0,-1 0 0,0-1 0,0 0 0,0 0 0,-1-1 0,1-1 0,10-6 0,-10 6 0,-1 0 0,1 0 0,0 1 0,0 0 0,0 1 0,0 0 0,1 1 0,12-1 0,-23 3-4,-1 1 0,1-1 0,-1 0 0,0 0 0,1 0 0,-1 1 0,0-1 1,1 0-1,-1 1 0,0-1 0,0 0 0,1 0 0,-1 1 0,0-1 0,0 0 0,1 1 0,-1-1 0,0 1 0,0-1 0,0 0 0,0 1 1,0-1-1,0 1 0,0-1 0,0 0 0,1 1 0,-1-1 0,-1 1 0,1-1 0,0 0 0,0 1 0,0-1 0,0 1 0,0-1 0,0 0 1,0 1-1,-1 0 0,-5 23-250,4-14 171,20-13-280,7-12-1138,0-1 0,30-25 0,29-20-5196,-83 60 6689,-1 1 0,1-1-1,-1 1 1,0 0-1,1-1 1,-1 1 0,1 0-1,-1-1 1,1 1-1,-1 0 1,1 0 0,-1-1-1,1 1 1,-1 0 0,1 0-1,0 0 1,-1 0-1,1 0 1,-1 0 0,1 0-1,-1 0 1,1 0-1,-1 0 1,1 0 0,0 0-1,-1 0 1,1 0 0,-1 1-1,1-1 1,0 0-1,-3 16 602,-14 17 596,13-30-986,1 1 0,0-1 1,0 1-1,0 0 0,0 0 1,1 0-1,0 0 0,0 0 1,0 0-1,-1 5 0,5-9-108,0 0 0,1 0 0,-1 0 0,0 0 0,0-1 0,0 0 0,0 1 0,5-3 0,39-27 165,-41 25-241,1 0 1,0 0-1,0 1 1,0 0-1,0 0 1,1 1 0,-1 0-1,1 0 1,0 0-1,9-1 1,-16 5 14,0 0 1,0 0-1,-1 0 1,1-1-1,0 1 1,-1 0-1,1 0 0,0 0 1,-1 0-1,1 0 1,-1 0-1,1 0 1,-1 1-1,0-1 1,0 0-1,1 0 1,-1 0-1,0 0 1,0 0-1,0 0 1,0 1-1,0-1 1,0 0-1,0 0 0,-1 0 1,1 0-1,0 0 1,-1 0-1,0 2 1,-6 38 628,-4 13 442,2 0-1,3 0 0,1 62 1,-6 52-734,8-148-309,0 1 1,-2-1-1,-9 28 0,13-44-52,0 0 0,0 1 0,-1-1 0,0 0-1,0 0 1,0 0 0,-1-1 0,1 1 0,-1-1 0,0 1-1,0-1 1,0 0 0,0 0 0,0 0 0,-1 0-1,1 0 1,-1-1 0,0 0 0,0 0 0,0 0-1,0 0 1,-7 2 0,9-4-10,1 0 0,-1 0 0,0 0 0,0-1 0,0 1 0,0 0 0,0-1 0,1 1 0,-1-1 0,0 1 0,0-1 0,1 0 0,-1 0 0,0 0 0,1 0 0,-1 0 0,1 0 0,-1 0 0,1-1 0,0 1 0,-1 0 0,1-1 0,0 1 0,0-1 0,0 1 0,0-1 0,0 0 0,0 1 0,1-1 0,-1 0 0,0 0 0,1 0 0,0 1 0,-1-4 0,-2-8 0,1 0 0,1 0 0,0-23 0,1 29 0,0-10-2,1 0 1,0 0-1,2 1 0,0-1 0,0 1 1,2 0-1,0 0 0,1 0 0,0 0 1,1 1-1,1 0 0,12-18 0,-8 18-121,0-1-1,1 2 0,1 0 1,0 1-1,1 0 1,1 1-1,0 0 0,0 2 1,1 0-1,25-11 0,10-2-4691,-1 0-4041</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47.751"/>
    </inkml:context>
    <inkml:brush xml:id="br0">
      <inkml:brushProperty name="width" value="0.025" units="cm"/>
      <inkml:brushProperty name="height" value="0.025" units="cm"/>
    </inkml:brush>
  </inkml:definitions>
  <inkml:trace contextRef="#ctx0" brushRef="#br0">100 49 9001,'1'-9'6523,"0"4"-6765,3-30 7074,-14 67-258,-12 62-5806,-3 6 887,-22 203 1,46-296-1656,1 1 0,0-1 0,0 1 0,0-1 0,1 1 0,0-1 0,1 1 0,3 10 0,-5-17 0,1 1 0,0-1 0,0 1 0,0-1 0,0 0 0,0 1 0,0-1 0,0 0 0,0 0 0,1 0 0,-1 0 0,0 0 0,1 0 0,-1 0 0,1 0 0,-1 0 0,3 0 0,-1 0 0,0-1 0,1 1 0,-1-1 0,1 0 0,-1 0 0,0 0 0,1 0 0,-1-1 0,1 1 0,-1-1 0,5-1 0,4-3 0,0 1 0,-1-2 0,1 0 0,-1 0 0,0-1 0,12-10 0,61-55 0,-62 52 0,-3 3 0,14-12 0,50-56 0,-76 77 0,-1 0 0,0 0 0,0 0 0,-1-1 0,0 0 0,0 0 0,-1-1 0,0 1 0,0-1 0,-1 0 0,-1 0 0,0 0 0,1-11 0,-9-17-3284,-14 7-7072,-2 8-7169</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48.093"/>
    </inkml:context>
    <inkml:brush xml:id="br0">
      <inkml:brushProperty name="width" value="0.025" units="cm"/>
      <inkml:brushProperty name="height" value="0.025" units="cm"/>
    </inkml:brush>
  </inkml:definitions>
  <inkml:trace contextRef="#ctx0" brushRef="#br0">0 1 18962,'0'0'2530,"0"89"898,3-51-97,9-1-1986,3-3-416,6-4-545,4-3-352,3-6-768,2-8-3108,2-9-3555</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48.980"/>
    </inkml:context>
    <inkml:brush xml:id="br0">
      <inkml:brushProperty name="width" value="0.025" units="cm"/>
      <inkml:brushProperty name="height" value="0.025" units="cm"/>
    </inkml:brush>
  </inkml:definitions>
  <inkml:trace contextRef="#ctx0" brushRef="#br0">0 1 4708,'0'0'12898,"3"14"-11216,12 58-57,3-1 1,2-1-1,49 109 1,167 232 2610,-134-242-3353,-12-19-556,140 175 0,-176-259-92,3-3 1,2-2-1,3-3 1,122 87-1,377 189-204,-334-206-35,483 253 4,-576-319 0,2-7 0,3-5 0,212 46 0,18-34-40,6 2-236,-272-42-94,158 57-1,-251-75-235,10 4-1753,-6-5-2518,-7-3-3552</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53.542"/>
    </inkml:context>
    <inkml:brush xml:id="br0">
      <inkml:brushProperty name="width" value="0.025" units="cm"/>
      <inkml:brushProperty name="height" value="0.025" units="cm"/>
    </inkml:brush>
  </inkml:definitions>
  <inkml:trace contextRef="#ctx0" brushRef="#br0">0 135 6534,'5'-14'4367,"-3"8"-3587,24-57 3412,-24 59-3765,0 0-1,1 1 1,-1-1 0,1 1-1,0-1 1,0 1 0,0 0-1,0 0 1,0 1 0,0-1-1,1 0 1,0 1 0,-1 0-1,1 0 1,0 0 0,0 1-1,5-3 1,-8 5-269,0-1 0,1 0 0,-1 0 0,0 0 0,1 1 0,-1-1 1,0 1-1,0-1 0,0 1 0,1-1 0,-1 1 0,0 0 0,0 0 0,0-1 0,0 1 0,0 0 0,0 0 0,-1 0 1,1 0-1,0 0 0,0 0 0,-1 0 0,1 0 0,0 1 0,-1-1 0,1 0 0,-1 0 0,0 0 0,1 1 0,-1-1 1,0 0-1,0 2 0,10 50 1445,-10-48-1344,5 69 288,-4 1-1,-10 91 1,0 27-52,9-192-495,0-1 0,0 1 0,-1-1 0,1 0 0,0 1 0,0-1 0,0 1 0,0-1 0,0 1 0,1-1 0,-1 1 0,0-1 0,0 1 0,0-1 0,0 1 0,0-1 0,1 0 0,-1 1 0,0-1 0,0 1 0,1-1 0,-1 0 0,0 1 0,1-1 0,-1 0 0,0 1 0,1-1 0,-1 0 0,1 1 0,-1-1 0,0 0 0,1 0 0,0 1 0,16-8 0,13-21 0,215-288 0,-133 168 0,-111 146-9,25-33-4015,-26 35 3955,0 0 1,-1 0-1,1 0 1,0 0 0,0 0-1,0 0 1,0 0-1,0 0 1,0 0-1,0 0 1,0-1-1,0 1 1,0 0 0,0 0-1,-1 0 1,1 0-1,0 0 1,0 0-1,0 0 1,0 0-1,0 0 1,0 0 0,0 0-1,0 0 1,0 0-1,0 0 1,0 0-1,0 0 1,0 0-1,0-1 1,0 1 0,0 0-1,0 0 1,0 0-1,0 0 1,0 0-1,0 0 1,0 0-1,0 0 1,0 0-1,0 0 1,0-1 0,0 1-1,0 0 1,0 0-1,0 0 1,0 0-1,0 0 1,0 0-1,0 0 1,0 0 0,-19 14-3487,-2 4-3940</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53.869"/>
    </inkml:context>
    <inkml:brush xml:id="br0">
      <inkml:brushProperty name="width" value="0.025" units="cm"/>
      <inkml:brushProperty name="height" value="0.025" units="cm"/>
    </inkml:brush>
  </inkml:definitions>
  <inkml:trace contextRef="#ctx0" brushRef="#br0">0 0 17392,'0'0'6919,"11"64"-3556,5-47-736,5-2-545,1 1-1698,3-1-384,2 3 0,-3 2 0,1 0 0,-5-1-160,0-5-4581,-7-9-5508</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54.790"/>
    </inkml:context>
    <inkml:brush xml:id="br0">
      <inkml:brushProperty name="width" value="0.025" units="cm"/>
      <inkml:brushProperty name="height" value="0.025" units="cm"/>
    </inkml:brush>
  </inkml:definitions>
  <inkml:trace contextRef="#ctx0" brushRef="#br0">10 1 4164,'0'0'20398,"1"12"-18919,8 255-131,-9-232-2648,-8-41-8630,-4-11-1489</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55.121"/>
    </inkml:context>
    <inkml:brush xml:id="br0">
      <inkml:brushProperty name="width" value="0.025" units="cm"/>
      <inkml:brushProperty name="height" value="0.025" units="cm"/>
    </inkml:brush>
  </inkml:definitions>
  <inkml:trace contextRef="#ctx0" brushRef="#br0">0 52 14414,'0'0'6956,"10"-8"-5424,-3 3-1271,-3 1-124,0 0 0,1 1 0,-1-1 0,1 1 0,0 1 0,0-1 0,0 0 0,0 1 0,1 0 0,-1 0 0,0 1 0,1 0 0,-1 0 0,11-1 1,-9 2-22,44-1 755,94 9-1,-131-6-826,-1 0 0,0 1 0,0 0 0,0 1 0,-1 0 0,1 1 0,-1 1 0,0 0 0,0 0 0,-1 1 0,0 1 0,15 13 0,-22-19 9,-2 1 0,1 0 0,0 0 1,0 1-1,-1-1 0,0 1 1,0-1-1,0 1 0,0 0 0,0-1 1,-1 1-1,0 0 0,0 0 1,0 0-1,0 0 0,0 0 1,-1 1-1,0-1 0,0 5 0,-1-3 52,0 0-1,-1 0 1,0-1 0,0 1-1,0 0 1,-1-1-1,0 1 1,0-1-1,0 0 1,0 0-1,-8 8 1,-3 2 183,-2 0-1,0-1 1,0-1 0,-2 0 0,1-1-1,-25 11 1,25-13-222,-1-1-1,0 0 0,0-2 1,-1 0-1,0-1 1,-1-1-1,1 0 0,-1-2 1,0 0-1,1-2 1,-26 0-1,43-1-194,1 0 0,0 0 0,0 0 1,0 0-1,0-1 0,0 1 0,0 0 0,0 0 0,0-1 1,0 1-1,0-1 0,0 1 0,0-1 0,0 0 0,0 1 1,0-1-1,1 0 0,-1 1 0,0-1 0,0 0 0,1 0 0,-1 0 1,0 0-1,1 0 0,-1 0 0,1 0 0,-1 0 0,1 0 1,0 0-1,-1 0 0,1 0 0,0 0 0,0 0 0,0 0 0,0 0 1,0-2-1,0 1-371,0 0 0,1 0 1,-1 0-1,1 0 0,-1 0 0,1 0 1,0 0-1,0 0 0,0 0 1,0 0-1,0 0 0,0 0 0,0 1 1,1-1-1,-1 0 0,1 1 0,1-2 1,19-11-9345</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55.614"/>
    </inkml:context>
    <inkml:brush xml:id="br0">
      <inkml:brushProperty name="width" value="0.025" units="cm"/>
      <inkml:brushProperty name="height" value="0.025" units="cm"/>
    </inkml:brush>
  </inkml:definitions>
  <inkml:trace contextRef="#ctx0" brushRef="#br0">258 0 9993,'0'0'14638,"-11"11"-12908,-18 19-484,2 1 0,1 2 0,1 1 0,-31 58 0,37-54-1173,2 1 1,-13 43-1,26-68-77,0 0-1,1 0 1,0 0-1,2 1 1,-1-1 0,2 1-1,0-1 1,0 1-1,5 24 1,-3-35-78,-1 0 0,0-1 0,1 1 0,0 0 0,0-1 0,0 1 0,0-1 0,0 0 1,1 0-1,0 0 0,-1 0 0,1 0 0,0-1 0,0 1 0,1-1 0,-1 0 0,0 1 0,1-2 0,0 1 0,-1 0 0,1-1 0,0 0 0,0 1 0,4-1 0,6 2-778,0-1-1,1 0 1,-1-1-1,1-1 0,19-1 1,17-5-6278</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55.971"/>
    </inkml:context>
    <inkml:brush xml:id="br0">
      <inkml:brushProperty name="width" value="0.025" units="cm"/>
      <inkml:brushProperty name="height" value="0.025" units="cm"/>
    </inkml:brush>
  </inkml:definitions>
  <inkml:trace contextRef="#ctx0" brushRef="#br0">37 1 15727,'0'0'12812,"-1"73"-11819,-7-44-449,-1 1-319,1-3-129,2-4-96,3-4-32,1-6-1698,2-8-2274</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19:56.327"/>
    </inkml:context>
    <inkml:brush xml:id="br0">
      <inkml:brushProperty name="width" value="0.025" units="cm"/>
      <inkml:brushProperty name="height" value="0.025" units="cm"/>
    </inkml:brush>
  </inkml:definitions>
  <inkml:trace contextRef="#ctx0" brushRef="#br0">4 150 13549,'0'0'12588,"-3"-36"-19603,14 36-4003</inkml:trace>
  <inkml:trace contextRef="#ctx0" brushRef="#br0" timeOffset="1">227 0 14253,'0'0'4645,"36"53"-2115,-15-20-544,5 7 128,-3 5-512,0 6-129,-3 4-352,-9 5-192,-11 6-160,-5 10-33,-26 8-415,-15 11-225,-11 6-64,-7 7-1057,-10-4-3587,-8-8-7400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0.579"/>
    </inkml:context>
    <inkml:brush xml:id="br0">
      <inkml:brushProperty name="width" value="0.025" units="cm"/>
      <inkml:brushProperty name="height" value="0.025" units="cm"/>
    </inkml:brush>
  </inkml:definitions>
  <inkml:trace contextRef="#ctx0" brushRef="#br0">52 57 12876,'0'-1'10440,"-9"5"-8110,5 0-2036,0 1 0,0 0 0,1 0 0,0 0 0,0 0 0,0 1 0,0 0 0,1-1 0,0 1 0,0 0 0,0 0 0,1 0 0,-1 8 0,0 3-241,1-1 0,0 1 1,2 29-1,0-43-53,-1 0 0,1 0 0,0 0-1,0 0 1,0 0 0,0 0 0,0 0 0,0 0 0,1 0-1,0-1 1,-1 1 0,1 0 0,0-1 0,0 0 0,0 1 0,1-1-1,-1 0 1,1 0 0,-1 0 0,1-1 0,-1 1 0,1 0-1,0-1 1,0 0 0,0 0 0,0 0 0,0 0 0,0 0-1,0-1 1,0 1 0,0-1 0,4 1 0,1-1 31,1 0-1,-1 0 1,0-1 0,1 0-1,-1 0 1,0-1 0,0 0-1,0 0 1,0-1 0,-1 0-1,11-6 1,-2-1 131,0-1 0,0-1 0,-2 0 0,1-1 0,-2 0 0,0-2 0,0 1-1,-1-2 1,-1 1 0,-1-1 0,0-1 0,-1 0 0,-1-1 0,9-26 0,-53 107-162,22-31 0,-13 42 0,23-62 0,1 0 0,1 0 0,0 0 0,0 1 0,2-1 0,-1 1 0,2 12 0,0-23 0,-1 0 0,0 0 0,1-1 0,0 1 0,-1 0 0,1 0 0,0-1 0,0 1 0,0 0 0,0-1 0,0 1 0,1-1 0,-1 1 0,0-1 0,1 0 0,-1 1 0,1-1 0,-1 0 0,1 0 0,0 0 0,-1 0 0,1 0 0,0-1 0,0 1 0,-1 0 0,1-1 0,0 1 0,0-1 0,0 0 0,0 0 0,0 0 0,0 0 0,0 0 0,0 0 0,0 0 0,-1 0 0,4-2 0,2 2 0,0-2 0,1 1 0,-1-1 0,0 0 0,0-1 0,-1 1 0,1-2 0,10-5 0,-5 0 0,-1-1 0,0-1 0,0 1 0,-1-1 0,-1-1 0,0 0 0,0 0 0,-2-1 0,1 0 0,-1-1 0,-1 1 0,-1-1 0,0 0 0,-1-1 0,0 1 0,-1-1 0,0 0 0,0-23 0,-3 38 0,0 0 0,0 0 0,0 1 0,0-1 0,-1 0 0,1 0 0,0 1 0,0-1 0,0 0 0,0 0 0,0 0 0,0 1 0,0-1 0,0 0 0,-1 0 0,1 0 0,0 0 0,0 1 0,0-1 0,0 0 0,-1 0 0,1 0 0,0 0 0,0 0 0,0 0 0,-1 0 0,1 1 0,0-1 0,0 0 0,-1 0 0,1 0 0,0 0 0,0 0 0,0 0 0,-1 0 0,1 0 0,0 0 0,0 0 0,-1 0 0,1 0 0,0 0 0,0 0 0,0-1 0,-1 1 0,1 0 0,0 0 0,0 0 0,0 0 0,-1 0 0,1 0 0,0 0 0,0-1 0,0 1 0,0 0 0,-1 0 0,1 0 0,0 0 0,0-1 0,0 1 0,0 0 0,0 0 0,0 0 0,0-1 0,-1 1 0,1 0 0,0 0 0,0-1 0,0 1 0,-12 16 0,6-4 0,0 0 0,1 1 0,0 0 0,1 0 0,0 1 0,1-1 0,-3 26 0,6-38 0,0 0 0,0-1 0,0 1 0,0 0 0,0-1 0,0 1 0,1 0 0,-1 0 0,0-1 0,0 1 0,0 0 0,1-1 0,-1 1 0,0 0 0,1-1 0,-1 1 0,0-1 0,1 1 0,-1 0 0,1-1 0,-1 1 0,1-1 0,-1 1 0,1-1 0,0 0 0,-1 1 0,1-1 0,-1 1 0,1-1 0,0 0 0,25-2 0,21-23 0,-31 13 0,-1-1 0,0-1 0,-1 0 0,-1-1 0,-1-1 0,0 0 0,-1-1 0,0 0 0,-2 0 0,13-32 0,-29 68 0,-2 5 0,0 1 0,2 0 0,1 0 0,-5 34 0,11-58 3,0 0 0,0 0 0,0 0 0,0 0-1,1 0 1,-1 0 0,0 0 0,0 0 0,1 0 0,-1 0 0,0 0 0,1 0 0,-1 0 0,1-1-1,-1 1 1,1 0 0,-1 0 0,1 0 0,0-1 0,0 1 0,-1 0 0,1-1 0,0 1 0,0 0-1,1 0 1,29 5 73,-25-6-152,0 0 1,0-1 0,0 0-1,-1 0 1,1 0-1,0-1 1,-1 0 0,1 0-1,5-3 1,8-12-3958,-4-4-4351,0-8-6206</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34.515"/>
    </inkml:context>
    <inkml:brush xml:id="br0">
      <inkml:brushProperty name="width" value="0.025" units="cm"/>
      <inkml:brushProperty name="height" value="0.025" units="cm"/>
    </inkml:brush>
  </inkml:definitions>
  <inkml:trace contextRef="#ctx0" brushRef="#br0">158 2916 3619,'-33'20'2634,"15"-8"-9,1-2 0,-1 0 0,-1-1 0,-33 11 0,80-23 702,15-3-2645,12-18 18,-2-2 0,-1-2 0,-1-2 0,63-50 0,52-32 189,291-141 477,-319 180-880,99-74 301,-161 95-622,2 4-1,122-54 1,-74 43 161,198-125 0,-192 104-300,100-47 18,33-20 163,-57 25-69,225-152 114,-226 121-223,393-218 1,36 1-30,-594 344-6,-27 18-246,30-22-86,-43 29-38,0-1-1,0 0 1,0 1 0,-1-1-1,1 0 1,0 0 0,-1 0-1,1-1 1,-1 1 0,0 0-1,1-1 1,-1 1 0,0 0-1,-1-1 1,1 0 0,0-3-1,0-15-6563</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39.395"/>
    </inkml:context>
    <inkml:brush xml:id="br0">
      <inkml:brushProperty name="width" value="0.025" units="cm"/>
      <inkml:brushProperty name="height" value="0.025" units="cm"/>
    </inkml:brush>
  </inkml:definitions>
  <inkml:trace contextRef="#ctx0" brushRef="#br0">0 0 6342,'0'0'10858,"5"8"-7094,9 18-2572,-1 0 0,-1 0 1,14 52-1,17 98 1347,-28-109-1909,24 118 290,26 104-986,-64-280-1592,-3-5-4942,-4-9 38,-1 0 4970,6 3 1706,-21-19-11138</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39.737"/>
    </inkml:context>
    <inkml:brush xml:id="br0">
      <inkml:brushProperty name="width" value="0.025" units="cm"/>
      <inkml:brushProperty name="height" value="0.025" units="cm"/>
    </inkml:brush>
  </inkml:definitions>
  <inkml:trace contextRef="#ctx0" brushRef="#br0">8 342 7783,'-2'10'6129,"0"2"-5413,0 1 0,1 0 0,0 0 0,1 0 0,1 0 0,0 0 1,0-1-1,1 1 0,1 0 0,0-1 0,1 1 0,1-1 0,10 23 0,-10-29-377,-1 0-1,1 0 0,0-1 0,0 1 0,0-1 1,1 0-1,-1-1 0,1 1 0,1-1 1,11 6-1,-16-9-202,1 0 0,-1 0 0,1 0 0,-1 0 1,1-1-1,0 1 0,-1-1 0,1 0 0,-1 0 0,1 0 0,0 0 1,-1 0-1,1 0 0,0-1 0,-1 1 0,1-1 0,-1 0 0,1 0 1,-1 0-1,1 0 0,-1 0 0,0 0 0,1-1 0,-1 1 0,0-1 0,0 0 1,0 1-1,0-1 0,-1 0 0,1 0 0,0 0 0,-1 0 0,2-4 1,16-28-37,-2-1 1,-1-2 0,-3 1 0,19-76-1,-8 28-123,-2 20-225,-12 37-1016,-1 0-1,-1-1 0,6-46 1,-13 45-7587</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40.328"/>
    </inkml:context>
    <inkml:brush xml:id="br0">
      <inkml:brushProperty name="width" value="0.025" units="cm"/>
      <inkml:brushProperty name="height" value="0.025" units="cm"/>
    </inkml:brush>
  </inkml:definitions>
  <inkml:trace contextRef="#ctx0" brushRef="#br0">122 76 5125,'0'0'10623,"0"-10"-6619,1-30-1404,-1 39-2464,0 0 1,0 0-1,0 0 1,0 1 0,0-1-1,0 0 1,0 0-1,0 0 1,0 0-1,-1 0 1,1 0-1,0 0 1,-1 0-1,1 0 1,-1 1 0,1-1-1,-1 0 1,1 0-1,-1 1 1,1-1-1,-1 0 1,0 1-1,1-1 1,-1 0-1,0 1 1,0-1-1,0 1 1,1-1 0,-1 1-1,0-1 1,0 1-1,0 0 1,0 0-1,0-1 1,0 1-1,0 0 1,1 0-1,-1 0 1,0 0 0,0 0-1,0 0 1,0 0-1,0 0 1,0 0-1,0 1 1,0-1-1,-1 1 1,-1 0 11,-1 0 0,1 0 0,0 0 1,0 1-1,0 0 0,0-1 0,0 1 0,0 0 0,1 1 0,-4 2 1,0 5-52,-1 0 1,1 0-1,0 1 1,1 0-1,1 0 1,0 1-1,0-1 1,1 1 0,-3 24-1,2-1 112,2 0-1,4 41 1,-2-67-186,1-1 0,1 1 1,-1 0-1,2-1 0,-1 1 0,1-1 0,0 1 1,1-1-1,0 0 0,0 0 0,7 9 0,-9-15-14,0 0 0,-1 1 0,1-1 0,1 0 0,-1 0-1,0 0 1,0-1 0,1 1 0,-1 0 0,1-1 0,-1 0-1,1 1 1,0-1 0,0 0 0,-1 0 0,1-1 0,0 1-1,0-1 1,0 1 0,0-1 0,0 0 0,0 0 0,0 0-1,0 0 1,-1-1 0,1 1 0,0-1 0,0 0-1,0 1 1,0-2 0,-1 1 0,1 0 0,-1 0 0,1-1-1,-1 1 1,1-1 0,3-3 0,2-2-8,1-1 1,-2 0-1,1-1 1,-1 0-1,0 0 1,-1 0-1,0-1 0,0 0 1,-1 0-1,-1-1 1,0 1-1,0-1 1,4-18-1,-5 16-1,0-1-1,-1 1 1,-1-1 0,0 1-1,0-1 1,-2 0 0,1 1-1,-2-1 1,0 0 0,0 1-1,-6-15 1,5 21 0,-1 0 0,0 0 0,0 0 0,0 0 0,-1 1 0,0-1 0,0 1 0,-1 1 0,0-1 0,-6-4 0,9 7 0,0 1 0,0 0 0,0 0 0,0 0 0,-1 0 0,1 0 0,0 1 0,-1 0 0,1-1 0,-1 1 0,0 1 0,1-1 0,-1 0 0,0 1 0,1 0 0,-1 0 0,0 0 0,0 0 0,1 0 0,-1 1 0,0 0 0,1 0 0,-7 2 0,9-3-127,0 1 0,-1 0-1,1 0 1,0 0 0,0 0 0,-1 0 0,1 0 0,0 0-1,0 0 1,0 0 0,0 0 0,1 1 0,-1-1 0,0 0-1,0 1 1,1-1 0,-2 3 0,2-3-105,0 0-1,-1 0 1,1 1 0,0-1-1,0 0 1,0 1 0,0-1-1,0 0 1,0 1 0,0-1 0,0 0-1,1 1 1,-1-1 0,0 0-1,1 1 1,-1-1 0,1 0 0,-1 0-1,1 0 1,0 1 0,-1-1-1,1 0 1,0 0 0,0 0-1,0 0 1,0 0 0,0 0 0,0-1-1,0 1 1,0 0 0,0 0-1,1-1 1,-1 1 0,0-1-1,0 1 1,1-1 0,-1 1 0,0-1-1,0 0 1,1 0 0,-1 0-1,0 1 1,1-1 0,-1 0 0,0-1-1,1 1 1,-1 0 0,2-1-1,18-8-6493,-1-11-4298</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40.782"/>
    </inkml:context>
    <inkml:brush xml:id="br0">
      <inkml:brushProperty name="width" value="0.025" units="cm"/>
      <inkml:brushProperty name="height" value="0.025" units="cm"/>
    </inkml:brush>
  </inkml:definitions>
  <inkml:trace contextRef="#ctx0" brushRef="#br0">1 44 8200,'0'0'15812,"3"11"-14451,21 68 594,121 351 1407,-125-381-3299,0-2 920,29 52 0,-45-117-923,-3-14-72,-12-26 12,-2 1 0,-2 0 0,-34-79 0,15 41 0,10 31 0,13 40 0,2-1 0,0 0 0,2 0 0,1-1 0,1 0 0,-3-42 0,8 67 0,0 0 0,0 0 0,0 1 0,1-1 0,-1 0 0,0 0 0,0 0 0,1 1 0,-1-1 0,1 0 0,-1 0 0,0 1 0,1-1 0,-1 0 0,1 1 0,0-1 0,-1 0 0,1 1 0,-1-1 0,1 1 0,0-1 0,0 1 0,-1 0 0,1-1 0,0 1 0,1-1 0,28-3 0,30 13 0,-53-8 0,-1 2 0,0-1 0,0 1 0,0 0 0,0 0 0,0 1 0,-1-1 0,1 1 0,-1 1 0,0-1 0,0 1 0,-1 0 0,1 0 0,-1 0 0,0 0 0,-1 1 0,1 0 0,2 6 0,-4-7 0,0 0 0,-1 0 0,0 0 0,0 0 0,-1 0 0,1 0 0,-1 0 0,0 0 0,0 0 0,-1 0 0,1 0 0,-1 0 0,0-1 0,-1 1 0,1 0 0,-1 0 0,0-1 0,0 1 0,0-1 0,-1 1 0,0-1 0,0 0 0,0 0 0,-6 6 0,3-3 0,-1 0 0,1-1 0,-1 1 0,-1-2 0,1 1 0,-1-1 0,0 0 0,0 0 0,0-1 0,-1-1 0,0 1 0,1-1 0,-1-1 0,-16 4 0,25-6-48,-1 0 0,0-1 0,0 1 1,1 0-1,-1 0 0,0 0 0,0 0 0,1-1 0,-1 1 0,0 0 1,1-1-1,-1 1 0,0 0 0,1-1 0,-1 1 0,1-1 1,-1 1-1,1-1 0,-1 1 0,1-1 0,-1 0 0,1 1 0,-1-1 1,1 0-1,0 1 0,-1-1 0,1 0 0,0 1 0,0-1 0,-1 0 1,1 1-1,0-1 0,0 0 0,0 0 0,0 1 0,0-2 1,2-32-5741,-1 31 5152,6-27-9748</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42.072"/>
    </inkml:context>
    <inkml:brush xml:id="br0">
      <inkml:brushProperty name="width" value="0.025" units="cm"/>
      <inkml:brushProperty name="height" value="0.025" units="cm"/>
    </inkml:brush>
  </inkml:definitions>
  <inkml:trace contextRef="#ctx0" brushRef="#br0">5 73 9865,'0'0'16181,"-2"10"-15396,1 5-500,0-1-1,1 0 1,0 0 0,1 1 0,1-1 0,0 0-1,1 0 1,0 0 0,7 15 0,57 137 1358,-45-117-1388,-2-1-45,59 122 770,-107-219-980,-2 1 0,-2 2 0,-43-49 0,92 114 0,-7-7 0,1 0 0,1-1 0,24 20 0,-33-29 0,0 1 0,1-1 0,-1 0 0,1-1 0,-1 1 0,1-1 0,0 1 0,0-1 0,-1 0 0,1 0 0,0-1 0,0 1 0,0-1 0,0 0 0,0 0 0,0 0 0,0 0 0,0-1 0,0 0 0,0 0 0,6-2 0,-6 1 0,-1 0 0,0-1 0,0 1 0,0 0 0,-1-1 0,1 0 0,-1 0 0,1 0 0,-1 0 0,0 0 0,0 0 0,0-1 0,0 1 0,-1 0 0,0-1 0,1 0 0,-1 1 0,0-1 0,0-5 0,2-9 0,0 0 0,-1-30 0,-1 29 0,0 13 0,0 0 0,-1 0 0,0 0 0,0 0 0,0 1 0,-1-1 0,0 0 0,0 0 0,0 0 0,-3-6 0,4 49 0,3-19 0,1 0 0,1 0 0,1 0 0,0-1 0,1 0 0,1 0 0,18 28 0,-25-44 0,0 1 0,0-1 0,0 1 0,0-1 0,0 1 0,1-1 0,-1 0 0,1 0 0,-1 0 0,1 0 0,-1 0 0,1 0 0,0 0 0,-1 0 0,1 0 0,0-1 0,0 1 0,-1-1 0,1 1 0,0-1 0,0 0 0,0 0 0,2 0 0,-1 0 0,-1-1 0,1 0 0,0 0 0,-1 0 0,1-1 0,-1 1 0,1 0 0,-1-1 0,0 0 0,1 1 0,-1-1 0,0 0 0,3-4 0,5-6 0,-1-1 0,0-1 0,-1 0 0,7-16 0,-15 30 0,63-158 0,-63 157 0,0-1 0,1 1 0,-1 0 0,1 0 0,0 0 0,-1 0 0,1 0 0,0 0 0,0 0 0,-1 0 0,1 0 0,0 0 0,0 0 0,0 1 0,0-1 0,0 0 0,0 1 0,0-1 0,1 0 0,1 0 0,-2 1 0,0 0 0,0 0 0,0 1 0,0-1 0,0 0 0,0 1 0,0-1 0,0 0 0,0 1 0,0-1 0,0 1 0,0-1 0,0 1 0,0 0 0,0-1 0,0 1 0,-1 0 0,1 0 0,1 1 0,4 7 0,0 1 0,0 0 0,8 20 0,-4-11 0,-9-17 0,0 0 0,-1 0 0,1-1 0,1 1 0,-1 0 0,0-1 0,0 1 0,1-1 0,-1 0 0,0 1 0,1-1 0,0 0 0,-1 0 0,1 0 0,0 0 0,-1 0 0,1 0 0,0 0 0,0 0 0,0-1 0,3 1 0,-3-1 0,0 0 0,-1-1 0,1 1 0,0-1 0,0 1 0,0-1 0,0 0 0,-1 0 0,1 0 0,0 0 0,-1 0 0,1 0 0,-1-1 0,1 1 0,-1 0 0,1-1 0,1-2 0,7-10 0,-1 0 0,-1-1 0,0 0 0,6-18 0,-6 15 0,-2 6 0,-1-1 0,1 0 0,1 1 0,0 0 0,15-20 0,-20 30 0,-1 0 0,1 0 0,-1 1 0,1-1 0,0 0 0,-1 1 0,1 0 0,0-1 0,0 1 0,0 0 0,0 0 0,0 0 0,0 0 0,1 1 0,-1-1 0,0 0 0,0 1 0,1 0 0,-1-1 0,0 1 0,0 0 0,1 0 0,-1 0 0,0 1 0,1-1 0,-1 0 0,0 1 0,0 0 0,0-1 0,0 1 0,1 0 0,-1 0 0,0 0 0,0 0 0,-1 1 0,4 1 0,6 6 0,-8-6 0,-1-1 0,1 1 0,0-1 0,0 0 0,0 0 0,0 0 0,0 0 0,0-1 0,0 1 0,1-1 0,-1 0 0,0 0 0,1 0 0,-1 0 0,1-1 0,-1 1 0,5-1 0,-7-3-128,0-1 1,0 0-1,0 0 0,0 0 0,-1 0 1,1 0-1,-1 1 0,0-1 0,0 0 1,0 0-1,-2-7 0,2 10-37,-2-9-2497,0 0-1,-1-1 0,1 2 0,-8-16 0,-4-12-10319</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42.775"/>
    </inkml:context>
    <inkml:brush xml:id="br0">
      <inkml:brushProperty name="width" value="0.025" units="cm"/>
      <inkml:brushProperty name="height" value="0.025" units="cm"/>
    </inkml:brush>
  </inkml:definitions>
  <inkml:trace contextRef="#ctx0" brushRef="#br0">1 560 14734,'0'0'3107,"10"6"-2749,34 14-793,-38-19 43,0 1 0,0-1 1,0 1-1,0-2 0,0 1 1,1-1-1,-1 0 0,0 0 0,0-1 1,0 1-1,1-1 0,-1-1 0,0 1 1,0-1-1,-1 0 0,1-1 1,0 1-1,-1-1 0,10-6 0,-4-2-268,-3-3 13291,-13 24-8901,-2 7-2940,2 1 1,0-1 0,0 0-1,2 1 1,0 0 0,1 0-1,1 0 1,1 31 0,0-48-791,0 0 1,0-1-1,0 1 1,0 0-1,0-1 1,0 1-1,1 0 1,-1 0-1,0-1 1,0 1-1,0 0 1,1-1-1,-1 1 1,0-1-1,1 1 1,-1 0-1,0-1 1,1 1-1,-1-1 1,1 1-1,-1-1 1,1 1-1,-1-1 1,1 1-1,0-1 1,-1 0-1,1 1 1,-1-1-1,1 0 1,0 1-1,-1-1 1,1 0-1,0 0 1,0 0-1,-1 0 1,1 1-1,0-1 1,-1 0-1,1 0 1,0 0-1,-1-1 1,1 1-1,0 0 1,0 0-1,-1 0 1,1 0-1,0-1 1,-1 1-1,1 0 1,-1-1-1,1 1 1,1-1-1,1-1 0,1 0-1,-1 0 1,0 0-1,0 0 0,0-1 1,0 1-1,0-1 1,4-5-1,2-8 1,0 0 0,-2-1 0,0 0 0,0 0 0,-2-1 0,0 0 0,4-35 0,-5 24 0,-1 0 0,-2-42 0,0 80 0,1 1 0,0 0 0,1-1 0,0 1 0,0-1 0,1 0 0,9 16 0,-12-23 0,0 0 0,0 0 0,0 0 0,1 0 0,-1-1 0,1 1 0,-1 0 0,1-1 0,0 1 0,-1-1 0,1 1 0,0-1 0,0 0 0,0 0 0,0 0 0,0 0 0,1 0 0,-1-1 0,0 1 0,0 0 0,0-1 0,1 0 0,-1 1 0,0-1 0,1 0 0,-1 0 0,0 0 0,0-1 0,1 1 0,-1-1 0,0 1 0,0-1 0,0 0 0,1 1 0,-1-1 0,0 0 0,0-1 0,0 1 0,0 0 0,2-2 0,3-3 0,1-1 0,-1 0 0,0 0 0,-1-1 0,0 0 0,0 0 0,0 0 0,-1-1 0,-1 1 0,6-14 0,-1 0 0,-2 1 0,0-1 0,5-35 0,-7 29 0,-1 0 0,-2-1 0,-1 0 0,-1 1 0,-1-1 0,-2 1 0,-1-1 0,-10-38 0,14 65 0,-1 1 0,1-1 0,-1 1 0,1-1 0,-1 1 0,1 0 0,-1-1 0,0 1 0,0 0 0,0 0 0,0-1 0,0 1 0,0 0 0,0 0 0,-2-1 0,2 2 0,1 0 0,-1 0 0,1 0 0,-1 0 0,1 0 0,-1 0 0,1 0 0,0 0 0,-1 0 0,1 0 0,-1 1 0,1-1 0,-1 0 0,1 0 0,-1 1 0,1-1 0,0 0 0,-1 0 0,1 1 0,0-1 0,-1 1 0,1-1 0,0 0 0,-1 1 0,1-1 0,0 1 0,0-1 0,0 0 0,-1 1 0,1 0 0,-14 48 0,-3 98 0,16-131 0,0 1 0,2-1 0,0 0 0,1 0 0,0 1 0,1-2 0,6 18 0,-7-29 0,0 1 0,0-1 0,1 1 0,-1-1 0,1 0 0,0 0 0,0 0 0,1-1 0,-1 1 0,1-1 0,0 1 0,0-1 0,0 0 0,0-1 0,0 1 0,1-1 0,-1 0 0,1 0 0,5 2 0,-7-3 0,1-1 0,-1 1 0,1 0 0,-1-1 0,1 0 0,-1 0 0,1 0 0,-1 0 0,1-1 0,-1 1 0,1-1 0,-1 0 0,1 0 0,-1 0 0,0 0 0,1-1 0,-1 1 0,0-1 0,0 0 0,0 0 0,0 0 0,-1 0 0,1 0 0,0-1 0,-1 1 0,5-7 0,-1 0 0,0 0 0,-1 0 0,0-1 0,0 0 0,-1 0 0,-1 0 0,1 0 0,1-13 0,-1-3 0,-1-1 0,-1-43 0,-1 90 0,0 0 0,1 0 0,7 30 0,-7-44 0,-1 0 0,1 0 0,0 0 0,0 0 0,1 0 0,-1 0 0,1-1 0,1 1 0,-1-1 0,1 0 0,0 0 0,0 0 0,0-1 0,1 1 0,7 5 0,-8-8-59,-1-1 0,0 1 0,1-1 0,-1 0 0,1 0 0,-1 0 0,1-1 0,0 1 0,-1-1 0,1 0 0,0 0 0,-1 0 0,1 0 0,-1-1 0,7-1 0,-8 2-146,0-1 0,0 0 0,0 0 1,0 0-1,0 0 0,0 0 0,0 0 0,0 0 1,-1-1-1,1 1 0,0-1 0,-1 1 1,1-1-1,-1 1 0,0-1 0,3-3 0,6-20-8726</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43.681"/>
    </inkml:context>
    <inkml:brush xml:id="br0">
      <inkml:brushProperty name="width" value="0.025" units="cm"/>
      <inkml:brushProperty name="height" value="0.025" units="cm"/>
    </inkml:brush>
  </inkml:definitions>
  <inkml:trace contextRef="#ctx0" brushRef="#br0">0 1 17969,'0'0'7735,"2"14"-5845,3 19-1229,1 0 0,2-1 0,2 0 0,16 38 0,-5-20-316,0 1 163,2 0-1,56 87 1,-77-135-508,-1-1 0,1 1 0,0-1 0,0 0 0,0 0 0,0 0 0,0 0 0,1 0 0,-1-1 0,1 1 0,-1-1 0,1 1 0,3 0 0,-5-2 0,0 0 0,0 0 0,-1 0 0,1 0 0,0 0 0,0 0 0,0 0 0,0 0 0,0-1 0,0 1 0,0 0 0,0-1 0,0 1 0,-1 0 0,1-1 0,0 1 0,0-1 0,-1 0 0,1 1 0,0-1 0,0 0 0,-1 1 0,1-1 0,-1 0 0,1 0 0,-1 1 0,1-1 0,-1 0 0,1 0 0,-1 0 0,0 0 0,0 0 0,1 0 0,-1 1 0,0-1 0,0 0 0,0 0 0,0 0 0,0-2 0,3-11 0,-1-1 0,-1 0 0,0 0 0,-1 0 0,-3-20 0,2 27 0,0-1 0,-1 1 0,0-1 0,-1 1 0,0 0 0,0 0 0,0 1 0,-1-1 0,-1 0 0,-8-11 0,13 19 0,0-1 0,0 1 0,0 0 0,0 0 0,0-1 0,0 1 0,-1 0 0,1 0 0,0-1 0,0 1 0,0 0 0,-1 0 0,1 0 0,0-1 0,0 1 0,0 0 0,-1 0 0,1 0 0,0 0 0,-1-1 0,1 1 0,0 0 0,0 0 0,-1 0 0,1 0 0,0 0 0,-1 0 0,1 0 0,0 0 0,0 0 0,-1 0 0,1 0 0,0 0 0,-1 0 0,1 0 0,0 0 0,0 0 0,-1 0 0,1 1 0,-3 12 0,7 22 0,-1-29 0,-1 1 0,1-1 0,0 0 0,0 0 0,1 0 0,0 0 0,0 0 0,0-1 0,1 0 0,-1 0 0,1 0 0,0 0 0,1-1 0,-1 0 0,9 4 0,-11-6 0,0 0 0,1 0 0,-1-1 0,1 1 0,0-1 0,-1 0 0,1 0 0,0-1 0,0 1 0,0-1 0,0 0 0,0 0 0,-1 0 0,1 0 0,0 0 0,0-1 0,0 0 0,0 0 0,-1 0 0,1 0 0,-1-1 0,1 1 0,-1-1 0,1 0 0,-1 0 0,0 0 0,0-1 0,4-3 0,2-2 0,-1-1 0,-1 0 0,0-1 0,0 0 0,-1 0 0,0 0 0,-1-1 0,0 0 0,5-15 0,-2-3 0,0 0 0,4-44 0,-8 61 0,2 20 0,3 29 0,-7-28 0,1 0 0,5 25 0,22 55 0,-25-78 0,1 0 0,-1 0 0,2-1 0,-1 0 0,2 0 0,-1-1 0,1 0 0,17 15 0,-16-15 0,1 0 0,-1 0 0,-1 1 0,0 0 0,0 0 0,-1 1 0,-1 0 0,1 0 0,7 21 0,-11-23 0,0 0 0,-1 0 0,0 0 0,0 0 0,-1 0 0,0 0 0,0 1 0,-1-1 0,0 0 0,-1 0 0,0 1 0,-1-1 0,0 0 0,-4 11 0,6-19 0,0 1 0,0-1 0,-1 0 0,1 1 0,-1-1 0,1 0 0,-1 1 0,1-1 0,-1 0 0,0 0 0,0 1 0,0-1 0,1 0 0,-1 0 0,0 0 0,-1 0 0,1 0 0,0 0 0,0 0 0,0-1 0,0 1 0,-1 0 0,1-1 0,0 1 0,-1-1 0,1 1 0,0-1 0,-1 0 0,1 1 0,-1-1 0,1 0 0,0 0 0,-1 0 0,1 0 0,-1 0 0,1 0 0,-1-1 0,0 1 0,-2-2 0,1 0 0,0 1 0,0-1 0,0 0 0,0-1 0,1 1 0,-1 0 0,0-1 0,1 0 0,0 1 0,-1-1 0,1 0 0,1 0 0,-3-4 0,-4-8 0,2 0 0,0-1 0,0 0 0,2 0 0,0 0 0,1 0 0,0-1 0,2 0 0,0 1 0,1-21 0,1 23 0,0 1 0,1-1 0,1 1 0,0 0 0,1 0 0,0 0 0,1 0 0,1 1 0,0-1 0,0 1 0,1 1 0,16-21 0,26-19-902,-13 19-2477,9-8-5344</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44.223"/>
    </inkml:context>
    <inkml:brush xml:id="br0">
      <inkml:brushProperty name="width" value="0.025" units="cm"/>
      <inkml:brushProperty name="height" value="0.025" units="cm"/>
    </inkml:brush>
  </inkml:definitions>
  <inkml:trace contextRef="#ctx0" brushRef="#br0">114 63 4805,'0'0'10532,"3"-8"-5562,0 2-3787,8-16 690,-10 2 2305,-2 20-4043,1-1 1,0 1 0,-1-1 0,1 1-1,-1-1 1,1 1 0,-1-1-1,1 1 1,-1 0 0,1-1-1,-1 1 1,1 0 0,-1 0-1,1-1 1,-1 1 0,0 0 0,1 0-1,-1 0 1,1 0 0,-1 0-1,0-1 1,1 1 0,-1 0-1,0 0 1,1 1 0,-1-1 0,1 0-1,-1 0 1,0 0 0,-20 5 832,16-1-950,-1 0 0,1 0 0,0 0 0,0 1 0,1 0 0,-1 0 0,1 0 0,0 0 0,0 1 0,1-1 0,0 1 0,-5 10 0,2-1-28,1-1 1,0 1 0,0 1-1,-2 19 1,5-24 9,1 0 0,0 0 0,0 0 0,2 0 0,-1 0 0,1 1 0,4 16 0,-4-25 0,0 0 0,0-1 0,0 1 0,0 0 0,1 0 0,-1-1 0,1 1 0,0-1 0,0 0 0,0 1 0,0-1 0,0 0 0,0 0 0,1 0 0,-1 0 0,1 0 0,-1-1 0,1 1 0,0-1 0,-1 0 0,1 0 0,0 0 0,0 0 0,0 0 0,0-1 0,0 1 0,0-1 0,0 0 0,0 1 0,0-2 0,6 1 0,0-2-394,0 0 0,0 0 1,-1 0-1,1-1 0,-1-1 0,1 1 0,-1-1 1,0-1-1,0 0 0,-1 0 0,0 0 1,0-1-1,0 0 0,0 0 0,8-11 0,1-2-1678,-1 0 0,-1-1 0,-1 0 0,18-38 0,-8 6-7147</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44.552"/>
    </inkml:context>
    <inkml:brush xml:id="br0">
      <inkml:brushProperty name="width" value="0.025" units="cm"/>
      <inkml:brushProperty name="height" value="0.025" units="cm"/>
    </inkml:brush>
  </inkml:definitions>
  <inkml:trace contextRef="#ctx0" brushRef="#br0">13 116 6534,'0'0'14601,"-1"9"-11324,-2 20-1610,-2 15 1450,1 49 0,4-92-3110,0-1-1,0 1 1,0 0 0,0-1-1,0 1 1,0-1 0,0 1-1,0 0 1,0-1 0,1 1-1,-1-1 1,0 1-1,0 0 1,1-1 0,-1 1-1,0-1 1,0 1 0,1-1-1,-1 1 1,1-1-1,-1 1 1,0-1 0,1 1-1,-1-1 1,1 0 0,-1 1-1,1-1 1,-1 0-1,1 1 1,-1-1 0,1 0-1,0 0 1,-1 1 0,1-1-1,-1 0 1,1 0 0,0 0-1,-1 0 1,1 0-1,0 0 1,-1 0 0,1 0-1,-1 0 1,1 0 0,0 0-1,-1 0 1,1-1-1,-1 1 1,1 0 0,-1 0-1,1-1 1,0 1 0,-1 0-1,1-1 1,-1 1-1,1 0 1,-1-1 0,1 0-1,30-25 57,16-44-63,-37 53 0,0 0 0,1 1 0,1 1 0,1 0 0,17-18 0,-28 32-18,0 0 0,-1-1 0,1 1 0,0 0 0,-1 0 0,1 0 0,0 0 0,0 0 0,0 0 0,0 1 0,0-1 0,0 1 0,0-1 0,0 1 0,0 0 0,0 0 0,0 0 0,0 0 0,0 0 0,3 0 0,33 20-932,-35-18 853,-1 0 1,1 1 0,0-2 0,-1 1 0,1 0 0,0-1 0,0 1 0,0-1-1,0 0 1,0 0 0,0 0 0,1 0 0,-1 0 0,0-1 0,0 0 0,1 1-1,-1-1 1,0 0 0,0-1 0,1 1 0,-1-1 0,0 1 0,6-3 0,2-4-1426,-2 0 1,1 0-1,-1-1 1,0-1-1,-1 1 1,13-16 0,-14 15-60,24-30-5967</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1.188"/>
    </inkml:context>
    <inkml:brush xml:id="br0">
      <inkml:brushProperty name="width" value="0.025" units="cm"/>
      <inkml:brushProperty name="height" value="0.025" units="cm"/>
    </inkml:brush>
  </inkml:definitions>
  <inkml:trace contextRef="#ctx0" brushRef="#br0">115 2 15535,'0'0'8354,"-4"9"-4782,-14 31-2936,1 0 0,3 2 1,1 0-1,-9 52 0,12-29 73,2 0-1,0 84 0,8-148-708,0-1 0,0 0 0,0 0 0,0 0 0,0 0 0,0 1 0,0-1 0,-1 0 0,1 0 0,0 0 0,0 0 0,0 1 0,0-1 0,0 0 0,0 0 0,0 0 0,0 0 0,0 1 0,0-1 0,0 0 0,0 0 0,1 0 0,-1 0 0,0 1 0,0-1 0,0 0 0,0 0 0,0 0 0,0 0 0,0 0 0,0 1 0,0-1 0,1 0 0,-1 0 0,0 0 0,0 0 0,0 0 0,0 0 0,0 0 0,1 0 0,-1 1 0,0-1 0,0 0 0,0 0 0,0 0 0,1 0 0,-1 0 0,0 0 0,0 0 0,0 0 0,0 0 0,1 0 0,-1 0 0,9-10 0,5-18 0,48-208-1891,-61 229 1882,-1 6 5,0 1 0,0-1 0,0 1 0,0-1 0,0 1 0,0-1 0,0 1 0,0-1 0,0 1 1,0-1-1,0 1 0,0-1 0,0 1 0,1-1 0,-1 1 0,0-1 0,0 1 0,1-1 0,-1 1 1,0-1-1,0 1 0,1 0 0,-1-1 0,1 1 0,-1-1 0,0 1 0,1 0 0,-1-1 0,1 1 1,-1 0-1,0 0 0,1-1 0,-1 1 0,1 0 0,0 0 0,9 15 89,3 5 168,-10-17-219,1 0 0,0-1-1,0 1 1,0-1 0,0 0 0,0 0-1,0-1 1,0 1 0,1-1 0,-1 0-1,1 0 1,-1 0 0,1-1 0,-1 1-1,1-1 1,-1 0 0,1 0 0,-1-1 0,1 0-1,-1 1 1,1-1 0,-1-1 0,1 1-1,-1-1 1,0 0 0,5-2 0,7-4 97,-1-1 1,0 0 0,-1-1 0,1 0 0,18-19 0,-18 14-132,-1 0 0,0 0 0,22-35 0,-30 41 0,-1 0 0,0-1 0,-1 1 0,0-1 0,0 0 0,-1-1 0,-1 1 0,1 0 0,0-16 0,-3 25 0,0 1 0,1-1 0,-1 0 0,0 0 0,0 1 0,0-1 0,0 0 0,-1 1 0,1-1 0,0 0 0,0 0 0,0 1 0,0-1 0,-1 0 0,1 1 0,0-1 0,-1 0 0,1 1 0,-1-1 0,1 1 0,0-1 0,-1 1 0,1-1 0,-1 1 0,0-1 0,1 1 0,-1-1 0,1 1 0,-1-1 0,0 1 0,1 0 0,-1-1 0,0 1 0,1 0 0,-1 0 0,0 0 0,1 0 0,-1-1 0,0 1 0,0 0 0,1 0 0,-1 0 0,0 0 0,0 1 0,1-1 0,-1 0 0,0 0 0,1 0 0,-1 0 0,0 1 0,1-1 0,-1 0 0,0 1 0,1-1 0,-1 1 0,0 0 0,-39 23 0,8 4 0,1 1 0,2 2 0,0 0 0,3 2 0,-25 38 0,48-66 0,0 0 0,1 0 0,0 0 0,0 0 0,0 0 0,0 0 0,1 0 0,-2 9 0,3-13 0,1 0 0,-1 1 0,0-1 0,0 0 0,0 0 0,1 1 0,-1-1 0,0 0 0,1 0 0,-1 0 0,1 0 0,0 0 0,-1 0 0,1 0 0,0 0 0,0 0 0,-1 0 0,1 0 0,0 0 0,0 0 0,0 0 0,0-1 0,0 1 0,0 0 0,1-1 0,-1 1 0,0-1 0,0 1 0,0-1 0,0 0 0,1 1 0,-1-1 0,0 0 0,0 0 0,1 0 0,-1 0 0,0 0 0,2 0 0,25 0 0,0-2 0,-1 0 0,1-2 0,28-7 0,-25 5 0,0 0 0,50-1 0,-80 7 0,0 0 0,0 0 0,0 0 0,0 1 0,1-1 0,-1 0 0,0 1 0,0-1 0,0 0 0,0 1 0,0-1 0,0 1 0,0 0 0,-1-1 0,1 1 0,0 0 0,0-1 0,0 1 0,-1 0 0,1 0 0,0 0 0,-1 0 0,1 0 0,0 0 0,-1 0 0,1 0 0,-1 0 0,0 0 0,1 0 0,-1 0 0,0 0 0,0 0 0,0 0 0,1 0 0,-1 0 0,0 1 0,-1-1 0,1 0 0,0 0 0,0 0 0,0 0 0,-1 0 0,1 2 0,-2 2 0,1 1 0,0 0 0,-1-1 0,0 1 0,0-1 0,-1 0 0,-3 6 0,1-3-270,-1 0 0,0-1 0,-1 1 0,0-2 1,0 1-1,0-1 0,-1 0 0,-16 10 0,17-12-271,-1-1 0,0 1 0,0-2 0,0 1-1,0-1 1,-1 0 0,1-1 0,-1 0 0,1 0 0,-13-1 0,-18-2-7702</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44.957"/>
    </inkml:context>
    <inkml:brush xml:id="br0">
      <inkml:brushProperty name="width" value="0.025" units="cm"/>
      <inkml:brushProperty name="height" value="0.025" units="cm"/>
    </inkml:brush>
  </inkml:definitions>
  <inkml:trace contextRef="#ctx0" brushRef="#br0">60 394 4805,'0'0'19842,"-8"11"-18053,1-2-1420,1 0 0,1 1 0,-1-1 1,2 1-1,-1 0 0,1 1 0,1-1 1,0 1-1,0 0 0,1-1 0,-1 22 1,3-31-363,0 0 1,0 0 0,0 0 0,0 0-1,0-1 1,0 1 0,0 0 0,0 0-1,0 0 1,0 0 0,1 0 0,-1-1 0,0 1-1,1 0 1,-1 0 0,1 0 0,-1-1-1,1 1 1,-1 0 0,1 0 0,-1-1-1,1 1 1,-1-1 0,1 1 0,0 0 0,0-1-1,-1 1 1,1-1 0,0 0 0,0 1-1,-1-1 1,1 0 0,0 1 0,0-1-1,0 0 1,0 0 0,0 0 0,1 1 0,0-2-1,0 1 0,0 0 0,0-1 1,0 1-1,0-1 0,0 0 1,0 1-1,0-1 0,0 0 1,-1 0-1,1-1 0,0 1 0,0 0 1,-1 0-1,1-1 0,1-1 1,5-8-7,0 0 1,-1 0-1,0-1 1,-1 0-1,0 0 1,-1-1 0,0 1-1,-1-1 1,-1 0-1,0-1 1,2-20-1,-1-10 41,-2 1 0,-4-55 0,-3 70 52,5 28-83,0-1 0,0 0 1,0 1-1,0-1 0,0 1 0,0-1 1,0 0-1,0 1 0,0-1 0,0 0 1,0 1-1,-1-1 0,1 1 0,0-1 1,0 0-1,-1 1 0,1-1 0,0 1 1,-1-1-1,1 1 0,0-1 1,-1 1-1,1-1 0,-1 1 0,1 0 1,-1-1-1,1 1 0,-1 0 0,1-1 1,-2 0-1,0 7 22,1-1 0,0 0 0,0 1 1,0-1-1,1 1 0,0-1 0,0 1 0,0-1 1,2 11-1,0 7 19,-2-20-48,-1 26 134,8 50 1,-6-72-123,0 0 0,0 0-1,1 0 1,0 0 0,1-1 0,-1 1 0,1-1-1,0 1 1,1-1 0,0 0 0,0 0-1,0-1 1,6 7 0,-8-11-16,0 1 0,-1-1 0,1 1 0,0-1 0,0 0 0,1 0 0,-1 0 0,0 0 0,0 0 0,1 0 0,-1-1 0,0 1 0,1-1 0,-1 1 0,0-1 0,1 0 0,-1 0 0,0 0 0,1 0 0,-1-1 0,1 1 0,-1-1 0,0 1 0,1-1 0,-1 0 0,0 0 0,0 0 0,0 0 0,0 0 0,0 0 0,0-1 0,0 1 0,0-1 0,0 1 0,0-1 0,-1 0 0,1 1 0,-1-1 0,3-4 0,4-4 0,-1-1 0,1 0 0,-2 0 0,0-1 0,9-23 0,-2-8 0,8-51 0,-11 47 0,10 126 0,-18-69 0,1-1 0,0 0 0,0 1 0,1-1 0,8 13 0,-12-21 0,1 1 0,0-1 0,-1 0 0,1 1 0,0-1 0,0 0 0,0 0 0,0 0 0,0 0 0,0 0 0,1 0 0,-1 0 0,0 0 0,1 0 0,-1 0 0,0-1 0,1 1 0,-1 0 0,1-1 0,-1 1 0,1-1 0,-1 0 0,1 1 0,-1-1 0,1 0 0,-1 0 0,1 0 0,-1 0 0,1 0 0,-1-1 0,1 1 0,-1 0 0,1-1 0,-1 1 0,1-1 0,-1 1 0,1-1 0,-1 0 0,0 1 0,1-1 0,-1 0 0,0 0 0,0 0 0,0 0 0,2-2 0,2-3-243,0 0 0,0 0 1,-1-1-1,0 1 0,0-1 0,-1 0 0,1 0 1,-2 0-1,1 0 0,-1-1 0,0 1 0,0-1 1,-1 1-1,0-9 0,2-18-3519,-5-61 1,2 85 3064,-6-61-8389</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45.423"/>
    </inkml:context>
    <inkml:brush xml:id="br0">
      <inkml:brushProperty name="width" value="0.025" units="cm"/>
      <inkml:brushProperty name="height" value="0.025" units="cm"/>
    </inkml:brush>
  </inkml:definitions>
  <inkml:trace contextRef="#ctx0" brushRef="#br0">1 4 6951,'0'13'10276,"3"33"-6487,3-1-1,16 70 1,-15-86-3332,2-1 1,2 0 0,13 27-1,-23-54-480,16 33-114,-17-29 376,-12-21 163,-9-14-271,11 17 9,1 0 1,0-1-1,1 0 0,-9-20 1,48 31 889,-23 3-1030,0 1 0,0-1 0,0-1 0,0 0 0,0 0 0,0 0 0,-1-1 0,1 0 0,0-1 0,-1 0 0,1 0 0,-1 0 0,0-1 0,0 0 0,0 0 0,-1-1 0,0 0 0,0 0 0,0-1 0,0 1 0,-1-1 0,0-1 0,0 1 0,0-1 0,-1 1 0,0-1 0,3-8 0,-7 13 0,4-5 0,-1 0 0,0 0 0,0-1 0,-1 0 0,0 1 0,1-13 0,-3 47 0,7 53 0,-6-74 0,0 0 0,0 0 0,1 0 0,-1 0 0,1 0 0,1-1 0,-1 1 0,1 0 0,0-1 0,0 0 0,1 0 0,-1 0 0,1 0 0,0 0 0,6 4 0,-9-7 0,1-1 0,0 0 0,-1 0 0,1 1 0,0-1 0,-1-1 0,1 1 0,0 0 0,0 0 0,0-1 0,0 1 0,0-1 0,0 1 0,0-1 0,0 0 0,0 0 0,0 0 0,0 0 0,0 0 0,0 0 0,0-1 0,0 1 0,0-1 0,0 1 0,0-1 0,0 0 0,-1 1 0,1-1 0,0 0 0,0 0 0,-1-1 0,1 1 0,-1 0 0,1 0 0,-1-1 0,1 1 0,-1-1 0,0 0 0,0 1 0,1-1 0,-1 0 0,-1 1 0,2-4 0,2-2 0,0-2 0,-1 1 0,0 0 0,-1 0 0,0-1 0,0 0 0,-1 1 0,1-15 0,-2 13-393,-1 0-1,0 0 1,-1 0-1,-4-19 1,-23-35-5530,0 15-3227</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45.769"/>
    </inkml:context>
    <inkml:brush xml:id="br0">
      <inkml:brushProperty name="width" value="0.025" units="cm"/>
      <inkml:brushProperty name="height" value="0.025" units="cm"/>
    </inkml:brush>
  </inkml:definitions>
  <inkml:trace contextRef="#ctx0" brushRef="#br0">0 1 4132,'0'0'11178,"0"50"-8103,0-30 32,10-4-1089,9-5-1153,3-4-673,5-5-864,1-2-4389,5 0-8200</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46.146"/>
    </inkml:context>
    <inkml:brush xml:id="br0">
      <inkml:brushProperty name="width" value="0.025" units="cm"/>
      <inkml:brushProperty name="height" value="0.025" units="cm"/>
    </inkml:brush>
  </inkml:definitions>
  <inkml:trace contextRef="#ctx0" brushRef="#br0">78 509 10218,'0'0'9758,"-1"10"-4868,-3 11-2318,1-4-796,0 1 1,-1 32-1,4-50-1776,0 1 0,1-1 0,-1 1 0,0-1 0,1 0 0,-1 1 0,0-1 0,1 1 0,-1-1 0,1 0 0,-1 1 0,1-1 0,-1 0 0,0 1 0,1-1 0,-1 0 0,1 0 0,-1 0 0,1 1 0,-1-1 0,1 0 0,0 0 0,-1 0 0,1 0 0,-1 0 0,1 0 0,-1 0 0,1 0 0,-1 0 0,1 0 0,-1 0 0,1 0 0,0-1 0,-1 1 0,1 0 0,-1 0 0,1-1 0,23-8 0,-5-4 0,-1-1 0,-1-1 0,32-34 0,-34 33 0,0 0 0,2 0 0,-1 2 0,29-19 0,-43 32 0,-1 0 0,0 1 0,0-1 0,1 0 0,-1 1 0,1-1 0,-1 0 0,0 1 0,1 0 0,-1-1 0,1 1 0,-1 0 0,1 0 0,-1 0 0,1 0 0,-1 0 0,1 0 0,-1 0 0,1 0 0,-1 1 0,1-1 0,-1 1 0,0-1 0,1 1 0,-1-1 0,0 1 0,1 0 0,-1 0 0,0 0 0,0 0 0,1-1 0,-1 2 0,0-1 0,0 0 0,0 0 0,0 0 0,-1 0 0,1 1 0,0-1 0,0 2 0,0-1 0,1 0 0,-1 0 0,1-1 0,-1 1 0,1 0 0,-1-1 0,1 1 0,0-1 0,0 1 0,0-1 0,-1 0 0,1 0 0,1 0 0,-1 0 0,0 0 0,0 0 0,0 0 0,0-1 0,1 1 0,3-1 0,-1 0 0,-1-1 0,1 1 0,0-1 0,0-1 0,-1 1 0,1-1 0,-1 0 0,1 0 0,-1 0 0,0-1 0,0 1 0,6-5 0,47-46 0,-32 28 0,-6 10-860,-13 10-169,0 1 0,0-1 0,-1 0 0,0 0 0,0-1 0,0 0 0,0 0 0,6-11-1,-10 7-7426</inkml:trace>
  <inkml:trace contextRef="#ctx0" brushRef="#br0" timeOffset="1">1 12 25880,'0'0'6887,"50"-8"-6887,-40 8-1794,-3-3-5733</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47.622"/>
    </inkml:context>
    <inkml:brush xml:id="br0">
      <inkml:brushProperty name="width" value="0.025" units="cm"/>
      <inkml:brushProperty name="height" value="0.025" units="cm"/>
    </inkml:brush>
  </inkml:definitions>
  <inkml:trace contextRef="#ctx0" brushRef="#br0">7 26 5990,'1'-26'20449,"-4"40"-16498,0 10-4622,1-4 883,2 0 0,1 1 0,0-1 0,1 0 0,1 0 0,2 0 0,6 21 0,-10-36-177,1-1-1,0 0 1,-1 1 0,1-1-1,1 0 1,-1 0 0,1-1-1,-1 1 1,1 0 0,0-1-1,0 0 1,1 0 0,-1 0-1,1 0 1,-1 0 0,1-1-1,0 1 1,0-1 0,0 0-1,0 0 1,0-1 0,1 1-1,-1-1 1,1 0 0,-1 0-1,1 0 1,-1-1 0,1 1-1,-1-1 1,1 0 0,-1-1-1,1 1 1,-1-1 0,1 0-1,-1 0 1,1 0 0,-1-1-1,5-2 1,-4 2-220,1 0-1,-1 0 1,0-1 0,0 0-1,-1 0 1,1 0 0,-1 0-1,1-1 1,-1 0 0,0 0 0,0 0-1,-1 0 1,1-1 0,-1 0-1,3-5 1,-3 5-306,-1 0 1,0 0-1,0-1 1,0 1-1,0-1 0,-1 0 1,0 1-1,0-1 1,0 0-1,-1 0 0,0 0 1,0 1-1,-1-1 1,1 0-1,-1 0 0,0 0 1,-1 1-1,1-1 1,-1 1-1,-1-1 0,1 1 1,-1 0-1,-3-6 1,-25-30-13790</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47.993"/>
    </inkml:context>
    <inkml:brush xml:id="br0">
      <inkml:brushProperty name="width" value="0.025" units="cm"/>
      <inkml:brushProperty name="height" value="0.025" units="cm"/>
    </inkml:brush>
  </inkml:definitions>
  <inkml:trace contextRef="#ctx0" brushRef="#br0">0 14 10954,'0'0'19699,"27"-14"-19827,-3 17-1217,-4-1-2147,-2 1-1793,-5-1-3299</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49.074"/>
    </inkml:context>
    <inkml:brush xml:id="br0">
      <inkml:brushProperty name="width" value="0.025" units="cm"/>
      <inkml:brushProperty name="height" value="0.025" units="cm"/>
    </inkml:brush>
  </inkml:definitions>
  <inkml:trace contextRef="#ctx0" brushRef="#br0">27 505 4773,'0'0'24337,"-6"-10"-22821,5 9-1471,-2-3 26,1 1 0,0-1 0,0 1 0,0-1 0,0 0 0,1 0 0,0 0 0,-1 0 0,1 0 0,1 0 0,-1 0 0,0 0 0,1 0 0,0-1 0,0 1 0,0 0 0,1 0 0,0 0 0,-1 0 0,1 0 0,2-4 0,11-30 135,19-36-1,-29 65-192,1 0-1,0 0 0,1 0 0,0 1 1,0 0-1,1 0 0,0 1 0,1 0 1,13-11-1,-19 17-12,0 0 0,0-1 0,1 1 0,-1 0 0,1 0 0,-1 0 0,1 1 0,-1-1 0,1 1 0,-1-1 0,1 1 0,-1 0 0,1 0 0,0 0 0,-1 0 0,1 0 0,-1 1 0,1-1 0,0 1 0,-1 0 0,0 0 0,1 0 0,-1 0 0,1 0 0,-1 0 0,0 1 0,0-1 0,0 1 0,0-1 0,0 1 0,0 0 0,0 0 0,0 0 0,-1 0 0,1 0 0,-1 0 0,2 4 0,6 9 0,-1 0 0,0 0 0,-1 1 0,6 22 0,-12-35 0,23 95 0,-17-67 0,16 49 0,-23-79 0,0 0 0,0-1 0,0 1 0,0-1 0,0 1 0,0-1 0,0 1 0,0-1 0,0 1 0,1-1 0,-1 1 0,0-1 0,0 1 0,1-1 0,-1 1 0,0-1 0,1 0 0,-1 1 0,0-1 0,1 1 0,-1-1 0,1 0 0,-1 1 0,1-1 0,-1 0 0,1 0 0,-1 1 0,1-1 0,-1 0 0,1 0 0,3-16 0,-3-33 0,-1 48 0,-2-17 0,0 0 0,-1 1 0,-1-1 0,0 1 0,-1-1 0,-1 1 0,-1 1 0,-11-20 0,11 23 0,0 0 0,-1 0 0,-1 1 0,0 0 0,-1 0 0,0 1 0,-1 1 0,0-1 0,-1 2 0,-14-10 0,10 8 0,24 10 0,22-2 0,-15-2-46,0 0 1,0-1-1,-1-1 1,0-1-1,0 0 1,0 0-1,-1-1 1,-1-1-1,1-1 0,-2 1 1,1-2-1,-1 0 1,-1 0-1,11-17 1,-20 25-4215</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49.445"/>
    </inkml:context>
    <inkml:brush xml:id="br0">
      <inkml:brushProperty name="width" value="0.025" units="cm"/>
      <inkml:brushProperty name="height" value="0.025" units="cm"/>
    </inkml:brush>
  </inkml:definitions>
  <inkml:trace contextRef="#ctx0" brushRef="#br0">1 367 9769,'0'0'14067,"0"-9"-9764,8-347 325,-8 356-4628,0 0 0,1 0 0,-1 0 0,0 0 0,0 0 0,0 1 0,0-1 0,0 0 0,0 0 0,0 0 0,0 0 0,0 0 0,0 0 0,0 0 0,1 0 0,-1 0 0,0 0 0,0 0 0,0 0 0,0 0 0,0 0 0,0 0 0,0 0 0,0 0 0,0 0 0,0 0 0,1 0 0,-1 0 0,0 0 0,0 0 0,0 0 0,0 0 0,0 0 0,0-1 0,0 1 0,0 0 0,0 0 0,0 0 0,0 0 0,0 0 0,1 0 0,-1 0 0,0 0 0,0 0 0,0 0 0,0 0 0,0 0 0,0-1 0,0 1 0,0 0 0,0 0 0,0 0 0,0 0 0,0 0 0,0 0 0,0 0 0,0 0 0,0-1 0,8 14 0,7 18 0,13 30 0,-13-25 0,2 0 0,31 49 0,-26-64-1320,-21-20 1204,-1-1-1,1 1 1,-1-1-1,1 1 1,-1-1-1,1 0 1,-1 1 0,1-1-1,0 0 1,-1 1-1,1-1 1,0 0-1,-1 0 1,1 0-1,-1 0 1,1 1 0,0-1-1,0 0 1,-1 0-1,1 0 1,0 0-1,-1-1 1,1 1-1,0 0 1,-1 0 0,1 0-1,-1 0 1,1-1-1,0 1 1,-1 0-1,1-1 1,-1 1-1,1 0 1,-1-1 0,1 1-1,-1-1 1,1 1-1,-1-1 1,1 1-1,-1-1 1,1 1-1,-1-1 1,1 0 0,4-17-9232</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49.991"/>
    </inkml:context>
    <inkml:brush xml:id="br0">
      <inkml:brushProperty name="width" value="0.025" units="cm"/>
      <inkml:brushProperty name="height" value="0.025" units="cm"/>
    </inkml:brush>
  </inkml:definitions>
  <inkml:trace contextRef="#ctx0" brushRef="#br0">0 311 14862,'0'0'9449,"48"-21"-7335,-10-12 96,11-9-640,5-7-770,4-1-543,-1 4-193,-9 12-32,-7 10-993,-13 12-1570,-12 12-2369</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50.345"/>
    </inkml:context>
    <inkml:brush xml:id="br0">
      <inkml:brushProperty name="width" value="0.025" units="cm"/>
      <inkml:brushProperty name="height" value="0.025" units="cm"/>
    </inkml:brush>
  </inkml:definitions>
  <inkml:trace contextRef="#ctx0" brushRef="#br0">0 382 16752,'0'0'5765,"71"-47"-3234,-26 6-898,8-8-127,6-6-866,4 0-480,-6 6-672,-7 3-3075,-9 6-3812</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1.562"/>
    </inkml:context>
    <inkml:brush xml:id="br0">
      <inkml:brushProperty name="width" value="0.025" units="cm"/>
      <inkml:brushProperty name="height" value="0.025" units="cm"/>
    </inkml:brush>
  </inkml:definitions>
  <inkml:trace contextRef="#ctx0" brushRef="#br0">0 0 23190,'0'0'5509,"24"50"-7046,-15-31-4261,-3-1-10697</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50.861"/>
    </inkml:context>
    <inkml:brush xml:id="br0">
      <inkml:brushProperty name="width" value="0.025" units="cm"/>
      <inkml:brushProperty name="height" value="0.025" units="cm"/>
    </inkml:brush>
  </inkml:definitions>
  <inkml:trace contextRef="#ctx0" brushRef="#br0">327 257 8872,'0'0'9674,"-3"-8"-5671,2 5-3827,1 0 11,-1 1-1,0 0 1,1-1-1,-1 1 1,0 0-1,0 0 1,0 0-1,-1-1 1,1 1-1,0 0 1,-1 1-1,1-1 1,-1 0-1,0 0 1,1 1-1,-1-1 1,0 1 0,0-1-1,0 1 1,0 0-1,0 0 1,-1 0-1,1 0 1,0 0-1,0 0 1,-1 1-1,1-1 1,0 1-1,-1 0 1,1-1-1,-4 1 1,0 1-93,0-1 1,0 1 0,0 0-1,0 0 1,0 1-1,1 0 1,-1 0-1,1 0 1,-1 1-1,1-1 1,0 1 0,0 1-1,0-1 1,0 1-1,0 0 1,1 0-1,0 0 1,0 0 0,0 1-1,0 0 1,1 0-1,-1 0 1,-1 6-1,0-2-19,0 1-1,1 0 0,0 0 0,1 0 1,0 0-1,1 1 0,0-1 1,1 1-1,0 0 0,0-1 0,1 1 1,2 14-1,-2-23-67,0-1 0,0 1 1,0-1-1,1 1 0,-1-1 1,0 0-1,1 1 0,-1-1 0,0 0 1,1 1-1,0-1 0,-1 0 1,1 0-1,0 1 0,0-1 0,-1 0 1,1 0-1,0 0 0,0 0 1,0 0-1,0 0 0,1 0 0,-1 0 1,0-1-1,0 1 0,0 0 1,1-1-1,-1 1 0,0-1 0,1 1 1,-1-1-1,1 0 0,-1 1 1,0-1-1,1 0 0,-1 0 0,1 0 1,-1 0-1,0 0 0,1 0 1,-1-1-1,1 1 0,-1 0 1,0-1-1,3 0 0,1-1 35,1-1 1,-1 1-1,0-1 0,0 0 1,-1 0-1,1-1 0,0 1 1,-1-1-1,0 0 0,5-6 1,2-5-41,-1-1 0,-1 0 1,0 0-1,-2-1 0,1 0 1,-2 0-1,0-1 0,-1 0 1,-1 0-1,-1 0 0,-1-1 1,0 1-1,-1-1 0,-1 1 1,-4-36-1,2 48-2,1 1 0,-1 0 0,1 0 0,-1 0 0,-1 0 0,1 0 0,-1 1 0,0-1 0,0 1 0,0-1 0,-1 1 0,1 0 0,-1 0 0,0 1 0,0-1 0,0 1 0,-1 0 0,1 0 0,-1 0 0,0 1 0,0 0 0,0 0 0,0 0 0,0 0 0,0 1 0,0 0 0,-10-1 0,8 1 0,1 0 0,-1 1 0,0 0 0,0 0 0,1 1 0,-1 0 0,0 0 0,1 1 0,-1 0 0,1 0 0,-1 0 0,1 1 0,0 0 0,0 0 0,0 0 0,0 1 0,1 0 0,-1 0 0,1 1 0,0-1 0,-6 9 0,5-5 0,1-1 0,0 1 0,0 1 0,1-1 0,0 1 0,1-1 0,0 1 0,0 0 0,1 0 0,0 1 0,1-1 0,-1 0 0,2 1 0,0 15 0,0-24-52,0 0 0,1-1 0,-1 1-1,0 0 1,1 0 0,-1 0 0,0 0 0,1 0 0,-1-1 0,1 1 0,-1 0-1,1 0 1,0-1 0,-1 1 0,1 0 0,0-1 0,-1 1 0,1-1-1,0 1 1,0-1 0,0 1 0,-1-1 0,1 1 0,0-1 0,0 0-1,2 1 1,29-2-3447,-23-1 2010,0-1-1,-1 0 1,0 0 0,0 0 0,10-6 0,13-13-7987</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51.203"/>
    </inkml:context>
    <inkml:brush xml:id="br0">
      <inkml:brushProperty name="width" value="0.025" units="cm"/>
      <inkml:brushProperty name="height" value="0.025" units="cm"/>
    </inkml:brush>
  </inkml:definitions>
  <inkml:trace contextRef="#ctx0" brushRef="#br0">0 125 18514,'0'0'7783,"4"9"-6886,2 3-519,0 0 0,0-1 1,1 0-1,0-1 1,1 1-1,0-1 0,17 14 1,-23-21-320,0-1 0,0 0 0,0 0 0,1 0 1,-1 0-1,1-1 0,-1 1 0,1-1 1,0 1-1,-1-1 0,1 0 0,0 0 0,0 0 1,0-1-1,0 1 0,0-1 0,0 1 1,0-1-1,0 0 0,0 0 0,0 0 0,0-1 1,0 1-1,0-1 0,0 0 0,0 1 1,0-1-1,-1-1 0,1 1 0,0 0 0,0-1 1,-1 1-1,1-1 0,-1 0 0,0 0 0,1 0 1,-1 0-1,0 0 0,0 0 0,0-1 1,0 1-1,2-6 0,3-1-59,-1-1 0,0-1 0,-1 1 0,0-1 0,-1 0 0,0 0 0,4-18 0,-4 4 0,-1 1 0,-1-46 0,0 99 0,0 1 0,2-1 0,2 0 0,0-1 0,2 1 0,1-1 0,15 32 0,-22-56-214,0 0-1,0 0 1,0 0-1,1-1 1,-1 1 0,1 0-1,0-1 1,0 0 0,0 0-1,6 5 1,-6-6-274,1 0 1,-1-1-1,1 1 1,0-1-1,-1 1 1,1-1-1,0 0 0,0 0 1,-1-1-1,1 1 1,0-1-1,4 0 1</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51.579"/>
    </inkml:context>
    <inkml:brush xml:id="br0">
      <inkml:brushProperty name="width" value="0.025" units="cm"/>
      <inkml:brushProperty name="height" value="0.025" units="cm"/>
    </inkml:brush>
  </inkml:definitions>
  <inkml:trace contextRef="#ctx0" brushRef="#br0">1 702 3651,'0'0'21311,"8"-8"-19650,398-321 2962,-169 144-3102,-217 169-1632,3-1-950,-1-1-1,-1-1 1,0-1-1,34-45 1,-46 47-3015,-10 13-3230,-7 4-3600</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52.029"/>
    </inkml:context>
    <inkml:brush xml:id="br0">
      <inkml:brushProperty name="width" value="0.025" units="cm"/>
      <inkml:brushProperty name="height" value="0.025" units="cm"/>
    </inkml:brush>
  </inkml:definitions>
  <inkml:trace contextRef="#ctx0" brushRef="#br0">336 346 7175,'0'0'8349,"3"-11"-3646,-1 3-3776,0 1-90,1 0-1,-1 0 1,-1 0 0,0-1 0,0 1-1,0-1 1,-1 1 0,0 0 0,-2-14-1,2 20-785,-1-1 0,1 1 1,-1 0-1,0 0 0,0 0 0,0 0 0,1 0 0,-1 0 0,0 0 0,0 0 0,0 0 1,-1 0-1,1 1 0,0-1 0,0 0 0,0 1 0,0-1 0,-1 1 0,1-1 0,0 1 0,-1 0 1,1-1-1,0 1 0,-1 0 0,1 0 0,0 0 0,-1 0 0,1 0 0,0 0 0,-1 1 1,1-1-1,0 0 0,0 1 0,-1-1 0,1 1 0,0-1 0,0 1 0,-1-1 0,1 1 1,-1 1-1,-4 1 92,0 0 1,1 0 0,0 0 0,0 1 0,0-1-1,0 1 1,-6 7 0,3 0-144,0 0 0,1 0 0,0 1 0,1 0 0,1 0 0,-1 1 0,2 0 0,0 0 0,1 0 0,0 0 0,0 0 0,2 1 0,0-1 0,0 1 0,2 15 0,-1-28 0,0 0 0,0 0 0,1 0 0,-1 0 0,0 1 0,0-1 0,1 0 0,-1 0 0,1 0 0,-1 0 0,1 0 0,-1 0 0,1 0 0,0 0 0,-1 0 0,1 0 0,0 0 0,0 0 0,-1-1 0,1 1 0,0 0 0,0 0 0,0-1 0,0 1 0,0-1 0,0 1 0,1-1 0,-1 1 0,0-1 0,0 0 0,0 1 0,0-1 0,0 0 0,1 0 0,-1 0 0,0 0 0,0 0 0,0 0 0,0 0 0,2-1 0,1 0 0,-1 0 0,1 0 0,-1 0 0,1-1 0,-1 0 0,0 1 0,0-1 0,0 0 0,0-1 0,0 1 0,5-5 0,3-7 0,-1 0 0,0 0 0,-1-1 0,-1 0 0,0 0 0,-1-1 0,0 0 0,6-27 0,-6 14 0,-1 0 0,-2 0 0,-1-1 0,0-35 0,-3 60 0,0 0 0,0 0 0,0-1 0,-1 1 0,1 0 0,-1 0 0,0 0 0,-1-1 0,1 1 0,-1 1 0,0-1 0,0 0 0,-1 0 0,0 1 0,1-1 0,-1 1 0,-1 0 0,1 0 0,-1 0 0,1 0 0,-1 1 0,0-1 0,-1 1 0,1 0 0,0 0 0,-1 1 0,0-1 0,1 1 0,-1 0 0,0 0 0,0 1 0,0-1 0,-10 0 0,5 0 0,1 1 0,0 0 0,-1 1 0,1 0 0,0 0 0,-1 1 0,1 0 0,0 1 0,-1 0 0,1 0 0,0 1 0,0 0 0,1 1 0,-1 0 0,-12 8 0,12-5 0,1-1 0,0 2 0,0-1 0,1 1 0,0 0 0,0 1 0,1-1 0,0 1 0,0 1 0,1-1 0,1 1 0,-1 0 0,-3 15 0,5-17 2,1-4-5,1 0-1,-1 0 1,1 0 0,0 0 0,0 0-1,0 0 1,1 0 0,0 1-1,-1-1 1,1 0 0,1 7 0,1-10-82,0-1-1,-1 0 1,1 1 0,0-1 0,-1 0 0,1 0 0,0 0 0,0 0 0,-1 0 0,1-1 0,0 1-1,-1 0 1,1-1 0,0 0 0,-1 1 0,3-2 0,15-7-1797,1-1 1,25-16-1,-11 5-2264,15-7-3701</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52.387"/>
    </inkml:context>
    <inkml:brush xml:id="br0">
      <inkml:brushProperty name="width" value="0.025" units="cm"/>
      <inkml:brushProperty name="height" value="0.025" units="cm"/>
    </inkml:brush>
  </inkml:definitions>
  <inkml:trace contextRef="#ctx0" brushRef="#br0">0 5 9001,'0'0'20488,"9"13"-19281,6 11-807,-2 1 0,-1 1 1,0 0-1,11 41 1,-13-28-332,-6-22-69,0 0 0,1 0 0,1 0 0,16 31 0,-22-47 0,1 0 0,-1 0 0,1 0 0,-1 0 0,1-1 0,0 1 0,-1 0 0,1 0 0,0 0 0,0-1 0,-1 1 0,1 0 0,0-1 0,0 1 0,0-1 0,0 1 0,0-1 0,0 1 0,0-1 0,0 0 0,0 1 0,0-1 0,0 0 0,0 0 0,0 0 0,0 0 0,0 0 0,0 0 0,0 0 0,1 0 0,-1 0 0,0 0 0,0-1 0,0 1 0,0 0 0,0-1 0,0 1 0,0-1 0,-1 1 0,1-1 0,0 0 0,0 1 0,0-1 0,0 0 0,-1 1 0,1-1 0,0 0 0,-1 0 0,1 0 0,0-1 0,6-7 0,-1 0 0,0 0 0,9-18 0,-13 22 0,2-2 0,27-52 0,45-126 0,-74 165-1627,-3 19 1417,1 0 0,0 1 0,-1-1-1,1 1 1,0-1 0,-1 1 0,1-1 0,-1 1 0,1-1-1,-1 1 1,1-1 0,-1 1 0,0-1 0,1 1 0,-1 0-1,1-1 1,-1 1 0,0 0 0,1 0 0,-1 0-1,0-1 1,1 1 0,-1 0 0,-1 0 0,-15-3-7931</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52.759"/>
    </inkml:context>
    <inkml:brush xml:id="br0">
      <inkml:brushProperty name="width" value="0.025" units="cm"/>
      <inkml:brushProperty name="height" value="0.025" units="cm"/>
    </inkml:brush>
  </inkml:definitions>
  <inkml:trace contextRef="#ctx0" brushRef="#br0">1 1 11691,'0'0'13485,"50"54"-9321,-26-41-2018,4 0-865,1-3-1281,2-1 0,-3 0 0,-3 0-1537,-2-6-6215</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53.863"/>
    </inkml:context>
    <inkml:brush xml:id="br0">
      <inkml:brushProperty name="width" value="0.025" units="cm"/>
      <inkml:brushProperty name="height" value="0.025" units="cm"/>
    </inkml:brush>
  </inkml:definitions>
  <inkml:trace contextRef="#ctx0" brushRef="#br0">70 360 3876,'0'0'10345,"-10"-3"-6138,-32-14-1618,41 16-2474,0 1 1,0-1-1,0 0 0,0 1 1,0-1-1,0 0 0,0 0 0,0 1 1,0-1-1,0 0 0,0 0 0,1 0 1,-1 0-1,0 0 0,1 0 1,-1 0-1,0 0 0,1-1 0,0 1 1,-1 0-1,1 0 0,0 0 0,-1 0 1,1-1-1,0 1 0,0 0 0,0 0 1,0-1-1,0 1 0,0 0 1,1 0-1,-1-1 0,0 1 0,1-2 1,21-30 1497,-12 22-1037,13-15 850,38-31 1,-55 51-1272,1 1 1,0 0-1,0 0 1,1 1 0,-1-1-1,1 2 1,0-1-1,0 1 1,0 1 0,1-1-1,10-1 1,-17 4-144,0 0 1,0 1-1,1-1 1,-1 0-1,0 1 1,0-1-1,0 1 1,0-1-1,0 1 0,0 0 1,0 0-1,0 0 1,0 0-1,0 1 1,0-1-1,0 0 1,-1 1-1,1-1 1,-1 1-1,1 0 1,-1-1-1,1 1 0,-1 0 1,0 0-1,0 0 1,0 0-1,0 0 1,0 0-1,-1 0 1,1 0-1,0 0 1,-1 1-1,0-1 1,1 4-1,1 12 74,0-1 0,-1 1 0,-2 25 0,1-22-60,-17 218-26,16-239 0,1 0 0,0 1 0,0-1 0,0 0 0,0 0 0,0 0 0,0 1 0,0-1 0,0 0 0,0 0 0,0 1 0,0-1 0,0 0 0,0 0 0,0 0 0,0 1 0,0-1 0,0 0 0,0 0 0,0 0 0,0 1 0,0-1 0,1 0 0,-1 0 0,0 0 0,0 1 0,0-1 0,0 0 0,0 0 0,1 0 0,-1 0 0,0 1 0,0-1 0,0 0 0,0 0 0,1 0 0,-1 0 0,0 0 0,0 0 0,0 0 0,1 0 0,-1 0 0,0 0 0,0 1 0,0-1 0,1 0 0,-1 0 0,0 0 0,0 0 0,1-1 0,11-9 0,9-19 0,-10 1 0,-1 0 0,-1-1 0,-1-1 0,-1 1 0,-2-1 0,-1 0 0,-1 0 0,-2 0 0,-1 0 0,-6-44 0,5 67 0,0 0 0,-1 0 0,0 1 0,0-1 0,-1 1 0,1-1 0,-1 1 0,-1 0 0,1 0 0,-1 0 0,0 0 0,-8-7 0,56 13 0,-4 2-1157,51-4 0,-72 0-59,0 0 1,0-2-1,0 0 1,33-13-1,-20 3-7720</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54.218"/>
    </inkml:context>
    <inkml:brush xml:id="br0">
      <inkml:brushProperty name="width" value="0.025" units="cm"/>
      <inkml:brushProperty name="height" value="0.025" units="cm"/>
    </inkml:brush>
  </inkml:definitions>
  <inkml:trace contextRef="#ctx0" brushRef="#br0">1 49 19603,'0'0'10329,"12"-7"-8935,3 0-1178,1 0 0,0 0 0,0 2 0,18-4 1,-28 7-195,1 1 1,0-1-1,0 2 1,0-1-1,0 1 1,0 0-1,0 0 1,0 1-1,0-1 1,0 2-1,-1-1 1,1 1-1,0 0 1,-1 0-1,9 5 1,-12-5-23,-1 0 0,1 0 0,-1 1 0,1-1 0,-1 1 0,0 0 0,0 0 0,0-1 0,-1 1 0,1 1 0,0-1 0,-1 0 0,0 0 0,0 0 0,0 1 0,0-1 0,-1 0 0,1 1 0,-1-1 0,0 1 0,0-1 0,0 1 0,0-1 0,0 0 0,-1 1 0,0-1 0,-1 4 0,-1 6 0,-1 0 0,0-1 0,-1 0 0,-1 0 0,-11 19 0,-30 32 0,36-50 0,0 0 0,1 1 0,0 0 0,1 1 0,1 0 0,-8 20 0,16-35 0,-1 1 0,1 0 0,0-1 0,0 1 0,0 0 0,-1-1 0,1 1 0,0 0 0,0 0 0,0-1 0,0 1 0,1 0 0,-1-1 0,0 1 0,0 0 0,0 0 0,0-1 0,1 1 0,-1 0 0,0-1 0,1 1 0,-1 0 0,0-1 0,1 1 0,-1-1 0,1 1 0,-1-1 0,1 1 0,-1-1 0,1 1 0,-1-1 0,1 1 0,0-1 0,-1 0 0,1 1 0,0-1 0,-1 0 0,1 0 0,0 1 0,-1-1 0,1 0 0,0 0 0,0 0 0,-1 0 0,1 0 0,0 0 0,-1 0 0,2 0 0,42-5 0,-38 4 0,17-4-593,1-1 0,-2-1 0,33-14 0,22-20-7578,-35 15-12259</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55.122"/>
    </inkml:context>
    <inkml:brush xml:id="br0">
      <inkml:brushProperty name="width" value="0.025" units="cm"/>
      <inkml:brushProperty name="height" value="0.025" units="cm"/>
    </inkml:brush>
  </inkml:definitions>
  <inkml:trace contextRef="#ctx0" brushRef="#br0">1 20 4484,'0'0'20868,"9"-3"-18909,7-2-1366,1 1-1,0 1 0,0 1 1,0 0-1,0 1 1,35 3-1,115 18 257,-136-15-864,-13-2 43,69 13-107,-80-15 43,-1 1 0,0 0 0,0 0 0,0 1 0,0 0-1,-1 0 1,1 0 0,-1 0 0,1 1 0,7 7-1,-12-9 33,0-1 0,0 1 0,1-1 0,-1 1 0,0 0 0,-1-1 0,1 1 0,0 0 0,0 0 0,-1 0 0,1 0 0,-1-1 0,0 1 0,1 0 0,-1 0 0,0 0 0,0 0 0,0 0 0,-1 0 0,1 0 0,0 0 0,-1 0 0,1 0 0,-1-1 0,1 1 0,-1 0 0,0 0 0,0 0 0,0-1 0,0 1 0,0-1 0,-3 4 0,-3 3 30,-1 0 0,0 0-1,0 0 1,-14 8 0,13-9 15,-40 27 240,-83 44 1,-16 9 41,176-90-2058,7-14-3851,-13 2-1677,8-7-9511</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56.536"/>
    </inkml:context>
    <inkml:brush xml:id="br0">
      <inkml:brushProperty name="width" value="0.025" units="cm"/>
      <inkml:brushProperty name="height" value="0.025" units="cm"/>
    </inkml:brush>
  </inkml:definitions>
  <inkml:trace contextRef="#ctx0" brushRef="#br0">1 315 5317,'0'0'14857,"1"-8"-12140,-1 4-2524,0 0 0,1 0-1,0 1 1,0-1 0,0 0 0,0 0 0,0 1 0,1-1-1,0 1 1,0-1 0,0 1 0,0 0 0,0 0 0,1 0-1,-1 0 1,1 0 0,0 0 0,0 1 0,0-1-1,0 1 1,0 0 0,1 0 0,-1 0 0,6-2 0,-1 0 5,0 0 0,0 1 0,0 0 0,1 0 0,-1 1 0,1 0 0,0 0 0,0 1 1,-1 1-1,1-1 0,0 1 0,0 1 0,0-1 0,9 3 0,-13-1-152,0-1-1,-1 1 1,0 0 0,1 0-1,-1 1 1,0-1 0,0 1-1,0 0 1,-1 0 0,1 0-1,-1 0 1,1 1-1,-1 0 1,0-1 0,0 1-1,-1 0 1,1 0 0,-1 1-1,0-1 1,0 0-1,0 1 1,-1-1 0,0 1-1,0 0 1,0-1 0,0 1-1,0 5 1,0 9 8,0-1-1,-1 1 1,-1 0 0,0-1 0,-2 1-1,0-1 1,-1 0 0,-1 0 0,0 0-1,-2-1 1,0 1 0,-1-2 0,0 1-1,-19 25 1,27-44-54,-1 1 0,0 0 0,1-1 0,-1 1 0,1-1 0,-1 1 0,1-1 0,0 1 0,0-1 0,0 1 0,0-1 0,0 1 0,0-1 0,0 1 0,1-3 0,22-95 0,-13 61 0,8-62 0,-13 52 0,-2 1 0,-4-58 0,1 103 0,1 0 0,-1 1 0,0-1 0,0 0 0,0 1 0,-1-1 0,1 0 0,0 0 0,-1 1 0,1-1 0,-1 1 0,1-1 0,-1 0 0,0 1 0,0-1 0,0 1 0,0-1 0,0 1 0,0 0 0,0 0 0,0-1 0,0 1 0,-1 0 0,1 0 0,-1 0 0,1 0 0,0 0 0,-1 0 0,0 1 0,1-1 0,-1 0 0,1 1 0,-1-1 0,0 1 0,1 0 0,-3-1 0,29-14 0,-9 11 0,0 2 0,0 0 0,26 0 0,16-2 0,-56 3-168,0 1 1,-1-1-1,1 1 0,0-1 1,0 0-1,-1 0 0,1 0 1,-1 0-1,1 0 0,-1 0 1,1-1-1,1-1 0,22-31-8046,-18 17-1123</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2.060"/>
    </inkml:context>
    <inkml:brush xml:id="br0">
      <inkml:brushProperty name="width" value="0.025" units="cm"/>
      <inkml:brushProperty name="height" value="0.025" units="cm"/>
    </inkml:brush>
  </inkml:definitions>
  <inkml:trace contextRef="#ctx0" brushRef="#br0">0 1 11307,'0'0'12806,"3"9"-11898,14 67 946,-3 0 0,4 85-1,-13-52-1130,-4-1 0,-21 165 0,21-269-707,4-9-12,4-9-8,9-28 4,-1-1 0,19-79 0,8-95 0,16-62 0,-59 275-22,1-1 0,0 0 0,0 1 0,1-1 0,-1 1 0,1-1 0,0 1 0,0 0 0,1 0 0,-1 1 0,1-1 0,0 1 0,6-5 0,-8 6 9,0 1 1,0 0-1,0 0 1,0 0-1,0 0 1,0 1-1,0-1 1,1 0-1,-1 1 1,0 0-1,0-1 1,1 1-1,-1 0 1,0 0-1,0 0 1,1 1-1,-1-1 1,0 0-1,0 1 1,0-1-1,0 1 1,1 0-1,-1 0 1,0 0-1,0 0 1,0 0-1,-1 0 1,1 1-1,0-1 1,0 0-1,-1 1 1,3 2-1,-2-2 0,0 0 0,0 1 0,0-1-1,0 1 1,0-1 0,-1 1-1,1 0 1,-1 0 0,0 0 0,0 0-1,0 0 1,0 0 0,0 0 0,-1 0-1,1 0 1,-1 0 0,0 0 0,0 0-1,0 1 1,-1 3 0,-1-1 21,1 1 0,-1-1-1,-1 0 1,1-1 0,-1 1 0,0 0 0,-1-1 0,1 1 0,-7 6 0,-8 8 203,-1-2 1,0 0-1,-37 25 0,40-31-162,-3 2-42,0 0-1,-1-1 1,-28 13-1,88-45-4711,22-9-5495,-14 10 3517</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0:57.002"/>
    </inkml:context>
    <inkml:brush xml:id="br0">
      <inkml:brushProperty name="width" value="0.025" units="cm"/>
      <inkml:brushProperty name="height" value="0.025" units="cm"/>
    </inkml:brush>
  </inkml:definitions>
  <inkml:trace contextRef="#ctx0" brushRef="#br0">1 341 13741,'0'0'15983,"7"-13"-14381,169-286-161,-162 278-1441,-7 13 0,-3 11 0,-10 186 44,0 18-264,11-157-1447,7-20-3120,3-12-4374</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1:00.797"/>
    </inkml:context>
    <inkml:brush xml:id="br0">
      <inkml:brushProperty name="width" value="0.025" units="cm"/>
      <inkml:brushProperty name="height" value="0.025" units="cm"/>
    </inkml:brush>
  </inkml:definitions>
  <inkml:trace contextRef="#ctx0" brushRef="#br0">4188 587 4933,'0'0'1340,"7"-9"21,23-30 523,-28 37-1641,-1-1-1,1 1 1,-1-1-1,1 1 1,-1-1-1,0 0 0,0 1 1,0-1-1,0 0 1,-1 0-1,1 0 1,-1 1-1,0-1 1,0 0-1,0 0 0,0 0 1,0 0-1,0 0 1,-1 0-1,0 1 1,1-1-1,-1 0 0,0 0 1,0 1-1,-1-1 1,1 1-1,0-1 1,-1 1-1,0-1 1,1 1-1,-1 0 0,0 0 1,0 0-1,-3-3 1,-4-2-28,-1 0 1,0 0-1,0 0 0,-1 1 1,1 1-1,-14-5 1,-177-62 1165,115 43-851,-65-15-349,-265-40 1,163 38-123,-16-2-109,-2 13 0,-442-2 0,523 38 10,-350 48 0,-96 76 358,313-57-273,298-64-49,18-4-148,0 1-1,0 1 1,1-1 0,-1 1-1,-12 5 1,16-4-3189,12-2-6787</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1:01.247"/>
    </inkml:context>
    <inkml:brush xml:id="br0">
      <inkml:brushProperty name="width" value="0.025" units="cm"/>
      <inkml:brushProperty name="height" value="0.025" units="cm"/>
    </inkml:brush>
  </inkml:definitions>
  <inkml:trace contextRef="#ctx0" brushRef="#br0">925 2 4164,'0'0'6897,"-11"-1"-5354,0 1-1305,0 0 1,0 1-1,0 0 1,0 1-1,0 0 1,1 1-1,-1 0 1,1 1-1,-1 0 0,1 1 1,-15 9-1,-82 42 1580,-116 43-1,120-56-509,-150 86 1,245-124-1282,-1 1 0,1 0 0,1 0 1,-1 1-1,1-1 0,-10 14 0,14-17-13,1 1 0,0-1 0,0 0 0,0 1 0,0-1 0,1 1 0,-1 0 0,1 0 0,0-1 0,0 1 0,0 0 0,1 0 0,0 0 0,-1 0 0,1 0 0,0 0-1,1 0 1,-1 0 0,2 5 0,-1-6-8,1-1-1,-1 1 0,1-1 1,0 1-1,-1-1 0,1 0 0,0 1 1,0-1-1,1 0 0,-1 0 1,0-1-1,1 1 0,-1 0 0,1-1 1,-1 0-1,1 1 0,0-1 1,-1 0-1,1 0 0,0-1 1,0 1-1,0 0 0,4-1 0,12 3 40,1-1-1,27-1 0,-33-1-26,330 0-366,-115-11-4733,-140 2-39</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1:05.364"/>
    </inkml:context>
    <inkml:brush xml:id="br0">
      <inkml:brushProperty name="width" value="0.025" units="cm"/>
      <inkml:brushProperty name="height" value="0.025" units="cm"/>
    </inkml:brush>
  </inkml:definitions>
  <inkml:trace contextRef="#ctx0" brushRef="#br0">1 2928 4164,'0'0'10223,"9"-8"-8915,67-57 2278,121-109 1086,-121 104-4313,-26 25 703,56-64 0,-3-6-536,6 5 1,154-121 0,-169 151-89,100-108-1,-43 45-144,10-11 66,422-398 1664,-517 494-1938,23-27 120,92-115 0,-1 0 42,-56 52-49,-94 108-133,1 1 0,2 1 1,45-38-1</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1:09.044"/>
    </inkml:context>
    <inkml:brush xml:id="br0">
      <inkml:brushProperty name="width" value="0.025" units="cm"/>
      <inkml:brushProperty name="height" value="0.025" units="cm"/>
    </inkml:brush>
  </inkml:definitions>
  <inkml:trace contextRef="#ctx0" brushRef="#br0">0 0 13196,'0'0'6086,"6"12"-5136,37 64 1194,91 123 0,-20-35-41,10 46-353,-83-137-1867,-45-82-1365,-2 1 0,1-1 1,-1 1-1,0 1 0,-1-1 0,0 1 0,0 0 0,-1 1 0,1-1 1,-1 2-1,-14-9 0,-18-5-8480</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1:09.370"/>
    </inkml:context>
    <inkml:brush xml:id="br0">
      <inkml:brushProperty name="width" value="0.025" units="cm"/>
      <inkml:brushProperty name="height" value="0.025" units="cm"/>
    </inkml:brush>
  </inkml:definitions>
  <inkml:trace contextRef="#ctx0" brushRef="#br0">1 203 12460,'0'0'2226,"2"9"-555,1 1-1306,1 0 0,1-1 0,0 1 1,0-1-1,1 0 0,0 0 0,11 13 0,64 63 3568,-43-48-2230,-6-4-644,-8-6 2,54 44 1,-78-70-989,1-1 0,0 1 0,0 0 0,1 0 0,-1-1 0,0 1 0,0 0 0,0-1 0,0 1 0,1-1 0,-1 1 0,0-1 0,0 0 0,1 0 0,-1 0 0,0 1 0,1-1 0,-1 0 0,2-1 0,-2 1-12,-1 0-1,1-1 0,0 1 1,0-1-1,-1 0 1,1 1-1,0-1 1,-1 0-1,1 1 0,-1-1 1,1 0-1,-1 1 1,1-1-1,-1 0 0,1 0 1,-1 0-1,0 1 1,1-1-1,-1 0 0,0 0 1,0-1-1,2-8 275,-1-1 1,-1 1-1,0 0 0,-1-12 0,0 1-241,-1-71 27,0 19-126,9-85 1,-4 145-582,0 0 0,0-1-1,7-14 1,5-23-4404,-13 32-3498</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1:10.151"/>
    </inkml:context>
    <inkml:brush xml:id="br0">
      <inkml:brushProperty name="width" value="0.025" units="cm"/>
      <inkml:brushProperty name="height" value="0.025" units="cm"/>
    </inkml:brush>
  </inkml:definitions>
  <inkml:trace contextRef="#ctx0" brushRef="#br0">49 586 4036,'0'0'14168,"-8"-10"-12551,3 4-1281,1 0-1,0 0 0,0-1 0,0 1 0,1-1 0,0 0 1,0 0-1,1 0 0,0-1 0,0 1 0,0 0 1,1-1-1,0-13 0,0 16-52,1 0 1,1-1-1,-1 1 0,1 0 1,0 0-1,0-1 0,0 1 0,1 0 1,-1 0-1,2 0 0,-1 0 1,0 1-1,4-6 0,-4 8-218,0 0-1,0 0 0,1 0 0,-1 0 0,0 1 0,1-1 0,-1 1 0,1 0 0,0 0 0,-1-1 0,1 2 0,0-1 0,0 0 0,0 1 0,-1-1 0,1 1 0,0 0 0,0 0 0,0 0 1,0 0-1,0 0 0,0 1 0,-1-1 0,1 1 0,0 0 0,3 1 0,3 2 10,0 0 0,-1 0 0,1 1-1,-1 0 1,0 0 0,-1 1 0,1 0 0,-1 0 0,12 14 0,53 71 354,-70-89-421,12 18 66,21 25 516,-35-45-580,0 0 0,0 0 1,1 0-1,-1 0 0,0 0 0,0 0 0,0 0 0,1 0 0,-1 0 0,0 0 0,0 0 0,0 0 0,1 0 0,-1 0 0,0 0 0,0 0 0,0 0 0,0 0 0,1 0 1,-1 0-1,0 0 0,0-1 0,0 1 0,0 0 0,1 0 0,-1 0 0,0 0 0,0 0 0,0 0 0,0-1 0,0 1 0,0 0 0,1 0 0,-1 0 0,0-1 0,0 1 1,0 0-1,0 0 0,0 0 0,0 0 0,0-1 0,0 1 0,0 0 0,0 0 0,0 0 0,0-1 0,0 1 0,0 0 0,0 0 0,0 0 0,0-1 0,0 1 1,0 0-1,0 0 0,-1 0 0,1-1 0,0-12 195,-3-4-204,-1-1 0,0 1 0,-2 0 0,0 0 0,-1 0 0,0 1 0,-2 0 0,-12-19 0,2 6 0,-2 1 0,-1 1 0,-33-32 0,48 52 0,1 1 0,0 0 0,0 0 0,0 0 0,-1 1 0,0 0 0,0 0 0,0 1 0,0 0 0,-15-6 0,26 11-19,0-1 0,1 0 0,-1 0 0,0-1 1,0 1-1,0-1 0,0 0 0,0 0 0,0 0 0,0 0 0,-1-1 0,1 0 0,0 0 1,-1 0-1,1 0 0,-1 0 0,0-1 0,0 0 0,0 1 0,0-1 0,0 0 0,0 0 1,-1-1-1,1 1 0,1-5 0,7-8-553,-2-1-1,0 0 1,-1 0 0,8-22-1,-10 14-6601,-5 6-4880</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1:10.584"/>
    </inkml:context>
    <inkml:brush xml:id="br0">
      <inkml:brushProperty name="width" value="0.025" units="cm"/>
      <inkml:brushProperty name="height" value="0.025" units="cm"/>
    </inkml:brush>
  </inkml:definitions>
  <inkml:trace contextRef="#ctx0" brushRef="#br0">1 147 7271,'0'0'20505,"2"-8"-18899,2-5-1199,22-60 1486,-25 70-1836,0-1 1,1 1-1,0-1 0,0 1 0,0 0 0,0 0 0,0 0 0,0 0 0,1 0 0,0 1 0,-1-1 0,1 1 1,0 0-1,0-1 0,0 1 0,1 1 0,-1-1 0,4-1 0,-6 3-57,0 0 0,1 0 0,-1 0 0,0 0 0,1 0 0,-1 1 0,0-1 0,1 1 0,-1-1 0,0 1 0,0-1 0,0 1 0,1 0 0,-1-1 0,0 1 0,0 0 0,0 0 0,0 0 0,0 0 0,0 0 0,-1 0 0,1 0 0,0 0 0,0 0 0,-1 0 0,1 0 0,-1 1 0,1-1 0,0 3 0,13 41 0,-14-42 0,19 145 0,-19-148 0,1 1 0,-1-1 0,0 1 0,1-1 0,-1 1 0,0-1 0,1 0 0,-1 1 0,0-1 0,1 1 0,-1-1 0,1 0 0,-1 0 0,1 1 0,-1-1 0,1 0 0,-1 0 0,1 1 0,-1-1 0,1 0 0,-1 0 0,1 0 0,-1 0 0,1 0 0,-1 0 0,1 0 0,-1 0 0,1 0 0,-1 0 0,1 0 0,-1 0 0,1 0 0,-1-1 0,1 1 0,-1 0 0,1 0 0,-1 0 0,1-1 0,-1 1 0,1 0 0,-1-1 0,1 1 0,-1 0 0,0-1 0,1 1 0,0-1 0,22-18 0,-17 13-5,13-13-1059,-1 0 1,-1-1-1,0-1 1,23-41 0,-28 31-7484</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1:11.459"/>
    </inkml:context>
    <inkml:brush xml:id="br0">
      <inkml:brushProperty name="width" value="0.025" units="cm"/>
      <inkml:brushProperty name="height" value="0.025" units="cm"/>
    </inkml:brush>
  </inkml:definitions>
  <inkml:trace contextRef="#ctx0" brushRef="#br0">1 307 10794,'0'0'17745,"72"-75"-16560,-37 35-576,2-2-289,0-2-256,-1 6 0,-6 6-192,-6 11-993,-4 8-1217,-12 12-2307,-9 16-14381</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1:11.786"/>
    </inkml:context>
    <inkml:brush xml:id="br0">
      <inkml:brushProperty name="width" value="0.025" units="cm"/>
      <inkml:brushProperty name="height" value="0.025" units="cm"/>
    </inkml:brush>
  </inkml:definitions>
  <inkml:trace contextRef="#ctx0" brushRef="#br0">1 278 15150,'0'0'8168,"69"-49"-6310,-40 11-513,3-5-704,0-7-545,-7-1-2050,-7 4-6054</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2.960"/>
    </inkml:context>
    <inkml:brush xml:id="br0">
      <inkml:brushProperty name="width" value="0.025" units="cm"/>
      <inkml:brushProperty name="height" value="0.025" units="cm"/>
    </inkml:brush>
  </inkml:definitions>
  <inkml:trace contextRef="#ctx0" brushRef="#br0">202 418 13421,'0'0'9598,"-12"-3"-6320,8 1-3070,0 0-71,0 1-1,0-1 1,-1 1-1,1 0 1,-1 0 0,1 0-1,-1 1 1,1-1-1,-1 1 1,0 0-1,1 0 1,-1 1 0,1 0-1,-1-1 1,1 1-1,-1 1 1,1-1-1,0 1 1,-1 0 0,1 0-1,0 0 1,0 0-1,-7 6 1,4-1-6,0 0 1,0 0-1,1 0 0,-1 1 1,2 0-1,-1 1 1,1-1-1,0 1 1,1 0-1,0 0 0,1 1 1,-5 16-1,8-25-123,0-1-1,0 0 0,0 1 1,0-1-1,0 0 1,0 1-1,0-1 1,0 0-1,0 0 1,0 1-1,0-1 0,0 0 1,1 1-1,-1-1 1,0 0-1,0 0 1,0 1-1,0-1 0,0 0 1,1 1-1,-1-1 1,0 0-1,0 0 1,0 0-1,1 1 1,-1-1-1,0 0 0,0 0 1,1 0-1,-1 0 1,0 1-1,1-1 1,-1 0-1,0 0 0,0 0 1,1 0-1,-1 0 1,0 0-1,1 0 1,-1 0-1,1 0 1,18-3 341,16-14 174,3-5-449,-11 5-55,44-19 0,-64 32-21,0 2 0,1-1 1,-1 1-1,0 0 0,1 0 0,-1 1 1,1 0-1,-1 1 0,1 0 0,-1 0 1,15 2-1,-20-2 2,-1 1 0,1 0 0,-1 0 0,1-1 0,-1 1 0,1 0 0,-1 1 0,0-1 0,1 0 0,-1 0 0,0 0 0,0 1 0,0-1 0,0 1 0,0-1 0,0 1 0,0-1 0,0 1 0,-1-1 0,1 1 0,-1 0 0,1-1 0,-1 1 0,0 0 0,1 0 0,-1 2 0,0 54 0,0-40 0,17-74 0,9-121-635,-26 175 285,1 1 1,-1 0 0,1 0-1,0-1 1,-1 1-1,1 0 1,0 0-1,0 0 1,0 0 0,0 0-1,0 0 1,0 0-1,0 0 1,0 1 0,0-1-1,0 0 1,0 1-1,1-1 1,-1 0 0,3 0-1,34-8-5106,-4 1 2048,-24 4 2393,0-2 0,0 0 1,0 0-1,-1-1 1,15-13-1,-14 10 1270,0-1 0,0 0 0,-1-1-1,9-15 1,-10 13 1473,-1 0 0,0-1 0,8-27 1,-11 29 436,-1 0 0,-1-1 0,0 1 0,0-22 0,-4 63-1759,-1-1 1,-12 50-1,2-15-104,6-23-146,-5 23 589,3-1 1,-3 118-1,12-178-745,0 0 0,0 0 0,0 0 0,0 0 0,0 0 0,0 0 0,0 0 0,1-1 0,-1 1 0,0 0 0,1 0 0,-1 0 0,0 0 0,1-1 0,-1 1 0,1 0 0,-1 0 0,2 1 0,10-4 0,-9 0 0,0 0 0,-1-1 0,1 1 0,-1-1 0,0 1 0,0-1 0,0 0 0,3-5 0,2-8 0,-1 0 0,-1 0 0,-1-1 0,0 1 0,-1-1 0,1-20 0,-2-103 0,-5 133 0,-1 17 0,-3 19 0,6-21 0,-1 6 0,1 0 0,0 0 0,1 0 0,1 0 0,4 28 0,-5-39 0,1 0 0,0 0 0,0-1 0,1 1 0,-1-1 0,0 1 0,1-1 0,0 1 0,-1-1 0,1 0 0,0 0 0,0 0 0,0 0 0,0 0 0,1 0 0,-1 0 0,0-1 0,1 1 0,0-1 0,-1 0 0,1 0 0,-1 0 0,1 0 0,0 0 0,0 0 0,0-1 0,0 0 0,-1 1 0,1-1 0,0 0 0,0 0 0,0-1 0,0 1 0,0 0 0,4-2 0,2 0 0,0-1 0,0 0 0,0-1 0,0 0 0,-1 0 0,1 0 0,-1-1 0,0-1 0,0 1 0,-1-1 0,0-1 0,9-9 0,4-6 0,-1 0 0,28-44 0,-42 58 0,8-13 0,-9 18 0,-4 12 0,-8 31 0,-14 41 0,13-54 0,1 0 0,2 0 0,1 1 0,-3 47 0,8-74 0,0-1 0,0 1 0,0 0 0,0-1 0,0 1 0,0 0 0,0 0 0,0-1 0,0 1 0,0 0 0,0-1 0,1 1 0,-1-1 0,0 1 0,0 0 0,1-1 0,-1 1 0,1-1 0,-1 1 0,0-1 0,1 1 0,-1-1 0,1 1 0,-1-1 0,1 1 0,-1-1 0,1 1 0,-1-1 0,1 0 0,0 1 0,-1-1 0,1 0 0,0 0 0,-1 0 0,1 1 0,0-1 0,-1 0 0,1 0 0,0 0 0,0 0 0,1 0 0,0-1 0,-1 1 0,1 0 0,-1-1 0,1 1 0,-1-1 0,1 0 0,-1 1 0,1-1 0,-1 0 0,0 0 0,1 0 0,-1 0 0,0 0 0,0 0 0,2-3 0,14-32-2084,-8-26-6271,-9 62 8208,4-52-9350</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1:12.343"/>
    </inkml:context>
    <inkml:brush xml:id="br0">
      <inkml:brushProperty name="width" value="0.025" units="cm"/>
      <inkml:brushProperty name="height" value="0.025" units="cm"/>
    </inkml:brush>
  </inkml:definitions>
  <inkml:trace contextRef="#ctx0" brushRef="#br0">349 336 15503,'0'0'3576,"-2"-9"-607,0 1-2280,-1 0 0,0 0 0,0 1 0,0-1 0,-1 1 0,-7-11 0,10 17-573,0-1-1,0 0 0,-1 1 0,1-1 0,0 1 1,0-1-1,-1 1 0,1 0 0,-1-1 0,1 1 1,-1 0-1,0 0 0,1 0 0,-1 0 0,0 0 1,0 1-1,0-1 0,1 1 0,-1-1 0,0 1 1,0-1-1,0 1 0,0 0 0,0 0 0,0 0 1,0 0-1,0 0 0,0 1 0,0-1 1,0 0-1,1 1 0,-1 0 0,0-1 0,0 1 1,0 0-1,1 0 0,-1 0 0,0 0 0,1 0 1,-1 0-1,-1 2 0,0 1-106,0 0-1,0 0 1,0 0 0,0 0-1,1 0 1,0 1-1,0-1 1,0 1 0,0-1-1,1 1 1,0 0 0,0 0-1,0 0 1,0 6-1,0 1 4,0 0-1,1 1 1,1-1-1,3 21 1,-4-32-8,0 1 0,0-1 0,0 1 0,0-1 0,0 1 0,1-1 0,-1 0 0,1 1 0,-1-1 0,1 0 1,-1 1-1,1-1 0,0 0 0,0 1 0,0-1 0,0 0 0,0 0 0,0 0 0,0 0 0,0 0 0,0 0 0,0 0 0,0 0 0,1-1 0,-1 1 1,0 0-1,1-1 0,-1 1 0,0-1 0,1 1 0,-1-1 0,1 0 0,-1 1 0,1-1 0,-1 0 0,1 0 0,-1 0 0,0 0 0,1-1 0,-1 1 0,1 0 1,-1 0-1,1-1 0,-1 1 0,0-1 0,1 1 0,-1-1 0,0 0 0,1 0 0,-1 1 0,0-1 0,0 0 0,0 0 0,0 0 0,0 0 0,0 0 1,0-1-1,0 1 0,0 0 0,0 0 0,-1-1 0,1 1 0,0 0 0,-1-1 0,1 1 0,-1-2 0,8-20 56,-2-1 0,0 1-1,-1-1 1,-2 0 0,-1 0 0,0 0 0,-2-1-1,-1 1 1,-5-32 0,5 49-60,0 0 0,-1 0 0,0 0 0,0 0 0,-1 0 0,0 1 0,0-1 0,-1 1 0,1 0 0,-1 0 0,-1 0 0,1 0 0,-1 1 0,0 0 0,0 0 0,-1 0 0,1 0 0,-1 1 0,0 0 0,-1 0 0,1 1 0,0 0 0,-1 0 0,0 0 0,0 1 0,0 0 0,0 0 0,0 1 0,0 0 0,0 0 0,0 1 0,0 0 0,-1 0 0,1 0 0,0 1 0,0 0 0,0 1 0,-13 3 0,15-2 0,-1 0 0,1 1 0,0-1 0,0 1 0,1 0 0,-1 1 0,1-1 0,0 1 0,0-1 0,0 1 0,1 0 0,-1 1 0,1-1 0,1 1 0,-1-1 0,1 1 0,0 0 0,0 0 0,-2 12 0,-1 6 0,1 1 0,2 0 0,-1 37 0,3-60-209,0 0-1,0-1 1,0 1-1,0-1 1,0 1-1,1-1 1,-1 1-1,0-1 1,1 1 0,-1-1-1,1 1 1,0-1-1,-1 1 1,1-1-1,0 1 1,0-1 0,0 0-1,0 0 1,0 1-1,0-1 1,0 0-1,0 0 1,0 0-1,1 0 1,-1 0 0,0-1-1,1 1 1,1 1-1,1-1-696,-1-1-1,1 1 1,0-1 0,-1 0-1,1 1 1,0-2-1,-1 1 1,1 0 0,0-1-1,-1 0 1,1 1 0,3-3-1,17-9-14003</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1:12.747"/>
    </inkml:context>
    <inkml:brush xml:id="br0">
      <inkml:brushProperty name="width" value="0.025" units="cm"/>
      <inkml:brushProperty name="height" value="0.025" units="cm"/>
    </inkml:brush>
  </inkml:definitions>
  <inkml:trace contextRef="#ctx0" brushRef="#br0">0 170 13613,'0'0'15652,"2"10"-15081,-1-7-510,-1 1 0,1-1 0,0 1 0,0-1 0,0 1 0,0-1 0,0 0 0,1 1 1,0-1-1,0 0 0,0 0 0,0 0 0,0 0 0,0-1 0,1 1 0,-1-1 0,1 1 0,0-1 0,0 0 0,0 0 0,0 0 0,0 0 0,0-1 0,0 1 0,1-1 0,-1 0 0,1 0 0,-1 0 0,1 0 0,-1 0 0,1-1 0,-1 0 0,1 0 0,0 0 0,-1 0 0,7-1 0,-6-1-44,-1 1-1,0-1 1,0 0 0,0 0-1,0 0 1,-1 0-1,1 0 1,-1-1-1,1 1 1,-1-1 0,0 1-1,0-1 1,0 0-1,0 0 1,0 0-1,-1 0 1,1 0 0,-1-1-1,0 1 1,0 0-1,0-1 1,0 1-1,0-6 1,2-11 74,-1 0 0,0-34-1,-2 47-87,0-1-8,0 0 1,0 0-1,-1-1 0,0 1 0,0 0 1,-1 0-1,0 0 0,-5-11 0,20 46-16,5 9 37,1 0 0,1-1 0,45 58 0,-64-91-40,1 0 1,0 0-1,-1-1 1,1 1-1,0-1 0,0 1 1,0-1-1,0 1 1,0-1-1,0 0 0,0 0 1,0 0-1,1 0 1,-1 0-1,0-1 0,0 1 1,1-1-1,2 1 1</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1:13.074"/>
    </inkml:context>
    <inkml:brush xml:id="br0">
      <inkml:brushProperty name="width" value="0.025" units="cm"/>
      <inkml:brushProperty name="height" value="0.025" units="cm"/>
    </inkml:brush>
  </inkml:definitions>
  <inkml:trace contextRef="#ctx0" brushRef="#br0">0 653 17424,'0'0'8088,"9"-6"-6422,12-9-1164,-1-2 0,0 0 0,-2-1 0,24-29 0,68-97 2161,-63 79-2247,35-41-1023,61-85-1663,-137 181 2377,-1 0-3933,-6 3-2057,-9 10-178,-4 9-3842</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1:13.572"/>
    </inkml:context>
    <inkml:brush xml:id="br0">
      <inkml:brushProperty name="width" value="0.025" units="cm"/>
      <inkml:brushProperty name="height" value="0.025" units="cm"/>
    </inkml:brush>
  </inkml:definitions>
  <inkml:trace contextRef="#ctx0" brushRef="#br0">365 273 11627,'0'0'9727,"3"-9"-5777,-1 3-3193,0 1-139,0 0 0,0 1 1,-1-1-1,0 0 0,0-1 0,0-9 1,-1 14-557,0-1 1,0 1-1,0 0 1,-1 0 0,1-1-1,-1 1 1,1 0-1,-1-1 1,1 1 0,-1 0-1,0 0 1,1 0-1,-1 0 1,0 0-1,0 0 1,0 0 0,0 0-1,0 0 1,0 0-1,0 0 1,0 1 0,0-1-1,0 0 1,-1 1-1,1-1 1,0 1 0,0-1-1,-1 1 1,1 0-1,0-1 1,-1 1-1,1 0 1,0 0 0,-1 0-1,1 0 1,0 0-1,-2 0 1,-3 1-63,0-1 0,0 1 0,0 0 0,1 0 0,-1 0 0,1 1 0,-1 0 0,1 0 0,-1 1 0,1-1 0,0 1 0,0 0 0,0 1 0,1-1 0,-1 1 0,1 0 0,0 0 0,0 0 0,0 1 0,0-1 0,1 1 0,-3 5 0,2-3 0,0 0 0,1 0 0,-1 0 0,2 0 0,-1 1 0,1-1 0,0 1 0,0 0 0,1-1 0,0 1 0,1 0 0,0 0 0,0 0 0,0 0 0,1-1 0,2 11 0,-2-15 0,0-1 0,0 0 0,-1 1 0,1-1 0,1 0 0,-1 0 0,0 0 0,0 0 0,1 0 0,-1 0 0,1 0 0,0 0 0,0-1 0,-1 1 0,1 0 0,0-1 0,0 0 0,1 1 0,-1-1 0,0 0 0,0 0 0,0 0 0,1 0 0,-1-1 0,1 1 0,-1-1 0,0 1 0,1-1 0,-1 0 0,1 0 0,-1 0 0,1 0 0,-1 0 0,1-1 0,-1 1 0,0-1 0,1 0 0,-1 1 0,0-1 0,1 0 0,-1 0 0,0-1 0,0 1 0,0 0 0,0-1 0,0 1 0,0-1 0,3-3 0,1-5 0,-1 0 0,1 0 0,-2 0 0,1-1 0,-1 0 0,-1 0 0,0 0 0,-1-1 0,2-17 0,-2 3 0,-1 1 0,-1-1 0,-4-32 0,3 51 0,0 0 0,-1 0 0,1 0 0,-1 0 0,-1 0 0,0 0 0,0 1 0,0-1 0,0 1 0,-1 0 0,0 0 0,-1 0 0,1 1 0,-1 0 0,0 0 0,0 0 0,-1 0 0,0 1 0,1-1 0,-10-4 0,6 5 0,-1 0 0,1 0 0,0 1 0,-1 0 0,0 1 0,1 0 0,-1 1 0,0-1 0,0 2 0,0 0 0,0 0 0,0 0 0,0 2 0,-12 1 0,17-1-17,0-1 0,0 1 0,0 0-1,1 0 1,-1 0 0,0 1 0,1-1 0,-1 1 0,1 0 0,0 1-1,0-1 1,0 1 0,1-1 0,-1 1 0,1 0 0,0 1-1,0-1 1,0 0 0,-2 6 0,2-2-107,0-1 0,0 1 0,1 0 0,0 0 0,0 0 0,1 0 0,0 0 0,1 0 0,-1 0 0,1 0 0,3 14 0,-3-21-243,0 1 1,0 0-1,1 0 0,-1-1 1,1 1-1,0 0 1,0-1-1,-1 1 0,1-1 1,0 1-1,0-1 0,0 1 1,0-1-1,1 0 1,-1 1-1,0-1 0,1 0 1,-1 0-1,1 0 0,-1 0 1,1 0-1,-1 0 1,1 0-1,-1-1 0,1 1 1,0-1-1,0 1 0,-1-1 1,1 1-1,3-1 1,18 1-5560</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1:13.981"/>
    </inkml:context>
    <inkml:brush xml:id="br0">
      <inkml:brushProperty name="width" value="0.025" units="cm"/>
      <inkml:brushProperty name="height" value="0.025" units="cm"/>
    </inkml:brush>
  </inkml:definitions>
  <inkml:trace contextRef="#ctx0" brushRef="#br0">1 157 13421,'0'0'17793,"10"11"-16742,34 41-687,-19-20-318,2 0 0,41 35 0,-68-67-46,0 1 0,1-1 0,-1 1 0,1-1 0,0 1 0,-1-1 0,1 1 0,-1-1 0,1 1 0,0-1 0,-1 0 0,1 1 0,0-1 0,-1 0 0,1 0 0,0 0 0,0 1 0,-1-1 0,1 0 0,0 0 0,-1 0 0,1 0 0,0 0 0,0 0 0,-1-1 0,1 1 0,0 0 0,-1 0 0,1 0 0,0-1 0,0 1 0,-1 0 0,1-1 0,-1 1 0,1 0 0,0-1 0,-1 1 0,1-1 0,-1 1 0,1-1 0,-1 1 0,1-1 0,-1 0 0,1 1 0,-1-1 0,0 1 0,1-1 0,-1 0 0,0 1 0,0-1 0,1 0 0,-1 0 0,0 1 0,0-1 0,0 0 0,0-1 0,5-55 0,-4 41 0,32-246 0,-33 262-64,0 0 0,0 0 0,0 0 0,0 0 0,0 0 0,0-1 0,0 1 0,0 0 0,0 0 0,0 0 0,0 0 0,0-1 0,0 1 0,0 0 0,0 0 0,0 0 0,0 0 0,0-1 0,0 1 0,0 0 0,0 0 0,0 0 0,0 0 0,0 0 0,0-1 0,-1 1 0,1 0 0,0 0 0,0 0 0,0 0 0,0 0 0,0 0 0,0 0 0,-1 0 0,1-1 0,0 1 1,0 0-1,0 0 0,0 0 0,-1 0 0,1 0 0,0 0 0,0 0 0,0 0 0,0 0 0,-1 0 0,1 0 0,0 0 0,0 0 0,0 0 0,0 0 0,-1 0 0,1 0 0,0 0 0,0 0 0,0 1 0,0-1 0,0 0 0,-1 0 0,-7 4-9281,-9 7-5914</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1:14.305"/>
    </inkml:context>
    <inkml:brush xml:id="br0">
      <inkml:brushProperty name="width" value="0.025" units="cm"/>
      <inkml:brushProperty name="height" value="0.025" units="cm"/>
    </inkml:brush>
  </inkml:definitions>
  <inkml:trace contextRef="#ctx0" brushRef="#br0">0 0 8616,'0'0'14478,"58"53"-10827,-38-44-1120,2-4-834,7-2-1152,0 1-449,1-2-865,-5-2-2594,3 0-6919</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1:16.947"/>
    </inkml:context>
    <inkml:brush xml:id="br0">
      <inkml:brushProperty name="width" value="0.025" units="cm"/>
      <inkml:brushProperty name="height" value="0.025" units="cm"/>
    </inkml:brush>
  </inkml:definitions>
  <inkml:trace contextRef="#ctx0" brushRef="#br0">1617 95 2434,'-9'2'1116,"-64"6"3215,-124-7 19695,129-4-23305,-170-27-547,-15-2-209,13 37 35,174 0 0,-1-3 0,0-3 0,1-2 0,-93-18 0,46-7-3491,132 28-790,-15 0-305</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1:17.351"/>
    </inkml:context>
    <inkml:brush xml:id="br0">
      <inkml:brushProperty name="width" value="0.025" units="cm"/>
      <inkml:brushProperty name="height" value="0.025" units="cm"/>
    </inkml:brush>
  </inkml:definitions>
  <inkml:trace contextRef="#ctx0" brushRef="#br0">75 613 7207,'0'0'3865,"-9"3"-1399,-44 14 1826,130-14 2792,-74-4-6879,1-1 0,0 1 0,-1 0 1,1-1-1,-1 0 0,1 0 0,-1 0 0,0 0 0,0-1 0,0 1 0,0-1 0,0 0 0,-1 0 0,1 0 1,-1 0-1,1 0 0,-1 0 0,0-1 0,-1 1 0,1-1 0,-1 1 0,1-1 0,-1 0 0,0 1 0,0-1 0,-1 0 1,1-7-1,0 3-46,0 0 1,-1-1-1,0 1 0,0 0 1,-1 0-1,0 0 1,-1 0-1,0 1 1,0-1-1,-1 0 1,1 1-1,-9-15 1,-6-1-145,-1 0 0,-28-27 0,-8-10-23,54 59 8,1 1 0,-1-1 0,0 1 0,0 0 0,1-1 0,-1 1 0,0-1 0,1 1 0,-1 0 0,0-1 0,1 1 0,-1 0 0,1-1 0,-1 1 0,1 0 0,-1-1 0,1 1 0,-1 0 0,1 0 0,-1 0 0,1 0 0,-1 0 0,1-1 0,-1 1 0,1 0 0,-1 0 0,1 0 0,-1 0 0,1 0 0,-1 1 0,1-1 0,0 0 0,33-3 0,-24 2 0,12-2-515,0-1 1,0-1-1,0-1 0,-1-1 1,1-1-1,-2-1 0,39-22 1,-11 0-4424,85-72 1,-64 43-9962</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1:19.569"/>
    </inkml:context>
    <inkml:brush xml:id="br0">
      <inkml:brushProperty name="width" value="0.025" units="cm"/>
      <inkml:brushProperty name="height" value="0.025" units="cm"/>
    </inkml:brush>
  </inkml:definitions>
  <inkml:trace contextRef="#ctx0" brushRef="#br0">2324 0 4420,'-339'13'5503,"258"-4"-4880,0 3 0,-90 26 0,66-7-252,2 5-1,1 5 1,2 3-1,2 5 1,2 5-1,3 3 1,2 4-1,-119 106 1,147-109-71,3 2 1,2 2-1,3 3 1,3 3-1,3 1 1,3 3-1,3 2 0,4 1 1,3 2-1,3 2 1,-32 116-1,49-131-255,2 1-1,4 1 0,2 0 0,3 1 1,3-1-1,3 0 0,3 1 0,3-1 0,2 0 1,4-1-1,2 0 0,3-1 0,38 89 1,4-24 59,6-3 1,5-3-1,6-3 1,5-4-1,5-3 1,193 194-1,-195-230-24,2-3-1,4-4 1,120 70-1,-79-65 277,273 110-1,-140-94 23,3-11-1,354 57 1,374-21 627,7-101 606,-599-32-1512,-2-17 0,-1-18 1,-3-18-1,670-207 0,-744 157-92,-249 87-3,-1-4-1,86-58 0,-122 69 1,-1-1 0,-1-3-1,-2 0 1,-1-3 0,39-49-1,-51 55 2,-2-1-1,-2-1 1,0-1-1,-2 0 1,-1-1 0,-2 0-1,-1-1 1,9-41-1,-12 33 19,-2-1 0,-1 0 0,-3 0 0,-1 0 0,-2 0 0,-2 0 0,-1 0 0,-12-45 0,3 33 5,-3 1 0,-3 0 1,-1 2-1,-3 0 1,-42-67-1,14 38 3,-3 3 1,-96-102-1,-146-110-53,102 126 14,-6 9 0,-279-162 0,-481-176-54,588 333-77,-533-152 0,679 251 93,-3 9 1,-2 11 0,-425-18 0,521 57-97,1 6 1,0 5-1,0 7 0,2 5 0,0 6 0,-217 79 0,154-27-2228,-361 210 0,177-58-2728</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31.560"/>
    </inkml:context>
    <inkml:brush xml:id="br0">
      <inkml:brushProperty name="width" value="0.025" units="cm"/>
      <inkml:brushProperty name="height" value="0.025" units="cm"/>
    </inkml:brush>
  </inkml:definitions>
  <inkml:trace contextRef="#ctx0" brushRef="#br0">0 1 15182,'0'0'14702,"28"3"-28347</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3.286"/>
    </inkml:context>
    <inkml:brush xml:id="br0">
      <inkml:brushProperty name="width" value="0.025" units="cm"/>
      <inkml:brushProperty name="height" value="0.025" units="cm"/>
    </inkml:brush>
  </inkml:definitions>
  <inkml:trace contextRef="#ctx0" brushRef="#br0">2 1 8488,'0'0'10122,"-2"57"-9033,2-33-897,7 1-224,6 3-1410,5 0-2177,0 0-3588</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32.449"/>
    </inkml:context>
    <inkml:brush xml:id="br0">
      <inkml:brushProperty name="width" value="0.025" units="cm"/>
      <inkml:brushProperty name="height" value="0.025" units="cm"/>
    </inkml:brush>
  </inkml:definitions>
  <inkml:trace contextRef="#ctx0" brushRef="#br0">33 0 14798,'0'0'5819,"2"12"-3625,2 15-376,-2 1 0,-1 42 0,-21 128 669,9-123-2398,0 81 1,11-156-115,1-1 1,-1 1-1,0 0 1,0 0 0,1-1-1,-1 1 1,0 0 0,0 0-1,1-1 1,-1 1-1,0 0 1,0 0 0,1 0-1,-1 0 1,0-1 0,1 1-1,-1 0 1,0 0-1,1 0 1,-1 0 0,0 0-1,1 0 1,-1 0-1,0 0 1,1 0 0,-1 0-1,0 0 1,1 0 0,-1 0-1,0 0 1,1 0-1,-1 0 1,0 1 0,1-1-1,-1 0 1,0 0 0,0 0-1,1 0 1,-1 1-1,0-1 1,0 0 0,1 0-1,-1 1 1,0-1-1,0 0 1,1 0 0,-1 1-1,0-1 1,0 0 0,0 1-1,0-1 1,0 0-1,1 1 1,-1-1 0,0 0-1,0 1 1,0-1 0,0 0-1,0 1 1,0-1-1,0 0 1,0 1 0,0-1-1,0 0 1,0 1 0,0-1-1,-1 0 1,1 1-1,0-1 1,19-21-1499,-1-9-1270,-2-1-1,-1 0 1,16-48-1,-29 73 2245,28-75-8094</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32.792"/>
    </inkml:context>
    <inkml:brush xml:id="br0">
      <inkml:brushProperty name="width" value="0.025" units="cm"/>
      <inkml:brushProperty name="height" value="0.025" units="cm"/>
    </inkml:brush>
  </inkml:definitions>
  <inkml:trace contextRef="#ctx0" brushRef="#br0">225 1 7399,'0'0'6913,"0"13"-3112,-1 43-825,-4-1-1,-11 61 1,5-44-1674,-3 79 0,13-122-1231,0-19-56,0 0 0,0 0 0,2 0 1,-1 0-1,1 1 0,0-1 1,1-1-1,5 16 0,-2-19-499,-4-11-593,-4-14-415,-4-1 173,-1-1 1,-1 1 0,-1 1 0,-16-25 0,-57-68 392,48 78 3596,25 23 4072,28 16-6867,1-1 1,-1 0 0,1-1-1,1-1 1,-1-1-1,0-1 1,24-3 0,-18 3-1812,29-3-4673</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33.407"/>
    </inkml:context>
    <inkml:brush xml:id="br0">
      <inkml:brushProperty name="width" value="0.025" units="cm"/>
      <inkml:brushProperty name="height" value="0.025" units="cm"/>
    </inkml:brush>
  </inkml:definitions>
  <inkml:trace contextRef="#ctx0" brushRef="#br0">182 89 15214,'0'0'5355,"-13"1"-1533,6-1-3511,-1 0 0,1 1 0,0 0 0,0 1-1,0-1 1,0 1 0,0 1 0,1-1 0,-1 1 0,1 1 0,-1-1 0,1 1 0,0 0-1,0 0 1,1 1 0,-7 6 0,6-4-196,0 1 0,1 0 0,0 0 0,1 1 0,-1-1 0,2 1-1,-1 0 1,1 0 0,1 0 0,-3 10 0,5-16-111,-1-1 0,0 1 0,1 0-1,0 0 1,0-1 0,-1 1 0,2 0 0,-1 0 0,0-1-1,0 1 1,1 0 0,0-1 0,-1 1 0,1 0 0,0-1-1,0 1 1,1-1 0,-1 1 0,0-1 0,1 0-1,-1 1 1,1-1 0,0 0 0,0 0 0,0 0 0,0 0-1,0-1 1,0 1 0,1 0 0,-1-1 0,0 0-1,1 1 1,-1-1 0,1 0 0,0 0 0,-1-1 0,6 2-1,-1-1 31,0-1-1,0 1 1,-1-1-1,1-1 0,0 1 1,0-1-1,0 0 1,-1-1-1,1 0 1,-1 0-1,1 0 0,-1-1 1,0 0-1,0 0 1,0 0-1,0-1 0,0 0 1,-1 0-1,0-1 1,0 1-1,0-1 1,0 0-1,-1 0 0,0-1 1,4-6-1,0 1 35,-1-1 0,0-1-1,-1 0 1,-1 0 0,0 0 0,-1 0-1,0-1 1,-1 1 0,0-1 0,-1 0-1,0-19 1,-2 32-68,1 1 0,-1-1 0,0 0 0,0 1 0,0-1 0,0 0 0,0 1 0,0-1 0,0 0 0,0 1 0,0-1 0,-1 0 0,1 1 0,0-1 0,0 1 0,-1-1 0,1 0 0,0 1 0,0-1 0,-1 1 0,1-1 0,-1 1 0,1-1 0,-1 1 0,1-1 0,0 1 0,-1-1 0,0 1 0,1 0 0,-1-1 0,1 1 0,-1 0 0,1-1 0,-1 1 0,0 0 0,1 0 0,-1 0 0,0 0 0,1-1 0,-1 1 0,1 0 0,-1 0 0,0 0 0,1 0 0,-2 1 0,0-1 0,0 1 0,1-1 0,-1 1 0,0 0 0,0 0 0,1 0 0,-1 0 0,0 0 0,1 0 0,-1 0 0,1 1 0,-1-1 0,1 1 0,-2 1 0,-1 5 0,0-1 0,0 1 0,1 0 0,0 0 0,0 1 0,1-1 0,0 0 0,-1 10 0,3-16 0,-1 1 0,0-1 0,1 1 0,0-1 0,0 1 0,0-1 0,0 1 0,0-1 0,0 1 0,0-1 0,1 0 0,-1 1 0,1-1 0,0 1 0,0-1 0,0 0 0,0 1 0,0-1 0,0 0 0,1 0 0,-1 0 0,1 0 0,-1 0 0,1 0 0,0-1 0,0 1 0,0-1 0,0 1 0,0-1 0,0 1 0,3 0 0,2 0 0,-1-1 0,1-1 0,0 1 0,0-1 0,-1 0 0,1 0 0,0-1 0,0 0 0,-1 0 0,1-1 0,-1 0 0,1 0 0,-1 0 0,0-1 0,0 0 0,0 0 0,0-1 0,0 1 0,-1-1 0,1-1 0,-1 1 0,7-8 0,-4 3 0,0 1 0,0-1 0,-1-1 0,0 1 0,-1-1 0,0 0 0,-1-1 0,0 0 0,-1 1 0,0-1 0,0-1 0,2-15 0,-16 76 0,6-35 0,1 1 0,0-1 0,1 1 0,1 0 0,0 23 0,1-37 0,0 1 0,0 0 0,1 0 0,-1-1 0,0 1 0,1 0 0,-1-1 0,1 1 0,0 0 0,0-1 0,0 1 0,-1-1 0,1 1 0,0-1 0,1 1 0,-1-1 0,0 0 0,0 0 0,1 0 0,-1 1 0,0-1 0,1 0 0,-1-1 0,1 1 0,-1 0 0,1 0 0,0-1 0,-1 1 0,1-1 0,0 1 0,0-1 0,-1 0 0,1 1 0,0-1 0,0 0 0,-1 0 0,1-1 0,0 1 0,0 0 0,-1 0 0,1-1 0,0 1 0,-1-1 0,3-1 0,4 0 0,0-1 0,-1 1 0,0-2 0,1 1 0,-1-1 0,-1 0 0,1-1 0,9-8 0,-1-1 0,-1-2 0,-1 1 0,0-2 0,-1 0 0,-1 0 0,0-1 0,-1-1 0,11-31 0,-28 69 0,-23 82 0,27-90 0,1 1 0,0 0 0,1 0 0,0 0 0,1 0 0,2 24 0,-1-34-2,-1 0-1,1 0 1,0 0 0,1 0-1,-1 0 1,0 0 0,0 0-1,1 0 1,-1 0 0,1-1 0,0 1-1,-1-1 1,1 1 0,0-1-1,0 1 1,0-1 0,0 0-1,0 0 1,0 0 0,0 0-1,0-1 1,1 1 0,-1 0-1,0-1 1,0 1 0,1-1-1,-1 0 1,0 0 0,1 0 0,-1 0-1,0 0 1,1-1 0,2 0-1,0 1-129,1-1 0,0 0-1,-1 0 1,1 0 0,-1-1-1,1 0 1,-1 0 0,0 0-1,0-1 1,0 1 0,0-1-1,8-7 1,-1-7-5089,-3-2-2557</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33.757"/>
    </inkml:context>
    <inkml:brush xml:id="br0">
      <inkml:brushProperty name="width" value="0.025" units="cm"/>
      <inkml:brushProperty name="height" value="0.025" units="cm"/>
    </inkml:brush>
  </inkml:definitions>
  <inkml:trace contextRef="#ctx0" brushRef="#br0">136 0 9545,'0'0'22619,"-10"2"-22085,3-1-531,0 0 0,0 0 1,0 1-1,1 0 0,-1 1 0,0 0 1,1 0-1,0 0 0,0 0 1,0 1-1,0 0 0,1 1 1,-1-1-1,1 1 0,0 0 0,0 0 1,1 0-1,0 1 0,0 0 1,-6 10-1,11-15-3,-1-1 1,0 1-1,1-1 1,-1 1-1,0-1 1,1 1-1,-1-1 1,1 1-1,-1-1 1,1 1-1,-1-1 1,1 1-1,0-1 1,-1 0-1,1 1 1,-1-1-1,1 0 1,0 1-1,-1-1 1,1 0-1,0 0 1,-1 0-1,1 0 1,0 0-1,-1 0 0,1 0 1,0 0-1,0 0 1,-1 0-1,1 0 1,0 0-1,-1 0 1,1 0-1,0-1 1,0 1-1,35-4-70,-34 4 54,22-4-354,-7 1-79,0 1 0,0 0 0,0 1 0,0 1 0,0 0 0,19 4 0,-34-4 487,0 0 0,-1 1-1,1 0 1,-1-1 0,1 1 0,-1 0 0,0 0-1,1 0 1,-1 0 0,0 0 0,1 0 0,-1 0-1,0 1 1,0-1 0,0 0 0,0 1 0,0-1 0,0 0-1,-1 1 1,1-1 0,0 1 0,-1 0 0,1-1-1,-1 1 1,1-1 0,-1 1 0,0 0 0,0-1-1,0 1 1,0 0 0,0-1 0,0 1 0,0 0-1,-1-1 1,0 4 0,0 1 193,0 0 1,-1 0-1,0 0 0,0 0 1,-1 0-1,0-1 1,0 1-1,-4 6 0,0-3-175,-49 57 61,53-62-119,-1-1 0,1 0 0,-1 0 0,1 0 0,-1 0-1,0-1 1,0 1 0,0-1 0,0 0 0,0-1 0,-1 1 0,1-1-1,0 1 1,-1-1 0,-7 1 0,11-3-40,0 1-1,1 0 1,-1 0 0,0-1-1,1 1 1,-1 0 0,1-1-1,-1 1 1,1-1 0,-1 1-1,1-1 1,-1 1-1,1-1 1,-1 1 0,1-1-1,-1 1 1,1-1 0,0 1-1,-1-1 1,1 0 0,0 1-1,0-1 1,0 1 0,-1-1-1,1 0 1,0 1 0,0-1-1,0 0 1,0 0 0,0 0-1,0-29-4814,0 21 1402,0-27-10462</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34.087"/>
    </inkml:context>
    <inkml:brush xml:id="br0">
      <inkml:brushProperty name="width" value="0.025" units="cm"/>
      <inkml:brushProperty name="height" value="0.025" units="cm"/>
    </inkml:brush>
  </inkml:definitions>
  <inkml:trace contextRef="#ctx0" brushRef="#br0">37 69 9161,'0'0'20051,"8"2"-18103,1 0-1841,0-1 0,0 0 1,0 0-1,0-1 0,0 0 0,0-1 0,0 0 0,-1 0 0,1-1 0,0 0 1,-1-1-1,1 0 0,-1 0 0,15-8 0,-15 6-107,-4 4 0,-1-1 0,0 0 0,0 0 0,0 0 0,0 0 0,0 0 0,0-1 0,0 1 0,-1-1 0,1 0 0,-1 0 0,3-4 0,-5 7 0,0 0 0,0-1 0,0 1 0,0 0 0,0-1 0,0 1 0,0-1 0,0 1 0,0 0 0,0-1 0,0 1 0,0 0 0,0-1 0,0 1 0,0 0 0,-1 0 0,1-1 0,0 1 0,0 0 0,0-1 0,-1 1 0,1 0 0,0 0 0,0-1 0,-1 1 0,1 0 0,0 0 0,0-1 0,-1 1 0,1 0 0,0 0 0,-1 0 0,1 0 0,0 0 0,-1-1 0,1 1 0,0 0 0,-1 0 0,1 0 0,0 0 0,-1 0 0,1 0 0,0 0 0,-1 0 0,1 0 0,-21 0 0,17 1 0,-8 0 0,-1 1 0,0 1 0,1 0 0,0 0 0,0 2 0,0-1 0,0 1 0,-12 8 0,18-10 0,0 1 0,1-1 0,-1 1 0,0 0 0,1 0 0,0 1 0,0 0 0,1 0 0,-1 0 0,1 0 0,0 1 0,0-1 0,1 1 0,-1 0 0,1 0 0,1 1 0,-3 6 0,5-12 0,0 1 0,-1-1 0,1 1 0,0 0 0,0-1 0,0 1 0,0 0 0,1-1 0,-1 1 0,0 0 0,1-1 0,-1 1 0,1-1 0,0 1 0,-1-1 0,1 1 0,0-1 0,0 1 0,0-1 0,0 0 0,0 1 0,0-1 0,0 0 0,1 0 0,-1 0 0,0 0 0,1 0 0,-1 0 0,0 0 0,1 0 0,-1-1 0,1 1 0,0 0 0,-1-1 0,1 0 0,-1 1 0,4-1 0,8 2 0,0 0 0,-1-1 0,1-1 0,14-1 0,-10 0 0,54-6-837,-23-6-3248,19-12-7328</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34.631"/>
    </inkml:context>
    <inkml:brush xml:id="br0">
      <inkml:brushProperty name="width" value="0.025" units="cm"/>
      <inkml:brushProperty name="height" value="0.025" units="cm"/>
    </inkml:brush>
  </inkml:definitions>
  <inkml:trace contextRef="#ctx0" brushRef="#br0">10 1 10762,'-1'12'8947,"-2"46"-4568,-3 25-181,7 103 0,-1-181-4175,1 1 0,0 0-1,0 0 1,1 0 0,-1-1 0,1 1 0,1-1-1,-1 0 1,1 1 0,0-1 0,7 9 0,-9-12-23,1 0 0,0 0 1,0-1-1,0 1 0,0-1 1,0 1-1,1-1 0,-1 0 0,0 0 1,1 1-1,-1-2 0,1 1 1,-1 0-1,1-1 0,-1 1 1,1-1-1,-1 1 0,1-1 1,0 0-1,-1 0 0,1-1 0,-1 1 1,1 0-1,0-1 0,-1 0 1,1 1-1,-1-1 0,0 0 1,4-2-1,2-1 0,-1 0 0,0-1 0,0 0 0,0 0 0,0-1 0,-1 1 0,0-1 0,9-13 0,40-62 0,-29 39 0,-26 42 0,0 0 0,0-1 0,0 1 0,0 0 0,0 0 0,0 0 0,0-1 0,0 1 0,0 0 0,0 0 0,0 0 0,1-1 0,-1 1 0,0 0 0,0 0 0,0 0 0,0 0 0,0 0 0,0-1 0,0 1 0,1 0 0,-1 0 0,0 0 0,0 0 0,0 0 0,0 0 0,1-1 0,-1 1 0,0 0 0,0 0 0,0 0 0,1 0 0,-1 0 0,0 0 0,0 0 0,0 0 0,1 0 0,-1 0 0,0 0 0,0 0 0,0 0 0,1 0 0,-1 0 0,0 0 0,0 0 0,0 0 0,0 0 0,1 1 0,-1-1 0,0 0 0,0 0 0,0 0 0,0 0 0,1 0 0,-1 0 0,0 1 0,0-1 0,0 0 0,0 0 0,0 0 0,1 1 0,1 18 0,-4 29 0,-9 8 0,7-38 0,1 1 0,-2 36 0,4-55 0,1 1 0,0-1 0,0 0 0,0 1 0,0-1 0,0 0 0,0 1 0,0-1 0,0 0 1,0 1-1,1-1 0,-1 0 0,0 1 0,0-1 0,0 0 0,0 0 0,0 1 0,0-1 0,1 0 0,-1 1 0,0-1 0,0 0 0,1 0 0,-1 0 0,0 1 0,0-1 0,1 0 0,-1 0 0,0 0 1,0 1-1,1-1 0,-1 0 0,0 0 0,1 0 0,-1 0 0,0 0 0,1 0 0,-1 0 0,16-5-138,13-19-1424,-5-8-3201,-2-4-3766,1-4-5757</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35.114"/>
    </inkml:context>
    <inkml:brush xml:id="br0">
      <inkml:brushProperty name="width" value="0.025" units="cm"/>
      <inkml:brushProperty name="height" value="0.025" units="cm"/>
    </inkml:brush>
  </inkml:definitions>
  <inkml:trace contextRef="#ctx0" brushRef="#br0">79 281 17457,'-6'9'4409,"-1"2"-3507,-36 61 4288,39-64-4722,1-1 0,0 0 0,0 1 0,1 0 1,0 0-1,0 0 0,1 0 0,0 0 0,-1 9 0,3-16-464,-1 0 1,0-1-1,0 1 1,0 0-1,0 0 0,1 0 1,-1-1-1,0 1 1,1 0-1,-1 0 0,1 0 1,-1-1-1,0 1 1,1 0-1,0-1 1,-1 1-1,1 0 0,-1-1 1,1 1-1,0-1 1,0 1-1,-1-1 0,1 1 1,0-1-1,0 0 1,-1 1-1,1-1 1,1 0-1,32 2 28,-25-4-37,-1 1-1,0-1 1,1-1 0,-1 0-1,13-6 1,-12 3 5,0 0 0,-1-1 0,1 0 0,-1-1 0,-1 0 0,0 0 0,0 0 0,0-1 0,5-12 0,-8 15 0,-1 0 0,1-1 0,-2 1 0,1-1 0,-1 0 0,0 0 0,0 0 0,-1 0 0,0 0 0,0 0 0,-1 0 0,0 0 0,0 0 0,-2-14 0,2 21 0,-1-1 0,1 0 0,0 1 0,0-1 0,-1 1 0,1-1 0,0 1 0,-1-1 0,1 1 0,0-1 0,-1 1 0,1-1 0,-1 1 0,1-1 0,-1 1 0,1 0 0,-1-1 0,1 1 0,-1 0 0,1 0 0,-1-1 0,1 1 0,-1 0 0,0 0 0,1 0 0,-1 0 0,1-1 0,-1 1 0,0 0 0,1 0 0,-1 0 0,1 0 0,-1 0 0,0 1 0,1-1 0,-1 0 0,1 0 0,-1 0 0,0 1 0,1-1 0,-1 0 0,1 0 0,-1 1 0,1-1 0,-1 0 0,1 1 0,-1-1 0,1 1 0,-1 0 0,-23 21 0,22-19 0,0 0 0,1-1 0,-1 1 0,1 0 0,-1 0 0,1 0 0,0 1 0,1-1 0,-1 0 0,0 0 0,1 1 0,0-1 0,0 0 0,0 0 0,0 1 0,0-1 0,1 0 0,-1 0 0,1 1 0,0-1 0,2 5 0,-1-6 0,0 1 0,0-1 0,0 0 0,1 1 0,-1-1 0,1 0 0,-1-1 0,1 1 0,0 0 0,0-1 0,0 0 0,0 1 0,0-1 0,0 0 0,0-1 0,0 1 0,1 0 0,-1-1 0,0 0 0,0 0 0,6 0 0,4-1 0,0 0 0,-1-1 0,0 0 0,1-1 0,-1 0 0,0-1 0,0 0 0,0-1 0,-1-1 0,0 1 0,0-2 0,0 0 0,-1 0 0,0-1 0,0 0 0,-1 0 0,0-1 0,-1-1 0,0 0 0,0 0 0,-1 0 0,0-1 0,-1 0 0,0 0 0,-1 0 0,0-1 0,-1 0 0,0 0 0,-1 0 0,0-1 0,-1 1 0,1-23 0,-2 26 0,-1 1 0,0-1 0,-1 1 0,0-1 0,0 1 0,-5-15 0,6 22 0,0-1 0,-1 1 0,1 0 0,-1 0 0,0 0 0,1 0 0,-1 0 0,0 0 0,1 0 0,-1 0 0,0 0 0,0 1 0,0-1 0,0 0 0,0 0 0,0 1 0,0-1 0,0 1 0,0-1 0,0 1 0,-3-2 0,2 3 0,0-1 0,0 0 0,-1 0 0,1 1 0,0-1 0,0 1 0,0-1 0,-1 1 0,1 0 0,0 0 0,0 0 0,0 0 0,0 1 0,1-1 0,-1 0 0,-3 3 0,-10 12 0,0 0 0,1 1 0,0 0 0,1 1 0,2 1 0,0 0 0,0 1 0,2 0 0,-11 32 0,17-43 0,0 1 0,1 0 0,-1 0 0,2 1 0,0-1 0,0 0 0,1 1 0,1 13 0,0-21 0,-1 0 0,1 1 0,0-1 0,0 1 0,1-1 0,-1 0 0,1 0 0,-1 1 0,1-1 0,0-1 0,0 1 0,1 0 0,-1 0 0,0-1 0,1 1 0,0-1 0,-1 0 0,1 0 0,0 0 0,0 0 0,0 0 0,1-1 0,-1 1 0,0-1 0,1 0 0,5 1 0,10 3-586,0-2 1,1-1-1,-1 0 1,21-2-1,-15-1-957,1-1 0,-1-1-1,0-2 1,0 0 0,25-10-1,-16 2-6351</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35.455"/>
    </inkml:context>
    <inkml:brush xml:id="br0">
      <inkml:brushProperty name="width" value="0.025" units="cm"/>
      <inkml:brushProperty name="height" value="0.025" units="cm"/>
    </inkml:brush>
  </inkml:definitions>
  <inkml:trace contextRef="#ctx0" brushRef="#br0">145 250 4965,'0'0'25667,"-10"-5"-24466,3 3-1053,6 0-125,-1 1 0,0 0-1,0 0 1,0 0 0,0 0-1,0 1 1,0-1 0,0 0-1,0 1 1,0 0 0,0-1-1,0 1 1,-1 0 0,1 0-1,0 0 1,0 0 0,0 0-1,0 1 1,0-1 0,0 1-1,0-1 1,0 1 0,0 0 0,0 0-1,0 0 1,0 0 0,0 0-1,0 0 1,1 1 0,-1-1-1,0 0 1,-1 2 0,-6 9-12,-1 1 1,2 0 0,-10 17-1,16-25-11,-1 0-1,1 0 0,0 0 0,0 1 1,1-1-1,0 0 0,0 1 1,0 0-1,0-1 0,1 1 0,0-1 1,1 8-1,-1-11 1,1-1 0,0 0 0,-1 1 0,1-1 0,0 0 0,0 0 0,0 0 0,0 0 0,0 0 0,0 0 0,0 0 0,0 0 0,0 0 0,1 0 0,-1 0 0,0-1 0,1 1 0,-1-1 0,0 1 0,1-1 0,-1 1 0,1-1 0,-1 0 0,1 1 0,-1-1 0,0 0 0,1 0 0,-1 0 0,1 0 0,-1-1 0,1 1 0,-1 0 0,1-1 0,-1 1 0,2-1 0,6-1 0,-1 0 0,0 0 0,0-1 0,-1 0 0,10-5 0,0-4 0,0 0 0,0-1 0,-1-1 0,-1 0 0,0-2 0,-1 1 0,-1-2 0,0 0 0,-2 0 0,0-1 0,0-1 0,-2 1 0,0-2 0,-2 1 0,0-1 0,-1 0 0,-1-1 0,0 0 0,2-39 0,-7 60 0,0-1 0,0 1 0,0 0 0,0 0 0,0-1 0,0 1 0,0 0 0,0-1 0,0 1 0,0 0 0,0-1 0,0 1 0,0 0 0,0-1 0,0 1 0,0 0 0,-1-1 0,1 1 0,0 0 0,0 0 0,0-1 0,0 1 0,-1 0 0,1-1 0,0 1 0,0 0 0,0 0 0,-1 0 0,1-1 0,0 1 0,0 0 0,-1 0 0,1 0 0,0 0 0,-1-1 0,1 1 0,-11 7 0,-8 17 0,10-9 0,1 1 0,1-1 0,0 1 0,1 0 0,1 1 0,1-1 0,0 1 0,1 0 0,1 0 0,0 0 0,2 1 0,1 20 0,-1-34-48,1-1 1,0 1-1,0-1 0,0 1 1,0-1-1,1 1 0,-1-1 1,1 0-1,0 0 0,0 0 0,0 0 1,1 0-1,-1 0 0,1 0 1,-1-1-1,1 1 0,0-1 1,0 0-1,0 0 0,0 0 1,0 0-1,0 0 0,1-1 1,-1 0-1,7 2 0,3 1-1098,0-2 0,-1 0 0,1 0 0,0-1 0,0-1 0,16-1 0,25-5-16722</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36.046"/>
    </inkml:context>
    <inkml:brush xml:id="br0">
      <inkml:brushProperty name="width" value="0.025" units="cm"/>
      <inkml:brushProperty name="height" value="0.025" units="cm"/>
    </inkml:brush>
  </inkml:definitions>
  <inkml:trace contextRef="#ctx0" brushRef="#br0">214 38 5605,'0'0'20745,"-9"-6"-17819,4 1-2479,3 3-336,0-1 1,-1 1-1,1 0 0,-1 0 0,1 0 0,-1 0 0,0 0 1,1 1-1,-1-1 0,0 1 0,0 0 0,0 0 1,0 0-1,0 0 0,-1 1 0,1-1 0,0 1 0,0-1 1,0 1-1,0 0 0,-4 1 0,-2 2-85,1 1 0,0-1 0,0 2 0,1-1 0,-1 1 0,1 0 0,0 1 0,1-1 0,-1 1 0,1 1 0,0-1 0,1 1 0,-1 0 0,1 1 0,1-1 0,-1 1 0,1 0 0,1 0 0,-1 0 0,1 0 0,1 1 0,-3 13 0,5-22-26,0 1 0,0-1 0,0 1 0,-1-1 0,1 1 0,0-1 0,0 0 0,0 1 0,0-1 0,0 1 0,0-1 0,0 1 0,0-1 0,0 1 0,1-1 0,-1 1 0,0-1 0,0 1 0,0-1 0,0 0 0,1 1 0,-1-1 0,0 1 0,0-1 0,1 0 0,-1 1 0,0-1 0,1 0 0,-1 1 0,0-1 0,1 0 0,-1 1 0,1-1 0,-1 0 0,1 0 0,-1 0 0,1 1 0,18-8 0,16-23 0,-25 20-75,-1 0 1,0-2-1,-1 1 0,0-1 0,-1 0 1,0 0-1,-1-1 0,9-24 0,-15 36-293,-19 63-2675,20-31-343,0-30 3104,-1 0-1,0 0 1,1 0-1,-1 0 1,1 0-1,0 0 1,-1 0-1,1 0 1,0-1 0,0 1-1,-1 0 1,1 0-1,0-1 1,0 1-1,0 0 1,0-1-1,0 1 1,0-1 0,0 1-1,0-1 1,0 0-1,0 1 1,0-1-1,2 0 1,22 2-7608</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36.451"/>
    </inkml:context>
    <inkml:brush xml:id="br0">
      <inkml:brushProperty name="width" value="0.025" units="cm"/>
      <inkml:brushProperty name="height" value="0.025" units="cm"/>
    </inkml:brush>
  </inkml:definitions>
  <inkml:trace contextRef="#ctx0" brushRef="#br0">79 1 18353,'-4'12'2557,"-12"31"-413,2 1 0,2 1 0,-9 76-1,9 63-628,12-91-1259,19-141 791,21-149-860,-11 41-1159,-26 147 788,0-1 0,0 1 0,1 0 0,0 0 0,0 0 0,1 0 0,1 1 0,7-11 0,-11 17 120,-1 0 1,0 0-1,1 1 0,0-1 0,-1 0 0,1 1 0,0-1 0,0 1 0,0 0 0,0 0 0,0 0 0,0-1 0,0 2 1,0-1-1,1 0 0,-1 0 0,0 1 0,0-1 0,1 1 0,-1 0 0,0 0 0,1 0 0,-1 0 0,0 0 0,1 0 1,-1 1-1,0-1 0,1 1 0,-1-1 0,0 1 0,0 0 0,0 0 0,0 0 0,0 0 0,0 0 0,0 1 0,0-1 1,0 1-1,0-1 0,2 4 0,-1-3 77,0 1 0,-1 0-1,1-1 1,-1 1 0,0 0 0,0 0 0,0 0 0,0 1 0,0-1 0,-1 0 0,0 1 0,1-1 0,-1 1-1,-1 0 1,1-1 0,0 1 0,-1 0 0,0-1 0,0 1 0,0 0 0,0-1 0,0 1 0,-1 0 0,0-1-1,0 1 1,0-1 0,0 1 0,0-1 0,-1 1 0,1-1 0,-1 0 0,0 0 0,-3 4 0,1-1 285,-1 0 0,0-1 0,0 0 1,0 0-1,0 0 0,-1 0 0,0-1 1,0 0-1,0 0 0,-1-1 0,1 0 1,-1 0-1,1 0 0,-1-1 0,0 0 1,-10 2-1,13-3-283,0-1 1,0 0-1,0 1 1,0-1-1,0 0 1,0-1-1,0 1 1,0-1-1,0 0 0,0 0 1,0 0-1,0 0 1,1-1-1,-1 0 1,0 1-1,-5-5 0,7 3-176,-1 1-1,1-1 1,0 0-1,0 0 0,0 0 1,0 0-1,0 0 1,1 0-1,-1-1 0,1 1 1,0-1-1,0 1 1,0-1-1,0 1 0,1-1 1,0 1-1,-1-1 1,2-6-1,1-7-5721,12 3-3027</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3.644"/>
    </inkml:context>
    <inkml:brush xml:id="br0">
      <inkml:brushProperty name="width" value="0.025" units="cm"/>
      <inkml:brushProperty name="height" value="0.025" units="cm"/>
    </inkml:brush>
  </inkml:definitions>
  <inkml:trace contextRef="#ctx0" brushRef="#br0">146 33 11050,'0'0'15637,"-11"-1"-14410,4 1-1093,5-1-93,-1 0 0,0 1 0,0 0 0,0-1 0,0 1 0,0 0 1,0 0-1,0 1 0,0-1 0,0 1 0,0-1 0,1 1 0,-1 0 0,0 0 0,0 0 0,1 1 0,-1-1 0,0 1 0,1-1 0,0 1 0,-1 0 0,1 0 0,0 0 0,0 0 1,-4 5-1,-3 7 230,0 1 0,1 0 0,-8 22 0,13-31-195,1 0 1,0 0 0,1 0 0,-1 0-1,1 1 1,0-1 0,1 0 0,0 1-1,0-1 1,0 0 0,1 1 0,1 7 0,-1-13-68,-1 1 0,1-1 0,0 0 1,0 1-1,0-1 0,-1 0 0,1 0 1,1 0-1,-1 0 0,0 0 1,0 0-1,0 0 0,1 0 0,-1 0 1,0 0-1,1-1 0,-1 1 1,0-1-1,1 1 0,-1-1 0,1 1 1,-1-1-1,1 0 0,-1 0 1,1 0-1,0 1 0,-1-2 0,1 1 1,-1 0-1,1 0 0,1-1 1,2 1 38,1-1 0,-1-1 0,0 1 1,0 0-1,0-1 0,0 0 1,9-5-1,-1-3 16,-1 0 1,0 0-1,-1-1 0,0-1 1,0 0-1,-1 0 1,8-15-1,0-1 60,-2-1-1,18-42 1,-42 88-124,-43 105 0,46-108 0,0 1 0,0 0 0,2 0 0,0 0 0,1 0 0,0 0 0,1 25 0,1-39-20,1 1 1,-1-1-1,1 0 0,0 1 1,-1-1-1,1 1 0,0-1 1,0 0-1,0 0 0,-1 1 1,1-1-1,1 0 0,-1 0 1,0 0-1,0 0 0,0 0 0,1 0 1,-1-1-1,0 1 0,1 0 1,-1-1-1,0 1 0,1-1 1,-1 1-1,1-1 0,-1 1 1,1-1-1,-1 0 0,1 0 1,-1 0-1,1 0 0,-1 0 1,1 0-1,-1 0 0,1-1 1,-1 1-1,1-1 0,1 0 1,3 0-261,0 0 1,-1 0 0,1-1-1,-1 0 1,1 0 0,-1-1-1,0 0 1,0 0 0,6-4-1,13-20-5533,-2-5-4095</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37.541"/>
    </inkml:context>
    <inkml:brush xml:id="br0">
      <inkml:brushProperty name="width" value="0.025" units="cm"/>
      <inkml:brushProperty name="height" value="0.025" units="cm"/>
    </inkml:brush>
  </inkml:definitions>
  <inkml:trace contextRef="#ctx0" brushRef="#br0">0 189 1858,'0'0'2039,"1"-10"-1580,1-6 190,1 1 1,0 0-1,10-26 1,9-9 4423,-19 44-3578,1 1 0,0 0-1,-1-1 1,2 2 0,7-9 0,-12 13-1399,0 0-1,1 0 1,-1-1 0,0 1-1,0 0 1,1 0 0,-1 0-1,0-1 1,1 1 0,-1 0-1,0 0 1,1 0 0,-1 0-1,0 0 1,1 0 0,-1 0-1,0 0 1,1 0 0,-1 0-1,1 0 1,-1 0 0,0 0-1,1 0 1,-1 0-1,0 0 1,1 0 0,-1 1-1,0-1 1,0 0 0,1 0-1,-1 0 1,0 0 0,1 1-1,-1-1 1,0 0 0,0 0-1,1 1 1,-1-1 0,0 0-1,0 1 1,0-1 0,1 0-1,-1 0 1,0 1 0,0-1-1,0 0 1,0 1 0,0-1-1,0 0 1,1 1 0,-1-1-1,0 1 1,0-1 0,0 0-1,0 1 1,0-1 0,-1 0-1,1 1 1,0 0 0,2 28 511,-2-25-148,-1 66 1196,-3 0 0,-20 109 0,10-99-1655,14-98 0,1-8 0,-1 0 0,-1 1 0,-1-1 0,-2 1 0,-10-39 0,15 79 0,-1-11 0,0 1 0,1-1 0,-1 1 0,1-1 0,0 1 0,0-1 0,3 8 0,-2-8 0,0 0 0,0-1 0,0 1 0,0 0 0,1-1 0,-1 0 0,1 1 0,0-1 0,0 0 0,1-1 0,-1 1 0,0 0 0,1-1 0,0 0 0,-1 0 0,1 0 0,0 0 0,0-1 0,0 1 0,0-1 0,0 0 0,1 0 0,-1-1 0,0 1 0,0-1 0,1 0 0,7 0 0,-6-2 0,1 1 0,-1-1 0,1 0 0,-1 0 0,0-1 0,0 0 0,0 0 0,0 0 0,0-1 0,-1 0 0,1 0 0,-1-1 0,0 1 0,-1-1 0,1 0 0,-1 0 0,5-7 0,35-71 0,-41 124 0,-2 86-171,-1-126-147,1-1 1,-1 1-1,1-1 0,-1 1 1,1-1-1,-1 0 0,1 1 0,-1-1 1,1 0-1,0 1 0,-1-1 1,1 0-1,0 0 0,-1 1 0,1-1 1,0 0-1,-1 0 0,1 0 0,0 0 1,0 0-1,-1 0 0,1 0 1,0 0-1,-1-1 0,1 1 0,0 0 1,-1 0-1,1 0 0,0-1 1,0 0-1,11-7-8560</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38.327"/>
    </inkml:context>
    <inkml:brush xml:id="br0">
      <inkml:brushProperty name="width" value="0.025" units="cm"/>
      <inkml:brushProperty name="height" value="0.025" units="cm"/>
    </inkml:brush>
  </inkml:definitions>
  <inkml:trace contextRef="#ctx0" brushRef="#br0">23 1 5669,'0'0'23890,"1"10"-22924,-2 15-406,-1-1 1,0 0-1,-13 46 1,11-43-561,4-27 0,0 1 0,0-1 0,0 0 0,0 1 0,0-1 0,0 0 0,0 1 0,0-1 0,0 1 0,0-1 0,1 0 0,-1 1 0,0-1 0,0 0 0,0 1 0,0-1 0,1 0 0,-1 0 0,0 1 0,0-1 0,1 0 0,-1 1 0,0-1 0,0 0 0,1 0 0,-1 0 0,0 1 0,1-1 0,-1 0 0,1 0 0,2 0 0,0-1 0,0 0 0,-1 0 0,1 0 0,0-1 0,-1 1 0,1-1 0,-1 1 0,1-1 0,-1 0 0,0 0 0,3-3 0,55-53 0,-45 42 0,0 0 0,1 1 0,1 1 0,21-14 0,-38 28 0,1 0 0,-1 0 0,0-1 0,1 1 0,-1 0 0,1 0 0,-1-1 0,0 1 0,1 0 0,-1 0 0,1 0 0,-1 0 0,1 0 0,-1 0 0,1 0 0,-1 0 0,0 0 0,1 0 0,-1 0 0,1 0 0,-1 0 0,1 0 0,-1 0 0,1 1 0,-1-1 0,0 0 0,1 0 0,-1 0 0,1 1 0,-1-1 0,0 0 0,1 0 0,-1 1 0,0-1 0,1 0 0,-1 1 0,0-1 0,1 1 0,-1-1 0,0 0 0,0 1 0,0-1 0,1 1 0,4 31 0,-9 35 0,4-66 0,-1-1 0,1 0 0,0 1 0,0-1 0,0 0 0,0 0 0,0 1 0,0-1 0,0 0 0,0 0 0,0 1 0,0-1 0,0 0 0,0 0 0,0 1 0,0-1 0,0 0 0,1 0 0,-1 1 0,0-1 0,0 0 0,0 0 0,0 1 0,0-1 0,0 0 0,1 0 0,-1 0 0,0 0 0,0 1 0,0-1 0,1 0 0,-1 0 0,0 0 0,0 0 0,0 0 0,1 1 0,-1-1 0,0 0 0,0 0 0,1 0 0,-1 0 0,0 0 0,0 0 0,1 0 0,-1 0 0,0 0 0,0 0 0,1 0 0,-1 0 0,0 0 0,0 0 0,1 0 0,-1 0 0,0 0 0,22-11 0,18-19 0,-40 30 0,11-9 0,-6 3 0,0 2 0,1-1 0,-1 1 0,1-1 0,0 2 0,0-1 0,0 1 0,0-1 0,1 2 0,-1-1 0,1 1 0,10-2 0,-16 4 0,0 0 0,0 1 0,0-1 0,-1 1 0,1 0 0,0-1 0,0 1 0,0 0 0,-1-1 0,1 1 0,0 0 0,-1 0 0,1 0 0,0-1 0,-1 1 0,1 0 0,-1 0 0,0 0 0,1 0 0,-1 0 0,0 0 0,1 0 0,-1 0 0,0 0 0,0 0 0,0 0 0,0 0 0,0 0 0,0 2 0,-1 43 0,1-35 0,4 17-1216,-1-22-613,-2-17-1089,-1 2-5501</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38.654"/>
    </inkml:context>
    <inkml:brush xml:id="br0">
      <inkml:brushProperty name="width" value="0.025" units="cm"/>
      <inkml:brushProperty name="height" value="0.025" units="cm"/>
    </inkml:brush>
  </inkml:definitions>
  <inkml:trace contextRef="#ctx0" brushRef="#br0">1 1 18642,'0'0'10281</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39.041"/>
    </inkml:context>
    <inkml:brush xml:id="br0">
      <inkml:brushProperty name="width" value="0.025" units="cm"/>
      <inkml:brushProperty name="height" value="0.025" units="cm"/>
    </inkml:brush>
  </inkml:definitions>
  <inkml:trace contextRef="#ctx0" brushRef="#br0">0 1 16752,'0'0'15470,"0"73"-14925,2-45-545,1 2 0,3-7 0,1 0 0,2-3 0,-2-4-1473,0 0-1122,-4-6-1793,-3-5-1474</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39.385"/>
    </inkml:context>
    <inkml:brush xml:id="br0">
      <inkml:brushProperty name="width" value="0.025" units="cm"/>
      <inkml:brushProperty name="height" value="0.025" units="cm"/>
    </inkml:brush>
  </inkml:definitions>
  <inkml:trace contextRef="#ctx0" brushRef="#br0">0 29 17681,'0'0'10666,"46"-25"-21012,-24 22-2338</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39.745"/>
    </inkml:context>
    <inkml:brush xml:id="br0">
      <inkml:brushProperty name="width" value="0.025" units="cm"/>
      <inkml:brushProperty name="height" value="0.025" units="cm"/>
    </inkml:brush>
  </inkml:definitions>
  <inkml:trace contextRef="#ctx0" brushRef="#br0">0 0 15695,'0'0'12481,"10"1"-11194,2 0-955,1 0 0,-1 1 0,1 1 0,19 6 1,-28-7-295,0-1 0,-1 0 0,1 1 0,-1 0 0,1 0 0,-1 0 0,1 0 0,-1 1 0,0-1 0,0 1 0,0 0 0,0 0 0,-1 0 0,1 0 0,-1 0 1,0 1-1,0-1 0,0 1 0,0-1 0,-1 1 0,3 7 0,-3-4-16,0 0 0,-1 0-1,1-1 1,-2 1 0,1 0 0,-1 0 0,0-1-1,0 1 1,-1 0 0,1-1 0,-2 1 0,1-1 0,-1 0-1,-4 9 1,-5 3 80,-1 0 0,0-1-1,-19 19 1,-3 4-30,34-39-72,1-1 0,0 0 0,-1 0 0,1 1 0,0-1 0,0 0 0,0 0 0,-1 1 0,1-1 0,0 0 0,0 1 0,0-1 0,-1 0 0,1 1 0,0-1 0,0 0 0,0 1 0,0-1 0,0 0 0,0 1 0,0-1 0,0 1 0,0-1 0,0 0 0,0 1 0,0-1 0,0 0 0,0 1 0,0-1 0,0 0 0,0 1 0,1-1 0,-1 0 0,0 1 0,1 0 0,14 3 0,27-7 0,-39 2 0,25-4-282,0-1 0,-1-2 0,1 0 0,-2-2 0,29-14 0,-32 10-3925,-13 1-1697,-8 1-1575</inkml:trace>
  <inkml:trace contextRef="#ctx0" brushRef="#br0" timeOffset="1">94 123 13421,'0'0'13068,"54"-10"-13100,-15 14-2530,4-3-3172,6 3-8135</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40.071"/>
    </inkml:context>
    <inkml:brush xml:id="br0">
      <inkml:brushProperty name="width" value="0.025" units="cm"/>
      <inkml:brushProperty name="height" value="0.025" units="cm"/>
    </inkml:brush>
  </inkml:definitions>
  <inkml:trace contextRef="#ctx0" brushRef="#br0">147 40 15150,'0'0'6182,"-9"0"-1687,0 0-4010,1 0 0,-1 1 1,1 0-1,0 0 0,-1 1 0,1 0 0,0 1 1,-13 5-1,18-7-396,0 1-1,0-1 1,0 1 0,0 0 0,0 0-1,1 0 1,-1 0 0,1 0-1,-1 1 1,1-1 0,0 1 0,0-1-1,0 1 1,0 0 0,0 0 0,1 0-1,-1 0 1,1 0 0,0 0-1,0 0 1,0 0 0,0 1 0,1-1-1,-1 0 1,1 1 0,0-1 0,0 0-1,1 7 1,-1-9-89,0 0 0,0 0 0,1 0 0,-1 0 0,0 0 0,1 0 0,-1 0 0,1 0 0,-1 0 0,1 0 0,0 0 0,-1 0 0,1 0 0,0-1 0,0 1 0,0 0 0,-1 0 0,1-1 0,0 1 0,0-1 0,0 1 0,0-1 0,2 1 0,32 3 0,-27-4 0,1-2 0,0 1 0,-1-1 0,0 0 0,15-6 0,-13 2-97,0 0 0,-1 0 1,0-1-1,0 0 0,0 0 0,-1-1 1,0 0-1,-1-1 0,0 0 0,0 0 1,-1 0-1,0-1 0,-1 0 0,0 0 1,6-18-1,-18 48-112,-1-2 307,2 0-1,0 0 1,-6 35-1,11-49-93,1 0-1,0 0 0,-1 0 0,1 0 0,0 0 0,1-1 1,-1 1-1,1 0 0,0 0 0,0 0 0,0-1 0,0 1 1,1 0-1,-1-1 0,1 1 0,2 3 0,-1-5-120,0 0-1,0 0 1,0 0-1,0 0 1,1 0-1,-1-1 1,0 1-1,1-1 1,-1 0-1,1 0 1,-1-1 0,1 1-1,0-1 1,-1 1-1,1-1 1,0 0-1,5-1 1,-3 1-663,-1 0 0,1-1 0,0 0 0,-1 0 1,1 0-1,-1-1 0,1 1 0,-1-1 0,0 0 0,0-1 0,8-4 1,22-20-9081</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40.491"/>
    </inkml:context>
    <inkml:brush xml:id="br0">
      <inkml:brushProperty name="width" value="0.025" units="cm"/>
      <inkml:brushProperty name="height" value="0.025" units="cm"/>
    </inkml:brush>
  </inkml:definitions>
  <inkml:trace contextRef="#ctx0" brushRef="#br0">51 1 9801,'-5'9'11291,"-4"16"-10143,0-1 0,2 2 1,1-1-1,1 1 0,1 0 0,1 0 1,1 33-1,2-35-650,1 1 0,1-1-1,2 1 1,11 43 0,-16-79-498,0 1 0,1-1 0,0 1 0,2-17 0,0-7 0,-3 0 0,-1-8 0,3 36 0,3 21 0,-4-10 0,1 0 0,1-1 0,-1 1 0,1 0 0,0-1 0,0 1 0,0-1 0,0 0 0,1 0 0,-1 0 0,1 0 0,0 0 0,1 0 0,-1-1 0,1 0 0,-1 1 0,1-1 0,5 2 0,-3-1 0,0-1 0,1-1 0,-1 1 0,1-1 0,0 0 0,0-1 0,0 0 0,0 0 0,0 0 0,0-1 0,11 0 0,-7-1 0,0 0 0,0-1 0,0 0 0,0-1 0,0 0 0,-1-1 0,1 0 0,-1 0 0,0-1 0,-1-1 0,1 0 0,-1 0 0,0 0 0,0-1 0,14-16 0,-21 24 0,-2 8 0,-4 28 0,1-15 0,1 0 0,0 31 0,2-52 1,0 1 1,1-1-1,-1 1 1,0-1-1,1 1 1,-1-1-1,1 1 1,-1-1-1,1 0 1,0 1-1,0-1 1,0 0-1,0 0 1,0 1-1,0-1 1,0 0-1,0 0 1,0 0-1,0 0 1,0 0-1,1 0 0,-1-1 1,0 1-1,1 0 1,-1-1-1,1 1 1,-1-1-1,1 1 1,-1-1-1,1 1 1,-1-1-1,1 0 1,-1 0-1,1 0 1,-1 0-1,1 0 1,1-1-1,0 1-17,1-1-1,-1 1 1,0-1-1,0 0 1,0 0-1,0 0 1,0-1-1,0 1 1,0-1-1,0 0 1,0 0-1,-1 0 1,1 0-1,-1 0 1,1 0-1,2-5 1,0 0-892,-2 0 1,1 0-1,-1-1 1,0 0-1,0 1 1,-1-1-1,2-9 1,3-31-7112</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40.818"/>
    </inkml:context>
    <inkml:brush xml:id="br0">
      <inkml:brushProperty name="width" value="0.025" units="cm"/>
      <inkml:brushProperty name="height" value="0.025" units="cm"/>
    </inkml:brush>
  </inkml:definitions>
  <inkml:trace contextRef="#ctx0" brushRef="#br0">57 0 10154,'0'0'20147,"-50"35"-18290,44-21-1248,6-1-609,0 0 0,13-3 0,5-2 0,3-5-5253,6-1-5958</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41.158"/>
    </inkml:context>
    <inkml:brush xml:id="br0">
      <inkml:brushProperty name="width" value="0.025" units="cm"/>
      <inkml:brushProperty name="height" value="0.025" units="cm"/>
    </inkml:brush>
  </inkml:definitions>
  <inkml:trace contextRef="#ctx0" brushRef="#br0">132 1 13965,'0'0'13335,"-8"5"-10927,-8 4-1707,-46 28 902,57-34-1540,1 0 0,0-1 0,1 2 0,-1-1 0,0 0-1,1 1 1,0 0 0,0-1 0,0 1 0,0 1 0,-3 6 0,6-11-63,0 1 0,0-1 0,0 1 0,0-1 0,0 1 0,0-1 0,0 1 0,0-1 0,0 1 0,1 0 0,-1-1 0,0 0 0,0 1 0,0-1 0,1 1 0,-1-1 0,0 1 0,1-1 0,-1 1 0,0-1 0,1 0 0,-1 1 0,0-1 0,1 0 0,-1 1 0,1-1 0,-1 0 0,1 0 0,-1 1 0,1-1 0,-1 0 0,1 0 0,-1 0 0,1 0 0,-1 0 0,1 1 0,-1-1 0,1 0 0,-1 0 0,1 0 0,-1 0 0,1-1 0,-1 1 0,1 0 0,0 0 0,29-2 0,-29 1 0,19-3-30,0-1 0,-1-1-1,33-15 1,-39 15 7,1 0-1,0 0 1,0 1 0,1 1-1,-1 1 1,1 0 0,0 1-1,25-1 1,-39 3 27,0 0 0,1 0 0,-1 0 0,1 1 0,-1-1 0,0 0 0,1 1 0,-1 0 0,0-1 0,0 1 0,1 0-1,-1-1 1,0 1 0,0 0 0,0 0 0,0 0 0,0 0 0,0 0 0,0 0 0,0 0 0,-1 0 0,1 0 0,0 1 0,0-1 0,-1 0 0,1 0 0,-1 1 0,0-1 0,1 3 0,2 44 186,-4-32-168,1-15-22,0-1 0,1 1 0,-1 0 0,0-1 0,1 1 0,-1 0 0,0-1 0,1 1 0,-1-1 0,1 1 0,-1 0 0,1-1 0,-1 1 0,1-1 0,-1 1 0,1-1 0,-1 0 0,1 1 0,0-1 0,-1 0 0,1 1 0,0-1 0,-1 0 0,1 0 0,0 1 0,0-1 0,-1 0 0,1 0 0,0 0 0,0 0 0,-1 0 0,2 0 0,32 0 0,-23-1 0,10 0 6,-1-2 0,26-5-1,-32 4-18,1 1 0,0 1 0,0 1 0,0 0 0,0 0-1,15 3 1,-29-2-165,1 0-1,-1 1 1,0-1-1,1 1 0,-1 0 1,0-1-1,0 1 1,1 0-1,-1 0 0,0 0 1,0 0-1,0 0 1,0 0-1,0 0 1,0 0-1,0 0 0,-1 0 1,1 0-1,0 1 1,-1-1-1,1 0 1,-1 0-1,1 1 0,-1-1 1,1 1-1,-1-1 1,0 0-1,0 1 0,0-1 1,0 2-1,1 8-6478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16.100"/>
    </inkml:context>
    <inkml:brush xml:id="br0">
      <inkml:brushProperty name="width" value="0.025" units="cm"/>
      <inkml:brushProperty name="height" value="0.025" units="cm"/>
    </inkml:brush>
  </inkml:definitions>
  <inkml:trace contextRef="#ctx0" brushRef="#br0">353 34 12780,'0'0'1639,"-8"-6"-796,-25-18-143,32 23-683,1 1 0,-1 0 0,0-1 0,0 1 0,1-1 0,-1 1 0,0 0 0,0 0 0,0-1 0,0 1 0,0 0 0,0 0-1,1 0 1,-1 0 0,0 0 0,0 0 0,0 0 0,0 1 0,0-1 0,0 0 0,1 0 0,-1 1 0,0-1 0,0 0 0,0 1 0,1-1 0,-1 1 0,0-1 0,0 1 0,1-1 0,-1 1 0,1 0 0,-1-1 0,0 1 0,1 0 0,-1-1 0,1 1 0,-1 0 0,1 0 0,0-1 0,-1 1 0,1 1 0,-3 2 96,-50 66 1341,3 3-1,4 1 0,-56 120 1,98-188-1391,1 1-6,0-1 1,0 0 0,0 1 0,1 0-1,0-1 1,0 1 0,1 0 0,-1 0 0,1 7-1,1-13-45,0-1-1,0 0 0,0 1 0,0-1 0,0 1 1,0-1-1,1 0 0,-1 1 0,0-1 1,0 1-1,0-1 0,1 0 0,-1 1 0,0-1 1,0 0-1,1 0 0,-1 1 0,0-1 0,0 0 1,1 1-1,-1-1 0,0 0 0,1 0 1,-1 0-1,1 0 0,-1 1 0,0-1 0,1 0 1,-1 0-1,0 0 0,1 0 0,-1 0 1,1 0-1,0 0 0,21-3 398,19-13 471,194-122 887,33-17-2931,-112 87-4879,-100 45-101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4.582"/>
    </inkml:context>
    <inkml:brush xml:id="br0">
      <inkml:brushProperty name="width" value="0.025" units="cm"/>
      <inkml:brushProperty name="height" value="0.025" units="cm"/>
    </inkml:brush>
  </inkml:definitions>
  <inkml:trace contextRef="#ctx0" brushRef="#br0">45 52 9289,'0'0'19020,"-1"12"-17963,-14 134 1267,-13 285-1263,28-429-1065,0 0 1,0 0-1,0 1 1,0-1-1,0 0 0,1 0 1,-1 0-1,1 0 0,-1 0 1,1 0-1,0 0 1,0 0-1,0 0 0,0 0 1,0 0-1,2 2 1,-2-3-11,0-1 0,0 1 1,0-1-1,-1 0 1,1 1-1,0-1 1,0 0-1,0 1 1,0-1-1,0 0 1,0 0-1,0 0 1,0 0-1,0 0 0,0 0 1,0 0-1,0 0 1,0 0-1,0 0 1,0-1-1,0 1 1,0 0-1,0-1 1,1 0-1,3-2-124,0 0 0,0-1 1,0 1-1,0-1 0,-1 0 0,1-1 1,-1 1-1,0-1 0,5-8 0,11-20-1486,-2-1-1,-1-1 1,-2 0-1,-2-1 1,-1-1-1,9-45 1,6-74-1839,-9 0 6251,-15 129-1434,-32 225 6729,14-118-6726,4 2 1,0 101-1,11-178-1345,0-1 1,0 1-1,1-1 1,-1 1-1,1-1 0,0 0 1,1 1-1,-1-1 1,1 0-1,0 0 0,0 0 1,4 7-1,-4-9-7,-1-1 1,1 1-1,0-1 0,-1 0 0,1 0 0,0 0 0,-1 0 0,1 0 0,0 0 1,0 0-1,0 0 0,0-1 0,0 1 0,0-1 0,0 0 0,0 1 0,0-1 1,0 0-1,0 0 0,0 0 0,1 0 0,-1-1 0,0 1 0,0-1 0,0 1 0,0-1 1,0 0-1,-1 1 0,5-3 0,2-2-3,1-1-1,-1 1 1,0-2-1,0 1 1,0-1 0,-1 0-1,0 0 1,-1-1-1,1 0 1,-1-1 0,7-13-1,1-3-9,-1-1 0,17-51 0,-23 58-108,-2 0 0,0 0 1,-1-1-1,-1 0 0,0-23 1,-4 51-14,0 0 1,-1 0 0,0 0-1,0 0 1,-5 10 0,-4 14 108,1 1 7,5-16 129,-1 0-1,2 0 1,0 0 0,2 1-1,-1 0 1,2-1 0,2 34-1,-1-50-109,0 1-1,0-1 0,1 0 1,-1 0-1,0 0 0,1 1 0,-1-1 1,1 0-1,-1 0 0,1 0 0,0 0 1,-1 0-1,1 0 0,0 0 0,0 0 1,0 0-1,0-1 0,0 1 0,0 0 1,0 0-1,0-1 0,0 1 1,0-1-1,0 1 0,0-1 0,1 1 1,1 0 12,0-1 0,0 0 0,0 0 0,0 0 0,0 0 0,0 0 0,0-1 0,-1 1 0,1-1 0,5-2 0,1 0 18,-1-1 0,1 0 0,-1-1 0,0 0 0,-1 0 0,9-7 0,-1-4-36,0-1 0,-2-1 0,0 0 0,-1-1 0,0 0 0,-2-1 0,12-29 0,-25 129-411,-47 521 822,49-588-411,2-2 0,-1 0 0,-1-1 0,0 1 0,0 0 0,-1 0 0,-1-1 0,1 1 0,-2-1 0,1 0 0,-7 11 0,10-21 0,0 1 0,-1 0 0,1-1 0,0 1 0,-1-1 0,1 1 0,-1-1 0,1 1 0,-1-1 0,1 1 0,-1-1 0,1 0 0,-1 1 0,1-1 0,-1 0 0,0 1 0,1-1 0,-1 0 0,1 0 0,-1 1 0,0-1 0,1 0 0,-1 0 0,0 0 0,1 0 0,-1 0 0,0 0 0,1 0 0,-1 0 0,0 0 0,1 0 0,-1 0 0,0-1 0,1 1 0,-1 0 0,0 0 0,1-1 0,-1 1 0,1 0 0,-1-1 0,1 1 0,-1 0 0,1-1 0,-1 1 0,1-1 0,-1 1 0,1-1 0,-1 1 0,1-1 0,0 0 0,-1 1 0,1-1 0,0 1 0,0-1 0,-1 0 0,1 1 0,0-1 0,0 0 0,0-1 0,-11-42 0,7 15-114,1 0 0,2 0 0,1 0 0,1-1 0,2 1 0,12-55 0,-9 62-256,1 0 1,1 0-1,1 1 0,1 0 1,1 1-1,1 0 0,1 0 0,0 1 1,22-22-1,3 2-6730</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07.861"/>
    </inkml:context>
    <inkml:brush xml:id="br0">
      <inkml:brushProperty name="width" value="0.025" units="cm"/>
      <inkml:brushProperty name="height" value="0.025" units="cm"/>
    </inkml:brush>
  </inkml:definitions>
  <inkml:trace contextRef="#ctx0" brushRef="#br0">0 224 16271,'0'0'4164,"9"-2"-3496,85-15-661,2 5 1,176 0-1,-137 9 77,1602-36 1781,-706 21-569,-892 15-1454,2512-21 4037,-2590 25-3877,657 2 129,-703-4-140,-3 2-42,-1-2 1,0 1 0,1-1 0,-1-1 0,0 0-1,0-1 1,12-4 0,-21 7-87,-1-1 1,1 0-1,-1 1 1,0-1-1,1 0 1,-1 0-1,0 0 0,0 0 1,0 0-1,1 0 1,-1 0-1,0 0 1,0 0-1,-1 0 0,1-1 1,0 1-1,0 0 1,-1-1-1,1 1 0,-1-1 1,1 1-1,-1-1 1,1 1-1,-1-1 1,0 1-1,0-1 0,0 1 1,0-1-1,0 1 1,0-1-1,0 1 1,0-1-1,-1 1 0,1-1 1,-1-2-1,-14-31-6968</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28.186"/>
    </inkml:context>
    <inkml:brush xml:id="br0">
      <inkml:brushProperty name="width" value="0.025" units="cm"/>
      <inkml:brushProperty name="height" value="0.025" units="cm"/>
    </inkml:brush>
  </inkml:definitions>
  <inkml:trace contextRef="#ctx0" brushRef="#br0">1 36 9545,'0'0'4484,"9"0"-3678,565-17 7651,6-1-6648,369 62-1403,-44-12 2994,-816-37-2764,-77 4-1250,-57 4-2002,3-2-2258,-1-1-2920</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04.562"/>
    </inkml:context>
    <inkml:brush xml:id="br0">
      <inkml:brushProperty name="width" value="0.025" units="cm"/>
      <inkml:brushProperty name="height" value="0.025" units="cm"/>
    </inkml:brush>
  </inkml:definitions>
  <inkml:trace contextRef="#ctx0" brushRef="#br0">239 1 10218,'0'0'4708,"0"12"-2674,-19 459 3513,23 331 1114,-1 248-4509,-21-597-1983,0-14-113,17-230-37,-45 1320 127,-54-210 452,63-1028-240,34-287-2434,1-17-247,1-24-4393,1 4-2471</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05.632"/>
    </inkml:context>
    <inkml:brush xml:id="br0">
      <inkml:brushProperty name="width" value="0.025" units="cm"/>
      <inkml:brushProperty name="height" value="0.025" units="cm"/>
    </inkml:brush>
  </inkml:definitions>
  <inkml:trace contextRef="#ctx0" brushRef="#br0">0 0 17969,'0'0'1564,"6"9"-1366,-2-3-159,1 0 0,0 0 0,0-1 0,1 1 0,0-1-1,0 0 1,0-1 0,0 0 0,1 0 0,-1 0 0,1-1 0,0 1 0,0-2 0,1 1 0,-1-1 0,0 0 0,1-1 0,-1 1 0,9-1 0,365 2 1299,-187-7-888,1014-7 2503,449 27-1416,-854 74 13,-23-1-1360,-220-76-42,131 8 1204,-91 27-933,307 15-336,-704-56-48,1103 61 149,338-26 14,-1370-46 439,-156 3-3632,-83 1 980,-39 0-2205,-2-3 2155,3 2 514,-12-7-4727</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05.991"/>
    </inkml:context>
    <inkml:brush xml:id="br0">
      <inkml:brushProperty name="width" value="0.025" units="cm"/>
      <inkml:brushProperty name="height" value="0.025" units="cm"/>
    </inkml:brush>
  </inkml:definitions>
  <inkml:trace contextRef="#ctx0" brushRef="#br0">30 32 10602,'0'0'9684,"10"-6"-8526,-4 1-894,-4 3-182,0 0 0,1 0 0,-1 0 0,0 1 0,1-1 0,-1 1 0,1-1 0,-1 1-1,1 0 1,0 0 0,0 0 0,-1 1 0,1-1 0,0 1 0,0-1 0,0 1 0,0 0 0,0 0-1,0 0 1,0 0 0,-1 1 0,1-1 0,0 1 0,3 1 0,66 29 657,121 34 1,-191-65-716,1 1 1,-1 0 0,1 0 0,-1-1 0,1 1 0,-1 0 0,1 1-1,-1-1 1,0 0 0,0 1 0,0 0 0,0-1 0,0 1-1,0 0 1,0 0 0,0 0 0,-1 0 0,1 0 0,-1 0 0,1 1-1,-1-1 1,2 5 0,-3-4 99,1 1-1,-1 1 1,1-1-1,-1 0 0,-1 0 1,1 0-1,0 0 1,-1 0-1,0 0 1,0 0-1,0-1 1,-1 1-1,1 0 1,-4 5-1,-26 48 729,-2-1-1,-3-2 1,-3-2-1,-1-1 1,-49 46-1,78-85-903,-37 33-1111,46-43 973,-1 0 1,1 0-1,-1 0 1,0-1-1,0 1 1,0-1-1,0 0 1,0 0-1,0 0 1,0 0 0,0 0-1,0 0 1,0-1-1,-1 0 1,1 0-1,-4 0 1,6 0-336,0 0 0,0 0 0,-1-1 0,1 1 1,0 0-1,0-1 0,0 1 0,0-1 0,0 0 1,0 1-1,0-1 0,0 0 0,0 0 0,0 1 0,-1-3 1,-16-28-16527</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06.862"/>
    </inkml:context>
    <inkml:brush xml:id="br0">
      <inkml:brushProperty name="width" value="0.025" units="cm"/>
      <inkml:brushProperty name="height" value="0.025" units="cm"/>
    </inkml:brush>
  </inkml:definitions>
  <inkml:trace contextRef="#ctx0" brushRef="#br0">86 786 4773,'0'0'6197,"-10"10"-3949,2-3-1934,1-2 174,1 0 0,0 1 0,0 0 0,0 0 0,1 1 0,0-1 0,0 1 1,1 0-1,0 1 0,0-1 0,-6 16 0,10-22-442,0-1-1,0 0 1,0 1-1,0-1 1,0 1-1,0-1 1,0 0-1,0 1 1,1-1-1,-1 1 1,0-1-1,0 0 1,0 1-1,0-1 1,0 0-1,1 1 1,-1-1-1,0 1 1,0-1-1,1 0 1,-1 0-1,0 1 1,1-1-1,-1 0 1,0 1-1,1-1 1,-1 0-1,0 0 1,1 0-1,-1 1 1,0-1-1,1 0 1,-1 0-1,1 0 1,-1 0-1,0 0 1,1 0-1,-1 0 1,1 0-1,-1 0 1,1 0-1,-1 0 1,0 0-1,2 0 1,21-7 837,-8-2-561,-1 0-1,-1-2 1,1 0 0,-2 0 0,1-1-1,-2-1 1,20-26 0,-12 16-152,158-209 254,161-278 1,-322 491-412,-16 19-13,0 0 0,1 0-1,-1-1 1,0 1 0,0 0 0,0 0 0,1 0-1,-1 0 1,0 0 0,0 0 0,1 0 0,-1 0 0,0 0-1,0 0 1,0 0 0,1 0 0,-1 0 0,0 0-1,0 0 1,0 0 0,1 0 0,-1 1 0,0-1-1,0 0 1,0 0 0,1 0 0,-1 0 0,0 0 0,0 0-1,0 1 1,0-1 0,1 0 0,-1 0 0,0 0-1,0 0 1,0 1 0,0-1 0,0 0 0,0 0-1,0 0 1,1 1 0,-1-1 0,0 0 0,0 0 0,0 1-1,0-1 1,1 44 55,-1-27 40,1 45 231,2-1 1,14 73-1,-9-94-872,15 45 0,-11-52-2686,27 55 0,-16-48-7770</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13.911"/>
    </inkml:context>
    <inkml:brush xml:id="br0">
      <inkml:brushProperty name="width" value="0.025" units="cm"/>
      <inkml:brushProperty name="height" value="0.025" units="cm"/>
    </inkml:brush>
  </inkml:definitions>
  <inkml:trace contextRef="#ctx0" brushRef="#br0">19 33 5285,'0'0'17382,"-5"-7"-16555,-9-19 292,39 54 1344,79 96-159,124 115-1,-27-52-1740,32 33-42,284 284-521,-217-216 0,542 522 0,-723-694 0,366 376 0,91 60 0,20 14 0,-446-417 0,258 208 0,-52-49 0,-318-269 0,-3 1 0,34 51 0,-33-42 0,46 48 0,38 21 0,-113-111-59,-5-6-181,0 1 1,0-1 0,0 1 0,-1-1 0,1 1 0,0 0-1,-1 0 1,1 0 0,-1 0 0,1 0 0,-1 0-1,0 0 1,0 1 0,0-1 0,1 3 0</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16.093"/>
    </inkml:context>
    <inkml:brush xml:id="br0">
      <inkml:brushProperty name="width" value="0.025" units="cm"/>
      <inkml:brushProperty name="height" value="0.025" units="cm"/>
    </inkml:brush>
  </inkml:definitions>
  <inkml:trace contextRef="#ctx0" brushRef="#br0">56 0 8680,'0'0'1057,"-55"30"-5861</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16.420"/>
    </inkml:context>
    <inkml:brush xml:id="br0">
      <inkml:brushProperty name="width" value="0.025" units="cm"/>
      <inkml:brushProperty name="height" value="0.025" units="cm"/>
    </inkml:brush>
  </inkml:definitions>
  <inkml:trace contextRef="#ctx0" brushRef="#br0">1 0 9833,'0'0'11894,"6"4"-10928,14 13-287,-1 0 0,0 2-1,-1 0 1,-1 1-1,-1 1 1,20 32-1,22 27-148,-53-73-551,70 80 85,-66-77-591,2 0-1,-1-1 0,1 0 0,0-1 0,1 0 0,14 6 1,-11-8-1567,-5-5-3185</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16.778"/>
    </inkml:context>
    <inkml:brush xml:id="br0">
      <inkml:brushProperty name="width" value="0.025" units="cm"/>
      <inkml:brushProperty name="height" value="0.025" units="cm"/>
    </inkml:brush>
  </inkml:definitions>
  <inkml:trace contextRef="#ctx0" brushRef="#br0">0 355 6694,'0'0'17937,"59"-49"-16431,-18 16 63,7-8-640,6-7-705,0 2-160,-4 2-160,-5 7-1569,-14 9-1731,-9 7-2497,-10 13-4773</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5.540"/>
    </inkml:context>
    <inkml:brush xml:id="br0">
      <inkml:brushProperty name="width" value="0.025" units="cm"/>
      <inkml:brushProperty name="height" value="0.025" units="cm"/>
    </inkml:brush>
  </inkml:definitions>
  <inkml:trace contextRef="#ctx0" brushRef="#br0">84 64 4644,'6'-61'12215,"-7"61"-12106,1 0 0,0 1-1,0-1 1,0 0 0,0 0 0,0 1 0,-1-1 0,1 0 0,0 0 0,0 1 0,-1-1 0,1 0 0,0 0 0,0 0 0,0 1 0,-1-1 0,1 0 0,0 0 0,-1 0 0,1 0 0,0 0 0,0 0 0,-1 0 0,1 0 0,0 0 0,-1 0 0,1 0-1,0 0 1,-1 0 0,1 0 0,0 0 0,0 0 0,-1 0 0,1 0 0,0 0 0,-1 0 0,1 0 0,0 0 0,0-1 0,-1 1 0,1 0 0,0 0 0,0 0 0,-1 0 0,1-1 0,0 1 0,0 0 0,0 0 0,-1-1 0,1 1 0,0 0 0,0 0-1,0-1 1,0 1 0,0 0 0,-1 0 0,1-1 0,0 1 0,0 0 0,0-1 0,0 1 0,0-1 0,-15 26 1007,7 1-690,1 0-1,1 0 0,-5 52 0,5 86 571,5-107-634,-20 543 4443,32-692-4726,6-58-94,-20-78 19,-1 57-24,5 176-44,1-1-1,0 0 1,-1 1-1,2-1 1,-1 0-1,0-1 1,4 5-1,0 1 26,-2-2 15,0 0 0,1 0 0,1-1 1,-1 1-1,1-1 0,0 0 0,0-1 0,0 0 1,1 0-1,0 0 0,0-1 0,0 0 0,8 4 1,-10-7 39,-1 1 1,1-1 0,0 0 0,-1 0-1,1-1 1,0 1 0,-1-1 0,1 0-1,0-1 1,0 1 0,-1-1 0,1 0-1,0 0 1,-1 0 0,1 0 0,-1-1-1,1 0 1,-1 0 0,0 0-1,0-1 1,0 1 0,0-1 0,0 0-1,4-4 1,7-8 12,0 0-1,-1 0 1,-1-2 0,0 0-1,-1 0 1,-1-1-1,0-1 1,-2 1-1,0-2 1,-1 1 0,-1-1-1,-1-1 1,-1 1-1,0-1 1,-2 0-1,2-32 1,-5 53-29,-1 1 0,1-1 0,0 0 0,-1 1 0,1-1 0,0 0 0,-1 1 0,1-1 0,0 0 0,-1 1 0,1-1 0,-1 0 0,1 0 0,0 1 0,-1-1 0,1 0 0,-1 0 0,1 0 0,-1 0 0,1 0 0,-1 0 0,1 0 0,-1 0 0,1 0 0,0 0 0,-1 0 0,1 0 0,-1 0 0,1 0 0,-1 0 0,1 0 0,-1 0 0,1 0 0,-1-1 0,1 1 0,0 0 0,-1 0 0,1-1 0,-1 1 0,1 0 0,0-1 0,-1 1 0,1 0 0,0-1 0,-1 1 0,1 0 0,0-1 0,0 1 0,-1-1 0,1 1 0,0 0 0,0-1 0,0 1 0,0-1 0,-1 1 0,1-1 0,0 1 0,0-1 0,0 1 0,0-1 0,0 1 0,0-1 0,0 1 0,0-1 0,1 1 0,-1-1 0,0 1 0,0 0 0,0-1 0,-25 31 0,8 6 0,1-1 0,2 2 0,1 0 0,2 1 0,2 0 0,1 0 0,2 1 0,-1 46 0,7-82 0,0 0 0,0 0 0,0 0 0,1 0 0,-1 0 0,1 0 0,0-1 0,0 1 0,0 0 0,0 0 0,1 0 0,-1-1 0,1 1 0,0-1 0,-1 1 0,1-1 0,0 0 0,1 1 0,-1-1 0,0 0 0,0-1 0,1 1 0,-1 0 0,1-1 0,0 1 0,-1-1 0,1 0 0,0 0 0,0 0 0,0 0 0,0 0 0,0-1 0,0 1 0,0-1 0,0 0 0,0 0 0,6 0 0,2-1 0,0 1 0,1-1 0,-1-1 0,0 0 0,0-1 0,0 0 0,0-1 0,-1 0 0,14-7 0,-8 1 0,-1 0 0,0-1 0,0 0 0,-2-1 0,1-1 0,12-16 0,-20 23 0,-1 0 0,-1 0 0,1-1 0,-1 0 0,0 0 0,-1 0 0,1 0 0,-1 0 0,-1-1 0,0 1 0,0-1 0,0 0 0,-1 0 0,0 0 0,0 1 0,-1-15 0,0 22 0,0-1 0,-1 0 0,1 0 0,0 0 0,0 0 0,0 0 0,0 0 0,-1 1 0,1-1 0,0 0 0,-1 0 0,1 0 0,-1 1 0,1-1 0,-1 0 0,1 1 0,-1-1 0,0 0 0,1 1 0,-1-1 0,0 1 0,1-1 0,-1 1 0,0-1 0,0 1 0,0-1 0,-1 0 0,0 1 0,0 0 0,0 0 0,0 0 0,0 0 0,1 1 0,-1-1 0,0 0 0,0 1 0,0-1 0,0 1 0,0 0 0,-2 1 0,-2 1 0,0 1 0,0-1 0,0 1 0,0 1 0,1-1 0,-6 7 0,-2 4 0,1 0 0,1 0 0,0 1 0,1 1 0,1-1 0,1 2 0,0-1 0,1 1 0,1 0 0,-6 28 0,12-45-2,0 1 0,0-1 0,0 0-1,0 0 1,0 1 0,0-1 0,0 0 0,0 0 0,0 0 0,1 1 0,-1-1-1,0 0 1,1 0 0,-1 0 0,1 0 0,0 0 0,-1 0 0,1 0 0,0 0-1,0 0 1,-1 0 0,1 0 0,0 0 0,0 0 0,2 0 0,-1 1-23,0-1 1,1 0 0,0-1-1,-1 1 1,1 0 0,-1-1 0,1 1-1,0-1 1,-1 0 0,1 0-1,3 0 1,3-1-232,-1 0 1,0 0-1,0-1 1,0 0-1,0-1 1,0 0-1,9-4 0,-5-1-2876,-1 0 0,0-1 0,17-15-1,0-7-10357</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17.106"/>
    </inkml:context>
    <inkml:brush xml:id="br0">
      <inkml:brushProperty name="width" value="0.025" units="cm"/>
      <inkml:brushProperty name="height" value="0.025" units="cm"/>
    </inkml:brush>
  </inkml:definitions>
  <inkml:trace contextRef="#ctx0" brushRef="#br0">1 153 21204,'0'0'5728,"14"-10"-4142,-7 5-1436,36-25 613,59-32-1,-90 55-742,1 1-1,0 0 0,0 0 0,0 2 0,1-1 0,0 2 1,0 0-1,0 1 0,0 0 0,0 1 0,17 0 0,-29 2-21,0-1-1,1 1 0,-1 0 0,0 0 0,0 0 0,0 0 0,0 0 0,0 0 0,0 1 0,0-1 0,0 1 0,0-1 0,-1 1 0,1 0 0,0 0 0,-1 0 0,0 0 0,1 0 0,-1 0 0,0 0 0,0 0 0,0 0 1,0 0-1,-1 1 0,1-1 0,-1 0 0,1 1 0,-1-1 0,0 0 0,0 1 0,0 2 0,1 7 21,-1 0 1,-1 0-1,0 0 1,-1 0-1,-3 12 0,-2 0 220,-1 0 0,-2-1 0,0 1-1,-23 37 1,-63 81 901,95-141-1139,1-1 0,0 0 0,0 0 0,0 0 0,0 1 0,1-1 0,-1 0 0,0 0 0,0 0 0,0 0 0,0 1 0,0-1 0,0 0 0,0 0 0,0 0 0,0 0 0,0 1 0,1-1 0,-1 0 0,0 0 0,0 0 0,0 0 0,0 0 0,0 0 0,0 0 0,1 0 0,-1 1 0,0-1 0,0 0 0,0 0 0,0 0 0,1 0 0,-1 0 0,0 0 0,0 0 0,0 0 0,1 0 0,-1 0 0,0 0 0,0 0 0,0 0 0,0 0 0,1 0 0,-1 0 0,0 0 0,0 0 0,0 0 0,0-1 0,1 1 0,-1 0 0,0 0 0,0 0 0,0 0 0,0 0 0,0 0 0,1 0 0,-1-1 0,0 1 0,14-3 0,22-10-1676,1 2-1,0 2 1,60-7 0,-32 9-4719</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17.647"/>
    </inkml:context>
    <inkml:brush xml:id="br0">
      <inkml:brushProperty name="width" value="0.025" units="cm"/>
      <inkml:brushProperty name="height" value="0.025" units="cm"/>
    </inkml:brush>
  </inkml:definitions>
  <inkml:trace contextRef="#ctx0" brushRef="#br0">1 1 16848,'0'0'8680,"44"50"-6918,-25-20-33,2 5-383,3 2-578,7 1-415,-2-3-225,4 2-32,-1-5-96,-3-3-865,-6-9-1185,-7-4-1313,-6-10-545</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17.991"/>
    </inkml:context>
    <inkml:brush xml:id="br0">
      <inkml:brushProperty name="width" value="0.025" units="cm"/>
      <inkml:brushProperty name="height" value="0.025" units="cm"/>
    </inkml:brush>
  </inkml:definitions>
  <inkml:trace contextRef="#ctx0" brushRef="#br0">1 229 10954,'0'0'19795,"91"-44"-18834,-27 19-449,11-6-351,-1-3-97,-3 2-449,-16 9-1633,-14 1-2178,-18 11-1953,-16 4-2307</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18.317"/>
    </inkml:context>
    <inkml:brush xml:id="br0">
      <inkml:brushProperty name="width" value="0.025" units="cm"/>
      <inkml:brushProperty name="height" value="0.025" units="cm"/>
    </inkml:brush>
  </inkml:definitions>
  <inkml:trace contextRef="#ctx0" brushRef="#br0">0 386 18610,'0'0'10217,"10"-8"-8455,76-62-654,79-84 0,-13 10-1328,-151 144 212,-1-1-1,1 0 0,-1 1 0,1-1 0,-1 0 0,1 1 0,0-1 1,-1 1-1,1-1 0,0 1 0,0-1 0,-1 1 0,1-1 0,0 1 1,0 0-1,0-1 0,-1 1 0,1 0 0,0 0 0,0 0 0,0-1 1,0 1-1,0 0 0,-1 0 0,1 0 0,0 0 0,2 1 0,-3 0 2,1 0-1,-1 0 0,1 1 1,-1-1-1,0 0 0,1 0 1,-1 0-1,0 1 0,0-1 0,0 0 1,0 0-1,0 1 0,0-1 1,0 0-1,-1 0 0,1 3 0,-20 64-40,17-61 54,-15 46-903,-55 188 2318,57-158-5082,6 1-5347,8-39-8513</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20.465"/>
    </inkml:context>
    <inkml:brush xml:id="br0">
      <inkml:brushProperty name="width" value="0.025" units="cm"/>
      <inkml:brushProperty name="height" value="0.025" units="cm"/>
    </inkml:brush>
  </inkml:definitions>
  <inkml:trace contextRef="#ctx0" brushRef="#br0">1 1 18674,'0'0'10484,"5"10"-9742,2 11-512,0 0-1,-2 1 1,0-1-1,-2 1 1,0 0 0,0 38-1,-4-38-120,0-14-42,1 0 1,-1 0-1,2 0 0,-1 0 0,1 0 1,0 0-1,0 0 0,1-1 0,0 1 1,6 11-1,-8-18-56,1 0-1,0-1 1,0 1 0,0 0 0,-1-1-1,1 1 1,0-1 0,0 1-1,0-1 1,0 0 0,0 1 0,0-1-1,0 0 1,0 0 0,0 0-1,0 0 1,0 0 0,0 0 0,0 0-1,0 0 1,0 0 0,0 0 0,0 0-1,0-1 1,0 1 0,0 0-1,0-1 1,0 1 0,1-1 0,25-16 78,2-9-89,-2 0 0,33-42 0,-36 40 0,1 1 0,45-39 0,-70 65 0,1 1 0,-1-1 0,1 1 0,0-1 0,-1 1 0,1-1 0,-1 1 0,1 0 0,-1-1 0,1 1 0,0 0 0,-1 0 0,1-1 0,0 1 0,-1 0 0,1 0 0,0 0 0,-1 0 0,1 0 0,0 0 0,0 0 0,-1 0 0,1 0 0,0 0 0,-1 0 0,1 0 0,0 1 0,-1-1 0,1 0 0,0 1 0,8 20 0,-8 45 0,-2-51 0,0 10 0,0-19 0,0 1 0,1 0 0,0-1 0,0 1 0,1-1 0,2 12 0,-3-17 0,0-1 0,1 0 0,-1 0 0,1 1 0,-1-1 0,1 0 0,-1 0 0,1 1 0,-1-1 0,1 0 0,-1 0 0,1 0 0,0 0 0,-1 0 0,1 0 0,-1 0 0,1 0 0,-1 0 0,1 0 0,-1 0 0,1 0 0,-1 0 0,1 0 0,-1-1 0,1 1 0,-1 0 0,1 0 0,-1-1 0,1 1 0,-1 0 0,1 0 0,-1-1 0,1 1 0,-1-1 0,0 1 0,1 0 0,-1-1 0,18-14 0,23-31 0,-32 34 0,0 1 0,1 0 0,1 0 0,12-9 0,-23 20 0,0 0 0,0 0 0,0-1 0,1 1 0,-1 0 0,0 0 0,0 0 0,1 0 0,-1-1 0,0 1 0,0 0 0,1 0 0,-1 0 0,0 0 0,1 0 0,-1 0 0,0 0 0,0 0 0,1 0 0,-1 0 0,0 0 0,1 0 0,-1 0 0,0 0 0,0 0 0,1 0 0,-1 0 0,0 0 0,1 0 0,-1 1 0,0-1 0,0 0 0,1 0 0,-1 0 0,0 0 0,0 1 0,0-1 0,1 0 0,-1 0 0,0 0 0,0 1 0,0-1 0,1 0 0,-1 1 0,4 18 0,-7 25 0,-4-1 61,-2 30-891,9-73 668,0 0 0,-1 1-1,1-1 1,0 0-1,0 0 1,0 1 0,0-1-1,1 0 1,-1 0 0,0 1-1,0-1 1,0 0 0,0 0-1,0 1 1,0-1-1,0 0 1,0 0 0,0 1-1,1-1 1,-1 0 0,0 0-1,0 0 1,0 1 0,0-1-1,1 0 1,-1 0-1,0 0 1,0 0 0,1 0-1,-1 1 1,0-1 0,0 0-1,0 0 1,1 0 0,-1 0-1,0 0 1,0 0 0,1 0-1,-1 0 1,0 0-1,0 0 1,1 0 0,-1 0-1,0 0 1,0 0 0,1 0-1,-1 0 1,2 0-1616,6 0-9951</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20.807"/>
    </inkml:context>
    <inkml:brush xml:id="br0">
      <inkml:brushProperty name="width" value="0.025" units="cm"/>
      <inkml:brushProperty name="height" value="0.025" units="cm"/>
    </inkml:brush>
  </inkml:definitions>
  <inkml:trace contextRef="#ctx0" brushRef="#br0">0 51 12236,'0'0'12924,"10"1"-11237,41 2 549,54-5 1,136-21-611,79-4-2035,-299 27 117,-17-1 31,0 0 1,1 1 0,-1 0-1,1 0 1,-1 0-1,0 0 1,1 1-1,-1 0 1,0 0 0,1 0-1,-1 0 1,6 4-1,-6 4-5306,-10-5-3450,-7-4-4553</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21.415"/>
    </inkml:context>
    <inkml:brush xml:id="br0">
      <inkml:brushProperty name="width" value="0.025" units="cm"/>
      <inkml:brushProperty name="height" value="0.025" units="cm"/>
    </inkml:brush>
  </inkml:definitions>
  <inkml:trace contextRef="#ctx0" brushRef="#br0">0 33 14638,'0'0'8744,"4"9"-7052,1 5-1000,-1 1-1,0 0 1,-1 0-1,-1 0 1,1 26-1,-3 92 1602,-2-58-1544,2 65-247,8-210-502,3 0 0,21-72 0,-25 112 0,-4 18 0,-1-4 0,2 0 0,0 0 0,1 1 0,0-1 0,1 1 0,1 0 0,1 0 0,0 1 0,10-13 0,-17 25 0,0 1 0,0 0 0,0 0 0,0 0 0,0 0 0,0 0 0,1 0 0,-1 0 0,0 0 0,1 0 0,-1 1 0,0-1 0,1 0 0,-1 1 0,1 0 0,-1-1 0,1 1 0,0 0 0,-1-1 0,1 1 0,-1 0 0,1 0 0,-1 0 0,1 1 0,0-1 0,-1 0 0,1 0 0,1 2 0,0-1 0,0 1 0,-1 0 0,0-1 0,1 1 0,-1 0 0,0 0 0,0 1 0,0-1 0,0 0 0,0 1 0,-1-1 0,1 1 0,-1 0 0,2 3 0,-1-1 0,0 0 0,-1-1 0,0 1 0,0 0 0,0 0 0,0 0 0,-1 0 0,1 0 0,-2 6 0,1-9 0,0 1 0,0-1 0,-1 0 0,1 0 0,-1 0 0,1 0 0,-1 0 0,0 0 0,0 0 0,0 0 0,0 0 0,0 0 0,-1 0 0,1 0 0,0-1 0,-1 1 0,1-1 0,-1 1 0,0-1 0,-2 3 0,-4-1 0,1 0 0,-1 0 0,0 0 0,0-1 0,1-1 0,-1 1 0,-1-1 0,1 0 0,0-1 0,0 0 0,0 0 0,0-1 0,0 0 0,0 0 0,0-1 0,0 0 0,0-1 0,-9-3 0,12 0-2434,15 5-3460,8 1-1793</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21.758"/>
    </inkml:context>
    <inkml:brush xml:id="br0">
      <inkml:brushProperty name="width" value="0.025" units="cm"/>
      <inkml:brushProperty name="height" value="0.025" units="cm"/>
    </inkml:brush>
  </inkml:definitions>
  <inkml:trace contextRef="#ctx0" brushRef="#br0">1 154 18642,'0'0'13698,"13"0"-13287,-7 0-410,-1 0 0,1 0 0,0 0 0,0-1 0,0 0 0,0 0 0,-1-1 0,1 1-1,0-1 1,-1-1 0,0 1 0,1-1 0,-1 0 0,0 0 0,0 0 0,8-8 0,4-6-1,-1 0 0,-1-1 0,0-1 0,16-27 0,-36 79 0,-6-1-595,2 1 0,1 1 0,-7 65 0,10 38-5609,5-104-7857</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23.485"/>
    </inkml:context>
    <inkml:brush xml:id="br0">
      <inkml:brushProperty name="width" value="0.025" units="cm"/>
      <inkml:brushProperty name="height" value="0.025" units="cm"/>
    </inkml:brush>
  </inkml:definitions>
  <inkml:trace contextRef="#ctx0" brushRef="#br0">28 146 5061,'-2'-8'-64,"-16"-82"6769,11 47-268,7 39-2612,4 16 342,6 30-2171,4 49 0,7 29 322,-21-119-2313,0-1 0,0 1 0,0 0 0,0-1 0,1 1 0,-1 0 0,0-1 0,0 1 0,1 0 0,-1-1 0,0 1 0,1 0 0,-1-1 0,0 1 0,1-1 0,-1 1 0,1-1 0,-1 1 0,1-1 0,-1 1 0,1-1-1,-1 0 1,1 1 0,0-1 0,-1 0 0,1 1 0,0-1 0,-1 0 0,1 0 0,0 0 0,-1 1 0,1-1 0,0 0 0,-1 0 0,1 0 0,0 0 0,-1 0 0,1 0 0,0-1 0,-1 1 0,1 0 0,0 0 0,-1 0 0,1-1 0,0 1 0,-1 0 0,1 0-1,-1-1 1,1 1 0,0-1 0,-1 1 0,1-1 0,28-26 58,-10 1-63,0 1 0,-2-2 0,-1-1 0,-1 0 0,-1 0 0,18-58 0,-39 195 0,6-99 0,0 30 0,1-39 0,0-1 0,1 1 0,-1 0 0,0-1 0,1 1 0,-1 0 0,0 0 0,1-1 0,-1 1 0,1-1 0,-1 1 0,1 0 0,-1-1 0,1 1 0,-1-1 0,1 1 0,-1-1 0,1 1 0,0-1 0,-1 0 0,1 1 0,0-1 0,0 0 0,-1 1 0,1-1 0,0 0 0,-1 0 0,1 0 0,0 0 0,0 0 0,0 0 0,-1 0 0,1 0 0,0 0 0,0 0 0,-1 0 0,1 0 0,0 0 0,0-1 0,-1 1 0,1 0 0,0-1 0,-1 1 0,1 0 0,1-2 0,10-5 0,1-2 0,-1 0 0,-1 0 0,0-1 0,0 0 0,-1-1 0,0 0 0,16-25 0,-1 4 0,-25 32 0,0-1 0,0 1 0,1 0 0,-1-1 0,0 1 0,0 0 0,0 0 0,0-1 0,1 1 0,-1 0 0,0 0 0,0-1 0,1 1 0,-1 0 0,0 0 0,1 0 0,-1-1 0,0 1 0,0 0 0,1 0 0,-1 0 0,0 0 0,1 0 0,-1 0 0,0-1 0,1 1 0,-1 0 0,0 0 0,1 0 0,-1 0 0,0 0 0,1 0 0,-1 1 0,0-1 0,1 0 0,-1 0 0,0 0 0,1 0 0,0 0 0,3 17 0,-4 34 0,0-41 0,-5 62-77,2-43-364,1 0 1,3 34-1,3-58-7342,-3-11 1526</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23.826"/>
    </inkml:context>
    <inkml:brush xml:id="br0">
      <inkml:brushProperty name="width" value="0.025" units="cm"/>
      <inkml:brushProperty name="height" value="0.025" units="cm"/>
    </inkml:brush>
  </inkml:definitions>
  <inkml:trace contextRef="#ctx0" brushRef="#br0">1 162 11915,'0'0'16741,"9"-4"-15385,95-33-500,1 5 0,180-32 0,-266 63-1834,19-2-128,-23-1-3032,-9-3-4673,-5-2-2074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5.912"/>
    </inkml:context>
    <inkml:brush xml:id="br0">
      <inkml:brushProperty name="width" value="0.025" units="cm"/>
      <inkml:brushProperty name="height" value="0.025" units="cm"/>
    </inkml:brush>
  </inkml:definitions>
  <inkml:trace contextRef="#ctx0" brushRef="#br0">183 0 5733,'0'0'-993</inkml:trace>
  <inkml:trace contextRef="#ctx0" brushRef="#br0" timeOffset="1">183 0 7719,'0'0'18717,"3"1"-15705,-3-1-2977,0 1-1,1-1 1,-1 1-1,1-1 0,-1 0 1,1 1-1,-1-1 1,0 1-1,1-1 1,-1 1-1,0-1 1,1 1-1,-1-1 1,0 1-1,0-1 0,0 1 1,0-1-1,1 1 1,-1-1-1,0 1 1,0-1-1,0 1 1,0 0-1,0-1 0,0 1 1,0-1-1,-1 2 1,-1 5 212,-2 0 0,1 0 0,-1 0 0,0 0 0,-1-1 0,1 0 0,-12 12 0,-2 4 46,-11 20-223,20-27-98,-1 0 1,0 0-1,-1-1 1,-1-1-1,0 0 0,-20 16 1,28-33-7005,2-11 3352,3-14-1431,4 0-233,6-2-1660</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24.324"/>
    </inkml:context>
    <inkml:brush xml:id="br0">
      <inkml:brushProperty name="width" value="0.025" units="cm"/>
      <inkml:brushProperty name="height" value="0.025" units="cm"/>
    </inkml:brush>
  </inkml:definitions>
  <inkml:trace contextRef="#ctx0" brushRef="#br0">39 81 17296,'0'0'2477,"1"9"-672,31 178 6128,-11-72-6108,-14-71-1417,-5-22-152,2 1 0,0-1-1,14 41 1,-13-89-256,-12-139 0,1-43 0,7 196 0,1 0 0,0-1 0,0 1 0,1 0 0,1 0 0,8-19 0,-11 28 0,1-1 0,-1 0 0,1 1 0,0-1 0,0 1 0,1-1 0,-1 1 0,1 0 0,-1 0 0,1 0 0,0 0 0,0 1 0,0-1 0,1 1 0,-1 0 0,1 0 0,-1 0 0,1 0 0,-1 1 0,1-1 0,0 1 0,0 0 0,0 0 0,5 0 0,-8 1 0,1 1 0,-1 0 0,0-1 0,1 1 0,-1 0 0,1 0 0,-1 0 0,0 0 0,0 0 0,0 0 0,0 1 0,0-1 0,0 0 0,0 1 0,0-1 0,0 0 0,0 1 0,-1-1 0,1 1 0,0-1 0,-1 1 0,0 0 0,1-1 0,-1 1 0,0-1 0,0 1 0,0 0 0,0-1 0,0 1 0,0 0 0,-1 1 0,2 5 0,-2-1 0,1 1 0,-1-1 0,0 1 0,0-1 0,-3 9 0,0-8 0,0-1 0,-1 0 0,1 1 0,-1-2 0,-1 1 0,1 0 0,-1-1 0,-1 0 0,1-1 0,-1 1 0,0-1 0,0-1 0,-15 8 0,11-6 0,-1-1 0,0 0 0,-1-1 0,1 0 0,-1-1 0,1 0 0,-1-1 0,-21 1 0,33-3-24,1 0 0,0 0 0,0 0 0,-1 0 0,1 1 0,0-1 0,-1 0 0,1 0 0,-1 0 0,1 0 0,0 0 0,-1 0 0,1 0 0,0 0 0,-1 0 0,1 0 0,0 0 0,-1 0 0,1-1 0,0 1 0,-1 0 0,1 0 0,0 0 0,-1 0 0,1-1 0,0 1 0,0 0 0,-1 0 0,1 0 0,0-1 0,0 1 0,-1 0 0,1 0 0,0-1 0,0 1 0,-1 0 0,1-1 0,0 0 0,12-8-2363,26-9-4219,-3 5-281</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24.683"/>
    </inkml:context>
    <inkml:brush xml:id="br0">
      <inkml:brushProperty name="width" value="0.025" units="cm"/>
      <inkml:brushProperty name="height" value="0.025" units="cm"/>
    </inkml:brush>
  </inkml:definitions>
  <inkml:trace contextRef="#ctx0" brushRef="#br0">1 15 22421,'0'0'9823,"10"-3"-9332,-5 2-473,40-9 4,-43 10-22,-1 0-1,0 0 1,1 0 0,-1 0 0,0 0-1,1 0 1,-1 0 0,0 0 0,1 0 0,-1 1-1,0-1 1,1 1 0,-1-1 0,0 1-1,0-1 1,1 1 0,-1 0 0,0-1 0,0 1-1,0 0 1,0 0 0,0 0 0,0 0-1,0 0 1,0 0 0,0 0 0,-1 0 0,1 0-1,0 0 1,-1 1 0,1-1 0,-1 0-1,1 0 1,0 2 0,0 7 0,0 0 0,-1-1 0,0 1 0,0 0 0,-1 0 0,0 0 0,0-1 0,-5 16 0,-3 1 0,-21 41 0,14-32 0,16-35 0,0 0 0,0 1 0,0-1 0,0 0 0,-1 0 0,1 0 0,0 1 0,0-1 0,0 0 0,0 1 0,0-1 0,0 0 0,0 0 0,0 1 0,0-1 0,0 0 0,0 0 0,0 1 0,0-1 0,0 0 0,0 0 0,0 1 0,0-1 0,0 0 0,1 0 0,-1 1 0,0-1 0,0 0 0,0 0 0,0 1 0,0-1 0,1 0 0,-1 0 0,0 0 0,0 1 0,0-1 0,1 0 0,-1 0 0,0 0 0,0 0 0,1 0 0,-1 1 0,17-1 0,24-9 0,-37 7 0,71-19-2732,-26 5-4182,-9 3-8648</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44.946"/>
    </inkml:context>
    <inkml:brush xml:id="br0">
      <inkml:brushProperty name="width" value="0.025" units="cm"/>
      <inkml:brushProperty name="height" value="0.025" units="cm"/>
    </inkml:brush>
  </inkml:definitions>
  <inkml:trace contextRef="#ctx0" brushRef="#br0">862 0 14253,'0'0'6412,"-11"7"-5531,-48 37-184,1 3 0,-88 94 0,66-63-685,0-2-13,-129 130 265,167-161-629,3 2 0,-57 88-1,88-122-318,1 0 0,0 0-1,-6 19 1,7-7-2751,5 0-3354</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45.291"/>
    </inkml:context>
    <inkml:brush xml:id="br0">
      <inkml:brushProperty name="width" value="0.025" units="cm"/>
      <inkml:brushProperty name="height" value="0.025" units="cm"/>
    </inkml:brush>
  </inkml:definitions>
  <inkml:trace contextRef="#ctx0" brushRef="#br0">1057 1 10634,'0'0'7308,"-14"11"-5599,-218 185-304,8 10 1,-206 246 0,407-425-1491,-55 68 340,69-83-463,1-1 0,1 1 0,0 1 0,1-1 0,1 1 0,-6 17-1,11-29 55,-1 0-1,1 0 1,-1 0-1,1 0 1,0 0-1,0 0 1,-1 0-1,1 0 1,0 0-1,0 0 1,0 0-1,0 1 1,0-1-1,1 0 1,-1 0-1,0 0 1,0 0-1,1 0 1,-1 0-1,1 0 1,-1 0-1,1 0 1,-1 0-1,1 0 1,0 0-1,-1-1 0,2 2 1,0-1-298,0 0 1,0 0-1,0-1 1,0 1-1,0-1 1,1 1-1,-1-1 1,0 0-1,0 0 1,0 0-1,0 0 1,4-1-1,31-3-6648</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45.649"/>
    </inkml:context>
    <inkml:brush xml:id="br0">
      <inkml:brushProperty name="width" value="0.025" units="cm"/>
      <inkml:brushProperty name="height" value="0.025" units="cm"/>
    </inkml:brush>
  </inkml:definitions>
  <inkml:trace contextRef="#ctx0" brushRef="#br0">1222 1 15022,'0'0'5082,"-9"6"-3897,-643 604 358,602-560-1468,10-10-115,-196 207 367,195-200-52,2 2 0,3 2 1,-42 76-1,46-55-235,31-67-166,-1 1 0,0-1 0,1 1 0,0-1-1,1 0 1,-1 1 0,1 0 0,0-1 0,0 1 0,1-1 0,1 8 0,-2-12 26,1 0 1,-1 0 0,1 0-1,-1 0 1,1 0 0,0 0-1,0 0 1,-1 0-1,1 0 1,0 0 0,0 0-1,0-1 1,0 1 0,0 0-1,0-1 1,0 1 0,0-1-1,0 1 1,1-1 0,-1 1-1,0-1 1,0 0 0,0 1-1,1-1 1,-1 0 0,0 0-1,0 0 1,0 0 0,1 0-1,-1 0 1,0-1 0,0 1-1,1 0 1,-1-1 0,0 1-1,0 0 1,0-1-1,0 1 1,0-1 0,1 0-1,45-26-4304,6-13-3502</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45.992"/>
    </inkml:context>
    <inkml:brush xml:id="br0">
      <inkml:brushProperty name="width" value="0.025" units="cm"/>
      <inkml:brushProperty name="height" value="0.025" units="cm"/>
    </inkml:brush>
  </inkml:definitions>
  <inkml:trace contextRef="#ctx0" brushRef="#br0">1284 1 18385,'0'0'4068,"-13"7"-3400,-97 71-63,-197 183 1,229-190-563,70-65-41,-324 301 51,28 24-49,292-317-56,-3 3-63,1 0 0,0 1 0,2 1-1,0 0 1,1 1 0,0 0-1,2 0 1,-10 32 0,19-51 19,-1 0 0,1 0 0,-1 0 0,1 0 0,0 1 0,-1-1 0,1 0 0,0 0 0,0 0 0,0 1 0,0-1 0,0 0 0,0 0 0,1 0 0,-1 0 0,0 1 1,0-1-1,1 0 0,-1 0 0,1 0 0,-1 0 0,1 0 0,-1 0 0,1 0 0,0 0 0,0 0 0,-1 0 0,1 0 0,0 0 0,0-1 0,0 1 0,0 0 0,0 0 0,0-1 0,0 1 0,0-1 0,0 1 0,2 0 1,1-1-248,0 0 0,0 0 1,0 0-1,0 0 1,0 0-1,0-1 1,0 0-1,0 0 1,0 0-1,-1 0 1,5-2-1,52-30-4002</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46.378"/>
    </inkml:context>
    <inkml:brush xml:id="br0">
      <inkml:brushProperty name="width" value="0.025" units="cm"/>
      <inkml:brushProperty name="height" value="0.025" units="cm"/>
    </inkml:brush>
  </inkml:definitions>
  <inkml:trace contextRef="#ctx0" brushRef="#br0">1313 0 20019,'0'0'945,"-18"15"-401,-237 202 728,-194 171-563,309-256-583,-132 161-1,160-144 307,102-134-420,1 0 0,1 1 0,0 1 0,1-1 0,1 1 0,0 0 0,-5 34 0,10-49-76,1-1-1,0 1 0,0-1 0,-1 1 0,1-1 1,0 1-1,0 0 0,1-1 0,-1 1 1,0-1-1,1 1 0,-1-1 0,0 1 0,1-1 1,0 1-1,-1-1 0,1 0 0,0 1 1,0-1-1,0 0 0,0 1 0,0-1 1,2 2-1,-1-2-73,0 0 1,0 0 0,0 0 0,0 0-1,1-1 1,-1 1 0,0-1 0,0 0-1,1 1 1,-1-1 0,0 0 0,1 0-1,-1 0 1,4-1 0,4-1-740,0 0 1,0-1 0,0-1-1,0 1 1,-1-1 0,14-8-1,44-34-9992</inkml:trace>
  <inkml:trace contextRef="#ctx0" brushRef="#br0" timeOffset="1">1718 481 15951,'0'0'2744,"-8"11"-1607,-31 36-283,-3-1-1,-1-3 1,-58 46 0,24-21-281,-29 27-50,-255 236 69,24 22 2222,320-332-2537,2-6-177,1 1-1,0 0 1,1 1 0,1 1-1,1 0 1,1 0 0,0 1 0,-11 35-1,20-53-138,1 0-1,0 0 0,-1 0 1,1 0-1,0 0 0,0 0 1,0-1-1,0 1 1,0 0-1,0 0 0,0 0 1,0 0-1,0 0 0,0 0 1,0 0-1,1 0 0,-1 0 1,0 0-1,1 0 0,-1-1 1,1 1-1,-1 0 0,1 0 1,-1 0-1,1-1 0,-1 1 1,1 0-1,0 0 0,-1-1 1,1 1-1,0-1 1,0 1-1,0-1 0,-1 1 1,1-1-1,0 1 0,0-1 1,0 0-1,0 0 0,0 1 1,0-1-1,0 0 0,0 0 1,0 0-1,0 0 0,0 0 1,-1 0-1,1 0 0,0 0 1,0 0-1,0-1 1,0 1-1,0 0 0,1-1 1,9-1-454,-1-1 0,0 0 0,-1-1 1,11-4-1,58-38-3516,14-21-2936</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46.707"/>
    </inkml:context>
    <inkml:brush xml:id="br0">
      <inkml:brushProperty name="width" value="0.025" units="cm"/>
      <inkml:brushProperty name="height" value="0.025" units="cm"/>
    </inkml:brush>
  </inkml:definitions>
  <inkml:trace contextRef="#ctx0" brushRef="#br0">1087 1 22197,'0'0'1794,"-33"55"-1698,-26 11 352,-25 20-352,-24 13 0,-21 14 193,-8 5 127,-2-3-352,11-9 0,18-9-64,28-15 128,28-19-64,31-21-64,23-23-1153,32-19-1505,25-11-962,17-29-2786</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47.051"/>
    </inkml:context>
    <inkml:brush xml:id="br0">
      <inkml:brushProperty name="width" value="0.025" units="cm"/>
      <inkml:brushProperty name="height" value="0.025" units="cm"/>
    </inkml:brush>
  </inkml:definitions>
  <inkml:trace contextRef="#ctx0" brushRef="#br0">987 1 16816,'0'0'1762,"-40"49"352,-27 8 448,-24 17-512,-22 17-1313,-15 7-193,-3 3-352,7-4-96,15-8-64,23-11 705,27-17 96,26-19-769,28-19-705,12-19-1312,35-11-1090,18-33-609,18-21-6085</inkml:trace>
  <inkml:trace contextRef="#ctx0" brushRef="#br0" timeOffset="1">1374 270 18610,'0'0'512,"-66"100"193,-3-26 672,-23 7-1025,-9 2-223,-4 3 479,5-11-256,16-10 449,22-12 0,23-12-641,24-16-416,15-18-2082,24-7-961,17-14-33,16-18-1120</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7:47.412"/>
    </inkml:context>
    <inkml:brush xml:id="br0">
      <inkml:brushProperty name="width" value="0.025" units="cm"/>
      <inkml:brushProperty name="height" value="0.025" units="cm"/>
    </inkml:brush>
  </inkml:definitions>
  <inkml:trace contextRef="#ctx0" brushRef="#br0">396 1 14670,'0'0'7015,"4"62"-5830,-40-16-865,-15 15-128,-9 8 225,-6 2-193,4-2 0,6-3 513,17-8 416,15-14-865,18-18-736,8-17-1955,29-9-1633,16-29-2338</inkml:trace>
  <inkml:trace contextRef="#ctx0" brushRef="#br0" timeOffset="1">713 288 22389,'0'0'2050,"2"73"-576,-17-34-450,-8 2-31,-3-4-672,-8-3-129,-7-9-96,-7-3-160,-7-5-801,-9-2-1505,1-1-4292</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6.254"/>
    </inkml:context>
    <inkml:brush xml:id="br0">
      <inkml:brushProperty name="width" value="0.025" units="cm"/>
      <inkml:brushProperty name="height" value="0.025" units="cm"/>
    </inkml:brush>
  </inkml:definitions>
  <inkml:trace contextRef="#ctx0" brushRef="#br0">1 131 7719,'0'0'15759,"51"19"-14446,-40 3-608,2 2-385,5 1-256,3-2-31,-1-5-450,1-4-2081,2-7-2531,-3-7-6822</inkml:trace>
  <inkml:trace contextRef="#ctx0" brushRef="#br0" timeOffset="1">335 0 18898,'0'0'7431,"-5"78"-4805,0-43-992,-3 2-513,5-1-576,3-4-321,0-5-192,0-6-288,6-8-1186,4-7-800,0-6-897,-1-9-1665,-2-12-2692</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8:41.027"/>
    </inkml:context>
    <inkml:brush xml:id="br0">
      <inkml:brushProperty name="width" value="0.025" units="cm"/>
      <inkml:brushProperty name="height" value="0.025" units="cm"/>
    </inkml:brush>
  </inkml:definitions>
  <inkml:trace contextRef="#ctx0" brushRef="#br0">0 0 6822,'0'0'14548,"2"8"-13801,35 228 4457,4 21-4103,-21-151-710,4-1 1,42 110-1,-7-39 0,10 22 99,33 89 899,-27-69-488,-43-141-901,83 141 0,-42-80 0,23 38 0,-62-115 0,45 114 0,-55-118 0,1-1 0,58 94 0,120 151 0,-163-241 0,3-2 0,97 102 0,-29-41 0,-74-75 0,84 75 0,149 98 0,-171-135 0,4-4 0,164 93 0,-127-94 0,148 90 0,309 164 0,-242-147 0,-132-77 0,-26-13 0,179 75 0,12-29 0,-177-66 0,69 4-2982,-208-60 1282</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8:43.355"/>
    </inkml:context>
    <inkml:brush xml:id="br0">
      <inkml:brushProperty name="width" value="0.025" units="cm"/>
      <inkml:brushProperty name="height" value="0.025" units="cm"/>
    </inkml:brush>
  </inkml:definitions>
  <inkml:trace contextRef="#ctx0" brushRef="#br0">42 0 7175,'0'0'15695,"-5"69"-13774,-2-40-415,1 7-97,1 2-448,3 3-544,2-2-289,0-3-32,0-3-64,0-6 0,0-1-128,0-7-865,0-2-1025,0-4-1089,-3-7-1922,-11-3-2434</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8:43.711"/>
    </inkml:context>
    <inkml:brush xml:id="br0">
      <inkml:brushProperty name="width" value="0.025" units="cm"/>
      <inkml:brushProperty name="height" value="0.025" units="cm"/>
    </inkml:brush>
  </inkml:definitions>
  <inkml:trace contextRef="#ctx0" brushRef="#br0">0 35 7431,'0'0'18770,"79"11"-17617,-19-7-609,7-4-351,2 0-129,-5 0 32,-6 0-449,-9-3-1440,-13-7-1186,-10 1-416,-15-4-1282,-11-1-3426</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8:44.040"/>
    </inkml:context>
    <inkml:brush xml:id="br0">
      <inkml:brushProperty name="width" value="0.025" units="cm"/>
      <inkml:brushProperty name="height" value="0.025" units="cm"/>
    </inkml:brush>
  </inkml:definitions>
  <inkml:trace contextRef="#ctx0" brushRef="#br0">1 76 12396,'0'0'12171,"97"-42"-10473,-33 35-289,10 3-736,6 0-417,2 1-224,-7 1-96,-4 0-1505,-14-2-2051,-10-4-3106</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8:44.834"/>
    </inkml:context>
    <inkml:brush xml:id="br0">
      <inkml:brushProperty name="width" value="0.025" units="cm"/>
      <inkml:brushProperty name="height" value="0.025" units="cm"/>
    </inkml:brush>
  </inkml:definitions>
  <inkml:trace contextRef="#ctx0" brushRef="#br0">246 29 2626,'0'0'15284,"7"-6"-11702,25-16-501,-29 23 1590,-8 10-3420,-11 12-746,-19 18-152,-2 0 1,-2-3-1,-2-1 1,-62 43-1,103-80-353,-1 0 0,1 0 0,0 1 0,0-1 0,0 0 0,0 0 0,0 1 0,0-1 0,-1 0 0,1 0 0,0 1 0,0-1 0,0 0 0,0 0 0,-1 0 0,1 0 0,0 1 0,0-1 0,-1 0 0,1 0 0,0 0 0,0 0 0,-1 0 0,1 0 0,0 0 0,0 0 0,-1 0 0,1 0 0,0 1 0,0-1 0,-1 0 0,1-1 0,0 1 0,0 0 0,-1 0 0,1 0 0,0 0 0,0 0 0,-1 0 0,1 0 0,0 0 0,0 0 0,-1 0 0,1-1 0,0 1 0,0 0 0,-1 0 0,1 0 0,0 0 0,0-1 0,0 1 0,3-8 0,-3 8 0,17-27-1065,28-35-1,-32 48 532,-2-1 0,1 0-1,-2-1 1,0-1 0,-1 0-1,-1 0 1,0 0-1,5-22 1,-33 85 2539,4-13-1239,4-2 8,-10 42 0,20-65-672,0 1-1,0 0 1,1 0-1,1 0 0,-1 0 1,1 0-1,1 0 0,0 0 1,0 0-1,3 10 1,-3-16-78,1 0 1,-1-1-1,1 1 1,-1-1 0,1 1-1,0-1 1,0 0-1,0 1 1,0-1-1,1 0 1,-1 0 0,1-1-1,-1 1 1,1 0-1,-1-1 1,1 0 0,0 1-1,0-1 1,0 0-1,-1 0 1,1-1 0,0 1-1,0-1 1,0 1-1,0-1 1,0 0 0,4 0-1,-4 0-14,0 0-1,-1-1 1,1 1-1,0 0 0,-1-1 1,1 0-1,-1 1 1,1-1-1,-1 0 1,1 0-1,-1 0 1,1-1-1,-1 1 1,0-1-1,0 1 1,1-1-1,-1 0 1,0 1-1,-1-1 1,1 0-1,0-1 1,-1 1-1,1 0 1,-1 0-1,1-1 0,-1 1 1,0-1-1,0 1 1,0-1-1,1-4 1,-2 3-14,1 1-1,-1-1 1,1 0 0,-1 1 0,0-1-1,0 0 1,-1 1 0,1-1 0,-1 0-1,0 1 1,0-1 0,0 1 0,0-1-1,-1 1 1,1 0 0,-1-1 0,0 1-1,0 0 1,0 0 0,0 0 0,-1 0-1,1 1 1,-1-1 0,-5-4 0,4 5 5,0 0 0,-1 0 0,1 0 0,-1 1 0,1 0 0,-1-1 0,1 2 0,-1-1 0,0 0 0,1 1 0,-1 0 0,0 0 0,0 0 0,1 1 0,-1-1 0,0 1 0,1 1 0,-1-1 0,-5 3 0,-22 15 41,27-15-32,-1-1 0,1 1 0,-1-1 0,1 0 0,-12 4 0,21-38-603,0 13 113,-1 0-1,-2-1 1,1-26-1,-4 38 762,-1 10 175,2-2-432,1-1-1,0 1 0,0 0 1,-1 0-1,1 0 0,0-1 0,0 1 1,0 0-1,0 0 0,0 0 1,0-1-1,0 1 0,1 0 0,-1 0 1,0 0-1,0-1 0,0 1 1,1 0-1,-1 0 0,1-1 0,0 2 1,6 3 12,-1 0 0,2-1 0,-1 0 0,0-1 0,1 1 0,0-1 0,-1-1 0,1 0 0,0 0 0,1 0 0,10 0 1,-9 0-22,26 3-443,49 1-1,-2-6-3828,-18-2-3398</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0.393"/>
    </inkml:context>
    <inkml:brush xml:id="br0">
      <inkml:brushProperty name="width" value="0.025" units="cm"/>
      <inkml:brushProperty name="height" value="0.025" units="cm"/>
    </inkml:brush>
  </inkml:definitions>
  <inkml:trace contextRef="#ctx0" brushRef="#br0">0 0 19731,'0'0'2594,"54"26"-2498,-12-17 641,15-1-417,10-2-160,2-2-32,0-3-320,-1 1-1409,-11-2-1442,-12 0-2210,-13 0-929</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0.765"/>
    </inkml:context>
    <inkml:brush xml:id="br0">
      <inkml:brushProperty name="width" value="0.025" units="cm"/>
      <inkml:brushProperty name="height" value="0.025" units="cm"/>
    </inkml:brush>
  </inkml:definitions>
  <inkml:trace contextRef="#ctx0" brushRef="#br0">0 13 8552,'0'0'13992,"12"-3"-13405,12-1-450,0 1-1,1 2 1,-1 0-1,0 1 1,0 1-1,31 6 1,-31-3-100,-15-3-29,1 0 0,-1 1 0,1 0-1,-1 0 1,0 1 0,0 0 0,0 0-1,0 1 1,-1 0 0,16 11 0,-22-13 58,-1-1 0,0 1 0,0 0 0,0 0 0,0-1 0,0 1-1,0 0 1,0 0 0,-1 0 0,1 0 0,-1 0 0,1 0 0,-1 0 0,0 0 0,0 0 0,0 0 0,0 0 0,0 0 0,0 0 0,-1 0 0,1 1 0,-1-1 0,1-1 0,-1 1 0,0 0 0,-1 3 0,-2 2 281,1 0 1,-2 0-1,1 0 0,-1 0 0,-7 7 1,-86 79 2034,72-71-2140,1 2 1,1 0-1,-38 50 1,60-71-573,-10 17-1048,12-8-5589</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2.138"/>
    </inkml:context>
    <inkml:brush xml:id="br0">
      <inkml:brushProperty name="width" value="0.025" units="cm"/>
      <inkml:brushProperty name="height" value="0.025" units="cm"/>
    </inkml:brush>
  </inkml:definitions>
  <inkml:trace contextRef="#ctx0" brushRef="#br0">236 0 6566,'0'0'21642,"1"10"-20323,-2-1-1175,0 0 1,0-1-1,-1 1 1,0-1-1,-1 1 1,0-1-1,0 0 1,0 0-1,-1 0 1,-1 0-1,1-1 1,-1 1-1,0-1 0,-8 8 1,0 2-34,1 0-86,-1 0 1,-1-1-1,0-1 0,-1 0 1,0 0-1,-28 18 0,43-33-138,-1 1 0,0-1-1,1 1 1,-1-1-1,0 1 1,0-1 0,1 0-1,-1 1 1,0-1 0,0 0-1,0 1 1,0-1 0,1 0-1,-1 0 1,0 0 0,0 0-1,0 0 1,0 0-1,0 0 1,1 0 0,-1 0-1,0-1 1,0 1 0,0 0-1,0 0 1,1-1 0,-1 1-1,0-1 1,0 1 0,1-1-1,-1 1 1,0-1-1,0 1 1,1-1 0,-1 1-1,1-1 1,-1 0 0,1 1-1,-1-1 1,1 0 0,-1 0-1,1 1 1,-1-1 0,1 0-1,0-1 1,-7-43-7914,7 35 6155,-3-29-5964</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2.494"/>
    </inkml:context>
    <inkml:brush xml:id="br0">
      <inkml:brushProperty name="width" value="0.025" units="cm"/>
      <inkml:brushProperty name="height" value="0.025" units="cm"/>
    </inkml:brush>
  </inkml:definitions>
  <inkml:trace contextRef="#ctx0" brushRef="#br0">0 0 17008,'0'0'6758,"3"53"-4644,3-24-512,3 0-481,6-1-288,9-3-513,6-7-128,6-3-160,4-8-1793,3-7-3268,-2 0-4100</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2.822"/>
    </inkml:context>
    <inkml:brush xml:id="br0">
      <inkml:brushProperty name="width" value="0.025" units="cm"/>
      <inkml:brushProperty name="height" value="0.025" units="cm"/>
    </inkml:brush>
  </inkml:definitions>
  <inkml:trace contextRef="#ctx0" brushRef="#br0">0 130 13132,'0'0'6604,"10"-1"-3401,2 1-2594,1-1 19,1 0 1,-1 1 0,1 0 0,-1 2-1,1-1 1,13 5 0,-24-5-537,1 0-1,-1 0 1,-1 0 0,1 1 0,0-1-1,0 1 1,0-1 0,-1 1 0,1 0-1,-1 0 1,0 1 0,1-1 0,-1 0-1,0 1 1,0-1 0,-1 1 0,1 0-1,0 0 1,-1-1 0,0 1 0,1 0-1,-1 0 1,0 0 0,-1 0 0,1 1-1,0-1 1,-1 0 0,0 0 0,0 0-1,0 1 1,0-1 0,0 0 0,-1 0-1,0 5 1,-2 0-10,1 0 0,-1 0 1,-1 0-1,1 0 0,-1-1 0,-1 1 0,0-1 0,1 0 1,-2 0-1,1-1 0,-1 0 0,0 0 0,-1 0 0,1 0 0,-10 5 1,3-1-10,2 0 0,-1 1 0,-10 14 0,24-24-73,0-1 0,-1 1 0,1 0 0,0-1 0,0 1 0,0-1 0,0 0 0,0 0 0,0 1 0,-1-1 0,1 0 0,3-1 0,16-1-1155,0 0 1,0-2-1,0 0 1,0-2-1,0 0 0,38-18 1,-3-2-5050</inkml:trace>
  <inkml:trace contextRef="#ctx0" brushRef="#br0" timeOffset="1">585 1 17777,'0'0'11050,"51"17"-8936,-23-12-640,5 0-1122,2-2-352,1-2 0,-1-1 0,-5 0 0,-6 0 0,-8 1-705,-9 3-1601,-7 1-1602,-13 0-1729,-11 2-1858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6.691"/>
    </inkml:context>
    <inkml:brush xml:id="br0">
      <inkml:brushProperty name="width" value="0.025" units="cm"/>
      <inkml:brushProperty name="height" value="0.025" units="cm"/>
    </inkml:brush>
  </inkml:definitions>
  <inkml:trace contextRef="#ctx0" brushRef="#br0">66 0 21845,'0'0'2151,"0"8"-32,-17 118-546,-18 264 3506,34-390-5079,1 1 0,0 0 0,0-1 0,0 1 0,0 0 0,0-1 0,0 1 0,0 0 0,0 0 0,0-1 0,0 1 0,0 0 0,1-1 0,-1 1 0,0 0 0,0-1 0,1 1 0,-1-1 0,0 1 0,1 0 0,-1-1 0,1 1 0,-1-1 0,1 1 0,-1-1 0,1 1 0,-1-1 0,1 0 0,-1 1 0,1-1 0,-1 1 0,1-1 0,0 0 0,-1 0 0,1 1 0,0-1 0,-1 0 0,1 0 0,0 0 0,-1 0 0,1 0 0,0 0 0,-1 0 0,1 0 0,0 0 0,-1 0 0,1 0 0,0 0 0,-1 0 0,1-1 0,0 1 0,-1 0 0,1 0 0,0-1 0,-1 1 0,1 0 0,-1-1 0,1 1 0,-1-1 0,1 0 0,39-28 0,-38 27 0,21-20-24,34-27-130,-53 46 143,0 0-1,0 0 0,1 1 0,-1-1 0,1 1 0,-1 1 0,1-1 0,0 0 0,0 1 1,0 0-1,9-1 0,-13 3 3,1-1-1,-1 0 1,0 1 0,1-1 0,-1 1 0,0-1-1,0 1 1,1 0 0,-1-1 0,0 1 0,0 0-1,0 0 1,0 0 0,0 0 0,0 0 0,0 0 0,0 0-1,-1 0 1,1 0 0,0 0 0,-1 0 0,1 1-1,-1-1 1,1 0 0,-1 1 0,1-1 0,-1 0 0,0 1-1,0-1 1,1 0 0,-1 2 0,2 52 61,-2-44-2,0-3-26,0 1 0,-1-1 0,0 1 0,0-1 0,-1 1 0,0-1 0,-1 0 0,1 0 0,-2 0 0,1 0 0,-6 8 0,6-11-10,-1 0 0,-1 0 0,1 0 0,-1 0 0,1-1 0,-1 0 0,-1 0 0,1 0 0,-1 0 0,1-1 0,-1 0 0,0 0 0,0 0 0,0-1 0,-8 2 0,9-2-194,-1-1 0,1 0 0,0 0 0,0 0 0,0-1 0,-1 1 0,1-1 0,0-1 0,-1 1 0,1-1 0,0 0 0,0 0 1,0 0-1,-1-1 0,1 1 0,1-1 0,-1-1 0,-6-3 0,8 4-73,0-1 0,0 0 0,1 0 0,-1 0 0,1 0 1,0 0-1,0-1 0,0 1 0,0-1 0,0 1 0,1-1 1,0 0-1,0 0 0,0 0 0,0 1 0,0-1 0,1 0 0,0 0 1,-1 0-1,2 0 0,-1 0 0,0 0 0,1 0 0,0 0 0,2-6 1,10-22-7938,11-4-5946</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3.195"/>
    </inkml:context>
    <inkml:brush xml:id="br0">
      <inkml:brushProperty name="width" value="0.025" units="cm"/>
      <inkml:brushProperty name="height" value="0.025" units="cm"/>
    </inkml:brush>
  </inkml:definitions>
  <inkml:trace contextRef="#ctx0" brushRef="#br0">0 36 15439,'0'0'15823,"63"17"-14895,-15-17-575,2-4-257,8-3-609,0-4-3202,1-3-4997,5-3-10635</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3.645"/>
    </inkml:context>
    <inkml:brush xml:id="br0">
      <inkml:brushProperty name="width" value="0.025" units="cm"/>
      <inkml:brushProperty name="height" value="0.025" units="cm"/>
    </inkml:brush>
  </inkml:definitions>
  <inkml:trace contextRef="#ctx0" brushRef="#br0">0 1 21076,'0'0'8120,"1"11"-7026,-2 132 1383,1-142-2477,0 1 0,0-1 0,0 1 0,0 0 0,0-1 0,1 1 0,-1-1 0,0 1 0,1 0 0,-1-1 0,1 1 0,-1-1 0,1 0 0,0 1 0,0-1 0,-1 1 0,1-1 0,0 0 0,0 0 0,1 1 0,-1-1 0,0 0 0,0 0 0,0 0 0,2 1 0,0-2 0,-1 1 0,1 0 0,0-1 0,-1 1 0,1-1 0,0 0 0,-1 0 0,1 0 0,0 0 0,0 0 0,-1-1 0,1 1 0,4-2 0,3-1 0,1-1 0,0-1 0,-1 0 0,0 0 0,0-1 0,10-7 0,47-54 0,-3 4 0,-63 63 0,-1 0 0,0 0 0,0 0 0,0 0 0,1 0 0,-1 0 0,0-1 0,0 1 0,0 0 0,1 0 0,-1 0 0,0 0 0,0 1 0,0-1 0,1 0 0,-1 0 0,0 0 0,0 0 0,0 0 0,1 0 0,-1 0 0,0 0 0,0 0 0,0 0 0,0 0 0,1 1 0,-1-1 0,0 0 0,0 0 0,0 0 0,0 0 0,0 0 0,0 1 0,1-1 0,-1 0 0,0 0 0,0 0 0,0 1 0,0-1 0,0 0 0,0 0 0,0 0 0,0 1 0,0-1 0,0 0 0,0 0 0,0 0 0,0 1 0,0-1 0,0 0 0,0 0 0,0 0 0,0 1 0,0-1 0,0 0 0,0 0 0,0 12 0,-11 46 0,8-45 0,1 0 0,-1 0 0,1 16 0,2-28 0,0-1 0,0 1 0,0-1 0,0 1 0,0-1 0,0 1 0,0-1 0,0 0 0,0 1 0,0-1 0,0 1 0,1-1 0,-1 0 0,0 1 0,0-1 0,1 1 0,-1-1 0,0 0 0,0 1 0,1-1 0,-1 0 0,0 0 0,1 1 0,-1-1 0,0 0 0,1 0 0,-1 1 0,1-1 0,-1 0 0,0 0 0,1 0 0,-1 0 0,1 1 0,-1-1 0,1 0 0,0 0 0,22-5 0,20-17 0,98-97 0,-131 110 0,-10 9 0,0-1 0,1 1 0,-1 0 0,0 0 0,0-1 0,0 1 0,1 0 0,-1 0 0,0-1 0,0 1 0,1 0 0,-1 0 0,0 0 0,0 0 0,1-1 0,-1 1 0,0 0 0,1 0 0,-1 0 0,0 0 0,0 0 0,1 0 0,-1 0 0,0 0 0,1 0 0,-1 0 0,0 0 0,1 0 0,-1 0 0,0 0 0,1 0 0,-1 0 0,0 0 0,1 0 0,-1 0 0,0 0 0,1 1 0,-1-1 0,0 0 0,0 0 0,1 0 0,-1 1 0,0-1 0,1 0 0,2 20 0,-10 40 0,5-46 0,1-9 14,1 0-1,-1 0 1,1 0 0,0 0-1,1 0 1,-1 0 0,2 5-1,-1-9-26,-1 0 0,0 0 0,1 0 0,-1 0 0,1 0 0,-1-1 0,1 1 0,0 0 0,-1 0 0,1-1 0,0 1 0,0 0 0,-1-1 0,1 1 0,0-1 0,0 1 0,0-1 0,0 1 0,0-1 0,0 0 0,0 1 0,0-1 0,-1 0 0,1 0 0,0 0 0,0 1 0,0-1 0,0 0 0,0-1 0,0 1 0,0 0 0,0 0 0,0 0 0,0 0-1,0-1 1,0 1 0,0 0 0,0-1 0,0 1 0,0-1 0,1 0 0,14-13-4383,-8 2-3796,0-6-11517</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3.988"/>
    </inkml:context>
    <inkml:brush xml:id="br0">
      <inkml:brushProperty name="width" value="0.025" units="cm"/>
      <inkml:brushProperty name="height" value="0.025" units="cm"/>
    </inkml:brush>
  </inkml:definitions>
  <inkml:trace contextRef="#ctx0" brushRef="#br0">0 0 5541,'0'0'20574,"14"7"-18385,-3-2-1862,1 1 0,1-2 0,-1 1-1,1-2 1,-1 0 0,1 0 0,0-1 0,16 0 0,498-12 686,-426 6-1695,-95 4 476,49-4-2390,-23-4-2551,-13-4-3491</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4.657"/>
    </inkml:context>
    <inkml:brush xml:id="br0">
      <inkml:brushProperty name="width" value="0.025" units="cm"/>
      <inkml:brushProperty name="height" value="0.025" units="cm"/>
    </inkml:brush>
  </inkml:definitions>
  <inkml:trace contextRef="#ctx0" brushRef="#br0">46 0 3812,'0'0'19869,"0"13"-17824,-25 243 2266,5-63-1581,20-225-2730,2-1 0,0 1 0,3 0 0,15-57 0,-14 68 0,1 0 0,2 0 0,0 1 0,1 0 0,1 0 0,0 1 0,28-33 0,-35 47 0,1 1 0,0 0 0,0 0 0,0 0 0,0 0 0,1 1 0,0 0 0,-1 0 0,1 0 0,0 1 0,10-3 0,-15 4 0,1 1 0,0 0 0,0-1 0,-1 1 0,1 0 0,0 0 0,0 0 0,0 0 0,-1 0 0,1 1 0,0-1 0,0 0 0,-1 1 0,1-1 0,0 1 0,0 0 0,-1 0 0,1-1 0,-1 1 0,1 0 0,-1 0 0,1 1 0,-1-1 0,0 0 0,1 0 0,-1 1 0,0-1 0,0 0 0,0 1 0,0-1 0,0 1 0,0 0 0,-1-1 0,1 1 0,0 0 0,-1-1 0,0 1 0,1 0 0,-1 0 0,0-1 0,0 1 0,1 0 0,-2 0 0,1 2 0,0 3 0,-1 0 0,0-1 0,0 1 0,-1 0 0,0 0 0,0-1 0,-1 1 0,0-1 0,0 1 0,0-1 0,-1 0 0,0 0 0,0-1 0,0 1 0,-1-1 0,0 0 0,0 0 0,0 0 0,-6 3 0,5-3 0,1-1 0,-1 0 0,1 0 0,-1 0 0,-1-1 0,1 0 0,0 0 0,-1 0 0,1-1 0,-1 0 0,0 0 0,0-1 0,0 0 0,0 0 0,0-1 0,0 0 0,0 0 0,0 0 0,-9-2 0,15 1-13,0 1 0,0-1 1,0 1-1,0 0 0,0-1 0,0 0 0,0 1 0,0-1 0,0 1 1,1-1-1,-1 0 0,0 0 0,0 0 0,1 1 0,-1-1 1,1 0-1,-1 0 0,1 0 0,-1 0 0,1 0 0,-1 0 1,1 0-1,0 0 0,-1 0 0,1 0 0,0 0 0,0 0 1,0 0-1,0 0 0,0-1 0,0 1 0,0 0 0,0 0 1,0 0-1,1 0 0,-1 0 0,0 0 0,1-1 1,0-1-303,1-1 1,-1 1 0,1 0 0,-1 0 0,1 0 0,0 0 0,0 0 0,0 0 0,1 0-1,3-3 1,27-16-9097,4 4-7170</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5.112"/>
    </inkml:context>
    <inkml:brush xml:id="br0">
      <inkml:brushProperty name="width" value="0.025" units="cm"/>
      <inkml:brushProperty name="height" value="0.025" units="cm"/>
    </inkml:brush>
  </inkml:definitions>
  <inkml:trace contextRef="#ctx0" brushRef="#br0">1 28 15150,'0'0'7447,"9"-3"-4793,9-3-1532,1 1 1,1 0 0,-1 2 0,0 0 0,31 1 0,-49 2-1113,0 0 1,0 0 0,0 0 0,0 0 0,0 0-1,1 0 1,-1 0 0,0 0 0,0 1-1,-1-1 1,1 0 0,0 1 0,0-1 0,0 1-1,0-1 1,0 1 0,0 0 0,0-1 0,-1 1-1,1 0 1,0-1 0,0 1 0,-1 0-1,1 0 1,-1 0 0,1 0 0,0 0 0,-1 1 6,0 0 1,1 0 0,-1 0-1,0 0 1,0 0 0,0-1-1,-1 1 1,1 0 0,0 0 0,-1 0-1,1 0 1,-1-1 0,-1 4-1,-2 2 16,1 0 0,-1 0 0,-1 0 0,0-1-1,1 1 1,-7 5 0,-27 16-33,29-22 0,0 1 0,0 0 0,1 0 0,-9 10 0,31-15 0,11-3-532,0-1 1,0-1-1,30-8 1,73-27-8025,-58 11-8052</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5.502"/>
    </inkml:context>
    <inkml:brush xml:id="br0">
      <inkml:brushProperty name="width" value="0.025" units="cm"/>
      <inkml:brushProperty name="height" value="0.025" units="cm"/>
    </inkml:brush>
  </inkml:definitions>
  <inkml:trace contextRef="#ctx0" brushRef="#br0">1 27 6150,'0'0'18513,"53"20"-17456,-1-20-352,13 0-449,10-7-160,6-11-2818,-1-3-9065</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6.156"/>
    </inkml:context>
    <inkml:brush xml:id="br0">
      <inkml:brushProperty name="width" value="0.025" units="cm"/>
      <inkml:brushProperty name="height" value="0.025" units="cm"/>
    </inkml:brush>
  </inkml:definitions>
  <inkml:trace contextRef="#ctx0" brushRef="#br0">82 0 12684,'0'9'3198,"-11"233"4600,-22 6-4546,31-236-3135,1-2 367,-1 0-1,0 0 0,0-1 0,-1 1 0,-1 0 0,1-1 0,-11 18 1,14-29-350,-1 0 0,0 1 0,1-1 1,-1 0-1,1 0 0,-1 0 1,1 1-1,0-1 0,0 0 0,0 0 1,0 0-1,0-3 0,6-42-119,2 0 0,3 0 1,1 1-1,2 0 0,36-79 0,-45 112-44,1 0 0,1 1 0,0 0 0,0 0 0,1 0 0,16-16 0,-19 23-28,0 0 1,0 1 0,1 0-1,-1 0 1,1 0-1,0 1 1,0 0 0,0 0-1,1 0 1,-1 1 0,1 0-1,-1 0 1,1 1 0,0-1-1,10 1 1,-12 0-41,39 3-708,-44-2 800,1 0 1,0 0 0,-1 0-1,1 0 1,0 0-1,-1 0 1,1 0 0,0 0-1,-1 1 1,1-1-1,-1 0 1,1 1 0,0-1-1,-1 0 1,1 1-1,-1-1 1,1 0 0,-1 1-1,1-1 1,-1 1-1,1-1 1,-1 1 0,0 0-1,1-1 1,-1 1-1,0-1 1,1 1 0,-1-1-1,0 1 1,0 0-1,0-1 1,0 1 0,1 0-1,-1-1 1,0 1-1,0 0 1,0-1 0,0 1-1,0 0 1,-1-1-1,1 1 1,0 0-1,0-1 1,0 1 0,0 0-1,-1-1 1,1 1-1,0-1 1,-1 1 0,1-1-1,0 1 1,-1 0-1,1-1 1,-1 1 0,1-1-1,-1 1 1,-9 9 154,-1-1 1,1-1-1,-1 0 0,-1 0 1,1-1-1,-1 0 1,-1-1-1,-14 5 1,1 1 144,-119 49 79,150-62-6255,5 2 1939,3 0-1273,17-4-8804</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6.498"/>
    </inkml:context>
    <inkml:brush xml:id="br0">
      <inkml:brushProperty name="width" value="0.025" units="cm"/>
      <inkml:brushProperty name="height" value="0.025" units="cm"/>
    </inkml:brush>
  </inkml:definitions>
  <inkml:trace contextRef="#ctx0" brushRef="#br0">13 130 10922,'0'0'8899,"-3"8"-4489,-7 25-1709,10-33-2640,0 1 1,0-1-1,0 1 0,0-1 0,0 0 1,0 1-1,0-1 0,0 1 1,1-1-1,-1 0 0,0 1 0,0-1 1,0 1-1,0-1 0,1 0 0,-1 1 1,0-1-1,0 0 0,1 1 0,-1-1 1,0 0-1,0 0 0,1 1 1,-1-1-1,0 0 0,1 0 0,-1 1 1,0-1-1,1 0 0,-1 0 0,1 0 1,-1 0-1,0 1 0,1-1 1,-1 0-1,1 0 0,-1 0 0,0 0 1,1 0-1,18-1 647,-16 1-322,9-1-260,-1-1-1,0-1 1,0 1 0,1-2 0,-2 0 0,1 0-1,0-1 1,-1 0 0,0-1 0,0 0-1,13-11 1,-10 7-28,0-1-1,-1 0 1,-1 0 0,1-1-1,-2-1 1,0 0-1,13-22 1,-21 29-98,-13 24 0,-14 30 0,20-37-139,1 0 0,0 0 1,1 1-1,1-1 0,0 1 0,-2 23 0,4-35-167,0 0 0,1 1-1,-1-1 1,0 0-1,0 1 1,0-1-1,0 0 1,0 0-1,0 1 1,1-1 0,-1 0-1,0 0 1,0 1-1,0-1 1,1 0-1,-1 0 1,0 1-1,0-1 1,1 0 0,-1 0-1,0 0 1,1 0-1,-1 0 1,0 1-1,0-1 1,1 0-1,-1 0 1,0 0 0,1 0-1,-1 0 1,0 0-1,1 0 1,-1 0-1,0 0 1,1 0-1,-1 0 1,0 0 0,0 0-1,1 0 1,-1-1-1,0 1 1,1 0-1,-1 0 1,1 0-1,0-1-1128</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6.838"/>
    </inkml:context>
    <inkml:brush xml:id="br0">
      <inkml:brushProperty name="width" value="0.025" units="cm"/>
      <inkml:brushProperty name="height" value="0.025" units="cm"/>
    </inkml:brush>
  </inkml:definitions>
  <inkml:trace contextRef="#ctx0" brushRef="#br0">0 51 11115,'0'0'11418,"9"1"-9704,37 1-357,1-3 1,-1-1-1,84-15 0,16-2-935,-106 16-339,110-8-1643,-107 10-1673,63 6-1,-106-4 2937,10 1-957,-7 1-5053</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7.243"/>
    </inkml:context>
    <inkml:brush xml:id="br0">
      <inkml:brushProperty name="width" value="0.025" units="cm"/>
      <inkml:brushProperty name="height" value="0.025" units="cm"/>
    </inkml:brush>
  </inkml:definitions>
  <inkml:trace contextRef="#ctx0" brushRef="#br0">38 0 8840,'0'0'7821,"-2"11"-4015,-16 319 8494,18-355-12300,1-1 0,2 1 0,0-1 0,2 1 0,13-43 0,-15 60 0,0-1 0,1 1 0,0 0 0,1 1 0,-1-1 0,1 1 0,1 0 0,12-12 0,-14 15 0,0 0 0,1 1 0,0 0 0,0 0 0,0 0 0,0 1 0,0 0 0,0 0 0,1 0 0,-1 0 0,1 1 0,-1 0 0,1 0 0,0 1 0,7-1 0,-12 1 0,0 0 0,0 0 0,0 0 0,0 1 0,0-1 0,0 0 0,0 0 0,0 1 0,0-1 0,0 0 0,-1 1 0,1-1 0,0 1 0,0-1 0,0 1 0,0-1 0,0 1 0,-1 0 0,1 0 0,0-1 0,-1 1 0,1 0 0,0 0 0,-1 0 0,1-1 0,0 2 0,0 1 0,-1 0 0,1-1 0,0 1 0,-1 0 0,0-1 0,1 1 0,-1 0 0,0 0 0,0-1 0,-1 4 0,0-1 0,0 1 0,0-1 0,0 1 0,-1-1 0,0 0 0,0 0 0,0 0 0,-1 0 0,0 0 0,-3 5 0,-1-4 0,0 0 0,0-1 0,0 1 0,-1-1 0,1-1 0,-1 0 0,0 0 0,0 0 0,-1-1 0,1 0 0,-1-1 0,0 0 0,1 0 0,-1-1 0,0 0 0,0 0 0,0-1 0,-14-2 0,22 2-35,0 0-1,0 0 1,0 0 0,0 0-1,0-1 1,0 1 0,0 0-1,0 0 1,0-1 0,0 1-1,0-1 1,1 1 0,-1-1-1,0 1 1,0-1 0,0 0-1,1 1 1,-1-1 0,0 0-1,1 0 1,-1 1 0,1-1-1,-1 0 1,1 0 0,-1 0-1,1 0 1,-1 0 0,1 1-1,0-1 1,0 0 0,-1 0-1,1 0 1,0 0 0,0 0-1,0 0 1,0 0 0,0-2-1,1 1-174,-1 0 1,1 0-1,-1 0 0,1 0 0,0 0 0,0 0 0,0 0 0,0 0 0,0 0 0,0 0 0,1 0 0,-1 1 0,0-1 0,1 1 1,0-1-1,2-1 0,58-31-12837,-24 18 1505</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7.062"/>
    </inkml:context>
    <inkml:brush xml:id="br0">
      <inkml:brushProperty name="width" value="0.025" units="cm"/>
      <inkml:brushProperty name="height" value="0.025" units="cm"/>
    </inkml:brush>
  </inkml:definitions>
  <inkml:trace contextRef="#ctx0" brushRef="#br0">83 1 11499,'0'0'16976,"-35"70"-14221,19-30-1218,3 6-1537,3 3 0,2-2 0,7 1 0,1-4 0,0-3 0,0-7 0,7-5 0,-1-9-1569,-3-11-1731,6-13-11113</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7.584"/>
    </inkml:context>
    <inkml:brush xml:id="br0">
      <inkml:brushProperty name="width" value="0.025" units="cm"/>
      <inkml:brushProperty name="height" value="0.025" units="cm"/>
    </inkml:brush>
  </inkml:definitions>
  <inkml:trace contextRef="#ctx0" brushRef="#br0">74 1 20083,'0'0'10890,"8"9"-9363,20 29-1260,-27-36-267,0 0 0,0 0 0,0 0 0,0 0 0,-1 0 0,1 0 0,-1 0 0,1 0 0,-1 0 0,0 0 0,0 0 0,0 0 0,0 0 0,0 0 0,0 0 0,-1 0 0,1 0 0,-1 0 0,0 0 0,1 0 0,-1 0 0,0 0 0,0 0 0,0 0 0,0 0 0,0-1 0,-2 3 0,-3 3 0,0-1 0,0 0 0,-1 0 0,-11 8 0,13-10 0,-52 35 0,96-42 0,70-14-2378,55-13-7085,-107 19-605</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7.946"/>
    </inkml:context>
    <inkml:brush xml:id="br0">
      <inkml:brushProperty name="width" value="0.025" units="cm"/>
      <inkml:brushProperty name="height" value="0.025" units="cm"/>
    </inkml:brush>
  </inkml:definitions>
  <inkml:trace contextRef="#ctx0" brushRef="#br0">368 1 6086,'0'0'22357,"-40"67"-20051,7-31-448,-8 6-1698,-3 3-160,1 0 0,0-1 0,7-8 0,9-8 0,9-11 0,6-7 0,5-10-801,2-11-1825,-1-17-2563,1-12-1570,-3-8-6469</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8.288"/>
    </inkml:context>
    <inkml:brush xml:id="br0">
      <inkml:brushProperty name="width" value="0.025" units="cm"/>
      <inkml:brushProperty name="height" value="0.025" units="cm"/>
    </inkml:brush>
  </inkml:definitions>
  <inkml:trace contextRef="#ctx0" brushRef="#br0">1 0 18610,'0'0'4228,"11"55"-161,5-27-1568,8-1-449,8-1-961,4 0-865,8-2-224,-1-1 0,1-4-865,-5-4-3010,-6-8-2980,-1-3-5028</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8.644"/>
    </inkml:context>
    <inkml:brush xml:id="br0">
      <inkml:brushProperty name="width" value="0.025" units="cm"/>
      <inkml:brushProperty name="height" value="0.025" units="cm"/>
    </inkml:brush>
  </inkml:definitions>
  <inkml:trace contextRef="#ctx0" brushRef="#br0">0 197 4805,'0'0'27188,"9"3"-26494,-5-2-687,0 0-1,-1 0 1,1-1 0,0 1-1,0-1 1,0 0 0,-1 0-1,1 0 1,0 0 0,0-1-1,-1 0 1,1 1 0,0-1-1,6-3 1,3-2-12,-1-1 0,0 0 0,18-15 0,-1 0 5,-1-1 0,-2-1 0,0-1 0,28-36 0,-74 97 0,2 0 0,-19 59 0,15-17-1143,15-27-2503,6-22-5178</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9.529"/>
    </inkml:context>
    <inkml:brush xml:id="br0">
      <inkml:brushProperty name="width" value="0.025" units="cm"/>
      <inkml:brushProperty name="height" value="0.025" units="cm"/>
    </inkml:brush>
  </inkml:definitions>
  <inkml:trace contextRef="#ctx0" brushRef="#br0">122 145 3523,'-42'-49'4549,"2"2"-6343,1-1-3235</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29.858"/>
    </inkml:context>
    <inkml:brush xml:id="br0">
      <inkml:brushProperty name="width" value="0.025" units="cm"/>
      <inkml:brushProperty name="height" value="0.025" units="cm"/>
    </inkml:brush>
  </inkml:definitions>
  <inkml:trace contextRef="#ctx0" brushRef="#br0">789 163 3011,'-7'-17'917,"1"0"688,0 1 0,-2 1 1,0-1-1,-18-26 1,24 39-1357,-1 0 0,0 0 0,0 0 0,0 0 0,0 0 0,0 1 0,0 0 0,-1-1 0,1 1 0,-1 0 0,1 0 0,-1 1 0,0-1 0,0 1 0,0 0 0,0 0 0,0 0 1,0 1-1,0-1 0,0 1 0,0 0 0,0 0 0,0 0 0,0 1 0,0 0 0,-6 1 0,0 1-187,0 1 0,0 0-1,0 1 1,1 0 0,-1 1 0,1 0-1,1 0 1,-1 1 0,-9 10 0,-11 12-45,-27 38 1,40-47 39,-37 48 96,3 2 0,3 3 0,3 1 0,3 2 0,4 2-1,-30 92 1,48-112-47,2 2-1,3 0 1,2 0-1,3 1 1,3 1-1,2-1 0,4 1 1,1 0-1,14 83 1,-10-122-196,0 0 0,1 0 0,2 0 0,0-1 0,1 0 0,2-1 0,0 0 0,18 25 0,-19-32 12,0-2 0,1 1 0,1-1 1,-1-1-1,2 0 0,0-1 1,0 0-1,1-1 0,0 0 0,1-1 1,-1-1-1,28 10 0,-20-11 90,1 0 0,1-1 0,-1-2 0,1 0 1,-1-2-1,1 0 0,0-2 0,37-5 0,-29 0 140,-1-1 0,0-1 0,0-2 0,-1-2 0,54-27 0,-44 15 249,-1-1 0,0-2 0,-2-1-1,-2-3 1,0 0 0,-2-3 0,-2 0 0,51-73 0,-50 55-128,-3-1 0,-2-2 0,-3 0 1,-2-1-1,-2-2 0,-3 0 0,-2-1 1,-4 0-1,-1-1 0,2-99 0,-11 128-423,-2-1-1,-1 1 1,-1 0-1,-2-1 1,-1 2-1,-1-1 1,-2 1-1,-17-40 1,19 54-151,-1 1 0,-1 0 0,0 0 0,-1 1 0,0 0 0,-1 0 0,-1 2 0,0-1 0,-1 1 1,0 1-1,-1 0 0,0 1 0,-1 1 0,0 0 0,0 1 0,-26-10 0,15 11-522,0 0 0,0 1 0,-1 2 1,0 1-1,0 1 0,-31 2 0,-52 0-5818</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01.643"/>
    </inkml:context>
    <inkml:brush xml:id="br0">
      <inkml:brushProperty name="width" value="0.025" units="cm"/>
      <inkml:brushProperty name="height" value="0.025" units="cm"/>
    </inkml:brush>
  </inkml:definitions>
  <inkml:trace contextRef="#ctx0" brushRef="#br0">0 1030 9065,'0'0'15481,"11"-6"-14216,5-5-853,0-1 0,-1 0 1,-1-1-1,20-21 0,58-76 529,-50 58-719,153-176 77,-48 61 225,142-213-1,-288 376-1818,-10 7-294,-20 13-2711,7-4-570,-13 5-5546</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02.018"/>
    </inkml:context>
    <inkml:brush xml:id="br0">
      <inkml:brushProperty name="width" value="0.025" units="cm"/>
      <inkml:brushProperty name="height" value="0.025" units="cm"/>
    </inkml:brush>
  </inkml:definitions>
  <inkml:trace contextRef="#ctx0" brushRef="#br0">27 0 4740,'0'0'22246,"7"8"-21173,-3-4-979,-1 1 0,0-1 0,0 1 0,0-1 0,-1 1 1,0 0-1,1 0 0,-2 0 0,1 0 0,0 0 0,-1 1 1,1 5-1,-1 5 158,-1-1-1,0 1 1,-4 29 0,-33 181 1023,16-113-132,20-110-1137,0 0-1,1 0 0,-1 0 0,1 0 0,0 1 1,0-1-1,0 0 0,0 0 0,0 0 1,1 0-1,-1 0 0,1 0 0,1 3 1,-2-6-7,1 1 1,-1-1 0,1 1-1,-1-1 1,1 1 0,-1-1 0,1 0-1,-1 1 1,1-1 0,-1 0-1,1 0 1,-1 1 0,1-1-1,0 0 1,-1 0 0,1 0 0,-1 0-1,1 0 1,0 0 0,-1 0-1,1 0 1,-1 0 0,2 0-1,26-11-6,10-12 7,41-33 0,20-13 0,81-21-2283,-63 35-2732,-90 40-5912</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15.851"/>
    </inkml:context>
    <inkml:brush xml:id="br0">
      <inkml:brushProperty name="width" value="0.025" units="cm"/>
      <inkml:brushProperty name="height" value="0.025" units="cm"/>
    </inkml:brush>
  </inkml:definitions>
  <inkml:trace contextRef="#ctx0" brushRef="#br0">66 0 5830,'0'0'17408,"2"9"-16196,3 42 1498,-1 70 0,-20 155-325,11-213-1942,2-17-385,1-7-55,-2 0 0,-1 0-1,-12 43 1,11-70-3,2-18 0,1-24 0,2 24 0,-6-79 0,4-1 0,13-157 0,-8 225 0,2 0 0,0 0 0,1 0 0,0 0 0,2 1 0,0 0 0,1 1 0,13-21 0,-17 30 0,1 0 0,0 1 0,0 0 0,1 0 0,-1 0 0,1 0 0,0 1 0,1 0 0,0 0 0,-1 1 0,1 0 0,1 0 0,-1 1 0,1 0 0,-1 0 0,1 0 0,0 1 0,0 0 0,0 1 0,14-1 0,-18 1 0,0 1 0,0 0 0,0 0 0,0 1 0,0-1 0,-1 1 0,1 0 0,0 0 0,0 0 0,-1 0 0,1 1 0,0-1 0,-1 1 0,4 2 0,-5-2 0,0 0 0,-1 1 0,1-1 0,-1 0 0,1 0 0,-1 1 0,0-1 0,0 1 0,0-1 0,0 1 0,0-1 0,-1 1 0,1 0 0,-1-1 0,1 1 0,-1 0 0,0 0 0,0-1 0,0 1 0,-1 0 0,0 3 0,-1 1 0,0-1 0,0 1 0,0-1 0,-1 0 0,0 0 0,-1 0 0,1-1 0,-1 1 0,0-1 0,0 0 0,-1 0 0,1 0 0,-1 0 0,0-1 0,-1 0 0,1 0 0,-12 6 0,2-1 0,-1-1 0,0 0 0,0-1 0,-1-1 0,-29 7 0,-14-8 12,58-5-13,0 0 0,0 0 0,0 0 0,0-1 0,0 1 0,0-1 1,0 1-1,0-1 0,0 0 0,0 0 0,1 0 0,-3-1 0,3 1-1,1 1 1,-1-1-1,1 0 1,-1 1-1,1-1 1,0 0-1,-1 0 1,1 1-1,0-1 1,0 0-1,-1 0 0,1 0 1,0 1-1,0-1 1,0 0-1,0 0 1,0 0-1,0 1 1,0-1-1,0 0 0,0 0 1,1 0-1,-1 1 1,0-1-1,0 0 1,1 0-1,-1 0 1,0 1-1,1-1 1,0-1-1,2-1-520,-1 0-1,1 1 1,0-1 0,0 0 0,0 1 0,0 0-1,1 0 1,-1 0 0,1 0 0,-1 0-1,1 1 1,5-2 0,4-3-2731,14-7-4754</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16.212"/>
    </inkml:context>
    <inkml:brush xml:id="br0">
      <inkml:brushProperty name="width" value="0.025" units="cm"/>
      <inkml:brushProperty name="height" value="0.025" units="cm"/>
    </inkml:brush>
  </inkml:definitions>
  <inkml:trace contextRef="#ctx0" brushRef="#br0">1 165 11627,'0'0'17964,"10"3"-16048,-7-2-1787,0 1-87,0-1 0,0 0 0,0 0 0,0-1 0,0 1 0,0-1 0,0 1-1,0-1 1,0 0 0,1 0 0,-1 0 0,0-1 0,0 1 0,0-1 0,0 1-1,0-1 1,0 0 0,0 0 0,0-1 0,-1 1 0,1-1 0,0 1 0,-1-1-1,1 0 1,-1 0 0,3-2 0,19-24-42,-1 0 0,-1-1 0,22-40 0,-41 68 0,-1 9 0,-1 12 0,-17 71 0,10-62 0,1 0 0,-2 48 0,13-63-3139,-6-14 2929,0 1-1,1-1 1,-1 0 0,0 0-1,1 0 1,-1 1 0,0-1-1,1 0 1,-1 0-1,0 0 1,1 0 0,-1 0-1,0 1 1,1-1 0,-1 0-1,1 0 1,-1 0 0,0 0-1,1 0 1,-1 0-1,0 0 1,1 0 0,-1-1-1,1 1 1,-1 0 0,0 0-1,1 0 1,-1 0 0,0 0-1,1-1 1,-1 1-1,0 0 1,1 0 0,-1 0-1,0-1 1,1 1 0,2-9-10617</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7.403"/>
    </inkml:context>
    <inkml:brush xml:id="br0">
      <inkml:brushProperty name="width" value="0.025" units="cm"/>
      <inkml:brushProperty name="height" value="0.025" units="cm"/>
    </inkml:brush>
  </inkml:definitions>
  <inkml:trace contextRef="#ctx0" brushRef="#br0">52 84 21044,'0'0'5984,"11"4"-3539,-1-1-2173,-1 0-1,1 0 0,0-1 1,0 0-1,0-1 1,0 0-1,14-1 1,-20 0-237,-1 0 0,0 0 0,1-1 0,-1 1 0,0-1 0,0 0 0,1 0 0,-1 0 0,0 0 0,0-1 0,0 1 1,0-1-1,0 0 0,-1 1 0,1-1 0,0-1 0,-1 1 0,0 0 0,1-1 0,-1 1 0,0-1 0,0 1 0,0-1 0,-1 0 0,1 0 1,-1 0-1,1 0 0,-1 0 0,0 0 0,0-1 0,0-3 0,-1 6-35,1-1 0,-1 1 0,0 0 0,0-1 0,-1 1 0,1-1 0,0 1 0,0 0 0,-1-1 0,1 1 0,-1-1 0,1 1 0,-1 0 0,1 0 0,-1-1 0,0 1 0,0 0 0,0 0 0,1 0 0,-1 0 0,0 0 0,0 0 0,-1 0 0,1 0 0,0 0 0,0 0 0,0 1 0,-1-1 0,1 0 0,0 1 0,0-1 0,-1 1 0,1 0 0,-1-1 0,1 1 0,0 0 0,-1 0 0,1 0 0,-1 0 0,1 0 0,-1 0 0,0 0 0,-5 0 0,1 0 0,0 0 0,0 1 0,0 0 0,0 0 0,0 1 0,0-1 0,0 1 0,-6 3 0,2 1 0,0 1 0,1 0 0,0 1 0,0 0 0,1 0 0,0 1 0,0 0 0,1 0 0,0 1 0,1 0 0,0 0 0,1 0 0,0 1 0,0 0 0,1 0 0,1 0 0,-1 0 0,-1 18 0,5-26-49,0-1 0,0 1 0,0 0 0,1 0 0,-1 0 0,1 0-1,-1-1 1,1 1 0,0 0 0,0-1 0,0 1 0,1-1 0,-1 1 0,1-1 0,-1 1 0,1-1 0,0 0 0,0 0 0,0 0-1,0 0 1,0 0 0,0 0 0,1-1 0,-1 1 0,0-1 0,1 1 0,0-1 0,-1 0 0,1 0 0,3 1 0,5 1-1043,1-1 0,-1 1 0,1-2 1,0 0-1,24-1 0,19-2-11720</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16.570"/>
    </inkml:context>
    <inkml:brush xml:id="br0">
      <inkml:brushProperty name="width" value="0.025" units="cm"/>
      <inkml:brushProperty name="height" value="0.025" units="cm"/>
    </inkml:brush>
  </inkml:definitions>
  <inkml:trace contextRef="#ctx0" brushRef="#br0">0 97 3716,'0'0'12945,"9"3"-9224,8 0-2734,0 0 1,-1-1-1,1 0 0,0-2 1,0 0-1,0 0 0,28-6 1,128-35 1387,-69 14-1956,-51 15-591,2 2-1,-1 3 1,89 0 0,-124 10 715,-12 0-3291,1-1-6562</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17.179"/>
    </inkml:context>
    <inkml:brush xml:id="br0">
      <inkml:brushProperty name="width" value="0.025" units="cm"/>
      <inkml:brushProperty name="height" value="0.025" units="cm"/>
    </inkml:brush>
  </inkml:definitions>
  <inkml:trace contextRef="#ctx0" brushRef="#br0">67 0 8104,'0'0'15091,"2"12"-12929,3 32-741,-1 0 0,-3 1 0,-5 51 0,-26 143-763,28-221-489,1-12-87,1 0 0,-1 0-1,0-1 1,0 1 0,-1 0-1,0 0 1,0-1 0,0 1 0,0-1-1,-4 5 1,5-9-82,1-1 0,0 0 0,-1 0 0,1 0 0,-1 0 0,1 1 0,0-1 0,-1 0 0,1 0 0,-1 0 0,1 0 0,0 0 0,-1 0 0,1 0 0,-1 0 0,1 0 0,0 0 0,-1 0 0,1-1 0,-1 1 0,1 0 0,0 0 0,-1 0 0,1 0 0,0-1 0,-1 1 0,1 0 0,0 0 0,-1-1 0,1 1 0,0 0 0,-1-1 0,1 1 0,0 0 0,0-1 0,0 1 0,-1 0 0,1-1 0,0 1 0,0 0 0,0-1 0,0 1 0,0-1 0,-1 1 0,1 0 0,0-1 0,0 1 0,0-1 0,0 1 0,0 0 0,0-1 0,0 1 0,1-1 0,-1 0 0,-5-27 0,5 27 0,-2-29 0,0 0 0,2 0 0,1 1 0,2-1 0,1 0 0,11-42 0,-11 58 0,0 0 0,1 0 0,0 1 0,2 0 0,-1 1 0,1-1 0,1 1 0,0 0 0,1 1 0,1 0 0,-1 0 0,1 1 0,1 1 0,0-1 0,20-12 0,-27 20-24,0 0 0,0 0 0,0 0 0,1 0 0,-1 1 0,1-1 0,-1 1 0,1 1 0,-1-1 0,1 0 0,-1 1 0,1 0 0,6 0 0,-9 1 13,0-1 0,0 1 0,0-1 0,0 1 0,-1 0 1,1 0-1,0 0 0,0 0 0,0 0 0,-1 0 0,1 0 0,0 1 1,-1-1-1,0 0 0,1 1 0,-1 0 0,0-1 0,1 1 1,-1 0-1,0-1 0,0 1 0,0 0 0,-1 0 0,1 0 0,0 0 1,-1 0-1,1 0 0,-1 0 0,0 0 0,1 4 0,-1 3 31,0 0 0,-1 0 0,0 0-1,0 1 1,-1-1 0,0 0 0,-1-1 0,0 1-1,0 0 1,-1-1 0,0 1 0,-1-1 0,1 0-1,-1-1 1,-1 1 0,-10 10 0,11-12-4,0-1 0,0 0 0,-1 1 0,0-2 0,0 1 0,0-1 0,-1 0 0,1 0 0,-1-1 0,0 0 0,0 0 0,0 0 0,-1-1 0,1 0 0,0-1 0,-1 0 0,1 0 0,-1 0 0,0-1 0,-11-1 0,18 1-70,0 0 1,-1 0-1,1 0 0,0 0 0,-1 0 1,1-1-1,0 1 0,-1-1 1,1 1-1,0-1 0,0 1 0,-1-1 1,1 0-1,0 1 0,0-1 1,0 0-1,0 0 0,0 0 1,0 0-1,0 0 0,0 0 0,0 0 1,1 0-1,-1 0 0,0-1 1,1 1-1,-1 0 0,1 0 0,-1-1 1,1 1-1,0 0 0,-1-1 1,1 1-1,0 0 0,0-1 0,0 1 1,0 0-1,0-1 0,0 1 1,1-2-1,0-1-284,0 1 0,0 0 0,0 0 0,0 0 0,1 0 0,0 0 0,-1 0 1,1 0-1,0 1 0,1-1 0,-1 1 0,0-1 0,1 1 0,4-4 0,19-9-7194,7-3-4731</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17.521"/>
    </inkml:context>
    <inkml:brush xml:id="br0">
      <inkml:brushProperty name="width" value="0.025" units="cm"/>
      <inkml:brushProperty name="height" value="0.025" units="cm"/>
    </inkml:brush>
  </inkml:definitions>
  <inkml:trace contextRef="#ctx0" brushRef="#br0">106 1 12364,'0'0'19816,"3"6"-19304,0 0-508,-1 0-1,0 0 1,-1 0-1,0 0 1,0 0 0,0 1-1,0-1 1,-1 0-1,0 1 1,-1-1-1,1 0 1,-1 0 0,0 1-1,-1-1 1,0 0-1,0 0 1,0 0-1,0 0 1,-1-1-1,-4 7 1,-86 142-4,92-154 0,1 1 0,0-1 0,-1 1 0,1 0 0,-1-1 0,1 1 0,0 0 0,0-1 0,-1 1 0,1 0 0,0-1 0,0 1 0,0 0 0,0-1 0,0 1 0,0 0 0,0-1 0,0 1 0,0 0 0,0 0 0,0-1 0,0 1 0,0 0 0,1-1 0,-1 1 0,0 0 0,1-1 0,-1 1 0,0-1 0,1 1 0,-1 0 0,1-1 0,0 1 0,0 0 0,1 0 0,0-1 0,0 1 0,0-1 0,-1 0 0,1 0 0,0 0 0,0 0 0,0 0 0,0 0 0,0 0 0,3-1 0,70-22 0,-61 18 0,83-22-960,-87 25 759,0 1 0,0-1 0,1 2 0,-1-1 0,0 1 0,1 1 0,16 3 0,-25-4-81,0 1-1,-1 0 1,1-1 0,-1 1-1,1 0 1,-1 0 0,1 0-1,-1 0 1,0 0-1,1 0 1,-1 0 0,0 0-1,2 3 1,8 20-10947,-7-11 3002</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11.672"/>
    </inkml:context>
    <inkml:brush xml:id="br0">
      <inkml:brushProperty name="width" value="0.025" units="cm"/>
      <inkml:brushProperty name="height" value="0.025" units="cm"/>
    </inkml:brush>
  </inkml:definitions>
  <inkml:trace contextRef="#ctx0" brushRef="#br0">1 0 16207,'0'0'10827,"78"32"-9098,-35-30-736,5-2-576,1 0-289,-3 0-64,-2 0 0,-9 1-352,-6 4-641,-9 4-993,-10 3-993,-9 2-768,-1 1-385,-21 1-1986</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12.018"/>
    </inkml:context>
    <inkml:brush xml:id="br0">
      <inkml:brushProperty name="width" value="0.025" units="cm"/>
      <inkml:brushProperty name="height" value="0.025" units="cm"/>
    </inkml:brush>
  </inkml:definitions>
  <inkml:trace contextRef="#ctx0" brushRef="#br0">0 0 7719,'0'0'14030,"59"45"-12525,-21-42-192,4-3-256,4 0-608,0 0-353,-5 0-1474,-7-2-4291,-7 1-9417</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39.441"/>
    </inkml:context>
    <inkml:brush xml:id="br0">
      <inkml:brushProperty name="width" value="0.025" units="cm"/>
      <inkml:brushProperty name="height" value="0.025" units="cm"/>
    </inkml:brush>
  </inkml:definitions>
  <inkml:trace contextRef="#ctx0" brushRef="#br0">163 61 11115,'0'0'8306,"4"-8"-6539,14-25-379,-14 75 2712,-7-3-3216,-3 1 0,-1-1 0,-1 0-1,-3-1 1,-22 56 0,3-6-96,-60 243-788,97-417 0,21-86 0,35-245 0,-56 434 0,-3-2 0,1 0 0,0-1 0,1 0 0,1 1 0,12 17 0,-17-30 0,0-1 0,0 1 0,0 0 0,0-1 0,1 0 0,-1 0 0,1 0 0,-1 0 0,1 0 0,-1 0 0,1 0 0,-1-1 0,1 0 0,0 1 0,-1-1 0,1 0 0,0 0 0,-1 0 0,1-1 0,0 1 0,-1-1 0,1 1 0,-1-1 0,1 0 0,-1 0 0,1 0 0,-1 0 0,1-1 0,-1 1 0,0 0 0,0-1 0,3-2 0,6-5 0,-1 0 0,0 0 0,0-1 0,14-20 0,70-106 0,-94 135 0,1 1 0,-1-1 0,1 0 0,-1 0 0,1 1 0,-1-1 0,1 0 0,-1 1 0,1-1 0,0 0 0,-1 1 0,1-1 0,0 1 0,-1-1 0,1 1 0,0-1 0,0 1 0,0 0 0,-1-1 0,1 1 0,0 0 0,1 0 0,5 14 0,-8 43 0,0-45 0,-28 245 0,15-160 0,-2 123 0,21-225-1313,-2-3-2312,-2-8-4537</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39.785"/>
    </inkml:context>
    <inkml:brush xml:id="br0">
      <inkml:brushProperty name="width" value="0.025" units="cm"/>
      <inkml:brushProperty name="height" value="0.025" units="cm"/>
    </inkml:brush>
  </inkml:definitions>
  <inkml:trace contextRef="#ctx0" brushRef="#br0">57 0 13453,'0'0'12545,"2"9"-10730,2 18-1417,0-1 0,-2 1 0,-1 0 0,-4 41 1,-22 121 1816,5-47-1467,7 42-4399,12-221-1779,-6-10-1953</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40.162"/>
    </inkml:context>
    <inkml:brush xml:id="br0">
      <inkml:brushProperty name="width" value="0.025" units="cm"/>
      <inkml:brushProperty name="height" value="0.025" units="cm"/>
    </inkml:brush>
  </inkml:definitions>
  <inkml:trace contextRef="#ctx0" brushRef="#br0">0 176 8296,'0'0'7602,"3"-11"-2958,-2 4-4261,1 1 0,0-1-1,1 0 1,0 1 0,0-1 0,0 1 0,0 0-1,1 0 1,0 0 0,1 1 0,-1 0 0,1-1-1,0 1 1,0 1 0,1-1 0,8-5 0,0 1-112,1 1 0,-1 1 0,1 0 1,0 1-1,1 1 0,-1 0 1,1 1-1,0 1 0,0 0 0,33-1 1,-47 4-246,0 0 0,0 0 0,0 0 0,0 1 0,0-1 0,0 0-1,0 1 1,0 0 0,0-1 0,0 1 0,0 0 0,0 0 0,0 0 0,0 0 0,-1 0 0,1 0 0,0 1 0,-1-1 0,1 1 0,-1-1 0,3 3 0,-3-1 51,1 0 0,-1 1 0,1-1 0,-1 0 0,0 0 0,0 1 0,-1-1 0,1 1 0,-1-1 0,0 1 0,0 6-1,-1 1 79,0 1 0,-1-1 0,0 0 0,-1 0 0,-1 0-1,1-1 1,-8 14 0,-12 15-155,-41 54 0,-10 15 0,72-106 0,1 0 0,-1 0 0,1 1 0,0-1 0,0 0 0,0 0 0,0 1 0,0-1 0,0 0 0,1 1 0,-1-1 0,1 1 0,0-1 0,-1 1 0,1-1 0,1 1 0,-1-1 0,0 1 0,0-1 0,2 5 0,0-5 0,0 0 0,-1 0 0,2 0 0,-1 0 0,0 0 0,0 0 0,1 0 0,-1-1 0,0 1 0,1-1 0,0 0 0,-1 0 0,1 0 0,0 0 0,0 0 0,5 0 0,4 2 0,0 0 0,0 1 0,-1 0 0,1 1 0,-1 0 0,0 1 0,-1 0 0,12 8 0,-15-8 0,-1 1 0,1 0 0,-1 0 0,-1 0 0,1 0 0,-1 1 0,-1 0 0,1 0 0,-1 0 0,-1 1 0,5 13 0,-1 3 11,-6-18-143,0 0 0,1 0 0,0 0 0,0-1-1,1 1 1,0-1 0,0 0 0,0 0 0,1 0 0,-1 0-1,9 9 1,5-11-5692,-6-8-1036,2-16-8733</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40.632"/>
    </inkml:context>
    <inkml:brush xml:id="br0">
      <inkml:brushProperty name="width" value="0.025" units="cm"/>
      <inkml:brushProperty name="height" value="0.025" units="cm"/>
    </inkml:brush>
  </inkml:definitions>
  <inkml:trace contextRef="#ctx0" brushRef="#br0">97 1 19250,'0'0'13031,"-5"13"-12620,-10 27-350,-33 87-30,41-106-34,1 1-1,0-1 1,2 1-1,-1 24 1,4-43 3,1 0 0,1 0 0,-1 1 0,0-1 0,1 0 0,0 0 0,0 0 0,0 0 0,0-1 0,0 1 0,0 0 0,1 0 0,-1-1 0,1 1 0,0-1 0,0 1 0,0-1 0,0 0 0,0 1 0,1-1 0,-1 0 0,1-1 0,-1 1 0,1 0 0,0-1 0,-1 1 0,1-1 0,0 0 0,4 1 0,10 3 0,1-1 0,-1 0 0,1-2 0,21 1 0,8 2 0,-42-4 0,1 0 0,-1 0 0,1 0 0,-1 1 0,0 0 0,1 0 0,-1 0 0,0 1 0,0-1 0,0 1 0,-1 0 0,1 1 0,-1-1 0,1 1 0,-1 0 0,0 0 0,3 5 0,-4-4 0,-1 0 0,0 0 0,0 1 0,0-1 0,0 0 0,-1 1 0,0-1 0,0 1 0,0 0 0,-1-1 0,0 1 0,0 0 0,0-1 0,-1 1 0,0-1 0,0 1 0,-3 7 0,1-2 0,-1-1 0,-1 1 0,0-1 0,0 0 0,-1 0 0,-1-1 0,1 1 0,-1-1 0,-1-1 0,0 1 0,0-1 0,-11 8 0,12-11 0,1 1 0,-2-1 0,1 0 0,0-1 0,-1 0 0,0 0 0,0-1 0,0 0 0,0 0 0,-1-1 0,1 0 0,-1 0 0,0-1 0,1 0 0,-1-1 0,-12 0 0,20 0-4,0-1-1,0 1 1,0-1 0,0 1-1,0-1 1,0 1 0,0-1-1,0 0 1,0 1 0,0-1 0,0 0-1,0 0 1,0 0 0,0 0-1,1 0 1,-1 0 0,0 0-1,1 0 1,-1 0 0,1 0-1,-1 0 1,1 0 0,-1 0-1,1 0 1,0-1 0,0 1 0,-1 0-1,1 0 1,0-2 0,0-1-860,0 0 0,0 0 0,0 0 0,0 0 0,1 0 0,0 0 0,2-7 0,11-14-19225</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51.446"/>
    </inkml:context>
    <inkml:brush xml:id="br0">
      <inkml:brushProperty name="width" value="0.025" units="cm"/>
      <inkml:brushProperty name="height" value="0.025" units="cm"/>
    </inkml:brush>
  </inkml:definitions>
  <inkml:trace contextRef="#ctx0" brushRef="#br0">18 1 8872,'0'0'10378,"-3"56"-8936,-5-18-225,3 8-128,4 4-449,1-4-31,0-2-129,3-4-319,8-13-97,1-12-32,0-14-481,3-3-544,0-29-256,0-11-1057,-3-11-833,0-5-961,0-2-1313,-4 5-1410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7.834"/>
    </inkml:context>
    <inkml:brush xml:id="br0">
      <inkml:brushProperty name="width" value="0.025" units="cm"/>
      <inkml:brushProperty name="height" value="0.025" units="cm"/>
    </inkml:brush>
  </inkml:definitions>
  <inkml:trace contextRef="#ctx0" brushRef="#br0">18 1 11659,'0'0'17563,"1"16"-16725,18 318 768,-19-266-1331,-4 0 0,-3-1 1,-17 77-1,24-144-275,-1 0 0,1 0 0,0 0 0,0 0 0,0 0 0,0 0 0,0 0 0,0 0 0,0 0 0,0 0 0,0 0 0,0 0 0,-1 0 0,1 0 0,0 0 0,0 1 0,0-1 0,0 0 0,0 0 0,0 0 0,0 0 0,0 0 0,0 0 0,0 0 0,0 0 0,-1 0 0,1 0 0,0-21 0,6-35 0,20-78 0,84-246 0,-106 371 0,0-1 0,1 1 0,11-17 0,-16 25 0,0 0 0,1 0 0,0-1 0,-1 1 0,1 0 0,0 0 0,0 1 0,-1-1 0,1 0 0,0 0 0,0 0 0,0 0 0,0 1 0,0-1 0,0 0 0,0 1 0,0-1 0,0 1 0,0-1 0,1 1 0,-1 0 0,0-1 0,0 1 0,0 0 0,1 0 0,-1 0 0,0 0 0,0 0 0,0 0 0,1 0 0,-1 0 0,0 1 0,0-1 0,0 0 0,1 1 0,-1-1 0,0 1 0,0-1 0,0 1 0,0-1 0,0 1 0,0 0 0,0 0 0,0-1 0,1 3 0,0-1 0,-1 0 0,1 0 0,-1 0 0,1 1 0,-1-1 0,0 1 0,0-1 0,0 1 0,0-1 0,0 1 0,-1 0 0,1-1 0,-1 1 0,1 0 0,-1 0 0,0-1 0,0 1 0,-1 0 0,1 0 0,0-1 0,-1 1 0,0 0 0,0-1 0,1 1 0,-2-1 0,1 1 0,0-1 0,0 1 0,-2 1 0,-3 5 0,1-1 0,-1-1 0,-1 1 0,1-1 0,-1 0 0,-14 10 0,-49 31 0,63-44 0,1 0 0,-1-1 0,0 0 0,1 0 0,-2-1 0,1 0 0,0 0 0,0 0 0,-10 0 0,17-2-36,-1-1 0,1 1 0,0 0 0,-1 0 0,1 0 0,0-1 0,0 1 0,-1 0 0,1 0 0,0-1 0,0 1 0,-1 0 0,1-1 0,0 1 0,0 0 0,0-1 0,0 1 0,0 0 0,-1-1 0,1 1 0,0 0 0,0-1 0,0 1 0,0 0 0,0-1 0,0 1 1,0 0-1,0-1 0,0 1 0,0-1 0,0 1 0,0 0 0,0-1 0,1 1 0,-1 0 0,0-1 0,0 1 0,0 0 0,0-1 0,1 1 0,-1 0 0,0 0 0,0-1 0,1 1 0,-1 0 0,0 0 0,0-1 0,1 1 0,0 0 0,11-19-4261,14-5-1602,5-6-1516</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51.790"/>
    </inkml:context>
    <inkml:brush xml:id="br0">
      <inkml:brushProperty name="width" value="0.025" units="cm"/>
      <inkml:brushProperty name="height" value="0.025" units="cm"/>
    </inkml:brush>
  </inkml:definitions>
  <inkml:trace contextRef="#ctx0" brushRef="#br0">0 40 3427,'3'-27'5061,"1"14"2146,-4 17-4517,0 23-800,0 9-128,0 13-353,0 6-288,0 2-256,4-1-160,1-7-289,4-8-256,2-13-32,2-18-128,2-10-2018,-1-29-3651</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52.914"/>
    </inkml:context>
    <inkml:brush xml:id="br0">
      <inkml:brushProperty name="width" value="0.025" units="cm"/>
      <inkml:brushProperty name="height" value="0.025" units="cm"/>
    </inkml:brush>
  </inkml:definitions>
  <inkml:trace contextRef="#ctx0" brushRef="#br0">367 299 5701,'0'0'14323,"-11"-7"-12673,11 7-1649,-5-4 203,0 1-1,-1-1 1,1 1-1,-1 1 1,1-1-1,-1 1 1,0 0-1,1 0 1,-1 0-1,0 1 1,-1 0-1,1 0 1,0 1-1,0 0 1,0 0-1,0 0 1,0 1-1,0 0 1,0 0-1,0 0 1,0 1-1,-9 3 1,5 1 85,1 0 0,-1 1 1,2-1-1,-1 2 0,1-1 1,0 1-1,0 1 0,1-1 1,0 1-1,-9 17 0,12-20-221,1 0 1,-1 1-1,1 0 0,1 0 0,-1 0 0,1 0 0,1 0 1,-1 0-1,1 1 0,0-1 0,1 0 0,0 1 0,0-1 0,0 0 1,1 1-1,0-1 0,3 9 0,-4-15-55,1 1 0,0 0-1,0-1 1,0 1 0,0-1 0,0 1-1,0-1 1,1 1 0,-1-1-1,0 0 1,1 0 0,-1 1 0,1-1-1,-1 0 1,1 0 0,-1-1 0,1 1-1,0 0 1,-1 0 0,1-1 0,0 1-1,0-1 1,0 0 0,-1 1 0,1-1-1,0 0 1,0 0 0,0 0-1,0 0 1,-1 0 0,1-1 0,0 1-1,0-1 1,2 0 0,3-1 40,0 0 0,0 0 0,-1-1 0,1 1 0,0-2 0,-1 1 0,9-7 0,1-3 17,0-1 1,-1 0-1,0-2 0,-2 1 0,0-2 1,0 0-1,19-36 0,-25 40-41,-1-1 0,0 1 0,-1-2-1,0 1 1,-1 0 0,-1-1 0,-1 0 0,0 0-1,0 0 1,-2 0 0,-1-28 0,-1 35-24,1 1 0,-2 0 0,1 0 0,-1-1 0,0 2 0,0-1-1,-1 0 1,0 1 0,0-1 0,0 1 0,-1 0 0,0 1 0,0-1 0,-1 1 0,1 0 0,-1 0 0,0 1 0,0-1 0,-1 1 0,0 1 0,1-1 0,-1 1 0,0 1 0,0-1 0,-1 1 0,1 0 0,-1 1 0,1-1 0,-1 2-1,1-1 1,-1 1 0,1 0 0,-1 0 0,1 1 0,-1 0 0,1 1 0,-1 0 0,1 0 0,0 0 0,0 1 0,-11 5 0,5 0-27,1 0 0,1 1 0,-1 1 0,2-1 0,-13 15 0,18-18-5,0 0 0,0 0 0,0 0 0,1 1 1,0 0-1,1 0 0,0 0 0,0 0 1,0 1-1,1-1 0,-2 12 0,3-17-116,1-1 0,0 1-1,0 0 1,0-1-1,0 1 1,0 0 0,0-1-1,1 1 1,-1-1 0,0 1-1,1 0 1,-1-1 0,1 1-1,0-1 1,-1 1 0,1-1-1,0 0 1,0 1-1,0-1 1,0 0 0,0 1-1,0-1 1,1 0 0,-1 0-1,0 0 1,0 0 0,1 0-1,-1 0 1,1-1 0,-1 1-1,1 0 1,-1-1 0,1 1-1,2 0 1,3 0-1567,1 0-1,0 0 1,0 0 0,0-1 0,14-1 0,9-3-8006</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53.270"/>
    </inkml:context>
    <inkml:brush xml:id="br0">
      <inkml:brushProperty name="width" value="0.025" units="cm"/>
      <inkml:brushProperty name="height" value="0.025" units="cm"/>
    </inkml:brush>
  </inkml:definitions>
  <inkml:trace contextRef="#ctx0" brushRef="#br0">6 43 11531,'0'0'17312,"0"14"-16986,-2 9-167,-2 78 545,4-95-637,0 0 0,1 0-1,-1-1 1,1 1 0,1 0-1,-1-1 1,1 1-1,-1-1 1,2 1 0,-1-1-1,1 0 1,-1 0 0,1 0-1,6 7 1,-7-10-35,1 0 0,-1 0 0,1-1 0,-1 1 0,1-1 0,0 0 0,0 1 0,0-1 0,0 0 0,0-1 0,0 1 0,0-1 0,0 1 0,0-1 0,0 0 0,0 0 0,0 0 0,0 0 0,0-1 0,0 1 0,0-1 0,0 0 0,0 0 0,0 0 0,0 0 0,-1 0 0,1-1 0,4-2 0,3-2 83,-1-1 0,0 0 1,-1 0-1,1-1 0,-2 0 1,11-12-1,-7 5-115,-1 0 0,0-1 0,-1 0 0,8-22 0,-13 30 0,-1 0 0,0-1 0,-1 0 0,0 0 0,0 0 0,0 0 0,-2 0 0,1 0 0,-1 0 0,-1-13 0,0 22 0,1 0 0,-1 0 0,1 0 0,-1 0 0,1 0 0,0 0 0,-1 0 0,1 1 0,-1-1 0,1 0 0,-1 0 0,1 0 0,0 1 0,-1-1 0,1 0 0,-1 0 0,1 1 0,0-1 0,-1 0 0,1 1 0,0-1 0,0 0 0,-1 1 0,1-1 0,0 1 0,0-1 0,0 1 0,-1-1 0,1 0 0,0 1 0,0-1 0,0 1 0,-6 14 0,2 0 0,0 1 0,0-1 0,1 1 0,1 0 0,1 0 0,0-1 0,2 1 0,2 27 0,-2-40-147,-1 0 0,1 1 0,0-1 0,0 0 1,0 0-1,1 0 0,-1-1 0,1 1 0,0 0 0,-1 0 0,1-1 0,0 1 0,1-1 1,-1 0-1,5 4 0,-3-3-438,0 0 1,1-1 0,-1 0 0,1 0-1,-1 0 1,1 0 0,0-1-1,0 0 1,0 0 0,0 0 0,0-1-1,0 1 1,0-1 0,9-1-1,-3-1-9216</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53.626"/>
    </inkml:context>
    <inkml:brush xml:id="br0">
      <inkml:brushProperty name="width" value="0.025" units="cm"/>
      <inkml:brushProperty name="height" value="0.025" units="cm"/>
    </inkml:brush>
  </inkml:definitions>
  <inkml:trace contextRef="#ctx0" brushRef="#br0">1 443 10410,'0'0'7762,"15"-4"-6470,98-31 2018,208-96 0,-84 30-3049,148-37-4889,-381 136 3992,23-8-551,-26 10 927,-1-1 1,1 1 0,-1 0-1,1 0 1,0-1 0,-1 1-1,1 0 1,-1-1 0,1 1-1,-1 0 1,1-1 0,-1 1-1,1-1 1,-1 1 0,1-1-1,-1 1 1,0-1 0,1 1-1,-1-1 1,0 1 0,1-1-1,-1 1 1,0-1 0,0 0-1,0 1 1,0-1 0,1 0-1,-1 1 1,0-1 0,0 1-1,0-2 1,-5-3-7845</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54.154"/>
    </inkml:context>
    <inkml:brush xml:id="br0">
      <inkml:brushProperty name="width" value="0.025" units="cm"/>
      <inkml:brushProperty name="height" value="0.025" units="cm"/>
    </inkml:brush>
  </inkml:definitions>
  <inkml:trace contextRef="#ctx0" brushRef="#br0">335 272 11979,'0'0'10293,"-11"-7"-8153,-37-20-623,45 26-1437,0 0 1,-1 0-1,1 0 1,-1 0 0,0 0-1,1 1 1,-1 0 0,1-1-1,-1 1 1,0 1 0,1-1-1,-1 0 1,0 1 0,1 0-1,-1 0 1,1 0 0,-1 0-1,1 1 1,0-1 0,0 1-1,-1 0 1,1 0 0,0 0-1,1 0 1,-1 1 0,0-1-1,0 1 1,1-1-1,0 1 1,-3 4 0,-2 3 49,0-1 1,1 1-1,0 0 1,1 1 0,0-1-1,1 1 1,-5 18-1,8-24-77,0-1-1,0 1 0,0 0 1,1-1-1,-1 1 0,1 0 1,0 0-1,1-1 0,-1 1 1,1 0-1,0 0 0,2 5 1,-2-8-38,0 0 0,0 0 1,0-1-1,1 1 1,-1-1-1,1 1 1,-1-1-1,1 0 0,-1 1 1,1-1-1,0 0 1,0 0-1,-1 0 0,1-1 1,0 1-1,0 0 1,0-1-1,0 1 1,0-1-1,0 1 0,0-1 1,0 0-1,0 0 1,0 0-1,0 0 1,0 0-1,0-1 0,0 1 1,0 0-1,3-2 1,6-1 65,0-1 0,-1 0 0,1 0 0,-1-1 0,0 0 0,-1-1 0,1 0 0,-1-1 0,0 0 0,-1 0 0,1-1 0,13-17 1,-10 10-38,0-1 1,0 0 0,-2 0-1,0-1 1,-1-1 0,12-29-1,-18 39-16,0 0 0,-1-1 0,0 1-1,-1 0 1,0-1 0,0 0 0,0 1-1,-1-1 1,-1 1 0,1-1 0,-1 1-1,-1-1 1,1 1 0,-4-9 0,2 12-12,1 0 1,-1 0 0,0 0 0,-1 0 0,1 1-1,-1-1 1,0 1 0,0 0 0,-1 0-1,1 0 1,-1 1 0,1-1 0,-1 1 0,0 0-1,-1 0 1,1 1 0,0 0 0,-1 0-1,1 0 1,-12-2 0,4 2-17,1-1 0,-1 1 0,1 1 0,-1 0 0,1 1 0,-1 1 0,0 0 0,1 0 0,-1 1 0,1 1 0,0 0 0,0 1 0,0 0 0,0 1 0,1 0 0,-1 0 0,1 2 0,1-1 0,-1 1 0,1 1 0,0 0 0,1 0 0,-15 18 0,22-25-62,1 1-1,0 0 1,-1 0 0,1 0 0,0 0-1,0 0 1,0 0 0,0 0-1,0 0 1,0 0 0,1 0 0,-1 0-1,1 1 1,0-1 0,-1 0-1,1 0 1,0 1 0,1 2 0,-1-3-85,1-1 1,0 1-1,0-1 1,-1 1 0,1-1-1,0 0 1,0 0 0,0 1-1,0-1 1,1 0 0,-1 0-1,0 0 1,0 0 0,1 0-1,-1 0 1,1-1 0,-1 1-1,1 0 1,1 0-1,9 2-1077,-1 0 0,0-1 0,0-1-1,1 1 1,19-2 0,7 0-6250</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54.511"/>
    </inkml:context>
    <inkml:brush xml:id="br0">
      <inkml:brushProperty name="width" value="0.025" units="cm"/>
      <inkml:brushProperty name="height" value="0.025" units="cm"/>
    </inkml:brush>
  </inkml:definitions>
  <inkml:trace contextRef="#ctx0" brushRef="#br0">180 1 14318,'0'0'12539,"-5"13"-11556,-44 114 804,18-49-978,-31 111 1,62-187-1286,-1-20-2763,-1 0 0,-1 0 1,-9-31-1,8 34 932,-6-24-5033</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54.853"/>
    </inkml:context>
    <inkml:brush xml:id="br0">
      <inkml:brushProperty name="width" value="0.025" units="cm"/>
      <inkml:brushProperty name="height" value="0.025" units="cm"/>
    </inkml:brush>
  </inkml:definitions>
  <inkml:trace contextRef="#ctx0" brushRef="#br0">1 1 6951,'0'0'15758,"25"54"-14092,1-38-225,4-5-159,8-3-482,7-3-415,0-5-257,2 0-1698,-8 0-3490,-5-4-5094</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55.212"/>
    </inkml:context>
    <inkml:brush xml:id="br0">
      <inkml:brushProperty name="width" value="0.025" units="cm"/>
      <inkml:brushProperty name="height" value="0.025" units="cm"/>
    </inkml:brush>
  </inkml:definitions>
  <inkml:trace contextRef="#ctx0" brushRef="#br0">0 222 12364,'0'0'19218,"12"-13"-18198,4-5-1003,-1-1 0,-1 0 1,0-2-1,-2 1 0,0-2 1,-1 1-1,15-47 0,-30 92-278,0 0 0,0 36 0,3-51-372,2 0-1,-1 0 1,1 0-1,1 1 0,0-1 1,3 10-1,-4-16-326,0 0 0,1 0-1,-1 0 1,1 0 0,0-1 0,-1 1-1,1-1 1,0 1 0,1-1 0,-1 0-1,3 3 1</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55.555"/>
    </inkml:context>
    <inkml:brush xml:id="br0">
      <inkml:brushProperty name="width" value="0.025" units="cm"/>
      <inkml:brushProperty name="height" value="0.025" units="cm"/>
    </inkml:brush>
  </inkml:definitions>
  <inkml:trace contextRef="#ctx0" brushRef="#br0">27 1121 9321,'0'0'2840,"-5"9"-1404,-13 28 155,17-37-1520,1 1 1,0-1 0,-1 1-1,1-1 1,0 1-1,0-1 1,-1 1 0,1-1-1,0 1 1,0 0 0,0-1-1,0 1 1,0-1 0,0 1-1,0-1 1,0 1-1,0 0 1,0-1 0,0 1-1,0-1 1,0 1 0,0-1-1,0 1 1,1 0 0,-1-1-1,0 1 1,0-1-1,1 1 1,-1-1 0,0 1-1,1-1 1,-1 0 0,0 1-1,1-1 1,-1 1-1,1-1 1,-1 0 0,1 1-1,-1-1 1,1 0 0,-1 1-1,1-1 1,-1 0 0,2 1-1,26-1 1193,-21 0-877,19-3 207,-1-1 1,1-1-1,-1-1 1,-1-1 0,1-2-1,28-13 1,4-1 42,480-166 2841,5 13-3300,815-298-1806,-1133 376 2262,131-51 2405,-345 146-2943,37-14 128,-44 17-227,-1-1-1,1 0 0,-1 1 0,1-1 0,0 1 1,-1 0-1,1-1 0,-1 1 0,1 1 0,0-1 1,-1 0-1,1 1 0,4 1 0,-6-2-3,-1 0-1,0 1 0,1-1 1,-1 1-1,0-1 0,0 1 1,1-1-1,-1 1 1,0-1-1,0 1 0,0-1 1,0 1-1,0-1 1,0 1-1,0-1 0,1 1 1,-2-1-1,1 1 1,0 0-1,0-1 0,0 1 1,0-1-1,0 1 0,0-1 1,0 1-1,-1-1 1,1 1-1,0-1 0,0 1 1,-1-1-1,1 0 1,0 1-1,-1-1 0,1 1 1,0-1-1,-1 0 0,1 1 1,-1-1-1,1 0 1,-1 1-1,1-1 0,-1 0 1,0 1-1,-19 14-1397,-7-8-3330,-2-6-3155</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56.006"/>
    </inkml:context>
    <inkml:brush xml:id="br0">
      <inkml:brushProperty name="width" value="0.025" units="cm"/>
      <inkml:brushProperty name="height" value="0.025" units="cm"/>
    </inkml:brush>
  </inkml:definitions>
  <inkml:trace contextRef="#ctx0" brushRef="#br0">325 181 5445,'0'0'21973,"-11"2"-21274,2 1-591,-1 0 1,0 0-1,1 1 0,0 1 0,0-1 0,0 1 1,0 1-1,1 0 0,0 0 0,0 0 0,1 1 1,0 1-1,0-1 0,-10 16 0,-13 26 557,29-46-624,-1 0 0,1 0 0,0 0-1,0 0 1,0 0 0,0 1 0,1-1 0,0 0 0,-1 0 0,1 1-1,0-1 1,0 0 0,1 0 0,-1 1 0,2 3 0,-2-6-30,1 0 1,0-1-1,0 1 1,-1 0 0,1 0-1,0 0 1,0 0-1,0-1 1,0 1-1,0-1 1,0 1 0,0 0-1,0-1 1,0 0-1,0 1 1,0-1-1,0 1 1,1-1-1,-1 0 1,0 0 0,0 0-1,0 0 1,0 0-1,1 0 1,-1 0-1,0 0 1,2-1 0,33-8 331,-24 3-287,-1-1-1,0 0 1,0-1 0,-1 0-1,0-1 1,0 0 0,-1 0 0,0-1-1,-1 0 1,9-14 0,-5 7 15,-1-1 0,-1-1 1,0 0-1,-1 0 1,9-34-1,-16 47-71,0 1 0,-1-1 0,0 0 0,0 0 0,0 0 0,-1 0 0,0 1 0,0-1 0,-1 0 0,0 0 0,0 0 0,-2-8 0,1 11 0,1 0 0,-1 0 0,0 0 0,0 0 0,0 1 0,-1-1 0,1 1 0,0 0 0,-1-1 0,1 1 0,-1 0 0,0 1 0,0-1 0,0 0 0,0 1 0,0-1 0,0 1 0,0 0 0,-1 0 0,1 1 0,0-1 0,-6 0 0,-11-1 0,1 0 0,-1 1 0,1 2 0,-1 0 0,0 1 0,1 0 0,0 2 0,0 0 0,0 2 0,0 0 0,1 1 0,-1 0 0,2 2 0,-26 15 0,41-23-27,0 0 0,1 0 0,-1 0 0,0 1 0,1-1 0,-1 0 0,1 1 0,-1-1-1,1 1 1,-1-1 0,1 1 0,-2 2 0,3-3 0,0-1 1,0 1-1,0-1 0,0 0 0,0 1 0,0-1 0,1 1 0,-1-1 1,0 0-1,0 1 0,0-1 0,0 1 0,0-1 0,1 0 0,-1 1 1,0-1-1,0 0 0,1 1 0,-1-1 0,0 0 0,1 1 0,-1-1 1,0 0-1,1 0 0,-1 0 0,0 1 0,1-1 0,-1 0 1,0 0-1,1 0 0,-1 0 0,1 1 0,-1-1 0,0 0 0,1 0 1,53 4-3220,-50-4 2856,39 0-4676,4-3-2018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8.332"/>
    </inkml:context>
    <inkml:brush xml:id="br0">
      <inkml:brushProperty name="width" value="0.025" units="cm"/>
      <inkml:brushProperty name="height" value="0.025" units="cm"/>
    </inkml:brush>
  </inkml:definitions>
  <inkml:trace contextRef="#ctx0" brushRef="#br0">74 1 19346,'0'0'6593,"-3"10"-4820,-21 70-44,13-49-1064,1 0 0,2 0 1,1 0-1,-2 36 0,8-66-665,1-1 0,0 1 0,0-1 0,0 1 0,0-1 0,0 1 0,0 0 0,0-1 0,0 1 0,0-1 0,0 1 0,0-1 0,0 1 0,0-1 0,1 1 0,-1-1 0,0 1 0,0-1 0,1 1 0,-1-1 0,0 1 0,1-1 0,-1 1 0,0-1 0,1 1 0,-1-1 0,1 0 0,-1 1 0,0-1 0,1 0 0,-1 1 0,2-1 0,16-7 0,14-25 0,-22 16 0,0-1 0,-2 0 0,0-1 0,-1 0 0,-1 0 0,0 0 0,-1-1 0,-2 0 0,0 0 0,1-24 0,-21 90 0,14-38 0,2 0 0,-1 0 0,1 0 0,1 0 0,0 1 0,1 8 0,-1-16 0,0 0 0,1 1 0,-1-1 0,1 0 0,0 0 0,0 0 0,0 0 0,0 0 0,0 0 0,0-1 0,1 1 0,-1 0 0,0 0 0,1-1 0,-1 1 0,1-1 0,0 0 0,0 1 0,-1-1 0,1 0 0,0 0 0,0 0 0,0 0 0,0 0 0,0-1 0,0 1 0,1 0 0,-1-1 0,0 0 0,4 1 0,4-1 0,0 0 0,0 0 0,-1-1 0,1 0 0,-1-1 0,1 0 0,-1-1 0,0 1 0,1-2 0,-1 1 0,-1-2 0,1 1 0,-1-1 0,1 0 0,12-11 0,-12 8 0,0 1 0,-1-1 0,0-1 0,0 1 0,-1-1 0,0-1 0,-1 1 0,0-1 0,-1 0 0,0 0 0,0-1 0,-1 0 0,3-12 0,-7 23 0,0 0 0,0 0 0,0 0 0,0 0 0,0 0 0,0 1 0,-1-1 0,1 0 0,0 0 0,0 0 0,0 0 0,0 0 0,0 0 0,-1 0 0,1 0 0,0 0 0,0 0 0,0 0 0,0 0 0,0-1 0,0 1 0,-1 0 0,1 0 0,0 0 0,0 0 0,0 0 0,0 0 0,0 0 0,0 0 0,0 0 0,-1 0 0,1 0 0,0-1 0,0 1 0,0 0 0,0 0 0,0 0 0,0 0 0,0 0 0,0 0 0,0 0 0,0-1 0,0 1 0,0 0 0,0 0 0,0 0 0,0 0 0,0 0 0,0-1 0,0 1 0,0 0 0,0 0 0,0 0 0,0 0 0,0 0 0,0 0 0,0-1 0,0 1 0,0 0 0,0 0 0,0 0 0,-7 6 0,-4 11 0,1 0 0,0 1 0,2 0 0,0 0 0,1 1 0,0 0 0,2 0 0,1 0 0,0 1 0,-2 37 0,6-55-47,0 0 1,0 0-1,0-1 0,0 1 0,0 0 1,0 0-1,0 0 0,1 0 0,-1 0 1,1-1-1,-1 1 0,1 0 1,0 0-1,0-1 0,0 1 0,0 0 1,0-1-1,0 1 0,0-1 0,2 2 1,-2-2-75,1-1-1,-1 1 1,0-1 0,1 1 0,-1-1 0,0 0-1,1 0 1,-1 1 0,1-1 0,-1 0 0,1 0 0,-1 0-1,0-1 1,1 1 0,-1 0 0,1 0 0,-1-1 0,0 1-1,1-1 1,1 0 0,2-2-550,1 0-1,0 0 1,-1-1-1,0 0 1,0 0-1,0 0 1,0 0 0,-1-1-1,0 0 1,6-7-1,8-21-8051</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56.378"/>
    </inkml:context>
    <inkml:brush xml:id="br0">
      <inkml:brushProperty name="width" value="0.025" units="cm"/>
      <inkml:brushProperty name="height" value="0.025" units="cm"/>
    </inkml:brush>
  </inkml:definitions>
  <inkml:trace contextRef="#ctx0" brushRef="#br0">1 0 19955,'0'0'10052,"0"10"-9534,0 7-275,-1 9 148,5 43-1,-4-64-339,1 1 0,0-1-1,0 0 1,0 1 0,1-1 0,0 0-1,0 0 1,0 0 0,0 0 0,1 0-1,0-1 1,0 1 0,0-1 0,1 1 0,4 4-1,-6-8-44,-1 0 0,1 1 0,0-1-1,0 0 1,0 0 0,0 0 0,0 0-1,0-1 1,0 1 0,0 0 0,0-1-1,0 0 1,0 1 0,0-1 0,1 0-1,-1 0 1,0 0 0,0 0-1,0-1 1,0 1 0,4-1 0,-3-1 5,0 0 0,1 1 0,-1-1 0,0 0 0,0-1 0,0 1 0,0 0 0,0-1 0,-1 0 0,1 0 0,2-4 0,3-4 10,-2 0 0,1 0 0,-2-1 0,1 0 0,-2 0 0,5-14 0,-1-46-21,-7 64 0,-1 39 0,0-27 0,0 7-246,0-1 1,0 0-1,1 1 1,1-1-1,0 1 1,0-1-1,6 16 0,-6-24 84,-1 1 0,0-1-1,1 1 1,0-1-1,-1 0 1,1 1 0,0-1-1,0 0 1,1 0-1,-1 0 1,0-1-1,1 1 1,-1 0 0,1-1-1,-1 0 1,1 1-1,-1-1 1,1 0 0,0-1-1,0 1 1,0 0-1,0-1 1,-1 1-1,1-1 1,0 0 0,0 0-1,0 0 1,0 0-1,0-1 1,0 1 0,0-1-1,3-1 1,11-4-8017</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56.718"/>
    </inkml:context>
    <inkml:brush xml:id="br0">
      <inkml:brushProperty name="width" value="0.025" units="cm"/>
      <inkml:brushProperty name="height" value="0.025" units="cm"/>
    </inkml:brush>
  </inkml:definitions>
  <inkml:trace contextRef="#ctx0" brushRef="#br0">1 542 14414,'0'0'5226,"13"-2"-3208,15-3-1100,0-1 1,1-2-1,-2-1 1,35-16 0,118-62 1156,-108 50-1680,663-289 432,-677 302-680,-35 14-2158,-19 8-1283,-31 12-7611</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57.241"/>
    </inkml:context>
    <inkml:brush xml:id="br0">
      <inkml:brushProperty name="width" value="0.025" units="cm"/>
      <inkml:brushProperty name="height" value="0.025" units="cm"/>
    </inkml:brush>
  </inkml:definitions>
  <inkml:trace contextRef="#ctx0" brushRef="#br0">281 224 5317,'0'0'24316,"-13"-3"-23696,5 2-540,-1-1 0,1 1 1,-1 1-1,0 0 1,1 0-1,-1 0 0,0 1 1,1 1-1,-1-1 1,1 2-1,-1-1 0,1 1 1,0 0-1,0 0 0,0 1 1,-13 9-1,-25 27 208,44-38-284,0 0-1,0 1 1,1-1-1,-1 1 1,0-1 0,1 1-1,0 0 1,0-1-1,-1 1 1,1 0 0,1 0-1,-1 0 1,0 0-1,1 0 1,0 0-1,-1 0 1,2 5 0,-1-7 6,1 0 0,0 0 1,0 1-1,0-1 1,-1 0-1,1 0 1,0 0-1,0 0 0,1-1 1,-1 1-1,0 0 1,0 0-1,0-1 0,0 1 1,1-1-1,-1 1 1,0-1-1,1 1 1,-1-1-1,0 0 0,1 1 1,-1-1-1,0 0 1,1 0-1,-1 0 0,1 0 1,-1-1-1,0 1 1,3 0-1,45-9 409,-37 4-417,-1-1 1,1 0-1,-1-1 1,0 0-1,0-1 1,-1 0-1,0 0 1,-1-1-1,0-1 1,0 0-1,-1 0 0,0 0 1,0-1-1,-2 0 1,1-1-1,-1 1 1,-1-1-1,0-1 1,-1 1-1,0-1 1,-1 1-1,-1-1 1,1 0-1,-2 0 1,0-17-1,-1 27-2,0 1 0,0-1 0,0 0 0,-1 1 0,1-1 0,-1 0 0,1 1 0,-1-1 0,0 1 0,0-1 0,-1 1 0,1 0 0,0-1 0,-1 1 0,1 0 0,-1 0 0,0 0 0,0 0 0,1 0 0,-1 0 0,-3-1 0,1 0 0,-1 1 0,0 0 0,0-1 0,0 1 0,0 1 0,0-1 0,0 1 0,0 0 0,0 0 0,-7 0 0,0 1 0,-1 0 0,1 0 0,0 2 0,0-1 0,0 1 0,0 1 0,0 0 0,-22 10 0,23-7 0,1 0 0,0 0 0,0 1 0,-12 11 0,18-14 0,1-1 0,0 0 0,-1 1 0,2-1 0,-1 1 0,0 0 0,1 0 0,0 0 0,0 1 0,0-1 0,0 0 0,1 1 0,-1-1 0,0 6 0,2-10-32,0 1 0,0-1 0,0 1 1,0-1-1,0 1 0,0-1 0,0 1 0,0-1 0,0 1 0,0-1 0,0 0 1,1 1-1,-1-1 0,0 1 0,0-1 0,0 1 0,1-1 0,-1 1 0,0-1 1,0 0-1,1 1 0,-1-1 0,0 0 0,1 1 0,-1-1 0,1 0 0,-1 1 1,0-1-1,1 0 0,-1 0 0,1 1 0,-1-1 0,1 0 0,21 0-2693,19-15-4495,-14-2-521</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57.584"/>
    </inkml:context>
    <inkml:brush xml:id="br0">
      <inkml:brushProperty name="width" value="0.025" units="cm"/>
      <inkml:brushProperty name="height" value="0.025" units="cm"/>
    </inkml:brush>
  </inkml:definitions>
  <inkml:trace contextRef="#ctx0" brushRef="#br0">77 64 5958,'10'-7'7516,"2"-4"-5520,-4 3-475,1 1 1,0 0 0,0 0-1,17-10 1,-25 17-1416,-1 0 0,0 0 0,1 0 0,-1 0 0,0 0 0,0 0 0,1 0 0,-1 0 0,0 0 0,1 0 0,-1 0 0,0 0 0,0 0 0,1 0 0,-1 0 1,0 0-1,1 1 0,-1-1 0,0 0 0,0 0 0,1 0 0,-1 0 0,0 0 0,0 1 0,1-1 0,-1 0 0,0 0 0,0 0 0,0 1 0,1-1 0,-1 0 0,0 0 0,0 1 0,0-1 0,0 0 0,0 1 0,0-1 0,0 0 1,1 0-1,-1 1 0,0-1 0,0 0 0,0 1 0,1 23 1548,-7 23-607,-3-14-715,-1 0-1,-2 0 1,-1-1 0,-2-1 0,-1 0-1,-30 44 1,45-74-535,1 0 0,-1 0-1,1 1 1,-1-1 0,0 0 0,1 0 0,-1 0-1,0 0 1,0 0 0,0 0 0,0 0 0,0-1-1,0 1 1,0 0 0,0 0 0,0-1 0,0 1 0,0-1-1,0 1 1,-1-1 0,1 1 0,0-1 0,0 0-1,0 1 1,-1-1 0,1 0 0,-2 0 0,2-2-327,0 1 1,0-1 0,-1 1 0,1-1 0,0 1-1,1-1 1,-1 0 0,0 0 0,0 1 0,1-1-1,-1 0 1,1 0 0,-1 0 0,1 0 0,0 0-1,0-3 1,-3-21-6758</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57.943"/>
    </inkml:context>
    <inkml:brush xml:id="br0">
      <inkml:brushProperty name="width" value="0.025" units="cm"/>
      <inkml:brushProperty name="height" value="0.025" units="cm"/>
    </inkml:brush>
  </inkml:definitions>
  <inkml:trace contextRef="#ctx0" brushRef="#br0">1 0 14221,'0'0'15055,"37"60"-14447,-9-39-384,5-2-159,8-2 31,5-8-1281,1-6-3172,1-3-3010</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9:58.288"/>
    </inkml:context>
    <inkml:brush xml:id="br0">
      <inkml:brushProperty name="width" value="0.025" units="cm"/>
      <inkml:brushProperty name="height" value="0.025" units="cm"/>
    </inkml:brush>
  </inkml:definitions>
  <inkml:trace contextRef="#ctx0" brushRef="#br0">0 48 10282,'0'0'12652,"9"-2"-11126,42-16 374,30-9 802,-81 27-2686,1 0 0,-1 0 0,0 0 0,1-1 0,-1 1 0,0 0 0,1 0 0,-1 0 0,1 0 0,-1 0 0,0 0 0,1 1 0,-1-1 0,0 0 0,1 0 0,-1 0 0,1 0 0,-1 0 0,0 0 0,1 1 0,-1-1 0,0 0 0,0 0 0,1 0 0,-1 1 0,0-1 0,1 0 0,-1 1 0,0-1 0,0 0-1,0 0 1,1 1 0,-1-1 0,0 0 0,0 1 0,0-1 0,0 1 0,1-1 0,-1 0 0,0 1 0,0-1 0,0 1 0,-4 23 525,-16 21 468,7-23-715,7-13-176,0 0-1,1 1 0,0 0 1,0 0-1,1 0 1,0 0-1,1 1 0,0-1 1,-2 20-1,6-29-117,-1 0 0,0 0 0,1 1 0,-1-1 0,1 0 0,0 0 0,-1 0 0,1 0 0,0 0 0,0 0 0,0 0 0,0 0 0,0 0 0,0 0 0,0-1 0,0 1 0,0 0 0,0-1 0,0 1 0,0-1 0,0 1 0,1-1 0,-1 1 0,0-1 0,0 0 0,1 0 0,-1 1 0,0-1 0,1 0 0,-1 0 0,0 0 0,2-1 0,53-1 0,-51 1 0,10-1-580,1-1 0,-1-1 0,0 0 0,0-1-1,14-7 1,27-14-7854</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0:03.153"/>
    </inkml:context>
    <inkml:brush xml:id="br0">
      <inkml:brushProperty name="width" value="0.025" units="cm"/>
      <inkml:brushProperty name="height" value="0.025" units="cm"/>
    </inkml:brush>
  </inkml:definitions>
  <inkml:trace contextRef="#ctx0" brushRef="#br0">394 148 6758,'-9'-3'7053,"5"15"-4729,3 27-2933,2-25 1669,-1 61 264,-2 304 3148,-25 192-2153,-1-15-371,28-541-1923,0-1 0,1 1 1,1-1-1,1 1 0,0-1 0,1 0 0,0 0 0,8 16 0,-9-25-18,-1 0-1,1 0 0,1 0 1,-1-1-1,1 1 0,0-1 1,0 0-1,0 0 1,1 0-1,-1-1 0,1 0 1,0 0-1,0 0 0,0 0 1,0-1-1,0 1 1,1-1-1,-1-1 0,1 1 1,-1-1-1,1 0 0,0 0 1,8 0-1,36-2 91,-1-2-1,1-2 0,91-22 1,33-4-29,-100 24-62,1 4 1,134 12-1,146 43 71,-179-21 493,2-8 0,0-8 1,1-8-1,342-30 0,333-41 663,-430 77-128,-421-13-1105,0 0 0,0 1 0,0-1 0,0 1 0,0-1 0,0 1 0,0 0 0,0 0 0,0 0 0,0 0 0,0 1 0,-1-1 0,1 1 0,4 3 0,-4-7 0,0 0 0,0-1 0,-1 0 0,1 1 0,-1-1 0,0 0 0,0 0 0,0-1 0,0 1 0,0 0 0,1-5 0,1 1 0,21-40 0,-1-1 0,-2-2 0,-3 0 0,-2-1 0,12-58 0,35-269 0,-62 365 0,49-643 0,-46 548 0,-3 88-5,-2 14-4,1-1 0,-1 1 1,0-1-1,0 0 0,-1 1 1,-1-8-1,1 12 6,1 0 0,-1 0 0,0 0 0,0 0 0,0 1 1,0-1-1,0 0 0,-1 1 0,1-1 0,0 1 0,-1-1 0,1 1 0,-1 0 0,0-1 0,1 1 0,-1 0 1,0 0-1,0 0 0,1 1 0,-1-1 0,0 0 0,0 1 0,0-1 0,-3 0 0,-38-6-50,-1 2 0,0 2 0,-64 4 0,-2-1 84,-688-57-15,3-38 0,328 22-3,-29-4 7,-5 42-27,-224 93-3,558-46-1495,59-9-7213,108-3 8691,-51 2-11039</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52.456"/>
    </inkml:context>
    <inkml:brush xml:id="br0">
      <inkml:brushProperty name="width" value="0.025" units="cm"/>
      <inkml:brushProperty name="height" value="0.025" units="cm"/>
    </inkml:brush>
  </inkml:definitions>
  <inkml:trace contextRef="#ctx0" brushRef="#br0">263 3 9513,'0'0'16127,"-9"-1"-14862,-2 0-1108,-1 0 1,1 1-1,0 0 0,0 1 0,0 1 0,0 0 0,0 0 0,0 1 0,1 0 0,-1 1 0,-12 6 0,8-4-145,-50 26 88,63-31-108,0 0 0,1 0 0,-1 0 0,0 0 0,0 1 0,0-1 0,1 1 0,-1-1 0,1 1 0,-1-1 0,1 1 0,0 0 0,0 0 0,-1 0 0,1 0 0,0 0 0,1 0 0,-1 0 0,0 0 0,1 0 0,-1 0 0,1 1 0,0-1 0,-1 0 0,1 4 0,1-4-12,0-1 0,0 1 1,0-1-1,0 0 0,0 0 0,0 1 1,0-1-1,0 0 0,0 0 1,0 0-1,1 0 0,-1 0 0,1 0 1,-1-1-1,0 1 0,1 0 1,-1-1-1,1 1 0,-1-1 0,4 1 1,40 8-253,-32-7 162,-8-2 50,12 3-181,-1 0 1,0 1-1,0 1 0,20 8 0,-34-11 229,1-1-1,-1 0 1,1 0-1,-1 1 1,0-1-1,0 1 1,0 0-1,0 0 1,0 0-1,0 0 1,-1 0-1,1 0 1,0 0-1,-1 0 1,2 4-1,-3-4 42,0 0-1,1 0 1,-1 0 0,0 0-1,0 0 1,0 0-1,0 0 1,-1 0 0,1 0-1,-1 1 1,1-1 0,-1 0-1,0 0 1,1-1-1,-1 1 1,0 0 0,0 0-1,0 0 1,-1 0-1,1-1 1,0 1 0,-3 2-1,-1 0 165,1 1-1,-1-1 1,0 0-1,0-1 1,0 1-1,0-1 1,0 0-1,-1 0 1,0-1-1,1 1 1,-1-1-1,0-1 1,-12 3-1,-4-1 768,-1-1-1,-33-1 0,39-1-857,17 0-122,0 0-1,0 0 1,0 0-1,0 0 1,0 0-1,0 0 1,0 0-1,0 0 1,0-1-1,0 1 1,0 0-1,1 0 1,-1 0-1,0 0 1,0 0-1,0 0 1,0 0-1,0 0 1,0 0-1,0 0 1,0 0-1,0 0 1,0-1-1,0 1 1,0 0-1,0 0 1,0 0-1,0 0 1,0 0-1,0 0 1,0 0 0,0 0-1,0 0 1,0 0-1,0 0 1,0-1-1,0 1 1,0 0-1,0 0 1,0 0-1,0 0 1,-1 0-1,1 0 1,0 0-1,0 0 1,0 0-1,0 0 1,0 0-1,0 0 1,0 0-1,0 0 1,0 0-1,0-1 1,0 1-1,0 0 1,0 0-1,-1 0 1,1 0-1,0 0 1,0 0-1,0 0 1,0 0 0,0 0-1,0 0 1,0 0-1,10-8-3485,14-6-6669,10-4-2786</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52.828"/>
    </inkml:context>
    <inkml:brush xml:id="br0">
      <inkml:brushProperty name="width" value="0.025" units="cm"/>
      <inkml:brushProperty name="height" value="0.025" units="cm"/>
    </inkml:brush>
  </inkml:definitions>
  <inkml:trace contextRef="#ctx0" brushRef="#br0">14 1 11627,'0'0'19218,"-13"53"-18481,12-43-577,1-4-192,6-6-1794,7 0-2498,4-10-1922,0-12-4900</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53.156"/>
    </inkml:context>
    <inkml:brush xml:id="br0">
      <inkml:brushProperty name="width" value="0.025" units="cm"/>
      <inkml:brushProperty name="height" value="0.025" units="cm"/>
    </inkml:brush>
  </inkml:definitions>
  <inkml:trace contextRef="#ctx0" brushRef="#br0">168 1 13773,'0'0'10250,"-13"67"-7079,3-30-1153,-6 8-289,3 7-448,2 0-736,2 1-545,6-3 0,3-5 0,0-6 0,0-10 0,1-4-288,4-10-993,0-9-1186,-2-6-1729,-3-6-64,0-16-2562</inkml:trace>
  <inkml:trace contextRef="#ctx0" brushRef="#br0" timeOffset="1">0 194 16207,'0'0'13165,"50"22"-12461,-14-15-383,10-4-449,3-3-3332,5 0-5028</inkml:trace>
  <inkml:trace contextRef="#ctx0" brushRef="#br0" timeOffset="2">550 452 20371,'0'0'12396,"46"-32"-35138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8.690"/>
    </inkml:context>
    <inkml:brush xml:id="br0">
      <inkml:brushProperty name="width" value="0.025" units="cm"/>
      <inkml:brushProperty name="height" value="0.025" units="cm"/>
    </inkml:brush>
  </inkml:definitions>
  <inkml:trace contextRef="#ctx0" brushRef="#br0">16 1 11691,'0'0'12460,"-15"53"-12716,15-26-1506,5 0-1633,7 0-1986,3-2-4260</inkml:trace>
  <inkml:trace contextRef="#ctx0" brushRef="#br0" timeOffset="1">259 234 20275,'0'0'7954,"-8"-3"-6005,5 2-1901,-1-1 1,1 1-1,0 0 0,0 1 1,-1-1-1,1 1 1,-1-1-1,1 1 0,-1 0 1,1 0-1,0 1 1,-1-1-1,1 1 0,-1-1 1,1 1-1,0 0 1,0 0-1,-1 1 1,1-1-1,0 1 0,0 0 1,0-1-1,1 1 1,-1 0-1,0 1 0,1-1 1,-1 0-1,1 1 1,-3 2-1,-9 10 169,0 1 1,-15 23 0,26-34-181,0 0 0,0 1 0,0-1 1,1 1-1,-1 0 0,1-1 0,1 1 1,-1 0-1,1 0 0,0 0 0,0 0 1,1 10-1,1-14-44,-1-1 1,1 1-1,0 0 0,0 0 0,0 0 1,0 0-1,0-1 0,0 1 1,0-1-1,1 1 0,-1-1 0,1 1 1,-1-1-1,1 0 0,-1 1 1,1-1-1,0 0 0,-1 0 0,1 0 1,0-1-1,0 1 0,0 0 1,0-1-1,0 1 0,0-1 0,0 0 1,0 1-1,0-1 0,0 0 1,0 0-1,3-1 0,5 2-198,0-1 0,1-1-1,-1 0 1,0 0 0,12-4-1,-11 2-1262,0-2 0,-1 0 0,1 0 0,-1-1 0,10-7 0,14-13-6406</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45.944"/>
    </inkml:context>
    <inkml:brush xml:id="br0">
      <inkml:brushProperty name="width" value="0.025" units="cm"/>
      <inkml:brushProperty name="height" value="0.025" units="cm"/>
    </inkml:brush>
  </inkml:definitions>
  <inkml:trace contextRef="#ctx0" brushRef="#br0">58 52 14350,'0'0'4148,"1"-9"-1095,2 0-2149,3-24 2698,-17 47-1606,1 6-1681,1 1-1,1 0 0,1 1 1,1 0-1,1 0 0,1 0 1,1 1-1,-1 28 1,4-49-298,0 0 0,0 0 1,0 0-1,0-1 0,0 1 1,0 0-1,1 0 0,-1 0 1,1 0-1,-1 0 1,1 0-1,0-1 0,0 1 1,0 0-1,0-1 0,0 1 1,0-1-1,0 1 0,1-1 1,-1 1-1,0-1 1,1 0-1,-1 1 0,3 0 1,-1-1 27,0 0 0,0 0 0,0 0 0,1 0 0,-1-1 1,0 1-1,0-1 0,1 0 0,-1 0 0,0 0 0,0-1 1,1 1-1,3-2 0,5-1 72,0 0 0,0-2 0,-1 1-1,1-1 1,-1-1 0,16-10 0,0-6-117,-1 0 0,-1-2 0,-1-1 0,-1 0 0,-1-2 0,-2-1 0,22-37 0,-52 88 0,1 0 0,2 0 0,0 1 0,2 0 0,0 0 0,-1 31 0,5-52 0,1 1 0,0-1 0,0 1 0,0 0 0,1-1 0,-1 1 0,1 0 0,0-1 0,0 1 0,0-1 0,0 1 0,1-1 0,-1 0 0,1 0 0,0 1 0,0-1 0,3 3 0,-2-3 0,0-1 0,1 1 0,-1-1 0,1 0 0,0 0 0,0 0 0,0-1 0,0 1 0,0-1 0,0 0 0,0 0 0,0 0 0,0-1 0,8 0 0,6 2-214,0-2-1,0 0 1,31-5-1,-40 3-266,-1 0-1,0 0 1,0-1-1,0 0 1,-1 0-1,10-6 1,5-8-8359</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46.773"/>
    </inkml:context>
    <inkml:brush xml:id="br0">
      <inkml:brushProperty name="width" value="0.025" units="cm"/>
      <inkml:brushProperty name="height" value="0.025" units="cm"/>
    </inkml:brush>
  </inkml:definitions>
  <inkml:trace contextRef="#ctx0" brushRef="#br0">112 0 5029,'0'0'17627,"-9"9"-16244,0-1-1059,0 1 1,1 0 0,0 0-1,0 1 1,1 0 0,1 1-1,0 0 1,0 0 0,1 0-1,-4 12 1,3-2 8,1 0-1,1 1 1,1-1 0,1 1-1,1 0 1,0-1-1,4 23 1,-2-36-297,0 0 1,1 0-1,0 0 1,0-1-1,1 1 0,0-1 1,0 1-1,1-1 1,8 13-1,-9-16-112,1-1 0,-1 1 0,1 0 0,0-1 1,0 0-1,0 0 0,1 0 0,-1 0 0,1-1 0,-1 0 0,1 0 0,0 0 1,0 0-1,0-1 0,0 0 0,9 2 0,-6-2-1083,1 0 0,0-1 0,-1 0-1,1 0 1,0-1 0,17-3 0,12-15-5754</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47.145"/>
    </inkml:context>
    <inkml:brush xml:id="br0">
      <inkml:brushProperty name="width" value="0.025" units="cm"/>
      <inkml:brushProperty name="height" value="0.025" units="cm"/>
    </inkml:brush>
  </inkml:definitions>
  <inkml:trace contextRef="#ctx0" brushRef="#br0">275 1 9897,'0'0'17387,"-6"9"-16682,-50 64 915,-123 122 1,157-179-2541,22-16 745,-1-1 1,1 1-1,-1 0 1,1 0-1,-1 0 0,1 0 1,-1 0-1,1 0 0,-1 0 1,1-1-1,0 1 0,-1 0 1,1 0-1,-1-1 1,1 1-1,0 0 0,-1-1 1,1 1-1,0 0 0,-1-1 1,1 1-1,0-1 1,-1 1-1,1 0 0,0-1 1,0 1-1,0-1 0,-1 1 1,1-1-1,0 1 1,0-1-1,0 1 0,0-1 1,0 1-1,0-1 0,0 1 1,0 0-1,0-1 1,0 1-1,0-1 0,0 1 1,0-1-1,1 1 0,-1-1 1,0 0-1,0-23-6727</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47.501"/>
    </inkml:context>
    <inkml:brush xml:id="br0">
      <inkml:brushProperty name="width" value="0.025" units="cm"/>
      <inkml:brushProperty name="height" value="0.025" units="cm"/>
    </inkml:brush>
  </inkml:definitions>
  <inkml:trace contextRef="#ctx0" brushRef="#br0">1 0 15278,'0'0'12236,"21"59"-10314,-6-36-609,3-1-576,6 0-417,6-3-192,8-4-256,3-5-2082,-1-5-3075,-1-4-5221</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47.843"/>
    </inkml:context>
    <inkml:brush xml:id="br0">
      <inkml:brushProperty name="width" value="0.025" units="cm"/>
      <inkml:brushProperty name="height" value="0.025" units="cm"/>
    </inkml:brush>
  </inkml:definitions>
  <inkml:trace contextRef="#ctx0" brushRef="#br0">3 0 5926,'0'0'23574,"0"50"-21941,0-28-608,0 6-416,0-1-609,-3-4 0,3 2 0,0-6 0,0-7-2114,9-10-3299,0-2-4613</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48.188"/>
    </inkml:context>
    <inkml:brush xml:id="br0">
      <inkml:brushProperty name="width" value="0.025" units="cm"/>
      <inkml:brushProperty name="height" value="0.025" units="cm"/>
    </inkml:brush>
  </inkml:definitions>
  <inkml:trace contextRef="#ctx0" brushRef="#br0">0 0 8008,'0'0'24599,"23"55"-24439,-31-22-160,4 2 0,1-2 0,3 0 0,0-4-2114,5-6-1986,6-10-1954,1-8-2818</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48.622"/>
    </inkml:context>
    <inkml:brush xml:id="br0">
      <inkml:brushProperty name="width" value="0.025" units="cm"/>
      <inkml:brushProperty name="height" value="0.025" units="cm"/>
    </inkml:brush>
  </inkml:definitions>
  <inkml:trace contextRef="#ctx0" brushRef="#br0">225 0 5349,'0'0'19357,"-4"10"-17558,-11 22-713,-1 0-1,-2-2 1,-1 0-1,-44 52 1,-21 33-1090,84-115-100,0 0-1,-1 0 1,1 0 0,0 0-1,0 0 1,0 0 0,0-1 0,0 1-1,0 0 1,0 0 0,0 0 0,0 0-1,-1 0 1,1 0 0,0 0-1,0 0 1,0 0 0,0 0 0,0 0-1,0 0 1,0 0 0,-1 0-1,1 0 1,0 0 0,0 0 0,0 0-1,0 0 1,0 0 0,0 0-1,-1 0 1,1 0 0,0 0 0,0 0-1,0 0 1,0 0 0,0 0 0,0 0-1,0 0 1,0 1 0,-1-1-1,1 0 1,0 0 0,0 0 0,0 0-1,0 0 1,0 0 0,0 0-1,0 0 1,0 0 0,0 1 0,0-1-1,0 0 1,0 0 0,0 0-1,0 0 1,0 0 0,0 0 0,0 0-1,0 1 1,0-14-4843,1 6 1956,-1-20-9554</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48.958"/>
    </inkml:context>
    <inkml:brush xml:id="br0">
      <inkml:brushProperty name="width" value="0.025" units="cm"/>
      <inkml:brushProperty name="height" value="0.025" units="cm"/>
    </inkml:brush>
  </inkml:definitions>
  <inkml:trace contextRef="#ctx0" brushRef="#br0">1 1 11787,'0'0'11179,"-1"54"-8136,8-32-513,12 3-576,7-3-513,8-3-608,2-4-833,2-1 0,-1-1 0,-2-7-1922,-7-3-1377,-2-3-4164,-6 0-6342</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49.289"/>
    </inkml:context>
    <inkml:brush xml:id="br0">
      <inkml:brushProperty name="width" value="0.025" units="cm"/>
      <inkml:brushProperty name="height" value="0.025" units="cm"/>
    </inkml:brush>
  </inkml:definitions>
  <inkml:trace contextRef="#ctx0" brushRef="#br0">22 0 5605,'0'0'17574,"9"2"-15711,9 0-1123,-7-1-245,-1-1 1,1 2 0,-1 0-1,0 0 1,1 1 0,-1 0-1,0 0 1,-1 1 0,18 10-1,-26-13-464,1 1-1,-2-1 0,1 0 1,0 0-1,0 0 0,0 1 1,0-1-1,-1 1 0,1-1 1,-1 0-1,1 1 0,-1-1 1,1 1-1,-1-1 0,0 1 0,0-1 1,0 1-1,0-1 0,0 1 1,0-1-1,0 1 0,0-1 1,-1 1-1,1-1 0,-1 1 1,1-1-1,-1 1 0,1-1 1,-1 0-1,0 1 0,0-1 1,0 0-1,-1 2 0,-4 5 160,0 0 0,-1-1-1,0 0 1,-8 6 0,7-6-141,-28 21-49,28-23 0,0 1 0,0 0 0,1 0 0,0 0 0,0 1 0,0 0 0,1 1 0,0-1 0,0 1 0,-8 15 0,14-22 0,0 0 0,0-1 0,0 1 0,-1 0 0,1 0 0,0-1 0,0 1 0,0 0 0,0 0 0,0 0 0,0-1 0,0 1 0,1 0 0,-1 0 0,0-1 0,0 1 0,0 0 0,1-1 0,-1 1 0,0 0 0,1-1 0,-1 1 0,1 0 0,-1-1 0,1 1 0,-1-1 0,1 1 0,-1-1 0,1 1 0,0-1 0,-1 1 0,1-1 0,0 1 0,-1-1 0,1 0 0,0 1 0,-1-1 0,1 0 0,0 0 0,0 0 0,-1 0 0,2 1 0,39 1 0,-31-2 0,92-5-3722,-83 2 1280,1-1 0,-1 0 0,23-10 0,10-7-12287</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49.663"/>
    </inkml:context>
    <inkml:brush xml:id="br0">
      <inkml:brushProperty name="width" value="0.025" units="cm"/>
      <inkml:brushProperty name="height" value="0.025" units="cm"/>
    </inkml:brush>
  </inkml:definitions>
  <inkml:trace contextRef="#ctx0" brushRef="#br0">223 7 18321,'0'0'7437,"8"-3"-6658,-3 2-646,0 0 0,0 0 0,0 1 0,0 0 0,0 0 0,0 0 1,0 0-1,0 1 0,0 0 0,-1 0 0,1 0 0,0 1 0,0 0 0,-1 0 0,1 0 0,-1 0 0,1 1 0,-1-1 0,0 1 0,0 0 0,0 0 1,-1 1-1,1-1 0,-1 1 0,0 0 0,5 7 0,-1-2-68,-2-1 0,1 2 0,-1-1 0,0 0 0,-1 1 0,0 0 0,-1 0 0,0 0 0,0 1 0,-1-1 0,0 1 0,-1-1 0,0 1 0,-1-1 0,0 1 0,-1 0 0,0-1 0,-1 1 0,0-1 0,0 1 0,-1-1 0,-6 13 0,-6 13 163,-2-1 1,-1-1-1,-2 0 1,-40 52-1,-50 48-1831,29-52-4150,16-25-8864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4:59.529"/>
    </inkml:context>
    <inkml:brush xml:id="br0">
      <inkml:brushProperty name="width" value="0.025" units="cm"/>
      <inkml:brushProperty name="height" value="0.025" units="cm"/>
    </inkml:brush>
  </inkml:definitions>
  <inkml:trace contextRef="#ctx0" brushRef="#br0">66 0 18898,'0'0'6406,"1"13"-6134,-3 28 299,-2-1 1,-2 0-1,-19 69 0,19-85-628,-2 4-315,-7 52 0,15-80 279,0 0 0,0-1 0,0 1-1,0 0 1,0 0 0,0 0 0,0 0-1,0-1 1,0 1 0,0 0 0,0 0-1,0 0 1,0 0 0,1 0 0,-1-1-1,0 1 1,0 0 0,0 0 0,0 0-1,0 0 1,1 0 0,-1 0 0,0 0-1,0 0 1,0 0 0,0-1-1,0 1 1,1 0 0,-1 0 0,0 0-1,0 0 1,0 0 0,0 0 0,1 0-1,-1 0 1,0 0 0,0 0 0,0 0-1,1 0 1,-1 0 0,0 0 0,0 1-1,0-1 1,0 0 0,0 0 0,1 0-1,-1 0 1,0 0 0,0 0 0,0 0-1,0 0 1,0 0 0,1 1 0,-1-1-1,0 0 1,0 0 0,0 0 0,0 0-1,0 0 1,0 1 0,0-1 0,0 0-1,0 0 1,0 0 0,0 0 0,0 1-1,1-1 1,-1 0 0,0 0 0,12-12-2268,8-17-3639</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9.061"/>
    </inkml:context>
    <inkml:brush xml:id="br0">
      <inkml:brushProperty name="width" value="0.025" units="cm"/>
      <inkml:brushProperty name="height" value="0.025" units="cm"/>
    </inkml:brush>
  </inkml:definitions>
  <inkml:trace contextRef="#ctx0" brushRef="#br0">17 72 15439,'0'0'7516,"-4"9"-4388,-9 29-875,13-38-2192,0 1 1,0 0-1,0 0 1,0 0-1,0-1 0,1 1 1,-1 0-1,0 0 0,0-1 1,1 1-1,-1 0 0,0 0 1,1-1-1,-1 1 0,0 0 1,1-1-1,-1 1 0,1 0 1,0-1-1,-1 1 0,1-1 1,-1 1-1,1-1 0,0 1 1,-1-1-1,1 0 0,0 1 1,0-1-1,-1 0 1,1 1-1,0-1 0,0 0 1,-1 0-1,1 0 0,1 0 1,32 3 782,-29-3-688,7 0-68,0 0 1,0-1 0,0 0 0,0-1 0,0 0 0,0-1 0,20-8 0,-29 10-73,1-1 1,-1 1-1,0-1 1,0 0-1,0 0 1,0 0-1,0-1 1,0 1-1,-1-1 1,1 1-1,-1-1 1,1 0-1,-1 0 1,0 0-1,-1 0 1,1-1-1,0 1 1,-1 0-1,0-1 1,1 1-1,-2-1 1,1 0-1,0 1 1,-1-1-1,1 1 1,-1-1-1,0 0 1,0 1-1,-1-1 0,0-4 1,1 7-17,-1-1 0,1 1 0,-1 0 0,1-1 0,-1 1 0,0 0 0,0-1 0,1 1 0,-1 0 0,0 0 0,0 0 0,-1 0 0,1 0 0,0 0 0,0 0 0,0 0 0,-1 0 0,1 0 0,0 1 0,-1-1 0,1 1 0,0-1 0,-1 1 0,1-1 0,-1 1 0,1 0 0,-1 0 0,1-1 0,-1 1 0,1 0 0,-1 0 0,-1 1 0,-2-1 0,-1 0 0,1 1 0,-1 0 0,1 0 0,-1 0 0,1 0 0,-10 5 0,3 0 0,1 1 0,1 0 0,-1 1 0,1 0 0,0 1 0,-8 9 0,13-12 0,0-1 0,1 0 0,0 1 0,0 0 0,0 0 0,1 0 0,0 0 0,0 1 0,0-1 0,1 1 0,0-1 0,-2 15 0,4-20-48,0 1 0,0-1 0,0 1 0,0-1-1,0 1 1,1-1 0,-1 1 0,1-1 0,-1 1 0,1-1 0,-1 1 0,1-1-1,0 0 1,-1 1 0,1-1 0,0 0 0,0 1 0,0-1 0,0 0 0,0 0 0,1 0-1,-1 0 1,2 1 0,1 0-265,0 0 0,0 0 0,1 0 0,-1 0 0,0-1-1,1 0 1,-1 0 0,7 0 0,1 0-652,-1 0 1,1-1-1,0-1 1,0 0-1,0 0 1,11-4-1,16-12-5948,2-4-3668</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54.357"/>
    </inkml:context>
    <inkml:brush xml:id="br0">
      <inkml:brushProperty name="width" value="0.025" units="cm"/>
      <inkml:brushProperty name="height" value="0.025" units="cm"/>
    </inkml:brush>
  </inkml:definitions>
  <inkml:trace contextRef="#ctx0" brushRef="#br0">1 0 6726,'0'0'17799,"5"11"-17063,3 15-136,-1 0-1,-1 1 1,-1 0-1,-2 0 0,0 0 1,-2 35-1,-1-56-613,-1 0 189,1 0-1,0 0 1,1 0 0,0 0 0,0 0-1,2 7 1,-3-12-127,1 0 0,-1 0 0,1 0 0,0 0 0,-1 0 1,1 0-1,0 0 0,0 0 0,-1-1 0,1 1 0,0 0 0,0-1 0,0 1 1,0 0-1,0-1 0,0 1 0,0-1 0,0 1 0,0-1 0,0 0 0,0 0 1,0 1-1,0-1 0,0 0 0,1 0 0,-1 0 0,0 0 0,0 0 0,0 0 1,0 0-1,0-1 0,0 1 0,0 0 0,1 0 0,-1-1 0,0 1 0,0-1 1,0 1-1,0-1 0,1-1 0,14-8-28,0 0 0,0-2-1,-2 1 1,1-2 0,-1 0 0,15-19 0,-5 6-31,3-5 11,-21 22 0,1 2 0,-1-1 0,1 1 0,0 0 0,1 0 0,14-9 0,-19 41 0,-13 45 0,7-61 0,1 1 0,0 0 0,1-1 0,0 1 0,0 0 0,1 0 0,0 0 0,3 19 0,-2-29 0,0 1 0,0 0 0,0 0 0,0 0 0,0-1 0,0 1 0,0 0 0,0-1 0,0 1 0,0-1 0,0 1 0,0-1 0,0 1 0,0-1 0,0 0 0,0 0 0,1 1 0,-1-1 0,0 0 0,0 0 0,0 0 0,1 0 0,-1-1 0,0 1 0,0 0 0,0 0 0,0-1 0,0 1 0,2-1 0,35-11 0,-7-3 0,-1-2 0,55-39 0,-51 31 0,50-25 0,-84 49 0,1 1 0,-1-1 0,1 1 0,-1 0 0,1-1 0,0 1 0,-1 0 0,1 0 0,-1-1 0,1 1 0,0 0 0,-1 0 0,1 0 0,0 0 0,-1 0 0,1 0 0,0 0 0,-1 0 0,1 0 0,-1 0 0,1 0 0,0 0 0,-1 0 0,1 0 0,0 1 0,-1-1 0,1 0 0,-1 0 0,1 1 0,-1-1 0,1 1 0,-1-1 0,1 0 0,-1 1 0,1 0 0,0 1 0,0 0 0,-1 0 0,1-1 0,-1 1 0,1 0 0,-1 0 0,0 0 0,0 0 0,0 0 0,0 0 0,-1 4 0,-15 61 0,15-62 0,-7 17 0,5-15 0,1-1 0,-1 1 0,1 0 0,1-1 0,-1 1 0,1 0 0,1 0 0,-1 10 0,1-17-61,1 1-1,-1-1 1,0 0-1,0 1 1,0-1-1,1 1 1,-1-1-1,0 0 1,0 1-1,1-1 1,-1 0-1,0 1 1,1-1 0,-1 0-1,0 0 1,1 1-1,-1-1 1,1 0-1,-1 0 1,0 0-1,1 1 1,-1-1-1,1 0 1,-1 0-1,1 0 1,-1 0 0,0 0-1,1 0 1,-1 0-1,1 0 1,-1 0-1,1 0 1,-1 0-1,1 0 1,-1 0-1,0-1 1,2 1-1,17-8-6998,2-8-4652</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54.731"/>
    </inkml:context>
    <inkml:brush xml:id="br0">
      <inkml:brushProperty name="width" value="0.025" units="cm"/>
      <inkml:brushProperty name="height" value="0.025" units="cm"/>
    </inkml:brush>
  </inkml:definitions>
  <inkml:trace contextRef="#ctx0" brushRef="#br0">0 0 11819,'0'0'19186,"62"37"-18161,2-35-576,13-2-321,10 0-96,1-4-1185,-9-3-961,-15 3-417,-21 3-2049,-19 1-385,-17 0-1921</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55.072"/>
    </inkml:context>
    <inkml:brush xml:id="br0">
      <inkml:brushProperty name="width" value="0.025" units="cm"/>
      <inkml:brushProperty name="height" value="0.025" units="cm"/>
    </inkml:brush>
  </inkml:definitions>
  <inkml:trace contextRef="#ctx0" brushRef="#br0">0 6 18866,'0'0'4836,"56"12"-2561,1-12-1,13 0-865,11 0-832,0-2-449,-7-1-64,-10-1-1121,-8-1-3459,1 2-3908</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55.729"/>
    </inkml:context>
    <inkml:brush xml:id="br0">
      <inkml:brushProperty name="width" value="0.025" units="cm"/>
      <inkml:brushProperty name="height" value="0.025" units="cm"/>
    </inkml:brush>
  </inkml:definitions>
  <inkml:trace contextRef="#ctx0" brushRef="#br0">0 58 7623,'0'0'8083,"6"-9"-4896,18-26-11,-24 36-3103,0-1 0,0 0 0,0 1 0,0-1 0,0 0 0,0 1 1,0-1-1,0 0 0,0 1 0,0-1 0,0 0 0,0 1 0,1-1 0,-1 0 0,0 1 1,0-1-1,0 0 0,0 1 0,1-1 0,-1 0 0,0 0 0,0 1 0,0-1 0,1 0 0,-1 0 1,0 1-1,1-1 0,-1 0 0,0 0 0,0 0 0,1 0 0,-1 0 0,0 1 0,1-1 0,-1 0 1,0 0-1,1 0 0,-1 0 0,0 0 0,1 0 0,-1 0 0,0 0 0,1 0 0,-1 0 0,0 0 1,1 0-1,-1 0 0,0 0 0,1-1 0,-1 1 0,0 0 0,1 0 0,-1 0 0,0 0 0,0-1 1,1 1-1,-1 0 0,0 0 0,0 0 0,1-1 0,-1 1 0,0 0 0,1-1 0,0 35 185,-2-31 219,-18 335 3410,4-144-2489,20-234-1398,2 0 0,12-39 0,35-112 0,-36 132 0,-12 40 0,0 1 0,1-1 0,1 2 0,1-1 0,18-27 0,-24 41 0,0 0 0,0 1 0,0-1 0,0 1 0,1 0 0,-1 0 0,1 0 0,0 0 0,0 1 0,0-1 0,0 1 0,9-3 0,-10 5 0,0-1 0,1 1 0,-1-1 0,1 1 0,-1 1 0,0-1 0,1 0 0,-1 1 0,0-1 0,1 1 0,-1 0 0,0 0 0,0 1 0,0-1 0,0 0 0,0 1 0,0 0 0,0 0 0,-1 0 0,4 3 0,-2-2-3,0 0 0,0 0 0,-1 1-1,0-1 1,0 1 0,0 0 0,0 0 0,0 0 0,-1 0-1,1 1 1,-1-1 0,-1 1 0,1-1 0,0 1 0,-1 0-1,0-1 1,0 1 0,0 8 0,-1-9 3,-1 0 1,1 1 0,-1-1-1,0 0 1,0 0-1,0-1 1,-1 1-1,1 0 1,-1 0-1,0 0 1,0-1-1,0 1 1,-1-1-1,1 0 1,-1 0-1,0 0 1,0 0-1,0 0 1,0 0-1,0-1 1,0 0-1,-7 4 1,-7 2 3,0 0 1,-1-2-1,-1 0 0,1 0 1,-1-2-1,0 0 1,0-2-1,0 0 0,0-1 1,-21-1-1,51-4-3352,22-7-9602,1 3-2302</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56.055"/>
    </inkml:context>
    <inkml:brush xml:id="br0">
      <inkml:brushProperty name="width" value="0.025" units="cm"/>
      <inkml:brushProperty name="height" value="0.025" units="cm"/>
    </inkml:brush>
  </inkml:definitions>
  <inkml:trace contextRef="#ctx0" brushRef="#br0">0 234 17392,'0'0'13816,"11"-7"-12796,26-23-912,-1-2-1,-2-1 1,-1-2 0,44-61 0,-82 138-108,-77 194-352,90-237-6086,6-14-908,2-9-5391</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56.398"/>
    </inkml:context>
    <inkml:brush xml:id="br0">
      <inkml:brushProperty name="width" value="0.025" units="cm"/>
      <inkml:brushProperty name="height" value="0.025" units="cm"/>
    </inkml:brush>
  </inkml:definitions>
  <inkml:trace contextRef="#ctx0" brushRef="#br0">314 1 23254,'0'0'6684,"-6"12"-6556,-13 24-25,-1-1-1,-2 0 1,-32 38 0,42-58-105,-2 3-137,-1-1-1,-1 0 0,0-1 0,-1 0 0,-1-2 0,0 0 0,-24 13 0,28-23-3066,14-4 2967,-1 0 0,1 0-1,-1-1 1,1 1 0,-1 0 0,1 0 0,-1 0 0,1-1-1,-1 1 1,1 0 0,0 0 0,-1-1 0,1 1 0,-1 0-1,1-1 1,0 1 0,-1-1 0,1 1 0,0 0 0,0-1-1,-1 1 1,1-1 0,0 1 0,0-1 0,-1 1 0,1-1-1,0 1 1,0-1 0,0 1 0,0-1 0,0 1-1,0-1 1,0 1 0,0-1 0,0 1 0,0-1 0,0 0-1,0-23-8717</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56.724"/>
    </inkml:context>
    <inkml:brush xml:id="br0">
      <inkml:brushProperty name="width" value="0.025" units="cm"/>
      <inkml:brushProperty name="height" value="0.025" units="cm"/>
    </inkml:brush>
  </inkml:definitions>
  <inkml:trace contextRef="#ctx0" brushRef="#br0">0 0 8488,'0'0'20179,"47"68"-18802,-23-47-576,8 1-545,4-6-95,0 0-290,2-7-1408,-2-5-2563,-5-4-3427</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57.082"/>
    </inkml:context>
    <inkml:brush xml:id="br0">
      <inkml:brushProperty name="width" value="0.025" units="cm"/>
      <inkml:brushProperty name="height" value="0.025" units="cm"/>
    </inkml:brush>
  </inkml:definitions>
  <inkml:trace contextRef="#ctx0" brushRef="#br0">0 139 19026,'0'0'8728,"13"-2"-7607,7-1-1004,-1-2-1,-1 0 0,1-1 0,-1-1 1,0-1-1,-1 0 0,1-1 0,24-18 1,30-31 203,-75 87-26,-25 37 121,-5 14-1003,26-54-3508,5 0-3326</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57.424"/>
    </inkml:context>
    <inkml:brush xml:id="br0">
      <inkml:brushProperty name="width" value="0.025" units="cm"/>
      <inkml:brushProperty name="height" value="0.025" units="cm"/>
    </inkml:brush>
  </inkml:definitions>
  <inkml:trace contextRef="#ctx0" brushRef="#br0">227 1 9833,'0'0'17393,"8"71"-15632,-11-34-319,-5 3-609,-1 1-385,1-2-160,2-2-192,2-5-64,1-7-128,0-6-833,1-9-800,-2-9-1378,-3-1-2178,-4-10-3107</inkml:trace>
  <inkml:trace contextRef="#ctx0" brushRef="#br0" timeOffset="1">0 142 16047,'0'0'10378,"54"-2"-8552,-9 2-801,15 0-641,3 0-288,4-4-1281,-6-3-3427,-8 0-2339,-8-2-7366</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57.798"/>
    </inkml:context>
    <inkml:brush xml:id="br0">
      <inkml:brushProperty name="width" value="0.025" units="cm"/>
      <inkml:brushProperty name="height" value="0.025" units="cm"/>
    </inkml:brush>
  </inkml:definitions>
  <inkml:trace contextRef="#ctx0" brushRef="#br0">181 52 13485,'0'0'10111,"-4"8"-9327,-19 48 1226,4 1 0,-24 111 0,27-98-1082,-43 118-1,48-167-803,11-21-122,0 0 1,0 0-1,0 0 1,0 0 0,0 1-1,0-1 1,-1 0-1,1 0 1,0 0-1,0 0 1,0 0 0,0 0-1,0 0 1,0 0-1,0 0 1,-1 0-1,1 0 1,0 0 0,0 0-1,0 0 1,0 0-1,0 0 1,0 0-1,-1 0 1,1 0 0,0 0-1,0 0 1,0 0-1,0 0 1,0 0 0,0 0-1,-1 0 1,1 0-1,0 0 1,0 0-1,0 0 1,0 0 0,0-1-1,0 1 1,0 0-1,0 0 1,0 0-1,-1 0 1,1 0 0,0 0-1,0 0 1,0-1-1,0 1 1,0 0-1,0 0 1,0 0 0,0 0-1,0 0 1,0 0-1,0 0 1,0-1-1,0 1 1,0 0 0,0 0-1,0 0 1,0 0-1,0 0 1,0 0 0,0-1-1,4-42 209,12-33-211,5 0 0,2 1 0,4 2 0,47-93 0,-68 155 0,0 0 0,1 1 0,1 0 0,-1 1 0,1 0 0,1 0 0,12-10 0,-19 17 0,0 0 0,0 1 0,0-1 0,1 0 0,-1 1 0,0 0 0,1-1 0,-1 1 0,1 0 0,0 0 0,-1 0 0,1 1 0,0-1 0,0 1 0,-1-1 0,1 1 0,0 0 0,0 0 0,0 0 0,0 0 0,-1 1 0,1-1 0,0 1 0,0 0 0,-1 0 0,1 0 0,-1 0 0,1 0 0,-1 0 0,1 1 0,-1-1 0,1 1 0,-1 0 0,0-1 0,0 1 0,4 5 0,-3-4 0,0 1 0,0-1 0,0 1 0,-1 0 0,1 0 0,-1 1 0,0-1 0,0 0 0,0 1 0,-1-1 0,1 1 0,-1 0 0,0-1 0,-1 1 0,1 0 0,-1-1 0,0 1 0,0 0 0,0 0 0,-1-1 0,1 1 0,-4 8 0,2-7 0,-1 1 0,-1-1 0,1 0 0,-1 0 0,0 0 0,0 0 0,-1-1 0,0 1 0,0-1 0,0 0 0,-1-1 0,1 0 0,-1 1 0,-9 3 0,1 0-128,-1 0 0,1-1 0,-1-1 0,0-1-1,-1 0 1,1-1 0,-1-1 0,0 0 0,-17 1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9.403"/>
    </inkml:context>
    <inkml:brush xml:id="br0">
      <inkml:brushProperty name="width" value="0.025" units="cm"/>
      <inkml:brushProperty name="height" value="0.025" units="cm"/>
    </inkml:brush>
  </inkml:definitions>
  <inkml:trace contextRef="#ctx0" brushRef="#br0">163 89 7815,'3'-9'9391,"-1"2"-8590,1 1 623,-1 0-1,0 0 0,-1-1 1,0 1-1,2-11 1,-3 16-1296,0 0 0,0 0 1,-1 0-1,1 0 1,0 0-1,0 0 1,0 0-1,-1 0 1,1 0-1,0 0 1,-1 0-1,1 0 0,-1 0 1,1 1-1,-1-1 1,0 0-1,1 0 1,-1 0-1,0 1 1,1-1-1,-1 0 1,0 1-1,0-1 1,0 1-1,0-1 0,1 1 1,-1-1-1,0 1 1,0 0-1,0-1 1,0 1-1,0 0 1,0 0-1,0 0 1,0-1-1,0 1 1,0 0-1,0 0 0,0 1 1,0-1-1,0 0 1,0 0-1,0 0 1,0 1-1,0-1 1,0 0-1,-2 2 1,-5 1-123,1 0 0,-1 0 0,1 1 0,-1 0 0,1 0 0,0 1 0,1 0 0,-1 1 0,1-1 0,-6 7 0,7-7-7,0 0 0,1 0 0,-1 0 0,1 1 0,1 0 0,-1-1 0,1 1 0,0 0 0,0 1 0,0-1 0,1 1 0,-2 10 0,4-15-3,0-1 0,0 0 0,0 1 0,1-1 0,-1 0 0,0 1 0,1-1 0,-1 0 0,1 0-1,0 0 1,-1 1 0,1-1 0,0 0 0,0 0 0,-1 0 0,1 0 0,0 0 0,0 0 0,0 0 0,0-1 0,1 1 0,-1 0 0,0-1 0,0 1 0,0 0 0,1-1-1,-1 1 1,2-1 0,44 11-355,-34-9 158,30 6-711,-23-5 693,0 0 0,0 2 0,-1 0 0,0 1 0,0 1 0,20 10 0,-38-16 236,1 0-1,-1 0 1,1-1 0,-1 1-1,0 0 1,1 0-1,-1 0 1,0 0 0,0 1-1,0-1 1,0 0 0,0 0-1,0 1 1,0-1-1,0 1 1,0-1 0,0 0-1,-1 1 1,1 0-1,-1-1 1,1 1 0,-1-1-1,0 1 1,0 0 0,1-1-1,-1 1 1,-1 1-1,1 0 61,-2 0 0,1 0 0,0 0 0,-1 0 0,1 0 0,-1 0-1,0-1 1,0 1 0,0-1 0,0 0 0,0 1 0,0-1 0,-4 2 0,-9 7 318,-1 0 0,0-1 1,-25 12-1,-49 14-395,82-33 0,1-1 0,-1 0 0,1-1 0,-1 1 0,0-2 0,0 1 0,0-1 0,0 0 0,1 0 0,-11-3 0,16 3-101,1-1 0,0 1 0,0-1 0,0 0 1,0 1-1,0-1 0,0 0 0,0 1 0,0-1 0,0 0 0,1 0 0,-1 0 1,0 0-1,0 0 0,1 0 0,-1 0 0,1 0 0,-1 0 0,1 0 0,-1-1 1,1 1-1,0 0 0,0 0 0,-1 0 0,1-3 0,0-34-5582,1 31 4316,4-37-5872</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58.125"/>
    </inkml:context>
    <inkml:brush xml:id="br0">
      <inkml:brushProperty name="width" value="0.025" units="cm"/>
      <inkml:brushProperty name="height" value="0.025" units="cm"/>
    </inkml:brush>
  </inkml:definitions>
  <inkml:trace contextRef="#ctx0" brushRef="#br0">75 1 22005,'0'0'6454,"10"0"-4329,29 0-844,-38 0-1263,0 0 1,0 0-1,0 0 1,0 0-1,0 0 1,0 1-1,0-1 1,0 0-1,0 0 1,0 1-1,0-1 1,-1 0-1,1 1 1,0-1-1,0 1 1,0-1-1,0 1 1,-1 0-1,1-1 1,0 1-1,0 0 1,-4 15 261,-22 10-65,-2-7-215,18-14 0,1 1 0,-1 0 0,1 0 0,0 1 0,0 0 0,1 0 0,0 1 0,0 0 0,-9 14 0,16-21 0,0-1 0,0 1 0,-1 0 0,1 0 0,0-1 0,0 1 0,0 0 0,0 0 0,0 0 0,0-1 0,0 1 0,0 0 0,0 0 0,0-1 0,1 1 0,-1 0 0,0 0 0,0-1 0,1 1 0,-1 0 0,0 0 0,1-1 0,-1 1 0,1 0 0,-1-1 0,1 1 0,-1-1 0,1 1 0,0-1 0,-1 1 0,1-1 0,-1 1 0,1-1 0,0 0 0,0 1 0,-1-1 0,1 0 0,0 1 0,0-1 0,-1 0 0,1 0 0,0 0 0,0 0 0,-1 0 0,1 0 0,0 0 0,0 0 0,1 0 0,48 0 0,-42-1 0,5 0-719,-1-1-1,1 0 1,-1-1 0,19-7 0,-7 0-3530,0 0 1,40-27 0,-15 4-8783</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58.497"/>
    </inkml:context>
    <inkml:brush xml:id="br0">
      <inkml:brushProperty name="width" value="0.025" units="cm"/>
      <inkml:brushProperty name="height" value="0.025" units="cm"/>
    </inkml:brush>
  </inkml:definitions>
  <inkml:trace contextRef="#ctx0" brushRef="#br0">398 1 21909,'0'0'3197,"-11"7"-405,-40 32-1499,3 1 0,-83 90 0,7-6-303,114-113-1998,-5 2-4218,14-13 5069,1 0-1,0 0 1,-1 0-1,1 0 1,0-1-1,-1 1 1,1 0-1,0 0 1,-1 0 0,1 0-1,0 0 1,-1-1-1,1 1 1,0 0-1,0 0 1,-1-1-1,1 1 1,0 0-1,0 0 1,-1-1 0,1 1-1,0 0 1,0-1-1,0 1 1,0 0-1,-1-1 1,1 1-1,0 0 1,0-1-1,0 1 1,0 0 0,0-1-1,0 1 1,0-1-1,0 1 1,0 0-1,0-1 1,0 1-1,0 0 1,0-1-1,0 1 1,1 0 0,-1-1-1,0 1 1,0 0-1,1-1 1,-1-21-11225</inkml:trace>
  <inkml:trace contextRef="#ctx0" brushRef="#br0" timeOffset="1">16 103 17553,'0'0'13933,"13"64"-12652,12-45-1281,6-1 0,4-4 0,2-2 0,-2-3 0,-3-4 0,-1-2-1762,-6-3-3330,-2 0-2852</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6:58.826"/>
    </inkml:context>
    <inkml:brush xml:id="br0">
      <inkml:brushProperty name="width" value="0.025" units="cm"/>
      <inkml:brushProperty name="height" value="0.025" units="cm"/>
    </inkml:brush>
  </inkml:definitions>
  <inkml:trace contextRef="#ctx0" brushRef="#br0">88 31 6534,'0'0'23954,"9"-5"-22369,3 0-1432,0 0 0,1 1-1,18-5 1,-26 8-145,-1 1 1,0-1-1,0 1 0,0 0 0,0 0 0,1 0 0,-1 0 0,5 2 1,-8-2-9,1 1 0,-1-1 1,1 1-1,-1 0 1,0-1-1,0 1 0,1 0 1,-1 0-1,0-1 1,0 1-1,0 0 0,0 0 1,0 0-1,0 0 0,0 1 1,0-1-1,0 0 1,-1 0-1,1 1 0,0-1 1,-1 0-1,1 1 1,0 2-1,-1-2 0,0 0 0,0 0 0,0 0 0,0 0 0,0 0 0,0 1 0,-1-1 0,1 0 0,-1 0 0,1 0 0,-1 0 0,0 0 0,0 0 0,0-1 0,0 1 0,0 0 0,0 0 0,0-1 0,-1 1 0,-2 2 0,-38 31 0,28-26 0,-26 20 0,25-20 0,1 1 0,0 0 0,0 2 0,1-1 0,1 1 0,-22 28 0,34-40 0,-1 1 0,1 0 0,-1-1 0,1 1 0,-1 0 0,1-1 0,0 1 0,-1 0 0,1 0 0,0-1 0,0 1 0,-1 0 0,1 0 0,0 0 0,0-1 0,0 1 0,0 0 0,0 0 0,0 0 0,0-1 0,0 1 0,1 0 0,-1 0 0,0 0 0,0-1 0,1 1 0,-1 0 0,0 0 0,1-1 0,-1 1 0,1 1 0,1-1 0,0 0 0,0 0 0,0 0 0,0 0 0,0 0 0,0 0 0,0 0 0,0 0 0,1-1 0,-1 0 0,4 1 0,72-2 0,-68 1 0,3-1-354,0-1 1,0 0-1,24-8 0,12-9-3724,-10 3-5323</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0:19.934"/>
    </inkml:context>
    <inkml:brush xml:id="br0">
      <inkml:brushProperty name="width" value="0.025" units="cm"/>
      <inkml:brushProperty name="height" value="0.025" units="cm"/>
    </inkml:brush>
  </inkml:definitions>
  <inkml:trace contextRef="#ctx0" brushRef="#br0">79 36 9225,'0'0'14114,"-5"6"-13404,-1 5-564,0 1-1,0-1 0,1 1 0,0 0 0,1 0 0,1 1 0,0-1 0,-2 23 1,-2 117-125,4-48 360,0-71-290,-4 54 661,6 132 1,1-215-752,1 1-1,-1 0 1,1 0 0,0-1 0,0 1 0,1-1-1,-1 1 1,1-1 0,0 1 0,1-1-1,-1 0 1,1 0 0,-1 0 0,1 0-1,0 0 1,1-1 0,-1 1 0,5 2 0,-2-2 2,0 0 0,0-1 0,1 0 0,-1 0 0,1 0 0,0-1 1,0 0-1,0 0 0,0-1 0,14 1 0,8-2 12,1-1 0,0-1-1,-1-2 1,46-12 0,-19 5-11,1 3 0,-1 2 0,1 2 0,0 3 0,1 3 1,-2 1-1,1 4 0,64 15 0,12 2 4,1-5 0,1-6 0,140-6 0,1161 9 29,-215-44-15,431 0 59,-644 24-61,66 24-25,-253-5-5,-129-6 25,391 54-15,357 8 187,-1118-61-187,363-35 0,-561 17 206,233-24 184,-294 22-49,0-2 0,-2-3-1,96-36 1,-156 50-321,1 1 0,-1-1-1,0 0 1,1 0-1,-1-1 1,0 1 0,0 0-1,0 0 1,0-1 0,0 1-1,0 0 1,0-1 0,-1 1-1,1-1 1,0 1-1,-1-1 1,1 1 0,-1-1-1,1 0 1,-1 1 0,0-1-1,0 0 1,0 1 0,0-1-1,0 0 1,0 1 0,0-1-1,-1-2 1,-13-55 146,8 42-170,-5-41-15,-7-89 1,14 95 15,-2 0 1,-25-92 0,27 129 11,-1 0 0,-1 1 1,-1 0-1,0 0 0,0 0 0,-2 1 0,0 0 1,0 0-1,-1 1 0,0 1 0,-1 0 1,-1 0-1,-21-16 0,18 18-47,0 1-1,-1 0 1,0 2-1,0-1 1,0 2-1,0 0 1,-1 1-1,0 1 1,0 0 0,0 1-1,0 1 1,-25 2-1,-21 3 141,0 4-1,-66 16 0,31-5-54,-72 4-195,-189 2 0,-176-23 36,260-4 135,237 2-2,-1813-26-1232,620-17 1310,-807-40-428,-613 60 569,751 12-272,458 32 257,1407-19-302,-380 13-1352,408-15 785,1 0-1,-1-1 1,1 1-1,-1-1 1,1-1-1,-1 1 1,1-1-1,0 0 1,0-1-1,-10-5 1,-6-12-7321</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1:55.153"/>
    </inkml:context>
    <inkml:brush xml:id="br0">
      <inkml:brushProperty name="width" value="0.035" units="cm"/>
      <inkml:brushProperty name="height" value="0.035" units="cm"/>
    </inkml:brush>
  </inkml:definitions>
  <inkml:trace contextRef="#ctx0" brushRef="#br0">1129 174 19652,'-9'-12'479,"0"0"-1,-1 1 0,0 1 1,-1-1-1,-17-12 1,19 18-357,0 0-1,0 0 1,0 1 0,0 0 0,-1 0 0,0 1 0,1 0 0,-20-2 0,4 2-70,-1 2 1,0 1-1,0 0 0,0 2 1,0 2-1,1 0 1,-1 1-1,-41 15 0,17-1 60,1 2 1,1 2-1,-56 36 0,73-38-107,2 1 0,0 1 0,1 1 0,2 2 0,0 0 0,2 2 0,-39 58 1,38-46 26,2 1 1,1 2 0,3 0 0,1 1-1,-20 76 1,31-90-25,1 0-1,1 0 0,2 0 0,1 1 1,2 0-1,4 44 0,-3-60-8,2-1 1,0 1-1,0-1 0,2 0 0,-1 0 0,2 0 0,0-1 0,0 0 0,2 0 0,-1-1 0,2 1 0,-1-2 0,2 1 0,-1-1 0,17 14 0,-8-12 2,1 0 0,1-1 0,0-1-1,0-1 1,1 0 0,0-2 0,0 0-1,1-2 1,38 7 0,4-4 9,-1-3 0,76-2 0,-96-5-10,0-2 0,0-1 0,-1-3 0,0-1 1,0-2-1,-1-2 0,0-2 0,-1-1 0,-1-2 0,0-2 1,-2-2-1,0-1 0,-1-2 0,35-30 0,-28 18 11,-2-2 0,-2-2 0,-1-1 0,-2-2 0,-2-2 0,-2-1 0,-2-1 0,-2-2 0,24-58 0,-46 91 69,0 0 0,-1 0 1,-1-1-1,0 0 0,-2 0 1,0 0-1,0 0 0,-2 0 0,-2-27 1,0 31 41,-1-1-1,0 0 1,-1 1 0,0 0 0,-1 0-1,-1 0 1,0 0 0,0 1 0,-2 0-1,1 0 1,-1 1 0,-12-12 0,7 9-48,-1 1 1,0 0-1,-1 1 1,0 1-1,-1 1 1,-29-15-1,-107-36 94,31 15-56,109 41-133,1-1-1,0 0 1,0-1 0,1 0-1,0 0 1,-18-18 0,25 22 27,0 0-100,0 0 0,0 0 0,0 0 0,0 1 0,0-1-1,-1 1 1,1-1 0,-1 1 0,0 0 0,1 0 0,-6-1 0,-24-1 1686</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1:57.407"/>
    </inkml:context>
    <inkml:brush xml:id="br0">
      <inkml:brushProperty name="width" value="0.035" units="cm"/>
      <inkml:brushProperty name="height" value="0.035" units="cm"/>
    </inkml:brush>
  </inkml:definitions>
  <inkml:trace contextRef="#ctx0" brushRef="#br0">91 17 20404,'6'47'5415,"-6"-51"-5245,0 1 1,0-1-1,0 0 0,-1 0 1,0 1-1,0-1 0,0 0 1,-2-5-1,1 4 5,2 5-162,-4-8 465,0 8-294,-4 2-132,3-1-37,2-1-12,1 0 0,0 0 0,-1 1-1,1-1 1,-1 1 0,1-1 0,0 1 0,0 0-1,0 0 1,-1 0 0,1 0 0,0 0 0,0 1 0,0-1-1,0 0 1,1 1 0,-1 0 0,0-1 0,1 1-1,-1 0 1,1 0 0,-1 0 0,0 2 0,-2 6 5,1 0 1,0 1 0,0-1 0,1 1 0,1-1-1,0 1 1,0 0 0,1-1 0,0 1 0,1 0-1,2 11 1,-3-21-10,0-1 1,0 1-1,0-1 1,0 1-1,0-1 0,1 1 1,-1-1-1,0 1 0,0-1 1,0 1-1,0-1 0,1 1 1,-1-1-1,0 1 0,0-1 1,1 1-1,-1-1 1,0 0-1,1 1 0,-1-1 1,0 0-1,1 1 0,-1-1 1,0 0-1,1 1 0,-1-1 1,1 0-1,-1 0 1,1 1-1,-1-1 0,1 0 1,-1 0-1,1 0 0,-1 0 1,1 0-1,-1 0 0,1 0 1,-1 0-1,1 0 0,-1 0 1,1 0-1,-1 0 1,1 0-1,-1 0 0,1 0 1,-1 0-1,1-1 0,-1 1 1,1 0-1,-1 0 0,0 0 1,1-1-1,-1 1 0,1 0 1,-1-1-1,0 1 1,1 0-1,-1-1 0,0 1 1,1-1-1,-1 0 0,3-2-3,0 0 1,-1 0-1,0-1 0,1 1 0,-1-1 0,2-5 0,-3 5 10,1-1 0,-1 1 0,0-1 0,0 1 0,-1-1 0,0 1 0,1-1 0,-1 0 0,-1 1 0,1-1 0,-2-6 0,1 9 24,1 2-28,-1 1 0,1-1 0,-1 0 0,1 0 0,-1 1 1,1-1-1,-1 1 0,1-1 0,-1 0 0,1 1 0,0-1 0,-1 1 0,1-1 1,0 1-1,-1-1 0,1 1 0,0-1 0,-1 1 0,1-1 0,0 1 0,0 0 1,0-1-1,0 1 0,0-1 0,-1 2 0,-1 17 21,3-11-16,-1 0-1,1 1 1,0-1-1,1 0 1,4 14-1,-5-20-6,-1-1 0,0 0 0,1 0 0,0 0 0,-1 0 0,1 1 0,0-1-1,-1 0 1,1 0 0,0 0 0,0-1 0,0 1 0,0 0 0,0 0 0,0 0 0,0-1 0,0 1 0,0 0 0,1 0 0,0-1-2,-1 0 1,1 0-1,-1 0 1,0-1-1,1 1 1,-1 0-1,1-1 1,-1 1-1,0-1 1,1 1-1,-1-1 1,0 1-1,0-1 1,0 0-1,1 0 1,-1 0-1,0 0 1,0 1-1,0-1 1,0-1-1,0 1 1,0-1-1,5-5 5,-1 0 0,1-1 1,-2 0-1,1 0 0,-1 0 0,0 0 0,-1 0 0,0-1 1,0 0-1,-1 1 0,0-1 0,-1 0 0,0 0 0,0 0 0,-1 0 1,0 0-1,-1 0 0,-1-13 0,1 21 1,1-1-1,0 1 1,-1 0 0,1-1-1,0 1 1,-1 0 0,0 0-1,1-1 1,-1 1 0,0 0-1,0 0 1,1 0 0,-1 0-1,0 0 1,0 0 0,0 0-1,0 0 1,-2-1 0,2 2 1,0 0 1,1 0-1,-1 0 0,0 0 1,0 0-1,1 0 1,-1 0-1,0 0 1,0 0-1,1 1 0,-1-1 1,0 0-1,1 0 1,-1 1-1,0-1 0,1 0 1,-1 1-1,1-1 1,-1 1-1,0-1 0,1 1 1,-1-1-1,1 1 1,-1 0-1,-2 3 16,-1 1 0,1-1 0,0 1 0,1 0 0,-1 0-1,1 0 1,-2 7 0,1 0-12,1-1 0,0 0 1,1 1-1,0 0 0,1 12 0,0-24-10,0 1 1,0 0-1,0 0 1,0 0 0,0 0-1,0-1 1,0 1-1,1 0 1,-1 0-1,0 0 1,1-1-1,-1 1 1,0 0-1,1 0 1,0 1 0,0-2-2,-1 0 0,0 0 1,1 0-1,-1 0 1,0 1-1,1-1 1,-1 0-1,0 0 1,1 0-1,-1 0 1,0 0-1,1 0 1,-1 0-1,0 0 1,1 0-1,-1 0 1,1 0-1,-1 0 1,0 0-1,1 0 1,-1 0-1,0 0 1,1-1-1,0 1 1,1-1-5,0 0 0,-1-1 1,1 1-1,0-1 1,0 1-1,-1-1 0,1 1 1,-1-1-1,1 0 1,1-3-1,0-1 13,-1 1 0,1-2 1,-1 1-1,0 0 0,-1 0 0,1-1 0,-1 1 0,-1-1 0,1 1 1,-1-1-1,0 1 0,0-1 0,-1 1 0,0 0 0,0-1 0,-3-7 1,4 14-1,0 0 0,0-1 1,0 1-1,0 0 0,0-1 1,0 1-1,0 0 0,0-1 1,0 1-1,-1 0 0,1-1 1,0 1-1,0 0 1,0 0-1,0-1 0,-1 1 1,1 0-1,0 0 0,0-1 1,-1 1-1,1 0 0,0 0 1,0-1-1,-1 1 0,1 0 1,0 0-1,0 0 0,-1 0 1,1 0-1,0 0 1,-1-1-1,1 1 0,0 0 1,-1 0-1,-7 10 144,-1 21-25,4-4-200,0 0 0,3 1-1,0 49 1,2-77 35,-1 1-1,1-1 1,0 0 0,0 1 0,0-1 0,0 0-1,0 1 1,0-1 0,0 0 0,1 1 0,-1-1-1,0 0 1,0 1 0,0-1 0,0 0-1,0 0 1,0 1 0,1-1 0,-1 0 0,0 1-1,0-1 1,0 0 0,1 0 0,-1 1 0,0-1-1,0 0 1,1 0 0,-1 0 0,0 1-1,0-1 1,1 0 0,-1 0 0,0 0 0,1 0-1,-1 0 1,1 0 0,10-8-2138</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2:13.683"/>
    </inkml:context>
    <inkml:brush xml:id="br0">
      <inkml:brushProperty name="width" value="0.035" units="cm"/>
      <inkml:brushProperty name="height" value="0.035" units="cm"/>
    </inkml:brush>
  </inkml:definitions>
  <inkml:trace contextRef="#ctx0" brushRef="#br0">938 135 19900,'-8'-15'521,"-1"0"0,-1 1 0,0 0 0,-19-19 0,24 28-388,0 1-1,0 0 1,0 0 0,-1 0-1,0 1 1,0 0-1,1 0 1,-2 1 0,1-1-1,0 1 1,0 0-1,-1 1 1,1 0-1,-1 0 1,-6 0 0,2 1-45,1 0 1,0 1-1,-1 0 1,1 1-1,0 0 1,0 1 0,0 0-1,0 0 1,-12 6-1,6 0-33,0 0-1,0 1 0,1 1 0,-22 20 1,-2 8-58,1 2 1,-45 64-1,77-96 18,-44 61 3,3 2 1,3 3-1,4 1 0,3 2 1,3 2-1,-41 147 0,55-148-2,5 1 0,2 0 0,4 1-1,4 0 1,3 0 0,4 0 0,16 106 0,-3-92-30,4-1 0,4-1 1,42 110-1,-46-157 5,2-1 0,1 0 0,3-2 1,1-1-1,2-1 0,2-1 0,69 71 0,-65-79-46,1-2 0,2-1 0,1-2 0,1-1 0,79 38 0,-97-55 25,1 0 1,-1-2 0,1 0 0,0-2 0,1 0 0,-1-2 0,1 0 0,0-1 0,0-2 0,0 0 0,0-1 0,-1-2 0,1 0-1,23-7 1,-20 1 22,0-1-1,-1-1 0,-1-1 0,1-2 1,-2 0-1,0-1 0,-1-2 1,-1 0-1,38-40 0,-17 11 14,-3-2 1,-2-2-1,42-74 0,-7-6 27,-5-2 0,-7-4-1,-5-2 1,-7-2 0,-5-3-1,-7-1 1,22-191 0,-47 251-4,-5-1 1,-3 0-1,-9-88 0,2 136 11,-2 1-1,-1 0 0,-23-66 1,21 80-3,-1 0 1,0 1-1,-2 0 1,0 1-1,-1 0 1,-31-34-1,23 33-2,-2 0-1,0 2 1,-2 1 0,0 0-1,0 2 1,-2 1-1,0 1 1,-52-18-1,33 17-53,0 2 0,-1 2 0,-1 2-1,-88-5 1,84 13-449,0 2 0,0 3 0,-93 18 0,-13 16-2378</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12.202"/>
    </inkml:context>
    <inkml:brush xml:id="br0">
      <inkml:brushProperty name="width" value="0.025" units="cm"/>
      <inkml:brushProperty name="height" value="0.025" units="cm"/>
    </inkml:brush>
  </inkml:definitions>
  <inkml:trace contextRef="#ctx0" brushRef="#br0">1 6 3972,'0'0'9459,"4"-2"-5567,20-2-726,86 9 2075,139 0-2902,-590-13 1884,744 8-4223,-775 8 459,737-8-5253,-335 4 3872,-30-4 907,1 1 0,-1-1 0,0 0 0,0 0 0,0 0 0,0 0 0,0 1 0,0-1 0,0 0 0,0 0 0,0 1 0,0-1 0,0 0 0,0 0 0,0 0 0,0 1 0,0-1 0,0 0 0,0 0 0,0 0 0,0 1 0,0-1 0,0 0 0,0 0 0,0 0 0,0 1 0,0-1 0,0 0 0,0 0 0,-1 0 0,1 0 0,0 1 0,0-1 1,0 0-1,0 0 0,0 0 0,-1 0 0,1 0 0,0 1 0,0-1 0,0 0 0,0 0 0,-1 0 0,1 0 0,0 0 0,0 0 0,-1 0 0,1 0 0,0 0 0,0 0 0,0 0 0,-1 0 0,1 0 0,0 0 0,-52 15-785,-8-10-1954,19-5-1833,-12 0-6661</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48.707"/>
    </inkml:context>
    <inkml:brush xml:id="br0">
      <inkml:brushProperty name="width" value="0.025" units="cm"/>
      <inkml:brushProperty name="height" value="0.025" units="cm"/>
    </inkml:brush>
  </inkml:definitions>
  <inkml:trace contextRef="#ctx0" brushRef="#br0">151 0 18001,'0'0'10789,"-7"14"-9572,-16 31-794,-53 115 1083,67-138-1367,0 1-1,2 0 1,1 0-1,1 0 1,-4 35-1,9-57-138,0 0 0,0 1 0,0-1 0,0 0 0,1 0 0,-1 1 0,0-1 0,1 0 0,-1 0 0,0 0 0,1 1 0,0-1 0,-1 0 0,1 0 0,0 0 0,-1 0 0,1 0 0,0 0 0,0 0 0,0 0 0,0 0 0,0-1 0,0 1 0,0 0 0,1 0 0,2 1 0,0 0 0,1-1 0,-1 1 0,0-1 0,0 0 0,1-1 0,6 2 0,8-2 0,-1 0 0,30-5 0,-32 3-565,-1-1 0,1-1-1,22-9 1,-30 10-126,-1 0 1,1-1-1,-1 0 0,0 0 1,0-1-1,0 0 0,-1 0 0,11-11 1,-3-3-8994</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49.065"/>
    </inkml:context>
    <inkml:brush xml:id="br0">
      <inkml:brushProperty name="width" value="0.025" units="cm"/>
      <inkml:brushProperty name="height" value="0.025" units="cm"/>
    </inkml:brush>
  </inkml:definitions>
  <inkml:trace contextRef="#ctx0" brushRef="#br0">1 1 18225,'0'0'11723,"84"4"-10153,-27-4-898,9 0-543,5 0-97,1 0-225,-1 4-1184,-5 4-1794,-8-1-2915,-9 0-2338</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5:39.775"/>
    </inkml:context>
    <inkml:brush xml:id="br0">
      <inkml:brushProperty name="width" value="0.025" units="cm"/>
      <inkml:brushProperty name="height" value="0.025" units="cm"/>
    </inkml:brush>
  </inkml:definitions>
  <inkml:trace contextRef="#ctx0" brushRef="#br0">107 0 19859,'0'0'8039,"21"74"-6117,-21-29-480,-6 6-674,-5 2-255,2 0-289,0 1-224,2 1 0,-4 3-1313,2-3-2819,-2-2-3555,4-4-8297</inkml:trace>
  <inkml:trace contextRef="#ctx0" brushRef="#br0" timeOffset="1">29 868 1441,'0'0'24728,"-21"63"-19924,16-47-3010,5-2-1794,-2-1 0,2-7 0,0-3-1345</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49.394"/>
    </inkml:context>
    <inkml:brush xml:id="br0">
      <inkml:brushProperty name="width" value="0.025" units="cm"/>
      <inkml:brushProperty name="height" value="0.025" units="cm"/>
    </inkml:brush>
  </inkml:definitions>
  <inkml:trace contextRef="#ctx0" brushRef="#br0">1 0 17777,'0'0'7687,"81"6"-5285,-32-6-1345,7 0-896,1 0-97,-1 0-1378,-9 3-1344,-10 4-1154,-10 4 929,-17 2-2337,-10 1-2564</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49.725"/>
    </inkml:context>
    <inkml:brush xml:id="br0">
      <inkml:brushProperty name="width" value="0.025" units="cm"/>
      <inkml:brushProperty name="height" value="0.025" units="cm"/>
    </inkml:brush>
  </inkml:definitions>
  <inkml:trace contextRef="#ctx0" brushRef="#br0">1 1 13837,'0'0'10634,"76"9"-9160,-18-9-674,6 0-479,3 0-257,-5-3-1634,-2 2-4836,-4-1-8776</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50.646"/>
    </inkml:context>
    <inkml:brush xml:id="br0">
      <inkml:brushProperty name="width" value="0.025" units="cm"/>
      <inkml:brushProperty name="height" value="0.025" units="cm"/>
    </inkml:brush>
  </inkml:definitions>
  <inkml:trace contextRef="#ctx0" brushRef="#br0">314 178 5029,'0'0'5365,"11"-11"171,-4 4-4944,41-49 3079,-45 51-3019,1 0 0,-1 0 0,-1 0 0,1 0-1,-1-1 1,0 1 0,0-1 0,0 1 0,-1-1 0,0 0-1,0 0 1,0-11 0,-1 16-612,0 0-1,0 0 1,0 0-1,-1 0 1,1 1-1,0-1 1,0 0-1,0 0 0,-1 0 1,1 0-1,0 1 1,-1-1-1,1 0 1,-1 0-1,1 1 1,-1-1-1,1 0 1,-1 1-1,1-1 1,-1 1-1,0-1 1,1 1-1,-1-1 1,0 1-1,1-1 1,-1 1-1,0-1 1,-1 1-1,0-1 74,0 1 0,0 0 0,0 0-1,-1 0 1,1 0 0,0 0 0,0 0-1,0 0 1,0 1 0,0-1 0,-3 2-1,-1 0 117,-1 1 0,1 0 0,0 0 0,0 0-1,0 1 1,-9 7 0,0 5-229,0 0 0,1 2 0,1-1 0,1 2 0,0 0 0,2 0 0,0 1 0,1 0 0,1 1 0,1-1 0,1 2 0,-6 32 0,8-24 0,1 0 0,1 0 0,2 0 0,1 0 0,1 1 0,1-1 0,2 0 0,13 45 0,-4-32 0,-29-95 0,-12 0-2003,-20-27-5528,37 65 5723,-1 0 0,0 1 0,-16-15 0,-21-6 338,48 34 1726,0 0 1,-1 0-1,1-1 1,-1 1-1,1 0 1,0 0-1,-1 0 0,1-1 1,-1 1-1,1 0 1,0-1-1,-1 1 0,1 0 1,0-1-1,0 1 1,-1 0-1,1-1 0,0 1 1,0 0-1,-1-1 1,1 1-1,0-1 0,0 1 1,0-1-1,0 1 1,0 0-1,0-1 0,0 1 1,0-1-1,9-8 2642,27-2-2269,-32 10 46,41-10 662,90-8 0,-57 13-4580,-15 1-4297,-19 1-3089</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50.972"/>
    </inkml:context>
    <inkml:brush xml:id="br0">
      <inkml:brushProperty name="width" value="0.025" units="cm"/>
      <inkml:brushProperty name="height" value="0.025" units="cm"/>
    </inkml:brush>
  </inkml:definitions>
  <inkml:trace contextRef="#ctx0" brushRef="#br0">63 1 20692,'0'0'5445,"-36"70"-3331,24-38-353,4 3-1120,2-1-481,5-2-96,1-5-160,0-4-769,0-5-512,4-7-609,1-5-1153</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51.346"/>
    </inkml:context>
    <inkml:brush xml:id="br0">
      <inkml:brushProperty name="width" value="0.025" units="cm"/>
      <inkml:brushProperty name="height" value="0.025" units="cm"/>
    </inkml:brush>
  </inkml:definitions>
  <inkml:trace contextRef="#ctx0" brushRef="#br0">1 13 4644,'0'0'24087,"84"-11"-23702,-38 11-321,3 0-32,-2-1-1762,0 1-4132,-2-1-4483</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52.307"/>
    </inkml:context>
    <inkml:brush xml:id="br0">
      <inkml:brushProperty name="width" value="0.025" units="cm"/>
      <inkml:brushProperty name="height" value="0.025" units="cm"/>
    </inkml:brush>
  </inkml:definitions>
  <inkml:trace contextRef="#ctx0" brushRef="#br0">94 1 10922,'1'1'10284,"-1"3"-5088,-4 15-3470,-17 51-718,-48 194 2623,69-263-3631,-1 0 0,1 0 0,0 0 0,0-1 0,0 1 0,0 0 0,0 0 0,0 0 0,0 0 0,1 0 0,-1-1 0,0 1 0,0 0 0,1 0 0,-1 0 0,0-1 0,1 1 0,-1 0 0,1 0 0,-1-1 0,1 1 0,-1 0 0,1-1 0,0 1 0,-1-1 0,2 2 0,26 5 0,42-13 0,-57 4 0,309-42 0,-276 38-1276,-10-2-5103</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27.675"/>
    </inkml:context>
    <inkml:brush xml:id="br0">
      <inkml:brushProperty name="width" value="0.025" units="cm"/>
      <inkml:brushProperty name="height" value="0.025" units="cm"/>
    </inkml:brush>
  </inkml:definitions>
  <inkml:trace contextRef="#ctx0" brushRef="#br0">90 67 7527,'-8'2'3849,"6"-1"-3536,-15 2 2312,-1 0 1,-25 1-1,42-4-634,10 0 1399,535-14 414,-189 13-3657,206-53 141,-429 44 54,-222 20-132,0-4-1,-154-9 1,110 0-225,57 1 1,-102-2 53,-288 31 0,448-23-31,42-3-134,721 26-2760,-524-16-1734,-4-6-5507,-151-5 2189</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04.661"/>
    </inkml:context>
    <inkml:brush xml:id="br0">
      <inkml:brushProperty name="width" value="0.025" units="cm"/>
      <inkml:brushProperty name="height" value="0.025" units="cm"/>
    </inkml:brush>
  </inkml:definitions>
  <inkml:trace contextRef="#ctx0" brushRef="#br0">0 38 4676,'0'0'16560,"66"0"-14990,-32-7 31,5 1-608,1-1-480,4 2-449,-5 3-32,-1 2-897,-4-3-1922,-4 1-2370,-2-4-6374</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05.005"/>
    </inkml:context>
    <inkml:brush xml:id="br0">
      <inkml:brushProperty name="width" value="0.025" units="cm"/>
      <inkml:brushProperty name="height" value="0.025" units="cm"/>
    </inkml:brush>
  </inkml:definitions>
  <inkml:trace contextRef="#ctx0" brushRef="#br0">1 0 18161,'0'0'8680,"61"0"-8519,-36 0-129,5 2-64,3 2-449,-3 0-1313,5-3-1633,0-1-2659</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43.218"/>
    </inkml:context>
    <inkml:brush xml:id="br0">
      <inkml:brushProperty name="width" value="0.025" units="cm"/>
      <inkml:brushProperty name="height" value="0.025" units="cm"/>
    </inkml:brush>
  </inkml:definitions>
  <inkml:trace contextRef="#ctx0" brushRef="#br0">1 88 5285,'0'0'19522,"7"2"-18577,56 3 131,1-2-1,1-3 0,76-9 0,-46 2-528,549-13 529,94-5 15,-690 23-1091,-48 2 0,0-1 0,0 0 0,0 1 0,0-1 0,0 1 0,0-1 0,0 1 0,0-1 0,-1 1 0,1-1 0,0 1 0,0 0 0,-1-1 0,1 1 0,0-1 0,-1 1 0,1-1 0,0 1 0,-1 0 0,1-1 0,0 1 0,-1 0 0,1 0 0,-1-1 0,1 1 0,-1 0 0,1 0 0,-1-1 0,-23-1-1713,22 3 1210,0-1 1,-1 0-1,1 0 0,0 0 0,0 0 0,-1-1 1,1 1-1,0 0 0,0-1 0,-1 0 0,1 1 1,0-1-1,0 0 0,0 0 0,0-1 0,-2 0 1,-6-10-9705</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6:52.388"/>
    </inkml:context>
    <inkml:brush xml:id="br0">
      <inkml:brushProperty name="width" value="0.025" units="cm"/>
      <inkml:brushProperty name="height" value="0.025" units="cm"/>
    </inkml:brush>
  </inkml:definitions>
  <inkml:trace contextRef="#ctx0" brushRef="#br0">157 1 6118,'-52'4'1706,"34"-3"802,-1 0 1,0 2-1,-29 6 0,53-9-2140,1 1 0,0-1 0,-1 1 0,1 0 0,0 0 0,-1 0 0,10 5 0,6 0 222,129 29 642,1-7 0,2-5-1,155 1 1,-188-23-540,816 25 1883,-436-17-2029,-65-3-19,-121 19-493,97 2 55,210-24-457,-622-13-5312,-9-11-1266,1-7-7958</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45.886"/>
    </inkml:context>
    <inkml:brush xml:id="br0">
      <inkml:brushProperty name="width" value="0.025" units="cm"/>
      <inkml:brushProperty name="height" value="0.025" units="cm"/>
    </inkml:brush>
  </inkml:definitions>
  <inkml:trace contextRef="#ctx0" brushRef="#br0">900 153 8552,'0'0'2050,"4"-10"-1249,-2 5-509,1-3 577,0-1-1,0 1 1,-1-1 0,0 0-1,0 0 1,-1 0 0,0 0 0,-1 0-1,-1-16 1,0 23-768,1 1-1,-1 0 1,0 0 0,0-1 0,0 1-1,0 0 1,0 0 0,0 0 0,0 0-1,0 0 1,0 0 0,-1 0-1,1 1 1,0-1 0,0 0 0,-1 1-1,1-1 1,-1 1 0,1-1 0,-1 1-1,1 0 1,0-1 0,-3 1-1,-39-4 378,35 4-400,-27-2 215,0 2 0,0 1 0,0 2 1,0 1-1,1 2 0,-1 1 0,1 2 0,-44 18 0,40-12 66,1 1 1,1 3 0,1 1-1,0 1 1,-34 29 0,50-34-254,1 0 0,1 2 0,0 0 0,2 1 0,0 1 0,1 0 0,1 1 0,1 0 1,-17 40-1,13-18 163,-20 80 1,31-103-165,2 0 0,0 0 1,2 0-1,0 1 0,1-1 0,4 32 1,-3-46-87,1 0 1,-1 0-1,1 0 1,0 0 0,1 0-1,-1-1 1,1 1 0,0-1-1,0 1 1,1-1 0,0 0-1,0 0 1,0-1 0,8 8-1,-4-6 7,1-1 0,-1 1 0,1-1-1,-1-1 1,2 0 0,-1 0 0,0-1-1,15 3 1,6 0 55,1-2 1,-1-2-1,1-1 0,-1-1 1,32-4-1,13-8-24,-1-3 0,-1-3 0,98-38 0,-97 31-40,-40 13 69,-1-2 0,-1 0-1,0-2 1,-1-2 0,47-35-1,-59 39-34,-1-1-1,-1-2 1,0 1 0,-1-2-1,-1 0 1,-1-1-1,0-1 1,-1 0-1,13-30 1,-22 42-51,-1 0 0,0-1 0,0 1 0,-1-1 0,-1 1 0,1-1 0,-1 1 0,0-1 0,-1 0 0,0 0 0,-1 1 0,0-1 0,0 0 0,0 1 0,-5-13 0,0 7 0,0-1 0,-1 2 0,-1-1 0,0 1 0,-1 0 0,0 1 0,-20-21 0,5 7 0,-2 0 0,0 1 0,-35-24 0,50 42 0,0 0 0,0 1 0,-1 0 0,0 1 0,0 0 0,0 1 0,0 1 0,-1 0 0,1 0 0,-1 1 0,0 1 0,-19 0 0,-43 11-2675,3 10-5476,32-8-5686</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00.987"/>
    </inkml:context>
    <inkml:brush xml:id="br0">
      <inkml:brushProperty name="width" value="0.025" units="cm"/>
      <inkml:brushProperty name="height" value="0.025" units="cm"/>
    </inkml:brush>
  </inkml:definitions>
  <inkml:trace contextRef="#ctx0" brushRef="#br0">301 9 2050,'0'0'897,"-63"-8"-161,28 7-703,-4 1-1,2 0-129,2 0 258,2 0 671,10 5-832,5-1 32,8-1 0,4-1 65,4-1-97,2 1-481,10-2 385,4 0 128,4 0-192,4 0-1249</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01.344"/>
    </inkml:context>
    <inkml:brush xml:id="br0">
      <inkml:brushProperty name="width" value="0.025" units="cm"/>
      <inkml:brushProperty name="height" value="0.025" units="cm"/>
    </inkml:brush>
  </inkml:definitions>
  <inkml:trace contextRef="#ctx0" brushRef="#br0">0 1 2338,'0'0'545</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02.045"/>
    </inkml:context>
    <inkml:brush xml:id="br0">
      <inkml:brushProperty name="width" value="0.025" units="cm"/>
      <inkml:brushProperty name="height" value="0.025" units="cm"/>
    </inkml:brush>
  </inkml:definitions>
  <inkml:trace contextRef="#ctx0" brushRef="#br0">113 46 2242,'0'0'1484,"-11"0"-379,-54 0 163,29 0 2381,36-3 1465,8-4-3710,51-3 511,0 2 0,81 0 0,-38 3-1297,-21 1 1149,-81 4-1249,-15 0 571,-414 21 1372,574-15-2226,190-6-101,-333 0-118,-5 0-43,-82 13 406,-1-5 1,-125-3-1,192-5-134,465 0-438,-446 0 225,0 0 0,0 0 0,0 0-1,0 0 1,0 0 0,0-1 0,0 1-1,0 0 1,0 0 0,0 0 0,0 0 0,0 0-1,0 0 1,0 0 0,0 0 0,0 0-1,0 0 1,0-1 0,0 1 0,-23-4 162,-33-3-159,-166 6 93,432 1-2511,-52-1-3967,-204 4 6483,-80 16 0,-18 2-4216,107-20-3514</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05.547"/>
    </inkml:context>
    <inkml:brush xml:id="br0">
      <inkml:brushProperty name="width" value="0.025" units="cm"/>
      <inkml:brushProperty name="height" value="0.025" units="cm"/>
    </inkml:brush>
  </inkml:definitions>
  <inkml:trace contextRef="#ctx0" brushRef="#br0">780 83 4548,'0'0'8584,"-11"-9"-7537,1 1-608,-1 0 0,0 0 0,-1 1 0,0 0 0,0 1 0,0 1 0,-1 0 0,0 1 0,0 0 0,0 0 0,0 2-1,-23-3 1,34 5-432,-10-1 164,-1 1 1,1 0 0,-1 1-1,0 0 1,1 1 0,0 1 0,-1 0-1,1 0 1,0 1 0,-17 9 0,0 3 85,1 2 1,1 1-1,0 2 1,2 0 0,0 2-1,1 0 1,2 2-1,0 1 1,2 0 0,1 1-1,1 2 1,1-1-1,2 2 1,-17 44 0,12-18-36,4 0 0,1 2 1,4-1-1,1 1 0,4 1 1,1-1-1,6 81 0,1-106-177,1-1 0,2 0-1,1 0 1,2-1-1,1 0 1,16 36 0,-20-52-42,2-1-1,-1-1 1,2 1 0,0-1 0,0 0 0,1-1 0,1 0-1,0-1 1,1 0 0,0 0 0,1-1 0,0-1-1,0 0 1,1 0 0,15 7 0,-15-11 8,1-1 1,-1 0-1,1-1 0,0-1 1,0 0-1,0-1 0,1 0 1,-1-1-1,0-1 0,21-3 1,-7-1-2,0-1 0,0-1 1,0-2-1,29-14 0,-30 13-1,-1-3 0,0 0 1,-1-1-1,-1-1 0,0-2 0,-1 0 0,-1-1 0,0-2 0,-2 0 1,0-1-1,-1-1 0,-2-1 0,21-34 0,8-29 1198,-4-2-1,42-130 1,-75 190-1154,-1 0 0,-2 0 0,0-1 0,-2 0 0,-2 0 0,0-1 0,-2 1 1,-1 0-1,-2 0 0,-1 0 0,0 0 0,-3 0 0,0 1 0,-2 0 0,-1 0 1,-1 1-1,-1 1 0,-1-1 0,-31-42 0,39 62-104,-1 0 1,0 1-1,0-1 0,0 1 1,-1 1-1,0-1 0,0 1 1,-1 0-1,1 1 1,-1 0-1,0 0 0,0 1 1,0-1-1,-1 2 0,1-1 1,-1 1-1,0 1 0,-9-1 1,2 1-158,0 2 1,0 0-1,0 0 1,0 2-1,0 0 1,1 1-1,-1 0 1,1 1-1,-16 8 0,-80 36-8274,60-32-1330</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11.199"/>
    </inkml:context>
    <inkml:brush xml:id="br0">
      <inkml:brushProperty name="width" value="0.025" units="cm"/>
      <inkml:brushProperty name="height" value="0.025" units="cm"/>
      <inkml:brushProperty name="color" value="#E71224"/>
    </inkml:brush>
  </inkml:definitions>
  <inkml:trace contextRef="#ctx0" brushRef="#br0">0 0 10570,'0'0'9225,"33"59"-9129,-27-49-64,-6-8-1345,-12-2-5029</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18.511"/>
    </inkml:context>
    <inkml:brush xml:id="br0">
      <inkml:brushProperty name="width" value="0.025" units="cm"/>
      <inkml:brushProperty name="height" value="0.025" units="cm"/>
      <inkml:brushProperty name="color" value="#E71224"/>
    </inkml:brush>
  </inkml:definitions>
  <inkml:trace contextRef="#ctx0" brushRef="#br0">31 0 9417,'0'0'10783,"0"13"-9571,-14 175 3611,-2 31-3224,21-193-1661,-4-26 15,-1 1-1,0-1 0,1 0 1,-1 1-1,1-1 0,-1 0 1,0 0-1,1 1 0,-1-1 1,1 0-1,-1 0 0,0 0 1,1 1-1,-1-1 0,1 0 1,-1 0-1,1 0 0,-1 0 1,1 0-1,-1 0 0,1 0 1,-1 0-1,1 0 0,-1 0 1,1 0-1,-1 0 0,0 0 0,1-1 1,0 1-1,2-2-228,0 0 0,0 0 0,-1 0 0,1 0 0,0 0 0,-1-1 0,0 1 0,0-1 0,1 0 0,-1 1 0,2-6 0,42-91-9216,-21 34 1239</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18.840"/>
    </inkml:context>
    <inkml:brush xml:id="br0">
      <inkml:brushProperty name="width" value="0.025" units="cm"/>
      <inkml:brushProperty name="height" value="0.025" units="cm"/>
      <inkml:brushProperty name="color" value="#E71224"/>
    </inkml:brush>
  </inkml:definitions>
  <inkml:trace contextRef="#ctx0" brushRef="#br0">115 0 6022,'0'0'9481,"-9"86"-6438,-6-34-737,-3 8-449,-1 4 193,2-3-352,7-3-545,1-12-608,7-9-385,2-12-128,0-10 32,0-10-192,3-5-769,-1-1-512,-2-16-1282,-3-2-2146,-14-3-2594</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19.211"/>
    </inkml:context>
    <inkml:brush xml:id="br0">
      <inkml:brushProperty name="width" value="0.025" units="cm"/>
      <inkml:brushProperty name="height" value="0.025" units="cm"/>
      <inkml:brushProperty name="color" value="#E71224"/>
    </inkml:brush>
  </inkml:definitions>
  <inkml:trace contextRef="#ctx0" brushRef="#br0">0 342 14061,'0'0'10250,"78"0"-9065,-41-5-544,6-4-321,1-4-224,-1-2 0,2-2-1505,-11-1-2307,-2-1-2658,-4-3-7110</inkml:trace>
  <inkml:trace contextRef="#ctx0" brushRef="#br0" timeOffset="1">569 0 13421,'0'0'4831,"-3"10"-2423,1-5-2185,-50 191 5666,43-154-5834,2 1 0,-2 81 0,9-124-81,0 0-1,0 0 0,0 0 0,0-1 0,0 1 0,0 0 0,1 0 1,-1 0-1,0 0 0,0 0 0,0 0 0,1-1 0,-1 1 0,0 0 1,0 0-1,0 0 0,1 0 0,-1 0 0,0 0 0,0 0 1,0 0-1,1 0 0,-1 0 0,0 0 0,0 0 0,0 0 0,1 0 1,-1 0-1,0 0 0,0 0 0,1 0 0,-1 0 0,0 0 0,0 0 1,0 0-1,0 1 0,1-1 0,-1 0 0,0 0 0,0 0 0,0 0 1,0 0-1,1 1 0,-1-1 0,0 0 0,0 0 0,0 0 0,0 0 1,0 1-1,0-1 0,1 0 0,-1 0 0,0 0 0,0 1 0,0-1 1,0 0-1,0 0 0,0 1 0,0-1 0,0 0 0,0 0 0,0 0 1,0 1-1,0-1 0,0 0 0,-1 1 0,14-17-992,0-9-2223,0-2 0,12-37 1,-20 50 1713,16-46-6405</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19.553"/>
    </inkml:context>
    <inkml:brush xml:id="br0">
      <inkml:brushProperty name="width" value="0.025" units="cm"/>
      <inkml:brushProperty name="height" value="0.025" units="cm"/>
      <inkml:brushProperty name="color" value="#E71224"/>
    </inkml:brush>
  </inkml:definitions>
  <inkml:trace contextRef="#ctx0" brushRef="#br0">171 1 4933,'0'0'10506,"0"51"-7175,-8-10-865,-6 9-800,0 8 159,0 1-223,2-1-193,4-8-768,4-9-449,4-10-96,0-13-96,0-9 0,5-9-288,2 0-833,-3-7-1121,-4-12-1346,0-5-1248,-5-4-930</inkml:trace>
  <inkml:trace contextRef="#ctx0" brushRef="#br0" timeOffset="1">1 258 12236,'0'0'13228,"48"6"-12267,-18-6-545,7 0-320,-2 0-2177,4-4-5094</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7:14.027"/>
    </inkml:context>
    <inkml:brush xml:id="br0">
      <inkml:brushProperty name="width" value="0.025" units="cm"/>
      <inkml:brushProperty name="height" value="0.025" units="cm"/>
    </inkml:brush>
  </inkml:definitions>
  <inkml:trace contextRef="#ctx0" brushRef="#br0">89 83 3235,'0'0'5338,"-8"1"-3859,-25 0-123,32-1-1155,0-1 0,0 0 0,0 1 0,0-1 0,1 0 0,-1 0 0,0 0 0,1 1 0,-1-1 1,0 0-1,1 0 0,-1 0 0,1 0 0,0 0 0,-1 0 0,1-1 0,-1 0 0,-5-11 3092,6 13-3265,-1 0 0,1 0 0,-1 0 0,1 0-1,0 1 1,-1-1 0,1 0 0,0 0 0,-1 0 0,1 1 0,0-1 0,-1 0 0,1 0-1,0 1 1,-1-1 0,1 0 0,0 0 0,0 1 0,-1-1 0,1 0 0,0 1-1,0-1 1,0 0 0,0 1 0,-1-1 0,1 1 0,0-1 0,0 0 0,0 1-1,0-1 1,0 1 0,0-1 0,0 0 0,0 1 0,0-1 0,0 1 0,-5 14 286,1 0 0,0 0 0,1 1 0,1-1 0,-1 17 0,4-32-265,-1 1 0,1 0 0,0-1 1,0 1-1,-1-1 0,1 1 0,0-1 0,0 1 0,0-1 0,0 0 0,0 0 0,0 1 0,0-1 1,0 0-1,0 0 0,0 0 0,0 0 0,0 0 0,-1 0 0,1 0 0,0 0 0,0 0 0,0 0 1,0-1-1,2 0 0,28-5 665,16-7-185,0 2 1,0 1-1,88-4 0,149 10 861,-247 4-1544,381 13 992,41-22-582,-385 6-256,503-3 851,67-3-517,-202-7-189,383-20 159,-734 33-292,-40 3 14,76-12 0,-151 2 147,-20-1-175,-58 0-35,0 4 1,-116 8 0,102 0 16,-524 17-169,32 0 101,74-28-412,-281 9-52,273 60 503,186-16 8,180-24-45,584-36-576,67 37 561,-144-1 111,1622-5-10,-1724-19 19,343-51 0,-537 46 16,-26 3-62,-23 0-227,-65-4-627,0 3 0,-1 4-1,-79 7 1,48-2-19,-418 37-6772,311-12 3711</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0.202"/>
    </inkml:context>
    <inkml:brush xml:id="br0">
      <inkml:brushProperty name="width" value="0.025" units="cm"/>
      <inkml:brushProperty name="height" value="0.025" units="cm"/>
      <inkml:brushProperty name="color" value="#E71224"/>
    </inkml:brush>
  </inkml:definitions>
  <inkml:trace contextRef="#ctx0" brushRef="#br0">1 0 13485,'0'0'9491,"1"13"-7942,-3 274 5962,2-285-7490,0 1 1,0-1-1,0 0 1,0 0-1,1 1 1,-1-1-1,1 0 1,-1 1-1,1-1 1,0 0-1,0 0 1,0 0-1,0 0 1,2 3-1,-2-4-10,0 0 1,0-1-1,0 1 0,0-1 1,0 0-1,0 1 0,1-1 0,-1 0 1,0 0-1,0 1 0,0-1 0,0 0 1,1 0-1,-1 0 0,0-1 1,0 1-1,0 0 0,0 0 0,0-1 1,1 1-1,-1 0 0,0-1 0,0 1 1,0-1-1,0 1 0,0-1 1,0 0-1,0 0 0,0 1 0,-1-1 1,2-1-1,17-15-2,-2 1 1,-1-2-1,0 0 0,-1-1 1,18-30-1,11-13-17,-33 47 8,-8 11 0,-1-1 0,1 1 0,0 0 0,1 0 0,-1 0 0,1 1 0,0-1 0,-1 1 0,2 0 0,-1 0 0,9-4 0,-13 7-2,0 0 0,1 0 0,-1 0 0,1 0 0,-1 0 0,0 0 0,1 0 1,-1 0-1,1 0 0,-1 0 0,0 0 0,1 1 0,-1-1 0,1 0 0,-1 0 0,0 0 0,1 1 0,-1-1 0,0 0 0,1 0 0,-1 1 0,0-1 1,0 0-1,1 1 0,-1-1 0,0 0 0,0 1 0,1-1 0,-1 0 0,0 1 0,0-1 0,0 1 0,0-1 0,0 0 0,0 1 0,0-1 0,0 1 1,0-1-1,0 1 0,0-1 0,0 0 0,0 1 0,1 24-116,-2-19 105,0 10 38,0 0-1,-2 0 0,-5 19 0,5-22-1,-1 0 1,2 0-1,0 1 1,0 25-1,3-38-23,0-1 0,0 0 0,0 0 0,0 0 0,0 0 0,0 0 0,0-1 0,0 1 0,0 0 0,0 0 0,0-1 0,0 1 0,0 0 0,0-1 0,0 1 0,1-2 0,13-9 0,-1-1 0,0 0 0,-1-1 0,0 0 0,11-17 0,33-32 0,-56 62 0,-1-1 0,0 1 0,1-1 0,-1 1 0,0 0 0,1-1 0,-1 1 0,0 0 0,1-1 0,-1 1 0,1 0 0,-1-1 0,0 1 0,1 0 0,-1 0 0,1-1 0,-1 1 0,1 0 0,-1 0 0,1 0 0,-1 0 0,1 0 0,-1 0 0,1 0 0,-1 0 0,1 0 0,-1 0 0,1 0 0,-1 0 0,1 0 0,-1 0 0,1 0 0,-1 0 0,1 1 0,-1-1 0,1 0 0,-1 0 0,1 1 0,0-1 0,4 25 0,-10 40 0,5-62 0,-7 37 0,-2 38 0,8-78-10,1 1 0,0-1 0,0 1 0,0-1 0,0 1 0,0-1 0,0 1 0,0-1 0,0 0 1,0 1-1,0-1 0,0 1 0,1-1 0,-1 1 0,0-1 0,0 0 0,0 1 0,1-1 0,-1 0 0,0 1 0,0-1 0,1 1 0,-1-1 0,0 0 0,0 0 0,1 1 0,-1-1 1,0 0-1,1 1 0,-1-1 0,1 0 0,-1 0 0,0 0 0,1 1 0,0-1 0,16-7-1099,12-22-3568,-14 4-3080</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0.699"/>
    </inkml:context>
    <inkml:brush xml:id="br0">
      <inkml:brushProperty name="width" value="0.025" units="cm"/>
      <inkml:brushProperty name="height" value="0.025" units="cm"/>
      <inkml:brushProperty name="color" value="#E71224"/>
    </inkml:brush>
  </inkml:definitions>
  <inkml:trace contextRef="#ctx0" brushRef="#br0">188 1 5061,'0'0'25640,"-8"2"-24989,-4 4-580,0 0 0,0 1 0,1 0-1,-1 1 1,2 0 0,-1 1-1,1 0 1,1 1 0,0 0 0,0 0-1,1 1 1,0 0 0,1 0 0,0 1-1,1 0 1,0 0 0,1 1 0,0-1-1,-4 24 1,8-35-71,1 0 0,0 0 0,0 0 0,0 0 0,0-1 0,0 1 0,0 0 0,0 0 0,0 0 0,0 0 0,1 0 0,-1 0 0,0 0 0,0 0 0,1-1 0,-1 1 0,1 0 0,-1 0 0,1 0 0,-1-1 0,1 1 0,-1 0 0,1-1 0,-1 1 0,1 0 0,0-1 0,0 1 0,0 0 0,1-1 0,0 1 0,0-1 0,0 1 0,0-1 0,0 0 0,0 0 0,0 1 0,0-2 0,0 1 0,0 0 0,0 0 0,2-1 0,4-1 0,0-1 0,-1 1 0,0-1 0,0-1 0,13-7 0,-3-2-65,-1 0-1,0-1 1,-1-1-1,14-19 1,-22 26 36,-1 0 0,0-1 0,-1 1 0,0-1 0,0-1 0,-1 1 0,0-1 0,0 1 0,-1-1 0,2-14 0,-4 23 31,-1 1 0,0 0 1,0 0-1,0 0 0,0 0 0,0 0 0,0 0 1,0 0-1,0-1 0,1 1 0,-1 0 0,0 0 0,0 0 1,0 0-1,0 0 0,0-1 0,0 1 0,0 0 1,0 0-1,0 0 0,0 0 0,0 0 0,0-1 0,0 1 1,0 0-1,0 0 0,0 0 0,0 0 0,0-1 1,0 1-1,0 0 0,0 0 0,0 0 0,-1 0 0,1 0 1,0 0-1,0-1 0,0 1 0,0 0 0,0 0 1,0 0-1,0 0 0,-1 0 0,1 0 0,0 0 0,0 0 1,0-1-1,0 1 0,0 0 0,0 0 0,-1 0 1,1 0-1,0 0 0,0 0 0,0 0 0,0 0 0,-1 0 1,1 0-1,0 0 0,0 0 0,0 0 0,-10 11 60,-7 21 40,9-12-52,0 0-1,2 0 1,1 1-1,0 0 1,2 0-1,-3 41 1,6-61-82,0-1 1,0 1-1,0 0 1,0 0-1,0-1 0,0 1 1,0 0-1,0 0 0,0 0 1,1-1-1,-1 1 1,0 0-1,0-1 0,1 1 1,-1 0-1,1 0 1,-1-1-1,0 1 0,1-1 1,-1 1-1,1 0 1,-1-1-1,1 1 0,0-1 1,-1 1-1,1-1 0,0 1 1,-1-1-1,1 0 1,0 1-1,-1-1 0,1 0 1,0 0-1,0 1 1,-1-1-1,1 0 0,0 0 1,0 0-1,-1 0 1,1 0-1,0 0 0,0 0 1,0 0-1,-1 0 0,1 0 1,0-1-1,0 1 1,3-1-351,-1 0 0,0 0 0,0 0 0,0-1 0,0 1 1,0-1-1,-1 0 0,1 0 0,0 0 0,3-3 1,14-20-7467,0-4-5781</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1.044"/>
    </inkml:context>
    <inkml:brush xml:id="br0">
      <inkml:brushProperty name="width" value="0.025" units="cm"/>
      <inkml:brushProperty name="height" value="0.025" units="cm"/>
      <inkml:brushProperty name="color" value="#E71224"/>
    </inkml:brush>
  </inkml:definitions>
  <inkml:trace contextRef="#ctx0" brushRef="#br0">199 0 6406,'0'0'19362,"-1"12"-17050,-3 8-1862,0 0-1,-1-1 1,-2 0 0,0 0 0,-1 0-1,0-1 1,-16 24 0,5-8-397,10-16-87,0 0 0,-2-1 1,0 0-1,-1-1 0,-25 26 0,37-41-45,-1-1 0,1 1 0,0-1 0,-1 0 0,1 1 0,0-1 0,-1 0 0,1 1 0,-1-1 0,1 0 0,-1 0 0,1 1 0,-1-1 0,1 0 0,-1 0 0,1 0 0,-1 0 0,1 1 0,-1-1 0,1 0 0,-1 0 0,1 0 0,-1 0 0,1 0 0,-1-1 0,1 1 0,-1 0 0,1 0 0,-1 0 0,1 0 0,-1-1 0,-6-15-2914,6-38-4153,2 41 4263,-1-33-8258</inkml:trace>
  <inkml:trace contextRef="#ctx0" brushRef="#br0" timeOffset="1">35 40 7815,'0'0'14158,"14"55"-11532,-8-33-448,3 1-480,3 3-641,3-3-545,5 0-415,5-1-162,2-6-2241,5-7-4644,4-8-7592</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5.881"/>
    </inkml:context>
    <inkml:brush xml:id="br0">
      <inkml:brushProperty name="width" value="0.025" units="cm"/>
      <inkml:brushProperty name="height" value="0.025" units="cm"/>
      <inkml:brushProperty name="color" value="#E71224"/>
    </inkml:brush>
  </inkml:definitions>
  <inkml:trace contextRef="#ctx0" brushRef="#br0">112 0 4324,'0'0'24370,"-6"12"-23628,-54 87 646,59-98-1389,0 0 1,0 0-1,0 1 1,0-1-1,1 1 0,-1-1 1,0 1-1,1-1 1,-1 1-1,1-1 1,0 1-1,-1-1 1,1 1-1,0 0 0,0-1 1,0 1-1,0-1 1,0 1-1,1 0 1,-1-1-1,0 1 0,1-1 1,-1 1-1,1-1 1,-1 1-1,1-1 1,0 1-1,0-1 1,-1 0-1,1 1 0,0-1 1,0 0-1,0 0 1,1 0-1,-1 0 1,0 0-1,0 0 0,1 0 1,2 2-1,5 1-133,1 0 0,0 0-1,0-1 1,0 0-1,13 1 1,3 2-366,-20-4 397,-1-1 1,1 2-1,-1-1 1,1 0-1,-1 1 1,0 0-1,0 0 1,0 1-1,0-1 1,-1 1-1,1 0 1,6 8-1,-10-9 106,1-1-1,-1 0 1,0 1 0,0-1 0,0 1-1,0-1 1,0 1 0,-1-1-1,1 1 1,-1 0 0,1-1-1,-1 1 1,0 0 0,0-1-1,0 1 1,0 0 0,-1-1-1,1 1 1,-1-1 0,0 1 0,0 0-1,0-1 1,0 1 0,0-1-1,0 0 1,0 1 0,-1-1-1,1 0 1,-1 0 0,-2 3-1,-2 1 195,-1 1 0,0-1-1,0 0 1,0-1-1,0 1 1,-1-2 0,0 1-1,0-1 1,0 0-1,-1 0 1,1-1-1,-1 0 1,0-1 0,0 0-1,0-1 1,0 1-1,0-2 1,0 1 0,0-1-1,0-1 1,0 1-1,-12-4 1,20 4-243,0 0-1,0 0 1,0 0 0,0-1 0,0 1-1,0 0 1,0-1 0,1 1 0,-1-1-1,0 1 1,0-1 0,0 1 0,0-1-1,1 0 1,-1 1 0,0-1-1,1 0 1,-1 0 0,0 1 0,1-1-1,-1 0 1,1 0 0,-1 0 0,1 0-1,0 0 1,-1 0 0,1 0 0,0 0-1,0 0 1,-1 0 0,1 0-1,0 0 1,0 0 0,0 0 0,0-1-1,1 1-105,-1-1-1,1 1 1,-1-1-1,1 1 1,0-1-1,0 1 1,-1-1-1,1 1 1,0 0-1,0 0 1,0-1-1,1 1 1,-1 0-1,0 0 1,0 0-1,1 0 1,-1 0-1,0 0 0,1 1 1,2-2-1,93-26-14388,-59 18 3939</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6.225"/>
    </inkml:context>
    <inkml:brush xml:id="br0">
      <inkml:brushProperty name="width" value="0.025" units="cm"/>
      <inkml:brushProperty name="height" value="0.025" units="cm"/>
      <inkml:brushProperty name="color" value="#E71224"/>
    </inkml:brush>
  </inkml:definitions>
  <inkml:trace contextRef="#ctx0" brushRef="#br0">0 1 10602,'0'0'18674,"1"53"-18578,-1-46-288,8-7-5478,1-14-512,3-12-8616</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6.567"/>
    </inkml:context>
    <inkml:brush xml:id="br0">
      <inkml:brushProperty name="width" value="0.025" units="cm"/>
      <inkml:brushProperty name="height" value="0.025" units="cm"/>
      <inkml:brushProperty name="color" value="#E71224"/>
    </inkml:brush>
  </inkml:definitions>
  <inkml:trace contextRef="#ctx0" brushRef="#br0">87 1 9097,'0'0'14920,"1"13"-13211,9 294 3360,-6-156-10010,-4-151 4811,0 0-1,0 0 1,0 0 0,1 1-1,-1-1 1,0 0 0,0 0 0,0 0-1,0 1 1,0-1 0,0 0-1,0 0 1,0 0 0,1 1 0,-1-1-1,0 0 1,0 0 0,0 1 0,0-1-1,0 0 1,0 0 0,0 0-1,0 1 1,0-1 0,-1 0 0,1 0-1,0 1 1,0-1 0,0 0-1,0 0 1,0 0 0,0 1 0,0-1-1,0 0 1,-1 0 0,1 0 0,0 0-1,0 1 1,0-1 0,0 0-1,-1 0 1,1 0 0,0 0 0,0 0-1,0 0 1,-1 1 0,1-1-1,0 0 1,0 0 0,0 0 0,-1 0-1,1 0 1,-8-12-6060,7 12 6227,-11-23-6971</inkml:trace>
  <inkml:trace contextRef="#ctx0" brushRef="#br0" timeOffset="1">0 281 7143,'0'0'18129,"76"4"-18033,-35 1-288,1-5-2851,0 0-5477</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6.923"/>
    </inkml:context>
    <inkml:brush xml:id="br0">
      <inkml:brushProperty name="width" value="0.025" units="cm"/>
      <inkml:brushProperty name="height" value="0.025" units="cm"/>
      <inkml:brushProperty name="color" value="#E71224"/>
    </inkml:brush>
  </inkml:definitions>
  <inkml:trace contextRef="#ctx0" brushRef="#br0">0 0 7431,'0'0'23831,"15"24"-29084,-15-38-5702</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7.733"/>
    </inkml:context>
    <inkml:brush xml:id="br0">
      <inkml:brushProperty name="width" value="0.025" units="cm"/>
      <inkml:brushProperty name="height" value="0.025" units="cm"/>
      <inkml:brushProperty name="color" value="#E71224"/>
    </inkml:brush>
  </inkml:definitions>
  <inkml:trace contextRef="#ctx0" brushRef="#br0">25 0 5445,'0'0'18466,"-3"9"-17057,-3 22-842,0-1-1,2 1 1,1 0-1,1 0 1,2 0 0,4 38-1,-4-68-552,0 0 0,0 1-1,0-1 1,0 0-1,1 0 1,-1 1-1,0-1 1,1 0 0,-1 0-1,1 1 1,-1-1-1,1 0 1,0 0-1,0 0 1,-1 0-1,1 0 1,0 0 0,0 0-1,0 0 1,0 0-1,0 0 1,0 0-1,0-1 1,0 1 0,0 0-1,0-1 1,1 1-1,-1-1 1,0 1-1,0-1 1,1 0 0,-1 0-1,0 1 1,1-1-1,-1 0 1,0 0-1,1 0 1,-1 0 0,0 0-1,0-1 1,1 1-1,-1 0 1,0-1-1,0 1 1,1 0 0,1-2-1,3-1 97,1-1 0,-1 0 0,-1 0-1,1 0 1,-1 0 0,1-1 0,4-6-1,116-137 201,-126 147-305,0 1 0,0-1 0,0 1 0,0 0 0,0-1 0,1 1 0,-1 0 0,0 0 0,0-1 0,1 1-1,-1 0 1,0-1 0,0 1 0,1 0 0,-1 0 0,0-1 0,1 1 0,-1 0 0,0 0 0,1 0 0,-1 0 0,0 0 0,1-1 0,-1 1 0,0 0 0,1 0 0,-1 0 0,0 0 0,1 0-1,-1 0 1,1 0 0,-1 0 0,0 0 0,1 0 0,-1 0 0,0 0 0,1 1 0,-1-1 0,0 0 0,1 0 0,-1 0 0,0 0 0,1 1 0,-1-1 0,0 0 0,1 0 0,-1 0-1,0 1 1,3 24 505,-11 43 367,7-62-851,-1 35-26,11-30 0,12-17 0,-10-1 0,-1-1 0,0-1 0,-1 0 0,0 0 0,0-1 0,10-14 0,-9 10 0,1 1 0,0 1 0,16-14 0,-27 26 0,1-1 0,-1 1 0,0-1 0,1 1 0,-1 0 0,1-1 0,-1 1 0,1 0 0,-1-1 0,1 1 0,-1 0 0,1-1 0,-1 1 0,1 0 0,-1 0 0,1 0 0,-1-1 0,1 1 0,0 0 0,-1 0 0,1 0 0,-1 0 0,1 0 0,0 0 0,-1 0 0,1 0 0,-1 1 0,1-1 0,-1 0 0,1 0 0,0 0 0,-1 1 0,1-1 0,-1 0 0,1 0 0,-1 1 0,1-1 0,-1 0 0,0 1 0,1-1 0,-1 1 0,1-1 0,-1 1 0,0-1 0,1 1 0,-1-1 0,0 1 0,1-1 0,-1 1 0,0-1 0,0 1 0,0-1 0,0 1 0,1 0 0,-1-1 0,0 1 0,0-1 0,0 1 0,0-1 0,0 1 0,0 0 0,-1 0 0,1 50 0,-1-40 0,-4 78-331</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8.291"/>
    </inkml:context>
    <inkml:brush xml:id="br0">
      <inkml:brushProperty name="width" value="0.025" units="cm"/>
      <inkml:brushProperty name="height" value="0.025" units="cm"/>
      <inkml:brushProperty name="color" value="#E71224"/>
    </inkml:brush>
  </inkml:definitions>
  <inkml:trace contextRef="#ctx0" brushRef="#br0">0 9 4612,'0'0'24354,"10"5"-22977,7 1-1133,0-1 0,0-1-1,0 0 1,1-1 0,-1-1-1,1-1 1,-1-1-1,36-2 1,-35 0-1096,0-1 0,0 0 0,0-1 0,0-1-1,23-10 1,-53 10-8766,-14 5 5426,-8 8-1568,-6 5-1260</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8.620"/>
    </inkml:context>
    <inkml:brush xml:id="br0">
      <inkml:brushProperty name="width" value="0.025" units="cm"/>
      <inkml:brushProperty name="height" value="0.025" units="cm"/>
      <inkml:brushProperty name="color" value="#E71224"/>
    </inkml:brush>
  </inkml:definitions>
  <inkml:trace contextRef="#ctx0" brushRef="#br0">1 14 7655,'0'0'11531,"56"3"-8520,-15-3-609,4-4-576,5-1-545,-2 0-672,-3 2-385,-6 3-192,-10 0-64,-8 0-2242,-11 0-2947</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7:19.160"/>
    </inkml:context>
    <inkml:brush xml:id="br0">
      <inkml:brushProperty name="width" value="0.025" units="cm"/>
      <inkml:brushProperty name="height" value="0.025" units="cm"/>
    </inkml:brush>
  </inkml:definitions>
  <inkml:trace contextRef="#ctx0" brushRef="#br0">0 45 5445,'0'0'12300,"9"-2"-11852,40-5 286,1 3 0,0 2 0,81 6-1,-4 0 587,159-23-148,1 1-641,1065 35 2117,-1074-15-2241,-136-4-266,279 31-1,-284-10-21,152 1-1,141-20 266,-184-3-220,356-16-36,-423 13-512,-190-4-9236,-8-11 961</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9.175"/>
    </inkml:context>
    <inkml:brush xml:id="br0">
      <inkml:brushProperty name="width" value="0.025" units="cm"/>
      <inkml:brushProperty name="height" value="0.025" units="cm"/>
      <inkml:brushProperty name="color" value="#E71224"/>
    </inkml:brush>
  </inkml:definitions>
  <inkml:trace contextRef="#ctx0" brushRef="#br0">8 0 7111,'0'0'14686,"2"14"-12594,5 52-548,-3 1-1,-3 0 0,-13 118 0,3-51 692,11-205-2021,9-110 10,-8 156-219,1 0 1,1 0-1,2 1 0,0-1 1,12-25-1,-16 44-8,0 1 0,0 1 0,1-1 0,0 0 0,0 1 0,0 0 0,0 0 0,0 0 0,1 0 0,0 1 0,0 0 0,0 0 0,0 0 0,0 0 0,1 1 0,-1 0 0,1 0 0,7-1 0,-9 2-3,0 0 1,-1 0-1,1 1 1,0 0 0,0-1-1,-1 1 1,1 1 0,0-1-1,-1 1 1,1-1-1,0 1 1,-1 0 0,1 0-1,0 0 1,-1 1-1,0-1 1,1 1 0,-1 0-1,0 0 1,0 0 0,0 1-1,0-1 1,0 1-1,-1-1 1,1 1 0,-1 0-1,1 0 1,-1 0 0,2 4-1,-3-5 5,0 0 0,0 0 0,0 0 0,0 0 0,0 0 0,-1 0 0,1 0 0,-1 0 0,1 0 0,-1 1-1,0-1 1,0 0 0,0 0 0,0 0 0,0 1 0,0-1 0,-1 0 0,1 0 0,-1 0 0,0 0 0,1 0 0,-3 3 0,1-2 7,0-1 0,0 1 1,0 0-1,-1-1 0,0 0 1,1 0-1,-1 1 0,0-2 0,0 1 1,0 0-1,0 0 0,-6 1 1,-5 2 19,0-2 1,0 1 0,0-2 0,0 0 0,-24 1 0,34-3-23,-52-4 94,55 4-110,0 0 0,0 0 0,-1 0 0,1-1 0,0 1 0,0 0 0,0 0 0,0-1 0,0 1 0,0-1 1,0 1-1,0-1 0,0 1 0,0-1 0,0 0 0,0 1 0,0-1 0,0 0 0,1 0 0,-1 0 0,0 0 0,0 0 0,1 0 1,-1 0-1,1 0 0,-1 0 0,1 0 0,-1 0 0,1 0 0,0 0 0,-1 0 0,1 0 0,0 0 0,0-1 0,0 1 0,0 0 0,0 0 1,0 0-1,0 0 0,0 0 0,1 0 0,-1-2 0,2 1-520,0-1 1,1 1-1,-1 0 1,0 0-1,0 0 1,1 0-1,-1 1 0,1-1 1,0 1-1,-1-1 1,1 1-1,0 0 1,0 0-1,0 0 0,0 1 1,0-1-1,0 1 1,0-1-1,0 1 1,4 0-1,-1-1-936,31-3-6566</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9.507"/>
    </inkml:context>
    <inkml:brush xml:id="br0">
      <inkml:brushProperty name="width" value="0.025" units="cm"/>
      <inkml:brushProperty name="height" value="0.025" units="cm"/>
      <inkml:brushProperty name="color" value="#E71224"/>
    </inkml:brush>
  </inkml:definitions>
  <inkml:trace contextRef="#ctx0" brushRef="#br0">12 131 9769,'0'0'7704,"-2"10"-3252,-1 1-3290,-3 31 3148,6-41-4260,0-1 1,0 0 0,0 0 0,0 0 0,0 0 0,0 0 0,0 1-1,0-1 1,0 0 0,0 0 0,0 0 0,0 0 0,0 1 0,0-1 0,0 0-1,0 0 1,1 0 0,-1 0 0,0 0 0,0 0 0,0 1 0,0-1-1,0 0 1,0 0 0,0 0 0,1 0 0,-1 0 0,0 0 0,0 0-1,0 0 1,0 0 0,0 0 0,0 0 0,1 1 0,-1-1 0,0 0 0,0 0-1,0 0 1,0 0 0,1 0 0,-1 0 0,0 0 0,0 0 0,0 0-1,0 0 1,0-1 0,1 1 0,-1 0 0,0 0 0,0 0 0,0 0-1,0 0 1,13-7 715,7-12-619,-2-3-37,27-43 0,-30 41-92,31-37 1,-45 88 151,-17 56 338,0-9-923,12-25-3062,4-43-3303</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9.862"/>
    </inkml:context>
    <inkml:brush xml:id="br0">
      <inkml:brushProperty name="width" value="0.025" units="cm"/>
      <inkml:brushProperty name="height" value="0.025" units="cm"/>
      <inkml:brushProperty name="color" value="#E71224"/>
    </inkml:brush>
  </inkml:definitions>
  <inkml:trace contextRef="#ctx0" brushRef="#br0">0 1 8488,'0'0'23478,"61"36"-27353,-39-52-2499,2-5-6535</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30.204"/>
    </inkml:context>
    <inkml:brush xml:id="br0">
      <inkml:brushProperty name="width" value="0.025" units="cm"/>
      <inkml:brushProperty name="height" value="0.025" units="cm"/>
      <inkml:brushProperty name="color" value="#E71224"/>
    </inkml:brush>
  </inkml:definitions>
  <inkml:trace contextRef="#ctx0" brushRef="#br0">217 0 8840,'0'0'19256,"0"12"-17954,0-6-1164,0-1-51,1 0-1,-1 0 1,-1 1-1,1-1 1,-1 0-1,0 0 1,0 0-1,0 0 1,-1-1-1,0 1 1,0 0-1,0-1 1,0 1-1,-1-1 0,-5 8 1,-14 13 191,10-9-174,-1-1-1,0-1 0,-2 0 1,1 0-1,-2-1 0,0-1 1,-20 12-1,35-24-237,0 1 1,1-1-1,-1 1 1,0-1-1,0 1 1,1-1-1,-1 0 1,0 1-1,0-1 1,0 0-1,1 0 0,-1 1 1,0-1-1,0 0 1,0 0-1,0 0 1,1 0-1,-1 0 1,0 0-1,0 0 1,0-1-1,0 1 0,1 0 1,-1 0-1,0-1 1,0 1-1,0 0 1,1-1-1,-1 1 1,0-1-1,0 1 1,1-1-1,-1 1 0,1-1 1,-1 1-1,0-1 1,1 0-1,-1 1 1,1-1-1,-1 0 1,1 0-1,-4-37-9720,4 29 8031,0-22-7343</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30.577"/>
    </inkml:context>
    <inkml:brush xml:id="br0">
      <inkml:brushProperty name="width" value="0.025" units="cm"/>
      <inkml:brushProperty name="height" value="0.025" units="cm"/>
      <inkml:brushProperty name="color" value="#E71224"/>
    </inkml:brush>
  </inkml:definitions>
  <inkml:trace contextRef="#ctx0" brushRef="#br0">0 1 8840,'0'0'17585,"58"43"-15855,-38-26-609,4 3-513,2 4-480,2-2-32,1 0-672,-2-2-1986,0-6-2147,-5-7-2946</inkml:trace>
  <inkml:trace contextRef="#ctx0" brushRef="#br0" timeOffset="1">329 275 8488,'0'0'20078,"10"3"-18685,-7-2-1320,1 0 0,-1-1 0,1 1 0,-1 0 0,0-1 0,1 0 0,-1 0 1,1 0-1,-1 0 0,1-1 0,-1 1 0,1-1 0,5-2 0,-4 1-37,0-1 1,0-1-1,0 1 1,0-1-1,-1 1 1,1-1-1,-1 0 1,0-1-1,6-7 1,-3 3-30,1 0 16,-1 0 1,0-1 0,0 1 0,-1-1 0,0 0 0,-1-1 0,5-13 0,-31 102 414,0 4-1109,15-26-8172</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31.043"/>
    </inkml:context>
    <inkml:brush xml:id="br0">
      <inkml:brushProperty name="width" value="0.025" units="cm"/>
      <inkml:brushProperty name="height" value="0.025" units="cm"/>
      <inkml:brushProperty name="color" value="#E71224"/>
    </inkml:brush>
  </inkml:definitions>
  <inkml:trace contextRef="#ctx0" brushRef="#br0">26 0 11082,'0'0'13939,"1"13"-11708,-1 33-917,-2 0-1,-8 51 0,6-62-1449,0 48 0,6-72-2960,1-19-2926,-2 5 4925,0 0-1,-1 0 1,0-1 0,1 1-1,-1 0 1,0 0 0,-1 0-1,0-6 1,-12-15-6024</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31.388"/>
    </inkml:context>
    <inkml:brush xml:id="br0">
      <inkml:brushProperty name="width" value="0.025" units="cm"/>
      <inkml:brushProperty name="height" value="0.025" units="cm"/>
      <inkml:brushProperty name="color" value="#E71224"/>
    </inkml:brush>
  </inkml:definitions>
  <inkml:trace contextRef="#ctx0" brushRef="#br0">1 8 10570,'0'0'14061,"70"-8"-12715,-30 13-514,6-1-575,2-1-193,-1-3-481,-1 0-3426,-1-8-8425</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1.699"/>
    </inkml:context>
    <inkml:brush xml:id="br0">
      <inkml:brushProperty name="width" value="0.025" units="cm"/>
      <inkml:brushProperty name="height" value="0.025" units="cm"/>
      <inkml:brushProperty name="color" value="#E71224"/>
    </inkml:brush>
  </inkml:definitions>
  <inkml:trace contextRef="#ctx0" brushRef="#br0">1 5 7111,'0'0'17552,"2"7"-15865,7 61 1347,-9-55-2779,0-1 0,1 0 0,1 0 0,0 0 0,1-1 0,0 1 0,0-1 0,1 1 0,9 15 0,-12-25-240,1 0 1,0 0-1,0 0 0,0-1 0,0 1 1,0-1-1,0 0 0,0 1 0,0-1 0,1 0 1,-1 0-1,0 0 0,1-1 0,-1 1 0,1-1 1,-1 1-1,1-1 0,-1 0 0,1 0 1,-1 0-1,1 0 0,-1 0 0,1 0 0,-1-1 1,1 1-1,-1-1 0,0 0 0,1 0 0,3-2 1,3-1 46,0 0 1,0-1 0,0 0 0,0-1-1,14-12 1,-7 4-63,-1 0 0,0-2 0,-1 1 0,0-2 0,-1 0 0,-1-1 0,-1 0 0,18-39 0,-47 101 0,11-29 0,1 1 0,0 0 0,1 1 0,-4 25 0,8-35-57,0 1 0,1-1 0,-1 0 0,2 1 1,-1-1-1,1 0 0,2 8 0,-3-13-6,1-1 0,-1 1 0,1-1-1,0 1 1,0 0 0,0-1 0,0 0 0,0 1 0,0-1 0,0 0 0,0 1 0,1-1 0,-1 0-1,0 0 1,1 0 0,-1 0 0,1 0 0,-1 0 0,1-1 0,0 1 0,-1 0 0,1-1-1,0 1 1,-1-1 0,1 0 0,0 1 0,-1-1 0,1 0 0,0 0 0,0 0 0,-1 0-1,1-1 1,0 1 0,2-1 0,23-8-5184,0-11-4010</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2.026"/>
    </inkml:context>
    <inkml:brush xml:id="br0">
      <inkml:brushProperty name="width" value="0.025" units="cm"/>
      <inkml:brushProperty name="height" value="0.025" units="cm"/>
      <inkml:brushProperty name="color" value="#E71224"/>
    </inkml:brush>
  </inkml:definitions>
  <inkml:trace contextRef="#ctx0" brushRef="#br0">137 0 9001,'0'0'17883,"-1"15"-16084,-10 32-777,-3 0 0,-1 0-1,-27 55 1,36-87-1052,-3 6 34,1 0-1,1 1 0,0 0 1,2 1-1,1-1 0,0 1 1,0 35-1,4-55-38,0 0 1,1 0-1,-1 0 0,1 0 1,0 0-1,0 0 0,0 0 0,0 0 1,0 0-1,0-1 0,1 1 1,0 0-1,-1-1 0,1 1 0,0-1 1,0 0-1,0 0 0,0 0 1,1 0-1,-1 0 0,1 0 1,-1 0-1,1-1 0,0 1 0,-1-1 1,1 0-1,0 0 0,0 0 1,0 0-1,0 0 0,0-1 1,0 1-1,3-1 0,4 1-496,1 0 0,-1-1 0,0-1 0,0 1-1,0-2 1,0 1 0,0-1 0,0-1 0,9-3 0,25-15-9890</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2.428"/>
    </inkml:context>
    <inkml:brush xml:id="br0">
      <inkml:brushProperty name="width" value="0.025" units="cm"/>
      <inkml:brushProperty name="height" value="0.025" units="cm"/>
      <inkml:brushProperty name="color" value="#E71224"/>
    </inkml:brush>
  </inkml:definitions>
  <inkml:trace contextRef="#ctx0" brushRef="#br0">179 0 8232,'0'0'18455,"4"12"-16459,-2-5-1656,0-3-204,0-1-1,-1 1 0,0 0 0,0 0 0,0 0 1,0 0-1,0 0 0,-1 1 0,0-1 1,0 0-1,0 0 0,0 0 0,-1 0 0,1 0 1,-1 0-1,0 0 0,0 0 0,-3 6 1,-27 50-163,-4-1 0,-71 95 0,106-154-53,0 0 0,0-1-1,0 1 1,0 0-1,0-1 1,0 1-1,0 0 1,0-1-1,0 1 1,0 0 0,0-1-1,0 1 1,0 0-1,-1-1 1,1 1-1,0 0 1,0 0-1,0-1 1,-1 1 0,1 0-1,0 0 1,0-1-1,-1 1 1,1 0-1,0 0 1,0 0-1,-1 0 1,1-1 0,0 1-1,-1 0 1,1 0-1,0 0 1,-1 0-1,1 0 1,0 0-1,-1 0 1,1 0 0,0 0-1,-1 0 1,1 0-1,0 0 1,-1 0-1,1 0 1,0 0-1,-1 0 1,1 0-1,0 1 1,0-1 0,-1 0-1,1 0 1,0 0-1,-1 0 1,1 1-1,0-1 1,0 0-1,-1 0 1,1 0 0,0 1-1,0-1 1,0 0-1,-1 1 1,1-1-1,0 1 1,0-40-5824,0 26 3520,0-26-4449</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8:03.402"/>
    </inkml:context>
    <inkml:brush xml:id="br0">
      <inkml:brushProperty name="width" value="0.025" units="cm"/>
      <inkml:brushProperty name="height" value="0.025" units="cm"/>
    </inkml:brush>
  </inkml:definitions>
  <inkml:trace contextRef="#ctx0" brushRef="#br0">616 131 4356,'0'0'0,"-57"-24"417,23 9 1504,-1-1-1408,-1-1 63,-2-1 353,1 5 128,-1 0-192,-1 5-96,-2 2-449,-4 6-192,-5 0-64,-3 0-64,-4 8-704,1 2-3108</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2.769"/>
    </inkml:context>
    <inkml:brush xml:id="br0">
      <inkml:brushProperty name="width" value="0.025" units="cm"/>
      <inkml:brushProperty name="height" value="0.025" units="cm"/>
      <inkml:brushProperty name="color" value="#E71224"/>
    </inkml:brush>
  </inkml:definitions>
  <inkml:trace contextRef="#ctx0" brushRef="#br0">1 0 12716,'0'0'13517,"35"56"-11691,-17-38-673,6-4-321,3-1-223,5 0-481,4-3-64,3-2-1313,-6-1-2851,-4-4-3235,-2 0-10538</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3.109"/>
    </inkml:context>
    <inkml:brush xml:id="br0">
      <inkml:brushProperty name="width" value="0.025" units="cm"/>
      <inkml:brushProperty name="height" value="0.025" units="cm"/>
      <inkml:brushProperty name="color" value="#E71224"/>
    </inkml:brush>
  </inkml:definitions>
  <inkml:trace contextRef="#ctx0" brushRef="#br0">1 131 9353,'0'0'21311,"11"-3"-20436,1-1-835,0-1-1,-1 0 1,0-1-1,-1 0 1,1 0-1,-1-1 1,0-1-1,-1 0 1,12-12-1,-9 6-52,-9 10-21,-1 1 0,0-1 0,1 1 0,0 0 0,0 0 0,0 0 0,0 0 0,1 1 0,-1-1 0,1 1 0,7-4-1,-12 29-584,-17 49 514,-2 16-1157,19-81 525,0 0-1,1 0 1,0 1-1,1-1 1,2 13-1,-3-19 644,0-1 0,0 0 0,0 1 0,1-1 0,-1 1 0,0-1-1,0 0 1,0 1 0,1-1 0,-1 0 0,0 1 0,0-1 0,1 0 0,-1 0 0,0 1 0,1-1 0,-1 0-1,0 0 1,1 1 0,-1-1 0,0 0 0,1 0 0,-1 0 0,0 0 0,1 0 0,-1 0 0,1 0 0,-1 1 0,0-1-1,1 0 1,-1 0 0,1 0 0,-1-1 0,0 1 0,1 0 0,-1 0 0,1 0 0,-1 0 0,0 0 0,1 0-1,-1 0 1,0-1 0,1 1 0,-1 0 0,0 0 0,1-1 0,0 1 0,12-14-4732</inkml:trace>
  <inkml:trace contextRef="#ctx0" brushRef="#br0" timeOffset="1">308 32 18289,'0'0'4581,"-29"71"-1667,15-34-864,3-1-865,4-1-352,6-6-512,1-4-321,0-12-1570,6-11-3331,6-2-3971</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3.452"/>
    </inkml:context>
    <inkml:brush xml:id="br0">
      <inkml:brushProperty name="width" value="0.025" units="cm"/>
      <inkml:brushProperty name="height" value="0.025" units="cm"/>
      <inkml:brushProperty name="color" value="#E71224"/>
    </inkml:brush>
  </inkml:definitions>
  <inkml:trace contextRef="#ctx0" brushRef="#br0">242 0 5669,'0'0'22027,"4"11"-20474,-3-8-1426,1 1-5,0-1 0,-1 1 0,1 0 0,-1 0 0,0 0 0,0 0 0,0 0 0,-1 0 0,1 0 0,-1 0 0,0 0 0,0 0 0,-1 1 1,1-1-1,-1 0 0,0 0 0,0 0 0,0-1 0,-3 7 0,-37 65 195,-3-1-1,-82 103 1,125-176-379,0 0 0,0 1 0,0-1 0,0 0 0,0 1 0,0-1 0,0 0 0,0 0 0,-1 0 0,1 0 1,0 0-1,-1 0 0,1 0 0,-1-1 0,1 1 0,-3 0 0,3-1-34,0 0-1,1 0 1,-1-1-1,1 1 1,-1 0 0,0 0-1,1-1 1,-1 1 0,1-1-1,-1 1 1,1 0 0,-1-1-1,1 1 1,0-1 0,-1 1-1,1-1 1,-1 0 0,1 1-1,0-1 1,0 1 0,-1-1-1,1 1 1,0-1 0,0 0-1,0 1 1,0-1 0,-1-1-1,0-10-1792,0-1-1,0 1 1,2-18-1,-1 12-836,-2-32-6109</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3.777"/>
    </inkml:context>
    <inkml:brush xml:id="br0">
      <inkml:brushProperty name="width" value="0.025" units="cm"/>
      <inkml:brushProperty name="height" value="0.025" units="cm"/>
      <inkml:brushProperty name="color" value="#E71224"/>
    </inkml:brush>
  </inkml:definitions>
  <inkml:trace contextRef="#ctx0" brushRef="#br0">1 0 10922,'0'0'17617,"-1"63"-15983,16-40-353,4-3-256,8 3-737,0-5-288,4-3 0,2-1 0,-5-7-2338,-4 1-3556,-4-8-5092</inkml:trace>
  <inkml:trace contextRef="#ctx0" brushRef="#br0" timeOffset="1">331 110 5669,'0'0'14980,"10"-1"-11238,-4-1-3383,45-4 2756,-50 6-3003,1 0 1,-1 0-1,1 0 0,-1 0 0,1 1 1,-1-1-1,1 0 0,-1 1 1,1-1-1,-1 1 0,1-1 1,-1 1-1,0 0 0,1-1 0,-1 1 1,0 0-1,0 0 0,1 0 1,-1 0-1,0 0 0,0 0 1,0 1-1,0-1 0,0 0 1,-1 0-1,1 1 0,0-1 0,-1 0 1,1 1-1,0-1 0,-1 1 1,0-1-1,1 3 0,-1 3-79,0-1-1,0 0 0,0 0 0,-1 0 1,0 0-1,0 0 0,-1 0 1,0 0-1,0 0 0,0 0 1,-1-1-1,0 1 0,0-1 0,-6 9 1,-6 5 104,-1-1 0,-29 26 0,31-31-90,0 0 0,1 1 0,-20 28 0,32-42-47,1 0 0,0 0 0,0 1 0,0-1 0,0 0 0,0 0 0,0 0 0,0 1 0,0-1 0,0 0 0,0 0 0,0 0 0,0 0 0,0 1 0,0-1 0,0 0 0,0 0 0,0 0 0,0 1 0,1-1 0,-1 0 0,0 0 0,0 0 0,0 0 0,0 1 0,0-1 0,0 0 0,0 0 0,1 0 0,-1 0 0,0 0 0,0 1 0,0-1 0,0 0 0,1 0 0,-1 0 0,0 0 0,0 0 0,0 0 0,0 0 0,1 0 0,-1 0 0,0 0 0,0 0 0,1 0 0,16 3 0,22-3 0,-36 0 0,52-6-2146,-1-8-3555,-39 10-2563</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25.195"/>
    </inkml:context>
    <inkml:brush xml:id="br0">
      <inkml:brushProperty name="width" value="0.025" units="cm"/>
      <inkml:brushProperty name="height" value="0.025" units="cm"/>
      <inkml:brushProperty name="color" value="#E71224"/>
    </inkml:brush>
  </inkml:definitions>
  <inkml:trace contextRef="#ctx0" brushRef="#br0">27 0 11499,'0'0'8894,"11"12"-8088,6 6-407,0 1 0,-2 1 0,-1 0 0,0 1 0,-1 1 0,-2 0 0,10 24 0,-16-31-224,0 1-1,-2-1 1,1 1 0,-2 0 0,0 0-1,-1 0 1,-1 0 0,0 0-1,-1 0 1,-1 0 0,-1 0 0,0 0-1,-1 0 1,0-1 0,-1 0-1,-1 0 1,-1 0 0,0-1 0,-1 1-1,0-2 1,-13 17 0,17-25-446,-38 46 929,17-30-2530,-1-9-5025,20-11-2514</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41.121"/>
    </inkml:context>
    <inkml:brush xml:id="br0">
      <inkml:brushProperty name="width" value="0.025" units="cm"/>
      <inkml:brushProperty name="height" value="0.025" units="cm"/>
      <inkml:brushProperty name="color" value="#E71224"/>
    </inkml:brush>
  </inkml:definitions>
  <inkml:trace contextRef="#ctx0" brushRef="#br0">0 1 4260,'0'0'17403,"1"11"-16463,1 191 3374,-3-109-4903,1 9-6531,0-93 1269</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41.557"/>
    </inkml:context>
    <inkml:brush xml:id="br0">
      <inkml:brushProperty name="width" value="0.025" units="cm"/>
      <inkml:brushProperty name="height" value="0.025" units="cm"/>
      <inkml:brushProperty name="color" value="#E71224"/>
    </inkml:brush>
  </inkml:definitions>
  <inkml:trace contextRef="#ctx0" brushRef="#br0">1 381 12844,'0'0'11899,"3"-8"-11135,80-183 759,-27 68-1461,-53 116-64,12-27 15,-15 33-15,0 0-1,1 0 1,-1 0 0,1 0-1,-1 0 1,1 0 0,-1 1-1,1-1 1,-1 0-1,1 0 1,-1 0 0,1 1-1,0-1 1,0 0 0,-1 1-1,1-1 1,0 1 0,0-1-1,0 1 1,0-1 0,0 1-1,0-1 1,0 1 0,1-1-1,-1 3-13,1-1 0,-1 0 0,0 1 0,0-1 0,-1 0 1,1 1-1,0 0 0,0-1 0,-1 1 0,1-1 0,-1 1 0,1 0 0,-1-1 0,0 1 0,1 0 0,-1-1 0,0 1 0,-1 3 0,2 3-12,5 32 43,0 2 44,13 47 0,-17-78-64,2 0 0,-1-1 0,2 0 1,-1 0-1,1 0 0,1 0 1,0-1-1,0 0 0,12 13 1,-16-19-150,1-1 1,-1 0 0,1 0-1,0 0 1,0-1 0,0 1-1,0 0 1,0-1 0,0 0-1,0 0 1,0 0-1,0 0 1,6 0 0,-7-1-221,0 0 0,0 0 0,0 0 0,0 0 0,0 0 0,0-1 0,0 1 0,0-1 0,0 1 0,-1-1 0,1 0 0,0 0 0,0 0 0,0 0 0,2-2 0,18-23-7404</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42.135"/>
    </inkml:context>
    <inkml:brush xml:id="br0">
      <inkml:brushProperty name="width" value="0.025" units="cm"/>
      <inkml:brushProperty name="height" value="0.025" units="cm"/>
      <inkml:brushProperty name="color" value="#E71224"/>
    </inkml:brush>
  </inkml:definitions>
  <inkml:trace contextRef="#ctx0" brushRef="#br0">1 1 4676,'0'0'17158,"3"11"-16160,33 171 672,-10-34-2016,-20-136-593,-5-28-10235</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42.511"/>
    </inkml:context>
    <inkml:brush xml:id="br0">
      <inkml:brushProperty name="width" value="0.025" units="cm"/>
      <inkml:brushProperty name="height" value="0.025" units="cm"/>
      <inkml:brushProperty name="color" value="#E71224"/>
    </inkml:brush>
  </inkml:definitions>
  <inkml:trace contextRef="#ctx0" brushRef="#br0">7 321 5285,'0'0'10383,"-1"10"-8109,-3 31-245,4-40-1886,-1 1-1,1-1 1,0 0 0,0 0 0,0 0 0,0 1-1,0-1 1,0 0 0,0 0 0,0 1-1,1-1 1,-1 0 0,0 0 0,1 0-1,-1 0 1,1 1 0,-1-1 0,1 0 0,0 0-1,0 1 1,0-2-66,0 0-1,-1 1 1,1-1 0,0 0-1,0 0 1,-1 0 0,1 0-1,0 0 1,0 0 0,-1 0 0,1 0-1,0 0 1,-1 0 0,1 0-1,0 0 1,0-1 0,-1 1-1,1 0 1,0 0 0,-1-1-1,1 1 1,-1-1 0,2 0-1,2-2 173,0 0 0,0 0-1,0 0 1,0-1 0,-1 0-1,0 0 1,4-4 0,12-32 267,-2-1-1,-1 0 1,-2-1 0,14-75 0,-8 36-389,-13 103-279,2 28-46,-8-43 191,3 17-411,1-1 0,14 40 0,-16-54 167,1 0-1,0-1 1,0 0-1,1 1 1,0-2-1,0 1 1,1-1-1,0 1 1,0-1-1,8 6 1,11 0-4004,-4-11-2557</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54.286"/>
    </inkml:context>
    <inkml:brush xml:id="br0">
      <inkml:brushProperty name="width" value="0.025" units="cm"/>
      <inkml:brushProperty name="height" value="0.025" units="cm"/>
      <inkml:brushProperty name="color" value="#E71224"/>
    </inkml:brush>
  </inkml:definitions>
  <inkml:trace contextRef="#ctx0" brushRef="#br0">5 40 10314,'0'0'11253,"2"-8"-8653,-1 0-2774,3-16 4304,-1 45-1109,-3 47-2146,1 22-602,-15 126-1,13-248-13474,1-1 5595</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8:04.997"/>
    </inkml:context>
    <inkml:brush xml:id="br0">
      <inkml:brushProperty name="width" value="0.025" units="cm"/>
      <inkml:brushProperty name="height" value="0.025" units="cm"/>
    </inkml:brush>
  </inkml:definitions>
  <inkml:trace contextRef="#ctx0" brushRef="#br0">30 103 4805,'0'0'7543,"-5"1"-6700,3 0-543,2-1-226,-1 1 0,1-1 0,-1 1 0,1-1 0,-1 0 0,1 1 1,-1-1-1,0 0 0,1 0 0,-1 1 0,0-1 0,1 0 0,-1 0 1,0 0-1,1 0 0,-1 0 0,0 0 0,1 0 0,-1 0 0,0 0 1,1 0-1,-1 0 0,0 0 0,1-1 0,-1 1 0,0 0 1,1 0-1,-1-1 0,1 1 0,-1 0 0,1-1 0,-1 1 0,1-1 1,-1 1-1,1-1 0,-1 0 0,1 1 278,72 13 519,180-26 1432,-17 0-1815,344 2 559,-286 23-494,-217-7-492,-22-1-45,58 2 11,132 27-1,-145-17 117,195 8 0,104-28 171,-363 3-311,210-8 1,143-3 3,726 14 100,-778 17-91,6 1 0,524-42 21,-52 6 31,0 0 8,-67-14-73,258-18 10,-380-5 665,-540 44-539,-94 26-1869,8-16 1281,0 0 0,0 0 0,0 0-1,0-1 1,0 1 0,0 0-1,-1-1 1,1 1 0,0-1-1,-1 1 1,1-1 0,0 1-1,-1-1 1,1 0 0,0 0-1,-1 0 1,-2 0 0,-7 0-9731</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54.643"/>
    </inkml:context>
    <inkml:brush xml:id="br0">
      <inkml:brushProperty name="width" value="0.025" units="cm"/>
      <inkml:brushProperty name="height" value="0.025" units="cm"/>
      <inkml:brushProperty name="color" value="#E71224"/>
    </inkml:brush>
  </inkml:definitions>
  <inkml:trace contextRef="#ctx0" brushRef="#br0">0 226 12844,'0'0'13720,"9"4"-12017,-6-3-1589,1 1 1,-1-1 0,0 0-1,0 0 1,1 0-1,-1-1 1,1 1 0,-1-1-1,0 0 1,1 0-1,-1 0 1,1 0 0,-1-1-1,1 1 1,-1-1-1,0 0 1,1 0 0,-1 0-1,0 0 1,0-1-1,0 1 1,0-1-1,0 0 1,0 0 0,0 0-1,0 0 1,-1 0-1,1-1 1,2-2 0,11-15 17,-1 1 1,-1-2 0,-1 0 0,0 0 0,-2-1-1,0-1 1,12-38 0,-20 117-133,-3-32-296,-1-5-938,1 0 0,0 0 0,6 32 0,-5-48 913,-1 0-1,1 0 1,-1 0-1,1 0 0,0 0 1,0 0-1,1-1 1,-1 1-1,0 0 1,1 0-1,0-1 1,0 1-1,0-1 1,0 0-1,0 1 0,0-1 1,0 0-1,1 0 1,-1 0-1,1-1 1,-1 1-1,1-1 1,0 1-1,0-1 1,0 0-1,0 0 1,0 0-1,0 0 0,4 0 1,18 0-16383</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56.622"/>
    </inkml:context>
    <inkml:brush xml:id="br0">
      <inkml:brushProperty name="width" value="0.025" units="cm"/>
      <inkml:brushProperty name="height" value="0.025" units="cm"/>
      <inkml:brushProperty name="color" value="#E71224"/>
    </inkml:brush>
  </inkml:definitions>
  <inkml:trace contextRef="#ctx0" brushRef="#br0">1 1 3812,'0'0'18486,"1"13"-16622,7 86 593,-7 103 0,-2-103-4900,1-97-183,-2-18-6978,-1-4 262</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57.014"/>
    </inkml:context>
    <inkml:brush xml:id="br0">
      <inkml:brushProperty name="width" value="0.025" units="cm"/>
      <inkml:brushProperty name="height" value="0.025" units="cm"/>
      <inkml:brushProperty name="color" value="#E71224"/>
    </inkml:brush>
  </inkml:definitions>
  <inkml:trace contextRef="#ctx0" brushRef="#br0">1 303 10442,'0'0'17857,"10"0"-16779,-6 1-1004,-1-2 1,1 1-1,-1 0 0,1-1 0,-1 1 0,0-1 1,1 0-1,-1 0 0,0-1 0,1 1 1,-1-1-1,0 1 0,0-1 0,0 0 0,4-4 1,-1 0 31,0-1 0,-1 0 1,1 0-1,-1 0 1,-1-1-1,7-14 1,79-197 485,-87 220-632,1 10 38,7 27 51,-4-14-34,-2-10-21,0-1 0,1 0 1,1 0-1,0-1 1,1 1-1,0-2 0,19 22 1,17 9-7504,-35-34 243</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59.321"/>
    </inkml:context>
    <inkml:brush xml:id="br0">
      <inkml:brushProperty name="width" value="0.025" units="cm"/>
      <inkml:brushProperty name="height" value="0.025" units="cm"/>
      <inkml:brushProperty name="color" value="#E71224"/>
    </inkml:brush>
  </inkml:definitions>
  <inkml:trace contextRef="#ctx0" brushRef="#br0">0 0 8776,'0'0'15444,"2"9"-13976,2 28-469,-1 0 0,-2 0 0,-5 44 0,0 15-3655,6-111-5411,2-13 1689,-4-1-2393</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59.695"/>
    </inkml:context>
    <inkml:brush xml:id="br0">
      <inkml:brushProperty name="width" value="0.025" units="cm"/>
      <inkml:brushProperty name="height" value="0.025" units="cm"/>
      <inkml:brushProperty name="color" value="#E71224"/>
    </inkml:brush>
  </inkml:definitions>
  <inkml:trace contextRef="#ctx0" brushRef="#br0">1 263 11563,'0'0'15236,"9"-8"-13747,9-8-1265,-1-1 0,-1-1-1,0 0 1,-2-1 0,0-1-1,-1 0 1,0-1 0,-2-1 0,-1 1-1,14-42 1,-26 78-229,1 0-1,1-1 1,1 1 0,0 0-1,1 0 1,5 20 0,-6-33-67,2 16 170,1 0 0,1-1-1,7 18 1,-10-30-249,1 0-1,-1-1 1,1 1-1,0-1 1,0 0-1,7 8 1,-9-11-150,1 1 0,0-1 0,0 1 0,0-1 0,0 0 0,0 0 0,0 0 0,0 0 0,0 0 0,0 0 0,1 0 0,-1-1 0,0 1 0,1-1-1,3 1 1,-4-1-176,-1 0-1,0 0 0,0 0 0,0-1 0,1 1 0,-1 0 0,0 0 0,0-1 0,0 1 0,0-1 0,0 1 0,0-1 0,0 1 0,0-1 0,0 1 0,2-2 0,16-25-15654</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32.011"/>
    </inkml:context>
    <inkml:brush xml:id="br0">
      <inkml:brushProperty name="width" value="0.025" units="cm"/>
      <inkml:brushProperty name="height" value="0.025" units="cm"/>
      <inkml:brushProperty name="color" value="#E71224"/>
    </inkml:brush>
  </inkml:definitions>
  <inkml:trace contextRef="#ctx0" brushRef="#br0">9 1 4068,'0'0'24039,"5"11"-23046,1 10-726,0 0 0,-2 1 0,0-1 1,-1 1-1,-1 0 0,-1 0 1,-3 22-1,-20 173 488,13-146-723,5-45 39,2-38 192,3-44-53,-1 49-204,19-170 78,-14 146-83,1 0 1,2 1 0,18-49 0,-24 74-13,0 1 1,1 0 0,-1 0 0,1 0 0,0 0 0,0 1 0,0-1 0,1 1 0,-1 0 0,1 0 0,0 0-1,0 0 1,0 1 0,0-1 0,0 1 0,0 0 0,1 0 0,7-1 0,-9 2-15,-1 0 0,1 1 0,0-1 1,0 1-1,0 0 0,0 0 0,0 0 0,0 0 0,0 1 1,0-1-1,0 1 0,0 0 0,-1 0 0,1 0 1,0 0-1,0 0 0,-1 1 0,1-1 0,-1 1 1,1-1-1,-1 1 0,0 0 0,0 0 0,0 0 1,0 0-1,0 1 0,0-1 0,0 0 0,-1 1 0,3 3 1,-3-4 12,0 0 0,0 0 0,0 0 0,-1 0 0,1 0 0,0 0 0,-1 0 0,0 0 1,1 1-1,-1-1 0,0 0 0,0 0 0,0 0 0,0 0 0,0 1 0,-1-1 0,1 0 1,-1 0-1,1 0 0,-1 0 0,0 0 0,0 0 0,-2 4 0,0-3 26,0 0-1,0 1 0,0-1 1,0 0-1,-1 0 1,1-1-1,-1 1 1,0-1-1,0 0 0,0 0 1,-5 2-1,-1 0 94,1-1-1,-1 0 1,0-1-1,1 0 0,-1 0 1,0-1-1,0-1 1,0 1-1,0-2 1,-13-1-1,23 2-155,0 0 0,1 0 0,-1 0 0,0 0 0,1-1-1,-1 1 1,0 0 0,1 0 0,-1 0 0,0 0 0,0-1 0,1 1 0,-1 0 0,0 0 0,0-1 0,1 1 0,-1 0 0,0-1-1,0 1 1,0 0 0,0 0 0,1-1 0,-1 1 0,0 0 0,0-1 0,0 1 0,0 0 0,0-1 0,0 1 0,0 0-1,0-1 1,0 1 0,0-1 0,0 1 0,0 0 0,0-1 0,0 1 0,0 0 0,0-1 0,0 1 0,-1 0 0,1-1-1,0 1 1,0 0 0,0 0 0,-1-1 0,1 1 0,0 0 0,0 0 0,0-1 0,-1 1 0,1 0 0,0 0 0,-1-1-1,1 1 1,0 0 0,-1 0 0,1 0 0,0 0 0,-1 0 0,1 0 0,0-1 0,-1 1 0,1 0 0,0 0 0,-1 0-1,1 0 1,-1 0 0,26-12-6936,0 8 397</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32.336"/>
    </inkml:context>
    <inkml:brush xml:id="br0">
      <inkml:brushProperty name="width" value="0.025" units="cm"/>
      <inkml:brushProperty name="height" value="0.025" units="cm"/>
      <inkml:brushProperty name="color" value="#E71224"/>
    </inkml:brush>
  </inkml:definitions>
  <inkml:trace contextRef="#ctx0" brushRef="#br0">21 1 18161,'0'0'2878,"9"1"-33,-4-1-2477,11 1 376,0 1-1,0 0 1,-1 2-1,20 5 1,-33-8-634,0 0 0,1 0-1,-1 0 1,0 0 0,0 0 0,0 0-1,0 0 1,0 1 0,0-1 0,0 1 0,-1 0-1,1-1 1,-1 1 0,1 0 0,-1 0-1,3 4 1,-4-4-42,0 0 0,1 0 0,-1 1 0,0-1-1,0 0 1,-1 0 0,1 0 0,0 0 0,-1 0 0,1 0-1,-1 0 1,0 0 0,0 0 0,0 0 0,0 0 0,0 0 0,0 0-1,0 0 1,0-1 0,-1 1 0,1-1 0,-1 1 0,-1 1-1,-58 49 636,49-44-618,1 0 1,1 1 0,-1 0 0,2 1-1,-1 0 1,-13 19 0,23-29-86,0 0 0,0 1 0,0-1 0,0 0 0,-1 0 0,1 0 0,0 1 0,0-1 0,0 0 0,0 1 0,0-1 0,0 0 0,0 0 0,0 1 0,0-1 0,0 0 0,0 0 0,0 1 0,0-1 0,0 0 0,0 1 0,0-1 0,0 0 0,0 0 0,0 1 0,1-1 0,-1 0 0,0 0 0,0 1 0,0-1 0,0 0 0,0 0 0,1 0 0,-1 1 0,0-1 0,0 0 0,1 0 0,-1 0 0,0 0 0,0 1 0,0-1 0,1 0 0,-1 0 0,20 3 0,20-6 0,10-8-1838,0-2-3284,-9 2-1034,1 0-9107</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32.728"/>
    </inkml:context>
    <inkml:brush xml:id="br0">
      <inkml:brushProperty name="width" value="0.025" units="cm"/>
      <inkml:brushProperty name="height" value="0.025" units="cm"/>
      <inkml:brushProperty name="color" value="#E71224"/>
    </inkml:brush>
  </inkml:definitions>
  <inkml:trace contextRef="#ctx0" brushRef="#br0">0 5 13004,'0'0'19763,"15"11"-29821,-8-26-2497</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33.072"/>
    </inkml:context>
    <inkml:brush xml:id="br0">
      <inkml:brushProperty name="width" value="0.025" units="cm"/>
      <inkml:brushProperty name="height" value="0.025" units="cm"/>
      <inkml:brushProperty name="color" value="#E71224"/>
    </inkml:brush>
  </inkml:definitions>
  <inkml:trace contextRef="#ctx0" brushRef="#br0">205 10 8104,'0'0'11269,"9"-2"-8210,41-6 1185,-51 19-1340,-10 6-2440,0-1-1,-1-1 1,0 0-1,-1-1 1,-22 18 0,1 2-123,-2 4-283,7-6-135,-36 29 0,65-61-19,0 0 0,0 0 0,0 0 0,0-1 0,0 1 0,0 0 0,0 0 0,0 0 0,0 0 0,0 0 0,0 0 0,0 0 0,0-1 0,0 1 0,0 0 0,0 0 0,0 0 0,0 0 0,0 0 0,0 0 0,0 0 0,0-1 0,0 1 0,0 0 0,0 0 0,0 0 0,0 0 0,0 0 0,0 0 0,-1 0 0,1 0 0,0 0 0,0 0 0,0 0 0,0 0 0,0-1 0,0 1 0,0 0 0,0 0 0,-1 0 0,1 0 0,0 0 0,0 0 0,0 0 0,0 0 0,0 0 0,0 0 0,0 0 0,-1 0 0,1 0 0,0 0 0,0 0 0,0 0 0,0 0 0,0 1 0,0-1 0,0 0 0,-1 0 0,1 0 0,0 0 0,0 0 0,0 0 0,0 0 0,0 0 0,0 0 0,3-17-3517,10-20-1877,0 1-1108</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33.411"/>
    </inkml:context>
    <inkml:brush xml:id="br0">
      <inkml:brushProperty name="width" value="0.025" units="cm"/>
      <inkml:brushProperty name="height" value="0.025" units="cm"/>
      <inkml:brushProperty name="color" value="#E71224"/>
    </inkml:brush>
  </inkml:definitions>
  <inkml:trace contextRef="#ctx0" brushRef="#br0">1 0 10442,'0'0'16207,"20"68"-14477,-2-45-481,4-2-288,3-1-577,3-3-256,-1-3-128,-2-3-1281,-3-4-2178,-4-7-2050,-6 0-3107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8:49.817"/>
    </inkml:context>
    <inkml:brush xml:id="br0">
      <inkml:brushProperty name="width" value="0.025" units="cm"/>
      <inkml:brushProperty name="height" value="0.025" units="cm"/>
    </inkml:brush>
  </inkml:definitions>
  <inkml:trace contextRef="#ctx0" brushRef="#br0">319 954 5285,'0'0'15994,"3"-4"-15807,-3 2-167,1 1 0,0 0 1,0-1-1,0 1 0,0 0 1,0 0-1,0 0 0,0-1 1,1 1-1,-1 0 0,0 1 1,1-1-1,-1 0 0,0 0 1,1 1-1,-1-1 0,1 0 1,-1 1-1,1 0 0,2-1 1,40 3 551,-32 0-482,31 1 743,1-2 0,0-1 1,51-9-1,-54 4-356,0 2 0,1 2 1,81 8-1,337 49 1383,-135-19-1414,263 22-20,-404-52-270,221-18-1,286-5 23,-31 3-20,263-45 298,-53 4-31,-857 53-424,82-6 1,102 5 0,-200 2 6,0-2 0,1 1 1,-1 0-1,1 0 0,-1-1 0,1 1 0,0-1 0,0 0 0,-1 0 0,1 0 0,0 0 0,0 0 0,1 0 0,-1 0 0,-2-5 1,-36-57 226,6 9-119,-5 5-122,-1 2 1,-3 1 0,-2 3-1,-2 1 1,-53-36 0,76 63 2,0 2 0,-1 1 0,-1 1 0,0 2 0,-1 0-1,0 2 1,-52-10 0,-206-10-32,179 22 31,-571-35 26,-707-70-279,924 57 65,-224-30 165,555 66-109,-1 6 1,0 6 0,-1 5-1,1 6 1,0 5-1,0 7 1,-145 37-1,222-41 140,-265 78-259,273-74 222,0 1 0,2 2 0,1 2 0,-76 52 0,105-63 18,0 0-1,1 1 1,0 1 0,1 0-1,0 0 1,1 1 0,1 0 0,0 1-1,1 0 1,0 0 0,-9 30 0,10-22-6,1 0 1,1 0-1,1 1 1,1 0-1,1 0 1,1 0-1,5 44 1,-3-61 17,1-1 0,0 1 0,0 0 1,0-1-1,1 0 0,0 0 0,0 0 0,0 0 1,1 0-1,0-1 0,0 1 0,1-1 0,-1 0 0,1 0 1,0-1-1,1 1 0,-1-1 0,1 0 0,-1-1 1,12 6-1,11 4-8,0-1 1,1-1 0,38 8-1,-51-15 10,0 1-9,223 55-2525,-199-53 1203,1-1 1,0-3-1,-1-1 1,42-3-1,2-9-9964</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33.752"/>
    </inkml:context>
    <inkml:brush xml:id="br0">
      <inkml:brushProperty name="width" value="0.025" units="cm"/>
      <inkml:brushProperty name="height" value="0.025" units="cm"/>
      <inkml:brushProperty name="color" value="#E71224"/>
    </inkml:brush>
  </inkml:definitions>
  <inkml:trace contextRef="#ctx0" brushRef="#br0">89 1 15535,'0'0'9070,"12"1"-6567,-4 0-2194,3-1 132,0 1 0,0 0 0,-1 1 0,1 0 0,13 5 0,-22-6-393,-1-1 0,1 1 0,0 0 0,-1 0 0,1-1-1,-1 1 1,1 0 0,-1 0 0,1 1 0,-1-1 0,1 0 0,-1 0-1,0 1 1,0-1 0,0 0 0,0 1 0,0-1 0,0 1 0,0 0 0,-1-1-1,1 1 1,0 0 0,-1-1 0,1 1 0,-1 0 0,0 0 0,1-1-1,-1 1 1,0 0 0,0 0 0,0 0 0,-1-1 0,1 1 0,0 0 0,-1 0-1,1-1 1,-1 1 0,1 0 0,-1 0 0,0-1 0,0 1 0,0-1-1,0 1 1,-1 1 0,-10 14 32,0 0 0,-2 0 0,0-2 0,0 0 0,-18 14 0,-28 30-10,51-49-70,5-7 0,0 1 0,0 0 0,1 0 0,-1 1 0,1-1 0,0 0 0,0 1 0,1 0 0,-1 0 0,1 0 0,0 0 0,-2 8 0,5-12 0,0 0 0,-1 0 0,1 0 0,0-1 0,0 1 0,0-1 0,0 1 0,-1 0 0,1-1 0,0 1 0,0-1 0,0 0 0,0 1 0,0-1 0,0 0 0,0 1 0,0-1 0,0 0 0,0 0 0,0 0 0,1 0 0,-1 0 0,0 0 0,0 0 0,0-1 0,0 1 0,2-1 0,1 1 0,39-2-3704,84-16-1,-42 4-1132,-32 7 459</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3:00.848"/>
    </inkml:context>
    <inkml:brush xml:id="br0">
      <inkml:brushProperty name="width" value="0.025" units="cm"/>
      <inkml:brushProperty name="height" value="0.025" units="cm"/>
      <inkml:brushProperty name="color" value="#E71224"/>
    </inkml:brush>
  </inkml:definitions>
  <inkml:trace contextRef="#ctx0" brushRef="#br0">1 0 7687,'0'0'15818,"2"9"-13779,3 22-2118,-2 59 5536,-5-35-7565,2-29-3451,-1-4-4329</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3:01.191"/>
    </inkml:context>
    <inkml:brush xml:id="br0">
      <inkml:brushProperty name="width" value="0.025" units="cm"/>
      <inkml:brushProperty name="height" value="0.025" units="cm"/>
      <inkml:brushProperty name="color" value="#E71224"/>
    </inkml:brush>
  </inkml:definitions>
  <inkml:trace contextRef="#ctx0" brushRef="#br0">1 232 7111,'0'0'19314,"3"2"-17707,-3-1-1571,1 0-1,0-1 1,0 1 0,0 0-1,0-1 1,0 1 0,0-1 0,0 1-1,0-1 1,0 0 0,0 1-1,0-1 1,0 0 0,0 0 0,0 0-1,0 0 1,0 0 0,0 0 0,0 0-1,0 0 1,0 0 0,1 0-1,-1-1 1,0 1 0,0 0 0,0-1-1,1 0 1,0-1 101,1 1-1,0-2 1,-1 1 0,0 0-1,1 0 1,-1-1 0,0 1-1,0-1 1,2-4 0,6-11 601,-1-1 1,9-28-1,-12 31-585,7-23-153,-11 29 0,1-1 0,1 1 0,0 0 0,0 1 0,7-12 0,-11 21 0,0 0 0,0 0 0,0 0 0,1 1 0,-1-1 0,0 0 0,0 0 0,0 0 0,0 1 0,0-1 0,0 0 0,0 0 0,0 0 0,0 1 0,0-1 0,0 0 0,1 0 0,-1 0 0,0 0 0,0 0 0,0 1 0,0-1 0,1 0 0,-1 0 0,0 0 0,0 0 0,0 0 0,0 0 0,1 0 0,-1 0 0,0 0 0,0 1 0,0-1 0,1 0 0,-1 0 0,0 0 0,0 0 0,1 0 0,-1 0 0,0 0 0,0 0 0,0-1 0,1 1 0,-1 0 0,0 0 0,0 0 0,0 0 0,1 0 0,-1 0 0,0 0 0,0 0 0,0 0 0,0-1 0,1 1 0,-1 0 0,0 0 0,0 0 0,0 0 0,0 0 0,0-1 0,0 1 0,1 0 0,-1 0 0,0 0 0,0-1 0,1 21 0,-1-18 0,0 6 0,5 101 0,-5-100 0,2-1 0,-1 1 0,1-1 0,0 0 0,1 0 0,0 0 0,0 0 0,1 0 0,0 0 0,7 9 0,-10-16-221,0 1 0,0-1 0,0 0 0,1 0 1,-1 0-1,0 0 0,1 0 0,-1 0 0,1 0 0,-1 0 0,1 0 0,-1-1 1,1 1-1,0-1 0,-1 1 0,1-1 0,0 0 0,0 0 0,-1 1 0,1-1 1,0 0-1,-1 0 0,1-1 0,0 1 0,0 0 0,-1-1 0,1 1 0,0-1 1,-1 1-1,1-1 0,1-1 0,13-16-7349</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3:04.088"/>
    </inkml:context>
    <inkml:brush xml:id="br0">
      <inkml:brushProperty name="width" value="0.025" units="cm"/>
      <inkml:brushProperty name="height" value="0.025" units="cm"/>
      <inkml:brushProperty name="color" value="#E71224"/>
    </inkml:brush>
  </inkml:definitions>
  <inkml:trace contextRef="#ctx0" brushRef="#br0">65 1 5926,'0'0'21657,"0"10"-20359,-5 63-647,-4 0 0,-23 98 1,28-159-676,0-5-3574,0-7-2039,1-13-506,0-13-6824</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3:04.461"/>
    </inkml:context>
    <inkml:brush xml:id="br0">
      <inkml:brushProperty name="width" value="0.025" units="cm"/>
      <inkml:brushProperty name="height" value="0.025" units="cm"/>
      <inkml:brushProperty name="color" value="#E71224"/>
    </inkml:brush>
  </inkml:definitions>
  <inkml:trace contextRef="#ctx0" brushRef="#br0">1 248 4548,'0'0'25785,"11"-4"-24712,0-2-920,0 0 0,0 0 1,-1-1-1,0-1 1,18-16-1,50-58 165,-59 59-274,-13 14-36,1 0 1,0 1 0,1 0 0,-1 0 0,2 0 0,-1 1-1,1 0 1,17-9 0,-26 16-9,0-1 0,1 1 0,-1 0 0,1 0 0,-1 0 0,0 0 0,1 0 0,-1 0 0,1 0 0,-1 0 0,1 0 0,-1 0 0,0 0 0,1 0 0,-1 0 0,1 0 0,-1 0 0,1 1 0,-1-1 0,0 0 0,1 0 0,-1 0 0,0 1 0,1-1 0,-1 0 0,0 0 0,1 1 0,-1-1 0,0 0 0,1 1 0,-1-1 0,0 0 0,0 1 0,1-1 0,-1 0 0,0 1 0,0-1 0,0 1 0,0-1 0,0 1 0,1 0 0,1 20 0,-2-16 0,-2 52-89,0-44-207,1 0 1,1 0 0,0 0-1,0 0 1,1 0 0,1 0-1,1 0 1,-1 0-1,8 19 1,-4-26-7024</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3:23.682"/>
    </inkml:context>
    <inkml:brush xml:id="br0">
      <inkml:brushProperty name="width" value="0.025" units="cm"/>
      <inkml:brushProperty name="height" value="0.025" units="cm"/>
    </inkml:brush>
  </inkml:definitions>
  <inkml:trace contextRef="#ctx0" brushRef="#br0">0 45 5285,'0'0'13100,"11"0"-10639,26 0-959,0-2-1,0-2 0,38-9 0,-28 5-1028,89-6 0,-103 13-423,-24 0-32,0 0-1,0 1 1,0 0 0,0 0 0,0 1 0,0 0-1,15 4 1,-24-5-95,-1 0 0,1 0 0,0 0 0,0 0 0,0 0 0,0 0 0,0 0 0,0 0 0,0 0 0,0 0 0,0 1 0,0-1 0,-1 0 0,1 0 0,0 0 0,0 0 0,0 0 0,0 0 0,0 0 0,0 0 0,0 0 0,0 0 0,0 1 0,0-1 0,0 0 0,0 0 0,0 0 0,0 0 0,0 0 0,0 0 0,0 0 0,0 0 0,0 1 0,0-1 0,0 0 0,0 0 0,0 0 0,0 0 0,0 0 0,0 0 0,0 0 0,0 0 0,0 0 0,0 1 0,0-1 0,0 0 0,1 0 0,-1 0 0,0 0 0,0 0 0,0 0 0,0 0 0,0 0 0,0 0 0,0 0 0,-11 0-7334,-3-8-7318</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3:24.870"/>
    </inkml:context>
    <inkml:brush xml:id="br0">
      <inkml:brushProperty name="width" value="0.025" units="cm"/>
      <inkml:brushProperty name="height" value="0.025" units="cm"/>
    </inkml:brush>
  </inkml:definitions>
  <inkml:trace contextRef="#ctx0" brushRef="#br0">1 108 7911,'0'0'13261,"72"12"-11820,-22-16-640,15-10-577,9-1-128,3-2-64,0 0-480,-8 2-1378,-10-3-2498,-13-1-5573</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3:34.313"/>
    </inkml:context>
    <inkml:brush xml:id="br0">
      <inkml:brushProperty name="width" value="0.025" units="cm"/>
      <inkml:brushProperty name="height" value="0.025" units="cm"/>
    </inkml:brush>
  </inkml:definitions>
  <inkml:trace contextRef="#ctx0" brushRef="#br0">0 0 2626,'0'0'19240,"6"3"-18829,37 26 1429,-2 2-1,69 64 0,-107-92-1805,307 301 2278,-45-35-1314,-83-87 302,21 20-1057,110 104-184,-8-6-33,152 92-26,-386-340 0,-3 4 0,-2 3 0,-3 2 0,69 87 0,-70-74 0,143 128 0,-6-8 0,-21-29 0,-28-29 0,8 29 0,188 177 0,-166-164 0,-2-2 0,85 82 0,-191-176 0,-35-38 0,60 55 0,-71-74 0,34 42 0,-43-46 0,1-1 0,0 0 0,2-2 0,27 21 0,-36-32-1676,-24-14-2522,-7-6-3002,5 4-4389</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3:37.601"/>
    </inkml:context>
    <inkml:brush xml:id="br0">
      <inkml:brushProperty name="width" value="0.025" units="cm"/>
      <inkml:brushProperty name="height" value="0.025" units="cm"/>
    </inkml:brush>
  </inkml:definitions>
  <inkml:trace contextRef="#ctx0" brushRef="#br0">1 36 3940,'0'0'18081,"30"16"-9561,-22-34-7771,-4 24 175,8 18-371,-12-23-553,0-1 0,0 1 0,0-1 0,0 1 0,1-1 0,-1 1 0,0-1 0,0 1 0,1-1 0,-1 1 0,0-1 0,1 0 0,-1 1 0,0-1 0,1 1 0,-1-1 0,1 0 0,-1 1 0,1-1 0,-1 0 0,0 0 0,1 1 0,-1-1 0,1 0 0,-1 0 0,1 0 0,-1 0 0,1 0 0,-1 0 0,1 0 0,0 0 0,-1 0 0,1 0 0,-1 0 0,1 0 0,-1 0 0,1 0 0,0 0 0,6-22 0,-6 18 0,0-1 0,-1 0 0,0 1 0,0-1 0,-1 0 0,1 1 0,-1-1 0,0 0 0,-1-4 0,1 9 0,1 0 0,-1 0 0,1 0 0,-1 0 0,1 0 0,0 0 0,-1 0 0,1 0 0,-1 0 0,1 0 0,-1 0 0,1 0 0,0 0 0,-1 1 0,1-1 0,-1 0 0,1 0 0,0 0 0,-1 1 0,1-1 0,0 0 0,-1 0 0,1 1 0,0-1 0,-1 0 0,1 1 0,0-1 0,0 0 0,-1 1 0,1-1 0,0 1 0,0-1 0,0 0 0,0 1 0,-1-1 0,1 1 0,0-1 0,0 0 0,0 1 0,0-1 0,0 1 0,0 0 0,-7 19 0,4 10-1467,3-1-3479,0-24 3640</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07.258"/>
    </inkml:context>
    <inkml:brush xml:id="br0">
      <inkml:brushProperty name="width" value="0.025" units="cm"/>
      <inkml:brushProperty name="height" value="0.025" units="cm"/>
    </inkml:brush>
  </inkml:definitions>
  <inkml:trace contextRef="#ctx0" brushRef="#br0">281 1 14542,'0'0'9886,"-10"2"-9202,6 0-597,0-1 1,0 1-1,-1 0 1,1 0-1,1 0 1,-1 1-1,0-1 1,0 1-1,1 0 0,0 0 1,-1 0-1,1 0 1,1 1-1,-1-1 1,0 1-1,1 0 1,-1 0-1,1 0 1,0 0-1,1 0 1,-1 0-1,1 0 1,0 1-1,0-1 0,-1 8 1,-5 39 458,3 0-1,2 0 1,2 1 0,2-1-1,10 51 1,-3-12-206,-7-64-258,7 144 300,-27-194 35,-119-222-10849,77 142 9018,60 104 1516,0 0 1,-1-1-1,1 1 0,0 0 1,0-1-1,-1 1 0,1-1 1,0 1-1,0 0 0,0-1 1,0 1-1,-1-1 0,1 1 1,0 0-1,0-1 0,0 1 1,0-1-1,0 1 0,0-1 1,0 1-1,0 0 0,0-1 1,1 1-1,-1-1 1,0 1-1,0 0 0,0-1 1,0 1-1,1-1 0,-1 1 1,0 0-1,0-1 0,1 1 1,-1-1-1,19-3 1326,32 9-598,-42-4-248,162 17 887,-113-16-3399,-1-5-3321,-21-1-2426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8:59.338"/>
    </inkml:context>
    <inkml:brush xml:id="br0">
      <inkml:brushProperty name="width" value="0.025" units="cm"/>
      <inkml:brushProperty name="height" value="0.025" units="cm"/>
    </inkml:brush>
  </inkml:definitions>
  <inkml:trace contextRef="#ctx0" brushRef="#br0">0 563 5221,'0'0'3096,"8"-11"-1388,5-1-1276,1 1 0,0 0 0,1 1 0,0 1 0,0 0 0,1 1 0,0 1 0,1 0 0,22-6 0,22-2 189,84-10 1,-3 1-72,184-54 208,215-45-347,-206 48 489,238-38 1099,-551 111-1951,-27 6 62,-22 9-386,6 2-1073,-15 9-1932,11-15-4415</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07.942"/>
    </inkml:context>
    <inkml:brush xml:id="br0">
      <inkml:brushProperty name="width" value="0.025" units="cm"/>
      <inkml:brushProperty name="height" value="0.025" units="cm"/>
    </inkml:brush>
  </inkml:definitions>
  <inkml:trace contextRef="#ctx0" brushRef="#br0">1 1 21268,'0'0'7079,"56"38"-21653</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08.284"/>
    </inkml:context>
    <inkml:brush xml:id="br0">
      <inkml:brushProperty name="width" value="0.025" units="cm"/>
      <inkml:brushProperty name="height" value="0.025" units="cm"/>
    </inkml:brush>
  </inkml:definitions>
  <inkml:trace contextRef="#ctx0" brushRef="#br0">3 27 16047,'0'0'14670,"-2"36"-14638,18-51-1922,3-6-4163,-2-5-6311</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08.824"/>
    </inkml:context>
    <inkml:brush xml:id="br0">
      <inkml:brushProperty name="width" value="0.025" units="cm"/>
      <inkml:brushProperty name="height" value="0.025" units="cm"/>
    </inkml:brush>
  </inkml:definitions>
  <inkml:trace contextRef="#ctx0" brushRef="#br0">255 41 10634,'0'0'16992,"-8"-7"-16143,8 6-842,-2-2 33,-1 0-1,0 1 1,1-1-1,-1 1 1,0-1 0,0 1-1,-1 0 1,1 0-1,0 0 1,-1 1 0,1-1-1,-1 1 1,1 0-1,-1 0 1,0 0 0,1 0-1,-1 1 1,0 0-1,0-1 1,1 1-1,-1 0 1,0 1 0,0-1-1,1 1 1,-1 0-1,0 0 1,-4 1 0,-1 2 87,0 1-1,0-1 1,0 2 0,-12 8 0,19-12-111,0-1 0,-1 1-1,1 0 1,0 0 0,0 0 0,1 0 0,-1 1-1,0-1 1,1 0 0,-1 1 0,1-1 0,0 1-1,0-1 1,0 1 0,0 0 0,0-1 0,0 1-1,1 0 1,-1 0 0,1 5 0,0-6-11,1-1 0,0 1 0,-1-1 0,1 1 0,0-1 0,0 0 0,0 1 0,0-1-1,0 0 1,0 0 0,0 0 0,0 0 0,0 0 0,1 0 0,-1 0 0,0 0 0,1 0 0,-1-1 0,1 1 0,-1 0 0,1-1 0,1 1 0,42 11-13,-33-9-61,-3-1-55,8 1-56,0 1-1,-1 1 1,0 1-1,19 9 1,-33-14 172,0 0 1,0-1-1,-1 1 1,1 0-1,0 0 1,-1 0-1,1 0 1,-1 0-1,0 0 1,1 0 0,-1 1-1,0-1 1,1 0-1,-1 1 1,0-1-1,0 1 1,0 0-1,-1-1 1,1 1-1,0 0 1,0-1-1,-1 1 1,1 0 0,-1 0-1,0-1 1,1 1-1,-1 0 1,0 0-1,0 0 1,0 0-1,0-1 1,-1 1-1,1 0 1,0 0-1,-1 0 1,1-1 0,-1 1-1,0 0 1,0-1-1,1 1 1,-1 0-1,0-1 1,0 1-1,0-1 1,-1 1-1,1-1 1,0 0-1,-1 0 1,1 1 0,0-1-1,-3 1 1,-7 8 246,-1-1 0,0 0 0,0-1 0,-1 0 0,0-1 1,-1-1-1,1 0 0,-1-1 0,0 0 0,-1-1 0,1-1 1,-1 0-1,0-1 0,-28 1 0,42-3-254,-1 0 0,1 0 0,-1 0 0,1 0-1,-1 0 1,1-1 0,-1 1 0,1 0 0,-1-1 0,1 1 0,-1-1 0,1 1 0,0-1 0,-1 0-1,1 0 1,0 0 0,0 0 0,0 0 0,-1 0 0,1 0 0,0 0 0,0 0 0,0 0-1,-1-3 1,2 3-32,0 0-1,0 0 1,0 0-1,-1 0 0,1 0 1,0-1-1,1 1 1,-1 0-1,0 0 0,0 0 1,0 0-1,1 0 1,-1-1-1,1 1 0,-1 0 1,1 0-1,-1 0 1,1 0-1,-1 0 0,1 0 1,0 1-1,0-1 1,-1 0-1,1 0 0,0 0 1,0 1-1,0-1 1,0 0-1,0 1 0,0-1 1,0 1-1,2-2 0,17-7-3424,1 0-1,26-8 0,-26 10 12,26-10-7104</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09.310"/>
    </inkml:context>
    <inkml:brush xml:id="br0">
      <inkml:brushProperty name="width" value="0.025" units="cm"/>
      <inkml:brushProperty name="height" value="0.025" units="cm"/>
    </inkml:brush>
  </inkml:definitions>
  <inkml:trace contextRef="#ctx0" brushRef="#br0">111 1 12620,'0'0'15156,"-2"9"-14761,-9 46 645,-8 111 0,17-122-637,-2 0-1,-2-1 0,-2 0 1,-1 0-1,-25 67 1,27-99-341,3-12-23,0-24-14,5-44-50,2 35 25,2 0 0,1 0 0,1 0 0,2 0 0,2 2 0,1-1 0,1 1 0,2 1 0,19-30 0,-28 53-13,0 0-1,0 0 1,1 1-1,0 0 1,0 0-1,1 0 1,0 1-1,15-9 1,-17 12 0,-1 1 0,1-1 0,0 1 0,0 0 0,0 0 0,0 1 0,0 0 0,0 0 0,0 0 1,1 1-1,-1 0 0,0 0 0,0 1 0,13 1 0,-18-1 1,0-1 0,0 1 0,1-1 0,-1 1 1,0-1-1,0 1 0,0-1 0,0 1 0,0 0 0,0 0 0,0 0 0,0 0 0,0-1 1,0 1-1,0 0 0,-1 1 0,1-1 0,0 0 0,-1 0 0,1 0 0,-1 0 0,1 0 1,-1 1-1,0-1 0,1 0 0,-1 0 0,0 1 0,0-1 0,0 0 0,0 0 0,0 1 0,0-1 1,0 2-1,-1 1 2,1-1 1,-1 0-1,0 0 0,0 0 1,0 0-1,0-1 1,0 1-1,-1 0 1,1 0-1,-1-1 1,0 1-1,-3 4 1,-6 2 61,0 0 1,0 0 0,-1-1-1,0-1 1,0 0 0,-1-1 0,1 0-1,-1-1 1,-1 0 0,1-1-1,-1 0 1,0-2 0,0 1 0,1-2-1,-22 1 1,35-2-125,0-1 0,-1 1 1,1 0-1,0-1 0,0 1 0,0 0 1,0-1-1,0 1 0,0 0 0,0-1 1,-1 1-1,1-1 0,0 1 0,0 0 1,0-1-1,1 1 0,-1 0 0,0-1 1,0 1-1,0 0 0,0-1 0,0 1 1,0 0-1,0-1 0,1 1 0,-1 0 1,0-1-1,0 1 0,0 0 0,1 0 1,-1-1-1,0 1 0,1-1 0,4-2-1334,0 0 0,0 0 0,0 0 0,0 1 0,1-1 0,10-2 0,-12 3 609,34-10-6655</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09.929"/>
    </inkml:context>
    <inkml:brush xml:id="br0">
      <inkml:brushProperty name="width" value="0.025" units="cm"/>
      <inkml:brushProperty name="height" value="0.025" units="cm"/>
    </inkml:brush>
  </inkml:definitions>
  <inkml:trace contextRef="#ctx0" brushRef="#br0">169 27 17809,'0'0'7073,"-12"-1"-4884,6 1-1989,0-1 0,1 1 0,-1 0 0,1 1 0,-1-1 0,0 1 0,1 0 0,-1 0 0,1 1 0,-1 0 0,1 0 1,0 0-1,0 1 0,0-1 0,0 1 0,0 0 0,1 1 0,-8 6 0,7-6-96,1 1 0,-1-1 1,1 1-1,0 0 0,1 0 1,-1 0-1,1 1 0,0-1 0,0 1 1,1-1-1,0 1 0,0 0 0,0 0 1,-1 9-1,3-14-99,1 0 0,-1 0 1,1 0-1,-1 0 0,1 0 0,-1 0 0,1 0 1,-1-1-1,1 1 0,0 0 0,-1 0 0,1 0 0,0-1 1,0 1-1,0 0 0,0-1 0,-1 1 0,1 0 1,0-1-1,0 1 0,0-1 0,0 0 0,0 1 0,0-1 1,0 0-1,1 0 0,-1 1 0,0-1 0,0 0 1,0 0-1,0 0 0,0 0 0,0-1 0,1 1 1,44-3 143,-27-2-167,0 0 1,25-10-1,-33 10 0,0 1-1,1 0 1,-1 0 0,1 1 0,0 1 0,0 0 0,0 0-1,0 1 1,20 2 0,-31-1 14,-1 1-1,1-1 0,0 1 1,-1 0-1,0-1 0,1 1 1,-1 0-1,1-1 1,-1 1-1,0 0 0,1 0 1,-1-1-1,0 1 1,0 0-1,0 0 0,1 0 1,-1-1-1,0 1 1,0 0-1,0 0 0,0 0 1,-1-1-1,1 1 0,0 0 1,0 0-1,0 0 1,-1 0-1,-5 24 326,-8-3-278,19-50-43,29-73 0,-34 100 0,1 1 0,-1 0 0,0-1 0,0 1 0,1 0 0,-1-1 0,0 1 0,0 0 0,1-1 0,-1 1 0,0 0 0,1-1 0,-1 1 0,0 0 0,1 0 0,-1 0 0,0-1 0,1 1 0,-1 0 0,1 0 0,-1 0 0,1 0 0,-1 0 0,0 0 0,1 0 0,-1 0 0,1 0 0,-1 0 0,1 0 0,-1 0 0,0 0 0,1 0 0,-1 0 0,1 0 0,-1 0 0,0 0 0,1 1 0,-1-1 0,1 0 0,-1 0 0,0 0 0,1 1 0,-1-1 0,21 17 0,-9-7 0,-1-5 0,0-1 0,1-1 0,-1 0 0,1-1 0,-1 0 0,1-1 0,0 0 0,-1-1 0,1 0 0,0 0 0,0-2 0,-1 1 0,1-2 0,-1 1 0,1-2 0,-1 1 0,0-1 0,-1-1 0,1 0 0,-1-1 0,13-9 0,-21 15 0,-1-1 0,1 0 0,-1 0 0,1 0 0,-1-1 0,0 1 0,0 0 0,0 0 0,0-1 0,0 1 0,0-1 0,0 1 0,0-1 0,0 1 0,-1-1 0,1 1 0,0-1 0,-1 0 0,0 1 0,1-1 0,-1 0 0,0-2 0,-1 3 0,0 0 0,0-1 0,-1 1 0,1 0 0,0 1 0,-1-1 0,1 0 0,-1 0 0,1 1 0,-1-1 0,0 0 0,1 1 0,-1 0 0,1-1 0,-1 1 0,0 0 0,1 0 0,-1 0 0,0 0 0,1 0 0,-4 1 0,-4-1 0,0 1 0,0 0 0,0 1 0,0 0 0,1 0 0,-1 0 0,1 2 0,-1-1 0,1 1 0,0 0 0,0 0 0,1 1 0,-1 0 0,-6 7 0,13-11 0,0 0 0,0 1 0,0-1 0,0 0 0,0 1 0,0-1 0,1 1 0,-1-1 0,1 1 0,-1 0 0,1-1 0,-1 1 0,1-1 0,0 1 0,0 0 0,0-1 0,0 1 0,0 0 0,0-1 0,0 1 0,0 0 0,1-1 0,-1 1 0,1-1 0,-1 1 0,1-1 0,0 1 0,-1-1 0,1 1 0,0-1 0,0 0 0,0 1 0,0-1 0,0 0 0,0 0 0,1 0 0,-1 1 0,0-1 0,1-1 0,-1 1 0,0 0 0,4 1 0,7 6 0,1-1 0,0-1 0,23 9 0,-28-12 0,73 21-2816,4-15-7575,-21-9-8753</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12.377"/>
    </inkml:context>
    <inkml:brush xml:id="br0">
      <inkml:brushProperty name="width" value="0.025" units="cm"/>
      <inkml:brushProperty name="height" value="0.025" units="cm"/>
    </inkml:brush>
  </inkml:definitions>
  <inkml:trace contextRef="#ctx0" brushRef="#br0">118 302 8232,'0'0'15892,"5"-9"-14232,14-26-282,-19 35-1318,0 0 1,0 0 0,0-1 0,0 1 0,0 0-1,1 0 1,-1 0 0,0-1 0,0 1-1,0 0 1,0 0 0,0 0 0,0-1 0,0 1-1,0 0 1,0 0 0,0-1 0,0 1-1,0 0 1,0 0 0,0 0 0,0-1 0,0 1-1,0 0 1,0 0 0,0 0 0,0-1-1,0 1 1,-1 0 0,1 0 0,0 0 0,0-1-1,0 1 1,0 0 0,0 0 0,-1 0-1,1 0 1,0-1 0,0 1 0,0 0-1,0 0 1,-1 0 0,1 0 0,0 0 0,-15-1 745,-12 8-269,20-4-432,-3 2 72,1-1 1,-1 0 0,0-1 0,0 0 0,0-1-1,0 0 1,-11 1 0,30-7-178,1 0 0,-1 0 0,0-1 0,0-1 0,9-7 0,-11 7-77,1-1 0,-1-1-1,0 1 1,-1-1 0,0-1 0,0 1 0,-1-1 0,0 0-1,-1 0 1,0 0 0,5-15 0,2-12-250,11-63 0,-30 131 895,-24 57 1,2-6-126,20-52-443,-82 279 0,106-413 0,3-40 0,-17 143 0,0 0 0,0 0 0,0 0 0,0-1 0,0 1 0,0 0 0,1 0 0,-1 0 0,0-1 0,0 1 0,0 0 0,0 0 0,0 0 0,1 0 0,-1-1 0,0 1 0,0 0 0,0 0 0,0 0 0,1 0 0,-1 0 0,0 0 0,0 0 0,1 0 0,-1-1 0,0 1 0,0 0 0,0 0 0,1 0 0,-1 0 0,0 0 0,0 0 0,1 0 0,-1 0 0,0 0 0,0 1 0,0-1 0,1 0 0,-1 0 0,0 0 0,0 0 0,0 0 0,1 0 0,-1 0 0,0 0 0,0 1 0,0-1 0,1 0 0,-1 0 0,0 0 0,0 0 0,0 1 0,0-1 0,1 0 0,17 15 0,-1-1 0,-10-12 0,-1 0 0,0 0 0,0-1 0,1 0 0,-1 0 0,1 0 0,-1-1 0,1 0 0,-1-1 0,1 1 0,-1-1 0,1 0 0,-1-1 0,0 1 0,1-2 0,-1 1 0,0 0 0,0-1 0,-1 0 0,1-1 0,0 1 0,-1-1 0,0 0 0,0 0 0,0-1 0,-1 1 0,1-1 0,-1 0 0,0 0 0,3-7 0,-13 23 0,0 0 0,1 0 0,0 0 0,1 1 0,0 0 0,1 0 0,-3 16 0,6-28 0,0 1 0,0 0 0,0-1 0,0 1 0,0 0 0,0-1 0,0 1 0,0 0 0,0-1 0,1 1 0,-1 0 0,0-1 0,0 1 0,1 0 0,-1-1 0,0 1 0,1 0 0,-1-1 0,0 1 0,1-1 0,-1 1 0,1-1 0,-1 1 0,1-1 0,-1 0 0,1 1 0,0-1 0,-1 1 0,1-1 0,0 0 0,25 1 0,-18-3 0,0 0 0,-1-1 0,1 0 0,12-7 0,30-26 0,-40 27 0,1 1 0,1 0 0,0 0 0,0 1 0,22-10 0,-34 18 0,1-1 0,-1 1 0,1-1 0,-1 1 0,0-1 0,1 1 0,-1-1 0,0 1 0,1-1 0,-1 1 0,0 0 0,1-1 0,-1 1 0,0 0 0,0-1 0,0 1 0,0 0 0,1-1 0,-1 1 0,0-1 0,0 1 0,0 0 0,-1-1 0,1 1 0,0 0 0,0-1 0,0 1 0,0 0 0,-1-1 0,1 1 0,0 0 0,0-1 0,-1 1 0,0 0 0,-6 27 0,5-21 0,-1-1 0,0 0 0,1 0 0,0 0 0,0 1 0,1-1 0,0 1 0,0-1 0,0 1 0,1 0 0,0 9 0,1-16 0,0 1 0,0 0 0,-1 0 0,1-1 0,0 1 0,0 0 0,0-1 0,0 1 0,0-1 0,0 1 0,0-1 0,0 0 0,0 1 0,0-1 0,0 0 0,0 1 0,0-1 0,0 0 0,0 0 0,1 0 0,-1 0 0,0 0 0,0-1 0,1 1 0,28-4 0,-16-2 0,0 1 0,0-2 0,-1 1 0,0-2 0,-1 0 0,15-11 0,-12 7 0,1 1 0,1 1 0,17-8 0,-30 17 0,-1 0 0,0 1 0,1-1 0,-1 1 0,1 0 0,-1 0 0,1 0 0,-1 1 0,0-1 0,1 1 0,-1 0 0,6 2 0,24 3 0,-17-7 0,1-1 0,0 0 0,20-6 0,36-5 0,-72 13 0,-1 0 0,1 0 0,-1 0 0,1 0 0,-1 0 0,1 0 0,0 0 0,-1 0 0,1 0 0,-1 0 0,1 0 0,-1 0 0,1 1 0,-1-1 0,1 0 0,-1 0 0,1 0 0,-1 1 0,1-1 0,-1 0 0,0 1 0,1-1 0,-1 0 0,1 1 0,-1-1 0,0 1 0,1-1 0,-1 1 0,0-1 0,0 1 0,1-1 0,-1 1 0,0 0 0,-3 21 0,-19 22 0,-31 27 0,60-105-1942,-6 0-4310,-1 30 5376,0-35-10361</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12.719"/>
    </inkml:context>
    <inkml:brush xml:id="br0">
      <inkml:brushProperty name="width" value="0.025" units="cm"/>
      <inkml:brushProperty name="height" value="0.025" units="cm"/>
    </inkml:brush>
  </inkml:definitions>
  <inkml:trace contextRef="#ctx0" brushRef="#br0">15 0 13389,'-7'5'8712,"4"-5"-4036,-1 0 609,17 0-5060,8 3-161,1 1-961,7 2-4356,6 3-5766</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13.078"/>
    </inkml:context>
    <inkml:brush xml:id="br0">
      <inkml:brushProperty name="width" value="0.025" units="cm"/>
      <inkml:brushProperty name="height" value="0.025" units="cm"/>
    </inkml:brush>
  </inkml:definitions>
  <inkml:trace contextRef="#ctx0" brushRef="#br0">78 99 11531,'0'0'19229,"11"3"-17959,1-1-1221,1 0 1,-1 0-1,1-1 0,-1-1 0,1 0 0,0-1 0,-1 0 0,1-1 0,-1 0 0,1-1 1,-1-1-1,0 0 0,0 0 0,11-7 0,-17 8-49,-2 1 0,0 0 0,-1 0 0,1 0 0,-1 0 0,0-1 0,1 1 0,-1-1 0,0 0 0,0 1 0,-1-2 0,1 1 0,-1 0 0,1 0 0,-1-1 0,0 1 0,2-6 0,-4 8 0,0 0 0,-1 0 0,1 0 0,0 0 0,-1 0 0,1 0 0,0 0 0,-1 0 0,1 1 0,-1-1 0,0 0 0,1 0 0,-1 0 0,0 1 0,1-1 0,-1 0 0,0 0 0,0 1 0,0-1 0,1 1 0,-1-1 0,0 1 0,0-1 0,0 1 0,0 0 0,0-1 0,0 1 0,0 0 0,0 0 0,0 0 0,0-1 0,0 1 0,0 0 0,0 1 0,-2-1 0,-47-2 0,43 2 0,-6 1 0,-1 0 0,1 0 0,0 1 0,0 1 0,0 0 0,0 1 0,1 1 0,-1 0 0,1 0 0,0 1 0,1 1 0,-1 0 0,1 0 0,1 1 0,0 1 0,0 0 0,0 0 0,1 1 0,-13 17 0,20-25 0,1 0 0,0 0 0,-1 0 0,1 1 0,0-1 0,0 0 0,0 0 0,1 1 0,-1-1 0,0 1 0,1-1 0,0 0 0,0 1 0,-1-1 0,1 1 0,1-1 0,-1 1 0,0-1 0,0 1 0,1-1 0,0 1 0,0 1 0,1-1 0,0-1 0,0 1 0,0-1 0,0 0 0,0 0 0,0 0 0,1 0 0,-1 0 0,1-1 0,-1 1 0,1-1 0,0 1 0,0-1 0,-1 0 0,6 1 0,12 2 0,0 0 0,1-1 0,0-1 0,25-1 0,-32-1 0,-6 0 1,144-2-3392,-72-10-4077</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25.781"/>
    </inkml:context>
    <inkml:brush xml:id="br0">
      <inkml:brushProperty name="width" value="0.025" units="cm"/>
      <inkml:brushProperty name="height" value="0.025" units="cm"/>
    </inkml:brush>
  </inkml:definitions>
  <inkml:trace contextRef="#ctx0" brushRef="#br0">315 40 6822,'0'0'21669,"-6"-8"-20874,2 4-687,3 2-74,0 0-1,0 0 0,0 0 0,0 1 0,-1-1 0,1 1 1,-1-1-1,1 1 0,-1-1 0,0 1 0,1 0 0,-1 0 0,0 0 1,0 0-1,0 0 0,0 0 0,0 0 0,0 1 0,0-1 1,0 1-1,0-1 0,0 1 0,0 0 0,-1 0 0,1 0 1,0 0-1,0 0 0,0 0 0,0 1 0,0-1 0,-3 1 0,-15 7 142,-1 1 0,1 1 0,1 0 0,0 2 0,0 0 0,-20 18 0,32-24-154,-1 0 0,1 1 1,0 0-1,1 0 0,0 1 0,0 0 1,0 0-1,1 1 0,0-1 0,1 1 1,0 0-1,0 0 0,1 0 0,0 1 1,1-1-1,-2 14 0,4-20-13,0 0 1,0-1-1,0 1 0,1 0 1,-1 0-1,1-1 0,-1 1 1,1 0-1,0-1 0,0 1 0,0-1 1,1 1-1,-1-1 0,1 0 1,-1 0-1,1 1 0,0-1 1,-1 0-1,1 0 0,0-1 1,0 1-1,1 0 0,-1-1 1,0 1-1,1-1 0,-1 1 1,0-1-1,1 0 0,0 0 0,-1-1 1,6 2-1,8 2-37,0-2 1,0 0-1,1-1 0,19 0 0,-23-1-120,86-4-4355,-34-8-4893,-17-3-5929</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26.202"/>
    </inkml:context>
    <inkml:brush xml:id="br0">
      <inkml:brushProperty name="width" value="0.025" units="cm"/>
      <inkml:brushProperty name="height" value="0.025" units="cm"/>
    </inkml:brush>
  </inkml:definitions>
  <inkml:trace contextRef="#ctx0" brushRef="#br0">3 1 4100,'0'0'22934,"-2"56"-22614,2-40-288,3-5-2595,7-6-4611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4:59.870"/>
    </inkml:context>
    <inkml:brush xml:id="br0">
      <inkml:brushProperty name="width" value="0.025" units="cm"/>
      <inkml:brushProperty name="height" value="0.025" units="cm"/>
    </inkml:brush>
  </inkml:definitions>
  <inkml:trace contextRef="#ctx0" brushRef="#br0">162 1 11979,'0'0'5093,"-13"59"-2370,-5-17 448,-5 4-1089,-1 3-321,5 0-543,1-4-578,4-7-352,5-6-192,5-5-63,4-7-1,0-9-449,0-10-1152,0-7-3172,-4-12 609,-12-8-1825</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8:59.788"/>
    </inkml:context>
    <inkml:brush xml:id="br0">
      <inkml:brushProperty name="width" value="0.025" units="cm"/>
      <inkml:brushProperty name="height" value="0.025" units="cm"/>
    </inkml:brush>
  </inkml:definitions>
  <inkml:trace contextRef="#ctx0" brushRef="#br0">0 97 5125,'0'0'9273,"15"-3"-8627,486-89 459,-470 90-1111,-30 2 10,-1 1 1,0-1 0,0 0-1,0 0 1,0 0 0,0 0-1,1 0 1,-1 0-1,0 1 1,0-1 0,0 0-1,0 0 1,0 0 0,0 0-1,0 1 1,0-1 0,0 0-1,0 0 1,0 0-1,0 1 1,0-1 0,0 0-1,0 0 1,0 0 0,0 0-1,0 1 1,0-1 0,0 0-1,0 0 1,0 0 0,0 1-1,0-1 1,0 0-1,0 0 1,0 0 0,0 0-1,0 1 1,-1-1 0,1 0-1,0 0 1,0 0 0,0 0-1,0 0 1,0 0-1,0 1 1,-1-1 0,1 0-1,0 0 1,0 0 0,0 0-1,-1 0 1,1 0 0,0 0-1,0 0 1,0 0 0,0 0-1,-1 0 1,1 0-1,0 0 1,0 0 0,-53 27 747,32-17-623,-12 9 112,1 2 0,1 2 0,-29 26 0,-5 4-367,50-41-933,0-2-1,-1 0 0,0-1 0,-1-1 1,-26 9-1,-7 0-5602</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26.577"/>
    </inkml:context>
    <inkml:brush xml:id="br0">
      <inkml:brushProperty name="width" value="0.025" units="cm"/>
      <inkml:brushProperty name="height" value="0.025" units="cm"/>
    </inkml:brush>
  </inkml:definitions>
  <inkml:trace contextRef="#ctx0" brushRef="#br0">0 0 17617,'0'0'10377,"21"11"-22516</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35.050"/>
    </inkml:context>
    <inkml:brush xml:id="br0">
      <inkml:brushProperty name="width" value="0.025" units="cm"/>
      <inkml:brushProperty name="height" value="0.025" units="cm"/>
    </inkml:brush>
  </inkml:definitions>
  <inkml:trace contextRef="#ctx0" brushRef="#br0">80 68 5317,'0'0'2840,"10"-2"166,-4 1-2566,54-15 4533,-56 15-4370,-1 0 0,1 0 0,-1-1 0,0 1 0,0-1 0,1 0-1,-1 0 1,0 0 0,-1-1 0,1 1 0,0 0 0,-1-1 0,1 0 0,-1 0 0,0 0-1,2-3 1,-3 5-517,-1 1 0,0 0 0,0 0-1,0-1 1,0 1 0,0 0 0,0 0-1,0-1 1,0 1 0,0 0 0,0 0-1,0-1 1,0 1 0,0 0 0,0 0 0,0-1-1,0 1 1,0 0 0,0 0 0,0-1-1,0 1 1,0 0 0,0 0 0,-1-1-1,1 1 1,0 0 0,0 0 0,0 0-1,0-1 1,-1 1 0,1 0 0,0 0-1,0 0 1,0 0 0,-1-1 0,1 1-1,0 0 1,0 0 0,-1 0 0,1 0-1,0 0 1,0 0 0,0 0 0,-1 0 0,1 0-1,-1 0 1,-19 1 644,-18 11-1022,28-8 296,1 1 0,0 1 1,0 0-1,0 0 1,1 0-1,0 1 0,0 1 1,0-1-1,1 1 0,0 0 1,1 1-1,0 0 1,0 0-1,1 0 0,0 0 1,1 1-1,0 0 1,0 0-1,1 0 0,1 0 1,-1 1-1,2-1 0,-1 1 1,2-1-1,-1 1 1,1 0-1,2 14 0,-1-21-113,0 0 0,0 1 0,1-1 0,-1 0 0,1 0 0,0 0 0,0 0 0,0 0 0,1-1-1,-1 1 1,1-1 0,0 0 0,0 1 0,0-1 0,0 0 0,1-1 0,-1 1 0,1 0 0,-1-1-1,1 0 1,0 0 0,0 0 0,0-1 0,5 2 0,-1 0-972,1-1-1,-1 0 1,1 0 0,15 0 0,33-7-8226,-11-12-3964</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35.612"/>
    </inkml:context>
    <inkml:brush xml:id="br0">
      <inkml:brushProperty name="width" value="0.025" units="cm"/>
      <inkml:brushProperty name="height" value="0.025" units="cm"/>
    </inkml:brush>
  </inkml:definitions>
  <inkml:trace contextRef="#ctx0" brushRef="#br0">153 0 10890,'0'0'16512,"-11"3"-15343,1 0-960,0 0-1,0 1 1,0 0 0,0 1 0,1 0-1,-10 7 1,13-9-124,1 1 0,0 0-1,0 0 1,0 0 0,1 1 0,-1 0-1,1 0 1,0 0 0,1 0 0,-1 1 0,1 0-1,0-1 1,-4 12 0,7-17-78,0 0 0,0 1 1,0-1-1,0 1 0,0-1 1,0 0-1,0 1 0,0-1 1,0 1-1,0-1 0,0 0 1,0 1-1,0-1 0,0 1 0,0-1 1,0 0-1,0 1 0,0-1 1,0 0-1,0 1 0,1-1 1,-1 0-1,0 1 0,0-1 1,1 0-1,-1 1 0,0-1 0,0 0 1,1 1-1,-1-1 0,0 0 1,1 0-1,-1 1 0,0-1 1,1 0-1,-1 0 0,0 0 1,1 0-1,0 1 0,21-2 244,24-12 65,2-10-172,-33 15-136,0 1-1,0 0 0,0 1 1,1 1-1,-1 0 0,1 1 1,25-3-1,-40 7-4,0 0 1,-1 0-1,1 0 0,-1 0 0,1 0 1,0 0-1,-1 1 0,1-1 0,0 0 1,-1 0-1,1 0 0,-1 0 0,1 1 0,-1-1 1,1 0-1,0 1 0,-1-1 0,1 0 1,-1 1-1,1-1 0,-1 1 0,0-1 1,1 1-1,-1-1 0,1 1 0,-1-1 0,0 1 1,1-1-1,-1 1 0,0 0 0,0-1 1,1 2-1,-2 22 216,1-22-205,-1 0-1,1 0 0,0 0 1,0 0-1,0 0 0,0 0 1,0 1-1,0-1 0,1 0 0,-1 0 1,2 2-1,0-3-13,1 0 0,-1 0 0,1-1 0,-1 1 0,1-1 0,-1 0 0,1 0 0,-1 0 0,1 0 0,-1 0 0,1 0 0,0-1 0,-1 1 0,1-1 0,2-1 0,-4 2 0,66-20 0,-51 14 0,1 1 0,0 0 0,1 2 0,-1 0 0,25-2 0,-41 5 1,1 0 0,-1 0-1,0 1 1,0-1 0,0 0 0,1 0 0,-1 1-1,0-1 1,0 0 0,0 1 0,0-1-1,0 1 1,0-1 0,0 1 0,0 0 0,0 0-1,0-1 1,0 1 0,0 0 0,0 0 0,-1 0-1,1 0 1,0 0 0,-1 0 0,1 0 0,-1 0-1,1 0 1,-1 0 0,1 0 0,-1 0-1,0 1 1,1-1 0,-1 0 0,0 0 0,0 0-1,0 2 1,-5 54-201,1-28-248,17-31-5275,6-12-774,3-7-4623</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35.969"/>
    </inkml:context>
    <inkml:brush xml:id="br0">
      <inkml:brushProperty name="width" value="0.025" units="cm"/>
      <inkml:brushProperty name="height" value="0.025" units="cm"/>
    </inkml:brush>
  </inkml:definitions>
  <inkml:trace contextRef="#ctx0" brushRef="#br0">118 1 13357,'0'0'17147,"-9"0"-17078,-28 5-85,37-5 16,-1 0-1,0 1 1,1-1-1,-1 0 1,0 0 0,1 1-1,-1-1 1,1 1-1,-1-1 1,0 0 0,1 1-1,-1-1 1,1 1-1,-1-1 1,1 1 0,0-1-1,-1 1 1,1 0-1,0-1 1,-1 1 0,1-1-1,0 1 1,-1 0-1,1-1 1,0 1 0,0 0-1,0-1 1,0 1-1,0 0 1,0-1 0,0 1-1,0 0 1,0 0-1,0-1 1,0 1 0,0 0-1,0-1 1,1 1-1,-1 0 1,0-1 0,0 1-1,1-1 1,-1 1-1,0 0 1,1-1 0,-1 1-1,1-1 1,-1 1-1,1-1 1,-1 1 0,1-1-1,-1 1 1,1-1-1,-1 0 1,1 1 0,0-1-1,-1 0 1,1 0-1,0 1 1,-1-1 0,1 0-1,0 0 1,-1 0-1,1 0 1,0 0 0,0 0-1,30 2 107,22 1-852,-51-3 717,1 1 0,-1-1 0,0 1 0,1-1 0,-1 1 0,0 0 1,0 0-1,1 0 0,-1 0 0,0 0 0,0 0 0,0 0 0,0 1 0,-1-1 0,1 1 0,2 2 0,-3-3 66,-1 1 0,1-1 0,0 1 0,-1-1-1,0 1 1,1-1 0,-1 1 0,0-1-1,1 1 1,-1-1 0,0 1 0,0-1-1,0 1 1,-1-1 0,1 1 0,0 0 0,-1-1-1,1 1 1,0-1 0,-1 1 0,0-1-1,1 0 1,-1 1 0,0-1 0,0 0-1,0 1 1,0-1 0,0 0 0,0 0-1,0 0 1,0 0 0,-2 1 0,-45 32 1820,40-29-1692,-1 1-153,-1 0 0,0-1 0,0 0 0,0-1 0,0 0 0,-1 0 0,0-1 1,0-1-1,0 0 0,-15 1 0,24-6-304,10-5-618,12-6-2975,7-1-2911,4 0-3518</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36.327"/>
    </inkml:context>
    <inkml:brush xml:id="br0">
      <inkml:brushProperty name="width" value="0.025" units="cm"/>
      <inkml:brushProperty name="height" value="0.025" units="cm"/>
    </inkml:brush>
  </inkml:definitions>
  <inkml:trace contextRef="#ctx0" brushRef="#br0">64 1 18065,'0'0'12321,"-9"8"-11291,-29 28-240,37-35-777,-1 0-1,1 1 1,0-1-1,0 0 0,-1 1 1,1-1-1,0 1 0,0-1 1,0 1-1,1 0 1,-1-1-1,0 1 0,1 0 1,-1 0-1,1-1 0,-1 1 1,1 0-1,0 0 1,0 0-1,0-1 0,0 4 1,1-4-5,-1 1-1,1-1 1,0 0 0,0 0 0,0 0 0,0 0-1,0 0 1,0-1 0,0 1 0,0 0 0,1 0 0,-1-1-1,0 1 1,0 0 0,1-1 0,-1 1 0,0-1 0,1 0-1,-1 1 1,0-1 0,2 0 0,7 1 11,1 0 1,-1-1-1,0 0 0,0-1 1,16-3-1,42-17-19,-54 16 0,1 0 0,-1 1 0,1 0 0,0 1 0,29-2 0,-41 6 0,-1-1 0,1 1 0,-1-1 0,0 1 0,1 0 0,-1 0 0,0 0 0,1 1 0,-1-1 0,0 0 0,0 1 0,0-1 0,0 1 0,2 2 0,-2-1 0,0-1 0,1 0 0,-1 0 0,1 0 0,-1-1 0,1 1 0,0-1 0,0 1 0,0-1 0,0 0 0,5 2 0,31-1-1797,-1-1-1,1-2 1,39-7-1,54-1-4918,-112 9-294</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36.779"/>
    </inkml:context>
    <inkml:brush xml:id="br0">
      <inkml:brushProperty name="width" value="0.025" units="cm"/>
      <inkml:brushProperty name="height" value="0.025" units="cm"/>
    </inkml:brush>
  </inkml:definitions>
  <inkml:trace contextRef="#ctx0" brushRef="#br0">141 1 18546,'0'0'6555,"-9"11"-4489,0 1-1762,1-1 1,0 2-1,1-1 0,1 1 0,0 0 1,0 0-1,1 0 0,1 1 1,0 0-1,-2 21 0,5 61-505,3-77 90,-2 1 0,0 0 1,-1 0-1,-1-1 0,0 1 0,-10 33 0,11-51 130,0 0-1,1 0 0,-1 1 1,0-1-1,0 0 0,0 0 1,0 0-1,-1 0 0,1 0 1,0 0-1,-1-1 0,1 1 1,-1 0-1,0-1 0,0 1 1,0-1-1,1 1 0,-1-1 1,0 0-1,-1 0 0,1 0 1,-4 1-1,5-4 30,0 0 0,0 0 1,0 0-1,0 0 0,0 0 0,1-1 0,-1 1 0,1 0 0,-1 0 1,1-1-1,0 1 0,0 0 0,0-1 0,0 1 0,0 0 1,2-4-1,-2-2-18,1-27-16,1 0-1,2 1 1,9-40 0,-9 56-96,1-1-1,1 1 1,1 0 0,0 1 0,1-1-1,1 2 1,15-22 0,-19 32 75,1 0 0,0 1 0,0 0 1,0 0-1,0 0 0,1 1 0,0 0 1,0 1-1,0-1 0,0 1 0,1 0 1,-1 1-1,1 0 0,-1 0 1,1 1-1,15-1 0,-8 1 15,-1 1 0,1 0 0,0 1 0,-1 0 0,1 2 0,-1-1 0,1 2 0,15 5 0,-29-8 8,0-1 0,0 0 0,1 0 0,-1 1 0,0-1 0,0 0 0,0 1 0,0-1 1,0 1-1,0 0 0,1-1 0,-1 1 0,0 0 0,-1 0 0,1-1 0,0 1 0,0 0 0,0 0 0,0 0 0,-1 0 0,1 0 1,0 0-1,-1 0 0,1 1 0,-1-1 0,1 2 0,-2-2 31,1 0 0,-1 0 0,0 0 0,0 1 0,0-1 0,0 0 0,0 0 0,0 0 0,0 0 0,0-1 0,-1 1 0,1 0 0,0 0 0,0-1 0,-1 1 0,1-1-1,0 1 1,-2-1 0,-70 18 1232,-13-12-2160</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37.622"/>
    </inkml:context>
    <inkml:brush xml:id="br0">
      <inkml:brushProperty name="width" value="0.025" units="cm"/>
      <inkml:brushProperty name="height" value="0.025" units="cm"/>
    </inkml:brush>
  </inkml:definitions>
  <inkml:trace contextRef="#ctx0" brushRef="#br0">93 1 18802,'0'0'8130,"-4"12"-7265,-54 281 2958,31-140-2676,26-239-1147,-2 25 0,4 36 0,4 31 0,-3-2 0,0 0 0,0 0 0,1 0 0,-1-1 0,1 1 0,0-1 0,0 1 0,6 4 0,-3-4 0,0 0 0,-1-1 0,2 0 0,-1 0 0,0-1 0,0 0 0,1 0 0,0 0 0,-1-1 0,1 0 0,0 0 0,-1-1 0,1 1 0,0-2 0,0 1 0,-1-1 0,1 0 0,0 0 0,-1-1 0,1 0 0,6-2 0,-3 0 0,-1-1 0,1 1 0,-1-2 0,0 1 0,-1-1 0,1 0 0,-1-1 0,-1 0 0,1 0 0,-1-1 0,0 0 0,10-16 0,1-12 0,-8 15 0,-14 35 0,-5 8 0,1 1 0,1 1 0,1-1 0,1 1 0,1 0 0,-1 27 0,5-50-94,1 0-1,-1 0 1,1 0-1,-1 1 1,1-1-1,-1 0 1,1 0-1,0 0 1,-1 0-1,1 0 1,0 0-1,0 0 1,0 0 0,0 0-1,0 0 1,0-1-1,0 1 1,0 0-1,0-1 1,0 1-1,0 0 1,1-1-1,-1 0 1,0 1 0,0-1-1,0 0 1,1 1-1,-1-1 1,0 0-1,1 0 1,-1 0-1,0 0 1,0 0-1,1-1 1,1 1-1,0 0-395,0 0-1,0-1 0,0 1 0,0-1 0,0 1 1,0-1-1,0 0 0,0 0 0,-1 0 0,1 0 1,0-1-1,-1 1 0,1-1 0,-1 1 0,4-4 1,4-14-9781</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37.978"/>
    </inkml:context>
    <inkml:brush xml:id="br0">
      <inkml:brushProperty name="width" value="0.025" units="cm"/>
      <inkml:brushProperty name="height" value="0.025" units="cm"/>
    </inkml:brush>
  </inkml:definitions>
  <inkml:trace contextRef="#ctx0" brushRef="#br0">0 1 17168,'0'0'10794</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2:39.115"/>
    </inkml:context>
    <inkml:brush xml:id="br0">
      <inkml:brushProperty name="width" value="0.025" units="cm"/>
      <inkml:brushProperty name="height" value="0.025" units="cm"/>
    </inkml:brush>
  </inkml:definitions>
  <inkml:trace contextRef="#ctx0" brushRef="#br0">105 75 1153,'0'0'17019,"7"-8"-14361,20-26-159,-26 33-2248,-1 0 0,1 1 1,0-1-1,0 0 0,-1 0 1,1 1-1,-1-1 0,1 0 1,-1 0-1,1 0 0,-1 0 1,1 0-1,-1 0 0,0 0 1,0 0-1,1 0 0,-1 0 1,0 0-1,0 0 0,0 0 1,0 0-1,0 0 0,0 0 1,-1 0-1,1 0 0,-1-2 0,0 2-156,0 1-1,0-1 0,0 0 0,0 1 0,0-1 0,0 1 0,0-1 0,0 1 0,0 0 1,-1 0-1,1-1 0,0 1 0,0 0 0,0 0 0,-1 0 0,1 0 0,0 0 0,-2 1 1,-4 0-83,-1 0 1,0 1 0,1 0 0,-15 5-1,17-4 20,1 0 0,-1 0 0,0 0 0,1 1 0,0-1 0,-1 1 0,2 0 0,-1 0 1,0 1-1,1-1 0,0 1 0,0 0 0,0-1 0,0 2 0,1-1 0,0 0 0,0 0 0,1 1 0,-1-1 0,1 1 0,0-1 0,0 1 0,1-1 0,0 7 0,0-11-32,0 1 0,0-1 0,0 0 0,1 1 0,-1-1 0,0 0 0,1 0 0,-1 1 0,1-1 0,0 0 0,-1 0 0,1 0 0,0 1 0,-1-1 0,1 0 0,0 0 0,0 0 0,0-1 0,0 1 0,0 0 0,0 0 0,0 0 0,1-1 0,1 2 0,1-1 0,-1 0 0,1 0 0,0 0 0,0 0 0,-1-1 0,1 0 0,0 1 0,0-1 0,4-1 0,0 0 0,0 0 0,0-1 0,0 0 0,0 0 0,0 0 0,-1-1 0,1 0 0,8-6 0,-9 3 0,0 0 0,0-1 0,0 0 0,-1-1 0,0 0 0,-1 0 0,1 0 0,7-17 0,-1 3 0,-12 21 0,1 1 0,-1-1 0,0 1 0,1-1 0,-1 1 0,1-1 0,-1 1 0,1-1 0,-1 1 0,1 0 0,-1-1 0,1 1 0,-1 0 0,1-1 0,-1 1 0,1 0 0,0 0 0,-1 0 0,1-1 0,0 1 0,-1 0 0,1 0 0,-1 0 0,1 0 0,0 0 0,-1 0 0,1 0 0,0 0 0,-1 0 0,1 1 0,0-1 0,-1 0 0,2 1 0,24 13 0,-24-12 0,0 0 0,1-1 0,-1 1 0,1-1 0,0 1 0,0-1 0,-1 0 0,1 0 0,3 1 0,7-3 0,-1 0 0,0-1 0,0-1 0,20-6 0,-20 5 0,0 1 0,0 0 0,1 0 0,21 0 0,-33 3 0,0 0 0,0 0 0,0 0 0,0 0 0,0 0 0,0 1 0,0-1 0,-1 0 0,1 1 0,0-1 0,0 0 0,0 1 0,0-1 0,-1 1 0,1-1 0,0 1 0,0 0 0,-1-1 0,1 1 0,0 0 0,-1-1 0,1 1 0,-1 0 0,1 0 0,-1-1 0,1 1 0,-1 0 0,0 0 0,1 1 0,3 30 0,-4-23 0,1-8 0,-1-1 0,1 1 0,-1 0 0,1-1 0,0 1 0,-1-1 0,1 1 0,0-1 0,0 1 0,-1-1 0,1 0 0,0 1 0,0-1 0,0 0 0,-1 0 0,1 1 0,0-1 0,0 0 0,0 0 0,0 0 0,-1 0 0,1 0 0,0 0 0,0 0 0,0 0 0,0-1 0,-1 1 0,1 0 0,0 0 0,0-1 0,0 0 0,30-7 0,-20 4 0,-6 1 0,0 0 0,1 1 0,-1 0 0,1 0 0,0 0 0,-1 1 0,1 0 0,0 0 0,0 0 0,0 1 0,0 0 0,8 0 0,-14 1 0,1 0 0,0 0 0,-1 0 0,1 0 0,-1 0 0,1 0 0,-1 0 0,0 0 0,1 0 0,-1 0 0,0 0 0,0 0 0,1 0 0,-1 0 0,0 0 0,0 0 0,0 0 0,0 0 0,-1 0 0,1 0 0,0 0 0,-1 2 0,-4 24 0,4-24-109,-5 18-2415,7-4-3998</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41.255"/>
    </inkml:context>
    <inkml:brush xml:id="br0">
      <inkml:brushProperty name="width" value="0.025" units="cm"/>
      <inkml:brushProperty name="height" value="0.025" units="cm"/>
    </inkml:brush>
  </inkml:definitions>
  <inkml:trace contextRef="#ctx0" brushRef="#br0">25 110 4805,'0'0'6550,"2"-8"-2856,0 1-2727,1-1 0,-1 1 1,1 1-1,0-1 0,1 0 0,0 1 0,7-10 1,-9 13-475,1 0 0,0 0 0,-1 0 0,1 0 0,0 1 0,1-1 1,-1 1-1,0 0 0,1 0 0,-1 0 0,1 0 0,0 1 1,-1-1-1,1 1 0,0 0 0,0 0 0,0 1 0,0-1 0,4 1 1,-7 0-490,0 0 0,0 0 0,-1 1 0,1-1 0,0 0 0,0 1 0,-1-1 0,1 1 0,0-1 0,-1 1 0,1-1 1,-1 1-1,1 0 0,0-1 0,-1 1 0,1 0 0,-1-1 0,0 1 0,1 0 0,-1 0 0,0-1 0,1 1 0,-1 0 0,0 0 1,0 0-1,0-1 0,1 1 0,-1 0 0,0 0 0,0 0 0,0 0 0,0-1 0,-1 1 0,1 0 0,0 1 0,-5 32-33,-2-15 29,-1-1 0,0 0 0,-1 0 0,-1-1 0,-13 17 0,-28 51 0,47-76 0,0-1 0,1 1 0,0 0 0,0 0 0,1 0 0,1 1 0,-1-1 0,1 13 0,1-20 0,0-1 0,0 1 0,1 0 0,-1 0 0,1 0 0,0 0 0,-1 0 0,1-1 0,0 1 0,0 0 0,0-1 0,0 1 0,0 0 0,0-1 0,1 0 0,-1 1 0,0-1 0,1 0 0,-1 1 0,1-1 0,-1 0 0,1 0 0,0 0 0,0-1 0,-1 1 0,1 0 0,0 0 0,0-1 0,0 1 0,0-1 0,-1 0 0,1 0 0,2 0 0,11 2 0,0-1 0,0-1 0,21-2 0,-14 1 0,16-1-72,-1-2 0,0-2 0,61-16 0,-76 12-2680,-10-1-3523,-4-2-4493</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29:00.255"/>
    </inkml:context>
    <inkml:brush xml:id="br0">
      <inkml:brushProperty name="width" value="0.025" units="cm"/>
      <inkml:brushProperty name="height" value="0.025" units="cm"/>
    </inkml:brush>
  </inkml:definitions>
  <inkml:trace contextRef="#ctx0" brushRef="#br0">645 1 7079,'0'0'1270,"-3"8"-618,-4 6-421,-1-1 1,-1 0-1,0-1 1,0 0-1,-1 0 1,-1-1 0,0 0-1,0 0 1,-1-2-1,-14 10 1,-142 85 536,152-95-700,-137 71-57,129-70 264,0 0 1,-1-1 0,0-1-1,-37 6 1,41-14 882,21-1-1106,0 0 0,1 0 0,-1 0 0,1 1 0,-1-1 0,1 0 0,-1 0 0,1 0 0,-1 1 0,1-1 0,0 0 0,0 1 0,-1-1 0,1 1 0,0-1 0,0 1 0,-1-1 0,1 1 0,0-1 0,0 1 0,0 0 0,1-1 0,62-30 68,0 3-1,2 2 1,90-22-1,-140 44-100,265-65 79,-242 62-183,1 3 0,-1 1 0,1 1 1,0 3-1,50 6 0,-24 11-2286,-14 4-2374</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41.627"/>
    </inkml:context>
    <inkml:brush xml:id="br0">
      <inkml:brushProperty name="width" value="0.025" units="cm"/>
      <inkml:brushProperty name="height" value="0.025" units="cm"/>
    </inkml:brush>
  </inkml:definitions>
  <inkml:trace contextRef="#ctx0" brushRef="#br0">1 56 11915,'0'0'20660,"62"-51"-20468,-10 47-192,11 4 0,11 0 0,1 0 0,5 5 0,-5 2-3812,-9-5-3362,-5-2-4453</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41.971"/>
    </inkml:context>
    <inkml:brush xml:id="br0">
      <inkml:brushProperty name="width" value="0.025" units="cm"/>
      <inkml:brushProperty name="height" value="0.025" units="cm"/>
    </inkml:brush>
  </inkml:definitions>
  <inkml:trace contextRef="#ctx0" brushRef="#br0">1 1 20531,'0'0'12236,"57"15"-12941,-32-15-6758,-3 0-7559</inkml:trace>
  <inkml:trace contextRef="#ctx0" brushRef="#br0" timeOffset="1">55 210 20916,'0'0'11851,"34"3"-18673,-18-20-7496</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43.102"/>
    </inkml:context>
    <inkml:brush xml:id="br0">
      <inkml:brushProperty name="width" value="0.025" units="cm"/>
      <inkml:brushProperty name="height" value="0.025" units="cm"/>
    </inkml:brush>
  </inkml:definitions>
  <inkml:trace contextRef="#ctx0" brushRef="#br0">1 260 4933,'2'-10'-27,"8"-23"3642,24-59 0,-27 76-2053,0 1-1,2 0 1,-1 1 0,2 0-1,0 0 1,18-18-1,-28 31-1473,0 1 0,0 0 0,1-1-1,-1 1 1,0 0 0,0 0 0,0 0 0,1-1 0,-1 1-1,0 0 1,1 0 0,-1 0 0,0 0 0,0-1 0,1 1-1,-1 0 1,0 0 0,1 0 0,-1 0 0,0 0-1,1 0 1,-1 0 0,0 0 0,1 0 0,-1 0 0,0 0-1,1 0 1,-1 0 0,0 0 0,1 0 0,-1 0 0,0 1-1,1-1 1,-1 0 0,0 0 0,0 0 0,1 0-1,-1 1 1,0-1 0,0 0 0,1 0 0,-1 1 0,0-1-1,0 0 1,0 0 0,1 1 0,-1-1 0,0 0 0,0 0-1,0 1 1,0-1 0,0 0 0,0 1 0,1-1-1,-1 0 1,0 1 0,0-1 0,0 0 0,0 1 0,0-1-1,0 0 1,0 1 0,-1-1 0,1 0 0,0 1 0,0-1-1,1 32 395,-2-24 140,-1 35-66,-2 0 1,-13 56-1,8-56-208,2 0-1,-1 59 1,8-95-348,2 33 0,-2-38 0,0-1 0,1 0 0,-1 0 0,0 0 0,0 0 0,1 0 0,-1 0 0,0 0 0,1 0 0,-1 0 0,1 0 0,-1-1 0,1 1 0,0 0 0,-1 0 0,1 0 0,0 0 0,0-1 0,-1 1 0,1 0 0,0-1 0,0 1 0,0-1 0,0 1 0,0-1 0,0 1 0,0-1 0,0 0 0,0 1 0,0-1 0,1 0 0,0-10-2547,-9-13-5663,-10 0 491,-5-4-3081</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43.460"/>
    </inkml:context>
    <inkml:brush xml:id="br0">
      <inkml:brushProperty name="width" value="0.025" units="cm"/>
      <inkml:brushProperty name="height" value="0.025" units="cm"/>
    </inkml:brush>
  </inkml:definitions>
  <inkml:trace contextRef="#ctx0" brushRef="#br0">1 68 7111,'0'0'23382,"51"-26"-22549,2 22-513,4-1-256,5-2-288,0 1-1922,-8-2-2018,-9 3-2210,-4-2-5606</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43.801"/>
    </inkml:context>
    <inkml:brush xml:id="br0">
      <inkml:brushProperty name="width" value="0.025" units="cm"/>
      <inkml:brushProperty name="height" value="0.025" units="cm"/>
    </inkml:brush>
  </inkml:definitions>
  <inkml:trace contextRef="#ctx0" brushRef="#br0">33 0 11723,'0'0'9540,"-4"11"-6722,-3 10-1649,1 1-1,1 0 0,1 0 1,1 1-1,1-1 1,0 27-1,2-49-1163,0 1 1,0 0-1,1 0 1,-1 0-1,0 0 0,0 0 1,0 0-1,1 0 1,-1 0-1,0 0 1,1-1-1,-1 1 1,1 0-1,-1 0 0,1 0 1,-1-1-1,1 1 1,0 0-1,-1-1 1,1 1-1,0 0 0,0-1 1,-1 1-1,1-1 1,0 1-1,1 0 1,1-1 9,-1 1 0,1-1 0,-1 1 0,1-1 0,-1 0 1,1 0-1,-1 0 0,1 0 0,-1-1 0,4 0 0,2-1 24,1-1 0,0 0 0,-1 0-1,16-9 1,42-34-39,-40 27 0,43-24 0,-68 42 0,-1 1 0,1-1 0,-1 1 0,1-1 0,-1 1 0,1-1 0,0 1 0,-1 0 0,1-1 0,0 1 0,-1 0 0,1-1 0,0 1 0,-1 0 0,1 0 0,0 0 0,0 0 0,-1-1 0,1 1 0,0 0 0,0 1 0,-1-1 0,1 0 0,0 0 0,0 0 0,-1 0 0,1 0 0,0 1 0,-1-1 0,1 0 0,0 1 0,-1-1 0,1 0 0,0 1 0,-1-1 0,1 1 0,-1-1 0,1 1 0,-1-1 0,1 1 0,-1 0 0,1-1 0,-1 1 0,1-1 0,-1 1 0,0 0 0,1-1 0,-1 1 0,0 1 0,-2 44 0,-1-24 0,4-21 0,-1-1 0,1 1 0,-1-1 0,1 1 0,0-1 0,-1 1 0,1-1 0,0 0 0,-1 1 0,1-1 0,0 0 0,-1 1 0,1-1 0,0 0 0,-1 0 0,1 0 0,0 0 0,0 0 0,-1 0 0,1 0 0,0 0 0,0 0 0,-1 0 0,1 0 0,1 0 0,21-3 0,-8-2 0,-1 0 0,-1-1 0,21-12 0,-27 12 0,1 1 0,0 1 0,0 0 0,1 0 0,-1 0 0,1 1 0,-1 1 0,1-1 0,0 1 0,0 1 0,0 0 0,0 0 0,16 1 0,-24 0 0,0 1 0,0 0 0,0-1 0,0 1 0,0 0 0,0-1 0,-1 1 0,1 0 0,0 0 0,0 0 0,-1 0 0,1-1 0,0 1 0,-1 0 0,1 0 0,-1 0 0,0 0 0,1 1 0,-1-1 0,0 0 0,1 0 0,-1 0 0,0 0 0,0 0 0,0 0 0,0 0 0,0 1 0,0-1 0,-1 1 0,1 0 0,0-1 0,0 0 0,0 1 0,0-1 0,0 0 0,0 1 0,0-1 0,0 0 0,0 1 0,1-1 0,-1 0 0,0 1 0,1-1 0,-1 0 0,1 0 0,0 1 0,-1-1 0,1 0 0,0 0 0,0 0 0,0 0 0,0 0 0,0 0 0,0 0 0,0 0 0,0 0 0,0-1 0,0 1 0,0 0 0,0-1 0,1 1 0,-1 0 0,0-1 0,0 0 0,1 1 0,2-1 0,9 0-70,1-1 0,-1 0 0,1-2 0,-1 1 0,1-2 0,20-7-1,-21 6-111,2 1-1,-1 0 1,0 1-1,1 0 1,18 0-1,-32 3 140,0 0 0,0 0 0,-1 0 0,1 0 0,0 0-1,0 0 1,0 0 0,0 0 0,-1 0 0,1 1 0,0-1-1,0 0 1,0 1 0,-1-1 0,1 1 0,0-1-1,-1 1 1,1-1 0,0 1 0,-1-1 0,1 1 0,0 0-1,-1-1 1,1 1 0,-1 0 0,0-1 0,1 1 0,-1 0-1,1 0 1,-1 1 0,1 1 28,-1-1-1,0 1 1,0 0 0,0 0-1,0 0 1,0-1 0,0 1-1,-1 0 1,-1 4 0,-1 3-46,0-1 1,-1 0 0,0-1-1,-9 16 1,9-21-411,3-1-842</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44.159"/>
    </inkml:context>
    <inkml:brush xml:id="br0">
      <inkml:brushProperty name="width" value="0.025" units="cm"/>
      <inkml:brushProperty name="height" value="0.025" units="cm"/>
    </inkml:brush>
  </inkml:definitions>
  <inkml:trace contextRef="#ctx0" brushRef="#br0">0 1 13485,'0'0'16111,"59"66"-24471,-25-49-9257</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44.486"/>
    </inkml:context>
    <inkml:brush xml:id="br0">
      <inkml:brushProperty name="width" value="0.025" units="cm"/>
      <inkml:brushProperty name="height" value="0.025" units="cm"/>
    </inkml:brush>
  </inkml:definitions>
  <inkml:trace contextRef="#ctx0" brushRef="#br0">1 86 14510,'0'0'17568,"10"5"-16970,-5-2-593,-1-1-1,1 1 1,0-1-1,0 0 1,0-1-1,0 1 1,0-1 0,0 0-1,0 0 1,1 0-1,-1-1 1,0 0-1,1 0 1,-1 0-1,0-1 1,0 0-1,1 0 1,-1 0-1,9-4 1,50-32-5,-62 36 0,1-1 0,-1 0 0,0 1 0,1-1 0,-1 0 0,0 0 0,0 0 0,0-1 0,0 1 0,-1 0 0,1-1 0,-1 1 0,1-1 0,-1 1 0,0-1 0,0 0 0,0 0 0,0 1 0,0-1 0,-1 0 0,1 0 0,-1-3 0,-1 6 0,1-1 0,-1 0 0,1 1 0,-1-1 0,1 1 0,-1-1 0,0 1 0,1 0 0,-1-1 0,0 1 0,1-1 0,-1 1 0,0 0 0,0 0 0,1 0 0,-1-1 0,0 1 0,0 0 0,1 0 0,-1 0 0,0 0 0,0 0 0,0 0 0,0 1 0,-24 0 0,24 0 0,-9 1 0,1 0 0,0 1 0,0 0 0,0 1 0,0 0 0,1 1 0,-1-1 0,1 2 0,0-1 0,-13 13 0,16-14 0,0 1 0,0-1 0,0 1 0,1 1 0,-1-1 0,1 1 0,1-1 0,-1 1 0,1 0 0,0 0 0,0 1 0,1-1 0,-1 1 0,1-1 0,-1 13 0,3-16 2,0-1-1,1 0 1,-1 0-1,1 0 1,0 1-1,0-1 1,0 0-1,0 0 1,0 0-1,0 0 1,0-1-1,1 1 1,-1 0-1,1 0 1,-1-1-1,1 1 1,0-1-1,-1 1 1,1-1-1,0 0 1,0 0-1,0 0 1,0 0-1,0 0 1,0 0-1,0 0 1,1-1-1,-1 1 1,0-1-1,0 0 1,4 1-1,11 1-52,0 0-1,35-1 1,-40-1-41,45-2-2683,5-9-7352</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45.014"/>
    </inkml:context>
    <inkml:brush xml:id="br0">
      <inkml:brushProperty name="width" value="0.025" units="cm"/>
      <inkml:brushProperty name="height" value="0.025" units="cm"/>
    </inkml:brush>
  </inkml:definitions>
  <inkml:trace contextRef="#ctx0" brushRef="#br0">113 0 19058,'0'0'8296,"0"10"-6107,-3 17-1663,0 0 1,-2 0-1,-15 49 0,11-44-153,0 1 0,-6 61 0,15-93-373,0 0 0,0 0 0,0 0 0,0 1 0,0-1 0,0 0 0,0 0 0,0 0 0,0 0 0,0 0 0,1 0 0,-1 0 0,0 0 0,1 0 0,-1 0 0,1 0 0,-1 0 0,1 0 0,0 0 0,-1 0 0,1 0 0,0 0 0,0-1 0,0 1 0,-1 0 0,1 0 0,2 0 0,-1 0 0,1 0 0,-1-1 0,0 0 0,1 1 0,-1-1 0,1 0 0,-1 0 0,0-1 0,1 1 0,-1 0 0,1-1 0,2 0 0,10-5 0,0 1 0,0-2 0,14-9 0,-23 13 0,11-6 0,-8 3 0,1 0 0,0 1 0,0 0 0,1 0 0,-1 1 0,1 1 0,0 0 0,0 0 0,0 1 0,13-1 0,-23 3 0,-1 1 0,1-1 0,0 0 0,-1 0 0,1 1 0,0-1 0,-1 0 0,1 1 0,-1-1 0,1 0 0,-1 1 0,1-1 0,-1 1 0,1-1 0,-1 1 0,1-1 0,-1 1 0,0-1 0,1 1 0,-1-1 0,0 1 0,1 0 0,-1-1 0,0 1 0,0 0 0,0-1 0,1 1 0,-1 0 0,0-1 0,0 1 0,0 0 0,0-1 0,0 1 0,0 0 0,0-1 0,-1 1 0,1 0 0,0-1 0,0 1 0,0-1 0,-1 1 0,1 0 0,0-1 0,-1 1 0,1 0 0,-17 30 0,7-21 0,-1-1 0,0 0 0,0 0 0,-1-1 0,-1-1 0,1 0 0,-1-1 0,0 0 0,0-1 0,-1-1 0,1 0 0,-1-1 0,0 0 0,0-1 0,-1 0 0,1-2 0,-20 0 0,31-1 0,-1 0 0,0 0 0,1 0 0,-1 0 0,1-1 0,-1 1 0,1-1 0,0 0 0,-1 0 0,1 0 0,0 0 0,-3-4 0,5 5 0,-1 0 0,1-1 0,0 1 0,0 0 0,0 0 0,0-1 0,0 1 0,0 0 0,0-1 0,0 1 0,1-1 0,-1 1 0,0-1 0,1 0 0,0 1 0,-1-1 0,1 1 0,0-1 0,0 0 0,0 1 0,0-1 0,0 0 0,0 1 0,0-1 0,0 0 0,1 1 0,-1-1 0,1 0 0,1-2 0,0 2-168,1 1 1,0-1-1,0 1 0,0 0 0,0-1 1,0 1-1,0 1 0,0-1 1,0 0-1,0 1 0,1 0 0,-1 0 1,0 0-1,0 0 0,0 0 0,1 0 1,3 2-1,6-1-1505,63 4-9383,-34 3 2941</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45.388"/>
    </inkml:context>
    <inkml:brush xml:id="br0">
      <inkml:brushProperty name="width" value="0.025" units="cm"/>
      <inkml:brushProperty name="height" value="0.025" units="cm"/>
    </inkml:brush>
  </inkml:definitions>
  <inkml:trace contextRef="#ctx0" brushRef="#br0">37 1 12332,'0'0'18225,"-5"12"-16746,1-4-1215,-17 44 146,20-47-405,0-1 0,-1 1-1,1-1 1,1 1 0,-1 0 0,1-1-1,0 1 1,0 0 0,0-1-1,1 1 1,1 6 0,-1-9-5,0-1 0,0 1 0,1-1 0,-1 0 0,1 0 0,-1 0 0,1 1 0,-1-1 0,1-1 0,0 1 0,0 0 0,-1 0 0,1-1 0,0 1 0,0-1 0,0 1 0,-1-1 0,1 0 0,0 0 0,0 0 0,0 0 0,0 0 0,2-1 0,47-5 0,-38-1 0,1 0 0,-1-1 0,0-1 0,-1 0 0,0 0 0,-1-1 0,1-1 0,-2 0 0,18-23 0,-35 43 0,1 1 0,1-1 0,0 1 0,0 1 0,1-1 0,0 1 0,0-1 0,2 1 0,-1 0 0,1 1 0,0 17 0,2-28 0,1 0 0,0 0 0,0 1 0,0-1 0,-1 0 0,1 0 0,0 0 0,0 0 0,1 0 0,-1 0 0,0-1 0,0 1 0,0 0 0,1 0 0,-1-1 0,0 1 0,1-1 0,-1 1 0,0-1 0,1 0 0,-1 1 0,0-1 0,1 0 0,-1 0 0,1 0 0,-1 0 0,1 0 0,-1 0 0,0-1 0,1 1 0,1-1 0,4 1 0,-1-1 0,1 0 0,-1-1 0,1 1 0,9-5 0,15-18-1526,-15 2-4320,-7 6-9363</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45.886"/>
    </inkml:context>
    <inkml:brush xml:id="br0">
      <inkml:brushProperty name="width" value="0.025" units="cm"/>
      <inkml:brushProperty name="height" value="0.025" units="cm"/>
    </inkml:brush>
  </inkml:definitions>
  <inkml:trace contextRef="#ctx0" brushRef="#br0">186 221 18642,'0'0'5359,"-9"-1"-842,2 1-4315,0-1 0,0 1 1,0 0-1,0 1 0,0-1 1,0 2-1,0-1 0,1 1 1,-1 0-1,0 0 0,1 0 1,-1 1-1,1 0 1,0 1-1,0-1 0,0 1 1,0 0-1,1 1 0,-1 0 1,-8 9-1,10-8-202,-1 1 0,1-1 0,0 1 0,1 0 0,-4 8 0,6-14 0,1 1 0,-1-1 0,0 0 0,1 0 0,-1 0 0,1 0 0,0 0 0,-1 1 0,1-1 0,0 0 0,0 0 0,0 0 0,0 1 0,0-1 0,0 0 0,0 0 0,0 0 0,0 1 0,1-1 0,-1 0 0,0 0 0,1 0 0,-1 0 0,1 1 0,-1-1 0,1 0 0,0 0 0,-1 0 0,1 0 0,0 0 0,0 0 0,0-1 0,0 1 0,0 0 0,0 0 0,0-1 0,0 1 0,0 0 0,0-1 0,0 1 0,2 0 0,6 0 0,0 0 0,1-1 0,-1 0 0,0 0 0,0-1 0,0 0 0,0 0 0,1-1 0,-2-1 0,1 1 0,0-2 0,0 1 0,-1-1 0,0 0 0,0-1 0,0 0 0,12-10 0,3-3 0,-1-2 0,0 0 0,-2-1 0,24-32 0,-23 26 0,-1 0 0,-2-1 0,-1-2 0,21-45 0,-118 218 0,71-124 0,0 1 0,1 0 0,1 0 0,0 0 0,2 1 0,1 0 0,-4 33 0,8-52-71,0 0 1,0-1-1,1 1 0,-1 0 1,0 0-1,0-1 0,1 1 1,-1 0-1,1-1 1,0 1-1,-1 0 0,1-1 1,0 1-1,0-1 0,0 1 1,0-1-1,0 1 0,1-1 1,-1 0-1,0 0 0,0 1 1,1-1-1,-1 0 1,1 0-1,-1-1 0,1 1 1,0 0-1,-1 0 0,3 0 1,-1 0-484,1 0 0,0-1 0,-1 1-1,1-1 1,0 0 0,0 0 0,-1 0 0,1-1 0,0 1 0,-1-1 0,1 0 0,-1 0 0,7-3 0,16-11-13433</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0:40.006"/>
    </inkml:context>
    <inkml:brush xml:id="br0">
      <inkml:brushProperty name="width" value="0.025" units="cm"/>
      <inkml:brushProperty name="height" value="0.025" units="cm"/>
    </inkml:brush>
  </inkml:definitions>
  <inkml:trace contextRef="#ctx0" brushRef="#br0">2240 292 705,'0'0'5712,"-4"-9"-3614,1 0-1579,-1 0 0,0 0 0,0 0 1,-1 1-1,0 0 0,-1 0 0,0 0 1,0 0-1,0 1 0,-1 0 0,0 0 1,-1 1-1,1 0 0,-11-6 0,-26-7 270,-1 2-1,0 2 0,-1 1 0,-82-12 0,99 21-623,-116-20 883,-168-6 1,-149 21 462,411 12-1468,-1 2 0,1 3 0,0 1-1,-73 23 1,45-5 58,0 3 1,-73 39-1,132-58-27,1 0-1,1 1 1,0 1-1,0 1 1,1 1-1,1 0 1,-28 31 0,35-33-29,1-1 0,0 1 0,1 0 0,0 1 0,1 0 0,1 0 0,0 1 0,1-1 0,0 1 0,1 0 0,0 0 1,-1 27-1,3-14-14,2 0-1,0-1 1,1 1 0,2-1 0,1 0 0,1 0 0,1 0 0,1-1 0,1 0 0,2 0 0,0-1 0,2-1 0,0 0 0,2 0-1,0-2 1,1 0 0,2 0 0,0-2 0,1 0 0,0-1 0,2-1 0,0-1 0,44 25 0,2-10 146,0-4 0,2-2 0,126 28 0,222 18 116,-388-67-280,92 13 300,1-6-1,213-7 1,-279-7-176,0-4-1,-1-1 1,0-3-1,0-2 1,-2-3 0,0-2-1,0-2 1,63-35-1,-96 43-103,0-1 1,-1 0-1,0-2 0,-1 0 0,-1-1 0,0 0 0,-1-2 0,-1 0 0,-1 0 0,0-2 0,14-28 0,-20 33-9,-1 0-1,-1-1 0,-1 0 0,0-1 0,-1 1 0,0-1 0,-2 1 0,0-1 1,-1 0-1,0 0 0,-2 0 0,0 0 0,-1 0 0,0 0 0,-2 0 0,-7-23 0,5 21-37,-2 1-1,0-1 0,-1 1 0,-1 0 0,-1 1 0,0 0 0,-1 1 0,-1 1 0,-1-1 0,-18-16 0,10 15 87,-1 0-1,0 1 0,-1 1 0,-1 1 0,0 1 0,-43-14 1,16 10-490,0 2 0,-89-12 1,-100 4-5001,170 18 490,6 0-2604</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46.325"/>
    </inkml:context>
    <inkml:brush xml:id="br0">
      <inkml:brushProperty name="width" value="0.025" units="cm"/>
      <inkml:brushProperty name="height" value="0.025" units="cm"/>
    </inkml:brush>
  </inkml:definitions>
  <inkml:trace contextRef="#ctx0" brushRef="#br0">145 1 22709,'0'0'8371,"-10"0"-7004,7 0-1359,-1 0 1,1 0-1,-1 0 0,0 1 1,1 0-1,-1 0 1,1 0-1,0 0 1,-1 0-1,1 1 0,0-1 1,0 1-1,-1 0 1,1 0-1,1 0 1,-1 0-1,0 1 0,1-1 1,-1 1-1,1 0 1,-1-1-1,1 1 1,0 0-1,0 0 0,1 1 1,-1-1-1,1 0 1,-1 1-1,1-1 1,0 0-1,1 1 0,-1 0 1,0-1-1,1 1 1,0-1-1,0 1 1,0 4-1,1-6-8,0-1 0,0 0 0,-1 1 0,1-1 0,0 0 0,0 0 0,1 0 0,-1 0 0,0 0 0,0 0 0,0 0 0,1 0 0,-1 0 0,0-1 0,1 1 0,-1 0 0,1-1 0,-1 1 0,1-1 0,-1 0 0,1 1 0,-1-1 0,1 0 0,-1 0 0,1 0 0,-1 0 0,1 0 0,2-1 0,46-7 0,-25-6-681,-23 12 539,1 0-1,1 0 0,-1 0 1,0 0-1,0 0 0,1 1 1,-1 0-1,7-2 0,-9 6 112,0-1-1,-1 1 0,1 0 1,-1 0-1,1 0 0,-1-1 1,0 1-1,0 0 0,-1 5 1,1-6 54,-2 40 353,-2-1 1,-1 1-1,-3-1 0,-1 0 1,-16 46-1,21-77-376,-1 1 0,0 0 0,-1-1 0,-7 10 0,11-17 0,1-1 0,-1 1 0,0-1 0,0 0 0,0 0 0,0 0 0,-1 0 0,1 0 0,-1 0 0,1 0 0,-1-1 0,1 0 0,-1 1 0,0-1 0,0 0 0,1 0 0,-1 0 0,0-1 0,0 1 0,-6-1 0,7 0 0,0-1 0,0 0 0,0 0 0,1 1 0,-1-2 0,0 1 0,0 0 0,1 0 0,-1 0 0,1-1 0,-1 1 0,1-1 0,-1 1 0,1-1 0,0 0 0,0 1 0,0-1 0,0 0 0,0 0 0,0 0 0,0 0 0,0-2 0,-15-51 0,14 49 0,0-3-43,0-1 1,0 1-1,1-1 0,0 0 0,1 0 1,0 1-1,0-1 0,1 0 1,0 0-1,4-11 0,-3 14-169,1 0 0,0 0 0,0 0 0,1 1 0,0-1 0,0 1 0,1 0 0,0 0 0,0 1 0,0-1 0,0 1 0,1 0 0,11-7 0,21-11-7411,5 0-5050</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46.978"/>
    </inkml:context>
    <inkml:brush xml:id="br0">
      <inkml:brushProperty name="width" value="0.025" units="cm"/>
      <inkml:brushProperty name="height" value="0.025" units="cm"/>
    </inkml:brush>
  </inkml:definitions>
  <inkml:trace contextRef="#ctx0" brushRef="#br0">47 324 20275,'0'0'11857,"-3"8"-11265,2-6-588,1 0-1,-1 0 1,0-1 0,0 1-1,1 0 1,-1 0-1,1 0 1,-1 0-1,1 0 1,0 1-1,0-1 1,0 0 0,0 0-1,1 3 1,0-4-5,1 0 1,-1 0-1,0 0 1,1 0-1,-1 0 1,1 0-1,0 0 1,-1 0-1,1-1 1,0 1 0,0 0-1,-1-1 1,1 0-1,0 1 1,0-1-1,0 0 1,-1 0-1,1 0 1,0 0-1,0 0 1,0 0-1,3-2 1,-1 2 0,1-1 0,-1 0 0,0 0 0,1 0 0,-1-1 0,0 1 0,0-1 0,0 0 0,0-1 0,0 1 0,-1 0 0,1-1 0,-1 0 0,1 0 0,-1 0 0,0 0 0,0-1 0,0 1 0,-1-1 0,3-4 0,-2 3 0,0-1 0,0 1 0,0-1 0,-1 1 0,0-1 0,0 0 0,0 0 0,-1 0 0,0 0 0,0-1 0,-1 1 0,0 0 0,0 0 0,-1-7 0,1 12 0,0 0 0,0 1 0,-1-1 0,1 0 0,-1 0 0,1 0 0,0 1 0,-1-1 0,1 0 0,-1 1 0,0-1 0,1 0 0,-1 1 0,1-1 0,-1 1 0,0-1 0,0 1 0,1-1 0,-1 1 0,0 0 0,0-1 0,0 1 0,1 0 0,-1-1 0,0 1 0,0 0 0,0 0 0,0 0 0,1 0 0,-1 0 0,0 0 0,0 0 0,0 0 0,0 0 0,0 0 0,1 1 0,-1-1 0,0 0 0,0 1 0,0-1 0,1 0 0,-3 2 0,-33 18 0,24-10 0,1 1 0,0 0 0,1 1 0,0 0 0,1 1 0,0 0 0,1 0 0,0 1 0,1 0 0,1 0 0,-6 20 0,12-33 0,-1 1 0,1 0 1,0 0-1,0 0 0,-1-1 0,1 1 0,1 0 0,-1 0 1,0 0-1,0-1 0,1 1 0,-1 0 0,1 0 0,-1 0 1,1-1-1,0 1 0,0-1 0,0 1 0,0 0 0,0-1 1,0 1-1,0-1 0,2 2 0,0-1 0,-1-1 1,1 1-1,0 0 0,0-1 1,0 1-1,1-1 0,-1 0 1,0 0-1,0 0 0,1-1 1,5 1-1,3 0-6,-1-1 1,1 0-1,0-1 0,-1-1 0,1 0 1,17-5-1,-14 1-915,0-1 0,-1-1-1,0 0 1,-1 0 0,0-2 0,0 1-1,-1-2 1,0 1 0,-1-2 0,0 0-1,16-24 1,8-15-3906,47-93 0,-66 113 4727,-1 7 146,8-17 563,-17 15 5697,-19 47-1815,3-6-3836,-1 11 221,2 0 0,1 0-1,1 0 1,2 1-1,-5 49 1,3 122 953,7-178-1598,-6-85-4547,1 45 1708,0 2 0,-2-1-1,0 1 1,-1 0 0,-18-28-1,-4 0 1645,3 7 4996,8 1 6876,21 37-7805,12 1-2261,99 13 2103,-34-2-3224,2-7-4106,-22-4-5677</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09.945"/>
    </inkml:context>
    <inkml:brush xml:id="br0">
      <inkml:brushProperty name="width" value="0.025" units="cm"/>
      <inkml:brushProperty name="height" value="0.025" units="cm"/>
    </inkml:brush>
  </inkml:definitions>
  <inkml:trace contextRef="#ctx0" brushRef="#br0">100 0 10474,'0'0'9561,"0"7"-6310,0 10-1923,-1 1 0,-2-1-1,-3 18 1,-34 94 1375,27-96-2340,3 0-1,0 0 1,-6 51 0,51-119-347,13-20-16,157-163 0,-203 215 0,1 1 0,-1-1 0,1 1 0,0 0 0,0 0 0,0 0 0,0 1 0,0-1 0,0 1 0,0-1 0,1 1 0,3-1 0,-7 2 0,1 0 0,0 0 0,-1 0 0,1 0 0,0 0 0,-1 1 0,1-1 0,-1 0 0,1 0 0,0 0 0,-1 1 0,1-1 0,-1 0 0,1 1 0,-1-1 0,1 0 0,-1 1 0,1-1 0,-1 1 0,1-1 0,-1 1 0,0-1 0,1 2 0,5 24 0,-7 4 0,-2 0 0,-1 0 0,-1 0 0,-14 42 0,15-55 0,50-62 0,-36 35 0,7-8 0,1 0 0,0 1 0,1 2 0,1 0 0,0 0 0,34-16 0,-53 30 0,0 1 0,0-1 0,0 1 0,0 0 0,0-1 0,-1 1 0,1 0 0,0 0 0,0 0 0,0-1 0,0 1 0,0 0 0,0 1 0,0-1 0,0 0 0,0 0 0,0 0 0,0 0 0,0 1 0,0-1 0,0 1 0,0-1 0,-1 0 0,1 1 0,0-1 0,0 1 0,0 0 0,-1-1 0,1 1 0,0 0 0,1 1 0,-1 1 0,1 0 0,-1 0 0,0 0 0,0 0 0,0 0 0,0 0 0,-1 0 0,1 0 0,-1 1 0,0 2 0,1 8 0,-2-1 0,0 1 0,-1-1 0,-4 18 0,-2-7 99,6-19-200,0 1 0,0 0 0,0 0 0,1-1 0,-2 12 0,11-20-10127,8-12-1458</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10.487"/>
    </inkml:context>
    <inkml:brush xml:id="br0">
      <inkml:brushProperty name="width" value="0.025" units="cm"/>
      <inkml:brushProperty name="height" value="0.025" units="cm"/>
    </inkml:brush>
  </inkml:definitions>
  <inkml:trace contextRef="#ctx0" brushRef="#br0">264 83 5221,'0'0'12070,"3"-11"-8226,10-32-422,-13 42-3295,1 0 1,-1 0 0,0 1 0,0-1 0,0 0 0,0 0 0,0 0 0,0 0-1,0 0 1,0 0 0,0 0 0,0 0 0,0 0 0,-1 0 0,1 1-1,0-1 1,-1 0 0,1 0 0,-1 0 0,1 0 0,-1 1 0,1-1 0,-1 0-1,1 0 1,-1 1 0,0-1 0,1 1 0,-1-1 0,0 0 0,0 1 0,1-1-1,-1 1 1,0 0 0,0-1 0,0 1 0,0 0 0,1-1 0,-1 1-1,0 0 1,0 0 0,0 0 0,0 0 0,-1 0 0,-38 2 1122,40-2-1235,-10 3 50,0 1 0,0-1-1,1 2 1,0-1-1,0 1 1,0 1 0,0 0-1,1 0 1,0 0 0,0 1-1,-10 12 1,1-1 71,1 2-1,1 0 1,-21 35 0,33-52-136,1 1 0,0 0 0,0 0 0,0 0 0,1 0 0,-1 0 0,1 0 0,0 0 0,0 1 0,1-1 0,-1 0 0,1 1 0,0 7 0,1-11 0,-1 0 0,0 0 0,1 0 0,-1 1 0,1-1 0,-1 0 0,1 0 0,0 0 0,-1 0 0,1-1 0,0 1 0,0 0 0,0 0 0,-1 0 0,1 0 0,0-1 0,0 1 0,0-1 0,2 2 0,0-1 0,0 0 0,0 0 0,0-1 0,0 1 0,1-1 0,-1 0 0,0 0 0,0 0 0,0 0 0,4-1 0,7-2 0,-1 0 0,0-1 0,0 0 0,0-1 0,-1 0 0,0-1 0,0-1 0,0 0 0,21-17 0,-15 9 0,-1 0 0,0-1 0,-1-1 0,-1 0 0,14-22 0,-13 6 0,-16 33 0,0 0 0,0 0 0,0 0 0,0 0 0,0 0 0,0 0 0,0 0 0,0 0 0,0 0 0,-1 0 0,1 0 0,0 0 0,0 0 0,0 0 0,0 0 0,0 0 0,0 0 0,0 0 0,0 0 0,0 0 0,0 0 0,0 0 0,-1 0 0,1 0 0,0 0 0,0 0 0,0 0 0,0 0 0,0 0 0,0 0 0,0 0 0,0 0 0,0 0 0,0 0 0,0-1 0,0 1 0,0 0 0,0 0 0,0 0 0,0 0 0,-1 0 0,1 0 0,0 0 0,0 0 0,0 0 0,0 0 0,0 0 0,0 0 0,0-1 0,0 1 0,0 0 0,0 0 0,0 0 0,0 0 0,0 0 0,0 0 0,0 0 0,0 0 0,1 0 0,-14 16 0,3-4 0,1 0 0,1 1 0,0 1 0,1-1 0,1 1 0,0 0 0,1 1 0,0-1 0,1 1 0,0 0 0,0 17 0,4-30-128,0-1 1,0 1-1,0 0 0,1-1 1,-1 1-1,1-1 0,-1 1 1,1-1-1,0 1 0,0-1 1,-1 1-1,1-1 0,0 0 1,0 1-1,0-1 0,0 0 1,1 0-1,-1 0 0,0 0 0,1 0 1,-1 0-1,0 0 0,1 0 1,-1 0-1,1-1 0,1 2 1,0-1-495,0 0 0,0-1 0,0 1 0,0 0 0,0-1 0,0 0 0,0 1 0,0-1 0,0 0 0,1-1 0,-1 1 0,0-1 0,5-1 0,0-3-12303</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11.062"/>
    </inkml:context>
    <inkml:brush xml:id="br0">
      <inkml:brushProperty name="width" value="0.025" units="cm"/>
      <inkml:brushProperty name="height" value="0.025" units="cm"/>
    </inkml:brush>
  </inkml:definitions>
  <inkml:trace contextRef="#ctx0" brushRef="#br0">0 0 12460,'0'0'17035,"8"13"-15776,153 285 754,-151-285-4601,-7-10-1139,-12-8-592,-8-6-4521</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11.389"/>
    </inkml:context>
    <inkml:brush xml:id="br0">
      <inkml:brushProperty name="width" value="0.025" units="cm"/>
      <inkml:brushProperty name="height" value="0.025" units="cm"/>
    </inkml:brush>
  </inkml:definitions>
  <inkml:trace contextRef="#ctx0" brushRef="#br0">0 333 14510,'0'0'17745,"71"-61"-17233,-31 27-512,7-2 0,-2 0 0,-1 2 0,0 1 0,-1 1-3011,-4 1-4292,3-5-6470</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18.514"/>
    </inkml:context>
    <inkml:brush xml:id="br0">
      <inkml:brushProperty name="width" value="0.025" units="cm"/>
      <inkml:brushProperty name="height" value="0.025" units="cm"/>
    </inkml:brush>
  </inkml:definitions>
  <inkml:trace contextRef="#ctx0" brushRef="#br0">16 75 15054,'0'0'3107,"5"-9"-454,6-13-1509,2-2 1074,-3 4 3560,-24 83-4150,5-37-1480,0 1 0,3 0 0,0 0 0,1 0 1,2 1-1,1-1 0,1 32 0,1-56-148,0-1 0,0 0 0,1 0 0,-1 0 0,0 0 0,1 0 0,0 0 0,-1 0 0,1 0 0,0 0 0,0 0 0,0 0 0,0 0 0,0 0 0,1-1 0,-1 1 0,0 0 0,1-1 0,-1 1 0,1-1 0,0 0 0,3 3 0,-2-3 0,0 0 0,0 0 0,0 0 0,1-1 0,-1 1 0,0-1 0,1 0 0,-1 0 0,0 0 0,0 0 0,1-1 0,-1 1 0,5-2 0,3-2 0,1 0 0,-1 0 0,0-1 0,0 0 0,0-1 0,-1-1 0,10-7 0,-1-2 0,0-1 0,-2-2 0,0 1 0,15-23 0,-25 32 0,0-2 0,0 1 0,-1-1 0,-1 0 0,0 0 0,-1 0 0,0-1 0,0 0 0,-1 0 0,2-17 0,-34 90 0,20-32 0,0 0 0,2 0 0,2 1 0,0 0 0,0 36 0,5-63-37,0-1-1,1 1 1,-1-1-1,1 1 1,-1-1 0,1 1-1,0-1 1,-1 0-1,1 1 1,1-1-1,-1 0 1,0 0 0,0 1-1,1-1 1,0 0-1,-1 0 1,1-1 0,0 1-1,0 0 1,0-1-1,0 1 1,0-1 0,0 1-1,0-1 1,0 0-1,1 0 1,-1 0-1,0 0 1,1 0 0,-1-1-1,4 1 1,-1 0-432,1 0-1,-1 0 1,1-1 0,0 0-1,-1 0 1,1 0 0,-1-1-1,1 0 1,0 0 0,-1 0 0,1-1-1,-1 0 1,8-4 0,14-12-13256</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18.951"/>
    </inkml:context>
    <inkml:brush xml:id="br0">
      <inkml:brushProperty name="width" value="0.025" units="cm"/>
      <inkml:brushProperty name="height" value="0.025" units="cm"/>
    </inkml:brush>
  </inkml:definitions>
  <inkml:trace contextRef="#ctx0" brushRef="#br0">133 0 15214,'0'0'14670,"-2"14"-13703,-5 17-665,-1 0 1,-2 0 0,-23 50 0,17-44-127,1 1 1,2 1-1,-8 40 0,18-65-163,1 0 0,0-1 1,1 1-1,1 1 0,0-1 0,1 0 0,5 27 0,-5-37-30,1 0-1,-1 0 1,1 0-1,0 0 1,0 0-1,1 0 0,-1 0 1,1-1-1,-1 0 1,1 1-1,0-1 1,1 0-1,-1 0 0,0 0 1,1-1-1,0 1 1,-1-1-1,1 0 1,0 0-1,0 0 0,0-1 1,0 0-1,1 1 1,-1-1-1,0 0 1,1-1-1,-1 1 0,0-1 1,6 0-1,39-2-3270,2-9-5141</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19.758"/>
    </inkml:context>
    <inkml:brush xml:id="br0">
      <inkml:brushProperty name="width" value="0.025" units="cm"/>
      <inkml:brushProperty name="height" value="0.025" units="cm"/>
    </inkml:brush>
  </inkml:definitions>
  <inkml:trace contextRef="#ctx0" brushRef="#br0">192 105 3972,'9'-4'4890,"11"-4"-2442,60-27 3581,-74 32-4655,1 0 1,-1-1 0,0 0-1,0 0 1,0 0 0,0-1-1,-1 0 1,0 0 0,7-9-1,-12 14-1352,0 0 0,0 0 0,0 0 0,0-1 1,0 1-1,0 0 0,0 0 0,0 0 0,0-1 0,0 1 0,0 0 0,0 0 0,0 0 0,0-1 0,0 1 0,0 0 0,0 0 0,0 0 0,-1-1 0,1 1 0,0 0 0,0 0 0,0 0 0,0 0 0,0-1 0,0 1 0,-1 0 0,1 0 0,0 0 0,0 0 0,0 0 0,0 0 0,-1-1 0,1 1 0,0 0 0,0 0 0,0 0 0,0 0 0,-1 0 0,1 0 0,0 0 0,0 0 0,0 0 0,-1 0 0,1 0 0,0 0 0,0 0 0,0 0 0,-1 0 0,1 0 0,0 0 0,0 0 1,0 0-1,-1 0 0,1 1 0,0-1 0,0 0 0,-15 2 382,9 2-404,0 0 0,-1 0 0,1 1 0,1-1 0,-1 1 0,1 0 0,0 1 0,0-1 0,0 1 0,-6 11 0,-35 67 0,35-57 0,0 0 0,2 1 0,0 0 0,2 0 0,2 1 0,0 0 0,2-1 0,1 2 0,2 32 0,5-34 0,-4-27 0,-1 0 0,0 0 0,0 0 0,1 0 0,-1 0 0,0 0 0,1 0 0,-1 0 0,1 0 0,-1 0 0,1 0 0,-1 0 0,1 0 0,0-1 0,-1 1 0,1 0 0,0 0 0,0-1 0,0 1 0,-1-1 0,1 1 0,0-1 0,0 1 0,2 0 0,-3-2 0,0-1 0,0 1 0,0 0 0,0 0 0,0 0 0,-1-1 0,1 1 0,0 0 0,-1 0 0,1 0 0,0-1 0,-1 1 0,0 0 0,1 0 0,-1 0 0,1 0 0,-1 0 0,-2-1 0,-178-202-11606,180 197 16612,12 3-2889,23 3-1499,-22 1 284,137-4 1027,-48 3-6379,-97 1 3982,26 0-6456</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20.129"/>
    </inkml:context>
    <inkml:brush xml:id="br0">
      <inkml:brushProperty name="width" value="0.025" units="cm"/>
      <inkml:brushProperty name="height" value="0.025" units="cm"/>
    </inkml:brush>
  </inkml:definitions>
  <inkml:trace contextRef="#ctx0" brushRef="#br0">3 1 16592,'0'0'11338,"10"71"-9224,-10-36-800,-1 3-514,-5 2-511,2-3-225,2-6-385,2-8-1953,0-11-1986,6-12-2338,8-6-12428</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1:33.210"/>
    </inkml:context>
    <inkml:brush xml:id="br0">
      <inkml:brushProperty name="width" value="0.025" units="cm"/>
      <inkml:brushProperty name="height" value="0.025" units="cm"/>
    </inkml:brush>
  </inkml:definitions>
  <inkml:trace contextRef="#ctx0" brushRef="#br0">282 34 5125,'-79'2'1465,"43"0"922,1-1 0,-1-2 0,-59-9 0,95 10-2286,0 0-1,0 0 1,0 0 0,0 0 0,0-1-1,0 1 1,0 0 0,0 0 0,0 0-1,1 0 1,-1 0 0,0 0 0,0 0-1,0 0 1,0 0 0,0 0 0,0 0-1,0 0 1,0 0 0,0 0 0,0 0-1,0 0 1,0-1 0,0 1 0,0 0-1,0 0 1,0 0 0,0 0 0,0 0-1,0 0 1,0 0 0,0 0 0,0 0-1,0 0 1,0-1 0,19-1 717,28 1-624,220 15 1002,217 4-497,-371-17-493,474-3 682,-2-41 2396,-558 38-2903,-60 7-2119,0-1-1907,5-2-1955,-1-6-5147</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20.597"/>
    </inkml:context>
    <inkml:brush xml:id="br0">
      <inkml:brushProperty name="width" value="0.025" units="cm"/>
      <inkml:brushProperty name="height" value="0.025" units="cm"/>
    </inkml:brush>
  </inkml:definitions>
  <inkml:trace contextRef="#ctx0" brushRef="#br0">70 11 6790,'0'0'3545,"11"0"-609,40-4-61,-6 0 1348,-2 2 4214,-42 2-6836,-38 18 759,24-12-2360,-13 8 0,0 0 0,-29 23 0,50-33 0,0-1 0,0 1 0,0 1 0,1-1 0,-1 1 0,1 0 0,0 0 0,1 0 0,-1 0 0,1 0 0,0 1 0,0 0 0,1 0 0,0 0 0,0 0 0,-2 11 0,4-16 0,0 1 0,0-1 0,0 0 0,0 0 0,0 1 0,1-1 0,-1 0 0,0 1 0,1-1 0,-1 0 0,1 0 0,-1 0 0,1 1 0,0-1 0,-1 0 0,1 0 0,0 0 0,0 0 0,0 0 0,0 0 0,0-1 0,0 1 0,0 0 0,0 0 0,0-1 0,0 1 0,1 0 0,-1-1 0,0 0 0,0 1 0,0-1 0,1 1 0,-1-1 0,3 0 0,52 2 0,-44-3 0,4 1-530,0-2 1,1 0-1,19-6 1,47-21-6017,-28 5-4136</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20.941"/>
    </inkml:context>
    <inkml:brush xml:id="br0">
      <inkml:brushProperty name="width" value="0.025" units="cm"/>
      <inkml:brushProperty name="height" value="0.025" units="cm"/>
    </inkml:brush>
  </inkml:definitions>
  <inkml:trace contextRef="#ctx0" brushRef="#br0">183 0 19955,'0'0'4820,"4"9"-3544,41 86 3130,-27-61-3889,-1 0 0,14 47 0,-27-68-513,-1 0-1,0 0 1,-1 0-1,0 0 1,-1 1-1,-1-1 1,0 0-1,-1 1 0,0-1 1,-5 22-1,-1-13-44,-1-1 0,-1 1 0,-1-1 0,-1-1 0,-1 1-1,0-2 1,-16 19 0,-111 120-4034,71-90-2075</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52.804"/>
    </inkml:context>
    <inkml:brush xml:id="br0">
      <inkml:brushProperty name="width" value="0.025" units="cm"/>
      <inkml:brushProperty name="height" value="0.025" units="cm"/>
    </inkml:brush>
  </inkml:definitions>
  <inkml:trace contextRef="#ctx0" brushRef="#br0">1 1 5733,'0'0'24728,"7"12"-24088,5 14-238,-1-1 0,-1 2 0,8 30-1,-17-50-393,2 0-1,-1 0 0,1 0 1,0 0-1,1 0 0,-1-1 1,1 1-1,0-1 0,7 7 1,-9-11-9,-1 0 1,1 0-1,0-1 1,0 1-1,0-1 1,0 0 0,0 0-1,0 1 1,1-1-1,-1 0 1,0-1-1,1 1 1,-1 0-1,0-1 1,1 1 0,-1-1-1,1 0 1,-1 0-1,0 0 1,1 0-1,-1 0 1,1 0-1,-1-1 1,1 1 0,-1-1-1,0 0 1,1 0-1,-1 0 1,0 0-1,0 0 1,0 0-1,4-3 1,7-6 0,-1-1 0,1 0 0,-2 0 0,0-2 0,0 1 0,9-16 0,-7 9 0,1 2 0,21-20 0,-34 41 0,0 0 0,0 0 0,0 0 0,0 0 0,0 0 0,-1 0 0,0 0 0,0 0 0,0 5 0,-2 19 0,1-19 0,1 1 0,0-1 0,0 0 0,1 1 0,3 16 0,-4-24 0,1 0 0,0 0 0,-1-1 0,1 1 0,0 0 0,0-1 0,0 1 0,0-1 0,0 1 0,1-1 0,-1 0 0,0 1 0,1-1 0,-1 0 0,1 0 0,-1 0 0,1 0 0,-1 0 0,1 0 0,0-1 0,-1 1 0,1 0 0,0-1 0,0 1 0,0-1 0,-1 0 0,1 0 0,0 1 0,0-1 0,0-1 0,0 1 0,0 0 0,-1 0 0,1-1 0,2 0 0,4-1 0,1-1 0,-1 0 0,0 0 0,0-1 0,0 0 0,-1 0 0,1-1 0,-1 0 0,0 0 0,0-1 0,-1 0 0,0 0 0,8-10 0,-2 2 0,-1-2 0,0 1 0,-1-1 0,0-1 0,8-20 0,-9 0-2055,-9 41-5270</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53.178"/>
    </inkml:context>
    <inkml:brush xml:id="br0">
      <inkml:brushProperty name="width" value="0.025" units="cm"/>
      <inkml:brushProperty name="height" value="0.025" units="cm"/>
    </inkml:brush>
  </inkml:definitions>
  <inkml:trace contextRef="#ctx0" brushRef="#br0">0 0 19763,'0'0'13004,"18"52"-13004,-8-48-2402,-1-3-3748,3-1-3876</inkml:trace>
  <inkml:trace contextRef="#ctx0" brushRef="#br0" timeOffset="1">58 125 12524,'0'0'19731,"-33"48"-19219,33-45-512,0 1 0,3-4 0,7 0 0,2 0 0,-3-1-4164,0-11-6982</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54.376"/>
    </inkml:context>
    <inkml:brush xml:id="br0">
      <inkml:brushProperty name="width" value="0.025" units="cm"/>
      <inkml:brushProperty name="height" value="0.025" units="cm"/>
    </inkml:brush>
  </inkml:definitions>
  <inkml:trace contextRef="#ctx0" brushRef="#br0">4 20 512,'0'0'29121,"0"12"-28469,-1 9-414,-1-5 107,1 1-1,1 0 1,1 0 0,0-1-1,3 18 1,-3-32-340,-1-1 0,1 1 0,-1-1 0,1 1 0,-1 0 0,1-1 0,0 1 1,0-1-1,0 0 0,0 1 0,0-1 0,0 0 0,0 1 0,0-1 0,1 0 0,-1 0 0,0 0 0,1 0 1,-1 0-1,1 0 0,-1-1 0,1 1 0,2 1 0,-1-2-1,0 0 0,-1 0 0,1 0-1,0 0 1,0 0 0,0-1 0,-1 1 0,1-1 0,0 0-1,0 0 1,-1 0 0,6-2 0,1-3-3,1 0-1,-1 0 1,0-1-1,0 0 1,-1 0-1,8-9 1,0-4-1,-1 0 0,18-30 0,-37 106 0,2-48 0,1 1 0,0-1 0,0 1 0,1-1 0,0 1 0,1-1 0,1 10 0,-1-16 0,-1 1 0,1-1 0,0 0 0,0 0 0,0 0 0,0 0 0,0 0 0,1 0 0,-1 0 0,0 0 0,1 0 0,0-1 0,-1 1 0,1-1 0,0 1 0,0-1 0,0 1 0,0-1 0,0 0 0,0 0 0,0 0 0,0 0 0,1-1 0,-1 1 0,0 0 0,0-1 0,1 0 0,-1 0 0,0 1 0,4-1 0,1 0 0,-1-1 0,1 1 0,0-1 0,0 0 0,0-1 0,-1 1 0,1-1 0,-1-1 0,1 1 0,-1-1 0,0 0 0,0 0 0,0-1 0,-1 0 0,1 0 0,-1 0 0,0-1 0,0 0 0,6-7 0,-5 5 0,-1-1 0,0 1 0,0-1 0,-1 0 0,0 0 0,0 0 0,-1 0 0,0-1 0,0 0 0,-1 1 0,0-1 0,-1 0 0,0 0 0,0-13 0,-2 21 1,1-1 0,-1 1 0,1 0 0,-1-1 0,1 1 0,-1 0 0,0 0 0,0-1 0,0 1-1,0 0 1,0 0 0,0 0 0,0 0 0,0 0 0,0 0 0,0 1 0,-1-1 0,1 0 0,0 0 0,0 1 0,-1-1 0,1 1 0,-1-1 0,1 1 0,0 0 0,-1 0 0,1-1-1,-1 1 1,1 0 0,-3 1 0,3-2-6,0 1 1,-1 0-1,1-1 0,0 1 0,0 0 0,-1 0 0,1 0 0,0 0 0,-1 0 0,1 0 1,0 1-1,0-1 0,-1 0 0,1 1 0,0-1 0,0 1 0,0-1 0,-1 1 0,1 0 0,0-1 1,0 1-1,0 0 0,0 0 0,0 0 0,0-1 0,0 1 0,1 0 0,-1 0 0,-1 2 1,5-2-1082,-1 0 1,1-1 0,-1 1 0,1 0 0,0-1 0,-1 0-1,1 1 1,0-1 0,-1 0 0,6-1 0,-5 1-928,22 0-10185</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54.798"/>
    </inkml:context>
    <inkml:brush xml:id="br0">
      <inkml:brushProperty name="width" value="0.025" units="cm"/>
      <inkml:brushProperty name="height" value="0.025" units="cm"/>
    </inkml:brush>
  </inkml:definitions>
  <inkml:trace contextRef="#ctx0" brushRef="#br0">162 48 9577,'0'0'19960,"-2"-8"-17814,1 5-2079,1 1 0,-1-1 0,0 1 0,0-1 0,0 1 0,0-1 0,0 1 0,-1 0 0,1 0 0,-1-1 0,1 1 0,-1 0 1,-4-3-1,5 4-63,-1 1 1,1-1 0,-1 1 0,0-1 0,1 1 0,-1 0-1,0 0 1,0 0 0,1 0 0,-1 0 0,0 0 0,1 0 0,-1 0-1,0 1 1,0-1 0,1 1 0,-1-1 0,1 1 0,-1-1 0,1 1-1,-1 0 1,1 0 0,-1 0 0,1 0 0,-1 0 0,1 0-1,0 1 1,0-1 0,-2 2 0,-8 7-5,0 1 0,1-1 0,0 2 0,-10 14 0,16-20 0,1 0 0,0 0 0,0 0 0,0 0 0,0 0 0,1 1 0,0-1 0,1 1 0,-1-1 0,1 1 0,0 12 0,1-18 0,0 0 0,0 0 0,0 0 0,0 0 0,1 0 0,-1 0 0,0-1 0,0 1 0,1 0 0,-1 0 0,1 0 0,-1 0 0,1-1 0,-1 1 0,1 0 0,-1 0 0,1-1 0,0 1 0,-1 0 0,1-1 0,0 1 0,0-1 0,0 1 0,-1-1 0,1 1 0,2 0 0,30 2 0,-25-4 0,0 0 0,0-1 0,1 0 0,-1 0 0,14-6 0,-11 2 0,-1-1 0,1 0 0,-1 0 0,0-1 0,-1 0 0,0-1 0,0 0 0,-1 0 0,0-1 0,-1 0 0,0 0 0,0-1 0,4-11 0,-46 70 0,33-45 0,0 1 0,0 0 0,0 0 0,0 0 0,0 0 0,1 0 0,0 1 0,0-1 0,0 0 0,0 0 0,1 1 0,-1-1 0,1 1 0,0-1 0,2 7 0,0-9-66,1-1 0,0 0-1,0-1 1,0 1 0,1 0 0,-1-1 0,0 1-1,0-1 1,0 0 0,0 0 0,0-1 0,0 1-1,1 0 1,4-2 0,-3 0-921,1 1 0,-1-1 1,1 0-1,-1 0 0,0-1 0,8-4 0,27-23-9789,-31 23 7822,26-22-8086</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55.248"/>
    </inkml:context>
    <inkml:brush xml:id="br0">
      <inkml:brushProperty name="width" value="0.025" units="cm"/>
      <inkml:brushProperty name="height" value="0.025" units="cm"/>
    </inkml:brush>
  </inkml:definitions>
  <inkml:trace contextRef="#ctx0" brushRef="#br0">168 1 9705,'0'0'9935,"-9"6"-5424,-8 4-3617,2-2 198,-1 2 0,1 0-1,1 0 1,0 1 0,0 1-1,-21 24 1,35-36-1090,0 1 1,-1-1-1,1 1 0,-1-1 0,1 1 1,0-1-1,-1 1 0,1-1 1,0 1-1,0-1 0,-1 1 0,1 0 1,0-1-1,0 1 0,0-1 1,0 1-1,0 0 0,0-1 0,0 1 1,0 0-1,0-1 0,0 1 1,0 0-1,0-1 0,0 1 0,0-1 1,1 1-1,-1 0 0,0-1 1,0 1-1,1-1 0,-1 1 0,1-1 1,0 1-1,23 6 18,32-14-40,-45 3-25,-1 0 0,0-1 0,1 0 1,-1-1-1,-1 0 0,1 0 0,-1-1 0,-1 0 0,15-15 1,-25 56-432,-9 25 707,2 1 0,4 0 0,1 71 0,3-122-231,1 0 0,-1 0 0,-1-1 0,0 1 0,0 0 0,0-1 0,-1 0 0,-1 1 0,1-1 0,-9 12 0,10-17 0,1 0 0,-1 0 0,-1 0 0,1-1 0,0 1 0,0-1 0,-1 0 0,0 1 0,1-1 0,-1 0 0,0 0 0,0-1 0,0 1 0,0-1 0,0 1 0,0-1 0,-1 0 0,1 0 0,0-1 0,-1 1 0,1-1 0,-1 1 0,1-1 0,0 0 0,-1 0 0,1-1 0,-1 1 0,1-1 0,0 1 0,-6-3 0,6 1 0,0 1 0,0-1 0,0 0 0,1 0 0,-1 0 0,1 0 0,-1-1 0,1 1 0,0-1 0,0 1 0,0-1 0,0 0 0,0 0 0,1 0 0,-1 0 0,1 0 0,0 0 0,0 0 0,0 0 0,0 0 0,0-6 0,-2-8 0,1 0 0,1-31 0,1 47 0,-1-4-42,1-1 0,0 1 1,0 0-1,0-1 0,1 1 0,-1-1 0,1 1 0,1 0 1,-1-1-1,1 1 0,0 0 0,0 0 0,1 0 1,-1 0-1,1 1 0,0-1 0,0 1 0,1 0 0,-1 0 1,1 0-1,0 0 0,0 0 0,0 1 0,1 0 1,-1 0-1,1 0 0,0 0 0,0 1 0,7-3 0,77-28-9349,-32 13-1749,-21 7 351</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55.650"/>
    </inkml:context>
    <inkml:brush xml:id="br0">
      <inkml:brushProperty name="width" value="0.025" units="cm"/>
      <inkml:brushProperty name="height" value="0.025" units="cm"/>
    </inkml:brush>
  </inkml:definitions>
  <inkml:trace contextRef="#ctx0" brushRef="#br0">1 102 14798,'0'0'16704,"11"4"-15802,-2 0-874,1-1 0,-1 0 0,1-1 0,0 0 0,0 0 0,0-1-1,0-1 1,0 0 0,0 0 0,0 0 0,0-2 0,11-1 0,-3-2-28,-1-1 0,1-1 0,17-10 0,-31 15 0,0 1 0,0-1 0,-1-1 0,1 1 0,-1 0 0,1-1 0,-1 0 0,0 0 0,0 0 0,0 0 0,0 0 0,-1-1 0,1 1 0,-1-1 0,0 1 0,0-1 0,0 0 0,-1 0 0,3-7 0,-4 10 0,-1 0 0,0 0 0,1 0 0,-1 0 0,1 0 0,-1 0 0,0 0 0,0 1 0,0-1 0,1 0 0,-1 0 0,0 1 0,0-1 0,0 1 0,0-1 0,0 1 0,0-1 0,0 1 0,0 0 0,0-1 0,0 1 0,0 0 0,-1 0 0,1 0 0,0 0 0,0 0 0,0 0 0,0 0 0,0 0 0,0 0 0,-2 1 0,-41 2 0,27 1 0,1 1 0,0 1 0,1 1 0,0 0 0,0 1 0,0 0 0,1 1 0,0 1 0,1 0 0,0 1 0,-19 20 0,30-29 0,1-1 0,-1 1 0,1 0 0,-1-1 0,1 1 0,0 0 0,0 0 0,0 0 0,0 0 0,0 0 0,0 0 0,0 0 0,0 0 0,1 0 0,-1 0 0,1 1 0,0-1 0,0 0 0,0 0 0,0 4 0,1-4 0,0-1 0,-1 1 0,1-1 0,0 1 0,1-1 0,-1 0 0,0 1 0,0-1 0,0 0 0,1 0 0,-1 0 0,1 0 0,-1 0 0,1 0 0,-1 0 0,1-1 0,-1 1 0,1 0 0,3 0 0,10 2 0,0 0 0,0-1 0,1-1 0,20-1 0,-32 0 0,18 0-130,75-2-3626,-80 0 1708,0 0 1,0-1 0,29-9 0,5-9-10701</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07.794"/>
    </inkml:context>
    <inkml:brush xml:id="br0">
      <inkml:brushProperty name="width" value="0.025" units="cm"/>
      <inkml:brushProperty name="height" value="0.025" units="cm"/>
    </inkml:brush>
  </inkml:definitions>
  <inkml:trace contextRef="#ctx0" brushRef="#br0">31 0 6054,'0'0'15855,"1"8"-14147,1 36 535,-3 0 1,-10 73-1,-1 17-496,11-84-1433,-8 99 45,26-286-359,-9 95 0,2 1 0,1 0 0,2 1 0,28-56 0,-39 92 0,1 0 0,-1 0 0,1 0 0,0 1 0,0 0 0,1-1 0,-1 1 0,1 0 0,-1 1 0,1-1 0,0 1 0,0-1 0,0 1 0,1 0 0,-1 1 0,0-1 0,1 1 0,-1 0 0,1 0 0,6-1 0,-7 2 0,-1 0 0,1 0 0,0 0 0,-1 0 0,1 1 0,-1 0 0,0-1 0,1 1 0,-1 1 0,1-1 0,-1 0 0,0 1 0,0-1 0,0 1 0,0 0 0,0 0 0,0 0 0,-1 1 0,1-1 0,0 1 0,-1-1 0,0 1 0,0 0 0,0 0 0,0 0 0,3 6 0,-4-7 0,0-1 0,0 1 0,0 0 0,0 0 0,0 0 0,-1 1 0,1-1 0,0 0 0,-1 0 0,0 0 0,1 1 0,-1-1 0,0 0 0,0 0 0,0 0 0,-1 1 0,1-1 0,0 0 0,-1 0 0,0 0 0,1 0 0,-1 1 0,0-1 0,0 0 0,0 0 0,0-1 0,0 1 0,-1 0 0,1 0 0,-1 0 0,1-1 0,-1 1 0,1-1 0,-1 1 0,0-1 0,0 0 0,0 0 0,0 0 0,0 0 0,0 0 0,0 0 0,0 0 0,0-1 0,0 1 0,-3 0 0,-12 2 0,1 0 0,-1-1 0,1-1 0,-30-1 0,37-1 0,7 2 0,-1-1 0,1 0 0,0 0 0,-1 0 0,1 0 0,0 0 0,-1 0 0,1-1 0,0 1 0,0-1 0,-1 0 0,1 0 0,0 0 0,0 0 0,0 0 0,0 0 0,0 0 0,0-1 0,0 1 0,1-1 0,-1 1 0,0-1 0,-1-2 0,5 3-222,1 0-1,-1 0 1,0 0-1,0 0 1,1 0-1,-1 1 1,1-1-1,-1 0 1,1 1-1,-1 0 1,0 0-1,1 0 1,-1 0 0,4 0-1,-1 0-1255,31-5-4715,6-3-2562</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08.139"/>
    </inkml:context>
    <inkml:brush xml:id="br0">
      <inkml:brushProperty name="width" value="0.025" units="cm"/>
      <inkml:brushProperty name="height" value="0.025" units="cm"/>
    </inkml:brush>
  </inkml:definitions>
  <inkml:trace contextRef="#ctx0" brushRef="#br0">0 0 9289,'0'0'23478,"19"27"-31037,-4-21-3652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1:22.116"/>
    </inkml:context>
    <inkml:brush xml:id="br0">
      <inkml:brushProperty name="width" value="0.025" units="cm"/>
      <inkml:brushProperty name="height" value="0.025" units="cm"/>
    </inkml:brush>
  </inkml:definitions>
  <inkml:trace contextRef="#ctx0" brushRef="#br0">1261 546 5381,'0'0'8109,"9"0"-6353,0 1-1227,28 1 1397,-11-4 3830,-25-2-5274,-1 1 1,1 0-1,-1-1 1,0 1-1,0-1 1,0 1-1,0 0 1,-1-1-1,1 1 1,-1 0-1,0-1 1,-2-4-1,-7-8-327,-2 0 0,0 0 0,-1 1 0,0 1 0,-1 0-1,-1 1 1,0 1 0,-18-11 0,-141-78 1412,137 81-1490,-36-19-77,-2 3 0,-1 4 0,-2 3 0,-1 3 0,-118-22 0,142 43 0,-1 1 0,-105 9 0,21 0 0,159-8-2701,20-10-6917,-22 8 5121,8-3-6169</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08.477"/>
    </inkml:context>
    <inkml:brush xml:id="br0">
      <inkml:brushProperty name="width" value="0.025" units="cm"/>
      <inkml:brushProperty name="height" value="0.025" units="cm"/>
    </inkml:brush>
  </inkml:definitions>
  <inkml:trace contextRef="#ctx0" brushRef="#br0">31 0 18546,'0'0'14221,"-31"38"-14221,43-38-1057,-2-5-3812,2-4-5572</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09.458"/>
    </inkml:context>
    <inkml:brush xml:id="br0">
      <inkml:brushProperty name="width" value="0.025" units="cm"/>
      <inkml:brushProperty name="height" value="0.025" units="cm"/>
    </inkml:brush>
  </inkml:definitions>
  <inkml:trace contextRef="#ctx0" brushRef="#br0">1 120 5285,'3'-10'3385,"0"1"-2558,21-52 4229,-1 21 1051,-23 41-6007,0-1 1,0 0 0,0 0 0,0 1 0,0-1 0,0 0 0,0 1-1,0-1 1,0 0 0,0 0 0,0 1 0,0-1 0,1 0 0,-1 1-1,0-1 1,0 0 0,0 0 0,0 1 0,0-1 0,0 0 0,1 0-1,-1 0 1,0 1 0,0-1 0,0 0 0,1 0 0,-1 0 0,0 1-1,0-1 1,1 0 0,-1 0 0,0 0 0,0 0 0,1 0 0,-1 0-1,0 1 1,0-1 0,1 0 0,-1 0 0,0 0 0,0 0 0,1 0-1,-1 0 1,0 0 0,1 0 0,-1 0 0,0 0 0,0 0 0,1-1-1,-1 1 1,0 0 0,1 0 0,-1 0 0,0 0 0,0 0 0,0 0-1,1-1 1,-1 1 0,0 0 0,0 0 0,1 0 0,-1-1 0,0 1-1,0 0 1,0 0 0,1-1 0,0 29 821,-1-24-396,-10 439 3166,8-356-3482,0-77-210,-2-28 0,-1-33 0,5-1 0,6-64 0,-4 100 0,0-1 0,1 1 0,1 0 0,1 0 0,0 0 0,1 1 0,1 0 0,10-17 0,-13 27 0,0 1 0,0 0 0,0 0 0,1 0 0,0 0 0,0 1 0,0-1 0,0 1 0,0 0 0,1 1 0,-1 0 0,1-1 0,0 2 0,11-3 0,-15 3 0,0 0 0,0 1 0,0-1 0,0 1 0,0 0 0,0 0 0,1 0 0,-1 0 0,0 0 0,0 0 0,0 0 0,0 1 0,0-1 0,0 1 0,0-1 0,0 1 0,0 0 0,0 0 0,-1 0 0,1 0 0,0 0 0,0 0 0,-1 1 0,1-1 0,-1 0 0,1 1 0,-1-1 0,0 1 0,1 0 0,-1-1 0,0 1 0,0 0 0,0 0 0,0 0 0,0 0 0,-1 0 0,1 0 0,-1 0 0,1 0 0,-1 0 0,0 0 0,0 0 0,1 0 0,-2 2 0,1 0 0,-1 0 0,0-1 0,0 1 0,-1 0 0,1-1 0,-1 1 0,0-1 0,1 0 0,-2 1 0,1-1 0,0 0 0,-1 0 0,1-1 0,-1 1 0,0 0 0,0-1 0,0 0 0,0 1 0,0-1 0,0 0 0,-1-1 0,-4 3 0,-2 1 0,0-1 0,0 0 0,0-1 0,0 0 0,-1 0 0,-19 2 0,66-29-7468,-7 9 1248,3-1-2161</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09.969"/>
    </inkml:context>
    <inkml:brush xml:id="br0">
      <inkml:brushProperty name="width" value="0.025" units="cm"/>
      <inkml:brushProperty name="height" value="0.025" units="cm"/>
    </inkml:brush>
  </inkml:definitions>
  <inkml:trace contextRef="#ctx0" brushRef="#br0">39 0 18161,'0'0'9940,"-3"10"-7740,-3 17-1468,-3 5-298,2 0-1,1 0 1,-2 34-1,8-66-433,0 0 0,0 1 0,0-1 0,0 0 0,0 0 0,0 1 0,0-1 0,0 0 0,0 1 0,0-1 0,1 0 0,-1 1 0,0-1 0,0 0 0,0 0 0,0 1 0,0-1 0,1 0 0,-1 0 0,0 1 0,0-1 0,0 0 0,1 0 0,-1 0 0,0 1 0,0-1 0,1 0 0,-1 0 0,0 0 0,1 0 0,-1 0 0,0 1 0,0-1 0,1 0 0,-1 0 0,0 0 0,1 0 0,-1 0 0,0 0 0,1 0 0,-1 0 0,0 0 0,1 0 0,-1 0 0,0 0 0,0-1 0,1 1 0,-1 0 0,0 0 0,1 0 0,-1 0 0,0 0 0,0-1 0,1 1 0,-1 0 0,0 0 0,0 0 0,1-1 0,15-13 0,-10 1 0,-1 1 0,0-1 0,-1-1 0,-1 1 0,0 0 0,0-1 0,-1 1 0,-1-1 0,-1 0 0,0 0 0,-2-16 0,2 31 0,0-1 0,0 0 0,0 0 0,0 0 0,0 1 0,-1-1 0,1 0 0,0 0 0,0 0 0,0 0 0,0 0 0,-1 1 0,1-1 0,0 0 0,0 0 0,0 0 0,-1 0 0,1 0 0,0 0 0,0 0 0,0 0 0,-1 0 0,1 0 0,0 0 0,0 0 0,0 0 0,-1 0 0,1 0 0,0 0 0,0 0 0,-1 0 0,1 0 0,0 0 0,0 0 0,0 0 0,-1 0 0,1 0 0,0 0 0,0 0 0,0 0 0,-1-1 0,1 1 0,0 0 0,0 0 0,0 0 0,0 0 0,-1-1 0,1 1 0,0 0 0,0 0 0,0 0 0,0 0 0,0-1 0,0 1 0,0 0 0,0-1 0,-9 21 0,8-19 0,1 1 0,-1 0 0,1-1 0,0 1 0,-1 0 0,1-1 0,0 1 0,0 0 0,0-1 0,1 1 0,-1 0 0,0-1 0,1 1 0,-1 0 0,1-1 0,-1 1 0,1-1 0,0 1 0,1 2 0,-1-4 0,0 1 0,0-1 0,0 1 0,0-1 0,0 1 0,0-1 0,0 0 0,0 1 0,0-1 0,0 0 0,0 0 0,1 0 0,-1 0 0,0 0 0,0 0 0,0 0 0,0 0 0,0 0 0,0 0 0,0-1 0,2 0 0,4-1 0,0-1 0,-1 0 0,1-1 0,-1 1 0,0-1 0,0-1 0,8-6 0,12-20 0,-25 34 0,0 0 0,0 1 0,0-1 0,0 0 0,-1 0 0,0 0 0,0 1 0,0 5 0,-13 89 0,14-97 0,-1 0 0,0-1 0,1 1 0,-1-1 0,1 1 0,-1-1 0,1 1 0,0-1 0,-1 1 0,1-1 0,-1 0 0,1 1 0,0-1 0,-1 0 0,1 1 0,0-1 0,0 0 0,-1 0 0,1 0 0,0 1 0,0-1 0,-1 0 0,1 0 0,0 0 0,-1 0 0,3-1 0,27 1 0,-22 0 0,15-5-3299,-21 4 2376,0 0 1,-1 0 0,1-1-1,0 1 1,0-1-1,-1 1 1,1-1 0,-1 0-1,1 1 1,-1-1 0,0 0-1,0 0 1,1-3-1,6-13-15343</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10.327"/>
    </inkml:context>
    <inkml:brush xml:id="br0">
      <inkml:brushProperty name="width" value="0.025" units="cm"/>
      <inkml:brushProperty name="height" value="0.025" units="cm"/>
    </inkml:brush>
  </inkml:definitions>
  <inkml:trace contextRef="#ctx0" brushRef="#br0">1 0 2659,'0'0'10826</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10.657"/>
    </inkml:context>
    <inkml:brush xml:id="br0">
      <inkml:brushProperty name="width" value="0.025" units="cm"/>
      <inkml:brushProperty name="height" value="0.025" units="cm"/>
    </inkml:brush>
  </inkml:definitions>
  <inkml:trace contextRef="#ctx0" brushRef="#br0">145 64 13549,'0'0'9529,"2"-8"-7106,8-41 1560,-10 49-3962,0-1 1,0 1-1,0 0 1,0 0-1,0-1 1,0 1-1,0 0 1,0 0-1,0 0 1,0-1-1,0 1 1,0 0 0,0 0-1,0 0 1,0-1-1,-1 1 1,1 0-1,0 0 1,0 0-1,0-1 1,0 1-1,0 0 1,-1 0-1,1 0 1,0 0-1,0 0 1,0-1-1,-1 1 1,1 0-1,0 0 1,0 0-1,0 0 1,-1 0-1,1 0 1,0 0-1,0 0 1,0 0-1,-1 0 1,1 0-1,0 0 1,0 0-1,-1 0 1,1 0-1,0 0 1,-17 4 1056,-14 10 159,17-5-1237,1 1 0,0 1 0,-14 14 0,24-22 0,-1 1 0,1 0 0,0-1 0,0 1 0,0 1 0,1-1 0,0 0 0,-1 0 0,1 1 0,1 0 0,-1-1 0,1 1 0,0 0 0,0-1 0,-1 9 0,2-12 0,1 0 0,-1 0 0,0 0 0,1 0 0,-1 0 0,0 0 0,1 0 0,0 0 0,-1 0 0,1 0 0,-1-1 0,1 1 0,0 0 0,-1 0 0,1 0 0,0-1 0,0 1 0,0 0 0,0-1 0,0 1 0,0-1 0,0 1 0,0-1 0,0 0 0,0 1 0,0-1 0,0 0 0,0 0 0,0 0 0,2 1 0,40 0 0,-32-1 0,59-3-3266,-58 2 1773,-1-1 0,0 0 1,0 0-1,-1-1 0,1-1 0,-1 0 0,14-7 0,0-3-11805</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11.001"/>
    </inkml:context>
    <inkml:brush xml:id="br0">
      <inkml:brushProperty name="width" value="0.025" units="cm"/>
      <inkml:brushProperty name="height" value="0.025" units="cm"/>
    </inkml:brush>
  </inkml:definitions>
  <inkml:trace contextRef="#ctx0" brushRef="#br0">338 233 10025,'0'0'18370,"1"4"-17751,1-3-563,0 1-1,0 0 0,0-1 1,0 1-1,0-1 1,0 0-1,0 1 1,0-1-1,0 0 1,0 0-1,1 0 1,-1-1-1,0 1 0,1-1 1,-1 1-1,1-1 1,-1 0-1,1 0 1,-1 0-1,0 0 1,1 0-1,-1 0 1,1-1-1,-1 1 0,1-1 1,-1 0-1,0 0 1,0 1-1,3-3 1,0 2 3,-1-1 1,1 0-1,0 0 1,-1 0-1,0 0 1,0-1-1,0 0 1,0 0-1,0 0 1,0 0-1,-1-1 1,1 1-1,-1-1 1,0 0-1,4-7 1,-6 11-55,-1 0 1,0-1-1,0 1 1,0 0-1,0 0 0,1 0 1,-1-1-1,0 1 1,0 0-1,0 0 0,0-1 1,0 1-1,0 0 1,0 0-1,0-1 0,0 1 1,0 0-1,0 0 1,0-1-1,0 1 1,0 0-1,0 0 0,0-1 1,0 1-1,0 0 1,0 0-1,0-1 0,0 1 1,-1 0-1,1 0 1,0-1-1,0 1 0,0 0 1,0 0-1,0 0 1,-1-1-1,1 1 0,0 0 1,0 0-1,0 0 1,-1-1-1,-12 4 381,-15 12 138,19-7-524,0 0 0,0 0 0,1 1 0,0 1 0,-8 11 0,13-16 0,0-1 0,1 2 0,-1-1 0,1 0 0,0 1 0,0-1 0,0 1 0,1-1 0,0 1 0,0 0 0,1-1 0,-1 12 0,1-15-8,1-1 0,-1 0 0,0 1 0,1-1 0,-1 0 0,1 1 0,-1-1 0,1 0 0,0 0 0,-1 0 0,1 0 0,0 1 0,0-1 0,0 0 1,0 0-1,0 0 0,0-1 0,0 1 0,0 0 0,0 0 0,0-1 0,0 1 0,2 0 0,1 1-69,1 0 0,-1-1 1,1 0-1,-1 0 0,1 0 1,-1 0-1,6-1 0,-1 0-265,-1 0 1,0 0-1,1-1 0,-1 0 0,0-1 0,0 0 0,14-4 1,-19 4-561,0 0 0,0 0 0,0 0 1,0 0-1,0 0 0,-1-1 0,1 1 0,-1-1 1,0 0-1,0 0 0,0 0 0,3-5 1,3-17-12184</inkml:trace>
  <inkml:trace contextRef="#ctx0" brushRef="#br0" timeOffset="1">97 22 14125,'0'0'5381,"-75"-13"-3074,59 5 63,10 7-224,13 1-2018,16 0-160,-2 0-3235,7 0-8104</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11.927"/>
    </inkml:context>
    <inkml:brush xml:id="br0">
      <inkml:brushProperty name="width" value="0.025" units="cm"/>
      <inkml:brushProperty name="height" value="0.025" units="cm"/>
    </inkml:brush>
  </inkml:definitions>
  <inkml:trace contextRef="#ctx0" brushRef="#br0">51 272 5157,'0'0'7474,"10"-8"-3118,-4 4-3622,30-23 1896,-34 25-2126,0 0 0,0 0 1,0 0-1,0 0 0,-1 0 0,1-1 1,-1 1-1,1 0 0,-1-1 0,0 1 1,0-1-1,0 0 0,0 1 1,-1-1-1,1 0 0,0-2 0,-2 4-389,1 1 0,-1-1 0,1 1 0,0 0 0,-1-1 0,1 1 0,-1 0 0,1-1 0,-1 1 0,1 0 0,-1 0 0,1-1 0,-1 1 0,1 0 0,-1 0 0,1 0 0,-1 0 0,0 0 0,1 0 0,-1-1 0,1 1-1,-1 1 1,1-1 0,-1 0 0,0 0 0,1 0 0,-1 0 0,1 0 0,-1 1 0,-20 3 216,15-1-328,0 1 1,0 0-1,0 0 0,0 0 1,1 0-1,-1 1 1,1 0-1,1 0 0,-1 1 1,1-1-1,0 1 0,0 0 1,0 0-1,1 1 1,0-1-1,0 1 0,1-1 1,-4 15-1,6-20-3,0-1 0,-1 1 0,1 0 0,0 0 0,0 0 0,0 0 0,0 0 0,0 0 0,0 0 0,1-1 0,-1 1 0,0 0 0,0 0 0,1 0 0,-1 0 0,0-1 0,1 1 0,-1 0 0,1 0 0,-1 0 0,1-1 0,-1 1 0,1 0 0,-1-1 0,1 1 0,0-1 0,0 1 0,-1-1 0,1 1 0,0-1 0,0 1 0,1 0 0,1-1 0,0 1 0,-1-1 0,1 0 0,0 0 0,0 0 0,0 0 0,0 0 0,0 0 0,0-1 0,4-1 0,5-1 0,0-2 0,0 1 0,-1-1 0,12-8 0,-4 1 0,0-2 0,-1 0 0,25-24 0,-36 31 0,-1-1 0,0 1 0,0-1 0,0 0 0,-1 0 0,0-1 0,0 0 0,-1 1 0,0-2 0,4-16 0,-8 19 0,-5 10 0,-3 10 0,5-5 0,0 1 0,0-1 0,1 1 0,0-1 0,1 1 0,0-1 0,1 1 0,-1 0 0,2 0 0,-1-1 0,3 13 0,-2-20 0,0 1 0,0-1 0,0 1 0,0-1 0,1 1 0,-1-1 0,1 0 0,-1 1 0,1-1 0,-1 0 0,1 0 0,-1 0 0,1 0 0,0 0 0,0-1 0,0 1 0,-1-1 0,1 1 0,0-1 0,0 1 0,0-1 0,0 0 0,0 0 0,0 0 0,0 0 0,-1 0 0,1 0 0,3-2 0,2 2 0,1-2 0,-1 1 0,0-1 0,0 0 0,0 0 0,9-5 0,-3-1 0,0-1 0,0 0 0,-1-1 0,-1 0 0,1-1 0,-2 0 0,17-22 0,-21 25 0,0-1 0,0 0 0,-1 0 0,0-1 0,0 0 0,-1 1 0,0-2 0,-1 1 0,0 0 0,-1-1 0,0 1 0,0-12 0,-18 53 0,-6 25 0,-55 159 0,69-187 0,2 0 0,0 1 0,2-1 0,1 1 0,1 50 0,7-54 0,-4-22 0,-5-8 0,-4-6 0,0 0 0,-38-63 0,43 70 0,1 0 0,-1-1 0,1 0 0,1 1 0,-1-1 0,1 0 0,0 0 0,0 0 0,0 0 0,1 0 0,-1 0 0,1 0 0,0 0 0,2-7 0,-1 11 1,-1-1 0,1 1 0,1-1 0,-1 1-1,0 0 1,0-1 0,0 1 0,1 0 0,-1 0 0,0 0 0,1 0 0,-1 0 0,1 0-1,0 0 1,-1 1 0,1-1 0,0 0 0,-1 1 0,1-1 0,2 1 0,44-8-312,-33 6-38,57-12-4829,-24 1-3369,-13 0-4697</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12.635"/>
    </inkml:context>
    <inkml:brush xml:id="br0">
      <inkml:brushProperty name="width" value="0.025" units="cm"/>
      <inkml:brushProperty name="height" value="0.025" units="cm"/>
    </inkml:brush>
  </inkml:definitions>
  <inkml:trace contextRef="#ctx0" brushRef="#br0">99 0 17264,'0'0'7522,"-4"14"-5456,-12 37-1176,-5 15 785,2 0 0,-19 130 0,71-403-1675,-31 211 0,-1 0 0,1 1 0,0-1 0,0 0 0,0 0 0,1 0 0,-1 0 0,1-1 0,0 1 0,0-1 0,0 1 0,1-1 0,-1 0 0,1-1 0,0 1 0,0 0 0,0-1 0,0 0 0,0 0 0,0 0 0,0-1 0,1 1 0,-1-1 0,1 0 0,-1 0 0,1 0 0,-1-1 0,1 0 0,8 0 0,-5 0 0,0-1 0,0 0 0,0 0 0,0-1 0,0 0 0,0 0 0,0-1 0,-1 0 0,1 0 0,-1 0 0,0-1 0,0-1 0,0 1 0,-1-1 0,0 0 0,10-10 0,-10 8 0,-1 0 0,0 0 0,0 0 0,-1-1 0,0 0 0,0 0 0,-1 0 0,0 0 0,0-1 0,-1 1 0,0-1 0,-1 1 0,1-15 0,-2 23 0,1-1 0,-1 1 0,0 0 0,0-1 0,0 1 0,0 0 0,0-1 0,0 1 0,0 0 0,0 0 0,0-1 0,0 1 0,0 0 0,-1-1 0,1 1 0,0 0 0,0-1 0,0 1 0,0 0 0,0 0 0,-1-1 0,1 1 0,0 0 0,0 0 0,0-1 0,-1 1 0,1 0 0,0 0 0,0 0 0,-1-1 0,1 1 0,0 0 0,0 0 0,-1 0 0,1 0 0,0 0 0,-1 0 0,1-1 0,0 1 0,0 0 0,-1 0 0,0 0 0,-14 9 0,-12 18 0,13-8 0,1 1 0,-17 34 0,26-46 0,0 1 0,0 0 0,1 0 0,1 0 0,0 1 0,0-1 0,0 1 0,1-1 0,1 13 0,1-19 0,-1-1 0,1 0 0,0 1 0,0-1 0,0 0 0,1 0 0,-1 0 0,1 0 0,-1 0 0,1 0 0,-1 0 0,1 0 0,0-1 0,0 1 0,0-1 0,0 1 0,0-1 0,0 0 0,0 0 0,1 0 0,-1 0 0,0 0 0,1 0 0,-1-1 0,1 1 0,-1-1 0,0 1 0,1-1 0,4 0 0,3 1 0,0-1 0,1 0 0,-1 0 0,0-1 0,0 0 0,13-3 0,-14 1 0,-1-1 0,0 1 0,0-2 0,0 1 0,-1-1 0,1 0 0,7-7 0,-12 9 0,0 1 0,1-1 0,-1 0 0,0-1 0,-1 1 0,1 0 0,0-1 0,-1 0 0,0 1 0,0-1 0,0 0 0,0 0 0,-1 0 0,1 0 0,-1-1 0,1-5 0,-2 9 0,-1 1 0,1-1 0,0 1 0,-1-1 0,1 1 0,0 0 0,-1-1 0,1 1 0,0 0 0,-1-1 0,1 1 0,-1 0 0,1-1 0,0 1 0,-1 0 0,1 0 0,-1 0 0,1-1 0,-1 1 0,1 0 0,-1 0 0,1 0 0,-1 0 0,1 0 0,-1 0 0,1 0 0,-1 0 0,1 0 0,-1 0 0,1 0 0,-1 0 0,1 0 0,-1 1 0,1-1 0,-1 0 0,1 0 0,-1 0 0,1 1 0,-1-1 0,1 0 0,0 1 0,-1-1 0,0 1 0,-21 11 0,18-9 0,0 0 0,1 1 0,0-1 0,0 1 0,0 0 0,0 0 0,1 0 0,0 0 0,-1 0 0,1 1 0,1-1 0,-1 1 0,-1 6 0,3-9 0,0 0 0,0 0 0,0-1 0,0 1 0,0 0 0,1 0 0,-1 0 0,0 0 0,1-1 0,0 1 0,-1 0 0,1 0 0,0-1 0,0 1 0,0 0 0,0-1 0,0 1 0,0-1 0,0 0 0,1 1 0,-1-1 0,1 0 0,-1 0 0,1 1 0,-1-1 0,1 0 0,-1-1 0,1 1 0,0 0 0,0 0 0,-1-1 0,1 1 0,0-1 0,0 0 0,0 1 0,2-1 0,43 7-1151,-15-6-2705,13 0-5679</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13.334"/>
    </inkml:context>
    <inkml:brush xml:id="br0">
      <inkml:brushProperty name="width" value="0.025" units="cm"/>
      <inkml:brushProperty name="height" value="0.025" units="cm"/>
    </inkml:brush>
  </inkml:definitions>
  <inkml:trace contextRef="#ctx0" brushRef="#br0">178 5 7815,'-2'-3'10098,"-4"1"-4200,-10 2-1957,-16 7-2780,22-3-792,0 1 0,0 0 0,1 1 1,0 0-1,0 1 0,0 0 0,-11 11 1,17-15-343,0 1 0,0-1 0,0 1 0,0 0 0,0-1 0,0 1 0,1 0 1,0 1-1,0-1 0,0 0 0,1 1 0,-1-1 0,1 1 0,0-1 0,0 1 0,1-1 1,-1 1-1,1 0 0,0-1 0,1 6 0,-1-9-17,1 1 0,-1-1 1,1 1-1,0-1 0,0 0 0,0 1 1,0-1-1,0 0 0,0 0 0,0 1 1,0-1-1,0 0 0,1 0 0,-1 0 0,0 0 1,1-1-1,-1 1 0,0 0 0,1-1 1,-1 1-1,1 0 0,0-1 0,-1 0 0,1 1 1,1-1-1,46 3 11,-41-3-68,5 0-523,-1-1-1,1 0 1,-1-1 0,1 0-1,-1-1 1,0 0 0,16-8-1,-16 6-1269,0-1 0,-1-1 1,0 1-1,11-11 0,5-5-5927</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13.694"/>
    </inkml:context>
    <inkml:brush xml:id="br0">
      <inkml:brushProperty name="width" value="0.025" units="cm"/>
      <inkml:brushProperty name="height" value="0.025" units="cm"/>
    </inkml:brush>
  </inkml:definitions>
  <inkml:trace contextRef="#ctx0" brushRef="#br0">70 1 12268,'0'0'11675,"-9"9"-9129,-31 29-250,38-37-2166,1 0 1,-1 1-1,1-1 1,-1 1-1,1-1 1,-1 1-1,1 0 1,0 0-1,0-1 1,0 1-1,0 0 1,0 0-1,0 0 1,1 0-1,-1 0 1,0 0-1,1 0 1,0 1-1,-1-1 1,1 3-1,1-4-93,0 0-1,-1 0 0,1 0 0,0 0 0,0 0 1,0 0-1,0 0 0,0 0 0,0-1 0,0 1 0,0 0 1,0-1-1,0 1 0,1 0 0,-1-1 0,0 0 0,0 1 1,1-1-1,-1 0 0,0 1 0,0-1 0,1 0 0,1 0 1,9 1 8,0-1 1,1-1 0,-1 0 0,20-4 0,18-7-216,-31 6-52,0 2-1,0 0 1,0 1 0,21-1 0,-39 4 216,0 1 1,0-1-1,0 0 0,0 0 1,0 0-1,0 1 1,-1-1-1,1 1 1,0-1-1,0 0 1,0 1-1,-1-1 1,1 1-1,0 0 0,-1-1 1,1 1-1,0 0 1,-1-1-1,1 1 1,-1 0-1,1-1 1,-1 1-1,0 0 1,1 0-1,-1 0 0,0 0 1,1-1-1,-1 1 1,0 0-1,0 0 1,0 0-1,0 0 1,0 0-1,0 0 1,0 0-1,0 0 0,0-1 1,0 2-1,5 19-1850,-4-21 1625,0 1 0,-1 0 0,1-1 0,0 1 0,0-1 1,0 0-1,0 1 0,0-1 0,0 0 0,0 1 0,0-1 0,0 0 0,0 0 0,-1 0 0,1 0 0,0 0 0,0 0 0,0 0 0,0 0 0,0 0 0,0 0 0,0-1 0,0 1 1,0 0-1,1-1 0,13-7-4798,2-7-2989</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1:22.647"/>
    </inkml:context>
    <inkml:brush xml:id="br0">
      <inkml:brushProperty name="width" value="0.025" units="cm"/>
      <inkml:brushProperty name="height" value="0.025" units="cm"/>
    </inkml:brush>
  </inkml:definitions>
  <inkml:trace contextRef="#ctx0" brushRef="#br0">534 3 7303,'0'0'17974,"-9"-2"-16826,0 2-876,-1 0 1,1 0-1,0 1 1,-1 1-1,1 0 0,0 0 1,0 0-1,0 1 0,0 1 1,-13 6-1,12-6-209,-22 6 298,1-1 1,-2-2-1,1-1 0,-1-2 1,0-1-1,0-1 1,-35-4-1,-19 3 31,86-1-392,1 0 0,-1-1 0,1 1 0,-1 0 0,1 0 0,-1 0 0,0 0 0,1 0 0,-1 0 0,1 0 0,-1 0 0,1 0 0,-1 0 0,1 0 0,-1 0 0,0 1 0,1-1 0,-1 0 0,1 0 0,-1 0 0,1 1 0,-1-1 0,1 0 0,0 1 0,-1-1 0,1 0 0,-1 1 0,1-1 0,0 1 0,-1-1 0,1 1 0,0-1 0,-1 1 0,1-1 0,0 1 0,0-1 0,-1 1 0,1-1 0,0 1 0,0-1 0,0 1 0,0-1 0,0 1 0,0-1 0,0 1 0,0 0 0,0-1 0,0 1 0,0-1 0,0 1 0,0-1 0,0 1 0,1-1 0,-1 1 0,0-1 0,0 1 0,1-1 0,-1 1 0,0-1 0,1 1 0,24 25 0,365 196 0,-382-218-48,2 2-839,1-1-1,-1 1 0,1-2 1,0 1-1,0-2 0,1 1 1,-1-2-1,1 1 0,0-2 1,19 2-1,-6-7-8166</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14.036"/>
    </inkml:context>
    <inkml:brush xml:id="br0">
      <inkml:brushProperty name="width" value="0.025" units="cm"/>
      <inkml:brushProperty name="height" value="0.025" units="cm"/>
    </inkml:brush>
  </inkml:definitions>
  <inkml:trace contextRef="#ctx0" brushRef="#br0">85 1 2274,'0'0'22870,"-10"1"-21306,-27 2-503,35-3-1010,1 0-1,-1 1 0,0-1 0,1 0 1,-1 0-1,0 1 0,1-1 0,-1 1 1,1-1-1,-1 1 0,1 0 0,-1-1 1,1 1-1,-1 0 0,1 0 0,0 0 1,-1 0-1,1 1 0,0-1 0,0 0 1,0 0-1,0 1 0,0-1 0,0 0 1,0 1-1,-1 1 0,33 1-690,-12-2-676,-6-1 447,-1 0-1,1 1 0,-1 0 1,0 1-1,15 5 0,-26-8 897,1 1 1,0 0-1,-1 0 1,0 0-1,1 0 1,-1 0-1,1 0 1,-1 0-1,0 0 1,0 0-1,0 1 1,1-1-1,-1 0 1,0 1-1,-1-1 1,1 1-1,0-1 1,1 3-1,-2-1 260,0-1-1,0 0 1,0 1-1,0-1 1,0 0-1,-1 0 1,1 1-1,-1-1 1,1 0-1,-1 0 1,0 1-1,0-1 1,0 0-1,0 0 1,0 0-1,-1 0 1,-2 3-1,-2 4 524,-2-1-1,1 1 0,-1-1 0,0 0 0,-12 8 0,15-12-806,0-1 1,0 0-1,0 0 0,0-1 0,0 1 0,-1-1 0,1 0 0,-1 0 0,1-1 0,-1 0 1,0 0-1,-6 1 0,12-5-851,1 1 1,-1 0-1,1 0 1,0 0-1,0 0 1,0 0-1,0 0 1,0 0 0,0 0-1,1 0 1,1-2-1,15-14-5974</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14.393"/>
    </inkml:context>
    <inkml:brush xml:id="br0">
      <inkml:brushProperty name="width" value="0.025" units="cm"/>
      <inkml:brushProperty name="height" value="0.025" units="cm"/>
    </inkml:brush>
  </inkml:definitions>
  <inkml:trace contextRef="#ctx0" brushRef="#br0">19 0 1217,'0'0'22752,"-3"9"-21209,1-3-1335,-1 0 214,1 1 0,0 0 0,0-1 0,0 1 0,0 12 0,2-18-377,0 0-1,0 1 0,0-1 0,0 0 0,0 1 0,0-1 0,0 0 0,1 0 0,-1 1 0,1-1 1,-1 0-1,1 0 0,-1 1 0,1-1 0,0 0 0,0 0 0,-1 0 0,1 0 0,0 0 0,0 0 1,0 0-1,0 0 0,0-1 0,0 1 0,0 0 0,0-1 0,1 1 0,-1 0 0,0-1 0,0 1 0,1-1 1,-1 0-1,0 1 0,0-1 0,1 0 0,-1 0 0,0 0 0,1 0 0,-1 0 0,2 0 0,21-1-78,-1-1-1,0-1 0,0 0 1,0-2-1,23-8 0,-43 12-1,29-5-489,-31 6 529,0 0 0,0 0 0,-1 0 0,1 0 0,0 0 0,0 0 0,-1 1 0,1-1 0,0 0 0,-1 0 0,1 1 0,0-1 0,-1 0 0,1 1-1,0-1 1,-1 1 0,1-1 0,-1 1 0,1-1 0,-1 1 0,1 0 0,-1-1 0,1 1 0,-1-1 0,1 1 0,-1 0 0,0-1 0,1 1-1,-1 0 1,0 0 0,0-1 0,0 1 0,1 1 0,-1-1 11,0 0 0,0 0 0,0-1 0,1 1 1,-1 0-1,0-1 0,0 1 0,1 0 0,-1-1 0,1 1 0,-1-1 0,0 1 0,1-1 0,-1 1 0,1 0 0,-1-1 0,1 0 1,0 1-1,-1-1 0,1 1 0,-1-1 0,1 0 0,0 1 0,-1-1 0,1 0 0,0 0 0,0 1 0,0-1 0,27-3 222,26-18-1800,-52 20 1288,69-32-9147,-37 17 769</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14.735"/>
    </inkml:context>
    <inkml:brush xml:id="br0">
      <inkml:brushProperty name="width" value="0.025" units="cm"/>
      <inkml:brushProperty name="height" value="0.025" units="cm"/>
    </inkml:brush>
  </inkml:definitions>
  <inkml:trace contextRef="#ctx0" brushRef="#br0">68 20 11755,'0'0'12508,"-3"8"-12134,-7 23-314,2 0 1,2 0 0,-6 54-1,-3 22 77,5-28 3023,6-50 1314,15-66-4417,-3-1 0,5-40 0,-10 50-257,1 1 1,2-1 0,0 1-1,2 1 1,22-52 0,-27 75 137,-1-1 0,1 0 0,-1 0 0,1 1 0,0 0 0,0-1 0,1 1 0,-1 0 1,1 1-1,0-1 0,-1 1 0,1-1 0,0 1 0,0 0 0,1 1 0,-1-1 1,0 1-1,1 0 0,-1 0 0,0 0 0,1 0 0,4 1 0,-6 0 48,-1 0 0,1 0 0,0 0 0,-1 1 0,1 0 0,0-1 0,-1 1 1,1 0-1,-1 0 0,0 0 0,1 0 0,-1 1 0,0-1 0,1 1 0,-1-1 0,0 1 0,0 0 0,0 0 0,-1 0 0,1 0 0,0 0 0,-1 0 0,1 1 0,-1-1 0,0 0 0,0 1 0,0-1 0,0 1 0,0-1 0,0 1 0,-1-1 1,1 1-1,-1 0 0,0-1 0,0 1 0,0 0 0,0 4 0,-1-3 90,0-1 1,-1 1-1,1 0 0,-1 0 1,1 0-1,-1-1 0,0 1 1,0-1-1,-1 0 1,1 1-1,-1-1 0,0 0 1,0 0-1,0-1 1,0 1-1,0-1 0,0 1 1,-1-1-1,1 0 1,-5 2-1,0 0 90,1 0 0,-1 0-1,0-1 1,0 0 0,-1 0 0,1 0-1,0-1 1,-16 1 0,24-3-202,0 0 1,-1 0-1,1 0 1,0 0-1,0 0 0,-1 0 1,1 0-1,0 0 0,0 0 1,-1 0-1,1 0 0,0 0 1,0-1-1,-1 1 1,1 0-1,0 0 0,0 0 1,-1 0-1,1 0 0,0-1 1,0 1-1,0 0 1,0 0-1,-1 0 0,1-1 1,0 1-1,0 0 0,0 0 1,0-1-1,0 1 1,0 0-1,0 0 0,-1-1 1,1 1-1,0 0 0,0 0 1,0-1-1,0 1 1,0 0-1,0 0 0,0-1 1,0 1-1,0 0 0,1-1 1,5-16-3897,15-14-5646,-1 5-36</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15.201"/>
    </inkml:context>
    <inkml:brush xml:id="br0">
      <inkml:brushProperty name="width" value="0.025" units="cm"/>
      <inkml:brushProperty name="height" value="0.025" units="cm"/>
    </inkml:brush>
  </inkml:definitions>
  <inkml:trace contextRef="#ctx0" brushRef="#br0">44 1 8296,'0'0'16864,"-5"13"-15305,-4 9-693,2 1 1,1 1-1,1-1 1,1 1 0,-1 27-1,4-24-527,-1 0-84,5 44 0,-3-72-255,0 1 0,0 0 0,0 0 0,1-1 0,-1 1 0,0 0 0,0 0 0,0-1 0,1 1 0,-1 0 0,0 0 0,0 0 0,1-1 0,-1 1 0,0 0 0,0 0 0,1 0 0,-1 0 0,0 0 0,1 0 0,-1 0 0,0-1 0,1 1 0,-1 0 0,0 0 0,1 0 0,-1 0 0,0 0 0,1 0 0,-1 0 0,0 1 0,0-1 0,1 0 0,-1 0 0,0 0 0,1 0 0,-1 0 0,0 0 0,0 1 0,1-1 0,-1 0 0,0 0 0,0 0 0,1 0 0,-1 1 0,0-1 0,0 0 0,0 0 0,1 1 0,-1-1 0,0 0 0,0 1 0,0-1 0,0 0 0,0 0 0,1 1 0,-1-1 0,0 0 0,0 1 0,0-1 0,0 0 0,0 1 0,0-1 0,13-24 0,-9 6 0,0 0 0,-1 0 0,-1 0 0,-1-33 0,-1 53 0,1 0 0,0-1 0,0 1 0,0 0 0,0-1 0,0 1 0,0-1 0,0 1 0,0-1 0,0 0 0,1 1 0,-1-1 0,1 0 0,-1 0 0,1 0 0,-1 0 0,1 0 0,3 1 0,35 13 0,-35-14 0,0-1 0,1 0 0,-1 0 0,0 0 0,0-1 0,1 1 0,-1-1 0,0-1 0,0 1 0,0-1 0,0 0 0,0 0 0,0 0 0,-1 0 0,1-1 0,-1 0 0,0 0 0,1 0 0,-1-1 0,-1 1 0,1-1 0,0 0 0,-1 0 0,0 0 0,0 0 0,4-9 0,-16 63 0,8-45 0,-2 3 0,0 1 0,1 0 0,1 0 0,-1 0 0,1 0 0,1 0 0,0 0 0,1 15 0,0-23-29,-1-1-1,0 1 1,1-1-1,-1 1 1,1 0-1,0-1 1,-1 1 0,1-1-1,-1 1 1,1-1-1,0 1 1,-1-1-1,1 0 1,0 1 0,-1-1-1,1 0 1,0 1-1,0-1 1,-1 0 0,1 0-1,0 0 1,0 0-1,0 0 1,-1 0-1,1 0 1,0 0 0,0 0-1,-1 0 1,1 0-1,0 0 1,0-1-1,-1 1 1,1 0 0,0 0-1,0-1 1,-1 1-1,1-1 1,0 1-1,-1 0 1,1-1 0,0 0-1,28-20-4233,-17 0-4700,0-4-7676</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15.544"/>
    </inkml:context>
    <inkml:brush xml:id="br0">
      <inkml:brushProperty name="width" value="0.025" units="cm"/>
      <inkml:brushProperty name="height" value="0.025" units="cm"/>
    </inkml:brush>
  </inkml:definitions>
  <inkml:trace contextRef="#ctx0" brushRef="#br0">0 1 12556,'0'0'18289,"50"16"-40230</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15.871"/>
    </inkml:context>
    <inkml:brush xml:id="br0">
      <inkml:brushProperty name="width" value="0.025" units="cm"/>
      <inkml:brushProperty name="height" value="0.025" units="cm"/>
    </inkml:brush>
  </inkml:definitions>
  <inkml:trace contextRef="#ctx0" brushRef="#br0">75 1 9673,'0'0'14110,"-9"5"-11623,4-2-1958,-32 21 3186,35-22-3590,0 0 1,0 0-1,0 0 0,0 0 0,1 0 0,-1 1 0,1-1 1,-1 0-1,1 1 0,0-1 0,0 1 0,0-1 0,0 1 0,0 0 1,0 0-1,1-1 0,-1 5 0,2-6-125,-1-1 0,0 1 0,1 0 0,-1-1 0,1 1 0,-1-1 0,1 1 0,-1-1 0,1 1 0,-1-1 0,1 1 0,-1-1 0,1 1 0,0-1 0,-1 0 0,1 1 0,0-1 0,-1 0 0,1 0 0,0 1 0,0-1 0,-1 0 0,1 0 0,0 0 0,0 0 0,-1 0 0,1 0 0,0 0 0,0 0 0,0 0 0,29-2 0,-28 2 0,9-2-3,1 0 0,-1-1 0,0-1 0,0 0 0,16-8 0,-18 7 3,0 1 0,1 0 1,0 0-1,0 1 0,0 1 0,0 0 1,18-2-1,-26 4 1,-1 1 1,1-1-1,0 1 0,0-1 1,-1 1-1,1 0 0,0 0 1,-1 0-1,1 0 0,-1 0 1,1 0-1,-1 0 0,0 0 1,2 2-1,21 13-5,-11-13-350,0-2-1,0 0 1,0 0 0,1-1-1,-1-1 1,0 0 0,22-5-1,2-5-7796</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16.380"/>
    </inkml:context>
    <inkml:brush xml:id="br0">
      <inkml:brushProperty name="width" value="0.025" units="cm"/>
      <inkml:brushProperty name="height" value="0.025" units="cm"/>
    </inkml:brush>
  </inkml:definitions>
  <inkml:trace contextRef="#ctx0" brushRef="#br0">58 77 5669,'0'0'16010,"1"-9"-12812,4-59 4628,21 132-8777,-17-42 823,0 0 0,-1 1 0,8 39 0,-13-43 254,0 1 0,-1-1 0,-1 1 0,-1 0-1,-1-1 1,-3 22 0,4-40-116,0 0 0,-1 1 0,1-1 1,0 0-1,-1 1 0,1-1 0,-1 0 0,1 1 0,-1-1 0,1 0 0,-1 0 0,0 0 1,0 1-1,0-1 0,0 0 0,0 0 0,0 0 0,0-1 0,0 1 0,0 0 0,0 0 1,0 0-1,0-1 0,-1 1 0,1-1 0,0 1 0,-1-1 0,1 1 0,0-1 0,-1 0 1,1 0-1,0 1 0,-1-1 0,1 0 0,0 0 0,-1 0 0,1-1 0,-1 1 0,1 0 1,0-1-1,-1 1 0,1 0 0,0-1 0,-2 0 0,-2-1 9,0-1 0,1 0 0,-1 1 0,1-2 1,0 1-1,0 0 0,0-1 0,0 0 0,-6-7 0,4 2-19,1 1 0,0 0 0,1-1 0,0 0 0,1 0 0,-1 0 0,-1-11 0,4 17 0,0 0 0,1-1 0,-1 1 0,1 0 0,0-1 0,0 1 0,0-1 0,0 1 0,1 0 0,-1-1 0,1 1 0,0 0 0,0-1 0,0 1 0,0 0 0,1 0 0,-1 0 0,1 0 0,0 0 0,0 0 0,0 1 0,0-1 0,4-3 0,8-4-1536,1 0 0,0 1-1,25-10 1,7-5-3690,-21 8-2525</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16.707"/>
    </inkml:context>
    <inkml:brush xml:id="br0">
      <inkml:brushProperty name="width" value="0.025" units="cm"/>
      <inkml:brushProperty name="height" value="0.025" units="cm"/>
    </inkml:brush>
  </inkml:definitions>
  <inkml:trace contextRef="#ctx0" brushRef="#br0">88 8 13741,'0'0'16314,"-10"-2"-15081,6 1-1161,1 0-1,-1 0 1,0 0-1,0 0 1,0 1-1,0 0 1,0 0-1,0 0 1,0 0-1,-6 2 1,9-1-63,-1-1 0,0 1 1,0 0-1,1 0 1,-1 0-1,0 1 0,1-1 1,-1 0-1,1 0 0,0 1 1,-1-1-1,1 1 1,0-1-1,0 1 0,0 0 1,0 0-1,0-1 0,0 1 1,1 0-1,-1 0 1,1 0-1,-1 0 0,1-1 1,0 1-1,-1 0 0,1 0 1,0 0-1,0 0 1,1 4-1,-1-4-2,0 0-1,0-1 1,0 1 0,0 0-1,1 0 1,-1-1-1,1 1 1,-1 0 0,1 0-1,-1-1 1,1 1 0,0-1-1,0 1 1,0-1 0,0 1-1,0-1 1,0 1 0,0-1-1,1 0 1,-1 0 0,0 1-1,1-1 1,2 1 0,-1 0 15,1-1 0,-1 1 0,1-1 0,0 0 0,0 0 0,0-1 0,-1 1 0,1-1 0,0 1 0,6-2 0,-2 1-83,-1-1 0,1 0-1,-1 0 1,1-1 0,-1 0 0,0 0 0,0 0 0,0-1 0,0-1 0,0 1 0,8-7 0,-13 9 33,-1 0 0,1 0 0,-1 0 0,1 0 0,-1 0 0,0-1 0,1 1 0,-1-1 0,0 1 0,0-1 0,0 1 0,0-1 0,0 1 0,-1-1 0,1 0 0,0 0 0,-1 1 0,1-1 0,-1 0 0,0 0 0,0 0 0,1 1 0,-1-1 0,0 0 0,-1 0 0,1 0 0,0 0 0,-1-2 0,0 2-13,-1 1-1,1-1 1,-1 1-1,1-1 1,-1 1 0,0 0-1,1 0 1,-1 0-1,0 0 1,0 0 0,0 0-1,0 0 1,0 0-1,0 1 1,0-1-1,0 1 1,0-1 0,0 1-1,0 0 1,0 0-1,0 0 1,0 0 0,0 0-1,-3 1 1,5-1-23,-1 0 0,0 0 0,1 0 0,-1 0 0,0 0 0,1 1 0,-1-1 1,0 0-1,1 0 0,-1 0 0,1 1 0,-1-1 0,0 0 0,1 1 0,-1-1 0,1 1 0,-1-1 0,1 0 0,-1 1 1,1-1-1,0 1 0,-1-1 0,1 1 0,-1 0 0,1-1 0,0 1 0,0-1 0,-1 1 0,1-1 0,0 1 0,0 0 1,0-1-1,0 1 0,-1 0 0,1-1 0,0 1 0,0 0 0,0-1 0,1 1 0,-1 0 0,0-1 0,0 1 0,0 0 0,0-1 1,1 1-1,-1-1 0,0 1 0,1 0 0,-1 1-172,1-1 0,0 1 0,0-1 0,-1 1 0,1-1 0,0 0 0,0 1 0,0-1 0,0 0 0,1 0 0,-1 0 0,0 0 0,1 0 0,-1 0 0,0 0 0,1 0 0,-1 0 0,1-1 0,-1 1 0,3 0 0,46 1-8449,-19-3-1837</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17.080"/>
    </inkml:context>
    <inkml:brush xml:id="br0">
      <inkml:brushProperty name="width" value="0.025" units="cm"/>
      <inkml:brushProperty name="height" value="0.025" units="cm"/>
    </inkml:brush>
  </inkml:definitions>
  <inkml:trace contextRef="#ctx0" brushRef="#br0">77 1 15150,'0'0'10213,"-10"3"-8847,-30 13 285,38-15-1582,1-1-1,-1 0 0,1 1 1,0 0-1,-1-1 0,1 1 1,0 0-1,0 0 1,-1-1-1,1 1 0,0 0 1,0 0-1,0 0 1,0 1-1,0-1 0,1 0 1,-1 0-1,0 0 0,0 1 1,1-1-1,-1 0 1,1 1-1,-1-1 0,1 1 1,-1-1-1,1 0 0,0 1 1,0-1-1,0 1 1,0-1-1,0 1 0,0-1 1,0 1-1,0-1 1,1 0-1,-1 1 0,1 2 1,1-3-32,0 1 1,0-1-1,0 0 0,1 0 1,-1 0-1,0-1 1,0 1-1,0 0 1,1-1-1,-1 1 0,0-1 1,1 0-1,-1 0 1,0 0-1,5 0 1,38-3 126,-43 3-145,1 0 0,-1-1 1,0 1-1,1 0 0,-1-1 0,1 0 0,-1 1 1,0-1-1,1 0 0,-1 0 0,0 0 0,0-1 0,0 1 1,1 0-1,-2-1 0,1 1 0,0-1 0,0 0 1,0 0-1,-1 0 0,1 0 0,-1 0 0,1 0 0,-1 0 1,0 0-1,0 0 0,0-1 0,0 1 0,-1 0 1,1-1-1,0-4 0,-2 6 1,0-1 1,-1 1 0,1-1-1,0 1 1,-1 0-1,0-1 1,1 1-1,-1 0 1,0 0-1,1 0 1,-1 1-1,0-1 1,0 0 0,0 1-1,0-1 1,0 1-1,0-1 1,0 1-1,0 0 1,0 0-1,0 0 1,0 0-1,-2 0 1,-23 5-158,27-4 124,-1-1 0,1 0 0,-1 1 0,1-1 0,-1 0 0,1 1 0,-1-1 0,1 1 0,0-1 0,-1 1 0,1-1 0,0 0 0,-1 1 0,1 0 0,0-1 0,-1 1 0,1-1 0,0 1 0,0-1 0,0 1 0,0-1 0,0 1 0,0 0 0,0-1 0,0 1 0,0-1 0,0 1 0,0 0 0,0-1 0,0 1 0,0-1 0,0 1 0,0-1 0,1 1 0,-1 0 0,1 1-226,1 0 0,-1-1 0,1 1 0,-1-1 0,1 1 0,-1-1 0,1 0 0,0 0 0,-1 0 0,1 0 0,0 0 0,0 0 0,0 0 0,0 0 0,0-1 0,0 1 0,0-1 0,0 1 0,0-1 0,3 0 0,49 2-7356,-45-2 5486,22 0-4746</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17.448"/>
    </inkml:context>
    <inkml:brush xml:id="br0">
      <inkml:brushProperty name="width" value="0.025" units="cm"/>
      <inkml:brushProperty name="height" value="0.025" units="cm"/>
    </inkml:brush>
  </inkml:definitions>
  <inkml:trace contextRef="#ctx0" brushRef="#br0">65 177 13453,'0'0'15652,"-9"0"-15140,-29 2-127,37-2-357,0 1 1,0-1-1,0 1 0,0-1 1,0 1-1,0-1 1,0 1-1,0-1 1,0 1-1,1 0 1,-1 0-1,0-1 0,1 1 1,-1 0-1,0 0 1,1 0-1,-1 0 1,1 0-1,-1 0 1,1 0-1,0 0 0,-1 0 1,1 0-1,0 0 1,0 0-1,0 0 1,0 0-1,0 0 1,0 0-1,0 0 0,0 0 1,0 0-1,0 0 1,0 0-1,1 0 1,-1 0-1,0 0 1,1 0-1,-1 0 0,1 0 1,-1 0-1,1 0 1,0 0-1,-1 0 1,1 0-1,0-1 1,-1 1-1,1 0 0,0-1 1,0 1-1,0 0 1,0-1-1,0 1 1,0-1-1,0 1 0,0-1 1,0 0-1,0 1 1,0-1-1,1 0 1,3 0 5,0-1 1,-1 0-1,1 0 1,0-1-1,-1 0 1,1 1-1,-1-2 1,1 1 0,-1 0-1,0-1 1,0 0-1,0 0 1,0 0-1,-1 0 1,1-1-1,-1 1 1,0-1-1,0 0 1,0 0 0,0 0-1,-1 0 1,1-1-1,-1 1 1,1-6-1,4-5-21,-1 0-1,-1 0 0,-1-1 1,0 0-1,-1 0 1,1-17-1,-6 9 14,-7 34 0,-9 39 2,15-36-110,1 0 0,0 0 0,2 1 0,-1-1 0,1 0 0,1 0-1,3 15 1,-3-24-47,-1-1-1,1 1 0,0-1 1,1 1-1,-1-1 0,1 0 1,-1 1-1,1-1 0,0 0 1,0 0-1,1 0 0,-1-1 1,1 1-1,-1 0 0,1-1 1,0 0-1,0 1 0,0-1 1,0 0-1,0-1 0,0 1 1,0-1-1,1 1 0,-1-1 1,1 0-1,-1 0 0,1 0 1,-1-1-1,1 1 0,5-1 1,20 1-8648</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1:46.638"/>
    </inkml:context>
    <inkml:brush xml:id="br0">
      <inkml:brushProperty name="width" value="0.025" units="cm"/>
      <inkml:brushProperty name="height" value="0.025" units="cm"/>
    </inkml:brush>
  </inkml:definitions>
  <inkml:trace contextRef="#ctx0" brushRef="#br0">443 89 833,'30'-13'1431,"0"1"0,39-9 0,-21 7 2347,-47 14-3422,0 0-1,0 0 0,-1-1 0,1 1 0,0 0 0,-1-1 0,1 1 0,0-1 0,-1 1 1,1 0-1,-1-1 0,1 1 0,-1-1 0,1 0 0,-1 1 0,1-1 0,-1 1 0,0-1 1,1 0-1,-1 1 0,0-1 0,1 0 0,-1 1 0,0-1 0,0 0 0,0 0 1,1 1-1,-1-1 0,0 0 0,0 0 0,0 1 0,0-1 0,0 0 0,-1 0 0,1 1 1,0-2-1,0-3 289,-47 4 1999,-16 5-1754,1 3 0,0 3 0,-82 24 0,128-30-810,-25 7 85,-40 15 0,68-21-141,0 1-1,1 0 0,0 1 1,0 0-1,0 0 0,1 2 1,-11 9-1,21-18-21,1 1 0,-1-1 0,0 0 0,1 1 0,-1-1 0,1 0 0,-1 1 0,1-1 0,-1 1 0,1-1 0,0 1 0,-1-1 0,1 1 0,0-1 0,-1 1 0,1 0 0,0-1 0,-1 1-1,1-1 1,0 1 0,0 0 0,0-1 0,0 1 0,0 0 0,-1-1 0,1 1 0,0 0 0,1-1 0,-1 1 0,0-1 0,0 1 0,0 0 0,0-1 0,0 1 0,1 0 0,-1-1 0,0 1 0,0-1 0,1 1 0,-1 0 0,1-1 0,-1 1 0,0-1 0,1 1-1,-1-1 1,1 0 0,-1 1 0,1-1 0,-1 1 0,1-1 0,-1 0 0,1 1 0,0-1 0,-1 0 0,1 0 0,0 0 0,0 1 0,46 7 185,-37-7-145,116 11 326,60 9-232,-162-16-129,0 0 0,-1 1 1,0 1-1,0 2 0,33 16 0,-51-21 70,0-1-1,0 1 0,0 0 0,0 0 1,-1 0-1,1 1 0,-1-1 0,0 1 1,-1 0-1,1 1 0,-1-1 1,0 0-1,0 1 0,-1 0 0,0 0 1,0 0-1,0 0 0,0 0 0,-1 0 1,0 0-1,-1 0 0,1 0 1,-1 1-1,0-1 0,-1 0 0,1 0 1,-1 1-1,-1-1 0,-2 9 0,15-18 176,-11-2-2792,-10-4-4206,2-8-5366</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54.857"/>
    </inkml:context>
    <inkml:brush xml:id="br0">
      <inkml:brushProperty name="width" value="0.025" units="cm"/>
      <inkml:brushProperty name="height" value="0.025" units="cm"/>
    </inkml:brush>
  </inkml:definitions>
  <inkml:trace contextRef="#ctx0" brushRef="#br0">167 0 20211,'0'0'6310,"-7"13"-4788,-16 28-773,-10 16 576,2 1 0,-35 93 0,65-147-1325,0 0 0,-1 0 0,2 0 0,-1 1 0,0-1 0,1 0 0,0 1 0,0-1 0,1 6 0,-1-8 0,1-1 0,-1 1 0,1-1 0,0 1 0,-1-1 0,1 1 0,0-1 0,0 0 0,0 1 0,0-1 0,0 0 0,1 0 0,-1 0 0,0 0 0,1 0 0,-1 0 0,0 0 0,1 0 0,-1 0 0,1-1 0,-1 1 0,1-1 0,-1 1 0,1-1 0,0 0 0,2 1 0,35 4 0,1-3 0,74-3 0,-59 0 0,15-2-2968,0-5-4773,-35 1-3491</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55.231"/>
    </inkml:context>
    <inkml:brush xml:id="br0">
      <inkml:brushProperty name="width" value="0.025" units="cm"/>
      <inkml:brushProperty name="height" value="0.025" units="cm"/>
    </inkml:brush>
  </inkml:definitions>
  <inkml:trace contextRef="#ctx0" brushRef="#br0">16 0 15471,'0'0'17296,"-15"51"-22581,28-50-5541</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55.556"/>
    </inkml:context>
    <inkml:brush xml:id="br0">
      <inkml:brushProperty name="width" value="0.025" units="cm"/>
      <inkml:brushProperty name="height" value="0.025" units="cm"/>
    </inkml:brush>
  </inkml:definitions>
  <inkml:trace contextRef="#ctx0" brushRef="#br0">20 0 18033,'0'0'14734,"-20"49"-14734,31-46 0,2-3-96,2 0-5061,-2-9-7623</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55.945"/>
    </inkml:context>
    <inkml:brush xml:id="br0">
      <inkml:brushProperty name="width" value="0.025" units="cm"/>
      <inkml:brushProperty name="height" value="0.025" units="cm"/>
    </inkml:brush>
  </inkml:definitions>
  <inkml:trace contextRef="#ctx0" brushRef="#br0">56 1 17008,'0'0'14654,"4"9"-13704,-2 1-939,1 0 0,-2 0 0,1 0 0,-1 0 0,-1 0 1,0 0-1,0 0 0,-1 0 0,0 0 0,-1 0 0,0 0 0,-1-1 0,-3 11 0,-13 37-11,12-40 0,1 0 0,1 1 0,0-1 0,1 1 0,1 0 0,1 0 0,0 1 0,2 19 0,0-37-10,0 1-1,1-1 1,-1 0-1,1 0 1,-1 0 0,1 0-1,-1 0 1,1 0-1,-1 0 1,1 0-1,0 0 1,-1-1 0,1 1-1,0 0 1,0 0-1,0-1 1,0 1 0,0 0-1,0-1 1,0 1-1,0-1 1,2 2-1,33 3-861,-24-5-268,0-1-1,1 0 0,19-6 0,9-9-8457,5-4-6487</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56.288"/>
    </inkml:context>
    <inkml:brush xml:id="br0">
      <inkml:brushProperty name="width" value="0.025" units="cm"/>
      <inkml:brushProperty name="height" value="0.025" units="cm"/>
    </inkml:brush>
  </inkml:definitions>
  <inkml:trace contextRef="#ctx0" brushRef="#br0">176 49 20403,'0'0'4527,"-11"-1"-913,8 0-3449,-7-1 304,-1 1-1,1 0 0,-1 0 1,1 1-1,-11 2 0,17-2-416,0 1 0,0 0 0,0 0 0,0 0 0,0 1 0,1-1 0,-1 1 0,0 0 0,1 0 0,-1 0 0,1 1 0,0-1 0,0 1 0,0-1 0,0 1 0,0 0 0,1 0 0,-1 1 0,-1 3 0,1-2-36,0 1 1,1-1-1,-1 1 1,1-1-1,1 1 1,-1 0-1,1-1 0,-1 9 1,2-12-15,0-1-1,-1 1 1,1-1 0,0 1 0,0 0 0,1-1-1,-1 1 1,0-1 0,0 1 0,1-1-1,-1 1 1,1-1 0,-1 1 0,1-1-1,0 1 1,0-1 0,-1 1 0,1-1-1,0 0 1,0 0 0,0 0 0,0 1 0,1-1-1,-1 0 1,0 0 0,0 0 0,1 0-1,-1-1 1,1 1 0,-1 0 0,0-1-1,1 1 1,2 0 0,7 0-2,-1 0 0,0 0 0,1-2 0,-1 1 0,1-1 0,-1-1 0,0 0 0,1 0 0,-1-1 0,0 0 0,-1-1 0,1 0 0,14-8 0,-16 8 0,0-1 0,-1 0 0,1 0 0,-1-1 0,0 0 0,0 0 0,0 0 0,-1-1 0,0 0 0,0-1 0,-1 1 0,0-1 0,-1 0 0,1 0 0,4-14 0,-8 20 0,-1 0 0,1 1 0,-1-1 0,1 0 0,-1 0 0,0 1 0,0-1 0,0 0 0,0 0 0,0 0 0,0 1 0,0-1 0,-1 0 0,1 0 0,-1 1 0,0-3 0,0 3 0,1 1 0,-1-1 0,1 0 0,-1 1 0,0-1 0,1 1 0,-1-1 0,0 1 0,1-1 0,-1 1 0,0-1 0,0 1 0,1 0 0,-1-1 0,0 1 0,0 0 0,0 0 0,1 0 0,-1-1 0,0 1 0,0 0 0,0 0 0,-1 1 0,-1-1 0,0 1 0,-1-1 0,1 1 0,0 0 0,0 1 0,1-1 0,-1 0 0,0 1 0,0-1 0,1 1 0,-1 0 0,0 0 0,1 0 0,0 0 0,0 1 0,-3 3 0,2-3-198,1 0 1,0 0-1,0 0 1,1 1-1,-1-1 0,0 1 1,1 0-1,0-1 1,0 1-1,0 0 0,1 0 1,-1-1-1,1 1 1,0 0-1,0 0 0,0 6 1,1-8 6,0 0 0,-1 0 0,1 0 1,0 0-1,0-1 0,0 1 0,0 0 0,1 0 1,-1-1-1,0 1 0,1-1 0,-1 1 0,1-1 1,0 0-1,-1 1 0,1-1 0,0 0 0,0 0 0,-1 0 1,1 0-1,0-1 0,0 1 0,0 0 0,0-1 1,0 1-1,0-1 0,1 0 0,-1 0 0,0 0 1,0 0-1,3 0 0,24-2-6674,1-9-4031</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56.643"/>
    </inkml:context>
    <inkml:brush xml:id="br0">
      <inkml:brushProperty name="width" value="0.025" units="cm"/>
      <inkml:brushProperty name="height" value="0.025" units="cm"/>
    </inkml:brush>
  </inkml:definitions>
  <inkml:trace contextRef="#ctx0" brushRef="#br0">136 0 19987,'0'0'3465,"-7"12"-647,-8 13-2096,1 0 0,1 0 0,2 1 0,1 1 0,0 0-1,3 0 1,0 1 0,-4 34 0,11-53-722,-1-3 0,1 0 0,-1 1 0,2-1 0,-1 1 0,1-1 0,0 0 0,2 9 0,-2-14 0,0 1 0,0-1 0,0 0 0,0 1 0,0-1 0,0 0 0,0 0 0,0 0 0,1 0 0,-1 0 0,0 0 0,1 0 0,-1 0 0,0 0 0,1-1 0,-1 1 0,1 0 0,0-1 0,-1 0 0,1 1 0,-1-1 0,1 0 0,0 0 0,-1 0 0,1 0 0,0 0 0,-1 0 0,1 0 0,-1 0 0,1-1 0,0 1 0,-1-1 0,3-1 0,4 0 0,0-1 0,-1 0 0,0-1 0,0 0 0,0 0 0,0 0 0,11-10 0,-13 9 0,0 1 0,0 0 0,1 0 0,0 0 0,-1 1 0,1 0 0,0 0 0,1 0 0,-1 1 0,0 0 0,1 0 0,9-1 0,-15 3 0,-1 0 0,1 0 0,0 0 0,0 0 0,-1 0 0,1 0 0,0 0 0,0 1 0,-1-1 0,1 0 0,0 0 0,-1 1 0,1-1 0,0 0 0,-1 1 0,1-1 0,0 1 0,-1-1 0,1 1 0,-1-1 0,1 1 0,-1-1 0,1 1 0,-1 0 0,0-1 0,1 1 0,-1-1 0,1 1 0,-1 1 0,1 26 0,-1-23 0,-1 0 0,-1 0 0,1 0 0,-1 0 0,0 0 0,0-1 0,0 1 0,-1 0 0,-3 4 0,-2-1 0,0-2 0,-1 1 0,0-1 0,0 0 0,0-1 0,0 0 0,-1-1 0,0 0 0,-11 3 0,13-4 0,0-1 0,0 0 0,0-1 0,0 0 0,0 0 0,0-1 0,0 1 0,0-2 0,-1 1 0,1-2 0,0 1 0,-11-4 0,18 5-179,0-1-1,0 1 1,0-1 0,-1 1-1,1-1 1,0 0 0,0 0-1,0 0 1,0 1 0,0-1-1,0 0 1,1 0 0,-1 0-1,0-1 1,0 1-1,1 0 1,-1 0 0,1 0-1,-1 0 1,0-3 0,1 3-22,0 1 0,0-1 1,0 0-1,0 1 0,0-1 1,0 0-1,0 0 0,0 1 1,0-1-1,1 0 0,-1 1 1,0-1-1,0 0 0,1 1 1,-1-1-1,0 1 0,1-1 1,-1 0-1,1 1 0,-1-1 0,1 1 1,-1-1-1,1 1 0,-1-1 1,1 1-1,-1 0 0,1-1 1,0 1-1,-1 0 0,1-1 1,0 1-1,-1 0 0,1 0 1,0-1-1,-1 1 0,1 0 1,1 0-1,20-4-8266</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57.237"/>
    </inkml:context>
    <inkml:brush xml:id="br0">
      <inkml:brushProperty name="width" value="0.025" units="cm"/>
      <inkml:brushProperty name="height" value="0.025" units="cm"/>
    </inkml:brush>
  </inkml:definitions>
  <inkml:trace contextRef="#ctx0" brushRef="#br0">167 109 2915,'0'0'27765,"4"-9"-26228,13-27-1040,-16 36-496,-1-1 0,0 1 1,0-1-1,0 1 0,1-1 1,-1 1-1,0-1 0,0 1 0,0-1 1,0 1-1,0-1 0,0 1 1,0-1-1,0 1 0,0-1 1,0 1-1,0-1 0,-1 1 1,1-1-1,0 1 0,0-1 1,0 1-1,-1-1 0,1 1 0,0-1 1,-1 1-1,1-1 0,0 1 1,-1 0-1,1-1 0,0 1 1,-1 0-1,1-1 0,-1 1 1,1 0-1,-1-1 0,1 1 1,-1 0-1,1 0 0,-1 0 1,1 0-1,-1-1 0,1 1 0,-1 0 1,1 0-1,-1 0 0,1 0 1,-1 0-1,0 0 0,-32 1-10,26-1 6,1 0 3,0 1 0,0-1 0,0 1 0,0 0 0,1 1 0,-1 0 0,0-1 0,1 2 0,-1-1 0,1 1 0,0 0 0,0 0 0,0 0 0,0 1 0,0-1 0,1 1 0,0 0 0,0 1 0,0-1 0,0 1 0,0 0 0,1 0 0,0 0 0,0 0 0,1 0 0,-1 1 0,1-1 0,0 1 0,1 0 0,-1-1 0,1 1 0,-1 7 0,3-11 0,-1-1 0,1 1 0,-1-1 0,1 1 0,0-1 0,0 1 0,0-1 0,-1 1 0,1-1 0,0 0 0,1 0 0,-1 1 0,0-1 0,0 0 0,0 0 0,1 0 0,-1 0 0,1 0 0,-1-1 0,1 1 0,-1 0 0,1-1 0,-1 1 0,1-1 0,-1 1 0,1-1 0,0 0 0,-1 1 0,1-1 0,0 0 0,-1 0 0,1 0 0,1-1 0,7 1 0,-1 0 0,1 0 0,-1-1 0,18-4 0,-16 1 0,1-1 0,-1 0 0,0 0 0,0-2 0,-1 1 0,19-16 0,-18 13 0,1 0 0,0 1 0,1 1 0,15-8 0,-28 15 0,1 0 0,0 0 0,-1-1 0,1 1 0,0 0 0,0 0 0,0 0 0,-1 0 0,1 0 0,0 0 0,0 0 0,-1 1 0,1-1 0,0 0 0,0 0 0,-1 1 0,1-1 0,0 0 0,-1 1 0,1-1 0,0 0 0,-1 1 0,1-1 0,-1 1 0,1-1 0,-1 1 0,1-1 0,-1 1 0,1 0 0,-1-1 0,1 1 0,-1 0 0,0-1 0,1 1 0,-1 0 0,0-1 0,1 2 0,7 37 0,-8-17 0,0-57 0,0-60 0,3 94 0,-1 0 0,0 0 0,0 0 0,1 0 0,-1 1 0,0-1 0,1 1 0,-1 0 0,0-1 0,1 1 0,-1 0 0,1 1 0,-1-1 0,3 1 0,2-1 0,42 0 0,0-2 0,76-13 0,-105 8-1527,-3-2-6107</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58.422"/>
    </inkml:context>
    <inkml:brush xml:id="br0">
      <inkml:brushProperty name="width" value="0.025" units="cm"/>
      <inkml:brushProperty name="height" value="0.025" units="cm"/>
    </inkml:brush>
  </inkml:definitions>
  <inkml:trace contextRef="#ctx0" brushRef="#br0">121 1 6919,'0'0'22042,"-3"11"-20505,-97 365 732,102-408-2269,0 12 0,0 0 0,-2 0 0,0-1 0,-1 1 0,-6-27 0,0 34 0,1 26 0,4 27 0,2-37 0,1 0 0,0 1 0,0-1 0,1 0 0,-1 0 0,1 0 0,0 0 0,-1-1 0,1 1 0,0 0 0,1-1 0,-1 1 0,0-1 0,1 0 0,-1 0 0,1 0 0,0 0 0,0 0 0,0 0 0,0-1 0,0 0 0,0 1 0,0-1 0,0 0 0,0 0 0,1-1 0,-1 1 0,0-1 0,5 0 0,0 1 0,0 0 0,0-1 0,0 0 0,0-1 0,0 1 0,0-2 0,0 1 0,0-1 0,-1 0 0,1-1 0,10-5 0,-1-3 0,-2-1 0,0-1 0,0 0 0,-1-1 0,-1 0 0,0-1 0,-1-1 0,13-22 0,-28 81 0,-4-21 0,-10 44 0,16-61 0,0 0 0,1 1 0,-1-1 0,1 0 0,0 0 0,1 1 0,-1-1 0,1 0 0,3 10 0,-3-13 0,0-1 0,0 0 0,1 0 0,-1 1 0,1-1 0,-1 0 0,1 0 0,-1 0 0,1 0 0,0 0 0,-1-1 0,1 1 0,0-1 0,0 1 0,-1-1 0,1 1 0,0-1 0,0 0 0,0 0 0,0 0 0,-1 0 0,1 0 0,0 0 0,0-1 0,3 0 0,51-12 0,-37 3 0,0 0 0,-1-1 0,0 0 0,0-2 0,-2 0 0,16-16 0,26-18 0,-58 47 0,0 0 0,1 0 0,-1 1 0,0-1 0,1 0 0,-1 0 0,0 1 0,1-1 0,-1 0 0,0 1 0,0-1 0,1 0 0,-1 1 0,0-1 0,0 0 0,0 1 0,0-1 0,1 1 0,-1-1 0,0 1 0,0-1 0,0 0 0,0 1 0,0-1 0,0 1 0,0-1 0,0 0 0,0 1 0,0-1 0,0 1 0,0-1 0,0 0 0,-1 1 0,1 0 0,-12 38 0,9-33 0,0 0 0,1 1 0,0-1 0,1 1 0,-1 0 0,0 7 0,3-13 0,-1-1 0,0 1 0,0-1 0,0 1 0,1-1 0,-1 0 0,0 1 0,1-1 0,-1 0 0,0 1 0,0-1 0,1 0 0,-1 1 0,1-1 0,-1 0 0,0 0 0,1 1 0,-1-1 0,1 0 0,-1 0 0,1 0 0,-1 1 0,0-1 0,1 0 0,-1 0 0,1 0 0,-1 0 0,1 0 0,-1 0 0,1 0 0,-1 0 0,1 0 0,-1 0 0,1 0 0,-1-1 0,1 1 0,-1 0 0,0 0 0,1 0 0,-1-1 0,1 1 0,24-9 0,-25 9 0,49-24 0,36-16 0,-78 38 0,1-1 0,-1 1 0,1 0 0,0 1 0,0-1 0,-1 2 0,1-1 0,0 1 0,9 1 0,-16-1 0,0 1 0,0-1 0,0 1 0,0-1 0,-1 1 0,1-1 0,0 1 0,0 0 0,-1-1 0,1 1 0,-1 0 0,1-1 0,0 1 0,-1 0 0,1 0 0,-1 0 0,0-1 0,1 1 0,-1 0 0,0 0 0,1 0 0,-1 0 0,0 0 0,0 0 0,0 0 0,0 0 0,0 0 0,0 0 0,0 0 0,0-1 0,0 1 0,-1 2 0,1-2 0,0-1 0,0 1 0,-1 0 0,1 0 0,0 0 0,0 0 0,0-1 0,0 1 0,0 0 0,0 0 0,0 0 0,0 0 0,1-1 0,-1 1 0,0 0 0,0 0 0,1-1 0,-1 1 0,1 0 0,-1 0 0,0-1 0,1 1 0,-1 0 0,1-1 0,0 1 0,-1-1 0,1 1 0,-1 0 0,1-1 0,0 1 0,-1-1 0,1 0 0,0 1 0,0-1 0,-1 0 0,2 1 0,117-9 0,-119 8 3,1-1 0,-1 1 0,1 0 0,-1 0 0,1 0 0,-1 0 1,1 0-1,0 0 0,-1 1 0,1-1 0,-1 0 0,1 0 0,-1 0 0,1 0 0,-1 1 0,1-1 0,-1 0 0,1 0 0,-1 1 1,1-1-1,-1 1 0,0-1 0,1 0 0,-1 1 0,0-1 0,1 1 0,-1-1 0,0 0 0,1 1 0,-1-1 0,0 1 0,0-1 1,1 1-1,-1 0 0,0-1 0,0 1 0,0-1 0,0 1 0,0-1 0,0 1 0,0-1 0,0 1 0,0-1 0,0 1 1,0 0-1,0-1 0,0 1 0,-1-1 0,1 1 0,0-1 0,-1 1 0,1 1-43,-1-1 0,1 1 0,-1-1 0,0 0 0,0 1 0,0-1 0,0 0 0,0 0 0,0 0 0,0 0 0,0 0 0,0 0 0,-1 0 0,1 0 0,0 0 0,-1 0 0,1-1-1,0 1 1,-3 0 0,-9 0-3898,2-2-4541</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58.767"/>
    </inkml:context>
    <inkml:brush xml:id="br0">
      <inkml:brushProperty name="width" value="0.025" units="cm"/>
      <inkml:brushProperty name="height" value="0.025" units="cm"/>
    </inkml:brush>
  </inkml:definitions>
  <inkml:trace contextRef="#ctx0" brushRef="#br0">0 1 21588,'0'0'10122,"48"40"-10763,-27-24-3010,5 0-4741</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3:59.110"/>
    </inkml:context>
    <inkml:brush xml:id="br0">
      <inkml:brushProperty name="width" value="0.025" units="cm"/>
      <inkml:brushProperty name="height" value="0.025" units="cm"/>
    </inkml:brush>
  </inkml:definitions>
  <inkml:trace contextRef="#ctx0" brushRef="#br0">46 110 15439,'0'0'8408,"12"2"-5659,-7-1-2530,78 9 3430,-75-9-3419,0-1 0,0-1 1,0 1-1,0-1 0,0-1 1,0 0-1,0 0 0,-1 0 1,15-7-1,-19 7-230,46-29 0,-46 29 0,-1 1 0,0-1 0,1 0 0,-1-1 0,0 1 0,0 0 0,0-1 0,0 1 0,-1-1 0,1 1 0,-1-1 0,1 0 0,-1 0 0,0 0 0,0 0 0,1-4 0,-2 6 0,-1 0 0,1 0 0,0 0 0,-1 0 0,1 0 0,-1 0 0,1 0 0,-1 0 0,1 0 0,-1 0 0,0 0 0,1 0 0,-1 0 0,0 0 0,0 0 0,0 0 0,1 1 0,-1-1 0,0 0 0,0 1 0,0-1 0,0 1 0,0-1 0,0 1 0,-1-1 0,1 1 0,0 0 0,0 0 0,0-1 0,0 1 0,0 0 0,-3 0 0,-47-2 0,42 2 0,-3 1 0,0 0 0,0 1 0,0 1 0,0 0 0,1 0 0,-1 1 0,1 1 0,0 0 0,0 0 0,-19 14 0,24-15 0,-1 0 0,1 1 0,-1 0 0,2 0 0,-1 1 0,0 0 0,1 0 0,0 0 0,1 1 0,-1-1 0,1 1 0,0 0 0,1 0 0,0 1 0,0-1 0,1 1 0,-3 11 0,4-17 0,1 0 0,0 0 0,0 0 0,0 0 0,1 0 0,-1 0 0,0 0 0,1-1 0,-1 1 0,1 0 0,0 0 0,-1 0 0,1-1 0,0 1 0,0 0 0,0-1 0,0 1 0,1-1 0,-1 1 0,2 1 0,1 0 0,-1-1 0,1 1 0,0-1 0,0 0 0,-1 0 0,1 0 0,1-1 0,7 3 0,7-1 0,0 0 0,0-1 0,24-1 0,-35-1 0,2 0-16,91 0-2381,2-11-5840,-21-8-7922</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1:50.723"/>
    </inkml:context>
    <inkml:brush xml:id="br0">
      <inkml:brushProperty name="width" value="0.025" units="cm"/>
      <inkml:brushProperty name="height" value="0.025" units="cm"/>
    </inkml:brush>
  </inkml:definitions>
  <inkml:trace contextRef="#ctx0" brushRef="#br0">27 113 5669,'0'0'17163,"2"11"-16981,7 403 5749,3-631-4856,1-77 781,-17 361-1794,-17 99 0,7-71-37,9-57-20,-5 51-15,19-124 104,-1 14 4,6-47 19,-2 0 1,-4 0-1,1-121 1,-16 160-60,1 25-38,-1 19-13,-5 39-7,2 0 0,-4 84 0,6-48 0,4-17-1180,4-74 1085,0 1 0,0 0 0,0 0-1,0 0 1,0 0 0,1 0 0,-1 0 0,0 0 0,0 0-1,0 0 1,0 0 0,0 0 0,1 0 0,-1 0-1,0 0 1,0 0 0,0 0 0,0 0 0,0 0 0,1 0-1,-1 0 1,0 0 0,0 0 0,0 0 0,0 0-1,0 0 1,0 0 0,1 0 0,-1 0 0,0 1-1,0-1 1,0 0 0,0 0 0,0 0 0,0 0 0,0 0-1,0 0 1,1 0 0,-1 1 0,0-1 0,0 0-1,0 0 1,0 0 0,0 0 0,0 0 0,0 0 0,0 1-1,0-1 1,0 0 0,0 0 0,0 0 0,0 0-1,0 0 1,0 1 0,0-1 0,0 0 0,0 0 0,0 0-1,0 0 1,0 0 0,0 1 0,0-1 0,-1 0-1,8-11-8135,-4-12-8809</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23.763"/>
    </inkml:context>
    <inkml:brush xml:id="br0">
      <inkml:brushProperty name="width" value="0.025" units="cm"/>
      <inkml:brushProperty name="height" value="0.025" units="cm"/>
    </inkml:brush>
  </inkml:definitions>
  <inkml:trace contextRef="#ctx0" brushRef="#br0">219 55 12396,'0'0'9796,"4"-8"-7068,13-26-497,-17 34-2172,0-1-1,0 1 1,0 0 0,0-1 0,0 1-1,0-1 1,0 1 0,0-1 0,0 1-1,0 0 1,0-1 0,0 1 0,0-1-1,0 1 1,0 0 0,0-1 0,-1 1-1,1-1 1,0 1 0,0 0-1,-1-1 1,1 1 0,0 0 0,0-1-1,-1 1 1,1 0 0,0 0 0,-1-1-1,1 1 1,0 0 0,-1 0 0,1-1-1,0 1 1,-1 0 0,1 0 0,-1 0-1,1 0 1,0 0 0,-1 0-1,1 0 1,-1-1 0,1 1 0,-1 0-1,1 1 1,0-1 0,-1 0 0,1 0-1,-1 0 1,1 0 0,0 0 0,-1 0-1,1 0 1,-1 1 0,1-1 0,-1 0-1,-24 5 497,6 3-302,1 0 0,0 1 0,0 0 0,1 2 1,1 0-1,-25 21 0,41-32-253,-1 0 0,1 0 0,0 1 0,-1-1 0,1 0 0,0 0 0,-1 0 0,1 1 0,0-1 0,-1 0 0,1 0 0,0 1 0,0-1 0,-1 0 0,1 1 0,0-1 0,0 0 0,-1 1 0,1-1 0,0 0 0,0 1 0,0-1 0,0 1 0,0-1 0,0 0 0,0 1 0,0-1 0,0 1 0,0-1 0,0 0 0,0 1 0,0-1 0,0 1 0,0-1 0,0 0 0,0 1 0,0-1 0,0 0 0,1 1 0,-1-1 0,0 1 0,0-1 0,1 0 0,-1 1 0,0-1 0,0 0 0,1 0 0,-1 1 0,0-1 0,1 0 0,-1 0 0,0 1 0,1-1 0,-1 0 0,0 0 0,1 0 0,-1 0 0,0 0 0,1 1 0,-1-1 0,1 0 0,-1 0 0,0 0 0,1 0 0,-1 0 0,1 0 0,37 3 0,-28-3 0,-5 1-6,16 0-262,-1 1 0,1 1 0,22 7 0,-38-8 192,0 0-1,0 0 1,0 0-1,-1 0 0,1 1 1,-1-1-1,1 1 1,3 4-1,-6-5 60,-1-1 1,1 1-1,-1 0 0,1-1 0,-1 1 0,0 0 0,0 0 1,0 0-1,0 0 0,0 0 0,0 0 0,-1 0 0,1 1 1,-1-1-1,1 0 0,-1 0 0,0 1 0,0-1 1,0 3-1,-1-1 56,0 0 0,0-1 0,-1 1 0,0 0 0,1 0 0,-1-1 1,0 1-1,-1-1 0,1 1 0,-1-1 0,1 0 0,-1 0 0,0 0 1,0 0-1,-1-1 0,1 1 0,0-1 0,-6 3 0,-8 5 390,0-1-1,-28 11 0,31-14-418,0-1-1,0-1 0,0 0 1,0 0-1,-1-2 0,0 1 1,-25-1-1,40-2-9,0 0 0,-1 0 0,1 0 1,0 0-1,0 0 0,-1 0 0,1 0 0,0 0 0,-1 0 0,1 0 0,0 0 1,-1 0-1,1 0 0,0 0 0,-1 0 0,1-1 0,0 1 0,0 0 0,-1 0 1,1 0-1,0 0 0,0-1 0,-1 1 0,1 0 0,0 0 0,0 0 0,0-1 1,-1 1-1,1 0 0,0-1 0,0 1 0,0 0 0,0 0 0,0-1 1,-1 1-1,1 0 0,0-1 0,0 1 0,0 0 0,0-1 0,8-13 6,16-10-60,25-2-2440,3 4-6447,-15 7-1298</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24.088"/>
    </inkml:context>
    <inkml:brush xml:id="br0">
      <inkml:brushProperty name="width" value="0.025" units="cm"/>
      <inkml:brushProperty name="height" value="0.025" units="cm"/>
    </inkml:brush>
  </inkml:definitions>
  <inkml:trace contextRef="#ctx0" brushRef="#br0">47 0 17168,'0'0'15599,"-27"56"-15599,17-38 0,3 0 0,5-1 0,2-6 0,0-4-1730</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24.680"/>
    </inkml:context>
    <inkml:brush xml:id="br0">
      <inkml:brushProperty name="width" value="0.025" units="cm"/>
      <inkml:brushProperty name="height" value="0.025" units="cm"/>
    </inkml:brush>
  </inkml:definitions>
  <inkml:trace contextRef="#ctx0" brushRef="#br0">49 1 13549,'0'0'15508,"8"14"-14473,-4-7-878,0-1-49,-1 0-1,1 1 1,-1-1 0,-1 1 0,1-1-1,-1 1 1,0 0 0,0 0-1,-1 0 1,0 0 0,-1 0 0,1 0-1,-1 0 1,-1 11 0,-22 94 304,11-61-249,2 1 1,-5 102-1,17-163-1535,-1 4 209,0 0 0,0-1-1,-1 1 1,0 0 0,1 0 0,-2-1 0,1 1 0,-2-6-1,-11-18-3907,-5-2-502</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25.006"/>
    </inkml:context>
    <inkml:brush xml:id="br0">
      <inkml:brushProperty name="width" value="0.025" units="cm"/>
      <inkml:brushProperty name="height" value="0.025" units="cm"/>
    </inkml:brush>
  </inkml:definitions>
  <inkml:trace contextRef="#ctx0" brushRef="#br0">1 0 8136,'0'0'21140,"48"18"-20115,-15-10-385,5-2-383,-2-2-161,0-4-1089,-5 0-3716,-3 0-5380</inkml:trace>
  <inkml:trace contextRef="#ctx0" brushRef="#br0" timeOffset="1">367 192 23126,'0'0'9641,"3"-21"-28955</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25.737"/>
    </inkml:context>
    <inkml:brush xml:id="br0">
      <inkml:brushProperty name="width" value="0.025" units="cm"/>
      <inkml:brushProperty name="height" value="0.025" units="cm"/>
    </inkml:brush>
  </inkml:definitions>
  <inkml:trace contextRef="#ctx0" brushRef="#br0">1 219 14189,'0'0'11579,"10"-1"-9801,0-1-1564,1 0 1,-1-1-1,0 0 1,-1-1-1,1 0 1,-1-1-1,1 0 0,-1 0 1,-1-1-1,1 0 1,14-14-1,-1 2-192,-1-2-1,-1-1 0,0 0 1,-2-1-1,18-28 0,-61 95 99,-23 61-1,40-85-79,1-1 0,0 1 0,2 1 0,1-1-1,0 1 1,0 24 0,7-42-2033,4-13-542,4-12-3267,-2-7-3006</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26.108"/>
    </inkml:context>
    <inkml:brush xml:id="br0">
      <inkml:brushProperty name="width" value="0.025" units="cm"/>
      <inkml:brushProperty name="height" value="0.025" units="cm"/>
    </inkml:brush>
  </inkml:definitions>
  <inkml:trace contextRef="#ctx0" brushRef="#br0">267 35 13421,'-8'-2'2632,"-2"-1"-1943,-1 1 1,1 0 0,-1 0 0,1 1 0,-17 1 0,22 0-503,0 1 0,-1 0-1,1 0 1,0 0 0,0 0-1,0 1 1,1 0 0,-1 0-1,0 0 1,1 0 0,-1 1-1,1 0 1,-1 0 0,1 0 0,-5 6-1,-2 4 199,0 0-1,2 1 1,-1 0-1,2 0 1,0 1-1,1 0 1,0 1-1,1-1 1,1 1-1,0 0 1,2 1-1,-1-1 1,2 1-1,0 0 1,2 31-1,0-38-343,1 0 1,0 0-1,0 0 0,1 0 1,1 0-1,-1 0 0,2-1 1,-1 1-1,1-1 0,1 0 0,0 0 1,0-1-1,0 0 0,1 1 1,1-2-1,-1 1 0,1-1 1,0 0-1,1 0 0,0-1 0,0 0 1,0 0-1,1-1 0,0 0 1,0-1-1,0 0 0,14 4 1,-10-4-102,1-1 1,-1-1-1,1-1 1,-1 1-1,1-2 0,0 0 1,-1-1-1,1 0 1,0-1-1,-1-1 1,0 0-1,1 0 1,-1-2-1,-1 1 1,1-2-1,-1 0 1,0 0-1,0-1 1,20-16-1,-20 14 246,1-2 0,-2 0 0,0 0 0,0-1 0,-1 0 0,-1-1 0,0 0-1,0-1 1,-1 0 0,-1 0 0,-1 0 0,0-1 0,0 0 0,-2-1 0,0 1-1,4-31 1,-7 33-161,0-1-1,-1 0 0,-1 1 1,0-1-1,-1 0 0,0 1 0,-1-1 1,0 1-1,-10-22 0,11 29-21,-1 0 0,0 1 0,-1 0-1,1 0 1,-1 0 0,0 0 0,-1 0 0,1 1-1,-1 0 1,1 0 0,-1 0 0,-1 0-1,1 1 1,0 0 0,-1 0 0,0 1 0,1-1-1,-1 1 1,0 0 0,0 1 0,0-1-1,0 1 1,-10 0 0,6 1-183,0 0-1,0 0 1,0 1 0,0 1 0,1 0-1,-1 0 1,0 1 0,1 0 0,0 0-1,-15 8 1,-5 6-2112,-47 35-1,65-44 1718,-48 36-6183</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29.959"/>
    </inkml:context>
    <inkml:brush xml:id="br0">
      <inkml:brushProperty name="width" value="0.025" units="cm"/>
      <inkml:brushProperty name="height" value="0.025" units="cm"/>
    </inkml:brush>
  </inkml:definitions>
  <inkml:trace contextRef="#ctx0" brushRef="#br0">45 1 17457,'0'0'4756,"2"9"-2685,1 9-1389,-1 1 1,-1-1-1,-1 0 0,-1 0 0,0 0 0,-2 1 0,0-1 0,-6 20 0,-3-3-366,7-21 85,1-1 1,0 1-1,0 0 0,-2 26 1,10-38-400,-1-1 0,1 0-1,-1-1 1,1 1 0,0-1 0,0 0 0,-1 0 0,1 0 0,0 0 0,7-2 0,60-9-2073,138-41-1,-183 42-3928,-11 0-2563</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30.302"/>
    </inkml:context>
    <inkml:brush xml:id="br0">
      <inkml:brushProperty name="width" value="0.025" units="cm"/>
      <inkml:brushProperty name="height" value="0.025" units="cm"/>
    </inkml:brush>
  </inkml:definitions>
  <inkml:trace contextRef="#ctx0" brushRef="#br0">1 12 18770,'0'0'10089,"53"1"-7975,-7-1-320,13-4-1794,5 0 0,2 0 0,-4 4 0,-8 0 0,-16 0 0,-14 3-3171,-14 1-4324</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31.094"/>
    </inkml:context>
    <inkml:brush xml:id="br0">
      <inkml:brushProperty name="width" value="0.025" units="cm"/>
      <inkml:brushProperty name="height" value="0.025" units="cm"/>
    </inkml:brush>
  </inkml:definitions>
  <inkml:trace contextRef="#ctx0" brushRef="#br0">0 0 11627,'0'0'16720,"85"13"-15375,-43-13-448,9 0-353,-1 0-287,-4 0-129,-2 0-160,-13 0-417,-8 0-1248,-10 2-1730</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31.421"/>
    </inkml:context>
    <inkml:brush xml:id="br0">
      <inkml:brushProperty name="width" value="0.025" units="cm"/>
      <inkml:brushProperty name="height" value="0.025" units="cm"/>
    </inkml:brush>
  </inkml:definitions>
  <inkml:trace contextRef="#ctx0" brushRef="#br0">0 1 11115,'0'0'15919,"54"41"-13902,-15-36-703,4-5-706,6 0-416,-1 0-127,-4 0-866,-6-10-2691,-7 2-3650,-7-2-9162</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26.158"/>
    </inkml:context>
    <inkml:brush xml:id="br0">
      <inkml:brushProperty name="width" value="0.025" units="cm"/>
      <inkml:brushProperty name="height" value="0.025" units="cm"/>
    </inkml:brush>
  </inkml:definitions>
  <inkml:trace contextRef="#ctx0" brushRef="#br0">0 432 0,'0'0'14915,"14"0"-14818,238-17 857,-7-1 408,703 77 2938,-314-7-2530,819-1-398,87-77-432,-544-5-803,615-37 25,896-107 243,-1440 99-328,794-35 359,116 118-347,-1482 1-71,1236 10 74,-874-10-67,-415-4 46,1595 20 750,-1974-23-804,834 2 112,-9-74 504,-869 68-677,-14 3-36,-1 0-1,1 0 1,-1-1 0,1 1-1,-1-1 1,0 0 0,1-1-1,-1 1 1,0-1-1,0 0 1,1 0 0,-2 0-1,1 0 1,6-5 0,-10 6-25,0 1 1,1-1-1,-1 1 1,0-1-1,1 0 1,-1 1-1,0-1 1,0 0-1,0 1 0,0-1 1,0 0-1,1 1 1,-1-1-1,0 0 1,0 0-1,-1 1 1,1-1-1,0 0 1,0 1-1,0-1 1,0 0-1,-1 1 1,1-1-1,0 0 1,-1 1-1,1-1 0,0 1 1,-1-1-1,1 1 1,-1-2-1,-29-24-6194</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32.322"/>
    </inkml:context>
    <inkml:brush xml:id="br0">
      <inkml:brushProperty name="width" value="0.025" units="cm"/>
      <inkml:brushProperty name="height" value="0.025" units="cm"/>
    </inkml:brush>
  </inkml:definitions>
  <inkml:trace contextRef="#ctx0" brushRef="#br0">103 187 737,'9'-10'9497,"-5"7"-8997,55-65 7144,-55 62-6800,0 1-1,0-1 1,0 0-1,-1 0 1,0-1 0,0 1-1,-1-1 1,0 1 0,0-1-1,0 0 1,-1 0-1,1-11 1,-2 18-800,0-1 0,-1 1 0,1-1 1,0 0-1,-1 1 0,1-1 0,0 1 0,-1-1 0,1 0 0,0 1 1,-1-1-1,1 1 0,-1-1 0,1 1 0,-1 0 0,0-1 0,1 1 0,-1 0 1,1-1-1,-1 1 0,0 0 0,1-1 0,-1 1 0,0 0 0,1 0 0,-1 0 1,0 0-1,1 0 0,-1 0 0,0 0 0,1 0 0,-1 0 0,0 0 1,1 0-1,-1 0 0,0 0 0,1 0 0,-1 1 0,1-1 0,-1 0 0,0 1 1,0-1-1,-31 15 225,23-5-221,-1 1-1,1 0 1,1 0-1,0 1 0,0-1 1,1 2-1,1-1 1,0 1-1,1 0 0,0 0 1,1 1-1,1 0 0,-4 25 1,2 5 100,2 0-1,1 1 1,6 47 0,-1-63-148,2 1 0,17 55 0,-9-38 0,-28-92-2269,0 11-3881,-30-51 1,24 53-1448</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32.697"/>
    </inkml:context>
    <inkml:brush xml:id="br0">
      <inkml:brushProperty name="width" value="0.025" units="cm"/>
      <inkml:brushProperty name="height" value="0.025" units="cm"/>
    </inkml:brush>
  </inkml:definitions>
  <inkml:trace contextRef="#ctx0" brushRef="#br0">0 26 11915,'0'0'13165,"55"0"-10763,-20 0-897,1 0-512,4 0-544,-1 0-385,-2-5-64,-5-1-1794,-4-1-3715,-4-1-6663</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33.026"/>
    </inkml:context>
    <inkml:brush xml:id="br0">
      <inkml:brushProperty name="width" value="0.025" units="cm"/>
      <inkml:brushProperty name="height" value="0.025" units="cm"/>
    </inkml:brush>
  </inkml:definitions>
  <inkml:trace contextRef="#ctx0" brushRef="#br0">157 1 14382,'0'0'13901,"18"72"-12140,-21-38-255,-7-1-577,-1 3-641,4-4-288,1-5 0,6-8 0,0-4 0,0-10-512,3-5-898,1 0-800,-4-7-2114,0-11-2018,-9-3-5349</inkml:trace>
  <inkml:trace contextRef="#ctx0" brushRef="#br0" timeOffset="1">1 67 12332,'0'0'13741,"35"49"-11595,-2-45-737,6-3-512,2-1-577,0 0-224,-1-5-640,-4-8-2851,-7-5-4901</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33.992"/>
    </inkml:context>
    <inkml:brush xml:id="br0">
      <inkml:brushProperty name="width" value="0.025" units="cm"/>
      <inkml:brushProperty name="height" value="0.025" units="cm"/>
    </inkml:brush>
  </inkml:definitions>
  <inkml:trace contextRef="#ctx0" brushRef="#br0">72 34 9577,'0'0'13618,"8"-7"-10409,27-18-754,-35 25-2413,1-1-1,-1 1 0,0 0 1,1 0-1,-1 0 1,0 0-1,1 0 0,-1 0 1,1 0-1,-1 0 1,0 0-1,1 0 0,-1 0 1,1 0-1,-1 0 0,0 0 1,1 0-1,-1 0 1,0 0-1,1 0 0,-1 1 1,0-1-1,1 0 1,-1 0-1,0 0 0,1 1 1,-1-1-1,0 0 0,1 0 1,-1 1-1,0-1 1,0 0-1,1 1 0,-1-1 1,0 0-1,0 1 0,0-1 1,1 0-1,-1 1 1,0-1-1,0 1 0,0-1 1,0 0-1,0 1 1,0 0-1,2 20 1040,-2-17-868,1 17-136,-2 0 0,0 0 0,-1 0 0,-2 0 0,0 0-1,-1-1 1,-11 31 0,-6-1-29,-47 80-1,69-129-47,-1-1 0,1 1 0,-1-1 0,1 1 0,-1-1 0,1 1 0,-1 0 0,1-1 0,-1 1 0,1 0 0,0-1 0,0 1 0,-1 0 0,1-1 0,0 1 0,0 0 0,0 0 0,-1-1 0,1 1 0,0 0 0,0 0 0,0-1 0,0 1 0,0 0 0,1 0 0,-1-1 0,0 1 0,0 0 0,0 0 0,1-1 0,-1 1 0,0 0 0,1-1 0,-1 1 0,1 0 0,-1-1 0,1 1 0,-1-1 0,1 1 0,-1-1 0,1 1 0,-1-1 0,1 1 0,0-1 0,-1 0 0,1 1 0,0-1 0,-1 0 0,1 1 0,0-1 0,-1 0 0,1 0 0,0 0 0,0 1 0,-1-1 0,1 0 0,0 0 0,0 0 0,-1 0 0,1-1 0,0 1 0,0 0 0,-1 0 0,2-1 0,62-12 0,-54 10 0,56-12-1044,118-14 1,-155 28-6575</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36.561"/>
    </inkml:context>
    <inkml:brush xml:id="br0">
      <inkml:brushProperty name="width" value="0.025" units="cm"/>
      <inkml:brushProperty name="height" value="0.025" units="cm"/>
    </inkml:brush>
  </inkml:definitions>
  <inkml:trace contextRef="#ctx0" brushRef="#br0">186 2 15118,'0'0'8328,"-8"-1"-6812,-1 0-1181,0 1-1,0 1 1,-1-1-1,1 2 1,0-1 0,0 1-1,-16 6 1,20-7-229,0 1 1,-1 0 0,1 0-1,0 1 1,0 0 0,0-1-1,0 2 1,1-1 0,-1 1-1,1-1 1,0 1 0,0 0-1,0 1 1,0-1 0,1 1-1,-4 5 1,7-9-103,0 0 1,0-1-1,1 1 1,-1-1-1,0 1 1,0-1-1,1 1 1,-1 0-1,0-1 1,1 1-1,-1-1 1,0 1-1,1-1 1,-1 1-1,1-1 1,-1 0-1,1 1 1,-1-1-1,1 0 1,-1 1-1,1-1 1,-1 0-1,1 1 1,0-1-1,-1 0 1,1 0-1,-1 0 1,1 0-1,0 1 1,-1-1-1,1 0 1,-1 0-1,1 0 1,0 0-1,-1 0 1,2-1-1,36 5 52,-28-4-43,7 2 1,-4-2-98,-1 1 0,1 1-1,0 0 1,-1 0 0,1 1 0,-1 1 0,0 0 0,0 1-1,22 11 1,-33-15 84,0 0 0,1 0-1,-1 0 1,0 0 0,0 0-1,1 0 1,-1 0 0,0 0-1,0 1 1,0-1 0,-1 0-1,1 1 1,0-1 0,0 0-1,-1 1 1,1-1 0,-1 1 0,1-1-1,-1 1 1,0-1 0,1 1-1,-1 0 1,0-1 0,0 1-1,0-1 1,0 1 0,-1-1-1,1 1 1,0-1 0,-1 1-1,1 0 1,-1-1 0,1 0-1,-1 1 1,0-1 0,1 1-1,-1-1 1,0 0 0,0 1-1,0-1 1,0 0 0,0 0-1,0 0 1,-1 0 0,1 0-1,0 0 1,-2 1 0,-7 5 134,1 0 1,-1-1-1,-1 0 0,-18 8 1,-52 15 707,75-27-711,-1 0 1,1-1 0,0 0-1,-1 0 1,1-1 0,-1 1-1,1-2 1,-1 1 0,1-1-1,-13-2 1,19 3-128,0 0-1,-1-1 1,1 1 0,0 0 0,-1 0-1,1-1 1,0 1 0,-1 0-1,1-1 1,0 1 0,0 0-1,-1-1 1,1 1 0,0-1-1,0 1 1,0 0 0,0-1 0,-1 1-1,1-1 1,0 1 0,0-1-1,0 1 1,0 0 0,0-1-1,0 1 1,0-1 0,0 1-1,0-1 1,0 1 0,1-1 0,-1 1-1,0 0 1,0-1 0,0 1-1,0-1 1,1 1 0,-1 0-1,0-1 1,0 1 0,1 0-1,-1-1 1,1 1 0,11-16-595,83-64-11549,-52 41 1586</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37.011"/>
    </inkml:context>
    <inkml:brush xml:id="br0">
      <inkml:brushProperty name="width" value="0.025" units="cm"/>
      <inkml:brushProperty name="height" value="0.025" units="cm"/>
    </inkml:brush>
  </inkml:definitions>
  <inkml:trace contextRef="#ctx0" brushRef="#br0">144 0 10762,'0'0'16368,"-1"9"-14628,-6 62-766,3 0 0,3 0 1,11 92-1,-4-61-974,-7-102-68,1 1-1,0-1 1,-1 0 0,1 0-1,-1 0 1,1 0-1,0 0 1,-1 1 0,1-1-1,0 0 1,-1 0 0,1 0-1,-1 0 1,1 0 0,0 0-1,-1 0 1,1 0 0,0-1-1,-1 1 1,1 0-1,-1 0 1,1 0 0,0 0-1,-1 0 1,1-1 0,0 1-1,-1 0 1,1 0 0,0 0-1,0-1 1,-1 1 0,1 0-1,0-1 1,0 1-1,-1 0 1,1-1 0,0 1-1,0 0 1,-1-1 0,-17-15-4604,16 15 3878,-10-10-2439,2 0 0,-1 0-1,1-1 1,-16-24 0,4-5 76,6-8 6729,10-1 10829,44 52-9261,13-2-3123,74-10-1,-67 0-4258,-2-3-4481,-37 7-2224</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37.367"/>
    </inkml:context>
    <inkml:brush xml:id="br0">
      <inkml:brushProperty name="width" value="0.025" units="cm"/>
      <inkml:brushProperty name="height" value="0.025" units="cm"/>
    </inkml:brush>
  </inkml:definitions>
  <inkml:trace contextRef="#ctx0" brushRef="#br0">0 17 17969,'0'0'14798,"16"-16"-36450</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38.209"/>
    </inkml:context>
    <inkml:brush xml:id="br0">
      <inkml:brushProperty name="width" value="0.025" units="cm"/>
      <inkml:brushProperty name="height" value="0.025" units="cm"/>
    </inkml:brush>
  </inkml:definitions>
  <inkml:trace contextRef="#ctx0" brushRef="#br0">14 11 14446,'0'0'9972,"8"-1"-8056,36-4 700,76 1 0,-119 4-2607,0 0 0,1 0-1,-1-1 1,0 1 0,1 0 0,-1 0 0,0 0 0,1 1 0,-1-1-1,0 0 1,1 0 0,-1 1 0,0-1 0,1 1 0,-1-1 0,0 1 0,0 0-1,0-1 1,1 1 0,-1 0 0,0 0 0,0 0 0,0 0 0,0 0-1,-1 0 1,1 0 0,0 0 0,0 0 0,0 0 0,-1 0 0,1 0-1,-1 1 1,1-1 0,-1 0 0,1 1 0,-1-1 0,0 0 0,0 1-1,1-1 1,-1 0 0,0 1 0,0-1 0,-1 0 0,1 1 0,0-1-1,0 0 1,0 1 0,-1-1 0,1 0 0,-1 1 0,1-1 0,-1 0 0,-1 2-1,-2 6 51,0-1 0,-1-1 0,0 1 0,-1 0 0,1-1 0,-12 11 0,-81 60 184,31-26-176,67-52-67,0 0 0,-1 0 0,1 1 0,-1-1 0,1 0 0,-1 0 0,1 1 0,0-1 0,-1 0 0,1 1 0,0-1 0,-1 0 0,1 1 0,0-1 0,0 1 0,-1-1 0,1 1 0,0-1 0,0 0 0,0 1 0,-1-1 0,1 1 0,0-1 0,0 1 0,0-1 0,0 1 0,0-1 0,0 1 0,0-1 0,0 1 0,14 3 0,26-8 0,-38 4 0,69-15-3397,-53 10 281,0 0 1,0-2-1,31-16 0,-24 6-11036</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4:38.612"/>
    </inkml:context>
    <inkml:brush xml:id="br0">
      <inkml:brushProperty name="width" value="0.025" units="cm"/>
      <inkml:brushProperty name="height" value="0.025" units="cm"/>
    </inkml:brush>
  </inkml:definitions>
  <inkml:trace contextRef="#ctx0" brushRef="#br0">407 76 9257,'0'0'6070,"-12"-10"-3268,-38-33-1051,46 40-1682,0 1 0,0-1-1,-1 1 1,1 0 0,0 0 0,-1 0 0,1 1-1,-1-1 1,0 1 0,0 0 0,1 1 0,-1-1-1,0 1 1,0 0 0,0 0 0,1 0-1,-1 1 1,0 0 0,-5 1 0,1 1 56,0 0 1,0 1 0,1 0-1,-1 0 1,1 1 0,0 0-1,-11 9 1,4-1 315,1 1 0,0 0 0,1 1-1,1 0 1,0 1 0,1 1 0,1 0 0,0 0-1,2 1 1,-12 33 0,13-30-162,1-1-1,1 1 1,1 0-1,0 1 1,2-1-1,1 1 0,0-1 1,2 1-1,5 36 1,-5-53-269,0 1-1,1-1 1,0 1-1,0-1 1,0 0 0,1 0-1,-1 0 1,1 0-1,0 0 1,1-1 0,-1 1-1,1-1 1,0 0-1,0 0 1,6 4 0,-1-2 9,-1-1 0,1 0 0,-1-1 0,1 0 0,1-1 0,-1 1 0,0-2 0,12 3 1,12-1 45,0-1 0,0-1 0,1-2 0,36-5 0,-44 3-34,0-2 1,0-2-1,-1 0 0,0-1 0,0-2 1,0 0-1,-1-2 0,0 0 0,41-29 1,-53 32 34,0-1 0,0 0 0,-1-1 0,0 0 0,-1-1 1,0 0-1,-1-1 0,0 0 0,-1-1 0,0 1 0,-1-2 1,0 1-1,-1-1 0,-1 0 0,0 0 0,-1 0 0,0-1 1,2-24-1,-5 31-50,-2 0 0,1 0-1,-1 0 1,0 0 0,-1 0 0,0 0 0,0 1 0,0-1 0,-1 1 0,0-1 0,-1 1 0,0 0 0,0 0-1,0 1 1,-1-1 0,0 1 0,0 0 0,-1 0 0,1 1 0,-1-1 0,-1 1 0,1 1 0,-1-1 0,1 1 0,-9-4-1,-8-3 19,0 1 0,0 1 0,-1 0 0,0 2 0,-1 1 0,-45-5 0,23 6-898,-1 2-1,-59 3 1,89 1 104,0 1 0,1 0 1,-1 2-1,1 0 0,0 0 0,0 2 0,0 0 1,1 1-1,-20 12 0,23-8-12079</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24.129"/>
    </inkml:context>
    <inkml:brush xml:id="br0">
      <inkml:brushProperty name="width" value="0.025" units="cm"/>
      <inkml:brushProperty name="height" value="0.025" units="cm"/>
    </inkml:brush>
  </inkml:definitions>
  <inkml:trace contextRef="#ctx0" brushRef="#br0">45 12 4164,'0'0'17131,"0"10"-15567,0 72 1671,-19 135 1,-1 7 201,18-182-3437,-1 7 0,4-46 0,0-8 0,5-29 0,7-53 0,24-129 0,-29 180 0,2 1 0,1 1 0,31-64 0,-38 91 0,0-1 0,1 1 0,0 0 0,0 1 0,1-1 0,0 1 0,0 0 0,0 1 0,1-1 0,0 1 0,0 1 0,10-6 0,-14 8 0,0 1 0,0 0 0,1-1 0,-1 1 0,0 1 0,0-1 0,1 0 0,-1 1 0,1 0 0,-1 0 0,0 0 0,1 0 0,-1 0 0,0 1 0,1 0 0,-1-1 0,0 1 0,1 0 0,-1 1 0,0-1 0,0 0 0,0 1 0,0 0 0,-1 0 0,1 0 0,0 0 0,-1 0 0,1 0 0,-1 1 0,0-1 0,1 1 0,-1 0 0,1 3 0,-1-4 0,0 1 0,0 0 0,0 0 0,-1 0 0,1 0 0,-1 0 0,0 0 0,0 0 0,0 1 0,0-1 0,0 0 0,-1 0 0,0 1 0,0-1 0,0 1 0,0-1 0,0 0 0,0 1 0,-2 5 0,0-4 0,-1 0 0,1-1 0,-1 1 0,1-1 0,-1 1 0,0-1 0,-1 0 0,1 0 0,-1-1 0,0 1 0,-6 4 0,-7 3 0,1 0 0,-1-2 0,-1 0 0,0-1 0,-31 9 0,43-15 0,0 0 0,0 0 0,0-1 0,0 1 0,0-2 0,0 1 0,-1-1 0,-7 0 0,14 0-2,0-1 0,0 1-1,-1 0 1,1-1 0,0 1 0,0 0 0,0-1-1,0 1 1,0 0 0,0-1 0,0 1 0,0 0-1,0-1 1,0 1 0,0 0 0,0-1 0,0 1 0,0 0-1,0-1 1,0 1 0,1 0 0,-1-1 0,0 1-1,0 0 1,0-1 0,0 1 0,1 0 0,-1 0-1,0-1 1,0 1 0,0 0 0,1 0 0,-1-1-1,0 1 1,1 0 0,-1 0 0,0 0 0,0 0-1,1-1 1,-1 1 0,1 0 0,12-12-1395,41-19-9414,-18 12 1042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27.125"/>
    </inkml:context>
    <inkml:brush xml:id="br0">
      <inkml:brushProperty name="width" value="0.025" units="cm"/>
      <inkml:brushProperty name="height" value="0.025" units="cm"/>
    </inkml:brush>
  </inkml:definitions>
  <inkml:trace contextRef="#ctx0" brushRef="#br0">0 49 8168,'0'0'9433,"13"2"-7971,29 3-163,0-2-1,0-2 0,49-4 0,136-23 343,-124 12-1991,116-2 0,-240 18-4482,-12 6 2130,-6 2-611,-26 0-3766</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24.471"/>
    </inkml:context>
    <inkml:brush xml:id="br0">
      <inkml:brushProperty name="width" value="0.025" units="cm"/>
      <inkml:brushProperty name="height" value="0.025" units="cm"/>
    </inkml:brush>
  </inkml:definitions>
  <inkml:trace contextRef="#ctx0" brushRef="#br0">172 0 16464,'0'0'15684,"-10"5"-15145,-8 4-519,0 2 0,1 0 0,0 1 0,-17 15 0,29-23-21,0 0 0,0 1 0,1-1 0,0 1 0,0 0 0,0 0 0,0 1 0,1-1 0,0 1 0,0 0 0,0-1 0,1 1 0,0 1 0,0-1 0,1 0 0,0 0 0,0 1 0,0-1 0,0 11 0,2-15 1,-1 0 0,1 0 0,0 0 0,0 0 0,0 0 0,0-1 0,0 1 0,0 0 0,0 0 0,0-1 0,1 1 0,-1-1 0,1 1 0,-1-1 0,1 0 0,-1 1 0,1-1 0,0 0 0,0 0 0,0 0 0,0 0 0,-1-1 0,1 1 0,0 0 0,0-1 0,0 1 0,0-1 0,1 0 0,2 0 0,9 2 0,0-2 0,0 1 0,16-3 0,-20 1 0,-2 1-271,0-1 1,1-1-1,-1 1 1,0-2-1,0 1 1,11-5-1,-9 2-1064,0-1 0,-1 0 1,1 0-1,11-10 0,3-6-10180</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25.841"/>
    </inkml:context>
    <inkml:brush xml:id="br0">
      <inkml:brushProperty name="width" value="0.025" units="cm"/>
      <inkml:brushProperty name="height" value="0.025" units="cm"/>
    </inkml:brush>
  </inkml:definitions>
  <inkml:trace contextRef="#ctx0" brushRef="#br0">51 1 7623,'-3'0'989,"-30"11"7710,32-10-8377,1-1 0,-1 0 1,0 0-1,0 1 0,1-1 0,-1 1 0,0-1 1,0 1-1,1-1 0,-1 1 0,0-1 1,1 1-1,-1-1 0,1 1 0,-1 0 1,1-1-1,-1 1 0,1 0 0,-1 0 0,1-1 1,0 1-1,-1 0 0,1 0 0,0 0 1,0-1-1,0 1 0,-1 0 0,1 0 1,0 0-1,0 0 0,0-1 0,0 1 1,1 1-1,1 0-101,1-1 0,-1 1 0,1 0 0,0-1 0,0 0 0,0 0 0,0 0 0,-1 0 0,1 0 0,1-1 0,-1 1 0,0-1 0,0 0 0,0 0 0,5 0 0,-1 0 65,207-3 703,-70-2-4391,-154 5-5848,4 0 7231,-13 0-4601</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26.197"/>
    </inkml:context>
    <inkml:brush xml:id="br0">
      <inkml:brushProperty name="width" value="0.025" units="cm"/>
      <inkml:brushProperty name="height" value="0.025" units="cm"/>
    </inkml:brush>
  </inkml:definitions>
  <inkml:trace contextRef="#ctx0" brushRef="#br0">1 1 16784,'0'0'11659,"63"47"-9929,-23-44-449,3-1-641,2-1-447,-3 3-129,-6-2-289,-4-2-2305,-10 0-4837</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27.595"/>
    </inkml:context>
    <inkml:brush xml:id="br0">
      <inkml:brushProperty name="width" value="0.025" units="cm"/>
      <inkml:brushProperty name="height" value="0.025" units="cm"/>
    </inkml:brush>
  </inkml:definitions>
  <inkml:trace contextRef="#ctx0" brushRef="#br0">1 37 8072,'0'0'21364,"3"10"-20499,7 29-10,-6-18-452,1-1-1,1 0 1,11 26 0,-16-45-403,0 1 0,-1-1 0,1 0 0,0 1 0,0-1 0,0 0 0,0 1 0,0-1 0,0 0 0,1 0 0,-1 0 0,0 0 0,0 0 0,1 0 0,-1 0 0,1-1 0,-1 1 0,1 0 0,-1-1 0,1 1 0,-1-1 0,1 0 0,-1 1 0,4-1 0,-2 0 0,0-1 0,0 1 0,0-1 0,0 0 0,0 0 0,0 0 0,0-1 0,0 1 0,0-1 0,0 1 0,4-5 0,6-5 0,0-1 0,-1 0 0,17-23 0,-27 32 0,75-98 0,-77 101 0,0 0 0,0 0 0,0 0 0,0 0 0,0-1 0,0 1 0,0 0 0,1 0 0,-1 0 0,0 0 0,0 0 0,0-1 0,0 1 0,0 0 0,0 0 0,0 0 0,1 0 0,-1 0 0,0 0 0,0 0 0,0 0 0,0 0 0,0-1 0,1 1 0,-1 0 0,0 0 0,0 0 0,0 0 0,0 0 0,1 0 0,-1 0 0,0 0 0,0 0 0,0 0 0,0 0 0,1 0 0,-1 0 0,0 0 0,0 1 0,0-1 0,0 0 0,1 0 0,-1 0 0,0 0 0,0 0 0,0 0 0,0 0 0,0 0 0,0 0 0,1 1 0,-1-1 0,0 0 0,0 0 0,0 0 0,0 0 0,0 0 0,0 1 0,0-1 0,0 0 0,0 0 0,0 0 0,0 0 0,0 1 0,0-1 0,0 0 0,1 10 0,-1-9 0,-2 27 0,-8 47 0,5-46 0,-2 50 0,7-78 0,0 0 0,0 0 0,-1 0 0,1 0 0,0 0 0,0 0 0,0 0 0,0 0 0,0 0 0,0 0 0,1 0 0,-1 0 0,0 0 0,0 0 0,1 0 0,-1 0 0,1 0 0,-1 0 0,1 0 0,-1 0 0,1 0 0,-1 0 0,1-1 0,0 1 0,-1 0 0,1 0 0,0-1 0,0 1 0,0 0 0,0-1 0,-1 1 0,1-1 0,0 1 0,0-1 0,0 0 0,0 1 0,0-1 0,0 0 0,0 0 0,0 0 0,0 0 0,0 1 0,0-1 0,0-1 0,0 1 0,0 0 0,0 0 0,0 0 0,0 0 0,0-1 0,0 1 0,2-1 0,2-2 0,1 1 0,-1-1 0,0 0 0,0 0 0,0-1 0,0 1 0,-1-1 0,6-5 0,22-32 0,-1 0 0,-2-2 0,37-74 0,-64 125-1279,-2 0-2626</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25:28.823"/>
    </inkml:context>
    <inkml:brush xml:id="br0">
      <inkml:brushProperty name="width" value="0.025" units="cm"/>
      <inkml:brushProperty name="height" value="0.025" units="cm"/>
    </inkml:brush>
  </inkml:definitions>
  <inkml:trace contextRef="#ctx0" brushRef="#br0">50 59 9385,'6'-12'2570,"14"-23"3312,-19 34-5423,-1 0 0,1 0 0,0 0 0,-1 1 0,1-1 0,0 0 0,0 0 0,-1 1 0,1-1 0,0 1 0,0-1 0,0 1 0,0-1 0,0 1 0,0 0 0,0-1 0,1 1 0,0 1-223,-1 1-1,0-1 0,-1 1 0,1 0 0,0-1 1,0 1-1,-1 0 0,1 0 0,-1 0 0,1 0 1,-1-1-1,0 1 0,0 0 0,0 0 0,0 0 1,0 0-1,0 0 0,-1 3 0,1 0 218,-3 39-189,-2 0-1,-2 0 0,-2-1 0,-2 0 0,-18 47 0,-4 19-96,33-107-167,-1-1 0,1 1 0,-1-1 0,1 1 0,0-1 0,0 1 0,-1-1 0,1 1 0,0-1 0,1 1 0,-1-1 0,0 1 0,0-1 0,0 1 0,1-1 0,-1 1 0,2 1 0,-2-2 0,1-1 0,-1 1 0,1-1 0,0 1 0,-1-1 0,1 1 0,0-1 0,0 0 0,-1 1 0,1-1 0,0 0 0,0 1 0,0-1 0,-1 0 0,1 0 0,0 0 0,0 0 0,0 0 0,0 0 0,-1 0 0,1 0 0,0 0 0,1-1 0,8-1 0,0-1 0,0-1 0,0 0 0,12-7 0,7-2 0,-5 6 0,0 0 0,0 2 0,1 1 0,0 1 0,43 1 0,-65 2-16,-1 0-1,1 0 1,-1 0 0,1 1-1,-1-1 1,1 1 0,-1 0-1,0-1 1,1 1 0,-1 0-1,0 0 1,0 1 0,0-1-1,0 0 1,0 1 0,0-1-1,0 1 1,0 0 0,0 0-1,-1 0 1,3 2 0,0 2-399,0-5-4913</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0:54.894"/>
    </inkml:context>
    <inkml:brush xml:id="br0">
      <inkml:brushProperty name="width" value="0.025" units="cm"/>
      <inkml:brushProperty name="height" value="0.025" units="cm"/>
    </inkml:brush>
  </inkml:definitions>
  <inkml:trace contextRef="#ctx0" brushRef="#br0">42 12 3812,'0'0'19266,"4"11"-18113,0 5-608,-1 0 0,0 0 1,-1 0-1,0 1 0,-2-1 1,0 19-1,-12 358 4014,12-339-4399,-8-10-160,7-42 0,1-1 0,0 1 0,-1-1 0,0 1 0,1-1 0,-1 1 0,0-1 0,1 0 0,-1 1 0,0-1 0,0 0 0,0 0 0,0 0 0,-1 0 0,1 0 0,0 0 0,0 0 0,-1 0 0,1 0 0,0 0 0,-1-1 0,1 1 0,-1-1 0,1 1 0,-4 0 0,5-1 0,-1-1 0,0 1 0,1-1 0,-1 1 0,1-1 0,-1 1 0,0-1 0,1 1 0,-1-1 0,1 1 0,-1-1 0,1 0 0,0 1 0,-1-1 0,1 0 0,0 1 0,-1-1 0,1 0 0,0 0 0,0 1 0,0-1 0,-1 0 0,1 0 0,0 0 0,0 1 0,0-1 0,0 0 0,1-1 0,-2-30 0,2 24 0,-1-66 0,15-107 0,-11 152 0,2 0 0,1 1 0,1 0 0,2 0 0,0 1 0,25-45 0,-26 58 0,0 0 0,1 1 0,1 0 0,16-16 0,-24 26 0,0 0 0,0 0 0,0 0 0,1 0 0,-1 1 0,1-1 0,-1 1 0,1 0 0,0 0 0,0 0 0,0 1 0,0-1 0,1 1 0,-1 0 0,0 0 0,0 1 0,1-1 0,-1 1 0,0 0 0,1 0 0,6 1 0,-9 0 0,0 1 0,-1-1 0,1 1 0,0-1 0,-1 1 0,0 0 0,1 0 0,-1-1 0,0 1 0,0 0 0,0 0 0,0 0 0,-1 0 0,1 0 0,0 0 0,-1 1 0,0-1 0,1 0 0,-1 0 0,0 0 0,0 0 0,0 4 0,-3 50 0,2-50 0,-1-1 0,0 0 0,0 0 0,0 0 0,0 0 0,-1-1 0,1 1 0,-1-1 0,-1 1 0,1-1 0,-1 0 0,1 0 0,-1 0 0,0-1 0,0 1 0,-1-1 0,1 0 0,-9 4 0,8-4 0,0 0 0,-1-1 0,0 0 0,0 0 0,1 0 0,-1 0 0,0-1 0,0 0 0,0 0 0,-1-1 0,1 0 0,0 0 0,0 0 0,0-1 0,0 0 0,-7-2 0,12 3-18,0 0 0,0 0 0,0-1 0,0 1 1,0 0-1,0-1 0,0 1 0,0-1 0,1 1 0,-1-1 0,0 1 0,0-1 1,0 0-1,1 1 0,-1-1 0,0 0 0,1 0 0,-1 1 0,1-1 0,-1 0 1,1 0-1,-1 0 0,1 0 0,0 0 0,-1 0 0,1 0 0,0 0 0,0 0 1,0 0-1,0 0 0,-1 1 0,1-1 0,1 0 0,-1 0 0,0 0 0,0 0 1,0 0-1,0 0 0,1 0 0,-1 0 0,0 0 0,1 0 0,-1 0 0,1 0 1,-1 0-1,1 1 0,-1-1 0,1 0 0,0 0 0,-1 1 0,1-1 0,0 0 1,0 1-1,0-1 0,-1 1 0,1-1 0,0 1 0,0-1 0,0 1 0,0 0 1,0-1-1,0 1 0,0 0 0,0 0 0,1-1 0,40 1-8144,-17 2 1201</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0:55.391"/>
    </inkml:context>
    <inkml:brush xml:id="br0">
      <inkml:brushProperty name="width" value="0.025" units="cm"/>
      <inkml:brushProperty name="height" value="0.025" units="cm"/>
    </inkml:brush>
  </inkml:definitions>
  <inkml:trace contextRef="#ctx0" brushRef="#br0">0 86 4901,'0'0'19666,"10"0"-17632,258-28 997,96-5 104,-292 33-3135,-71-3-528,-8-3-811,-9-5-2298,-10 7-7125,12 3-358</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0:56.268"/>
    </inkml:context>
    <inkml:brush xml:id="br0">
      <inkml:brushProperty name="width" value="0.025" units="cm"/>
      <inkml:brushProperty name="height" value="0.025" units="cm"/>
    </inkml:brush>
  </inkml:definitions>
  <inkml:trace contextRef="#ctx0" brushRef="#br0">0 1 5029,'0'0'22827,"8"11"-21242,-1-2-1302,-3-4-162,0 0 1,0 1 0,-1-1-1,1 1 1,-1 0-1,0 0 1,-1 0-1,1 1 1,-1-1 0,-1 0-1,1 1 1,0 6-1,2 48 242,-4-37-226,1 0 1,1 0-1,1 0 1,1 0-1,2 0 1,0-1-1,11 27 1,-17-49-138,1 0 0,-1 0 0,0 0 0,1 0 0,-1-1 0,1 1 0,-1 0 0,1 0 0,-1 0 0,1-1 0,0 1 0,-1 0 0,1 0 0,0-1 0,0 1 0,-1-1 0,1 1 0,0-1 0,0 1 0,0-1 0,0 1 0,0-1 0,0 0 0,0 1 0,-1-1 0,1 0 0,0 0 0,0 0 0,0 0 0,0 0 0,2 0 0,-1-1 0,0 0 0,0 0 0,0 0 0,0-1 0,0 1 0,0-1 0,-1 1 0,1-1 0,0 0 0,-1 0 0,0 0 0,3-3 0,5-11 0,-1 0 0,9-26 0,-16 40 0,22-65 0,-13 35 0,1 1 0,2 1 0,18-34 0,-28 68 0,-3 14 0,-2 21 0,-4-1 0,1 1 0,1 59 0,4-97 0,0-1 0,-1 1 0,1-1 0,0 1 0,0 0 0,0-1 0,1 1 0,-1-1 0,0 1 0,0-1 0,0 1 0,0-1 0,0 1 0,1 0 0,-1-1 0,0 1 0,0-1 0,1 1 0,-1-1 0,1 0 0,-1 1 0,0-1 0,1 1 0,-1-1 0,1 0 0,-1 1 0,1-1 0,-1 0 0,1 1 0,-1-1 0,1 0 0,-1 0 0,1 1 0,20-8 0,15-25 0,-5-9 0,-3-2 0,-1-2 0,33-75 0,-55 136-72,-4 13-2515</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0:56.958"/>
    </inkml:context>
    <inkml:brush xml:id="br0">
      <inkml:brushProperty name="width" value="0.025" units="cm"/>
      <inkml:brushProperty name="height" value="0.025" units="cm"/>
    </inkml:brush>
  </inkml:definitions>
  <inkml:trace contextRef="#ctx0" brushRef="#br0">1 0 6919,'0'0'25848,"38"32"-31101</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0:57.329"/>
    </inkml:context>
    <inkml:brush xml:id="br0">
      <inkml:brushProperty name="width" value="0.025" units="cm"/>
      <inkml:brushProperty name="height" value="0.025" units="cm"/>
    </inkml:brush>
  </inkml:definitions>
  <inkml:trace contextRef="#ctx0" brushRef="#br0">239 9 7015,'0'0'24065,"0"-1"-24028,0 1 0,-1 0-1,1-1 1,0 1 0,0-1 0,0 1 0,0-1-1,-1 1 1,1 0 0,0-1 0,0 1 0,-1 0-1,1-1 1,0 1 0,-1 0 0,1-1 0,0 1-1,-1 0 1,1 0 0,-1-1 0,1 1-1,0 0 1,-1 0 0,1 0 0,-1 0 0,1-1-1,-1 1 1,1 0 0,0 0 0,-1 0 0,1 0-1,-1 0 1,1 0 0,-1 0 0,1 0 0,-1 1-1,-5 0-5,0 1 0,0 0-1,1 0 1,-1 1 0,1-1 0,0 1-1,-1 0 1,-7 7 0,-43 35 18,54-43-49,-9 8 0,-6 3 0,2 2 0,-19 20 0,30-31 0,1 0 0,0 1 0,0 0 0,0 0 0,0 0 0,1 0 0,0 0 0,0 0 0,0 0 0,0 1 0,1-1 0,0 1 0,-1 9 0,3-13 0,-1-1 0,0 1 0,1-1 0,-1 1 0,1-1 0,-1 0 0,1 1 0,0-1 0,0 0 0,0 1 0,0-1 0,-1 0 0,1 0 0,1 0 0,-1 0 0,0 0 0,0 0 0,0 0 0,1 0 0,-1 0 0,0-1 0,1 1 0,-1 0 0,0-1 0,1 1 0,-1-1 0,1 0 0,-1 1 0,1-1 0,-1 0 0,3 0 0,58 3 0,-48-3 0,20-1-1110,0-1-1,1-2 1,-1-1-1,52-16 1,-77 17-7239</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00.231"/>
    </inkml:context>
    <inkml:brush xml:id="br0">
      <inkml:brushProperty name="width" value="0.025" units="cm"/>
      <inkml:brushProperty name="height" value="0.025" units="cm"/>
    </inkml:brush>
  </inkml:definitions>
  <inkml:trace contextRef="#ctx0" brushRef="#br0">1 4 15535,'0'0'11274,"88"14"-9800,-30-9-449,13-5-449,16 0-352,7-5-95,-1 0-418,-6 2-2017,-9-2-1954,-12 0-3491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27.453"/>
    </inkml:context>
    <inkml:brush xml:id="br0">
      <inkml:brushProperty name="width" value="0.025" units="cm"/>
      <inkml:brushProperty name="height" value="0.025" units="cm"/>
    </inkml:brush>
  </inkml:definitions>
  <inkml:trace contextRef="#ctx0" brushRef="#br0">0 1 12075,'0'0'10891,"104"25"-9866,-37-22-577,7 2-320,6 1-32,-4 1-96,-3 1-480,-7-3-1346,-5-5-1633,-7 0-1025,-11-18-2147</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0:57.844"/>
    </inkml:context>
    <inkml:brush xml:id="br0">
      <inkml:brushProperty name="width" value="0.025" units="cm"/>
      <inkml:brushProperty name="height" value="0.025" units="cm"/>
    </inkml:brush>
  </inkml:definitions>
  <inkml:trace contextRef="#ctx0" brushRef="#br0">0 0 6983,'0'0'20702,"15"8"-18273,-5-2-2173,1-1 0,1 0 1,-1-1-1,1 0 0,0-1 0,0 0 1,0-1-1,0 0 0,16 0 0,301-18-843,-328 15 466,-1 1 0,1 0 0,-1 0 0,1 0 1,-1-1-1,1 1 0,-1 0 0,1 0 0,-1 0 0,1 0 0,-1 0 0,1 0 0,-1 0 0,1 0 0,-1 1 1,1-1-1,-1 0 0,1 0 0,-1 0 0,1 0 0,-1 1 0,1-1 0,-1 0 0,1 0 0,-1 1 1,0-1-1,1 0 0,-1 1 0,0-1 0,1 1 0,-1-1 0,0 0 0,1 1 0,-1-1 0,0 1 0,0-1 1,1 1-1,-1-1 0,0 1 0,0-1 0,0 1 0,0-1 0,0 1 0,0-1 0,0 1 0,0-1 1,0 1-1,0 0 0,0 0-386,-1 1 1,0-1 0,0 1 0,0-1 0,0 0-1,0 0 1,0 0 0,0 1 0,0-1-1,0 0 1,-1 0 0,1-1 0,0 1 0,-1 0-1,-1 1 1,-24 7-7822</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0:58.217"/>
    </inkml:context>
    <inkml:brush xml:id="br0">
      <inkml:brushProperty name="width" value="0.025" units="cm"/>
      <inkml:brushProperty name="height" value="0.025" units="cm"/>
    </inkml:brush>
  </inkml:definitions>
  <inkml:trace contextRef="#ctx0" brushRef="#br0">1 20 6342,'0'0'15310,"75"18"-13035,-24-18-642,8 0-576,3-1-512,-3-6-385,-3 1-352,-7 0-2275,-7-1-3042,-5-4-6566</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0:58.581"/>
    </inkml:context>
    <inkml:brush xml:id="br0">
      <inkml:brushProperty name="width" value="0.025" units="cm"/>
      <inkml:brushProperty name="height" value="0.025" units="cm"/>
    </inkml:brush>
  </inkml:definitions>
  <inkml:trace contextRef="#ctx0" brushRef="#br0">159 1 6470,'0'0'23398,"-6"8"-22084,-9 21-1081,1 0 0,2 1 0,1 1 0,1 0 1,-8 47-1,-14 40-47,16-78-186,12-31 0,0 1 0,0-1 0,1 1 0,0 0 0,1 0 0,-3 18 0,6-27 0,-1-1 0,1 1 0,-1-1 0,1 1 0,-1-1 0,1 1 0,-1-1 0,1 1 0,0-1 0,-1 0 0,1 1 0,-1-1 0,1 0 0,0 0 0,-1 0 0,1 1 0,0-1 0,-1 0 0,1 0 0,0 0 0,0 0 0,-1 0 0,1 0 0,0 0 0,-1 0 0,1 0 0,0-1 0,24-1 0,13-7 0,54-21 0,8-1 0,14 8-1547,-36 18-2725</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10.045"/>
    </inkml:context>
    <inkml:brush xml:id="br0">
      <inkml:brushProperty name="width" value="0.025" units="cm"/>
      <inkml:brushProperty name="height" value="0.025" units="cm"/>
    </inkml:brush>
  </inkml:definitions>
  <inkml:trace contextRef="#ctx0" brushRef="#br0">0 0 4324,'0'0'26009,"6"4"-24643,-4-3-1313,0 1-1,0-1 0,0 1 1,-1-1-1,1 1 1,0 0-1,-1 0 0,1-1 1,-1 1-1,0 0 1,0 0-1,1 1 0,-1-1 1,-1 0-1,2 4 0,2 47 178,-4 49-1515,0-30-3948,0-80-4040</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11.044"/>
    </inkml:context>
    <inkml:brush xml:id="br0">
      <inkml:brushProperty name="width" value="0.025" units="cm"/>
      <inkml:brushProperty name="height" value="0.025" units="cm"/>
    </inkml:brush>
  </inkml:definitions>
  <inkml:trace contextRef="#ctx0" brushRef="#br0">0 90 3876,'0'0'18081,"13"4"-17019,2 1-637,0-2 0,0 0-1,1 0 1,0-2 0,-1 0 0,28-1 0,374-40 2254,560-10-2486,-591 48-28,-377 2-143,1-1 0,0 0 0,-1-1 0,1 0 0,-1 0 0,1-1 0,9-4 0,-75 12-513,16 5-1963,14-6-2603,11-3-1573</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11.946"/>
    </inkml:context>
    <inkml:brush xml:id="br0">
      <inkml:brushProperty name="width" value="0.025" units="cm"/>
      <inkml:brushProperty name="height" value="0.025" units="cm"/>
    </inkml:brush>
  </inkml:definitions>
  <inkml:trace contextRef="#ctx0" brushRef="#br0">24 1 3523,'-8'3'128,"0"1"-96,0-3-544</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13.240"/>
    </inkml:context>
    <inkml:brush xml:id="br0">
      <inkml:brushProperty name="width" value="0.025" units="cm"/>
      <inkml:brushProperty name="height" value="0.025" units="cm"/>
    </inkml:brush>
  </inkml:definitions>
  <inkml:trace contextRef="#ctx0" brushRef="#br0">4 74 1409,'0'0'5013,"0"-9"-966,-2-3-2770,2 8-707,-1 0-1,1 0 0,0 0 0,0 0 0,0 0 1,0 0-1,1 0 0,1-5 0,3 3 8064,-1 17-5921,2 18-1362,-3-1-878,-3-16-224,1 0 0,0 0 1,1 0-1,0 0 0,1 0 1,0 0-1,1-1 0,0 1 0,1-1 1,8 13-1,-12-23-248,-1-1 0,1 1 0,0 0 0,0-1 0,0 1 0,0 0 0,0-1 0,0 1 0,0-1 0,0 1 0,0-1 0,0 0 0,0 1 0,0-1 0,0 0 0,1 0 0,-1 0 0,0 0 0,0 0 0,0 0 0,0 0 0,0 0 0,0 0 0,1 0 0,-1-1 0,0 1 0,0 0 0,0-1 0,0 1 0,0-1 0,0 1 0,0-1 0,0 0 0,0 1 0,0-1 0,-1 0 0,1 0 0,0 0 0,0 1 0,0-3 0,32-37 0,-31 38 0,14-24 0,19-45 0,-16 31 0,-19 44 0,0 0 0,0 0 0,0-1 0,0 1 0,0 0 0,1-1 0,-1 1 0,1 0 0,0-1 0,0 1 0,1-1 0,1 5 0,22 45 0,-24-52 0,-1-1 0,1 1 0,-1-1 0,1 1 0,-1-1 0,1 1 0,-1-1 0,1 0 0,-1 1 0,1-1 0,-1 1 0,1-1 0,0 0 0,-1 0 0,1 1 0,-1-1 0,1 0 0,0 0 0,-1 0 0,1 0 0,0 0 0,-1 0 0,1 0 0,0 0 0,0 0 0,-1 0 0,1 0 0,-1 0 0,1-1 0,0 1 0,-1 0 0,1 0 0,0-1 0,-1 1 0,1 0 0,-1-1 0,1 1 0,-1 0 0,1-1 0,-1 1 0,1-1 0,-1 1 0,1-1 0,-1 1 0,0-1 0,1 0 0,23-30 0,-22 27 0,9-12 0,-4 7 0,-1 0 0,0 0 0,0-1 0,-1 0 0,-1 0 0,5-14 0,-9 24-17,1-1 0,-1 1 0,0 0 0,0 0 0,0 0 0,0 0 0,0 0-1,0 0 1,0 0 0,0 0 0,0 0 0,0-1 0,0 1 0,0 0 0,0 0 0,0 0 0,0 0 0,0 0 0,0 0 0,0 0 0,0-1 0,0 1-1,0 0 1,0 0 0,0 0 0,0 0 0,0 0 0,0 0 0,0 0 0,0 0 0,0-1 0,0 1 0,0 0 0,0 0 0,0 0 0,0 0 0,0 0-1,0 0 1,0 0 0,-1 0 0,1 0 0,0 0 0,0-1 0,0 1 0,0 0 0,0 0 0,0 0 0,0 0 0,0 0 0,-1 0 0,1 0 0,0 0 0,0 0-1,0 0 1,0 0 0,0 0 0,0 0 0,0 0 0,0 0 0,-1 0 0,1 0 0,0 0 0,0 0 0,0 0 0,0 0 0,0 0 0,0 0 0,-9 7-2894,6 1-891,14-11-37,-5-2-4180</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13.771"/>
    </inkml:context>
    <inkml:brush xml:id="br0">
      <inkml:brushProperty name="width" value="0.025" units="cm"/>
      <inkml:brushProperty name="height" value="0.025" units="cm"/>
    </inkml:brush>
  </inkml:definitions>
  <inkml:trace contextRef="#ctx0" brushRef="#br0">0 114 8392,'0'0'17334,"15"2"-15033,2-1-1864,-1 0-1,1 0 1,0-2 0,-1 0 0,1-1 0,18-5 0,98-32 396,-64 17-409,121-21 1,-183 42-425,-3 0 0,0 0 0,0 1 0,1-1 0,-1 1 0,0 0 0,0 0 0,8 2 0,-12-2 1,0 0 0,0 0 0,0 1 0,1-1 0,-1 0 0,0 0 0,0 0 0,0 0 0,1 1 0,-1-1 0,0 0 0,0 0 0,0 0 0,0 1 0,0-1 0,0 0 0,1 0 0,-1 1 0,0-1 0,0 0 0,0 0 0,0 1 0,0-1 0,0 0 0,0 0-1,0 1 1,0-1 0,0 0 0,0 0 0,0 1 0,0-1 0,0 0 0,0 0 0,-1 1 0,1-1 0,0 0 0,0 0 0,0 0 0,0 1 0,0-1 0,0 0 0,-1 0 0,1 0 0,0 1 0,0-1 0,0 0 0,-1 0 0,1 0 0,0 0 0,0 0 0,0 1 0,-1-1 0,1 0 0,0 0 0,0 0 0,-1 0 0,1 0 0,0 0 0,-1 0 0,-15 8-295,-41-2-17515,40 0 6673</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14.330"/>
    </inkml:context>
    <inkml:brush xml:id="br0">
      <inkml:brushProperty name="width" value="0.025" units="cm"/>
      <inkml:brushProperty name="height" value="0.025" units="cm"/>
    </inkml:brush>
  </inkml:definitions>
  <inkml:trace contextRef="#ctx0" brushRef="#br0">16 20 6438,'0'0'24727,"5"7"-23702,-2-4-988,-1 0 0,0 0 0,-1 0 0,1 0 0,0 0 0,-1 0 0,0 1 0,1-1 0,-2 0 0,1 1 0,0-1 0,0 5 0,-1 3-18,-1-1 0,1 0 1,-2 0-1,-3 13 0,-27 154-19,46-223 0,22-50 0,-29 79 0,1 0 0,1 1 0,0 0 0,2 0 0,0 1 0,14-15 0,-21 25 0,1 1 0,0 0 0,0 0 0,0 0 0,1 1 0,-1 0 0,1 0 0,-1 0 0,1 1 0,0 0 0,0 0 0,1 0 0,-1 1 0,0 0 0,0 0 0,1 0 0,-1 1 0,0 0 0,1 0 0,-1 1 0,8 1 0,-13-2 0,0 1 0,0-1 0,0 0 0,0 0 0,0 1 0,0-1 0,0 0 0,0 1 0,0-1 0,0 1 0,0 0 0,0-1 0,0 1 0,-1 0 0,1-1 0,0 1 0,0 0 0,-1 0 0,1 0 0,0-1 0,-1 1 0,1 0 0,-1 0 0,1 0 0,-1 0 0,0 0 0,1 0 0,-1 0 0,0 0 0,0 0 0,0 0 0,0 0 0,1 1 0,-2-1 0,1 0 0,0 0 0,0 0 0,0 0 0,0 0 0,-1 0 0,1 0 0,0 0 0,-1 0 0,1 0 0,-1 0 0,1 0 0,-1 0 0,1 0 0,-1-1 0,0 1 0,0 0 0,-1 1 0,-2 2 0,0 1 0,-1-1 0,1 0 0,-1-1 0,0 1 0,0-1 0,-11 5 0,6-3 0,-1-1 0,0-1 0,1 0 0,-1 0 0,0-1 0,-1 0 0,1-1 0,0 0 0,0-1 0,-1 0 0,-17-3 0,28 3-5,1-1 1,-1 1-1,0 0 1,1 0-1,-1 0 0,1-1 1,-1 1-1,0 0 0,1 0 1,-1-1-1,1 1 1,-1-1-1,1 1 0,-1-1 1,1 1-1,-1 0 0,1-1 1,-1 0-1,1 1 1,0-1-1,-1 1 0,1-1 1,0 1-1,0-1 0,-1 0 1,1 1-1,0-1 1,0 0-1,0 1 0,0-1 1,0 0-1,0 1 0,0-1 1,0 0-1,0 1 1,0-1-1,0 1 0,0-1 1,0 0-1,0 1 0,1-1 1,-1 0-1,0 1 1,0-1-1,1 1 0,-1-1 1,0 1-1,1-1 0,-1 0 1,1 1-1,-1 0 1,1-1-1,-1 1 0,1-1 1,-1 1-1,1 0 0,0-1 1,32-24-2114,-6 10-3605,5 1-3496</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16.162"/>
    </inkml:context>
    <inkml:brush xml:id="br0">
      <inkml:brushProperty name="width" value="0.025" units="cm"/>
      <inkml:brushProperty name="height" value="0.025" units="cm"/>
    </inkml:brush>
  </inkml:definitions>
  <inkml:trace contextRef="#ctx0" brushRef="#br0">29 1 17424,'0'0'15343,"-28"51"-15343,28-50 0,2-1-384,9 0-1923,0 0-2273,0-5-3139</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27.792"/>
    </inkml:context>
    <inkml:brush xml:id="br0">
      <inkml:brushProperty name="width" value="0.025" units="cm"/>
      <inkml:brushProperty name="height" value="0.025" units="cm"/>
    </inkml:brush>
  </inkml:definitions>
  <inkml:trace contextRef="#ctx0" brushRef="#br0">62 29 14862,'12'-3'2034,"26"-5"-1313,1 1-1,0 2 1,0 1 0,1 3-1,-1 1 1,0 2 0,57 9-1,-88-9-644,-1 0-1,1 0 0,-1 1 0,0 0 0,0 0 0,0 1 0,0 0 0,0 0 0,-1 1 0,0 0 0,10 9 0,-13-11 28,0 1 0,-1-1 0,0 1 0,1 0 0,-1 0 0,0 0-1,0 0 1,-1 0 0,0 0 0,1 0 0,-1 0 0,0 0 0,-1 1 0,1-1-1,-1 1 1,0-1 0,0 0 0,0 1 0,-1-1 0,0 0 0,1 1 0,-4 7 0,0-1 108,-1 0 1,-1-1 0,0 0-1,0 0 1,-1 0 0,0-1 0,0 0-1,-1 0 1,-9 8 0,-91 72 1253,76-65-1172,-251 208-634,244-200-3332,18-17-3507</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16.504"/>
    </inkml:context>
    <inkml:brush xml:id="br0">
      <inkml:brushProperty name="width" value="0.025" units="cm"/>
      <inkml:brushProperty name="height" value="0.025" units="cm"/>
    </inkml:brush>
  </inkml:definitions>
  <inkml:trace contextRef="#ctx0" brushRef="#br0">188 1 7815,'0'0'20607,"-3"-1"-19844,-2 1-644,1 1-1,-1 0 1,1 0-1,-1 0 1,1 0-1,0 0 1,0 1 0,-1 0-1,1 0 1,0 0-1,1 1 1,-1-1 0,0 1-1,1 0 1,-1 0-1,-5 6 1,-7 8 627,-29 36-1,38-44-735,2 0-1,-1 0 0,1 0 1,0 1-1,1 0 0,0 0 1,1 0-1,0 0 0,-2 16 1,4-23-11,1 0 1,-1 0-1,1 0 1,0 0-1,0 0 1,0 0-1,1 0 1,-1 0-1,1 0 1,-1 0-1,1-1 1,0 1-1,0 0 1,1 0-1,-1 0 1,0-1-1,1 1 1,0-1-1,-1 1 1,1-1-1,0 0 1,0 0-1,1 0 1,-1 0-1,0 0 1,1 0-1,-1 0 1,1-1-1,-1 1 1,1-1-1,0 0 1,0 0-1,-1 0 1,1 0-1,0 0 1,4 0-1,11 2-402,-1-1-1,1-1 1,0 0 0,-1-1 0,22-3-1,-26 1-506,1 0 0,-1-1 0,0-1 0,0 0 0,0 0 0,-1-2 0,17-8 0,-8 1-11363</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17.699"/>
    </inkml:context>
    <inkml:brush xml:id="br0">
      <inkml:brushProperty name="width" value="0.025" units="cm"/>
      <inkml:brushProperty name="height" value="0.025" units="cm"/>
    </inkml:brush>
  </inkml:definitions>
  <inkml:trace contextRef="#ctx0" brushRef="#br0">0 0 4644,'2'3'15278,"7"0"-12150,12 1-2759,190 8 6621,-68-13-8231,-28 0-8447,-132 1 4381,-9 4-1979</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18.025"/>
    </inkml:context>
    <inkml:brush xml:id="br0">
      <inkml:brushProperty name="width" value="0.025" units="cm"/>
      <inkml:brushProperty name="height" value="0.025" units="cm"/>
    </inkml:brush>
  </inkml:definitions>
  <inkml:trace contextRef="#ctx0" brushRef="#br0">0 32 10282,'0'0'12331,"56"23"-10473,-5-23-320,8-4-642,4-6-703,0 0-289,-3-1-2050,-9 3-2531,-6-4-1377</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18.368"/>
    </inkml:context>
    <inkml:brush xml:id="br0">
      <inkml:brushProperty name="width" value="0.025" units="cm"/>
      <inkml:brushProperty name="height" value="0.025" units="cm"/>
    </inkml:brush>
  </inkml:definitions>
  <inkml:trace contextRef="#ctx0" brushRef="#br0">121 0 9705,'0'0'14974,"3"9"-13255,0 3-1519,0 1 0,-1-1 0,0 1 0,-1 0 0,-1 0 0,0 0 0,0-1 0,-1 1 0,-1 0 0,0 0 0,-5 12 0,-7 20 1298,-35 75 0,-1 0-525,49-117-973,-8 36 0,9-38 0,0 0 0,0 0 0,0 0 0,1-1 0,-1 1 0,0 0 0,0 0 0,0 0 0,1-1 0,-1 1 0,1 0 0,-1 0 0,0-1 0,1 1 0,-1 0 0,1-1 0,0 1 0,-1-1 0,1 1 0,-1-1 0,1 1 0,0-1 0,-1 1 0,1-1 0,0 1 0,0-1 0,-1 0 0,1 1 0,0-1 0,0 0 0,0 0 0,-1 0 0,1 0 0,0 0 0,0 0 0,0 0 0,0 0 0,-1 0 0,2 0 0,15-2 0,0-1 0,0 0 0,0-2 0,0 0 0,-1-1 0,0 0 0,15-9 0,15-5 0,-19 8 0,0 2 0,1 0 0,0 2 0,0 1 0,1 1 0,44-3 0,-69 9-5,-3-1-156,1 1-1,-1 0 1,0 0 0,0 0 0,0 0 0,0 0 0,1 0-1,-1 1 1,0-1 0,0 0 0,0 1 0,0-1-1,0 0 1,0 1 0,0-1 0,0 1 0,0 0 0,0-1-1,0 1 1,1 1 0,4 7-6539</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21.265"/>
    </inkml:context>
    <inkml:brush xml:id="br0">
      <inkml:brushProperty name="width" value="0.025" units="cm"/>
      <inkml:brushProperty name="height" value="0.025" units="cm"/>
    </inkml:brush>
  </inkml:definitions>
  <inkml:trace contextRef="#ctx0" brushRef="#br0">841 54 10250,'0'0'4799,"-9"-4"-3171,-33-8-1108,1 1 0,-2 2 0,1 1 1,-1 3-1,0 2 0,-44 1 0,71 4-426,0 1 0,0 1 0,1 0 1,-1 1-1,1 1 0,0 0 0,0 1 0,1 0 0,0 2 0,0-1 1,1 2-1,0 0 0,0 0 0,-20 23 0,6-3-84,0 2 0,2 0 0,2 1 1,-35 67-1,42-69-3,2 0 1,1 1-1,2 1 1,1 0-1,2 0 1,1 1 0,1 0-1,2 0 1,2 1-1,1-1 1,6 60-1,-2-77-1,0-1 0,1-1 0,0 1 0,2-1 0,0 1-1,0-1 1,2-1 0,0 0 0,0 0 0,1 0 0,1-1 0,0 0-1,1-1 1,1 0 0,18 14 0,-20-17 24,1-2 0,1 0 1,-1 0-1,1-1 0,0 0 1,1-1-1,-1-1 0,1 0 1,0 0-1,0-2 0,0 1 0,1-2 1,-1 0-1,0 0 0,1-1 1,-1-1-1,0 0 0,1-1 0,15-4 1,-7-1 125,0-2 0,0 0 1,-1-1-1,0-1 1,-1-1-1,0-1 0,-1-1 1,24-22-1,9-12 61,68-82 0,-67 67 649,78-121-1,-115 158-550,-1-1 0,-2 0 0,0-1 0,-2 0 0,-1-1-1,-2 0 1,0-1 0,3-31 0,-10 53-261,-1 0 0,1 0 0,-1 0-1,-1 0 1,1-1 0,-1 1 0,-1 0 0,0 0 0,0 1 0,0-1 0,-5-9 0,4 12-31,0 0 1,0 0-1,-1 1 1,0-1-1,0 1 1,0 0-1,0 0 1,-1 0-1,1 1 1,-1 0-1,0 0 1,0 0-1,0 0 1,-1 1-1,1 0 1,-7-2-1,-13-3 13,-1 1 0,-48-5 0,-21-4-2114,58 1-1426,18-2-2878,7-8-8069</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21.886"/>
    </inkml:context>
    <inkml:brush xml:id="br0">
      <inkml:brushProperty name="width" value="0.025" units="cm"/>
      <inkml:brushProperty name="height" value="0.025" units="cm"/>
    </inkml:brush>
  </inkml:definitions>
  <inkml:trace contextRef="#ctx0" brushRef="#br0">89 1960 8456,'-10'2'5664,"-1"1"-4758,6-1-810,0-1 0,0 0 1,0 0-1,1 0 0,-1 0 0,0-1 1,0 0-1,-6 0 0,10-1-35,0 1-1,0 0 1,0 0-1,1-1 1,-1 1-1,0 0 1,0-1-1,0 1 1,1-1-1,-1 1 1,0-1-1,0 0 1,1 1-1,-1-1 1,1 0-1,-1 1 1,1-1-1,-1 0 1,1 0-1,-1 1 1,1-1 0,-1 0-1,1 0 1,0 0-1,0 0 1,-1 1-1,1-1 1,0 0-1,0 0 1,0 0-1,0 0 1,0 0-1,0 0 1,0 0-1,0 1 1,0-1-1,1 0 1,-1 0-1,0 0 1,0 0-1,1 0 1,-1 1-1,1-1 1,0-1-1,1-3 157,0-1-1,0 1 1,0 0-1,1 0 1,0 1-1,6-9 1,37-30 358,2 2 0,1 2 0,2 2 0,67-35 0,-53 31-375,183-109-745,386-172 0,-446 243-585,4 9 1,381-87-1,-351 124 3661,-148 25-369,0-3 0,143-41 0,-156 29-1923,-1-3 0,-2-2 1,0-3-1,-3-3 1,90-69-1,-79 48-221,-3-3-1,-2-3 0,95-125 0,-151 180-11,4-5 2,-1 0 0,0-1 0,0 0 0,-1 0-1,10-26 1,-17 37-25,1 0 0,-1 0 0,0 0 0,0 0 0,0 0 0,1 0 0,-1-1 0,0 1 0,0 0 0,-1 0 0,1 0 0,0 0 0,0 0 0,0 0 0,-1 0-1,1 0 1,0 0 0,-1 0 0,1 0 0,-1 0 0,1 0 0,-1 1 0,0-1 0,1 0 0,-1 0 0,0 0 0,0 1 0,1-1 0,-1 0 0,0 1 0,0-1 0,0 1 0,0-1-1,0 1 1,0-1 0,0 1 0,0 0 0,0-1 0,0 1 0,0 0 0,0 0 0,-2 0 0,-55-1-3839,39 2 1340,-33-1-5556</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22.664"/>
    </inkml:context>
    <inkml:brush xml:id="br0">
      <inkml:brushProperty name="width" value="0.025" units="cm"/>
      <inkml:brushProperty name="height" value="0.025" units="cm"/>
    </inkml:brush>
  </inkml:definitions>
  <inkml:trace contextRef="#ctx0" brushRef="#br0">1 1 1569,'0'0'-640</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23.219"/>
    </inkml:context>
    <inkml:brush xml:id="br0">
      <inkml:brushProperty name="width" value="0.025" units="cm"/>
      <inkml:brushProperty name="height" value="0.025" units="cm"/>
    </inkml:brush>
  </inkml:definitions>
  <inkml:trace contextRef="#ctx0" brushRef="#br0">233 179 2787,'-63'-36'758,"57"33"-268,-1 0 1,0 1 0,1 1-1,-1-1 1,0 1-1,0 0 1,0 0 0,-1 1-1,1 0 1,-8 1 0,9-1-524,0 1 1,0-1-1,0-1 1,0 1-1,0-1 1,-11-3-1,15 3 177,0 0 0,1 0 0,-1 0-1,0 0 1,0 0 0,0-1 0,1 1 0,-1-1 0,1 1-1,-1-1 1,1 0 0,-1 0 0,1 0 0,0 1-1,0-1 1,0 0 0,0 0 0,0-1 0,1 1 0,-1 0-1,1 0 1,-1-4 0,-1-4-397,1-9 5230,3 11 306,4 21-2627,24 96 2173,-23-79-4375,0-1 0,2 0 0,1-1 0,1 0 0,24 44 0,-35-73-448,0 1 0,1 0 0,-1-1-1,0 1 1,0 0 0,0-1-1,0 1 1,0 0 0,0-1 0,0 1-1,0 0 1,1-1 0,-1 1-1,0 0 1,0 0 0,0-1 0,1 1-1,-1 0 1,0-1 0,1 1-1,-1 0 1,0 0 0,0 0 0,1-1-1,-1 1 1,0 0 0,1 0-1,-1 0 1,0 0 0,1 0 0,-1 0-1,0 0 1,1-1 0,-1 1-1,0 0 1,1 0 0,-1 0 0,1 0-1,-1 1 1,0-1 0,1 0-1,-1 0 1,0 0 0,1 0-1,-1 0 1,0 0 0,1 0 0,-1 1-1,0-1 1,1 0 0,-1 0-1,0 0 1,0 1 0,1-1 0,-1 0-1,0 0 1,0 1 0,0-1-1,1 0 1,-1 1 0,0-1 0,0 0-1,0 1 1,0-1 0,1 0-1,-1 1 1,0 0 0,4-29 134,-4 26-140,3-45 0,-2 0 0,-2 0 0,-2 0 0,-10-52 0,13 97 0,0 1 0,-1 0 0,1-1 0,0 1 0,0 0 0,-1-1 0,1 1 0,-1 0 0,1 0 0,-1-1 0,0 1 0,1 0 0,-1 0 0,0 0 0,0 0 0,0 0 0,1 0 0,-1 0 0,0 0 0,0 0 0,-1 1 0,1-1 0,0 0 0,-1 0 0,1 1 0,0 1 0,0-1 0,0 1 0,0 0 0,0-1 0,0 1 0,0 0 0,0-1 0,1 1 0,-1 0 0,0 0 0,1 0 0,-1 0 0,0 0 0,1 0 0,-1 0 0,1 0 0,-1 0 0,1 0 0,0 0 0,0 0 0,-1 0 0,1 0 0,0 0 0,0 1 0,0-1 0,0 1 0,-2 11 0,0-1 0,1 1 0,1 0 0,0 0 0,0-1 0,1 1 0,4 14 0,-5-24 0,1 0 0,0 0 0,0 0 0,0 0 0,0 0 0,1 0 0,-1 0 0,1 0 0,-1-1 0,1 1 0,0 0 0,0-1 0,1 0 0,-1 1 0,0-1 0,1 0 0,-1 0 0,1 0 0,0-1 0,0 1 0,0-1 0,0 1 0,0-1 0,0 0 0,0 0 0,0 0 0,0-1 0,0 1 0,0-1 0,1 1 0,-1-1 0,0 0 0,5-1 0,-5 1 0,1-1 0,-1 1 0,0-1 0,1 0 0,-1 0 0,0 0 0,0 0 0,0-1 0,0 1 0,0-1 0,0 0 0,0 0 0,0 0 0,-1 0 0,1 0 0,3-5 0,-2 2 0,0-1 0,0 1 0,-1-1 0,1-1 0,-1 1 0,-1 0 0,4-12 0,-1-3 0,-1 0 0,-1 0 0,0 0 0,-2-28 0,-1 48 0,1 0 0,-1 1 0,0-1 0,0 0 0,0 0 0,0 1 0,0-1 0,0 0 0,0 1 0,0-1 0,0 0 0,0 0 0,0 1 0,0-1 0,-1 0 0,1 1 0,0-1 0,0 0 0,-1 1 0,1-1 0,-1 1 0,1-1 0,0 0 0,-1 1 0,1-1 0,-1 1 0,1-1 0,-1 1 0,0-1 0,0 1 0,-14 12 0,-12 32 0,18-25-1477,2-1 0,0 1 0,1 0-1,-7 40 1,12-56 1126,1 1-1,-1 0 1,1 0-1,0-1 1,0 1-1,0 0 1,1-1-1,-1 1 1,1 0-1,0 0 1,0-1-1,0 1 1,0-1-1,1 1 1,-1-1-1,1 0 1,0 1-1,0-1 1,0 0-1,1 0 1,-1-1-1,1 1 1,-1 0 0,1-1-1,0 1 1,0-1-1,0 0 1,0 0-1,1 0 1,-1 0-1,0-1 1,1 0-1,-1 1 1,8 0-1,11 1-11830</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23.709"/>
    </inkml:context>
    <inkml:brush xml:id="br0">
      <inkml:brushProperty name="width" value="0.025" units="cm"/>
      <inkml:brushProperty name="height" value="0.025" units="cm"/>
    </inkml:brush>
  </inkml:definitions>
  <inkml:trace contextRef="#ctx0" brushRef="#br0">129 315 13965,'0'0'5798,"-8"0"-3263,4 0-2440,1 0 0,-1 0-1,1 0 1,-1 1 0,1-1-1,-1 1 1,1 0-1,-1 0 1,1 0 0,0 1-1,0-1 1,0 1-1,0 0 1,0 0 0,0 0-1,0 0 1,0 0 0,1 0-1,-1 1 1,1 0-1,0-1 1,-1 1 0,1 0-1,1 0 1,-1 0 0,0 0-1,1 0 1,-3 7-1,-4 6 209,1 1 0,-8 29-1,13-39-43,0 0 0,1 0 0,0 0 0,0 1 0,1-1 0,0 0-1,0 0 1,0 1 0,3 10 0,-3-17-237,1 0 0,-1-1 0,0 1 1,0-1-1,0 1 0,1 0 0,-1-1 0,0 1 0,0-1 0,1 1 1,-1-1-1,1 1 0,-1-1 0,0 1 0,1-1 0,-1 0 0,1 1 1,-1-1-1,1 1 0,-1-1 0,1 0 0,-1 0 0,1 1 0,0-1 1,-1 0-1,1 0 0,-1 0 0,1 1 0,0-1 0,-1 0 0,2 0 1,20-9 538,15-24 171,-24 16-672,-2 0-1,0-1 1,0 0 0,-2-1-1,0 0 1,-2-1 0,0 0-1,-1 0 1,-1 0 0,3-23 0,-9 48-89,-10 173 4,10-176 33,1-1-1,0 1 0,0 0 1,1-1-1,-1 1 1,0 0-1,0-1 0,1 1 1,-1-1-1,1 1 0,0 0 1,-1-1-1,1 1 1,0-1-1,0 0 0,1 2 1,-1-2 13,-1-1 0,1 1 0,0-1 0,0 0 0,-1 1 0,1-1 0,0 0 0,0 1 0,-1-1 0,1 0 0,0 0 0,0 0 0,-1 0 0,1 0 0,0 0 0,0 0 0,0 0 0,-1 0 0,1 0 0,0 0 0,0-1 0,0 1 0,0-1 0,3-1 62,0 0-1,0 0 1,0-1-1,-1 1 1,1-1-1,-1 0 1,0 0-1,0 0 1,0 0-1,4-6 1,11-21-76,-1-1 0,-2 0 0,-1-1 0,-2 0 0,-1-1 0,-1-1 0,-2 0 1,-2 0-1,-1 0 0,-1-1 0,-1-37 0,-3 72-7,0-1 0,0 0 0,1 1 0,-1-1 0,0 1 0,0-1 0,0 0 0,0 1 0,0-1 0,0 0 0,0 1 0,0-1 0,0 0 0,0 1 0,0-1 0,0 0 0,0 1 0,-1-1 0,1 0 0,0 1 0,0-1 0,-1 1 0,1-1 0,0 0 0,-1 1 0,1-1 0,-1 1 0,1-1 0,-1 1 0,1-1 0,-1 1 0,1 0 0,-1-1 0,-13 20 0,-9 43 0,14-31 0,1 0 0,2 0 0,1 1 0,1 0 0,2 0 0,2 37 0,0-67-9,0 1-1,1-1 1,-1 1-1,1-1 1,-1 1-1,1-1 1,0 1-1,0-1 1,0 0-1,0 1 1,0-1-1,1 0 1,-1 0-1,0 0 1,1 0-1,0 0 1,0 0-1,-1 0 1,1-1 0,0 1-1,0-1 1,0 1-1,1-1 1,-1 0-1,0 0 1,1 0-1,-1 0 1,0 0-1,1 0 1,3 0-1,-2 0-100,0-1 0,-1 0 0,1 0 0,0 0 0,-1 0 0,1-1 0,0 0 0,-1 1 0,1-1 0,-1 0 0,1-1 0,-1 1-1,0-1 1,1 1 0,-1-1 0,0 0 0,0 0 0,0-1 0,0 1 0,4-5 0,1-6-6456,-7 3-5115</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24.347"/>
    </inkml:context>
    <inkml:brush xml:id="br0">
      <inkml:brushProperty name="width" value="0.025" units="cm"/>
      <inkml:brushProperty name="height" value="0.025" units="cm"/>
    </inkml:brush>
  </inkml:definitions>
  <inkml:trace contextRef="#ctx0" brushRef="#br0">6 52 7944,'0'0'17146,"-2"9"-15565,0 6-887,1 0 1,1 1-1,2 21 0,-2-33-559,0-1-1,1 1 0,0 0 0,0-1 0,0 1 0,0 0 0,1-1 1,-1 1-1,1-1 0,3 5 0,-4-7-80,0 0 0,0 0 0,1 0 0,-1 0 0,0 0 0,0 0 0,0-1 0,1 1 0,-1 0 0,0-1 0,1 1 0,-1-1 0,0 0 0,1 1 0,-1-1 0,1 0 0,-1 0 0,1 0 0,-1 0 0,1 0 0,-1 0 0,0 0 0,1 0-1,-1-1 1,1 1 0,-1 0 0,0-1 0,3-1 0,0 0-34,1-1-1,-1 0 0,0 0 1,0-1-1,0 1 0,0-1 1,0 0-1,-1 0 0,0 0 0,0 0 1,0-1-1,5-9 0,24-61 8,-21 30-27,-28 76 0,13-16 0,1 0 0,0-1 0,1 1 0,0 0 0,2 1 0,1 22 0,-1-36 0,0-1 0,0 0 0,0 0 0,0 1 0,0-1 0,0 0 0,0 0 0,0 0 0,1 1 0,-1-1 0,0 0 0,1 0 0,-1 0 0,1 0 0,0 0 0,-1 0 0,1 0 0,0 0 0,-1 0 0,1 0 0,0 0 0,0 0 0,0 0 0,0 0 0,0-1 0,0 1 0,0-1 0,0 1 0,0 0 0,0-1 0,0 1 0,1-1 0,-1 0 0,0 0 0,0 1 0,0-1 0,1 0 0,-1 0 0,0 0 0,0 0 0,1 0 0,-1 0 0,0 0 0,0-1 0,0 1 0,1 0 0,-1-1 0,0 1 0,0-1 0,0 1 0,2-2 0,3-1 0,0 0 0,1-1 0,-1 0 0,-1 0 0,1 0 0,-1-1 0,8-8 0,-7 6 0,0 0 0,0 0 0,-1 0 0,0-1 0,0 0 0,-1 0 0,0 0 0,0-1 0,-1 0 0,0 1 0,0-1 0,-1 0 0,-1 0 0,1 0 0,-1-18 0,-1 26 0,0 0 0,0 1 0,0-1 0,0 0 0,-1 1 0,1-1 0,0 0 0,0 1 0,0-1 0,-1 0 0,1 1 0,-1-1 0,1 1 0,0-1 0,-1 0 0,1 1 0,-1-1 0,1 1 0,-1-1 0,1 1 0,-1 0 0,1-1 0,-1 1 0,0 0 0,1-1 0,-1 1 0,0 0 0,-1-1 0,-22 4 0,19-1 0,1-1 0,-1 1 0,1 0 0,0 1 0,0-1 0,0 1 0,0 0 0,-6 6 0,9-8-99,0 0 0,1 0 0,-1 0 0,0 0 0,0 0 1,1 0-1,-1 0 0,1 1 0,-1-1 0,1 0 0,-1 0 0,1 0 0,0 1 0,-1-1 0,1 0 1,0 1-1,0-1 0,0 3 0,1-4-80,-1 1-1,0-1 1,1 1 0,-1-1 0,1 1-1,-1-1 1,1 1 0,-1-1 0,1 1-1,-1-1 1,1 1 0,0-1-1,-1 0 1,1 1 0,-1-1 0,1 0-1,0 0 1,0 0 0,-1 1 0,1-1-1,0 0 1,-1 0 0,1 0 0,1 0-1,3 0-1225,1 0 0,0-1 0,0 0 0,0 0 0,0 0-1,10-4 1,10-7-6613</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30.058"/>
    </inkml:context>
    <inkml:brush xml:id="br0">
      <inkml:brushProperty name="width" value="0.025" units="cm"/>
      <inkml:brushProperty name="height" value="0.025" units="cm"/>
    </inkml:brush>
  </inkml:definitions>
  <inkml:trace contextRef="#ctx0" brushRef="#br0">24 155 10730,'0'0'4965,"3"-10"-2264,13-42-137,-7 22 5191,-29 113-7375,11-49-258,2-1 1,1 1 0,-2 36-1,8-59-106,-1-3 19,1 0 0,0 0 0,0 0 0,1 0 0,0 0-1,3 10 1,-4-16-9,1-1 0,0 1 0,0-1 0,0 1 0,-1-1 0,2 1 0,-1-1 0,0 1 0,0-1 0,0 0 0,1 1 0,-1-1 0,0 0 0,1 0 0,-1 0 0,1 0 0,-1 0 0,1-1 0,0 1 0,-1 0 0,1-1 0,0 1 0,0-1 0,-1 0 0,1 1 0,0-1 0,0 0 0,0 0 0,-1 0 0,1 0 0,0-1 0,0 1 0,-1 0-1,3-1 1,2-1 46,1 0-1,-1-1 1,1 1-1,-1-1 1,0 0-1,0-1 0,-1 0 1,1 1-1,-1-2 1,0 1-1,0-1 1,0 0-1,0 0 1,-1 0-1,6-9 0,6-11 219,0 0-1,12-30 1,-26 53-289,10-28-1,0-1 0,-2 1 0,8-41 0,-26 114 0,3 1 0,2-1 0,2 52 0,1-92 0,0 1 0,0-1 0,0 1 0,1-1 0,0 0 0,-1 1 0,1-1 0,0 0 0,1 0 0,-1 0 0,1 1 0,-1-1 0,1-1 0,0 1 0,0 0 0,0 0 0,0-1 0,1 1 0,-1-1 0,1 0 0,-1 0 0,1 0 0,0 0 0,0 0 0,0 0 0,0-1 0,0 1 0,0-1 0,0 0 0,0 0 0,1 0 0,-1-1 0,1 1 0,-1-1 0,6 1 0,-3-2 0,0 1 0,-1-1 0,1 0 0,0 0 0,0-1 0,-1 0 0,1 0 0,0 0 0,-1-1 0,0 1 0,0-1 0,0-1 0,0 1 0,0-1 0,-1 0 0,1 0 0,-1 0 0,0 0 0,6-10 0,-3 4 0,-1-2 0,-1 1 0,0-1 0,-1 0 0,0 0 0,0 0 0,-1 0 0,1-18 0,-1-9 0,-2-54 0,-7 71 0,6 22 0,-1 0 0,1 0 0,0-1 0,-1 1 0,1 0 0,-1 0 0,1-1 0,-1 1 0,1 0 0,0 0 0,-1 0 0,1 0 0,-1-1 0,1 1 0,-1 0 0,1 0 0,-1 0 0,1 0 0,-1 0 0,1 0 0,-1 1 0,1-1 0,-1 0 0,1 0 0,0 0 0,-1 0 0,0 1 0,-1 0 0,1 0 0,-1 0 0,1 0 0,-1 0 0,1 1 0,-1-1 0,1 1 0,0-1 0,0 1 0,0-1 0,0 1 0,0 0 0,0-1 0,0 1 0,0 0 0,1 0 0,-1 0 0,0 2 0,1-4 0,0 0 0,1 1 0,-1-1 0,0 0 0,0 0 0,0 0 0,0 1 0,1-1 0,-1 0 0,0 0 0,0 0 0,1 0 0,-1 0 0,0 1 0,0-1 0,1 0 0,-1 0 0,0 0 0,0 0 0,1 0 0,-1 0 0,0 0 0,0 0 0,1 0 0,-1 0 0,0 0 0,1 0 0,-1 0 0,0 0 0,0 0 0,1 0 0,-1 0 0,0 0 0,0 0 0,1-1 0,-1 1 0,0 0 0,0 0 0,0 0 0,1 0 0,-1-1 0,0 1 0,0 0 0,0 0 0,1 0 0,-1-1 0,0 1 0,0 0 0,0 0 0,0 0 0,0-1 0,1 1 0,12-10 0,28-60 0,-40 110 0,-8 38 0,3-47 0,2 1 0,1 47 0,1-76-4,0-1 1,0 0-1,1 0 1,-1 0-1,0 0 0,1 0 1,0 0-1,-1 0 1,1 0-1,0 0 0,0 0 1,0 0-1,0 0 1,0-1-1,1 1 0,-1 0 1,0-1-1,1 1 1,-1-1-1,1 1 0,0-1 1,-1 0-1,1 0 1,0 0-1,0 0 0,0 0 1,0 0-1,0 0 1,0-1-1,0 1 0,0-1 1,0 1-1,0-1 0,0 0 1,0 0-1,0 1 1,1-2-1,-1 1 0,2 0 1,-3-1-230,0 0 0,0 0 0,0 1 0,0-1 1,0 0-1,0 0 0,-1 0 0,1 0 0,0 0 0,-1 0 0,1 0 0,-1 0 1,1 0-1,-1 0 0,0 0 0,1 0 0,-1 0 0,0-1 0,0 1 0,0 0 1,0 0-1,0-1 0,1-2-769,2-23-6942</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24.692"/>
    </inkml:context>
    <inkml:brush xml:id="br0">
      <inkml:brushProperty name="width" value="0.025" units="cm"/>
      <inkml:brushProperty name="height" value="0.025" units="cm"/>
    </inkml:brush>
  </inkml:definitions>
  <inkml:trace contextRef="#ctx0" brushRef="#br0">93 41 6150,'0'0'19544,"-9"5"-17921,2-2-1341,1 1 1,0 0-1,0 1 1,0 0-1,0-1 1,1 2-1,0-1 1,0 1-1,-4 6 1,6-7-148,0-1 0,1 0 0,-1 1 0,1-1 1,0 1-1,0 0 0,1 0 0,0 0 0,0-1 0,0 1 1,0 0-1,1 1 0,-1-1 0,1 0 0,1 0 0,-1 0 1,2 7-1,-2-11-132,1-1 1,-1 1-1,0 0 0,1-1 1,-1 1-1,1 0 0,-1-1 1,1 1-1,0-1 0,-1 1 1,1 0-1,-1-1 0,1 1 1,0-1-1,-1 0 0,1 1 1,0-1-1,0 0 1,-1 1-1,1-1 0,0 0 1,0 0-1,0 0 0,-1 0 1,1 1-1,0-1 0,0 0 1,0 0-1,0-1 0,-1 1 1,1 0-1,0 0 0,0 0 1,-1 0-1,1-1 0,0 1 1,0 0-1,-1-1 1,1 1-1,0-1 0,-1 1 1,2-2-1,30-19 45,-20 6-48,-1 0 0,0-1 0,-2 0 0,0-1 0,0 0 0,-2 0 0,0-1 0,5-19 0,-55 138 0,42-97-93,0 0-1,0 1 1,1-1 0,-1 1 0,1-1-1,0 1 1,0 4 0,1-8 57,-1 0 0,0-1 0,0 1-1,0 0 1,1 0 0,-1-1 0,0 1 0,1-1 0,-1 1 0,1 0-1,-1-1 1,1 1 0,-1-1 0,1 1 0,-1-1 0,1 1 0,-1-1-1,1 1 1,-1-1 0,1 0 0,0 1 0,-1-1 0,1 0 0,0 1-1,0-1 1,-1 0 0,1 0 0,0 0 0,-1 0 0,1 0 0,0 0 0,0 0-1,-1 0 1,1 0 0,0 0 0,0 0 0,-1 0 0,1 0 0,0-1-1,-1 1 1,1 0 0,0 0 0,-1-1 0,1 1 0,0-1 0,-1 1-1,1-1 1,-1 1 0,1 0 0,0-2 0,4-1-922,1-1 0,-1 0-1,0 0 1,0 0 0,-1-1 0,1 0 0,-1 0 0,0 0-1,5-9 1,29-55-10296,-35 62 10005,12-24-3353</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25.129"/>
    </inkml:context>
    <inkml:brush xml:id="br0">
      <inkml:brushProperty name="width" value="0.025" units="cm"/>
      <inkml:brushProperty name="height" value="0.025" units="cm"/>
    </inkml:brush>
  </inkml:definitions>
  <inkml:trace contextRef="#ctx0" brushRef="#br0">74 73 9353,'0'0'10767,"-9"11"-9026,3-2-1628,-1-2 582,1 1-1,0 0 0,0 1 1,0-1-1,1 1 0,1 0 1,0 0-1,0 1 0,0-1 1,-3 19-1,8-26-681,0-1 1,1 1-1,-1 0 1,1 0-1,-1-1 0,1 1 1,-1-1-1,1 0 1,0 1-1,-1-1 0,1 0 1,0 0-1,0 0 1,0 0-1,0 0 0,0 0 1,0-1-1,3 1 1,12 7-29,-10-2-31,-1 0 0,0 0 0,0 0-1,-1 1 1,1 0 0,-2 0 0,1 0 0,-1 0 0,0 1-1,0 0 1,-1 0 0,0 0 0,0 0 0,-1 0-1,0 1 1,-1-1 0,0 1 0,0-1 0,-1 17-1,0-8 130,-1 1-1,0-1 1,-2 0-1,0 1 1,0-1-1,-2 0 1,0-1-1,-14 30 1,18-44-5,-1 1 1,1 0-1,-1-1 0,0 1 1,0-1-1,0 0 1,0 1-1,0-1 1,0 0-1,-1 0 0,1-1 1,-1 1-1,-4 2 1,6-4-34,1 1-1,-1-1 1,1 0 0,-1 0 0,0 0 0,1 0-1,-1 0 1,0 0 0,1 0 0,-1 0 0,0 0 0,1 0-1,-1 0 1,1 0 0,-1 0 0,0 0 0,1-1-1,-1 1 1,0 0 0,1-1 0,-1 1 0,1 0 0,-1-1-1,0 0 1,0 0 9,0 0-1,0-1 1,0 1-1,1 0 1,-1-1-1,0 1 1,1-1 0,-1 0-1,1 1 1,-1-1-1,1 1 1,0-1-1,-1-3 1,0-10-43,1-1 0,0 0 0,1 0 1,0 0-1,2 1 0,0-1 0,0 1 0,2 0 0,0 0 1,0 0-1,1 0 0,1 1 0,17-25 0,6-3-17,3 1 0,70-68 0,-24 26-4,-74 78 10,-1 0 0,0 0 0,0 0 0,0-1 0,-1 0 0,0 1 0,3-10 0,-5 14 0,-1 1 0,0-1 0,0 0 0,1 0 0,-1 0 0,0 0 0,0 0 0,0 0 0,0 0 0,0 0 0,0 1 0,0-1 0,-1 0 0,1 0 0,0 0 0,0 0 0,-1 0 0,1 1 0,0-1 0,-1 0 0,1 0 0,-2-1 0,1 1 0,-1 0 0,0 0 0,1 0 0,-1 1 0,1-1 0,-1 0 0,0 1 0,1 0 0,-1-1 0,0 1 0,0 0 0,1 0 0,-1-1 0,0 2 0,0-1 0,-3 0 0,-3 2 0,-1 0 0,1 0 0,-1 0 0,1 1 0,0 1 0,0-1 0,0 1 0,1 0 0,-1 1 0,1 0 0,0 0 0,-9 9 0,10-9 0,0 1 0,1 0 0,-1 0 0,1 0 0,0 0 0,1 1 0,0 0 0,0 0 0,0 0 0,1 0 0,0 1 0,0 0 0,-2 13 0,4-19-13,1-1 1,0 1-1,0 0 0,0 0 1,0 0-1,1-1 0,-1 1 0,0 0 1,1 0-1,-1-1 0,1 1 1,0 0-1,0-1 0,-1 1 1,1 0-1,0-1 0,0 1 1,0-1-1,1 0 0,-1 1 0,0-1 1,0 0-1,1 0 0,-1 0 1,1 0-1,-1 0 0,1 0 1,0 0-1,-1 0 0,1-1 1,0 1-1,-1 0 0,1-1 1,0 0-1,2 1 0,9 1-489,-1-1 0,0 0 0,1 0-1,14-3 1,-10 2-721,33-2-6277</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32.448"/>
    </inkml:context>
    <inkml:brush xml:id="br0">
      <inkml:brushProperty name="width" value="0.025" units="cm"/>
      <inkml:brushProperty name="height" value="0.025" units="cm"/>
    </inkml:brush>
  </inkml:definitions>
  <inkml:trace contextRef="#ctx0" brushRef="#br0">7268 1320 5733,'0'0'11836,"-6"-8"-11222,-20-28-209,26 34-370,-1 0-1,0 0 1,1 0-1,0 0 0,-1 0 1,1 0-1,0 0 1,0-1-1,0 1 1,0 0-1,1 0 1,-1 0-1,0 0 0,1 0 1,0 0-1,-1 0 1,1 0-1,0 0 1,0 1-1,0-1 0,0 0 1,3-3-1,6-19 1443,-10 22-1304,0 0 0,0 0 0,-1-1 1,1 1-1,0 0 0,-1 0 0,0 0 0,1 0 0,-1 0 0,0 0 0,0 0 1,0 0-1,0 0 0,-1 0 0,1 0 0,0 0 0,-1 1 0,-2-3 1,-1 0-13,1 1 1,-1-1-1,0 1 1,0 0 0,-1 1-1,1 0 1,-6-3-1,-10 0-49,0-1-1,-42-3 1,-3 3 281,-1 3 0,-1 3 0,1 3 0,0 3 0,1 3 0,0 3 0,-93 28 0,77-17-337,-1-4-1,-95 8 1,-173-4 492,113-13-395,-179 4 63,188-14-221,-1356 36-108,1091 14 120,-251 11 13,144-75-1,453 1-74,2-7 1,-151-39 0,250 46 35,0-2 0,1-1 1,1-3-1,-82-47 0,97 47 10,1-2-1,1-1 0,0-1 1,2-1-1,1-1 0,1-2 1,-30-42-1,10 4 0,4-2-1,2-2 1,-38-100 0,54 113 0,4-2 0,1 0 0,4-1 0,-13-117 0,18 87 1,2 21 1,5 50 37,1 18-26,0 0-1,0 0 0,0 0 1,0 0-1,0 0 0,0 0 1,0 0-1,0 0 0,0 0 1,0 0-1,0 0 1,1 0-1,-1 0 0,0 0 1,0-1-1,0 1 0,0 0 1,0 0-1,0 0 0,0 0 1,0 0-1,0 0 0,0 0 1,0 0-1,0 0 0,0 0 1,0 0-1,0 0 0,1 1-147,-1 0-1,0 0 0,1 0 0,-1 0 0,1 0 1,0 0-1,-1 0 0,1 0 0,0 0 1,-1 0-1,1 0 0,0 0 0,0-1 0,0 1 1,0 0-1,0-1 0,0 1 0,0 0 1,0-1-1,0 1 0,0-1 0,0 0 1,0 1-1,0-1 0,0 0 0,0 1 0,1-1 1,-1 0-1,0 0 0,0 0 0,0 0 1,0 0-1,1-1 0,-1 1 0,0 0 0,2-1 1,0 0-537,-1 0 1,1 0-1,0 0 1,-1 0 0,1-1-1,-1 1 1,0-1-1,1 0 1,-1 1 0,0-1-1,0 0 1,0 0-1,0-1 1,1-1 0,4-10-4706</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32.790"/>
    </inkml:context>
    <inkml:brush xml:id="br0">
      <inkml:brushProperty name="width" value="0.025" units="cm"/>
      <inkml:brushProperty name="height" value="0.025" units="cm"/>
    </inkml:brush>
  </inkml:definitions>
  <inkml:trace contextRef="#ctx0" brushRef="#br0">21 344 6246,'-1'1'591,"-1"-1"0,1 1 1,0 0-1,-1 0 0,1 0 1,0 0-1,0 0 0,0 0 1,0 0-1,0 0 0,0 1 0,0-1 1,0 0-1,0 0 0,1 1 1,-1-1-1,0 1 0,1-1 0,-1 1 1,0 2-1,4-5 2280,8-8-1760,14-27 42,-1-1-1,-2-1 0,31-73 0,-28 57-935,16-31-41,-40 117 139,-2 23-142,-1-23 7,1 0 1,2-1 0,1 1-1,12 57 1,-12-83-255,-1 0 0,1 1 0,1-1 0,-1 0 0,1 0-1,0-1 1,0 1 0,1 0 0,-1-1 0,1 0 0,1 0 0,-1 0 0,1 0 0,0-1-1,0 0 1,0 0 0,0 0 0,1-1 0,-1 1 0,1-1 0,0 0 0,0-1 0,0 0-1,0 0 1,1 0 0,-1-1 0,1 0 0,-1 0 0,9 0 0,-9-1-368,0 1 0,0-2 0,0 1 1,-1-1-1,1 0 0,0 0 0,6-2 1,40-26-5800</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47.677"/>
    </inkml:context>
    <inkml:brush xml:id="br0">
      <inkml:brushProperty name="width" value="0.025" units="cm"/>
      <inkml:brushProperty name="height" value="0.025" units="cm"/>
    </inkml:brush>
  </inkml:definitions>
  <inkml:trace contextRef="#ctx0" brushRef="#br0">251 45 6278,'0'0'24295,"-10"-8"-23500,4 2-677,3 4-78,0-1 1,0 0 0,0 1-1,0-1 1,0 1 0,0 0-1,-1 0 1,1 0 0,-1 0-1,1 1 1,-1 0 0,0-1-1,0 1 1,1 1 0,-1-1 0,0 0-1,0 1 1,0 0 0,0 0-1,-5 1 1,-6 3 24,2 0 0,-1 2 0,0 0 0,-19 11 1,28-14-59,-1 0 1,1 1 0,0 0 0,-1 0 0,2 0-1,-1 0 1,0 1 0,1-1 0,0 1 0,0 1-1,0-1 1,-4 10 0,8-14-8,-1 0 0,1 0 0,0 0 0,0 0 0,0 0 0,0-1 0,0 1 0,0 0 0,0 0 0,0 0 0,1 0 0,-1 0 0,0 0 0,1 0 0,-1 0 0,0 0 0,1 0 0,-1-1 0,1 1 0,-1 0 0,1 0 0,0 0 0,-1-1 0,1 1 0,0 0 0,0-1 0,-1 1 0,1-1 0,0 1 0,0-1 0,0 1 0,0-1 0,-1 0 0,1 1 0,0-1 0,0 0 0,0 0 0,0 1 0,2-1 0,48 6 0,-38-5 0,5 1-61,-5-1-128,0-1 1,-1 2-1,1 0 1,-1 0-1,1 1 1,-1 1-1,0 0 0,0 1 1,0 0-1,19 12 1,-30-16 179,1 0 1,-1 0-1,1 0 1,-1 1-1,1-1 1,-1 0-1,0 1 1,0-1 0,0 1-1,0 0 1,0-1-1,0 1 1,0 0-1,0 0 1,-1 0-1,1-1 1,-1 1 0,1 0-1,-1 0 1,0 0-1,0 0 1,0 0-1,0 0 1,0 2-1,-1-1 33,0 0-1,0 0 1,-1 0-1,1 0 1,-1 0-1,1 0 1,-1 0-1,0 0 1,0-1-1,-1 1 1,1-1-1,-5 4 1,-4 2 219,1 0 0,-2-1 1,1 0-1,-1-1 0,-24 9 0,25-11-185,0 0 0,-1-1 1,1 0-1,-1-1 0,0-1 0,0 0 0,0 0 1,0-1-1,-16-2 0,28 2-78,-1 0 1,1-1-1,0 1 0,-1 0 0,1 0 1,0-1-1,-1 1 0,1 0 1,0 0-1,-1-1 0,1 1 0,0 0 1,0-1-1,-1 1 0,1 0 1,0-1-1,0 1 0,0-1 0,0 1 1,-1 0-1,1-1 0,0 1 1,0-1-1,0 1 0,0-1 0,0 1 1,0 0-1,0-1 0,0 1 1,0-1-1,0 1 0,1-1 0,-1 1 1,0 0-1,0-1 0,0 1 1,0-1-1,0 1 0,1 0 0,-1-1 1,0 1-1,0 0 0,1-1 1,-1 1-1,0 0 0,1 0 0,-1-1 1,0 1-1,1 0 0,-1 0 1,0-1-1,1 1 0,-1 0 0,1 0 1,-1 0-1,1-1 0,22-16-2625,42-24-6259,-26 16 1910</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48.032"/>
    </inkml:context>
    <inkml:brush xml:id="br0">
      <inkml:brushProperty name="width" value="0.025" units="cm"/>
      <inkml:brushProperty name="height" value="0.025" units="cm"/>
    </inkml:brush>
  </inkml:definitions>
  <inkml:trace contextRef="#ctx0" brushRef="#br0">0 70 7175,'0'0'6972,"6"-10"-2744,-1-3-2956,-3 8-582,1-1 1,-1 1 0,1 0 0,0 0-1,0 0 1,5-7 0,-8 12-590,0 0-1,1 0 1,-1-1 0,0 1 0,0 0 0,0 0-1,0 0 1,0 0 0,0-1 0,0 1 0,1 0-1,-1 0 1,0 0 0,0 0 0,0 0 0,0-1 0,1 1-1,-1 0 1,0 0 0,0 0 0,0 0 0,1 0-1,-1 0 1,0 0 0,0 0 0,0 0 0,0 0-1,1 0 1,-1 0 0,0 0 0,0 0 0,1 0-1,-1 0 1,0 0 0,0 0 0,0 0 0,0 0-1,1 0 1,-1 0 0,0 0 0,0 0 0,0 1-1,1-1 1,-1 0 0,0 0 0,4 12 1118,-2 14-664,-3 52 382,-23 154 0,14-165-937,-1 132 0,13-198 0,3-11 0,2-18 0,-6 9-744,0 8-754,-1 1 0,0 0 1,0 0-1,-1 0 0,0 0 0,-1 0 0,-3-11 0,-5 2-5858</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48.373"/>
    </inkml:context>
    <inkml:brush xml:id="br0">
      <inkml:brushProperty name="width" value="0.025" units="cm"/>
      <inkml:brushProperty name="height" value="0.025" units="cm"/>
    </inkml:brush>
  </inkml:definitions>
  <inkml:trace contextRef="#ctx0" brushRef="#br0">0 21 12684,'0'0'17296,"73"-21"-17007,-39 21-225,-3 0 0,-1 0-288,-5 0-1730,-4 0-3139,-3 2-4869</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48.716"/>
    </inkml:context>
    <inkml:brush xml:id="br0">
      <inkml:brushProperty name="width" value="0.025" units="cm"/>
      <inkml:brushProperty name="height" value="0.025" units="cm"/>
    </inkml:brush>
  </inkml:definitions>
  <inkml:trace contextRef="#ctx0" brushRef="#br0">470 0 17072,'0'0'15695,"2"14"-15695</inkml:trace>
  <inkml:trace contextRef="#ctx0" brushRef="#br0" timeOffset="1">8 67 1249,'0'0'31518,"-7"37"-31518,7-36 0,3-1-2114,-1-5-5285</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51.442"/>
    </inkml:context>
    <inkml:brush xml:id="br0">
      <inkml:brushProperty name="width" value="0.025" units="cm"/>
      <inkml:brushProperty name="height" value="0.025" units="cm"/>
    </inkml:brush>
  </inkml:definitions>
  <inkml:trace contextRef="#ctx0" brushRef="#br0">0 37 9065,'0'0'20659,"74"-11"-18993,-18 3-417,11 0-1121,2 2-128,2 3 0,-4 3 0,-8 0 0,-9 4-1473,-13 8-1282,-12-5-1441,-10-3-1922</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50.757"/>
    </inkml:context>
    <inkml:brush xml:id="br0">
      <inkml:brushProperty name="width" value="0.025" units="cm"/>
      <inkml:brushProperty name="height" value="0.025" units="cm"/>
    </inkml:brush>
  </inkml:definitions>
  <inkml:trace contextRef="#ctx0" brushRef="#br0">0 1 2530,'0'0'-576</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30.601"/>
    </inkml:context>
    <inkml:brush xml:id="br0">
      <inkml:brushProperty name="width" value="0.025" units="cm"/>
      <inkml:brushProperty name="height" value="0.025" units="cm"/>
    </inkml:brush>
  </inkml:definitions>
  <inkml:trace contextRef="#ctx0" brushRef="#br0">0 1 7335,'0'0'15076,"1"8"-12268,6 89 3001,-8 62-3970,0-61-1976,11-146-17886,-5 19 5174</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51.102"/>
    </inkml:context>
    <inkml:brush xml:id="br0">
      <inkml:brushProperty name="width" value="0.025" units="cm"/>
      <inkml:brushProperty name="height" value="0.025" units="cm"/>
    </inkml:brush>
  </inkml:definitions>
  <inkml:trace contextRef="#ctx0" brushRef="#br0">25 38 4004,'0'0'14675,"9"-7"-11499,25-21-613,-34 27-2496,1 1 1,-1 0 0,0 0-1,0 0 1,0-1-1,1 1 1,-1 0 0,0 0-1,0 0 1,1 0-1,-1 0 1,0-1 0,1 1-1,-1 0 1,0 0-1,0 0 1,1 0 0,-1 0-1,0 0 1,1 0-1,-1 0 1,0 0 0,0 0-1,1 0 1,-1 0-1,0 0 1,1 0 0,-1 1-1,0-1 1,0 0-1,1 0 1,-1 0 0,0 0-1,0 0 1,1 1-1,-1-1 1,0 0 0,0 0-1,0 0 1,1 1-1,-1-1 1,0 0 0,0 0-1,0 1 1,0-1-1,1 0 1,-1 0 0,0 1-1,0-1 1,0 0-1,0 0 1,0 1 0,0-1-1,0 0 1,0 1-1,0-1 1,0 0 0,0 1-1,0-1 1,0 1-1,0 21 815,0-20-479,-2 28-25,-2 0 0,0 0 0,-2-1 0,-2 1 0,-11 31 0,-16 61 295,35-121-673,0 0 0,-1 1 0,1-1 0,0 0 0,0 0 0,0 0 0,0 0 0,0 1 0,0-1 0,0 0 0,0 0 0,1 0 0,-1 0 0,0 1 0,1-1 0,-1 0 0,1 0 0,-1 0 0,1 0 0,0 0 0,-1 0 0,1 0 0,0 0 0,-1 0 0,1-1 0,0 1 0,0 0 0,0 0 0,0-1 0,0 1 0,0 0 0,0-1 0,0 1 0,0-1 0,0 0 0,0 1 0,1-1 0,-1 0 0,0 1 0,1-1 0,8 1 0,-1 0 0,1-1 0,-1 0 0,14-2 0,2 0 0,26 4-61,34 0-685,-77-2 486,-1-1-1,0 1 1,1-2 0,-1 1 0,0-1-1,0 0 1,0 0 0,10-6-1,-1-6-6801,-4-4-4923</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3:44.268"/>
    </inkml:context>
    <inkml:brush xml:id="br0">
      <inkml:brushProperty name="width" value="0.025" units="cm"/>
      <inkml:brushProperty name="height" value="0.025" units="cm"/>
    </inkml:brush>
  </inkml:definitions>
  <inkml:trace contextRef="#ctx0" brushRef="#br0">14 0 5926,'0'0'12032,"27"21"-12021,-26-19-2,0 0-1,1 0 1,-1 0 0,0 0-1,1 0 1,0 0 0,-1 0-1,1-1 1,0 1 0,0-1-1,3 3 1,-4-4-4,0 0-1,0-1 1,0 1 0,0 0 0,0 0 0,0-1-1,0 1 1,0 0 0,-1-1 0,1 1-1,0-1 1,0 1 0,0-1 0,-1 0-1,1 1 1,0-1 0,-1 0 0,1 0-1,0 1 1,-1-1 0,1 0 0,-1 0-1,1 0 1,-1 0 0,0 1 0,1-1-1,-1 0 1,0 0 0,1 0 0,-1 0-1,0-2 1,-2 3-48,0 0-1,0-1 1,0 1-1,-1 0 1,1 0-1,0 0 1,0 1-1,0-1 0,0 0 1,0 1-1,0-1 1,-3 2-1,-13 9-19,5 0-257,8 18-476,-3-25 753,10 14-8,-2-18 61,1 0 0,-1 1 0,0-1 0,0 0 0,0 0 0,1 1 1,-1-1-1,0 0 0,0 1 0,0-1 0,0 0 0,1 0 0,-1 1 0,0-1 0,0 0 0,0 1 0,0-1 0,0 0 0,0 1 0,0-1 0,0 1 0,0-1 0,0 0 0,0 1 0,0-1 0,0 0 0,0 1 0,-1-1 0,1 0 1,0 0-1,0 1 0,0-1 0,0 0 0,-1 1 0,1-1 0,0 0 0,0 0 0,0 1 0,-1-1 0,1 0 0,0 0 0,0 1 0,-1-1 0,1 0 0,0 0 0,-1 0 0,1 0 0,0 0 0,-1 1 0,1-1 0,0 0 1,-1 0-1,1 0 0,-1 0 0,1 0-19,0 0 0,0 0 0,-1 0 0,1 0 1,0 0-1,0 0 0,0 0 0,-1-1 0,1 1 0,0 1 1,0-1-1,0 0 0,0 0 0,-1 0 0,1 0 1,0 0-1,0 0 0,0 0 0,-1 0 0,1 0 0,0 0 1,0 0-1,0 0 0,0 0 0,0 1 0,-1-1 0,1 0 1,0 0-1,0 0 0,0 0 0,0 0 0,0 1 1,0-1-1,0 0 0,-1 0 0,1 0 0,0 0 0,0 1 1,0-1-1,0 0 0,0 0 0,0 0 0,0 1 0,0-1 1,0 0-1,0 0 0,0 0 0,0 1 0,0-1 0,0 0 1,0 0-1,0 0 0,1 1 0,-3 5-4100</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3:45.904"/>
    </inkml:context>
    <inkml:brush xml:id="br0">
      <inkml:brushProperty name="width" value="0.025" units="cm"/>
      <inkml:brushProperty name="height" value="0.025" units="cm"/>
    </inkml:brush>
  </inkml:definitions>
  <inkml:trace contextRef="#ctx0" brushRef="#br0">92 17 4612,'0'0'9150,"2"-17"-7388,-9 17-1750,-51 5 558,53-4-762,-15 6 818,20-7-702,0 0 0,0 0 0,-1 0 0,1 0 0,0 1 0,0-1-1,0 0 1,-1 0 0,1 0 0,0 1 0,0-1 0,0 0 0,-1 0 0,1 1 0,0-1 0,0 0 0,0 0 0,0 1-1,0-1 1,0 0 0,0 1 0,0-1 0,0 0 0,0 0 0,0 1 0,0-1 0,0 0 0,0 1 0,0-1 0,0 0 0,0 0-1,0 1 1,0-1 0,0 0 0,0 1 0,0-1 0,1 0 0,-1 0 0,0 1 0,0-1 0,0 0 0,0 0 0,1 0 0,-1 1-1,0-1 1,0 0 0,1 0 0,-1 0 0,0 1 0,0-1 0,1 0 0,-1 0 0,3 2-3976</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3:52.064"/>
    </inkml:context>
    <inkml:brush xml:id="br0">
      <inkml:brushProperty name="width" value="0.025" units="cm"/>
      <inkml:brushProperty name="height" value="0.025" units="cm"/>
    </inkml:brush>
  </inkml:definitions>
  <inkml:trace contextRef="#ctx0" brushRef="#br0">0 199 12684,'249'24'2932,"125"-21"-3004,-309-4 255,475-36 1206,-2-37 902,-5 1-361,1 35-1561,-468 37-316,8-1 33,99 10-1,-167-7-240,40 7 189,-22 6-3394,-28-11-2010,-22-2-4922</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3:52.518"/>
    </inkml:context>
    <inkml:brush xml:id="br0">
      <inkml:brushProperty name="width" value="0.025" units="cm"/>
      <inkml:brushProperty name="height" value="0.025" units="cm"/>
    </inkml:brush>
  </inkml:definitions>
  <inkml:trace contextRef="#ctx0" brushRef="#br0">0 190 12780,'0'0'1719,"13"-2"-352,882-34 4711,-577 33-5563,1543-94 1684,-1257 68-2663,-586 29 157,2 1-1168,0-1 1,0-2 0,31-5 0,-12-7-7515</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4:01.963"/>
    </inkml:context>
    <inkml:brush xml:id="br0">
      <inkml:brushProperty name="width" value="0.025" units="cm"/>
      <inkml:brushProperty name="height" value="0.025" units="cm"/>
    </inkml:brush>
  </inkml:definitions>
  <inkml:trace contextRef="#ctx0" brushRef="#br0">93 179 4100,'0'0'7692,"-10"-36"583,8 11-4062,-4 18-128,4 7-3720,0 1 0,0 1-1,0-1 1,0 0-1,0 0 1,0 1-1,0-1 1,1 1-1,-1-1 1,1 1-1,-3 2 1,-6 7-979,9-10 652,4-33 351,5-51-175,-8 83-214,0 0 0,0 0 0,0 0 0,1 0 0,-1 0 0,0 0 0,0 0 0,0-1 0,0 1 0,0 0 0,0 0 0,0 0 0,0 0 0,0 0 0,0 0 0,0 0 0,0-1 0,0 1 0,0 0 0,0 0 0,0 0 0,0 0 0,0 0 0,-1 0 0,1 0 0,0-1 0,0 1 0,0 0 0,0 0 0,0 0 0,0 0 0,0 0 0,0 0 0,0 0 0,0 0 0,0 0 0,-1 0 0,1 0 0,0-1 0,0 1 0,0 0 0,0 0 0,0 0 0,0 0 0,0 0 0,-1 0 0,1 0 0,0 0 0,0 0 0,0 0 0,0 0 0,0 0 0,0 0 0,0 0 0,-1 0 0,1 0 0,0 0 0,0 0 0,0 0 0,0 0 0,0 1 0,0-1 0,0 0 0,0 0 0,-1 0 0,1 0 0,0 0 0,0 0 0,-9 11 0,-6 15 0,11-18 0,1 1 0,1-1 0,-1 1 0,2 0 0,-1 0 0,1 0 0,0 0 0,1 0 0,0 0 0,1 0 0,1 10 0,-2-18 0,1 0 0,-1 0 0,1 0 0,-1 0 0,1 0 0,0 0 0,-1-1 0,1 1 0,0 0 0,-1 0 0,1-1 0,0 1 0,0 0 0,0-1 0,0 1 0,0-1 0,0 1 0,0-1 0,0 1 0,0-1 0,0 0 0,0 0 0,0 1 0,0-1 0,0 0 0,0 0 0,0 0 0,0 0 0,0 0 0,0 0 0,0 0 0,0-1 0,0 1 0,0 0 0,0 0 0,0-1 0,0 1 0,1-1 0,2-1 0,-1 1 0,0-1 0,1 0 0,-1 1 0,0-1 0,0-1 0,0 1 0,-1 0 0,5-5 0,-3 1 0,0 0 0,-1 0 0,0-1 0,-1 1 0,1-1 0,-1 1 0,0-1 0,-1 0 0,1 1 0,-1-1 0,-1 0 0,1 0 0,-1 0 0,-2-14 0,2 21 0,0-1 0,1 0 0,-1 0 0,-1 0 0,1 0 0,0 0 0,0 0 0,0 0 0,0 0 0,-1 0 0,1 0 0,0 1 0,-1-1 0,1 0 0,-1 0 0,1 0 0,-1 0 0,1 1 0,-1-1 0,1 0 0,-1 1 0,0-1 0,1 0 0,-1 1 0,0-1 0,0 1 0,1-1 0,-1 1 0,0-1 0,0 1 0,0 0 0,0-1 0,0 1 0,0 0 0,0 0 0,1 0 0,-1 0 0,0 0 0,0 0 0,0 0 0,0 0 0,0 0 0,0 0 0,0 0 0,0 0 0,0 1 0,0-1 0,1 0 0,-1 1 0,-1 0 0,-2 0 0,1 1 0,0 0 0,-1 0 0,1 0 0,0 0 0,0 1 0,1-1 0,-1 1 0,0 0 0,1 0 0,-4 4 0,1 2 0,0 1 0,1-1 0,0 1 0,1-1 0,0 1 0,0 0 0,1 0 0,-2 18 0,4-28 0,0 1 0,0-1 0,0 0 0,0 1 0,0-1 0,0 0 0,0 1 0,0-1 0,0 0 0,0 0 0,0 1 0,0-1 0,0 0 0,0 1 0,0-1 0,0 0 0,1 0 0,-1 1 0,0-1 0,0 0 0,0 0 0,0 1 0,1-1 0,-1 0 0,0 0 0,0 1 0,0-1 0,1 0 0,-1 0 0,0 0 0,0 0 0,1 1 0,-1-1 0,0 0 0,0 0 0,1 0 0,-1 0 0,0 0 0,1 0 0,-1 0 0,14-7 0,11-18 0,-15 11 0,-1-1 0,0-1 0,-1 1 0,-1-2 0,-1 1 0,7-24 0,-19 59 0,4-13 0,0 0 0,0 0 0,0 0 0,1 1 0,0-1 0,0 1 0,1-1 0,0 1 0,0-1 0,1 8 0,-1-14 0,1 1 0,-1-1 0,1 1 0,-1-1 0,1 1 0,-1-1 0,1 1 0,-1-1 0,1 0 0,-1 1 0,1-1 0,0 0 0,-1 1 0,1-1 0,0 0 0,-1 0 0,1 0 0,0 0 0,-1 0 0,1 0 0,0 0 0,0 0 0,-1 0 0,1 0 0,0 0 0,-1 0 0,1 0 0,0 0 0,-1 0 0,1-1 0,0 1 0,-1 0 0,2-1 0,21-10 0,-16 6-589,-1 1 0,0-1 0,0-1 0,0 1 0,0-1 0,-1 0 0,0-1 0,0 1 0,-1-1 0,0 0 0,7-14 0,-9 6-6532</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38.781"/>
    </inkml:context>
    <inkml:brush xml:id="br0">
      <inkml:brushProperty name="width" value="0.025" units="cm"/>
      <inkml:brushProperty name="height" value="0.025" units="cm"/>
    </inkml:brush>
  </inkml:definitions>
  <inkml:trace contextRef="#ctx0" brushRef="#br0">7 1 4260,'2'4'16333,"-2"15"-8133,0 7-5421,-3 64-4477,2-61 3897,-1 6-1914,0-12-148,1 0-1,4 42 0,-3-65-136,0 1 0,0 0 0,0-1 0,0 1 0,1-1 0,-1 1 0,0-1 0,0 1 0,0-1 0,0 1 0,1-1 0,-1 1 0,0-1 0,0 0 0,1 1 0,-1-1 0,0 1 0,1-1 0,-1 0 0,1 1 0,-1-1 0,0 0 0,1 1 0,-1-1 0,1 0 0,-1 0 0,1 1 0,-1-1 0,1 0 0,-1 0 0,1 0 0,-1 0 0,1 0 0,0 1 0,21-10 0,14-21 0,105-164 0,-140 193 0,0 0 0,-1-1 0,1 1 0,0 0 0,0 0 0,0 0 0,0 0 0,0 0 0,0 1 0,0-1 0,1 0 0,-1 0 0,0 1 0,0-1 0,1 1 0,-1-1 0,0 1 0,3-1 0,-3 1 0,-1 0 0,1 1 0,0-1 0,-1 0 0,1 1 0,-1-1 0,1 1 0,0-1 0,-1 1 0,1-1 0,-1 1 0,0-1 0,1 1 0,-1-1 0,1 1 0,-1 0 0,0-1 0,1 1 0,-1 0 0,0-1 0,0 1 0,1 0 0,-1-1 0,0 1 0,0 1 0,3 59 0,-3-48 0,0 10 0,-1-14 0,1 0 0,0-1 0,1 1 0,0 0 0,0-1 0,4 13 0,-5-19 0,1-1 0,-1 0 0,1 0 0,0 0 0,-1 0 0,1 0 0,0 0 0,0 0 0,0-1 0,0 1 0,0 0 0,0 0 0,0-1 0,0 1 0,0 0 0,0-1 0,0 1 0,0-1 0,1 0 0,-1 1 0,0-1 0,0 0 0,1 0 0,-1 1 0,0-1 0,0 0 0,1 0 0,-1-1 0,0 1 0,0 0 0,0 0 0,1-1 0,-1 1 0,0 0 0,0-1 0,0 1 0,2-2 0,3 0 0,0-1 0,1 0 0,-2-1 0,1 0 0,8-6 0,44-53 0,-47 49 0,0 1 0,1 0 0,22-18 0,-34 31 0,0 0 0,0-1 0,1 1 0,-1 0 0,0 0 0,0 0 0,1 0 0,-1-1 0,0 1 0,0 0 0,1 0 0,-1 0 0,0 0 0,0 0 0,1 0 0,-1 0 0,0 0 0,1 0 0,-1 0 0,0 0 0,0 0 0,1 0 0,-1 0 0,0 0 0,1 0 0,-1 0 0,0 0 0,0 0 0,1 0 0,-1 0 0,0 1 0,0-1 0,1 0 0,-1 0 0,0 0 0,0 0 0,1 1 0,-1-1 0,0 0 0,0 0 0,5 17 0,-5 27 0,0-36 0,-10 103-224,17-112-6775,5-10-1121</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39.191"/>
    </inkml:context>
    <inkml:brush xml:id="br0">
      <inkml:brushProperty name="width" value="0.025" units="cm"/>
      <inkml:brushProperty name="height" value="0.025" units="cm"/>
    </inkml:brush>
  </inkml:definitions>
  <inkml:trace contextRef="#ctx0" brushRef="#br0">110 10 5125,'0'0'24717,"-9"-3"-23676,9 3-1033,-2-1 24,0 0-1,0 0 1,0 1-1,0-1 1,0 0 0,0 1-1,0-1 1,0 1-1,0 0 1,0-1-1,0 1 1,-1 0 0,1 0-1,0 1 1,0-1-1,0 0 1,0 1-1,0-1 1,0 1 0,0 0-1,0-1 1,0 1-1,0 0 1,0 0-1,1 0 1,-1 1 0,0-1-1,1 0 1,-1 1-1,0-1 1,1 1-1,0-1 1,-1 1 0,1 0-1,0 0 1,0-1-1,0 1 1,0 0-1,0 0 1,1 0 0,-2 2-1,-3 9 30,0 0 0,1 0 0,0 0 1,1 0-1,0 1 0,1-1 0,1 1 0,0 17 0,1-29-61,0-1 0,0 1 0,1 0 0,-1-1 0,0 1 0,1-1 0,-1 0 0,1 1 0,-1-1 0,1 1 0,0-1 0,-1 0 0,1 1 0,0-1 0,0 0 0,0 0 0,0 0 0,0 1 0,0-1 0,0 0 0,1-1 0,-1 1 0,0 0 0,0 0 0,1 0 0,-1-1 0,1 1 0,-1-1 0,1 1 0,-1-1 0,1 1 0,-1-1 0,1 0 0,-1 0 0,1 0 0,-1 0 0,1 0 0,-1 0 0,1 0 0,-1 0 0,2-1 0,3 0 0,-1 0 0,1 0 0,-1 0 0,1-1 0,-1 1 0,0-2 0,1 1 0,-1 0 0,0-1 0,7-5 0,-4 1 0,0-1 0,0 0 0,0 0 0,-1-1 0,0 0 0,-1 0 0,0-1 0,0 1 0,-1-1 0,0-1 0,-1 1 0,0-1 0,-1 1 0,0-1 0,0 0 0,1-18 0,-21 70 0,12-28 0,1 0 0,0 1 0,1-1 0,0 1 0,1 0 0,1-1 0,1 1 0,-1 0 0,4 17 0,-3-29-78,0 0 1,1-1-1,0 1 0,-1 0 0,1-1 1,0 1-1,0-1 0,0 1 1,0-1-1,0 0 0,0 1 1,0-1-1,1 0 0,-1 0 0,0 0 1,1 0-1,-1 0 0,1 0 1,-1 0-1,1 0 0,-1-1 1,1 1-1,0-1 0,-1 1 0,1-1 1,0 0-1,0 1 0,-1-1 1,1 0-1,0 0 0,-1 0 1,1 0-1,0 0 0,0-1 0,2 0 1,1 0-695,-1 0 0,0 0 0,1 0 0,-1-1 0,0 1 0,0-1 0,0-1 0,0 1 0,0 0 0,0-1 0,0 0 0,4-5 0,15-19-17913</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39.524"/>
    </inkml:context>
    <inkml:brush xml:id="br0">
      <inkml:brushProperty name="width" value="0.025" units="cm"/>
      <inkml:brushProperty name="height" value="0.025" units="cm"/>
    </inkml:brush>
  </inkml:definitions>
  <inkml:trace contextRef="#ctx0" brushRef="#br0">183 1 7495,'0'0'18514,"5"12"-16336,-1-3-1733,-1-5-304,-1-1-1,0 1 1,-1 0-1,1 0 1,-1 0-1,1 0 1,-1 1 0,-1-1-1,1 0 1,0 0-1,-1 0 1,0 1-1,0-1 1,0 0-1,-1 1 1,1-1-1,-1 0 1,0 0 0,-2 5-1,-14 24 49,-2-1 0,-2-1 0,0 0 1,-2-2-1,-1 0 0,-39 33 0,63-62-225,0 0 1,1 0-1,-1-1 0,0 1 1,0 0-1,0-1 1,0 1-1,0 0 0,0-1 1,0 1-1,0-1 0,0 1 1,0 0-1,-1 0 1,1-1-1,0 1 0,0 0 1,0-1-1,0 1 0,0 0 1,0-1-1,-1 1 1,1 0-1,0 0 0,0-1 1,-1 1-1,1 0 0,0 0 1,0-1-1,-1 1 1,1 0-1,0 0 0,0 0 1,-1 0-1,1-1 0,0 1 1,-1 0-1,1 0 1,0 0-1,-1 0 0,1 0 1,0 0-1,-1 0 0,1 0 1,0 0-1,-1 0 0,1 0 1,0 0-1,-1 0 1,1 0-1,0 0 0,-1 0 1,1 0-1,0 1 0,-1-1 1,1 0-1,0 0 1,0 0-1,-1 0 0,1 1 1,0-1-1,0 0 0,-1 1 1,6-38-5421,-4 32 4101,5-34-6882</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39.879"/>
    </inkml:context>
    <inkml:brush xml:id="br0">
      <inkml:brushProperty name="width" value="0.025" units="cm"/>
      <inkml:brushProperty name="height" value="0.025" units="cm"/>
    </inkml:brush>
  </inkml:definitions>
  <inkml:trace contextRef="#ctx0" brushRef="#br0">1 1 11499,'0'0'13196,"5"51"-10793,13-37-578,7 4-287,3-4-641,5 4-609,0-1-192,-4 0-192,-3 2-1442,-7-3-2081,-4-5-2787</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31.276"/>
    </inkml:context>
    <inkml:brush xml:id="br0">
      <inkml:brushProperty name="width" value="0.025" units="cm"/>
      <inkml:brushProperty name="height" value="0.025" units="cm"/>
    </inkml:brush>
  </inkml:definitions>
  <inkml:trace contextRef="#ctx0" brushRef="#br0">0 78 13164,'0'0'15839,"2"-13"-15769,1 61 1142,-6 102-409,7 164 876,-4-309-1679,4 30 0,-4-34 0,0 0 0,0 0 0,0 0 0,0 0 0,0 0 0,1 0 0,-1 0 0,0 0 0,1 0 0,-1 0 0,1 0 0,-1 0 0,0 0 0,1 0 0,0 0 0,-1-1 0,1 1 0,0 0 0,-1 0 0,1-1 0,0 1 0,0 0 0,0-1 0,1 1 0,-2-1 0,1 0 0,0-1 0,0 1 0,0-1 0,-1 1 0,1-1 0,0 0 0,-1 1 0,1-1 0,0 0 0,-1 1 0,1-1 0,-1 0 0,1 0 0,-1 1 0,1-1 0,-1 0 0,0 0 0,1 0 0,-1 0 0,0 1 0,1-3 0,5-27 0,-5 25 0,19-169 0,-16 116 0,12-63 0,-16 118 0,1 0 0,-1 0 0,1 0 0,0 0 0,0 1 0,0-1 0,0 0 0,0 0 0,1 1 0,-1-1 0,1 1 0,0-1 0,0 1 0,0 0 0,0 0 0,0 0 0,0 0 0,0 0 0,1 0 0,-1 0 0,1 1 0,-1-1 0,1 1 0,0 0 0,0 0 0,-1 0 0,1 0 0,0 0 0,0 1 0,0-1 0,5 1 0,14-6 0,-16 4 0,1-1 0,-1 1 0,-1-1 0,1 0 0,0-1 0,-1 1 0,0-1 0,0-1 0,0 1 0,0 0 0,0-1 0,-1 0 0,4-7 0,-5 8 0,0 0 0,0 0 0,-1-1 0,1 1 0,-1-1 0,-1 1 0,1-1 0,-1 0 0,1 0 0,-1 0 0,-1 0 0,1 0 0,-1 0 0,0 0 0,0 0 0,0 0 0,-2-8 0,2 12 0,0 1 0,-1-1 0,1 0 0,0 0 0,-1 1 0,1-1 0,-1 0 0,1 0 0,-1 1 0,1-1 0,-1 1 0,1-1 0,-1 0 0,0 1 0,1-1 0,-1 1 0,0 0 0,1-1 0,-1 1 0,0-1 0,0 1 0,0 0 0,1 0 0,-1 0 0,0-1 0,0 1 0,0 0 0,1 0 0,-1 0 0,0 0 0,0 0 0,0 0 0,0 0 0,1 1 0,-1-1 0,0 0 0,0 0 0,1 1 0,-1-1 0,-1 1 0,-1 0 0,0 1 0,0-1 0,0 1 0,0-1 0,0 1 0,1 0 0,-1 0 0,0 0 0,-3 4 0,-5 10 0,-1 1 0,2 0 0,0 0 0,1 1 0,1 0 0,1 1 0,1-1 0,0 2 0,1-1 0,1 0 0,1 1 0,1 0 0,0 27 0,2-45 0,0 0 0,0 0 0,1 0 0,-1 0 0,0 0 0,1 0 0,0 0 0,-1 0 0,1 0 0,0-1 0,0 1 0,0 0 0,0 0 0,1-1 0,-1 1 0,0-1 0,1 1 0,-1-1 0,1 0 0,-1 1 0,1-1 0,0 0 0,-1 0 0,1 0 0,3 1 0,3 0 0,1 1 0,-1-2 0,1 1 0,-1-1 0,10 0 0,40 8 0,-56-9 0,1 1 0,-1 0 0,1 0 0,-1 0 0,0 1 0,0-1 0,0 0 0,0 1 0,0-1 0,0 1 0,0 0 0,0 0 0,-1-1 0,1 1 0,0 1 0,-1-1 0,0 0 0,0 0 0,2 3 0,0 5-29,-1 0 0,0 0 0,-1 0 0,0 0 1,0 0-1,-1 0 0,0 0 0,-1 1 0,0-1 0,-1 0 0,0 0 0,0 0 0,-1-1 1,-1 1-1,0-1 0,-5 11 0,8-18-228,-1 0 0,1 0 1,-1 0-1,0 0 0,1-1 0,-1 1 0,0 0 1,0-1-1,0 1 0,0-1 0,-4 2 1,4-2-294,0-1 1,-1 1 0,1 0-1,-1-1 1,1 1 0,-1-1-1,1 0 1,-1 0 0,1 0-1,-1 0 1,-2-1 0,-20-5-6199</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40.347"/>
    </inkml:context>
    <inkml:brush xml:id="br0">
      <inkml:brushProperty name="width" value="0.025" units="cm"/>
      <inkml:brushProperty name="height" value="0.025" units="cm"/>
    </inkml:brush>
  </inkml:definitions>
  <inkml:trace contextRef="#ctx0" brushRef="#br0">41 43 5509,'0'0'11510,"2"-8"-8238,2-27 4744,-18 58-6983,7-6-722,1 1 1,1 0-1,1 0 1,0 0 0,1 1-1,1-1 1,1 1-1,0-1 1,2 1-1,3 28 1,-4-45-312,1 0 0,0 1 0,-1-1 0,1 0 0,0 0 0,0 0 0,0 0 0,0 0 0,0 0 0,0-1 0,1 1 0,-1 0 0,1 0 0,-1-1 0,1 1 0,0-1 0,-1 0 0,1 1 0,0-1 0,0 0 0,0 0 0,0 0 0,0 0 0,0 0 0,0-1 0,1 1 0,-1-1 0,0 1 0,0-1 0,0 0 0,1 0 0,-1 0 0,0 0 0,0 0 0,1 0 0,-1-1 0,0 1 0,0-1 0,0 0 0,0 1 0,0-1 0,3-2 0,5-1 0,0-1 0,-1 0 0,0 0 0,0-1 0,0 0 0,-1 0 0,14-14 0,-9 5 0,0 0 0,-1-1 0,0 0 0,-1-1 0,-1 0 0,-1-1 0,0 0 0,-2 0 0,0-1 0,-1 0 0,4-20 0,-37 110 0,22-53 10,1 1 0,0-1 0,2 1 1,-1 30-1,3-46-17,0 0 0,0 0 0,0 1 0,0-1 0,1 0-1,-1 0 1,1 0 0,0 0 0,0 0 0,0 0 0,0 0 0,1 0 0,-1 0 0,1 0 0,-1-1 0,1 1 0,0 0 0,0-1 0,0 0 0,1 1 0,-1-1 0,1 0 0,-1 0 0,1-1 0,-1 1 0,1 0 0,0-1-1,0 1 1,0-1 0,0 0 0,0 0 0,0 0 0,0-1 0,0 1 0,4-1 0,32 0-2726,-14-6-3017,7-13-7889</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40.847"/>
    </inkml:context>
    <inkml:brush xml:id="br0">
      <inkml:brushProperty name="width" value="0.025" units="cm"/>
      <inkml:brushProperty name="height" value="0.025" units="cm"/>
    </inkml:brush>
  </inkml:definitions>
  <inkml:trace contextRef="#ctx0" brushRef="#br0">124 1 7911,'0'0'17639,"-3"9"-16038,-42 111 637,30-85-1562,1 1-1,2 0 1,1 1-1,-7 45 1,15-64-647,1 0 0,1 1 0,1-1 0,1 1 0,2 21-1,-2-36-56,0 0-1,0 0 0,0 0 0,0-1 0,1 1 0,0 0 0,-1 0 0,1-1 0,1 1 0,-1-1 0,0 0 0,1 1 1,0-1-1,-1 0 0,1-1 0,1 1 0,-1 0 0,0-1 0,1 0 0,-1 0 0,1 0 0,-1 0 0,1 0 1,0-1-1,0 0 0,0 0 0,0 0 0,0 0 0,6 0 0,26 1-4156,2-2-3556</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41.516"/>
    </inkml:context>
    <inkml:brush xml:id="br0">
      <inkml:brushProperty name="width" value="0.025" units="cm"/>
      <inkml:brushProperty name="height" value="0.025" units="cm"/>
    </inkml:brush>
  </inkml:definitions>
  <inkml:trace contextRef="#ctx0" brushRef="#br0">51 129 609,'10'-4'3064,"-2"1"-3021,9-4 2457,0 0-1,25-16 1,-38 21-1761,-1 0-1,0 0 1,0 0-1,0-1 1,0 1-1,0-1 1,0 0-1,0 1 1,-1-1-1,0-1 1,1 1-1,-1 0 1,0 0-1,-1-1 1,1 1-1,-1-1 1,1 0-1,-1 1 1,0-1-1,0-5 1,0 8-634,-2 0 0,1 1 0,0-1 0,0 0 0,0 1 0,0-1 0,0 0 0,0 1 0,-1-1 0,1 0 0,0 1 0,-1-1 0,1 0 0,0 1 0,-1-1 0,1 1 0,-1-1 0,1 1 0,-1-1 0,1 1 0,-1-1 0,1 1 1,-1 0-1,0-1 0,1 1 0,-1 0 0,1-1 0,-1 1 0,0 0 0,1 0 0,-1-1 0,0 1 0,0 0 0,1 0 0,-1 0 0,0 0 0,1 0 0,-1 0 0,0 0 0,1 0 0,-1 1 0,0-1 0,1 0 0,-1 0 0,0 0 0,1 1 0,-1-1 0,0 0 0,0 1 0,-2 0-63,-1 1 0,1-1-1,-1 1 1,1 0 0,-1 0-1,1 0 1,0 0 0,-3 3 0,-2 5-22,1 0 0,0 0 0,1 0 0,0 1 0,0 0 0,1 0 0,1 1 1,0 0-1,0-1 0,2 1 0,-3 19 0,0 15 65,1 78-1,5-94-78,-1-21 0,1-1 0,0 0 0,1 1 0,0-1 0,0 0-1,6 13 1,6 23-245,-14-43-764,-17-22-4619,11 14 3936,-39-46-9605,20 22 1207</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41.859"/>
    </inkml:context>
    <inkml:brush xml:id="br0">
      <inkml:brushProperty name="width" value="0.025" units="cm"/>
      <inkml:brushProperty name="height" value="0.025" units="cm"/>
    </inkml:brush>
  </inkml:definitions>
  <inkml:trace contextRef="#ctx0" brushRef="#br0">0 1 4132,'0'0'19442,"75"6"-18000,-42 1-642,5-3-415,4-2-385,-3-2-1025,0 0-3107,-3 0-5733</inkml:trace>
  <inkml:trace contextRef="#ctx0" brushRef="#br0" timeOffset="1">456 70 6086,'0'0'10986,"-2"54"-7559,-3-25-512,-2 4-705,4 0-704,2 2-962,1 0-384,0-3-416,0-9-2563,7-9-2337,5-9-3332</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42.235"/>
    </inkml:context>
    <inkml:brush xml:id="br0">
      <inkml:brushProperty name="width" value="0.025" units="cm"/>
      <inkml:brushProperty name="height" value="0.025" units="cm"/>
    </inkml:brush>
  </inkml:definitions>
  <inkml:trace contextRef="#ctx0" brushRef="#br0">233 8 4484,'0'0'27589,"-6"-3"-26975,3 2-609,0 0 1,0 0-1,-1 1 0,1-1 1,0 1-1,0-1 0,-1 1 1,1 0-1,0 0 0,0 1 1,-1-1-1,1 1 0,0-1 1,-5 3-1,-2 0-1,0 1 0,1 0 0,-1 1 0,-14 9 0,12-6-6,1 0-1,-1 1 1,1 0-1,1 1 1,0 0-1,0 1 1,-12 19-1,20-28 6,1 0 0,-1 0 0,1 0 0,0 0 0,0 0 1,0 0-1,0 1 0,1-1 0,-1 0 0,1 0 0,-1 1 0,1-1 0,0 1 0,-1-1 0,1 0 1,1 1-1,-1-1 0,0 1 0,0-1 0,1 0 0,1 3 0,-1-3 1,0 0 0,1 0-1,-1 0 1,1-1 0,0 1 0,0 0 0,-1-1-1,1 0 1,0 1 0,0-1 0,0 0-1,0 0 1,1 0 0,-1 0 0,0-1 0,0 1-1,4 0 1,8 1-117,0 0-1,0-1 1,1-1-1,-1-1 1,27-3-1,9-9-3184,-2-4-3899,-4-2-4633</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42.594"/>
    </inkml:context>
    <inkml:brush xml:id="br0">
      <inkml:brushProperty name="width" value="0.025" units="cm"/>
      <inkml:brushProperty name="height" value="0.025" units="cm"/>
    </inkml:brush>
  </inkml:definitions>
  <inkml:trace contextRef="#ctx0" brushRef="#br0">249 0 10410,'0'0'12107,"34"53"-10249,-7-28 224,3 9-288,3 1-929,-8 6-641,-7 3-160,-12 6 0,-6 4 64,-21 7 160,-18 7 33,-13 6-225,-11 8-64,-14-1-128,-6-3-2371,-4-6-5765</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4:27.111"/>
    </inkml:context>
    <inkml:brush xml:id="br0">
      <inkml:brushProperty name="width" value="0.025" units="cm"/>
      <inkml:brushProperty name="height" value="0.025" units="cm"/>
    </inkml:brush>
  </inkml:definitions>
  <inkml:trace contextRef="#ctx0" brushRef="#br0">0 1 1602,'0'0'704</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4:27.933"/>
    </inkml:context>
    <inkml:brush xml:id="br0">
      <inkml:brushProperty name="width" value="0.025" units="cm"/>
      <inkml:brushProperty name="height" value="0.025" units="cm"/>
    </inkml:brush>
  </inkml:definitions>
  <inkml:trace contextRef="#ctx0" brushRef="#br0">2243 128 4708,'-11'-1'954,"0"-1"0,0 0-1,0-1 1,-12-3 0,-73-38 1123,70 31-1677,1 1 0,-35-11-1,31 16-324,0 2 0,-1 0 0,0 2 0,-57 1 0,-122 20-409,153-12 187,-174 15 198,-115 14 462,268-23-366,0 4-1,-107 36 0,131-34 317,2 3-1,-97 53 1,129-62-304,1 0 0,0 2 0,0 0 1,2 1-1,0 0 0,1 1 0,0 1 1,1 1-1,1 0 0,-14 27 0,1 6-118,3 1 1,3 1-1,1 1 0,4 1 0,1 0 0,-7 68 0,18-97 98,0 0 0,2 1-1,1-1 1,7 49-1,-5-66-102,0 1-1,1-1 0,0 0 0,0-1 1,1 1-1,0 0 0,1-1 0,0 0 0,0 0 1,0-1-1,1 1 0,1-1 0,-1 0 1,1-1-1,0 1 0,15 9 0,3-1 75,1-2-1,0 0 0,0-2 0,2 0 0,-1-2 1,1-2-1,0 0 0,43 4 0,29-2 194,109-5-1,-158-4-176,616-44 1448,-104 3-500,-549 41-1063,29-1 699,84-12 0,-112 10-558,-1-1 0,0 0 1,0-1-1,0-1 0,-1 0 0,1-1 0,-1 0 0,-1-1 0,18-13 0,-10 3 173,-1-1-1,0-1 1,-2-1-1,0 0 1,-1-1-1,-1-1 1,-2-1 0,0 0-1,18-49 1,10-22 95,-28 69-400,-1 1 0,-2-2 0,0 1 0,-2-1 0,-1-1 0,6-54 0,-12 62-34,-1 0 0,-1 0 0,-1 1 0,0-1 0,-2 1 0,0-1 0,-1 1 0,-1 0 0,-1 1 0,-14-30 0,13 35-104,0-1 0,-1 1 0,-1 1 0,0 0 1,0 0-1,-1 1 0,-1 0 0,0 1 0,0 0 1,-1 1-1,0 1 0,0 0 0,-1 0 0,-16-5 0,10 7-775,0 1-1,-1 0 0,0 2 0,0 0 0,1 1 1,-32 2-1,31 0-569,-51-2-4420</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52.173"/>
    </inkml:context>
    <inkml:brush xml:id="br0">
      <inkml:brushProperty name="width" value="0.025" units="cm"/>
      <inkml:brushProperty name="height" value="0.025" units="cm"/>
    </inkml:brush>
  </inkml:definitions>
  <inkml:trace contextRef="#ctx0" brushRef="#br0">1 0 4965,'0'0'18059,"11"7"-15160,-6-4-2604,2 2 46,0-1 0,1 0 0,-1 0 0,1-1 0,0 0 0,0 0 0,0-1 0,0 0 1,0-1-1,15 2 0,276-16 1063,-278 12-1911,-9 2-2132,-16 3-2653,-20 5-1709,-12 1-3169</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52.547"/>
    </inkml:context>
    <inkml:brush xml:id="br0">
      <inkml:brushProperty name="width" value="0.025" units="cm"/>
      <inkml:brushProperty name="height" value="0.025" units="cm"/>
    </inkml:brush>
  </inkml:definitions>
  <inkml:trace contextRef="#ctx0" brushRef="#br0">0 1 8008,'0'0'15726,"86"11"-13996,-35-11-96,4 0-577,4 0-769,-1 0-256,-3 0-1826,-9-4-3459,-3 3-8360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31.633"/>
    </inkml:context>
    <inkml:brush xml:id="br0">
      <inkml:brushProperty name="width" value="0.025" units="cm"/>
      <inkml:brushProperty name="height" value="0.025" units="cm"/>
    </inkml:brush>
  </inkml:definitions>
  <inkml:trace contextRef="#ctx0" brushRef="#br0">1 0 17713,'0'0'6822,"49"19"-6758,-26-19-5605</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56.791"/>
    </inkml:context>
    <inkml:brush xml:id="br0">
      <inkml:brushProperty name="width" value="0.025" units="cm"/>
      <inkml:brushProperty name="height" value="0.025" units="cm"/>
    </inkml:brush>
  </inkml:definitions>
  <inkml:trace contextRef="#ctx0" brushRef="#br0">57 208 4004,'0'0'9662,"-6"8"-7756,-25 44 2038,27-45-2480,1 0 0,1 0 1,-1 0-1,1 0 0,0 0 0,1 0 0,-2 15 1,19-27-19,1-10-1429,0 0 0,-1-2 0,-1 0-1,0 0 1,19-32 0,-5 9-27,86-119 10,-114 159 0,-1 0 0,0 0 0,0-1 0,0 1 0,0 0 0,0 0 0,0-1 0,0 1 0,0 0 0,0 0 0,0 0 0,0 0 0,1-1 0,-1 1 0,0 0 0,0 0 0,0 0 0,0 0 0,1-1 0,-1 1 0,0 0 0,0 0 0,0 0 0,1 0 0,-1 0 0,0 0 0,0 0 0,0 0 0,1 0 0,-1 0 0,0 0 0,0 0 0,0 0 0,1 0 0,-1 0 0,0 0 0,0 0 0,1 0 0,-1 0 0,0 0 0,0 0 0,0 0 0,1 0 0,-1 0 0,0 0 0,0 0 0,0 0 0,1 1 0,-1-1 0,0 0 0,0 0 0,0 0 0,0 0 0,0 0 0,1 1 0,-1-1 0,0 0 0,0 0 0,0 0 0,0 1 0,0-1 0,0 0 0,3 24 0,-5 31 0,-16 275 0,31-369-293,-1 9-1629,-7 12-3956,-1 0-3037</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57.319"/>
    </inkml:context>
    <inkml:brush xml:id="br0">
      <inkml:brushProperty name="width" value="0.025" units="cm"/>
      <inkml:brushProperty name="height" value="0.025" units="cm"/>
    </inkml:brush>
  </inkml:definitions>
  <inkml:trace contextRef="#ctx0" brushRef="#br0">32 0 7944,'0'0'23851,"-5"9"-23018,-17 24-694,21-32-139,1-1 0,-1 0 0,1 1 0,0-1 0,-1 1 0,1-1 0,0 1 0,0-1 0,-1 1 0,1-1 0,0 1 0,0-1 0,0 1 0,0-1 0,-1 1 0,1 0 0,0-1 0,0 1 0,0-1 0,0 1 0,0-1 0,0 1 0,1 0 0,-1-1 0,0 1 0,0-1 0,0 1 0,0-1 0,1 1 0,-1-1 0,0 1 0,0-1 0,1 1 0,-1-1 0,0 1 0,1-1 0,-1 0 0,1 1 0,-1-1 0,1 0 0,-1 1 0,1-1 0,-1 0 0,1 1 0,-1-1 0,1 0 0,-1 0 0,1 0 0,-1 1 0,1-1 0,-1 0 0,1 0 0,-1 0 0,1 0 0,0 0 0,-1 0 0,1 0 0,0 0 0,30-5 0,-30 4 0,0 0 0,1 0 0,-1 0 0,0 0 0,0 0 0,0 0 0,0-1 0,0 1 0,0 0 0,0 0 0,0-1 0,-1 1 0,1-1 0,0 1 0,-1-1 0,0 1 0,1-2 0,-1 2 0,0 1 0,0 0 0,0-1 0,-1 1 0,1 0 0,0-1 0,0 1 0,0 0 0,-1 0 0,1 0 0,0-1 0,-1 1 0,1 0 0,0 0 0,0 0 0,-1-1 0,1 1 0,0 0 0,-1 0 0,1 0 0,0 0 0,-1 0 0,1 0 0,0 0 0,-1 0 0,1 0 0,0 0 0,-1 0 0,1 0 0,-1 0 0,1 0 0,0 0 0,-1 0 0,1 0 0,0 0 0,0 0 0,-1 1 0,1-1 0,0 0 0,-1 0 0,-12 5 0,8-1 0,0 0 0,0 1 0,1 0 0,-1-1 0,-5 10 0,6-9 0,6-9 0,2-5-3194,-3-1-5437</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57.942"/>
    </inkml:context>
    <inkml:brush xml:id="br0">
      <inkml:brushProperty name="width" value="0.025" units="cm"/>
      <inkml:brushProperty name="height" value="0.025" units="cm"/>
    </inkml:brush>
  </inkml:definitions>
  <inkml:trace contextRef="#ctx0" brushRef="#br0">123 109 4356,'0'0'7735,"8"-10"-2802,-4 6-4031,31-34 1616,-33 35-1975,0 1 1,0-1 0,-1 1 0,1-1-1,-1 0 1,1 1 0,-1-1-1,0 0 1,0 0 0,0 0 0,0 0-1,-1 0 1,1 0 0,-1 0-1,0 0 1,0-4 0,-2 6-391,-1 0 1,0 0-1,1 1 1,-1-1-1,0 1 1,0 0-1,0 0 1,1 0-1,-1 0 1,0 1-1,0-1 0,1 1 1,-1-1-1,0 1 1,-3 1-1,-1 2-125,1 0 0,-1 1 0,1 0-1,0 0 1,0 0 0,0 0 0,1 1-1,0 0 1,0 0 0,0 1 0,1-1-1,0 1 1,-6 14 0,4-8 6,1 0-1,1 1 1,0 0 0,0-1-1,1 1 1,-1 28 0,4-22-34,1 0 0,2 0 0,0 0 0,1 0 0,12 36 0,-6-24 0,-6-15 0,-1 0 0,0 0 0,-2 0 0,1 0 0,-2 0 0,0 0 0,-5 26 0,-2-28-292,-2-23-535,-7-28-2128,13 31 1984,-21-41-12631,9 23-454</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1:58.302"/>
    </inkml:context>
    <inkml:brush xml:id="br0">
      <inkml:brushProperty name="width" value="0.025" units="cm"/>
      <inkml:brushProperty name="height" value="0.025" units="cm"/>
    </inkml:brush>
  </inkml:definitions>
  <inkml:trace contextRef="#ctx0" brushRef="#br0">0 43 13293,'0'0'15855,"70"-20"-14318,-34 17-608,4-2-481,-1 0-288,0 2-127,-7 0-1,-6 2-1442,-11 0-3362,-3-1-4933</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00.525"/>
    </inkml:context>
    <inkml:brush xml:id="br0">
      <inkml:brushProperty name="width" value="0.025" units="cm"/>
      <inkml:brushProperty name="height" value="0.025" units="cm"/>
    </inkml:brush>
  </inkml:definitions>
  <inkml:trace contextRef="#ctx0" brushRef="#br0">31 1 3940,'0'0'25010,"2"5"-23739,-1 5-1089,1 1 0,-2 0 0,1-1 0,-2 1 0,1 0 0,-2 0 0,1-1 1,-1 1-1,-1-1 0,-4 14 0,-8 49 361,13-62-547,-1 50-135,2-58 112,1 0-1,0 0 1,0 0-1,0 0 1,1 0 0,-1 0-1,1-1 1,0 1-1,0 0 1,0 0-1,0 0 1,0-1-1,0 1 1,1-1 0,1 4-1,-2-5-62,-1-1 0,1 1-1,-1-1 1,1 1 0,-1-1-1,1 1 1,-1-1 0,1 1-1,-1-1 1,1 0 0,0 1-1,-1-1 1,1 0 0,0 1 0,-1-1-1,1 0 1,0 0 0,-1 0-1,1 1 1,0-1 0,-1 0-1,1 0 1,0 0 0,-1 0-1,1 0 1,0-1 0,0 1 0,-1 0-1,1 0 1,0 0 0,-1 0-1,1-1 1,0 1 0,-1 0-1,1-1 1,-1 1 0,1-1 0,0 1-1,-1 0 1,1-1 0,-1 1-1,1-1 1,-1 0 0,0 1-1,1-1 1,-1 1 0,1-1-1,-1 0 1,0 1 0,0-1 0,1 0-1,-1 1 1,0-1 0,0 0-1,2-4-835,-2 1-1,1 0 0,0 0 1,-1-1-1,0 1 1,0 0-1,-1-8 0,-8-16-5874,-11-4-5082</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00.868"/>
    </inkml:context>
    <inkml:brush xml:id="br0">
      <inkml:brushProperty name="width" value="0.025" units="cm"/>
      <inkml:brushProperty name="height" value="0.025" units="cm"/>
    </inkml:brush>
  </inkml:definitions>
  <inkml:trace contextRef="#ctx0" brushRef="#br0">0 1 2402,'0'0'20500,"52"30"-18258,-18-25-545,9-3-640,2-2-544,4 0-385,-2 0-224,-6 0-2979,-5 0-4228</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01.741"/>
    </inkml:context>
    <inkml:brush xml:id="br0">
      <inkml:brushProperty name="width" value="0.025" units="cm"/>
      <inkml:brushProperty name="height" value="0.025" units="cm"/>
    </inkml:brush>
  </inkml:definitions>
  <inkml:trace contextRef="#ctx0" brushRef="#br0">16 406 2755,'0'0'5733,"-2"-5"-3357,-2-6-2481,0 3 3882,0 9 1949,3 16 15,7-16-2338,18-13-1900,29-38-1038,-2-3-1,-3-1 1,66-95-1,-84 104-464,-4 8 0,-42 74 0,7-19 0,0 0 0,2 0 0,0 1 0,1 0 0,0 1 0,2-1 0,0 1 0,2 0 0,0 0 0,1 0 0,3 36 0,-2-55-162,0 0 0,1 1 0,-1-1 0,0 1 0,1-1 0,-1 0 0,1 1 0,0-1 0,-1 0 0,1 0 0,0 1 0,0-1 0,0 0 0,0 0 0,0 0 0,0 0 0,0 0 0,0 0 0,0 0 0,0-1 0,0 1 0,1 0 0,-1-1 0,0 1 0,1 0 0,-1-1 0,0 0 0,3 1 0</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02.129"/>
    </inkml:context>
    <inkml:brush xml:id="br0">
      <inkml:brushProperty name="width" value="0.025" units="cm"/>
      <inkml:brushProperty name="height" value="0.025" units="cm"/>
    </inkml:brush>
  </inkml:definitions>
  <inkml:trace contextRef="#ctx0" brushRef="#br0">0 113 4869,'0'0'18438,"12"2"-16137,18 3-1183,1-2 0,0-1 0,0-1-1,57-7 1,137-31 115,-108 16-1067,52-6-80,306-7-1,-475 34-101,0 0-1,0 0 1,1-1 0,-1 1-1,0 0 1,0 0 0,1 0 0,-1 0-1,0 0 1,1 0 0,-1 1-1,0-1 1,0 0 0,1 0-1,-1 0 1,0 0 0,0 0-1,1 0 1,-1 0 0,0 0-1,0 1 1,0-1 0,1 0 0,-1 0-1,0 0 1,0 0 0,0 1-1,0-1 1,1 0 0,-1 0-1,0 1 1,0-1 0,0 0-1,0 0 1,0 0 0,0 1 0,0-1-1,0 0 1,1 1 0,-1-1-1,0 0 1,0 0 0,0 1-1,0-1 1,0 0 0,0 0-1,-1 1 1,1-1 0,0 0-1,0 0 1,0 1 0,0-1 0,0 0-1,0 0 1,0 1 0,0-1-1,-1 0 1,1 0 0,-13 11-1995,-9-11-6285,11-6-902</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03.161"/>
    </inkml:context>
    <inkml:brush xml:id="br0">
      <inkml:brushProperty name="width" value="0.025" units="cm"/>
      <inkml:brushProperty name="height" value="0.025" units="cm"/>
    </inkml:brush>
  </inkml:definitions>
  <inkml:trace contextRef="#ctx0" brushRef="#br0">0 17 6118,'0'0'22939,"3"9"-21786,7 43 139,-9-38-976,1 0 0,1 0 1,8 25-1,-11-37-316,1-1 0,0 0 0,0 1 0,0-1 0,-1 0 0,1 0 0,0 0 0,1 0 0,-1 0 0,0 0 0,0 0 0,0 0 0,1 0 0,-1 0 0,0-1 0,1 1 0,-1 0 0,0-1 0,1 1 0,-1-1 0,1 0 0,-1 0 0,1 1 0,-1-1 0,1 0 0,-1 0 0,1 0 0,-1 0 0,1-1 0,-1 1 0,1 0 0,-1-1 0,1 1 0,-1-1 0,0 1 0,1-1 0,-1 0 0,0 1 0,1-1 0,-1 0 0,2-2 0,6-2 0,-1-1 0,0 0 0,0 0 0,11-12 0,25-32 0,-23 26 0,33-31 0,-54 56 0,0-1 0,0 0 0,0 0 0,0 0 0,0 0 0,0 0 0,0 1 0,0-1 0,0 0 0,0 0 0,0 0 0,0 0 0,0 0 0,0 1 0,0-1 0,0 0 0,0 0 0,0 0 0,1 0 0,-1 0 0,0 0 0,0 1 0,0-1 0,0 0 0,0 0 0,0 0 0,0 0 0,1 0 0,-1 0 0,0 0 0,0 0 0,0 0 0,0 0 0,0 0 0,1 0 0,-1 0 0,0 0 0,0 0 0,0 0 0,0 0 0,0 0 0,1 0 0,-1 0 0,0 0 0,0 0 0,0 0 0,0 0 0,0 0 0,1 0 0,-1 0 0,0 0 0,0 0 0,0 0 0,0 0 0,0 0 0,0 0 0,1-1 0,-1 1 0,0 0 0,0 0 0,0 0 0,0 0 0,0 0 0,0 0 0,0-1 0,0 1 0,0 0 0,1 0 0,-3 9 0,-14 38 0,11-36 0,1 0 0,0 0 0,1 0 0,0 1 0,-1 13 0,4-24 0,0 0 0,0 0 0,0 0 0,0-1 0,0 1 0,0 0 0,0 0 0,0 0 0,0-1 0,0 1 0,1 0 0,-1 0 0,0-1 0,0 1 0,1 0 0,-1-1 0,1 1 0,-1 0 0,1-1 0,-1 1 0,1-1 0,-1 1 0,1 0 0,-1-1 0,1 1 0,0-1 0,-1 0 0,1 1 0,0-1 0,0 0 0,-1 1 0,1-1 0,0 0 0,0 0 0,-1 1 0,1-1 0,0 0 0,0 0 0,-1 0 0,1 0 0,0 0 0,0 0 0,0 0 0,-1 0 0,1-1 0,0 1 0,0 0 0,-1 0 0,1-1 0,0 1 0,0 0 0,0-2 0,5 0 0,-1 0 0,1 0 0,-1-1 0,0 0 0,9-7 0,-4 2 0,-1 0 0,0-1 0,0 0 0,-1-1 0,0 1 0,-1-1 0,0-1 0,-1 0 0,0 0 0,5-14 0,-11 32-8654</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03.504"/>
    </inkml:context>
    <inkml:brush xml:id="br0">
      <inkml:brushProperty name="width" value="0.025" units="cm"/>
      <inkml:brushProperty name="height" value="0.025" units="cm"/>
    </inkml:brush>
  </inkml:definitions>
  <inkml:trace contextRef="#ctx0" brushRef="#br0">0 101 4869,'0'0'21700,"11"1"-19490,25-2-1546,0-2-1,0-1 1,-1-1-1,61-18 1,16-3 6,-41 17-706,-49 8-146,1-2 0,-1-1 0,38-11 1,-81 9-12370,5 5 5814</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32.115"/>
    </inkml:context>
    <inkml:brush xml:id="br0">
      <inkml:brushProperty name="width" value="0.025" units="cm"/>
      <inkml:brushProperty name="height" value="0.025" units="cm"/>
    </inkml:brush>
  </inkml:definitions>
  <inkml:trace contextRef="#ctx0" brushRef="#br0">192 66 5125,'0'0'14120,"0"-10"-10794,0 7-3139,0 1-27,0 1-1,1-1 0,-1 1 0,0-1 0,0 0 0,0 1 0,0-1 0,0 1 0,0-1 0,-1 1 1,1-1-1,0 1 0,-1-1 0,1 1 0,-1-1 0,1 1 0,-1 0 0,0-1 0,0 1 1,0 0-1,0 0 0,0-1 0,0 1 0,0 0 0,0 0 0,0 0 0,0 0 0,0 0 1,-1 0-1,1 1 0,0-1 0,-1 0 0,1 1 0,-1-1 0,1 1 0,-1-1 0,1 1 1,-1 0-1,1-1 0,-1 1 0,1 0 0,-1 0 0,1 0 0,-1 0 0,1 1 0,-3-1 1,-2 2-79,-1-1 1,1 1 0,0 0-1,0 1 1,1-1 0,-1 1-1,0 0 1,1 1 0,0-1-1,0 1 1,0 0 0,0 1-1,1-1 1,-1 1 0,1 0-1,0 0 1,0 0 0,1 0-1,-4 9 1,0-1 30,0-1 0,1 1 0,1 1 1,0-1-1,1 1 0,1 0 0,-4 24 0,7-35-112,0 0 0,-1 0 0,1 0 0,0 0 0,0-1 0,0 1 0,1 0 0,-1 0 0,1 0 0,0 0 0,-1-1 0,1 1 0,0 0 0,1-1 0,-1 1 0,0-1 0,1 1 0,0-1 0,-1 1 0,1-1 0,0 0 0,0 0 0,3 3 0,-1-4 0,-1 1 0,1-1 0,0 0 0,-1 0 0,1 0 0,0 0 0,0-1 0,-1 0 0,1 1 0,0-1 0,0-1 0,0 1 0,0 0 0,-1-1 0,1 0 0,0 0 0,7-3 0,5-2 0,-1-1 0,1-1 0,-1-1 0,-1 0 0,1-1 0,-2 0 0,20-19 0,-9 6 0,-2-1 0,0-1 0,18-27 0,-35 45 0,0 0 0,-1 0 0,0 0 0,0 0 0,-1 0 0,1-1 0,2-11 0,-6 19 0,0 0 0,0 0 0,0 0 0,0-1 0,0 1 0,0 0 0,0 0 0,0 0 0,0-1 0,0 1 0,0 0 0,0 0 0,0 0 0,0-1 0,0 1 0,0 0 0,0 0 0,0 0 0,0-1 0,-1 1 0,1 0 0,0 0 0,0 0 0,0 0 0,0 0 0,0-1 0,0 1 0,-1 0 0,1 0 0,0 0 0,0 0 0,0 0 0,0 0 0,-1 0 0,1-1 0,0 1 0,0 0 0,0 0 0,0 0 0,-1 0 0,1 0 0,0 0 0,0 0 0,0 0 0,-1 0 0,1 0 0,0 0 0,0 0 0,0 0 0,-1 0 0,1 0 0,0 0 0,0 0 0,0 0 0,0 1 0,-1-1 0,1 0 0,0 0 0,0 0 0,0 0 0,0 0 0,-1 0 0,1 0 0,0 1 0,0-1 0,0 0 0,0 0 0,0 1 0,-14 8 0,0 7 0,0 1 0,1 0 0,1 0 0,1 2 0,0-1 0,1 1 0,1 1 0,1 0 0,1 0 0,1 1 0,-4 21 0,9-41 0,1 1 0,0-1 0,-1 0 0,1 1 0,0-1 0,0 0 0,0 1 0,0-1 0,0 1 0,0-1 0,0 0 0,1 1 0,-1-1 0,0 1 0,1-1 0,-1 0 0,1 1 0,-1-1 0,1 0 0,0 0 0,-1 0 0,1 1 0,0-1 0,0 0 0,1 1 0,1-1 0,0 0 0,0 0 0,-1-1 0,1 1 0,0-1 0,0 0 0,0 1 0,0-1 0,6-1 0,4 1 0,6 0-60,38-2-3547,-37-5-3841</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04.094"/>
    </inkml:context>
    <inkml:brush xml:id="br0">
      <inkml:brushProperty name="width" value="0.025" units="cm"/>
      <inkml:brushProperty name="height" value="0.025" units="cm"/>
    </inkml:brush>
  </inkml:definitions>
  <inkml:trace contextRef="#ctx0" brushRef="#br0">26 21 5029,'0'0'25261,"4"11"-23900,0-1-1259,-1 1-1,0 0 1,0 0-1,-1 0 0,-1 0 1,0 0-1,0 0 1,-1 0-1,-1 0 1,-2 18-1,-10 92-101,10-81 0,-15 74 0,15-108 0,-1-14 0,1-14 0,3-3 0,2 0 0,0 1 0,1-1 0,2 1 0,0-1 0,2 1 0,10-25 0,-11 34 0,1 1 0,1 0 0,0 0 0,1 1 0,0 0 0,1 0 0,1 1 0,0 1 0,0 0 0,1 0 0,0 1 0,18-11 0,-24 17 0,0 1 0,0-1 0,0 1 0,1 1 0,-1-1 0,1 1 0,0 0 0,0 0 0,-1 1 0,1 0 0,0 0 0,0 1 0,9 0 0,-15 1 0,0-1 0,0 0 0,0 1 0,0-1 0,0 0 0,-1 1 0,1-1 0,0 1 0,0 0 0,-1-1 0,1 1 0,0 0 0,-1-1 0,1 1 0,-1 0 0,1 0 0,0-1 0,-1 1 0,0 0 0,1 0 0,-1 0 0,0 0 0,1 0 0,-1-1 0,0 1 0,0 0 0,0 0 0,0 0 0,1 0 0,-2 0 0,1 0 0,0 0 0,0 0 0,0 0 0,0 0 0,0 0 0,-1 0 0,1 0 0,-1 3 0,0-1 0,0 0 0,0 0 0,0 0 0,0 0 0,-1 0 0,1 0 0,-1 0 0,-4 4 0,-4 2 0,-1-2 0,0 1 0,-1-2 0,0 1 0,0-1 0,0-1 0,-1-1 0,0 1 0,0-2 0,0 0 0,0 0 0,0-2 0,-1 1 0,-13-1 0,27-1-10,-1 0-1,1 0 1,0 0-1,-1 0 1,1 0-1,0 0 1,-1 0-1,1 0 1,-1 0 0,1 0-1,0 0 1,-1 0-1,1 0 1,0 0-1,-1 0 1,1 0-1,-1 0 1,1 0-1,0-1 1,-1 1 0,1 0-1,0 0 1,-1 0-1,1-1 1,0 1-1,0 0 1,-1 0-1,1-1 1,0 1 0,0 0-1,-1-1 1,1 1-1,0 0 1,0-1-1,0 1 1,-1 0-1,1-1 1,0 1-1,0 0 1,0-1 0,0 1-1,0 0 1,0-1-1,0 1 1,0-1-1,0 1 1,0 0-1,0-1 1,0 1 0,0 0-1,0-1 1,0 1-1,0-1 1,1 1-1,-1 0 1,0-1-1,0 1 1,0 0 0,1-1-1,-1 1 1,0 0-1,0 0 1,1-1-1,-1 1 1,0 0-1,0 0 1,1-1-1,-1 1 1,1 0 0,23-21-3380,-2 9-4116,3 2-4569</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05.901"/>
    </inkml:context>
    <inkml:brush xml:id="br0">
      <inkml:brushProperty name="width" value="0.025" units="cm"/>
      <inkml:brushProperty name="height" value="0.025" units="cm"/>
    </inkml:brush>
  </inkml:definitions>
  <inkml:trace contextRef="#ctx0" brushRef="#br0">1 1 9865,'0'0'22902,"18"34"-22902,-25-36-9417,-5-8-7014</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2:06.522"/>
    </inkml:context>
    <inkml:brush xml:id="br0">
      <inkml:brushProperty name="width" value="0.025" units="cm"/>
      <inkml:brushProperty name="height" value="0.025" units="cm"/>
    </inkml:brush>
  </inkml:definitions>
  <inkml:trace contextRef="#ctx0" brushRef="#br0">270 0 5029,'0'0'26398,"-7"1"-26051,-5 1-289,-1 1-1,0 1 1,1 0 0,0 0-1,0 1 1,0 1 0,0 0-1,1 1 1,-19 14 0,17-12-6,1 1 0,-1 1 0,2 0 0,-1 1 0,2 0 0,0 1 0,-17 27 0,24-37-52,1 1 0,0 0 0,1 1 0,-1-1 0,1 0 0,0 0 0,0 1 0,0-1 0,0 1 0,1-1 0,0 0 0,0 1 0,0-1 0,1 6 0,0-8 0,-1 0 0,1 0 0,1 0 0,-1 1 0,0-1 0,0 0 0,1 0 0,-1-1 0,1 1 0,0 0 0,0 0 0,-1-1 0,1 1 0,0-1 0,0 0 0,0 1 0,0-1 0,1 0 0,-1 0 0,0 0 0,0-1 0,1 1 0,-1 0 0,1-1 0,-1 0 0,3 1 0,31 3-722,-1-1 0,1-2 0,-1-2 0,1-1 0,-1-1 0,0-2 0,38-11 0,-32 1-7857,-5-5-7815</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23.932"/>
    </inkml:context>
    <inkml:brush xml:id="br0">
      <inkml:brushProperty name="width" value="0.025" units="cm"/>
      <inkml:brushProperty name="height" value="0.025" units="cm"/>
    </inkml:brush>
  </inkml:definitions>
  <inkml:trace contextRef="#ctx0" brushRef="#br0">53 120 4452,'0'0'9930,"10"-4"-8259,26-9-1154,-1 3 1,2 1 0,52-7 0,-46 16-444,-33 1 426,-1-1 1,1 0-1,-1 0 0,1-1 1,-1-1-1,16-3 1,-64 1 1639,-230 20-746,193-10 276,147-8-1640,-1-2-1,1-3 1,82-19-1,-153 26-29,38-12 20,-36 12-17,-1 0 1,0-1-1,0 1 0,0 0 1,1-1-1,-1 1 0,0-1 1,0 1-1,0-1 0,0 0 1,0 1-1,0-1 0,0 0 1,0 0-1,0 0 0,0 0 1,0 0-1,0 0 0,-1 0 1,1 0-1,0 0 0,-1 0 1,1 0-1,-1 0 0,1-2 1,-2 2-3,0 0 1,0 1 0,0-1-1,-1 1 1,1-1-1,0 1 1,-1-1 0,1 1-1,0-1 1,-1 1 0,1 0-1,0 0 1,-1 0 0,1 0-1,-1 0 1,1 0-1,0 0 1,-3 1 0,0-1-1,-19 1-682,1 0 0,0 2 0,0 1 0,1 0 0,-1 2 0,1 0 0,0 2 0,-38 18 0,40-18-4812,11-5-3705</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25.442"/>
    </inkml:context>
    <inkml:brush xml:id="br0">
      <inkml:brushProperty name="width" value="0.025" units="cm"/>
      <inkml:brushProperty name="height" value="0.025" units="cm"/>
    </inkml:brush>
  </inkml:definitions>
  <inkml:trace contextRef="#ctx0" brushRef="#br0">146 9 2210,'0'0'1313,"-66"-8"-1537,43 8 96,-4 0-897,-3-1-480</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25.863"/>
    </inkml:context>
    <inkml:brush xml:id="br0">
      <inkml:brushProperty name="width" value="0.025" units="cm"/>
      <inkml:brushProperty name="height" value="0.025" units="cm"/>
    </inkml:brush>
  </inkml:definitions>
  <inkml:trace contextRef="#ctx0" brushRef="#br0">64 23 3876,'0'0'2482,"-9"0"433,0 2-2189,6-2-535,0 1 0,0 0-1,0-1 1,0 0 0,-1 0 0,1 0 0,0 0 0,0-1-1,0 1 1,0-1 0,-4 0 0,2-4 2528,14 2-1615,12 1-432,112 5 201,-61 0-1901,0-3 0,120-16 1,-183 14 1369,-11 1-123,-26 1-30,-42 4-16,-32 11 628,-146 17 1361,245-32-2129,0 0-242,36-4-1857,2-12-1692</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59.965"/>
    </inkml:context>
    <inkml:brush xml:id="br0">
      <inkml:brushProperty name="width" value="0.025" units="cm"/>
      <inkml:brushProperty name="height" value="0.025" units="cm"/>
    </inkml:brush>
  </inkml:definitions>
  <inkml:trace contextRef="#ctx0" brushRef="#br0">0 0 3331,'0'0'9898</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17.216"/>
    </inkml:context>
    <inkml:brush xml:id="br0">
      <inkml:brushProperty name="width" value="0.025" units="cm"/>
      <inkml:brushProperty name="height" value="0.025" units="cm"/>
    </inkml:brush>
  </inkml:definitions>
  <inkml:trace contextRef="#ctx0" brushRef="#br0">146 556 7399,'0'0'9187,"-1"10"-6528,-8 349 3424,18-212-5075,7 1 1,6-2-1,74 257 0,-93-391-982,12 33 35,-14-44-54,-1 1 1,1-1-1,0 0 0,-1 1 1,1-1-1,0 0 0,0 0 0,0 1 1,0-1-1,0 0 0,0 0 0,0 0 1,0 0-1,0 0 0,0 0 1,1-1-1,-1 1 0,0 0 0,1-1 1,-1 1-1,0-1 0,1 1 0,2 0 1,173 14 643,13-20-544,0-7 0,204-41-1,129-91 496,-199 46 222,-43 36-455,330-28-1,-539 81-358,-45 6-10,0-1 0,-1-2 0,1-1 0,-1 0 0,0-2 0,-1-1 0,35-20 0,-45 21 0,-1 0 0,-1-1 0,0-1 0,0 0 0,-1-1 0,-1 0 0,0-1 0,-1 0 0,0-1 0,-1 0 0,0 0 0,-1-1 0,8-20 0,-8 11 0,0 0 0,-2 0 0,0-1 0,-2 0 0,1-25 0,-2-129 0,-5 121 0,12-115 0,-9 168 0,16-127 0,-16 113 0,-1 0 0,0 0 0,-1 1 0,-1-1 0,-4-18 0,1 26 0,0 0 0,0 0 0,-1 0 0,0 1 0,-1 0 0,0 1 0,-1-1 0,0 1 0,-1 1 0,1-1 0,-19-11 0,-36-42 0,60 58 0,-1 1 0,0-1 0,1 1 0,-1 0 0,0 0 0,-1 0 0,1 1 0,-1-1 0,1 1 0,-1 0 0,1 0 0,-1 1 0,-6-2 0,-68-7 0,40 8 0,-116-16 0,0 7 0,0 8 0,-205 20 0,-107 44 0,-226 25 0,548-71 0,2 7 0,0 5 0,2 7 0,-170 64 0,187-45-93,61-25-531,-75 23 1,127-50-2487,10-10-2289,1-14-3778</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23.289"/>
    </inkml:context>
    <inkml:brush xml:id="br0">
      <inkml:brushProperty name="width" value="0.025" units="cm"/>
      <inkml:brushProperty name="height" value="0.025" units="cm"/>
    </inkml:brush>
  </inkml:definitions>
  <inkml:trace contextRef="#ctx0" brushRef="#br0">35 23 8200,'0'0'15577,"-4"11"-15144,-20 87 633,22-88-943,0 0 0,1 0 0,0 0 0,1 0 0,0 0-1,0 0 1,1 0 0,1 0 0,3 14 0,-4-21-50,1 0 1,-1-1-1,1 1 0,0 0 1,0-1-1,0 0 0,0 1 1,0-1-1,1 0 0,-1 0 1,1 0-1,-1 0 0,1-1 1,0 1-1,0-1 0,-1 1 0,1-1 1,0 0-1,0 0 0,0-1 1,0 1-1,1 0 0,-1-1 1,0 0-1,0 0 0,0 0 1,0 0-1,0 0 0,1-1 1,-1 1-1,0-1 0,4-1 1,4-1 128,0 0 1,-1 0 0,1-1-1,-1-1 1,0 0 0,0 0 0,17-13-1,-18 10-80,0 0-1,-1 0 0,0-1 1,0 0-1,-1-1 0,-1 0 1,1 0-1,-2 0 0,1-1 1,5-17-1,-15 39-69,1 0 0,-1 1-1,2-1 1,0 1 0,0 0 0,1 15 0,1-24-42,0 0 1,0 0 0,0 0-1,0 0 1,0 0 0,1 0 0,0-1-1,-1 1 1,1 0 0,0 0-1,0-1 1,1 1 0,-1 0-1,1-1 1,-1 0 0,1 1-1,0-1 1,-1 0 0,1 0-1,1 0 1,-1 0 0,0 0-1,0 0 1,1 0 0,-1-1-1,1 1 1,-1-1 0,1 0-1,0 0 1,-1 0 0,5 1 0,1-1-7,0 0 1,0 0 0,0-1 0,1 0-1,-1 0 1,0-1 0,0 0 0,0-1-1,-1 0 1,1 0 0,0 0 0,-1-1 0,1 0-1,-1-1 1,0 0 0,0 0 0,0 0-1,0-1 1,-1 0 0,0 0 0,0-1 0,0 1-1,-1-1 1,0-1 0,0 1 0,0-1-1,-1 0 1,0 0 0,-1 0 0,1 0 0,-1-1-1,-1 1 1,1-1 0,-1 0 0,-1 0-1,1 0 1,0-11 0,-2 12-492,-1 1-1,1 0 1,-1-1 0,0 1 0,-1 0-1,1 0 1,-1 0 0,-1 0 0,-5-11-1,7 14 20,0 1-1,-1-1 1,1 1 0,-1 0-1,0 0 1,1 0-1,-1 0 1,0 0-1,-1 0 1,1 0 0,0 1-1,0-1 1,-1 1-1,1-1 1,-1 1-1,1 0 1,-1 0-1,1 0 1,-1 0 0,0 1-1,1-1 1,-5 0-1,21 1-14121</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23.648"/>
    </inkml:context>
    <inkml:brush xml:id="br0">
      <inkml:brushProperty name="width" value="0.025" units="cm"/>
      <inkml:brushProperty name="height" value="0.025" units="cm"/>
    </inkml:brush>
  </inkml:definitions>
  <inkml:trace contextRef="#ctx0" brushRef="#br0">70 0 7399,'0'0'19683,"-7"13"-17799,-3 9-1462,0 0 1,1 1-1,1 0 0,1 0 1,2 1-1,0 0 0,1 0 1,-1 33-1,5-54-422,0-1 0,1 1 0,-1-1 0,0 0 0,1 1 0,-1-1 0,1 1 0,0-1 0,-1 0 0,1 1 0,0-1 0,1 0 0,-1 0 0,0 0 0,1 0 0,-1 0 0,1 0 0,0 0 0,-1 0 0,1-1 0,0 1 0,0-1 0,0 1 0,0-1 0,0 0 0,0 0 0,1 0 0,-1 0 0,0 0 0,1 0 0,-1-1 0,1 1 0,-1-1 0,0 1 0,1-1 0,2 0 0,1 0 0,-1 0 0,0-1 0,1 0 0,-1 0 0,1 0 0,-1 0 0,0-1 0,0 0 0,0 0 0,0-1 0,0 1 0,0-1 0,-1 0 0,1 0 0,5-6 0,1-3 0,-9 9 0,0 0 0,1 0 0,-1 0 0,0 1 0,1 0 0,0-1 0,-1 1 0,1 0 0,0 0 0,0 0 0,5-2 0,-6 45 0,-8-3 0,4-30 0,1-1 0,0 1 0,0-1 0,0 1 0,1 0 0,0-1 0,1 1 0,2 14 0,-2-21 5,-1-1-1,1 1 1,-1 0-1,1 0 1,0 0-1,-1 0 1,1-1-1,0 1 1,0 0-1,0-1 1,0 1-1,-1-1 1,1 1-1,0-1 1,0 1-1,0-1 1,0 0-1,0 1 1,0-1-1,0 0 1,0 0-1,0 1 1,0-1-1,1 0 1,-1 0-1,0-1 1,0 1-1,0 0 1,0 0-1,0 0 1,0-1-1,0 1 1,0 0-1,0-1 1,0 1-1,1-2 1,3 1-109,-1-1-1,0 0 1,1-1 0,-1 1 0,0-1-1,0 0 1,3-3 0,17-23-6301,-12 14 489,8-8-7105</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33.202"/>
    </inkml:context>
    <inkml:brush xml:id="br0">
      <inkml:brushProperty name="width" value="0.025" units="cm"/>
      <inkml:brushProperty name="height" value="0.025" units="cm"/>
    </inkml:brush>
  </inkml:definitions>
  <inkml:trace contextRef="#ctx0" brushRef="#br0">5 17 9577,'0'0'20195,"0"12"-19773,-1 47 41,-1-35-233,1-1 0,1 0-1,0 1 1,2-1 0,1 1-1,8 28 1,-11-50-221,1 1 0,0-1-1,0 1 1,0-1 0,1 0 0,-1 1-1,1-1 1,-1 0 0,1 0-1,-1 0 1,1 0 0,0 0 0,0 0-1,0-1 1,0 1 0,1-1 0,-1 1-1,0-1 1,1 0 0,-1 0-1,0 0 1,1 0 0,-1 0 0,1 0-1,0-1 1,-1 1 0,1-1 0,0 0-1,-1 0 1,1 0 0,0 0 0,-1 0-1,1-1 1,-1 1 0,1-1-1,2 0 1,3-2 6,-1 0 0,0 0 0,0-1 0,-1 0 0,1 0 0,-1-1-1,0 1 1,0-2 0,0 1 0,-1 0 0,6-8 0,-2 0-15,0-1 0,-2 1 0,1-2 0,-2 1 0,1-1 0,-2 0 0,0 0 0,-1-1 0,-1 1 0,0-1 0,-1 0 0,-1 0 0,-1-29 0,0 44 0,0 0 0,1 0 0,-1 0 0,0 0 0,0 0 0,0 0 0,0 0 0,-1 0 0,1 0 0,0 0 0,0 1 0,0-1 0,-1 0 0,1 0 0,-1 0 0,1 0 0,0 1 0,-1-1 0,0 0 0,1 0 0,-1 1 0,1-1 0,-1 0 0,0 1 0,1-1 0,-1 0 0,0 1 0,0-1 0,1 1 0,-1 0 0,0-1 0,-1 1 0,1 0 0,0 0 0,0 0 0,0 0 0,0 1 0,0-1 0,0 0 0,0 1 0,0-1 0,0 1 0,0 0 0,0-1 0,0 1 0,0 0 0,1-1 0,-1 1 0,0 0 0,0 0 0,1 0 0,-1-1 0,1 1 0,-1 0 0,1 0 0,-1 0 0,1 0 0,-1 0 0,1 0 0,-1 2 0,-3 10 0,1-1 0,0 1 0,0-1 0,2 1 0,-1 0 0,2 0 0,-1 0 0,3 14 0,-2-23 0,0 0 0,1 0 0,0 0 0,0 0 0,0 0 0,0 0 0,0 0 0,1 0 0,0 0 0,-1 0 0,1-1 0,1 1 0,-1-1 0,0 0 0,1 0 0,0 0 0,0 0 0,0 0 0,0 0 0,0-1 0,1 1 0,-1-1 0,1 0 0,-1 0 0,1 0 0,0-1 0,0 1 0,0-1 0,4 1 0,3-1 0,1 0 0,-1 0 0,1-2 0,-1 1 0,1-1 0,-1-1 0,0 0 0,1-1 0,-1 0 0,0-1 0,-1 0 0,1 0 0,-1-1 0,14-9 0,-18 10 0,1 0 0,0-1 0,-1 1 0,0-2 0,0 1 0,0-1 0,-1 0 0,0 0 0,0 0 0,0-1 0,-1 0 0,0 0 0,-1 0 0,1 0 0,-1 0 0,0-1 0,-1 0 0,0 1 0,0-1 0,-1 0 0,1-11 0,-2 19 0,0 0 0,0-1 0,0 1 0,0 0 0,-1-1 0,1 1 0,0 0 0,0-1 0,0 1 0,0 0 0,-1 0 0,1-1 0,0 1 0,0 0 0,0-1 0,-1 1 0,1 0 0,0 0 0,0 0 0,-1-1 0,1 1 0,0 0 0,-1 0 0,1 0 0,0 0 0,0 0 0,-1-1 0,1 1 0,0 0 0,-1 0 0,1 0 0,0 0 0,-1 0 0,1 0 0,0 0 0,-1 0 0,1 0 0,0 0 0,-1 0 0,1 1 0,0-1 0,-1 0 0,1 0 0,0 0 0,-1 0 0,1 0 0,0 1 0,0-1 0,-1 0 0,1 0 0,-1 1 0,-17 11 0,4 1 0,1 2 0,1-1 0,0 2 0,1 0 0,0 0 0,1 1 0,1 0 0,1 0 0,-7 21 0,15-37 0,0-1 0,0 1 0,0 0 0,-1 0 0,1 0 0,0 0 0,0-1 0,0 1 0,0 0 0,0 0 0,1 0 0,-1 0 0,0 0 0,0-1 0,0 1 0,1 0 0,-1 0 0,0 0 0,1-1 0,-1 1 0,1 0 0,-1 0 0,1-1 0,-1 1 0,1 0 0,0-1 0,-1 1 0,1-1 0,0 1 0,2 0 0,-1 0 0,0 0 0,1 0 0,-1 0 0,1-1 0,-1 1 0,1-1 0,-1 0 0,1 0 0,3 0 0,67-12 0,-66 10 0,3 0 0,4-3 0,1 2 0,0 0 0,0 0 0,0 1 0,0 1 0,0 1 0,0 0 0,0 1 0,17 3 0,-9 7 0,-12-7 0,-7-30 0,-6-156 0,3 181-130,1 0-1,0-1 1,-1 1-1,1 0 1,0 0-1,0 0 1,0 0-1,0 0 1,0 0-1,0 1 1,0-1 0,0 1-1,1-1 1,-1 1-1,0 0 1,0 0-1,4 0 1,6-2-2524,22-5-6341</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24.351"/>
    </inkml:context>
    <inkml:brush xml:id="br0">
      <inkml:brushProperty name="width" value="0.025" units="cm"/>
      <inkml:brushProperty name="height" value="0.025" units="cm"/>
    </inkml:brush>
  </inkml:definitions>
  <inkml:trace contextRef="#ctx0" brushRef="#br0">72 240 15599,'0'0'12913,"-9"3"-10879,-2 3-1545,7-4-355,0 0-1,1-1 0,-1 1 0,0-1 0,0 0 0,0 0 0,0 0 1,0 0-1,0-1 0,-8 0 0,12 0-112,29 28-987,-28-25 969,1 0 1,0 0-1,0 0 0,0-1 0,0 1 0,0-1 1,1 0-1,-1 1 0,1-1 0,0 0 0,0-1 1,-1 1-1,1 0 0,0-1 0,0 0 0,0 1 1,1-1-1,-1 0 0,0-1 0,0 1 0,1-1 1,-1 1-1,0-1 0,1 0 0,-1 0 0,0 0 1,1-1-1,-1 1 0,5-2 0,-3 0-2,0 1 0,0-1 0,0 0-1,-1 0 1,1-1 0,0 1 0,-1-1-1,0 0 1,0 0 0,0-1 0,0 1-1,0-1 1,-1 0 0,0 0 0,1 0-1,2-5 1,6-11 29,-1-1-1,12-30 1,4-5-14,-8 26 0,-14 24 63,0 0 0,-1 0-1,0 0 1,-1-1 0,1 0 0,-1 1-1,-1-1 1,1 0 0,-1 0-1,0-1 1,1-9 0,-3 17-79,0 0 1,0-1 0,0 1 0,-1 0 0,1 0-1,0-1 1,0 1 0,0 0 0,0 0 0,-1 0-1,1 0 1,0-1 0,0 1 0,0 0 0,-1 0 0,1 0-1,0 0 1,0 0 0,0 0 0,-1-1 0,1 1-1,0 0 1,0 0 0,-1 0 0,1 0 0,0 0-1,0 0 1,-1 0 0,1 0 0,0 0 0,0 0-1,-1 0 1,1 0 0,0 0 0,0 1 0,-1-1-1,1 0 1,0 0 0,0 0 0,0 0 0,-1 0-1,1 0 1,0 1 0,0-1 0,0 0 0,-1 0-1,1 0 1,0 0 0,0 1 0,0-1 0,0 0-1,0 0 1,-1 1 0,1-1 0,0 0 0,0 0-1,0 1 1,-13 12-10,10-4 9,0 0 0,1 1 0,0-1 0,0 1 0,1-1 0,1 1 0,-1 0 0,3 18 0,-2 16 0,-14 165 0,14-210 0,0 1 0,0 0 0,1 0 0,-1-1 0,0 1 0,0 0 0,0-1 0,1 1 0,-1 0 0,0 0 0,0 0 0,1-1 0,-1 1 0,0 0 0,0 0 0,1 0 0,-1 0 0,0-1 0,1 1 0,-1 0 0,0 0 0,1 0 0,-1 0 0,0 0 0,1 0 0,-1 0 0,0 0 0,1 0 0,-1 0 0,0 0 0,1 0 0,-1 0 0,0 0 0,1 0 0,-1 0 0,0 1 0,0-1 0,1 0 0,-1 0 0,0 0 0,1 0 0,-1 1 0,0-1 0,0 0 0,1 0 0,-1 1 0,0-1 0,0 0 0,0 0 0,1 1 0,-1-1 0,0 0 0,0 1 0,-1-11 0,-1 1 0,0-1 0,0 1 0,-1-1 0,0 1 0,-1 0 0,0 0 0,0 0 0,-1 1 0,0-1 0,0 1 0,-9-9 0,7 10 0,2-1 0,-1 0 0,1 0 0,0 0 0,1-1 0,-1 0 0,2 0 0,-1 0 0,2 0 0,-1 0 0,1-1 0,-1-11 0,3 20 0,0 0 0,1 1 0,-1-1 0,1 0 0,-1 0 0,0 1 0,1-1 0,0 0 0,-1 1 0,1-1 0,-1 1 0,1-1 0,0 1 0,-1-1 0,1 1 0,0-1 0,-1 1 0,1-1 0,0 1 0,0 0 0,0 0 0,-1-1 0,1 1 0,0 0 0,0 0 0,0 0 0,0 0 0,-1 0 0,1 0 0,1 0 0,35-1 0,-28 2 0,11-1-375,1 0 1,0 2-1,-1 1 1,1 0-1,29 10 1,-40-11-4255,-2-2-2716</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25.806"/>
    </inkml:context>
    <inkml:brush xml:id="br0">
      <inkml:brushProperty name="width" value="0.025" units="cm"/>
      <inkml:brushProperty name="height" value="0.025" units="cm"/>
    </inkml:brush>
  </inkml:definitions>
  <inkml:trace contextRef="#ctx0" brushRef="#br0">23 1 7687,'0'-1'11904,"0"6"-9688,-11 122 4103,6-97-5665,2 0 0,1 1 0,1-1-1,5 47 1,-4-75-637,0-1 1,0 1-1,0-1 1,0 0-1,1 1 0,-1-1 1,0 1-1,1-1 0,-1 1 1,1-1-1,0 0 1,-1 1-1,1-1 0,0 0 1,0 0-1,0 0 0,0 0 1,0 0-1,0 1 1,0-2-1,0 1 0,1 0 1,-1 0-1,0 0 1,0-1-1,1 1 0,-1 0 1,1-1-1,-1 1 0,0-1 1,1 0-1,-1 1 1,1-1-1,-1 0 0,1 0 1,-1 0-1,1 0 0,-1 0 1,1 0-1,-1 0 1,1-1-1,-1 1 0,0-1 1,1 1-1,-1-1 0,1 1 1,1-2-1,6-2 73,-1-1-1,0 1 1,0-1 0,0-1-1,13-11 1,-1-5-90,-16 17 0,0 0 0,0 1 0,0-1 0,1 1 0,-1 0 0,1 0 0,0 1 0,1-1 0,6-2 0,-11 6 0,-1 0 0,1 0 0,-1 0 0,1 0 0,-1 0 0,1 0 0,0 0 0,-1 0 0,1 1 0,-1-1 0,1 0 0,-1 0 0,1 1 0,-1-1 0,1 0 0,-1 1 0,1-1 0,-1 1 0,0-1 0,1 0 0,-1 1 0,0-1 0,1 1 0,-1-1 0,0 1 0,1-1 0,-1 1 0,0-1 0,0 1 0,0-1 0,0 1 0,1 0 0,-1-1 0,0 1 0,0-1 0,0 1 0,0-1 0,0 1 0,0 0 0,1 32 0,0-25 0,-1 7-14,0-4-52,0 1 0,1-1 0,0 0 0,1 0 0,3 11 0,-5-21 41,1 0 0,0 1 0,-1-1 0,1 1 0,-1-1 0,1 0 0,0 0 0,0 1 0,0-1 0,0 0 0,0 0 0,0 0 0,0 0 0,0 0 0,0 0 0,1-1-1,-1 1 1,2 1 0,-1-2-12,0 1-1,0-1 0,0 0 1,0 0-1,0 0 0,0-1 1,0 1-1,0 0 0,-1-1 1,1 1-1,0-1 0,0 1 1,0-1-1,-1 0 0,1 0 1,0 0-1,-1 0 0,3-2 0,13-12-3420,-2 0 0,0-1-1,0-1 1,-2 0-1,0-1 1,16-29-1,-27 38 12286,-10 11-2880,-22 13-1587,27-13-4268,0 0 1,-1 0-1,1 0 0,0 0 1,0 1-1,0-1 0,0 1 1,0 0-1,1-1 0,-1 1 1,1 0-1,0 1 0,0-1 1,0 0-1,-2 6 0,37-6 31,-26-2-110,0-1 0,0 0 0,0 0 0,0-1 0,1 0 0,-1 0 0,0-1 0,0 0 0,-1 0 0,1 0 0,0-1 0,-1 0 0,1-1 0,-1 1 0,8-7 0,-14 10-9,0 0 0,0-1 0,1 1 0,-1 0 0,0 0 0,0 0 0,0 0 0,0-1 0,0 1 0,0 0 0,1 0 0,-1 0 0,0 0 0,0 0-1,0 0 1,1-1 0,-1 1 0,0 0 0,0 0 0,0 0 0,1 0 0,-1 0 0,0 0 0,0 0 0,0 0 0,1 0 0,-1 0 0,0 0 0,0 0 0,0 0-1,1 0 1,-1 0 0,0 0 0,0 0 0,0 0 0,1 0 0,-1 0 0,0 1 0,0-1 0,0 0 0,0 0 0,1 0 0,-1 0 0,0 0 0,0 0 0,0 1-1,0-1 1,1 0 0,-2 15 204,-12 31 96,9-34-283,2-8-140,2 0 0,-1-1 0,0 1 0,1 0 0,-1 0 0,1 0 0,1 6 0,-1-9 1,0 0-1,0 0 1,1-1-1,-1 1 1,0 0-1,1-1 0,-1 1 1,1-1-1,-1 1 1,1 0-1,-1-1 1,1 1-1,-1-1 0,1 1 1,-1-1-1,1 0 1,-1 1-1,1-1 1,0 1-1,-1-1 1,1 0-1,0 0 0,0 1 1,-1-1-1,1 0 1,0 0-1,-1 0 1,1 0-1,0 0 0,0 0 1,-1 0-1,1 0 1,0 0-1,0 0 1,-1 0-1,1 0 0,0-1 1,-1 1-1,1 0 1,0-1-1,-1 1 1,1 0-1,0-1 0,-1 1 1,2-1-1,18-14-3831,2-6-1730</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26.256"/>
    </inkml:context>
    <inkml:brush xml:id="br0">
      <inkml:brushProperty name="width" value="0.025" units="cm"/>
      <inkml:brushProperty name="height" value="0.025" units="cm"/>
    </inkml:brush>
  </inkml:definitions>
  <inkml:trace contextRef="#ctx0" brushRef="#br0">111 13 15407,'-5'10'2669,"-11"18"-444,1 0 0,2 1-1,-13 41 1,21-53-1521,2 0 1,-1 0-1,0 20 0,4-23-806,0 1 0,1-1-1,0 0 1,5 22 0,6 44-578,-12-76 723,0 0 0,1 1 0,-2-1 0,1 1 1,0-1-1,-1 1 0,0-1 0,0 0 0,0 1 1,-1-1-1,1 0 0,-1 0 0,0 0 0,0 0 1,-3 4-1,5-8-25,0 1 0,0-1 0,-1 0 0,1 1 1,0-1-1,0 1 0,-1-1 0,1 0 0,0 1 1,-1-1-1,1 0 0,0 0 0,-1 1 0,1-1 1,-1 0-1,1 0 0,0 1 0,-1-1 0,1 0 1,-1 0-1,1 0 0,-1 0 0,1 0 0,-1 0 1,1 0-1,-1 0 0,1 0 0,0 0 0,-1 0 1,1 0-1,-1 0 0,1 0 0,-1 0 0,1 0 0,-1 0 1,1 0-1,0-1 0,-1 1 0,0 0 0,-5-22 1157,9-28 398,2 11-1573,2-1 0,2 1 0,2 1 0,1 0 0,2 1 0,2 0 0,32-56 0,-42 85-12,-1 0-1,1 0 1,1 1 0,-1 0-1,1 0 1,0 1 0,9-6-1,-13 9-3,0 1 0,1 0 0,-1 0 0,1 0 0,-1 1-1,1-1 1,-1 1 0,1 0 0,0 0 0,0 0 0,0 1 0,0-1-1,0 1 1,-1 0 0,1 0 0,0 0 0,0 1 0,0-1 0,0 1-1,4 1 1,-7-1-18,1 0-1,0 0 0,-1 0 1,1 0-1,-1 0 0,1 0 1,-1 0-1,0 1 0,1-1 1,-1 0-1,0 1 0,0-1 1,0 1-1,0-1 0,0 1 1,-1 0-1,1-1 0,0 1 1,-1 0-1,1 0 0,-1 0 0,1-1 1,-1 1-1,0 0 0,0 0 1,0 0-1,0 0 0,0-1 1,-1 4-1,1-1 34,-1 1-1,0-1 1,0 0 0,0 0-1,0 0 1,-1 0-1,0 0 1,1 0-1,-1 0 1,-1-1 0,-4 8-1,-4 0 120,0-1 0,0 0 0,-1 0 0,0-1 0,0-1 0,-1 0 0,-1-1 0,1 0 0,-1-1 0,-19 6-1,75-48-7435,44-27-8399,-57 38 7112</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26.632"/>
    </inkml:context>
    <inkml:brush xml:id="br0">
      <inkml:brushProperty name="width" value="0.025" units="cm"/>
      <inkml:brushProperty name="height" value="0.025" units="cm"/>
    </inkml:brush>
  </inkml:definitions>
  <inkml:trace contextRef="#ctx0" brushRef="#br0">117 1 11755,'0'0'7506,"-3"13"-4671,-36 118 2262,20-72-3087,-19 89 1,20-6-490,54-252-1509,-9 24-207,69-151-1,-92 231 93,-1 0 1,1 1-1,0 0 1,1 0-1,-1 0 1,1 0-1,0 1 0,0-1 1,8-4-1,-12 8 49,0 1-1,0-1 0,0 1 1,0-1-1,1 1 0,-1-1 1,0 1-1,0-1 1,1 1-1,-1 0 0,0 0 1,0 0-1,1 0 0,-1 0 1,0 0-1,0 0 0,1 0 1,-1 0-1,0 0 0,0 1 1,2 0-1,-2 0 11,1 0 0,-1 0 0,0 0 1,0 1-1,0-1 0,0 1 0,0-1 0,0 1 0,0-1 0,0 1 0,-1 0 0,1-1 0,0 1 1,-1 0-1,0-1 0,1 1 0,-1 0 0,0 0 0,0-1 0,0 3 0,0 2 127,0-1 1,-1 0-1,1 1 0,-1-1 0,-1 0 0,1 1 0,-1-1 0,0 0 0,0 0 1,0 0-1,-1 0 0,1-1 0,-1 1 0,0-1 0,-1 0 0,1 1 0,-1-1 1,0-1-1,0 1 0,0-1 0,0 1 0,-1-1 0,1 0 0,-1-1 0,0 1 1,0-1-1,0 0 0,0 0 0,0 0 0,0-1 0,-1 0 0,1 0 0,0 0 1,-7-1-1,11 0-112,1 0 1,0 0 0,-1 0-1,1 1 1,0-1-1,0-1 1,-1 1 0,1 0-1,0 0 1,0 0-1,-1 0 1,1 0 0,0 0-1,-1 0 1,1 0-1,0 0 1,0 0 0,0-1-1,-1 1 1,1 0 0,0 0-1,0 0 1,-1 0-1,1-1 1,0 1 0,0 0-1,0 0 1,0-1-1,-1 1 1,1 0 0,0 0-1,0-1 1,0 1-1,0 0 1,0 0 0,0-1-1,0 1 1,0 0 0,0-1-1,5-13-2766,14-11-5563,0 11-194</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27.131"/>
    </inkml:context>
    <inkml:brush xml:id="br0">
      <inkml:brushProperty name="width" value="0.025" units="cm"/>
      <inkml:brushProperty name="height" value="0.025" units="cm"/>
    </inkml:brush>
  </inkml:definitions>
  <inkml:trace contextRef="#ctx0" brushRef="#br0">0 99 13004,'0'0'14526,"9"4"-12540,-5-2-1886,1 0 0,0 0 1,0 0-1,0-1 0,0 0 0,1 0 1,-1 0-1,0 0 0,0-1 0,1 0 1,-1 0-1,0 0 0,1-1 0,-1 0 1,0 0-1,0 0 0,0-1 0,0 1 1,0-1-1,0 0 0,0-1 0,-1 1 1,1-1-1,-1 0 0,0 0 0,6-5 0,-8 6-95,1-1-1,-1 0 1,0 1-1,0-1 0,0 0 1,0 0-1,0 0 0,0 0 1,-1-1-1,0 1 1,1 0-1,-1-1 0,-1 1 1,1 0-1,0-1 0,-1 1 1,0-1-1,1 1 0,-1-1 1,-1 0-1,0-3 1,1 7-7,0-1 1,-1 0 0,1 1 0,-1-1 0,1 1 0,-1-1 0,0 1 0,1-1 0,-1 1-1,0-1 1,1 1 0,-1 0 0,0-1 0,1 1 0,-1 0 0,0-1 0,0 1-1,1 0 1,-1 0 0,0 0 0,0 0 0,1 0 0,-1 0 0,0 0 0,0 0-1,0 0 1,1 0 0,-1 0 0,0 0 0,-1 1 0,-24 9-50,16-2 87,0 0-1,1 0 1,0 1 0,0 0-1,1 1 1,0 0-1,1 0 1,0 1-1,0 0 1,1 0 0,1 0-1,0 1 1,0 0-1,-4 18 1,9-29-36,0 0 0,0 0 0,0 0 0,0 0 0,0 0 0,0 0 0,0 0 0,0 0 0,0 0 0,0 0 0,1 0 0,-1 0 0,0 0 0,1 0 0,-1-1 0,1 1 0,-1 0 0,1 0 0,-1 0 0,1 0 0,-1-1 0,1 1 0,0 0 0,0 0 0,-1-1 0,1 1 0,0-1 0,0 1 0,1 0 0,1 0 0,0 0 0,-1-1 0,1 1 0,0-1 0,0 0 0,-1 0 0,1 0 0,0 0 0,0 0 0,5-2 0,3-1 0,1 0 0,0-1 0,-1 0 0,14-8 0,49-38-720,-21 11 143,-52 42 503,-1-1-1,0 1 1,0-1 0,0 1 0,0 0-1,0-1 1,-1 1 0,1-1 0,-1 1-1,-1 2 1,-2 8 71,1-7 42,0 1-1,1 1 1,0-1 0,0 0 0,-1 15 0,37-21 121,9-8-4880,42-12 0,-34 6-1220,-38 10 5418,-1-1 0,0 0 1,0-1-1,0 0 0,-1-1 1,1 0-1,-2-1 0,1 0 0,-1 0 1,18-18-1,-7 4-5719</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27.473"/>
    </inkml:context>
    <inkml:brush xml:id="br0">
      <inkml:brushProperty name="width" value="0.025" units="cm"/>
      <inkml:brushProperty name="height" value="0.025" units="cm"/>
    </inkml:brush>
  </inkml:definitions>
  <inkml:trace contextRef="#ctx0" brushRef="#br0">132 0 12107,'0'0'10005,"-11"5"-6936,9-4-2807,-43 20 1754,43-20-1817,0 0 0,-1 1 1,1-1-1,0 0 0,0 1 0,0-1 0,0 1 1,0 0-1,0 0 0,1 0 0,-1 0 0,0 0 1,1 0-1,0 0 0,-1 1 0,1-1 0,0 0 1,0 1-1,-1 3 0,6-5-218,0 0 1,0 0-1,-1 0 1,1-1-1,0 0 0,0 1 1,0-2-1,5 0 0,-5 1-155,29-2-832,-21 1 593,1 0 0,-1 1 0,22 2 0,-32-1 450,-1-1 1,0 0-1,0 0 1,0 1-1,0-1 1,0 0-1,0 1 1,0-1-1,0 1 1,0 0-1,0-1 1,-1 1-1,1 0 1,0-1-1,0 1 1,0 0-1,-1 0 1,1 0-1,0 0 1,-1-1-1,1 1 1,-1 0-1,1 0 1,-1 0-1,1 0 1,-1 0-1,0 1 1,0-1-1,1 0 1,-1 0-1,0 0 1,0 0-1,0 0 1,0 0-1,0 0 1,0 0-1,-1 0 1,1 3-1,-1-1 144,0 0-1,0 0 1,0 0 0,0 0-1,-1 0 1,1 0 0,-1-1-1,1 1 1,-1 0 0,0-1-1,-4 5 1,-3-1-160,1 1 1,-1-1-1,0-1 0,0 0 1,-1 0-1,1-1 0,-1 0 1,0-1-1,0 0 1,-1-1-1,1 0 0,0 0 1,-1-1-1,1 0 0,-15-2 1,24 1-341,0 0 1,1 0 0,-1-1 0,0 1-1,0 0 1,0-1 0,1 1 0,-1 0 0,0-1-1,1 1 1,-1-1 0,0 0 0,1 1-1,-1-1 1,0 1 0,1-1 0,-1 0-1,1 1 1,-1-1 0,1 0 0,0 0-1,-1 0 1,1 1 0,0-1 0,-1 0 0,1 0-1,0 0 1,0 1 0,0-1 0,0-1-1,-1-18-14190</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27.999"/>
    </inkml:context>
    <inkml:brush xml:id="br0">
      <inkml:brushProperty name="width" value="0.025" units="cm"/>
      <inkml:brushProperty name="height" value="0.025" units="cm"/>
    </inkml:brush>
  </inkml:definitions>
  <inkml:trace contextRef="#ctx0" brushRef="#br0">67 1 8456,'0'0'18935,"2"14"-17285,0 5-1139,-1 0 1,-1 1-1,0-1 0,-5 29 1,5-47-503,-8 45 398,-2 49 1,9-84-377,0 0 1,1 0-1,1 1 0,0-1 1,1 0-1,0-1 0,0 1 1,1 0-1,0-1 1,9 17-1,-11-25-31,0 0 0,0 0 0,0-1 0,0 1 0,0 0 0,1-1 0,-1 1 0,1-1 0,-1 1 0,1-1 0,0 0 0,-1 0 0,1 0 0,0 0 0,4 2 0,3-8 0,-9-16 0,-5 7-223,0 0 0,-1 1 0,-1-1 0,0 1 1,-1 1-1,-1 0 0,1 0 0,-2 0 0,-11-11 0,0-2 44,21 25 188,0 0 0,-1 0 0,1 0 0,0 0 0,0 0 0,0 0 0,0 0 0,0 0 0,0-1 0,0 1 0,0 0 0,0 0 0,0 0 0,0 0 0,0 0 0,0 0 0,0-1 0,0 1 0,0 0 0,0 0-1,0 0 1,0 0 0,0 0 0,0-1 0,0 1 0,0 0 0,0 0 0,0 0 0,0 0 0,0 0 0,0 0 0,0-1 0,0 1 0,0 0 0,0 0 0,0 0 0,0 0 0,0 0 0,1 0 0,-1 0 0,0 0 0,0-1 0,0 1-1,0 0 1,0 0 0,0 0 0,0 0 0,1 0 0,-1 0 0,0 0 0,0 0 0,0 0 0,0 0 0,0 0 0,1 0 0,-1 0 0,0 0 0,0 0 0,0 0 0,0 0 0,1 0 0,16 0 174,22 7-218,-37-7 47,82 9-2767,1-7-6949,-77-2 8203,43 0-11066</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28.342"/>
    </inkml:context>
    <inkml:brush xml:id="br0">
      <inkml:brushProperty name="width" value="0.025" units="cm"/>
      <inkml:brushProperty name="height" value="0.025" units="cm"/>
    </inkml:brush>
  </inkml:definitions>
  <inkml:trace contextRef="#ctx0" brushRef="#br0">206 68 2050,'0'0'15647,"-12"-2"-9631,-4 1-5139,0 0 1,1 0-1,-1 2 0,0 0 1,-22 4-1,34-5-792,1 1 0,-1 0 0,1-1 0,-1 2 0,1-1 0,-1 0 1,1 1-1,-1-1 0,1 1 0,0 0 0,0 0 0,0 0 0,0 0 0,0 1 0,1-1 0,-1 1 0,1 0 1,0 0-1,-1 0 0,1 0 0,1 0 0,-1 0 0,0 1 0,1-1 0,-1 0 0,1 1 0,0-1 1,0 1-1,1 0 0,-1-1 0,1 1 0,-1 0 0,2 5 0,-1-6-80,1-1-1,0 0 1,0 0 0,0 0-1,0 0 1,0 0-1,0 0 1,0 0 0,1 0-1,-1 0 1,1 0-1,0-1 1,-1 1 0,1-1-1,0 1 1,0-1-1,0 0 1,0 1 0,0-1-1,0 0 1,0-1 0,0 1-1,1 0 1,-1 0-1,0-1 1,0 0 0,1 1-1,-1-1 1,0 0-1,5 0 1,9 1 43,1-1 1,31-3-1,-42 2-30,0 0 0,0 0 0,0-1 0,0 0-1,-1-1 1,1 1 0,-1-1 0,1 0 0,-1 0-1,0-1 1,0 1 0,-1-1 0,1 0 0,-1-1-1,0 1 1,0-1 0,5-6 0,-6 7-6,-1 0 1,1-1-1,-1 1 1,0 0-1,0-1 1,0 1-1,-1-1 1,1 0 0,-1 1-1,0-1 1,0 0-1,-1 0 1,0 0-1,0 1 1,0-1-1,0 0 1,-1 0-1,1 0 1,-1 1-1,-1-1 1,1 0-1,-3-6 1,3 9-130,0 1 1,0-1-1,-1 1 1,1-1-1,0 1 1,-1-1-1,1 1 0,-1 0 1,1 0-1,-1 0 1,1 0-1,-1 0 1,0 0-1,0 0 1,1 0-1,-3 0 0,1 0-256,1 1 0,0-1-1,-1 1 1,1-1-1,-1 1 1,1 0 0,-1 0-1,1 0 1,0 0 0,-1 0-1,1 1 1,-1-1-1,1 1 1,0-1 0,-1 1-1,1 0 1,0 0 0,0 0-1,-1 0 1,-2 2-1,-5 9-9021</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29.139"/>
    </inkml:context>
    <inkml:brush xml:id="br0">
      <inkml:brushProperty name="width" value="0.025" units="cm"/>
      <inkml:brushProperty name="height" value="0.025" units="cm"/>
    </inkml:brush>
  </inkml:definitions>
  <inkml:trace contextRef="#ctx0" brushRef="#br0">0 10 14798,'0'0'14072,"2"10"-12898,4 46-273,-1 81 0,1 32 20,-6-169-921,0 0 0,0 0 0,1 0 0,-1 0 0,0 0 0,0 0 0,0 0 0,0 0 0,0 0 0,0 0 0,0 0 0,0 0 0,0 0 0,0 0 0,0 0 0,0 0 0,0 0 0,0 0 0,1 0 0,-1 0 0,0 0 0,0 0 0,0 0 0,0 0 0,0 0 0,0 0 0,0 0 0,0 0 0,0 0 0,0 0 0,0 0 0,0 0 0,1 0 0,-1 0 0,0 0 0,0 0 0,0 0 0,0 0 0,0 0 0,0 0 0,0 0 0,0 0 0,0 0 0,0 0 0,0 1 0,0-1 0,0 0 0,5-15 0,3-23 0,-5 11 0,0 8 0,-2 0 0,0 1 0,-1-1 0,-1 0 0,-3-24 0,-2 33 0,0 18 0,1 19 0,5-20 0,0 0 0,0-1 0,0 1 0,1 0 0,0 0 0,1-1 0,-1 1 0,5 9 0,-5-14 0,1 1 0,-1 0 0,1-1 0,0 1 0,0-1 0,0 0 0,1 0 0,-1 0 0,0 0 0,1 0 0,-1 0 0,1 0 0,0-1 0,-1 0 0,1 1 0,0-1 0,0 0 0,0 0 0,0 0 0,0-1 0,4 1 0,3 0 0,1 0 0,0-1 0,-1-1 0,1 0 0,-1 0 0,1-1 0,-1 0 0,0-1 0,1 0 0,-1-1 0,-1 0 0,1 0 0,-1-1 0,1-1 0,-1 1 0,-1-1 0,1-1 0,-1 0 0,14-15 0,-11 11 0,-1-1 0,0 0 0,-1 0 0,0-1 0,-1 0 0,-1 0 0,0-1 0,-1 0 0,0 0 0,-1-1 0,-1 1 0,0-1 0,2-20 0,-6 34 0,1 1 0,-1 0 0,0 0 0,0-1 0,0 1 0,0 0 0,0-1 0,0 1 0,0 0 0,0-1 0,0 1 0,0 0 0,0-1 0,0 1 0,0 0 0,0 0 0,0-1 0,0 1 0,0 0 0,0-1 0,0 1 0,0 0 0,-1-1 0,1 1 0,0 0 0,0 0 0,0-1 0,-1 1 0,1 0 0,0 0 0,0 0 0,0-1 0,-1 1 0,1 0 0,0 0 0,0 0 0,-1-1 0,-10 9 0,-9 18 0,5-2 0,0 0 0,-11 29 0,22-45 0,1-1 0,0 1 0,1 0 0,0 0 0,0 0 0,0 0 0,1 1 0,1-1 0,-1 0 0,1 0 0,1 1 0,1 8 0,-1-15 0,0 1 0,0 0 0,1 0 0,0-1 0,-1 1 0,1 0 0,0-1 0,0 0 0,1 1 0,-1-1 0,0 0 0,1 0 0,-1-1 0,1 1 0,0 0 0,-1-1 0,1 1 0,0-1 0,0 0 0,0 0 0,0 0 0,0-1 0,0 1 0,0-1 0,6 1 0,9 1 0,0-1 0,-1-1 0,21-2 0,-24 0 0,-1 0 0,1-1 0,-1-1 0,0 0 0,0 0 0,17-10 0,-24 12 0,0-2 0,1 1 0,-1-1 0,0 0 0,-1 0 0,1 0 0,-1-1 0,0 0 0,0 0 0,0 0 0,-1-1 0,0 1 0,0-1 0,4-8 0,-8 14 0,0-1 0,-1 1 0,1-1 0,0 0 0,0 1 0,0-1 0,0 1 0,0-1 0,-1 1 0,1-1 0,0 1 0,-1-1 0,1 1 0,0-1 0,-1 1 0,1 0 0,0-1 0,-1 1 0,1-1 0,-1 1 0,1 0 0,-1-1 0,1 1 0,-1 0 0,1 0 0,-1-1 0,1 1 0,-1 0 0,1 0 0,-1 0 0,1 0 0,-1 0 0,1 0 0,-1 0 0,0 0 0,1 0 0,-1 0 0,1 0 0,-1 0 0,1 0 0,-1 0 0,1 0 0,-2 1 0,-27 1 0,23-1 0,0 1 0,0 0 0,0 0 0,0 1 0,0 0 0,1 0 0,-1 0 0,-8 7 0,12-8 0,-1 0 0,1 0 0,-1 1 0,1-1 0,0 1 0,0-1 0,0 1 0,0 0 0,0-1 0,1 1 0,-1 0 0,1 0 0,0 0 0,0 1 0,0-1 0,0 0 0,0 0 0,1 4 0,0-6 0,0 0 0,1 1 0,-1-1 0,1 0 0,-1 0 0,1 1 0,0-1 0,0 0 0,-1 0 0,1 0 0,0 0 0,0 0 0,0 0 0,0 0 0,0 0 0,0 0 0,1-1 0,-1 1 0,0 0 0,0-1 0,0 1 0,1-1 0,-1 1 0,3 0 0,42 11 0,-32-9 0,33 7-1228,-15-6-2621,9-3-5392</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30.350"/>
    </inkml:context>
    <inkml:brush xml:id="br0">
      <inkml:brushProperty name="width" value="0.025" units="cm"/>
      <inkml:brushProperty name="height" value="0.025" units="cm"/>
    </inkml:brush>
  </inkml:definitions>
  <inkml:trace contextRef="#ctx0" brushRef="#br0">109 105 3011,'17'-22'14123,"-14"4"-6868,-3 17-7117,-1 0 0,0-1-1,0 1 1,0 0 0,0 0 0,0 0 0,0 0-1,0 0 1,0 0 0,0 0 0,0 1 0,0-1-1,-1 0 1,1 1 0,0-1 0,0 1 0,-1-1-1,1 1 1,-1-1 0,1 1 0,0 0 0,-1 0-1,1 0 1,-1 0 0,1 0 0,0 0 0,-1 0-1,1 0 1,-3 1 0,0 0-96,1 0 0,-1 0 0,0 0-1,0 0 1,1 1 0,-1-1 0,1 1 0,-1 0 0,1 0-1,0 0 1,0 0 0,0 1 0,0-1 0,0 1 0,1 0-1,-1 0 1,1 0 0,-1 0 0,1 0 0,0 1 0,1-1-1,-1 1 1,0-1 0,1 1 0,-2 6 0,-1 2 78,1 1 0,0 0 0,0 0-1,1 0 1,1 0 0,0 17 0,1-28-110,0 0-1,0-1 0,0 1 1,0 0-1,1-1 0,-1 1 1,0-1-1,1 1 1,-1 0-1,1-1 0,-1 1 1,1-1-1,0 1 0,0-1 1,-1 0-1,1 1 1,0-1-1,0 0 0,1 0 1,-1 1-1,0-1 0,0 0 1,1 0-1,-1 0 1,0 0-1,1-1 0,-1 1 1,1 0-1,-1 0 0,1-1 1,-1 1-1,1-1 1,-1 0-1,1 1 0,0-1 1,-1 0-1,1 0 0,0 0 1,-1 0-1,1 0 1,1-1-1,2 1 11,-1-1-1,1 0 1,-1 0 0,0-1-1,0 1 1,0-1 0,0 0-1,0 0 1,0-1-1,0 1 1,0-1 0,-1 0-1,0 1 1,5-6 0,0-2 8,-1-1 1,0 0-1,-1 0 0,0 0 1,-1-1-1,6-17 0,-9 23-16,0-1 1,0 0-1,-1 0 0,0 0 0,0 0 0,0 1 0,-1-1 0,0 0 0,-1 0 1,1 0-1,-1 0 0,-1 0 0,-2-10 0,3 15-12,0 1 0,1-1 0,-1 0-1,0 0 1,0 1 0,0-1 0,0 0-1,0 1 1,-1-1 0,1 1 0,0 0 0,-1-1-1,1 1 1,-1 0 0,1 0 0,-1 0 0,1 0-1,-1 0 1,0 0 0,0 0 0,0 1 0,1-1-1,-1 1 1,0-1 0,0 1 0,0 0 0,0-1-1,0 1 1,0 0 0,0 0 0,0 1 0,1-1-1,-1 0 1,0 1 0,-2 0 0,1 0-8,0 0 1,0 0 0,1 1-1,-1-1 1,1 1 0,-1-1-1,1 1 1,0 0 0,-1 0-1,1 0 1,0 0 0,0 1-1,1-1 1,-1 1 0,0-1-1,1 1 1,-1-1 0,1 1-1,0 0 1,0-1 0,0 1-1,0 4 1,0-3-105,0 0 0,0 0 1,1 0-1,-1 1 0,1-1 0,0 0 0,0 0 1,1 1-1,0-1 0,-1 0 0,1 0 0,0 0 1,1 0-1,-1 0 0,1 0 0,0 0 1,0 0-1,0-1 0,3 5 0,-1-5-370,-1 0-1,1 0 0,0-1 1,0 1-1,0-1 1,0 0-1,0 0 1,1 0-1,-1-1 0,0 0 1,1 1-1,0-2 1,-1 1-1,1 0 0,-1-1 1,1 0-1,5 0 1,-4-1-136,-1 0 1,1 0 0,-1 0-1,0-1 1,0 0 0,0 0-1,0 0 1,0-1-1,0 0 1,-1 0 0,1 0-1,-1 0 1,1-1 0,-1 1-1,-1-1 1,1 0 0,5-8-1,18-28 619,-17 15 9579,-15 146-4974,1-67-2860,3 0 0,6 60 0,-5-110-1732,1-1 1,-1 1 0,0-1 0,1 1-1,0-1 1,0 1 0,0-1 0,0 0-1,1 1 1,-1-1 0,1 0 0,0 0-1,0 0 1,0 0 0,0 0 0,3 2-1,-4-6 10,0 0-1,-1 0 1,1 0 0,0 0-1,-1 0 1,1 0-1,-1 0 1,1-1-1,-1 1 1,0 0-1,1 0 1,-1 0-1,0-1 1,0 1-1,0 0 1,0 0-1,0-1 1,0 1 0,0 0-1,-1-2 1,1 1 10,0-27 358,6-122 403,-5 138-788,1 0 0,1 0 1,0 1-1,0-1 0,1 1 0,1 0 1,0 0-1,1 0 0,9-14 1,-14 23-9,1 1 0,0-1 0,1 0 1,-1 1-1,0-1 0,1 1 0,0 0 1,-1 0-1,1 0 0,0 0 0,0 0 1,0 0-1,0 1 0,0 0 0,0-1 1,1 1-1,-1 1 0,0-1 0,1 0 1,-1 1-1,1-1 0,-1 1 0,0 0 0,1 0 1,-1 1-1,1-1 0,3 2 0,-5-1 0,1 0-1,-1 0 1,1 1-1,-1-1 1,0 1-1,0 0 0,1 0 1,-1-1-1,0 2 1,-1-1-1,1 0 1,0 0-1,-1 0 0,1 1 1,-1-1-1,0 1 1,1-1-1,-1 1 1,-1 0-1,1-1 0,0 1 1,-1 0-1,1 0 1,-1-1-1,0 1 1,0 0-1,0 0 0,0 0 1,0-1-1,0 1 1,-1 0-1,0 0 1,-1 2-1,1 1 59,-1 0 1,-1-1-1,1 1 0,-1-1 1,0 0-1,0 0 0,-1 0 0,1 0 1,-1-1-1,0 1 0,-1-1 1,1 0-1,-1 0 0,1-1 1,-1 1-1,-11 4 0,9-3 31,-1-2 0,1 1 0,-1-1 0,0 0 0,0 0-1,-1-1 1,1-1 0,0 1 0,-1-1 0,1 0 0,-13-1 0,20 0-100,0 0 1,0 0 0,0-1 0,0 1 0,0 0-1,0 0 1,0-1 0,0 1 0,1 0 0,-1-1-1,0 1 1,0-1 0,0 1 0,0-1 0,1 1-1,-1-1 1,0 0 0,0 1 0,1-1-1,-1 0 1,1 0 0,-1 1 0,0-1 0,1 0-1,-1 0 1,1 0 0,0 0 0,-1 0 0,1 0-1,0 0 1,0 0 0,-1 0 0,1 0 0,0 0-1,0 0 1,0 0 0,0 0 0,0 1 0,0-1-1,1 0 1,-1 0 0,0 0 0,0 0 0,1 0-1,-1 0 1,1 0 0,-1 0 0,1 0-1,-1 0 1,2 0 0,0-4-448,0 0 0,1 1 0,0-1 0,0 1 0,0 0 0,0 0 0,1 0 0,5-4-1,54-34-9704,-25 20 2408</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34.009"/>
    </inkml:context>
    <inkml:brush xml:id="br0">
      <inkml:brushProperty name="width" value="0.025" units="cm"/>
      <inkml:brushProperty name="height" value="0.025" units="cm"/>
    </inkml:brush>
  </inkml:definitions>
  <inkml:trace contextRef="#ctx0" brushRef="#br0">39 1 7207,'0'0'21188,"0"13"-19966,-13 133-100,-7 200 906,23-429-2028,-1 51 0,-1 0 0,-1 1 0,-8-57 0,5 81 0,3 20 0,8 26 0,-6-34 0,1 0 0,1-1 0,-1 0 0,0 0 0,1 0 0,0 0 0,0 0 0,0-1 0,0 1 0,1-1 0,-1 0 0,1-1 0,0 1 0,0-1 0,0 0 0,0 0 0,0-1 0,0 1 0,1-1 0,-1 0 0,0 0 0,1-1 0,-1 0 0,1 0 0,-1 0 0,0-1 0,1 1 0,-1-1 0,0 0 0,1-1 0,5-2 0,1 0 0,0 0 0,0-1 0,0 0 0,0-1 0,-1-1 0,0 0 0,0 0 0,-1-1 0,0 0 0,-1-1 0,1 0 0,7-11 0,-9 9 0,-1 0 0,-1 0 0,9-19 0,-14 71 0,-4-18 0,0-6 0,0 0 0,1 0 0,1 0 0,1 0 0,1 0 0,0 0 0,5 24 0,-5-39-128,0 1-1,0-1 1,0 0 0,0 1 0,1-1-1,-1 0 1,1 0 0,-1 0-1,1 0 1,0 0 0,0 0 0,0-1-1,0 1 1,0-1 0,0 1-1,0-1 1,1 0 0,-1 0 0,0 1-1,1-2 1,-1 1 0,1 0-1,3 0 1,-4-1-139,0 1 1,0-1-1,0 0 1,0 0-1,0-1 0,0 1 1,-1 0-1,1-1 0,0 1 1,0-1-1,0 1 1,0-1-1,-1 0 0,1 0 1,0 0-1,-1 0 0,1 0 1,0 0-1,-1 0 1,1-1-1,-1 1 0,0 0 1,0-1-1,1 1 0,-1-1 1,0 0-1,0 1 1,0-1-1,-1 0 0,1 0 1,1-2-1,5-27-13298</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31.221"/>
    </inkml:context>
    <inkml:brush xml:id="br0">
      <inkml:brushProperty name="width" value="0.025" units="cm"/>
      <inkml:brushProperty name="height" value="0.025" units="cm"/>
    </inkml:brush>
  </inkml:definitions>
  <inkml:trace contextRef="#ctx0" brushRef="#br0">39 0 14958,'0'0'13618,"0"9"-12715,-10 109 184,-6 146 1114,19-258-2201,4-15 0,5-19 0,-8 10 0,0 0 0,-1 0 0,-1 0 0,0 0 0,-2 0 0,0 0 0,-1 0 0,-4-23 0,5 40 0,0 0 0,0-1 0,-1 1 0,1 0 0,0 0 0,-1 0 0,1-1 0,-1 1 0,1 0 0,-1 0 0,1 0 0,-1 0 0,0 0 0,1 0 0,-1 0 0,0 0 0,0 0 0,0 0 0,0 1 0,0-1 0,0 0 0,0 0 0,0 1 0,0-1 0,0 1 0,0-1 0,-1 1 0,1-1 0,-2 1 0,2 0 0,0 1 0,0-1 0,0 1 0,0-1 0,0 1 0,0-1 0,0 1 0,0 0 0,0-1 0,0 1 0,0 0 0,1 0 0,-1 0 0,0 0 0,0 0 0,1 0 0,-1 0 0,1 0 0,-1 0 0,1 0 0,-1 0 0,1 0 0,0 0 0,0 1 0,-1-1 0,1 0 0,0 0 0,0 0 0,0 0 0,0 2 0,0 1 0,-1 1 0,1 0 0,0-1 0,0 1 0,1-1 0,-1 1 0,1-1 0,0 1 0,0-1 0,1 0 0,-1 1 0,1-1 0,0 0 0,0 0 0,0 0 0,1 0 0,-1 0 0,5 3 0,-4-4 0,0-1 0,1 1 0,0-1 0,0 0 0,-1 0 0,1 0 0,0 0 0,1-1 0,-1 0 0,0 0 0,0 0 0,0 0 0,1 0 0,-1-1 0,0 0 0,1 0 0,-1 0 0,0-1 0,8-1 0,-4 0 0,-1-1 0,0 0 0,1 0 0,-1-1 0,0 0 0,0 0 0,-1-1 0,0 0 0,1 0 0,-2 0 0,1-1 0,0 1 0,-1-2 0,0 1 0,-1 0 0,1-1 0,-1 0 0,-1 0 0,1 0 0,-1-1 0,0 1 0,-1-1 0,3-14 0,-15 69 0,5-33 0,2 1 0,-1-1 0,2 1 0,0 0 0,1-1 0,1 29 0,1-42 0,-1 0 0,1 0 0,-1 0 0,1-1 0,-1 1 0,1 0 0,-1 0 0,1-1 0,0 1 0,-1 0 0,1-1 0,0 1 0,0 0 0,0-1 0,-1 1 0,1-1 0,0 0 0,0 1 0,0-1 0,0 0 0,0 1 0,0-1 0,0 0 0,0 0 0,0 0 0,0 0 0,0 0 0,0 0 0,-1 0 0,1 0 0,0 0 0,0 0 0,0-1 0,0 1 0,0 0 0,0-1 0,0 1 0,0-1 0,0 0 0,39-16 0,23-29 0,-44 31 0,0 1 0,2 1 0,-1 0 0,26-10 0,-45 22 0,0 0 0,-1 1 0,1-1 0,0 1 0,0-1 0,0 1 0,0 0 0,0-1 0,0 1 0,0 0 0,0 0 0,0 0 0,0-1 0,0 1 0,0 0 0,0 1 0,0-1 0,0 0 0,0 0 0,0 0 0,0 0 0,0 1 0,0-1 0,0 1 0,0-1 0,0 0 0,0 1 0,0 0 0,0-1 0,-1 1 0,1-1 0,0 1 0,0 0 0,0 1 0,1 2 0,-1-1 0,0 1 0,0 0 0,-1 0 0,1 0 0,-1 0 0,0 7 0,5 32 0,-5-42 0,1 0 0,-1 0 0,1 0 0,0 0 0,-1 0 0,1 1 0,0-1 0,0 0 0,0 0 0,0-1 0,-1 1 0,1 0 0,1 0 0,-1 0 0,0-1 0,0 1 0,0 0 0,0-1 0,0 1 0,1-1 0,-1 0 0,0 1 0,0-1 0,1 0 0,-1 0 0,0 1 0,0-1 0,3 0 0,6-2 0,-1 0 0,1 0 0,-1 0 0,0-2 0,1 1 0,-1-1 0,-1 0 0,1-1 0,0 0 0,-1 0 0,15-13 0,-16 12 0,0 0 0,0 1 0,1 0 0,0 0 0,0 0 0,0 1 0,0 1 0,1-1 0,0 1 0,0 1 0,0-1 0,0 2 0,0-1 0,10 0 0,-19 2 0,1 1 0,-1-1 0,1 0 0,0 0 0,-1 0 0,1 0 0,-1 1 0,1-1 0,-1 0 0,1 1 0,-1-1 0,1 0 0,-1 1 0,0-1 0,1 0 0,-1 1 0,1-1 0,-1 1 0,0-1 0,1 1 0,-1-1 0,0 1 0,0-1 0,1 1 0,-1-1 0,0 1 0,0-1 0,0 1 0,0-1 0,0 1 0,0 0 0,0 26 0,1 1 0,-1-27 0,0-1 0,0 1 0,0 0 0,0 0 0,0-1 0,1 1 0,-1 0 0,0-1 0,1 1 0,-1 0 0,0-1 0,1 1 0,-1-1 0,1 1 0,-1 0 0,1-1 0,-1 1 0,1-1 0,-1 1 0,1-1 0,-1 0 0,1 1 0,0-1 0,-1 0 0,1 1 0,0-1 0,-1 0 0,2 1 0,5-1 0,0-1 0,-1 1 0,1-1 0,0 0 0,0 0 0,0-1 0,-1 0 0,1 0 0,-1-1 0,0 0 0,0 0 0,0 0 0,0-1 0,0 0 0,-1 0 0,7-6 0,-7 5 0,1 1 0,0-1 0,0 1 0,1 0 0,-1 0 0,1 1 0,0 0 0,0 0 0,0 1 0,0 0 0,0 0 0,0 1 0,1-1 0,11 1 0,-18 2 0,0-1 0,0 1 0,0 0 0,-1 0 0,1-1 0,0 1 0,0 0 0,-1 0 0,1 0 0,-1 0 0,1 0 0,-1 0 0,1 0 0,-1 0 0,0 0 0,1 0 0,-1 0 0,0 0 0,0 0 0,0 1 0,0-1 0,0 0 0,0 0 0,0 0 0,0 2 0,-3 31 0,2-30-59,-1 0-1,1 1 1,-1-1 0,1 0-1,-1 0 1,-1-1 0,1 1-1,-3 4 1,4-7 9,1-1 1,-1 1-1,1-1 0,-1 1 1,1-1-1,-1 1 0,1-1 1,-1 1-1,0-1 0,1 1 1,-1-1-1,0 0 0,1 1 1,-1-1-1,0 0 0,0 0 0,1 0 1,-1 1-1,0-1 0,0 0 1,1 0-1,-1 0 0,0 0 1,0 0-1,0 0 0,1-1 1,-1 1-1,0 0 0,0 0 1,1 0-1,-1-1 0,0 1 0,1 0 1,-1-1-1,0 1 0,1-1 1,-1 1-1,1-1 0,-1 1 1,0-1-1,1 1 0,-1-1 1,1 1-1,-1-1 0,1 0 1,0 1-1,-1-1 0,1 0 0,0 1 1,-1-1-1,1-1 0,-26-48-14422,11 15-705</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31.578"/>
    </inkml:context>
    <inkml:brush xml:id="br0">
      <inkml:brushProperty name="width" value="0.025" units="cm"/>
      <inkml:brushProperty name="height" value="0.025" units="cm"/>
    </inkml:brush>
  </inkml:definitions>
  <inkml:trace contextRef="#ctx0" brushRef="#br0">9 0 10122,'0'0'12716,"-9"54"-12524,23-40-993,2 0-2626,8 0-2531</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31.920"/>
    </inkml:context>
    <inkml:brush xml:id="br0">
      <inkml:brushProperty name="width" value="0.025" units="cm"/>
      <inkml:brushProperty name="height" value="0.025" units="cm"/>
    </inkml:brush>
  </inkml:definitions>
  <inkml:trace contextRef="#ctx0" brushRef="#br0">55 1 21588,'0'0'2520,"-5"10"598,-2 2-2210,-24 48 2140,29-55-2926,0-1 0,0 0 0,1 1 0,0-1 0,0 1 0,0-1 0,0 1 0,1 0-1,0-1 1,0 1 0,0 0 0,1 7 0,0-11-122,0 0 0,0 0 0,0 0 0,0 0 0,0 0 0,0-1 0,0 1 0,0 0 0,0-1 0,0 1 0,0 0 0,0-1 0,0 0 0,0 1 0,1-1 0,-1 0 0,0 1 0,0-1 0,0 0 0,1 0 0,-1 0 0,0 0 0,0 0 0,3-1 0,32-4 0,-21-1 0,0 0 0,0-1 0,-1-1 0,1 0 0,-2-1 0,1-1 0,13-13 0,-10 9 0,1 0 0,1 2 0,21-12 0,-40 24 0,1 0 0,-1-1 0,1 1 0,-1 0 0,1 0 0,-1 0 0,1 0 0,-1 0 0,1 0 0,-1 0 0,1 0 0,-1 0 0,1 0 0,-1 0 0,1 0 0,-1 0 0,1 0 0,-1 1 0,1-1 0,-1 0 0,1 0 0,-1 1 0,0-1 0,1 0 0,-1 0 0,1 1 0,-1-1 0,0 1 0,1-1 0,-1 0 0,0 1 0,1-1 0,-1 1 0,0-1 0,0 0 0,1 1 0,-1-1 0,0 1 0,0-1 0,0 1 0,0-1 0,1 1 0,-1-1 0,0 1 0,0-1 0,0 2 0,3 38 0,1-4 0,-3-34 0,1-1 0,-1 1 0,1 0 0,-1 0 0,1-1 0,0 1 0,0-1 0,-1 0 0,1 1 0,0-1 0,0 0 0,0 0 0,0 0 0,1-1 0,-1 1 0,0 0 0,0-1 0,0 1 0,1-1 0,-1 0 0,0 0 0,1 0 0,-1 0 0,0 0 0,4-1 0,4 0 0,-1 0 0,1-1 0,-1-1 0,16-5 0,24-12 0,67-24 0,-104 41 0,1 0 0,-1 0 0,1 1 0,-1 0 0,1 2 0,0-1 0,17 2 0,-29 0 0,0-1 0,0 0 0,0 0 0,-1 0 0,1 0 0,0 1 0,0-1 0,0 0 0,0 1 0,-1-1 0,1 1 0,0-1 0,-1 1 0,1-1 0,0 1 0,-1 0 0,1-1 0,0 1 0,-1 0 0,1-1 0,-1 1 0,1 0 0,-1 0 0,0-1 0,1 1 0,-1 0 0,0 0 0,1 1 0,-1 29 0,-1-28 0,1-1 0,0 1 0,0-1 0,0 1 0,0 0 0,0-1 0,0 1 0,1 0 0,-1-1 0,2 3 0,-1-4 0,0 0 0,0 0 0,0 0 0,0-1 0,1 1 0,-1-1 0,0 1 0,1-1 0,-1 1 0,0-1 0,1 0 0,-1 1 0,1-1 0,-1 0 0,0 0 0,1 0 0,-1 0 0,1 0 0,-1 0 0,0-1 0,1 1 0,-1 0 0,3-2 0,33-10 0,5-7 0,-27 11 0,0 0 0,1 1 0,0 1 0,1 0 0,-1 1 0,1 1 0,0 0 0,0 2 0,29-2 0,-45 5 0,1 0 0,-1 0 0,0-1 0,1 1 0,-1 0 0,0 0 0,0 1 0,1-1 0,-1 0 0,0 0 0,0 1 0,0-1 0,-1 0 0,1 1 0,0-1 0,0 1 0,-1-1 0,1 1 0,-1-1 0,1 1 0,-1-1 0,0 1 0,0 0 0,0-1 0,0 1 0,0-1 0,0 1 0,0 0 0,-1 2 0,-3 52 0,3-51-64,0 6-4890,1-18-5787</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33.979"/>
    </inkml:context>
    <inkml:brush xml:id="br0">
      <inkml:brushProperty name="width" value="0.025" units="cm"/>
      <inkml:brushProperty name="height" value="0.025" units="cm"/>
    </inkml:brush>
  </inkml:definitions>
  <inkml:trace contextRef="#ctx0" brushRef="#br0">0 329 4805,'0'0'24049,"4"13"-23136,25 104 550,-29-115-1449,1 0-1,0 0 1,0 0 0,0 0 0,0 0 0,0 0 0,0 0 0,0 0 0,0 0 0,1-1 0,-1 1 0,1 0 0,0-1 0,-1 1 0,1-1 0,0 0 0,0 1 0,0-1 0,0 0 0,0 0 0,0 0 0,3 0 0,-1 0 29,0-1 0,1 1 1,-1-1-1,0 0 0,0-1 1,0 1-1,0-1 0,1 0 0,-1 0 1,0 0-1,5-2 0,5-4 73,0 0 1,0 0-1,0-1 0,-1-1 0,17-15 0,-15 10-116,-1 0 0,-1-1 0,-1-1 0,0 0 0,-1-1 0,0 0 0,-2-1 0,0 0 0,10-28 0,-10 19 0,-1-1 0,-1 0 0,-2 0 0,0 0 0,0-55 0,-4 82 0,-1 1 0,0 0 0,0-1 0,0 1 0,0-1 0,0 1 0,0 0 0,0-1 0,1 1 0,-1-1 0,0 1 0,0-1 0,-1 1 0,1 0 0,0-1 0,0 1 0,0-1 0,0 1 0,0 0 0,0-1 0,0 1 0,-1 0 0,1-1 0,0 1 0,0-1 0,-1 1 0,1 0 0,0 0 0,0-1 0,-1 1 0,1 0 0,0-1 0,-1 1 0,1 0 0,0 0 0,-1 0 0,1-1 0,-1 1 0,1 0 0,0 0 0,-1 0 0,0 0 0,-15 14 0,-12 29 0,17-16 0,1 1 0,0 0 0,3 0 0,0 0 0,2 1 0,1 0 0,-1 45 0,5-22 0,3-1 0,2 0 0,16 73 0,-11-83 0,-1-4 0,-24-69 0,-9-24 0,13 34 0,2 0 0,0-2 0,1 1 0,1-1 0,-3-24 0,10 48 0,1-1 0,-1 0 0,1 1 0,-1-1 0,0 1 0,1-1 0,-1 1 0,1-1 0,-1 1 0,1-1 0,-1 1 0,1 0 0,-1-1 0,1 1 0,0-1 0,-1 1 0,1 0 0,-1 0 0,1-1 0,0 1 0,-1 0 0,1 0 0,0 0 0,-1 0 0,1 0 0,0 0 0,0 0 0,0 0 0,30-1 0,-23 1 0,4-1 0,83-8 0,-86 7 0,0 1 0,0-1 0,0-1 0,0 0 0,-1 0 0,1-1 0,15-9 0,-24 12-189,1 0 0,0 0 1,0 0-1,-1 0 0,1 0 0,0 0 0,-1 0 1,1 0-1,-1 0 0,0 0 0,1 0 0,-1-1 1,0 1-1,0 0 0,1 0 0,-1 0 0,0-1 1,0 1-1,0 0 0,-1 0 0,1 0 0,0-1 1,0 1-1,-1 0 0,1 0 0,0 0 0,-1 0 1,1 0-1,-1 0 0,0 0 0,1 0 0,-1 0 1,0 0-1,0 0 0,1 0 0,-1 0 1,0 0-1,0 1 0,0-1 0,-1-1 0,-23-22-7541</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34.321"/>
    </inkml:context>
    <inkml:brush xml:id="br0">
      <inkml:brushProperty name="width" value="0.025" units="cm"/>
      <inkml:brushProperty name="height" value="0.025" units="cm"/>
    </inkml:brush>
  </inkml:definitions>
  <inkml:trace contextRef="#ctx0" brushRef="#br0">1 0 13869,'0'0'11851</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34.936"/>
    </inkml:context>
    <inkml:brush xml:id="br0">
      <inkml:brushProperty name="width" value="0.025" units="cm"/>
      <inkml:brushProperty name="height" value="0.025" units="cm"/>
    </inkml:brush>
  </inkml:definitions>
  <inkml:trace contextRef="#ctx0" brushRef="#br0">0 57 8520,'0'0'9588,"8"-9"-6385,25-29-102,-32 37-2900,-1 0 0,1 1-1,-1-1 1,1 0 0,0 1-1,0-1 1,-1 0 0,1 1-1,0-1 1,0 1 0,0-1-1,0 1 1,0 0 0,0-1-1,-1 1 1,1 0 0,0 0-1,2-1 1,6 11 1310,-6 27-824,-3-32-217,1 193 1404,-2-197-1874,1 1 0,0-1 0,0 0 0,0 1 0,0-1 0,1 1 0,-1-1 0,0 1 0,0-1 0,1 1 0,-1-1 0,1 0 0,0 1 0,-1-1 0,1 0 0,0 1 0,0-1 0,-1 0 0,1 0 0,0 0 0,0 0 0,1 0 0,-1 0 0,0 0 0,0 0 0,0 0 0,1 0 0,-1-1 0,0 1 0,1 0 0,-1-1 0,0 1 0,1-1 0,-1 0 0,1 1 0,-1-1 0,1 0 0,-1 0 0,1 0 0,1 0 0,2-1 0,-1 0 0,1-1 0,-1 1 0,1-1 0,-1 0 0,0 0 0,0 0 0,0-1 0,0 1 0,0-1 0,6-6 0,16-19 0,0-1 0,-2-1 0,-2-1 0,29-51 0,-47 115 0,-9 6 0,2-23 0,1-1 0,1 1 0,1 28 0,0-43 0,0-1 0,0 0 0,0 1 0,0-1 0,0 1 0,0-1 0,0 0 0,0 1 0,1-1 0,-1 1 0,0-1 0,0 0 0,0 1 0,1-1 0,-1 1 0,0-1 0,0 0 0,1 1 0,-1-1 0,0 0 0,1 0 0,-1 1 0,0-1 0,1 0 0,-1 0 0,0 0 0,1 1 0,-1-1 0,1 0 0,-1 0 0,0 0 0,1 0 0,-1 0 0,1 0 0,-1 0 0,1 0 0,0 0 0,20-7 0,15-19 0,-13 6 0,-1-2 0,-1 0 0,-1-1 0,-1-1 0,21-34 0,-35 47 79,-8 12-2459,-3 0-5152</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38.916"/>
    </inkml:context>
    <inkml:brush xml:id="br0">
      <inkml:brushProperty name="width" value="0.025" units="cm"/>
      <inkml:brushProperty name="height" value="0.025" units="cm"/>
    </inkml:brush>
  </inkml:definitions>
  <inkml:trace contextRef="#ctx0" brushRef="#br0">0 0 5125,'0'0'23088,"5"11"-22410,1 2-609,-1 0 0,-1 0-1,0 0 1,-1 1 0,-1 0-1,2 17 1,-4-23-219,-1-5 9,1 0 0,0 0 0,0 0 0,0 0 0,0 0 0,0 0-1,1 0 1,0 0 0,-1 0 0,1-1 0,0 1 0,0 0 0,1 0-1,-1-1 1,3 4 0,-4-7-510,1-1 0,0 1 0,0-1 0,0 0 0,-1 1 0,1-1 1,-1 0-1,0 0 0,1 1 0,-1-1 0,0 0 0,0 0 0,0 0 0,0 1 0,-1-3 0,1-25-6737</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39.258"/>
    </inkml:context>
    <inkml:brush xml:id="br0">
      <inkml:brushProperty name="width" value="0.025" units="cm"/>
      <inkml:brushProperty name="height" value="0.025" units="cm"/>
    </inkml:brush>
  </inkml:definitions>
  <inkml:trace contextRef="#ctx0" brushRef="#br0">1 1 10346,'0'0'18321,"8"27"-18321,8-20-1730,4-6-1569,3-1-1537,2 0-1859</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39.616"/>
    </inkml:context>
    <inkml:brush xml:id="br0">
      <inkml:brushProperty name="width" value="0.025" units="cm"/>
      <inkml:brushProperty name="height" value="0.025" units="cm"/>
    </inkml:brush>
  </inkml:definitions>
  <inkml:trace contextRef="#ctx0" brushRef="#br0">46 0 12204,'0'0'11813,"-3"9"-9490,2-2-1766,0-4-403,1 0-1,-1-1 1,0 1 0,1 0 0,-1-1 0,0 1-1,-1-1 1,1 1 0,0-1 0,-1 1 0,1-1 0,-1 0-1,0 0 1,0 0 0,0 0 0,0 0 0,-3 2-1,4-3-149,0 0-1,0 0 1,0 0-1,0 0 1,0 0-1,0 1 0,0-1 1,0 0-1,0 0 1,0 1-1,1-1 1,-1 1-1,1-1 1,-1 1-1,1-1 0,-1 1 1,1-1-1,0 1 1,0-1-1,0 1 1,0-1-1,0 1 0,0-1 1,0 1-1,0-1 1,0 1-1,1-1 1,-1 1-1,1-1 1,-1 1-1,1-1 0,0 0 1,-1 1-1,3 1 1,-1 1-23,0-1 0,0 1 0,1 0 0,0-1 0,-1 0 0,1 0 0,1 0 0,-1 0 0,0 0 0,1-1 1,3 3-1,20 4-551,-16-6 189,0 1 1,0 0 0,0 0 0,11 7-1,-21-10 387,0-1-1,1 1 1,-1 0 0,0 0-1,0 0 1,1 0 0,-1 0-1,0 0 1,0 0-1,0 0 1,0 0 0,-1 0-1,1 1 1,0-1-1,0 0 1,-1 1 0,1-1-1,-1 0 1,1 1-1,-1-1 1,1 1 0,-1-1-1,0 1 1,0-1 0,0 0-1,0 1 1,0-1-1,0 1 1,0-1 0,0 1-1,-1-1 1,1 1-1,0-1 1,-1 1 0,1-1-1,-1 0 1,-1 3-1,-1-1 168,1 0-1,-1 0 0,0 0 0,0-1 0,0 1 0,0-1 0,-1 0 0,1 0 0,-1 0 0,1 0 0,-1-1 1,0 1-1,0-1 0,1 0 0,-1 0 0,-5 0 0,0 1 191,1-1 0,-1 0 0,0 0 0,0-1 0,-1 0 0,-10-2 0,20 2-391,-1 0-1,1 0 1,-1 0 0,1-1-1,-1 1 1,1 0 0,-1 0-1,1-1 1,-1 1 0,1 0-1,-1-1 1,1 1 0,0 0-1,-1-1 1,1 1 0,-1 0-1,1-1 1,0 1 0,-1-1-1,1 1 1,0-1 0,0 1-1,-1-1 1,1 1-1,0-1 1,0 1 0,0-1-1,0 1 1,0-1 0,0 0-1,0 1 1,0-1 0,0 1-1,0-1 1,0 1 0,0-1-1,0 1 1,0-1 0,0 1-1,0-1 1,1 1 0,-1-1-1,0 1 1,0-1 0,1 1-1,-1-1 1,0 1 0,1-1-1,-1 1 1,0-1 0,1 1-1,-1 0 1,1-1 0,0 1-1,22-24-3900,-4 10-2295,0-2-3172</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40.053"/>
    </inkml:context>
    <inkml:brush xml:id="br0">
      <inkml:brushProperty name="width" value="0.025" units="cm"/>
      <inkml:brushProperty name="height" value="0.025" units="cm"/>
    </inkml:brush>
  </inkml:definitions>
  <inkml:trace contextRef="#ctx0" brushRef="#br0">0 0 11403,'0'0'12385,"6"8"-10640,9 19-279,-2 1 0,18 48-1,-11-23 144,-19-50-1566,0 0 0,0 0 0,1-1 0,-1 1 0,1 0 0,0-1 0,-1 1 0,1-1 0,0 1 0,0-1 0,1 0 0,-1 0 0,0 0 0,1 0 0,-1 0 0,1-1 0,3 2 0,-5-3-28,1 1 0,0-1 1,0 0-1,0 0 0,0 0 0,-1 0 0,1 0 0,0-1 0,0 1 1,0 0-1,-1-1 0,1 1 0,0-1 0,-1 0 0,1 0 0,0 0 0,-1 0 1,1 0-1,-1 0 0,1 0 0,-1 0 0,0 0 0,1-1 0,-1 1 0,0 0 1,0-1-1,0 1 0,0-1 0,1-2 0,59-106-15,-61 110 0,0 0 0,0 1 0,0-1 0,0 0 0,0 0 0,-1 0 0,1 0 0,0 1 0,0-1 0,0 0 0,0 0 0,0 0 0,1 1 0,-1-1 0,0 0 0,0 0 0,0 0 0,0 1 0,0-1 0,0 0 0,0 0 0,0 0 0,0 0 0,0 1 0,0-1 0,1 0 0,-1 0 0,0 0 0,0 0 0,0 0 0,0 0 0,0 1 0,1-1 0,-1 0 0,0 0 0,0 0 0,0 0 0,1 0 0,-1 0 0,0 0 0,0 0 0,0 0 0,0 0 0,1 0 0,-1 0 0,0 0 0,0 0 0,0 0 0,1 0 0,-1 0 0,0 0 0,0 0 0,0 0 0,1 0 0,-1 0 0,0 0 0,0 0 0,0 0 0,0-1 0,1 1 0,-1 0 0,0 0 0,0 0 0,0 0 0,0-1 0,7 31 0,1 5 0,-8-34 0,1 0 0,-1 0 0,1 0 0,-1 0 0,1 0 0,0 0 0,0 0 0,-1 0 0,1-1 0,0 1 0,0 0 0,0 0 0,0-1 0,0 1 0,0-1 0,0 1 0,0-1 0,0 1 0,1-1 0,-1 1 0,0-1 0,0 0 0,0 0 0,0 0 0,1 1 0,-1-1 0,0 0 0,0-1 0,0 1 0,0 0 0,1 0 0,-1 0 0,0-1 0,0 1 0,0-1 0,0 1 0,0-1 0,0 1 0,0-1 0,0 1 0,0-1 0,0 0 0,0 0 0,0 1 0,0-1 0,1-2 0,6-4 0,-1-1 0,0 0 0,11-17 0,-16 23 0,5-10 0,-5 9 0,0-1 0,0 1 0,0-1 0,0 1 0,1 0 0,-1 0 0,1 0 0,0 0 0,0 1 0,0-1 0,0 1 0,5-3 0,-7 5 0,-1 0 0,1 0 0,-1 0 0,1 1 0,-1-1 0,0 0 0,1 0 0,-1 1 0,1-1 0,-1 0 0,0 1 0,1-1 0,-1 0 0,0 1 0,1-1 0,-1 0 0,0 1 0,0-1 0,1 1 0,-1-1 0,0 1 0,0-1 0,0 1 0,0-1 0,1 1 0,-1-1 0,0 1 0,0-1 0,0 0 0,0 1 0,0-1 0,0 1 0,0-1 0,-1 1 0,1 0 0,0 25 0,0-22 0,-1 16 0,0-15 0,1 0 0,-1 0 0,1 1 0,0-1 0,0 0 0,1 1 0,0-1 0,0 0 0,2 8 0,1-13-128,-1-11-373,0-10-2313,-3-3-2802,0-6-1725</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34.381"/>
    </inkml:context>
    <inkml:brush xml:id="br0">
      <inkml:brushProperty name="width" value="0.025" units="cm"/>
      <inkml:brushProperty name="height" value="0.025" units="cm"/>
    </inkml:brush>
  </inkml:definitions>
  <inkml:trace contextRef="#ctx0" brushRef="#br0">8 1 15855,'0'0'13741,"-7"61"-13677,24-46-705,2-3-2914,1-1-2947,3-3-6118</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40.391"/>
    </inkml:context>
    <inkml:brush xml:id="br0">
      <inkml:brushProperty name="width" value="0.025" units="cm"/>
      <inkml:brushProperty name="height" value="0.025" units="cm"/>
    </inkml:brush>
  </inkml:definitions>
  <inkml:trace contextRef="#ctx0" brushRef="#br0">1 1 17296,'0'0'10923,"50"27"-27643</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40.749"/>
    </inkml:context>
    <inkml:brush xml:id="br0">
      <inkml:brushProperty name="width" value="0.025" units="cm"/>
      <inkml:brushProperty name="height" value="0.025" units="cm"/>
    </inkml:brush>
  </inkml:definitions>
  <inkml:trace contextRef="#ctx0" brushRef="#br0">142 2 17264,'0'0'7234,"-10"0"-4378,5 0-2725,0-1 78,0 1 0,1 0-1,-1 0 1,0 0-1,1 1 1,-1-1-1,1 1 1,-1 0-1,0 1 1,1-1-1,0 1 1,-1 0-1,1 0 1,0 0 0,0 1-1,0-1 1,0 1-1,1 0 1,-1 0-1,-4 6 1,4-4-177,0 1 1,1-1-1,0 1 0,0 0 1,0 0-1,1 0 1,0 0-1,0 0 0,0 1 1,1-1-1,0 1 1,0-1-1,1 1 0,0-1 1,0 1-1,0-1 1,2 9-1,-1-12-24,0 0 1,0 0-1,0-1 1,0 1-1,1 0 0,-1 0 1,1-1-1,-1 1 1,1 0-1,0-1 0,0 0 1,0 1-1,1-1 1,-1 0-1,0 0 0,1 0 1,0-1-1,-1 1 1,1-1-1,0 1 0,0-1 1,-1 0-1,1 0 0,0 0 1,0 0-1,0-1 1,1 1-1,-1-1 0,0 0 1,0 1-1,0-2 1,0 1-1,0 0 0,0-1 1,0 1-1,0-1 1,4-1-1,-3 1-532,0 0 0,0-1 1,0 1-1,0-1 0,0 0 0,-1 0 1,1 0-1,-1 0 0,1-1 0,-1 1 0,0-1 1,0 0-1,0 0 0,4-6 0,-1 1-1561,-1 0 1,0-1-1,0 0 0,-1 0 0,4-10 0,2-14-8811</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41.092"/>
    </inkml:context>
    <inkml:brush xml:id="br0">
      <inkml:brushProperty name="width" value="0.025" units="cm"/>
      <inkml:brushProperty name="height" value="0.025" units="cm"/>
    </inkml:brush>
  </inkml:definitions>
  <inkml:trace contextRef="#ctx0" brushRef="#br0">33 6 8392,'0'0'15898,"-4"12"-13672,-3 6-1233,1 1 1,2 0-1,-5 29 1,8-42-888,0-1 0,0 1 0,1 0 0,0-1 0,0 1 0,1 0 1,-1-1-1,1 1 0,0 0 0,1-1 0,-1 1 0,1-1 0,0 0 0,1 1 1,-1-1-1,1 0 0,0 0 0,0-1 0,5 7 0,-7-11-105,-1 1 0,0-1 0,1 1 0,-1-1-1,0 0 1,1 1 0,-1-1 0,0 0 0,1 0 0,-1 1 0,1-1-1,-1 0 1,0 0 0,1 0 0,-1 1 0,1-1 0,-1 0 0,1 0-1,-1 0 1,1 0 0,-1 0 0,1 0 0,-1 0 0,0 0-1,1 0 1,-1 0 0,1 0 0,-1 0 0,1 0 0,-1-1 0,1 1-1,-1 0 1,0 0 0,1 0 0,-1-1 0,1 1 0,-1 0 0,0-1-1,1 1 1,0-1 0,7-23 47,-5-37 23,-3 58-70,1-5-1,-1 6 0,0 1 0,1-1 0,-1 1 0,0-1 0,0 1 0,0-1 0,0 0 0,0 1 0,0-1 0,-1 1 0,1-1 0,0 1 0,-1-1 0,1 1 0,-1-1 0,1 1 0,-1 0 0,0-1 0,0 1 0,0 0 0,0-1 0,0 1 0,0 0 0,-1-1 0,2 2 0,-1 0 0,1 1 0,-1-1 0,1 1 0,0-1 0,-1 0 0,1 1 0,0-1 0,0 1 0,-1-1 0,1 1 0,0-1 0,0 1 0,0-1 0,0 1 0,-1-1 0,1 1 0,0-1 0,0 1 0,0-1 0,0 1 0,0-1 0,0 1 0,0-1 0,0 1 0,1-1 0,-1 1 0,0-1 0,0 1 0,0-1 0,0 1 0,1-1 0,-1 1 0,2 1 0,0 0 0,-1-1 0,1 1 0,0-1 0,0 1 0,0-1 0,0 0 0,0 0 0,0 0 0,1 0 0,-1 0 0,0 0 0,0-1 0,1 1 0,-1-1 0,0 0 0,1 1 0,-1-1 0,1 0 0,-1 0 0,0-1 0,1 1 0,-1 0 0,0-1 0,4-1 0,0 1 0,-1-1 0,1 0 0,-1 0 0,0 0 0,0 0 0,0-1 0,0 0 0,0 0 0,7-7 0,-6 4 0,-1-1 0,0 0 0,0 1 0,6-15 0,-9 18 0,0 0 0,-1 0 0,0 0 0,0-1 0,0 1 0,0 0 0,0 0 0,-1-1 0,1 1 0,-1-1 0,0 1 0,0 0 0,0-1 0,-1-4 0,0 8 0,1-1 0,0 1 0,-1 0 0,1-1 0,-1 1 0,1 0 0,-1-1 0,1 1 0,-1 0 0,0 0 0,1 0 0,-1-1 0,1 1 0,-1 0 0,1 0 0,-1 0 0,0 0 0,1 0 0,-1 0 0,1 0 0,-1 0 0,1 1 0,-1-1 0,0 0 0,1 0 0,-1 0 0,1 0 0,-1 1 0,1-1 0,-1 0 0,1 1 0,-1-1 0,1 0 0,-1 1 0,1-1 0,0 1 0,-1-1 0,0 1 0,-18 15 0,13-8 0,1 1 0,-1-1 0,1 1 0,1 0 0,0 1 0,0-1 0,1 1 0,0 0 0,0 0 0,1 0 0,1 0 0,-1 13 0,2-22-59,0 0-1,0 0 1,1 0-1,-1 0 1,0 0-1,1 0 1,-1 0-1,0 0 1,1 0-1,-1-1 1,1 1-1,0 0 1,-1 0-1,1 0 1,0-1-1,-1 1 1,1 0-1,0-1 1,0 1-1,0-1 1,0 1-1,-1-1 1,1 1-1,0-1 1,0 1 0,0-1-1,0 0 1,0 0-1,0 1 1,0-1-1,0 0 1,0 0-1,0 0 1,0 0-1,0 0 1,0 0-1,0-1 1,0 1-1,0 0 1,0 0-1,0-1 1,0 1-1,1-1 1,3 0-662,-1 0 1,1-1-1,0 1 1,-1-1-1,1 0 1,-1 0-1,0-1 1,5-2-1,9-12-8434</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41.423"/>
    </inkml:context>
    <inkml:brush xml:id="br0">
      <inkml:brushProperty name="width" value="0.025" units="cm"/>
      <inkml:brushProperty name="height" value="0.025" units="cm"/>
    </inkml:brush>
  </inkml:definitions>
  <inkml:trace contextRef="#ctx0" brushRef="#br0">60 9 8776,'0'0'19443,"-7"9"-18915,-1 3-296,0 0 0,1 1 0,-8 18-1,12-24 1,1-1-1,0 1 1,0 0-1,0-1 1,1 1-1,0 0 1,0 0-1,1 0 1,-1 0-1,2 0 1,0 8-1,-1-15-225,1 1-1,-1 0 1,1-1-1,-1 1 1,1-1-1,-1 1 1,1-1-1,-1 1 1,1-1-1,-1 1 1,1-1 0,-1 0-1,1 1 1,0-1-1,-1 0 1,1 1-1,0-1 1,-1 0-1,1 0 1,0 0-1,-1 0 1,1 1 0,0-1-1,0 0 1,-1 0-1,1 0 1,0-1-1,-1 1 1,1 0-1,0 0 1,-1 0-1,1 0 1,0-1 0,-1 1-1,1 0 1,0-1-1,-1 1 1,1 0-1,-1-1 1,1 1-1,0-1 1,-1 1-1,1-1 1,0 0 0,27-19 59,-21 11-65,1 1 0,-2-1 0,1-1 0,-1 1 0,-1-1 0,1 0 0,-2 0 0,1-1 0,-2 1 0,1-1 0,-1 0 0,-1 0 0,2-17 0,-15 38-20,-2 11 24,8-8-2,0 0 1,0 0-1,2 0 0,-1 1 0,2-1 1,-2 25-1,9-35-245,6-10-522,7-8-2556,-4-7-2738,-1-3-2323</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41.776"/>
    </inkml:context>
    <inkml:brush xml:id="br0">
      <inkml:brushProperty name="width" value="0.025" units="cm"/>
      <inkml:brushProperty name="height" value="0.025" units="cm"/>
    </inkml:brush>
  </inkml:definitions>
  <inkml:trace contextRef="#ctx0" brushRef="#br0">63 0 8488,'0'0'18999,"-9"8"-16698,-27 22-763,35-29-1528,1-1 1,-1 1 0,1-1 0,-1 1 0,1-1 0,-1 1-1,1-1 1,-1 1 0,1-1 0,-1 1 0,1-1 0,0 1-1,-1 0 1,1-1 0,0 1 0,-1 0 0,1-1-1,0 1 1,0 0 0,0-1 0,0 1 0,0 0 0,0 0-1,0-1 1,0 1 0,0 0 0,0-1 0,0 1 0,0 0-1,0 0 1,1-1 0,-1 1 0,0 0 0,0-1-1,1 1 1,-1-1 0,0 1 0,1 0 0,-1-1 0,1 1-1,-1-1 1,1 1 0,-1-1 0,1 1 0,-1-1 0,1 1-1,1-1 1,35 19-712,-25-15 744,-10-2-23,1-1 0,-1 0 0,0 1 0,1-1 1,-1 1-1,0 0 0,0 0 0,0-1 0,-1 2 0,1-1 1,0 0-1,-1 0 0,1 0 0,-1 1 0,0-1 0,0 1 1,0-1-1,0 1 0,0-1 0,0 1 0,-1-1 0,1 1 1,-1 0-1,0 0 0,0-1 0,0 1 0,0 0 0,0-1 0,0 1 1,-1 0-1,0-1 0,1 1 0,-1-1 0,0 1 0,0 0 1,0-1-1,-3 4 0,2-3 12,0 1 1,0-1 0,-1 1-1,1-1 1,-1 0-1,0 0 1,0-1-1,0 1 1,0 0 0,-1-1-1,1 0 1,-1 0-1,1 0 1,-1 0-1,0 0 1,0-1-1,0 0 1,1 0 0,-1 0-1,0 0 1,-1 0-1,1-1 1,0 0-1,-4 0 1,7-2-75,0 1 1,0-1-1,0 0 1,1 0-1,-1 0 1,1 0-1,0 0 1,-1 0-1,1 0 1,0 0-1,0 0 1,0 0-1,1 1 1,-1-1-1,0 0 1,1 0-1,0-3 1,1 0-785,1-1 0,-1 1 0,1-1 1,0 1-1,0 0 0,6-6 0,28-31-9259,-16 20 2318,-6 4 1078</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42.120"/>
    </inkml:context>
    <inkml:brush xml:id="br0">
      <inkml:brushProperty name="width" value="0.025" units="cm"/>
      <inkml:brushProperty name="height" value="0.025" units="cm"/>
    </inkml:brush>
  </inkml:definitions>
  <inkml:trace contextRef="#ctx0" brushRef="#br0">0 102 4004,'61'28'5226,"-46"-22"2112,-6-2-2127,-5 4-2272,-3 1-2006,1 3 981,-2-7-1430,0 0-1,1 0 1,0-1-1,0 1 1,1-1-1,-1 1 1,3 4 0,-3-8-464,0 0 1,-1 0 0,1-1 0,0 1-1,0 0 1,0 0 0,0-1-1,0 1 1,0 0 0,0-1 0,0 1-1,0-1 1,0 1 0,0-1 0,0 0-1,0 1 1,0-1 0,1 0-1,-1 0 1,0 0 0,0 0 0,0 0-1,0 0 1,1 0 0,-1 0 0,0 0-1,0 0 1,0-1 0,0 1-1,0-1 1,0 1 0,0-1 0,0 1-1,0-1 1,2 0 0,29-22-5,-30 20-58,0 0 1,1 1-1,-1-1 1,1 1-1,0 0 1,0 0-1,0 0 1,0 0-1,0 0 0,0 1 1,0 0-1,1-1 1,-1 1-1,1 0 1,-1 0-1,0 1 1,1-1-1,0 1 0,-1 0 1,1 0-1,-1 0 1,6 1-1,6 11 98,-14-11-46,0 0 1,-1 0-1,1 0 0,0-1 1,0 1-1,0 0 0,0 0 1,0-1-1,0 1 0,0 0 1,0-1-1,0 1 0,0-1 1,1 1-1,-1-1 0,0 0 0,0 1 1,0-1-1,1 0 0,-1 0 1,2 0-1,-1 0-10,-1 0 0,1 0 0,0 0 0,0 0 0,-1 0 0,1-1 0,0 1 0,-1 0 0,1-1 0,0 0 0,-1 1 0,1-1-1,-1 0 1,1 0 0,-1 0 0,1 0 0,-1 0 0,0 0 0,1 0 0,-1-1 0,0 1 0,1-2 0,6-16-3502,-6-5-6816,-2 9 816</inkml:trace>
  <inkml:trace contextRef="#ctx0" brushRef="#br0" timeOffset="1">291 1 14446,'0'0'12459</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42.462"/>
    </inkml:context>
    <inkml:brush xml:id="br0">
      <inkml:brushProperty name="width" value="0.025" units="cm"/>
      <inkml:brushProperty name="height" value="0.025" units="cm"/>
    </inkml:brush>
  </inkml:definitions>
  <inkml:trace contextRef="#ctx0" brushRef="#br0">85 1 17072,'0'0'9871,"0"8"-9791,-1-5-87,1 1-96,-1 0 0,1-1 1,0 1-1,0 0 0,0-1 0,1 1 1,-1 0-1,1-1 0,0 1 0,0 0 1,0-1-1,1 1 0,-1-1 0,3 5 1,6 12 425,-2 1-1,0 0 1,-2 1 0,7 38 0,-8-38-5,-1-3 33,0 0 0,-2 1 0,0-1 0,-2 1 0,0-1 0,-1 1 0,-4 25 0,2-34-168,1 1-1,-2-1 0,1 0 0,-2 0 1,1 0-1,-2 0 0,1-1 0,-1 0 1,-1 0-1,0 0 0,0-1 0,-1 0 1,-11 10-1,18-18-182,-1 1 0,1-1 0,0 0 0,-1 0 0,1 0 0,-1 1 0,1-1 0,-1 0 0,1-1 0,-1 1 0,0 0 0,1 0 0,-1-1 0,0 1 0,0-1 0,0 1 0,1-1 0,-1 0 0,0 0 0,0 0 0,0 0 0,-3 0 0,4-1 0,-1 0 0,1 0 0,0 0 0,-1-1 0,1 1 0,0 0 0,0-1 0,0 1 0,0 0 0,0-1 0,0 1 0,0-1 0,0 1 0,1-1 0,-1 0 0,1 1 0,-1-1 0,1 0 0,-1-2 0,-1-14 0,0 0 0,1 0 0,2-30 0,0 33 0,0 1-204,0 0 0,1 0 1,0 0-1,1 0 0,1 1 0,0-1 1,1 1-1,0 0 0,1 0 0,1 1 0,0 0 1,0 0-1,1 0 0,1 1 0,14-14 1,3-1-1713,2 2 0,1 1 1,1 2-1,55-31 0,-18 15-14104</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44.208"/>
    </inkml:context>
    <inkml:brush xml:id="br0">
      <inkml:brushProperty name="width" value="0.025" units="cm"/>
      <inkml:brushProperty name="height" value="0.025" units="cm"/>
    </inkml:brush>
  </inkml:definitions>
  <inkml:trace contextRef="#ctx0" brushRef="#br0">0 59 7591,'0'0'8931,"3"-9"-6726,-1 4-1581,-2 2-415,0 0 1,1 1 0,-1-1-1,1 0 1,0 1-1,0-1 1,0 1-1,0-1 1,0 1 0,1 0-1,-1-1 1,1 1-1,-1 0 1,1 0 0,3-3-1,-5 5-79,1-1 0,-1 1 0,1 0 0,-1 0 0,1 0 0,0-1 0,-1 1 0,1 0 0,-1 0 0,1 0 0,-1 0 0,1 0 0,0 0 0,-1 0 0,1 0 0,-1 0 0,1 0 0,-1 0 0,1 0 0,-1 0 0,1 1 0,0-1 0,-1 0 0,1 0 0,-1 1 0,1-1 0,-1 0 0,0 1 0,1-1 0,-1 0 0,1 1 0,-1-1 0,1 1 0,-1-1 0,0 1 0,1-1 0,-1 1 0,0-1 0,0 1 0,1-1 0,-1 1 0,0-1 0,0 1 0,0-1 0,0 2 0,9 32 566,-7-26-154,7 40 560,-6-28-897,0-1-1,2 0 1,0 0-1,1-1 1,1 1-1,0-1 1,15 24-1,-21-40-202,0 0 0,0 0 0,1 0 0,-1 0 0,1-1 0,-1 1 0,1 0-1,0-1 1,-1 1 0,1-1 0,0 0 0,0 1 0,0-1 0,0 0 0,0 0 0,0 0 0,0-1-1,1 1 1,-1 0 0,0-1 0,0 0 0,1 1 0,-1-1 0,0 0 0,0 0 0,1 0-1,-1 0 1,0-1 0,0 1 0,1-1 0,-1 1 0,0-1 0,0 0 0,0 0 0,0 0 0,0 0-1,0 0 1,0 0 0,0-1 0,0 1 0,0 0 0,-1-1 0,1 0 0,1-2 0,8-7 1,-1 0 1,-1-1-1,0 0 1,0-1-1,8-17 1,-7 10-4,0 0 0,10-33 0,-27 89 0,1-1 0,-1 72 0,7-106 0,-1 1 0,1-1 0,0 0 0,0 1 0,0-1 0,0 0 0,0 1 0,0-1 0,0 0 0,0 1 0,1-1 0,-1 0 0,0 0 0,1 1 0,-1-1 0,1 0 0,-1 0 0,1 1 0,0-1 0,-1 0 0,1 0 0,0 0 0,0 0 0,0 0 0,0 0 0,0 0 0,0-1 0,0 1 0,0 0 0,0 0 0,0-1 0,0 1 0,1-1 0,-1 1 0,0-1 0,0 1 0,1-1 0,-1 0 0,0 0 0,1 1 0,-1-1 0,0 0 0,1 0 0,-1 0 0,0-1 0,1 1 0,-1 0 0,0 0 0,0-1 0,2 0 0,3-1 0,-1 0 0,0-1 0,1 1 0,-1-1 0,0 0 0,-1-1 0,1 1 0,0-1 0,-1 0 0,6-7 0,0-2-25,-1-1 1,-1 0-1,0 0 0,-1-1 1,0 0-1,-1 0 1,-1-1-1,0 0 0,-2 1 1,1-2-1,-2 1 0,1-30 1</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45.072"/>
    </inkml:context>
    <inkml:brush xml:id="br0">
      <inkml:brushProperty name="width" value="0.025" units="cm"/>
      <inkml:brushProperty name="height" value="0.025" units="cm"/>
    </inkml:brush>
  </inkml:definitions>
  <inkml:trace contextRef="#ctx0" brushRef="#br0">1 49 8968,'3'-9'2841,"10"-19"2953,-13 27-5532,1 1-1,-1-1 0,0 0 1,1 0-1,-1 1 0,1-1 1,-1 0-1,1 1 0,-1-1 0,1 1 1,0-1-1,-1 1 0,1-1 1,0 1-1,-1-1 0,1 1 1,0 0-1,0-1 0,0 1 1,-1 0-1,1 0 0,0 0 1,0-1-1,0 1 0,-1 0 0,1 0 1,0 0-1,0 0 0,1 1 1,-1 1-46,1 0 0,-1 0 0,0 0 1,1 0-1,-1 0 0,0 1 0,0-1 0,-1 1 1,1-1-1,0 1 0,-1-1 0,1 1 0,-1-1 1,0 1-1,0-1 0,0 1 0,-1 4 0,1-2 73,-1 163 2245,1 18-2170,0-183-445,0 1-1,1-1 1,-1 0-1,1 0 0,0 1 1,0-1-1,0 0 1,0 0-1,3 4 0,-3-6-129,-1 0 0,1 0 0,0-1 0,-1 1 0,1 0 0,0 0 0,0-1 0,0 1-1,-1-1 1,1 1 0,0 0 0,0-1 0,0 0 0,0 1 0,0-1 0,0 0-1,0 1 1,0-1 0,0 0 0,0 0 0,0 0 0,0 0 0,0 0 0,0 0 0,0 0-1,0 0 1,0 0 0,0-1 0,0 1 0,0 0 0,0-1 0,0 1 0,0 0-1,1-2 1,24-17-9980</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47.537"/>
    </inkml:context>
    <inkml:brush xml:id="br0">
      <inkml:brushProperty name="width" value="0.025" units="cm"/>
      <inkml:brushProperty name="height" value="0.025" units="cm"/>
    </inkml:brush>
  </inkml:definitions>
  <inkml:trace contextRef="#ctx0" brushRef="#br0">0 0 10858,'0'0'15017,"13"1"-13228,48 1-708,-1 4 1,73 15 0,-111-16-947,-3-2-83,-1 1-1,0 1 0,0 1 0,-1 0 0,0 2 0,0 0 1,25 15-1,-42-23-49,0 1 1,1-1 0,-1 0-1,0 1 1,0-1-1,0 0 1,0 1 0,0-1-1,0 0 1,1 1-1,-1-1 1,0 0 0,0 1-1,0-1 1,0 0-1,0 1 1,0-1 0,0 0-1,0 1 1,0-1-1,-1 0 1,1 1 0,0-1-1,0 0 1,0 1-1,0-1 1,0 0 0,-1 0-1,1 1 1,0-1-1,0 0 1,0 1 0,-1-1-1,1 0 1,0 0-1,0 0 1,-1 1 0,1-1-1,0 0 1,0 0-1,-1 0 1,1 0 0,0 1-1,-1-1 1,1 0-1,0 0 1,-1 0 0,1 0-1,0 0 1,-1 0-1,1 0 1,0 0 0,-1 0-1,1 0 1,0 0-1,-1 0 1,-26 6 131,24-5-107,-39 8 99,2 2-1,-1 1 1,1 3-1,1 1 1,1 2-1,0 1 1,-49 35-1,99-53-73,9-6-312,20-11-2810,0 0-5669,-14 5-1537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00.571"/>
    </inkml:context>
    <inkml:brush xml:id="br0">
      <inkml:brushProperty name="width" value="0.025" units="cm"/>
      <inkml:brushProperty name="height" value="0.025" units="cm"/>
    </inkml:brush>
  </inkml:definitions>
  <inkml:trace contextRef="#ctx0" brushRef="#br0">1 42 9897,'0'0'13069,"82"13"-10987,-26-13-417,22-5-672,11-7-448,3-2-353,-4 1-96,-9 5-192,-15 5-1121,-20 3-1442,-23 2-896,-17 9-609,-4 2-1794</inkml:trace>
  <inkml:trace contextRef="#ctx0" brushRef="#br0" timeOffset="1">178 172 16688,'0'0'6726,"77"11"-4964,-20-11-801,14-1-673,4-8-160,0-2-1153,-4 0-3875,-10 5-8329</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34.710"/>
    </inkml:context>
    <inkml:brush xml:id="br0">
      <inkml:brushProperty name="width" value="0.025" units="cm"/>
      <inkml:brushProperty name="height" value="0.025" units="cm"/>
    </inkml:brush>
  </inkml:definitions>
  <inkml:trace contextRef="#ctx0" brushRef="#br0">137 2 12332,'0'0'19415,"-9"-1"-18518,6 1-892,-1 0-1,1 0 1,-1 0-1,1 0 1,-1 0-1,1 1 1,-1 0 0,1 0-1,-1 0 1,1 0-1,0 0 1,-1 0-1,1 1 1,0 0-1,0 0 1,0 0 0,0 0-1,0 0 1,1 0-1,-1 1 1,1-1-1,-1 1 1,1 0-1,0 0 1,0-1-1,-2 6 1,-3 4-5,0 0 0,1 0 0,0 1 0,-4 14 0,8-22 0,0 0 0,1 0 0,0 0 0,0 1 0,0-1 0,1 0 0,0 1 0,0-1 0,0 0 0,1 1 0,-1-1 0,1 0 0,3 8 0,-3-11 0,0 0 0,1 0 0,-1 0 0,1 0 0,-1 0 0,1 0 0,0-1 0,0 1 0,0-1 0,0 1 0,0-1 0,0 0 0,0 0 0,0 0 0,0 0 0,1 0 0,-1 0 0,0-1 0,1 1 0,-1-1 0,5 1 0,57-1 0,-53 0 0,43-8-2282,24-19-5883,-77 27 8015,40-16-7350</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48.143"/>
    </inkml:context>
    <inkml:brush xml:id="br0">
      <inkml:brushProperty name="width" value="0.025" units="cm"/>
      <inkml:brushProperty name="height" value="0.025" units="cm"/>
    </inkml:brush>
  </inkml:definitions>
  <inkml:trace contextRef="#ctx0" brushRef="#br0">3 32 16560,'0'0'12897,"0"10"-11199,-1 14-1079,0-5-371,0 0 1,1 1-1,6 36 0,-5-54-248,-1-1 0,1 1 0,-1-1 0,1 1 0,0-1 0,-1 1 0,1-1 0,0 1 0,0-1 0,0 0 0,0 1 0,1-1 0,-1 0 0,0 0 0,0 0 0,1 0 0,-1 0 0,0 0 0,1 0 0,-1 0 0,1-1 0,-1 1 0,1-1 0,0 1 0,-1-1 0,1 1 0,0-1 0,-1 0 0,1 0 0,0 0 0,-1 0 0,1 0 0,0 0 0,-1 0 0,1-1 0,0 1 0,-1 0 0,1-1 0,2-1 0,3 0 0,0-1 0,0 0 0,0-1 0,-1 1 0,1-1 0,-1-1 0,9-6 0,15-19 0,0-2 0,28-39 0,-58 71 0,0 1 0,0-1 0,0 0 0,0 0 0,0 0 0,0 0 0,0 0 0,0 0 0,0 0 0,0 0 0,0 0 0,0 0 0,0 1 0,0-1 0,0 0 0,0 0 0,0 0 0,0 0 0,0 0 0,0 0 0,0 0 0,0 0 0,0 0 0,0 0 0,0 0 0,0 0 0,0 1 0,0-1 0,0 0 0,0 0 0,0 0 0,0 0 0,0 0 0,0 0 0,0 0 0,1 0 0,-1 0 0,0 0 0,0 0 0,0 0 0,0 0 0,0 0 0,0 0 0,0 0 0,0 0 0,0 0 0,0 0 0,0 0 0,1 0 0,-1 0 0,0 0 0,0 0 0,0 0 0,0 0 0,0 0 0,0 0 0,0 0 0,0 0 0,-1 15 0,-4 16 0,1-19 0,0 0 0,2 0 0,-1 1 0,2-1 0,-1 1 0,2-1 0,0 1 0,0-1 0,4 20 0,-3-31 0,-1 0 0,1 0 0,0 1 0,0-1 0,0-1 0,-1 1 0,1 0 0,0 0 0,0 0 0,1 0 0,-1-1 0,0 1 0,0 0 0,0-1 0,0 1 0,1-1 0,-1 1 0,0-1 0,0 0 0,1 0 0,-1 1 0,0-1 0,1 0 0,-1 0 0,0 0 0,0 0 0,1-1 0,-1 1 0,0 0 0,1 0 0,-1-1 0,0 1 0,0-1 0,0 1 0,1-1 0,-1 0 0,0 1 0,0-1 0,1-1 0,45-30 0,-32 16 0,0-2 0,-1 0 0,13-21 0,14-19 0,-40 58 0,-1 0 0,1 0 0,-1-1 0,0 1 0,1 0 0,-1 0 0,1 0 0,-1 0 0,0 0 0,1 0 0,-1 0 0,1 0 0,-1 1 0,1-1 0,-1 0 0,0 0 0,1 0 0,-1 0 0,0 0 0,1 1 0,-1-1 0,0 0 0,1 0 0,-1 1 0,0-1 0,1 0 0,-1 0 0,0 1 0,1-1 0,-1 0 0,0 1 0,0-1 0,0 0 0,1 1 0,-1-1 0,0 1 0,0-1 0,0 0 0,0 1 0,0-1 0,0 1 0,1 0 0,0 1 0,0-1 0,-1 0 0,1 0 0,0 0 0,0 0 0,0 0 0,0 0 0,0 0 0,1 0 0,-1 0 0,0 0 0,0-1 0,1 1 0,-1 0 0,0-1 0,1 1 0,1 0 0,2-2-94,0 0 0,-1 0 0,1 0-1,0-1 1,-1 1 0,1-1 0,-1 0 0,1-1 0,-1 1 0,0-1-1,0 0 1,0 0 0,0 0 0,-1 0 0,1 0 0,-1-1-1,0 0 1,0 0 0,0 0 0,0 0 0,2-5 0,6-11-8341</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4:16.144"/>
    </inkml:context>
    <inkml:brush xml:id="br0">
      <inkml:brushProperty name="width" value="0.025" units="cm"/>
      <inkml:brushProperty name="height" value="0.025" units="cm"/>
    </inkml:brush>
  </inkml:definitions>
  <inkml:trace contextRef="#ctx0" brushRef="#br0">32 0 4869,'0'0'24818,"5"10"-24012,-1-2-680,0 0 1,0-1-1,-1 1 0,-1 0 1,1 0-1,-1 1 0,-1-1 1,1 0-1,-1 1 0,-1-1 1,0 1-1,0-1 0,-1 1 1,1-1-1,-2 1 0,1-1 1,-4 10-1,-13 30-126,11-31 0,1 0 0,0 1 0,1-1 0,1 1 0,1 0 0,-1 20 0,4-37 0,0 0 0,1-1 0,-1 1 0,1 0 0,-1-1 0,1 1 0,-1 0 0,1-1 0,-1 1 0,1-1 0,0 1 0,-1-1 0,1 1 0,0-1 0,0 0 0,-1 1 0,1-1 0,0 0 0,0 1 0,-1-1 0,1 0 0,0 0 0,0 0 0,0 0 0,0 0 0,-1 0 0,1 0 0,0 0 0,0 0 0,0 0 0,-1 0 0,1-1 0,0 1 0,0 0 0,0-1 0,-1 1 0,1 0 0,1-1 0,35-11 0,-14 2 0,17-7 0,1 2 0,66-15 0,-110 29-2595,-26-7-12277,13-4 3416</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4:16.486"/>
    </inkml:context>
    <inkml:brush xml:id="br0">
      <inkml:brushProperty name="width" value="0.025" units="cm"/>
      <inkml:brushProperty name="height" value="0.025" units="cm"/>
    </inkml:brush>
  </inkml:definitions>
  <inkml:trace contextRef="#ctx0" brushRef="#br0">0 56 13421,'0'0'18801,"79"-9"-18256,-22 0-545,6-1 0,4 2 0,0 0 0,-8 3 0,-13 4 0,-10 1-2338,-11-1-3684,-4-4-3331</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4:22.366"/>
    </inkml:context>
    <inkml:brush xml:id="br0">
      <inkml:brushProperty name="width" value="0.025" units="cm"/>
      <inkml:brushProperty name="height" value="0.025" units="cm"/>
    </inkml:brush>
  </inkml:definitions>
  <inkml:trace contextRef="#ctx0" brushRef="#br0">0 0 22069,'5'9'8788,"-2"18"-8613,-3-17 690,4 15-697,-2-3-51,1 0 0,2-1 0,0 1 0,1-1 0,17 39 0,-23-59-117,0-1 0,1 1 0,-1-1 0,0 1 0,1-1 0,-1 1 0,0-1 0,1 1 0,-1-1 0,1 0 0,-1 1 0,0-1 0,1 0 0,-1 1 0,1-1 0,-1 0 0,1 1 0,-1-1 0,1 0 0,0 0 0,-1 0 0,1 0 0,-1 1 0,1-1 0,-1 0 0,1 0 0,0 0 0,-1 0 0,1 0 0,-1 0 0,1-1 0,-1 1 0,1 0 0,0 0 0,-1 0 0,1 0 0,-1-1 0,1 1 0,-1 0 0,1-1 0,-1 1 0,1 0 0,-1-1 0,1 1 0,-1 0 0,0-1 0,1 1 0,-1-1 0,0 1 0,1-1 0,-1 0 0,19-27 0,-9 8 0,-1-1 0,0 0 0,7-32 0,-17 71 0,0-1 0,2 29 0,-1-12 0,0-31 0,5 36 0,-5-39 0,1 1 0,-1 0 0,1-1 0,-1 1 0,1 0 0,-1-1 0,1 1 0,-1 0 0,1-1 0,-1 1 0,1-1 0,0 0 0,-1 1 0,1-1 0,0 1 0,0-1 0,-1 0 0,1 1 0,0-1 0,0 0 0,0 0 0,-1 0 0,1 0 0,0 0 0,0 0 0,0 0 0,-1 0 0,1 0 0,0 0 0,0 0 0,0 0 0,-1 0 0,1-1 0,0 1 0,0 0 0,-1-1 0,1 1 0,0 0 0,-1-1 0,1 1 0,0-1 0,-1 1 0,1-1 0,-1 0 0,1 1 0,-1-1 0,1 0 0,13-12 0,-2 0 0,0-1 0,0 0 0,-2-1 0,0 0 0,0 0 0,-1-1 0,6-18 0,9-11 0,1-2 0,-25 58-1049,0-11 936,0 0 1,0 0-1,1 1 1,-1-1-1,0 0 0,0 1 1,0-1-1,0 0 0,0 1 1,0-1-1,0 0 0,0 1 1,0-1-1,0 0 0,0 1 1,0-1-1,0 0 0,0 0 1,0 1-1,0-1 0,0 0 1,0 1-1,0-1 0,0 0 1,0 1-1,-1-1 1,1 0-1,0 1 0,0-1 1,0 0-1,-1 0 0,1 1 1,0-1-1,0 0 0,-1 0 1,1 0-1,0 1 0,0-1 1,-1 0-1,1 0 0,0 0 1,-1 0-1,1 0 0,0 1 1,-1-1-1,1 0 1,0 0-1,-1 0 0,1 0 1,0 0-1,-1 0 0,1 0 1,-1 0-1,-7 1-9026</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4:22.801"/>
    </inkml:context>
    <inkml:brush xml:id="br0">
      <inkml:brushProperty name="width" value="0.025" units="cm"/>
      <inkml:brushProperty name="height" value="0.025" units="cm"/>
    </inkml:brush>
  </inkml:definitions>
  <inkml:trace contextRef="#ctx0" brushRef="#br0">1 131 12588,'0'0'19197,"11"-4"-18359,91-23-766,205-29 0,-296 55-258,54-8-2924,-64 8 2965,1 1 1,-1 0 0,1 0-1,-1 0 1,1-1-1,-1 1 1,1-1 0,-1 1-1,1-1 1,-1 0-1,1 0 1,-1 0 0,0 1-1,1-1 1,-1 0-1,0 0 1,0-1 0,0 1-1,0 0 1,0 0-1,0-1 1,0 1 0,0 0-1,-1-1 1,1 1-1,0-1 1,-1 1 0,1-1-1,-1 1 1,1-1 0,-1-1-1</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4:23.391"/>
    </inkml:context>
    <inkml:brush xml:id="br0">
      <inkml:brushProperty name="width" value="0.025" units="cm"/>
      <inkml:brushProperty name="height" value="0.025" units="cm"/>
    </inkml:brush>
  </inkml:definitions>
  <inkml:trace contextRef="#ctx0" brushRef="#br0">35 0 18385,'0'0'11435,"1"8"-9737,1 55-1400,-3-1 0,-2 0 1,-15 83-1,4-38-242,16-142-56,-3-43 0,-1 51 0,1 1 0,2-1 0,0 0 0,2 1 0,7-34 0,-7 52 0,-1 1 0,1 0 0,0 0 0,0 0 0,1 1 0,0-1 0,0 1 0,0 0 0,1 0 0,0 0 0,0 1 0,1-1 0,0 1 0,0 1 0,0-1 0,0 1 0,1 0 0,-1 0 0,1 1 0,0 0 0,0 0 0,0 1 0,12-3 0,51-7 0,-65 11 0,1 1 0,0-1 0,-1 1 0,1 1 0,-1-1 0,1 1 0,0 0 0,-1 0 0,1 1 0,5 2 0,-9-4 0,-1 1 0,0 0 0,1-1 0,-1 1 0,0 0 0,0 0 0,0 0 0,0 0 0,0 0 0,0 0 0,0 0 0,0 0 0,0 1 0,0-1 0,0 0 0,-1 1 0,1-1 0,-1 0 0,1 1 0,-1-1 0,1 1 0,-1-1 0,0 1 0,0-1 0,0 0 0,0 1 0,0-1 0,0 1 0,0-1 0,0 1 0,0-1 0,-1 1 0,1-1 0,-1 1 0,1-1 0,-1 0 0,1 1 0,-1-1 0,0 0 0,0 0 0,0 1 0,-1 0 0,-2 4 0,-1 0 0,0-1 0,0 1 0,0-1 0,-1-1 0,-11 9 0,5-6 0,1 0 0,-1-1 0,0-1 0,-1 0 0,1-1 0,-1 0 0,0 0 0,0-2 0,0 0 0,0 0 0,0-1 0,-1-1 0,-12-1 0,25 2 2,0-1-1,0 0 1,0 0 0,0 0 0,0-1-1,0 1 1,0 0 0,0 0 0,0 0-1,0-1 1,0 1 0,0 0 0,0-1-1,0 1 1,0-1 0,0 1-1,1-1 1,-1 0 0,0 1 0,0-1-1,1 0 1,-1 1 0,0-1 0,1 0-1,-1 0 1,1 0 0,-1 1 0,1-1-1,-1 0 1,1 0 0,-1 0 0,1 0-1,0 0 1,0 0 0,0 0-1,-1 0 1,1 0 0,0 0 0,0-1-1,1-1-172,0 1 0,-1 0 0,1 0 0,0 0 0,0 0 0,0 0-1,0 0 1,1 0 0,-1 0 0,0 0 0,1 0 0,0 1 0,-1-1-1,1 0 1,0 1 0,2-2 0,24-14-8904</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7:10.832"/>
    </inkml:context>
    <inkml:brush xml:id="br0">
      <inkml:brushProperty name="width" value="0.025" units="cm"/>
      <inkml:brushProperty name="height" value="0.025" units="cm"/>
    </inkml:brush>
  </inkml:definitions>
  <inkml:trace contextRef="#ctx0" brushRef="#br0">301 71 2851,'0'0'21417,"-9"-7"-20968,3 3-362,2 0 71,-1 0 1,1 1-1,-1 0 1,0 0-1,0 0 1,-1 0-1,1 1 1,-1 0-1,1 0 1,-1 0-1,0 1 1,1 0-1,-7-1 1,5 2-20,0 0 0,1 1-1,-1 0 1,0 0 0,1 0 0,-1 1 0,1 0 0,0 1 0,0-1-1,-1 1 1,2 0 0,-1 0 0,0 1 0,1 0 0,-10 8 0,7-4-41,1 1 0,0-1 0,0 2 0,1-1 1,0 1-1,1-1 0,0 2 0,-6 18 0,1 3-27,2 1-1,2 0 1,1 0 0,1 0-1,2 48 1,2-76-53,0 0 1,1-1 0,-1 1-1,1 0 1,0 0 0,1-1 0,-1 1-1,1-1 1,0 1 0,0-1 0,1 0-1,-1 0 1,1 0 0,0 0-1,0 0 1,0-1 0,0 1 0,1-1-1,-1 0 1,1 0 0,0 0 0,0 0-1,0-1 1,0 0 0,1 0-1,-1 0 1,1 0 0,-1 0 0,8 0-1,0 1 33,0 0-1,0-1 0,1-1 1,-1 0-1,1 0 1,-1-2-1,1 1 0,-1-2 1,1 1-1,16-6 0,-14 3-36,1-1 0,-1 0-1,1-1 1,-1-1 0,-1 0 0,17-12-1,-21 12 30,-1 0-1,-1 0 1,1-1-1,-1 0 1,-1-1-1,0 0 1,0 0-1,0 0 1,-1-1-1,-1 0 1,9-20-1,-8 14 20,-1-1 0,-1 0-1,-1 0 1,0 0 0,-1 0 0,-1-1-1,0-19 1,-2 31-62,-1-1 0,1 1 0,-1 0 0,0 0 0,0 0 0,0 0 0,-1 0 0,0 1 0,0-1 0,-1 1 0,0 0 0,-6-8 0,-6-4 0,0 0 0,-20-15 0,30 28-273,0-1 0,-1 1-1,1 0 1,-1 0 0,0 1 0,0 0-1,-1 1 1,1-1 0,0 1 0,-12-1-1,8 1-869,-1 1 0,1 1 0,0 0 0,-1 1 0,1 0-1,-20 4 1,-18 12-11455</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7:26.689"/>
    </inkml:context>
    <inkml:brush xml:id="br0">
      <inkml:brushProperty name="width" value="0.025" units="cm"/>
      <inkml:brushProperty name="height" value="0.025" units="cm"/>
    </inkml:brush>
  </inkml:definitions>
  <inkml:trace contextRef="#ctx0" brushRef="#br0">2 0 5573,'0'0'2691,"0"64"-2019,0-50-31,-1-1-225,1-3-319,0-4-162,0-1-575,0 0-834,0 1-383,0 1-353</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7:27.202"/>
    </inkml:context>
    <inkml:brush xml:id="br0">
      <inkml:brushProperty name="width" value="0.025" units="cm"/>
      <inkml:brushProperty name="height" value="0.025" units="cm"/>
    </inkml:brush>
  </inkml:definitions>
  <inkml:trace contextRef="#ctx0" brushRef="#br0">101 35 4004,'0'0'7756,"-9"-5"-6352,-27-13 262,35 17-1258,0 0 0,0 1 0,-1-1 0,1 1 0,0-1 0,-1 1 0,1-1 0,0 1 0,0 0 0,-1-1 0,1 1 0,-1 0 0,1 0 0,0 0 0,-1 0 1,1 0-1,-2 1 0,-12-5 4867,3 1-1184,9 13-4476,6 4-4187,3-3-3899,0-5 1179,-1 2-3529</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7:28.276"/>
    </inkml:context>
    <inkml:brush xml:id="br0">
      <inkml:brushProperty name="width" value="0.025" units="cm"/>
      <inkml:brushProperty name="height" value="0.025" units="cm"/>
    </inkml:brush>
  </inkml:definitions>
  <inkml:trace contextRef="#ctx0" brushRef="#br0">68 109 10186,'0'0'4815,"-9"-1"-1980,-3 0-1838,-9-1-2,-3 2 3483,24 0-4334,0 0 1,0 0 0,0 0 0,0 0-1,0 0 1,0 0 0,0 0-1,0 0 1,0 1 0,0-1 0,0 0-1,0 0 1,0 0 0,0 0-1,0 0 1,0 0 0,0 0 0,0 0-1,-1 2 1882,1-2-1881,0 0 0,0 0 0,0 0-1,0 0 1,0 0 0,0 0 0,-1 0-1,1 0 1,15 2 599,53-28 394,-59 22-1108,1-1 0,0 1 0,-1 0 0,2 1 0,-1 0 0,0 1-1,21-2 1,-8 5-7,1 0 0,-1 2 0,28 6 0,-36-6-18,-15-3-5,40 5 87,-39-5-85,0 0 0,-1 0 0,1 1 1,0-1-1,0 0 0,0 0 0,0-1 0,0 1 0,0 0 1,0 0-1,0 0 0,0-1 0,0 1 0,0 0 0,-1-1 1,1 1-1,0 0 0,0-1 0,0 0 0,-1 1 0,1-1 1,0 1-1,0-1 0,-1 0 0,1 1 0,-1-1 0,1 0 1,0 0-1,-1 0 0,0 1 0,1-1 0,-1 0 0,1 0 1,-1 0-1,0-1 0,-1 1-2,-1 0 0,1 0 0,-1 0 0,0 1 0,1-1 0,-1 1 0,0-1 0,0 1 0,1 0 0,-1 0 0,0 0 0,0 0 0,0 0 0,1 0 0,-1 0 0,-2 1 0,2-1 0,-42 0 0,-211 9 0,226-2 0,28-7 0,1 1 0,-1-1 0,0 0 0,1 1 0,-1-1 0,0 1 0,1-1 0,-1 1 0,1 0 0,-1-1 0,1 1 0,-1-1 0,1 1 0,-1 0 0,1 0 0,0-1 0,-1 1 0,1 0 0,0-1 0,0 1 0,0 0 0,-1 0 0,1 0 0,0-1 0,0 1 0,0 0 0,0 0 0,0-1 0,0 1 0,1 0 0,-1 0 0,0-1 0,0 1 0,1 1 0,0-1 0,0 0 0,0 0 0,0 0 0,0 0 0,0 0 0,0-1 0,0 1 0,0 0 0,0 0 0,0-1 0,1 1 0,-1-1 0,0 1 0,1-1 0,-1 0 0,0 1 0,1-1 0,-1 0 0,0 0 0,3 0 0,35 1 0,-30-2 0,211-19 0,-166 14 0,-55 6 0,-152-18 0,136 16 0,-1 2 0,1 1 0,0 0 0,0 1 0,0 0 0,-31 10 0,46-12 0,0 0 0,0 1 0,0-1 0,0 1 0,0 0 0,1-1 0,-1 1 0,0 0 0,1 0 0,-1 0 0,0 0 0,1 0 0,-1 1 0,1-1 0,-1 0 0,1 1 0,0-1 0,0 1 0,0 0 0,0-1 0,0 1 0,0 0 0,0-1 0,0 1 0,0 2 0,2-3 0,1 0 0,0 0 0,0 0 0,-1 0 0,1 0 0,0-1 0,0 1 0,0-1 0,0 1 0,0-1 0,0 0 0,0 0 0,0 0 0,0 0 0,0 0 0,-1 0 0,4-1 0,0 1 0,24-2 0,0-2 0,0 0 0,0-2 0,34-11 0,-34 8 0,0 2 0,0 0 0,1 2 0,38-1 0,-47 5 0,-24 0 0,-37-5 0,19 4 0,-27-4 0,-63-1 0,93 7 0,0 0 0,0 2 0,-1 0 0,1 1 0,0 1 0,-28 10 0,45-14 0,1 0 0,0 0 0,-1-1 0,1 1 0,0 0 0,-1 0 0,1 0 0,0 0 0,-1 1 0,1-1 0,-1 0 0,1 0 0,0 0 0,-1 0 0,1 0 0,0 0 0,-1 1 0,1-1 0,0 0 0,-1 0 0,1 0 0,0 1 0,0-1 0,-1 0 0,1 0 0,0 1 0,0-1 0,-1 0 0,1 1 0,0-1 0,0 0 0,0 1 0,0-1 0,-1 0 0,1 1 0,0-1 0,0 0 0,0 1 0,0-1 0,0 1 0,19 0 0,34-7 0,11-12-1059,-21 3-2377,15-7-4945</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35.053"/>
    </inkml:context>
    <inkml:brush xml:id="br0">
      <inkml:brushProperty name="width" value="0.025" units="cm"/>
      <inkml:brushProperty name="height" value="0.025" units="cm"/>
    </inkml:brush>
  </inkml:definitions>
  <inkml:trace contextRef="#ctx0" brushRef="#br0">125 313 10218,'0'0'15230,"-8"-1"-11648,3 0-3232,2-1-237,1 1 0,-1 0 0,0 1 0,0-1 0,0 0 0,0 1 0,0 0-1,0 0 1,0-1 0,0 2 0,0-1 0,0 0 0,0 1 0,0-1 0,1 1 0,-1 0-1,0 0 1,0 0 0,0 0 0,1 1 0,-1-1 0,1 1 0,-1-1 0,1 1 0,0 0-1,-1 0 1,1 0 0,0 0 0,-3 5 0,1-1-113,0 1 0,1 1 0,0-1 0,0 0 0,1 1 0,-3 12 0,4-19 0,1 1 0,-1 0 0,1-1 0,0 1 0,-1 0 0,1-1 0,0 1 0,0 0 0,0 0 0,0-1 0,0 1 0,0 0 0,1-1 0,-1 1 0,1 0 0,-1-1 0,1 1 0,-1-1 0,1 1 0,0-1 0,0 1 0,0-1 0,0 1 0,0-1 0,0 0 0,0 1 0,0-1 0,1 0 0,-1 0 0,0 0 0,1 0 0,-1 0 0,1 0 0,-1-1 0,3 2 0,2-1 0,0 0 0,0-1 0,0 0 0,0 0 0,-1 0 0,1 0 0,0-1 0,0 0 0,0-1 0,0 1 0,-1-1 0,1 0 0,-1 0 0,1-1 0,-1 0 0,0 0 0,0 0 0,0 0 0,0-1 0,-1 0 0,7-6 0,6-9 0,-1 0 0,0-1 0,21-38 0,-28 44 0,-6 31 0,-3 11 0,-2-18 0,0-1 0,1 0 0,0 0 0,0 0 0,1 0 0,0 1 0,2 9 0,-1-16 0,-1-1 0,1 0 0,0 0 0,0 0 0,-1 0 0,2 0 0,-1 0 0,0-1 0,0 1 0,1 0 0,-1 0 0,0-1 0,1 1 0,0-1 0,-1 1 0,1-1 0,0 0 0,0 0 0,0 0 0,0 0 0,0 0 0,0 0 0,0 0 0,0-1 0,0 1 0,0-1 0,0 1 0,1-1 0,-1 0 0,4 0 0,6-1 0,-1 1 0,0-2 0,1 1 0,-1-2 0,0 1 0,0-2 0,0 1 0,-1-2 0,1 1 0,-1-1 0,0-1 0,0 0 0,-1 0 0,1-1 0,-2 0 0,1-1 0,-1 0 0,9-10 0,1-3 0,-1-1 0,-1 0 0,0-1 0,-2 0 0,-1-2 0,15-37 0,-23 48 0,0 0 0,-1 0 0,-1-1 0,0 1 0,-1-1 0,0-26 0,-2 40 0,0 0 0,1 1 0,-1-1 0,0 0 0,0 0 0,0 1 0,0-1 0,0 0 0,0 0 0,0 1 0,0-1 0,0 0 0,0 0 0,0 1 0,0-1 0,-1 0 0,1 1 0,0-1 0,-1 0 0,1 0 0,0 1 0,-1-1 0,1 1 0,-1-1 0,1 0 0,-1 1 0,1-1 0,-1 1 0,1-1 0,-1 1 0,1-1 0,-1 1 0,0 0 0,1-1 0,-1 1 0,0 0 0,1-1 0,-1 1 0,0 0 0,0 0 0,1 0 0,-1 0 0,0 0 0,0 0 0,1 0 0,-1 0 0,0 0 0,0 0 0,1 0 0,-1 0 0,0 0 0,1 0 0,-1 1 0,0-1 0,0 0 0,0 1 0,-4 2 0,0 0 0,1 0 0,-1 0 0,1 0 0,0 1 0,-7 7 0,-2 4 0,0 1 0,1 0 0,1 0 0,0 1 0,1 1 0,1 0 0,1 0 0,0 1 0,2-1 0,0 2 0,1-1 0,-4 37 0,9-52-58,0 0-1,0 0 1,0 0-1,1 0 1,0 0-1,0 0 1,0 0 0,0 0-1,1 0 1,0 0-1,-1-1 1,1 1-1,1-1 1,-1 1-1,0-1 1,1 0 0,0 0-1,-1 0 1,1 0-1,1 0 1,-1-1-1,0 1 1,0-1 0,1 0-1,0 0 1,-1 0-1,7 1 1,3 2-663,1-1 0,-1 0 0,1-1 0,0-1-1,-1 0 1,28 0 0,5-2-7105</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02.835"/>
    </inkml:context>
    <inkml:brush xml:id="br0">
      <inkml:brushProperty name="width" value="0.025" units="cm"/>
      <inkml:brushProperty name="height" value="0.025" units="cm"/>
      <inkml:brushProperty name="color" value="#66CC00"/>
    </inkml:brush>
  </inkml:definitions>
  <inkml:trace contextRef="#ctx0" brushRef="#br0">10 73 3908,'0'0'23617,"11"12"-21744,-10-12-1831,0 0 0,0 0 0,0-1 0,0 1 0,0 0 0,0-1 0,0 1-1,0-1 1,0 1 0,0-1 0,-1 1 0,1-1 0,0 0 0,0 1-1,-1-1 1,1 0 0,0 0 0,-1 0 0,1 1 0,-1-1 0,1 0-1,-1 0 1,0 0 0,1 0 0,-1 0 0,0 0 0,1 0 0,-1 0 0,0 0-1,0-1 1,3-35 646,-4 33-533,2 4-138,-1 0 0,0 0 0,0-1 0,0 1 0,0 0 0,0 0 0,0-1 0,0 1 0,0 0 0,0 0 0,0-1 0,0 1-1,0 0 1,0 0 0,0-1 0,0 1 0,0 0 0,0 0 0,0-1 0,0 1 0,-1 0 0,1 0 0,0 0 0,0-1 0,0 1 0,0 0 0,0 0 0,-1 0 0,1-1 0,0 1 0,0 0-1,0 0 1,-1 0 0,1 0 0,0 0 0,0-1 0,-1 1 0,1 0 0,0 0 0,0 0 0,-1 0 0,1 0 0,0 0 0,-12 9 255,-6 18-169,15-18-85,1 1 0,1-1 0,0 1-1,0-1 1,1 14 0,3-19-18,5-13 0,4-12 0,-7 7 0,-2 0 0,0 0 0,-1 0 0,2-23 0,-10 42 0,-1 12 0,1 6 0,1 1 0,1 0 0,-1 48 0,25-182 0,-20 108 0,1-26 0,-3 22 0,-3 19 0,-2 18 0,1 1 0,-3 61 0,12-114-2141,5-5-3715,-1 11-3027</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23.548"/>
    </inkml:context>
    <inkml:brush xml:id="br0">
      <inkml:brushProperty name="width" value="0.025" units="cm"/>
      <inkml:brushProperty name="height" value="0.025" units="cm"/>
      <inkml:brushProperty name="color" value="#66CC00"/>
    </inkml:brush>
  </inkml:definitions>
  <inkml:trace contextRef="#ctx0" brushRef="#br0">1588 205 4805,'0'0'13324,"-11"-10"-12069,-18-14-455,-1 2-1,-1 0 1,-1 3 0,0 0 0,-47-18 0,39 25-515,-2 1-1,1 2 1,-80-5 0,-130 9 184,175 5-11,35 2-340,1 3 0,-1 0 0,1 3 0,1 1 1,-1 3-1,1 0 0,1 3 0,1 1 0,0 2 0,1 1 1,1 2-1,1 1 0,1 2 0,-60 56 0,78-64-92,0 0 0,1 1 0,1 1 0,1 0 0,0 1 0,1 0 0,1 0 0,1 1 0,1 1 0,1-1 0,0 1 0,-3 24 0,7-30-9,1 0 1,1 0-1,0 0 0,1 0 1,1 0-1,0 0 0,1 0 1,1 0-1,0 0 0,1-1 1,0 1-1,1-1 0,1 0 1,0 0-1,1-1 0,1 0 1,0 0-1,12 15 0,-3-10-17,1 0 0,1-2-1,0 0 1,1-1-1,1-1 1,0-1-1,1-1 1,0-1-1,1-1 1,0 0-1,1-2 1,-1-1-1,30 5 1,3-2-6,0-3 0,0-2-1,1-3 1,99-8 0,-89-2 16,-1-4 0,0-2-1,112-40 1,179-99 85,-152 45-59,-182 94-10,0-1 0,-2-2 0,0 0 0,0-1 0,-2-1 0,25-31 0,-39 44 51,-1 0 0,1 0 0,-1-1 0,0 1-1,-1-1 1,0 0 0,0 0 0,-1 0 0,1-1-1,-1 1 1,-1-1 0,0 1 0,0-1 0,0 1-1,-1-1 1,0 0 0,-1 1 0,1-1-1,-1 1 1,-1-1 0,0 1 0,0-1 0,0 1-1,-1 0 1,0 0 0,0 0 0,-1 0 0,0 1-1,0-1 1,0 1 0,-1 0 0,0 0 0,0 1-1,-1-1 1,1 1 0,-1 0 0,0 1-1,-8-5 1,-13-6-71,-1 1 0,0 1-1,0 1 1,-2 2 0,1 1-1,-1 1 1,-1 2 0,-32-3-1,-249-4-198,281 13 132,-36 4-623,48-3-739,0 1-1,0-2 0,-29-3 0,25-5-5158</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3:47.225"/>
    </inkml:context>
    <inkml:brush xml:id="br0">
      <inkml:brushProperty name="width" value="0.025" units="cm"/>
      <inkml:brushProperty name="height" value="0.025" units="cm"/>
    </inkml:brush>
  </inkml:definitions>
  <inkml:trace contextRef="#ctx0" brushRef="#br0">0 13 6246,'0'0'15129,"10"-2"-12657,0 0-1843,-4 0 88,1 0 0,0 1 0,-1-1 1,1 2-1,0-1 0,9 1 0,-14 0-604,0 0 0,0 1 0,0-1-1,0 1 1,0 0 0,0-1 0,0 1 0,0 0-1,0 0 1,-1 0 0,1 0 0,0 0 0,0 1-1,-1-1 1,1 0 0,-1 1 0,0-1-1,1 1 1,-1 0 0,0-1 0,0 1 0,0 0-1,0 0 1,0 0 0,0 0 0,0 0-1,-1 0 1,1 3 0,1 8-113,0-1 0,-2 0 0,1 1 0,-2-1 0,0 0 0,0 1 0,-1-1 0,0 0 0,-1 0 0,-1 0 0,0 0 0,-7 13 0,-10 41 0,20-65 0,0 0 0,1 0 0,0 0 0,-1 0 0,1 1 0,-1-1 0,1 0 0,0 0 0,0 0 0,0 1 0,0-1 0,0 0 0,0 0 0,0 0 0,0 1 0,0-1 0,1 0 0,-1 0 0,0 0 0,1 0 0,-1 1 0,1-1 0,-1 0 0,1 0 0,-1 0 0,1 0 0,0 0 0,0 0 0,-1-1 0,1 1 0,0 0 0,0 0 0,0 0 0,0-1 0,2 2 0,1-1 0,1 0 0,0-1 0,0 1 0,0-1 0,0 0 0,1 0 0,6-2 0,-5 2 0,27-5 0,0-2 0,-1-1 0,0-1 0,-1-2 0,38-18 0,-70 28-4,10-4-2821,-7-5-3870,-4 1-2711</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3:47.568"/>
    </inkml:context>
    <inkml:brush xml:id="br0">
      <inkml:brushProperty name="width" value="0.025" units="cm"/>
      <inkml:brushProperty name="height" value="0.025" units="cm"/>
    </inkml:brush>
  </inkml:definitions>
  <inkml:trace contextRef="#ctx0" brushRef="#br0">0 46 17328,'0'0'13101,"87"-19"-11596,-29 11-672,9-2-833,5 6 0,2 0 0,-3 3 0,-11 1-480,-9 0-2051,-12 1-2081,-8 1-1986,-4-2-7496</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7:29.503"/>
    </inkml:context>
    <inkml:brush xml:id="br0">
      <inkml:brushProperty name="width" value="0.025" units="cm"/>
      <inkml:brushProperty name="height" value="0.025" units="cm"/>
    </inkml:brush>
  </inkml:definitions>
  <inkml:trace contextRef="#ctx0" brushRef="#br0">592 174 4388,'0'0'1175,"2"-11"1681,7-22-1712,-3 13 275,0 1 1,-2-1 0,3-29-1,-7 47-1285,-1 1-1,1 0 1,-1 0 0,1 0-1,-1 0 1,0 0-1,1 0 1,-1 0 0,0 0-1,0 0 1,0 0-1,0 0 1,1 0 0,-1 0-1,0 1 1,-1-1 0,1 0-1,0 1 1,0-1-1,0 1 1,0-1 0,0 1-1,-1 0 1,1-1-1,0 1 1,0 0 0,-1 0-1,1 0 1,0 0 0,0 0-1,-2 0 1,-54 0 73,40 1 99,-32-1 277,0 3 0,0 1 0,-83 19 0,120-19-571,0 1 0,0 1 0,1 0-1,0 0 1,0 1 0,1 1 0,-1 0-1,2 0 1,-1 1 0,1 0 0,1 1-1,-1 0 1,2 0 0,-1 1 0,2 0-1,-7 13 1,1-3 27,2 2-1,0-1 1,2 1-1,1 1 0,0-1 1,2 1-1,-4 40 1,6-19 229,2-1 0,3 1 1,8 58-1,-8-87-109,1 0 0,1-1 0,0 1 0,1-1 0,1 0-1,0-1 1,1 1 0,0-1 0,1-1 0,1 1 0,0-1 0,21 21 0,-23-28-62,0 0 1,1 0 0,0-1-1,0 0 1,0 0 0,1-1-1,-1 0 1,1-1 0,0 0-1,17 4 1,-10-5 28,0 0-1,0-1 1,1 0-1,-1-1 1,29-5-1,-7-2 79,-1-2-1,0-1 1,0-2-1,53-26 1,-20 4-78,100-66 1,-134 76-101,-1-2 0,-2-2 1,-1-1-1,37-42 0,-60 60-8,0 0 0,-1 0 0,0-1 0,-1 0 0,-1-1 0,0 0 1,6-16-1,-11 24 32,1 0 1,-1-1 0,0 1 0,0-1 0,0 0 0,-1 1-1,0-1 1,0 1 0,-1-1 0,1 0 0,-1 1 0,0-1-1,-1 1 1,1-1 0,-1 1 0,0 0 0,-1 0 0,1 0-1,-1 0 1,-4-6 0,-2 0 51,0 0-1,-1 1 1,0 1-1,-1 0 1,0 0 0,0 1-1,-1 0 1,0 1-1,-1 0 1,-14-5 0,-15-3-561,-81-19 0,-5-1-8688,91 21 392</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7:32.160"/>
    </inkml:context>
    <inkml:brush xml:id="br0">
      <inkml:brushProperty name="width" value="0.025" units="cm"/>
      <inkml:brushProperty name="height" value="0.025" units="cm"/>
    </inkml:brush>
  </inkml:definitions>
  <inkml:trace contextRef="#ctx0" brushRef="#br0">127 87 5509,'0'0'8707,"-6"-2"-7516,0 0-696,-6-3-76,0 4 3391,12 7 4003,0-5-7773,1-1 1,-1 1-1,0-1 1,0 1-1,0-1 1,1 1-1,-1-1 1,0 1-1,1-1 1,-1 0-1,0 1 1,1-1-1,-1 0 1,0 1-1,1-1 1,-1 0-1,1 0 1,-1 1-1,1-1 1,-1 0-1,1 0 1,-1 0-1,1 1 1,-1-1-1,1 0 1,-1 0-1,1 0 1,-1 0-1,1 0 1,-1 0-1,1 0 1,-1 0-1,1 0 1,-1 0-1,1 0 1,-1-1-1,1 1 1,-1 0-1,1-1 1,0 1 32,0-1 1,1 0-1,-1 0 0,0 1 0,0-1 1,0 0-1,0 0 0,0 0 1,-1 0-1,1 0 0,0-1 0,0 1 1,-1 0-1,1 0 0,-1 0 1,1-1-1,-1 1 0,1 0 0,-1-1 1,0 1-1,0 0 0,0-1 1,1 1-1,-2-3 0,2 3-42,-1 0-1,0 0 0,0 0 1,0 0-1,0 0 0,0 0 1,0 0-1,-1 0 1,1 0-1,0 0 0,-1 0 1,1 0-1,0 0 0,-1 0 1,1 0-1,-1 0 1,1 0-1,-1 1 0,0-1 1,1 0-1,-1 0 0,0 0 1,0 1-1,1-1 1,-1 0-1,0 1 0,0-1 1,0 1-1,0-1 1,0 1-1,0 0 0,-1-1 1,-2 1-21,1 0 0,-1 1 1,0-1-1,1 1 1,-1 0-1,1 0 1,-1 0-1,1 1 0,-1-1 1,1 1-1,0 0 1,0 0-1,-1 0 0,1 0 1,1 0-1,-1 1 1,0-1-1,1 1 0,-1 0 1,1 0-1,0 0 1,0 0-1,0 0 0,-2 5 1,-1 0 0,1 0 0,1 0-1,-1 1 1,1-1 0,1 1 0,-1 0 0,2-1-1,-1 1 1,0 10 0,2-19-11,0 1 0,0 0 0,0 0 0,0 0 0,0-1 0,0 1 0,0 0 0,0 0 0,0 0 0,1-1 0,-1 1 0,0 0 0,0 0 0,1-1 0,-1 1 0,0 0 0,1-1 0,-1 1 0,1 0 0,-1-1 0,1 1 0,-1 0 0,1-1 0,-1 1 0,1-1 0,0 1 0,-1-1 0,1 0 0,0 1 0,-1-1 0,2 1 0,0-1 0,0 0 0,0 0 0,-1 0 0,1 0 0,0 0 0,0-1 0,0 1 0,0-1 0,-1 1 0,1-1 0,0 0 0,3-1 0,1-2 0,1 0 0,-1 0 0,0-1 0,0 1 0,-1-1 0,6-7 0,-3 2 0,0-2 0,-2 1 0,11-23 0,-15 30 0,0-1 0,0 1 0,-1-1 0,0 0 0,0 1 0,0-1 0,0 0 0,-1 0 0,0 0 0,0 1 0,0-1 0,-1 0 0,1 0 0,-2-5 0,1 9 0,1 1 0,0-1 0,-1 0 0,1 1 0,0-1 0,-1 0 0,1 1 0,-1-1 0,1 1 0,-1-1 0,0 0 0,1 1 0,-1-1 0,1 1 0,-1 0 0,0-1 0,1 1 0,-1 0 0,0-1 0,0 1 0,1 0 0,-1-1 0,0 1 0,0 0 0,1 0 0,-1 0 0,0 0 0,0 0 0,0 0 0,1 0 0,-1 0 0,0 0 0,0 0 0,1 1 0,-1-1 0,0 0 0,0 0 0,1 1 0,-1-1 0,0 1 0,1-1 0,-1 0 0,0 1 0,1-1 0,-1 1 0,1-1 0,-1 1 0,1 0 0,-2 1 0,-27 30 0,22-18 0,1 1 0,1-1 0,0 1 0,1 0 0,0 0 0,1 0 0,1 1 0,0-1 0,1 23 0,1-37 0,0-1 0,0 1 0,0-1 0,0 1 0,-1-1 0,1 1 0,0-1 0,0 1 0,0-1 0,0 1 0,0 0 0,0-1 0,0 1 0,1-1 0,-1 1 0,0-1 0,0 1 0,0-1 0,0 0 0,1 1 0,-1-1 0,0 1 0,0-1 0,1 1 0,-1-1 0,0 1 0,1-1 0,-1 0 0,0 1 0,1-1 0,-1 0 0,1 1 0,-1-1 0,1 0 0,-1 0 0,0 0 0,1 1 0,-1-1 0,1 0 0,-1 0 0,1 0 0,-1 0 0,1 0 0,-1 0 0,1 0 0,0 0 0,-1 0 0,1 0 0,-1 0 0,1 0 0,-1 0 0,1 0 0,-1 0 0,1 0 0,0-1 0,1 0 0,0 0 0,0-1 0,0 1 0,0-1 0,0 1 0,0-1 0,-1 0 0,1 1 0,-1-1 0,1 0 0,1-2 0,10-28-1304,-7 9-3910,-4-1-8543</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4:53.872"/>
    </inkml:context>
    <inkml:brush xml:id="br0">
      <inkml:brushProperty name="width" value="0.025" units="cm"/>
      <inkml:brushProperty name="height" value="0.025" units="cm"/>
    </inkml:brush>
  </inkml:definitions>
  <inkml:trace contextRef="#ctx0" brushRef="#br0">1 4 4228,'0'0'18060,"1"-4"-17334,-2 214 4932,1-97-4723,4-65-718,1 1 1,3-1 0,25 89 0,6 28 635,82 353 273,-30-284-943,-4-9-56,32 108-127,-87-262 0,66 108 0,-54-103 0,172 315 0,-171-310 0,-8-11 0,52 72 0,-69-110 0,20 37 0,-27-43 0,2 0 0,0-1 0,23 26 0,-16-25 0,-2 0 0,-1 1 0,20 40 0,-24-42 0,0-1 0,2 0 0,0-1 0,2-1 0,31 29 0,-3-10 0,78 51 0,-93-68 0,49 49 0,-57-50 0,0-1 0,2-1 0,39 25 0,107 72 0,-34-22 0,56 47 0,-17-12 0,147 81 0,-274-179 0,21 15 0,114 57 0,-26-14 0,4 2 0,388 177 0,-538-263-620,0-1-1,1 0 1,0-1-1,0-1 1,0 0-1,0 0 1,1-2-1,14 1 1</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4:55.585"/>
    </inkml:context>
    <inkml:brush xml:id="br0">
      <inkml:brushProperty name="width" value="0.025" units="cm"/>
      <inkml:brushProperty name="height" value="0.025" units="cm"/>
    </inkml:brush>
  </inkml:definitions>
  <inkml:trace contextRef="#ctx0" brushRef="#br0">124 188 4356,'0'0'934,"2"-9"1079,-2 6-1981,1-1 222,0 0 0,0-1 0,-1 1 0,0 0 0,0 0 0,0 0 0,-2-8 1,2 11 73,-1 0 0,1-1 0,-1 1 0,1 0 0,-1-1 1,0 1-1,0 0 0,0-1 0,0 1 0,0 0 1,0 0-1,0 0 0,0 0 0,0 0 0,0 0 1,-1 1-1,1-1 0,0 0 0,-1 0 0,1 1 0,-1-1 1,1 1-1,0 0 0,-1-1 0,1 1 0,-1 0 1,1 0-1,-1 0 0,1 0 0,-1 0 0,-1 0 0,-2-5-101,3-12 4503,0 7 972,-6 29-4381,-6 13-419,13-64-882,1 31-20,0-1 0,0 0-1,0 0 1,0 0 0,-1 0 0,1 1-1,0-1 1,-1 0 0,0 1 0,1-1-1,-1 0 1,0 1 0,0-1 0,0 1-1,0-1 1,-2-1 0,3 3 0,-1 0 0,1 0 0,-1 0 0,1 0 0,-1 0 0,1 0 0,-1 0 0,1 0 0,0 0 0,-1 0 0,1 0 0,-1 1 0,1-1 0,0 0 0,-1 0 0,1 0 0,0 1 0,-1-1 0,1 0 0,0 1 0,-1-1 0,1 0 0,0 1 0,-1-1 0,1 0 0,0 1 0,0-1 0,0 1 0,-1-1 0,1 0 0,0 1 0,0-1 0,0 1 0,0-1 0,0 1 0,-4 19 0,4-18 0,-6 68 0,6-64 0,0-1 0,1 1 0,-1 0 0,1-1 0,0 1 0,0-1 0,1 0 0,0 1 0,0-1 0,3 6 0,-5-10 0,0 0 0,1-1 0,-1 1 0,0 0 0,0-1 0,1 1 0,-1-1 0,1 1 0,-1 0 0,1-1 0,-1 1 0,1-1 0,-1 0 0,1 1 0,-1-1 0,1 1 0,-1-1 0,1 0 0,0 1 0,-1-1 0,1 0 0,-1 0 0,1 1 0,0-1 0,0 0 0,-1 0 0,1 0 0,0 0 0,-1 0 0,1 0 0,0 0 0,-1 0 0,1 0 0,0 0 0,-1 0 0,1-1 0,0 1 0,-1 0 0,1 0 0,0-1 0,-1 1 0,1 0 0,-1-1 0,1 1 0,-1-1 0,1 1 0,-1-1 0,1 1 0,-1-1 0,1 1 0,-1-1 0,1 1 0,-1-1 0,0 1 0,1-1 0,-1 0 0,0 1 0,0-1 0,1 0 0,-1 1 0,0-1 0,0 0 0,0-1 0,12-44 0,-11 42 0,1-11 0,-1 0 0,0 0 0,-1-17 0,0 30 0,0-1 0,0 1 0,0 0 0,-1-1 0,1 1 0,-1 0 0,1 0 0,-1-1 0,0 1 0,1 0 0,-1 0 0,0 0 0,-1 0 0,1 0 0,0 0 0,0 0 0,-1 0 0,1 1 0,-1-1 0,0 0 0,1 1 0,-1 0 0,0-1 0,0 1 0,0 0 0,0 0 0,0 0 0,0 0 0,-3-1 0,4 2 0,-1 0 0,1 0 0,0 0 0,0 0 0,0 0 0,0 0 0,0 0 0,0 0 0,0 1 0,0-1 0,0 0 0,0 1 0,0-1 0,0 1 0,0-1 0,0 1 0,0-1 0,0 1 0,0 0 0,1-1 0,-1 1 0,0 0 0,0 0 0,0 1 0,-13 29 0,5 36 0,9-56 0,-2 33 0,2-43 0,0 0 0,0 1 0,0-1 0,0 0 0,0 0 0,0 1 0,1-1 0,-1 0 0,0 0 0,0 1 0,1-1 0,-1 0 0,1 0 0,-1 0 0,1 0 0,0 0 0,-1 0 0,1 0 0,0 0 0,0 0 0,0 0 0,0 0 0,1 1 0,-1-2 0,0 0 0,0 0 0,0 0 0,0 0 0,0-1 0,0 1 0,0 0 0,0-1 0,0 1 0,0-1 0,0 1 0,-1-1 0,1 1 0,0-1 0,0 0 0,0 1 0,-1-1 0,1 0 0,0 0 0,-1 1 0,1-1 0,-1 0 0,1 0 0,-1 0 0,1 0 0,-1 0 0,1-1 0,11-31 0,-10 29 0,4-19 0,0 0 0,-2 0 0,0 0 0,-1-1 0,-1-26 0,-15 182 0,13-45 0,18-162 0,-13 45 0,-2 1 0,-1-1 0,-2-45 0,0 75 0,0 0 0,0 0 0,0 0 0,0 1 0,0-1 0,0 0 0,-1 0 0,1 0 0,0 0 0,0 0 0,0 1 0,0-1 0,0 0 0,-1 0 0,1 0 0,0 0 0,0 0 0,0 0 0,-1 0 0,1 0 0,0 0 0,0 0 0,0 1 0,-1-1 0,1 0 0,0 0 0,0 0 0,0 0 0,-1 0 0,1 0 0,0 0 0,0-1 0,0 1 0,0 0 0,-1 0 0,1 0 0,0 0 0,0 0 0,0 0 0,-1 0 0,1 0 0,0 0 0,0-1 0,0 1 0,0 0 0,0 0 0,-1 0 0,1 0 0,0 0 0,0-1 0,0 1 0,0 0 0,0 0 0,0-1 0,-9 20 0,2 16 0,1 0 0,2 0 0,2 0 0,2 48 0,4-78 0,2-12 0,-1-4 0,0 0 0,-1 0 0,0 0 0,-1-1 0,0 0 0,2-21 0,1-76 0,-9 96-133,-4 21-320,-5 24-1742,1 54-7986,5-37-912</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4:58.860"/>
    </inkml:context>
    <inkml:brush xml:id="br0">
      <inkml:brushProperty name="width" value="0.025" units="cm"/>
      <inkml:brushProperty name="height" value="0.025" units="cm"/>
    </inkml:brush>
  </inkml:definitions>
  <inkml:trace contextRef="#ctx0" brushRef="#br0">111 1 15022,'0'0'8883,"1"12"-7265,-4 22-685,-1-1 0,-2 1 0,-15 52 0,20-83-928,-6 31 169,1 1 0,-1 51 1,6-67-218,-7 3-2036,7-21 1445,0 1 1,-1-1 0,0 1-1,1-1 1,-1 0 0,0 0 0,1 0-1,-1 0 1,0 0 0,0 0-1,0 0 1,0 0 0,0-1-1,-3 1 1,-13 2-6157</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4:59.204"/>
    </inkml:context>
    <inkml:brush xml:id="br0">
      <inkml:brushProperty name="width" value="0.025" units="cm"/>
      <inkml:brushProperty name="height" value="0.025" units="cm"/>
    </inkml:brush>
  </inkml:definitions>
  <inkml:trace contextRef="#ctx0" brushRef="#br0">1 113 14862,'0'0'11915,"73"4"-9544,-15-10-834,10-5-576,7-2-577,-2 0-256,-8 1-96,-13 2-448,-13 2-993,-13 1-1218,-11 1-1312,-8-2-161,-7-1-769,0-5-2242</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35.647"/>
    </inkml:context>
    <inkml:brush xml:id="br0">
      <inkml:brushProperty name="width" value="0.025" units="cm"/>
      <inkml:brushProperty name="height" value="0.025" units="cm"/>
    </inkml:brush>
  </inkml:definitions>
  <inkml:trace contextRef="#ctx0" brushRef="#br0">285 29 6342,'0'0'16688,"-9"-5"-13197,0 1-3162,0 0 0,0 1-1,0 0 1,-1 0 0,1 1-1,-1 0 1,1 1 0,-1 0 0,0 1-1,1-1 1,-1 2 0,0 0 0,1 0-1,-1 0 1,1 1 0,-1 1 0,1 0-1,-12 5 1,12-2-329,-1 0 0,2 0 0,-1 1 0,-9 10 0,15-14 0,0 0 0,0 0 0,1 0 0,-1 0 0,1 0 0,0 1 0,0-1 0,0 1 0,1 0 0,-1-1 0,1 1 0,0 0 0,0 0 0,-1 7 0,2-11 0,0 1 0,0-1 0,1 1 0,-1-1 0,0 1 0,1-1 0,-1 1 0,1-1 0,-1 0 0,0 1 0,1-1 0,-1 0 0,1 1 0,-1-1 0,1 0 0,-1 1 0,1-1 0,0 0 0,-1 0 0,1 0 0,-1 1 0,1-1 0,-1 0 0,1 0 0,0 0 0,-1 0 0,1 0 0,-1 0 0,2 0 0,24 0 0,-20 0 0,93-4-433,-54 1-34,75 5 0,-120-2 480,1 0-1,0 0 0,0 0 0,0 0 0,-1 0 1,1 0-1,0 1 0,0-1 0,0 0 0,-1 1 1,1-1-1,0 0 0,-1 1 0,1-1 0,0 1 1,-1-1-1,1 1 0,0-1 0,-1 1 0,1-1 1,-1 1-1,1 0 0,-1-1 0,0 1 0,1 0 1,-1 0-1,1-1 0,-1 1 0,0 0 0,0 0 1,0-1-1,1 1 0,-1 0 0,0 0 0,0 0 1,0-1-1,0 1 0,0 0 0,0 0 0,0 0 1,-1-1-1,1 1 0,0 0 0,0 0 0,-1-1 1,1 1-1,0 0 0,-1 0 0,1-1 1,0 1-1,-1 0 0,1-1 0,-1 1 0,0-1 1,0 2-1,-3 4 102,0-1-1,0 0 1,0 0 0,-1 0 0,-6 6 0,-1-1-114,0-1 0,-1 0 0,0-1 0,0 0 0,0-1 0,-1-1 0,0 0 0,-1-1 0,1-1 0,-1 0 0,0-1 0,-21 3 0,35-6-6,1 0-1,-1 0 1,1 0 0,0 0-1,-1 0 1,1 0 0,-1 0-1,1 0 1,0 0 0,-1 0-1,1 0 1,-1 0 0,1 0-1,0 0 1,-1-1 0,1 1-1,0 0 1,-1 0 0,1 0-1,0-1 1,-1 1 0,1 0-1,0 0 1,-1 0 0,1-1-1,0 1 1,0 0-1,-1-1 1,1 1 0,0 0-1,0-1 1,-1 1 0,1 0-1,0-1 1,0 1 0,0-1-1,0 1 1,0 0 0,0-1-1,8-17-815,22-14-2896,-1 13-2917,3-2-2564</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4:59.543"/>
    </inkml:context>
    <inkml:brush xml:id="br0">
      <inkml:brushProperty name="width" value="0.025" units="cm"/>
      <inkml:brushProperty name="height" value="0.025" units="cm"/>
    </inkml:brush>
  </inkml:definitions>
  <inkml:trace contextRef="#ctx0" brushRef="#br0">0 118 15791,'0'0'7815,"46"-58"-5765,1 38-288,11 3-1153,3 4-481,2 5-96,0 7-64,-7 1-1025,-9 0-1954,-8 7-2338,-7-5-7303</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00.663"/>
    </inkml:context>
    <inkml:brush xml:id="br0">
      <inkml:brushProperty name="width" value="0.025" units="cm"/>
      <inkml:brushProperty name="height" value="0.025" units="cm"/>
    </inkml:brush>
  </inkml:definitions>
  <inkml:trace contextRef="#ctx0" brushRef="#br0">228 0 14990,'0'0'3283,"-6"12"-1393,-20 35 344,-3-1 0,-1-1 0,-57 65 1,135-176-1808,-11 25-1547,-25 30 769,-2 0-1,1 0 0,-2-1 0,1-1 1,13-24-1,-51 71 1116,9-12-471,7-6-178,1 0 0,0 1 0,-15 34 0,24-45-75,-1-1 1,1 0-1,0 1 0,1-1 1,0 1-1,0 0 1,0-1-1,0 1 0,1 0 1,0 0-1,0 0 1,0-1-1,1 1 1,0 0-1,0-1 0,1 1 1,-1 0-1,4 5 1,-4-29 1776,-8-18-1793,-4 7-9,-1 0 0,-1 1 0,-2 1 0,-28-41 0,50 74 7,-1 0 0,1-1 1,0 0-1,0 0 0,0-1 0,0 0 0,1 0 0,9 2 0,4 4 25,16 8-472,85 46 363,-85-38-3296,-1 4-3613,-23-16-2035</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06.757"/>
    </inkml:context>
    <inkml:brush xml:id="br0">
      <inkml:brushProperty name="width" value="0.025" units="cm"/>
      <inkml:brushProperty name="height" value="0.025" units="cm"/>
    </inkml:brush>
  </inkml:definitions>
  <inkml:trace contextRef="#ctx0" brushRef="#br0">63 189 4132,'-17'7'3216,"10"-4"-1349,0 0 0,0 0 1,1 0-1,0 1 0,-7 5 0,19-9 2165,19 1-2315,9-10-632,-2-1 0,1-1 0,40-21 0,18-7-876,126-36-170,-72 34-3004,-135 38-2170,-13 2 2027,-20 2-572,9-1 207,-19 0-5324</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07.130"/>
    </inkml:context>
    <inkml:brush xml:id="br0">
      <inkml:brushProperty name="width" value="0.025" units="cm"/>
      <inkml:brushProperty name="height" value="0.025" units="cm"/>
    </inkml:brush>
  </inkml:definitions>
  <inkml:trace contextRef="#ctx0" brushRef="#br0">359 56 13004,'0'0'5435,"1"-8"-4090,6-27-58,1 23-283,-1 16-516,0 16-144,-8-12-174,0 0-1,0 0 1,-1-1-1,0 1 1,0-1-1,-1 1 1,0-1 0,-1 0-1,1 0 1,-1 0-1,-1 0 1,1-1 0,-1 0-1,0 0 1,-12 11-1,-10 7 499,-1-1 0,-36 23-1,39-29-333,-18 13 64,9-8 68,1 2-1,-37 35 0,70-59-462,-1 0 0,1 1 0,0-1 0,0 0 0,0 0 0,0 0 0,0 0 0,-1 0 0,1 0 0,0 1 0,0-1 0,0 0 0,0 0 0,0 0 0,0 0 0,-1 1 0,1-1 0,0 0 0,0 0 0,0 0 1,0 0-1,0 1 0,0-1 0,0 0 0,0 0 0,0 0 0,0 1 0,0-1 0,0 0 0,0 0 0,0 0 0,0 1 0,0-1 0,0 0 0,0 0 0,0 0 0,1 1 0,-1-1 0,0 0 0,0 0 0,0 0 0,0 0 0,0 1 0,0-1 0,1 0 0,-1 0 0,0 0 0,0 0 0,0 0 0,0 0 1,1 0-1,-1 1 0,0-1 0,0 0 0,0 0 0,0 0 0,1 0 0,-1 0 0,0 0 0,0 0 0,1 0 0,21 2 79,30-7-27,0-2-389,1 2 0,0 3 0,0 2 0,93 12 0,-112-7-4300,49 0 0,-29-5-6400</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08.037"/>
    </inkml:context>
    <inkml:brush xml:id="br0">
      <inkml:brushProperty name="width" value="0.025" units="cm"/>
      <inkml:brushProperty name="height" value="0.025" units="cm"/>
    </inkml:brush>
  </inkml:definitions>
  <inkml:trace contextRef="#ctx0" brushRef="#br0">1 119 4869,'2'-8'1703,"-2"5"-1752,8-43 11434,-3 35-4805,-3 34-4168,-8 309 1912,17-457-2781,-11-112-1543,-2 269 0,0-22 0,0 1 0,1 0 0,0 0 0,1 0 0,1 0 0,-1 0 0,2 0 0,0 0 0,5 18 0,-6-27 0,-1-1 0,1 0 0,-1 0 0,1 0 0,0 0 0,-1 0 0,1 0 0,0 0 0,0-1 0,0 1 0,0 0 0,0 0 0,0-1 0,0 1 0,0 0 0,0-1 0,0 1 0,0-1 0,0 0 0,0 1 0,0-1 0,1 0 0,-1 1 0,0-1 0,0 0 0,0 0 0,2 0 0,0-1 0,0 0 0,0 0 0,0 0 0,0 0 0,0 0 0,-1 0 0,1-1 0,0 0 0,-1 1 0,4-4 0,5-5 0,-1 0 0,0-1 0,12-16 0,-1-4 0,20-42 0,-20 34 0,-21 39 0,0 0 0,0 0 0,0 0 0,0 0 0,0 0 0,0 0 0,0-1 0,0 1 0,0 0 0,0 0 0,0 0 0,0 0 0,0 0 0,0 0 0,0 0 0,0-1 0,0 1 0,1 0 0,-1 0 0,0 0 0,0 0 0,0 0 0,0 0 0,0 0 0,0 0 0,0 0 0,0 0 0,0 0 0,1-1 0,-1 1 0,0 0 0,0 0 0,0 0 0,0 0 0,0 0 0,0 0 0,1 0 0,-1 0 0,0 0 0,0 0 0,0 0 0,0 0 0,0 0 0,0 0 0,0 0 0,1 0 0,-1 0 0,0 0 0,0 1 0,0-1 0,0 0 0,0 0 0,0 0 0,0 0 0,1 0 0,-1 0 0,0 0 0,0 0 0,0 0 0,0 0 0,0 0 0,0 1 0,3 11 0,-2 18 0,-12 133 0,0 43 0,11-203 0,0 1 0,0-1 0,1 1 0,-1-1 0,1 1 0,0-1 0,0 1 0,0-1 0,0 0 0,3 5 0,-3-7 0,0 0 0,-1 0 0,1-1 0,0 1 0,-1 0 0,1 0 0,0-1 0,0 1 0,0-1 0,-1 1 0,1-1 0,0 1 0,0-1 0,0 0 0,0 1 0,0-1 0,0 0 0,0 0 0,0 0 0,0 0 0,0 0 0,0 0 0,0 0 0,0 0 0,0 0 0,0 0 0,0 0 0,0 0 0,0-1 0,0 1 0,0-1 0,0 1 0,0 0 0,-1-1 0,1 1 0,0-1 0,0 0 0,0 1 0,-1-1 0,1 0 0,1-1 0,2-2-481,0 0 0,0 0-1,-1-1 1,1 1 0,-1-1 0,0 0 0,0 0 0,0-1-1,-1 1 1,3-10 0,14-60-10754,-9 29-3723</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08.378"/>
    </inkml:context>
    <inkml:brush xml:id="br0">
      <inkml:brushProperty name="width" value="0.025" units="cm"/>
      <inkml:brushProperty name="height" value="0.025" units="cm"/>
    </inkml:brush>
  </inkml:definitions>
  <inkml:trace contextRef="#ctx0" brushRef="#br0">49 1 14894,'0'0'12060,"0"14"-10624,0 252 1955,0-149-5950,-1-123 1369,0 0-1,0 0 1,-1 1-1,1-1 1,-1 0-1,0 1 1,-1-1-1,1 1 0,-7-10 1,7 13 668,-20-38-7272</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08.732"/>
    </inkml:context>
    <inkml:brush xml:id="br0">
      <inkml:brushProperty name="width" value="0.025" units="cm"/>
      <inkml:brushProperty name="height" value="0.025" units="cm"/>
    </inkml:brush>
  </inkml:definitions>
  <inkml:trace contextRef="#ctx0" brushRef="#br0">6 156 11915,'-2'-10'3235,"1"4"-2942,0-1 544,0 0 0,1-1 0,0 1 0,0 0 0,1-13 0,0 16-539,0 1 1,0 0-1,0 0 0,1 0 0,-1 0 1,1 0-1,-1 0 0,1 0 0,0 0 0,0 1 1,0-1-1,1 1 0,-1 0 0,1-1 1,-1 1-1,1 0 0,0 0 0,3-1 0,3-2 65,1 0 0,1 1 0,-1 0 0,0 1 0,1 0 0,0 0 0,0 1-1,0 1 1,-1 0 0,1 0 0,1 1 0,-1 1 0,-1 0 0,16 3 0,-20-3-345,-1 0 1,0 0 0,0 1 0,1 0 0,-1 0 0,0 0-1,0 1 1,-1-1 0,1 1 0,0 0 0,-1 1 0,0-1-1,0 1 1,0 0 0,0 0 0,-1 0 0,1 0 0,-1 1-1,0-1 1,0 1 0,-1 0 0,1 0 0,-1 0 0,0 0-1,-1 0 1,1 1 0,-1-1 0,0 0 0,0 1 0,0 5-1,-1-2 7,-1 0 0,1 0 0,-1-1 0,-1 1 0,0-1 0,0 1 0,-1-1 0,1 0 0,-6 10 0,-4 5 107,-27 37-1,-4 8-35,42-67-96,0 0 1,1 0-1,-1 0 1,1 0-1,-1 1 0,0-1 1,1 0-1,0 0 0,-1 0 1,1 1-1,0-1 1,0 0-1,-1 0 0,1 1 1,0-1-1,0 0 1,1 0-1,-1 1 0,0-1 1,0 0-1,0 0 1,1 0-1,-1 1 0,1-1 1,-1 0-1,1 0 0,-1 0 1,1 0-1,0 0 1,-1 0-1,1 0 0,0 0 1,0 0-1,0 0 1,0 0-1,0-1 0,0 1 1,0 0-1,0 0 0,0-1 1,0 1-1,0-1 1,1 1-1,1-1 0,7 3-7,0 0 0,0-1-1,0-1 1,17 1-1,-6 0-47,61 5-4388,-28-10-6520,-27-4-333</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09.058"/>
    </inkml:context>
    <inkml:brush xml:id="br0">
      <inkml:brushProperty name="width" value="0.025" units="cm"/>
      <inkml:brushProperty name="height" value="0.025" units="cm"/>
    </inkml:brush>
  </inkml:definitions>
  <inkml:trace contextRef="#ctx0" brushRef="#br0">126 1 15054,'0'0'2990,"-8"0"-342,0 0-2049,0 1 0,1 0 1,-1 1-1,1-1 0,-1 1 0,-8 4 1,13-5-333,0 0-1,0 1 1,1-1 0,-1 1-1,0-1 1,1 1 0,-1 0 0,1 0-1,-1 0 1,1 0 0,0 0-1,0 0 1,0 1 0,0-1 0,0 1-1,1 0 1,-1-1 0,1 1-1,0 0 1,0 0 0,0 0 0,-1 4-1,2-6-234,0 0-1,1 1 1,-1-1-1,1 0 1,-1 0-1,1 1 1,0-1-1,-1 0 1,1 0-1,0 0 1,0 0-1,0 0 1,0 0-1,0 0 1,0-1-1,0 1 1,0 0-1,0 0 1,0-1-1,0 1 1,1-1-1,-1 1 1,0-1-1,0 1 1,1-1-1,1 1 1,46 11-73,-34-8 107,-4-2-66,-1 1 1,1 0-1,0 1 0,-1 1 1,0 0-1,0 0 0,16 11 1,-23-13 13,0-1 1,0 1-1,0 1 1,-1-1 0,1 0-1,-1 1 1,0-1-1,0 1 1,0 0-1,0-1 1,-1 1-1,1 0 1,-1 0 0,0 0-1,0 0 1,-1 0-1,1 1 1,-1-1-1,0 0 1,0 0 0,0 0-1,0 0 1,-3 9-1,2-8 2,-1 0-1,0 1 1,0-1 0,0 0-1,-1 0 1,0 0-1,0 0 1,0-1 0,0 1-1,-1-1 1,0 0-1,0 0 1,0 0 0,0 0-1,-1-1 1,1 1 0,-1-1-1,0 0 1,0-1-1,0 1 1,0-1 0,-6 1-1,-4 3 8,-1-2 0,0 0-1,0 0 1,-1-2 0,1 0-1,-21 0 1,37-2-80,0 0 0,0 0 0,-1 0 1,1 0-1,0 0 0,-1-1 0,1 1 0,0 0 0,0 0 0,-1 0 1,1 0-1,0 0 0,0 0 0,0-1 0,-1 1 0,1 0 0,0 0 0,0 0 1,0-1-1,-1 1 0,1 0 0,0 0 0,0-1 0,0 1 0,0 0 1,0 0-1,-1-1 0,1 1 0,0 0 0,0 0 0,0-1 0,0 1 1,0 0-1,0 0 0,0-1 0,0 1 0,0-1 0,3-10-7044,7-2-4969</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10.492"/>
    </inkml:context>
    <inkml:brush xml:id="br0">
      <inkml:brushProperty name="width" value="0.025" units="cm"/>
      <inkml:brushProperty name="height" value="0.025" units="cm"/>
    </inkml:brush>
  </inkml:definitions>
  <inkml:trace contextRef="#ctx0" brushRef="#br0">1 82 7207,'0'0'17056,"10"0"-15049,31 0-660,1-2-1,53-10 1,93-26-726,-49 9-3552,-154 33-2919,-10 4 2321,-5 2-561,-10 2-3106</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10.837"/>
    </inkml:context>
    <inkml:brush xml:id="br0">
      <inkml:brushProperty name="width" value="0.025" units="cm"/>
      <inkml:brushProperty name="height" value="0.025" units="cm"/>
    </inkml:brush>
  </inkml:definitions>
  <inkml:trace contextRef="#ctx0" brushRef="#br0">0 70 14253,'0'0'12076,"83"5"-9962,-35-14-961,1-1-416,0-1-321,-3 1-256,0 2-128,-4 2-384,-2 2-1538,-2-2-3267,4-5-4164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36.564"/>
    </inkml:context>
    <inkml:brush xml:id="br0">
      <inkml:brushProperty name="width" value="0.025" units="cm"/>
      <inkml:brushProperty name="height" value="0.025" units="cm"/>
    </inkml:brush>
  </inkml:definitions>
  <inkml:trace contextRef="#ctx0" brushRef="#br0">7 59 9897,'0'0'21268,"-1"13"-20840,-1-2-379,0-1 32,1 1 1,0-1 0,1 0-1,0 0 1,2 12 0,-2-19-63,1-1 0,-1 1 1,1-1-1,0 0 1,-1 1-1,1-1 1,0 0-1,0 0 1,1 0-1,-1 0 1,0 0-1,1 0 1,-1 0-1,1 0 1,0 0-1,-1 0 0,1-1 1,0 1-1,0-1 1,0 1-1,0-1 1,0 0-1,1 0 1,-1 0-1,0 0 1,0 0-1,1-1 1,-1 1-1,1-1 0,2 1 1,2-1-18,1-1 0,-1 1 0,1-1 0,-1-1 0,1 1 0,-1-1 0,0-1 0,0 1 0,0-1 0,0-1 0,-1 1 0,1-1 0,-1 0 0,0 0 0,0-1 0,0 0 0,-1 0 0,0 0 0,5-7 0,0 1-3,-1 1 0,-1-2 1,0 1-1,-1-1 0,0 0 0,0-1 0,-2 0 1,1 0-1,4-21 0,-16 73 1,2 1 0,0 51 0,4-89-70,0 0 0,0 0 0,0 0 0,0 0 0,1 0 0,-1 0 0,1 1 0,-1-1 0,1 0 0,0 0 1,0 0-1,0-1 0,0 1 0,0 0 0,0 0 0,0 0 0,1-1 0,-1 1 0,1-1 0,-1 1 0,1-1 0,0 1 0,-1-1 0,1 0 0,0 0 0,0 0 0,0 0 0,0 0 0,0 0 0,0-1 0,0 1 1,0-1-1,0 1 0,0-1 0,1 0 0,-1 0 0,0 0 0,0 0 0,0 0 0,4-1 0,0 0-384,0 1 1,0-2-1,0 1 0,0-1 1,0 1-1,0-2 0,0 1 1,-1-1-1,1 0 0,-1 0 1,0 0-1,0-1 0,8-6 1,8-17-7400</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44.640"/>
    </inkml:context>
    <inkml:brush xml:id="br0">
      <inkml:brushProperty name="width" value="0.025" units="cm"/>
      <inkml:brushProperty name="height" value="0.025" units="cm"/>
    </inkml:brush>
  </inkml:definitions>
  <inkml:trace contextRef="#ctx0" brushRef="#br0">1 181 4228,'0'0'870,"-1"-9"1442,3-27 13,-1 15 1415,0-2 7699,-1 26-7956,0 16-2183,0 7-841,1-1 0,1 1 0,10 42 0,-8-55-336,-1 0 0,2-1 1,0 0-1,0 0 1,1-1-1,1 1 1,0-1-1,0 0 1,12 12-1,-18-22-123,0 0 0,0 0 0,0 0 0,0 0 0,0 0 0,0 0 0,0 0 0,0-1 0,1 1 0,-1 0 0,0-1 0,1 1 0,-1-1 0,0 0 0,1 1 0,-1-1 0,0 0 0,1 0 0,-1 0 0,0 0 0,1 0 0,-1 0 0,1 0 0,-1 0 0,0-1 0,1 1 0,-1 0 0,0-1 0,1 1 0,-1-1 0,0 0 0,0 1 0,1-1 0,-1 0 0,0 0 0,0 0 0,0 1 0,0-1 0,0 0 0,0-1 0,0 1 0,0-1 0,6-7 0,0 0 0,-1 0 0,0-1 0,5-10 0,-9 15 0,43-93 0,-30 62 0,2 0 0,26-42 0,-36 69 0,1 0 0,0 0 0,0 1 0,11-8 0,8-9 0,-33 59-2242,-3-17-5029,2 0-4740</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45.447"/>
    </inkml:context>
    <inkml:brush xml:id="br0">
      <inkml:brushProperty name="width" value="0.025" units="cm"/>
      <inkml:brushProperty name="height" value="0.025" units="cm"/>
    </inkml:brush>
  </inkml:definitions>
  <inkml:trace contextRef="#ctx0" brushRef="#br0">39 119 12524,'0'0'17707,"-7"8"-16767,-21 27-139,27-33-777,1 0 1,-1-1 0,1 1 0,-1 0-1,1 0 1,0 0 0,0 0 0,-1-1-1,1 1 1,1 0 0,-1 0 0,0 0 0,0 0-1,1 0 1,-1-1 0,1 1 0,-1 0-1,1 0 1,0-1 0,1 3 0,22 33 226,-17-26-227,-5-8-24,12 19 0,0 0 0,2 0 0,0-2 0,1 0 0,32 28 0,-49-47 0,1-1 0,-1 1 0,1-1 0,-1 1 0,1-1 0,0 1 0,-1-1 0,1 1 0,-1-1 0,1 0 0,0 0 0,0 1 0,-1-1 0,1 0 0,0 0 0,-1 0 0,1 0 0,0 1 0,0-1 0,-1 0 0,1-1 0,0 1 0,0 0 0,-1 0 0,1 0 0,0 0 0,0 0 0,-1-1 0,1 1 0,0 0 0,-1-1 0,1 1 0,0-1 0,1-1 0,-1 0 0,0 0 0,1 0 0,-1 0 0,0 0 0,0 0 0,0 0 0,-1 0 0,1 0 0,-1-1 0,1-2 0,4-67 0,-5 67 0,-2-77 0,0 26 0,6-59 0,2 63 0,-6 76-2145,-1 7-4497,1-12-2252</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45.898"/>
    </inkml:context>
    <inkml:brush xml:id="br0">
      <inkml:brushProperty name="width" value="0.025" units="cm"/>
      <inkml:brushProperty name="height" value="0.025" units="cm"/>
    </inkml:brush>
  </inkml:definitions>
  <inkml:trace contextRef="#ctx0" brushRef="#br0">1 204 4837,'0'0'23424,"11"-2"-21961,357-72 313,4-31-527,-330 93-1231,-5 2-210,-51 10-11537,1 0 4560</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46.547"/>
    </inkml:context>
    <inkml:brush xml:id="br0">
      <inkml:brushProperty name="width" value="0.025" units="cm"/>
      <inkml:brushProperty name="height" value="0.025" units="cm"/>
    </inkml:brush>
  </inkml:definitions>
  <inkml:trace contextRef="#ctx0" brushRef="#br0">0 17 5221,'0'0'21268,"1"10"-19640,3 133-163,2 30 655,-4-148-1907,2 0 0,0-1 0,2 1 0,17 44 0,-19-219-213,-4 123 0,-1-14 0,9-73 0,-6 104 0,-1-1 0,2 1 0,-1-1 0,2 1 0,-1 0 0,1 0 0,1 1 0,0-1 0,0 1 0,1 0 0,0 0 0,8-9 0,-9 14 0,-1 0 0,1 1 0,0-1 0,0 1 0,0 0 0,1 0 0,-1 0 0,1 1 0,-1 0 0,1 0 0,0 1 0,8-2 0,6 0 0,0 2 0,27 0 0,-28 2 0,-17-2 0,0 1 0,0 0 0,0 0 0,0 0 0,0 0 0,0 0 0,-1 0 0,1 1 0,0-1 0,0 1 0,0-1 0,0 1 0,0 0 0,0 0 0,-1 0 0,1 0 0,0 0 0,-1 0 0,1 0 0,-1 0 0,1 1 0,-1-1 0,1 1 0,-1-1 0,0 1 0,0-1 0,0 1 0,0 0 0,0-1 0,0 1 0,0 0 0,-1 0 0,2 3 0,-2-1 0,0-1 0,-1 1 0,1-1 0,0 1 0,-1-1 0,0 0 0,0 1 0,0-1 0,0 0 0,-1 1 0,1-1 0,-1 0 0,0 0 0,0 0 0,0 0 0,0-1 0,0 1 0,-4 3 0,-4 4 0,-2-1 0,1 0 0,-1 0 0,0-2 0,0 1 0,-19 7 0,23-11 0,0-1 0,-1 0 0,1-1 0,0 0 0,-1 0 0,1-1 0,-1 0 0,0 0 0,1-1 0,-1 0 0,-16-2 0,24 1-2,0 1 0,0 0 0,0 0 0,0-1 0,0 1 0,0-1 0,0 1 0,0-1 0,0 1 0,0-1 0,1 0 0,-1 1 0,0-1 0,0 0 0,1 0 0,-1 0 0,0 1 0,1-1 0,-1 0 0,1 0 0,-1 0 0,1 0 0,0 0 0,-1 0 0,1 0 0,0 0 0,0 0 0,0 0 0,-1 0 0,1 0 0,0 0 0,0 0 0,0 0 0,1 0 0,-1 0 0,0 0 0,0 0 0,1 0 0,-1-1 0,2-3-364,-1 0-1,1 1 1,0-1 0,0 1-1,1-1 1,-1 1 0,5-5-1,19-22-8025</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49.783"/>
    </inkml:context>
    <inkml:brush xml:id="br0">
      <inkml:brushProperty name="width" value="0.025" units="cm"/>
      <inkml:brushProperty name="height" value="0.025" units="cm"/>
    </inkml:brush>
  </inkml:definitions>
  <inkml:trace contextRef="#ctx0" brushRef="#br0">1 75 14638,'0'0'12177,"5"9"-10885,2 9-1169,-1 0 0,-1 1 0,0 0 1,-1 0-1,-1 0 0,-1 0 1,-1 22-1,2-10-138,-3-18-89,0-8-88,0-1 0,0 1 0,0 0 0,1-1 0,-1 1 0,1-1 0,0 1 0,0 0 0,1-1 0,0 0 0,-1 1 0,1-1 0,3 4 0,-4-8 122,-1 0 0,0 0 0,1 0 1,-1 0-1,1 0 0,-1 0 0,0 0 0,1 0 0,-1 0 0,0 0 0,1 0 0,-1 0 0,1-1 0,-1 1 1,0 0-1,1 0 0,-1 0 0,0-1 0,1 1 0,-1 0 0,0 0 0,0-1 0,1 1 0,-1 0 0,0-1 1,0 1-1,1 0 0,-1-1 0,0 1 0,0 0 0,0-1 0,0 1 0,0-1 0,0 1 0,1 0 1,-1-1-1,0 1 0,0-1 0,6-18-1309,5-42-933,-2-93-13249,-9 110 14467,0 3 4559,0 3 7216,0 80-8964,1 1 0,2 0 0,2-1 0,17 67 0,-21-106-1678,1 0 0,-1 0 0,0 0 0,1 0 0,0 0 0,-1 0 0,1 0 0,0-1 0,1 1 0,-1-1 0,4 4 0,-6-6-71,1 1 1,-1-1-1,1 0 1,0 1 0,-1-1-1,1 0 1,-1 1 0,1-1-1,0 0 1,-1 0 0,1 0-1,0 0 1,-1 0 0,1 0-1,0 0 1,-1 0 0,1 0-1,0 0 1,-1 0 0,1 0-1,0 0 1,0-1 0,1 0-126,-1 1 0,0-1 1,0 0-1,0 0 0,0 0 1,0 0-1,0-1 0,0 1 1,-1 0-1,1 0 0,0 0 0,-1-1 1,1 1-1,-1 0 0,1-2 1,9-32-4804</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50.748"/>
    </inkml:context>
    <inkml:brush xml:id="br0">
      <inkml:brushProperty name="width" value="0.025" units="cm"/>
      <inkml:brushProperty name="height" value="0.025" units="cm"/>
    </inkml:brush>
  </inkml:definitions>
  <inkml:trace contextRef="#ctx0" brushRef="#br0">0 455 12364,'0'0'19314,"12"-6"-18401,0-3-898,0-1-1,0-1 1,-1 1 0,0-2-1,-1 0 1,0 0 0,-1 0-1,0-1 1,-1-1 0,0 1-1,6-19 1,16-34-15,-4-1 0,24-89 0,-45 254 0,-6-55 0,0-11 0,4 54 0,-2-79 0,0 0 0,0 0 0,0 0 0,1 0 0,0 0 0,1-1 0,0 1 0,0-1 0,0 1 0,0-1 0,1 0 0,0 0 0,7 7 0,17 3-1001,-27-16 842,-1 1 1,1-1-1,0 0 0,0 1 1,0-1-1,0 0 0,0 1 1,0-1-1,0 0 0,0 0 1,0 0-1,0 0 0,1 0 1,-1 0-1,0 0 0,0 0 1,0-1-1,0 1 0,0 0 1,0 0-1,0-1 0,0 1 1,-1-1-1,1 1 0,0-1 1,1 0-1,0-8-7688</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5:51.403"/>
    </inkml:context>
    <inkml:brush xml:id="br0">
      <inkml:brushProperty name="width" value="0.025" units="cm"/>
      <inkml:brushProperty name="height" value="0.025" units="cm"/>
    </inkml:brush>
  </inkml:definitions>
  <inkml:trace contextRef="#ctx0" brushRef="#br0">0 961 3748,'0'0'19565,"12"3"-18578,8-1-693,0-1 0,0-1-1,0-1 1,0-1-1,-1 0 1,1-2 0,24-6-1,510-183 1299,-327 106-1545,1035-302-451,-764 248 456,-3 15 615,-441 120-651,-53 6-133,-33 4-2109,-5-5-3503,21-7-1141</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08.991"/>
    </inkml:context>
    <inkml:brush xml:id="br0">
      <inkml:brushProperty name="width" value="0.025" units="cm"/>
      <inkml:brushProperty name="height" value="0.025" units="cm"/>
    </inkml:brush>
  </inkml:definitions>
  <inkml:trace contextRef="#ctx0" brushRef="#br0">1 154 9225,'0'0'20520,"5"11"-19751,11 29-145,-9-19-353,0-1 1,2 0-1,0-1 1,1 0-1,16 22 1,-25-40-272,0 0 0,-1 0 0,1 0 0,0 0 0,0 0 0,0 0 0,0 0 0,0 0 0,0-1 0,0 1 0,0 0 0,0-1 0,0 1 0,0-1 0,1 1 0,-1-1 0,0 1 0,0-1 0,0 0 0,1 1 0,-1-1 0,0 0 0,1 0 0,-1 0 0,0 0 0,0 0 0,1-1 0,-1 1 0,0 0 0,0 0 0,1-1 0,-1 1 0,0-1 0,0 1 0,0-1 0,0 0 0,0 1 0,0-1 0,0 0 0,0 0 0,0 0 0,0 0 0,0 1 0,0-1 0,0 0 0,-1-1 0,1 1 0,0 0 0,-1 0 0,1 0 0,0-2 0,4-8 0,1 0 0,-1-1 0,-1 0 0,3-13 0,-4 14 0,19-89 0,-16 62 0,9 89 0,-6-23 0,-7-20 0,1 0 0,0 0 0,0 0 0,0 0 0,1-1 0,9 13 0,-12-19 0,0 1 0,0-1 0,0 0 0,0 0 0,0 0 0,0 0 0,1 0 0,-1 0 0,0 0 0,1 0 0,-1-1 0,1 1 0,-1 0 0,1-1 0,-1 1 0,1-1 0,-1 0 0,1 0 0,-1 1 0,1-1 0,0 0 0,-1 0 0,1 0 0,-1 0 0,1-1 0,-1 1 0,1 0 0,0-1 0,-1 1 0,0-1 0,1 0 0,-1 1 0,1-1 0,-1 0 0,0 0 0,1 0 0,-1 0 0,0 0 0,0 0 0,0 0 0,0 0 0,0 0 0,2-3 0,9-11 0,-1-1 0,-1 0 0,0 0 0,-1-1 0,-1-1 0,-1 1 0,0-1 0,-1 0 0,-1-1 0,-1 1 0,-1-1 0,2-37 0,-2 62-5218,-1-3 1612</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09.492"/>
    </inkml:context>
    <inkml:brush xml:id="br0">
      <inkml:brushProperty name="width" value="0.025" units="cm"/>
      <inkml:brushProperty name="height" value="0.025" units="cm"/>
    </inkml:brush>
  </inkml:definitions>
  <inkml:trace contextRef="#ctx0" brushRef="#br0">68 168 7976,'0'0'7281,"-8"7"-5717,-32 30 1176,21-14 6638,22-23-5945,13 0-3107,11-9-306,0-2 1,0 0-1,38-24 1,8-2-34,1 5 13,-42 20 0,-1-1 0,0-2 0,45-30 0,-76 45-28,0 0 0,1 0 0,-1 0-1,0 0 1,0 0 0,0 0 0,0 0 0,1-1 0,-1 1-1,0 0 1,0 0 0,0 0 0,0 0 0,0 0 0,0-1 0,1 1-1,-1 0 1,0 0 0,0 0 0,0 0 0,0-1 0,0 1-1,0 0 1,0 0 0,0 0 0,0-1 0,0 1 0,0 0-1,0 0 1,0 0 0,0-1 0,0 1 0,0 0 0,0 0 0,0 0-1,0 0 1,0-1 0,0 1 0,0 0 0,0 0 0,-1 0-1,1 0 1,0-1 0,0 1 0,0 0 0,0 0 0,0 0 0,0 0-1,-1 0 1,1-1 0,0 1 0,0 0 0,0 0 0,-17-5-3609,14 5 2964,0-1 1,0 1-1,1 0 1,-1 0-1,0 0 0,0 0 1,0 1-1,0-1 0,0 1 1,0 0-1,-4 1 0,-3 7-5669</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6:10.070"/>
    </inkml:context>
    <inkml:brush xml:id="br0">
      <inkml:brushProperty name="width" value="0.025" units="cm"/>
      <inkml:brushProperty name="height" value="0.025" units="cm"/>
    </inkml:brush>
  </inkml:definitions>
  <inkml:trace contextRef="#ctx0" brushRef="#br0">1 47 6534,'0'0'24263,"0"12"-23142,0 43-909,2 1 1,3-1-1,21 95 0,-18-229-212,-8 51 0,5-94 0,-4 110 0,1 0 0,0-1 0,1 1 0,0 0 0,1 0 0,0 0 0,8-15 0,-10 25 0,0 0 0,-1-1 0,1 1 0,0 0 0,0 0 0,0 0 0,1 0 0,-1 0 0,0 1 0,1-1 0,-1 1 0,1-1 0,-1 1 0,1 0 0,0 0 0,0 0 0,4-1 0,51-1 0,-40 4 0,-17-1 0,0 1 0,-1-1 0,1 1 0,0 0 0,-1-1 0,1 1 0,-1 0 0,1-1 0,-1 1 0,1 0 0,-1-1 0,1 1 0,-1 0 0,0 0 0,1 0 0,-1 0 0,0-1 0,0 1 0,0 0 0,1 0 0,-1 0 0,0 0 0,0 0 0,0 0 0,-1-1 0,1 1 0,0 0 0,0 1 0,-4 28 0,2-25 0,-1 0 0,1-1 0,-1 1 0,0-1 0,0 1 0,0-1 0,-1 0 0,1 0 0,-1-1 0,0 1 0,0-1 0,-7 5 0,8-6 0,1-1 0,-1 1 0,1-1 0,-1 1 0,1-1 0,-1 0 0,0 0 0,0 0 0,0-1 0,0 1 0,0-1 0,1 1 0,-1-1 0,0 0 0,0 0 0,0 0 0,0-1 0,0 1 0,0-1 0,0 1 0,0-1 0,0 0 0,1 0 0,-4-2 0,5 2-80,0 0 0,0 0 0,-1 0 0,1-1 0,0 1 0,1 0-1,-1-1 1,0 1 0,0-1 0,0 1 0,1-1 0,-1 1 0,1-1 0,-1 0 0,1 1 0,0-1 0,0 1 0,0-1 0,0 0-1,0 1 1,0-1 0,0 0 0,0 1 0,0-1 0,1-1 0,5-6-7511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37.015"/>
    </inkml:context>
    <inkml:brush xml:id="br0">
      <inkml:brushProperty name="width" value="0.025" units="cm"/>
      <inkml:brushProperty name="height" value="0.025" units="cm"/>
    </inkml:brush>
  </inkml:definitions>
  <inkml:trace contextRef="#ctx0" brushRef="#br0">41 1 18001,'-2'9'4057,"-9"43"-2272,1 1 0,3 0 0,2-1-1,3 2 1,8 97 0,-5-141-1785,16 182 0,-17-192 0,0 0 0,0-1 0,0 1 0,0 0 0,0 0 0,0 0 0,0 0 0,0 0 0,-1 0 0,1 0 0,0-1 0,0 1 0,0 0 0,0 0 0,0 0 0,0 0 0,0 0 0,-1 0 0,1 0 0,0 0 0,0 0 0,0 0 0,0 0 0,0 0 0,0 0 0,-1 0 0,1 0 0,0 0 0,0 0 0,0 0 0,0 0 0,0 0 0,-1 0 0,1 0 0,0 0 0,0 0 0,0 0 0,0 0 0,0 0 0,0 0 0,-1 0 0,1 0 0,0 0 0,0 0 0,0 0 0,0 1 0,0-1 0,0 0 0,0 0 0,-1 0 0,1 0 0,-7-16 0,1-27 0,1-1 0,3 1 0,1-1 0,2 0 0,2 1 0,12-61 0,-12 90-102,1 0-1,0 1 1,0-1-1,1 1 1,1 0-1,1 0 1,-1 0 0,2 1-1,0 0 1,0 1-1,11-12 1,-12 16 15,1 1 0,0 0 0,-1 0 0,2 0 0,-1 1 0,1 0 0,0 1 1,0 0-1,0 0 0,0 1 0,1 0 0,-1 1 0,1 0 0,0 1 0,-1 0 0,18 0 0,-26 1 72,0-1 0,0 1 0,0 0-1,-1 0 1,1 0 0,0 0-1,0 0 1,0 0 0,0 1-1,0-1 1,0 0 0,-1 0 0,1 1-1,0-1 1,0 0 0,0 1-1,0-1 1,-1 1 0,1-1-1,0 1 1,-1-1 0,1 1 0,0 0-1,-1-1 1,1 1 0,-1 0-1,1 0 1,0 0 0,-1 1 38,0-1 0,0 1 0,0-1 0,0 0 0,0 1 0,0-1 0,-1 1 0,1-1 0,0 1 0,-1-1 0,1 0 1,-1 1-1,1-1 0,-1 0 0,-1 2 0,-3 5 245,0-1 0,-1 0 0,0 0 0,-10 9 0,-7 5-62,-1-1-1,-1-2 1,-1 0 0,-1-2 0,0 0 0,-44 16 0,56-31-312,22-12-275,22-15-1598,-28 25 1717,91-74-16105,-60 47 7115</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48.182"/>
    </inkml:context>
    <inkml:brush xml:id="br0">
      <inkml:brushProperty name="width" value="0.025" units="cm"/>
      <inkml:brushProperty name="height" value="0.025" units="cm"/>
    </inkml:brush>
  </inkml:definitions>
  <inkml:trace contextRef="#ctx0" brushRef="#br0">33 0 8008,'0'0'9860,"0"12"-5670,-15 129 633,-2 50-3571,21-94-2923,-2-80-379,1 0 0,1 0 0,9 25 1,2 21-10094,-10 3 9744,-15 68 10793,4-76-5710,3-4-4383,1-37 1734,2-1 0,0 1 0,1-1 0,1 0 0,0 0 0,2 1 0,-1-2 0,9 23 0,-7-28 38,-2 1 0,0 0 0,0 1-1,-1-1 1,0 0 0,-1 1 0,0 0 0,-1 19-1,-4 8 743,-10 48-1,7-55-161,2 0 1,-1 40-1,6-23-2436,2-31-2466</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48.510"/>
    </inkml:context>
    <inkml:brush xml:id="br0">
      <inkml:brushProperty name="width" value="0.025" units="cm"/>
      <inkml:brushProperty name="height" value="0.025" units="cm"/>
    </inkml:brush>
  </inkml:definitions>
  <inkml:trace contextRef="#ctx0" brushRef="#br0">2 1 7719,'0'9'5024,"-1"10"-4059,0 0 1,2 1-1,0-1 1,1 0-1,1 0 1,8 26-1,-8-35 5,0 0 1,-1 1-1,0 0 0,1 19 1,-2 19-1120,-1-30-1084</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49.897"/>
    </inkml:context>
    <inkml:brush xml:id="br0">
      <inkml:brushProperty name="width" value="0.025" units="cm"/>
      <inkml:brushProperty name="height" value="0.025" units="cm"/>
    </inkml:brush>
  </inkml:definitions>
  <inkml:trace contextRef="#ctx0" brushRef="#br0">139 91 4548,'0'0'12396,"7"-11"-9583,25-31-127,-20 16 1488,-12 26-4068,0-1 0,0 1 0,0-1 0,0 1 1,0 0-1,0-1 0,0 1 0,0-1 0,-1 1 1,1-1-1,0 1 0,0 0 0,0-1 0,0 1 0,-1-1 1,1 1-1,0 0 0,0-1 0,-1 1 0,1 0 1,0-1-1,0 1 0,-1 0 0,1 0 0,0-1 0,-1 1 1,1 0-1,0 0 0,-2-1 0,1 1-32,0 0 0,0 0 0,0 0 0,-1 0 0,1 0 0,0 0 0,0 0 0,-1 1 0,1-1 0,0 0 0,0 1 0,0-1 0,0 1 0,0-1 0,0 1 0,0 0 0,0-1 0,0 1 0,0 0 0,0 0 0,0-1 0,0 1 0,0 0 0,0 0 0,0 2 0,-6 10-9,0 0-1,1 0 1,1 1-1,0 0 1,0 0-1,2 0 1,-4 29-1,-1 110 406,7-97-415,-4 192-55,1-281-704,-1 1 0,-2 0 1,-1 0-1,-1 1 0,-15-33 0,8 34-7177,2 14-1128,6 9 1199</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50.223"/>
    </inkml:context>
    <inkml:brush xml:id="br0">
      <inkml:brushProperty name="width" value="0.025" units="cm"/>
      <inkml:brushProperty name="height" value="0.025" units="cm"/>
    </inkml:brush>
  </inkml:definitions>
  <inkml:trace contextRef="#ctx0" brushRef="#br0">5 78 2915,'-2'-7'6598,"-1"2"-1858,3-4-608,0 3-672,0-3-578,9 1-383,5 0-674,6 3-543,3 0-417,3 1-609,2 4-224,-4 0-481,0-2-1985,-7-1-2531,-4-3-2209</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50.707"/>
    </inkml:context>
    <inkml:brush xml:id="br0">
      <inkml:brushProperty name="width" value="0.025" units="cm"/>
      <inkml:brushProperty name="height" value="0.025" units="cm"/>
    </inkml:brush>
  </inkml:definitions>
  <inkml:trace contextRef="#ctx0" brushRef="#br0">165 0 13453,'0'0'17889,"-1"8"-17179,-5 8-639,0 0 1,0 0-1,-2-1 1,0 0-1,0 0 1,-2-1-1,1 0 1,-2-1-1,-23 24 1,27-37-72,7-11 0,5-12 0,-3 14 0,4-10 0,1 0 0,0 0 0,1 0 0,14-23 0,-19 96 0,-8 114 0,2-179 0,-1 0 0,0 1 0,0-1 0,-1 1 0,0 0 0,-1 1 0,-12-17 0,6 7 0,-32-51 0,52 78 0,1 1 0,0-1 0,0-1 0,1 0 0,0 0 0,0-1 0,0 0 0,1 0 0,14 4 0,0 0 0,0-2 0,0-1 0,40 7 0,-73-19-2394,-18-6-5996,-1 1-429</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56.314"/>
    </inkml:context>
    <inkml:brush xml:id="br0">
      <inkml:brushProperty name="width" value="0.025" units="cm"/>
      <inkml:brushProperty name="height" value="0.025" units="cm"/>
    </inkml:brush>
  </inkml:definitions>
  <inkml:trace contextRef="#ctx0" brushRef="#br0">1 21 3651,'0'0'17820,"8"5"-15444,7 0-1817,-1-1 0,1 0 1,-1-1-1,1 0 1,0-1-1,0-1 1,0 0-1,1-1 1,14-2-1,166-31-1411,-133 20-5471,-71 14 5,-4-2 3729,0 0-333,-18 1-6842</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56.659"/>
    </inkml:context>
    <inkml:brush xml:id="br0">
      <inkml:brushProperty name="width" value="0.025" units="cm"/>
      <inkml:brushProperty name="height" value="0.025" units="cm"/>
    </inkml:brush>
  </inkml:definitions>
  <inkml:trace contextRef="#ctx0" brushRef="#br0">0 0 9545,'0'0'15695,"71"12"-14030,-22-12-608,10 0-640,3 0-65,1 0-256,-3 0-64,-1 0-32,-10 0-1121,-5 0-1922,-9 0-1953,-4-8-3973</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9:01.605"/>
    </inkml:context>
    <inkml:brush xml:id="br0">
      <inkml:brushProperty name="width" value="0.025" units="cm"/>
      <inkml:brushProperty name="height" value="0.025" units="cm"/>
    </inkml:brush>
  </inkml:definitions>
  <inkml:trace contextRef="#ctx0" brushRef="#br0">1 135 3523,'0'-3'578,"1"-1"-1,-1 1 1,1 0-1,0 0 1,0 0 0,0-1-1,1 1 1,-1 0-1,1 0 1,-1 1-1,1-1 1,0 0-1,0 1 1,4-5-1,42-37 1744,-23 24 535,-6 1 3371,-19 18-6197,0 1 0,0 0 0,0 0 0,0 0 0,0 0 0,0 0 0,0 0 0,1-1 0,-1 1 0,0 0 0,0 0 0,0 0 0,0 0 0,0 0 0,0 0 0,0 0 0,1 0 0,-1 0 0,0 0 0,0 0 0,0-1 0,0 1 0,0 0 0,0 0 0,1 0 0,-1 0 0,0 0 0,0 0 0,0 0 0,0 0 0,0 0 0,1 0 0,-1 0 0,0 0 0,0 1 0,0-1 0,0 0 0,0 0 0,0 0 0,1 0 0,-1 0 0,0 0 0,0 0 0,0 0-1,0 0 1,0 0 0,0 0 0,0 1 0,1-1 0,-1 0 0,0 0 0,0 0 0,0 0 0,0 0 0,0 0 0,0 0 0,0 1 0,0-1 0,0 0 0,0 0 0,0 0 0,0 1 0,3 15 3074,-2 18 1080,-6-8-4184,-1-1 0,-1 1 0,-1-2 0,-1 1 0,-20 38 0,-1 7 0,23-55 0,5-10 0,0 0 0,0-1 0,0 1 0,0 0 0,1 0 0,0 0 0,-1 7 0,57-12 0,34-24 0,-73 18 0,1 1 0,0 0 0,0 1 0,0 1 0,26-2 0,-29 2-2480,-5-8-4051,-1-2-3260</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9:02.042"/>
    </inkml:context>
    <inkml:brush xml:id="br0">
      <inkml:brushProperty name="width" value="0.025" units="cm"/>
      <inkml:brushProperty name="height" value="0.025" units="cm"/>
    </inkml:brush>
  </inkml:definitions>
  <inkml:trace contextRef="#ctx0" brushRef="#br0">0 23 9769,'0'0'22283,"14"0"-21648,260-18-555,-248 16-1541,-1 0 1,1 2-1,-1 0 1,33 6-1,-52-6-6813</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9:02.564"/>
    </inkml:context>
    <inkml:brush xml:id="br0">
      <inkml:brushProperty name="width" value="0.025" units="cm"/>
      <inkml:brushProperty name="height" value="0.025" units="cm"/>
    </inkml:brush>
  </inkml:definitions>
  <inkml:trace contextRef="#ctx0" brushRef="#br0">0 10 5093,'0'0'26580,"8"1"-25657,32-1-518,50-5 1,-35 1-1863,-3 3-4159</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37.401"/>
    </inkml:context>
    <inkml:brush xml:id="br0">
      <inkml:brushProperty name="width" value="0.025" units="cm"/>
      <inkml:brushProperty name="height" value="0.025" units="cm"/>
    </inkml:brush>
  </inkml:definitions>
  <inkml:trace contextRef="#ctx0" brushRef="#br0">72 22 12716,'0'0'10981,"-1"12"-8178,-6 45-956,-17 66 1,10-57-562,-7 72 0,17 55-1286,32-366 0,-9 77 0,-13 60 0,23-110 0,-26 132 0,1 1 0,1-1 0,1 1 0,0 1 0,0-1 0,1 1 0,1 0 0,10-13 0,-16 23 0,0-1 0,0 1 0,0-1 0,1 1 0,-1 0 0,1 0 0,-1 0 0,1 0 0,0 0 0,0 1 0,0-1 0,0 1 0,0 0 0,0 0 0,0 0 0,0 0 0,0 1 0,1-1 0,-1 1 0,0-1 0,1 1 0,-1 0 0,0 1 0,0-1 0,1 1 0,-1-1 0,0 1 0,0 0 0,0 0 0,0 0 0,0 0 0,0 1 0,0 0 0,5 3 0,-4-2 0,-1 0 0,0 0 0,0 0 0,0 1 0,-1-1 0,1 1 0,-1-1 0,0 1 0,0 0 0,0 0 0,0 0 0,-1 0 0,0 1 0,1-1 0,-1 0 0,-1 1 0,1-1 0,-1 0 0,0 1 0,0-1 0,0 1 0,0-1 0,-1 0 0,0 1 0,0-1 0,-2 5 0,-1-1 0,0 1 0,-1-1 0,0 0 0,-1 0 0,0-1 0,0 1 0,0-1 0,-1-1 0,0 1 0,-1-1 0,1-1 0,-1 1 0,0-1 0,-1 0 0,1-1 0,-1 0 0,0-1 0,0 1 0,0-2 0,0 1 0,-14 1 0,22-4-120,-1 0 0,1 0-1,0 0 1,0 0 0,0 0 0,0 0 0,-1-1 0,1 1-1,0 0 1,0-1 0,0 1 0,0 0 0,0-1 0,0 1-1,0-1 1,0 0 0,0 1 0,0-1 0,0 0 0,0 0-1,1 1 1,-2-3 0,-4-16-7254,5-4-9714</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9:03.459"/>
    </inkml:context>
    <inkml:brush xml:id="br0">
      <inkml:brushProperty name="width" value="0.025" units="cm"/>
      <inkml:brushProperty name="height" value="0.025" units="cm"/>
    </inkml:brush>
  </inkml:definitions>
  <inkml:trace contextRef="#ctx0" brushRef="#br0">128 0 9833,'0'0'20163,"-1"14"-18545,-1 5-1453,0-1-1,-2 1 1,0-1 0,-1 1 0,-1-1-1,-9 19 1,-70 140-165,85-177 0,-1 1 0,1 0 0,-1 0 0,1-1 0,0 1 0,-1 0 0,1-1 0,0 1 0,0 0 0,-1 0 0,1 0 0,0-1 0,0 1 0,0 0 0,0 0 0,0 0 0,0-1 0,0 1 0,0 0 0,1 0 0,-1 0 0,0-1 0,0 1 0,1 0 0,-1 0 0,0-1 0,1 1 0,-1 0 0,1-1 0,-1 1 0,1 0 0,-1-1 0,2 2 0,0-2 0,0 1 0,0 0 0,1 0 0,-1-1 0,0 1 0,0-1 0,1 0 0,-1 0 0,0 0 0,1 0 0,-1 0 0,3-1 0,16-2 0,-1-2 0,23-7 0,-29 8 0,28-9 26,-27 8-61,0 0-1,1 1 1,-1 1-1,1 0 1,26-1-1,-41 4-1603</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9:04.348"/>
    </inkml:context>
    <inkml:brush xml:id="br0">
      <inkml:brushProperty name="width" value="0.025" units="cm"/>
      <inkml:brushProperty name="height" value="0.025" units="cm"/>
    </inkml:brush>
  </inkml:definitions>
  <inkml:trace contextRef="#ctx0" brushRef="#br0">147 22 12684,'0'0'17462,"8"-4"-15556,24-13-1266,-32 17-638,0 0-1,0 0 1,0 0-1,0 0 1,0 0-1,1 0 1,-1 0-1,0-1 1,0 1-1,0 0 1,0 0-1,0 0 1,1 0-1,-1 0 1,0 0-1,0 0 1,0 0-1,0 0 1,1 0-1,-1 0 1,0 0-1,0 0 1,0 0-1,0 0 1,1 0-1,-1 1 1,0-1-1,0 0 1,0 0-1,0 0 1,0 0-1,1 0 1,-1 0-1,0 0 1,0 0-1,0 0 1,0 1-1,0-1 1,0 0-1,0 0 1,1 0-1,-1 0 1,0 0-1,0 1 0,0-1 1,0 0-1,0 0 1,0 0-1,0 1 1,-2 11 17,-7 11-38,-57 74 19,60-89 0,-1 0 0,0 0 0,0 0 0,-1-1 0,0 0 0,0-1 0,-1 0 0,-18 10 0,27-16 0,-1 1 0,0-1 0,1 0 0,-1 1 0,1-1 0,-1 0 0,0 1 0,1-1 0,-1 0 0,0 0 0,1 0 0,-1 0 0,0 0 0,1 0 0,-1 0 0,0 0 0,1 0 0,-1 0 0,0 0 0,1 0 0,-1-1 0,0 1 0,1 0 0,-1 0 0,0-1 0,1 1 0,-1 0 0,1-1 0,-1 1 0,1 0 0,-1-1 0,-1-21 0,18-25 0,-10 35 0,0 0 0,1 1 0,0 0 0,0 1 0,2 0 0,-1 0 0,1 0 0,16-12 0,-24 22 0,-1-1 0,0 1 0,0 0 0,1 0 0,-1 0 0,0-1 0,0 1 0,1 0 0,-1 0 0,0 0 0,0 0 0,1 0 0,-1 0 0,0-1 0,1 1 0,-1 0 0,0 0 0,1 0 0,-1 0 0,0 0 0,1 0 0,-1 0 0,0 0 0,1 0 0,-1 1 0,0-1 0,0 0 0,1 0 0,-1 0 0,0 0 0,1 0 0,-1 0 0,0 1 0,0-1 0,1 0 0,-1 0 0,0 0 0,0 1 0,1-1 0,-1 0 0,0 1 0,4 18 0,-9 26 0,5-41 0,-4 23 0,0-5 0,1 0 0,1 1 0,1-1 0,3 24 0,-3-45 0,1-1 0,0 0 0,0 1 0,0-1 0,0 1 0,0-1 0,0 0 0,0 1 0,0-1 0,0 0 0,0 1 0,0-1 0,0 0 0,1 1 0,-1-1 0,0 1 0,0-1 0,0 0 0,0 1 0,1-1 0,-1 0 0,0 0 0,0 1 0,0-1 0,1 0 0,-1 0 0,0 1 0,1-1 0,-1 0 0,0 0 0,0 1 0,1-1 0,-1 0 0,0 0 0,1 0 0,-1 0 0,1 0 0,-1 0 0,0 0 0,1 1 0,-1-1 0,0 0 0,1 0 0,-1 0 0,0 0 0,1-1 0,-1 1 0,1 0 0,-1 0 0,1 0 0,10-15 0,-8 4 0,-1 0 0,-1 0 0,0 0 0,0-1 0,-1 1 0,-3-22 0,3 28 0,-1 0 0,0-1 0,0 1 0,-1 0 0,1 0 0,-1 0 0,0 0 0,0 0 0,-1 0 0,1 1 0,-1-1 0,0 1 0,-1 0 0,1 0 0,-1 0 0,-5-5 0,8 8 0,-1 0 0,1 0 0,-1 0 0,1 0 0,-1 0 0,1 1 0,-1-1 0,0 0 0,1 1 0,-1-1 0,0 1 0,0 0 0,1 0 0,-1-1 0,0 1 0,0 0 0,1 0 0,-1 1 0,0-1 0,0 0 0,1 1 0,-1-1 0,0 1 0,1-1 0,-1 1 0,0 0 0,1 0 0,-1-1 0,1 1 0,-1 0 0,1 1 0,0-1 0,-1 0 0,1 0 0,0 0 0,0 1 0,0-1 0,0 1 0,0-1 0,0 1 0,0-1 0,1 1 0,-1 0 0,0-1 0,1 1 0,-1 0 0,1-1 0,0 3 0,-1-1 0,0 0 0,0 0 0,0 0 0,1 1 0,-1-1 0,1 0 0,0 0 0,0 0 0,0 1 0,0-1 0,1 0 0,-1 0 0,1 0 0,0 0 0,0 0 0,0 0 0,0 0 0,1 0 0,-1 0 0,1 0 0,-1 0 0,1-1 0,0 1 0,0-1 0,0 1 0,5 2 0,6 2 0,1-2 0,0 0 0,0-1 0,0 0 0,1-1 0,0 0 0,-1-2 0,1 1 0,17-2 0,-39-1 0,0 0 0,0 0 0,0 0 0,0-1 0,0 0 0,0-1 0,1 1 0,-1-1 0,-8-6 0,-62-43 0,25 16 0,97 43 0,-13 2-1182,0-2-1,1-2 1,49 3-1,-34-8-6579</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0:28.539"/>
    </inkml:context>
    <inkml:brush xml:id="br0">
      <inkml:brushProperty name="width" value="0.025" units="cm"/>
      <inkml:brushProperty name="height" value="0.025" units="cm"/>
      <inkml:brushProperty name="color" value="#66CC00"/>
    </inkml:brush>
  </inkml:definitions>
  <inkml:trace contextRef="#ctx0" brushRef="#br0">5 2388 6919,'0'0'9646,"-2"-13"-9198,1 2-421,0 0-1,1 0 0,0-1 0,1 1 0,0 0 1,1 0-1,0 0 0,1 0 0,0 0 0,5-12 1,161-456 1056,-131 348-695,7 3 0,5 1 0,125-225 1,-90 211 141,6 5 1,204-235 0,-260 333-339,2 2 0,2 1 0,1 2 0,1 2 1,2 2-1,1 2 0,74-34 0,-102 53-2,-4 3 211,0 0 0,0-1-1,0 0 1,-1-1 0,19-15 0,-52 8-9621,11 1-5781</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0:37.531"/>
    </inkml:context>
    <inkml:brush xml:id="br0">
      <inkml:brushProperty name="width" value="0.025" units="cm"/>
      <inkml:brushProperty name="height" value="0.025" units="cm"/>
      <inkml:brushProperty name="color" value="#66CC00"/>
    </inkml:brush>
  </inkml:definitions>
  <inkml:trace contextRef="#ctx0" brushRef="#br0">1 1 5605,'0'0'23729,"3"8"-22212,-1-4-1438,0 0 1,0 0 0,0 0 0,1 0 0,-1 0 0,1-1-1,0 1 1,0-1 0,0 0 0,1 0 0,-1 0 0,1 0 0,-1-1-1,1 1 1,0-1 0,0 0 0,0 0 0,1 0 0,-1-1 0,0 1-1,1-1 1,-1 0 0,7 0 0,49 8-80,0-3 0,114-4 0,-33-1 0,-140-1 0,-1 0 0,0-1 0,0 1 0,0 0 0,0 0 0,1 0 0,-1 0 0,0 0 0,0 0 0,0 0 0,0 0 0,1 0 0,-1 0 0,0 0 0,0 0 0,0 0 0,0 0 0,1 0 0,-1 0 0,0 1 0,0-1 0,0 0 0,0 0 0,1 0 0,-1 0 0,0 0 0,0 0 0,0 0 0,0 0 0,0 1 0,1-1 0,-1 0 0,0 0 0,0 0 0,0 0 0,0 1 0,0-1 0,0 0 0,0 0 0,0 0 0,0 0 0,0 1 0,0-1 0,0 0 0,0 0 0,0 0 0,0 0 0,0 1 0,0-1 0,-8 9 0,-16 7 0,-40 14 0,-96 29 0,-18 8 0,159-53-1963,22-12-740,10-8-1370,12-10-7848</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0:41.441"/>
    </inkml:context>
    <inkml:brush xml:id="br0">
      <inkml:brushProperty name="width" value="0.025" units="cm"/>
      <inkml:brushProperty name="height" value="0.025" units="cm"/>
      <inkml:brushProperty name="color" value="#66CC00"/>
    </inkml:brush>
  </inkml:definitions>
  <inkml:trace contextRef="#ctx0" brushRef="#br0">257 52 3299,'0'0'13309,"5"-8"-10192,18-27-229,-18 27-165,-11 7 341,-22 6-2114,-3 4-383,1 2 0,1 1 0,0 1-1,0 2 1,-26 18 0,54-33-566,0 1-1,0-1 1,0 1-1,0 0 1,0-1 0,0 1-1,0 0 1,0 0 0,0 0-1,0 0 1,1 0-1,-1 0 1,0 0 0,1 0-1,-1 0 1,1 0-1,-1 0 1,1 0 0,-1 0-1,1 1 1,0-1 0,-1 0-1,1 2 1,1-2-1,-1 1 0,1-1 1,-1 0-1,1 0 0,0 0 0,0 0 1,-1 0-1,1 0 0,0-1 0,0 1 1,0 0-1,0 0 0,0 0 0,0-1 1,0 1-1,0-1 0,0 1 1,3 0-1,9 4-1,1-1 0,-1-1 0,19 2 1,-19-3-1,-2 0 1,0 1 0,0 0 0,0 0 0,0 1 0,-1 0 0,0 1 0,0 0 0,17 12 0,-23-13 0,0-1 0,0 1 0,0 1 0,0-1 0,-1 0 0,1 1 0,-1 0 0,-1 0 0,1 0 0,0 0 0,-1 0 0,0 1 0,-1-1 0,1 1 0,-1-1 0,0 1 0,0 0 0,-1-1 0,1 7 0,-1-5 0,0 0 0,0-1 0,0 1 0,-1-1 0,0 1 0,0 0 0,-1-1 0,0 0 0,0 1 0,-4 7 0,4-11 0,-1 0 0,1 0 0,-1 1 0,0-2 0,0 1 0,0 0 0,0-1 0,0 1 0,-1-1 0,1 0 0,-1 0 0,1 0 0,-1 0 0,0-1 0,0 0 0,0 0 0,0 0 0,-4 1 0,-13 2 20,-1-1-1,0-1 1,-23 0 0,36-2-56,0-1 0,0 0 0,0 0 1,0 0-1,0-1 0,0-1 0,1 1 0,-1-2 1,1 1-1,-12-7 0,46 10-12151,-9 0 3549</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0:41.794"/>
    </inkml:context>
    <inkml:brush xml:id="br0">
      <inkml:brushProperty name="width" value="0.025" units="cm"/>
      <inkml:brushProperty name="height" value="0.025" units="cm"/>
      <inkml:brushProperty name="color" value="#66CC00"/>
    </inkml:brush>
  </inkml:definitions>
  <inkml:trace contextRef="#ctx0" brushRef="#br0">19 0 19891,'0'0'12342,"-1"11"-11856,-4 31-447,-2 13-36,3 0 0,3 74 0,1-129-50,0 1 1,0 0-1,0-1 1,-1 1-1,1 0 1,0 0-1,0-1 1,0 1-1,0 0 1,1-1-1,-1 1 1,0 0-1,0 0 1,0-1-1,0 1 1,1 0-1,-1-1 1,0 1-1,1-1 1,-1 1-1,1 0 1,-1-1-1,0 1 1,1-1-1,-1 1 1,1-1-1,0 1 1,-1-1-1,1 1 1,-1-1-1,1 0 1,0 1-1,-1-1 1,1 0-1,0 0 1,-1 1-1,1-1 1,1 0-1,-1-1-135,0 1-1,0-1 0,0 0 1,-1 0-1,1 0 0,0 0 1,0 0-1,-1 0 0,1 0 1,-1 0-1,1 0 0,-1 0 1,1 0-1,-1 0 0,1 0 1,-1 0-1,0-1 0,0 1 1,0 0-1,0 0 0,0 0 0,0-1 1,0-1-1,0-23-6207,0-7-2642</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0:42.137"/>
    </inkml:context>
    <inkml:brush xml:id="br0">
      <inkml:brushProperty name="width" value="0.025" units="cm"/>
      <inkml:brushProperty name="height" value="0.025" units="cm"/>
      <inkml:brushProperty name="color" value="#66CC00"/>
    </inkml:brush>
  </inkml:definitions>
  <inkml:trace contextRef="#ctx0" brushRef="#br0">0 118 13965,'0'0'16165,"12"-7"-14403,11-5-1587,1 1 0,0 1 0,1 1 0,27-6 0,126-38-228,-197 55-20073</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0:42.495"/>
    </inkml:context>
    <inkml:brush xml:id="br0">
      <inkml:brushProperty name="width" value="0.025" units="cm"/>
      <inkml:brushProperty name="height" value="0.025" units="cm"/>
      <inkml:brushProperty name="color" value="#66CC00"/>
    </inkml:brush>
  </inkml:definitions>
  <inkml:trace contextRef="#ctx0" brushRef="#br0">113 85 20083,'0'0'10698,"83"-24"-8712,-45 6-1986,1 0 0,-6 5 0,-7 5 0,-8 4 0,-6 4 0,-9 0-1057,-3 12-1249,0 2-1218,-11 0-1152,-7 0-2210</inkml:trace>
  <inkml:trace contextRef="#ctx0" brushRef="#br0" timeOffset="1">1 312 19635,'0'0'10570,"81"-9"-8264,-34-4-2050,6-3-256,-1 2 0,-4 0 0,-9 5 0,-9 2 0,-9 7 0,-5 0 0,-4 0-2434,-5-1-2435,-1-3-3587</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1:51.996"/>
    </inkml:context>
    <inkml:brush xml:id="br0">
      <inkml:brushProperty name="width" value="0.025" units="cm"/>
      <inkml:brushProperty name="height" value="0.025" units="cm"/>
      <inkml:brushProperty name="color" value="#66CC00"/>
    </inkml:brush>
  </inkml:definitions>
  <inkml:trace contextRef="#ctx0" brushRef="#br0">742 56 6919,'0'0'3106,"-12"-8"-1397,8 6-1581,-4-4 197,-1 0 0,0 1 0,0 0 1,0 0-1,-1 1 0,1 1 0,-1 0 0,0 0 0,0 0 0,-11 0 1,10 3-161,-1 1 1,0-1 0,1 2 0,-1 0-1,1 0 1,0 1 0,0 1 0,0 0-1,0 0 1,1 1 0,-1 0 0,1 1-1,0 0 1,1 1 0,0 0 0,0 0-1,0 1 1,1 0 0,-13 17 0,-39 49 169,3 3 0,3 2 0,4 2 1,-43 96-1,79-149 79,1 1 0,1 0-1,2 1 1,1 0 0,-8 46 0,16-67-319,-1 0 0,2 0 0,-1 0 0,1 0 0,1 0-1,-1-1 1,2 1 0,-1 0 0,1 0 0,0-1 0,1 1 0,0-1 0,0 1 0,1-1 0,0 0 0,1-1 0,-1 1 0,1-1 0,1 0 0,0 0 0,0 0 0,0-1 0,13 11 0,-2-7-83,-1-1 1,2 0 0,-1-1-1,1-1 1,0 0 0,0-2-1,1 0 1,0-1 0,0-1-1,0 0 1,0-2 0,0 0-1,1-1 1,-1-1 0,35-6-1,-21 0-7,1 0-1,-1-3 0,-1 0 0,1-2 0,-2-2 1,0-1-1,-1-1 0,31-22 0,-31 16 330,-2-1 0,0-2-1,-1 0 1,-1-2 0,-2-1 0,0-2-1,34-56 1,-42 57-12,-1 0 0,-1-1 0,-1-1 0,-2 0 0,-1-1 0,-1 0 0,-2 0 0,6-66 0,-13 90-300,1-1-1,-2 1 1,1-1-1,-1 1 1,0-1-1,-1 1 1,0 0-1,-1 0 1,1-1-1,-1 2 1,-1-1-1,0 0 1,0 1-1,0-1 1,-9-9-1,5 8 66,-1 0 0,0 1 0,0 0 0,-1 1 0,0 0 0,0 1 0,-1 0 0,1 0 0,-22-7 0,4 4-372,1 1-1,-2 2 0,-39-6 1,-76 4-5408,94 8-382,7 0-3236</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7:44.100"/>
    </inkml:context>
    <inkml:brush xml:id="br0">
      <inkml:brushProperty name="width" value="0.025" units="cm"/>
      <inkml:brushProperty name="height" value="0.025" units="cm"/>
      <inkml:brushProperty name="color" value="#66CC00"/>
    </inkml:brush>
  </inkml:definitions>
  <inkml:trace contextRef="#ctx0" brushRef="#br0">29 37 3587,'0'0'5424,"-5"-7"-3738,-18-22 13691,24 35-13996,12 12-1066,-7-12-41,1-1-1,-1 1 1,0 1-1,-1-1 1,1 1-1,-1 0 1,7 13-1,24 30 636,193 180 975,-127-121-1868,-61-70-16,67 83 0,-14-12 0,-14-12 0,-22-24 0,-30-44 0,36 30 0,18 19 0,-51-42 0,31 48 0,11 15 0,-7-10 0,-45-60 0,0-1 0,3 0 0,31 30 0,-16-25 0,-13-13 0,-1 2 0,-2 0 0,0 1 0,-1 1 0,-1 2 0,18 29 0,-15-16 0,3-2 0,54 62 0,-18-26 0,21 15 0,2 2 0,-63-70-1544,-20-24-515,-13-14-974,-11-7-5417</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38.338"/>
    </inkml:context>
    <inkml:brush xml:id="br0">
      <inkml:brushProperty name="width" value="0.025" units="cm"/>
      <inkml:brushProperty name="height" value="0.025" units="cm"/>
    </inkml:brush>
  </inkml:definitions>
  <inkml:trace contextRef="#ctx0" brushRef="#br0">75 0 5894,'0'0'24572,"-7"9"-23686,-2 4-768,1-1 0,1 1 0,-1 1 0,2-1 0,0 1 0,1 0 0,0 1-1,1-1 1,1 1 0,0 0 0,0 22 0,3-36-118,0 0 0,0 1 0,0-1 0,0 0 0,0 0 0,0 1 0,1-1 0,-1 0 0,1 0 0,-1 1 0,1-1 0,-1 0 0,1 0 0,0 0 0,-1 0 0,1 0 0,0 0 0,0 0 0,0 0 0,0 0 0,0 0 0,0 0 0,0-1 0,0 1 0,0 0 0,0-1 0,2 1 0,1 1 0,0-1 0,0 0 0,0-1 0,0 1 0,1-1 0,-1 1 0,0-1 0,8-1 0,1-1 0,0 0 0,0-1 0,0-1 0,21-8 0,5-8 0,54-38 0,-86 53 0,-6 7 0,-1-1 0,1 0 0,-1 0 0,0 0 0,1 1 0,-1-1 0,0 0 0,0 1 0,0-1 0,0 0 0,0 1 0,0-1 0,0 0 0,-1 0 0,1 1 0,0-1 0,-1 2 0,-21 53 0,17-48 0,0 2 0,1-1 0,0 0 0,1 1 0,0-1 0,1 1 0,0 0 0,0 0 0,1 0 0,0 0 0,1 0 0,1 11 0,-1-19 0,1-1 0,-1 0 0,1 0 0,0 1 0,0-1 0,0 0 0,0 0 0,0 0 0,0 0 0,0 0 0,0 0 0,0 0 0,0 0 0,1 0 0,-1 0 0,0-1 0,0 1 0,1-1 0,-1 1 0,1-1 0,-1 1 0,0-1 0,1 0 0,-1 0 0,1 1 0,-1-1 0,1 0 0,-1 0 0,1-1 0,-1 1 0,1 0 0,1-1 0,4 0 0,-1 0 0,1 0 0,-1-1 0,1 0 0,-1 0 0,7-3 0,1-4 0,-1 1 0,1-2 0,-1 0 0,-1 0 0,0-1 0,0-1 0,-1 0 0,-1 0 0,0-1 0,15-27 0,-19 33 0,-3 9 0,-2 21 0,-8 34 0,-13 50 0,4 0 0,-1 139 0,16-241 0,1 7 0,-1 1 0,0-1 0,-4 17 0,4-27 0,0 0 0,1 0 0,-1 0 0,0-1 0,0 1 0,0 0 0,0 0 0,0 0 0,0-1 0,0 1 0,-1-1 0,-1 3 0,2-4 0,0 1 0,0-1 0,1 1 0,-1-1 0,0 0 0,0 1 0,0-1 0,0 0 0,0 0 0,0 0 0,0 0 0,0 0 0,0 0 0,0 0 0,0 0 0,0 0 0,0 0 0,0 0 0,0-1 0,0 1 0,0 0 0,0-1 0,0 1 0,0-1 0,1 1 0,-3-2 0,-1-1 0,0-1 0,0 0 0,0 0 0,1 0 0,-1 0 0,1-1 0,0 1 0,0-1 0,0 0 0,1 0 0,-3-7 0,-19-61 0,18 54 0,2 0 0,1 0 0,0 0 0,1-1 0,1-31 0,2 44 0,-1 0 0,1 0 0,1 0 0,-1 0 0,1 0 0,0 0 0,1 0 0,-1 1 0,1-1 0,1 1 0,-1 0 0,1 0 0,0 0 0,1 0 0,-1 1 0,1-1 0,0 1 0,8-6 0,11-5-3023,50-24 1,-55 31 627,21-12-8127</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7:44.615"/>
    </inkml:context>
    <inkml:brush xml:id="br0">
      <inkml:brushProperty name="width" value="0.025" units="cm"/>
      <inkml:brushProperty name="height" value="0.025" units="cm"/>
      <inkml:brushProperty name="color" value="#66CC00"/>
    </inkml:brush>
  </inkml:definitions>
  <inkml:trace contextRef="#ctx0" brushRef="#br0">25 0 3267,'-7'10'705,"0"-1"-833,2-1-993,-1-1-1122</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7:44.958"/>
    </inkml:context>
    <inkml:brush xml:id="br0">
      <inkml:brushProperty name="width" value="0.025" units="cm"/>
      <inkml:brushProperty name="height" value="0.025" units="cm"/>
      <inkml:brushProperty name="color" value="#66CC00"/>
    </inkml:brush>
  </inkml:definitions>
  <inkml:trace contextRef="#ctx0" brushRef="#br0">1 0 1217,'0'0'1570</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7:47.217"/>
    </inkml:context>
    <inkml:brush xml:id="br0">
      <inkml:brushProperty name="width" value="0.025" units="cm"/>
      <inkml:brushProperty name="height" value="0.025" units="cm"/>
      <inkml:brushProperty name="color" value="#66CC00"/>
    </inkml:brush>
  </inkml:definitions>
  <inkml:trace contextRef="#ctx0" brushRef="#br0">1 0 3043,'0'0'8563,"3"13"-433,5 13-6144,30 26 1757,46 68-931,-68-96-2474,1 0-1,2-2 1,0 0-1,25 21 0,40 47-64,48 59-61,13 18-8,-1 28 223,-111-147-131,-4-4-81,61 70 0,-22-33 25,-4 2 1,-4 2-1,59 112 0,81 109-240,-70-147 0,-103-127 0,22 41 0,-39-57 0,-1 0 0,2-1 0,23 26 0,23 21 0,68 97 0,27 31 0,-75-95 0,10 11 0,-52-65 0,60 87 0,-1 1 0,17 20 0,-79-110 0,51 85 0,-79-118 0,160 271 0,-46-65 0,-115-206 0,1 0 0,0 0 0,0-1 0,0 1 0,0-1 0,1 0 0,0 0 0,0-1 0,10 7 0,-16-14-1803,-5-3-5341,-11-4-1045</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7:49.256"/>
    </inkml:context>
    <inkml:brush xml:id="br0">
      <inkml:brushProperty name="width" value="0.025" units="cm"/>
      <inkml:brushProperty name="height" value="0.025" units="cm"/>
      <inkml:brushProperty name="color" value="#66CC00"/>
    </inkml:brush>
  </inkml:definitions>
  <inkml:trace contextRef="#ctx0" brushRef="#br0">0 0 7591,'0'0'13496,"11"9"-11713,36 32-161,-2 1 0,-1 2 0,70 95 0,-69-76-1400,-3 1-1,65 137 1,-71-98 584,-27-71-641,25 53 1,-38-100-6710,-6-13 847,-8 4 647,-3-1-363</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7:49.627"/>
    </inkml:context>
    <inkml:brush xml:id="br0">
      <inkml:brushProperty name="width" value="0.025" units="cm"/>
      <inkml:brushProperty name="height" value="0.025" units="cm"/>
      <inkml:brushProperty name="color" value="#66CC00"/>
    </inkml:brush>
  </inkml:definitions>
  <inkml:trace contextRef="#ctx0" brushRef="#br0">1 139 10122,'0'0'13586,"9"8"-12166,14 15-526,112 100 4132,-134-121-5007,1-1 1,-1 0-1,1 1 0,-1-1 0,1 0 0,0 0 1,-1 0-1,1 0 0,0 0 0,0 0 1,0-1-1,0 1 0,0 0 0,-1-1 1,1 0-1,0 1 0,0-1 0,0 0 1,0 0-1,0 0 0,0 0 0,0-1 1,0 1-1,0 0 0,0-1 0,0 0 1,0 1-1,0-1 0,0 0 0,0 0 1,-1 0-1,1 0 0,0 0 0,-1 0 0,1 0 1,-1-1-1,1 1 0,-1-1 0,0 1 1,1-1-1,-1 1 0,0-1 0,0 0 1,0 0-1,0 0 0,-1 1 0,1-1 1,0-3-1,6-12 128,-1-1-1,-1 0 1,-1-1 0,2-22 0,-2 21-105,12-41-3457,-1 6-5939,-10 32-8210</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7:50.436"/>
    </inkml:context>
    <inkml:brush xml:id="br0">
      <inkml:brushProperty name="width" value="0.025" units="cm"/>
      <inkml:brushProperty name="height" value="0.025" units="cm"/>
      <inkml:brushProperty name="color" value="#66CC00"/>
    </inkml:brush>
  </inkml:definitions>
  <inkml:trace contextRef="#ctx0" brushRef="#br0">1 49 9577,'0'0'19325,"7"10"-18263,6 8-480,0 1 0,-2 0 0,14 32 0,-25-50-561,26 49 332,-26-49-351,0 0 0,1-1 0,-1 1 0,1 0 0,-1 0-1,1-1 1,-1 1 0,1 0 0,0 0 0,-1-1 0,1 1 0,0-1 0,-1 1 0,1-1 0,0 1 0,0-1-1,0 1 1,-1-1 0,1 0 0,0 1 0,0-1 0,0 0 0,0 0 0,0 1 0,0-1 0,0 0-1,0 0 1,0 0 0,-1 0 0,1-1 0,0 1 0,0 0 0,0 0 0,0 0 0,0-1 0,0 1-1,0 0 1,-1-1 0,1 1 0,0-1 0,0 1 0,-1-1 0,1 1 0,0-1 0,0 0 0,-1 1 0,1-1-1,-1 0 1,1 1 0,-1-1 0,1 0 0,0-1 0,21-41-2,-19 35 0,1 0 0,-1 0 0,1 1 0,1 0 0,-1 0 0,1 0 0,0 1 0,7-7 0,-12 13 0,1 0 0,-1 0 0,1 1 0,-1-1 0,1 0 0,-1 0 0,1 1 0,-1-1 0,1 0 0,-1 0 0,1 1 0,-1-1 0,1 1 0,-1-1 0,0 0 0,1 1 0,-1-1 0,0 1 0,1-1 0,-1 1 0,0-1 0,1 1 0,-1-1 0,0 1 0,0-1 0,0 1 0,0-1 0,0 1 0,1-1 0,-1 1 0,0 0 0,0-1 0,0 1 0,0-1 0,-1 1 0,1-1 0,0 2 0,5 32 0,-4-27 0,-1-2 0,1 0 0,0 0 0,1 0 0,-1-1 0,1 1 0,0 0 0,3 5 0,-4-9 0,-1 0 0,1-1 0,-1 1 0,1 0 0,-1-1 0,1 1 0,0-1 0,0 1 0,-1-1 0,1 1 0,0-1 0,0 1 0,-1-1 0,1 0 0,0 1 0,0-1 0,0 0 0,0 0 0,0 1 0,-1-1 0,1 0 0,0 0 0,0 0 0,0 0 0,0 0 0,0-1 0,0 1 0,-1 0 0,1 0 0,0 0 0,0-1 0,0 1 0,0 0 0,-1-1 0,1 1 0,0-1 0,0 1 0,-1-1 0,1 1 0,0-1 0,-1 0 0,1 1 0,-1-1 0,1 0 0,0 1 0,-1-1 0,0 0 0,1 0 0,0-1 0,10-13 0,-1-1 0,0 0 0,-1-1 0,-1 0 0,-1 0 0,0-1 0,-1 0 0,-1 0 0,5-32 0,-10 51-93,-4 10-2076,4-11 2079,0 0-1,0 0 1,0-1 0,0 1-1,0 0 1,0 0-1,0 0 1,0 0-1,0 0 1,0 0-1,0-1 1,0 1-1,0 0 1,-1 0-1,1 0 1,0 0 0,0 0-1,0 0 1,0 0-1,0-1 1,0 1-1,0 0 1,-1 0-1,1 0 1,0 0-1,0 0 1,0 0 0,0 0-1,0 0 1,0 0-1,-1 0 1,1 0-1,0 0 1,0 0-1,0 0 1,0 0-1,0 0 1,-1 0 0,1 0-1,0 0 1,0 0-1,0 0 1,0 0-1,0 0 1,-1 0-1,1 0 1,0 0-1,0 0 1,0 0 0,0 0-1,0 1 1,0-1-1,0 0 1,-1 0-1,1 0 1,0 0-1,0 0 1,0 0-1,0 0 1,0 1 0,0-1-1,0 0 1,0 0-1,0 0 1,0 0-1,-1-10-11151</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7:50.777"/>
    </inkml:context>
    <inkml:brush xml:id="br0">
      <inkml:brushProperty name="width" value="0.025" units="cm"/>
      <inkml:brushProperty name="height" value="0.025" units="cm"/>
      <inkml:brushProperty name="color" value="#66CC00"/>
    </inkml:brush>
  </inkml:definitions>
  <inkml:trace contextRef="#ctx0" brushRef="#br0">0 1 18449,'0'0'14318,"0"52"-14318,0-33 0,0 0 0,3 1 0,1-5 0,2-1 0,-3 1 0,2-2 0,-2 0-705,-2-4-2338,-1-2-2690</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7:51.120"/>
    </inkml:context>
    <inkml:brush xml:id="br0">
      <inkml:brushProperty name="width" value="0.025" units="cm"/>
      <inkml:brushProperty name="height" value="0.025" units="cm"/>
      <inkml:brushProperty name="color" value="#66CC00"/>
    </inkml:brush>
  </inkml:definitions>
  <inkml:trace contextRef="#ctx0" brushRef="#br0">0 163 8168,'0'0'18001,"9"6"-15877,-5-2-1881,0-1 0,0 0-1,1 0 1,0-1 0,-1 0-1,1 1 1,0-1 0,0-1-1,0 1 1,0-1-1,9 1 1,-5-1-57,1-1 0,-1 0 0,1-1 0,-1 0 0,0-1-1,1 0 1,10-4 0,193-73-93,-138 48-102,124-34 0,-169 60-3190,-10 1-1495,-35 3-5927</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7:51.728"/>
    </inkml:context>
    <inkml:brush xml:id="br0">
      <inkml:brushProperty name="width" value="0.025" units="cm"/>
      <inkml:brushProperty name="height" value="0.025" units="cm"/>
      <inkml:brushProperty name="color" value="#66CC00"/>
    </inkml:brush>
  </inkml:definitions>
  <inkml:trace contextRef="#ctx0" brushRef="#br0">0 61 6342,'0'0'19090,"7"4"-17302,-4-2-1615,1 0 0,-1 0 0,0 1 0,1 0 0,-1 0 0,-1 0 1,1 0-1,0 0 0,-1 0 0,1 1 0,-1-1 0,0 1 0,0-1 0,-1 1 0,1 0 0,-1 0 0,0 0 0,0 0 0,0 0 0,0 0 0,0 8 0,11 61 697,7 138 0,-23-314-870,1 49 0,2-1 0,8-69 0,-6 120 0,0 0 0,0-1 0,1 1 0,-1 0 0,1-1 0,0 1 0,0 0 0,0 0 0,0 1 0,1-1 0,0 0 0,0 1 0,0 0 0,0-1 0,0 1 0,1 0 0,-1 1 0,1-1 0,0 1 0,0-1 0,0 1 0,5-2 0,-2 1 0,0 1 0,1 0 0,-1 0 0,1 1 0,0 0 0,-1 0 0,1 0 0,0 1 0,-1 1 0,1-1 0,0 1 0,9 2 0,-15-2 0,0 0 0,-1-1 0,1 1 0,-1 0 0,1 0 0,-1 0 0,1 0 0,-1 0 0,1 0 0,-1 0 0,0 1 0,0-1 0,0 0 0,0 1 0,0-1 0,0 1 0,0-1 0,0 1 0,0-1 0,-1 1 0,1 0 0,-1-1 0,1 1 0,-1 0 0,0-1 0,1 1 0,-1 0 0,0 0 0,0-1 0,0 1 0,0 0 0,-1 0 0,1-1 0,0 1 0,-1 0 0,0 0 0,1-1 0,-2 2 0,0 4 0,0 0 0,0 0 0,-1-1 0,0 0 0,-1 1 0,1-1 0,-1 0 0,-5 6 0,2-6 0,-1 1 0,1-1 0,-1 0 0,0-1 0,-12 7 0,18-11 0,-1 1 0,1-1 0,-1 0 0,1 0 0,-1 0 0,0 0 0,1 0 0,-1-1 0,0 1 0,1-1 0,-1 0 0,0 1 0,0-1 0,1-1 0,-1 1 0,0 0 0,0-1 0,1 1 0,-1-1 0,0 0 0,1 0 0,-1 0 0,-3-2 0,4 1-79,1 0-1,0 0 1,-1 0-1,1 0 1,0 0-1,0 0 1,0 0-1,0 0 1,1-1 0,-1 1-1,0 0 1,1 0-1,0-1 1,-1 1-1,1 0 1,0-1-1,0 1 1,1-4 0,7-43-8453,6 17-9518</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7:52.415"/>
    </inkml:context>
    <inkml:brush xml:id="br0">
      <inkml:brushProperty name="width" value="0.025" units="cm"/>
      <inkml:brushProperty name="height" value="0.025" units="cm"/>
      <inkml:brushProperty name="color" value="#66CC00"/>
    </inkml:brush>
  </inkml:definitions>
  <inkml:trace contextRef="#ctx0" brushRef="#br0">1 1 6054,'0'0'25939,"5"10"-25293,0 4-628,-1 0 0,0 0 1,-1 0-1,0 1 0,-1-1 1,0 22-1,-5 128-18,4-163 0,-1 0 0,0 0 0,1 0 0,-1-1 0,1 1 0,-1 0 0,1 0 0,-1-1 0,1 1 0,-1 0 0,1-1 0,0 1 0,-1-1 0,1 1 0,0-1 0,-1 1 0,1-1 0,0 1 0,0-1 0,0 0 0,-1 1 0,1-1 0,0 0 0,0 0 0,0 0 0,0 1 0,-1-1 0,1 0 0,0 0 0,0 0 0,0-1 0,0 1 0,0 0 0,0 0 0,-1 0 0,1-1 0,0 1 0,0 0 0,0-1 0,1 0 0,40-13 0,29-26 0,-52 27 0,1 2 0,0 0 0,1 1 0,33-11 0,-51 21-165,2-2-3193,-10-2-3630,-6-3-4634</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39.220"/>
    </inkml:context>
    <inkml:brush xml:id="br0">
      <inkml:brushProperty name="width" value="0.025" units="cm"/>
      <inkml:brushProperty name="height" value="0.025" units="cm"/>
    </inkml:brush>
  </inkml:definitions>
  <inkml:trace contextRef="#ctx0" brushRef="#br0">240 17 5926,'1'-9'13121,"-5"4"-6075,-15 3-2867,-13 7-6114,22-2 3653,-2 3-1595,0 1 1,0 1-1,1-1 0,0 2 0,1 0 1,0 0-1,0 0 0,1 2 1,0-1-1,0 1 0,1 0 0,1 1 1,0 0-1,1 0 0,0 0 0,1 1 1,0 0-1,1 0 0,0 0 0,1 0 1,-2 23-1,5-34-123,0 0 0,0-1 1,0 1-1,1 0 0,-1 0 0,0-1 0,1 1 1,0 0-1,-1-1 0,1 1 0,0-1 0,0 1 1,0-1-1,0 1 0,0-1 0,0 1 0,0-1 1,0 0-1,1 0 0,-1 0 0,0 1 0,1-1 0,1 0 1,1 2-1,1-1 1,0 0-1,0-1 1,-1 1-1,1-1 1,0 0-1,0 0 1,6 0-1,9 0-11,0-2-1,0 0 0,23-4 1,-25 1-960,-1 0 1,0-1-1,0-1 1,30-15-1,2-7-6727</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7:52.758"/>
    </inkml:context>
    <inkml:brush xml:id="br0">
      <inkml:brushProperty name="width" value="0.025" units="cm"/>
      <inkml:brushProperty name="height" value="0.025" units="cm"/>
      <inkml:brushProperty name="color" value="#66CC00"/>
    </inkml:brush>
  </inkml:definitions>
  <inkml:trace contextRef="#ctx0" brushRef="#br0">0 243 6822,'0'0'25945,"44"-59"-25945,-7 43 0,5 0 0,5 0 0,-1 2 0,6-3 0,-1 0 0,-3-6 0,1-6-6662,0-6-12653</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06.519"/>
    </inkml:context>
    <inkml:brush xml:id="br0">
      <inkml:brushProperty name="width" value="0.025" units="cm"/>
      <inkml:brushProperty name="height" value="0.025" units="cm"/>
      <inkml:brushProperty name="color" value="#66CC00"/>
    </inkml:brush>
  </inkml:definitions>
  <inkml:trace contextRef="#ctx0" brushRef="#br0">44 0 5733,'0'0'17425,"1"8"-16865,0 6-87,0 1-1,-1-1 0,-1 1 0,-1-1 0,0 0 0,0 0 0,-2 0 1,-6 19-1,4-16-397,1 0 1,1 0 0,0 1-1,1-1 1,0 26 0,2-42-158,1 0 1,0-1 0,0 1-1,0 0 1,0 0 0,0-1 0,0 1-1,0 0 1,1 0 0,-1-1-1,0 1 1,0 0 0,0-1 0,1 1-1,-1 0 1,0-1 0,1 1-1,-1 0 1,1-1 0,-1 1 0,1-1-1,-1 1 1,1-1 0,-1 1-1,1-1 1,-1 1 0,1-1 0,0 1-1,-1-1 1,1 0 0,0 1-1,-1-1 1,1 0 0,0 0 0,-1 0-1,1 1 1,0-1 0,0 0-1,-1 0 1,1 0 0,0 0 0,-1 0-1,1 0 1,0 0 0,0-1-1,-1 1 1,1 0 0,0 0 0,-1 0-1,1-1 1,0 1 0,-1 0-1,1-1 1,0 1 0,-1-1 0,1 1-1,0-2 1,4 0-1243,0-1 0,0 0 1,-1-1-1,1 1 0,-1-1 0,6-6 0,6-15-7511</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06.878"/>
    </inkml:context>
    <inkml:brush xml:id="br0">
      <inkml:brushProperty name="width" value="0.025" units="cm"/>
      <inkml:brushProperty name="height" value="0.025" units="cm"/>
      <inkml:brushProperty name="color" value="#66CC00"/>
    </inkml:brush>
  </inkml:definitions>
  <inkml:trace contextRef="#ctx0" brushRef="#br0">48 0 6022,'0'0'16010,"5"10"-15119,-2-5-795,-1 1 0,1 0 0,-1 0 0,-1 1 0,1-1 0,-1 0 0,0 1 0,0-1 0,-1 12 0,-12 72 140,-9 4-203,11-56-14,1 0 1,2 1 0,-2 51 0,9-90-40,0 0 0,0 0 0,0 0 0,0 1 0,0-1-1,0 0 1,0 0 0,0 0 0,0 0 0,0 0 0,0 0 0,0 0 0,0 1 0,0-1 0,0 0 0,0 0 0,0 0 0,0 0-1,0 0 1,0 0 0,0 1 0,0-1 0,0 0 0,0 0 0,0 0 0,0 0 0,0 0 0,0 0 0,0 0 0,0 0 0,1 0 0,-1 1-1,0-1 1,0 0 0,0 0 0,0 0 0,0 0 0,0 0 0,0 0 0,0 0 0,1 0 0,-1 0 0,0 0 0,0 0 0,0 0-1,0 0 1,0 0 0,0 0 0,0 0 0,1 0 0,-1 0 0,0 0 0,0 0 0,0 0 0,0 0 0,0 0 0,0 0 0,1 0-1,-1 0 1,8-8-946,7-14-1070,5-16-2640,2-5-2376</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07.221"/>
    </inkml:context>
    <inkml:brush xml:id="br0">
      <inkml:brushProperty name="width" value="0.025" units="cm"/>
      <inkml:brushProperty name="height" value="0.025" units="cm"/>
      <inkml:brushProperty name="color" value="#66CC00"/>
    </inkml:brush>
  </inkml:definitions>
  <inkml:trace contextRef="#ctx0" brushRef="#br0">9 0 8360,'0'0'5205,"0"8"-2744,-1 79 2745,-2 6-3522,-1 100-721,4-191-1023,0 1 0,0-1 1,0 1-1,0 0 1,1-1-1,-1 1 1,1-1-1,0 0 0,0 1 1,0-1-1,0 1 1,0-1-1,0 0 0,1 0 1,1 3-1,-2-5-98,0 1-1,0-1 0,0 1 0,0 0 1,0-1-1,0 0 0,0 1 0,0-1 1,0 0-1,1 1 0,-1-1 1,0 0-1,0 0 0,0 0 0,0 0 1,1 0-1,-1 0 0,0-1 0,0 1 1,0 0-1,0 0 0,0-1 0,1 1 1,-1-1-1,0 1 0,0-1 1,0 1-1,0-1 0,0 0 0,0 0 1,-1 1-1,1-1 0,0 0 0,0 0 1,0-1-1,12-11-1882,-1-1 0,0-1 1,-2 1-1,1-2 0,-2 1 0,8-19 0,12-24 2477,-16 32 3970,-13 25-4103,0 1 0,0-1 0,0 1 0,0-1 0,0 1 0,0-1 0,0 1 0,0-1 0,0 1 0,1-1 0,-1 1 0,0-1 0,0 1 0,1 0-1,-1-1 1,0 1 0,0-1 0,1 1 0,-1 0 0,0-1 0,1 1 0,-1 0 0,1-1 0,-1 1 0,1 0 0,-1-1 0,0 1 0,1 0 0,-1 0 0,1 0-1,-1-1 1,1 1 0,0 0 0,-2 21 2416,-11 36-2370,-1-11 86,0-4 149,2 0 1,1 0-1,3 1 1,-3 51 0,10-94-623,0 0 0,0 1 0,0-1 0,0 0 0,0 1 0,-1-1 0,1 0 0,0 0 0,0 1 0,0-1 0,0 0 0,0 1 0,0-1 0,0 0 0,0 1 0,1-1 0,-1 0 1,0 1-1,0-1 0,0 0 0,0 0 0,0 1 0,0-1 0,1 0 0,-1 1 0,0-1 0,0 0 0,0 0 0,1 0 0,-1 1 0,0-1 0,0 0 0,1 0 0,-1 0 1,0 1-1,0-1 0,1 0 0,-1 0 0,0 0 0,1 0 0,-1 0 0,0 0 0,0 0 0,1 0 0,13-11-2245,10-24-3143,-4-3-2411</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07.594"/>
    </inkml:context>
    <inkml:brush xml:id="br0">
      <inkml:brushProperty name="width" value="0.025" units="cm"/>
      <inkml:brushProperty name="height" value="0.025" units="cm"/>
      <inkml:brushProperty name="color" value="#66CC00"/>
    </inkml:brush>
  </inkml:definitions>
  <inkml:trace contextRef="#ctx0" brushRef="#br0">42 1 10314,'0'0'6790,"-24"73"-5092,19-49-481,0 1-705,3 4-319,-1-1-161,2 4 0,-1 0-32,2 0 32,0-4-96,0-4-833,6-11-737,3-9-1601,3-4-1633</inkml:trace>
  <inkml:trace contextRef="#ctx0" brushRef="#br0" timeOffset="1">188 69 12460,'0'0'6406,"-7"68"-4196,1-30-1377,-2 9-449,2 2-288,2 1-64,-1-2-64,5-3 0,0-7 32,0-14 0,0-14-256,5-10-321,5-11-448,1-17-1729,4-6-2595,1 0-4196</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07.936"/>
    </inkml:context>
    <inkml:brush xml:id="br0">
      <inkml:brushProperty name="width" value="0.025" units="cm"/>
      <inkml:brushProperty name="height" value="0.025" units="cm"/>
      <inkml:brushProperty name="color" value="#66CC00"/>
    </inkml:brush>
  </inkml:definitions>
  <inkml:trace contextRef="#ctx0" brushRef="#br0">67 1 4644,'0'0'11563,"-8"67"-9545,-2-28-512,-1 3-161,1 5-416,0 1-321,0 1-383,4-6-193,4-7 32,2-11-321,0-12-671,8-13-1315,6-9-1728,2-13-2916</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08.296"/>
    </inkml:context>
    <inkml:brush xml:id="br0">
      <inkml:brushProperty name="width" value="0.025" units="cm"/>
      <inkml:brushProperty name="height" value="0.025" units="cm"/>
      <inkml:brushProperty name="color" value="#66CC00"/>
    </inkml:brush>
  </inkml:definitions>
  <inkml:trace contextRef="#ctx0" brushRef="#br0">1 0 7911,'0'0'11937,"4"14"-10682,2 16-877,-2 0 0,0 1 0,-2-1 0,-2 1 0,-2 32 0,-4 60-538,6-123 114,0 0 0,0 0 0,0 1-1,0-1 1,1 0 0,-1 0 0,0 0-1,0 0 1,0 0 0,0 1 0,0-1-1,1 0 1,-1 0 0,0 0 0,0 0 0,0 0-1,1 0 1,-1 0 0,0 0 0,0 1-1,0-1 1,1 0 0,-1 0 0,0 0-1,0 0 1,0 0 0,1 0 0,-1 0-1,0 0 1,0 0 0,0 0 0,1-1 0,-1 1-1,0 0 1,0 0 0,0 0 0,1 0-1,-1 0 1,0 0 0,0 0 0,0 0-1,0 0 1,1-1 0,-1 1 0,0 0-1,0 0 1,0 0 0,0 0 0,0-1 0,0 1-1,1 0 1,-1 0 0,0 0 0,0-1-1,0 1 1,0 0 0,0 0 0,0-1-1,16-20-3696,-2-2 0,20-38 0,-8 12 2692,3 3 5735,-29 46-4582,0 0 1,0 0-1,0 1 1,0-1-1,0 0 1,0 0-1,0 0 1,0 1-1,0-1 1,0 0-1,0 0 1,0 0-1,0 1 0,0-1 1,0 0-1,1 0 1,-1 0-1,0 0 1,0 1-1,0-1 1,0 0-1,0 0 1,0 0-1,1 0 1,-1 0-1,0 1 1,0-1-1,0 0 1,1 0-1,-1 0 1,0 0-1,0 0 0,0 0 1,0 0-1,1 0 1,-1 0-1,0 0 1,0 0-1,0 0 1,1 0-1,-1 0 1,0 0-1,0 0 1,0 0-1,1 0 1,-1 0-1,0 0 1,0 0-1,0 0 0,1 0 1,-1 0-1,0-1 1,0 1-1,0 0 1,0 0-1,1 0 1,-1 0-1,0 0 1,0 0-1,0-1 1,0 1-1,1 22 464,-1-18-150,-2 24 66,-1-1 1,-9 44-1,6-44-98,1 0 0,-1 45 1,14-76-2430,4-18-1025,2-6-2113</inkml:trace>
  <inkml:trace contextRef="#ctx0" brushRef="#br0" timeOffset="1">242 287 6694,'0'0'7335,"-6"69"-3875,-1-29-1218,-1 2-737,5-7-1089,2-4-319,1-10-33,0-12-32,6-9-160,3-7-673,4-16-1089,-1-3-1441,0-1-2595</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08.620"/>
    </inkml:context>
    <inkml:brush xml:id="br0">
      <inkml:brushProperty name="width" value="0.025" units="cm"/>
      <inkml:brushProperty name="height" value="0.025" units="cm"/>
      <inkml:brushProperty name="color" value="#66CC00"/>
    </inkml:brush>
  </inkml:definitions>
  <inkml:trace contextRef="#ctx0" brushRef="#br0">1 1 6118,'0'10'6465,"0"115"3042,0-124-9494,0-1 0,0 1-1,0 0 1,-1-1 0,1 1-1,0-1 1,0 1 0,0-1-1,0 1 1,1-1 0,-1 1 0,0 0-1,0-1 1,0 1 0,0-1-1,0 1 1,1-1 0,-1 1-1,0-1 1,1 1 0,-1-1 0,0 0-1,1 1 1,-1-1 0,0 1-1,1-1 1,-1 0 0,1 1-1,-1-1 1,0 0 0,1 1-1,-1-1 1,1 0 0,-1 0 0,1 0-1,0 1 1,18-14-1126,15-33-2620,-32 43 3401,1-2 79,-2 3 92,0 0 1,0-1-1,1 1 0,-1 1 1,0-1-1,1 0 0,-1 0 1,1 0-1,0 1 1,0-1-1,-1 1 0,1-1 1,0 1-1,0 0 0,0 0 1,1 0-1,2-2 0,-4 5 373,0 0-1,0 1 1,0-1-1,0 0 0,0 0 1,-1 0-1,1 1 1,-1-1-1,1 0 0,-1 0 1,0 1-1,0-1 1,0 0-1,0 1 0,-1-1 1,0 3-1,1 1 562,-1 38 2646,-1-28-2687,1 1 0,1 0 0,1-1 0,3 19 0,-4-34-732,0-1-1,0 1 1,0-1 0,1 1-1,-1-1 1,0 1 0,0-1-1,0 1 1,0-1 0,0 1-1,1-1 1,-1 1 0,0-1-1,0 0 1,1 1 0,-1-1-1,0 1 1,1-1 0,-1 0-1,1 1 1,-1-1 0,0 0-1,1 0 1,-1 1-1,1-1 1,-1 0 0,1 0-1,-1 0 1,0 1 0,1-1-1,-1 0 1,1 0 0,-1 0-1,1 0 1,-1 0 0,1 0-1,-1 0 1,1 0 0,-1 0-1,1 0 1,-1 0 0,1 0-1,-1-1 1,1 1 0,-1 0-1,1 0 1,-1 0 0,1-1-1,-1 1 1,0 0 0,1 0-1,-1-1 1,1 1 0,-1 0-1,0-1 1,1 1 0,-1-1-1,0 1 1,0 0 0,1-1-1,-1 1 1,0-2 0,20-25-844,-1-31-6891,-15 30-2461</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38.729"/>
    </inkml:context>
    <inkml:brush xml:id="br0">
      <inkml:brushProperty name="width" value="0.025" units="cm"/>
      <inkml:brushProperty name="height" value="0.025" units="cm"/>
      <inkml:brushProperty name="color" value="#66CC00"/>
    </inkml:brush>
  </inkml:definitions>
  <inkml:trace contextRef="#ctx0" brushRef="#br0">19 1 3395,'0'0'19565,"-3"8"-18460,-3 17 118,2 0-1,0 0 1,2 0-1,2 50 1,1-11-208,-1-32-805,0 1-1,2-1 1,2 0 0,1 0 0,15 54 0,0-26-152,-9-24 27,2 0 1,30 59 0,21 40-86,-7-13 0,-22-63 0,81 103 0,-99-142 0,0-2 0,2 0 0,0 0 0,1-2 0,1-1 0,0 0 0,1-2 0,1 0 0,0-1 0,0-2 0,1 0 0,41 10 0,-41-11 0,1 1 0,27 15 0,-29-12 0,1-2 0,28 10 0,116 47 0,-137-64 0,-27-4 0,-1 0 0,1 0 0,0 0 0,-1 1 0,1-1 0,0 1 0,-1 0 0,1 0 0,-1 0 0,1 1 0,4 2 0,-7-3-10,-1-1-1,0 0 1,1 0-1,-1 1 1,0-1-1,0 0 1,1 1 0,-1-1-1,0 0 1,0 1-1,0-1 1,1 0 0,-1 1-1,0-1 1,0 0-1,0 1 1,0-1-1,0 1 1,0-1 0,0 0-1,0 1 1,0-1-1,0 1 1,0-1-1,0 0 1,0 1 0,0-1-1,0 1 1,0-1-1,0 0 1,-1 1 0,1-1-1,0 0 1,0 1-1,0-1 1,-1 0-1,1 1 1,0-1 0,0 0-1,-1 1 1,1-1-1,0 0 1,-1 0-1,1 1 1,0-1 0,-1 0-1,1 0 1,0 0-1,-1 0 1,1 1 0,0-1-1,-1 0 1,1 0-1,-1 0 1,1 0-1,0 0 1,-1 0 0,1 0-1,-1 0 1,0 0-1,-28 2-4855,26-2 3156,-20 0-13211</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41.129"/>
    </inkml:context>
    <inkml:brush xml:id="br0">
      <inkml:brushProperty name="width" value="0.025" units="cm"/>
      <inkml:brushProperty name="height" value="0.025" units="cm"/>
      <inkml:brushProperty name="color" value="#66CC00"/>
    </inkml:brush>
  </inkml:definitions>
  <inkml:trace contextRef="#ctx0" brushRef="#br0">23 56 7976,'0'0'11109,"2"8"-9348,1 1-1320,-2 0 79,2 0 1,-1 0-1,1 0 1,8 14-1,-6-34 3212,-1-24-2323,-4 24-972,-3-36 1217,2 46-1619,1 0 0,0 1-1,0-1 1,-1 0 0,1 0 0,0 0 0,-1 0-1,1 0 1,-1 1 0,1-1 0,-1 0 0,0 0 0,1 1-1,-1-1 1,0 0 0,1 1 0,-1-1 0,0 1-1,0-1 1,1 1 0,-1-1 0,0 1 0,0-1-1,0 1 1,0 0 0,0 0 0,0-1 0,0 1-1,0 0 1,1 0 0,-1 0 0,0 0 0,0 0-1,0 0 1,0 0 0,0 0 0,0 1 0,0-1-1,0 0 1,0 1 0,0-1 0,-1 1 0,1 0-32,-1 0 0,1 0 0,-1 0 0,1 1 0,0-1 0,0 0 0,-1 1 0,1-1 1,0 0-1,0 1 0,0-1 0,1 1 0,-1 0 0,0-1 0,1 1 0,-1 0 0,1-1 0,-1 1 1,1 0-1,0 0 0,-1 3 0,1 44-55,0-40 62,0-8-9,0 0 0,-1 0 0,1-1 1,0 1-1,0 0 0,0-1 0,0 1 0,0 0 0,0 0 0,0-1 0,0 1 0,1 0 0,-1 0 0,0-1 0,0 1 1,1 0-1,-1-1 0,0 1 0,1 0 0,-1-1 0,0 1 0,1 0 0,-1-1 0,1 1 0,-1-1 0,1 1 0,-1-1 1,1 1-1,0-1 0,-1 1 0,1-1 0,0 0 0,-1 1 0,1-1 0,0 0 0,-1 0 0,1 1 0,0-1 0,-1 0 1,1 0-1,0 0 0,0 0 0,-1 0 0,1 0 0,0 0 0,0 0 0,-1 0 0,1 0 0,0 0 0,0-1 0,-1 1 0,2-1 1,1 0 3,0 0 1,-1-1-1,1 0 0,0 0 1,-1 1-1,1-1 1,-1-1-1,0 1 1,0 0-1,0-1 1,3-3-1,-1 0-5,-1 1 0,0-1 0,-1 0 0,1 0 0,-1 0 0,0 0 0,-1 0 0,1 0 0,-1-1 0,0 1 0,-1 0 0,0-1 0,0 1 0,0-7 0,-1 13 0,1 0 0,0-1 0,0 1 0,0 0 0,0 0 0,0 0 0,-1 0 0,1-1 0,0 1 0,0 0 0,0 0 0,-1 0 0,1 0 0,0 0 0,0 0 0,0-1 0,-1 1 0,1 0 0,0 0 0,0 0 0,-1 0 0,1 0 0,0 0 0,0 0 0,-1 0 0,1 0 0,0 0 0,0 0 0,0 0 0,-1 0 0,1 0 0,0 0 0,0 1 0,-1-1 0,1 0 0,0 0 0,0 0 0,0 0 0,-1 0 0,1 0 0,0 1 0,0-1 0,0 0 0,0 0 0,-1 0 0,1 0 0,0 1 0,0-1 0,0 0 0,0 0 0,0 1 0,0-1 0,0 0 0,0 0 0,0 0 0,-1 1 0,-7 12 0,4 4 0,0 1 0,2-1 0,0 1 0,0-1 0,3 27 0,-1-25 0,0-18 0,0-1 0,0 0 0,0 0 0,0 0 0,-1 0 0,1 0 0,0 0 0,0 1 0,0-1 0,0 0 0,0 0 0,0 0 0,0 0 0,0 1 0,0-1 0,0 0 0,0 0 0,0 0 0,0 0 0,0 1 0,0-1 0,0 0 0,0 0 0,0 0 0,0 0 0,1 0 0,-1 1 0,0-1 0,0 0 0,0 0 0,0 0 0,0 0 0,0 0 0,0 0 0,0 1 0,1-1 0,-1 0 0,0 0 0,0 0 0,0 0 0,0 0 0,0 0 0,1 0 0,-1 0 0,0 0 0,0 0 0,0 0 0,0 0 0,0 0 0,1 0 0,-1 0 0,0 0 0,0 0 0,0 0 0,0 0 0,1 0 0,-1 0 0,0 0 0,0 0 0,0 0 0,0 0 0,0 0 0,1 0 0,-1 0 0,0 0 0,0-1 0,7-10 0,-4-8 0,0 0 0,-1-1 0,-1 1 0,-3-35 0,2 53 0,0 0 0,0 1 0,1-1 0,-1 0 0,0 1 0,0-1 0,0 0 0,0 1 0,0-1 0,-1 0 0,1 1 0,0-1 0,0 0 0,0 1 0,0-1 0,-1 1 0,1-1 0,0 0 0,-1 1 0,1-1 0,0 1 0,-1-1 0,1 1 0,-1-1 0,1 1 0,-1-1 0,1 1 0,-1 0 0,1-1 0,-1 1 0,1 0 0,-1-1 0,0 1 0,1 0 0,-1 0 0,1-1 0,-1 1 0,0 0 0,1 0 0,-1 0 0,0 0 0,1 0 0,-2 0 0,1 1 0,0-1 0,0 1 0,0 0 0,0 0 0,0 0 0,0 0 0,0 0 0,0 1 0,0-1 0,0 0 0,1 0 0,-1 0 0,1 1 0,-1-1 0,1 0 0,-1 1 0,1-1 0,-1 0 0,1 1 0,0 1 0,0-1-1,-5 78-1029,4-76 807,1-1 0,0 1-1,0-1 1,1 0-1,-1 1 1,1-1 0,-1 1-1,1-1 1,0 0-1,1 0 1,-1 0 0,0 1-1,1-1 1,0 0-1,-1-1 1,1 1 0,1 0-1,-1 0 1,5 4-1,9-4-8466</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40.421"/>
    </inkml:context>
    <inkml:brush xml:id="br0">
      <inkml:brushProperty name="width" value="0.025" units="cm"/>
      <inkml:brushProperty name="height" value="0.025" units="cm"/>
    </inkml:brush>
  </inkml:definitions>
  <inkml:trace contextRef="#ctx0" brushRef="#br0">49 40 8968,'0'0'14094,"-6"9"-12471,-1 9-1121,-1 1 1,2-1-1,1 1 1,0 0-1,1 1 1,1-1-1,0 26 0,2-36-311,1-2-28,0 0 0,0 1 0,0-1 0,1 0 0,0 1 0,0-1 0,4 9 0,-4-14-145,-1-1 0,2 1 0,-1 0 0,0-1 0,0 0 0,0 1 0,1-1 0,-1 0 1,1 1-1,-1-1 0,1 0 0,0 0 0,-1 0 0,1 0 0,0-1 0,-1 1 0,1 0 0,0-1 0,0 1 0,0-1 0,0 0 0,0 1 0,0-1 1,-1 0-1,1 0 0,0 0 0,0-1 0,0 1 0,0 0 0,0-1 0,0 1 0,-1-1 0,3-1 0,2 0 7,-1 0-1,1 0 0,-1-1 1,0 0-1,1 0 1,-2 0-1,1-1 0,0 0 1,-1 0-1,1 0 0,-1 0 1,-1-1-1,7-7 1,0-4-5,0 0 0,0 0 0,6-18 0,-10 21-4,-1 0 0,0 0 0,-1-1 0,-1 0 0,0 0 0,0 1 0,-1-18 0,-10 37 80,-2 12 33,1 0 0,0 0 1,2 0-1,0 1 0,2 0 0,0 1 0,0-1 1,2 1-1,-1 31 0,4-49-129,-1-1 0,1 0 0,0 0 0,0 0 0,0 0 0,0 1 0,1-1 0,-1 0 0,0 0 0,0 0 0,1 0 0,-1 0 0,1 0 0,-1 0 0,1 0 0,-1 0 0,1 0 0,0 0 0,-1 0 0,1 0 0,0 0 0,0 0 0,-1 0 0,1-1 0,0 1 0,0 0 0,0-1 0,0 1 0,2 0 0,0 0 3,-1-1 0,1 0 0,-1 0 0,1 0 0,0 0 0,-1 0 0,1-1 1,0 1-1,-1-1 0,1 0 0,-1 0 0,5-1 0,5-4-102,0-1 1,0 0-1,-1 0 0,14-11 0,24-29-325,-36 33 516,0 1 1,1 1-1,0 0 0,30-18 1,-42 29-89,0 0 1,-1 0-1,1 0 1,0 0-1,0 1 1,0-1-1,0 0 1,0 1-1,0 0 1,-1-1-1,1 1 1,0 0-1,0 0 1,0 0-1,0 0 1,0 0-1,0 1 1,0-1-1,0 1 1,0-1-1,0 1 1,0-1-1,3 3 1,-3-1 5,1 0 0,-1 1 1,0-1-1,0 1 0,0-1 0,0 1 1,0 0-1,0 0 0,-1 0 1,1 0-1,-1 0 0,0 0 1,1 3-1,2 10 26,-1 1 0,0-1 0,-2 1 0,1 23 0,-2-40-36,0 0 0,0 0 0,0-1 0,1 1 0,-1 0 0,0 0 0,0 0 0,0 0 0,1 0 0,-1 0 0,0 0 0,0 0 0,1 0 0,-1 0 0,0 0 0,0 0 0,1 0 0,-1 0 0,0 0 0,0 0 0,1 0 0,-1 0 0,0 0 0,0 0 0,0 0 0,1 0 0,-1 0 0,0 0 0,0 0 0,0 0 0,1 1 0,-1-1 0,0 0 0,0 0 0,0 0 0,1 0 0,-1 1 0,0-1 0,0 0 0,0 0 0,0 0 0,0 1 0,0-1 0,0 0 0,1 0 0,-1 1 0,0-1 0,0 0 0,0 0 0,0 0 0,0 1 0,0-1 0,0 0 0,0 0 0,0 1 0,0-1 0,0 0 0,0 0 0,0 1 0,0-1 0,-1 0 0,1 0 0,0 0 0,0 1 0,10-18 0,-6-1 0,0-1 0,-2 1 0,0 0 0,-1-1 0,-1 1 0,-1-1 0,0 1 0,-5-21 0,69 37 0,-43 3 0,213-16-21,-233 17 23,1 0 0,-1 0-1,1 0 1,-1 0 0,0 0 0,0 0 0,0 0 0,0 1 0,-1-1 0,0 4 0,-18 46-2,15-45 0,1 1 0,0 0 0,0 0 0,0 0 0,1 0 0,0 0 0,0 0 0,1 1 0,1-1 0,-1 1 0,1-1 0,0 1 0,3 13 0,-2-20 0,0 0 0,0 0 0,0 0 0,0-1 0,1 1 0,-1-1 0,0 1 0,1-1 0,-1 1 0,1-1 0,0 0 0,-1 0 0,1 0 0,0 0 0,0 0 0,0 0 0,0 0 0,-1-1 0,1 1 0,0-1 0,0 1 0,0-1 0,0 0 0,0 0 0,1 1 0,-1-2 0,0 1 0,0 0 0,0 0 0,0-1 0,3 0 0,3 0 0,0-1 0,-1 0 0,0 0 0,1-1 0,-1 0 0,0 0 0,8-5 0,-1-3 0,0 0 0,0-1 0,-1-1 0,-1 0 0,15-20 0,-20 24 0,-1 0 0,0-1 0,0 1 0,-1-1 0,0 0 0,-1-1 0,0 1 0,-1-1 0,4-20 0,-8 20 0,-4 15 0,-3 17 0,8-20 0,0 1 0,0-1 0,0 0 0,0 1 0,0-1 0,1 0 0,-1 0 0,1 1 0,-1-1 0,1 0 0,-1 0 0,1 0 0,-1 0 0,1 0 0,0 0 0,0 0 0,0 0 0,-1 0 0,1 0 0,0 0 0,0 0 0,0 0 0,1-1 0,-1 1 0,0 0 0,1 0 0,3 1 0,0-1 0,0 1 0,0-1 0,0 0 0,0 0 0,0 0 0,6-1 0,6 1 0,0-2 0,0 0 0,25-6 0,-28 4 0,-2-1 0,1-1 0,23-11 0,-31 14 0,0-1 0,0 0 0,-1 0 0,1 0 0,-1 0 0,1-1 0,-1 0 0,0 0 0,0 0 0,-1-1 0,6-8 0,-8 12 0,-1 0 0,1 1 0,-1-1 0,0 0 0,1 1 0,-1-1 0,0 0 0,0 1 0,0-1 0,0 0 0,1 0 0,-1 1 0,0-1 0,0 0 0,0 1 0,0-1 0,-1 0 0,1 0 0,0 1 0,0-1 0,0 0 0,-1 1 0,1-1 0,0 0 0,-1 1 0,1-1 0,0 0 0,-1 1 0,1-1 0,-2 0 0,-23-7 0,17 8 0,0 0 0,0 1 0,0 0 0,0 0 0,-8 3 0,8-1 0,1 1 0,0-1 0,0 2 0,0-1 0,1 1 0,-1 0 0,1 0 0,0 1 0,1-1 0,-1 2 0,1-1 0,0 0 0,1 1 0,-7 12 0,9-15 0,0-1 0,0 0 0,1 1 0,-1-1 0,1 1 0,0-1 0,0 1 0,0 0 0,1-1 0,-1 1 0,1 0 0,0 0 0,0-1 0,0 1 0,0 0 0,1 0 0,-1-1 0,1 1 0,0 0 0,0-1 0,1 1 0,-1-1 0,1 1 0,0-1 0,0 0 0,0 0 0,0 0 0,0 0 0,0 0 0,1 0 0,0 0 0,0-1 0,3 3 0,4 1-308,0 0-1,0-1 1,0-1-1,0 0 1,1 0-1,0-1 1,0 0-1,0-1 1,12 2-1,60 0-7523,-22-4-9726</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43.152"/>
    </inkml:context>
    <inkml:brush xml:id="br0">
      <inkml:brushProperty name="width" value="0.025" units="cm"/>
      <inkml:brushProperty name="height" value="0.025" units="cm"/>
      <inkml:brushProperty name="color" value="#66CC00"/>
    </inkml:brush>
  </inkml:definitions>
  <inkml:trace contextRef="#ctx0" brushRef="#br0">0 1 5381,'0'0'14665,"0"8"-13245,13 224 5237,-1-121-4736,41 174 1,-52-281-1874,1-1-1,0 1 0,-1-1 1,1 0-1,1 0 0,-1 0 1,0 0-1,5 3 0,11 17 296,-7-2-320,-2-2-21,1-1 0,1-1 0,0 0-1,17 18 1,15 19-2,-35-41 0,0-1 0,1-1 0,1 0 0,0 0 0,20 15 0,-19-18 0,138 92 0,-128-88 0,0-2 0,1 0 0,0-1 0,0-1 0,37 7 0,-25-8 0,-14-2 0,-1-1 0,1-1 0,23 0 0,-35-3 0,-1 1 0,1 0 0,-1 1 0,0 0 0,0 0 0,1 1 0,12 6 0,-58-47-502,20 24-3192,1 1-5242</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8:44.149"/>
    </inkml:context>
    <inkml:brush xml:id="br0">
      <inkml:brushProperty name="width" value="0.025" units="cm"/>
      <inkml:brushProperty name="height" value="0.025" units="cm"/>
      <inkml:brushProperty name="color" value="#66CC00"/>
    </inkml:brush>
  </inkml:definitions>
  <inkml:trace contextRef="#ctx0" brushRef="#br0">5 37 10570,'51'7'8193,"-29"-4"-905,-89-8-572,66 5-6716,1 0 0,-1 1 0,0-1 0,1 0 0,-1 0 0,1 1 0,-1-1 0,1 1 0,-1-1 0,1 0 0,0 1 0,-1-1 0,1 1 0,-1-1 0,1 1 0,0-1 0,-1 1 0,1-1 0,0 1 0,0-1 0,0 1 0,-1 0 0,1-1 0,0 1 0,0-1 0,0 1 0,0 0 0,0-1 0,0 1 0,0-1 0,0 1 0,0 0 0,0-1 0,0 1 0,1-1 0,-1 1 0,0 0 0,0-1 0,0 1 0,1-1 0,0 1 0,-1 0 0,1 2 0,0 1 0,0-1 0,0 0 0,1 0 0,-1 0 0,1 1 0,0-1 0,0-1 0,0 1 0,1 0 0,-1 0 0,1-1 0,-1 0 0,1 1 0,0-1 0,0 0 0,0 0 0,0-1 0,0 1 0,0 0 0,0-1 0,1 0 0,-1 0 0,1 0 0,-1 0 0,1-1 0,-1 1 0,1-1 0,-1 0 0,6 0 0,-7-2 0,-1 1 0,1-1 0,0 1 0,-1-1 0,0 0 0,1 1 0,-1-1 0,0 0 0,0 0 0,0 0 0,0 0 0,0 0 0,-1-1 0,1 1 0,0 0 0,-1 0 0,0 0 0,1 0 0,-1-1 0,0 1 0,-1-3 0,2-2 0,-1 1 0,0 0 0,0-1 0,-1 1 0,0 0 0,-2-11 0,3 17 0,0-1 0,0 1 0,0-1 0,0 1 0,-1-1 0,1 1 0,0-1 0,0 1 0,0-1 0,-1 1 0,1-1 0,0 1 0,0-1 0,-1 1 0,1 0 0,0-1 0,-1 1 0,1 0 0,0-1 0,-1 1 0,1 0 0,-1-1 0,1 1 0,0 0 0,-1 0 0,1-1 0,-1 1 0,1 0 0,-1 0 0,1 0 0,-1 0 0,1 0 0,-2-1 0,-5 17 0,3 26 0,2-24 0,2-11 0,-1-1 0,1 1 0,0-1 0,0 1 0,0 0 0,1-1 0,2 8 0,-3-13 0,0-1 0,0 0 0,0 0 0,1 1 0,-1-1 0,0 0 0,0 0 0,0 0 0,0 1 0,0-1 0,0 0 0,1 0 0,-1 0 0,0 0 0,0 0 0,0 1 0,1-1 0,-1 0 0,0 0 0,0 0 0,0 0 0,1 0 0,-1 0 0,0 0 0,0 0 0,1 0 0,-1 0 0,0 0 0,0 0 0,1 0 0,-1 0 0,0 0 0,0 0 0,0 0 0,1 0 0,-1 0 0,0 0 0,0 0 0,1 0 0,-1 0 0,0 0 0,0 0 0,0-1 0,1 1 0,-1 0 0,0 0 0,0 0 0,0 0 0,0 0 0,1-1 0,-1 1 0,0 0 0,0 0 0,0 0 0,0-1 0,0 1 0,0 0 0,0 0 0,1-1 0,5-13 0,22-112 0,-39 259 0,10-146 0,-9-54 0,10 64 0,-1 1 0,1 0 0,-1 0 0,1 0 0,-1 0 0,0-1 0,0 1 0,0 0 0,0 0 0,0 1 0,0-1 0,0 0 0,-1 0 0,1 0 0,-1 1 0,1-1 0,-1 1 0,0-1 0,0 1 0,0 0 0,1 0 0,-1 0 0,-4-2 0,5 3 0,0 0 0,0 0 0,0 0 0,1 1 0,-1-1 0,0 0 0,0 1 0,0-1 0,1 0 0,-1 1 0,0-1 0,0 1 0,1-1 0,-1 1 0,1 0 0,-1-1 0,0 1 0,1-1 0,-1 1 0,1 0 0,-1 0 0,1-1 0,-1 1 0,1 0 0,0 0 0,0 0 0,-1-1 0,1 1 0,0 0 0,0 0 0,0 0 0,0 0 0,0 0 0,0 0 0,-3 37 0,3-35 0,0 9 0,-1-8 0,0 0 0,1 1 0,-1-1 0,1 0 0,1 1 0,-1-1 0,0 0 0,1 1 0,0-1 0,0 0 0,3 8 0,-3-12 0,-1 0 0,0 0 0,1 0 0,-1 0 0,1 0 0,-1 0 0,1 0 0,-1 0 0,0 0 0,1 0 0,-1-1 0,1 1 0,-1 0 0,0 0 0,1 0 0,-1-1 0,0 1 0,1 0 0,-1 0 0,0-1 0,1 1 0,-1 0 0,0-1 0,0 1 0,1 0 0,-1-1 0,0 1 0,0-1 0,0 1 0,0 0 0,1-1 0,-1 1 0,0-1 0,0 1 0,0-1 0,6-19 0,-6 18 0,6-20 0,-2 0 0,0 0 0,1-31 0,-19 110 0,12 62 0,1-127 11,0-3-43,1 0 0,0 0 0,0-1 0,1 1 0,1 0 0,0 0 0,5-18-1,-2 26-1691,0 7-4015,-2 12-2247</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9:09.186"/>
    </inkml:context>
    <inkml:brush xml:id="br0">
      <inkml:brushProperty name="width" value="0.025" units="cm"/>
      <inkml:brushProperty name="height" value="0.025" units="cm"/>
      <inkml:brushProperty name="color" value="#66CC00"/>
    </inkml:brush>
  </inkml:definitions>
  <inkml:trace contextRef="#ctx0" brushRef="#br0">0 1 3748,'0'0'18769,"2"57"-17103,-2-37-1186,2 6-384,1-2-32,-2 0-31,2-3-1,-3-1-32,7-4 0,-3-5-161,2-5-1696,0 2-2051,-1-3-2466</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9:09.562"/>
    </inkml:context>
    <inkml:brush xml:id="br0">
      <inkml:brushProperty name="width" value="0.025" units="cm"/>
      <inkml:brushProperty name="height" value="0.025" units="cm"/>
      <inkml:brushProperty name="color" value="#66CC00"/>
    </inkml:brush>
  </inkml:definitions>
  <inkml:trace contextRef="#ctx0" brushRef="#br0">3 0 12940,'0'13'4031,"-1"8"-3383,0 59 3915,1-74-4578,0-1-1,1 0 0,0 0 1,0 0-1,0 1 0,0-1 0,1 0 1,0 0-1,0-1 0,0 1 1,1 0-1,5 7 0,-6-8-976,1 0 0,0 0-1,-1 0 1,0 0 0,0 0 0,0 0-1,0 1 1,-1-1 0,1 1-1,-1-1 1,0 1 0,0 8 0,-1 64-4556,-1-43 7035,1 38 1125,-1 158 6007,-1-153-9375,-1-1-3687,-7-10-473,8-51 1024</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9:09.921"/>
    </inkml:context>
    <inkml:brush xml:id="br0">
      <inkml:brushProperty name="width" value="0.025" units="cm"/>
      <inkml:brushProperty name="height" value="0.025" units="cm"/>
      <inkml:brushProperty name="color" value="#66CC00"/>
    </inkml:brush>
  </inkml:definitions>
  <inkml:trace contextRef="#ctx0" brushRef="#br0">5 1 4869,'0'0'5952,"0"10"-1692,0 118 3844,0-127-8857,2-20-544,1 91-963,-8 2 4134,2-36 879,2 57 0,2-83-2855,0 0-1,2 0 1,-1 0-1,1 0 1,5 11-1,-1-11-861,-3-26-4296,-4-12-1152</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9:12.099"/>
    </inkml:context>
    <inkml:brush xml:id="br0">
      <inkml:brushProperty name="width" value="0.025" units="cm"/>
      <inkml:brushProperty name="height" value="0.025" units="cm"/>
      <inkml:brushProperty name="color" value="#66CC00"/>
    </inkml:brush>
  </inkml:definitions>
  <inkml:trace contextRef="#ctx0" brushRef="#br0">193 63 8904,'0'0'17740,"2"-9"-16010,1-25-529,-4 33-1124,1 0 1,-1-1-1,0 1 1,0 0-1,1 0 1,-1 0-1,0 0 1,0 0-1,0 1 1,0-1-1,-1 0 1,1 0-1,0 1 1,0-1-1,0 0 1,0 1-1,-1 0 1,1-1-1,0 1 1,-1-1 0,1 1-1,0 0 1,-3 0-1,2-1 34,-1 1 0,1-1 0,-1 1 0,1 0 0,-1 0 0,1 0 0,-1 0 0,0 0 0,1 0 0,-1 1 0,-3 1 0,1 2-111,0 1 0,0 0 0,0 0 0,1 1 0,0-1 0,0 1 0,0 0 0,1 0 0,0 0 0,0 1 0,0-1 0,1 1 0,0 0 0,0-1 0,-1 15 0,-1 9 0,2 1 0,3 42 0,0-33 0,-2-22 0,0-11 0,1 1 0,-1-1 0,1 0 0,0 0 0,1 1 0,0-1 0,0 0 0,1 0 0,0 0 0,0 0 0,5 10 0,0-14 0,-5-14 0,-7-14 0,-14 4-2550,-16-8-6062,17 15 4800,-2-2-2642</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9:12.442"/>
    </inkml:context>
    <inkml:brush xml:id="br0">
      <inkml:brushProperty name="width" value="0.025" units="cm"/>
      <inkml:brushProperty name="height" value="0.025" units="cm"/>
      <inkml:brushProperty name="color" value="#66CC00"/>
    </inkml:brush>
  </inkml:definitions>
  <inkml:trace contextRef="#ctx0" brushRef="#br0">0 111 10154,'0'0'15278,"62"-42"-13068,-32 34-608,3 0-545,2 1-449,-1 3-480,-4-2-128,-1 0-1089,-3-1-2338,-3-4-2210,-4 0-3140</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9:12.953"/>
    </inkml:context>
    <inkml:brush xml:id="br0">
      <inkml:brushProperty name="width" value="0.025" units="cm"/>
      <inkml:brushProperty name="height" value="0.025" units="cm"/>
      <inkml:brushProperty name="color" value="#66CC00"/>
    </inkml:brush>
  </inkml:definitions>
  <inkml:trace contextRef="#ctx0" brushRef="#br0">1 1 9033,'0'0'3747</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9:14.725"/>
    </inkml:context>
    <inkml:brush xml:id="br0">
      <inkml:brushProperty name="width" value="0.025" units="cm"/>
      <inkml:brushProperty name="height" value="0.025" units="cm"/>
      <inkml:brushProperty name="color" value="#66CC00"/>
    </inkml:brush>
  </inkml:definitions>
  <inkml:trace contextRef="#ctx0" brushRef="#br0">142 21 13965,'4'-6'2520,"6"-7"769,-7 11-440,-3 9 2282,-8 17-4599,-2-1-1,0 0 1,-2 0-1,0-1 1,-2-1 0,-21 27-1,29-42 442,8-13-703,9-15-237,17-14-20,-14 19-160,-1-1 1,18-30-1,-56 122-147,19-61 372,1-1-1,0 1 1,0 0-1,1 1 0,1-1 1,0 1-1,-2 25 1,6-45-69,-1 0 0,-1-1 0,1 1 0,-1 0 0,0-1 0,-1 1 0,1 0 0,-1 0 0,0 0 0,-1 0 0,1 0 0,-6-8 0,3 6-9,-22-31 0,25 37 0,1 0 0,-1 0 0,0 0 0,0 0 0,0 1 0,0-1 0,0 0 0,0 1 0,0-1 0,-1 1 0,1 0 0,-1 0 0,1 0 0,-4-1 0,6 2-1,0 0 1,0 0-1,0 0 0,0 0 0,1 0 1,-1 0-1,0 0 0,0 0 1,0 0-1,0 0 0,0 0 0,1 0 1,-1 0-1,0 1 0,0-1 1,0 0-1,0 0 0,0 0 0,1 0 1,-1 0-1,0 0 0,0 0 1,0 1-1,0-1 0,0 0 0,0 0 1,0 0-1,0 0 0,0 0 0,0 0 1,0 1-1,0-1 0,0 0 1,0 0-1,1 0 0,-1 0 0,0 1 1,0-1-1,-1 0 0,1 0 1,0 0-1,0 0 0,0 1 0,0-1 1,0 0-1,0 0 0,0 0 1,0 0-1,0 0 0,0 0 0,0 1 1,0-1-1,0 0 0,0 0 1,-1 0-1,1 0 0,0 0 0,0 0 1,0 0-1,0 1 0,0-1 1,0 0-1,-1 0 0,1 0 0,0 0 1,0 0-1,10 9-47,87 22 370,-3 0-3201,-83-28-625,-5-2-5820</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9:15.112"/>
    </inkml:context>
    <inkml:brush xml:id="br0">
      <inkml:brushProperty name="width" value="0.025" units="cm"/>
      <inkml:brushProperty name="height" value="0.025" units="cm"/>
      <inkml:brushProperty name="color" value="#66CC00"/>
    </inkml:brush>
  </inkml:definitions>
  <inkml:trace contextRef="#ctx0" brushRef="#br0">1 0 21044,'0'0'10730,"27"50"-10762,-21-25-1569,-3-4-2788,0-2-3778</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44.024"/>
    </inkml:context>
    <inkml:brush xml:id="br0">
      <inkml:brushProperty name="width" value="0.025" units="cm"/>
      <inkml:brushProperty name="height" value="0.025" units="cm"/>
    </inkml:brush>
  </inkml:definitions>
  <inkml:trace contextRef="#ctx0" brushRef="#br0">121 0 4965,'0'0'16405,"-11"11"-15514,0 0-635,0 1 1,0 1-1,2 0 0,-1 0 0,2 1 1,0 0-1,-11 25 0,0 27 1247,18-61-1334,0 1 0,0-1-1,0 0 1,1 1-1,0-1 1,0 1-1,1-1 1,-1 0 0,1 1-1,2 7 1,-2-11-109,1-1 0,-1 1 0,0 0 0,0-1 1,1 0-1,-1 1 0,1-1 0,0 0 0,-1 0 0,1 1 1,0-1-1,-1-1 0,1 1 0,0 0 0,0 0 0,0-1 1,0 1-1,0-1 0,0 1 0,0-1 0,0 0 0,0 0 1,0 0-1,0 0 0,0 0 0,0 0 0,0-1 0,3 0 1,4-1 106,-1 0 0,1 0 1,-1 0-1,0-1 1,12-6-1,2-4 3,0-1-1,-1-1 1,-1-1 0,33-34-1,-40 37-6,-1 0-1,-1-1 0,0-1 0,-1 0 0,-1 0 1,0-1-1,11-28 0,-19 36-49,-4 9-52,-5 7-32,-4 11-29,1-1 0,1 2 0,1-1 0,0 1 0,2 0 0,0 1 0,2 0 0,0 0 0,1 0 0,-2 36 0,6-54 0,0-1 0,0 1 0,0 0 0,0-1 0,1 1 0,-1-1 0,1 1 0,0-1 0,-1 1 0,1-1 0,0 1 0,0-1 0,1 0 0,-1 1 0,0-1 0,1 0 0,0 0 0,-1 0 0,1 0 0,0 0 0,0-1 0,0 1 0,0 0 0,0-1 0,3 2 0,-1-2 0,0 1 0,1-1 0,-1 0 0,1 0 0,-1-1 0,1 1 0,-1-1 0,1 0 0,-1 0 0,1 0 0,-1-1 0,1 0 0,-1 0 0,7-2 0,-2-1 0,0 0 0,0 0 0,0-1 0,0-1 0,-1 1 0,0-1 0,0-1 0,-1 0 0,0 0 0,0 0 0,0-1 0,-1 0 0,8-12 0,-6 8 0,0-1 0,-1 0 0,-1-1 0,0 0 0,-1 0 0,0 0 0,-1 0 0,3-21 0,-6 33 0,-1 1 0,0 0 0,0 0 0,1-1 0,-1 1 0,0 0 0,0-1 0,-1 1 0,1 0 0,0-1 0,0 1 0,-1 0 0,1-1 0,0 1 0,-1 0 0,0 0 0,0-2 0,1 3 0,-1-1 0,1 1 0,-1 0 0,1 0 0,-1 0 0,1 0 0,-1 0 0,1 0 0,-1 0 0,1 0 0,-1 0 0,1 0 0,-1 0 0,1 0 0,-1 0 0,1 0 0,-1 0 0,1 1 0,-1-1 0,1 0 0,-1 0 0,1 1 0,-1-1 0,1 0 0,0 1 0,-1-1 0,1 0 0,-1 1 0,-3 2 0,1 1 0,0-1 0,-1 1 0,2 0 0,-1-1 0,0 1 0,-3 8 0,4-10 0,1 0 0,0 1 0,0-1 0,0 0 0,0 1 0,1-1 0,-1 1 0,1-1 0,-1 1 0,1-1 0,0 1 0,0-1 0,0 1 0,0-1 0,0 1 0,1-1 0,-1 1 0,1-1 0,-1 1 0,1-1 0,0 1 0,0-1 0,0 0 0,0 0 0,1 1 0,1 2 0,1-3 0,0 1 0,0-1 0,1 0 0,-1 0 0,0 0 0,1 0 0,-1-1 0,1 0 0,0 0 0,-1 0 0,1 0 0,0-1 0,7 0 0,16 1 0,0-1 0,0-2 0,0 0 0,0-2 0,32-9 0,-47 10 0,-1-1 0,0 0 0,0-1 0,0-1 0,0 0 0,-1 0 0,0-1 0,0-1 0,-1 0 0,0 0 0,0-1 0,-1 0 0,13-16 0,-21 24 0,0 0 0,0-1 0,1 1 0,-1-1 0,0 1 0,0-1 0,0 1 0,-1-1 0,1 0 0,0 1 0,-1-1 0,1 0 0,-1 1 0,1-1 0,-1 0 0,0 0 0,0 0 0,0 0 0,0 1 0,0-1 0,0-3 0,-1 4 0,0 0 0,0 0 0,0 1 0,0-1 0,0 0 0,0 0 0,0 1 0,0-1 0,-1 1 0,1-1 0,0 1 0,0 0 0,0-1 0,-1 1 0,1 0 0,0 0 0,0 0 0,-1 0 0,1 0 0,0 0 0,0 0 0,-3 0 0,-5 2 0,1-1 0,-1 1 0,0 0 0,0 1 0,1 0 0,0 1 0,-11 5 0,12-4 0,-1 1 0,1-1 0,0 2 0,1-1 0,-1 1 0,1 0 0,1 0 0,-1 0 0,1 1 0,1 0 0,-1 0 0,-3 11 0,7-15 0,-1-1 0,1 1 0,0 0 0,1 0 0,-1 0 0,1-1 0,-1 1 0,1 0 0,0 0 0,1 0 0,-1 0 0,1 0 0,-1-1 0,1 1 0,0 0 0,1 0 0,-1-1 0,1 1 0,-1-1 0,1 1 0,0-1 0,0 0 0,1 0 0,-1 0 0,1 0 0,-1 0 0,1 0 0,0-1 0,0 1 0,0-1 0,4 2 0,2 2-470,1 0 0,0-1 0,0-1-1,0 1 1,1-1 0,21 4 0,-22-6-1197,0-1 0,1 0-1,-1-1 1,17-1 0,17-6-17359</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9:15.679"/>
    </inkml:context>
    <inkml:brush xml:id="br0">
      <inkml:brushProperty name="width" value="0.025" units="cm"/>
      <inkml:brushProperty name="height" value="0.025" units="cm"/>
      <inkml:brushProperty name="color" value="#66CC00"/>
    </inkml:brush>
  </inkml:definitions>
  <inkml:trace contextRef="#ctx0" brushRef="#br0">0 10 4805,'0'0'24567,"80"15"-23414,-34-15-480,7 0-385,-1 0-224,-4 0-64,-6-2-1377,-11-1-1538,-8-2-1634,-13 0-1056,-7-5-4548</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39:16.047"/>
    </inkml:context>
    <inkml:brush xml:id="br0">
      <inkml:brushProperty name="width" value="0.025" units="cm"/>
      <inkml:brushProperty name="height" value="0.025" units="cm"/>
      <inkml:brushProperty name="color" value="#66CC00"/>
    </inkml:brush>
  </inkml:definitions>
  <inkml:trace contextRef="#ctx0" brushRef="#br0">51 1 6566,'0'0'14120,"12"3"-12476,21 5-840,73 22 310,-96-27-1090,0 0-1,-1 1 1,1 1 0,-1 0-1,0 0 1,0 0-1,0 1 1,7 8-1,-14-13-5,-1 1-1,1 0 1,-1-1-1,0 1 1,0 0-1,0 0 1,0 0-1,0 0 0,0 0 1,0 0-1,0 0 1,-1 0-1,1 0 1,-1 1-1,0-1 0,1 0 1,-1 0-1,0 0 1,-1 1-1,1-1 1,0 0-1,0 0 0,-1 0 1,1 0-1,-1 1 1,0-1-1,0 0 1,0 0-1,0 0 1,0-1-1,0 1 0,0 0 1,-1 0-1,1 0 1,-1-1-1,1 1 1,-3 1-1,-7 7 205,-1 0-1,1-1 1,-2 0-1,-16 9 1,20-13-167,-42 28-84,-32 18 92,28-24-6012,40-23-5646</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0:32.423"/>
    </inkml:context>
    <inkml:brush xml:id="br0">
      <inkml:brushProperty name="width" value="0.025" units="cm"/>
      <inkml:brushProperty name="height" value="0.025" units="cm"/>
      <inkml:brushProperty name="color" value="#66CC00"/>
    </inkml:brush>
  </inkml:definitions>
  <inkml:trace contextRef="#ctx0" brushRef="#br0">0 0 6342,'0'0'21097,"4"12"-20168,0 6-657,0-1-1,-1 1 0,-1-1 1,-1 1-1,-1 33 0,-5 130 2356,5-180-2618,0 0 1,0 0-1,0 0 1,0 0-1,0-1 0,1 1 1,-1 0-1,0 0 1,1 0-1,-1 0 1,1 0-1,-1 0 1,1-1-1,-1 1 0,1 0 1,-1 0-1,1-1 1,0 1-1,0 0 1,-1-1-1,3 2 0,1 0-5343</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0:32.797"/>
    </inkml:context>
    <inkml:brush xml:id="br0">
      <inkml:brushProperty name="width" value="0.025" units="cm"/>
      <inkml:brushProperty name="height" value="0.025" units="cm"/>
      <inkml:brushProperty name="color" value="#66CC00"/>
    </inkml:brush>
  </inkml:definitions>
  <inkml:trace contextRef="#ctx0" brushRef="#br0">0 110 7783,'0'0'18386,"75"-16"-16721,-36 2-576,7 2-416,0 0-385,-4 2-192,-4 2-96,-5 3-64,-7 3-801,-7 0-1088,-8-3-834,-8 0-640,-3-1-1314,-3-6-4323</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0:33.141"/>
    </inkml:context>
    <inkml:brush xml:id="br0">
      <inkml:brushProperty name="width" value="0.025" units="cm"/>
      <inkml:brushProperty name="height" value="0.025" units="cm"/>
      <inkml:brushProperty name="color" value="#66CC00"/>
    </inkml:brush>
  </inkml:definitions>
  <inkml:trace contextRef="#ctx0" brushRef="#br0">1 64 19795,'0'0'4388,"50"-36"-1794,-9 25-896,5 2-961,4 2-577,0 6-128,-2 1-1025,-5 0-1698,-8 0-1601,-2 0-2979</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0:33.487"/>
    </inkml:context>
    <inkml:brush xml:id="br0">
      <inkml:brushProperty name="width" value="0.025" units="cm"/>
      <inkml:brushProperty name="height" value="0.025" units="cm"/>
      <inkml:brushProperty name="color" value="#66CC00"/>
    </inkml:brush>
  </inkml:definitions>
  <inkml:trace contextRef="#ctx0" brushRef="#br0">48 87 13965,'0'0'8312,"-2"13"-5952,-12 48-770,3 0 1,-3 77 0,14-131-1568,0 0 0,1 0 0,-1-1 0,1 1 1,3 9-1,-4-15-7,1 1-1,-1-1 1,1 0 0,-1 0 0,1 0 0,-1 0 0,1 0 0,-1 0 0,1 0 0,0 0-1,0 0 1,-1-1 0,1 1 0,0 0 0,0 0 0,0 0 0,0-1 0,0 1 0,0-1-1,0 1 1,0-1 0,0 1 0,0-1 0,0 1 0,0-1 0,1 0 0,-1 0 0,0 0 0,0 0-1,0 0 1,0 0 0,0 0 0,1 0 0,-1 0 0,0 0 0,0 0 0,0-1 0,0 1-1,0 0 1,2-2 0,-2 1-107,1 0-1,-1 0 1,0 0-1,1 0 1,-1 0-1,0 0 1,0-1-1,0 1 1,0 0-1,0-1 1,0 1-1,-1-1 1,1 1 0,0-1-1,-1 1 1,1-1-1,-1 0 1,1 1-1,-1-1 1,0 0-1,0 1 1,0-3-1,1-45-6223,-2 34 3107,1-20-4634</inkml:trace>
  <inkml:trace contextRef="#ctx0" brushRef="#br0" timeOffset="1">0 88 14542,'0'0'14606,"70"-43"-12685,-34 34-607,3 1-930,1-1-384,-4 2 0,-2 2 0,-4 0 0,-6 4-865,-8 1-768,-3 0-449,-8 0-1089</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0:33.860"/>
    </inkml:context>
    <inkml:brush xml:id="br0">
      <inkml:brushProperty name="width" value="0.025" units="cm"/>
      <inkml:brushProperty name="height" value="0.025" units="cm"/>
      <inkml:brushProperty name="color" value="#66CC00"/>
    </inkml:brush>
  </inkml:definitions>
  <inkml:trace contextRef="#ctx0" brushRef="#br0">59 71 20724,'0'0'9993,"72"-10"-8327,-30-3-1282,1-1-384,0 0 0,-7 4 0,-5 3-448,-8 5-1218,-7 2-928,-8 0-1250,-8 4-64,-5 8 257,-15 2-3108</inkml:trace>
  <inkml:trace contextRef="#ctx0" brushRef="#br0" timeOffset="1">0 328 16335,'0'0'4933,"60"0"-1378,-9-15-512,11-7-768,-3 0-1122,0 2-737,-8 4-416,-5 7-256,-9 5-993,-12 2-2915,0 2-4677</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1:23.291"/>
    </inkml:context>
    <inkml:brush xml:id="br0">
      <inkml:brushProperty name="width" value="0.025" units="cm"/>
      <inkml:brushProperty name="height" value="0.025" units="cm"/>
      <inkml:brushProperty name="color" value="#66CC00"/>
    </inkml:brush>
  </inkml:definitions>
  <inkml:trace contextRef="#ctx0" brushRef="#br0">0 719 9993,'0'0'14329,"6"-11"-12333,304-641 3513,-307 645-5558,0 3-146,-1-1-1,0 1 0,0-1 1,0 0-1,-1 1 1,0-1-1,0 0 0,1-6 1,-24 24-6329,2 5 2040,-5 4-1682</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1:23.618"/>
    </inkml:context>
    <inkml:brush xml:id="br0">
      <inkml:brushProperty name="width" value="0.025" units="cm"/>
      <inkml:brushProperty name="height" value="0.025" units="cm"/>
      <inkml:brushProperty name="color" value="#66CC00"/>
    </inkml:brush>
  </inkml:definitions>
  <inkml:trace contextRef="#ctx0" brushRef="#br0">150 1 14894,'0'0'8291,"-7"11"-6428,2-4-1618,0 0-62,0 1 1,1 0-1,-1 0 0,2 0 1,-1 0-1,1 1 0,0 0 0,-2 16 1,-42 228 1087,-4 36 1595,50-283-2769,-1 44 883,3-50-969,-1 1 1,0 0 0,0 0-1,0 0 1,0 0 0,1-1-1,-1 1 1,0 0 0,1 0-1,-1 0 1,1-1 0,-1 1-1,1 0 1,-1-1 0,1 1 0,-1-1-1,1 1 1,0 0 0,-1-1-1,1 1 1,0-1 0,0 1-1,-1-1 1,1 0 0,0 1-1,0-1 1,0 0 0,-1 0-1,1 1 1,0-1 0,0 0-1,0 0 1,0 0 0,-1 0-1,1 0 1,0 0 0,0 0-1,0 0 1,0-1 0,0 1-1,-1 0 1,1 0 0,0-1-1,0 1 1,-1-1 0,1 1-1,0 0 1,0-1 0,0 0-1,13-8-6,0 0-1,0 0 0,-1-1 1,-1-1-1,1 0 0,11-15 0,9-7-7,176-159-6178,-155 143 3212,-26 22-6010</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1:26.952"/>
    </inkml:context>
    <inkml:brush xml:id="br0">
      <inkml:brushProperty name="width" value="0.025" units="cm"/>
      <inkml:brushProperty name="height" value="0.025" units="cm"/>
      <inkml:brushProperty name="color" value="#66CC00"/>
    </inkml:brush>
  </inkml:definitions>
  <inkml:trace contextRef="#ctx0" brushRef="#br0">168 74 8488,'1'-4'1197,"-1"-1"1,0 1-1,0-1 1,0 0-1,-1 1 1,1-1-1,-1 1 1,0-1-1,0 1 0,-1 0 1,-1-5-1,2 8-1051,0-1-1,0 1 0,0 0 0,0 0 1,0 0-1,-1 0 0,1 0 1,0 0-1,0 0 0,-1 1 0,1-1 1,0 0-1,-1 1 0,1-1 0,-1 1 1,1-1-1,-1 1 0,1 0 1,-1 0-1,1 0 0,-1-1 0,1 1 1,-1 1-1,1-1 0,-1 0 0,1 0 1,-1 0-1,1 1 0,-1-1 1,1 1-1,-1-1 0,1 1 0,0 0 1,-1 0-1,1-1 0,0 1 0,0 0 1,-2 1-1,-4 3-59,0 1 0,0-1 0,1 1 0,0 0 1,0 0-1,0 1 0,1 0 0,0 0 0,0 0 0,1 1 0,0-1 0,0 1 1,1 0-1,-4 11 0,1-1 121,1 1 0,1 0 1,1-1-1,0 1 0,0 28 1,4-46-204,-1 1 0,0-1 1,0 1-1,1 0 1,-1-1-1,1 1 0,-1-1 1,1 1-1,0-1 0,-1 0 1,1 1-1,0-1 1,0 0-1,0 1 0,0-1 1,0 0-1,1 0 0,-1 0 1,0 0-1,0 0 1,1 0-1,-1 0 0,0 0 1,1-1-1,-1 1 0,1 0 1,-1-1-1,1 1 1,0-1-1,-1 0 0,1 0 1,2 1-1,8 0 12,1 0 0,-1-1-1,18-1 1,-10 0 6,-10 1-34,0 0 0,0 1 0,1 0-1,-1 0 1,-1 1 0,1 0 0,0 1-1,10 4 1,-16-5 14,-1-1-1,0 1 0,0 1 1,0-1-1,0 0 0,-1 1 1,1-1-1,-1 1 0,1 0 1,-1 0-1,0 0 1,0 0-1,0 0 0,0 0 1,-1 0-1,1 1 0,-1-1 1,0 1-1,0-1 0,0 1 1,-1-1-1,1 1 0,-1 0 1,0-1-1,0 7 1,-1-4 36,1 0 1,-1 0 0,0 0 0,-1 0 0,0 0 0,0 0-1,0 0 1,-1-1 0,1 1 0,-1-1 0,-1 0 0,1 1-1,-1-2 1,0 1 0,0 0 0,0-1 0,-1 1 0,1-1-1,-1-1 1,0 1 0,0-1 0,-1 1 0,1-2 0,0 1-1,-1 0 1,0-1 0,0 0 0,0-1 0,0 1 0,0-1-1,0 0 1,0-1 0,0 1 0,0-1 0,0 0 0,-1-1-1,1 1 1,0-1 0,-10-3 0,13 3-92,0-1 1,0 1-1,-1-1 1,1 0-1,0 0 1,1 0-1,-1 0 0,0 0 1,0-1-1,1 1 1,0-1-1,-1 0 1,1 0-1,0 1 0,0-1 1,0-1-1,-1-2 1,2 4-68,1 0-1,-1 0 1,0-1 0,1 1 0,-1 0 0,1 0 0,-1-1-1,1 1 1,0 0 0,0 0 0,0-1 0,0 1 0,1 0-1,-1 0 1,1-1 0,-1 1 0,1 0 0,0 0 0,0 0 0,0 0-1,0 0 1,0 0 0,0 0 0,0 0 0,1 0 0,1-2-1,13-13-5575,1-4-1970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01.658"/>
    </inkml:context>
    <inkml:brush xml:id="br0">
      <inkml:brushProperty name="width" value="0.025" units="cm"/>
      <inkml:brushProperty name="height" value="0.025" units="cm"/>
    </inkml:brush>
  </inkml:definitions>
  <inkml:trace contextRef="#ctx0" brushRef="#br0">68 1 7239,'0'0'21898,"3"13"-21274,1 10-421,-2 0 0,0-1 0,-2 1 0,0 0 0,-1 0 0,-6 27 0,0-7-128,7-31-193,-2-1 1,1-1-1,-1 1 1,-1 0-1,0 0 1,-1-1-1,0 1 1,-9 16-1,2-19-4280,-2-11-5153,5-10-2631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44.708"/>
    </inkml:context>
    <inkml:brush xml:id="br0">
      <inkml:brushProperty name="width" value="0.025" units="cm"/>
      <inkml:brushProperty name="height" value="0.025" units="cm"/>
    </inkml:brush>
  </inkml:definitions>
  <inkml:trace contextRef="#ctx0" brushRef="#br0">56 1 13164,'0'0'13854,"-5"13"-12306,-7 24-1027,1 0 0,2 0 0,2 1 0,1 0 0,2 0 1,2 1-1,3 38 0,-1-74-520,0 0 0,1 0 0,-1 0 0,1 0 0,-1 0 0,1 0 0,0-1 0,1 1 0,-1 0 0,0-1 0,1 1 0,-1 0 0,1-1 0,0 0 0,0 1 0,0-1 0,0 0 0,0 0 0,0 0 1,1 0-1,-1-1 0,1 1 0,-1-1 0,1 1 0,0-1 0,-1 0 0,1 0 0,0 0 0,0 0 0,0-1 0,0 1 0,0-1 0,0 0 0,0 1 0,0-1 0,-1-1 0,1 1 0,5-1 0,4-1-2,1-1 0,-1 0 0,0 0 0,0-1 0,-1-1 0,1 0 0,19-12 0,31-31 1,-48 36 0,0 0 0,0 2 0,1 0 0,20-10 0,-35 20 0,0-1 0,1 1 0,-1 0 0,0 0 0,0 0 0,1 0 0,-1 0 0,0 0 0,1 0 0,-1 0 0,0 0 0,1 0 0,-1 0 0,0 0 0,0 0 0,1 0 0,-1 0 0,0 0 0,1 0 0,-1 0 0,0 0 0,1 0 0,-1 0 0,0 1 0,0-1 0,1 0 0,-1 0 0,0 0 0,0 0 0,1 1 0,-1-1 0,0 0 0,0 0 0,0 1 0,0-1 0,1 0 0,-1 1 0,3 15 0,-7 17 0,-1-17 0,0-1 0,-1 0 0,-9 15 0,9-17 0,0 0 0,0 0 0,2 0 0,-7 25 0,11-38-15,0 0 0,0 1 1,0-1-1,0 0 0,0 0 0,0 1 0,0-1 0,0 0 1,0 1-1,0-1 0,0 0 0,0 1 0,0-1 0,0 0 1,0 1-1,0-1 0,0 0 0,1 0 0,-1 1 0,0-1 1,0 0-1,0 1 0,0-1 0,1 0 0,-1 0 0,0 0 1,0 1-1,1-1 0,-1 0 0,0 0 0,0 0 1,1 1-1,-1-1 0,0 0 0,1 0 0,-1 0 0,0 0 1,0 0-1,1 0 0,-1 0 0,18-3-1574,15-13-3122,-1-12-1764,1-7-3396</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1:27.310"/>
    </inkml:context>
    <inkml:brush xml:id="br0">
      <inkml:brushProperty name="width" value="0.025" units="cm"/>
      <inkml:brushProperty name="height" value="0.025" units="cm"/>
      <inkml:brushProperty name="color" value="#66CC00"/>
    </inkml:brush>
  </inkml:definitions>
  <inkml:trace contextRef="#ctx0" brushRef="#br0">0 1 22870,'0'0'8568,"1"10"-7880,3 13-664,0 0 0,2 0-1,1-1 1,0 0-1,2 0 1,0-1-1,1 0 1,2 0 0,0-2-1,1 1 1,26 29-1,-38-47-32,0-1-1,1 0 1,-1 0-1,1 0 1,-1 1-1,1-1 1,0-1-1,-1 1 1,1 0-1,0 0 1,-1-1-1,1 1 0,3 0 1,-4-1-115,0 0 0,-1 0 0,1 0 0,0 0 0,-1 0 0,1-1 0,0 1 0,-1 0 0,1 0 0,0-1 0,-1 1 0,1 0 0,-1-1 0,1 1 0,0 0 0,-1-1 0,1 1 0,-1-1 0,1 1 0,-1-1 0,0 1-1,1-1 1,-1 1 0,1-2 0,0-1-582,0 1 0,0-1 0,-1 0 0,1 1 0,-1-1 0,0 0 0,1 1 1,-1-1-1,-1 0 0,1 1 0,0-1 0,-1 0 0,1 1 0,-1-1 0,0 0 0,-2-4 0,-12-20-9357</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1:27.653"/>
    </inkml:context>
    <inkml:brush xml:id="br0">
      <inkml:brushProperty name="width" value="0.025" units="cm"/>
      <inkml:brushProperty name="height" value="0.025" units="cm"/>
      <inkml:brushProperty name="color" value="#66CC00"/>
    </inkml:brush>
  </inkml:definitions>
  <inkml:trace contextRef="#ctx0" brushRef="#br0">1 180 12172,'0'0'12908,"28"-60"-10410,1 39-736,2 1-769,2-3-481,0 6-384,-2 1-128,-7 4-320,-5 5-1185,-4 3-1218,-6 4-544</inkml:trace>
  <inkml:trace contextRef="#ctx0" brushRef="#br0" timeOffset="1">98 212 9097,'0'0'18385,"74"-15"-17168,-42-4-961,-4 1-224,-3 7-1313,-6 5-1762,-8 6-1953</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1:27.976"/>
    </inkml:context>
    <inkml:brush xml:id="br0">
      <inkml:brushProperty name="width" value="0.025" units="cm"/>
      <inkml:brushProperty name="height" value="0.025" units="cm"/>
      <inkml:brushProperty name="color" value="#66CC00"/>
    </inkml:brush>
  </inkml:definitions>
  <inkml:trace contextRef="#ctx0" brushRef="#br0">0 212 13196,'0'0'14350,"76"-1"-13133,-38-31-512,4-2-417,-2-1-224,-4 6-96,-5 3-1153,-8 7-2242,-4 2-2403,-5-1-7014</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1:28.967"/>
    </inkml:context>
    <inkml:brush xml:id="br0">
      <inkml:brushProperty name="width" value="0.025" units="cm"/>
      <inkml:brushProperty name="height" value="0.025" units="cm"/>
      <inkml:brushProperty name="color" value="#66CC00"/>
    </inkml:brush>
  </inkml:definitions>
  <inkml:trace contextRef="#ctx0" brushRef="#br0">67 67 4708,'-13'2'7328,"9"-1"-6142,0-1 0,-1 1-1,1-1 1,0 1 0,-1 1 0,1-1-1,0 0 1,0 1 0,0 0-1,0 0 1,-4 3 0,8-5-1110,0 1 1,0-1-1,0 0 0,0 1 1,0-1-1,0 0 1,0 0-1,0 1 0,0-1 1,1 0-1,-1 1 1,0-1-1,0 0 0,0 1 1,0-1-1,0 0 1,1 0-1,-1 1 0,0-1 1,0 0-1,0 0 1,1 1-1,-1-1 0,0 0 1,0 0-1,1 0 1,-1 1-1,0-1 0,0 0 1,1 0-1,-1 0 1,0 0-1,1 0 0,-1 0 1,0 0-1,1 0 1,-1 0-1,0 1 0,1-1 1,-1 0-1,0-1 1,1 1-1,-1 0 0,0 0 1,0 0-1,1 0 1,-1 0-1,24 0-13,-20 0 248,19-2-142,0-1 0,-1-1 0,1 0 0,-1-2 0,0-1 0,32-15 0,-27 11-173,0 1 1,1 1 0,38-6-1,-64 14-3,-1 1 1,1 0-1,-1 0 0,0-1 1,1 1-1,-1 0 0,1 0 1,-1 0-1,0 1 0,1-1 1,-1 0-1,1 0 0,-1 1 1,0-1-1,1 1 0,-1-1 1,0 1-1,0 0 0,1-1 1,-1 1-1,1 1 0,-1-1 17,-1 0 0,1 0-1,-1 0 1,1 0-1,-1 1 1,0-1-1,1 0 1,-1 0-1,0 0 1,0 0 0,0 1-1,0-1 1,0 0-1,0 0 1,0 1-1,0-1 1,0 0-1,-1 0 1,0 2 0,-2 6 180,-1 0 1,0 1 0,-1-2 0,-8 14-1,-153 222 104,165-243-359,1-1 1,-1 0-1,1 1 0,0-1 0,-1 1 1,1-1-1,0 1 0,-1-1 0,1 1 1,0-1-1,0 1 0,-1-1 0,1 1 1,0-1-1,0 1 0,0-1 0,0 1 1,0-1-1,0 1 0,0 0 0,0-1 1,0 1-1,0-1 0,0 1 0,0-1 1,0 1-1,0-1 0,1 2 0,-1-2-243,1-1-1,0 1 1,0 0-1,-1 0 1,1-1-1,0 1 1,-1-1-1,1 1 1,0 0 0,-1-1-1,1 1 1,-1-1-1,1 0 1,-1 1-1,1-1 1,-1 1-1,1-1 1,-1 0-1,1 1 1,-1-1-1,1-1 1,13-25-11720</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1:29.340"/>
    </inkml:context>
    <inkml:brush xml:id="br0">
      <inkml:brushProperty name="width" value="0.025" units="cm"/>
      <inkml:brushProperty name="height" value="0.025" units="cm"/>
      <inkml:brushProperty name="color" value="#66CC00"/>
    </inkml:brush>
  </inkml:definitions>
  <inkml:trace contextRef="#ctx0" brushRef="#br0">0 0 6278,'0'0'20590,"2"13"-19207,3 12-1049,1-1 0,2 0 1,0-1-1,1 1 0,2-2 1,0 1-1,17 23 0,-18-31-261,2 0-1,-1 0 1,2-2-1,0 1 1,22 17-1,16 0-2706,-68-30-16002</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1:29.694"/>
    </inkml:context>
    <inkml:brush xml:id="br0">
      <inkml:brushProperty name="width" value="0.025" units="cm"/>
      <inkml:brushProperty name="height" value="0.025" units="cm"/>
      <inkml:brushProperty name="color" value="#66CC00"/>
    </inkml:brush>
  </inkml:definitions>
  <inkml:trace contextRef="#ctx0" brushRef="#br0">1 285 10314,'0'0'18417,"57"-5"-16623,-16-22-865,3-4-545,1 0-256,-4-3-64,-4 0-32,-7 7-32,-6 3-576,-9 2-577,-5 7-1153,-10 2-1186,0 1-480,-17 3-2370</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1:30.053"/>
    </inkml:context>
    <inkml:brush xml:id="br0">
      <inkml:brushProperty name="width" value="0.025" units="cm"/>
      <inkml:brushProperty name="height" value="0.025" units="cm"/>
      <inkml:brushProperty name="color" value="#66CC00"/>
    </inkml:brush>
  </inkml:definitions>
  <inkml:trace contextRef="#ctx0" brushRef="#br0">1 312 9577,'0'0'16624,"67"-53"-14927,-12 38-479,8-2-738,1 0-384,-3-1-128,-7 4-2050,-15 0-2915,-9-3-2402</inkml:trace>
  <inkml:trace contextRef="#ctx0" brushRef="#br0" timeOffset="1">532 0 14510,'0'0'4260,"14"48"-737,-1-17-448,5 5-416,0 4-994,5 1-1024,2 3-449,-2-2-128,1-6-64,-5-6-256,-4-6-193,-5-11-255,-3-5-546,-4-8-767,-3-21-4966,-2-6 1249,-14-9-4291</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1:30.392"/>
    </inkml:context>
    <inkml:brush xml:id="br0">
      <inkml:brushProperty name="width" value="0.025" units="cm"/>
      <inkml:brushProperty name="height" value="0.025" units="cm"/>
      <inkml:brushProperty name="color" value="#66CC00"/>
    </inkml:brush>
  </inkml:definitions>
  <inkml:trace contextRef="#ctx0" brushRef="#br0">20 199 14189,'0'0'12652,"-20"-54"-10890,41 45-1057,7-5-353,9 0-256,1-4-64,-1 1 0,-1 1-224,-10-2-320,-5 2-353,-9 5-513,-4 4-319,-5 2-1154</inkml:trace>
  <inkml:trace contextRef="#ctx0" brushRef="#br0" timeOffset="1">130 198 5958,'0'0'24599,"65"21"-23126,-26-45-736,-2-3-737,2-1 0,-7 0 0,-6 7-609,-7 7-1248,-5 8-1314,-8 6-1570,-6 17-5989</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1:30.747"/>
    </inkml:context>
    <inkml:brush xml:id="br0">
      <inkml:brushProperty name="width" value="0.025" units="cm"/>
      <inkml:brushProperty name="height" value="0.025" units="cm"/>
      <inkml:brushProperty name="color" value="#66CC00"/>
    </inkml:brush>
  </inkml:definitions>
  <inkml:trace contextRef="#ctx0" brushRef="#br0">13 193 5285,'0'0'14382,"-13"56"-11436,17-56-1088,15-1 96,10-16-96,4-10-1090,6-4-575,1-3-65,-1 1-96,-4 5 0,-2 6-96,-4 7-545,-1 2-1184,-1 0-2371,0-2-3043</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53.411"/>
    </inkml:context>
    <inkml:brush xml:id="br0">
      <inkml:brushProperty name="width" value="0.025" units="cm"/>
      <inkml:brushProperty name="height" value="0.025" units="cm"/>
      <inkml:brushProperty name="color" value="#66CC00"/>
    </inkml:brush>
  </inkml:definitions>
  <inkml:trace contextRef="#ctx0" brushRef="#br0">37 135 6246,'0'0'6310,"-36"-70"-10154,43 41 962,15-6-578</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45.500"/>
    </inkml:context>
    <inkml:brush xml:id="br0">
      <inkml:brushProperty name="width" value="0.025" units="cm"/>
      <inkml:brushProperty name="height" value="0.025" units="cm"/>
    </inkml:brush>
  </inkml:definitions>
  <inkml:trace contextRef="#ctx0" brushRef="#br0">162 37 17008,'-9'11'3454,"2"-4"-2862,-24 26 2746,-26 38 1,50-62-2900,0 1 0,1 0 0,0 0 0,0 1 0,1 0-1,1 0 1,-1 0 0,2 1 0,0-1 0,-2 14 0,5-24-435,0 0 1,0 0-1,0 0 1,0 0-1,0 1 1,1-1-1,-1 0 1,0 0-1,1 0 1,-1 0-1,1 0 1,-1 0-1,1 0 1,0 0-1,-1 0 1,1-1-1,0 1 1,-1 0-1,1 0 1,0-1-1,0 1 1,0 0-1,0-1 1,0 1-1,0 0 1,0-1-1,0 0 1,0 1-1,0-1 1,0 1-1,0-1 1,0 0-1,0 0 1,0 0-1,0 0 1,1 0-1,-1 0 1,0 0-1,1 0 1,5 0 0,-1-1-1,1 1 1,-1-1 0,1-1-1,11-3 1,-8 1-5,0-1 0,0-1 0,0 0 0,-1 0 0,0-1 0,0 0 0,0-1 0,-1 0 0,0 0 0,-1 0 0,11-16 0,-11 13 0,1 0 0,-2-1 0,1 1 0,-2-1 0,0 0 0,0-1 0,-1 0 0,0 1 0,2-23 0,-6 36 0,0-1 0,-1 0 0,1 0 0,0 0 0,0 1 0,-1-1 0,1 0 0,0 0 0,-1 0 0,1 0 0,0 1 0,0-1 0,-1 0 0,1 0 0,0 0 0,-1 0 0,1 0 0,0 0 0,-1 0 0,1 0 0,0 0 0,-1 0 0,1 0 0,0 0 0,-1 0 0,1 0 0,0-1 0,-1 1 0,1 0 0,0 0 0,-1 0 0,1 0 0,0-1 0,0 1 0,-1 0 0,1 0 0,0 0 0,0-1 0,-1 1 0,1 0 0,0 0 0,0-1 0,0 1 0,0 0 0,-1-1 0,1 1 0,0 0 0,0-1 0,0 1 0,0 0 0,0-1 0,0 1 0,0 0 0,0-1 0,0 1 0,0 0 0,0-1 0,0 1 0,-19 24 0,5-3 0,1 1 0,2 0 0,0 1 0,1 0 0,1 1 0,1 0 0,-8 44 0,16-67 0,-1 0 0,1 0 0,0 0 0,0 0 0,0 0 0,0 1 0,0-1 0,0 0 0,0 0 0,0 0 0,1 0 0,-1 0 0,0 0 0,1 0 0,-1 0 0,1 0 0,-1 0 0,1 0 0,-1 0 0,1 0 0,0 0 0,-1 0 0,1 0 0,0 0 0,0-1 0,-1 1 0,3 1 0,-1-2 0,0 1 0,0-1 0,0 0 0,0 1 0,0-1 0,0 0 0,0 0 0,-1-1 0,1 1 0,0 0 0,0-1 0,0 1 0,0-1 0,2-1 0,7-2 0,-1-1 0,0 0 0,-1-1 0,15-11 0,48-47 0,-55 46 0,2 0 0,1 1 0,0 1 0,0 1 0,2 1 0,0 1 0,37-17 0,-57 30 0,-1-1 0,1 0 0,0 0 0,-1 1 0,1-1 0,0 1 0,0 0 0,-1-1 0,1 1 0,0 0 0,0 0 0,0 0 0,0 0 0,-1 0 0,1 0 0,0 1 0,0-1 0,-1 1 0,1-1 0,0 1 0,0 0 0,-1 0 0,1-1 0,2 3 0,-3-1 0,0 0 0,0 0 0,0-1 0,-1 1 0,1 0 0,0 0 0,-1 0 0,1 0 0,-1 0 0,0 1 0,0-1 0,0 0 0,0 0 0,0 0 0,0 0 0,0 0 0,-2 3 0,-2 11 0,0 0 0,-2 0 0,-13 28 0,12-31 0,4-9 0,0 0 0,1 1 0,-1 0 0,1-1 0,0 1 0,0 0 0,1 0 0,-1 0 0,1 0 0,0 0 0,1 0 0,-1 1 0,1 4 0,1-9 0,-1-1 0,1 1 0,0 0 0,-1-1 0,1 1 0,0-1 0,0 0 0,-1 1 0,1-1 0,0 0 0,0 1 0,0-1 0,0 0 0,0 0 0,0 0 0,-1 1 0,1-1 0,0 0 0,0 0 0,0-1 0,0 1 0,0 0 0,0 0 0,1-1 0,23-5 0,-13 0 0,0 0 0,-1-1 0,0 0 0,0-1 0,0-1 0,-1 1 0,0-2 0,16-19 0,-12 12 0,-1-1 0,0-1 0,-1 0 0,14-32 0,-24 48 0,-1 2 0,-1 1 0,1-1 0,-1 0 0,1 0 0,-1 0 0,1 0 0,-1 0 0,0 0 0,1 0 0,-1 0 0,0 0 0,0 0 0,1 0 0,-1 0 0,0 0 0,0 0 0,0 0 0,0 0 0,-1 0 0,1 0 0,-1-2 0,-16 38 0,16-32 0,0 0 0,0 0 0,1-1 0,-1 1 0,1 0 0,0 0 0,0 0 0,0-1 0,0 1 0,0 0 0,1 0 0,-1 0 0,1-1 0,0 1 0,-1 0 0,1-1 0,1 1 0,-1 0 0,0-1 0,1 0 0,-1 1 0,1-1 0,0 0 0,-1 0 0,4 3 0,0-2 0,0-1 0,0 1 0,0-1 0,0 0 0,1 0 0,-1-1 0,1 0 0,-1 1 0,1-2 0,-1 1 0,12-1 0,-4 0 0,0 0 0,0-1 0,-1-1 0,1 0 0,0-1 0,-1 0 0,1-1 0,-1 0 0,0-1 0,-1 0 0,1-1 0,-1 0 0,0-1 0,0 0 0,-1-1 0,0 0 0,0-1 0,-1 0 0,0-1 0,-1 1 0,0-2 0,0 1 0,6-13 0,-13 21 0,0 1 0,0-1 0,0 0 0,0 0 0,0 0 0,0 0 0,-1 0 0,1 0 0,-1 0 0,1 0 0,-1 0 0,0 0 0,0 0 0,0-1 0,0 1 0,0 0 0,-1-2 0,1 3 0,-1 0 0,1 0 0,-1 1 0,1-1 0,-1 0 0,0 1 0,1-1 0,-1 0 0,0 1 0,0-1 0,0 1 0,1-1 0,-1 1 0,0 0 0,0-1 0,0 1 0,0 0 0,0 0 0,0-1 0,1 1 0,-1 0 0,0 0 0,0 0 0,0 0 0,0 0 0,-1 1 0,-5-1 0,1 1 0,0 1 0,-1 0 0,1-1 0,0 2 0,0-1 0,0 1 0,0 0 0,-8 5 0,5-1 0,-1 1 0,1 0 0,1 0 0,0 1 0,0 0 0,0 0 0,1 1 0,-10 20 0,14-27 0,1 1 0,1 0 0,-1 0 0,1 0 0,-1 0 0,1 0 0,0 0 0,0 0 0,1 0 0,-1 1 0,1-1 0,0 0 0,0 0 0,1 0 0,-1 1 0,1-1 0,0 0 0,0 0 0,0 0 0,1 0 0,-1 0 0,1 0 0,0 0 0,0-1 0,0 1 0,1-1 0,-1 1 0,4 3 0,0-2-87,0 0-1,0-1 1,0 1-1,0-1 1,0 0 0,1-1-1,0 0 1,0 0-1,7 3 1,42 4-3278,-1-8-5400</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54.031"/>
    </inkml:context>
    <inkml:brush xml:id="br0">
      <inkml:brushProperty name="width" value="0.025" units="cm"/>
      <inkml:brushProperty name="height" value="0.025" units="cm"/>
      <inkml:brushProperty name="color" value="#66CC00"/>
    </inkml:brush>
  </inkml:definitions>
  <inkml:trace contextRef="#ctx0" brushRef="#br0">1403 59 4805,'0'0'5114,"-8"-5"-2792,-4-2-1801,1 0 0,-1 0 1,-1 1-1,1 1 0,-1 0 0,0 1 0,0 0 1,0 1-1,-1 1 0,-16-2 0,15 5-511,-1 1 1,0 0-1,0 1 0,1 1 0,0 0 0,0 1 0,-17 8 0,-101 56 64,106-54-31,1 1 195,1 0 0,1 2 0,0 0 1,1 2-1,1 0 0,1 2 0,1 0 0,-29 43 1,22-21-95,1 0 1,3 2-1,2 0 1,-20 64 0,20-46-365,-12 67 1,27-102 121,2-1 0,1 1 0,2 0 0,3 57 0,0-75 118,1-1 0,0 1 1,1-1-1,0 0 0,0 0 1,1 0-1,0-1 0,1 0 1,0 0-1,1 0 0,-1 0 0,2-1 1,-1 0-1,10 6 0,10 9 429,1-1-1,60 35 0,-64-44-410,1-1 0,1-2 0,-1-1 0,2 0 0,-1-2 0,1-1 0,0-2 0,1 0 0,-1-2 0,1-1 0,-1-1 0,1-1 0,-1-2 0,1 0 0,42-12 0,-18 0-17,-1-1 0,-1-3 0,-1-2-1,-1-2 1,-1-2 0,-1-2 0,49-38-1,-65 43 11,-1-2-1,-1-1 0,-2-1 1,0-1-1,-2-2 0,26-37 1,-40 50-21,-1 0 0,0-1 1,-1 0-1,0 0 1,-2-1-1,0 0 0,-1 0 1,0-1-1,-2 1 1,0-1-1,-2 0 0,0 0 1,0 0-1,-4-21 1,1 26-1,-2 1 1,1 0 0,-2 1 0,0-1 0,0 1 0,-1 0-1,0 0 1,-1 1 0,-1 0 0,0 0 0,0 0 0,-1 1-1,0 0 1,-1 1 0,0 0 0,-1 1 0,-13-9 0,-8-3 45,0 1 1,-1 1-1,-1 3 1,-1 0-1,-38-10 0,13 8 192,-2 2-1,0 3 0,0 3 1,-1 2-1,0 3 0,0 3 0,-121 14 1,131-5-259,-1 2 1,1 3-1,1 2 1,0 2 0,1 3-1,1 2 1,1 1-1,1 3 1,-65 47-1,57-28-1777,2 2 0,-88 101-1,43-31-4478</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5:34.492"/>
    </inkml:context>
    <inkml:brush xml:id="br0">
      <inkml:brushProperty name="width" value="0.025" units="cm"/>
      <inkml:brushProperty name="height" value="0.025" units="cm"/>
      <inkml:brushProperty name="color" value="#66CC00"/>
    </inkml:brush>
  </inkml:definitions>
  <inkml:trace contextRef="#ctx0" brushRef="#br0">964 350 2883,'-1'-12'1489,"-3"-46"679,-6-63 3868,9 110-5534,-1 0 0,-1 1 0,1 0 0,-2-1 0,0 1 0,0 0 0,0 1 0,-12-18 0,13 23-389,-1 0 0,1 0 0,-1 0 1,0 0-1,1 1 0,-2 0 1,1 0-1,0 0 0,-1 0 1,1 1-1,-1 0 0,0-1 1,0 2-1,1-1 0,-11-1 1,8 2-38,-1 0 0,0 1 0,1 0 0,-1 1 0,0 0 1,1 0-1,-1 0 0,1 1 0,-13 5 0,-1 2 48,0 1 0,1 1 0,0 1 1,1 1-1,0 1 0,-17 16 0,-5 10 179,1 1 0,2 2 1,2 1-1,2 2 0,-35 63 0,16-10 453,-71 179 0,84-168-440,-31 129-1,57-178-194,3 1 1,3-1-1,-1 117 0,9-162-94,1 1 0,1-1 0,1 0 0,0-1 1,0 1-1,2 0 0,0-1 0,13 27 0,-13-34-18,0 0-1,0-1 1,0 1-1,1-1 1,1 0-1,-1 0 1,1-1 0,0 0-1,0 0 1,1-1-1,0 0 1,0 0-1,0-1 1,0 0-1,1 0 1,14 4-1,1-3 3,-1-1 0,1-1 0,0-1 0,-1-1 0,1-1 1,0-1-1,0-1 0,-1-2 0,1 0 0,-1-1 0,33-12 0,15-9 39,-1-3 0,83-49 0,-72 34-33,-1-5-1,-3-2 1,-2-4 0,-3-4-1,82-84 1,-119 105 73,-1-2 0,-2-2 0,-2-1 0,34-66 0,-47 76 174,-2-1 0,-2-1 0,-1 0 0,-1-1-1,-3-1 1,9-70 0,-15 88-32,-1 0-1,-1 0 0,-1 1 0,0-1 1,-2 0-1,0 1 0,-9-29 1,9 37-123,-2 0 0,1 0 1,-1 0-1,0 1 1,-1 0-1,0 0 0,-1 1 1,0-1-1,0 1 1,-1 1-1,0-1 0,0 1 1,-1 1-1,-14-9 1,-2 2-84,0 1 1,-1 2 0,0 1 0,-1 0 0,0 3 0,-1 0-1,1 1 1,-35-1 0,-226 6 14,221 4-510,-1 2-1,2 3 0,-1 3 0,2 3 1,-117 42-1,142-37-3286,22-2-2775,15-3-5593</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26.617"/>
    </inkml:context>
    <inkml:brush xml:id="br0">
      <inkml:brushProperty name="width" value="0.025" units="cm"/>
      <inkml:brushProperty name="height" value="0.025" units="cm"/>
      <inkml:brushProperty name="color" value="#66CC00"/>
    </inkml:brush>
  </inkml:definitions>
  <inkml:trace contextRef="#ctx0" brushRef="#br0">45 240 4837,'0'0'998,"-5"8"4746,1-2-4184,-22 32 1482,17-8 5051,23-44-4501,129-173-297,-60 71-2661,-83 116-622,0 0-1,0-1 0,0 1 1,0 0-1,0 0 0,0 0 0,0 0 1,0-1-1,0 1 0,0 0 1,0 0-1,0 0 0,0 0 0,1 0 1,-1-1-1,0 1 0,0 0 1,0 0-1,0 0 0,0 0 0,0 0 1,1 0-1,-1 0 0,0-1 1,0 1-1,0 0 0,0 0 0,0 0 1,1 0-1,-1 0 0,0 0 1,0 0-1,0 0 0,0 0 0,1 0 1,-1 0-1,0 0 0,0 0 1,0 0-1,0 0 0,1 0 0,-1 0 1,0 0-1,0 0 0,0 0 1,0 0-1,1 0 0,-1 0 0,0 1 1,0-1-1,0 0 0,0 0 1,0 0-1,1 0 0,-1 0 0,0 0 1,0 0-1,0 1 0,1 14 195,-6 22-127,-4 5-84,1-11-68,2 0-1,1 0 0,0 35 1,5-65-12,-1 0 0,1 0-1,0 0 1,0 0 0,0 0 0,0 0 0,0 0 0,0 0 0,0 0 0,0 0 0,0 0 0,1 0-1,-1 0 1,0 0 0,1 0 0,-1 0 0,1 0 0,-1 0 0,1 0 0,-1 0 0,1 0-1,0 0 1,-1 0 0,1-1 0,0 1 0,0 0 0,-1 0 0,1-1 0,0 1 0,0-1 0,0 1-1,0-1 1,0 1 0,0-1 0,0 0 0,0 1 0,0-1 0,0 0 0,0 0 0,0 1 0,0-1-1,0 0 1,2 0 0,0-1-606,0 0 0,0 0 0,0 0 0,0-1-1,0 1 1,0 0 0,0-1 0,-1 0 0,1 0 0,-1 0-1,1 0 1,-1 0 0,4-4 0,16-21-9367</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26.976"/>
    </inkml:context>
    <inkml:brush xml:id="br0">
      <inkml:brushProperty name="width" value="0.025" units="cm"/>
      <inkml:brushProperty name="height" value="0.025" units="cm"/>
      <inkml:brushProperty name="color" value="#66CC00"/>
    </inkml:brush>
  </inkml:definitions>
  <inkml:trace contextRef="#ctx0" brushRef="#br0">114 1 9993,'-9'11'7047,"-7"8"-5624,-39 53 3359,50-66-4314,1 1-1,0 0 1,1 0-1,-1 0 1,1 0-1,1 1 0,-1-1 1,1 1-1,-1 13 1,3-20-457,0 0 0,0 0 0,0 0 0,0 0 0,0 0 0,0 0 1,1 0-1,-1 0 0,0 0 0,1-1 0,-1 1 0,1 0 0,-1 0 1,1 0-1,-1 0 0,1 0 0,0-1 0,-1 1 0,1 0 0,0 0 0,0-1 1,-1 1-1,1-1 0,0 1 0,1 0 0,30 7 94,-22-8-49,-1 0 0,0-1 1,0 0-1,1 0 0,10-4 0,-12 3 102,-1-1 1,0 0-1,0 0 0,0-1 1,0 0-1,-1-1 0,1 1 1,-1-1-1,0 0 0,-1 0 0,1-1 1,-1 0-1,0 0 0,0 0 1,-1-1-1,0 1 0,0-1 1,-1 0-1,1 0 0,-2-1 0,1 1 1,-1-1-1,0 1 0,0-1 1,0-9-1,-2 15-158,-1 1 0,1-1 0,0 0 0,-1 1 0,1-1 0,-1 1 0,0-1 0,0 1 0,1-1 0,-1 1 0,0 0 0,0-1 0,0 1 0,-1 0 0,1 0 0,0 0 0,0-1 0,-1 1 0,1 1 0,0-1 0,-1 0 0,1 0 0,-1 0 0,1 1 0,-1-1 0,1 1 0,-1-1 0,0 1 0,1 0 0,-1-1 0,0 1 0,1 0 0,-1 0 0,0 0 0,1 1 0,-4-1 0,0 0 0,1 1 0,-1-1 0,0 1 0,1 0 0,-1 0 0,1 0 0,-1 0 0,1 1 0,-1 0 0,1 0 0,0 0 0,-6 5 0,8-6-203,0 1 0,0 0 0,0 0 1,0 0-1,0 0 0,1 0 0,-1 0 0,1 0 0,0 1 0,0-1 1,0 0-1,0 1 0,0-1 0,0 1 0,0-1 0,1 1 0,-1-1 1,1 1-1,0 0 0,0 3 0,1-5-23,-1 1-1,1 0 1,0-1 0,0 1 0,0-1-1,0 0 1,0 1 0,0-1-1,0 0 1,0 1 0,1-1 0,-1 0-1,0 0 1,1 0 0,-1 0 0,1 0-1,-1-1 1,1 1 0,0 0-1,-1-1 1,1 1 0,0-1 0,-1 1-1,1-1 1,0 0 0,-1 0-1,1 0 1,0 0 0,0 0 0,2 0-1,23 0-6782,3 0-3983</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27.348"/>
    </inkml:context>
    <inkml:brush xml:id="br0">
      <inkml:brushProperty name="width" value="0.025" units="cm"/>
      <inkml:brushProperty name="height" value="0.025" units="cm"/>
      <inkml:brushProperty name="color" value="#66CC00"/>
    </inkml:brush>
  </inkml:definitions>
  <inkml:trace contextRef="#ctx0" brushRef="#br0">23 1 7239,'0'0'14157,"-15"49"-9512,10-32-866,3-2-1120,2-2-2371,0-7-288,8-3 0,4-3 0,4 0 0,-4-8 0,1-5 0,-8 2-929,-5 0-1601,0-1-2275,-2 3-2370</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27.705"/>
    </inkml:context>
    <inkml:brush xml:id="br0">
      <inkml:brushProperty name="width" value="0.025" units="cm"/>
      <inkml:brushProperty name="height" value="0.025" units="cm"/>
      <inkml:brushProperty name="color" value="#66CC00"/>
    </inkml:brush>
  </inkml:definitions>
  <inkml:trace contextRef="#ctx0" brushRef="#br0">65 62 1634,'0'0'4943,"5"-9"4132,6-14-5999,-6 10-319,3-3 5557,-18 37-8087,-46 104 1486,50-109-1541,1 1-1,1-1 0,0 1 0,1 0 1,-2 32-1,5-48-171,0 0 0,1-1 0,-1 1 0,0 0 0,0 0 0,1 0 0,-1 0 0,1-1 0,-1 1 0,1 0 0,-1 0 0,1-1 0,-1 1 0,1 0 0,0-1 0,-1 1 0,1-1 0,0 1 0,0-1 0,-1 1 0,1-1 0,0 1 0,0-1 0,0 0 0,0 0 0,-1 1 0,1-1 0,0 0 0,0 0 0,0 0 0,0 0 0,0 0 0,0 0 0,0 0 0,-1 0 0,3 0 0,35-8 0,-29 3 0,0 0 0,-1-1 0,0 0 0,1 0 0,-2-1 0,1 0 0,-1 0 0,0 0 0,-1-1 0,6-9 0,-7 11 0,-1-1 0,0 0 0,0 0 0,-1 0 0,0 0 0,0 0 0,-1-1 0,0 1 0,0-1 0,0 1 0,-1-1 0,-1 0 0,1-13 0,-2 19 0,0 1 0,0-1 0,0 0 0,0 0 0,0 1 0,0-1 0,0 0 0,0 1 0,-1-1 0,1 1 0,-1 0 0,1-1 0,-1 1 0,0 0 0,1 0 0,-1 0 0,0 0 0,0 0 0,1 0 0,-1 1 0,0-1 0,0 1 0,0-1 0,0 1 0,0 0 0,0-1 0,0 1 0,0 0 0,0 0 0,0 1 0,-3 0 0,-4-1 0,1 0 0,0 1 0,0 0 0,0 1 0,0-1 0,-14 6 0,-13 14-129,34-20 83,0 0 0,0 0 0,-1-1 0,1 1 0,0 0 0,0 0 1,0 0-1,0 0 0,0 1 0,0-1 0,0 0 0,1 0 0,-1 1 1,0-1-1,1 0 0,-1 1 0,1-1 0,-1 0 0,1 1 0,-1-1 1,1 1-1,0-1 0,0 1 0,0 2 0,1-3-610,1 0-1,0 0 1,-1 0 0,1 0 0,0-1-1,0 1 1,0-1 0,-1 1-1,1-1 1,0 1 0,0-1-1,0 0 1,0 0 0,0 0-1,0 0 1,0 0 0,3-1 0,2 1-2724,20 0-9235</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28.061"/>
    </inkml:context>
    <inkml:brush xml:id="br0">
      <inkml:brushProperty name="width" value="0.025" units="cm"/>
      <inkml:brushProperty name="height" value="0.025" units="cm"/>
      <inkml:brushProperty name="color" value="#66CC00"/>
    </inkml:brush>
  </inkml:definitions>
  <inkml:trace contextRef="#ctx0" brushRef="#br0">1 15 14350,'0'0'18417,"31"3"-28571,-15-20-1280</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28.401"/>
    </inkml:context>
    <inkml:brush xml:id="br0">
      <inkml:brushProperty name="width" value="0.025" units="cm"/>
      <inkml:brushProperty name="height" value="0.025" units="cm"/>
      <inkml:brushProperty name="color" value="#66CC00"/>
    </inkml:brush>
  </inkml:definitions>
  <inkml:trace contextRef="#ctx0" brushRef="#br0">93 41 7143,'0'0'20286,"-10"1"-18471,6-1-1738,1 0 0,0 0 0,0 0 1,0 1-1,0-1 0,0 1 0,0 0 1,0 0-1,0 0 0,0 0 0,0 0 1,0 1-1,1-1 0,-1 1 0,1 0 1,-1 0-1,1 0 0,-1 0 0,1 0 0,0 1 1,0-1-1,0 0 0,1 1 0,-1 0 1,0-1-1,1 1 0,0 0 0,-1 0 1,1 0-1,1 0 0,-2 6 0,-1-1 1,2 1-1,-1-1 1,1 1 0,1-1-1,0 1 1,0 0-1,0-1 1,3 11-1,-3-17-67,0 0 0,1 0 0,0 0 0,0 0-1,-1 0 1,1 0 0,0 0 0,1 0 0,-1 0 0,0 0-1,1-1 1,-1 1 0,1 0 0,-1-1 0,1 1 0,0-1-1,-1 0 1,1 1 0,0-1 0,0 0 0,0 0-1,0 0 1,0-1 0,0 1 0,0 0 0,0-1 0,1 1-1,-1-1 1,0 0 0,0 1 0,0-1 0,1 0 0,-1-1-1,0 1 1,4-1 0,-1 0-10,0-1 0,0 0 0,-1 0 0,1 0 0,-1 0 0,1-1 0,-1 1 0,0-1 0,1 0 0,-2-1 0,1 1 0,0-1 0,-1 0 0,1 1 0,-1-2 0,0 1 0,0 0 0,-1 0 0,3-6 0,0-1 0,0 1 0,0-1 0,-1 0 0,0 0 0,-1-1 0,0 1 0,1-16 0,-4 25 0,0-1 0,1 1 0,-1 0 0,0-1 0,-1 1 0,1-1 0,0 1 0,-1-1 0,1 1 0,-1 0 0,0-1 0,0 1 0,0 0 0,0 0 0,0 0 0,0 0 0,-1 0 0,1 0 0,-1 0 0,1 0 0,-1 0 0,-3-2 0,3 3 0,0 0 0,-1 0 0,1 0 0,0 1 0,0-1 0,-1 1 0,1-1 0,0 1 0,-1 0 0,1 0 0,0 0 0,-1 0 0,1 1 0,0-1 0,-1 1 0,1-1 0,0 1 0,0 0 0,0 0 0,-1 0 0,1 0 0,0 0 0,0 0 0,-2 3 0,0-2-13,0 0 0,1 1-1,-1 0 1,1-1 0,0 1 0,0 0-1,0 1 1,0-1 0,1 1 0,-1-1 0,1 1-1,0 0 1,0-1 0,0 1 0,1 0 0,-1 1-1,1-1 1,0 0 0,0 0 0,0 6-1,1-9-311,1 0-1,0 0 1,-1 0-1,1 0 1,0 0-1,0 0 1,0 0-1,0 0 1,0 0-1,0-1 1,0 1-1,0 0 1,0-1-1,0 1 1,0-1-1,1 1 1,-1-1-1,0 0 1,0 1-1,1-1 0,-1 0 1,0 0-1,0 0 1,1 0-1,-1 0 1,0 0-1,0 0 1,1 0-1,-1 0 1,2-1-1,4 0-1583,22 1-6729</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28.759"/>
    </inkml:context>
    <inkml:brush xml:id="br0">
      <inkml:brushProperty name="width" value="0.025" units="cm"/>
      <inkml:brushProperty name="height" value="0.025" units="cm"/>
      <inkml:brushProperty name="color" value="#66CC00"/>
    </inkml:brush>
  </inkml:definitions>
  <inkml:trace contextRef="#ctx0" brushRef="#br0">178 1 18065,'0'0'4677,"-10"2"-1421,0 1-2846,0 1 1,-1 0-1,2 1 1,-1 0 0,0 0-1,1 1 1,0 1-1,1-1 1,-15 15-1,18-16-253,-1 0 0,1 1-1,0 0 1,1 0 0,-1 0-1,1 1 1,1-1 0,-1 1-1,1 0 1,0 0 0,0 0-1,1 0 1,0 1 0,1-1 0,-1 1-1,1 10 1,1-17-157,0 0 0,0 0 0,0 0 0,0 1 0,1-1 0,-1 0 0,0 0 0,1 0 0,-1 0 0,1 0 0,-1 0 0,1 0 0,0 0 0,-1 0 0,1 0 0,0 0 0,0 0 0,-1 0 0,1 0 0,0-1 0,0 1 0,0 0 0,2 1 0,0-1 0,0 0 0,0 0 0,1 0 0,-1 0 0,0-1 0,0 1 0,1-1 0,5 0 0,-2 0 0,0 0 0,0-1 0,0 0 0,0-1 0,-1 1 0,1-1 0,-1-1 0,11-4 0,-10 3 0,-1 0 0,1 0 0,-1-1 0,0 0 0,0-1 0,0 1 0,-1-1 0,0 0 0,0-1 0,0 1 0,-1-1 0,0 0 0,0 0 0,-1 0 0,0-1 0,0 1 0,0-1 0,-1 0 0,-1 1 0,2-13 0,-3 20 0,0-1 0,0 0 0,0 0 0,0 0 0,0 0 0,0 1 0,0-1 0,0 0 0,0 0 0,-1 1 0,1-1 0,0 0 0,-1 0 0,1 1 0,0-1 0,-1 0 0,1 1 0,-1-1 0,1 0 0,-1 1 0,0-1 0,1 1 0,-1-1 0,1 1 0,-1-1 0,0 1 0,1-1 0,-1 1 0,0 0 0,-1-1 0,0 1 0,0-1 0,-1 1 0,1 0 0,-1 0 0,1 0 0,0 0 0,-1 1 0,1-1 0,-1 0 0,-2 2 0,-3 1 0,1-1 0,0 1 0,-1 1 0,1-1 0,-11 9 0,13-8 0,1 0 0,0 0 0,0 0 0,0 0 0,1 1 0,-1 0 0,1-1 0,0 1 0,1 0 0,-1 1 0,1-1 0,-3 10 0,4-12 0,1-1 0,0 0 0,0 1 0,0-1 0,0 0 0,0 0 0,0 1 0,1-1 0,-1 0 0,1 0 0,0 1 0,0-1 0,-1 0 0,1 0 0,1 0 0,-1 0 0,0 0 0,0 0 0,1 0 0,-1-1 0,1 1 0,-1 0 0,1-1 0,0 1 0,0-1 0,0 0 0,0 1 0,0-1 0,0 0 0,0 0 0,0 0 0,0-1 0,4 2 0,-3 0-91,1-1 0,0 1 0,0-1 1,0 0-1,1 0 0,-1 0 0,0 0 0,0-1 0,1 1 1,-1-1-1,0 0 0,0-1 0,8-1 0,-10 1 25,0 0 1,0 0-1,-1-1 0,1 1 0,0-1 0,-1 0 1,1 1-1,-1-1 0,0 0 0,1 0 0,-1 0 1,0 0-1,0 0 0,0 0 0,-1 0 0,1 0 1,0 0-1,-1-1 0,1 1 0,-1 0 1,0 0-1,0-1 0,0 1 0,0 0 0,0 0 1,-1-4-1,1-3-916,-1-18-2172,-8 11-7049</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29.178"/>
    </inkml:context>
    <inkml:brush xml:id="br0">
      <inkml:brushProperty name="width" value="0.025" units="cm"/>
      <inkml:brushProperty name="height" value="0.025" units="cm"/>
      <inkml:brushProperty name="color" value="#66CC00"/>
    </inkml:brush>
  </inkml:definitions>
  <inkml:trace contextRef="#ctx0" brushRef="#br0">136 54 4773,'0'0'15438,"3"-8"-11829,0-1-2393,-1 6-704,-1 0 0,1 0 0,-1 0 0,0 0 0,0 0 0,-1 0 0,1 0 0,-1-1 0,1-4 1,-15 12 2006,1 6-2511,1 0-1,-1 1 1,2 0 0,0 1-1,0 0 1,1 0-1,0 1 1,1 1-1,1 0 1,0 0-1,-8 20 1,16-32-8,-1-1 0,0 1 0,0-1 0,1 1 0,-1-1 0,1 1 0,-1-1 0,1 1 0,0-1 0,0 1 0,0 0 0,0-1 0,0 1 0,0-1 0,0 1 0,0 0 0,0-1 0,1 1 0,-1-1 0,1 1 0,-1-1 0,1 1 0,0-1 0,0 1 0,-1-1 0,1 0 0,0 1 0,0-1 0,0 0 0,0 0 0,1 0 0,-1 0 0,0 0 0,0 0 0,1 0 0,-1 0 0,3 1 0,0-1 0,0-1 0,0 1 0,0-1 0,0 0 0,0 0 0,0 0 0,0 0 0,0-1 0,0 0 0,0 0 0,0 0 0,-1 0 0,1 0 0,6-4 0,-1 0 0,0-1 0,0 0 0,0-1 0,-1 1 0,1-2 0,-2 1 0,1-1 0,11-17 0,-13 18 0,-2 0 0,1 0 0,-1 0 0,0-1 0,0 0 0,-1 0 0,0 0 0,-1 0 0,0 0 0,0-1 0,1-13 0,-3 21 0,0 1 0,0-1 0,0 0 0,-1 1 0,1-1 0,0 1 0,0-1 0,-1 0 0,1 1 0,0-1 0,-1 1 0,1-1 0,0 1 0,-1-1 0,1 1 0,-1-1 0,1 1 0,-1 0 0,1-1 0,-1 1 0,1-1 0,-1 1 0,1 0 0,-1 0 0,1-1 0,-1 1 0,0 0 0,1 0 0,-1 0 0,1 0 0,-1-1 0,0 1 0,1 0 0,-1 0 0,0 0 0,1 1 0,-1-1 0,0 0 0,1 0 0,-1 0 0,1 0 0,-1 0 0,0 1 0,0 0 0,-29 12 0,-1 20-3243,27-28 2152,1 0-1,0 0 1,0 0-1,1 1 1,-1-1-1,1 1 1,1-1-1,-1 1 1,-1 9 0,3-7-9832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46.359"/>
    </inkml:context>
    <inkml:brush xml:id="br0">
      <inkml:brushProperty name="width" value="0.025" units="cm"/>
      <inkml:brushProperty name="height" value="0.025" units="cm"/>
    </inkml:brush>
  </inkml:definitions>
  <inkml:trace contextRef="#ctx0" brushRef="#br0">272 54 10858,'2'-1'463,"0"1"0,0-1 0,0 1-1,0-1 1,0 0 0,0 0 0,0 1 0,-1-2-1,1 1 1,0 0 0,0 0 0,-1 0-1,1-1 1,-1 1 0,1-1 0,-1 0 0,0 1-1,1-1 1,-1 0 0,0 1 0,0-1-1,0 0 1,0 0 0,-1 0 0,1 0 0,-1 0-1,1 0 1,0-4 0,-2 6-362,1-1 1,-1 0 0,1 1-1,-1-1 1,1 0-1,-1 1 1,1-1-1,-1 1 1,1-1-1,-1 1 1,0-1-1,1 1 1,-1 0-1,0-1 1,0 1-1,1 0 1,-1 0-1,0-1 1,0 1-1,1 0 1,-1 0 0,0 0-1,0 0 1,1 0-1,-1 0 1,0 0-1,0 0 1,-1 0-1,-26 3 243,15 1-303,1 0 0,0 0-1,-1 1 1,2 1 0,-1 0-1,1 1 1,0 0-1,0 0 1,1 1 0,0 1-1,-13 14 1,10-10 134,0 1-1,2 1 1,-1 0-1,2 1 1,0 0 0,1 1-1,-9 24 1,14-31-28,0 1 0,2 0 0,-1-1 0,1 1 0,1 0 0,0 0 0,0 14 0,1-22-132,0 0 1,0 0 0,1 0 0,-1 0 0,1 0-1,0-1 1,0 1 0,0 0 0,0 0 0,0-1 0,0 1-1,1 0 1,0-1 0,-1 0 0,1 1 0,0-1-1,0 0 1,0 0 0,0 0 0,1 0 0,-1 0-1,0 0 1,1-1 0,-1 1 0,1-1 0,0 0-1,-1 0 1,1 0 0,0 0 0,0 0 0,4 0-1,5 1-90,1-1 0,-1 0 0,1-1 0,0-1 0,-1 0 0,1-1 0,-1 0 0,0-1 0,1 0-1,-1-1 1,0 0 0,-1-1 0,14-7 0,-6 1-1348,-1-1 0,0 0 0,0-1 0,-2-1 0,0 0-1,28-33 1,1-15-5949</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29.505"/>
    </inkml:context>
    <inkml:brush xml:id="br0">
      <inkml:brushProperty name="width" value="0.025" units="cm"/>
      <inkml:brushProperty name="height" value="0.025" units="cm"/>
      <inkml:brushProperty name="color" value="#66CC00"/>
    </inkml:brush>
  </inkml:definitions>
  <inkml:trace contextRef="#ctx0" brushRef="#br0">112 0 17392,'0'0'14921,"-9"11"-14536,-2 3-342,-49 63 0,56-71-45,0 0 1,1 0 0,-1 0-1,1 0 1,1 1 0,-1 0 0,1-1-1,0 1 1,1 0 0,0 0 0,0 0-1,0 9 1,1-16 1,0 1 0,1 0 0,-1 0 0,0 0 0,1-1 0,-1 1 0,1 0 0,-1 0 0,1-1 0,-1 1 0,1 0 0,0-1 0,-1 1 0,1-1 0,0 1 0,-1-1 0,1 1 0,0-1 0,0 1 0,0-1 0,-1 0 0,1 1 0,0-1 0,0 0 0,0 0 0,0 0 0,0 0 0,0 0 0,1 0 0,34 1 0,-26-2 0,0 1-25,0-1 0,0 0 0,-1-1 0,18-5 0,-23 6-33,-1 0 1,0 0 0,1 0-1,-1 0 1,0-1 0,0 0-1,0 0 1,0 1 0,0-2-1,-1 1 1,1 0 0,-1 0 0,1-1-1,-1 0 1,0 1 0,4-7-1,-6 8-279,0 1-1,0-1 0,0 0 0,0 1 0,0-1 1,0 0-1,0 0 0,0 1 0,0-1 1,-1 0-1,1 1 0,0-1 0,0 0 1,-1 1-1,1-1 0,-1 1 0,1-1 1,0 1-1,-1-1 0,1 0 0,-1 1 0,1-1 1,-1 1-1,1 0 0,-1-1 0,0 1 1,1-1-1,-1 1 0,1 0 0,-1 0 1,0-1-1,1 1 0,-1 0 0,0 0 1,-1 0-1,0-1-614,-16-8-6650</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29.844"/>
    </inkml:context>
    <inkml:brush xml:id="br0">
      <inkml:brushProperty name="width" value="0.025" units="cm"/>
      <inkml:brushProperty name="height" value="0.025" units="cm"/>
      <inkml:brushProperty name="color" value="#66CC00"/>
    </inkml:brush>
  </inkml:definitions>
  <inkml:trace contextRef="#ctx0" brushRef="#br0">1 1 9929,'0'0'22069,"79"21"-21300,-40-21-769,-3-3 0,-3-3 0,-5 0 0,-10 1-865,-10 4-1281,-25 1-10346,-6 1 4773,-4 7 768</inkml:trace>
  <inkml:trace contextRef="#ctx0" brushRef="#br0" timeOffset="1">7 71 11627,'0'0'19218,"76"14"-19186,-35-22 0,0-1-736,-2-3-2596,-8 2-3138,-3-2-8936</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30.217"/>
    </inkml:context>
    <inkml:brush xml:id="br0">
      <inkml:brushProperty name="width" value="0.025" units="cm"/>
      <inkml:brushProperty name="height" value="0.025" units="cm"/>
      <inkml:brushProperty name="color" value="#66CC00"/>
    </inkml:brush>
  </inkml:definitions>
  <inkml:trace contextRef="#ctx0" brushRef="#br0">252 0 5733,'0'0'23212,"-7"13"-21920,-107 174 1704,51-91-3809,6 0-3879,46-75-3177</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30.870"/>
    </inkml:context>
    <inkml:brush xml:id="br0">
      <inkml:brushProperty name="width" value="0.025" units="cm"/>
      <inkml:brushProperty name="height" value="0.025" units="cm"/>
      <inkml:brushProperty name="color" value="#66CC00"/>
    </inkml:brush>
  </inkml:definitions>
  <inkml:trace contextRef="#ctx0" brushRef="#br0">10 9 7399,'0'0'23526,"-1"10"-22629,-1-1-707,-4 54 349,5-62-532,1 1-1,0 0 1,0 0-1,0-1 1,0 1-1,1 0 1,-1-1 0,0 1-1,1 0 1,-1-1-1,1 1 1,-1-1-1,1 1 1,0-1-1,0 1 1,0-1-1,0 1 1,0-1-1,0 0 1,0 1 0,0-1-1,0 0 1,1 0-1,-1 0 1,0 0-1,1 0 1,-1 0-1,1 0 1,-1-1-1,1 1 1,-1 0-1,4 0 1,2-1-7,0 0 0,0 0 0,0-1 0,0 0 0,0 0 0,0-1 0,0 0 0,-1 0 0,1-1 0,-1 1 0,1-2 0,-1 1 0,0 0 0,0-1 0,10-9 0,3-4 0,-2 0 0,0 0 0,18-26 0,-49 66 0,2-1 0,1 2 0,-17 47 0,10-25 0,-8 12 0,17-41 0,0 1 0,2-1 0,0 2 0,1-1 0,-5 26 0,11-36-3990,0 1-5889</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31.213"/>
    </inkml:context>
    <inkml:brush xml:id="br0">
      <inkml:brushProperty name="width" value="0.025" units="cm"/>
      <inkml:brushProperty name="height" value="0.025" units="cm"/>
      <inkml:brushProperty name="color" value="#66CC00"/>
    </inkml:brush>
  </inkml:definitions>
  <inkml:trace contextRef="#ctx0" brushRef="#br0">16 102 5285,'0'0'17467,"9"-3"-16132,-1 0-1080,71-28 1401,-74 30-1300,-1-1 1,0 0-1,0 0 1,0-1-1,0 0 0,0 1 1,-1-1-1,1 0 1,-1-1-1,1 1 0,-1 0 1,0-1-1,-1 0 1,1 0-1,-1 0 1,4-6-1,-6 9-345,-1 1 0,1 0 0,0-1 0,0 1 0,0 0 0,0-1 0,0 1 0,-1-1 0,1 1 0,0 0 0,0 0 0,-1-1 0,1 1 0,0 0 0,0-1 0,-1 1 0,1 0 0,0 0 0,-1-1 0,1 1 0,0 0 1,-1 0-1,1 0 0,0 0 0,-1-1 0,1 1 0,-1 0 0,1 0 0,0 0 0,-1 0 0,1 0 0,-1 0 0,1 0 0,0 0 0,-1 0 0,1 0 0,-1 0 0,1 0 0,0 1 0,-1-1 0,1 0 0,0 0 0,-1 0 0,1 0 0,0 1 0,-1-1 0,1 0 0,0 0 0,-1 1 0,-22 8 148,8 0-159,1 1 0,0 1 0,1 0 0,0 1 0,1 0 0,0 1 0,1 0 0,-14 21 0,25-34-4,-1 1 0,1-1 1,-1 1-1,1 0 0,-1-1 0,1 1 0,-1 0 1,1 0-1,0-1 0,-1 1 0,1 0 1,0 0-1,0-1 0,0 1 0,0 0 0,0 0 1,-1 0-1,1-1 0,1 1 0,-1 0 0,0 0 1,0 0-1,0-1 0,0 1 0,0 0 1,1 0-1,-1 0 0,0-1 0,1 1 0,-1 0 1,1-1-1,-1 1 0,1 0 0,-1-1 0,1 1 1,0 0-1,1 0-42,1 0 1,-1 0 0,1-1-1,-1 1 1,0-1 0,1 0-1,-1 0 1,1 0-1,-1 0 1,1 0 0,4-1-1,5-1-563,0 0 0,0-1-1,0-1 1,14-6-1,3-8-5651,-5-3-2676</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31.903"/>
    </inkml:context>
    <inkml:brush xml:id="br0">
      <inkml:brushProperty name="width" value="0.025" units="cm"/>
      <inkml:brushProperty name="height" value="0.025" units="cm"/>
      <inkml:brushProperty name="color" value="#66CC00"/>
    </inkml:brush>
  </inkml:definitions>
  <inkml:trace contextRef="#ctx0" brushRef="#br0">0 85 4388,'0'0'25059,"5"-4"-24360,10-8-444,-18 20-106,1-5-60,0 1 0,0 0 0,0 0 1,1 0-1,-1 0 0,1 0 0,0 0 0,-1 8 940,41-34-736,5-24-111,6-5-182,-50 52 0,0 0 0,0 1 0,0-1 0,0 0 0,1 1 0,-1-1 0,0 0 0,1 1 0,-1-1 0,1 0 0,-1 0 0,1 1 0,-1-1 0,1 0 0,0 0 0,0 0 0,0 0 0,0 0 0,0 0 0,0 0 0,0 0 0,0 0 0,0-1 0,0 1 0,0 0 0,0-1 0,0 1 0,1-1 0,-1 1 0,0-1 0,1 1 0,-1-1 0,0 0 0,1 0 0,-1 0 0,2 0 0,-1 1 0,-11-1 0,-6-5 0,13 4-348,0 0-1,1 1 1,-1-1 0,1 0 0,-1 1-1,0 0 1,0-1 0,1 1-1,-1 0 1,0 0 0,0 0 0,1 0-1,-1 0 1,0 0 0,0 0 0,1 1-1,-1-1 1,0 1 0,0-1-1,-1 2 1,-37 18-12498,28-13 9133</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32.242"/>
    </inkml:context>
    <inkml:brush xml:id="br0">
      <inkml:brushProperty name="width" value="0.025" units="cm"/>
      <inkml:brushProperty name="height" value="0.025" units="cm"/>
      <inkml:brushProperty name="color" value="#66CC00"/>
    </inkml:brush>
  </inkml:definitions>
  <inkml:trace contextRef="#ctx0" brushRef="#br0">88 54 5157,'0'0'11114,"8"-5"-8701,24-18 112,-31 23-2235,0-1 0,0 1 0,-1-1 0,1 1 0,0-1 0,-1 1 0,1-1 0,0 0 0,-1 1-1,1-1 1,-1 0 0,1 0 0,-1 1 0,0-1 0,1 0 0,-1 0 0,0 0 0,1 1 0,-1-3 0,-9-5 3091,-18 5-1526,18 5-1799,-1 0-1,1 1 1,0 0 0,0 0-1,0 1 1,-8 4 0,-10 7 43,23-12-73,9-4-18,4-1-3883,5 1-8308</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32.865"/>
    </inkml:context>
    <inkml:brush xml:id="br0">
      <inkml:brushProperty name="width" value="0.025" units="cm"/>
      <inkml:brushProperty name="height" value="0.025" units="cm"/>
      <inkml:brushProperty name="color" value="#66CC00"/>
    </inkml:brush>
  </inkml:definitions>
  <inkml:trace contextRef="#ctx0" brushRef="#br0">30 114 5093,'0'0'26024,"9"1"-24892,-8-1-1120,4 2 7,-1-1 1,1 0-1,-1-1 1,1 1-1,0-1 1,-1 0-1,1 0 1,0 0-1,-1-1 0,1 0 1,0 0-1,-1 0 1,1 0-1,-1-1 1,0 1-1,1-1 1,-1 0-1,0-1 1,0 1-1,0-1 1,-1 0-1,1 0 1,-1 0-1,1 0 1,2-4-1,-3 3-19,-1 1 0,0-1 0,0 0 0,0 0 0,0 0 0,0 0 0,-1 0 0,0-1 0,0 1 0,0 0 0,0-1 0,-1-4 0,-1 9 0,-1-1 0,0 1 0,1-1 0,-1 1 0,0 0 0,0-1 0,1 1 0,-1 0 0,0 0 0,0 0 0,0 1 0,1-1 0,-1 0 0,0 1 0,1-1 0,-3 1 0,-9 6 0,1 0 0,1 1 0,-1 1 0,1-1 0,1 2 0,0-1 0,0 1 0,0 1 0,2 0 0,-1 0 0,1 1 0,-8 17 0,16-29 0,-1 1 0,1-1 0,0 1 0,-1 0 0,1-1 0,0 1 0,0-1 0,-1 1 0,1 0 0,0-1 0,0 1 0,0 0 0,0-1 0,0 1 0,0 0 0,0-1 0,0 1 0,0 0 0,0-1 0,1 1 0,-1-1 0,0 1 0,0 0 0,1-1 0,-1 1 0,0-1 0,1 1 0,-1 0 0,0-1 0,1 1 0,-1-1 0,1 0 0,-1 1 0,1-1 0,-1 1 0,1-1 0,-1 0 0,1 1 0,2 0 0,0 0 0,0-1 0,-1 0 0,1 1 0,0-1 0,0 0 0,0 0 0,-1 0 0,6-2 0,61-17 0,-8-17-1394,-19 10 546,-40 25 884,-1 0 0,0 0 0,1 0 1,-1 1-1,1-1 0,-1 0 0,1 1 0,-1-1 0,1 1 1,-1 0-1,1-1 0,0 1 0,-1 0 0,1 0 0,-1 0 0,1 0 1,0 0-1,-1 1 0,1-1 0,-1 0 0,1 1 0,0-1 1,-1 1-1,1-1 0,-1 1 0,0 0 0,1 0 0,-1-1 1,0 1-1,1 0 0,-1 0 0,0 1 0,0-1 0,0 0 1,0 0-1,0 0 0,0 1 0,0-1 0,0 1 0,0-1 1,-1 0-1,1 1 0,-1-1 0,1 1 0,-1 0 0,1-1 1,-1 1-1,0-1 0,0 1 0,0 0 0,0-1 0,0 1 1,0-1-1,0 1 0,0 0 0,-1-1 0,1 1 0,-1-1 1,1 1-1,-1-1 0,-1 3 0,2 4-36,10-14 0,10-17 0,-16 14 0,-1-1 0,1 1 0,-2-1 0,1 0 0,-1 0 0,-1 0 0,1 0 0,-2 0 0,0 0 0,-1-12 0,1 12 0,1 10 0,-1 0 1,0-1-1,0 1 1,0 0-1,0 0 1,1-1-1,-1 1 1,0 0-1,0 0 1,1 0-1,-1-1 1,0 1-1,0 0 1,1 0-1,-1 0 1,0 0-1,0-1 1,1 1-1,-1 0 1,0 0-1,1 0 1,-1 0-1,0 0 1,1 0-1,-1 0 1,0 0-1,1 0 1,-1 0-1,0 0 1,1 0-1,-1 0 1,0 0-1,0 0 1,1 1-1,-1-1 1,0 0-1,1 0 1,-1 0-1,0 0 1,0 0-1,1 1 1,-1-1-1,0 0 1,0 0-1,1 1 1,-1-1-1,0 0 1,0 0-1,0 1 1,0-1-1,1 0 1,-1 0-1,0 1 1,0-1-1,0 1 1,21 16-65,-18-14-17,14 9-2305,-6-7-3535,5-3-8461</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13.426"/>
    </inkml:context>
    <inkml:brush xml:id="br0">
      <inkml:brushProperty name="width" value="0.025" units="cm"/>
      <inkml:brushProperty name="height" value="0.025" units="cm"/>
      <inkml:brushProperty name="color" value="#66CC00"/>
    </inkml:brush>
  </inkml:definitions>
  <inkml:trace contextRef="#ctx0" brushRef="#br0">125 1 7239,'0'0'11173,"2"11"-8877,10 134 4125,-12 10-3732,-18 162-1526,12-235-413,-20 215-266,-9 237 68,21 986-552,-5-1133 0,1-2 0,18-95 0,0-288-133,0 5-1759,-3-3-3829</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14.222"/>
    </inkml:context>
    <inkml:brush xml:id="br0">
      <inkml:brushProperty name="width" value="0.025" units="cm"/>
      <inkml:brushProperty name="height" value="0.025" units="cm"/>
      <inkml:brushProperty name="color" value="#66CC00"/>
    </inkml:brush>
  </inkml:definitions>
  <inkml:trace contextRef="#ctx0" brushRef="#br0">1 264 7015,'0'0'12630,"11"2"-11172,201 25 2409,126-12-3234,581-48-1079,-263 3 524,3 18 993,587-25 361,-31-21-223,-558 31-320,-83-20-718,-573 47-216,0 0 1,0 0-1,0-1 1,0 1-1,0 0 0,0 0 1,0-1-1,-1 1 0,1-1 1,0 1-1,0-1 1,0 1-1,0-1 0,0 1 1,-1-1-1,1 0 0,1-1 1,-1 1-570,-1-1 1,1 0-1,0 0 0,-1 0 1,0 0-1,1 1 0,-1-1 1,0 0-1,0 0 1,0 0-1,0 0 0,0-2 1,-1-7-2373,1-7-3148</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46.701"/>
    </inkml:context>
    <inkml:brush xml:id="br0">
      <inkml:brushProperty name="width" value="0.025" units="cm"/>
      <inkml:brushProperty name="height" value="0.025" units="cm"/>
    </inkml:brush>
  </inkml:definitions>
  <inkml:trace contextRef="#ctx0" brushRef="#br0">138 1 9705,'0'0'7784,"-9"6"-4640,0 2-2651,0 0 0,1 1 0,0 0 1,0 0-1,1 1 0,1 0 0,-1 0 0,1 1 1,1 0-1,0 0 0,1 0 0,-4 15 0,-2 7 169,1 2 0,2-1 0,1 1 0,2 0 0,1 68 0,3-98-643,0 0 1,1 0-1,-1 0 0,1-1 1,0 1-1,0 0 0,0 0 0,1 0 1,0-1-1,0 1 0,0-1 1,0 1-1,1-1 0,-1 0 1,1 0-1,0 0 0,1 0 1,-1 0-1,1-1 0,-1 0 1,1 0-1,0 0 0,0 0 0,1 0 1,-1-1-1,0 1 0,1-1 1,0-1-1,-1 1 0,1-1 1,0 1-1,0-1 0,0-1 1,0 1-1,0-1 0,0 1 0,0-2 1,0 1-1,0 0 0,0-1 1,-1 0-1,1 0 0,0-1 1,0 1-1,-1-1 0,7-3 1,-2 1-61,-1 0 1,1-1 0,-1 0 0,0-1 0,0 0-1,-1 0 1,0 0 0,8-9 0,45-63-425,-54 70 459,-6 8 9,0-1 1,0 1 0,0 0-1,0-1 1,0 1-1,0 0 1,0 0-1,0-1 1,0 1 0,0 0-1,1 0 1,-1-1-1,0 1 1,0 0 0,0 0-1,0 0 1,1-1-1,-1 1 1,0 0 0,0 0-1,0 0 1,1-1-1,-1 1 1,0 0-1,0 0 1,1 0 0,-1 0-1,0 0 1,0 0-1,1 0 1,-1 0 0,0 0-1,0-1 1,1 1-1,-1 0 1,0 0 0,0 0-1,1 0 1,-1 1-1,0-1 1,0 0-1,1 0 1,-1 0 0,0 0-1,0 0 1,1 0-1,-1 0 1,0 0 0,0 0-1,1 1 1,-1-1-1,0 0 1,0 0 0,0 0-1,1 1 1,-1-1-1,3 23 460,-6 32 332,-1-34-699,2-14-84,0 0 0,1 1 0,0-1-1,0 0 1,0 0 0,1 0 0,1 1-1,-1-1 1,3 13 0,-2-19-36,0 0 0,1 0 0,-1 1 0,0-1 0,0 0 0,1 0 0,-1 0 0,1-1 0,-1 1 0,1 0 0,-1 0 0,1-1 0,-1 1 0,1-1 0,0 0 0,-1 1 0,1-1 0,0 0 0,-1 0 0,1 0 1,0 0-1,-1 0 0,1 0 0,0-1 0,-1 1 0,1 0 0,-1-1 0,4-1 0,3 1-460,-1-2 1,1 1 0,0-1-1,13-8 1,0-4-4621,38-33 1,-16 7-2718</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14.597"/>
    </inkml:context>
    <inkml:brush xml:id="br0">
      <inkml:brushProperty name="width" value="0.025" units="cm"/>
      <inkml:brushProperty name="height" value="0.025" units="cm"/>
      <inkml:brushProperty name="color" value="#66CC00"/>
    </inkml:brush>
  </inkml:definitions>
  <inkml:trace contextRef="#ctx0" brushRef="#br0">1 0 16848,'0'0'7548,"15"4"-5455,456 98 1153,-466-101-3247,5 1 163,1 0 1,-2 1-1,1 1 1,18 8-1,-27-12-111,1 1-1,-1 0 1,1 0-1,-1 0 1,1 0-1,-1 0 1,0 0-1,1 1 1,-1-1-1,0 0 1,0 1-1,0-1 1,0 1-1,0-1 1,0 1-1,-1-1 1,1 1-1,0 0 1,-1-1-1,1 1 1,-1 0-1,0-1 1,0 1-1,1 0 1,-1 0-1,0-1 1,0 1-1,-1 0 1,1 0-1,0-1 1,-1 1-1,1 0 1,-1-1-1,1 1 1,-1 0-1,-1 2 1,-2 3-19,-1 0 1,1 0-1,-2 0 0,1-1 1,-1 0-1,0 0 1,-12 10-1,-57 37 54,37-28-79,-13 10-7,9-8 0,2 2 0,2 2 0,-37 37 0,69-62 38,-7 15-3562</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15.311"/>
    </inkml:context>
    <inkml:brush xml:id="br0">
      <inkml:brushProperty name="width" value="0.025" units="cm"/>
      <inkml:brushProperty name="height" value="0.025" units="cm"/>
      <inkml:brushProperty name="color" value="#66CC00"/>
    </inkml:brush>
  </inkml:definitions>
  <inkml:trace contextRef="#ctx0" brushRef="#br0">1 617 9033,'0'0'19319,"10"-12"-18000,17-21-939,-3-2 0,-1-1 1,34-72-1,93-262 426,-150 369-797,1 0-1,-1-1 0,1 1 0,-1 0 1,1 0-1,-1 0 0,1-1 0,0 1 1,0 0-1,0 0 0,-1 0 1,1 0-1,0 0 0,0 0 0,0 1 1,0-1-1,1 0 0,-1 0 0,0 1 1,0-1-1,0 1 0,2-1 1,-2 1-2,0 0 1,0 0 0,0 1-1,0-1 1,0 1 0,0-1 0,0 1-1,0-1 1,0 1 0,0 0-1,-1-1 1,1 1 0,0 0 0,0 0-1,-1 0 1,1-1 0,0 1-1,-1 0 1,1 0 0,-1 0-1,1 1 1,5 12 64,0 0 0,-1 0 1,3 16-1,-3-15 5,8 29-101,42 116 150,-45-138-253,0 1 0,1-1 0,2-1-1,25 35 1,-5-24-3207,-7-21-3789,2-8-7307</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16.262"/>
    </inkml:context>
    <inkml:brush xml:id="br0">
      <inkml:brushProperty name="width" value="0.025" units="cm"/>
      <inkml:brushProperty name="height" value="0.025" units="cm"/>
      <inkml:brushProperty name="color" value="#66CC00"/>
    </inkml:brush>
  </inkml:definitions>
  <inkml:trace contextRef="#ctx0" brushRef="#br0">1 0 5605,'0'0'20051,"15"62"-17905,-15-23-961,-4 6-224,-1 2-352,1-2-321,2-5-224,2-6-32,0-8 0,0-8-128,5-7-737,-5-5-1441</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16.588"/>
    </inkml:context>
    <inkml:brush xml:id="br0">
      <inkml:brushProperty name="width" value="0.025" units="cm"/>
      <inkml:brushProperty name="height" value="0.025" units="cm"/>
      <inkml:brushProperty name="color" value="#66CC00"/>
    </inkml:brush>
  </inkml:definitions>
  <inkml:trace contextRef="#ctx0" brushRef="#br0">1 202 16432,'0'0'9256,"71"11"-7174,-24-16-192,7-12-705,6-5-768,-1-5-385,-7-1-417,-8 0-1440,-11-2-1859,-18 1-2145,-13 3-3428</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16.961"/>
    </inkml:context>
    <inkml:brush xml:id="br0">
      <inkml:brushProperty name="width" value="0.025" units="cm"/>
      <inkml:brushProperty name="height" value="0.025" units="cm"/>
      <inkml:brushProperty name="color" value="#66CC00"/>
    </inkml:brush>
  </inkml:definitions>
  <inkml:trace contextRef="#ctx0" brushRef="#br0">1 49 19378,'0'0'7303,"82"-22"-5605,-31 14-193,9 0-608,2 3-641,0 1-224,-5 3-1153,-8 1-2690,-12 0-3044,-9 0-5156</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17.303"/>
    </inkml:context>
    <inkml:brush xml:id="br0">
      <inkml:brushProperty name="width" value="0.025" units="cm"/>
      <inkml:brushProperty name="height" value="0.025" units="cm"/>
      <inkml:brushProperty name="color" value="#66CC00"/>
    </inkml:brush>
  </inkml:definitions>
  <inkml:trace contextRef="#ctx0" brushRef="#br0">6 56 20788,'0'0'9203,"-1"9"-7852,0-1-1132,0-1-72,0 0 0,0 0-1,1 1 1,0-1 0,2 14-1,-2-19-135,0 0 1,1 0-1,0 0 0,-1 0 0,1 0 1,0-1-1,0 1 0,0 0 0,0 0 1,0-1-1,1 1 0,-1-1 0,0 1 1,1-1-1,-1 1 0,1-1 0,0 0 0,-1 1 1,1-1-1,0 0 0,0 0 0,-1-1 1,1 1-1,0 0 0,0-1 0,0 1 1,0-1-1,4 1 0,-1 0-11,1-1 0,0 0 0,0 0 0,0 0 0,0-1 0,0 1 0,0-1 0,-1-1 0,1 1 0,0-1 0,-1 0 0,7-4 0,3-2 0,0-2 0,23-18 0,16-9 0,-54 36 0,1 0 0,-1 1 0,1-1 0,-1 1 0,1-1 0,0 1 0,-1-1 0,1 1 0,0 0 0,-1-1 0,1 1 0,0 0 0,0-1 0,-1 1 0,1 0 0,0 0 0,0 0 0,0 0 0,-1 0 0,1 0 0,0 0 0,0 0 0,0 0 0,-1 0 0,1 0 0,0 0 0,0 1 0,-1-1 0,1 0 0,0 1 0,0-1 0,-1 0 0,1 1 0,0-1 0,-1 1 0,1-1 0,-1 1 0,1-1 0,-1 1 0,1-1 0,-1 1 0,1 0 0,-1-1 0,1 1 0,-1 0 0,0 0 0,1-1 0,-1 1 0,0 0 0,0 0 0,1-1 0,-1 1 0,0 0 0,0 0 0,0-1 0,0 3 0,0 8 0,0 0 0,0 0 0,-4 19 0,1 1 0,3-31-28,0 1 0,0-1-1,0 1 1,0-1 0,0 1 0,0-1 0,0 1-1,1-1 1,-1 1 0,0-1 0,0 1 0,0-1-1,1 1 1,-1-1 0,0 1 0,1-1 0,-1 1-1,0-1 1,1 0 0,-1 1 0,0-1 0,1 0-1,-1 1 1,1-1 0,-1 0 0,1 0 0,-1 1-1,1-1 1,-1 0 0,1 0 0,-1 0 0,1 0-1,0 1 1,22-5-2456,19-18-4707,-16-1-1201</inkml:trace>
  <inkml:trace contextRef="#ctx0" brushRef="#br0" timeOffset="1">581 1 21492,'0'0'3684,"-53"26"352,29-10-2050,3-1-673,6-1-1057,8 2-256,7 0 0,1-2 0,14-3 0,5-1 0,1-5-609,0-2-95,-1-3-449,1 0-1025,0 0-2243,-3-11-1921,3-2-5957</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17.944"/>
    </inkml:context>
    <inkml:brush xml:id="br0">
      <inkml:brushProperty name="width" value="0.025" units="cm"/>
      <inkml:brushProperty name="height" value="0.025" units="cm"/>
      <inkml:brushProperty name="color" value="#66CC00"/>
    </inkml:brush>
  </inkml:definitions>
  <inkml:trace contextRef="#ctx0" brushRef="#br0">132 66 15983,'0'0'6257,"-9"1"-3812,2-1-1956,0 1 0,0 1 0,1-1 0,-1 1 0,0 0 0,1 1 0,-1 0 0,1 0 1,-10 6-1,12-6-346,1-1 0,-1 0 0,1 1 0,0 0 0,0 0 0,0-1 0,1 2 1,-1-1-1,1 0 0,-1 1 0,1-1 0,0 1 0,1 0 0,-1-1 0,0 1 1,1 0-1,0 0 0,0 0 0,0 0 0,1 0 0,-1 5 0,1-8-141,1 0 0,-1 0-1,1 0 1,0 0-1,-1 0 1,1 0 0,0 0-1,-1 0 1,1 0-1,0 0 1,0 0 0,0 0-1,0 0 1,0-1 0,0 1-1,0 0 1,0-1-1,0 1 1,0 0 0,1-1-1,-1 0 1,0 1-1,0-1 1,0 0 0,1 0-1,-1 1 1,0-1 0,0 0-1,1 0 1,-1 0-1,0-1 1,2 1 0,47-3-13,-34-2-27,1 0 1,-1-1-1,0-1 0,0 0 0,27-17 1,-27 14 35,0 1 0,1 1 1,0 0-1,28-7 0,-45 14 7,1 1 0,0 0-1,-1-1 1,1 1 0,0 0-1,0 0 1,-1 0 0,1-1-1,0 1 1,0 0 0,0 0 0,-1 0-1,1 0 1,0 0 0,0 1-1,-1-1 1,1 0 0,0 0 0,0 0-1,-1 1 1,1-1 0,0 0-1,-1 1 1,1-1 0,0 1-1,-1-1 1,1 1 0,-1-1 0,1 1-1,0 0 1,0 23 63,0 1-48,-1-24-20,1 0 0,-1 0 0,0-1 0,1 1 0,-1 0 1,1 0-1,-1-1 0,1 1 0,0 0 0,-1-1 0,1 1 0,0 0 0,-1-1 0,1 1 0,0-1 0,0 1 0,-1-1 0,1 0 0,0 1 0,0-1 0,0 0 0,0 0 0,-1 1 0,1-1 0,0 0 0,0 0 0,2 0 0,15 0 0,1-1 0,0 0 0,-1-2 0,1 0 0,24-8 0,-22 6 0,0 0 0,0 1 0,35-1 0,-55 5 0,0 0 0,0 0 0,0 0 0,0 0 0,0 0 0,0 1 0,-1-1 0,1 0 0,0 1 0,0-1 0,0 0 0,0 1 0,-1-1 0,1 1 0,0-1 0,-1 1 0,1-1 0,0 1 0,-1 0 0,1-1 0,0 1 0,-1 0 0,1-1 0,-1 1 0,1 0 0,-1 0 0,0 0 0,1-1 0,-1 1 0,0 0 0,0 0 0,1 0 0,-1 0 0,0 0 0,0 0 0,0 0 0,0-1 0,0 1 0,0 0 0,0 0 0,-1 2 0,1-2 0,0-1 0,-1 1 0,1 0 0,0 0 0,0 0 0,0 0 0,0 0 0,0 0 0,0 0 0,1 0 0,-1 0 0,0 0 0,0 0 0,1 0 0,-1-1 0,1 1 0,-1 0 0,0 0 0,1 0 0,-1 0 0,1-1 0,0 1 0,-1 0 0,1-1 0,0 1 0,-1 0 0,1-1 0,0 1 0,0-1 0,0 1 0,-1-1 0,1 1 0,0-1 0,0 0 0,0 1 0,0-1 0,0 0 0,0 0 0,0 0 0,0 0 0,0 0 0,1 0 0,13-1-829,1-1 0,-1-1 0,1 0 0,-1-1 0,0-1 0,15-6 0,-16 5 158,0 1 1,0 0-1,0 1 1,1 1-1,-1 0 0,1 1 1,24-1-1,-27 4 1280,0-2-1,1 1 1,-1-2-1,18-3 1,-13 1-606,0-1 0,-1-1 0,0 0 1,0-1-1,0-1 0,-1 0 0,0-2 1,-1 1-1,16-15 0,-24 15 1447,-12 6 847,-17 7 52,15-1-2154,0 1-1,1 0 0,0 0 0,0 1 0,0 0 0,-12 11 0,16-13-160,0-1-1,1 1 1,-1 0-1,1 0 1,0-1 0,0 2-1,0-1 1,0 0-1,0 0 1,1 1-1,-1-1 1,1 1 0,0-1-1,0 1 1,0-1-1,1 1 1,-1 0-1,1 4 1,0-7-34,1 0 0,0 0 0,-1 0 0,1 0 0,0 0 0,0 0 0,0 0 0,0 0 0,-1 0 0,1-1 0,0 1 0,0 0 0,1-1 0,-1 1 0,0-1 0,0 1 0,0-1 0,0 0 0,0 1 0,1-1 0,-1 0 0,0 0 0,0 0 0,0 0 0,1 0 0,-1 0 0,1 0 0,43-1 0,-38 1 0,36-8-459,-16-3-2595,10-9-6053</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18.718"/>
    </inkml:context>
    <inkml:brush xml:id="br0">
      <inkml:brushProperty name="width" value="0.025" units="cm"/>
      <inkml:brushProperty name="height" value="0.025" units="cm"/>
      <inkml:brushProperty name="color" value="#66CC00"/>
    </inkml:brush>
  </inkml:definitions>
  <inkml:trace contextRef="#ctx0" brushRef="#br0">149 183 8296,'0'0'15625,"-12"-2"-13324,3 0-1936,6 1-289,0 0 1,0 0 0,0 1 0,-1-1 0,1 1-1,0-1 1,-1 1 0,1 0 0,-1 0-1,1 1 1,0-1 0,0 1 0,-1 0-1,1-1 1,0 1 0,0 1 0,0-1-1,0 0 1,0 1 0,0 0 0,0-1-1,-4 5 1,2-2-35,0 1 0,1 0 0,0 1 0,0-1 0,0 1 0,0 0 0,1 0 0,0 0 0,0 1 0,1-1 0,-1 1 0,1-1 0,1 1 0,-2 12 0,3-18-39,0 0-1,1 0 1,-1 0 0,0 0-1,1 0 1,-1 0-1,1 0 1,-1 0 0,1 0-1,0 0 1,-1 0 0,1 0-1,0 0 1,0-1-1,0 1 1,-1 0 0,1-1-1,0 1 1,0 0 0,0-1-1,0 1 1,0-1 0,0 1-1,0-1 1,0 0-1,0 0 1,1 1 0,-1-1-1,0 0 1,0 0 0,0 0-1,0 0 1,0 0-1,0 0 1,0 0 0,0-1-1,1 1 1,-1 0 0,0-1-1,2 0 1,4 0 29,0-1 0,1 0-1,-1 0 1,0-1 0,9-4 0,-1-3-6,0 0 0,-1-2 0,0 1 0,-1-2 1,0 1-1,-1-2 0,-1 0 0,0 0 0,9-17 0,-3 4 174,-2-1 1,-1 0-1,14-42 0,-40 102 134,1 1 0,2 1 0,1 0 0,2 0 1,1 1-1,0 47 0,5-80-332,0 1 1,0-1 0,0 0 0,0 1 0,1-1-1,-1 1 1,1-1 0,0 0 0,-1 1 0,1-1 0,0 0-1,0 0 1,1 0 0,-1 0 0,0 0 0,1 0-1,-1 0 1,1 0 0,0 0 0,0-1 0,0 1-1,-1-1 1,1 1 0,1-1 0,-1 0 0,0 0-1,0 0 1,0 0 0,1 0 0,-1 0 0,0 0 0,1-1-1,-1 1 1,0-1 0,1 0 0,-1 0 0,5 0-1,0-1-3,0 0-1,-1 0 0,1 0 1,0-1-1,-1 0 1,0 0-1,1-1 0,-1 0 1,0 0-1,0 0 0,-1-1 1,10-7-1,-3 0 2,-1-2 0,0 1 0,0-1 0,-2-1 0,1 0 0,-2 0 0,0-1 0,12-31 0,-23 53 0,-4 12 0,0 1 0,0 0 0,2 0 0,-4 35 0,9-54-36,0-1 0,0 1-1,-1-1 1,2 1 0,-1 0 0,0-1 0,0 1-1,0-1 1,0 1 0,0 0 0,0-1 0,1 1 0,-1-1-1,0 1 1,0-1 0,1 1 0,-1-1 0,0 1-1,1-1 1,-1 1 0,1-1 0,-1 1 0,0-1-1,1 1 1,-1-1 0,1 0 0,-1 1 0,1-1-1,0 0 1,-1 0 0,1 1 0,-1-1 0,1 0-1,-1 0 1,1 0 0,0 0 0,-1 0 0,1 0 0,-1 0-1,1 0 1,0 0 0,-1 0 0,1 0 0,0 0-1,-1 0 1,1 0 0,-1 0 0,1-1 0,-1 1-1,1 0 1,-1 0 0,1-1 0,0 1 0,-1 0-1,1-1 1,-1 1 0,0-1 0,1 0 0,3-1-764,0 0 1,0-1-1,-1 0 1,1 0 0,-1 0-1,1 0 1,2-4-1,12-24-9471</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19.060"/>
    </inkml:context>
    <inkml:brush xml:id="br0">
      <inkml:brushProperty name="width" value="0.025" units="cm"/>
      <inkml:brushProperty name="height" value="0.025" units="cm"/>
      <inkml:brushProperty name="color" value="#66CC00"/>
    </inkml:brush>
  </inkml:definitions>
  <inkml:trace contextRef="#ctx0" brushRef="#br0">39 1 22453,'0'0'7367,"-39"50"-5797,39-34-1250,0-4-288,15-4-801,6 0-2113,1-7-3460,1-1-5125</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19.386"/>
    </inkml:context>
    <inkml:brush xml:id="br0">
      <inkml:brushProperty name="width" value="0.025" units="cm"/>
      <inkml:brushProperty name="height" value="0.025" units="cm"/>
      <inkml:brushProperty name="color" value="#66CC00"/>
    </inkml:brush>
  </inkml:definitions>
  <inkml:trace contextRef="#ctx0" brushRef="#br0">90 0 8616,'0'0'16069,"-7"10"-13838,-72 90 2942,78-100-5166,1 0 0,0 1 0,0-1 0,-1 0 0,1 0 0,0 0 0,0 0 0,0 1 0,0-1 0,-1 0 0,1 0 0,0 0 1,0 1-1,0-1 0,0 0 0,0 0 0,0 1 0,0-1 0,0 0 0,0 0 0,0 1 0,-1-1 0,1 0 0,0 0 0,0 1 0,0-1 0,1 0 0,-1 0 0,0 1 0,0-1 0,0 0 0,0 0 0,0 1 0,0-1 0,0 0 0,0 0 0,0 0 1,1 1-1,-1-1 0,0 0 0,0 0 0,0 0 0,0 1 0,1-1 0,-1 0 0,18 4-272,35-6-1305,-35 1 695,6 0-526,61 1-1437,-78 1 2663,0 0 0,1 0 0,-1 1 0,0 0 0,0 0 0,0 0 0,0 1 0,13 7 0,-19-9 231,0-1-1,-1 1 1,1-1-1,0 1 0,0-1 1,0 1-1,0 0 1,0-1-1,-1 1 0,1 0 1,0 0-1,-1-1 1,1 1-1,0 0 0,-1 0 1,1 0-1,-1 0 1,1 0-1,-1 0 1,0 0-1,1 0 0,-1 0 1,0 0-1,0 0 1,0 0-1,0 0 0,0 0 1,0 2-1,-1-1 108,0 0-1,0 0 0,0-1 1,0 1-1,0 0 0,-1-1 1,1 1-1,0-1 0,-1 0 1,0 1-1,1-1 0,-1 0 1,0 0-1,-1 1 0,-12 5 1110,1 0-1,-31 8 0,40-13-1162,-22 7 253,4-1-224,0-1-1,-1-1 1,-40 5 0,99-45-8509,-5 7-138,5-6-6033</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47.495"/>
    </inkml:context>
    <inkml:brush xml:id="br0">
      <inkml:brushProperty name="width" value="0.025" units="cm"/>
      <inkml:brushProperty name="height" value="0.025" units="cm"/>
    </inkml:brush>
  </inkml:definitions>
  <inkml:trace contextRef="#ctx0" brushRef="#br0">188 75 15086,'-9'8'3860,"-15"11"-1854,-62 56 4248,77-67-5769,2 0 0,-1 0 0,1 1 0,0 0 0,1 0 0,0 1-1,-9 19 1,14-28-482,1 0 0,0-1 0,-1 1-1,1 0 1,0 0 0,-1 0 0,1-1-1,0 1 1,0 0 0,0 0 0,0 0-1,0 0 1,0-1 0,0 1 0,0 0-1,0 0 1,0 0 0,0 0 0,1-1 0,-1 1-1,0 0 1,1 0 0,-1 0 0,0-1-1,1 1 1,-1 0 0,1-1 0,-1 1-1,1 0 1,0-1 0,-1 1 0,1-1-1,0 1 1,-1 0 0,2 0 0,1-1-12,0 1 0,0 0 1,0-1-1,0 1 1,0-1-1,0 0 0,0 0 1,0 0-1,0 0 1,5-1-1,4-2-225,1 0 1,-1 0-1,0-1 0,17-8 1,19-21-1539,-40 26 1588,0 1 0,0 0 0,1 0-1,-1 1 1,1 0 0,1 1 0,-1 0-1,0 0 1,1 1 0,0 0-1,10-2 1,-19 5 234,0 0 0,0 1-1,-1-1 1,1 0 0,0 0 0,0 0-1,-1 1 1,1-1 0,-1 0 0,1 1-1,0-1 1,-1 1 0,1-1 0,-1 1-1,1-1 1,0 1 0,-1-1 0,0 1-1,1-1 1,-1 1 0,1 0 0,-1-1-1,0 1 1,1 0 0,-1-1 0,0 1-1,0 0 1,1-1 0,-1 2 0,4 32 1053,-4-31-1000,0 0 1,0 1-1,0-1 0,1 0 1,-1 1-1,1-1 1,0 0-1,0 0 0,0 0 1,0 1-1,1-1 1,1 3-1,-1-5-88,1 1 1,-1-1 0,0 0-1,1 0 1,-1 0-1,1 0 1,-1 0-1,1-1 1,0 1 0,-1-1-1,1 1 1,0-1-1,0 0 1,-1 0-1,1 0 1,0 0-1,-1-1 1,1 1 0,0-1-1,-1 0 1,1 0-1,-1 0 1,1 0-1,2-1 1,6-3-37,0-1 0,0 0-1,18-14 1,14-15-1268,42-44 0,-85 79 1288,0-1 0,0 1 0,0 0 0,0 0 0,0 0 0,0 0 0,0 0 0,0 0-1,0 0 1,0 0 0,0-1 0,0 1 0,0 0 0,0 0 0,0 0 0,1 0 0,-1 0 0,0 0 0,0 0 0,0 0 0,0 0 0,0 0 0,0 0 0,0 0 0,0 0 0,1 0 0,-1 0 0,0 0 0,0 0 0,0 0 0,0 0 0,0 0 0,0 0 0,0 0 0,1 0 0,-1 0 0,0 0 0,0 0-1,0 0 1,0 0 0,0 0 0,0 0 0,0 0 0,0 0 0,1 0 0,-1 0 0,0 0 0,0 0 0,0 0 0,0 1 0,0-1 0,0 0 0,0 0 0,0 0 0,0 0 0,0 0 0,0 0 0,0 0 0,0 0 0,0 0 0,0 1 0,1-1 0,-1 0 0,-1 12 166,-3 12 248,-2-4-218,1 0 0,1 0-1,1 0 1,1 1 0,1-1-1,0 1 1,2-1 0,0 1-1,2-1 1,0 0 0,1 1-1,1-1 1,1-1 0,16 38-1,-16-46-167,-1 1-1,0 0 0,-1 0 0,-1 1 0,0-1 1,0 1-1,-1-1 0,-1 1 0,0 0 0,-1 14 1,0-25-4,0 1 1,-1-1-1,1 0 1,-1 0-1,0 0 1,0 0-1,0 0 1,0 0-1,0 0 1,0 0 0,-1 0-1,1 0 1,0 0-1,-1-1 1,0 1-1,1-1 1,-1 1-1,0-1 1,0 0-1,0 1 1,0-1-1,0 0 1,0 0 0,0 0-1,0-1 1,0 1-1,0 0 1,0-1-1,-1 0 1,1 1-1,0-1 1,-3 0-1,2 0 4,0 0 0,0 0-1,1 0 1,-1 0-1,0 0 1,0-1-1,0 0 1,0 1 0,0-1-1,1 0 1,-1 0-1,0-1 1,1 1 0,-1 0-1,1-1 1,-1 0-1,1 1 1,0-1-1,0 0 1,-1 0 0,1 0-1,1-1 1,-1 1-1,-3-5 1,1-2-27,1 0 0,0 0 0,0 0 0,1-1 0,0 1 0,0-1 0,1 1 0,1-1 0,-1 0 0,2 1 0,-1-1 0,3-13 0,1 9 0,0-1 0,1 1 0,0 0 0,1 1 0,0-1 0,1 1 0,11-15 0,13-12 0,1 2 0,2 2 0,65-55 0,-86 79 0,1 0 0,6-5 0,34-37 0,-51 51 0,0-1 0,0 0 0,0 1 0,0-1 0,0-1 0,-1 1 0,0 0 0,0-1 0,0 1 0,0-1 0,-1 1 0,0-1 0,0 0 0,0 0 0,0 0 0,-1 1 0,0-7 0,-1 10 0,1 0 0,-1-1 0,0 1 0,1 0 0,-1 0 0,0 0 0,0 0 0,0 0 0,0 0 0,0 0 0,0 0 0,0 0 0,0 1 0,0-1 0,-1 0 0,1 1 0,0-1 0,0 1 0,-1-1 0,1 1 0,0 0 0,-1-1 0,1 1 0,0 0 0,-1 0 0,1 0 0,0 0 0,-1 0 0,1 0 0,-1 0 0,-1 1 0,-2-1 0,0 1 0,0 0 0,1 0 0,-1 0 0,0 0 0,0 1 0,-7 3 0,7-2 0,1 0 0,-1 1 0,1-1 0,0 1 0,0 0 0,1 0 0,-1 1 0,1-1 0,0 1 0,0-1 0,1 1 0,-1 0 0,1 0 0,0 0 0,0 0 0,1 1 0,-1-1 0,1 0 0,0 1 0,1-1 0,-1 1 0,1-1 0,1 9 0,0-12 0,-1-1 0,1 1 0,0-1 0,0 1 0,0-1 0,0 0 0,1 1 0,-1-1 0,0 0 0,1 0 0,-1 1 0,0-1 0,1 0 0,-1-1 0,1 1 0,0 0 0,-1 0 0,1-1 0,0 1 0,-1-1 0,1 1 0,0-1 0,0 0 0,2 1 0,50 1 0,-43-2 0,1 0-130,-1 0-1125,1 0 0,0 0 0,0-1 0,0-1 0,-1 0 0,1 0 0,11-5 0,6-6-6544</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19.744"/>
    </inkml:context>
    <inkml:brush xml:id="br0">
      <inkml:brushProperty name="width" value="0.025" units="cm"/>
      <inkml:brushProperty name="height" value="0.025" units="cm"/>
      <inkml:brushProperty name="color" value="#66CC00"/>
    </inkml:brush>
  </inkml:definitions>
  <inkml:trace contextRef="#ctx0" brushRef="#br0">118 0 18449,'0'0'8248,"-11"12"-5525,-1 2-2419,0 0 0,2 2 1,-1-1-1,2 1 0,0 1 1,1 0-1,0 0 0,1 1 0,2-1 1,-7 28-1,11-40-304,0 0 0,1-1 0,-1 1 0,1 0 0,0 0 0,0 0 0,0 0 0,1-1 0,-1 1 0,3 7 0,-2-10 0,1 0 0,-1-1 0,1 1 0,0-1 0,0 1 0,-1-1 0,1 1 0,0-1 0,0 0 0,0 0 0,0 0 0,1 0 0,-1 0 0,0-1 0,0 1 0,0-1 0,1 1 0,-1-1 0,0 0 0,1 0 0,-1 0 0,4 0 0,7 1 0,1-1 0,1 1 0,0 0 0,-1 1 0,1 1 0,-1 0 0,18 7 0,-31-9 0,1 0 0,-1 0 0,0 0 0,1 0 0,-1 0 0,0 0 0,0 0 0,0 1 0,0-1 0,0 0 0,0 1 0,0-1 0,0 1 0,-1-1 0,1 1 0,0-1 0,-1 1 0,1 0 0,-1-1 0,0 1 0,1-1 0,-1 1 0,0 0 0,0 1 0,-4 36 0,3-33 0,2-7 0,9-24 0,-1-1 0,-1 1 0,8-44 0,-16 71 0,0 0 0,0 0 0,0 0 0,0 0 0,1 0 0,-1 0 0,1 0 0,-1 0 0,1 0 0,0 0 0,0 0 0,0 0 0,0-1 0,0 1 0,0 0 0,0-1 0,0 1 0,1-1 0,-1 1 0,1-1 0,-1 0 0,1 1 0,-1-1 0,1 0 0,0 0 0,0 0 0,-1 0 0,1 0 0,0-1 0,0 1 0,0-1 0,0 1 0,0-1 0,0 1 0,0-1 0,0 0 0,0 0 0,3-1 0,1 1 0,0 0 0,0-1 0,0 0 0,-1 0 0,1-1 0,0 1 0,-1-1 0,1 0 0,-1-1 0,0 0 0,0 1 0,9-7 0,1-8 0,0 0 0,-2-1 0,13-21 0,-20 30 0,-6 11 0,-7 10 0,0 1 0,1 0 0,0 1 0,1 0 0,1-1 0,0 2 0,1-1 0,1 0 0,0 1 0,1-1 0,0 20 0,1-33-51,1 1 1,-1-1-1,1 0 1,0 1-1,-1-1 0,1 0 1,0 1-1,0-1 1,0 0-1,0 0 1,0 0-1,0 0 0,0 0 1,0 0-1,0 0 1,1 0-1,-1 0 0,0 0 1,1-1-1,-1 1 1,0 0-1,1-1 0,-1 1 1,1-1-1,-1 0 1,1 1-1,-1-1 1,1 0-1,-1 0 0,1 0 1,1 0-1,2 0-728,-1 0 0,1 0-1,0-1 1,-1 0 0,1 1 0,-1-1-1,1-1 1,-1 1 0,8-4-1,10-13-15080</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22.407"/>
    </inkml:context>
    <inkml:brush xml:id="br0">
      <inkml:brushProperty name="width" value="0.025" units="cm"/>
      <inkml:brushProperty name="height" value="0.025" units="cm"/>
      <inkml:brushProperty name="color" value="#66CC00"/>
    </inkml:brush>
  </inkml:definitions>
  <inkml:trace contextRef="#ctx0" brushRef="#br0">49 48 4420,'5'-27'3986,"-5"26"-3422,0 0-1,0 0 1,0 0-1,0 0 1,1 0-1,-1 0 1,0 0-1,1 0 1,-1 0-1,1 0 1,-1 0-1,1 0 1,-1 1 0,1-1-1,0 0 1,-1 0-1,1 0 1,0 1-1,0-1 1,-1 0-1,2 0 1,1 9 3727,-3 14-2654,0-17-967,-2 37 1266,-14 79 0,-1 5-1479,17-125-436,0 0 0,0 0-1,0 0 1,0-1 0,0 1-1,0 0 1,0 0 0,0 0-1,0 0 1,1-1-1,-1 1 1,0 0 0,1 0-1,-1 0 1,0-1 0,1 1-1,-1 0 1,1-1 0,-1 1-1,1 0 1,0-1 0,-1 1-1,1-1 1,-1 1 0,1-1-1,0 1 1,0-1-1,-1 1 1,1-1 0,0 0-1,0 1 1,-1-1 0,1 0-1,0 0 1,0 0 0,0 1-1,0-1 1,-1 0 0,1 0-1,0 0 1,0 0 0,0-1-1,0 1 1,-1 0-1,1 0 1,0 0 0,1-1-1,57-17 21,-15 4-149,-43 14 96,1 0 1,0 0-1,0 0 1,-1 0-1,1 0 1,0 0-1,-1 0 1,1 1-1,0-1 1,-1 1-1,1-1 0,0 1 1,-1-1-1,1 1 1,-1 0-1,1 0 1,-1 0-1,0 0 1,1 0-1,-1 0 1,0 0-1,0 0 1,2 2-1,-2 0 8,1 0 1,-1-1-1,0 1 1,0 0-1,0 0 1,0 0-1,0 0 1,-1 0-1,0 0 1,1 0-1,-1 0 1,0 4-1,-1 0 33,1-1 0,-1 0-1,0 0 1,-1-1 0,1 1 0,-1 0-1,0 0 1,-1-1 0,1 1 0,-1-1 0,0 0-1,0 1 1,-6 5 0,2-6-26,1-1 0,-1 0 0,0-1 0,0 0 0,0 0 0,-1 0 1,1-1-1,-1 0 0,1 0 0,-1-1 0,0 0 0,-11 0 0,15-1-3,0 0-1,0 0 1,0-1 0,0 1-1,0-1 1,0 0 0,1 0-1,-1 0 1,0-1 0,1 1-1,-7-4 1,8 3 0,0 1 0,1 0 0,0-1-1,-1 1 1,1-1 0,0 1 0,0-1 0,0 0 0,0 1-1,0-1 1,0 0 0,0 0 0,0 0 0,1 0 0,-1 0-1,1 0 1,-1 0 0,1 0 0,0 0 0,0 0 0,0 0-1,0 0 1,0 0 0,1-2 0,-1 3-148,1 0 0,-1 0-1,1 0 1,-1 0 0,1 0 0,0 0-1,0 0 1,-1 0 0,1 0 0,0 0-1,0 0 1,0 0 0,0 0 0,0 1-1,0-1 1,0 0 0,1 1 0,-1-1 0,0 1-1,0-1 1,0 1 0,2-1 0,37-8-6901,-23 6 3435,17-7-5152</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23.140"/>
    </inkml:context>
    <inkml:brush xml:id="br0">
      <inkml:brushProperty name="width" value="0.025" units="cm"/>
      <inkml:brushProperty name="height" value="0.025" units="cm"/>
      <inkml:brushProperty name="color" value="#66CC00"/>
    </inkml:brush>
  </inkml:definitions>
  <inkml:trace contextRef="#ctx0" brushRef="#br0">78 280 7303,'0'0'20740,"-8"10"-17783,-3 3-2593,1 1 0,0 0 0,-9 22 0,16-30-342,0 0 0,0 1 1,1-1-1,0 1 0,0-1 0,0 1 1,1 0-1,0 0 0,1-1 0,-1 1 0,1 0 1,1 0-1,1 11 0,-1-17-21,-1 1 0,1-1-1,0 1 1,0-1 0,0 0 0,0 0 0,0 0 0,0 1-1,0-1 1,0 0 0,0 0 0,1-1 0,-1 1 0,0 0-1,1 0 1,-1-1 0,0 1 0,1 0 0,-1-1 0,1 1-1,-1-1 1,1 0 0,-1 0 0,1 1 0,0-1-1,-1 0 1,1 0 0,-1 0 0,1-1 0,-1 1 0,1 0-1,-1-1 1,3 0 0,3 0-21,-1-1 0,0 1 0,1-2 0,-1 1 0,0-1 0,11-6 0,-5 0-189,0 0-1,-1-1 1,-1 0 0,1-1 0,10-15-1,-16 20 259,-1-1 0,0 1 0,0-1 0,0 1 0,-1-1 0,0 0 0,0-1 0,-1 1 0,0 0 0,0-1 0,-1 1 0,1-9 0,-3 21-17,0 1 0,0 0 1,-1-1-1,1 1 0,-1-1 1,-5 9-1,-4 13 19,9-18-47,-1-1 0,1 0 0,1 1 0,0-1 0,0 1 0,0 0 0,2 12 0,-1-20-3,0-1 0,1 1 0,-1 0 0,0-1-1,0 1 1,1-1 0,-1 1 0,0 0 0,1-1-1,-1 1 1,1-1 0,-1 1 0,0-1 0,1 1 0,-1-1-1,1 0 1,-1 1 0,1-1 0,0 0 0,-1 1-1,1-1 1,-1 0 0,1 1 0,0-1 0,-1 0 0,1 0-1,0 0 1,-1 0 0,1 0 0,0 0 0,-1 0 0,1 0-1,0 0 1,-1 0 0,1 0 0,0 0 0,-1 0-1,1-1 1,-1 1 0,1 0 0,0 0 0,0-1 0,28-14 91,-13 0-75,-1 0 0,0-1-1,-1-1 1,0 0 0,-2-1-1,0 0 1,-1-1 0,-1-1 0,12-29-1,2-15 48,26-113-1,-78 264-63,10-35 0,-17 76 0,30-108 0,2 1 0,0-1 0,1 1 0,1 0 0,1-1 0,1 1 0,4 22 0,-5-42 0,1 0 0,-1 0 0,0 0 0,0-1 0,1 1 0,-1 0 0,0 0 0,1 0 0,-1 0 0,1-1 0,-1 1 0,1 0 0,-1 0 0,1-1 0,0 1 0,-1-1 0,1 1 0,0 0 0,-1-1 0,1 1 0,0-1 0,0 0 0,0 1 0,-1-1 0,1 0 0,0 1 0,0-1 0,0 0 0,0 0 0,0 0 0,0 1 0,0-1 0,0 0 0,1-1 0,-1 1 0,0 0 0,1-1 0,-1 0 0,0 1 0,1-1 0,-1 0 0,0 1 0,0-1 0,0 0 0,1 0 0,-1 0 0,0 0 0,0 0 0,-1 0 0,1-1 0,0 1 0,0 0 0,0 0 0,-1-1 0,2-1 0,2-11 0,0 0 0,-1-1 0,0 1 0,-1-1 0,0-14 0,-2 21 0,1 1 0,-1-1 0,-1 1 0,1-1 0,-1 1 0,-1-1 0,1 1 0,-1 0 0,-1 0 0,1 0 0,-6-11 0,7 17 0,1 0 0,0 0 0,-1 0 0,1 1 0,-1-1 0,1 0 0,-1 1 0,0-1 0,1 0 0,-1 1 0,0-1 0,1 0 0,-1 1 0,0-1 0,0 1 0,1 0 0,-1-1 0,0 1 0,0-1 0,0 1 0,0 0 0,0 0 0,1 0 0,-1-1 0,0 1 0,0 0 0,0 0 0,0 0 0,-1 0 0,1 1 0,0 0 0,0 0 0,-1 0 0,1 0 0,0 0 0,0 0 0,0 0 0,1 1 0,-1-1 0,0 0 0,0 0 0,1 1 0,-1-1 0,1 0 0,-2 3 0,0 5 0,0-1 0,0 1 0,1-1 0,-1 16 0,2-22 0,0-1 0,0 1 0,0-1 0,0 1 0,0 0 0,1-1 0,-1 1 0,1-1 0,-1 1 0,1-1 0,0 1 0,0-1 0,-1 0 0,1 1 0,0-1 0,0 0 0,0 0 0,0 0 0,0 1 0,1-1 0,-1 0 0,0 0 0,3 1 0,-1-1 0,0 0 0,0 0 0,0 0 0,0 0 0,0-1 0,1 0 0,-1 1 0,0-1 0,0 0 0,0 0 0,5-1 0,1-1 0,0 0 0,0 0 0,0-1 0,-1 0 0,1 0 0,-1-1 0,14-8 0,-5-2 0,0 0 0,-1-2 0,-1 1 0,-1-2 0,15-20 0,-35 85 0,-5-14 0,4-17 0,1 0 0,1 0 0,1 1 0,0 0 0,1 0 0,1 0 0,0 0 0,3 31 0,-1-49 0,0 1 0,0-1 0,0 0 0,0 1 0,0-1 0,0 1 0,0-1 0,0 1 0,0-1 0,0 0 0,1 1 0,-1-1 0,0 0 0,0 1 0,1-1 0,-1 0 0,0 1 0,0-1 0,1 0 0,-1 1 0,0-1 0,1 0 0,-1 1 0,0-1 0,1 0 0,-1 0 0,0 0 0,1 1 0,-1-1 0,1 0 0,-1 0 0,0 0 0,1 0 0,-1 0 0,1 0 0,-1 0 0,0 0 0,1 0 0,-1 0 0,1 0 0,-1 0 0,1 0 0,-1 0 0,0 0 0,1 0 0,-1-1 0,1 1 0,-1 0 0,0 0 0,1 0 0,-1-1 0,0 1 0,1 0 0,-1-1 0,19-15 0,-13 7-362,0 0-1,-1 0 1,0-1-1,0 1 1,4-14-1,0-6-3744,9-57 1,-8 19-4212</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23.511"/>
    </inkml:context>
    <inkml:brush xml:id="br0">
      <inkml:brushProperty name="width" value="0.025" units="cm"/>
      <inkml:brushProperty name="height" value="0.025" units="cm"/>
      <inkml:brushProperty name="color" value="#66CC00"/>
    </inkml:brush>
  </inkml:definitions>
  <inkml:trace contextRef="#ctx0" brushRef="#br0">59 1 4516,'0'0'21973,"-47"54"-19026,40-31-1314,2-5-736,5 0-801,0-4-993,13-5-2466,2-6-4100,2-2-7303</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23.856"/>
    </inkml:context>
    <inkml:brush xml:id="br0">
      <inkml:brushProperty name="width" value="0.025" units="cm"/>
      <inkml:brushProperty name="height" value="0.025" units="cm"/>
      <inkml:brushProperty name="color" value="#66CC00"/>
    </inkml:brush>
  </inkml:definitions>
  <inkml:trace contextRef="#ctx0" brushRef="#br0">66 0 7399,'0'0'8776,"-5"11"-4121,-23 39-777,2-8 1741,26-41-5580,-1 0-1,0 0 0,1-1 0,-1 1 0,1 0 1,-1 0-1,1 0 0,-1 0 0,1 0 0,0 0 1,-1-1-1,1 1 0,0 0 0,0 0 0,-1 0 1,1 0-1,0 0 0,0 0 0,0 0 0,0 0 1,1 0-1,-1 0 0,0 1 0,1-1-4,0-1-1,0 1 1,-1-1 0,1 0 0,0 1-1,0-1 1,0 0 0,0 0-1,-1 1 1,1-1 0,0 0-1,0 0 1,0 0 0,0 0-1,0 0 1,0 0 0,-1-1-1,1 1 1,0 0 0,1-1-1,58-22 729,-47 17-708,-2 2-54,0 0 0,0 0 0,1 1 0,-1 0 0,1 1 0,0 0 0,20 0 0,-30 2 0,-1 0 0,0 1 0,0-1 0,0 0 0,0 0 0,0 0 0,0 1 0,0-1 0,0 0 0,0 1 0,0-1 0,0 1 0,0 0 0,0-1 0,0 1 0,0 0 0,0-1 0,0 1 0,-1 0 0,1 0 0,0 0 0,-1 0 0,1 0 0,0 0 0,-1-1 0,1 1 0,-1 1 0,0-1 0,1 0 0,-1 1 0,2 42 0,-1-3 0,-1-40 0,0 1 0,0-1 0,0 0 0,1 1 0,-1-1 0,1 0 0,-1 0 0,1 0 0,-1 0 0,1 1 0,0-1 0,0 0 0,-1 0 0,1 0 0,0 0 0,0-1 0,0 1 0,0 0 0,0 0 0,0 0 0,0-1 0,0 1 0,1-1 0,0 1 0,3 0 0,0 0 0,-1-1 0,1 1 0,0-2 0,0 1 0,0 0 0,-1-1 0,1 0 0,0 0 0,0 0 0,-1 0 0,1-1 0,-1 0 0,1 0 0,-1 0 0,0-1 0,0 1 0,0-1 0,7-6 0,-6 5 0,0 0 0,1 0 0,0 1 0,0 0 0,0 0 0,0 1 0,1-1 0,10-2 0,-16 6 3,-1-1-1,1 0 1,-1 1-1,0-1 1,1 0 0,-1 1-1,1-1 1,-1 0-1,0 1 1,1-1 0,-1 1-1,0-1 1,0 0-1,1 1 1,-1-1 0,0 1-1,0-1 1,0 1-1,1-1 1,-1 1 0,0-1-1,0 1 1,0-1-1,0 1 1,0 0 0,0-1-1,0 1 1,0-1-1,0 1 1,0-1 0,-1 1-1,1-1 1,0 1-1,0-1 1,0 1 0,-1 0-1,-5 21-482,-3-6-2484,1-7-4290</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25.295"/>
    </inkml:context>
    <inkml:brush xml:id="br0">
      <inkml:brushProperty name="width" value="0.025" units="cm"/>
      <inkml:brushProperty name="height" value="0.025" units="cm"/>
      <inkml:brushProperty name="color" value="#66CC00"/>
    </inkml:brush>
  </inkml:definitions>
  <inkml:trace contextRef="#ctx0" brushRef="#br0">0 0 5125,'0'0'22437,"3"11"-21412,3 32-222,0 0 1,-2 51-1,-3-45-226,3 0 1,11 58 0,-13-97-602,0 3-46,1-1 0,0 0 0,1 0 1,0 0-1,1 0 0,6 11 0,-4-18-2296,0-22-19029</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46.676"/>
    </inkml:context>
    <inkml:brush xml:id="br0">
      <inkml:brushProperty name="width" value="0.025" units="cm"/>
      <inkml:brushProperty name="height" value="0.025" units="cm"/>
      <inkml:brushProperty name="color" value="#66CC00"/>
    </inkml:brush>
  </inkml:definitions>
  <inkml:trace contextRef="#ctx0" brushRef="#br0">1 2594 5573,'0'0'9695,"6"-11"-9108,93-188 1879,-83 164-2000,-1 0-1,11-43 0,17-41 248,118-235 93,-110 229-791,69-154 232,142-270 521,-202 399-737,-43 103 8,1 1 0,2 1-1,2 1 1,29-43 0,-1 24 619,2 1 0,2 4-1,84-71 1,-137 128-674,32-31-1371,-17 7-3781,-9 5-3197</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48.730"/>
    </inkml:context>
    <inkml:brush xml:id="br0">
      <inkml:brushProperty name="width" value="0.025" units="cm"/>
      <inkml:brushProperty name="height" value="0.025" units="cm"/>
      <inkml:brushProperty name="color" value="#66CC00"/>
    </inkml:brush>
  </inkml:definitions>
  <inkml:trace contextRef="#ctx0" brushRef="#br0">29 502 7495,'0'0'6177,"-5"-8"-5147,0 1-801,3 5-162,0-1 1,0 1-1,1 0 0,-1-1 1,1 1-1,-1-1 0,1 1 0,0-1 1,0 0-1,0 0 0,0 1 1,1-1-1,-1 0 0,0-5 0,3 4 112,-1 1 0,1 0 0,0 0 0,0 1 0,0-1 0,0 0 0,1 1 0,4-5 0,6-7 362,18-28 294,66-69 0,-81 96-692,1 1 1,0 1 0,1 0-1,0 1 1,1 1-1,0 0 1,24-8-1,57-23-221,56-20 820,-131 54-453,1 1 0,0 1 0,0 2 0,38-3 0,-54 6-222,0 1 0,0 0 0,0 0 1,0 1-1,0 0 0,0 1 0,0 0 0,0 1 0,-1 0 0,1 0 0,-1 1 0,0 0 1,10 6-1,2 2 316,1-2 1,0 0-1,1-1 1,0-2 0,0 0-1,42 6 1,-52-10-369,-1 1 1,0 0-1,0 0 0,-1 1 0,1 0 1,-1 1-1,0 1 0,0 0 1,-1 0-1,10 10 0,10 11 116,46 59-1,-52-58 26,1-1 0,36 32 0,367 358 1000,-324-308-545,-42-41-440,-3 3-1,-3 3 1,47 84 0,-77-122-39,1-1-1,48 49 1,-50-59-59,0 2-1,-2 0 1,-1 2-1,32 57 1,-52-83-61,7 19 40,2-1 1,0 0 0,2-1-1,0 0 1,1-1 0,1-1 0,1 0-1,28 26 1,402 301 518,-398-315-500,1-2-1,85 35 1,-8-3 176,-73-37-146,1-2 1,111 28-1,-102-33-2,115 48 0,-136-47-99,1-2 0,1-1 0,0-2 0,0-2 0,74 7 0,123 28 0,-171-29 0,0-4 0,2-2 0,76 1 0,54-6 0,93-2 0,-259-8 0,1-1 0,44-14 0,-43 9 0,74-8 0,-104 17-22,6 0-355,1 0 1,-1 1-1,24 3 1,-37-3 253,1 0 0,0 0 0,0 0 1,-1 1-1,1-1 0,0 0 0,0 1 1,-1-1-1,1 1 0,-1 0 0,1 0 1,0-1-1,-1 1 0,1 0 1,-1 0-1,0 0 0,1 1 0,-1-1 1,0 0-1,0 0 0,1 1 0,-1-1 1,0 1-1,-1-1 0,1 1 0,0-1 1,0 1-1,-1 0 0,1-1 0,-1 1 1,1 0-1,-1 0 0,1-1 0,-1 1 1,0 0-1,0 0 0,0-1 0,-1 3 1,-1 2-9386</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53.388"/>
    </inkml:context>
    <inkml:brush xml:id="br0">
      <inkml:brushProperty name="width" value="0.025" units="cm"/>
      <inkml:brushProperty name="height" value="0.025" units="cm"/>
      <inkml:brushProperty name="color" value="#66CC00"/>
    </inkml:brush>
  </inkml:definitions>
  <inkml:trace contextRef="#ctx0" brushRef="#br0">51 1 6502,'0'0'23585,"0"11"-22229,-2 28-1033,-1 0-1,-16 68 1,10-62-205,1 0 1,-1 59 0,9-104-126,0 0 0,0 0 1,1-1-1,-1 1 0,0 0 0,0 0 1,0 0-1,1 0 0,-1-1 0,0 1 1,0 0-1,1 0 0,-1 0 0,0 0 1,0 0-1,1 0 0,-1 0 0,0 0 1,0 0-1,1 0 0,-1 0 0,0 0 1,0 0-1,1 0 0,-1 0 0,0 0 1,0 0-1,1 0 0,-1 0 0,0 0 0,0 1 1,0-1-1,1 0 0,-1 0 0,0 0 1,0 0-1,0 0 0,1 1 0,-1-1 1,0 0-1,0 0 0,0 0 0,0 1 1,1-1-1,-1 0 0,0 0 0,0 1 1,0-1-1,0 0 0,0 0 0,0 1 1,0-1-1,0 0 0,0 0 0,0 1 0,0-1 1,0 0-1,0 0 0,0 1 0,0-1 1,0 0-1,13-19-1165,-1-6-1713,-2 0 1,14-53-1,5-58-10116,-27 125 11610,10-53-6323</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53.762"/>
    </inkml:context>
    <inkml:brush xml:id="br0">
      <inkml:brushProperty name="width" value="0.025" units="cm"/>
      <inkml:brushProperty name="height" value="0.025" units="cm"/>
      <inkml:brushProperty name="color" value="#66CC00"/>
    </inkml:brush>
  </inkml:definitions>
  <inkml:trace contextRef="#ctx0" brushRef="#br0">20 37 2370,'2'-10'-347,"6"-16"19985,-9 42-16983,-11 80 1477,5-59-3515,2 0 1,2 0 0,1 1-1,2 0 1,6 40-1,6-55 419,-7-16-5995</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47.837"/>
    </inkml:context>
    <inkml:brush xml:id="br0">
      <inkml:brushProperty name="width" value="0.025" units="cm"/>
      <inkml:brushProperty name="height" value="0.025" units="cm"/>
    </inkml:brush>
  </inkml:definitions>
  <inkml:trace contextRef="#ctx0" brushRef="#br0">142 254 19250,'0'0'4575,"-9"-2"-422,7 2-4060,-6-2 368,1 0 1,-1 1-1,0 0 0,0 0 1,0 1-1,-8 0 0,13 0-394,0 1 0,0 0-1,0 0 1,0 0 0,0 0-1,0 0 1,0 0 0,0 1-1,0-1 1,1 1 0,-1 0-1,1 0 1,-1 0 0,1 0-1,0 0 1,0 1 0,0-1-1,0 1 1,0-1 0,1 1-1,-3 4 1,2-4-67,1-1 0,0 1 0,0-1 0,0 1 0,0 0 0,0-1 0,0 1 0,1 0 0,-1 0 0,1 0 0,0 0 0,0-1 0,0 1 0,0 0 0,1 3 0,0-4 0,-1-1 0,1 0 0,0 1 0,0-1 0,0 0 0,0 1 0,0-1 0,0 0 0,0 0 0,0 0 0,0 0 0,1 0 0,-1 0 0,0-1 0,1 1 0,-1 0 0,0 0 0,1-1 0,-1 1 0,1-1 0,-1 0 0,1 1 0,-1-1 0,1 0 0,-1 0 0,1 0 0,-1 0 0,3 0 0,7-1 0,1 0 0,-1-1 0,1 0 0,-1-1 0,0 0 0,0-1 0,0 0 0,-1-1 0,1 0 0,-1 0 0,0-1 0,0-1 0,-1 0 0,17-15 0,8-11 0,0-2 0,33-45 0,-47 55 0,-9 13 0,0 0 0,-1-1 0,-1-1 0,0 0 0,12-26 0,-63 94 0,22-22 0,1 0 0,-16 42 0,29-61 0,1 2 0,0-1 0,1 1 0,0-1 0,2 1 0,0 0 0,0 0 0,1 21 0,1-33-79,1-1 0,-1 1 0,0-1 1,1 1-1,-1-1 0,1 1 0,0-1 0,-1 1 0,1-1 0,0 0 0,1 1 1,-1-1-1,0 0 0,1 0 0,-1 0 0,1 0 0,0 0 0,0 0 0,-1-1 1,1 1-1,0 0 0,0-1 0,1 0 0,-1 1 0,0-1 0,0 0 0,1 0 1,-1 0-1,1-1 0,-1 1 0,1 0 0,-1-1 0,1 0 0,-1 1 0,1-1 1,-1 0-1,1 0 0,-1-1 0,5 0 0,15-3-7240</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54.090"/>
    </inkml:context>
    <inkml:brush xml:id="br0">
      <inkml:brushProperty name="width" value="0.025" units="cm"/>
      <inkml:brushProperty name="height" value="0.025" units="cm"/>
      <inkml:brushProperty name="color" value="#66CC00"/>
    </inkml:brush>
  </inkml:definitions>
  <inkml:trace contextRef="#ctx0" brushRef="#br0">0 298 17457,'0'0'13676,"95"-58"-12426,-36 19-866,9-2-384,4-2 0,-5 3 0,-6 8 0,-14 6-1025,-13 12-865,-14 9-800,-15 5-33,-5 3-1825,-15 10-929,-13 7-5702</inkml:trace>
  <inkml:trace contextRef="#ctx0" brushRef="#br0" timeOffset="1">36 421 2947,'0'0'25848,"82"-31"-24406,-15-8 31,8-5-736,4-1-609,0 8-96,-10 2-1698,-10 3-3619,-13 5-2754</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54.526"/>
    </inkml:context>
    <inkml:brush xml:id="br0">
      <inkml:brushProperty name="width" value="0.025" units="cm"/>
      <inkml:brushProperty name="height" value="0.025" units="cm"/>
      <inkml:brushProperty name="color" value="#66CC00"/>
    </inkml:brush>
  </inkml:definitions>
  <inkml:trace contextRef="#ctx0" brushRef="#br0">75 0 14125,'0'0'11793,"-1"14"-10117,-47 290 1793,24-165-3431,24-204-11662,-1 21 5931,1-17-4343</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54.900"/>
    </inkml:context>
    <inkml:brush xml:id="br0">
      <inkml:brushProperty name="width" value="0.025" units="cm"/>
      <inkml:brushProperty name="height" value="0.025" units="cm"/>
      <inkml:brushProperty name="color" value="#66CC00"/>
    </inkml:brush>
  </inkml:definitions>
  <inkml:trace contextRef="#ctx0" brushRef="#br0">3 96 5830,'0'0'15337,"-1"13"-13469,0 5-1409,0-1-1,2 1 1,0-1-1,1 0 1,1 0 0,0 0-1,2 0 1,0 0-1,13 29 1,-11-32-329,1-2-1,0 1 1,0-1 0,16 17-1,-21-26-100,0 1 0,0-1 0,1-1 0,-1 1 0,0 0-1,1-1 1,0 0 0,-1 0 0,1 0 0,0 0 0,0 0 0,0-1-1,1 0 1,-1 0 0,0 0 0,0 0 0,1-1 0,-1 1 0,0-1-1,6-1 1,-6 0 122,0-1 0,-1 1 1,1-1-1,-1 0 0,1 0 0,-1 0 0,0 0 0,0-1 0,0 1 0,0-1 0,-1 0 0,1 0 0,-1 0 0,1 0 1,-1 0-1,0-1 0,2-5 0,27-62 578,-24 48-680,0 1 0,-2-1 1,-1 0-1,0-1 0,-2 1 0,0-1 1,-2 1-1,-5-47 0,5 68-49,0 0 0,0 0 0,-1-1 0,1 1 0,-1 0 0,0 0 0,1-1 0,-1 1 0,0 0 0,0 0 0,-1 0 0,1 0 0,0 0 0,-1 1 0,1-1 0,-1 0 0,1 1 0,-1-1 0,0 1 0,0-1 0,0 1 0,1 0 0,-1 0 0,-1 0 0,1 0 0,0 0 0,-2-1 0,3 3 3,0 0 1,0 0-1,0 0 0,0 0 1,0 0-1,0 0 0,0 0 1,1 0-1,-1 0 0,1 0 1,-1 1-1,1-1 0,-1 0 1,1 0-1,-1 1 0,1-1 1,0 0-1,0 1 0,0-1 1,0 0-1,0 1 0,0-1 1,0 3-1,5 33-403,3-30-2740,3-5-4007,-4-2-215</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55.277"/>
    </inkml:context>
    <inkml:brush xml:id="br0">
      <inkml:brushProperty name="width" value="0.025" units="cm"/>
      <inkml:brushProperty name="height" value="0.025" units="cm"/>
      <inkml:brushProperty name="color" value="#66CC00"/>
    </inkml:brush>
  </inkml:definitions>
  <inkml:trace contextRef="#ctx0" brushRef="#br0">38 46 8360,'0'0'9262,"-4"10"-4244,2-4-4322,-4 7 653,0 1 1,1 1 0,1-1 0,-4 21 0,7-33-1301,1 0 1,-1 0-1,1 1 0,-1-1 0,1 0 1,0 0-1,0 1 0,0-1 1,0 0-1,1 0 0,-1 1 0,1-1 1,-1 0-1,1 0 0,0 0 0,-1 1 1,1-1-1,0 0 0,1 0 0,-1-1 1,0 1-1,1 0 0,-1 0 1,1 0-1,-1-1 0,1 1 0,0-1 1,-1 1-1,1-1 0,0 0 0,0 0 1,0 0-1,0 0 0,0 0 0,0 0 1,1 0-1,-1-1 0,0 1 1,0-1-1,5 1 0,-2-1-35,1 0-1,-1 0 1,1 0-1,0-1 1,-1 0-1,1 0 1,-1 0-1,0-1 1,1 0-1,-1 0 1,0 0 0,0 0-1,0-1 1,0 0-1,0 0 1,5-5-1,3-5 31,0 0 1,-1 0-1,18-26 0,-3 4 174,-27 35-217,0-1 0,0 1 0,0-1-1,1 1 1,-1-1 0,0 1 0,1-1 0,-1 1 0,0 0 0,1-1 0,-1 1 0,0-1 0,1 1 0,-1 0 0,1-1 0,-1 1 0,1 0 0,-1 0 0,1-1 0,-1 1 0,1 0 0,-1 0 0,1 0 0,-1 0 0,1 0 0,-1-1 0,1 1-1,-1 0 1,1 0 0,0 0 0,-1 1 0,1-1 0,-1 0 0,1 0 0,-1 0 0,1 0 0,-1 0 0,1 1 0,-1-1 0,1 0 0,-1 0 0,1 1 0,-1-1 0,1 1 0,13 26 0,-2-2-8,-10-23 7,1 1 0,-1-1 0,1-1 0,0 1 0,0 0 0,0-1 0,0 1 0,0-1 0,0 0 0,0 0 0,0 0 0,1 0 0,-1-1 0,0 1 0,0-1 0,1 0 0,-1 0 0,0 0 0,1-1 0,-1 1 0,0-1 0,0 1 0,6-3 0,8-3 0,-1 0 0,0-1 0,20-12 0,-17 9 0,-9 4 0,0 1 0,0 0 0,1 1 0,0 0 0,0 1 0,0 0 0,0 0 0,0 1 0,15 0 0,-25 2-119,0 0 0,0 1 0,1-1-1,-1 1 1,0 0 0,0-1 0,0 1 0,0 0 0,0-1-1,0 1 1,0 0 0,-1 0 0,1 0 0,0 0 0,0 0-1,0 0 1,-1 0 0,1 0 0,-1 0 0,1 2 0,0-2-16,-1 0 1,0-1 0,0 1 0,1 0 0,-1 0 0,0 0 0,1 0-1,-1 0 1,1-1 0,-1 1 0,1 0 0,-1 0 0,1-1 0,0 1-1,-1 0 1,1-1 0,0 1 0,0-1 0,-1 1 0,1-1-1,0 1 1,0-1 0,0 0 0,0 1 0,-1-1 0,1 0 0,0 0-1,0 1 1,0-1 0,0 0 0,0 0 0,0 0 0,0 0 0,0 0-1,0 0 1,0-1 0,-1 1 0,1 0 0,0 0 0,0-1-1,0 1 1,0 0 0,0-1 0,-1 1 0,1-1 0,0 1 0,0-1-1,-1 1 1,1-1 0,0 0 0,-1 1 0,1-1 0,0 0 0,-1 0-1,1-1 1,25-40-9364,-24 37 8383,12-27-4970</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55.619"/>
    </inkml:context>
    <inkml:brush xml:id="br0">
      <inkml:brushProperty name="width" value="0.025" units="cm"/>
      <inkml:brushProperty name="height" value="0.025" units="cm"/>
      <inkml:brushProperty name="color" value="#66CC00"/>
    </inkml:brush>
  </inkml:definitions>
  <inkml:trace contextRef="#ctx0" brushRef="#br0">38 1 5189,'0'0'22272,"-4"10"-20596,-22 66 499,24-71-2071,1 1 0,0 0 0,0 0 0,0 0 0,0 0 0,1 0 0,0 0 0,0 0-1,1 0 1,0 0 0,0 0 0,0 0 0,3 7 0,-3-11-104,0-1 0,0 0 0,1 1 0,-1-1 0,1 0 0,-1 0 0,1 1 0,-1-1 0,1 0 0,0 0 0,-1-1 0,1 1 0,0 0 0,0-1 0,-1 1 0,1-1 0,0 1 0,0-1 0,0 0 0,0 0 0,0 0 0,0 0 0,-1 0 0,1 0 0,0 0 0,0-1 0,0 1 0,3-2 0,55-20 0,-52 18 0,-4 3-2,-1-1 0,0 1 0,0 0 0,1 0 0,-1 0 1,1 0-1,-1 0 0,1 1 0,-1 0 0,1-1 0,-1 2 0,1-1 0,4 1 0,-7-1 3,1 1-1,-1 0 0,1 0 0,-1 0 0,1 0 0,-1 0 1,0 0-1,1 0 0,-1 0 0,0 1 0,0-1 1,0 0-1,0 1 0,0-1 0,0 1 0,0-1 1,-1 1-1,1 0 0,0-1 0,-1 1 0,0-1 1,1 1-1,-1 0 0,0 0 0,0-1 0,1 1 0,-2 3 1,2 2 0,-1 0 1,-1-1 0,1 1-1,-1 0 1,0 0 0,-1 0-1,0-1 1,0 1 0,0-1-1,-1 1 1,0-1 0,0 0-1,0 0 1,-1 0 0,-5 7-1,5-9-1,1 0 0,-1-1 0,0 1-1,0-1 1,0 0 0,-1 0 0,1 0-1,-1-1 1,0 1 0,1-1 0,-1 0-1,0-1 1,0 1 0,0-1 0,0 0-1,-1 0 1,1 0 0,0-1 0,0 0-1,-11-1 1,14 1-17,0-1 0,0 1-1,-1-1 1,1 0 0,0 0 0,0 0 0,0 0-1,0 0 1,0-1 0,0 1 0,1 0 0,-1-1-1,0 1 1,1-1 0,-1 0 0,1 0 0,-1 1-1,1-1 1,0 0 0,0 0 0,0 0 0,0-1-1,0 1 1,0 0 0,0-2 0,1 2-40,-1 0 1,1 0-1,-1 1 1,1-1-1,0 0 1,0 0-1,0 0 1,0 1-1,0-1 1,0 0-1,1 0 1,-1 0-1,0 1 1,1-1-1,0 0 1,-1 0-1,1 1 1,0-1-1,0 1 1,0-1-1,0 1 1,0-1-1,0 1 1,0-1-1,0 1 1,1 0-1,-1 0 1,1 0-1,-1 0 1,1 0-1,-1 0 1,3-1-1,59-15-12968,-39 12 5140</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56.007"/>
    </inkml:context>
    <inkml:brush xml:id="br0">
      <inkml:brushProperty name="width" value="0.025" units="cm"/>
      <inkml:brushProperty name="height" value="0.025" units="cm"/>
      <inkml:brushProperty name="color" value="#66CC00"/>
    </inkml:brush>
  </inkml:definitions>
  <inkml:trace contextRef="#ctx0" brushRef="#br0">1 193 4420,'0'0'17067,"8"-2"-13544,-6 1-3384,63-24 4468,-60 23-4392,-1-1 0,1 0 1,-1 0-1,0 0 0,0 0 0,0-1 0,0 0 0,-1 0 0,1 0 0,-1 0 0,0 0 0,0-1 0,2-5 0,3-17-215,-8 26 0,0 1 0,0 0 0,0-1 0,0 1 0,0 0 0,0-1 0,0 1 0,0 0 0,0 0 0,0-1 0,0 1 0,0 0 0,0-1 0,0 1 0,-1 0 0,1 0 0,0-1 0,0 1 0,0 0 0,0 0 0,-1-1 0,1 1 0,0 0 0,0 0 0,0 0 0,-1-1 0,1 1 0,0 0 0,0 0 0,-1 0 0,1 0 0,0-1 0,-1 1 0,1 0 0,0 0 0,0 0 0,-1 0 0,1 0 0,0 0 0,-1 0 0,1 0 0,0 0 0,-1 0 0,1 0 0,0 0 0,0 0 0,-1 0 0,1 0 0,0 1 0,-1-1 0,1 0 0,0 0 0,0 0 0,-1 0 0,1 0 0,0 1 0,0-1 0,-1 0 0,1 0 0,0 1 0,0-1 0,0 0 0,-1 1 0,-14 9 0,11-6 0,-1 1 0,1-1 0,0 1 0,1 0 0,-1 0 0,1 1 0,0-1 0,1 1 0,-1 0 0,1-1 0,0 1 0,0 0 0,1 0 0,0 1 0,0-1 0,0 0 0,1 8 0,1-13 0,-1 0 0,1 0 0,0 1 0,0-1 0,0 0 0,0 0 0,0 0 0,0 0 0,0 0 0,1 0 0,-1 0 0,0-1 0,0 1 0,1 0 0,-1-1 0,0 1 0,1-1 0,-1 1 0,1-1 0,-1 1 0,1-1 0,-1 0 0,1 0 0,-1 0 0,1 0 0,-1 0 0,1 0 0,1-1 0,46-4 0,42-22 0,-74 20 0,1 1 0,0 0 0,0 2 0,0 0 0,33-3 0,-55 2 0,1 0 0,0-1 0,0 1 0,1-1 0,-1 0 0,1 0 0,0 0 0,-1-6 0,3 10 0,-1 0 0,1 0 0,-1 0 0,1 0 0,0 0 0,0 0 0,-1 0 0,2 0 0,-1 0 0,0 0 0,0 0 0,0 0 0,1 0 0,-1 1 0,1-1 0,0 0 0,0 0 0,-1 0 0,1 0 0,0 1 0,0-1 0,1 0 0,-1 1 0,0-1 0,1 1 0,-1 0 0,3-3 0,1 2 0,1 0 0,0 0 0,1 0 0,-1 1 0,0-1 0,0 2 0,12-1 0,70-10-1255,-35-1-5017</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57.923"/>
    </inkml:context>
    <inkml:brush xml:id="br0">
      <inkml:brushProperty name="width" value="0.025" units="cm"/>
      <inkml:brushProperty name="height" value="0.025" units="cm"/>
      <inkml:brushProperty name="color" value="#66CC00"/>
    </inkml:brush>
  </inkml:definitions>
  <inkml:trace contextRef="#ctx0" brushRef="#br0">52 1 5157,'0'0'14761,"-8"11"-14116,-2 0-484,7-8-124,0 0 1,0 0-1,0 0 0,1 1 1,-1 0-1,1-1 0,-1 1 1,1 0-1,1 0 0,-1 0 1,0 0-1,1 1 1,0-1-1,0 0 0,0 0 1,1 1-1,-1 6 0,39 911 6863,-1 3-6070,-34-601-121,-9 378-302,1-502 262,-2 43-575,4 64 175,6-211-4,-4 1-1,-20 142 1,17-208 595,4-14-1495,5-10-3957,2-22-18465</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58.964"/>
    </inkml:context>
    <inkml:brush xml:id="br0">
      <inkml:brushProperty name="width" value="0.025" units="cm"/>
      <inkml:brushProperty name="height" value="0.025" units="cm"/>
      <inkml:brushProperty name="color" value="#66CC00"/>
    </inkml:brush>
  </inkml:definitions>
  <inkml:trace contextRef="#ctx0" brushRef="#br0">100 1 6278,'0'0'22779,"-7"15"-20697,-15 31-1441,-16 51 0,31-76-591,1-1-1,0 1 0,2 1 1,0-1-1,1 1 1,1 24-1,2-44-49,0-1 0,0 1 0,0-1 0,1 0 0,-1 1 0,0-1 0,1 0 0,-1 1 0,1-1 0,0 0 0,-1 1 0,1-1 0,0 0 0,0 0 0,-1 0 0,1 0 0,0 0 0,0 0 0,0 0 0,0 0 0,1 0 0,-1 0 0,0-1 0,0 1 0,0 0 0,2 0 0,1 0 0,0 0 0,1 0 0,-1-1 0,0 1 0,0-1 0,1 0 0,-1 0 0,8-1 0,5-2 0,1-1 0,-1-1 0,19-7 0,-23 8-1041,26-10-5524,-38 13 6234,0 1 0,1-1 0,-1 1 0,0-1 0,0 0 0,0 0 0,1 1 0,-1-1 0,0 0 0,0 0 0,0 0-1,0 0 1,0 0 0,0 0 0,-1 0 0,1 0 0,0-1 0,0 1 0,-1 0 0,1-2 0,-1-6-6619,0 0-2291</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59.290"/>
    </inkml:context>
    <inkml:brush xml:id="br0">
      <inkml:brushProperty name="width" value="0.025" units="cm"/>
      <inkml:brushProperty name="height" value="0.025" units="cm"/>
      <inkml:brushProperty name="color" value="#66CC00"/>
    </inkml:brush>
  </inkml:definitions>
  <inkml:trace contextRef="#ctx0" brushRef="#br0">29 1 4773,'0'0'16879,"-22"54"-13932,19-22-769,0 3-800,3-1-674,0-2-479,8-8-161,8-9-609,2-11-1921,2-4-1442,0-15-1954,1-13-9896</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59.633"/>
    </inkml:context>
    <inkml:brush xml:id="br0">
      <inkml:brushProperty name="width" value="0.025" units="cm"/>
      <inkml:brushProperty name="height" value="0.025" units="cm"/>
      <inkml:brushProperty name="color" value="#66CC00"/>
    </inkml:brush>
  </inkml:definitions>
  <inkml:trace contextRef="#ctx0" brushRef="#br0">34 45 3267,'0'0'1062,"9"-4"-1926,3 1 1257,27-10-397,-16 1 8466,-19 5 638,-9 4-4277,4 2-4720,0 1-1,0 0 0,0 1 1,0-1-1,0 0 1,0 0-1,0 0 1,0 0-1,0 1 1,0-1-1,0 1 0,0-1 1,0 1-1,0-1 1,0 1-1,0-1 1,0 1-1,1 0 1,-3 1-1,-8 13 243,0 1-1,1 1 1,0 0-1,1 0 1,1 1-1,1 0 1,1 0-1,0 0 1,1 1-1,1 0 1,1 0-1,-1 29 1,4-46-345,0 0 0,-1 0 0,1 0 0,0 0 0,0 1 0,1-1 0,-1 0 0,0 0 0,1 0 0,-1 0 0,1 0 0,0 0 0,0 0 0,0 0 0,0 0 0,0 0 0,0-1 0,0 1 0,0 0 0,1-1 0,1 2 0,-2-2 0,1 0 0,0 0 0,-1-1 0,1 1 0,0-1 0,0 0 0,-1 1 0,1-1 0,0 0 0,0 0 0,0 0 0,-1 0 0,1 0 0,0-1 0,0 1 0,-1 0 0,1-1 0,0 0 0,2 0 0,4-3 0,0 0 0,0 0 0,-1-1 0,1 0 0,-1-1 0,0 1 0,0-1 0,9-11 0,-8 7 0,0 0 0,-1-1 0,0 0 0,-1-1 0,0 0 0,-1 0 0,0 0 0,-1 0 0,0-1 0,-1 1 0,-1-1 0,0 0 0,0 0 0,-1 0 0,-1 0 0,0 0 0,-3-16 0,3 28 0,0-1 0,0 1 0,0 0 0,0 0 0,-1 0 0,1 0 0,0 0 0,-1 0 0,1 0 0,-1 0 0,1 0 0,-1 1 0,1-1 0,-1 0 0,0 0 0,1 0 0,-1 0 0,0 1 0,0-1 0,1 0 0,-1 1 0,0-1 0,0 1 0,0-1 0,0 1 0,0-1 0,0 1 0,0 0 0,0-1 0,0 1 0,0 0 0,0 0 0,0 0 0,0-1 0,0 1 0,0 0 0,0 1 0,0-1 0,0 0 0,0 0 0,-1 0 0,1 1 0,0-1 0,-1 1 0,-1 0 0,0 1 0,0-1 0,1 1 0,-1 0 0,1-1 0,-1 1 0,1 0 0,0 0 0,0 1 0,0-1 0,0 0 0,0 1 0,0-1 0,-1 5 0,-6 28-3112,7 1-4901,2-16-3539</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48.584"/>
    </inkml:context>
    <inkml:brush xml:id="br0">
      <inkml:brushProperty name="width" value="0.025" units="cm"/>
      <inkml:brushProperty name="height" value="0.025" units="cm"/>
    </inkml:brush>
  </inkml:definitions>
  <inkml:trace contextRef="#ctx0" brushRef="#br0">110 1 7847,'0'0'21914,"2"12"-20798,2 28-757,-3 0 1,-1 0-1,-10 70 0,-2 51 94,12-107-581,-16-73-3865,-36-90-963,33 49 5669,11 2 3599,9 57-4196,0 1 0,0-1 0,0 0 0,0 1 0,0-1 0,1 1 0,-1-1 0,0 1 0,0-1-1,0 1 1,1 0 0,-1 0 0,0-1 0,0 1 0,1 0 0,-1 0 0,0 0 0,0 0 0,3 1 0,30 1-145,66 9-667,-19-2-2907,0-3-3597,-23-5 923</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2:59.960"/>
    </inkml:context>
    <inkml:brush xml:id="br0">
      <inkml:brushProperty name="width" value="0.025" units="cm"/>
      <inkml:brushProperty name="height" value="0.025" units="cm"/>
      <inkml:brushProperty name="color" value="#66CC00"/>
    </inkml:brush>
  </inkml:definitions>
  <inkml:trace contextRef="#ctx0" brushRef="#br0">1 1 16464,'0'0'13132</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00.304"/>
    </inkml:context>
    <inkml:brush xml:id="br0">
      <inkml:brushProperty name="width" value="0.025" units="cm"/>
      <inkml:brushProperty name="height" value="0.025" units="cm"/>
      <inkml:brushProperty name="color" value="#66CC00"/>
    </inkml:brush>
  </inkml:definitions>
  <inkml:trace contextRef="#ctx0" brushRef="#br0">203 1 6150,'-10'3'12134,"-2"2"-11200,-1 1 1,1 0-1,0 1 0,1 0 1,0 1-1,0 0 0,0 1 1,1 0-1,-14 16 0,17-16-566,0-1-1,1 1 0,0 0 0,0 0 0,1 1 0,0-1 0,0 1 0,1 1 0,1-1 1,0 0-1,0 1 0,1 0 0,-2 15 0,4-24-367,0 0 0,1 0 0,-1 0 0,0 0 0,0 0 0,1 0 0,-1-1 0,1 1 0,0 0 0,0 0 0,-1 0 0,1 0 0,0-1 0,1 1 0,-1 0 0,0-1 0,0 1 0,1-1 0,-1 1 0,1-1 0,-1 0 0,1 0 0,-1 0 0,1 0 0,0 0 0,0 0 0,0 0 0,-1 0 0,1-1 0,0 1 0,0 0 0,0-1 0,0 0 0,0 0 0,0 1 0,0-1 0,0 0 0,0 0 0,2-1 0,3 1 0,0-1 0,0 1 0,-1-1 0,1-1 0,0 1 0,-1-1 0,1-1 0,-1 1 0,0-1 0,11-6 0,-9 3 0,-1-1 0,1 1 0,-2-1 0,1-1 0,-1 1 0,0-1 0,0 0 0,6-15 0,-9 18 0,0 0 0,-1-1 0,0 1 0,0-1 0,0 0 0,-1 0 0,1 0 0,-2 1 0,1-1 0,-1 0 0,1 0 0,-2 0 0,1 0 0,-1 0 0,-1-8 0,1 13 0,1 0 0,-1 0 0,0-1 0,0 1 0,0 0 0,0 0 0,0 0 0,0 0 0,0 0 0,0 0 0,-1 0 0,1 1 0,0-1 0,0 0 0,-1 1 0,1-1 0,0 1 0,-1-1 0,1 1 0,-1-1 0,1 1 0,0 0 0,-1 0 0,1 0 0,-1 0 0,1 0 0,-1 0 0,1 0 0,-1 0 0,1 1 0,0-1 0,-1 1 0,1-1 0,-1 1 0,-1 1 0,-3-1 0,1 1 0,-1 0 0,1 1 0,0 0 0,0 0 0,0 0 0,-8 7 0,8-5-476,1 0 1,0 0-1,0 0 1,0 1-1,1 0 0,0 0 1,-4 10-1,6-15 347,1 0-1,-1 0 1,1 0 0,0 0-1,0 0 1,-1 0-1,1 0 1,0 0 0,0 1-1,0-1 1,0 0 0,0 0-1,0 0 1,1 0-1,-1 0 1,0 0 0,0 0-1,1 0 1,-1 0-1,1 0 1,-1 0 0,1 0-1,-1 0 1,1 0 0,0 0-1,-1 0 1,1 0-1,0 0 1,0-1 0,0 1-1,-1 0 1,1-1 0,0 1-1,0 0 1,0-1-1,0 1 1,0-1 0,0 0-1,0 1 1,1-1 0,-1 0-1,0 1 1,0-1-1,0 0 1,0 0 0,0 0-1,0 0 1,0 0 0,1 0-1,-1-1 1,1 1-1,26 0-6409</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00.661"/>
    </inkml:context>
    <inkml:brush xml:id="br0">
      <inkml:brushProperty name="width" value="0.025" units="cm"/>
      <inkml:brushProperty name="height" value="0.025" units="cm"/>
      <inkml:brushProperty name="color" value="#66CC00"/>
    </inkml:brush>
  </inkml:definitions>
  <inkml:trace contextRef="#ctx0" brushRef="#br0">133 15 6598,'0'0'20201,"-11"7"-18290,0-1-1568,0 2 1,1-1 0,0 1-1,0 1 1,1 0-1,-10 12 1,14-16-234,1 1 0,-1 0 0,2 0 0,-1 0 1,1 1-1,0-1 0,0 1 0,0 0 0,1 0 0,0 0 0,1 0 1,0 0-1,0 0 0,0 14 0,1-20-110,0 0 0,0 1 0,1-1 0,-1 0 0,1 0 0,-1 1 0,1-1 0,-1 0 0,1 0 0,0 0 0,-1 0 0,1 0 0,0 0 0,0 0 0,0 0 0,0 0 0,0 0 0,0 0 0,0 0 0,0-1 0,0 1 0,0 0 0,1-1 0,-1 1 0,0-1 0,0 0 0,1 1 0,-1-1 0,0 0 0,1 0 0,-1 1 0,0-1 0,1 0 0,-1 0 0,0-1 0,0 1 0,1 0 0,-1 0 0,2-1 0,2 0 0,0 1 0,0-1 0,-1-1 0,1 1 0,0-1 0,0 0 0,-1 0 0,1 0 0,5-4 0,-1-2 0,0 0 0,0-1 0,-1 0 0,0-1 0,0 0 0,-1 0 0,0 0 0,-1-1 0,0 0 0,-1 0 0,0-1 0,-1 0 0,0 0 0,-1 0 0,-1 0 0,2-13 0,-4 24 0,0 0 0,1 1 0,-1-1 0,0 1 0,0-1 0,0 1 0,0-1 0,-1 1 0,1-1 0,0 1 0,0-1 0,0 1 0,0-1 0,0 1 0,-1-1 0,1 1 0,0-1 0,-1 1 0,1-1 0,0 1 0,-1 0 0,1-1 0,0 1 0,-1-1 0,1 1 0,-1 0 0,1 0 0,0-1 0,-1 1 0,1 0 0,-1 0 0,1-1 0,-1 1 0,1 0 0,-1 0 0,-22 6 0,-18 23 0,38-27 0,-56 59 0,55-57 0,1 0 0,0 0 0,0 0 0,1 0 0,-1 1 0,1-1 0,0 1 0,0-1 0,0 1 0,1 0 0,0 0 0,0 0 0,0 0 0,0 8 0,1-12-46,1 0-1,-1 0 1,1 0 0,-1 0-1,1 0 1,-1 0 0,1 0-1,0 0 1,0 0 0,-1-1-1,1 1 1,0 0-1,0 0 1,0-1 0,0 1-1,0-1 1,0 1 0,0-1-1,0 1 1,0-1 0,0 1-1,0-1 1,0 0 0,1 0-1,-1 1 1,0-1 0,0 0-1,2 0 1,42 0-3349,-34 0 1893,12-1-5363,1-5-4212</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01.007"/>
    </inkml:context>
    <inkml:brush xml:id="br0">
      <inkml:brushProperty name="width" value="0.025" units="cm"/>
      <inkml:brushProperty name="height" value="0.025" units="cm"/>
      <inkml:brushProperty name="color" value="#66CC00"/>
    </inkml:brush>
  </inkml:definitions>
  <inkml:trace contextRef="#ctx0" brushRef="#br0">126 54 5445,'0'0'21984,"-10"3"-20468,4 0-1332,1 0 1,-1 0-1,1 0 0,-1 1 1,1 0-1,0 0 1,0 0-1,0 0 1,1 1-1,0 0 1,0 0-1,0 0 0,0 0 1,1 1-1,0-1 1,0 1-1,0 0 1,1 0-1,-3 10 1,3-9-167,0-1 1,0 1-1,1 0 1,0 0-1,1 0 1,-1 0-1,1 0 1,2 11-1,-2-17-18,0 0-1,0 0 0,1 1 0,-1-1 1,0 0-1,1 0 0,-1 0 1,1 0-1,0 0 0,-1 0 0,1 0 1,0 0-1,-1 0 0,1 0 0,0-1 1,0 1-1,0 0 0,0 0 1,0-1-1,0 1 0,0-1 0,1 1 1,0 0-1,1-1 0,-1 0 0,0 0 0,1 0-1,-1 0 1,0 0 0,1 0 0,-1-1 0,0 1 0,0-1 0,1 0 0,-1 1 0,0-1 0,0 0 0,4-3 0,4-2 1,0-1 0,0-1 0,-1 0 0,0 0 0,0-1 0,-1 0 0,0-1 0,-1 1 0,0-2 0,0 1 0,-1-1 0,0 0 0,-1 0 0,-1 0 0,0-1 0,0 1 0,-1-1 0,0 0 0,1-15 0,-4 26 0,0 0 0,-1-1 0,1 1 0,0 0 0,0-1 0,0 1 0,-1 0 0,1 0 0,-1-1 0,1 1 0,-1 0 0,1 0 0,-1 0 0,0-1 0,0 1 0,1 0 0,-1 0 0,0 0 0,0 0 0,0 1 0,0-1 0,0 0 0,0 0 0,-1 0 0,1 1 0,0-1 0,0 1 0,0-1 0,-1 1 0,1-1 0,0 1 0,-1 0 0,1 0 0,0-1 0,-1 1 0,1 0 0,0 0 0,-1 0 0,1 0 0,0 1 0,-1-1 0,1 0 0,0 1 0,-2-1 0,-3 2 0,0-1 0,0 1 0,0 0 0,1 0 0,-1 0 0,0 1 0,1 0 0,-9 5 0,-33 41-2275,35-33 324,2 0 0,-1 1 0,-8 20 0,10-18-5427</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01.366"/>
    </inkml:context>
    <inkml:brush xml:id="br0">
      <inkml:brushProperty name="width" value="0.025" units="cm"/>
      <inkml:brushProperty name="height" value="0.025" units="cm"/>
      <inkml:brushProperty name="color" value="#66CC00"/>
    </inkml:brush>
  </inkml:definitions>
  <inkml:trace contextRef="#ctx0" brushRef="#br0">227 1 5061,'0'0'27183,"-12"2"-26831,3 0-339,0 1 0,0 0 1,0 0-1,1 0 0,0 1 0,-1 0 0,2 1 0,-1 0 0,0 0 1,1 1-1,0 0 0,-11 12 0,-35 47-13,49-59 0,1 0 0,0-1 0,-1 1 0,2 0 0,-1 0 0,1 1 0,0-1 0,0 1 0,1-1 0,-2 9 0,4-13 0,-1-1 0,1 0 0,-1 1 0,1-1 0,0 1 0,-1-1 0,1 0 0,0 0 0,0 1 0,0-1 0,0 0 0,0 0 0,0 0 0,0 0 0,0 0 0,1 0 0,-1-1 0,0 1 0,0 0 0,1 0 0,-1-1 0,1 1 0,-1-1 0,0 1 0,1-1 0,-1 0 0,1 0 0,-1 1 0,1-1 0,-1 0 0,1 0 0,-1-1 0,3 1 0,59-3 0,-58 3 0,32-7-1965,17-11-5556,-32 10-353</inkml:trace>
  <inkml:trace contextRef="#ctx0" brushRef="#br0" timeOffset="1">0 138 5221,'0'0'25176,"82"-16"-24055,-36 3-545,-1 1-383,-5 3-129,-7 3-1314,-11 4-1824,-13 2-1859</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01.709"/>
    </inkml:context>
    <inkml:brush xml:id="br0">
      <inkml:brushProperty name="width" value="0.025" units="cm"/>
      <inkml:brushProperty name="height" value="0.025" units="cm"/>
      <inkml:brushProperty name="color" value="#66CC00"/>
    </inkml:brush>
  </inkml:definitions>
  <inkml:trace contextRef="#ctx0" brushRef="#br0">0 69 6694,'0'0'20884,"61"13"-19443,-11-27-864,4-1-225,2 0-127,-7 4-257,-8 2-1474,-11 0-3875,-7 1-7303</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02.723"/>
    </inkml:context>
    <inkml:brush xml:id="br0">
      <inkml:brushProperty name="width" value="0.025" units="cm"/>
      <inkml:brushProperty name="height" value="0.025" units="cm"/>
      <inkml:brushProperty name="color" value="#66CC00"/>
    </inkml:brush>
  </inkml:definitions>
  <inkml:trace contextRef="#ctx0" brushRef="#br0">93 288 2434,'-9'5'2568,"0"0"-1445,-35 20 4726,13-4 2490,39-22-2771,7 0-4821,21-14 734,-1-1 0,37-23-1,-13 7-642,-10 7-425,310-179-143,-349 196-66,-7 6-2383,-19 9-14504</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03.311"/>
    </inkml:context>
    <inkml:brush xml:id="br0">
      <inkml:brushProperty name="width" value="0.025" units="cm"/>
      <inkml:brushProperty name="height" value="0.025" units="cm"/>
      <inkml:brushProperty name="color" value="#66CC00"/>
    </inkml:brush>
  </inkml:definitions>
  <inkml:trace contextRef="#ctx0" brushRef="#br0">14 4 6054,'0'0'15043,"-1"8"-13057,-1 3-1292,-2 12 581,1 0 0,1 0 0,1 0 0,1 1 0,3 24 0,-3-47-1259,1 0-1,-1 0 1,0 0-1,1 1 1,-1-1 0,1 0-1,-1 0 1,1 0-1,0 0 1,-1 0 0,1 0-1,0 0 1,0 0 0,-1 0-1,1-1 1,0 1-1,0 0 1,0 0 0,0-1-1,0 1 1,0-1-1,0 1 1,1-1 0,-1 1-1,2 0 1,-1-1 21,1 0 1,0 0 0,0 0 0,0 0-1,-1-1 1,1 1 0,0-1-1,0 1 1,-1-1 0,5-2 0,3-1 60,-1-1 1,0 0-1,0 0 1,15-13-1,-1-5-92,-1-1-1,-1-1 0,-2-1 1,26-42-1,-56 93-5,2 0 0,1 1 0,1 1 0,1-1 0,1 1 0,-2 47 0,24-31 0,-17-31 0,0 0 0,0-1 0,-2 1 0,1-1 0,-1 1 0,-1-1 0,0 0 0,-1 0 0,-5 13 0,8-20 0,-1 0 0,0 0 0,0-1 0,0 1 0,0 0 0,0-1 0,-1 1 0,0-1 0,1 0 0,-1 0 0,0 0 0,-1 0 0,1 0 0,-1-1 0,1 1 0,-1-1 0,0 0 0,1 0 0,-1 0 0,0-1 0,-1 0 0,1 1 0,0-1 0,0-1 0,0 1 0,-1-1 0,-6 1 0,8-2 0,1 0 0,-1 0 0,0 0 0,1 0 0,-1-1 0,1 1 0,-1-1 0,1 1 0,0-1 0,0 0 0,0 0 0,0 0 0,0 0 0,0 0 0,0 0 0,1-1 0,-1 1 0,1-1 0,0 1 0,-1-1 0,1 1 0,1-1 0,-1 0 0,0 0 0,0 1 0,0-6 0,-2-10 0,1 0 0,-1-32 0,3 47 0,0-2-241,0 1 1,0-1-1,0 0 1,0 0-1,1 0 0,-1 0 1,1 0-1,1 0 1,-1 1-1,1-1 0,0 0 1,0 1-1,0 0 1,0-1-1,1 1 0,0 0 1,0 0-1,0 0 1,0 0-1,0 1 0,1 0 1,0-1-1,0 1 1,0 0-1,0 1 1,0-1-1,0 1 0,7-3 1,12-9-8008,1-2-6347</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03.671"/>
    </inkml:context>
    <inkml:brush xml:id="br0">
      <inkml:brushProperty name="width" value="0.025" units="cm"/>
      <inkml:brushProperty name="height" value="0.025" units="cm"/>
      <inkml:brushProperty name="color" value="#66CC00"/>
    </inkml:brush>
  </inkml:definitions>
  <inkml:trace contextRef="#ctx0" brushRef="#br0">0 107 6854,'0'0'20756,"11"-3"-18492,10-2-1420,65-19 480,-81 23-1301,0-1-1,0 0 1,0 0 0,0-1 0,-1 1-1,1-1 1,-1 0 0,0 0-1,0-1 1,0 1 0,0-1 0,0 0-1,-1 0 1,4-5 0,-7 8-19,1 1 0,-1-1 1,1 0-1,-1 1 1,0-1-1,1 0 0,-1 1 1,0-1-1,0 0 1,1 1-1,-1-1 0,0 0 1,0 0-1,0 1 1,0-1-1,0 0 1,0 0-1,0 1 0,0-1 1,-1 0-1,1 0 1,0 1-1,0-1 0,0 0 1,-1 1-1,1-1 1,0 0-1,-1 1 0,0-1 1,0 0 3,0 0-1,0 1 1,0-1 0,0 1 0,0 0-1,-1-1 1,1 1 0,0 0 0,0 0-1,-1-1 1,1 1 0,0 0 0,0 0-1,0 1 1,-3-1 0,-1 1 8,0 0 0,0 0 0,-1 1 0,1-1 0,0 1 0,0 0 0,-6 4 0,-1 4-16,1 0 0,0 0 0,0 1 0,-12 16 0,19-21 0,-1 0 0,1 1 0,0 0 0,0-1 0,1 1 0,0 0 0,0 1 0,1-1 0,0 0 0,-2 11 0,4-18 0,0 1 0,0-1 0,0 0 0,0 1 0,0-1 0,0 0 0,0 1 0,0-1 0,1 0 0,-1 1 0,0-1 0,0 0 0,0 1 0,0-1 0,1 0 0,-1 1 0,0-1 0,0 0 0,0 0 0,1 1 0,-1-1 0,0 0 0,1 0 0,-1 0 0,0 1 0,0-1 0,1 0 0,-1 0 0,0 0 0,1 0 0,-1 0 0,0 1 0,1-1 0,-1 0 0,0 0 0,1 0 0,-1 0 0,1 0 0,-1 0 0,0 0 0,1 0 0,-1 0 0,0-1 0,1 1 0,-1 0 0,0 0 0,1 0 0,-1 0 0,1-1 0,13-4 0,-10 2-94,0 0 0,0 0 0,-1 0 0,1 0 1,-1 0-1,0-1 0,0 0 0,0 1 0,-1-1 0,1 0 0,-1-1 0,0 1 0,0 0 0,0-1 1,-1 1-1,2-7 0,-16 18-13423,7 3 4928</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04.122"/>
    </inkml:context>
    <inkml:brush xml:id="br0">
      <inkml:brushProperty name="width" value="0.025" units="cm"/>
      <inkml:brushProperty name="height" value="0.025" units="cm"/>
      <inkml:brushProperty name="color" value="#66CC00"/>
    </inkml:brush>
  </inkml:definitions>
  <inkml:trace contextRef="#ctx0" brushRef="#br0">57 68 16752,'0'0'13042,"-7"4"-12685,-24 18 1087,29-21-1402,1 0 0,0 0 0,-1 0 0,1 0-1,0 0 1,0 0 0,0 0 0,0 1 0,0-1 0,0 1 0,0-1-1,1 0 1,-1 1 0,0-1 0,1 1 0,-1-1 0,1 1-1,0 0 1,-1-1 0,1 1 0,0-1 0,0 1 0,0 0 0,0-1-1,0 1 1,0 0 0,1 2 0,4-4-42,0 1 0,0-1 0,0 0 0,0 0 0,0 0 0,0-1 0,7-1 0,48-12 0,-41 9 0,0 0 0,1 2 0,37-3 0,-56 6 0,-1 0 0,1 1 0,0-1 0,-1 0 0,1 0 0,0 1 0,-1-1 0,1 0 0,-1 1 0,1-1 0,0 1 0,-1-1 0,1 0 0,-1 1 0,1 0 0,-1-1 0,1 1 0,-1-1 0,0 1 0,1 0 0,-1-1 0,0 1 0,1-1 0,-1 1 0,0 0 0,0 0 0,0-1 0,1 1 0,-1 0 0,0-1 0,0 1 0,0 0 0,0 0 0,0-1 0,0 1 0,-1 0 0,1-1 0,0 2 0,-9 29 0,14-89 0,-2 30 0,-3 22 0,0 0 0,0 0 0,1 0 0,0 0 0,0 0 0,1 0 0,-1 1 0,5-11 0,-5 16 6,0-1-1,0 0 1,0 1-1,0 0 1,0-1-1,0 1 1,0-1-1,0 1 1,0 0-1,0 0 1,0-1-1,0 1 1,0 0-1,0 0 1,0 0-1,1 0 1,-1 1-1,0-1 1,0 0-1,0 0 1,0 1-1,2 0 1,27 11-182,-18-6-352,8-2-3465,0-4-5018</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48.943"/>
    </inkml:context>
    <inkml:brush xml:id="br0">
      <inkml:brushProperty name="width" value="0.025" units="cm"/>
      <inkml:brushProperty name="height" value="0.025" units="cm"/>
    </inkml:brush>
  </inkml:definitions>
  <inkml:trace contextRef="#ctx0" brushRef="#br0">195 116 5157,'0'0'21151,"-10"0"-18242,-4 1-2571,1 1-1,0 0 1,0 1 0,0 1-1,0 0 1,-15 7 0,23-9-285,0 0 1,1 0 0,-1 1 0,0 0 0,1 0 0,0 0 0,-1 0 0,1 1 0,0-1 0,1 1 0,-1 0 0,1 0 0,0 1 0,0-1-1,0 1 1,0-1 0,1 1 0,0 0 0,0 0 0,0 0 0,-1 6 0,3-10-54,0 1 0,0-1 0,1 0 0,-1 1 0,0-1 0,0 1 0,1-1 0,-1 0 0,1 1 0,-1-1 0,1 0 0,0 1 0,-1-1 0,1 0 0,0 0 0,0 0 0,0 0 0,0 0 0,0 0 0,0 0 0,0 0 0,0 0 0,0 0 0,0 0 0,0-1 0,1 1 0,-1 0 0,0-1 0,1 1 0,-1-1 0,0 0 0,1 1 0,-1-1 0,1 0 0,-1 0 0,0 0 0,1 0 0,-1 0 0,3 0 0,5 0 0,0 0 0,0-1 0,-1 1 0,1-2 0,11-2 0,-9 0 0,0 0 0,0-1 0,-1 0 0,0-1 0,0 0 0,0-1 0,0 0 0,-1 0 0,0-1 0,12-15 0,-14 16 0,-1-1 0,0 1 0,0-1 0,-1-1 0,0 1 0,0-1 0,-1 0 0,-1 0 0,1 0 0,-1 0 0,-1-1 0,0 1 0,2-13 0,-4 20-106,0 1-1,-1-1 1,1 0 0,0 0 0,-1 0-1,1 0 1,-1 1 0,1-1 0,-1 0-1,0 0 1,0 1 0,0-1 0,0 1-1,0-1 1,0 1 0,0-1 0,0 1-1,-1-1 1,1 1 0,-1 0-1,1 0 1,-1 0 0,1 0 0,-1 0-1,1 0 1,-1 0 0,0 0 0,0 1-1,1-1 1,-1 1 0,0-1 0,0 1-1,0 0 1,0 0 0,0 0 0,-3 0-1,-3-1-851,1 1 0,-1 1 1,0 0-1,0 0 0,1 0 0,-1 1 0,-14 4 0,-5 8-7338</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07.108"/>
    </inkml:context>
    <inkml:brush xml:id="br0">
      <inkml:brushProperty name="width" value="0.025" units="cm"/>
      <inkml:brushProperty name="height" value="0.025" units="cm"/>
      <inkml:brushProperty name="color" value="#66CC00"/>
    </inkml:brush>
  </inkml:definitions>
  <inkml:trace contextRef="#ctx0" brushRef="#br0">115 853 6278,'0'0'-432,"-11"4"4313,2-2-2897,-49 13 2085,55-14-2555,0 0 0,-1 1 0,1-1 0,0 1 0,0 0 0,0 0 0,0 0-1,1 0 1,-4 3 0,6-5-437,-1 1 0,1-1 0,0 0 0,0 0 0,-1 1-1,1-1 1,0 0 0,0 0 0,-1 1 0,1-1 0,0 0 0,0 1 0,0-1-1,0 0 1,-1 0 0,1 1 0,0-1 0,0 0 0,0 1 0,0-1-1,0 1 1,0-1 0,0 0 0,0 1 0,0-1 0,0 0 0,0 1 0,0-1-1,0 0 1,0 1 0,1-1 0,-1 0 0,0 1 0,0-1 0,0 0-1,0 0 1,1 1 0,-1-1 0,0 1 0,17 2 1036,23-9-80,14-14-315,-1-3 0,73-43 0,-40 20-523,455-242-34,261-130-2,-780 407-158,-12 5-10,-1 1 0,1 1 0,1 0 0,-1 0 0,22-4 0,-48 26-594,5-9-57,-1-1 1,0-1-1,0 0 1,-16 7-1,-58 16-6997,6-8-3793</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07.480"/>
    </inkml:context>
    <inkml:brush xml:id="br0">
      <inkml:brushProperty name="width" value="0.025" units="cm"/>
      <inkml:brushProperty name="height" value="0.025" units="cm"/>
      <inkml:brushProperty name="color" value="#66CC00"/>
    </inkml:brush>
  </inkml:definitions>
  <inkml:trace contextRef="#ctx0" brushRef="#br0">311 9 5189,'0'0'4543,"9"-1"-2797,76-6 2935,-84 7-4524,0 0 0,0 1 0,1-1 0,-1 1 0,0-1 0,0 1 0,0 0 0,0-1 0,0 1 0,0 0 0,0 0 0,-1 0 0,1-1 0,0 1 0,0 0 0,-1 0 0,1 0 0,0 0 0,-1 1 0,1-1 0,-1 0 0,1 0 0,-1 0 0,0 0 0,0 0 0,1 1-1,-1-1 1,0 0 0,0 0 0,0 0 0,0 1 0,0-1 0,0 0 0,-1 0 0,1 2 0,-1 5 159,1 0-1,-1 0 1,-1 0-1,-3 13 0,-3-2-138,0-1 0,-2 0 0,1-1 0,-2 0 0,-14 17 0,-72 79 279,69-83-265,-40 42 315,37-42 299,2 2 0,1 0 0,-28 45 0,55-76-769,0 0 0,0 0 0,1 1 0,-1-1 1,0 0-1,1 1 0,-1-1 0,1 0 0,0 1 0,-1-1 0,1 1 1,0-1-1,0 1 0,0-1 0,0 2 0,0-2-25,0-1 0,1 1 0,-1-1-1,0 1 1,1 0 0,-1-1 0,0 1 0,1-1 0,-1 0-1,1 1 1,-1-1 0,1 1 0,-1-1 0,1 0-1,-1 1 1,1-1 0,-1 0 0,1 1 0,-1-1 0,1 0-1,-1 0 1,1 0 0,0 1 0,0-1 0,4 0-1,1 1 0,-1-1-1,0-1 1,1 1 0,-1-1 0,9-2 0,27-8-328,0-1 0,-1-3 0,47-23-1,49-32-4793,-68 35 110,49-26-10052</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09.373"/>
    </inkml:context>
    <inkml:brush xml:id="br0">
      <inkml:brushProperty name="width" value="0.025" units="cm"/>
      <inkml:brushProperty name="height" value="0.025" units="cm"/>
      <inkml:brushProperty name="color" value="#66CC00"/>
    </inkml:brush>
  </inkml:definitions>
  <inkml:trace contextRef="#ctx0" brushRef="#br0">1 1 16047,'0'0'5146,"1"14"-3021,1 74 541,-2-38-887,8 74 1,-7-121-1767,-1 0 1,1 0 0,0 0 0,0 0 0,0 0-1,0 0 1,0 0 0,1 0 0,-1 0 0,1 0-1,0-1 1,-1 1 0,1-1 0,3 4 0,-3-5-3,-1 0-1,1-1 1,-1 1 0,1 0 0,-1 0 0,1-1 0,0 1 0,-1 0 0,1-1 0,0 0 0,-1 1 0,1-1 0,0 0 0,0 0 0,-1 0 0,1 0 0,0 0 0,0-1 0,1 1 0,3-2-69,-2 0 0,1 0 0,0-1 0,0 1 0,-1-1 0,1 0 0,-1 0 0,0-1 0,0 1 0,0-1 0,0 0 0,-1 0 0,0 0 0,1 0 0,2-6 0,1-4-755,0-1-1,0 0 1,-2-1 0,0 1 0,-1-1-1,0 0 1,-1 0 0,-1-1 0,0-17-1,-2-43 176,-5 55 1356,-4 30 1205,-5 32 278,11-20-1877,0 0-1,1 0 1,1 0 0,0 0 0,5 34 0,-3-52-284,-1 1-1,1-1 1,0 1 0,0-1-1,0 0 1,0 0 0,1 0-1,-1 1 1,1-1 0,-1 0-1,1-1 1,0 1 0,-1 0-1,1 0 1,0-1 0,0 1-1,0-1 1,1 0 0,-1 1-1,0-1 1,0 0 0,4 1 0,25 5-1784,-1-6-5582,-23-1-874</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09.745"/>
    </inkml:context>
    <inkml:brush xml:id="br0">
      <inkml:brushProperty name="width" value="0.025" units="cm"/>
      <inkml:brushProperty name="height" value="0.025" units="cm"/>
      <inkml:brushProperty name="color" value="#66CC00"/>
    </inkml:brush>
  </inkml:definitions>
  <inkml:trace contextRef="#ctx0" brushRef="#br0">0 214 14125,'0'0'9161,"70"4"-7720,-14-25-288,8-6-480,5-5-449,-2-3-192,-4 2 0,-8 5-576,-15 9-577,-10 4-2018,-16 7-1666</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10.071"/>
    </inkml:context>
    <inkml:brush xml:id="br0">
      <inkml:brushProperty name="width" value="0.025" units="cm"/>
      <inkml:brushProperty name="height" value="0.025" units="cm"/>
      <inkml:brushProperty name="color" value="#66CC00"/>
    </inkml:brush>
  </inkml:definitions>
  <inkml:trace contextRef="#ctx0" brushRef="#br0">0 325 15535,'0'0'2594,"74"-34"257,-17-2-801,17-4-545,5-2 65,4-1-898,-2 6-576,-7 2-896,-7 7-3621,-11-1-4067</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11.303"/>
    </inkml:context>
    <inkml:brush xml:id="br0">
      <inkml:brushProperty name="width" value="0.025" units="cm"/>
      <inkml:brushProperty name="height" value="0.025" units="cm"/>
      <inkml:brushProperty name="color" value="#66CC00"/>
    </inkml:brush>
  </inkml:definitions>
  <inkml:trace contextRef="#ctx0" brushRef="#br0">180 222 7143,'0'0'15780,"-9"-8"-13255,4 4-2089,4 2-346,0 0-1,-1 0 1,1 0 0,-1 1 0,1-1 0,-1 0-1,0 1 1,0 0 0,0-1 0,0 1 0,0 0-1,0 0 1,0 0 0,0 0 0,0 0-1,0 0 1,0 1 0,-1-1 0,1 1 0,0 0-1,-1-1 1,1 1 0,0 0 0,-1 0-1,1 1 1,0-1 0,0 0 0,-1 1 0,1-1-1,-3 2 1,-3 4 6,0 1-1,0 0 1,1 0 0,-1 1-1,1 0 1,1 0-1,0 0 1,0 1 0,1 0-1,0 0 1,0 1-1,1-1 1,0 1 0,1 0-1,0 0 1,1 0-1,0 1 1,0-1 0,1 0-1,0 1 1,2 16-1,-1-24-86,0-1-1,1 0 0,-1 0 1,1 0-1,-1 1 0,1-1 1,0 0-1,0 0 0,0 0 1,0 0-1,0 0 0,0 0 1,0-1-1,1 1 0,-1 0 1,1-1-1,-1 1 0,1 0 1,0-1-1,-1 0 0,1 1 1,0-1-1,0 0 0,0 0 1,0 0-1,0 0 0,0-1 1,1 1-1,-1 0 0,0-1 1,0 0-1,0 1 0,1-1 1,-1 0-1,0 0 0,0 0 1,1-1-1,-1 1 0,0 0 0,0-1 1,0 1-1,3-2 0,3 0 11,-1 0-1,0-1 1,1 0-1,-1-1 1,0 1-1,0-1 0,0 0 1,-1-1-1,0 0 1,11-10-1,-10 6 58,0 0 0,0 0 0,-1 0 0,0-1 0,0 0 0,-1-1-1,-1 1 1,0-1 0,0 1 0,-1-1 0,-1-1 0,1 1 0,-2 0 0,0 0 0,0-1 0,-1 1 0,-2-18 0,2 29-74,0-1 0,0 0 0,0 1-1,0-1 1,0 1 0,0-1 0,0 0 0,-1 1 0,1-1 0,0 1 0,0-1 0,-1 1 0,1-1 0,-1 1 0,1-1 0,0 1 0,-1-1 0,1 1 0,-1-1 0,1 1 0,-1 0 0,1-1 0,-1 1 0,1 0 0,-1-1 0,1 1 0,-1 0 0,0 0 0,1-1 0,-1 1 0,1 0 0,-1 0 0,0 0 0,1 0 0,-1 0 0,1 0 0,-1 0-1,0 0 1,1 0 0,-1 0 0,1 0 0,-1 1 0,-1-1 0,1 1-3,-1 0 0,1-1 0,-1 1 0,1 0 0,0 0-1,-1 0 1,1 0 0,0 0 0,0 0 0,-1 1 0,1-1-1,0 0 1,0 1 0,-1 2 0,0 0-32,1 1-1,-1 0 1,1 0-1,0 0 1,0 0-1,1 0 1,-1 1-1,1-1 1,0 0-1,1 0 1,-1 0-1,3 7 1,-3-11 15,0 1 1,1-1-1,-1 0 1,1 0-1,-1 0 1,1 0 0,-1 0-1,1 0 1,0 0-1,-1 0 1,1 0-1,0 0 1,0 0-1,0 0 1,0 0-1,0-1 1,0 1-1,0 0 1,0-1-1,0 1 1,2 0-1,-1-1 0,0 1-1,0-1 0,0 0 1,0-1-1,0 1 0,0 0 1,0-1-1,0 1 0,0-1 1,0 1-1,0-1 0,0 0 1,-1 0-1,1 0 0,0 0 1,0 0-1,-1 0 0,2-2 1,8-6-383,-1 0 0,0-1 1,-1 0-1,0-1 0,-1 0 1,0 0-1,-1-1 0,0 0 1,8-19-1,-5 7 24,-1 0-1,-1 0 1,-1-1-1,4-31 1,-19 112 1283,3 0 0,3-1 1,5 74-1,0-114-814,2 1 1,0-1-1,0 0 1,1 0-1,1-1 0,16 25 1,-15-27-126,-1 0-1,0 1 1,-1 1-1,0-1 1,-1 1 0,0 0-1,-1 0 1,4 26 0,-8-36 68,-1 58-149,1-60 160,0 0-1,-1 0 0,1 0 1,0 0-1,-1 0 1,1 0-1,-1-1 0,0 1 1,1 0-1,-1 0 1,0-1-1,0 1 1,0 0-1,-1-1 0,1 1 1,0-1-1,0 1 1,-1-1-1,1 0 0,-1 0 1,1 0-1,-1 1 1,0-1-1,1-1 1,-1 1-1,0 0 0,0 0 1,-3 0-1,3-1-5,1 0 0,-1-1 0,0 1-1,0 0 1,1-1 0,-1 0 0,0 1-1,1-1 1,-1 0 0,0 0 0,1 0-1,-1 0 1,1 0 0,0 0 0,-1 0-1,1-1 1,0 1 0,0 0 0,-1-1-1,1 1 1,0-1 0,1 1 0,-1-1-1,0 0 1,0 1 0,0-4 0,-18-53 721,17 50-738,-6-20-23,1-1 0,1 0 0,2 0 0,1 0 0,2-56 0,1 83-45,1 0 0,-1 0 0,0 1 0,1-1 0,-1 0 0,1 0 0,0 1 0,0-1 0,0 0 0,0 1 0,0-1 0,0 0 0,0 1 0,0-1 0,0 1 0,1 0 0,-1 0 0,1-1 0,-1 1 0,3-1 1,37-13-2830,-17 7 355,17-9-5365</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12.096"/>
    </inkml:context>
    <inkml:brush xml:id="br0">
      <inkml:brushProperty name="width" value="0.025" units="cm"/>
      <inkml:brushProperty name="height" value="0.025" units="cm"/>
      <inkml:brushProperty name="color" value="#66CC00"/>
    </inkml:brush>
  </inkml:definitions>
  <inkml:trace contextRef="#ctx0" brushRef="#br0">2 0 6118,'0'0'8733,"0"9"-4964,1 129 3202,-3-74-5683,3 1 0,3-1 1,12 64-1,-9-113-900,0-26 201,4-36 397,-10 40-926,16-113-60,-14 85 0,2 0 0,1 0 0,2 1 0,1 0 0,15-36 0,-22 66 0,0 0 0,0 1 0,1-1 0,-1 1 0,1-1 0,0 1 0,0 0 0,0 0 0,0 1 0,1-1 0,-1 1 0,1-1 0,-1 1 0,1 0 0,0 0 0,6-1 0,-9 2 0,1 1 0,-1 0 0,1-1 0,-1 1 0,1 0 0,-1 0 0,1 0 0,-1 0 0,1 0 0,0 1 0,-1-1 0,1 0 0,-1 1 0,1-1 0,-1 1 0,0 0 0,1-1 0,-1 1 0,1 0 0,-1 0 0,0 0 0,0 0 0,0 0 0,1 0 0,-1 0 0,0 0 0,0 0 0,0 1 0,-1-1 0,1 0 0,0 1 0,0-1 0,-1 0 0,1 1 0,-1-1 0,1 1 0,-1-1 0,1 1 0,-1-1 0,0 1 0,0 0 0,0-1 0,0 1 0,0-1 0,-1 3 0,2 2 0,-2 0 0,1 1 0,-1-1 0,0 1 0,0-1 0,0 0 0,-1 0 0,0 0 0,0 0 0,-1 0 0,0 0 0,0 0 0,0-1 0,-1 1 0,1-1 0,-8 7 0,5-5 0,0-1 0,0-1 0,-1 1 0,0-1 0,0 0 0,0-1 0,-1 1 0,1-2 0,-1 1 0,0-1 0,0 0 0,-10 2 0,17-4-36,1-1-1,-1 0 1,0 1-1,0-1 1,0 0-1,0 0 1,0 0-1,0 0 1,0 1-1,1-1 1,-1 0-1,0 0 1,0-1-1,0 1 1,0 0-1,0 0 1,0 0-1,0-1 1,0 1-1,1 0 1,-1-1-1,0 1 1,0-1-1,0 1 1,-1-2-1,2 1-98,0 0 0,0 0 0,0 0 0,0 0 0,0 0 0,0 0 0,0 0 0,1 0-1,-1 0 1,0 1 0,0-1 0,1 0 0,-1 0 0,1 0 0,-1 0 0,1 0 0,-1 0 0,2-1 0,33-37-8169,-12 19-3067</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12.763"/>
    </inkml:context>
    <inkml:brush xml:id="br0">
      <inkml:brushProperty name="width" value="0.025" units="cm"/>
      <inkml:brushProperty name="height" value="0.025" units="cm"/>
      <inkml:brushProperty name="color" value="#66CC00"/>
    </inkml:brush>
  </inkml:definitions>
  <inkml:trace contextRef="#ctx0" brushRef="#br0">78 188 1505,'0'0'3785,"6"-8"176,-2 2-3592,23-33 4259,-25 35-3396,0 0-1,0-1 0,-1 1 0,1 0 0,-1-1 1,0 1-1,0 0 0,0-1 0,-1 1 0,0-8 1,0 11-1100,0 1 0,-1-1 1,1 0-1,-1 1 0,1-1 0,-1 1 1,0-1-1,1 1 0,-1 0 1,0-1-1,1 1 0,-1-1 1,0 1-1,1 0 0,-1 0 1,0-1-1,1 1 0,-1 0 1,0 0-1,0 0 0,1 0 0,-1 0 1,0 0-1,0 0 0,1 0 1,-1 0-1,0 0 0,0 0 1,-1 1-1,-25 5 628,22-3-745,0 1 1,0-1-1,0 1 0,1 0 0,-1 0 0,1 0 0,0 1 0,0-1 0,1 1 0,-1 0 0,1 0 0,0 0 0,-3 9 0,2-5-10,1 0-1,0 0 0,0 1 1,1 0-1,0-1 0,1 1 1,-1 14-1,2-23-4,0 0 0,0 0 0,1 0 0,-1 0 0,0 0 0,0 0 0,0 0 0,1 0 0,-1 0 0,0 0 0,1 0 0,-1-1 0,1 1 0,-1 0 0,1 0 0,0 0 0,-1 0 0,1-1 0,0 1 0,-1 0 0,1-1 0,0 1 0,0-1 0,0 1 0,-1-1 0,1 1 0,0-1 0,0 1 0,0-1 0,0 0 0,0 0 0,0 1 0,0-1 0,0 0 0,0 0 0,0 0 0,0 0 0,0 0 0,0 0 0,0 0 0,0 0 0,0-1 0,0 1 0,0 0 0,0-1 0,0 1 0,1-1 0,4-1 0,0 0 0,1 0 0,-1-1 0,0 0 0,-1 0 0,7-4 0,36-36 0,-37 31 0,1 1 0,1 1 0,16-12 0,-28 21 0,0 1 0,0-1 0,0 0 0,1 0 0,-1 1 0,0-1 0,0 1 0,1-1 0,-1 1 0,1 0 0,-1-1 0,0 1 0,1 0 0,-1 0 0,1 0 0,-1 0 0,0 0 0,1 0 0,-1 0 0,0 1 0,1-1 0,-1 0 0,1 1 0,-1-1 0,0 1 0,2 0 0,0 2 0,-1-1 0,1 1 0,-1 0 0,1 0 0,-1 0 0,0 0 0,3 6 0,-4-6 0,0-1 0,0 0 0,0 1 0,0-1 0,1 0 0,-1 0 0,1 0 0,-1 0 0,1 0 0,0 0 0,0-1 0,-1 1 0,1-1 0,1 1 0,-1-1 0,0 0 0,0 1 0,0-1 0,4 1 0,-6-3 0,1 1 0,-1 0 0,1-1 0,0 1 0,-1-1 0,1 1 0,-1-1 0,1 1 0,-1-1 0,1 1 0,-1-1 0,0 0 0,1 1 0,-1-1 0,0 1 0,1-1 0,-1 0 0,0 1 0,0-1 0,1 0 0,-1 0 0,0 1 0,0-1 0,0 0 0,0 1 0,0-1 0,0 0 0,0 0 0,-1 0 0,1-32 0,0 26 0,0 2 0,-2-37 0,2 40 0,0 0 0,0-1 0,-1 1 0,1 0 0,-1 1 0,1-1 0,-1 0 0,0 0 0,0 0 0,0 0 0,0 0 0,0 1 0,0-1 0,0 0 0,-1 1 0,-1-3 0,8 6-218,0 0 0,0-1 0,1 1 0,-1-1 0,0-1 0,1 1 0,-1-1 0,1 0 0,-1 0-1,1 0 1,-1-1 0,10-2 0,-12 3-109,0-1 0,1 1 0,-1-1 0,0 0 0,0 0 0,0 0 0,0 0 0,0-1 0,-1 1 0,1-1-1,0 0 1,-1 1 0,1-1 0,-1-1 0,1 1 0,-1 0 0,0 0 0,0-1 0,0 1 0,0-1 0,-1 0 0,1 0 0,-1 1-1,1-1 1,0-4 0,0-9-13830</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14.008"/>
    </inkml:context>
    <inkml:brush xml:id="br0">
      <inkml:brushProperty name="width" value="0.025" units="cm"/>
      <inkml:brushProperty name="height" value="0.025" units="cm"/>
      <inkml:brushProperty name="color" value="#66CC00"/>
    </inkml:brush>
  </inkml:definitions>
  <inkml:trace contextRef="#ctx0" brushRef="#br0">133 62 8392,'0'0'19442,"-10"2"-18881,3 0-449,0 0 1,1 0 0,-1 1-1,1 0 1,-1 1 0,1-1-1,0 1 1,0 0-1,1 1 1,-1-1 0,1 1-1,0 0 1,0 1-1,0-1 1,1 1 0,0 0-1,0 0 1,1 0 0,-1 0-1,-3 12 1,5-14-25,1 0-1,0-1 1,0 1 0,0 0 0,0 0-1,1 1 1,-1-1 0,1 0 0,0 0 0,0 0-1,1 0 1,-1 0 0,1 0 0,2 6-1,-2-8-75,0 0-1,0-1 1,0 1-1,1-1 0,-1 0 1,0 1-1,1-1 0,-1 0 1,1 0-1,0 0 1,-1 0-1,1 0 0,0 0 1,0 0-1,-1 0 1,1-1-1,0 1 0,0-1 1,0 1-1,0-1 0,0 0 1,0 0-1,0 0 1,0 0-1,0 0 0,-1 0 1,1 0-1,0-1 0,0 1 1,0-1-1,0 0 1,2 0-1,3-2 5,0-1-1,0 0 1,0 0 0,-1 0-1,1-1 1,-1 0 0,0 0-1,0-1 1,-1 0 0,1 0-1,-1 0 1,-1 0 0,7-13-1,-4 9 4,0 0 1,1 1-1,0-1 0,17-13 0,-25 22-19,1 1 0,-1 0 0,0-1 0,1 1 0,-1-1 0,1 1 0,-1 0 0,1 0 0,-1-1 0,1 1 0,-1 0 0,1 0 0,0 0 0,-1-1 0,1 1 0,-1 0 0,1 0 0,-1 0 0,1 0 0,0 0 0,-1 0 0,1 0 0,-1 0 0,1 1 0,-1-1 0,1 0 0,0 0 0,-1 0 0,1 0 0,-1 1 0,1-1 0,-1 0 0,1 1 0,-1-1 0,1 0 0,-1 1 0,0-1 0,1 1 0,-1-1 0,1 0 0,-1 1 0,0-1 0,0 1 0,1-1 0,-1 1 0,0 0 0,0-1 0,1 1 0,-1-1 0,0 1 0,0-1 0,0 1 0,0-1 0,0 1 0,0 0 0,0-1 0,0 1 0,0-1 0,0 2 0,0 44 0,0-37 0,0 34 0,0-41 0,0-27 0,-1-7 0,0 19 0,0 0 0,2 1 0,-1-1 0,4-17 0,-4 30 0,1-1 0,-1 1 0,1-1 0,-1 1 0,1-1 0,-1 1 0,1 0 0,-1-1 0,1 1 0,-1 0 0,1-1 0,0 1 0,-1 0 0,1 0 0,0-1 0,-1 1 0,1 0 0,-1 0 0,1 0 0,0 0 0,-1 0 0,1 0 0,0 0 0,-1 0 0,1 0 0,0 0 0,-1 1 0,1-1 0,0 0 0,0 1 0,31 7 0,-15-3 0,-11-5 0,0 0 0,0 0 0,1-1 0,-1 0 0,0 0 0,0-1 0,0 1 0,0-2 0,0 1 0,0 0 0,-1-1 0,1 0 0,7-5 0,15-8 0,-26 15 0,-1 0 0,1 0 0,-1 0 0,1 0 0,-1-1 0,0 1 0,0 0 0,1-1 0,-1 1 0,0-1 0,0 1 0,0-1 0,-1 1 0,1-1 0,0 0 0,-1 1 0,2-3 0,-2 3 0,0 0 0,0 1 0,0-1 0,0 0 0,0 1 0,0-1 0,0 0 0,0 1 0,0-1 0,0 0 0,0 1 0,0-1 0,-1 0 0,1 1 0,0-1 0,0 0 0,-1 1 0,1-1 0,0 1 0,-1-1 0,1 0 0,-1 1 0,1-1 0,-1 1 0,1-1 0,-1 1 0,1 0 0,-1-1 0,1 1 0,-1-1 0,0 1 0,1 0 0,-1 0 0,1-1 0,-1 1 0,0 0 0,1 0 0,-1 0 0,0 0 0,1 0 0,-1 0 0,0-1 0,0 2 0,1-1 0,-2 0 0,1 1 0,0 0 0,0 0 0,0 0 0,0 0 0,0 0 0,0 0 0,0 1 0,1-1 0,-1 0 0,0 1 0,1-1 0,-1 0 0,1 1 0,-1-1 0,1 1 0,0-1 0,0 1 0,-1 1 0,-4 32 0,6-23 0,-1-9 0,1 0 0,-1 0 0,0 0 0,0 0 0,0 0 0,0 0 0,-1 0 0,1 0 0,-1 0 0,-1 4 0,2-8-4,0 0 0,0 0-1,0 0 1,0 0 0,-1 0 0,1 0 0,0 1 0,0-1-1,-1 0 1,1 0 0,0 0 0,-1 1 0,1-1 0,-1 0-1,1 1 1,-1-1 0,1 0 0,-1 1 0,0-1 0,1 0-1,-1 1 1,0-1 0,0 1 0,1-1 0,-1 1 0,0 0-1,0-1 1,1 1 0,-1 0 0,0-1 0,-2 1 0,3-37-1535,0 26 1720,0 26 952,0-15-962,3-4-959,3-6-6864,-4 3 1161</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14.651"/>
    </inkml:context>
    <inkml:brush xml:id="br0">
      <inkml:brushProperty name="width" value="0.025" units="cm"/>
      <inkml:brushProperty name="height" value="0.025" units="cm"/>
      <inkml:brushProperty name="color" value="#66CC00"/>
    </inkml:brush>
  </inkml:definitions>
  <inkml:trace contextRef="#ctx0" brushRef="#br0">22 157 7239,'-21'2'13313,"31"1"-5592,15 0-4451,-4-4-3311,-16-1 88,0 0 0,-1 0 0,1-1 1,-1 0-1,0 0 0,0 0 0,0 0 0,0-1 1,-1 1-1,1-1 0,-1 0 0,0 0 0,0 0 0,-1 0 1,1-1-1,-1 1 0,0-1 0,0 0 0,0 0 1,0 0-1,-1 1 0,0-1 0,0 0 0,0-8 1,-1 13-48,0 0 1,0 0 0,0 0-1,0-1 1,0 1 0,0 0-1,0 0 1,0 0 0,0-1-1,0 1 1,0 0 0,0 0-1,0 0 1,0-1 0,0 1-1,0 0 1,0 0 0,-1 0 0,1 0-1,0-1 1,0 1 0,0 0-1,0 0 1,0 0 0,0 0-1,-1-1 1,1 1 0,0 0-1,0 0 1,0 0 0,0 0-1,-1 0 1,1 0 0,0 0-1,0 0 1,0 0 0,-1 0-1,1-1 1,0 1 0,0 0 0,0 0-1,-1 0 1,1 0 0,0 0-1,-1 1 1,-11 5 26,-8 12 0,13-7-27,0 0 0,1 0 0,0 1 0,1 0 0,0 0 0,1 1 0,0-1 0,1 1 0,0 0 0,1 0 0,1 0 0,0 0 0,1 14 0,1-26 0,-1 0 0,0 0 0,1 0 0,-1-1 0,1 1 0,0 0 0,-1-1 0,1 1 0,0 0 0,-1-1 0,1 1 0,0-1 0,-1 1 0,1-1 0,0 0 0,0 1 0,0-1 0,0 0 0,-1 1 0,1-1 0,0 0 0,0 0 0,0 0 0,0 0 0,0 0 0,0 0 0,0 0 0,-1 0 0,1 0 0,0 0 0,0 0 0,0 0 0,0-1 0,0 1 0,-1 0 0,1-1 0,0 1 0,0-1 0,1 0 0,33-17 0,-22 7 0,0-1 0,-1 0 0,16-23 0,27-27 0,-54 62 0,-1-1 0,1 1 0,0-1 0,-1 1 0,1-1 0,0 1 0,-1-1 0,1 1 0,0 0 0,0-1 0,-1 1 0,1 0 0,0 0 0,0-1 0,0 1 0,0 0 0,-1 0 0,1 0 0,0 0 0,0 0 0,0 0 0,0 0 0,-1 1 0,1-1 0,0 0 0,0 0 0,0 1 0,-1-1 0,1 0 0,0 1 0,0-1 0,-1 1 0,1-1 0,0 1 0,-1-1 0,2 1 0,21 32 0,-22-30 0,0-1 0,0 1 0,1-1 0,-1 0 0,1 1 0,-1-1 0,1 0 0,-1 0 0,1 0 0,0 0 0,0-1 0,0 1 0,0 0 0,0-1 0,1 0 0,3 3 0,-5-5 0,0 1 0,0-1 0,0 0 0,0 1 0,0-1 0,0 0 0,0 0 0,0 1 0,0-1 0,-1 0 0,1 0 0,0 0 0,-1 0 0,1 0 0,-1 0 0,1 0 0,-1-1 0,1 1 0,-1 0 0,0 0 0,0 0 0,1 0 0,-1 0 0,0-1 0,0 1 0,0-2 0,2-33 0,-2 36 0,-1-9 0,1 1 0,-1 0 0,-1-1 0,1 1 0,-2 0 0,1 0 0,-1 0 0,0 1 0,-6-12 0,3 7 0,8 11 0,0 0 0,-1 0 0,1 1 0,0-1 0,0 0 0,-1 1 0,1-1 0,0 1 0,0 0 0,0-1 0,0 1 0,0 0 0,-1 0 0,1 0 0,0 1 0,4 0 0,-2-1 0,63-7-4404,-27-4-3652</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49.413"/>
    </inkml:context>
    <inkml:brush xml:id="br0">
      <inkml:brushProperty name="width" value="0.025" units="cm"/>
      <inkml:brushProperty name="height" value="0.025" units="cm"/>
    </inkml:brush>
  </inkml:definitions>
  <inkml:trace contextRef="#ctx0" brushRef="#br0">200 48 13421,'0'0'15737,"-12"0"-13884,5 0-1770,-1 0 1,0 0 0,1 1-1,-1 0 1,1 1-1,-1-1 1,1 1 0,0 1-1,-1 0 1,1 0 0,0 0-1,1 1 1,-1 0 0,1 0-1,0 0 1,0 1-1,0 0 1,0 0 0,1 1-1,-7 8 1,8-9-84,0 0 0,0 0 0,1 0 0,-1 1 0,1-1 0,0 1 0,1 0 0,-1 0 0,1 0 0,1 0 0,-1 0 0,1 0 0,0 1 0,0-1 0,1 0 0,0 1 0,0-1 0,1 10 0,0-14 0,1 0 0,-1 0 0,0-1 0,1 1 0,-1 0 0,1-1 0,-1 1 0,1-1 0,0 0 0,0 0 0,-1 1 0,1-1 0,0 0 0,0 0 0,0-1 0,0 1 0,1 0 0,-1-1 0,0 1 0,0-1 0,0 0 0,0 0 0,0 0 0,1 0 0,-1 0 0,4-1 0,4 1 0,0-1 0,0-1 0,0 1 0,17-6 0,-9-2 0,0 0 0,0-1 0,0-1 0,-2-1 0,1 0 0,-2-1 0,1-1 0,-2 0 0,0-1 0,-1-1 0,0 0 0,-1-1 0,-1 0 0,10-22 0,-13 19 0,-8 20 0,0 0 0,0 0 0,-1 0 0,1 1 0,0-1 0,0 0 0,-1 0 0,1 0 0,0 0 0,0 0 0,-1 0 0,1 0 0,0 0 0,-1 0 0,1 0 0,0 0 0,0 0 0,-1 0 0,1 0 0,0 0 0,-1 0 0,1 0 0,0 0 0,0 0 0,-1 0 0,1 0 0,0-1 0,0 1 0,-1 0 0,1 0 0,0 0 0,0 0 0,-1-1 0,1 1 0,0 0 0,0 0 0,0-1 0,0 1 0,-1 0 0,1 0 0,0-1 0,0 1 0,0 0 0,0 0 0,0-1 0,0 1 0,0 0 0,0-1 0,0 1 0,0 0 0,0 0 0,0-1 0,0 1 0,0 0 0,0-1 0,0 1 0,0-1 0,-8 9 0,0 0 0,1 1 0,0 0 0,1 0 0,-1 0 0,2 1 0,-1 0 0,-6 18 0,9-21 0,1-1 0,-1 1 0,1 0 0,1 0 0,-1 0 0,1 0 0,0 0 0,1 0 0,0 0 0,0 0 0,0 0 0,1 1 0,0-1 0,1 0 0,2 8 0,-3-13-71,1 1-1,-1-1 1,1 1 0,-1-1 0,1 0-1,0 0 1,0 0 0,0 0-1,0 0 1,1 0 0,-1 0-1,0-1 1,1 1 0,0-1 0,-1 0-1,1 1 1,2 0 0,32 4-3723,-5-5-5062</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15.352"/>
    </inkml:context>
    <inkml:brush xml:id="br0">
      <inkml:brushProperty name="width" value="0.025" units="cm"/>
      <inkml:brushProperty name="height" value="0.025" units="cm"/>
      <inkml:brushProperty name="color" value="#66CC00"/>
    </inkml:brush>
  </inkml:definitions>
  <inkml:trace contextRef="#ctx0" brushRef="#br0">0 0 17681,'0'0'2167,"9"10"219,-1 0-1897,-1 1 0,0 0-1,-1 0 1,0 0 0,-1 1 0,0 0-1,0 0 1,-1 0 0,-1 1-1,2 14 1,4 93 1886,4 24-388,-13-143-1978,0-1 1,0 1 0,0-1-1,0 1 1,0-1 0,0 1-1,0-1 1,0 1 0,0 0-1,0-1 1,0 1 0,0-1-1,0 1 1,0-1 0,1 1-1,-1-1 1,0 1 0,0-1-1,1 1 1,-1-1 0,0 0-1,1 1 1,-1-1 0,1 1-1,-1-1 1,0 0 0,1 1-1,-1-1 1,1 0 0,0 1 0,6-16 243,2-31-11,16-268-242,-24 312-5,-1-1 1,0 1-1,0-1 1,1 1-1,0-1 1,-1 1-1,1-1 1,0 1-1,0 0 1,1-1-1,-1 1 1,0 0-1,1 0 1,-1 0-1,1 0 1,0 0-1,-1 0 1,1 0-1,0 1 1,0-1-1,0 1 1,0-1-1,4-1 1,-4 3-3,0 0 1,0 0-1,0 0 1,1 0-1,-1 0 1,0 0-1,0 1 1,0-1-1,0 1 0,0-1 1,0 1-1,-1 0 1,1 0-1,0 0 1,0 0-1,0 0 1,-1 0-1,1 0 1,0 1-1,-1-1 1,1 1-1,-1-1 0,0 1 1,1-1-1,-1 1 1,0 0-1,0 0 1,0-1-1,1 4 1,0-2 9,-1 0 1,1 0 0,-1 1 0,0-1-1,0 0 1,0 1 0,0-1 0,0 0-1,-1 1 1,0-1 0,1 1-1,-1-1 1,0 1 0,-1-1 0,1 1-1,-1-1 1,1 1 0,-1-1 0,0 0-1,-1 1 1,1-1 0,0 0-1,-1 0 1,0 0 0,1 0 0,-1 0-1,-1 0 1,-1 2 0,0-1 5,1-1 0,-1 0 1,1 0-1,-1 0 1,0 0-1,0-1 0,0 1 1,-1-1-1,1 0 0,0 0 1,-1-1-1,1 1 0,-1-1 1,0 0-1,0 0 0,1-1 1,-1 1-1,0-1 0,0 0 1,-5-1-1,9 1-105,0 0 0,1 0 1,-1 0-1,0-1 0,0 1 0,1 0 0,-1 0 0,0-1 1,0 1-1,1 0 0,-1-1 0,0 1 0,1-1 1,-1 1-1,1-1 0,-1 1 0,1-1 0,-1 0 0,1 1 1,-1-1-1,1 1 0,-1-1 0,1 0 0,0 1 1,-1-1-1,1 0 0,0 0 0,0 1 0,-1-1 0,1 0 1,0 0-1,0 1 0,0-1 0,0 0 0,0 0 1,0 0-1,0 1 0,0-1 0,1 0 0,-1 0 0,0 1 1,0-1-1,1-1 0,0 0-533,0-1 1,0 1-1,0-1 1,0 1-1,0-1 0,1 1 1,-1 0-1,1-1 1,0 1-1,3-4 0,16-8-5697,2-1-2706</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15.867"/>
    </inkml:context>
    <inkml:brush xml:id="br0">
      <inkml:brushProperty name="width" value="0.025" units="cm"/>
      <inkml:brushProperty name="height" value="0.025" units="cm"/>
      <inkml:brushProperty name="color" value="#66CC00"/>
    </inkml:brush>
  </inkml:definitions>
  <inkml:trace contextRef="#ctx0" brushRef="#br0">212 65 13100,'0'0'9391,"-10"0"-7438,-128 4 4384,138-4-6338,0 0 0,-1 1 0,1-1 1,0 0-1,0 0 0,-1 0 0,1 0 0,0 0 0,0 0 0,-1 0 0,1 0 1,0 1-1,0-1 0,-1 0 0,1 0 0,0 0 0,0 1 0,0-1 0,0 0 1,-1 0-1,1 0 0,0 1 0,0-1 0,0 0 0,0 0 0,0 1 0,0-1 1,-1 0-1,1 1 0,0-1 0,0 0 0,0 0 0,0 1 0,0-1 0,0 0 0,0 0 1,0 1-1,0-1 0,0 0 0,1 1 0,-1-1 0,0 0 0,0 0 0,0 1 1,0-1-1,0 0 0,0 0 0,1 1 0,11 9 178,6-9-111,-8 0 104,0 0 0,0-1 0,1 0-1,-1-1 1,16-3 0,-22 3-127,0 0-1,-1-1 1,1 0-1,0 0 1,-1 0 0,1 0-1,-1 0 1,0-1-1,1 0 1,-1 1 0,0-1-1,-1 0 1,1-1 0,-1 1-1,1 0 1,-1-1-1,3-5 1,-4 8-43,-1 0 0,1-1 0,0 1 0,-1 0 0,1 0 0,-1 0 0,1-1 0,-1 1 0,0 0 0,1-1 0,-1 1 0,0 0 0,0-1 0,0 1 0,0 0 0,0-1 0,0 1 0,0 0 0,-1-2 0,0 2 0,1 0 0,-1 1 0,1-1 0,-1 0 0,1 1 0,-1-1 0,0 1 0,1-1 0,-1 1 0,0-1 0,0 1 0,1 0 0,-1-1 0,0 1 0,0 0 0,0-1 0,0 1 0,1 0 0,-1 0 0,0 0 0,0 0 0,-1 0 0,-2 0 0,-1 0 0,0 1 0,1-1 0,-1 1 0,1 0 0,-1 1 0,1-1 0,0 1 0,-8 3 0,-3 5 0,1 0 0,-1 1 0,2 1 0,0 0 0,0 0 0,-16 22 0,24-27 0,0 0 0,0 0 0,0 1 0,0-1 0,1 1 0,1 0 0,-1 0 0,1 1 0,1-1 0,0 1 0,0-1 0,0 1 0,1 0 0,0 16 0,2-23 1,-1-1 0,1 1 0,0 0 1,-1-1-1,1 1 0,0-1 0,0 0 0,0 1 0,0-1 1,0 0-1,1 1 0,-1-1 0,0 0 0,1 0 0,-1 0 1,0 0-1,1 0 0,-1-1 0,1 1 0,-1 0 0,1-1 1,0 1-1,-1-1 0,1 1 0,0-1 0,-1 0 0,1 0 0,0 0 1,0 1-1,2-2 0,56-3-181,-50 2-329,-1 0 1,1-2-1,0 1 0,-1-1 0,10-5 1,42-30-8425,-24 9-943</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16.207"/>
    </inkml:context>
    <inkml:brush xml:id="br0">
      <inkml:brushProperty name="width" value="0.025" units="cm"/>
      <inkml:brushProperty name="height" value="0.025" units="cm"/>
      <inkml:brushProperty name="color" value="#66CC00"/>
    </inkml:brush>
  </inkml:definitions>
  <inkml:trace contextRef="#ctx0" brushRef="#br0">139 43 8712,'0'0'13859,"-11"5"-10416,-4 2-2418,0 0 1,1 1-1,-22 17 0,32-23-914,1 1-1,-1-1 1,1 1-1,0 0 1,0 0-1,0 0 1,0 0-1,0 0 1,1 1-1,0-1 1,0 1-1,0 0 1,0 0-1,0 0 1,0 0-1,1 0 1,0 0-1,0 0 1,0 0-1,1 0 1,-1 1-1,1-1 1,0 7-1,1-11-110,-1 1 0,1 0 0,0 0 0,-1-1 0,1 1 0,0 0 0,0-1 0,0 1 0,-1-1 0,1 1 0,0-1 0,0 1 0,0-1 0,0 1 0,0-1 0,0 0 0,0 0 0,0 1 0,0-1 0,0 0 0,0 0 0,0 0 0,0 0 0,0 0 0,0-1 0,0 1 0,0 0 0,0 0 0,0 0 0,0-1 0,0 1 0,1-1 0,33-13 0,-29 10 0,1-1 0,-1-1 0,0 1 0,-1-1 0,0 0 0,0 0 0,0-1 0,0 1 0,-1-1 0,0 0 0,-1 0 0,1-1 0,-1 1 0,-1-1 0,0 1 0,0-1 0,0 0 0,-1 0 0,0 0 0,0-13 0,-1 20 0,0 0 0,0 0 0,0 0 0,-1 0 0,1 0 0,0 0 0,0 0 0,-1 0 0,1 0 0,0 0 0,-1 0 0,1 0 0,-1 0 0,0 0 0,1 1 0,-1-1 0,1 0 0,-1 0 0,0 1 0,0-1 0,1 0 0,-1 1 0,0-1 0,0 0 0,0 1 0,0 0 0,0-1 0,0 1 0,0-1 0,0 1 0,0 0 0,0 0 0,0 0 0,0-1 0,0 1 0,0 0 0,0 0 0,0 0 0,0 1 0,0-1 0,0 0 0,0 0 0,0 0 0,0 1 0,-1 0 0,-1-1 0,0 1 0,1 0 0,-1 0 0,0 0 0,1 0 0,-1 1 0,1-1 0,0 0 0,-1 1 0,1 0 0,0 0 0,0-1 0,0 1 0,0 0 0,1 1 0,-1-1 0,-2 4 0,4-6-18,0 0 0,-1 1 0,1-1 1,0 1-1,0-1 0,-1 1 0,1-1 0,0 0 0,0 1 1,0-1-1,0 1 0,0-1 0,0 1 0,0-1 0,0 1 0,0-1 1,0 1-1,0-1 0,0 1 0,0-1 0,0 1 0,0-1 0,0 0 1,1 1-1,-1-1 0,0 1 0,0-1 0,1 1 0,-1-1 1,0 0-1,0 1 0,1-1 0,-1 0 0,0 1 0,1-1 0,-1 0 1,1 1-1,-1-1 0,0 0 0,1 0 0,-1 0 0,1 1 0,-1-1 1,1 0-1,0 0 0,24 0-3673,-23 0 3164,18-3-7663</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16.860"/>
    </inkml:context>
    <inkml:brush xml:id="br0">
      <inkml:brushProperty name="width" value="0.025" units="cm"/>
      <inkml:brushProperty name="height" value="0.025" units="cm"/>
      <inkml:brushProperty name="color" value="#66CC00"/>
    </inkml:brush>
  </inkml:definitions>
  <inkml:trace contextRef="#ctx0" brushRef="#br0">35 58 4452,'0'0'20195,"-6"11"-18668,3-6-1343,-1 0 5,1 1 0,0-1 0,0 1 0,1-1 0,0 1 0,0 0 0,0 0 0,1 0 0,-1 0 0,1 0 0,1 0 0,-1 0 0,2 12-1,5 87 1164,-4-60-548,2 0 0,12 64 0,-16-109-804,0 0 0,0 0 0,0 1 0,0-1 0,0 0 0,0 0 0,0 1 0,0-1 0,0 0 0,0 0 0,0 1 0,0-1 0,0 0 0,0 0 0,0 0 0,0 1 0,0-1 0,0 0 0,0 0 0,0 1 0,0-1 0,1 0 0,-1 0 0,0 1 0,0-1 0,0 0 0,0 0 0,1 0 0,-1 0 0,0 1 0,0-1 0,0 0 0,1 0 0,-1 0 0,0 0 0,0 0 0,0 0 0,1 1 0,-1-1 0,0 0 0,0 0 0,1 0 0,-1 0 0,0 0 0,0 0 0,1 0 0,-1 0 0,0 0 0,0 0 0,1 0 0,-1 0 0,8-16 0,1-25 0,7-86 0,-13 90 0,1 0 0,2 1 0,1 0 0,13-38 0,-17 68 0,-1 0 0,1 1 0,1 0 0,-1-1 0,1 1 0,-1 0 0,2 1 0,-1-1 0,0 1 0,6-4 0,-8 6 0,0 0 0,0 1 0,0-1 0,0 1 0,0 0 0,1 0 0,-1 0 0,0 0 0,1 0 0,-1 0 0,1 1 0,-1-1 0,1 1 0,-1 0 0,1-1 0,-1 1 0,1 0 0,-1 0 0,1 1 0,-1-1 0,1 1 0,-1-1 0,1 1 0,-1 0 0,0 0 0,1 0 0,2 2 0,-3-2 0,0 1 0,0 0 0,-1-1 0,1 1 0,-1 0 0,0 0 0,0 0 0,1 0 0,-1 0 0,0 0 0,0 0 0,-1 0 0,1 1 0,0-1 0,-1 0 0,0 0 0,1 1 0,-1-1 0,0 0 0,0 1 0,0-1 0,0 0 0,-1 1 0,1-1 0,-1 0 0,1 1 0,-3 3 0,1 2 0,-1-1 0,0 1 0,-1-1 0,1 1 0,-1-1 0,-8 10 0,5-7 0,0-1 0,-1 0 0,0 0 0,-1 0 0,0-1 0,0-1 0,-1 0 0,1 0 0,-2 0 0,1-2 0,-1 1 0,-20 7 0,31-13-9,-1 0-1,0 0 1,0 0-1,1 1 1,-1-1-1,0 0 1,0 0-1,1 0 1,-1 0-1,0 0 1,0 0 0,0 0-1,1 0 1,-1-1-1,0 1 1,0 0-1,1 0 1,-1-1-1,0 1 1,1 0-1,-1-1 1,0 1-1,1-1 1,-1 1 0,1-1-1,-1 1 1,0-1-1,1 1 1,-1-1-1,1 0 1,0 1-1,-1-1 1,1 1-1,-1-1 1,1 0 0,0 0-1,0 1 1,-1-1-1,1 0 1,0 0-1,0 1 1,0-1-1,0 0 1,0 0-1,0 1 1,0-1 0,0 0-1,0 0 1,0 1-1,0-1 1,0 0-1,1 0 1,-1 1-1,0-1 1,1 0-1,-1 0 1,1 0-1,1-6-387,0 1 0,1 0 0,0 0 0,0 0 0,6-9 0,41-40-10835,-22 27 2333</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17.233"/>
    </inkml:context>
    <inkml:brush xml:id="br0">
      <inkml:brushProperty name="width" value="0.025" units="cm"/>
      <inkml:brushProperty name="height" value="0.025" units="cm"/>
      <inkml:brushProperty name="color" value="#66CC00"/>
    </inkml:brush>
  </inkml:definitions>
  <inkml:trace contextRef="#ctx0" brushRef="#br0">1 0 352,'0'0'26740,"1"8"-24503,14 76-884,25 119 732,-36-194-3337,-1-16-1914,-1-17-5367,-2-1-937</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17.576"/>
    </inkml:context>
    <inkml:brush xml:id="br0">
      <inkml:brushProperty name="width" value="0.025" units="cm"/>
      <inkml:brushProperty name="height" value="0.025" units="cm"/>
      <inkml:brushProperty name="color" value="#66CC00"/>
    </inkml:brush>
  </inkml:definitions>
  <inkml:trace contextRef="#ctx0" brushRef="#br0">0 69 11275,'0'0'10228,"11"5"-7196,0 0-2361,0-1-1,1 0 0,0 0 1,0-2-1,0 1 0,20 0 0,-28-2-543,0-1 0,0 0 0,0-1 0,0 1-1,0-1 1,0 0 0,0 0 0,0 0 0,-1 0-1,1-1 1,0 1 0,4-4 0,-5 3-122,-1 0 1,0 0-1,-1 0 0,1 0 1,0 0-1,0 0 1,-1 0-1,0-1 0,1 1 1,-1 0-1,0-1 1,0 0-1,0 1 0,0-1 1,-1 1-1,1-1 1,-1 0-1,0 0 0,1 1 1,-2-6-1,1 6 16,0 1 1,0 0-1,0-1 0,0 1 0,-1 0 0,1-1 0,0 1 1,-1 0-1,0 0 0,1 0 0,-1-1 0,1 1 0,-1 0 0,0 0 1,0 0-1,0 0 0,0 0 0,0 0 0,0 0 0,0 0 0,0 1 1,0-1-1,0 0 0,0 1 0,0-1 0,-1 0 0,1 1 1,0 0-1,0-1 0,-1 1 0,1 0 0,0-1 0,-1 1 0,1 0 1,0 0-1,-1 0 0,1 0 0,0 0 0,-1 1 0,1-1 1,0 0-1,-1 1 0,1-1 0,0 1 0,-2 0 0,-2 0 46,0 0 0,0 1 0,0 0 0,1 0 1,-1 0-1,1 0 0,-1 1 0,1 0 0,0 0 0,0 0 0,-5 5 0,4-2-67,1 1 0,0-1 0,0 1 0,1 0 0,0 1 0,0-1 0,0 0 0,1 1 0,-2 11 0,4-17 0,-1 0 0,1 1 0,0-1 0,0 0 0,0 1 0,0-1 0,0 1 0,0-1 0,0 0 0,1 1 0,-1-1 0,1 0 0,0 0 0,0 1 0,-1-1 0,2 0 0,-1 0 0,0 0 0,0 0 0,1 0 0,-1 0 0,1 0 0,-1-1 0,1 1 0,0 0 0,0-1 0,-1 1 0,1-1 0,0 0 0,0 0 0,1 0 0,-1 0 0,0 0 0,3 1 0,2 0-474,1-1 1,0 0-1,0 0 1,0-1-1,0 0 1,0 0-1,0 0 1,0-1-1,14-4 1,12-11-7380</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18.406"/>
    </inkml:context>
    <inkml:brush xml:id="br0">
      <inkml:brushProperty name="width" value="0.025" units="cm"/>
      <inkml:brushProperty name="height" value="0.025" units="cm"/>
      <inkml:brushProperty name="color" value="#66CC00"/>
    </inkml:brush>
  </inkml:definitions>
  <inkml:trace contextRef="#ctx0" brushRef="#br0">1 1 17104,'0'0'10474,"16"75"-9225,-12-40-608,2-2-385,-1-3-192,2-9-32,2-6 0,-2-11-608,4-4-1186,-7-11-1761,-2-11-2595,-2-6-8136</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18.779"/>
    </inkml:context>
    <inkml:brush xml:id="br0">
      <inkml:brushProperty name="width" value="0.025" units="cm"/>
      <inkml:brushProperty name="height" value="0.025" units="cm"/>
      <inkml:brushProperty name="color" value="#66CC00"/>
    </inkml:brush>
  </inkml:definitions>
  <inkml:trace contextRef="#ctx0" brushRef="#br0">0 35 6374,'0'0'26393,"0"-27"-26393,8 32 0,-1 0 0,4-3-705,-1-2-2145,2-4-3236,2-11-4804</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19.106"/>
    </inkml:context>
    <inkml:brush xml:id="br0">
      <inkml:brushProperty name="width" value="0.025" units="cm"/>
      <inkml:brushProperty name="height" value="0.025" units="cm"/>
      <inkml:brushProperty name="color" value="#66CC00"/>
    </inkml:brush>
  </inkml:definitions>
  <inkml:trace contextRef="#ctx0" brushRef="#br0">93 0 16400,'0'0'13522,"-3"9"-12001,-15 25-756,11-24-727,1 0 0,0 1 1,1 0-1,0 0 0,1 0 1,0 0-1,1 1 0,0 0 1,-1 12-1,4-23-70,0 0 0,1 0 0,-1 0 0,1-1 0,-1 1 0,1 0-1,-1 0 1,1-1 0,0 1 0,-1 0 0,1 0 0,0-1 0,-1 1 0,1-1 0,0 1 0,0-1 0,0 1 0,-1-1 0,1 0 0,0 1 0,0-1 0,0 0 0,0 1 0,0-1 0,0 0 0,0 0-1,1 0 1,33 2-869,-28-2 597,-3 0 147,10 0-226,1 0 1,-1 2-1,0-1 0,19 6 1,-31-7 404,-1 1 1,1-1 0,0 0 0,-1 1 0,1-1 0,-1 1-1,0 0 1,1-1 0,-1 1 0,1 0 0,-1 0 0,0 0-1,0 0 1,1 0 0,-1 0 0,0 0 0,0 0 0,0 1-1,0-1 1,0 0 0,-1 1 0,1-1 0,0 0 0,0 1 0,-1-1-1,1 1 1,-1-1 0,0 1 0,1 0 0,-1-1 0,0 1-1,0-1 1,0 1 0,0-1 0,0 1 0,0 0 0,0-1-1,-1 1 1,1-1 0,-1 1 0,1-1 0,-1 1 0,1-1-1,-1 1 1,0-1 0,0 0 0,0 1 0,0-1 0,0 0-1,0 0 1,0 1 0,-1 0 0,-6 7 358,1 0 0,-1-1 0,-1 0 0,0 0 0,0-1 0,-16 10 0,16-11-462,0-1 1,-1 0-1,1-1 1,-1 0 0,0 0-1,0-1 1,-17 3-1,10-6-3419,8-5-3148,3-8-7456</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19.634"/>
    </inkml:context>
    <inkml:brush xml:id="br0">
      <inkml:brushProperty name="width" value="0.025" units="cm"/>
      <inkml:brushProperty name="height" value="0.025" units="cm"/>
      <inkml:brushProperty name="color" value="#66CC00"/>
    </inkml:brush>
  </inkml:definitions>
  <inkml:trace contextRef="#ctx0" brushRef="#br0">0 0 13677,'0'0'9470,"9"6"-8098,-3-2-1160,0 1 0,-1 1-1,1-1 1,-1 1-1,0 0 1,0 0 0,-1 1-1,0-1 1,0 1 0,0 0-1,-1 0 1,0 1 0,-1-1-1,0 0 1,0 1 0,1 8-1,15 107 1346,-14-84-603,11 50 0,-15-89-942,0 1-1,0-1 1,0 1 0,0-1-1,0 1 1,0-1 0,1 1-1,-1-1 1,0 1 0,0-1-1,0 1 1,1-1 0,-1 0-1,0 1 1,0-1 0,1 1-1,-1-1 1,0 0 0,1 1-1,-1-1 1,1 0 0,-1 1-1,0-1 1,1 0 0,-1 1-1,1-1 1,-1 0 0,1 0-1,-1 0 1,1 1 0,-1-1-1,1 0 1,-1 0 0,2 0 0,14-12 207,8-23-319,-1-6-1450,-8 15-1458,0 0-4984,-10 17 1564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50.392"/>
    </inkml:context>
    <inkml:brush xml:id="br0">
      <inkml:brushProperty name="width" value="0.025" units="cm"/>
      <inkml:brushProperty name="height" value="0.025" units="cm"/>
    </inkml:brush>
  </inkml:definitions>
  <inkml:trace contextRef="#ctx0" brushRef="#br0">286 72 10282,'0'0'5920,"2"-9"-2530,5-29-369,-7 37-2851,0 0 0,0 0 0,-1-1 0,1 1 0,0 0-1,-1 0 1,1 0 0,-1 0 0,0 0 0,1 0 0,-1 0-1,0 0 1,1 0 0,-1 0 0,0 0 0,0 1 0,0-1-1,0 0 1,0 0 0,0 1 0,0-1 0,0 1 0,0-1-1,0 1 1,0-1 0,0 1 0,-1 0 0,1-1 0,0 1-1,0 0 1,0 0 0,0 0 0,-1 0 0,1 0 0,0 0 0,-2 1-1,-42 5 1219,34 0-1354,0 0 1,1 1-1,-1 1 1,2 0-1,-1 0 1,1 1-1,0 0 1,1 1 0,0 0-1,1 0 1,0 0-1,0 1 1,1 0-1,0 1 1,1-1-1,-6 22 1,11-32-34,0 1 1,0-1 0,0 1-1,1-1 1,-1 1 0,0-1-1,1 1 1,-1-1-1,0 1 1,1-1 0,0 0-1,-1 1 1,1-1-1,0 0 1,0 0 0,0 1-1,0-1 1,0 0-1,0 0 1,0 0 0,0 0-1,0 0 1,1 0 0,-1 0-1,0-1 1,0 1-1,1 0 1,-1-1 0,1 1-1,-1-1 1,1 0-1,-1 1 1,3-1 0,63 9 67,-46-7-60,-6 0-7,-5-2 1,-1 1 0,0 0 0,0 0 0,1 1 0,-1 1 0,0-1 0,-1 1 0,1 1 0,16 8 0,-24-11 9,0 0-1,0 0 0,0 0 0,0 0 1,0 0-1,0 0 0,0 1 0,0-1 1,0 0-1,-1 0 0,1 1 0,-1-1 1,1 0-1,-1 1 0,1-1 1,-1 0-1,1 1 0,-1-1 0,0 1 1,0-1-1,0 1 0,0-1 0,0 2 1,-1 0 42,0 0 0,0 0 0,0 0 0,0-1 0,0 1 0,-1 0 0,1-1 0,-1 1 0,0-1 0,-4 4 0,-3 3 162,-1 0 1,0-1-1,-22 14 0,16-11-216,-1-2 0,0 0 0,-1-1 0,0 0 0,0-2 0,-1 0 0,0-1 0,0-1 0,0 0 0,-25 0 0,43-4 2,0 1 1,0-1-1,0 0 1,0 0-1,0 0 0,0 0 1,0 0-1,0-1 1,0 1-1,-1 0 1,2 0-1,-1-1 0,0 1 1,0 0-1,0-1 1,0 1-1,0-1 0,0 1 1,0-1-1,0 0 1,1 1-1,-2-2 0,1 1 1,1 0-1,0 0 1,0 0-1,0 1 1,0-1-1,1 0 1,-1 0 0,0 0-1,0 1 1,0-1-1,1 0 1,-1 0-1,0 1 1,1-1-1,-1 0 1,1 0-1,-1 1 1,1-1-1,-1 1 1,1-1-1,0 0 1,39-31-557,95-46-12082,-79 44 4927</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19.991"/>
    </inkml:context>
    <inkml:brush xml:id="br0">
      <inkml:brushProperty name="width" value="0.025" units="cm"/>
      <inkml:brushProperty name="height" value="0.025" units="cm"/>
      <inkml:brushProperty name="color" value="#66CC00"/>
    </inkml:brush>
  </inkml:definitions>
  <inkml:trace contextRef="#ctx0" brushRef="#br0">132 32 16047,'0'0'6321,"-10"-2"-4303,8 2-1936,-1-1-30,0 0-1,0 0 0,0 0 0,0 1 1,0 0-1,0-1 0,-1 1 1,1 0-1,0 1 0,0-1 0,0 0 1,0 1-1,0 0 0,0 0 0,0 0 1,0 0-1,0 0 0,0 0 1,1 1-1,-1-1 0,0 1 0,1 0 1,0 0-1,-1 0 0,1 0 0,0 0 1,0 1-1,-3 2 0,0 5 166,0 1-1,0-1 0,1 1 1,0 0-1,1 0 1,0 0-1,1 0 0,0 0 1,1 1-1,0-1 1,1 0-1,1 13 1,-2-23-204,1 0 0,0 1 0,0-1 0,1 0 0,-1 0 0,0 0 0,0 0 0,0 0 0,1 0 0,-1 0 0,0 0 0,1 0 0,-1 0 0,1 0 0,0 0 0,-1 0 0,1 0 0,0 0 0,-1 0 0,1-1 0,0 1 0,0 0 0,0 0 0,0-1 0,0 1 0,0-1 0,0 1 0,0-1 0,0 1 0,0-1 0,0 1 0,0-1 0,0 0 0,0 0 0,0 0 0,0 1 0,0-1 0,0 0 0,0 0 0,1 0 0,-1-1 0,0 1 0,0 0 0,0 0 1,0-1-1,0 1 0,0 0 0,0-1 0,0 1 0,0-1 0,0 0 0,0 1 0,1-2 0,4-1 5,1-1 0,-1 1 0,0-1 1,-1-1-1,1 1 0,-1-1 0,6-6 0,-2 0-53,-1-1-1,-1 1 0,0-1 0,-1 0 0,0 0 0,-1-1 0,0 0 1,-1 0-1,0 0 0,-1-1 0,-1 1 0,0-1 0,0-17 1,-18 84-78,15-42 139,-2 12 5,1 1-1,0 0 1,2-1 0,1 1-1,1-1 1,7 38 0,-9-60-43,0 1 1,1-1 0,-1 0 0,1 0-1,-1 1 1,1-1 0,-1 0 0,1 0-1,-1 1 1,1-1 0,0 0 0,0 0 0,0 0-1,0 0 1,0 0 0,0 0 0,0 0-1,0-1 1,0 1 0,0 0 0,0-1-1,0 1 1,1 0 0,-1-1 0,0 1-1,0-1 1,1 0 0,-1 1 0,0-1-1,1 0 1,-1 0 0,0 0 0,1 0-1,-1 0 1,0 0 0,1 0 0,1-1-1,-1 0-225,1 0 0,-1-1 0,1 1 0,-1-1 0,1 1 0,-1-1 0,0 0 0,0 0 0,0 0 0,0 0 0,0 0 0,0-1-1,0 1 1,-1 0 0,1-1 0,0-3 0,11-28-4434,-2-3-1991</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20.974"/>
    </inkml:context>
    <inkml:brush xml:id="br0">
      <inkml:brushProperty name="width" value="0.025" units="cm"/>
      <inkml:brushProperty name="height" value="0.025" units="cm"/>
      <inkml:brushProperty name="color" value="#66CC00"/>
    </inkml:brush>
  </inkml:definitions>
  <inkml:trace contextRef="#ctx0" brushRef="#br0">9 327 6598,'0'0'14809,"-1"8"-12199,-6 38 1229,8-43-3619,0 0-1,0-1 1,0 1 0,0 0 0,1-1 0,-1 1-1,1-1 1,-1 1 0,4 2 0,6 12 133,-5 0 256,-1 1 0,4 27 0,-6-32-76,-3-34-533,0 1 0,-1 0 0,-1 0 0,-1 0 0,-1 0 0,-1 0 0,0 1 0,-2 0 0,-9-20 0,11 32 0,5 9 0,9 15 0,-5-14-178,0 1-1,0-1 1,1 1-1,-1-1 1,1 0-1,0-1 1,0 1 0,0-1-1,10 3 1,-7-3-448,0-1-1,1 0 1,-1 0 0,0-1 0,0 0 0,1 0 0,-1-1-1,0 0 1,0-1 0,10-2 0,-7 1-104,0-1 0,0-1 0,0 1 0,-1-2 0,0 1 0,0-1 0,0-1 0,-1 0 1,0 0-1,0-1 0,-1 0 0,11-13 0,-18 20 671,0-1 0,0 1 0,0 0 0,0-1 1,0 1-1,0 0 0,-1-1 0,1 1 0,-1-1 0,1 0 0,-1 1 0,0-1 1,1 1-1,-1-3 0,0 4 177,0-1 1,0 1-1,0 0 0,-1-1 1,1 1-1,0-1 0,0 1 1,0 0-1,-1-1 1,1 1-1,0-1 0,0 1 1,-1 0-1,1-1 0,0 1 1,-1 0-1,1 0 1,-1-1-1,1 1 0,0 0 1,-1 0-1,1-1 0,-1 1 1,1 0-1,0 0 1,-1 0-1,1 0 0,-1 0 1,1 0-1,-1 0 0,-2 0 262,1 0-1,0 0 0,0 0 1,-1 1-1,1-1 0,0 1 1,0 0-1,0-1 0,-1 1 1,1 0-1,0 0 0,0 1 1,0-1-1,1 0 0,-1 0 1,0 1-1,-2 2 0,1 0-67,-1 0 0,1 0-1,0 1 1,0-1 0,1 1-1,-1 0 1,1 0 0,0 0 0,0 0-1,1 0 1,0 0 0,0 0-1,0 1 1,0-1 0,1 0-1,0 1 1,0 5 0,2-9-299,-1-1 0,1 1 1,0 0-1,0-1 0,0 1 1,0-1-1,0 1 0,0-1 0,1 0 1,-1 0-1,0 0 0,0 0 0,1 0 1,-1-1-1,1 1 0,-1-1 1,1 1-1,-1-1 0,5 0 0,15 5-134,-11 0 38,-1 0 1,0 0-1,0 1 0,0 1 0,-1 0 1,0 0-1,0 1 0,0 0 0,-1 0 1,-1 1-1,1 0 0,10 17 1,-14-18 103,1 0 1,-1 0 0,-1 0 0,0 1-1,0-1 1,-1 1 0,1 0 0,-2 0 0,0 0-1,0-1 1,0 1 0,-1 0 0,0 0 0,-1 0-1,0 0 1,-1 0 0,-2 10 0,2-13 109,0-1 1,-1 0-1,0 0 1,1 1 0,-2-2-1,1 1 1,-1 0-1,1-1 1,-7 6-1,8-8-42,0 0 0,0 0-1,0 0 1,0-1 0,0 1-1,0-1 1,0 0 0,-1 1-1,1-1 1,-1 0 0,1 0-1,-1-1 1,1 1-1,-1 0 1,1-1 0,-1 0-1,1 0 1,-1 1 0,0-1-1,1-1 1,-1 1 0,1 0-1,-4-1 1,4-1-87,0 1-1,1-1 1,-1 0 0,0 0 0,1 1-1,-1-1 1,1 0 0,0 0 0,-1 0-1,1-1 1,0 1 0,0 0 0,0 0-1,1-1 1,-1 1 0,1 0 0,-1-1-1,1 1 1,0-1 0,0 1 0,0-1-1,0-3 1,5-60-10,4 37 8,0-1 0,2 1 0,2 1 0,20-37 0,7-14 0,-34 66 0,0 0 0,-1 0 0,-1-1 0,0 0 0,0 0 0,-2 0 0,3-28 0,-5 42 0,0 0 0,0-1 0,0 1 0,0-1 0,0 1 0,0-1 0,0 1 0,0-1 0,0 1 0,0-1 0,0 1 0,0-1 0,0 1 0,0-1 0,-1 1 0,1-1 0,0 1 0,0 0 0,0-1 0,-1 1 0,1-1 0,0 1 0,-1 0 0,1-1 0,0 1 0,-1 0 0,1-1 0,-1 1 0,1 0 0,0 0 0,-1-1 0,1 1 0,-1 0 0,0 0 0,-15 7 0,-14 23 0,26-24 0,1 0 0,0 0 0,0 0 0,0 0 0,1 0 0,0 1 0,0-1 0,1 1 0,-1 11 0,2-17 0,1 0 0,0 0 0,0-1 0,0 1 0,0 0 0,0-1 0,0 1 0,0-1 0,0 1 0,0-1 0,0 1 0,0-1 0,0 0 0,0 0 0,1 1 0,-1-1 0,0 0 0,0 0 0,0 0 0,0 0 0,0 0 0,1-1 0,-1 1 0,1-1 0,34-2 0,156-46 0,-191 49 0,0 0 0,0 0 0,0 0 0,0 0 0,0-1 0,-1 1 0,1 0 0,0-1 0,0 1 0,0-1 0,0 1 0,0-1 0,-1 0 0,1 1 0,0-1 0,0 0 0,-1 1 0,1-1 0,-1 0 0,1 0 0,0 1 0,-1-1 0,0 0 0,1 0 0,-1 0 0,1 0 0,-1 0 0,0 0 0,0 0 0,1 0 0,-1 0 0,0 0 0,0 0 0,0 0 0,0 0 0,0 0 0,-1 0 0,1 0 0,0 0 0,0 0 0,0 1 0,-1-1 0,1 0 0,-1-1 0,-3-6 0,-1 0 0,0 0 0,0 1 0,-9-11 0,-7-11 0,19 26 0,1 1 0,-1-1 0,1 0 0,0 0 0,0 0 0,0 0 0,0 0 0,1 0 0,-1-4 0,1 5 0,0 1 0,0 0 0,0 0 0,0 0 0,1 0 0,-1 0 0,0 0 0,1 0 0,-1 0 0,1 0 0,-1 0 0,1 0 0,-1 0 0,1 0 0,-1 0 0,1 1 0,0-1 0,1-1 0,3-1 0,-1 1 0,1-1 0,0 1 0,0 0 0,0 1 0,0 0 0,1-1 0,8 0 0,5-1 0,38-14-1048,-19 2-2447,15-12-5126</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21.767"/>
    </inkml:context>
    <inkml:brush xml:id="br0">
      <inkml:brushProperty name="width" value="0.025" units="cm"/>
      <inkml:brushProperty name="height" value="0.025" units="cm"/>
      <inkml:brushProperty name="color" value="#66CC00"/>
    </inkml:brush>
  </inkml:definitions>
  <inkml:trace contextRef="#ctx0" brushRef="#br0">0 87 3908,'1'3'14734,"2"2"-7578,2 6-4251,4 6-4422,0-2 2662,3 13-591,0 0 1,-2 1-1,-1 1 1,-1-1-1,-2 1 1,-1 0-1,2 60 1,-7-92-555,0-26 0,-2 0 0,-1 0 0,-1 1 0,-10-34 0,-2 11 0,68 70 0,-46-18 0,0 0 0,-1-1 0,1 0 0,0 0 0,0 0 0,0-1 0,0 0 0,0 0 0,0-1 0,0 1 0,0-1 0,0 0 0,0-1 0,0 0 0,-1 0 0,1 0 0,-1 0 0,1-1 0,-1 0 0,0 0 0,0 0 0,0-1 0,0 0 0,8-8 0,-9 6 0,1 1 0,-1-1 0,0 0 0,0 0 0,-1-1 0,1 1 0,-2-1 0,1 1 0,-1-1 0,0 0 0,0 0 0,0 0 0,-1 0 0,0 0 0,-1-1 0,0 1 0,0 0 0,0 0 0,-1 0 0,-3-14 0,4 19 0,-1 1 0,1-1 0,0 0 0,-1 1 0,1-1 0,-1 0 0,1 1 0,-1-1 0,0 1 0,0-1 0,0 1 0,0-1 0,0 1 0,0 0 0,0-1 0,0 1 0,-1 0 0,1 0 0,0 0 0,-1 0 0,1 0 0,-1 0 0,1 0 0,-1 1 0,1-1 0,-1 1 0,0-1 0,1 1 0,-1-1 0,0 1 0,1 0 0,-1 0 0,0 0 0,0 0 0,1 0 0,-1 0 0,0 0 0,-2 1 0,1 0 0,0 0 0,0 1 0,-1-1 0,1 1 0,1-1 0,-1 1 0,0 0 0,0 0 0,1 1 0,-1-1 0,1 1 0,-1-1 0,1 1 0,0-1 0,0 1 0,0 0 0,1 0 0,-3 5 0,-2 8 0,1 1 0,0 0 0,2 1 0,0-1 0,1 0 0,0 1 0,1 0 0,4 33 0,-3-49 0,0-1 0,0 0 0,0 1 0,1-1 0,-1 0 0,0 1 0,1-1 0,-1 0 0,1 1 0,0-1 0,-1 0 0,1 0 0,0 1 0,-1-1 0,1 0 0,0 0 0,0 0 0,0 0 0,0 0 0,0 0 0,0-1 0,1 1 0,-1 0 0,0 0 0,2 0 0,-1-1 0,1 1 0,-1-1 0,1 0 0,-1 0 0,0 0 0,1 0 0,-1-1 0,1 1 0,-1-1 0,0 1 0,1-1 0,-1 0 0,3-2 0,9-4 0,0-1 0,-1 0 0,19-16 0,-26 18 0,2 0 0,-3 1 0,0 1 0,0 0 0,0 0 0,1 0 0,-1 1 0,1 0 0,0 0 0,0 0 0,0 1 0,0 0 0,1 0 0,-1 0 0,0 1 0,8-1 0,-13 2 0,0 1 1,1-1-1,-1 1 1,0 0-1,0-1 1,1 1-1,-1 0 0,0 0 1,0-1-1,0 1 1,0 0-1,0 0 0,0 0 1,0 1-1,-1-1 1,1 0-1,0 0 1,-1 0-1,1 1 0,0-1 1,-1 0-1,0 0 1,1 1-1,-1-1 0,0 0 1,1 1-1,-1-1 1,0 2-1,4 55-10,-2-27-51,-2-31-34,-1 1 0,1-1 0,0 1 0,0-1 0,0 1 0,0-1 0,0 0 0,0 1 0,1-1 0,-1 1 0,0-1 0,0 1 0,0-1 0,0 0 0,0 1 0,1-1 0,-1 0 0,0 1 0,0-1 0,0 1 0,1-1 0,-1 0 0,0 1 0,1-1 0,-1 0 0,0 0 0,1 1 0,-1-1 0,0 0 0,1 0 0,-1 0 0,1 1 0,-1-1 0,0 0 0,1 0 0,-1 0 0,1 0 0,0 0 0,12-14-4395,5-27-4873,-8 6-406</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22.154"/>
    </inkml:context>
    <inkml:brush xml:id="br0">
      <inkml:brushProperty name="width" value="0.025" units="cm"/>
      <inkml:brushProperty name="height" value="0.025" units="cm"/>
      <inkml:brushProperty name="color" value="#66CC00"/>
    </inkml:brush>
  </inkml:definitions>
  <inkml:trace contextRef="#ctx0" brushRef="#br0">36 71 13773,'0'0'7730,"-3"11"-5557,-5 19-1024,2-12 56,0 0-1,2 1 1,-4 32 0,8-51-1199,0 0 0,0 0-1,0 0 1,0 1 0,0-1 0,0 0 0,0 0-1,0 0 1,0 1 0,0-1 0,0 0 0,0 0-1,0 0 1,0 0 0,0 1 0,1-1 0,-1 0-1,0 0 1,0 0 0,0 0 0,0 1 0,0-1-1,0 0 1,1 0 0,-1 0 0,0 0 0,0 0-1,0 0 1,0 0 0,1 1 0,-1-1 0,0 0-1,0 0 1,0 0 0,1 0 0,-1 0 0,0 0-1,0 0 1,0 0 0,1 0 0,-1 0 0,0 0-1,0 0 1,0 0 0,1 0 0,12-6 96,11-11-44,16-19-38,-29 24-18,1 0 0,1 1 0,0 1 0,0 0 0,1 1 0,0 0 0,0 1 0,17-7-1,-30 15 18,1-1 0,-1 1 0,0-1 0,1 1 0,-1-1 0,0 1 0,1 0 0,-1 0 0,0 0-1,1-1 1,-1 1 0,1 1 0,-1-1 0,0 0 0,1 0 0,-1 0 0,0 1 0,1-1-1,-1 1 1,0-1 0,1 1 0,-1-1 0,0 1 0,0 0 0,0 0 0,0 0 0,1-1 0,-1 1-1,0 0 1,-1 0 0,1 0 0,0 1 0,0-1 0,0 0 0,-1 0 0,1 0 0,1 3-1,-1 4 200,1 0 0,-1 0 0,0 0 0,0 0 0,-2 14 0,1-15-112,0 0-1,0 0 1,0-1-1,1 1 1,3 13-1,-4-20-105,1 1 0,-1-1 0,0 1 0,1-1 0,-1 1 0,1 0 0,-1-1 0,1 0 0,-1 1 0,1-1 0,0 1 0,-1-1 0,1 0 0,0 1 0,-1-1 0,1 0 0,0 0 0,-1 0 0,1 1 0,0-1 0,-1 0 0,1 0 0,0 0 0,-1 0 0,1 0 0,0 0 0,0 0 0,-1 0 0,1-1 0,0 1 0,-1 0 0,1 0 0,0-1 0,-1 1 0,1 0 0,-1-1 0,1 1 0,0 0 0,-1-1 0,1 1 0,-1-1 0,1 1 0,-1-1 0,1 1 0,-1-1 0,1-1 0,27-27 0,-27 28 0,33-43 0,-23 28 0,0 1 0,1 0 0,0 1 0,1 1 0,1 0 0,0 0 0,20-12 0,-34 25 0,0-1 0,1 1 0,-1 0 0,0 0 0,1 0 0,-1-1 0,1 1 0,-1 0 0,0 0 0,1 0 0,-1 0 0,0 0 0,1 0 0,-1 0 0,1 0 0,-1 0 0,0 0 0,1 0 0,-1 0 0,0 0 0,1 0 0,-1 0 0,1 1 0,-1-1 0,0 0 0,1 0 0,-1 0 0,0 0 0,1 1 0,-1-1 0,0 0 0,0 0 0,1 1 0,-1-1 0,0 0 0,0 1 0,1-1 0,-1 1 0,5 20 0,-9 33 0,3-47 0,-1 5-1202,0-8-2796</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23.659"/>
    </inkml:context>
    <inkml:brush xml:id="br0">
      <inkml:brushProperty name="width" value="0.025" units="cm"/>
      <inkml:brushProperty name="height" value="0.025" units="cm"/>
      <inkml:brushProperty name="color" value="#66CC00"/>
    </inkml:brush>
  </inkml:definitions>
  <inkml:trace contextRef="#ctx0" brushRef="#br0">2 176 6086,'0'0'-369,"0"-10"4683,-1-4-2829,0-24 1459,3 12 3191,1 22-791,3 10-3669,3 8-851,6 29 270,-2 0 0,13 74 0,0-2-47,-21-105-1047,-1-14 0,2-17 0,-5-2 0,0 1 0,-1-1 0,-5-31 0,4 44 0,-1 1 0,0-1 0,-1 0 0,0 1 0,0 0 0,-1 0 0,-1 0 0,1 0 0,-1 0 0,-8-9 0,13 19 0,0-1 0,0 0 0,0 1 0,0-1 0,0 0 0,0 1 0,0-1 0,0 0 0,0 1 0,0-1 0,0 0 0,0 0 0,-1 1 0,1-1 0,0 0 0,0 0 0,0 1 0,0-1 0,-1 0 0,1 0 0,0 1 0,0-1 0,-1 0 0,1 0 0,0 0 0,0 1 0,-1-1 0,1 0 0,0 0 0,-1 0 0,1 0 0,0 0 0,-1 0 0,1 0 0,0 0 0,0 0 0,-1 0 0,1 0 0,0 0 0,-1 0 0,1 0 0,0 0 0,-1 0 0,1 0 0,0 0 0,-1 0 0,1 0 0,0 0 0,0 0 0,-1-1 0,1 1 0,0 0 0,0 0 0,-1 0 0,1-1 0,0 1 0,0 0 0,-1 0 0,1-1 0,3 30 0,-1-22 0,1 0 0,0 0 0,0 0 0,0 0 0,1-1 0,0 0 0,1 0 0,-1 0 0,1 0 0,0-1 0,1 0 0,-1 0 0,1 0 0,0-1 0,0 1 0,9 3 0,-11-6 0,-1 0 0,1 0 0,0 0 0,-1-1 0,1 0 0,0 0 0,0 0 0,0 0 0,0-1 0,0 1 0,0-1 0,0 0 0,0 0 0,0 0 0,0-1 0,0 1 0,0-1 0,-1 0 0,1 0 0,0-1 0,0 1 0,-1-1 0,1 0 0,-1 0 0,1 0 0,-1 0 0,0 0 0,0-1 0,0 0 0,0 0 0,4-4 0,-1-2 0,-1 1 0,1-1 0,-2 0 0,1 0 0,-1 0 0,-1-1 0,4-11 0,-6 15 0,1 0 0,-1 1 0,0-1 0,0 0 0,-1 0 0,0 0 0,0 0 0,0 0 0,-1 0 0,0 0 0,0 0 0,0 0 0,-4-8 0,5 14 0,0-1 0,0 1 0,0-1 0,0 0 0,0 1 0,-1-1 0,1 1 0,0-1 0,-1 0 0,1 1 0,0-1 0,-1 1 0,1-1 0,-1 1 0,1 0 0,-1-1 0,1 1 0,-1-1 0,1 1 0,-1 0 0,1-1 0,-1 1 0,1 0 0,-1 0 0,0-1 0,1 1 0,-1 0 0,1 0 0,-1 0 0,0 0 0,1 0 0,-1 0 0,-1 0 0,-11 17 0,-2 32 0,5 35 0,10-84 0,0 1 0,-1-1 0,1 1 0,0-1 0,1 1 0,-1-1 0,0 1 0,0-1 0,0 1 0,0-1 0,0 1 0,0-1 0,1 1 0,-1-1 0,0 1 0,0-1 0,0 0 0,1 1 0,-1-1 0,0 1 0,1-1 0,-1 0 0,0 1 0,1-1 0,-1 0 0,1 0 0,-1 1 0,0-1 0,1 0 0,-1 0 0,1 1 0,-1-1 0,1 0 0,0 0 0,20-4 0,16-21 0,-33 20 0,-1-1 0,0 1 0,0-1 0,0 0 0,-1 0 0,1 0 0,-2 0 0,1 0 0,-1-1 0,1 1 0,-2 0 0,1-1 0,-1 1 0,0-1 0,0 1 0,-1-1 0,-2-11 0,2 10 0,-1 1 0,0 0 0,0 0 0,-1 0 0,1 0 0,-2 0 0,1 0 0,-1 1 0,0 0 0,0-1 0,-1 1 0,1 1 0,-1-1 0,-1 1 0,-6-6 0,12 11 0,-1-1 0,1 1 0,-1-1 0,1 1 0,-1 0 0,1 0 0,-1-1 0,1 1 0,-1 0 0,1 0 0,-1-1 0,1 1 0,-1 0 0,1 0 0,-1 0 0,1 0 0,-1 0 0,0 0 0,1 0 0,-1 0 0,1 0 0,-1 0 0,1 0 0,-1 0 0,1 1 0,-1-1 0,1 0 0,-1 0 0,1 0 0,-1 1 0,1-1 0,-1 0 0,1 1 0,-1-1 0,-8 23 0,7 39 0,3-52 0,-2 22 0,1 5 0,6 52 0,-4-76 0,0 0 0,1 0 0,1-1 0,0 1 0,0-1 0,2 0 0,11 20 0,-17-32 0,0 1 0,0 0 0,0-1 0,0 1 0,0-1 0,1 1 0,-1 0 0,0-1 0,1 1 0,-1-1 0,0 1 0,1-1 0,-1 1 0,0-1 0,1 1 0,-1-1 0,1 1 0,-1-1 0,1 1 0,-1-1 0,1 0 0,0 1 0,-1-1 0,1 0 0,-1 0 0,1 1 0,0-1 0,-1 0 0,1 0 0,0 0 0,0 0 0,1-20 0,0-3 0,0 15 0,0 0 0,0 0 0,1 0 0,0 0 0,5-9 0,-8 16 0,1-1 0,-1 1 0,1-1 0,0 1 0,-1 0 0,1-1 0,0 1 0,0 0 0,0 0 0,0 0 0,0 0 0,0 0 0,0 0 0,0 0 0,0 0 0,1 0 0,-1 0 0,0 1 0,1-1 0,-1 0 0,0 1 0,1-1 0,-1 1 0,1 0 0,-1-1 0,1 1 0,-1 0 0,1 0 0,-1 0 0,1 0 0,-1 0 0,1 0 0,-1 0 0,1 1 0,-1-1 0,1 0 0,1 2 0,0 2 0,-1 0 0,1 0 0,-1 0 0,0 0 0,-1 0 0,1 0 0,-1 1 0,0-1 0,0 1 0,0-1 0,0 1 0,-1-1 0,0 1 0,0 5 0,1 4 0,0-7 0,2 23 0,-3-29 0,0-1 0,0 1 0,0 0 0,0-1 0,0 1 0,0 0 0,0 0 0,0-1 0,1 1 0,-1 0 0,0-1 0,1 1 0,-1 0 0,0-1 0,1 1 0,-1-1 0,0 1 0,1 0 0,-1-1 0,1 1 0,-1-1 0,1 1 0,0-1 0,-1 0 0,1 1 0,-1-1 0,2 1 0,-1-2-123,0 0 0,0 0 0,0 1 0,0-1 0,0 0 0,0-1 0,0 1 0,0 0 0,-1 0 0,1 0 0,0 0 0,-1-1 0,1 1-1,-1 0 1,1 0 0,-1-1 0,0 1 0,1 0 0,-1-1 0,0-2 0,5-35-5244,-4 33 4035,1-14-5427,1-1-2311</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24.003"/>
    </inkml:context>
    <inkml:brush xml:id="br0">
      <inkml:brushProperty name="width" value="0.025" units="cm"/>
      <inkml:brushProperty name="height" value="0.025" units="cm"/>
      <inkml:brushProperty name="color" value="#66CC00"/>
    </inkml:brush>
  </inkml:definitions>
  <inkml:trace contextRef="#ctx0" brushRef="#br0">1 144 5093,'10'0'10120,"1"1"-3673,5 0-1517,-13-1-4727,1 0-1,-1 0 0,1-1 1,-1 1-1,1-1 0,-1 0 1,1 0-1,-1 0 0,5-3 1,3-1-104,0-1 1,0-1 0,-1 0 0,1 0-1,12-13 1,-19 16-20,-1 1 1,0-1-1,0 0 0,0 0 1,0 0-1,0-1 1,-1 1-1,0 0 0,0-1 1,0 0-1,-1 1 0,0-1 1,1 0-1,-2 0 1,1 0-1,0-7 0,-5 10 460,-5 9 191,-7 10 187,10-6-918,1-1 0,0 1 0,1 0 0,0 0 0,0 0 0,1 1 0,0 0 0,1-1 0,1 1 0,0 0 0,1 0 0,1 15 0,-1-25-21,0 0 1,0 0-1,0 0 0,0 0 1,1 0-1,-1-1 0,1 1 1,0 0-1,-1 0 0,1-1 1,0 1-1,0 0 0,0-1 1,0 1-1,0-1 0,0 1 1,1-1-1,-1 1 0,0-1 1,1 0-1,-1 0 0,1 0 1,0 0-1,-1 0 0,1 0 1,0 0-1,-1-1 0,1 1 1,0 0-1,0-1 0,0 1 1,-1-1-1,1 0 0,0 0 1,0 0-1,3 0 0,-1 0-326,1 0 0,-1-1-1,0 0 1,1 0 0,-1 0 0,0 0-1,0-1 1,0 1 0,0-1 0,0 0-1,0 0 1,0-1 0,0 1 0,6-6-1,18-27-11455</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25.213"/>
    </inkml:context>
    <inkml:brush xml:id="br0">
      <inkml:brushProperty name="width" value="0.025" units="cm"/>
      <inkml:brushProperty name="height" value="0.025" units="cm"/>
      <inkml:brushProperty name="color" value="#66CC00"/>
    </inkml:brush>
  </inkml:definitions>
  <inkml:trace contextRef="#ctx0" brushRef="#br0">1 319 8968,'0'0'16405,"2"11"-13602,4 10-1854,2 1 1,15 32-1,-18-43-755,1-1-1,-1 0 1,2 0 0,-1-1-1,1 0 1,1 0 0,0 0-1,10 8 1,-17-16-194,1 0 0,-1 0 0,0 0 0,0 0 0,1 0 0,-1 0 0,1-1 0,-1 1 0,1-1 0,-1 1 0,1-1 0,-1 1 0,1-1 0,-1 0 0,1 1 0,0-1 0,-1 0 0,1 0 0,-1 0 0,1-1 0,0 1 0,-1 0 0,1-1 0,-1 1 0,1-1 0,1 0 0,-1-1 0,0 1 0,1-1 0,-1-1 0,0 1 0,0 0 0,-1 0 0,1-1 0,0 1 0,-1-1 0,1 1 0,-1-1 0,0 0 0,1-2 0,3-11 0,-1-1 0,0 1 0,2-29 0,-5 33 0,1 0 0,-1-1 0,0 0 0,-1 0 0,0 0 0,-4-19 0,-1 25 0,2 17 0,0 17 0,3-22 0,1-1 0,-1 1 0,1 0 0,0 0 0,0-1 0,1 1 0,-1-1 0,1 1 0,0-1 0,0 0 0,0 0 0,1 0 0,0 0 0,0 0 0,0 0 0,0-1 0,0 1 0,1-1 0,-1 0 0,7 4 0,-7-5 0,0 0 0,0-1 0,0 1 0,0-1 0,0 0 0,0 0 0,1 0 0,-1-1 0,0 1 0,0-1 0,1 1 0,-1-1 0,0 0 0,1 0 0,-1-1 0,0 1 0,1-1 0,-1 1 0,0-1 0,0 0 0,0-1 0,0 1 0,0 0 0,0-1 0,0 1 0,0-1 0,0 0 0,-1 0 0,1 0 0,3-4 0,-1 0 0,0 0 0,0-1 0,0 0 0,0 0 0,-1 0 0,0 0 0,-1-1 0,0 0 0,0 1 0,0-1 0,-1 0 0,-1 0 0,1 0 0,-1-1 0,0 1 0,-1 0 0,0 0 0,0-1 0,-2-7 0,2 15 0,-1 0 0,1 0 0,0-1 0,0 1 0,-1 0 0,1 0 0,0 0 0,-1 0 0,1 0 0,-1 1 0,1-1 0,-1 0 0,0 0 0,1 0 0,-1 0 0,0 0 0,0 1 0,1-1 0,-1 0 0,0 1 0,0-1 0,0 1 0,0-1 0,0 1 0,0-1 0,0 1 0,0 0 0,0-1 0,0 1 0,0 0 0,0 0 0,0 0 0,0 0 0,0 0 0,0 0 0,0 0 0,-2 0 0,1 0 0,0 1 0,0 0 0,0-1 0,0 1 0,0 0 0,0 0 0,0 0 0,1 0 0,-1 0 0,0 1 0,0-1 0,1 0 0,-1 1 0,1-1 0,0 1 0,-1 0 0,1-1 0,-1 3 0,-2 5 0,0-1 0,1 1 0,0 0 0,0 0 0,1 1 0,0-1 0,1 0 0,0 1 0,0-1 0,1 1 0,1-1 0,1 11 0,-2-19 0,1 0 0,0 0 0,-1 0 0,1 0 0,0 0 0,0-1 0,0 1 0,0 0 0,0 0 0,0-1 0,0 1 0,0-1 0,0 1 0,0-1 0,0 1 0,1-1 0,-1 1 0,0-1 0,0 0 0,0 0 0,1 0 0,-1 0 0,0 0 0,0 0 0,1 0 0,-1 0 0,0 0 0,0 0 0,0-1 0,1 1 0,-1 0 0,1-1 0,41-14 0,-26 6 0,-1 0 0,1 1 0,0 1 0,1 1 0,0 1 0,0 0 0,0 1 0,34-3 0,-37 14 0,-23-21 0,-5-8 0,-32-41 0,19 26 0,62 49 0,-28-9 0,0-1 0,0 0 0,0 0 0,1 0 0,-1-1 0,0 0 0,1-1 0,-1 0 0,0 0 0,1-1 0,-1 0 0,0 0 0,0-1 0,1 0 0,-1 0 0,-1-1 0,1 0 0,0-1 0,-1 0 0,1 0 0,-1 0 0,0-1 0,-1 0 0,1 0 0,-1-1 0,0 0 0,0 0 0,-1 0 0,0-1 0,0 0 0,-1 0 0,1 0 0,-1 0 0,-1-1 0,0 0 0,0 0 0,0 0 0,-1 0 0,0 0 0,0 0 0,-1 0 0,0-16 0,-5 16 0,-4 15 0,-5 18 0,8-6 0,1 0 0,-2 32 0,5-46 0,0-1 0,1 1 0,0 0 0,0-1 0,0 1 0,1 0 0,-1-1 0,1 1 0,0-1 0,1 1 0,-1-1 0,1 0 0,0 1 0,0-1 0,0 0 0,6 7 0,-6-9 0,0-1 0,0 1 0,1-1 0,-1 0 0,1 0 0,-1 0 0,1-1 0,-1 1 0,1 0 0,0-1 0,-1 0 0,1 1 0,0-1 0,-1 0 0,1-1 0,0 1 0,-1 0 0,1-1 0,-1 1 0,1-1 0,-1 0 0,1 0 0,-1 0 0,1 0 0,-1-1 0,0 1 0,5-3 0,-3 1 0,0 1 0,0 0 0,1 0 0,-1 1 0,1 0 0,-1-1 0,7 0 0,-10 3 0,1-1 0,-1 0 0,1 1 0,-1-1 0,1 1 0,-1-1 0,1 1 0,-1 0 0,0-1 0,1 1 0,-1 0 0,0 0 0,0 0 0,1 0 0,-1 0 0,0 0 0,0 1 0,0-1 0,0 0 0,-1 0 0,1 1 0,0-1 0,0 0 0,-1 1 0,1-1 0,-1 1 0,1 1 0,11 47 0,-12-46 0,6 39 0,-2-1 0,-2 1 0,-6 83 0,-1-109 0,-1-15 0,5-3 0,0 0 0,0 0 0,0 0 0,0-1 0,0 1 0,0 0 0,0-1 0,1 1 0,-1 0 0,1-1 0,-1 1 0,1-1 0,-1 1 0,1-1 0,0 1 0,0-3 0,-9-89 0,4-140 0,5 231-108,0 0 0,0 0 0,0 0-1,0 0 1,1 0 0,-1 0 0,0 0 0,1 0 0,-1 0 0,1 0 0,0 0-1,0 0 1,0 0 0,0 1 0,0-1 0,0 0 0,0 1 0,0-1 0,1 1-1,-1-1 1,3-1 0,0 1-594,0 0-1,1 0 1,0 0-1,-1 1 1,1 0-1,0 0 1,7-1-1,-7 2 91,9-3-7209</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25.836"/>
    </inkml:context>
    <inkml:brush xml:id="br0">
      <inkml:brushProperty name="width" value="0.025" units="cm"/>
      <inkml:brushProperty name="height" value="0.025" units="cm"/>
      <inkml:brushProperty name="color" value="#66CC00"/>
    </inkml:brush>
  </inkml:definitions>
  <inkml:trace contextRef="#ctx0" brushRef="#br0">1 146 8456,'1'-1'904,"0"-1"-1,1 1 1,-1 0 0,0 0 0,1 0-1,-1 0 1,1 0 0,-1 1 0,1-1-1,-1 0 1,1 1 0,-1-1-1,1 1 1,0 0 0,-1-1 0,1 1-1,0 0 1,2 0 0,-2 0-564,-1 1 1,0-1 0,1 1-1,-1 0 1,0-1 0,0 1-1,0 0 1,1 0 0,-1 0-1,0 0 1,0 0 0,0 0-1,0 0 1,-1 0 0,1 0-1,0 0 1,1 3 0,2 6-336,0 0 1,0 1-1,-1 0 1,3 19-1,-3-15 955,23 151-939,-27-292-21,-2 104 0,-1 0 0,-1 0 0,-1 1 0,-10-27 0,16 51 0,1 1 0,-1 1 0,1 0 0,1 0 0,-1-1 0,1 1 0,-1-1 0,4 6 0,-2-6 0,-1 0 0,1 0 0,0-1 0,1 1 0,-1-1 0,1 0 0,-1 0 0,1 0 0,0 0 0,0 0 0,1-1 0,-1 0 0,0 0 0,1 0 0,-1 0 0,1-1 0,7 2 0,-8-3 0,-1 0 0,1 0 0,-1 0 0,1-1 0,-1 1 0,1-1 0,-1 0 0,0 0 0,0 0 0,1 0 0,-1 0 0,0-1 0,0 0 0,0 0 0,0 1 0,0-2 0,-1 1 0,1 0 0,-1 0 0,1-1 0,-1 0 0,0 1 0,0-1 0,0 0 0,2-4 0,5-12 0,0 0 0,-1 0 0,-1-1 0,8-36 0,2-5 0,-17 61 0,0 0 0,0 0 0,0 1 0,0-1 0,0 0 0,0 0 0,1 0 0,-1 0 0,0 0 0,0 0 0,0 0 0,0 0 0,0 0 0,0 0 0,0 0 0,0 0 0,0 0 0,0 0 0,0 0 0,0 0 0,1 0 0,-1 0 0,0 0 0,0 0 0,0 0 0,0 0 0,0 0 0,0 0 0,0 0 0,0 0 0,0 0 0,0 0 0,0 0 0,1 0 0,-1 0 0,0 0 0,0 0 0,0 0 0,0 0 0,0 0 0,0 0 0,0 0 0,0 0 0,0 0 0,0 0 0,0 0 0,0 0 0,0-1 0,0 1 0,0 0 0,1 0 0,-1 0 0,0 0 0,0 0 0,0 0 0,0 0 0,0 0 0,0 0 0,3 13 0,1 19 0,-1 22 0,0-4 0,1 0 0,20 84 0,-8-100 0,-16-33 0,1-1 0,-1 1 0,1-1 0,-1 1 0,1-1 0,-1 1 0,1-1 0,-1 0 0,1 1 0,-1-1 0,1 0 0,-1 1 0,1-1 0,0 0 0,-1 0 0,1 1 0,-1-1 0,1 0 0,0 0 0,-1 0 0,1 0 0,0 0 0,-1 0 0,1 0 0,0 0 0,-1 0 0,1 0 0,0-1 0,-1 1 0,1 0 0,-1 0 0,1 0 0,0-1 0,-1 1 0,1 0 0,-1-1 0,1 1 0,-1-1 0,1 1 0,-1 0 0,1-1 0,-1 1 0,1-1 0,-1 0 0,0 1 0,1-1 0,-1 1 0,0-1 0,1 1 0,-1-1 0,0 0 0,0 1 0,0-1 0,1 0 0,3-10-416,1 1 0,-2-1 0,1 0 0,-1 1 1,-1-2-1,0 1 0,1-20 0,-2 9-1423,-1 0 0,-1 0 1,-5-25-1,-9-13-7146</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26.193"/>
    </inkml:context>
    <inkml:brush xml:id="br0">
      <inkml:brushProperty name="width" value="0.025" units="cm"/>
      <inkml:brushProperty name="height" value="0.025" units="cm"/>
      <inkml:brushProperty name="color" value="#66CC00"/>
    </inkml:brush>
  </inkml:definitions>
  <inkml:trace contextRef="#ctx0" brushRef="#br0">5 0 4516,'0'0'19923,"-5"53"-19731,11-51-512,2-2-2595,4 0-5124</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3:26.540"/>
    </inkml:context>
    <inkml:brush xml:id="br0">
      <inkml:brushProperty name="width" value="0.025" units="cm"/>
      <inkml:brushProperty name="height" value="0.025" units="cm"/>
      <inkml:brushProperty name="color" value="#66CC00"/>
    </inkml:brush>
  </inkml:definitions>
  <inkml:trace contextRef="#ctx0" brushRef="#br0">64 374 13196,'0'0'11030,"-7"11"-9493,5-10-1498,-5 8 331,1 1 0,0-1-1,0 1 1,1 0-1,0 0 1,1 1 0,0-1-1,1 1 1,0 0 0,-2 15-1,5-21-167,0 0 0,0 1-1,0-1 1,0 0 0,1 0 0,0 0-1,0-1 1,0 1 0,3 6 0,-4-10-178,1 0 1,0 1-1,0-1 1,0 0 0,0 0-1,0 0 1,0 0-1,0 0 1,1 0-1,-1 0 1,0 0 0,1 0-1,-1-1 1,0 1-1,1 0 1,-1-1-1,1 1 1,-1-1 0,1 0-1,-1 1 1,1-1-1,-1 0 1,1 0-1,-1 0 1,1 0 0,-1 0-1,1-1 1,0 1-1,-1 0 1,0-1-1,1 1 1,-1-1 0,1 1-1,2-2 1,2-1-24,0-1 1,0 1 0,0-1-1,-1 0 1,1 0 0,-1-1-1,0 0 1,0 0 0,-1 0-1,1 0 1,-1-1 0,-1 0-1,1 1 1,-1-2 0,3-6-1,5-9-2,-2 0-1,12-48 0,-11 31 2,-1 0 0,-3-1 0,-1-1 0,-2 1 0,-3-63 0,0 99 0,0 0 0,-1 0 0,0 0 0,0 0 0,0 0 0,0 0 0,-1 0 0,0 1 0,1-1 0,-1 1 0,-1-1 0,1 1 0,0 0 0,-1-1 0,0 1 0,1 0 0,-1 1 0,-1-1 0,1 1 0,-6-4 0,7 5 0,-1 0 0,1 0 0,-1 0 0,1 0 0,-1 1 0,1-1 0,-1 1 0,0 0 0,1 0 0,-1 0 0,0 0 0,0 0 0,1 1 0,-1-1 0,1 1 0,-1 0 0,0-1 0,1 1 0,0 0 0,-1 1 0,1-1 0,-1 0 0,1 1 0,0-1 0,0 1 0,0 0 0,0 0 0,0-1 0,0 1 0,1 1 0,-3 2 0,-3 3 0,1 1 0,0 0 0,1 0 0,0 1 0,0-1 0,1 1 0,0 0 0,1 0 0,0 0 0,1 1 0,0-1 0,0 1 0,1-1 0,1 18 0,0-27 0,1 0 0,0 0 0,-1 0 0,1 0 0,0 0 0,0 0 0,0 0 0,0 0 0,-1-1 0,1 1 0,1 0 0,-1 0 0,0-1 0,0 1 0,0-1 0,0 1 0,0-1 0,0 1 0,1-1 0,-1 0 0,0 0 0,0 0 0,1 1 0,-1-1 0,0 0 0,0 0 0,1-1 0,-1 1 0,0 0 0,0 0 0,0-1 0,3 0 0,42-9 0,-34 5 0,-1 2 0,1-1 0,0 2 0,0 0 0,0 0 0,0 1 0,21 1 0,-29 0 0,1 1 0,-1 0 0,0 0 0,1 1 0,-1-1 0,0 1 0,0 0 0,0 0 0,0 0 0,-1 1 0,1-1 0,0 1 0,-1 0 0,0 0 0,0 0 0,0 1 0,0-1 0,0 1 0,-1-1 0,1 1 0,-1 0 0,0 0 0,0 0 0,1 4 0,5 16-22,-2 0 1,-1 0-1,-1 1 0,0 0 1,-2-1-1,-1 1 0,-3 30 1,2-22-292,-1-24-3242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01.998"/>
    </inkml:context>
    <inkml:brush xml:id="br0">
      <inkml:brushProperty name="width" value="0.025" units="cm"/>
      <inkml:brushProperty name="height" value="0.025" units="cm"/>
    </inkml:brush>
  </inkml:definitions>
  <inkml:trace contextRef="#ctx0" brushRef="#br0">0 50 19827,'0'0'4372,"11"-6"-3075,7-1-999,0 0-1,0 2 1,1 0 0,-1 1-1,1 1 1,0 0-1,30 1 1,21-1 126,-22 0-327,0 2 0,0 2 0,80 12-1,-123-12-101,0 0 0,0 0 0,-1 1 0,1-1 0,0 1 0,-1 0 0,1 1-1,-1-1 1,0 1 0,0-1 0,0 2 0,0-1 0,3 4 0,-6-5 21,1 0-1,-1 0 1,0 0 0,0 0 0,0 0 0,0 1 0,-1-1 0,1 0 0,-1 1 0,1-1 0,-1 0 0,0 1 0,0-1-1,0 1 1,0-1 0,0 0 0,-1 1 0,1-1 0,-1 0 0,1 1 0,-1-1 0,0 0 0,0 0 0,0 0 0,0 1-1,0-1 1,-1 0 0,-2 3 0,-15 19 388,0-1 0,-2 0 1,-1-2-1,0 0 0,-33 22 0,21-17 228,-52 53 0,85-77-630,-1-1-1,1 0 1,-1 1-1,1-1 1,0 1-1,0 0 1,0-1-1,0 1 1,0 0-1,0 0 1,0 0 0,0-1-1,1 1 1,-1 0-1,1 0 1,-1 0-1,1 0 1,0 0-1,0 3 1,0-4 0,1 0 0,-1 0 0,1 0-1,0 0 1,-1 0 0,1 0 0,0 0 0,0 0 0,0 0 0,0 0 0,0 0 0,0 0-1,0-1 1,0 1 0,0 0 0,0-1 0,0 1 0,1-1 0,-1 1 0,0-1 0,0 0-1,2 1 1,12 1-36,-1 0 0,1 0-1,0-2 1,17-1 0,-10 1-184,71 2-4072,-32-2-2534,-17 0-293</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50.766"/>
    </inkml:context>
    <inkml:brush xml:id="br0">
      <inkml:brushProperty name="width" value="0.025" units="cm"/>
      <inkml:brushProperty name="height" value="0.025" units="cm"/>
    </inkml:brush>
  </inkml:definitions>
  <inkml:trace contextRef="#ctx0" brushRef="#br0">99 0 21012,'0'0'6123,"-10"9"-4303,-1 4-1371,0 0-1,0 0 1,1 1-1,-11 20 1,18-29-362,0 1 0,0 0 0,0 0 0,1-1 0,-1 2 1,2-1-1,-1 0 0,1 0 0,-1 1 0,2-1 1,-1 1-1,1-1 0,0 1 0,0-1 0,1 0 1,0 1-1,2 7 0,-2-12-87,0-1 0,0 1 0,0-1 0,0 0 0,1 0 0,-1 0 0,0 0 0,1 0 0,-1 0 0,1 0 0,-1 0 0,1 0 0,0-1 0,-1 1 0,1-1 0,0 1 0,-1-1 0,1 1 0,0-1 0,-1 0 0,1 0 0,0 0 0,0 0 0,-1 0 0,1 0 0,0-1 0,-1 1 0,1-1 0,2 0 0,4-1 0,-1 1 0,1-2 0,0 1 0,-1-1 0,8-4 0,2-4 0,-2 0 0,1-1 0,-1-1 0,-1 0 0,-1-1 0,1 0 0,-2-1 0,0 0 0,-1-1 0,-1-1 0,10-20 0,-39 108 0,11-48 0,0 2 0,1-1 0,2 1 0,1 0 0,0 0 0,1 29 0,3-52-7,0 0-1,0 0 1,1 0-1,-1-1 1,1 1 0,-1 0-1,1 0 1,0-1-1,-1 1 1,1-1 0,0 1-1,0 0 1,0-1-1,0 0 1,1 1-1,-1-1 1,0 0 0,0 1-1,1-1 1,-1 0-1,1 0 1,-1 0 0,1 0-1,0 0 1,-1-1-1,1 1 1,0 0 0,-1-1-1,1 1 1,0-1-1,0 0 1,0 1 0,-1-1-1,1 0 1,0 0-1,0 0 1,0 0-1,0-1 1,2 0 0,3 0-185,0 0 1,0 0 0,0-1-1,-1 0 1,1 0-1,-1 0 1,1-1 0,-1 0-1,10-7 1,-8 4-1796,-1-1 0,0 0 1,0 0-1,-1-1 0,11-14 0,5-18-7488</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06.123"/>
    </inkml:context>
    <inkml:brush xml:id="br0">
      <inkml:brushProperty name="width" value="0.025" units="cm"/>
      <inkml:brushProperty name="height" value="0.025" units="cm"/>
      <inkml:brushProperty name="color" value="#66CC00"/>
    </inkml:brush>
  </inkml:definitions>
  <inkml:trace contextRef="#ctx0" brushRef="#br0">12339 115 13613,'0'0'2370,"-13"-3"-2076,-92-8 770,0 4 0,-119 8 0,82 1-936,-1181-20 59,-369-19-84,552 15-46,-1278 2 211,4 144 1375,1462-20-1144,-454 38-1110,1117-130-4951,173-12-2387</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06.541"/>
    </inkml:context>
    <inkml:brush xml:id="br0">
      <inkml:brushProperty name="width" value="0.025" units="cm"/>
      <inkml:brushProperty name="height" value="0.025" units="cm"/>
      <inkml:brushProperty name="color" value="#66CC00"/>
    </inkml:brush>
  </inkml:definitions>
  <inkml:trace contextRef="#ctx0" brushRef="#br0">1025 1 12684,'0'0'4052,"-11"6"-2616,-217 104 1260,63-35-235,-113 70-894,195-97-957,-98 74-1,180-121-581,-11 8 81,1 0 0,0 0-1,-16 21 1,25-29-108,1 0 1,0 0 0,-1 1-1,1-1 1,0 1 0,0-1-1,0 1 1,0-1-1,0 1 1,0 0 0,1-1-1,-1 1 1,0 0-1,1 0 1,0-1 0,-1 1-1,1 0 1,0 0-1,0 0 1,0 0 0,0-1-1,0 1 1,0 0-1,1 0 1,-1 0 0,1 0-1,-1-1 1,1 1 0,-1 0-1,1-1 1,0 1-1,0 0 1,0-1 0,0 1-1,0-1 1,0 1-1,1-1 1,-1 0 0,0 1-1,3 0 1,6 5 42,1-2 1,-1 1 0,1-2-1,1 1 1,-1-2 0,22 6-1,82 7 289,-73-11-257,445 33-122,-162-33-3581,-191-10-377,-22-14-3416</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08.175"/>
    </inkml:context>
    <inkml:brush xml:id="br0">
      <inkml:brushProperty name="width" value="0.025" units="cm"/>
      <inkml:brushProperty name="height" value="0.025" units="cm"/>
      <inkml:brushProperty name="color" value="#66CC00"/>
    </inkml:brush>
  </inkml:definitions>
  <inkml:trace contextRef="#ctx0" brushRef="#br0">240 247 8296,'24'-61'7031,"-19"47"-5875,-1-1 1,0 0-1,-1 0 0,-1 0 1,0-1-1,-1 1 1,-2-30-1,1 44-1046,0-1 0,0 1 0,-1-1 0,1 1 0,0-1 1,-1 0-1,1 1 0,-1 0 0,0-1 0,1 1 0,-1-1 0,0 1 0,0 0 0,0 0 1,0-1-1,0 1 0,0 0 0,0 0 0,0 0 0,0 0 0,-1 0 0,1 0 0,0 0 1,-1 1-1,1-1 0,0 0 0,-1 1 0,1-1 0,-1 1 0,1-1 0,-1 1 0,1 0 1,-4 0-1,3 0-73,-1 0 0,0 0 0,1 1 0,-1-1 0,0 1 0,1-1 0,-1 1 0,1 0 0,-1 0 0,1 0 0,-1 1 0,1-1 0,0 1 0,-1-1 0,1 1 0,0 0 0,0-1 0,-3 5 0,-3 6 26,0 1 1,0 1-1,1-1 1,1 1-1,0 0 1,1 1-1,1-1 1,0 1-1,-4 29 1,3 12 382,2 73 1,3-112-363,1 30 212,2 0 0,3 0 0,1 0 0,3 0-1,1-1 1,35 86 0,-27-77-237,-45-84-59,-11-23 0,3-1 0,1-2 0,4-1 0,-39-100 0,68 155 1,-1 0 0,1 0-1,0 1 1,-1-1 0,1 0 0,0 0-1,0 0 1,0 0 0,-1 1 0,1-1 0,0 0-1,0 0 1,0 0 0,0 0 0,1 0-1,-1 1 1,0-1 0,0 0 0,0 0 0,1 0-1,-1 0 1,0 1 0,1-1 0,-1 0-1,1 0 1,-1 1 0,2-2 0,-1 1-2,0 0 1,1 1 0,-1-1-1,1 1 1,0-1 0,-1 1-1,1-1 1,-1 1 0,1 0-1,-1 0 1,1 0 0,0 0-1,-1 0 1,3 0 0,69 17-515,-50-11-113,-3-3-2485,1 0 1,36-1 0,-7-2-4906</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08.564"/>
    </inkml:context>
    <inkml:brush xml:id="br0">
      <inkml:brushProperty name="width" value="0.025" units="cm"/>
      <inkml:brushProperty name="height" value="0.025" units="cm"/>
      <inkml:brushProperty name="color" value="#66CC00"/>
    </inkml:brush>
  </inkml:definitions>
  <inkml:trace contextRef="#ctx0" brushRef="#br0">147 46 18930,'0'0'10885,"-11"1"-9412,6-1-1404,0 0 1,1 1-1,-1-1 0,0 1 0,0 0 0,1 0 0,-1 1 0,0-1 1,1 1-1,-1 0 0,1 0 0,0 1 0,0-1 0,0 1 0,0 0 1,0 0-1,1 0 0,-1 1 0,1-1 0,-4 6 0,6-8-68,-29 47 32,28-45-34,1 0 1,-1 1-1,1-1 1,0 1-1,0-1 1,0 1-1,0-1 1,1 1-1,-1-1 1,1 1-1,0 0 1,0-1-1,1 6 1,-1-8 0,1 0 0,-1 0 0,1 0 0,0 0 0,-1 0 0,1 0 0,0 0 0,0-1 0,-1 1 0,1 0 0,0 0 0,0-1 0,0 1 0,0-1 0,0 1 0,0 0 0,0-1 0,0 0 0,0 1 0,0-1 0,0 0 0,2 1 0,30 3 0,-25-4 0,193 6-63,-146-7 89,-54 1-25,-1 0 1,1-1-1,-1 0 1,1 1 0,0-1-1,-1 1 1,1-1 0,-1 0-1,1 1 1,-1-1-1,1 0 1,-1 1 0,0-1-1,1 0 1,-1 0-1,0 1 1,0-1 0,0 0-1,1 0 1,-1 0-1,0 0 1,0 1 0,0-1-1,0 0 1,0 0 0,0 0-1,-1 1 1,1-2-1,-3-29-10,-46-128 9,49 159 0,0-1 0,0 1 0,0 0 0,0-1 0,0 1 0,0 0 0,0-1 0,0 1 0,0 0 0,0-1 0,0 1 0,0-1 0,0 1 0,1 0 0,-1 0 0,0-1 0,0 1 0,0 0 0,1-1 0,-1 1 0,0 0 0,0 0 0,1-1 0,-1 1 0,0 0 0,0 0 0,1 0 0,-1-1 0,0 1 0,1 0 0,-1 0 0,0 0 0,1 0 0,-1 0 0,0 0 0,1 0 0,-1-1 0,0 1 0,1 0 0,-1 0 0,1 0 0,-1 0 0,1 1 0,19 0 0,-16 0 0,41 6 47,43 5-3025,-30-12-5013</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09.557"/>
    </inkml:context>
    <inkml:brush xml:id="br0">
      <inkml:brushProperty name="width" value="0.025" units="cm"/>
      <inkml:brushProperty name="height" value="0.025" units="cm"/>
      <inkml:brushProperty name="color" value="#66CC00"/>
    </inkml:brush>
  </inkml:definitions>
  <inkml:trace contextRef="#ctx0" brushRef="#br0">0 0 7911,'0'0'9375,"7"9"-5905,0 0-2966,-1 0 0,-1 0 0,0 1 1,0-1-1,-1 1 0,0 0 1,-1 0-1,0 1 0,-1-1 0,0 1 1,0-1-1,-1 13 0,1 280 3999,-4-196-3550,2-172-953,-7-236 0,8 306 0,1 0 0,-1 1 0,2-1 0,-1-1 0,0 1 0,1 0 0,0-1 0,0 1 0,0-1 0,0 0 0,1 0 0,0 0 0,0 0 0,0-1 0,0 1 0,0-1 0,1 0 0,0-1 0,-1 1 0,1-1 0,0 0 0,8 3 0,-7-3 0,0 0 0,0 0 0,1 0 0,-1 0 0,0-1 0,1 0 0,-1-1 0,0 1 0,1-1 0,-1 0 0,1-1 0,-1 0 0,0 0 0,1 0 0,-1-1 0,0 0 0,0 0 0,0 0 0,0-1 0,6-3 0,-5 0 0,0 0 0,0-1 0,-1 0 0,0 0 0,0 0 0,-1 0 0,1-1 0,-2 0 0,1 0 0,-1-1 0,0 1 0,-1-1 0,0 0 0,-1 0 0,1 0 0,-2 0 0,1 0 0,-1 0 0,-1-18 0,0 26 0,0 1 0,0 0 0,0-1 0,0 1 0,0-1 0,0 1 0,-1 0 0,1-1 0,0 1 0,0 0 0,0-1 0,-1 1 0,1 0 0,0 0 0,0-1 0,-1 1 0,1 0 0,0 0 0,0-1 0,-1 1 0,1 0 0,0 0 0,-1 0 0,1 0 0,0-1 0,-1 1 0,1 0 0,0 0 0,-1 0 0,1 0 0,0 0 0,-1 0 0,1 0 0,-1 0 0,1 0 0,0 0 0,-1 0 0,1 0 0,0 0 0,-1 0 0,1 0 0,0 0 0,-1 1 0,1-1 0,0 0 0,-1 0 0,1 0 0,0 1 0,-1-1 0,1 0 0,0 0 0,0 1 0,-1-1 0,1 0 0,0 0 0,0 1 0,-1-1 0,1 1 0,-18 16 0,6 3 0,1 0 0,0 1 0,2 1 0,1-1 0,0 1 0,2 1 0,0-1 0,2 1 0,0 0 0,2 0 0,0 32 0,1-50 0,1 0 0,1 0 0,-1 0 0,0 0 0,1-1 0,0 1 0,1 0 0,-1 0 0,1-1 0,-1 1 0,1-1 0,6 9 0,-6-10 0,1-1 0,-1 1 0,1-1 0,0 1 0,0-1 0,0 0 0,0-1 0,1 1 0,-1 0 0,0-1 0,1 0 0,-1 0 0,1 0 0,-1 0 0,1 0 0,0-1 0,-1 1 0,5-1 0,3 0 0,1 0 0,-1-1 0,0 0 0,1-1 0,-1 0 0,0-1 0,0 0 0,0-1 0,0 0 0,-1-1 0,1 0 0,-1 0 0,10-8 0,-14 9 0,0-1 0,1 0 0,-2 0 0,1 0 0,-1-1 0,1 0 0,-1 0 0,-1 0 0,0-1 0,1 1 0,-2-1 0,1 0 0,-1 0 0,0-1 0,-1 1 0,0 0 0,0-1 0,0 0 0,-1 1 0,1-11 0,-2 17 0,0 0 0,0-1 0,0 1 0,0 0 0,0 0 0,0 0 0,0-1 0,-1 1 0,1 0 0,0 0 0,0 0 0,-1 0 0,1-1 0,-1 1 0,1 0 0,-1 0 0,0 0 0,1 0 0,-1 0 0,0 0 0,0 0 0,0 1 0,1-1 0,-1 0 0,0 0 0,0 1 0,0-1 0,0 0 0,-1 1 0,1-1 0,0 1 0,0-1 0,0 1 0,0 0 0,0 0 0,-1-1 0,1 1 0,0 0 0,0 0 0,0 0 0,-1 0 0,1 0 0,0 0 0,0 1 0,0-1 0,-3 1 0,-1 0 0,1 1 0,-1-1 0,0 1 0,0 0 0,1 1 0,0-1 0,-1 1 0,1 0 0,0 0 0,-4 4 0,0 1 0,1 1 0,-1 0 0,2 1 0,-9 13 0,13-19 0,0 0 0,0 0 0,1 0 0,-1 0 0,1 0 0,0 1 0,0-1 0,0 0 0,0 1 0,1-1 0,0 1 0,0-1 0,0 0 0,1 8 0,1-9 6,-1-1 1,0 0-1,1 1 0,0-1 0,0 0 1,-1 0-1,1 0 0,0 0 1,0 0-1,1-1 0,-1 1 0,0 0 1,1-1-1,-1 0 0,1 0 1,-1 1-1,1-1 0,-1-1 0,1 1 1,4 1-1,58 8-657,-65-10 641,43 3-3061,-1-3-4099,-38 0 6169,38 0-12788</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10.140"/>
    </inkml:context>
    <inkml:brush xml:id="br0">
      <inkml:brushProperty name="width" value="0.025" units="cm"/>
      <inkml:brushProperty name="height" value="0.025" units="cm"/>
      <inkml:brushProperty name="color" value="#66CC00"/>
    </inkml:brush>
  </inkml:definitions>
  <inkml:trace contextRef="#ctx0" brushRef="#br0">94 67 7207,'0'0'11979,"7"-8"-11990,23-25 101,-8 11 5831,-82 19 1660,54 4-7581,0 1 0,0 0 0,0 0 0,1 0 0,-1 1 0,0 0 0,1 0 0,0 0 0,0 1 0,0-1 0,0 1 0,-7 9 0,10-12 0,1 0 0,0 0 0,0 0 0,0 1 0,0-1 0,0 0 0,0 1 0,0-1 0,0 1 0,0-1 0,1 1 0,-1-1 0,1 1 0,-1-1 0,1 1 0,0 0 0,-1-1 0,1 1 0,0 0 0,0-1 0,0 1 0,0 0 0,0-1 0,1 1 0,-1 0 0,0-1 0,1 1 0,0-1 0,-1 1 0,1 0 0,0-1 0,-1 0 0,1 1 0,0-1 0,0 1 0,0-1 0,0 0 0,1 0 0,-1 0 0,0 1 0,0-1 0,1 0 0,-1-1 0,1 1 0,-1 0 0,1 0 0,-1-1 0,1 1 0,-1 0 0,3 0 0,9 3-271,0 0 0,0-1 0,23 4-1,-26-6 69,0 0-1,0 1 0,0 0 0,-1 1 0,1 0 0,-1 1 0,1 0 0,9 6 0,-18-10 218,1 1 0,-1 0 1,1 0-1,-1 0 0,0 1 0,1-1 1,-1 0-1,0 0 0,0 1 0,0-1 1,0 0-1,0 1 0,0-1 1,-1 1-1,1-1 0,0 1 0,-1 0 1,1-1-1,-1 1 0,0 0 0,1-1 1,-1 1-1,0 0 0,0-1 0,0 3 1,-1-1 57,0 0 0,0 0 1,0-1-1,-1 1 0,1 0 1,-1-1-1,1 1 1,-1-1-1,0 1 0,0-1 1,0 0-1,0 0 1,-3 2-1,-4 3 147,0 0 1,0-1-1,-1 0 1,1-1-1,-1 0 1,-18 6-1,22-9-316,1 0 1,0-1-1,-1 0 0,1 0 1,-1-1-1,1 0 0,-1 1 1,1-2-1,-1 1 1,1-1-1,-8-1 0,11 1-42,0 0 0,0 0 0,1 0 0,-1 0 0,0 0 0,0-1 0,1 1 0,-1 0-1,1-1 1,-1 0 0,1 1 0,0-1 0,-1 0 0,1 0 0,0 1 0,0-1 0,0 0 0,1 0 0,-1 0-1,0 0 1,1 0 0,-1 0 0,1-1 0,0 1 0,-1 0 0,1 0 0,0 0 0,0 0 0,1 0 0,-1-1-1,1-1 1,6-26-9085,15 1-6498</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10.510"/>
    </inkml:context>
    <inkml:brush xml:id="br0">
      <inkml:brushProperty name="width" value="0.025" units="cm"/>
      <inkml:brushProperty name="height" value="0.025" units="cm"/>
      <inkml:brushProperty name="color" value="#66CC00"/>
    </inkml:brush>
  </inkml:definitions>
  <inkml:trace contextRef="#ctx0" brushRef="#br0">60 113 18225,'0'0'11350,"9"-1"-9210,-3 1-2050,0-1 0,0-1 0,0 1 0,0-1-1,0 0 1,0 0 0,-1 0 0,1-1 0,6-4 0,-9 5-82,0 0 0,0-1 0,0 1 0,0-1 0,0 0 0,0 0 0,-1 1 0,1-2 0,-1 1 0,0 0 0,0 0 0,0-1 1,0 1-1,-1-1 0,1 0 0,-1 1 0,0-1 0,1-7 0,-2 10-8,0 0 0,0 0 0,0 0 0,0 0 0,-1 0 0,1 0 0,0 0 0,-1 0 0,1 0 0,0 0 0,-1 0 0,1 0 0,-1 0 0,0 1 0,1-1 0,-1 0 0,0 0 0,1 0 0,-1 1 0,0-1 0,0 1 0,0-1 0,0 0 0,1 1 0,-1 0 0,0-1 0,0 1 0,0-1 0,0 1 0,0 0 0,0 0 0,0 0 0,0-1 0,0 1 0,0 0 0,0 0 0,0 0 0,0 1 0,0-1 0,0 0 0,0 0 0,0 0 0,-1 1 0,-5 0 0,1 0 0,0 0 0,0 0 0,0 1 0,0 0 0,-6 3 0,4 0 0,1 1 0,0-1 0,0 1 0,0 1 0,1-1 0,-1 1 0,2 0 0,-1 1 0,-7 13 0,10-17 0,0 1 0,0 0 0,1 0 0,0 0 0,0 0 0,0 0 0,1 1 0,0-1 0,0 0 0,0 1 0,0-1 0,1 1 0,0 0 0,0-1 0,1 1 0,-1-1 0,3 8 0,-1-10-24,0 1-1,0-1 1,0 0 0,0 0 0,1 0-1,-1-1 1,1 1 0,0-1 0,0 1-1,0-1 1,0 0 0,0 0 0,1 0-1,-1 0 1,0-1 0,1 1 0,0-1-1,-1 0 1,1 0 0,0 0 0,-1-1-1,5 1 1,10 1-608,0-1 0,0 0 0,23-3 0,29-9-6500,5-15-9780</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10.992"/>
    </inkml:context>
    <inkml:brush xml:id="br0">
      <inkml:brushProperty name="width" value="0.025" units="cm"/>
      <inkml:brushProperty name="height" value="0.025" units="cm"/>
      <inkml:brushProperty name="color" value="#66CC00"/>
    </inkml:brush>
  </inkml:definitions>
  <inkml:trace contextRef="#ctx0" brushRef="#br0">8 0 11915,'0'0'9834,"-2"12"-8105,-1 63 599,11 143 0,-2-145-784,-3 0 1,-11 127-1,-1-156-1544,7-112 0,3 33 0,1-1 0,2 1 0,1 0 0,2 0 0,16-47 0,-17 65 0,0 0 0,1 1 0,0 0 0,2 0 0,0 1 0,0 0 0,2 0 0,-1 1 0,2 1 0,0 0 0,1 0 0,24-18 0,-31 27 0,0 0 0,0 0 0,1 1 0,-1 0 0,1 0 0,0 1 0,0-1 0,-1 1 0,2 1 0,-1-1 0,0 2 0,0-1 0,0 0 0,0 1 0,10 2 0,-17-2 0,1 0 0,-1 0 0,1 0 0,0 0 0,-1 1 0,1-1 0,-1 0 0,1 0 0,-1 1 0,1-1 0,-1 0 0,1 1 0,-1-1 0,0 1 0,1-1 0,-1 1 0,1-1 0,-1 1 0,0-1 0,1 1 0,-1-1 0,0 1 0,0-1 0,0 1 0,1-1 0,-1 1 0,0 0 0,0-1 0,0 1 0,0-1 0,0 1 0,0 0 0,0-1 0,0 1 0,0-1 0,0 1 0,0 0 0,0-1 0,-1 1 0,1-1 0,-1 2 0,-13 23 0,0-12 0,0-1 0,-1-1 0,0 0 0,-1-1 0,0 0 0,-1-2 0,1 0 0,-2 0 0,1-2 0,-1 0 0,0-1 0,-21 3 0,37-8-63,0 0 0,0 0 0,1 1 0,-1-1 0,0-1 0,1 1 0,-1 0 0,0 0 0,1 0 0,-1-1 0,0 1 0,1-1 0,-1 0 0,1 1 0,-3-2 0,3 1-35,1 1 1,-1-1-1,1 0 0,0 1 1,-1-1-1,1 1 0,0-1 1,-1 0-1,1 1 1,0-1-1,0 0 0,0 1 1,-1-1-1,1 0 1,0 1-1,0-1 0,0 0 1,0 1-1,0-1 1,0 0-1,1 0 0,-1 1 1,0-1-1,0 0 1,1 0-1,1-3-515,0 0 0,0 0 1,0 0-1,1 0 0,-1 1 0,1-1 0,0 1 0,0 0 1,0 0-1,5-3 0,27-19-6172</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11.363"/>
    </inkml:context>
    <inkml:brush xml:id="br0">
      <inkml:brushProperty name="width" value="0.025" units="cm"/>
      <inkml:brushProperty name="height" value="0.025" units="cm"/>
      <inkml:brushProperty name="color" value="#66CC00"/>
    </inkml:brush>
  </inkml:definitions>
  <inkml:trace contextRef="#ctx0" brushRef="#br0">0 97 8136,'0'0'14429,"5"8"-10649,-3-5-3509,0 0 1,0 0-1,0 0 1,0-1-1,1 1 1,-1-1-1,1 1 1,0-1-1,-1 0 0,1 0 1,0 0-1,0 0 1,0-1-1,5 2 1,-3-2-116,-1 0 1,0 0 0,1-1 0,-1 0-1,0 0 1,1 0 0,-1 0-1,1-1 1,-1 1 0,0-1-1,0-1 1,1 1 0,-1 0-1,5-4 1,9-2-157,-2-1 0,28-18 0,-40 24 0,-1-1 0,1 1 0,-1-1 0,1 0 0,-1 0 0,0 0 0,0 0 0,0 0 0,0-1 0,-1 0 0,1 1 0,-1-1 0,0 0 0,0 0 0,-1 0 0,1 0 0,1-7 0,-3 10 0,0 0 0,0 0 0,0 1 0,0-1 0,-1 0 0,1 0 0,0 1 0,0-1 0,0 0 0,-1 0 0,1 1 0,0-1 0,-1 0 0,1 1 0,-1-1 0,1 0 0,-1 1 0,1-1 0,-1 1 0,1-1 0,-1 1 0,0-1 0,1 1 0,-1-1 0,0 1 0,1 0 0,-2-1 0,-29-5 0,21 6 0,0 0 0,-1 1 0,1 0 0,-11 3 0,12-1 0,0 0 0,1 1 0,-1 0 0,1 1 0,0-1 0,0 2 0,0-1 0,-7 7 0,12-8 0,-1-1 0,0 1 0,1 0 0,-1 0 0,1 0 0,0 0 0,1 0 0,-1 1 0,1-1 0,0 1 0,0 0 0,0-1 0,0 1 0,1 0 0,0 0 0,-1 7 0,2-10-4,0-1 0,1 0 0,-1 1 0,0-1 0,0 0 0,1 0 1,-1 1-1,0-1 0,1 0 0,-1 0 0,1 0 0,0 0 0,-1 0 0,1 0 0,0 1 0,0-1 0,0-1 0,0 1 0,-1 0 1,1 0-1,1 0 0,-1 0 0,0-1 0,1 2 0,2 0-78,1-1 0,-1 1 0,1 0 0,-1-1 0,1 0-1,9 1 1,4-1-1338,1-1 0,27-2 0,3-6-7997</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11.753"/>
    </inkml:context>
    <inkml:brush xml:id="br0">
      <inkml:brushProperty name="width" value="0.025" units="cm"/>
      <inkml:brushProperty name="height" value="0.025" units="cm"/>
      <inkml:brushProperty name="color" value="#66CC00"/>
    </inkml:brush>
  </inkml:definitions>
  <inkml:trace contextRef="#ctx0" brushRef="#br0">210 27 7687,'0'0'23591,"-10"-2"-22321,7 1-1250,-1 0-1,0 0 1,0 1-1,0 0 1,0 0-1,0 0 1,0 0-1,0 1 1,0-1 0,0 1-1,0 0 1,0 0-1,-5 3 1,2-1-26,1 1 0,-1 0-1,1 1 1,0-1 0,0 1 0,1 0 0,0 1 0,-6 6 0,-1 3 6,0 0 0,1 1 0,-15 29 0,23-39 0,0-1 0,1 1 0,-1-1 0,1 1 0,1 0 0,-1 0 0,1 0 0,0 0 0,0 0 0,1 0 0,-1 0 0,1 0 0,1 0 0,-1 1 0,3 8 0,-2-13 0,0 0 0,1 0 0,-1 0 0,0 0 0,1 0 0,-1-1 0,1 1 0,0-1 0,0 1 0,-1-1 0,1 1 0,0-1 0,0 0 0,0 0 0,0 0 0,1 0 0,-1 0 0,0-1 0,0 1 0,0-1 0,1 1 0,-1-1 0,0 0 0,1 0 0,-1 0 0,0 0 0,1 0 0,2-1 0,4 0 0,-1 0 0,0-1 0,1 0 0,-1 0 0,0-1 0,13-6 0,-8 2 8,0-1 0,-1 0 0,0-1-1,0-1 1,-1 0 0,0 0 0,-1-1 0,15-20 0,-19 22-35,0-1-1,0 1 1,-1-1 0,0 0 0,-1-1 0,0 1-1,-1-1 1,0 0 0,0 0 0,-1 0-1,-1 0 1,1-12 0,-2 22-147,0 0 0,0 0 0,0 0 0,0 0 0,0-1 0,-1 1-1,1 0 1,0 0 0,0 0 0,-1 0 0,1 0 0,-1 0 0,1 0 0,-1 0 0,1 0 0,-1 0-1,1 0 1,-1 0 0,0 0 0,0 0 0,1 1 0,-1-1 0,0 0 0,0 0 0,0 1 0,0-1 0,-2 0-1,-31-2-11195,23 5 5028</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51.200"/>
    </inkml:context>
    <inkml:brush xml:id="br0">
      <inkml:brushProperty name="width" value="0.025" units="cm"/>
      <inkml:brushProperty name="height" value="0.025" units="cm"/>
    </inkml:brush>
  </inkml:definitions>
  <inkml:trace contextRef="#ctx0" brushRef="#br0">126 8 18834,'-5'9'2941,"-4"7"-1278,0 1 0,2 0 0,0 1 0,-9 32 0,11-24-1131,1-1 0,0 1-1,1 38 1,4-8-476,-5 115 246,2-152-274,-1 0-1,0 0 0,-2 0 1,0-1-1,-1 1 1,-13 28-1,11-40-27,5-20 0,5-22 0,3-8 0,2 1 0,24-78 0,39-78 0,-59 168 0,2 1 0,27-48 0,-36 71 0,-1 0 0,1 1 0,0-1 0,0 1 0,0 0 0,1 0 0,0 0 0,0 1 0,0-1 0,1 1 0,-1 1 0,1-1 0,0 1 0,0 0 0,0 0 0,0 1 0,1 0 0,-1 0 0,12-2 0,-17 4 0,0 0 0,0 0 0,0 0 0,0 0 0,1 0 0,-1 1 0,0-1 0,0 0 0,0 1 0,0-1 0,0 1 0,0-1 0,0 1 0,0-1 0,0 1 0,0 0 0,0-1 0,0 1 0,-1 0 0,1 0 0,0 0 0,0 0 0,-1 0 0,1 0 0,0 0 0,-1 0 0,1 0 0,-1 0 0,0 0 0,1 0 0,-1 0 0,0 0 0,0 0 0,1 0 0,-1 1 0,0-1 0,0 0 0,0 0 0,0 0 0,-1 0 0,1 0 0,0 1 0,-1 1 0,0 3 0,0 0 0,-1 1 0,1-1 0,-1 0 0,-1 0 0,-5 11 0,-13 12 0,-1-2 0,-1 0 0,-2-2 0,0-1 0,-2 0 0,-45 29 0,51-41 0,22-12 2,-1 0-1,0 0 1,0 0 0,0 0-1,0 0 1,0 0 0,0 0 0,0 0-1,0 0 1,0-1 0,0 1-1,1 0 1,-1 0 0,0 0-1,0 0 1,0 0 0,0 0-1,0 0 1,0-1 0,0 1-1,0 0 1,0 0 0,0 0 0,0 0-1,0 0 1,0 0 0,0-1-1,0 1 1,0 0 0,0 0-1,0 0 1,0 0 0,0 0-1,0 0 1,0 0 0,0-1-1,-1 1 1,1 0 0,0 0-1,0 0 1,0 0 0,0 0 0,0 0-1,0 0 1,0 0 0,0-1-1,0 1 1,-1 0 0,1 0-1,0 0 1,0 0 0,0 0-1,0 0 1,0 0 0,0 0-1,-1 0 1,9-11-482,105-97-11103,-79 77 7097,12-13-3180</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12.190"/>
    </inkml:context>
    <inkml:brush xml:id="br0">
      <inkml:brushProperty name="width" value="0.025" units="cm"/>
      <inkml:brushProperty name="height" value="0.025" units="cm"/>
      <inkml:brushProperty name="color" value="#66CC00"/>
    </inkml:brush>
  </inkml:definitions>
  <inkml:trace contextRef="#ctx0" brushRef="#br0">72 33 17072,'0'0'3160,"0"12"-576,-21 253 2997,1-1-1211,19-350-4370,3-121 0,0 176 0,2 0 0,1 0 0,1 0 0,14-42 0,-17 68-10,-1-1-1,1 1 1,0 0 0,0 0-1,0 1 1,0-1 0,1 0 0,0 1-1,0 0 1,0 0 0,1 0-1,-1 1 1,1-1 0,0 1-1,0 0 1,0 1 0,10-5-1,-12 6 3,1 0-1,0 0 0,-1 0 0,1 1 0,-1-1 0,1 1 0,0 0 0,-1 0 1,1 0-1,0 0 0,0 1 0,-1-1 0,1 1 0,-1 0 0,1 0 0,-1 0 0,1 1 1,-1-1-1,0 1 0,0 0 0,1 0 0,-1 0 0,-1 0 0,1 1 0,0-1 1,0 1-1,-1 0 0,4 5 0,-4-5 10,1 0 1,-1 0-1,-1 0 1,1 0-1,0 1 1,-1-1-1,0 1 1,0-1 0,0 1-1,0 0 1,0-1-1,-1 1 1,0 0-1,0-1 1,0 1-1,0 0 1,0-1-1,-1 5 1,-1-2 13,0 1 1,-1-1 0,1 0-1,-1-1 1,0 1 0,0 0-1,-1-1 1,0 0 0,-7 9-1,-2-1 22,0-1 0,-1 0 0,0-1 0,-1-1-1,-1 0 1,-23 11 0,34-18-30,0-1-1,1 0 1,-1 0-1,0-1 1,0 0 0,0 1-1,0-1 1,-1-1-1,1 1 1,0-1-1,0 0 1,0 0 0,-1-1-1,-5 0 1,10 0-12,0 1 1,-1-1-1,1 0 1,0 1-1,0-1 1,0 0-1,0 0 1,-1 1-1,1-1 1,0 0-1,0 0 1,1 0-1,-1 0 1,0-1-1,0 1 1,0 0-1,1 0 1,-1 0-1,0-1 1,1 1 0,-1-2-1,1 0-28,-1-1 0,1 1 0,0-1 0,0 1 0,0-1 0,0 1 1,1-1-1,-1 1 0,1-1 0,0 1 0,3-6 0,-1 0-828,1 0 1,1 0-1,0 1 0,9-13 1,29-31-7124,-26 32 3567,25-27-11059</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12.551"/>
    </inkml:context>
    <inkml:brush xml:id="br0">
      <inkml:brushProperty name="width" value="0.025" units="cm"/>
      <inkml:brushProperty name="height" value="0.025" units="cm"/>
      <inkml:brushProperty name="color" value="#66CC00"/>
    </inkml:brush>
  </inkml:definitions>
  <inkml:trace contextRef="#ctx0" brushRef="#br0">38 0 17424,'0'0'3492,"0"56"287,-2-15-415,-6 6-770,-2 3-704,3 2-1666,-1-3-224,5-6 0,3-4 0,0-6 0,3-9 0,8-8-192,3-11-2787,-1-5-2530,1-9-3107</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12.876"/>
    </inkml:context>
    <inkml:brush xml:id="br0">
      <inkml:brushProperty name="width" value="0.025" units="cm"/>
      <inkml:brushProperty name="height" value="0.025" units="cm"/>
      <inkml:brushProperty name="color" value="#66CC00"/>
    </inkml:brush>
  </inkml:definitions>
  <inkml:trace contextRef="#ctx0" brushRef="#br0">9 96 10570,'0'0'15204,"11"2"-12588,-6-1-2453,-1 1-2,1-1-1,0 0 1,0 0-1,0 0 1,0 0-1,0-1 1,0 1-1,0-2 0,0 1 1,0 0-1,0-1 1,0 0-1,0 0 1,0 0-1,0-1 1,0 0-1,-1 0 1,1 0-1,0 0 0,-1-1 1,0 0-1,6-4 1,-8 5-146,0 0-1,0 0 1,0 0 0,0 0-1,0-1 1,0 1 0,0-1-1,-1 1 1,1-1 0,-1 0-1,0 1 1,0-1 0,0 0-1,0 0 1,0 0 0,-1 0-1,1 0 1,-1 0 0,0-5-1,0 7-6,-1 0-1,1 0 0,0 0 1,-1 0-1,1 0 0,-1 0 0,1 0 1,-1 0-1,1 0 0,-1 0 0,0 0 1,0 1-1,1-1 0,-1 0 0,0 1 1,0-1-1,0 0 0,0 1 0,0-1 1,1 1-1,-3-1 0,0 0 0,0 0-1,1 1 0,-1-1 1,0 1-1,0 0 0,0 0 1,0 0-1,0 0 0,0 0 1,-6 2-1,3 0-6,0 1 0,0-1 0,0 2 0,0-1 0,0 1 0,0-1 0,1 2 0,0-1 0,0 0 0,0 1 0,1 0 0,-1 0 0,1 1 0,0-1 0,1 1 0,-1 0 0,1 0 0,0 0 0,-4 12 0,5-12 0,0-1 0,0 1 0,0-1 0,1 1 0,-1-1 0,1 1 0,0 0 0,1 0 0,0 0 0,0-1 0,0 1 0,0 0 0,1 0 0,0 0 0,0-1 0,1 1 0,0-1 0,0 1 0,0-1 0,0 1 0,1-1 0,0 0 0,5 6 0,-3-6 2,1 0-1,0-1 1,0 0 0,0 0-1,0 0 1,1-1 0,-1 0-1,1 0 1,0 0 0,0-1-1,11 2 1,-1-1-555,1-1-1,0-1 0,28-1 1,10-4-6189</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13.512"/>
    </inkml:context>
    <inkml:brush xml:id="br0">
      <inkml:brushProperty name="width" value="0.025" units="cm"/>
      <inkml:brushProperty name="height" value="0.025" units="cm"/>
      <inkml:brushProperty name="color" value="#66CC00"/>
    </inkml:brush>
  </inkml:definitions>
  <inkml:trace contextRef="#ctx0" brushRef="#br0">1 0 7175,'0'0'9566,"3"14"-6518,10 75 145,-7-41-1111,18 73 0,-23-118-2034,-1 0-1,1 0 1,0 0 0,0 0 0,0 0 0,0-1-1,0 1 1,1 0 0,0-1 0,-1 1 0,1-1-1,0 1 1,0-1 0,0 0 0,0 0 0,1 0 0,-1 0-1,0 0 1,1 0 0,0-1 0,-1 1 0,1-1-1,0 0 1,0 0 0,-1 0 0,1 0 0,0 0 0,0-1-1,0 1 1,0-1 0,0 0 0,0 1 0,1-2-1,-1 1 1,0 0 0,0-1 0,0 1 0,0-1-1,-1 0 1,7-2 0,3-2 84,0-1-1,0-1 1,-1 0-1,0 0 1,0-1-1,0 0 1,-1-1-1,9-10 1,75-97 450,-94 116-565,0 0 0,1 0 0,-1-1-1,0 1 1,0 0 0,0-1 0,1 1 0,-1 0 0,0 0 0,0 0 0,1-1 0,-1 1-1,0 0 1,1 0 0,-1 0 0,0 0 0,1-1 0,-1 1 0,0 0 0,0 0 0,1 0-1,-1 0 1,0 0 0,1 0 0,-1 0 0,1 0 0,-1 0 0,0 0 0,1 0 0,-1 0 0,0 0-1,1 0 1,-1 0 0,0 1 0,0-1 0,1 0 0,-1 0 0,0 0 0,1 0 0,-1 1-1,0-1 1,0 0 0,1 0 0,-1 0 0,0 1 0,0-1 0,1 0 0,-1 1 0,0-1-1,0 0 1,0 0 0,0 1 0,0-1 0,1 1 0,3 18 164,-2 19 24,-2-25-133,0 0 1,1 0-1,0 0 1,1 0-1,1-1 1,0 1-1,5 12 1,-7-24-73,0 0 0,-1 0 0,1 0 0,0 0 0,0 0 0,0 0 0,0 0 0,0-1 0,0 1 0,0 0 0,0-1 0,0 1 0,1 0 0,-1-1 0,0 1 0,0-1 0,1 0 0,-1 1 0,0-1 0,0 0 0,1 0 0,-1 0 0,0 0 0,1 0 0,-1 0 0,0 0 0,1 0 0,-1 0 0,0-1 0,0 1 0,1-1 0,-1 1 0,1-1 0,4-2 0,0 1 0,0-1 0,-1 0 0,0 0 0,10-7 0,48-53 0,-47 46 0,0 1 0,1 1 0,24-18 0,-40 31 0,0 1 0,1 0 0,-1 0 0,1 0 0,-1 1 0,1-1 0,-1 0 0,1 1 0,-1-1 0,1 1 0,0-1 0,-1 1 0,1-1 0,0 1 0,-1 0 0,1 0 0,0 0 0,0 0 0,-1 0 0,1 1 0,0-1 0,-1 0 0,1 1 0,1 0 0,-1 1 0,0-1 0,0 1 0,-1-1 0,1 1 0,-1 0 0,1 0 0,-1 0 0,0 0 0,0 0 0,0 0 0,0 0 0,0 0 0,0 0 0,0 1 0,0 2 0,2 13 0,-1-1 0,0 1 0,-2 31 0,-1-36 0,-2 18-1720,-4-25-281,-7-17-625,0-9-4736</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13.869"/>
    </inkml:context>
    <inkml:brush xml:id="br0">
      <inkml:brushProperty name="width" value="0.025" units="cm"/>
      <inkml:brushProperty name="height" value="0.025" units="cm"/>
      <inkml:brushProperty name="color" value="#66CC00"/>
    </inkml:brush>
  </inkml:definitions>
  <inkml:trace contextRef="#ctx0" brushRef="#br0">0 1 21973,'0'0'6502</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17.925"/>
    </inkml:context>
    <inkml:brush xml:id="br0">
      <inkml:brushProperty name="width" value="0.025" units="cm"/>
      <inkml:brushProperty name="height" value="0.025" units="cm"/>
      <inkml:brushProperty name="color" value="#66CC00"/>
    </inkml:brush>
  </inkml:definitions>
  <inkml:trace contextRef="#ctx0" brushRef="#br0">0 248 8040,'13'-27'1646,"5"-13"2918,18-51-1,-33 78-2690,1-1-1,-2 1 1,1 0-1,-1-23 1,-13 69 1689,0-8-3542,-6 45 148,3 1 0,3 1 1,3 0-1,4 0 0,7 121 0,-3-191-168,4 29 0,-4-30 0,0 0 0,1 1 0,-1-1 0,0 0 0,1 0 0,-1 0 0,1 0 0,-1 0 0,1 0 0,-1 0 0,1 0 0,0 0 0,-1 0 0,1 0 0,0 0 0,0 0 0,0-1 0,0 1 0,0 0 0,-1-1 0,3 2 0,-2-2 0,0 0 0,-1-1 0,1 1 0,0 0 0,-1 0 0,1-1 0,-1 1 0,1-1 0,0 1 0,-1 0 0,1-1 0,-1 1 0,1-1 0,-1 1 0,0-1 0,1 0 0,-1 1 0,1-1 0,-1 1 0,0-1 0,1 0 0,-1 1 0,0-1 0,0 0 0,0 1 0,0-1 0,1 0 0,-1 1 0,0-1 0,0 0 0,0 1 0,-1-2 0,4-28 0,-3 28 0,2-30 0,-2 0 0,-1 0 0,-1 0 0,-2 0 0,-1 0 0,-18-59 0,26 95 0,-1 0 0,1-1 0,0 1 0,0-1 0,1 0 0,-1 0 0,1 0 0,0 0 0,-1 0 0,1-1 0,1 0 0,-1 0 0,0 0 0,0 0 0,8 1 0,2 2 0,1-1 0,0 0 0,0-1 0,18 1 0,-15-3 0,1-1 0,-1-1 0,1-1 0,-1 0 0,0-1 0,0-1 0,0-1 0,0-1 0,-1 0 0,0-1 0,0-1 0,0 0 0,26-20 0,-43 28 0,1 0 0,-1-1 0,1 1 0,-1-1 0,1 1 0,-1 0 0,1 0 0,-1-1 0,1 1 0,-1 0 0,1 0 0,0-1 0,-1 1 0,1 0 0,-1 0 0,1 0 0,-1 0 0,1 0 0,0 0 0,-1 0 0,1 0 0,-1 0 0,1 0 0,0 1 0,-1-1 0,1 0 0,-1 0 0,1 0 0,-1 1 0,1-1 0,-1 0 0,1 1 0,-1-1 0,1 0 0,-1 1 0,1-1 0,-1 1 0,0-1 0,1 1 0,-1-1 0,0 1 0,1 0 0,11 32 0,-2-3 0,-8-26 0,0-1 0,1 1 0,0-1 0,-1 0 0,1 0 0,0 0 0,1 0 0,-1 0 0,0-1 0,1 1 0,-1-1 0,1 0 0,0 0 0,0-1 0,0 1 0,0-1 0,5 1 0,-1 0 0,0-1 0,0-1 0,0 0 0,1 0 0,-1 0 0,0-1 0,0 0 0,11-3 0,10-6 0,-1 0 0,0-1 0,44-25 0,-72 35 0,7-2-608,10-6-3859,-17 9 4342,0-1-1,0 1 0,1 0 0,-1 0 1,0 0-1,0 0 0,0 0 0,1 0 1,-1 0-1,0 0 0,0 0 0,0 0 1,1 0-1,-1-1 0,0 1 0,0 0 0,0 0 1,0 0-1,0 0 0,1-1 0,-1 1 1,0 0-1,0 0 0,0 0 0,0 0 1,0-1-1,0 1 0,0 0 0,0 0 1,0 0-1,0-1 0,0 1 0,0 0 1,0 0-1,0-1 0,0 1 0,0 0 1,0 0-1,0 0 0,0-1 0,0 1 1,0 0-1,0 0 0,0 0 0,0-1 1,0 1-1,0 0 0,0 0 0,-1 0 1,1-1-1,-6-5-8981</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18.283"/>
    </inkml:context>
    <inkml:brush xml:id="br0">
      <inkml:brushProperty name="width" value="0.025" units="cm"/>
      <inkml:brushProperty name="height" value="0.025" units="cm"/>
      <inkml:brushProperty name="color" value="#66CC00"/>
    </inkml:brush>
  </inkml:definitions>
  <inkml:trace contextRef="#ctx0" brushRef="#br0">1 1 18610,'0'0'2850,"57"51"-5700,-18-47-3044</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18.641"/>
    </inkml:context>
    <inkml:brush xml:id="br0">
      <inkml:brushProperty name="width" value="0.025" units="cm"/>
      <inkml:brushProperty name="height" value="0.025" units="cm"/>
      <inkml:brushProperty name="color" value="#66CC00"/>
    </inkml:brush>
  </inkml:definitions>
  <inkml:trace contextRef="#ctx0" brushRef="#br0">138 243 9417,'0'0'17686,"-10"1"-15236,2 1-2219,0 0 0,0 0 0,0 1 0,1 0 0,-1 0 0,1 1 1,-1 0-1,-10 8 0,14-9-168,0 0 0,0 1 0,1-1 0,-1 1 0,1 0 0,0 0 0,0 0 0,0 1 0,0-1 0,1 1 0,0-1 0,0 1 0,0 0 0,1 0 0,-1 0 0,1 0 0,-1 9 0,3-13-63,-1 1 0,0-1 0,0 0 0,1 1 0,-1-1 0,0 0 0,1 0 0,0 1 0,-1-1 0,1 0 0,0 0 0,-1 0 0,1 0 0,0 0 0,0 0 0,0 0 0,0 0 0,0 0 0,0 0 0,0 0 0,0-1 0,0 1 0,0 0 0,1-1 0,-1 1 0,0-1 0,0 0 0,1 1 0,-1-1 0,0 0 0,1 1 0,-1-1 0,0 0 0,1 0 0,-1 0 0,2-1 0,53-2 0,-42-1 0,0-1 0,-1 0 0,1-1 0,-2 0 0,1-1 0,-1 0 0,0-1 0,0 0 0,-1-1 0,0 0 0,0-1 0,-1-1 0,-1 1 0,15-21 0,-12 14 0,-1-1 0,0-1 0,-1 1 0,-1-2 0,-1 1 0,-1-1 0,0 0 0,-2-1 0,5-26 0,-11 16 0,1 31 0,0 0 0,0 0 0,0-1 0,0 1 0,0 0 0,0 0 0,-1 0 0,1-1 0,0 1 0,0 0 0,0 0 0,0 0 0,-1 0 0,1-1 0,0 1 0,0 0 0,0 0 0,0 0 0,-1 0 0,1 0 0,0 0 0,0-1 0,-1 1 0,1 0 0,0 0 0,0 0 0,-1 0 0,1 0 0,0 0 0,0 0 0,0 0 0,-1 0 0,1 0 0,0 0 0,0 0 0,-1 0 0,1 0 0,0 1 0,0-1 0,-1 0 0,1 0 0,0 0 0,0 0 0,0 0 0,0 0 0,-1 1 0,1-1 0,0 0 0,0 0 0,-4 4 0,1 0 0,0 0 0,0 0 0,0 1 0,0-1 0,1 1 0,-1 0 0,-1 5 0,-1 5 9,0-1 0,1 1 1,0 0-1,2 0 0,-1 0 0,2 0 1,0 0-1,1 0 0,0 1 0,4 19 0,-3-29-25,0-1-1,0 1 0,1-1 0,0 1 0,0-1 0,1 1 0,-1-1 0,1 0 0,0 0 0,0 0 0,1-1 1,0 1-1,0-1 0,0 0 0,0 0 0,0 0 0,1 0 0,0-1 0,0 0 0,0 0 0,0 0 1,0 0-1,0-1 0,1 0 0,-1 0 0,1-1 0,0 1 0,-1-1 0,12 0 0,15 0-3757,1-2-7389</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15.149"/>
    </inkml:context>
    <inkml:brush xml:id="br0">
      <inkml:brushProperty name="width" value="0.025" units="cm"/>
      <inkml:brushProperty name="height" value="0.025" units="cm"/>
      <inkml:brushProperty name="color" value="#66CC00"/>
    </inkml:brush>
  </inkml:definitions>
  <inkml:trace contextRef="#ctx0" brushRef="#br0">154 166 7655,'0'0'7602,"8"-11"-2450,-4 4-4308,24-39 1445,-27 43-1892,0 0 0,0 0 1,-1 0-1,1 0 0,-1 0 1,1 0-1,-1 0 0,0 0 0,0 0 1,0 0-1,-2-5 0,2 7-311,-1 0-1,1 0 1,-1 0-1,0 0 0,0 0 1,1 0-1,-1 0 0,0 0 1,0 0-1,0 1 1,0-1-1,0 0 0,0 1 1,0-1-1,-1 0 0,1 1 1,0-1-1,0 1 1,0 0-1,-1-1 0,1 1 1,0 0-1,0 0 0,-1 0 1,1 0-1,0 0 1,0 0-1,-1 0 0,1 0 1,0 0-1,0 1 0,-3 0 1,-1 0 148,-1 0 0,1 1 1,-1-1-1,1 1 0,0 1 1,-7 3-1,1 1-234,1 1 0,1 0 0,-1 1 0,2 0 0,-1 1 0,-10 15 0,14-18 0,0 0 0,1 1 0,0-1 0,0 1 0,0 0 0,1 0 0,1 0 0,-1 1 0,1-1 0,-1 13 0,3-20 0,0-1 0,0 1 0,-1-1 0,1 1 0,0-1 0,0 0 0,0 1 0,0-1 0,1 1 0,-1-1 0,0 1 0,0-1 0,0 1 0,0-1 0,0 1 0,0-1 0,1 0 0,-1 1 0,0-1 0,0 1 0,1-1 0,-1 0 0,0 1 0,1-1 0,-1 0 0,0 1 0,1-1 0,-1 0 0,0 0 0,1 1 0,-1-1 0,1 0 0,-1 0 0,1 0 0,-1 1 0,0-1 0,1 0 0,0 0 0,22-7 0,16-22 0,-33 23-37,0 0-164,-1 1-1,0 0 0,1 0 1,0 1-1,0-1 0,10-4 1,-15 9 160,0-1 0,0 1 0,0-1 0,0 1 0,0 0 0,0 0 0,1 0 0,-1 0 0,0 0 0,0 0 0,0 0 0,0 0 0,0 0 0,0 0 0,0 1 0,0-1 0,0 0 0,0 1 0,0-1 0,2 1 0,-2 1 10,1-1-1,-1 1 1,1-1-1,-1 1 1,1 0-1,-1-1 1,0 1-1,0 0 1,0 0-1,0 0 1,0 0-1,0 0 1,-1 0-1,2 3 1,9 47 103,-2 0 0,-2 1 0,-2 0 0,-3 1 0,-6 75 0,3-112 145,-1 1 0,-1-1 0,0 1 0,-2-1 1,-9 25-1,12-37-151,0 0 0,-1-1 0,1 1 0,-1 0 0,0-1 0,0 0 1,-1 1-1,0-1 0,1-1 0,-6 5 0,7-7-51,0 1-1,0-1 1,-1 0-1,1 0 1,-1 0-1,1 0 1,-1 0-1,1 0 1,-1-1-1,0 1 1,1-1-1,-1 0 1,0 0-1,1 0 1,-1 0-1,0 0 1,1-1-1,-1 1 1,0-1-1,1 1 1,-4-2-1,2 0-14,0 0 0,0-1 0,1 1 0,-1-1 0,0 1 0,1-1 0,0 0 0,0-1 0,0 1 0,0 0 0,0-1 0,0 0 0,1 0 0,0 0 0,0 0 0,0 0 0,0 0 0,1 0 0,-1 0 0,1-1 0,-1-6 0,1 3 0,-1 0 0,1 0 0,1 0 0,0 0 0,0 0 0,0 0 0,1 1 0,1-1 0,-1 0 0,1 0 0,5-12 0,2 2-75,1 0 1,1 1-1,0 0 1,26-28-1,66-56-766,-22 22 101,-55 51 234,-1-1 0,25-37 0,-44 56 703,1 0 1,-1-1-1,-1 0 0,0 0 0,-1 0 0,0-1 1,0 0-1,-1 0 0,-1 1 0,2-23 0,-4 33-173,0 0 0,0-1-1,0 1 1,0-1 0,0 1 0,0-1-1,0 1 1,0 0 0,-1-1-1,1 1 1,-1-1 0,1 1-1,-1 0 1,1-1 0,-1 1-1,0 0 1,1 0 0,-1 0 0,-1-2-1,1 3-5,0-1 1,0 1-1,0 0 0,1 0 0,-1-1 0,0 1 0,0 0 1,0 0-1,0 0 0,0 0 0,1 0 0,-1 0 0,0 0 0,0 0 1,0 0-1,0 1 0,0-1 0,1 0 0,-1 0 0,0 1 1,0-1-1,-1 1 0,-2 2 28,-1 0-1,1 0 1,-1 1 0,1-1-1,0 1 1,1 0 0,-1 0-1,-4 7 1,2-1-46,-1 2 0,2-1 0,-1 1 0,2-1 0,-1 2 0,2-1 0,0 0 0,0 1 0,1-1 0,1 1 0,-1 21 0,2-33 0,0 0 0,0 0 0,0 0 0,0 0 0,1 0 0,-1 0 0,0 0 0,0 0 0,1-1 0,-1 1 0,0 0 0,1 0 0,-1 0 0,1 0 0,-1 0 0,1-1 0,-1 1 0,1 0 0,0 0 0,-1-1 0,1 1 0,0-1 0,0 1 0,0-1 0,-1 1 0,3 0 0,-1 0 0,0-1 0,0 1 0,1-1 0,-1 0 0,0 1 0,1-1 0,-1 0 0,1 0 0,-1-1 0,4 0 0,4-1 0,-1-1 0,0 0 0,0 0 0,13-8 0,22-19 0,-35 23 0,0 0 0,0 1 0,0 0 0,1 1 0,0 0 0,17-6 0,-26 11 0,0 0 0,0 0 0,0 0 0,0 0 0,0 0 0,0 1 0,0-1 0,0 0 0,0 1 0,0-1 0,-1 1 0,1-1 0,0 1 0,0-1 0,0 1 0,-1 0 0,1-1 0,0 1 0,-1 0 0,1-1 0,-1 1 0,1 0 0,-1 0 0,1 0 0,-1 0 0,1 0 0,-1-1 0,0 1 0,1 0 0,-1 0 0,0 0 0,0 2 0,10 44 0,-6-26 0,-3-18 0,0-1 0,0 1 0,0-1 0,0 1 0,0-1 0,1 0 0,-1 1 0,1-1 0,-1 0 0,1 0 0,0 0 0,0 0 0,0-1 0,0 1 0,0 0 0,0-1 0,1 1 0,-1-1 0,0 0 0,1 0 0,-1 0 0,1 0 0,-1 0 0,1-1 0,0 1 0,-1-1 0,1 1 0,0-1 0,-1 0 0,1 0 0,0 0 0,-1-1 0,1 1 0,0-1 0,-1 1 0,1-1 0,3-1 0,9-3 0,0 0 0,-1-1 0,0 0 0,0-1 0,14-10 0,21-18 0,-37 25 0,1 0 0,1 1 0,-1 0 0,24-10 0,-36 19 0,-1 0 0,0 0 0,0 0 0,0 0 0,0 0 0,1 0 0,-1 0 0,0 0 0,0 0 0,1 0 0,-1 0 0,0 0 0,0 0 0,0 0 0,1 0 0,-1 0 0,0 0 0,0 0 0,0 0 0,0 0 0,1 0 0,-1 0 0,0 0 0,0 1 0,0-1 0,1 0 0,-1 0 0,0 0 0,0 0 0,0 0 0,0 0 0,0 1 0,0-1 0,1 0 0,-1 0 0,0 0 0,0 1 0,0-1 0,0 0 0,0 0 0,0 0 0,0 1 0,0-1 0,0 0 0,0 0 0,0 1 0,0 15 0,-10 23 0,9-35 0,0 12-991,9-13-1555,16-17-4658,-2-7-2010</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15.538"/>
    </inkml:context>
    <inkml:brush xml:id="br0">
      <inkml:brushProperty name="width" value="0.025" units="cm"/>
      <inkml:brushProperty name="height" value="0.025" units="cm"/>
      <inkml:brushProperty name="color" value="#66CC00"/>
    </inkml:brush>
  </inkml:definitions>
  <inkml:trace contextRef="#ctx0" brushRef="#br0">97 58 18834,'0'0'13207,"-9"-3"-12582,4 1-579,-1 0-34,1 1-1,0-1 0,-1 1 1,1 0-1,-1 0 0,-8 1 1,13 0-13,-1 0 0,0 0 1,1 0-1,-1 1 0,1-1 0,-1 1 1,1-1-1,-1 1 0,1-1 0,0 1 1,-1 0-1,1 0 0,0 0 0,-1 0 1,1 0-1,0 0 0,0 0 0,0 0 1,0 0-1,0 0 0,0 1 0,0-1 1,0 0-1,1 1 0,-1-1 0,0 1 1,1-1-1,-1 1 0,1-1 0,0 1 1,-1-1-1,1 4 0,0-4 1,0 0 0,-1 1 0,1-1 0,0 0 0,0 0-1,1 0 1,-1 1 0,0-1 0,0 0 0,0 0 0,1 0 0,-1 0 0,1 0 0,-1 1 0,1-1 0,-1 0 0,1 0-1,0 0 1,-1 0 0,1 0 0,0-1 0,0 1 0,1 1 0,1 0-2,0 0-1,0-1 1,-1 1 0,1-1-1,0 0 1,0 0 0,1 0-1,-1 0 1,4 0 0,11 1-69,0-1 0,31-3 0,-28 2-91,178-10 482,-199 10-318,1 0 0,-1-1 1,0 1-1,0 0 0,0 0 0,1-1 0,-1 1 1,0 0-1,0-1 0,0 1 0,0 0 0,0 0 0,0-1 1,0 1-1,0 0 0,0-1 0,0 1 0,0 0 1,0-1-1,0 1 0,0 0 0,0-1 0,0 1 1,0 0-1,0 0 0,0-1 0,0 1 0,-1 0 1,1-1-1,0 1 0,0 0 0,0 0 0,0-1 1,-1 1-1,1 0 0,0 0 0,0 0 0,-1-1 1,1 1-1,0 0 0,0 0 0,-1 0 0,1 0 1,-1-1-1,-14-16-17,13 14 11,1 2-202,0 0-1,-1 0 1,1 0-1,0 0 1,0-1-1,0 1 1,0 0 0,0-1-1,0 1 1,0-1-1,1 1 1,-1-1-1,0 0 1,1 1 0,-1-1-1,1 1 1,0-1-1,0 0 1,-1 1-1,1-1 1,0 0-1,0 0 1,1 1 0,-1-1-1,0 0 1,0 1-1,1-1 1,-1 0-1,1 1 1,1-4 0,1 3-643,0-1 0,1 1 0,-1 0 0,1 0 0,-1 0 0,1 0 0,0 1 0,0 0 0,0-1 0,0 1 1,8-1-1,24-4-7805</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51.608"/>
    </inkml:context>
    <inkml:brush xml:id="br0">
      <inkml:brushProperty name="width" value="0.025" units="cm"/>
      <inkml:brushProperty name="height" value="0.025" units="cm"/>
    </inkml:brush>
  </inkml:definitions>
  <inkml:trace contextRef="#ctx0" brushRef="#br0">188 0 15150,'0'0'4266,"-3"11"26,-14 40-1749,-42 90 1,36-92-1220,2 2 0,-24 83 0,39-107-1324,1 0 0,1 0 0,1 1 0,2-1 0,2 37 0,-1-64 0,-1 0 0,1 1 0,0-1 0,0 0 0,0 0 0,0 1 0,0-1 0,0 0 0,0 1 0,0-1 0,0 0 0,0 1 0,0-1 0,0 0 0,0 1 0,0-1 0,0 0 0,0 1 0,0-1 0,1 0 0,-1 1 0,0-1 0,0 0 0,0 0 0,0 1 0,1-1 0,-1 0 0,0 0 0,0 1 0,1-1 0,-1 0 0,0 0 0,0 0 0,1 1 0,-1-1 0,0 0 0,0 0 0,1 0 0,-1 0 0,0 0 0,1 0 0,-1 1 0,0-1 0,1 0 0,-1 0 0,0 0 0,1 0 0,-1 0 0,0 0 0,1 0 0,-1-1 0,0 1 0,1 0 0,-1 0 0,0 0 0,1 0 0,-1 0 0,0 0 0,0-1 0,1 1 0,-1 0 0,0 0 0,1-1 0,12-17 0,32-137 0,2-7 0,-45 157 0,14-38 0,32-61 0,-43 94 0,1 0 0,0 0 0,1 1 0,0-1 0,0 2 0,1-1 0,0 1 0,1 0 0,0 1 0,0 0 0,16-9 0,-24 15 0,0 0 0,1 0 0,-1 0 0,1 0 0,0 1 0,-1-1 0,1 0 0,0 1 0,-1 0 0,1-1 0,0 1 0,0 0 0,-1 0 0,1 0 0,0 0 0,-1 0 0,1 0 0,0 1 0,0-1 0,-1 0 0,1 1 0,1 0 0,-2 0 0,1 0 0,-1 1 0,0-1 0,-1 0 0,1 0 0,0 1 0,0-1 0,0 0 0,-1 1 0,1-1 0,-1 1 0,1-1 0,-1 1 0,1-1 0,-1 1 0,0-1 0,0 1 0,0-1 0,0 3 0,0 3 0,-1 1 0,0-1 0,0 0 0,-1 0 0,0 0 0,0 0 0,0-1 0,-1 1 0,-5 9 0,-6 5 0,-1-2 0,-1 1 0,-25 23 0,34-37 0,1 0 0,-1 0 0,0-1 0,0 0 0,0 0 0,-1 0 0,0-1 0,0-1 0,0 1 0,0-1 0,0-1 0,-1 1 0,-9 0 0,17-3-11,0 1 0,0-1 1,1 0-1,-1 0 0,0 0 0,1-1 0,-1 1 1,0 0-1,0 0 0,1 0 0,-1 0 1,0-1-1,1 1 0,-1 0 0,0-1 0,1 1 1,-1 0-1,1-1 0,-1 1 0,0-1 0,1 1 1,-1-1-1,1 1 0,-1-1 0,1 1 0,0-1 1,-1 0-1,1 1 0,-1-2 0,1-25-1001,2 19 144,0 0 1,1-1-1,0 1 0,6-11 0,15-17-6323,5-3-2012</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16.020"/>
    </inkml:context>
    <inkml:brush xml:id="br0">
      <inkml:brushProperty name="width" value="0.025" units="cm"/>
      <inkml:brushProperty name="height" value="0.025" units="cm"/>
      <inkml:brushProperty name="color" value="#66CC00"/>
    </inkml:brush>
  </inkml:definitions>
  <inkml:trace contextRef="#ctx0" brushRef="#br0">66 285 12780,'0'0'18711,"-10"2"-18711,8-2 0,-1 0 8,1 0 0,0 0 0,0 0 0,0 1 0,0-1 0,0 0 0,-1 1 0,1-1 0,0 1 0,0 0 0,0 0 0,0 0 0,1 0 0,-1 0 0,0 0 0,0 1 0,0-1 0,1 0 0,-1 1 0,1-1 0,-1 1 0,1 0 0,0 0 0,0-1 0,0 1 0,0 0 0,0 0 0,0 0 0,0 0 0,0 0 0,1 0 0,-1 0 0,1 0 0,-1 1 0,1-1 0,0 0 0,0 4 0,0-3 15,0-1-1,0 1 0,0 0 0,1 0 1,-1 0-1,1-1 0,-1 1 0,1 0 1,0 0-1,0-1 0,0 1 0,0-1 1,1 1-1,-1-1 0,1 1 0,-1-1 1,1 0-1,0 0 0,0 0 0,0 0 1,0 0-1,4 2 0,-3-2 1,0-1-1,0 1 1,1-1-1,-1 0 1,0 0-1,1-1 1,-1 1-1,1-1 1,-1 1-1,1-1 1,-1 0-1,1 0 1,-1-1-1,1 1 1,-1-1-1,1 0 1,-1 0-1,6-2 1,2-2-48,-1-1 1,0 0-1,-1-1 0,0 0 1,0 0-1,0-1 1,-1 0-1,0-1 0,0 1 1,-1-2-1,10-15 1,34-39-514,-53 96 159,-1-23 471,2 1 0,-1-1-1,2 1 1,-1 0 0,1-1-1,2 20 1,-1-27-74,0 0 0,0 1-1,0-1 1,0 0 0,0 0-1,0 0 1,1 0 0,-1 0-1,1-1 1,-1 1 0,1 0 0,0-1-1,-1 1 1,1-1 0,0 1-1,0-1 1,0 0 0,0 0-1,0 0 1,1 0 0,-1 0 0,0 0-1,0-1 1,1 1 0,-1-1-1,0 0 1,1 1 0,-1-1-1,0 0 1,1 0 0,-1-1 0,0 1-1,5-1 1,5-1-18,-1-1 0,0 0 0,0 0 0,0-1 0,0 0 0,0-1 0,-1 0 0,0-1 0,0 0 0,0-1 0,13-11 0,4-5 0,-2-2 0,35-41 0,-49 54 0,-1-1 0,0 0 0,0 0 0,-2-1 0,0 0 0,0-1 0,-1 0 0,-1 0 0,-1-1 0,0 1 0,4-28 0,-9 43 0,0 0 0,0-1 0,0 1 0,0-1 0,0 1 0,0-1 0,0 1 0,0 0 0,0-1 0,-1 1 0,1-1 0,0 1 0,0 0 0,0-1 0,-1 1 0,1 0 0,0-1 0,-1 1 0,1 0 0,0-1 0,-1 1 0,1 0 0,0 0 0,-1-1 0,1 1 0,0 0 0,-1 0 0,1 0 0,-1-1 0,1 1 0,-1 0 0,1 0 0,0 0 0,-1 0 0,1 0 0,-1 0 0,1 0 0,-1 0 0,1 0 0,0 0 0,-1 0 0,1 0 0,-1 0 0,1 1 0,-1-1 0,1 0 0,0 0 0,-1 0 0,1 1 0,0-1 0,-1 0 0,0 1 0,-23 11 0,12-3 0,1 0 0,0 1 0,0 0 0,1 0 0,1 1 0,-1 1 0,2 0 0,0 0 0,0 1 0,1-1 0,0 2 0,1-1 0,1 1 0,-6 23 0,10-34-1,1 0 1,0 0-1,0 0 1,0 0-1,1 0 0,-1 0 1,1 0-1,-1 0 0,1 0 1,0 0-1,0 0 1,0-1-1,1 1 0,-1 0 1,1-1-1,-1 1 0,1-1 1,0 0-1,0 1 1,0-1-1,0 0 0,0 0 1,1 0-1,-1 0 0,0-1 1,1 1-1,0-1 1,-1 1-1,1-1 0,0 0 1,4 1-1,5 2-388,1-1 0,-1 0 0,1-1 0,0 0 0,25-1 0,5-1-6514</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17.065"/>
    </inkml:context>
    <inkml:brush xml:id="br0">
      <inkml:brushProperty name="width" value="0.025" units="cm"/>
      <inkml:brushProperty name="height" value="0.025" units="cm"/>
      <inkml:brushProperty name="color" value="#66CC00"/>
    </inkml:brush>
  </inkml:definitions>
  <inkml:trace contextRef="#ctx0" brushRef="#br0">25 150 4068,'0'0'11114,"-4"-11"-6138,2 8-4622,-14-42 3264,16 43-3386,-1 0-1,0 0 1,1 0-1,0-1 1,-1 1-1,1 0 1,0 0-1,0 0 1,0 0-1,1 0 1,-1 0-1,0 0 1,1-1 0,-1 1-1,1 0 1,0 0-1,0 0 1,-1 1-1,1-1 1,1 0-1,-1 0 1,0 0-1,2-2 1,8-2-1,0 1 0,0 0 0,0 0 1,0 1-1,1 0 0,-1 1 0,1 0 0,0 1 0,0 1 1,0 0-1,0 0 0,17 2 0,-27-1-227,1 0-1,-1 0 1,0 1-1,0-1 1,0 1 0,0-1-1,0 1 1,0 0-1,0 0 1,0-1-1,0 1 1,0 1 0,0-1-1,0 0 1,-1 0-1,1 1 1,0-1-1,-1 1 1,1-1-1,1 4 1,-1-1-2,0 0-1,0 0 1,-1 0 0,1 0-1,-1 0 1,0 0 0,0 0 0,-1 0-1,1 0 1,-1 6 0,0 8-7,-2 0 0,0 0 1,-9 35-1,6-33 5,0-3 0,1-1 0,1 0 0,-1 18 0,4-34 0,0 1 0,0 0 0,0-1 0,0 1 0,0 0 0,0 0 0,0-1 0,0 1 0,0 0 0,0-1 0,0 1 0,0 0 0,1-1 0,-1 1 0,0 0 0,1-1 0,-1 1 0,0 0 0,1-1 0,-1 1 0,0-1 0,1 1 0,-1-1 0,1 1 0,-1-1 0,1 1 0,0-1 0,-1 1 0,1-1 0,-1 0 0,1 1 0,0-1 0,-1 0 0,1 1 0,0-1 0,2 0 0,-1 0 0,1 0 0,-1 0 0,1-1 0,-1 1 0,1-1 0,-1 1 0,1-1 0,-1 0 0,4-2 0,5-3 0,0 0 0,0-1 0,13-11 0,-6 2 0,-1-1 0,-1-1 0,-1 0 0,0-2 0,-2 1 0,0-2 0,-1 0 0,17-43 0,-27 117 0,-3-12 0,1 48 0,1-82 0,0 1 0,0-1 0,1 1 0,0-1 0,0 1 0,0-1 0,1 0 0,0 0 0,5 7 0,-7-12 0,1 0 0,0 0 0,-1 0 0,1 0 0,0 0 0,0 0 0,0 0 0,0 0 0,1-1 0,-1 1 0,0-1 0,1 0 0,-1 1 0,1-1 0,-1 0 0,1-1 0,0 1 0,-1 0 0,1-1 0,0 1 0,0-1 0,-1 0 0,1 0 0,0 0 0,0 0 0,-1-1 0,1 1 0,0-1 0,-1 0 0,1 1 0,0-1 0,3-2 0,1 0 0,-1-1 0,1 0 0,-1 1 0,0-2 0,0 1 0,-1-1 0,1 0 0,-1 0 0,0 0 0,-1-1 0,6-6 0,-5 0 0,1 0 0,-1 0 0,-1 0 0,0 0 0,0-1 0,-2 0 0,1 0 0,-2 1 0,0-1 0,0 0 0,-1 0 0,-1 0 0,-2-13 0,3 23 0,-1 1 0,1 0 0,-1 0 0,0 0 0,0 0 0,0 0 0,0 0 0,0 0 0,0 0 0,-1 0 0,1 0 0,0 1 0,-1-1 0,-3-2 0,-7 2 0,5 19 0,6-13 0,1-1 0,-1 1 0,1 0 0,0 0 0,0 0 0,0 0 0,1-1 0,-1 1 0,1 0 0,0 0 0,0-1 0,1 1 0,-1 0 0,1-1 0,-1 1 0,1-1 0,0 0 0,0 0 0,1 1 0,-1-1 0,4 3 0,-1-3 0,0 1 0,0-1 0,0-1 0,0 1 0,1-1 0,-1 0 0,1 0 0,-1-1 0,1 0 0,0 0 0,-1 0 0,1 0 0,10-1 0,-6-1 0,0 1 0,0-2 0,-1 1 0,1-1 0,-1-1 0,1 0 0,-1 0 0,0-1 0,0 0 0,-1-1 0,1 1 0,-1-2 0,0 1 0,0-1 0,-1 0 0,0-1 0,0 0 0,0 0 0,-1-1 0,0 1 0,0-1 0,-1-1 0,0 1 0,5-13 0,-11 23 0,0 0 0,0 0 0,0 0 0,0 1 0,0-1 0,1 0 0,-1 0 0,0 1 0,1-1 0,0 0 0,-1 1 0,1-1 0,0 0 0,0 1 0,1 2 0,-1-6 0,0 1 0,0 1 0,-1-1 0,1 0 0,0 0 0,-1 0 0,1 0 0,0 0 0,-1 0 0,1 0 0,0 0 0,-1 1 0,1-1 0,0 0 0,-1 0 0,1-1 0,0 1 0,-1 0 0,1 0 0,0 0 0,-1 0 0,1 0 0,0 0 0,-1 0 0,1-1 0,0 1 0,-1 0 0,1 0 0,0 0 0,-1-1 0,1 1 0,0 0 0,0 0 0,0-1 0,-1 1 0,1 0 0,0 0 0,0-1 0,0 1 0,-1 0 0,1-1 0,0 1 0,0 0 0,0-1 0,0 1 0,0 0 0,0-1 0,0 1 0,0-1 0,0 1 0,0 0 0,0-1 0,0 1 0,0 0 0,0-1 0,0 1 0,0 0 0,0-1 0,1 1 0,-1 0 0,0-1 0,0 1 0,0 0 0,0 0 0,1-1 0,-1 1 0,0 0 0,1-1 0,-4 2 0,1 1 0,0-1 0,-1 1 0,1-1 0,0 1 0,0 0 0,0 0 0,0 0 0,0 0 0,1 0 0,-1 0 0,0 0 0,1 1 0,0-1 0,0 1 0,-1-1 0,1 1 0,1-1 0,-2 5 0,0 3 0,0-1 0,0 1 0,1 0 0,1 11 0,0-20-10,0 0-1,0 1 1,1-1 0,-1 0-1,1 0 1,-1 0-1,1 1 1,0-1 0,-1 0-1,1 0 1,0 0 0,0 0-1,-1 0 1,1 0-1,0 0 1,0-1 0,0 1-1,0 0 1,1 0 0,-1-1-1,0 1 1,0-1-1,0 1 1,0-1 0,1 1-1,-1-1 1,0 0 0,0 1-1,1-1 1,-1 0-1,0 0 1,1 0 0,-1 0-1,2 0 1,1 0-308,1 0 0,-1 0-1,0-1 1,1 1 0,-1-1 0,1 0 0,-1 0 0,0 0-1,7-4 1,6-7-7412</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19.578"/>
    </inkml:context>
    <inkml:brush xml:id="br0">
      <inkml:brushProperty name="width" value="0.025" units="cm"/>
      <inkml:brushProperty name="height" value="0.025" units="cm"/>
      <inkml:brushProperty name="color" value="#66CC00"/>
    </inkml:brush>
  </inkml:definitions>
  <inkml:trace contextRef="#ctx0" brushRef="#br0">330 79 4228,'7'-9'2434,"2"-1"320,11-14 2589,-9-2 1022,-11 25-6196,0 0 0,-1 1 0,1-1 0,0 1 0,-1-1 0,1 1-1,-1-1 1,1 1 0,-1-1 0,1 1 0,-1 0 0,1-1 0,-1 1 0,1 0 0,-1-1 0,0 1 0,1 0 0,-1 0 0,0-1 0,1 1 0,-1 0-1,0 0 1,1 0 0,-1 0 0,0 0 0,1 0 0,-1 0 0,0 0 0,1 0 0,-1 0 0,1 0 0,-1 1 0,0-1 0,1 0 0,-2 1-1,-27 3 509,12 4-462,2 0-1,-1 1 0,1 0 1,0 1-1,1 1 1,1 1-1,-1 0 0,2 0 1,0 1-1,0 1 0,1 0 1,-17 30-1,26-41-219,0 0 1,0 0-1,0 0 0,1 1 0,-1-1 1,1 0-1,0 1 0,0-1 1,0 1-1,0-1 0,1 1 0,0-1 1,-1 1-1,1-1 0,0 1 1,1 5-1,1-7-62,-1 0-1,1 0 1,-1 0 0,1 0 0,0 0 0,-1-1 0,1 1-1,0-1 1,0 1 0,0-1 0,1 1 0,-1-1 0,0 0-1,0 0 1,1 0 0,-1-1 0,0 1 0,1 0 0,-1-1-1,1 0 1,-1 1 0,0-1 0,4 0 0,2 1-67,10 0-126,-1 2 0,1 0-1,-1 1 1,1 0 0,25 11 0,-40-13 347,1 0 0,0 0 0,-1 0 0,0 1 0,1-1 1,-1 1-1,0 0 0,0 0 0,0 0 0,-1 0 0,1 0 0,-1 1 0,0-1 0,1 1 0,-2-1 1,1 1-1,0 0 0,-1 0 0,0 0 0,1 0 0,-2 0 0,1 0 0,0 0 0,-1 0 0,0 0 1,0 0-1,0 1 0,0-1 0,-2 7 0,0-4-6,0 0-1,0 0 1,-1-1-1,0 1 1,0-1-1,-1 0 1,1 1-1,-1-2 1,-1 1 0,1 0-1,-1-1 1,0 0-1,0 0 1,0 0-1,-1-1 1,0 0 0,0 0-1,0 0 1,0-1-1,0 0 1,-10 3-1,0 1 58,-2-1-1,1 0 1,-1-2-1,0 0 1,0-1-1,0 0 1,-21-1-1,37-2-137,-6 0-120,-1 0 1,0-1 0,0 1 0,0-2 0,-12-3 0,19 5 49,1-1 0,-1 1 0,1-1 1,-1 1-1,1-1 0,0 0 0,0 0 0,-1 0 0,1 0 0,0 0 0,0 0 0,0 0 0,0 0 0,0 0 0,0 0 0,0-1 0,0 1 0,0 0 0,1-1 1,-1 1-1,1 0 0,-1-1 0,1 1 0,-1-1 0,1 1 0,0-1 0,0 1 0,-1-1 0,1 0 0,0 1 0,1-1 0,-1 1 0,0-1 0,0 1 1,1-1-1,-1 1 0,1-1 0,-1 1 0,1 0 0,0-3 0,17-23-5637,9-3-2332</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19.920"/>
    </inkml:context>
    <inkml:brush xml:id="br0">
      <inkml:brushProperty name="width" value="0.025" units="cm"/>
      <inkml:brushProperty name="height" value="0.025" units="cm"/>
      <inkml:brushProperty name="color" value="#66CC00"/>
    </inkml:brush>
  </inkml:definitions>
  <inkml:trace contextRef="#ctx0" brushRef="#br0">45 1 23446,'0'0'6022,"-12"80"-4581,1-34-448,4 7-384,-4 0-353,9-2-256,0-4 0,2-10 0,0-7 0,0-10 0,4-11-448,4-9-738,0 0-1152,-1-18-2947,-3-13-3972</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20.261"/>
    </inkml:context>
    <inkml:brush xml:id="br0">
      <inkml:brushProperty name="width" value="0.025" units="cm"/>
      <inkml:brushProperty name="height" value="0.025" units="cm"/>
      <inkml:brushProperty name="color" value="#66CC00"/>
    </inkml:brush>
  </inkml:definitions>
  <inkml:trace contextRef="#ctx0" brushRef="#br0">1 32 16560,'0'0'15054,"74"16"-13901,-37-16-1153,7 0 0,0-6 0,1-6 0,-7 3 0,-8-1-416,-6 5-1891,-14 0-2209</inkml:trace>
  <inkml:trace contextRef="#ctx0" brushRef="#br0" timeOffset="1">28 228 15278,'0'0'13870,"59"12"-12013,-11-28-832,3-1-640,0 1-353,-5-1 32,-10 10-288,-9 5-865,-15 2-1282,-12 8-1857,-6 11-1057,-17 1-7751</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20.587"/>
    </inkml:context>
    <inkml:brush xml:id="br0">
      <inkml:brushProperty name="width" value="0.025" units="cm"/>
      <inkml:brushProperty name="height" value="0.025" units="cm"/>
      <inkml:brushProperty name="color" value="#66CC00"/>
    </inkml:brush>
  </inkml:definitions>
  <inkml:trace contextRef="#ctx0" brushRef="#br0">1 102 19090,'0'0'8840,"73"-7"-6373,-24-9-1154,11-3-1025,-4 2-320,-5 2-1729,-5 1-3396,-10 0-4741</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20.977"/>
    </inkml:context>
    <inkml:brush xml:id="br0">
      <inkml:brushProperty name="width" value="0.025" units="cm"/>
      <inkml:brushProperty name="height" value="0.025" units="cm"/>
      <inkml:brushProperty name="color" value="#66CC00"/>
    </inkml:brush>
  </inkml:definitions>
  <inkml:trace contextRef="#ctx0" brushRef="#br0">1 1 14510,'0'0'11285,"15"5"-9833,18 5-813,0-2-1,0-2 1,1-1-1,54 1 0,-16-7-509,-30 0-227,0 2 0,71 9 0,-110-9 73,0-1-1,1 1 1,-1 0-1,0 0 1,0 0 0,0 1-1,0-1 1,0 1-1,0 0 1,0-1 0,-1 1-1,1 0 1,-1 1-1,1-1 1,2 4 0,-4-5 28,-1 1 0,1-1 0,-1 0 0,1 1 0,-1-1 0,1 1 0,-1-1 0,0 1 0,0-1 0,0 1 0,0-1 0,0 1 1,0-1-1,0 1 0,-1-1 0,1 1 0,0-1 0,-1 0 0,1 1 0,-1-1 0,1 1 0,-1-1 0,0 0 0,0 0 0,0 1 0,0-1 0,1 0 1,-2 0-1,1 0 0,0 0 0,0 0 0,0 0 0,0 0 0,-3 1 0,-26 19 418,-1-1 0,-2-2 0,1-1 0,-48 16 0,-26 15 266,75-34-687,21-9 0,-1-1 0,0 2 0,1-1 0,0 2 0,-12 9 0,40-25-7287,6-11-224</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21.448"/>
    </inkml:context>
    <inkml:brush xml:id="br0">
      <inkml:brushProperty name="width" value="0.025" units="cm"/>
      <inkml:brushProperty name="height" value="0.025" units="cm"/>
      <inkml:brushProperty name="color" value="#66CC00"/>
    </inkml:brush>
  </inkml:definitions>
  <inkml:trace contextRef="#ctx0" brushRef="#br0">81 0 15118,'0'0'13165,"-20"66"-11404,13-29-319,-5 5-417,6 0-769,3-2-256,3-4 0,0-1 0,0-3 0,0-1 0,3-4 0,-3-2-2242,0 1-801,-6-8-993,-8-4-800,-2-2-1891</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21.776"/>
    </inkml:context>
    <inkml:brush xml:id="br0">
      <inkml:brushProperty name="width" value="0.025" units="cm"/>
      <inkml:brushProperty name="height" value="0.025" units="cm"/>
      <inkml:brushProperty name="color" value="#66CC00"/>
    </inkml:brush>
  </inkml:definitions>
  <inkml:trace contextRef="#ctx0" brushRef="#br0">1 174 12011,'0'0'15183,"50"5"-13518,-1-5-191,13-11-545,9-4-257,5-2-448,0-2-127,-4-3-322,-11 5-1152,-9-2-1025,-14 5-737,-13 0-833,-17 0-1249,-8-2-1441</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22.133"/>
    </inkml:context>
    <inkml:brush xml:id="br0">
      <inkml:brushProperty name="width" value="0.025" units="cm"/>
      <inkml:brushProperty name="height" value="0.025" units="cm"/>
      <inkml:brushProperty name="color" value="#66CC00"/>
    </inkml:brush>
  </inkml:definitions>
  <inkml:trace contextRef="#ctx0" brushRef="#br0">1 120 16496,'0'0'10602,"95"-7"-9225,-23 9 64,11 0-704,7-2-577,-3 0-320,-6-3-2755,-7-7-4099,-6-3-4870</inkml:trace>
  <inkml:trace contextRef="#ctx0" brushRef="#br0" timeOffset="1">1006 0 12043,'0'0'10891,"-22"67"-7945,16-30-543,0 7-706,0 6-447,1 1-386,2 2-511,2-2-257,1-1-32,0-6-32,0-11-64,0-7-385,4-12-1312,1-11-1666,-3-20-11147</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52.225"/>
    </inkml:context>
    <inkml:brush xml:id="br0">
      <inkml:brushProperty name="width" value="0.025" units="cm"/>
      <inkml:brushProperty name="height" value="0.025" units="cm"/>
    </inkml:brush>
  </inkml:definitions>
  <inkml:trace contextRef="#ctx0" brushRef="#br0">148 0 22806,'0'0'3224,"-9"13"-64,-18 28-1905,-34 70-1,52-93-1120,1 1-1,1 0 1,1 0-1,1 0 1,0 1-1,1 0 1,-2 34-1,6-52-133,0 0 0,0 0 0,-1 1 0,1-1 0,0 0 0,1 0 0,-1 1 0,0-1 0,1 0 0,-1 0 0,1 0 0,0 1 0,0-1 0,-1 0 0,1 0 0,1 0 0,-1 0 0,0-1 0,0 1 0,1 0 0,-1 0 0,1-1 0,-1 1 0,1-1 0,0 1 0,0-1 0,0 0 0,0 0 0,0 0 0,0 0 0,0 0 0,0 0 0,0 0 0,0-1 0,0 1 0,0-1 0,1 1 0,-1-1 0,0 0 0,0 0 0,1 0 0,2-1 0,2 0 0,0 0 0,0-1 0,0 0 0,0-1 0,0 1 0,0-1 0,-1-1 0,1 1 0,-1-1 0,0 0 0,0 0 0,6-7 0,6-6 0,-1-1 0,-1 0 0,-1-1 0,-1-1 0,0 0 0,13-26 0,-47 86 0,13-29 0,1 1 0,0 0 0,1 1 0,0-1 0,1 1 0,0 0 0,1 0 0,1 1 0,0-1 0,-1 16 0,3-28 0,0 0 0,1 0 0,-1 1 0,0-1 0,0 0 0,0 0 0,1 0 0,-1 1 0,1-1 0,-1 0 0,1 0 0,-1 0 0,1 0 0,0 0 0,-1 0 0,1 0 0,0 0 0,0 0 0,0 0 0,0 0 0,-1 0 0,1-1 0,1 1 0,-1 0 0,0-1 0,2 2 0,0-2 0,0 1 0,0-1 0,-1 1 0,1-1 0,0 0 0,0 0 0,0 0 0,0 0 0,0-1 0,0 1 0,3-2 0,4-1 0,0 0 0,0-1 0,-1 0 0,0-1 0,15-9 0,2-10 0,-21 19 0,-1 0 0,1 0 0,0 1 0,0-1 0,0 2 0,1-1 0,-1 0 0,1 1 0,0 0 0,9-3 0,-14 11 0,-1 0 0,0 0 0,0 0 0,0 1 0,-1-1 0,-1 9 0,-57 187 0,5-21 0,43-131 0,8-30 0,-1-1 0,0 1 0,-1-1 0,-1 0 0,-1 0 0,-13 23 0,20-40 0,-1 0 0,1 0 0,0-1 0,0 1 0,-1 0 0,1-1 0,-1 1 0,1 0 0,-1-1 0,1 1 0,-1 0 0,1-1 0,-1 1 0,1-1 0,-1 1 0,0-1 0,1 1 0,-1-1 0,0 1 0,1-1 0,-1 0 0,0 1 0,0-1 0,0 0 0,1 0 0,-1 0 0,0 1 0,0-1 0,0 0 0,1 0 0,-1 0 0,0 0 0,0-1 0,0 1 0,1 0 0,-1 0 0,0 0 0,0-1 0,1 1 0,-1 0 0,0 0 0,0-1 0,1 1 0,-1-1 0,0 1 0,1-1 0,-1 1 0,1-1 0,-1 1 0,0-1 0,1 0 0,-1 1 0,1-1 0,0 0 0,-1 1 0,1-1 0,-1-1 0,-17-46 0,7 3 0,-7-59 0,17 90 0,0 0 0,0 0 0,1 0 0,1 1 0,0-1 0,1 0 0,0 0 0,9-26 0,-8 34-173,0 0 0,1 0-1,0 1 1,-1-1 0,2 1 0,-1 0 0,1 0-1,-1 0 1,1 0 0,1 1 0,-1 0 0,0 0-1,1 0 1,10-4 0,6-2-1721,1 2-1,40-11 1,-50 15 1164,45-11-6691</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22.460"/>
    </inkml:context>
    <inkml:brush xml:id="br0">
      <inkml:brushProperty name="width" value="0.025" units="cm"/>
      <inkml:brushProperty name="height" value="0.025" units="cm"/>
      <inkml:brushProperty name="color" value="#66CC00"/>
    </inkml:brush>
  </inkml:definitions>
  <inkml:trace contextRef="#ctx0" brushRef="#br0">1 25 11307,'0'0'19730,"91"-10"-18801,-33 10-640,5 0-193,2 0-96,-8-1-417,-8-4-480,-13 1 65,-14 0 447,-11 4-608,-10 0-352,-7 0-6631,-10 2-640</inkml:trace>
  <inkml:trace contextRef="#ctx0" brushRef="#br0" timeOffset="1">182 171 13965,'0'0'15791,"50"33"-14349,-4-41-546,5-3-639,1 0-161,-1 2-64,-4 6-32,-9 3-385,-12 0-351,-13 9-1186,-13 5 192,-3 4-1088,-20 0-1795,-12-1-2209</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22.802"/>
    </inkml:context>
    <inkml:brush xml:id="br0">
      <inkml:brushProperty name="width" value="0.025" units="cm"/>
      <inkml:brushProperty name="height" value="0.025" units="cm"/>
      <inkml:brushProperty name="color" value="#66CC00"/>
    </inkml:brush>
  </inkml:definitions>
  <inkml:trace contextRef="#ctx0" brushRef="#br0">1 101 18001,'0'0'6022,"64"8"-2723,-15-23-865,12-4-1121,8-2-448,-5 2-641,-3 4-127,-10 5-130,-9 6-1664,-12 1-2883,-9 1-3620</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25.695"/>
    </inkml:context>
    <inkml:brush xml:id="br0">
      <inkml:brushProperty name="width" value="0.025" units="cm"/>
      <inkml:brushProperty name="height" value="0.025" units="cm"/>
      <inkml:brushProperty name="color" value="#66CC00"/>
    </inkml:brush>
  </inkml:definitions>
  <inkml:trace contextRef="#ctx0" brushRef="#br0">24 41 7175,'0'0'8466,"-5"9"-6613,2-4-1426,-11 22 737,13-26-1093,1 0 0,0 0 1,0 0-1,0-1 0,0 1 1,0 0-1,0 0 0,0 0 1,0-1-1,0 1 0,0 0 0,1 0 1,-1 0-1,0-1 0,0 1 1,1 0-1,-1 0 0,1-1 1,-1 1-1,0 0 0,1-1 1,0 1-1,-1-1 0,1 1 1,-1 0-1,1-1 0,-1 1 1,1-1-1,0 0 0,0 1 0,-1-1 1,1 1-1,0-1 0,0 0 1,-1 0-1,1 1 0,0-1 1,1 0-1,22 6 1438,1-2 1,39 3-1,114-8 444,-107-1-1633,241-22-349,-107-8-4330,-182 27 1999,-1 0 1,-1-1-1,41-17 1,-19-1-6364</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26.023"/>
    </inkml:context>
    <inkml:brush xml:id="br0">
      <inkml:brushProperty name="width" value="0.025" units="cm"/>
      <inkml:brushProperty name="height" value="0.025" units="cm"/>
      <inkml:brushProperty name="color" value="#66CC00"/>
    </inkml:brush>
  </inkml:definitions>
  <inkml:trace contextRef="#ctx0" brushRef="#br0">182 28 15663,'0'0'6363,"14"-6"-5210,-5 2-1039,0 1 0,0-1 0,0 2 0,0-1 0,1 1 0,-1 1-1,1 0 1,0 0 0,0 1 0,-1 0 0,14 2 0,31 9 171,-1 3 0,-1 2 0,-1 2 0,81 40 0,-125-54-261,-1-1 0,0 1 0,0 0 0,0 1 0,0-1 0,-1 1 0,1 0 0,-1 1 0,8 10-1,-12-13 0,1 0-1,0 0 0,-1 1 1,1-1-1,-1 0 0,0 1 1,0-1-1,-1 1 0,1-1 1,-1 1-1,1 0 0,-1-1 1,0 1-1,0-1 0,-1 1 1,1 0-1,-1-1 0,0 1 1,0-1-1,0 1 0,0-1 1,-2 4-1,-9 11 110,0-1 0,0 0 0,-2-1 1,0 0-1,-1-1 0,0-1 0,-1 0 0,-19 11 0,4 1-13,-304 253 258,189-156-6578,69-59-3323</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31.226"/>
    </inkml:context>
    <inkml:brush xml:id="br0">
      <inkml:brushProperty name="width" value="0.025" units="cm"/>
      <inkml:brushProperty name="height" value="0.025" units="cm"/>
      <inkml:brushProperty name="color" value="#66CC00"/>
    </inkml:brush>
  </inkml:definitions>
  <inkml:trace contextRef="#ctx0" brushRef="#br0">149 1 17777,'0'0'7303,"9"3"-5627,-4-1-1470,-3-1-96,0-1 0,1 1 0,-1 0 1,0 0-1,0 0 0,1 0 0,-1 1 0,0-1 0,0 1 1,0-1-1,-1 1 0,1 0 0,0-1 0,0 1 0,-1 0 0,0 0 1,1 0-1,-1 0 0,0 1 0,0-1 0,0 0 0,0 0 1,0 1-1,0-1 0,-1 0 0,1 1 0,-1-1 0,0 4 1,1 33 101,-2 0 1,-2 0 0,-2 0 0,-1 0-1,-14 44 1,-72 181 862,29-91-816,59-163-259,1-3 0,1 0 0,0 0 0,0 1 0,1-1 0,-2 12 0,3-18 0,0 1 0,0-1 0,0 0 0,1 1 0,-1-1 0,0 0 0,1 0 0,-1 0 0,0 1 0,1-1 0,0 0 0,-1 0 0,1 0 0,0 0 0,-1 0 0,1 0 0,0 0 0,0 0 0,0 0 0,0 0 0,0-1 0,0 1 0,0 0 0,0 0 0,0-1 0,0 1 0,0-1 0,0 1 0,1-1 0,-1 0 0,0 1 0,0-1 0,1 0 0,-1 0 0,0 0 0,0 0 0,1 0 0,1 0 0,43-2 0,-1-1 0,1-3 0,-1-2 0,56-16 0,63-12 0,-136 33 102,-18 2-419,1 0 1,-1-1 0,0 0-1,-1 0 1,1-1 0,0 0-1,10-6 1,4-9-7729</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31.894"/>
    </inkml:context>
    <inkml:brush xml:id="br0">
      <inkml:brushProperty name="width" value="0.025" units="cm"/>
      <inkml:brushProperty name="height" value="0.025" units="cm"/>
      <inkml:brushProperty name="color" value="#66CC00"/>
    </inkml:brush>
  </inkml:definitions>
  <inkml:trace contextRef="#ctx0" brushRef="#br0">280 83 6790,'8'-7'6163,"26"-20"-2496,-14 4-73,-20 22-3246,1 0 0,0 0 0,-1 1 0,1-1 1,-1 0-1,0 0 0,1 0 0,-1 0 0,0 0 0,0 0 0,1 0 0,-1 0 1,0 0-1,0 0 0,0 0 0,0 0 0,0 0 0,-1 0 0,1 0 1,0-1-1,-18-2 2984,-19 6-2690,34-2-436,-20 5-118,1 1 1,0 0-1,1 2 1,-1 0-1,1 2 1,1 0-1,0 2 1,0 0-1,1 1 1,1 1-1,-22 20 1,39-33-89,-1 0 0,1 1 0,-1-1 0,1 1 0,-1-1 0,1 1 0,0 0 0,0-1 0,-1 1 0,1 0 0,0 0 0,1 0 0,-1-1 0,0 1 0,1 0 0,-1 0 0,0 4 0,1-5 0,1 0 0,-1 0 0,1 0 0,-1 0 0,1 0 0,-1 0 0,1 0 0,-1 0 0,1 0 0,0 0 0,0 0 0,-1-1 0,1 1 0,0 0 0,0 0 0,0-1 0,0 1 0,0-1 0,0 1 0,0-1 0,0 1 0,0-1 0,2 1 0,10 2 0,0 0 0,0-1 0,1-1 0,17 0 0,-8 0 0,-16 0 0,14 1 0,0 0 0,0 1 0,0 2 0,24 7 0,-42-11 0,0 0 0,1 0 0,-1 0 0,0 1 0,0-1 0,0 1 0,0 0 0,0 0 0,0 0 0,0 0 0,-1 0 0,1 1 0,-1-1 0,1 1 0,-1 0 0,0-1 0,0 1 0,0 0 0,-1 0 0,1 0 0,-1 1 0,1-1 0,-1 0 0,0 1 0,0-1 0,-1 0 0,1 1 0,-1-1 0,1 1 0,-1-1 0,0 1 0,-1-1 0,0 6 0,-1-3 0,0-1 0,-1 0 0,0 1 0,1-1 0,-2 0 0,1-1 0,-1 1 0,1 0 0,-1-1 0,-1 0 0,1 0 0,-1 0 0,1-1 0,-1 1 0,0-1 0,0 0 0,-8 3 0,-4 2 0,-1 0 0,0-1 0,0-1 0,-21 4 0,21-7 0,0-1 0,0-1 0,-30-1 0,39-3-1031,15-3-1663,17-3-5299,4 4-1429</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32.298"/>
    </inkml:context>
    <inkml:brush xml:id="br0">
      <inkml:brushProperty name="width" value="0.025" units="cm"/>
      <inkml:brushProperty name="height" value="0.025" units="cm"/>
      <inkml:brushProperty name="color" value="#66CC00"/>
    </inkml:brush>
  </inkml:definitions>
  <inkml:trace contextRef="#ctx0" brushRef="#br0">367 0 20563,'0'0'7448,"-9"11"-5607,-184 252-7,165-219-1618,3 2 0,1 0 1,2 1-1,-24 77 0,41-105-216,0 0 0,2 1 0,0-1 0,1 1 0,1 0 0,1 0 0,0 0 0,2-1 0,4 24 0,-4-33 0,1 0 0,0 0 0,0-1 0,1 1 0,0-1 0,1 0 0,0 0 0,1 0 0,-1-1 0,2 1 0,-1-2 0,1 1 0,0-1 0,1 0 0,-1 0 0,2-1 0,-1 0 0,0 0 0,13 5 0,-14-8-357,0 0-1,0 0 1,1-1-1,-1 0 1,0 0-1,1-1 1,14 1-1,-14-2-427,-1-1 0,1 1-1,-1-1 1,1-1 0,-1 1 0,0-1-1,1 0 1,-1-1 0,0 0-1,-1 0 1,1 0 0,12-9 0,27-27-10330</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32.816"/>
    </inkml:context>
    <inkml:brush xml:id="br0">
      <inkml:brushProperty name="width" value="0.025" units="cm"/>
      <inkml:brushProperty name="height" value="0.025" units="cm"/>
      <inkml:brushProperty name="color" value="#66CC00"/>
    </inkml:brush>
  </inkml:definitions>
  <inkml:trace contextRef="#ctx0" brushRef="#br0">0 36 15791,'0'0'16672,"5"9"-16400,0 8-268,-1 0 0,0 0 0,-1 0 0,0 1 0,-2-1 0,0 1 0,-3 29 0,2-45-4,-1 4 0,1 0 0,0-1 0,1 1 0,-1-1 0,1 1 0,0-1 0,0 1 0,4 7 0,-5-12 0,0 0 0,1 0 0,0 0 0,-1-1 0,1 1 0,0 0 0,-1 0 0,1-1 0,0 1 0,0-1 0,-1 1 0,1 0 0,0-1 0,0 0 0,0 1 0,0-1 0,0 1 0,0-1 0,0 0 0,1 1 0,1-1 0,0 0 0,-1-1 0,1 1 0,0 0 0,-1-1 0,1 0 0,-1 1 0,1-1 0,-1 0 0,1 0 0,2-2 0,8-5 0,0 0 0,-1-1 0,0-1 0,0 0 0,-1 0 0,15-18 0,54-77 0,-80 105 0,0 0 0,0 0 0,0 0 0,0 0 0,0 0 0,0 0 0,0 1 0,0-1 0,0 0 0,0 0 0,0 0 0,0 0 0,0 0 0,0 0 0,0 0 0,0 0 0,0 0 0,0 0 0,0 0 0,0 0 0,0 0 0,0 0 0,1 1 0,-1-1 0,0 0 0,0 0 0,0 0 0,0 0 0,0 0 0,0 0 0,0 0 0,0 0 0,0 0 0,0 0 0,0 0 0,1 0 0,-1 0 0,0 0 0,0 0 0,0 0 0,0 0 0,0 0 0,0 0 0,0 0 0,0 0 0,0 0 0,0 0 0,1 0 0,-1-1 0,-2 18 0,-6 20 0,4-22 0,1-1 0,0 1 0,1 0 0,1 0 0,0 0 0,1 0 0,3 20 0,-3-32 0,0 0 0,1 0 0,-1 0 0,1 0 0,0 0 0,0 0 0,0 0 0,1 0 0,-1 0 0,1 0 0,0 0 0,-1-1 0,1 1 0,0-1 0,0 1 0,1-1 0,-1 0 0,1 0 0,-1 0 0,1 0 0,-1 0 0,1-1 0,0 1 0,0-1 0,0 1 0,0-1 0,0 0 0,0 0 0,0-1 0,0 1 0,0-1 0,1 1 0,-1-1 0,0 0 0,0 0 0,0-1 0,1 1 0,-1-1 0,0 1 0,3-2 0,2 0 0,-1-1 0,1 0 0,-1 0 0,0-1 0,0 0 0,0 0 0,-1-1 0,1 1 0,-1-1 0,0-1 0,-1 1 0,1-1 0,-1 0 0,0-1 0,-1 1 0,1-1 0,2-7 0,5-7 0,-1-1 0,-1 0 0,-1-1 0,8-29 0,-14 42 0,-1 0 0,1 0 0,-2 0 0,1 0 0,-1 0 0,-1 0 0,0 0 0,-2-16 0,2 25-36,-1 1 0,0-1 0,0 0 0,0 1 1,0-1-1,0 1 0,0-1 0,0 1 0,0-1 0,0 1 0,0 0 0,0-1 0,0 1 0,0 0 1,0 0-1,0 0 0,-1 0 0,1 0 0,0 0 0,0 0 0,0 0 0,0 0 0,0 1 0,0-1 1,0 0-1,0 1 0,0-1 0,0 1 0,0-1 0,-2 2 0,-6 0-2652</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33.339"/>
    </inkml:context>
    <inkml:brush xml:id="br0">
      <inkml:brushProperty name="width" value="0.025" units="cm"/>
      <inkml:brushProperty name="height" value="0.025" units="cm"/>
      <inkml:brushProperty name="color" value="#66CC00"/>
    </inkml:brush>
  </inkml:definitions>
  <inkml:trace contextRef="#ctx0" brushRef="#br0">165 23 9833,'0'0'7794,"8"-5"-5146,-5 3-2507,0 0 0,1 0 0,-1 0-1,0 1 1,1-1 0,-1 1 0,1 0 0,0 0-1,0 0 1,-1 0 0,1 1 0,0-1 0,0 1-1,0 0 1,-1 0 0,1 0 0,0 1 0,0-1-1,-1 1 1,1 0 0,0 0 0,-1 1 0,1-1-1,-1 1 1,1-1 0,-1 1 0,0 0 0,1 0-1,-1 1 1,0-1 0,2 4 0,10 7-11,-1 0 0,-1 1 1,0 1-1,-1 0 0,-1 1 0,0 0 1,-1 1-1,-1 0 0,0 1 0,-2-1 1,7 22-1,-7-13 209,-1 1-1,-2-1 1,0 1 0,-2 0 0,-1 0 0,-1 0-1,-5 36 1,-2-13 74,-3-1-1,-2 0 1,-3 0-1,-1-1 1,-2-1-1,-3-1 1,-1-1-1,-33 49 1,-70 86-1218,105-155-503,-1-2 0,-37 33-1,14-24-9656</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34.242"/>
    </inkml:context>
    <inkml:brush xml:id="br0">
      <inkml:brushProperty name="width" value="0.025" units="cm"/>
      <inkml:brushProperty name="height" value="0.025" units="cm"/>
      <inkml:brushProperty name="color" value="#66CC00"/>
    </inkml:brush>
  </inkml:definitions>
  <inkml:trace contextRef="#ctx0" brushRef="#br0">54 0 7015,'0'0'13228,"-52"4"-11434,51 24-513,1 12-160,0 10-192,8 4-449,5 4-287,3-3-97,0-6 0,2-11-32,-3-8-1089,-6-8-1505,-6-9-898,-3-9-832,-9-4-640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52.568"/>
    </inkml:context>
    <inkml:brush xml:id="br0">
      <inkml:brushProperty name="width" value="0.025" units="cm"/>
      <inkml:brushProperty name="height" value="0.025" units="cm"/>
    </inkml:brush>
  </inkml:definitions>
  <inkml:trace contextRef="#ctx0" brushRef="#br0">0 65 6662,'0'0'24536,"54"1"-22967,-29 5-1569,14-5 0,10-1 0,7 0 0,6-12 0,6-13-3331,-3-10-9097</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34.571"/>
    </inkml:context>
    <inkml:brush xml:id="br0">
      <inkml:brushProperty name="width" value="0.025" units="cm"/>
      <inkml:brushProperty name="height" value="0.025" units="cm"/>
      <inkml:brushProperty name="color" value="#66CC00"/>
    </inkml:brush>
  </inkml:definitions>
  <inkml:trace contextRef="#ctx0" brushRef="#br0">1 71 14798,'0'0'5605,"51"0"-4227,-12 2-225,14-2-481,10 0-415,3-3-129,2-12-1794,-2-8-2786,-7-9-8873</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36.514"/>
    </inkml:context>
    <inkml:brush xml:id="br0">
      <inkml:brushProperty name="width" value="0.025" units="cm"/>
      <inkml:brushProperty name="height" value="0.025" units="cm"/>
      <inkml:brushProperty name="color" value="#66CC00"/>
    </inkml:brush>
  </inkml:definitions>
  <inkml:trace contextRef="#ctx0" brushRef="#br0">232 1 9801,'-18'621'8390,"-3"-151"-4197,20-219-2776,-25 647 4293,-87 117-3767,109-998-2055,-6-9-4804,9-8 4345,-1-1 0,1 1-1,0-1 1,-1 1 0,1-1 0,0 0-1,-1 0 1,1 0 0,0 0 0,0 0-1,0 0 1,0 0 0,0 0-1,0 0 1,0 0 0,0-1 0,-1-2-1,-14-20-6763</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36.922"/>
    </inkml:context>
    <inkml:brush xml:id="br0">
      <inkml:brushProperty name="width" value="0.025" units="cm"/>
      <inkml:brushProperty name="height" value="0.025" units="cm"/>
      <inkml:brushProperty name="color" value="#66CC00"/>
    </inkml:brush>
  </inkml:definitions>
  <inkml:trace contextRef="#ctx0" brushRef="#br0">96 248 16111,'-13'5'3129,"-41"19"-1688,51-23-1399,1 0 0,0 0 0,0 0 1,0 0-1,0 1 0,0-1 0,0 1 0,0-1 1,1 1-1,-1 0 0,0 0 0,-1 2 0,3-4-35,0 1-1,-1 0 0,1-1 0,0 1 0,0 0 0,0-1 1,0 1-1,0 0 0,0-1 0,0 1 0,0 0 0,0-1 1,0 1-1,0 0 0,0-1 0,0 1 0,0 0 0,1 0 1,-1-1-1,0 1 0,0-1 0,1 1 0,-1 0 0,0-1 0,2 2 1,1 0-7,-1 1 1,1-1-1,1 0 1,-1 1 0,0-1-1,1-1 1,-1 1-1,1 0 1,-1-1 0,8 2-1,37 6 375,1-3-1,-1-1 1,96-4-1,-77-2-46,821-47 1092,-587 24-155,1223-68 2011,123-10-1560,-1372 81-1726,510-34 1068,-2 39-3815,-757 19 1478,-15-2-1047,2 0-5498,-18-1 1498</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37.253"/>
    </inkml:context>
    <inkml:brush xml:id="br0">
      <inkml:brushProperty name="width" value="0.025" units="cm"/>
      <inkml:brushProperty name="height" value="0.025" units="cm"/>
      <inkml:brushProperty name="color" value="#66CC00"/>
    </inkml:brush>
  </inkml:definitions>
  <inkml:trace contextRef="#ctx0" brushRef="#br0">0 40 14926,'8'-5'1778,"3"-1"-1481,-1 1 1,1 1-1,-1 0 0,1 0 1,1 1-1,-1 0 0,0 1 1,1 1-1,19-1 0,16 1 268,0 3 0,0 2-1,0 2 1,0 2 0,-1 2-1,0 2 1,-1 2 0,58 26-1,-95-37-438,-1 1 0,0 0-1,0 1 1,0-1 0,-1 1 0,1 0-1,-1 1 1,0-1 0,4 8-1,-8-11-43,0 0 0,-1 1 0,1-1 0,-1 1 0,0 0 0,0 0 0,0-1 0,0 1 0,0 0 1,-1 0-1,1 0 0,-1 0 0,0 0 0,0 0 0,0 0 0,0-1 0,0 1 0,-1 0 0,1 0 0,-1 0 0,0 0 0,0 0 0,0-1 0,0 1 0,0 0 0,-1-1 0,1 1 0,-4 3 0,-6 9 180,0-1 1,-2 0-1,0-1 1,0-1-1,-18 13 1,-83 54 98,49-36-279,-56 36-1469,35-36-7102,30-22-5994</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37.983"/>
    </inkml:context>
    <inkml:brush xml:id="br0">
      <inkml:brushProperty name="width" value="0.025" units="cm"/>
      <inkml:brushProperty name="height" value="0.025" units="cm"/>
      <inkml:brushProperty name="color" value="#66CC00"/>
    </inkml:brush>
  </inkml:definitions>
  <inkml:trace contextRef="#ctx0" brushRef="#br0">1 723 5862,'0'0'19234,"9"0"-17168,-5 0-1947,0 0-1,0-1 1,0 1 0,0-1 0,0 0 0,-1 0 0,1-1 0,0 1 0,-1-1-1,1 1 1,-1-1 0,1 0 0,-1-1 0,0 1 0,3-4 0,48-56 690,-49 55-771,74-103 162,-6-3 0,-4-4 1,55-128-1,-121 237-212,13-22 48,-16 29-38,0 1 0,1-1-1,-1 1 1,0 0-1,1 0 1,-1-1 0,0 1-1,1 0 1,-1-1-1,0 1 1,1 0 0,-1 0-1,0 0 1,1-1 0,-1 1-1,1 0 1,-1 0-1,1 0 1,-1 0 0,0 0-1,1 0 1,-1 0-1,1 0 1,-1 0 0,1 0-1,-1 0 1,0 0 0,1 0-1,-1 0 1,1 0-1,-1 0 1,1 0 0,-1 1-1,0-1 1,1 0-1,-1 0 1,1 1 0,-1-1-1,0 0 1,1 0 0,-1 1-1,0-1 1,0 0-1,1 1 1,-1-1 0,0 0-1,0 1 1,1-1-1,-1 1 1,0-1 0,0 0-1,0 1 1,0-1-1,1 1 1,-1-1 0,0 1-1,0-1 1,0 0 0,0 1-1,0-1 1,0 1-1,0-1 1,-1 1 0,30 80 42,4-2 0,3-1 0,49 80 0,6-23-162,-23-53-4043,-33-49-1953</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39.356"/>
    </inkml:context>
    <inkml:brush xml:id="br0">
      <inkml:brushProperty name="width" value="0.025" units="cm"/>
      <inkml:brushProperty name="height" value="0.025" units="cm"/>
      <inkml:brushProperty name="color" value="#66CC00"/>
    </inkml:brush>
  </inkml:definitions>
  <inkml:trace contextRef="#ctx0" brushRef="#br0">0 23 13837,'6'-7'8296,"-1"21"-4845,5 42-2980,-6-30 924,-2-14-1203,23 94 1157,-22-97-1254,0 0-1,1 0 1,0-1 0,0 1-1,1-1 1,0 0 0,0 0-1,1-1 1,8 9 0,-12-14-58,0 0 0,1 0 0,-1 0 1,1-1-1,-1 1 0,1 0 1,0-1-1,-1 0 0,1 0 0,0 0 1,0 0-1,0 0 0,0-1 0,0 1 1,-1-1-1,1 0 0,0 1 0,5-2 1,-3 0 56,0 0 0,0 0 0,0-1 0,0 1 1,-1-1-1,1-1 0,0 1 0,-1 0 0,9-7 1,0-3 52,1 0 1,-2 0 0,0-1-1,0-1 1,10-17-1,43-78 20,-49 79-61,-12 81-85,-4-29-21,-1-9 0,0-1 0,1 1 0,1-1 0,3 23 0,-3-33 0,-1-1 0,0 1 0,1 0 0,-1-1 0,1 1 0,0 0 0,-1-1 0,1 1 0,0-1 0,0 1 0,0-1 0,0 0 0,0 1 0,1-1 0,-1 0 0,0 0 0,1 0 0,-1 1 0,0-1 0,1-1 0,-1 1 0,1 0 0,0 0 0,-1-1 0,1 1 0,0 0 0,-1-1 0,1 0 0,0 1 0,-1-1 0,1 0 0,0 0 0,0 0 0,-1 0 0,1 0 0,0-1 0,0 1 0,-1 0 0,1-1 0,3-1 0,4-1 0,-1-1 0,0-1 0,0 1 0,0-1 0,0-1 0,-1 0 0,0 0 0,0 0 0,-1-1 0,12-14 0,-3 2 0,-2 0 0,0-1 0,12-26 0,-22 41-1,0 0 0,-1 0 0,0-1-1,0 1 1,0-1 0,-1 1 0,1-1 0,-2 0 0,1 0 0,0 1-1,-1-1 1,0 0 0,-2-9 0,2 14-55,0 1-1,-1-1 1,1 1 0,0-1 0,-1 1-1,1-1 1,-1 1 0,1-1-1,-1 1 1,1-1 0,-1 1 0,1 0-1,-1-1 1,1 1 0,-1 0 0,0-1-1,1 1 1,-1 0 0,1 0-1,-1 0 1,0-1 0,1 1 0,-1 0-1,0 0 1,1 0 0,-1 0-1,0 0 1,1 0 0,-1 0 0,0 1-1,1-1 1,-1 0 0,0 0-1,1 0 1,-1 1 0,1-1 0,-2 1-1,-21 13-4733,5 6-2791,3 0-5599</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40.568"/>
    </inkml:context>
    <inkml:brush xml:id="br0">
      <inkml:brushProperty name="width" value="0.025" units="cm"/>
      <inkml:brushProperty name="height" value="0.025" units="cm"/>
      <inkml:brushProperty name="color" value="#66CC00"/>
    </inkml:brush>
  </inkml:definitions>
  <inkml:trace contextRef="#ctx0" brushRef="#br0">0 73 4548,'0'0'4394,"7"-11"1601,22-32-1837,-28 42-3811,0-1-1,0 1 1,-1 0-1,2-1 0,-1 1 1,0 0-1,0 0 0,0 0 1,0 0-1,1 0 1,-1 0-1,0 0 0,1 0 1,-1 1-1,1-1 0,-1 0 1,3 0-1,-3 1-219,0 0-1,-1 0 1,1 1-1,0-1 1,-1 0-1,1 0 0,0 1 1,-1-1-1,1 0 1,0 1-1,-1-1 1,1 1-1,0-1 1,-1 1-1,1-1 1,-1 1-1,1-1 0,-1 1 1,0 0-1,1-1 1,-1 1-1,1 0 1,-1-1-1,1 2 1,1 4 226,0 0 0,-1 0 0,1 0 0,-1 1 0,0 9 0,0 50 410,-15 124 0,0 11-132,14-199-631,-1-1 0,1 1 0,0-1 0,0 1 0,0-1 0,0 1 0,1-1 0,-1 1 0,0-1 0,1 1 0,-1-1 0,1 1 0,-1-1 0,1 0 0,0 1 0,-1-1 0,1 0 0,0 1 0,0-1 0,0 0 0,1 2 0,1-3 0,-1 1 0,0 0 0,1-1 0,-1 0 0,1 1 0,-1-1 0,1 0 0,-1 0 0,0 0 0,1-1 0,-1 1 0,1 0 0,3-2 0,117-32 0,-90 22 0,1 2 0,71-10 0,10 16-352,-98-2-3049,-10-6-6907</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41.409"/>
    </inkml:context>
    <inkml:brush xml:id="br0">
      <inkml:brushProperty name="width" value="0.025" units="cm"/>
      <inkml:brushProperty name="height" value="0.025" units="cm"/>
      <inkml:brushProperty name="color" value="#66CC00"/>
    </inkml:brush>
  </inkml:definitions>
  <inkml:trace contextRef="#ctx0" brushRef="#br0">0 2847 13869,'0'0'7314,"11"-6"-6167,62-43 122,-2-4-1,121-116 0,-93 79-1042,2596-2047 2278,-2222 1826-3988,-426 287 695,-27 17-2997</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42.921"/>
    </inkml:context>
    <inkml:brush xml:id="br0">
      <inkml:brushProperty name="width" value="0.025" units="cm"/>
      <inkml:brushProperty name="height" value="0.025" units="cm"/>
      <inkml:brushProperty name="color" value="#66CC00"/>
    </inkml:brush>
  </inkml:definitions>
  <inkml:trace contextRef="#ctx0" brushRef="#br0">0 78 6182,'0'0'7394,"1"-9"-3941,5-32-1226,-6 40-2095,0 0 0,0-1 0,0 1 1,0 0-1,0 0 0,1 0 1,-1 0-1,0 0 0,0 0 0,1 0 1,-1 0-1,1 0 0,-1 0 0,1 0 1,-1 0-1,1 0 0,0 0 1,0 1-1,-1-1 0,1 0 0,0 0 1,0 1-1,0-1 0,0 0 1,-1 1-1,1-1 0,0 1 0,0-1 1,0 1-1,1-1 0,-1 1 0,0 0 1,0 0-1,0 0 0,0-1 1,0 1-1,0 0 0,0 0 0,0 0 1,0 1-1,0-1 0,1 0 1,-1 0-1,0 0 0,1 1 0,1 1 81,-1-1-1,0 0 0,0 1 0,1 0 1,-1-1-1,0 1 0,0 0 0,0 0 1,-1 0-1,1 0 0,0 1 0,-1-1 1,0 0-1,1 1 0,0 2 1,4 17 174,-2 0 0,0 0 1,-2 0-1,0 0 1,-3 44-1,-20 111 1317,20-172-1702,-2 14-2,-3 21 0,1 1 0,0 52 0,5-92 0,0 1 0,1 0 0,-1-1 0,1 1 0,-1 0 0,1-1 0,0 1 0,0-1 0,0 1 0,-1-1 0,1 1 0,1-1 0,-1 1 0,0-1 0,0 0 0,0 0 0,1 0 0,-1 0 0,1 0 0,-1 0 0,1 0 0,-1 0 0,1 0 0,-1-1 0,1 1 0,0-1 0,-1 1 0,1-1 0,0 0 0,-1 1 0,1-1 0,0 0 0,0 0 0,-1 0 0,1 0 0,3-1 0,7 0 0,0 0 0,0-1 0,0-1 0,13-3 0,56-21 0,107-51 0,-186 77-339,1 0 1,-1 0-1,1-1 1,-1 1-1,1-1 0,-1 1 1,0-1-1,1 0 1,-1 0-1,0 0 0,0 0 1,-1 0-1,3-3 1,0-11-7222</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43.406"/>
    </inkml:context>
    <inkml:brush xml:id="br0">
      <inkml:brushProperty name="width" value="0.025" units="cm"/>
      <inkml:brushProperty name="height" value="0.025" units="cm"/>
      <inkml:brushProperty name="color" value="#66CC00"/>
    </inkml:brush>
  </inkml:definitions>
  <inkml:trace contextRef="#ctx0" brushRef="#br0">322 73 13389,'0'0'3133,"0"-10"140,0-29-359,0 38-2739,-1 0 0,1-1-1,-1 1 1,1 0 0,-1 0-1,1 0 1,-1-1-1,0 1 1,0 0 0,0 0-1,1 0 1,-1 0-1,0 0 1,0 0 0,0 1-1,-1-1 1,1 0-1,0 0 1,0 1 0,0-1-1,0 1 1,-1-1 0,1 1-1,0-1 1,-1 1-1,1 0 1,0-1 0,-1 1-1,1 0 1,0 0-1,-1 0 1,1 0 0,-3 1-1,-42 6 1700,26 0-1687,0 0 0,0 2 0,1 0 1,1 1-1,0 1 0,0 0 1,1 2-1,0 0 0,1 1 0,1 0 1,-15 19-1,29-32-187,0 0 0,0 0 0,0 1 0,0-1 0,0 0 0,1 1 0,-1-1 0,0 0 0,1 1 0,-1-1 0,1 1 0,0-1 0,-1 1 0,1-1 0,0 1 0,0 0 0,0-1 0,0 1 0,0-1 0,0 1 0,1 2 0,0-3 0,0 0 0,0 0 0,-1 1 0,2-1 0,-1 0 0,0 0 0,0 0 0,0 0 0,0-1 0,1 1 0,-1 0 0,0 0 0,1-1 0,-1 1 0,0-1 0,1 1 0,-1-1 0,3 1 0,10 1 0,1-1 0,-1 0 0,28-3 0,-21 1 0,20 0 0,65 3 0,-98-2 0,-1 1 0,1 0 0,-1 1 0,1 0 0,-1 0 0,0 0 0,0 1 0,0 0 0,0 1 0,12 7 0,-17-9 0,0-1 0,0 1 0,0-1 0,-1 1 0,1 0 0,-1 0 0,1-1 0,-1 1 0,0 0 0,1 0 0,-1 1 0,0-1 0,0 0 0,-1 0 0,1 0 0,0 1 0,-1-1 0,1 0 0,-1 0 0,0 1 0,0-1 0,0 1 0,0-1 0,0 0 0,0 1 0,-1-1 0,1 0 0,-1 0 0,0 1 0,0-1 0,1 0 0,-1 0 0,-1 0 0,1 0 0,0 0 0,0 0 0,-1 0 0,1 0 0,-1 0 0,-2 1 0,-4 6 0,-1 0 0,-1-1 0,0 0 0,0 0 0,-1-1 0,-11 5 0,0 0 0,0-1 0,0-2 0,-1 0 0,-1-1 0,1-2 0,-1 0 0,-1-2 0,-38 3 0,112-27-7159,-25 10 2472,11-6-4415</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53.206"/>
    </inkml:context>
    <inkml:brush xml:id="br0">
      <inkml:brushProperty name="width" value="0.025" units="cm"/>
      <inkml:brushProperty name="height" value="0.025" units="cm"/>
    </inkml:brush>
  </inkml:definitions>
  <inkml:trace contextRef="#ctx0" brushRef="#br0">169 346 9289,'0'0'12299,"1"-8"-9496,-1 5-2613,1 1 0,-1 0 1,0-1-1,0 1 0,0-1 0,0 1 1,-1 0-1,1-1 0,-1 1 0,1 0 0,-1-1 1,0 1-1,0 0 0,0 0 0,0 0 0,0 0 1,0 0-1,-1 0 0,-1-2 0,1 2-95,-1 0 0,1 1 0,-1-1 0,0 1 0,1 0 0,-1 0 0,0 0 0,0 0-1,1 0 1,-1 1 0,0-1 0,0 1 0,0 0 0,0 0 0,0 0 0,0 0 0,0 0 0,0 1 0,1-1 0,-4 2 0,1-1-87,1 1 0,0-1 0,0 1 1,-1 0-1,1 1 0,0-1 0,1 1 1,-1 0-1,0-1 0,1 2 1,0-1-1,-1 0 0,1 1 0,1-1 1,-1 1-1,0 0 0,1 0 0,-3 7 1,0-1 13,1 0 1,0 0-1,1 0 0,0 0 1,0 1-1,1-1 0,0 12 1,1-20-16,1-1 1,0 0-1,0 1 0,0-1 1,0 0-1,0 1 0,1-1 1,-1 0-1,0 1 0,1-1 1,-1 0-1,0 0 0,1 1 1,0-1-1,-1 0 0,1 0 1,0 0-1,-1 1 1,1-1-1,0 0 0,0 0 1,0 0-1,0-1 0,0 1 1,0 0-1,0 0 0,2 0 1,0 0 11,0 0 0,0 0 0,0 0 1,0-1-1,0 0 0,0 1 0,0-1 1,0 0-1,0 0 0,0-1 0,5 0 0,4-2 45,0 0-1,-1-1 1,1 0-1,-1-1 0,16-9 1,14-12-9,-2-2 1,0-2-1,57-59 1,-79 72-31,0-1 0,-2-1 1,0-1-1,-2 0 0,0 0 1,-1-2-1,-1 1 0,-1-2 0,9-28 1,-16 25 158,-3 26-175,0 0 0,0-1-1,0 1 1,0 0 0,0-1 0,0 1-1,-1 0 1,1-1 0,0 1-1,0 0 1,0 0 0,0-1 0,-1 1-1,1 0 1,0 0 0,0 0 0,0-1-1,-1 1 1,1 0 0,0 0-1,-1 0 1,1-1 0,0 1 0,0 0-1,-1 0 1,1 0 0,0 0-1,-1 0 1,1 0 0,0 0 0,0 0-1,-1 0 1,1 0 0,0 0-1,-1 0 1,0 0 0,-1 1 25,-1 0 0,0 1 0,1-1 0,-1 1 0,1 0 0,0-1 0,-1 1 1,1 0-1,0 0 0,0 1 0,0-1 0,-2 4 0,-22 30-34,2 1 0,1 1 0,-18 44 0,30-57 0,1 1 0,1-1 0,2 1 0,0 1 0,2-1 0,-3 36 0,8-58 0,-1-1 0,1 1 0,0 0 0,1-1 0,-1 1 0,0 0 0,1-1 0,0 1 0,0-1 0,0 1 0,0-1 0,1 0 0,-1 1 0,1-1 0,0 0 0,0 0 0,0 0 0,0 0 0,3 2 0,-2-2 0,0-1 0,0-1 0,1 1 0,-1 0 0,1-1 0,-1 0 0,1 1 0,-1-1 0,1-1 0,0 1 0,-1-1 0,1 1 0,0-1 0,-1 0 0,1 0 0,0-1 0,0 1 0,5-2 0,-6 1-285,1 0 1,-1 0-1,0 0 1,1 0-1,-1-1 0,0 0 1,0 1-1,0-1 1,0 0-1,-1-1 0,1 1 1,0 0-1,-1-1 1,0 1-1,4-6 0,13-23-7749</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43.780"/>
    </inkml:context>
    <inkml:brush xml:id="br0">
      <inkml:brushProperty name="width" value="0.025" units="cm"/>
      <inkml:brushProperty name="height" value="0.025" units="cm"/>
      <inkml:brushProperty name="color" value="#66CC00"/>
    </inkml:brush>
  </inkml:definitions>
  <inkml:trace contextRef="#ctx0" brushRef="#br0">130 0 11723,'0'0'17414,"-3"11"-16421,-37 138-279,-18 80 561,48-179-1059,2-1 0,-2 89 0,10-132-216,0 1 0,0 0 0,1-1 0,0 1 0,0 0 0,0-1 0,1 1 0,0-1 0,0 1 0,1-1 0,0 0 0,0 0 0,0 0 0,5 5 0,-4-7 0,0 0 0,0-1 0,0 1 0,0-1 0,1 0 0,-1-1 0,1 1 0,0-1 0,0 1 0,0-2 0,0 1 0,0 0 0,0-1 0,1 0 0,-1 0 0,0-1 0,1 1 0,5-1 0,-4 0-270,0-1 1,0 1-1,1-1 1,-1 0-1,0-1 0,9-3 1,-6 1-619,-1-1 0,1 0 1,-1 0-1,-1-1 0,1 0 0,-1-1 1,0 0-1,0 0 0,-1 0 1,0-1-1,8-12 0,20-30-6303</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44.153"/>
    </inkml:context>
    <inkml:brush xml:id="br0">
      <inkml:brushProperty name="width" value="0.025" units="cm"/>
      <inkml:brushProperty name="height" value="0.025" units="cm"/>
      <inkml:brushProperty name="color" value="#66CC00"/>
    </inkml:brush>
  </inkml:definitions>
  <inkml:trace contextRef="#ctx0" brushRef="#br0">5 80 16271,'0'0'6567,"-1"9"-3370,-1 5-2515,1 1 0,1 0 0,0-1-1,0 1 1,4 19 0,-4-32-621,1 1 1,-1-1-1,1 1 1,0-1-1,-1 1 0,1-1 1,0 0-1,1 1 1,-1-1-1,0 0 0,1 0 1,-1 0-1,1 0 1,-1 0-1,1 0 1,0 0-1,0 0 0,0-1 1,0 1-1,0-1 1,0 0-1,0 1 1,1-1-1,-1 0 0,0 0 1,1-1-1,-1 1 1,1 0-1,-1-1 1,1 1-1,-1-1 0,1 0 1,-1 0-1,1 0 1,-1 0-1,1 0 0,0-1 1,-1 1-1,1-1 1,-1 1-1,0-1 1,5-2-1,3-1-61,-1 0 0,-1-1 0,1 0 0,0 0 0,-1-1 0,0 0 0,-1 0 0,1-1 0,7-9 0,-2 2 0,-1-1 0,-1 0 0,18-31 0,-35 63 0,1 1 0,1 0 0,0 1 0,1-1 0,1 1 0,0 27 0,2-42 0,0 0 0,0 0 0,0 0 0,1 0 0,-1 0 0,1-1 0,0 1 0,0 0 0,0-1 0,1 1 0,-1 0 0,1-1 0,0 0 0,0 1 0,0-1 0,0 0 0,1 0 0,-1 0 0,1 0 0,5 4 0,-4-5 0,-1 0 0,2 0 0,-1 0 0,0 0 0,0-1 0,1 0 0,-1 0 0,0 0 0,1 0 0,-1-1 0,1 0 0,-1 0 0,1 0 0,-1 0 0,1-1 0,-1 0 0,9-2 0,-5 1 0,0-1 0,0-1 0,0 0 0,0 0 0,-1 0 0,0-1 0,0 0 0,0 0 0,0 0 0,-1-1 0,0-1 0,0 1 0,0-1 0,-1 1 0,0-2 0,-1 1 0,6-10 0,-4 4 0,0 0 0,-1 0 0,-1-1 0,0 1 0,0-1 0,-1 0 0,-1 0 0,-1 0 0,1-24 0,-2 35 0,0 0 0,-1 1 0,1-1 0,0 0 0,-1 1 0,0-1 0,1 0 0,-1 1 0,0-1 0,0 1 0,-1-1 0,1 1 0,0 0 0,-1 0 0,1-1 0,-1 1 0,0 0 0,0 0 0,0 0 0,-3-2 0,1 2 0,1 0 0,-1 1 0,0-1 0,0 1 0,0 0 0,0 0 0,0 0 0,0 0 0,0 1 0,-1-1 0,1 1 0,-6 1 0,10-1-53,0 0 0,-1-1 0,1 1 0,0 0-1,0 0 1,-1 0 0,1 0 0,0 0 0,0 0 0,-1 0 0,1 0 0,0 0 0,-1 0-1,1 0 1,0 0 0,0 0 0,-1 0 0,1 0 0,0 0 0,0 0 0,-1 0 0,1 0-1,0 0 1,0 0 0,-1 0 0,1 1 0,0-1 0,0 0 0,-1 0 0,1 0 0,0 0-1,0 1 1,0-1 0,0 0 0,-1 0 0,1 0 0,0 1 0,0-1 0,0 0 0,0 0-1,0 1 1,-1-1 0,1 0 0,0 0 0,0 1 0,0-1 0,0 0 0,0 1 0,0-1-1,0 0 1,0 0 0,0 1 0,0-1 0,0 0 0,0 0 0,0 1 0,1-1 0,-1 1-1,16 6-6827,-1-7-1618</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4:44.495"/>
    </inkml:context>
    <inkml:brush xml:id="br0">
      <inkml:brushProperty name="width" value="0.025" units="cm"/>
      <inkml:brushProperty name="height" value="0.025" units="cm"/>
      <inkml:brushProperty name="color" value="#66CC00"/>
    </inkml:brush>
  </inkml:definitions>
  <inkml:trace contextRef="#ctx0" brushRef="#br0">253 0 15375,'0'0'13260,"55"65"-11146,-30-26-480,-1 5-1250,-6 10-384,-9 6 0,-9 7 0,-3 7 0,-26 9 0,-12 7 0,-13 6 0,-6-1 0,-4-5 0,-2-12 0,0-16-11147</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0:45:38.473"/>
    </inkml:context>
    <inkml:brush xml:id="br0">
      <inkml:brushProperty name="width" value="0.025" units="cm"/>
      <inkml:brushProperty name="height" value="0.025" units="cm"/>
      <inkml:brushProperty name="color" value="#66CC00"/>
    </inkml:brush>
  </inkml:definitions>
  <inkml:trace contextRef="#ctx0" brushRef="#br0">8339 921 7623,'-80'-72'2521,"-168"-117"0,173 141-2492,-2 3 0,-3 4 0,-1 3 0,-1 4 0,-90-25 0,-45 4-114,-255-32 1,-232 7 132,508 60-45,-262-32 650,-515-41 1721,771 85-2084,-1 9 0,-362 48 0,346-10-314,2 10 0,2 9-1,2 9 1,4 10-1,-203 106 1,264-106 239,3 6-1,5 7 1,3 5-1,5 7 0,4 5 1,6 5-1,-150 177 1,168-161 152,5 6 0,6 3 0,-96 190 0,144-233-203,3 1 1,5 2 0,5 1 0,3 2 0,5 1-1,-16 148 1,32-140-128,5 0 1,5 0-1,5 0 0,4 0 1,5-1-1,46 161 1,-10-92 61,8-2 0,8-3 1,7-2-1,7-5 1,8-3-1,7-4 1,193 241-1,-201-299 16,5-3-1,4-5 1,4-4-1,4-5 1,3-4-1,3-5 1,4-5 0,2-6-1,3-4 1,3-6-1,2-5 1,191 46-1,-110-49 70,2-9-1,317 14 0,-241-45-36,382-40 0,-283-11-103,696-177 1,-797 139-232,-4-11 1,-4-13 0,272-149-1,-386 168 61,-4-7-1,-5-7 1,-4-6-1,-4-7 0,187-195 1,-240 211 197,-5-3 0,-4-4 1,-5-3-1,-5-3 0,-5-4 1,-5-2-1,-5-3 0,49-156 1,-67 149 27,-7-1-1,-5-2 1,-5-1 0,-7 0 0,-6-1 0,-10-192-1,-8 208-49,-5 1 0,-5 1 0,-5 0 0,-6 2 0,-4 1 0,-5 2 1,-85-169-1,63 169 47,-5 3 1,-5 3 0,-4 2 0,-5 5 0,-4 3 0,-4 3 0,-3 5 0,-5 3 0,-174-116 0,155 128-64,-3 5 0,-2 5 0,-3 5-1,-3 6 1,-2 5 0,-1 6 0,-2 6 0,-262-34 0,197 53-1304,-332 15 1,42 48-4458,34 20-4987</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2:37.708"/>
    </inkml:context>
    <inkml:brush xml:id="br0">
      <inkml:brushProperty name="width" value="0.035" units="cm"/>
      <inkml:brushProperty name="height" value="0.035" units="cm"/>
    </inkml:brush>
  </inkml:definitions>
  <inkml:trace contextRef="#ctx0" brushRef="#br0">1576 146 18852,'-1'-5'192,"-1"1"-1,0-1 1,1 1 0,-2 0 0,1 0-1,0-1 1,-1 2 0,0-1-1,0 0 1,0 0 0,0 1-1,0 0 1,-1 0 0,1 0 0,-1 0-1,0 0 1,0 1 0,0-1-1,-1 1 1,1 0 0,0 1-1,-9-3 1,-5 0 217,-1 0 0,-1 2-1,1 0 1,-25 2 0,13-1-323,-303-26 1837,293 23-1881,-1 2 1,1 2-1,0 1 1,-1 2-1,1 2 1,-58 14 0,41-3-43,1 2 0,1 2 0,-99 52 1,134-60 0,0 2 0,1 0 0,1 1 0,0 1 1,1 0-1,-20 24 0,14-11-10,1 1 0,2 2 0,-24 44 0,34-52 6,1 0 0,1 0 0,1 1 0,1 1 0,1-1 1,-4 43-1,3 160-37,7-183 38,-1-28-14,2 0-1,0 0 1,1 0-1,7 26 0,-8-37 4,1-1 0,0 0 0,0 0 0,0 0 0,1 0 0,0 0 0,0-1 0,0 1-1,1-1 1,-1 0 0,1 0 0,0 0 0,0 0 0,1-1 0,-1 1 0,1-1 0,8 5-1,2-2-13,-1-1-1,0 0 0,1-1 0,29 4 0,64 1 8,-32-3 19,163 32 33,-62-8-30,-152-27-7,1-1 1,-1-2 0,1 0-1,-1-2 1,47-9 0,117-42-1,-45 10 45,-82 27-33,24-4-2,-1-4 1,92-40 0,-111 34-9,82-37 23,-116 50-2,0-2 0,40-29 0,-45 25 4,-1-1 1,-2-1 0,0-2-1,24-34 1,-40 51 36,-1-1 0,-1 0 1,0 0-1,0 0 0,-1-1 0,-1 0 0,1 0 0,-2-1 1,0 1-1,-1-1 0,0 1 0,0-1 0,-2 0 0,1 0 1,-2 0-1,0 1 0,0-1 0,-1 0 0,-1 1 0,0-1 1,-1 1-1,0 0 0,0 0 0,-12-20 0,6 15 24,0 0 0,-1 1-1,-1 0 1,-1 1 0,0 0 0,-1 1-1,0 0 1,-20-13 0,10 10-48,0 2-1,-2 0 1,0 2 0,-53-19 0,-24-3 28,-156-32 0,200 56-289,-1 3 0,0 3-1,0 2 1,-73 6-1,73 4-1094</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3:35.888"/>
    </inkml:context>
    <inkml:brush xml:id="br0">
      <inkml:brushProperty name="width" value="0.035" units="cm"/>
      <inkml:brushProperty name="height" value="0.035" units="cm"/>
    </inkml:brush>
  </inkml:definitions>
  <inkml:trace contextRef="#ctx0" brushRef="#br0">946 36 20540,'0'0'3044,"-18"-11"24,16 8-2668,-14-3-47,-21-1-107,-72-2 0,69 9-164,1 2 0,-1 2 0,0 1 0,1 2 0,0 2 0,-51 18 0,78-22-88,1 1 0,-1 0 0,1 1 0,0 1 0,-10 9 1,-48 49-49,31-28 87,10-11-52,2 1 0,1 1 0,2 1 0,0 1 0,-34 65 0,10 6 17,42-88 1,1 0 0,0 1 0,1-1 1,0 1-1,0 23 0,3 7-12,11 81-1,-10-117 6,1-1 0,0 0 0,0 0-1,1 0 1,0 0 0,0 0-1,1 0 1,0-1 0,1 0 0,-1 1-1,2-2 1,7 10 0,-4-7-1,1-1 0,0 0 1,0-1-1,0 0 0,1 0 1,0-1-1,19 8 0,5-3 7,0-1-1,1-1 0,0-2 0,67 4 1,-69-10-2,0-1 0,1-1 0,-1-2 0,0-2 0,0 0 0,-1-3 0,0-1 0,58-23 0,-55 16 16,0-2 0,-1-1 1,-2-2-1,0-1 0,-1-2 1,-1-1-1,38-39 0,-53 45 66,-1-1 1,-1 0-1,0-1 0,-2 0 0,0-1 0,-2-1 0,0 1 1,-2-2-1,11-44 0,-3-9 61,9-137-1,-25 204-135,2 1 6,-2-1 0,1 0 0,-1 1 0,-1-1 0,-2-13 0,2 20-1,0 0 1,0 0-1,0 0 0,-1 0 0,1 0 1,-1 0-1,0 0 0,0 1 1,0-1-1,0 1 0,0-1 0,0 1 1,-1 0-1,1 0 0,-1 0 1,0 0-1,1 0 0,-1 1 0,0-1 1,-3-1-1,-11-3 20,0 0 1,0 1 0,0 1-1,-33-4 1,-72 0-102,120 8 70,-20 0-514,-38 3 0,27 4-475</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3:43.186"/>
    </inkml:context>
    <inkml:brush xml:id="br0">
      <inkml:brushProperty name="width" value="0.035" units="cm"/>
      <inkml:brushProperty name="height" value="0.035" units="cm"/>
    </inkml:brush>
  </inkml:definitions>
  <inkml:trace contextRef="#ctx0" brushRef="#br0">734 156 10938,'4'-37'4404,"-2"24"-3180,0 0 0,-1 1 0,-1-1 0,0 0 0,-2-16 0,2 28-1157,-1 0 1,1-1-1,-1 1 0,1 0 0,-1-1 0,0 1 0,1 0 0,-1 0 1,0 0-1,0-1 0,0 1 0,0 0 0,0 0 0,0 0 1,0 0-1,0 1 0,-1-1 0,1 0 0,0 0 0,0 1 1,-1-1-1,1 1 0,0-1 0,-1 1 0,1 0 0,-1-1 1,1 1-1,-1 0 0,1 0 0,0 0 0,-1 0 0,1 0 1,-1 0-1,1 0 0,-3 1 0,-7 1 68,0 1-1,1 0 1,-18 6 0,19-5-32,-106 32 368,63-22-378,-83 36 0,119-42-94,0 1 0,1 0 0,0 1 0,1 1-1,0 0 1,1 1 0,0 1 0,-14 17 0,12-10-2,0 1 0,2 0-1,0 1 1,2 0 0,-11 29 0,2 12-5,2 1 0,4 0 1,-11 102-1,7 49 47,18-182-28,1 0 0,1 0 0,2 0-1,12 47 1,-14-71-11,0-1 0,1 0 0,0 0 0,1 0-1,0 0 1,0 0 0,0-1 0,1 1 0,1-1 0,-1 0-1,1-1 1,0 0 0,10 9 0,-9-10 0,1-1-1,-1 0 1,1 0 0,-1-1 0,1 0 0,0 0-1,1-1 1,-1 0 0,0 0 0,1-1 0,-1 0-1,1-1 1,15 0 0,-5-2 2,0-1 0,0-1 0,0 0 0,0-1 0,0-1-1,-1-1 1,0-1 0,0 0 0,-1-1 0,-1-1 0,18-13 0,3-5 13,-2-2 0,-1-1 1,48-56-1,-58 58-3,-1-2 1,-1 0-1,-1-2 1,-2 0-1,24-59 1,-32 64 175,-2 0-1,-1-1 1,-1 0 0,-1-1 0,-2 1 0,0-1 0,-3-52 0,-2 67-96,-1 0 0,0 0 0,-1 0 0,-1 1 0,-1-1 0,0 1 0,0 0 0,-2 0 0,0 1 0,0 0 0,-14-18 0,16 25-86,0 0 1,-1 0-1,1 0 0,-2 1 1,1-1-1,0 2 0,-1-1 1,0 1-1,-14-7 0,15 9-31,0 0 0,0 0 0,-1 1-1,1 0 1,0 0 0,0 0 0,-1 1 0,1 0-1,0 0 1,-1 1 0,1 0 0,0 0 0,0 0-1,-7 3 1,-17 10-1251,4 10-2277</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3:47.997"/>
    </inkml:context>
    <inkml:brush xml:id="br0">
      <inkml:brushProperty name="width" value="0.035" units="cm"/>
      <inkml:brushProperty name="height" value="0.035" units="cm"/>
    </inkml:brush>
  </inkml:definitions>
  <inkml:trace contextRef="#ctx0" brushRef="#br0">1906 164 4313,'0'0'5514,"-3"-10"4315,0 4-7742,1 4-1951,0 0 0,0 0 0,-1 0-1,1 0 1,-1 0 0,0 1 0,1-1 0,-1 1-1,0 0 1,0 0 0,-4-1 0,-2-1 36,6 1 16,-5-1 322,-1 3-460,-30-6 174,35 6-143,0 0 0,0 0 1,0-1-1,1 1 0,-1-1 0,0 0 0,0 0 0,-6-2 0,-6-3 434,-29-13-399,37 15-1,0 1 1,0 0 0,0 0 0,-14-2 0,-7-1 141,5 2-79,1 1 1,-1 1 0,-33 2 0,-29-3-113,64 0-11,-31-9 0,-19-3 110,4 7-68,-1 3 0,1 3 0,-114 10 0,-7 13-1,-53 7-49,227-24-51,0 0 1,1 1-1,-1 1 1,1 0-1,0 1 1,1 1-1,0 0 1,-19 14-1,-18 11 5,42-28-3,1 0 1,0 1-1,0 0 1,1 0-1,-1 0 1,1 1-1,1 0 0,-9 13 1,0 5-11,-16 37 0,-3 7 3,23-48 6,2 0 0,0 1 0,1 0 0,2 0 0,0 1 0,-2 27 0,0-5-1,-1 10 4,5-29 3,-9 40 1,7-40-5,1 1 1,1-1 0,1 1-1,4 44 1,-1-18-8,-1-43 4,0 0-1,1 0 1,0 0-1,1 0 1,0 0 0,0 0-1,6 15 1,-5-20 0,-1 0 1,1-1-1,0 1 1,0 0-1,1-1 0,-1 0 1,1 1-1,0-2 1,0 1-1,0 0 1,0-1-1,1 0 1,0 0-1,-1 0 1,7 3-1,5 1 9,27 20-1,-33-19-5,0-2-1,0 1 1,1-1-1,0-1 1,21 8-1,11-1-3,-1-2-1,1-1 1,1-3-1,-1-1 1,64-2-1,-26-11-12,136-32-1,0-1 17,-24 8 6,12-1-2,-128 21-2,0-4 1,124-43-1,-181 53-1,-1-1 0,0 0 0,-1-1 0,0-1 0,0-1 0,-1-1 0,19-16 0,-26 19 5,-1 0 0,0-1 0,0 0 0,-1-1 0,0 0 0,-1 0-1,0-1 1,-1 0 0,0 0 0,-1 0 0,0-1 0,3-15 0,-1-7 19,0-2 1,-3 1-1,-1 0 1,-2-50-1,-3 74-17,1 1-1,-1-1 1,-1 0 0,-1 1 0,1-1-1,-2 1 1,1 0 0,-1 0-1,-9-12 1,-7-7 31,-39-46-1,41 53-22,8 10-37,0 0 1,-1 1-1,0 0 0,-1 1 1,0 1-1,-1 0 0,0 0 1,-1 2-1,0-1 0,0 2 1,-1 0-1,0 1 0,-21-5 1,6 3-1087,1 0-594</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4:07.723"/>
    </inkml:context>
    <inkml:brush xml:id="br0">
      <inkml:brushProperty name="width" value="0.035" units="cm"/>
      <inkml:brushProperty name="height" value="0.035" units="cm"/>
    </inkml:brush>
  </inkml:definitions>
  <inkml:trace contextRef="#ctx0" brushRef="#br0">6200 291 13475,'-1'0'7621,"-15"-8"-6291,-65-35-218,55 32-884,1 0-1,-40-9 0,-12-4 604,25 5-489,-100-20 0,-57 4 298,82 16-313,39 7-301,-174 0 1,-88 28 0,332-15-27,-420 6 69,-120 2 5,45 3 3,284-33-68,30 1-37,-202 7 81,170 7-42,57-6-6,99 5-4,0 3-1,-134 10 1,56 17-16,-231 63 0,184-18 19,87-27 30,-9 2 2,-198 100 1,300-132-38,0 1-1,2 0 0,-1 2 1,2 0-1,0 1 1,0 0-1,-22 30 0,28-31-5,1 1-1,1 0 1,0 0 0,1 1-1,1 0 1,0 1-1,2-1 1,0 1-1,0 1 1,-2 19-1,4-15-8,1 1-1,1 0 0,2 40 0,0-55 10,1 1 0,-1 0-1,2 0 1,-1-1-1,1 1 1,0-1-1,1 0 1,0 0-1,1 0 1,-1 0-1,1-1 1,9 11-1,9 3 3,0 0 0,2-2 0,0-1-1,1-1 1,31 16 0,-30-17 11,17 7-9,1-1 0,1-2 0,50 14-1,149 32-12,-77-23 30,-29-7-39,2-7 0,1-5 0,275 9 0,-29-30 22,150 2 20,279-9-36,378-112-65,-605 10 116,-467 81-29,150-34 7,-201 40-24,121-50 0,-99 28 20,18-6 5,109-65 0,-206 104-5,-2-1 0,1-1-1,-1 0 1,0 0-1,-1-2 1,15-16 0,-21 20 20,-1 1 1,0-1-1,0-1 0,-1 1 1,0-1-1,0 0 1,-1 1-1,0-1 0,-1-1 1,0 1-1,0 0 1,0-15-1,-1 6 2,-1-1 0,-1 1 0,0-1 1,-2 1-1,0 0 0,-1 0 0,0 0 0,-10-22 0,8 27 2,1 2 1,-1-1-1,-1 1 0,0 0 1,-1 0-1,0 1 0,-1 0 0,0 0 1,0 1-1,-1 1 0,0-1 1,-18-10-1,-2 2 30,-1 2 1,0 1 0,-1 2-1,-57-15 1,-140-16-135,104 27-434,-16 2-945</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4:13.535"/>
    </inkml:context>
    <inkml:brush xml:id="br0">
      <inkml:brushProperty name="width" value="0.035" units="cm"/>
      <inkml:brushProperty name="height" value="0.035" units="cm"/>
    </inkml:brush>
  </inkml:definitions>
  <inkml:trace contextRef="#ctx0" brushRef="#br0">525 50 11218,'-26'-5'8609,"-8"-15"-6136,6 2-1453,25 17-903,0 0 1,0 1-1,0-1 0,0 1 1,0-1-1,0 1 1,-1 0-1,1 0 1,0 0-1,0 0 1,0 1-1,0 0 1,0-1-1,0 1 0,0 0 1,0 0-1,0 1 1,0-1-1,0 0 1,-2 3-1,-8 4 56,0 1 1,-19 19-1,26-23-136,-36 31 617,-69 83 0,92-95-563,1 1 1,1 1-1,1 1 0,2 0 0,-12 32 0,16-30-90,1 1-1,2 0 1,1 0-1,1 1 1,2 0 0,1 0-1,1 0 1,2 0-1,1 0 1,11 59 0,3 3 2,4-2 0,44 123 0,-53-184-13,2-1 1,0-1-1,20 31 1,-28-51 5,1-1-1,-1 1 1,1-1 0,0 0 0,1-1 0,0 0 0,0 0 0,0 0 0,1-1 0,0 0 0,0 0-1,0-1 1,0 0 0,1-1 0,12 4 0,12-1 9,0-2 0,0-1 0,0-2 0,0-1 1,38-5-1,-57 3-8,-1 0-1,1 0 1,-1-2 0,0 0 0,-1 0 0,1-1 0,-1 0 0,0-1 0,14-9 0,-12 5 2,1-1 0,-2-1 0,1 0 0,-2-1 0,0 0 0,15-21 0,10-15 8,-18 25-2,-1 0 0,-1-2-1,-1 0 1,25-54 0,-30 44-6,-1 1 1,-1-1-1,-2-1 1,3-58-1,-6-152 32,-5 204-20,0-13 2,1-10 41,-12-97 0,9 150-41,0 0-1,0 1 1,-2 0 0,1 0 0,-1 0-1,-1 0 1,0 1 0,-1-1-1,0 2 1,-1-1 0,0 1 0,-1 0-1,0 1 1,0 0 0,-1 0-1,-21-13 1,20 14-19,-1 1 0,0 1-1,-1 0 1,1 1 0,-1 0 0,0 1-1,-1 0 1,1 1 0,-1 1 0,1 0-1,-1 0 1,0 2 0,1 0 0,-1 0-1,-25 5 1,21-1-496,-1 1 0,1 1 0,-24 10 0,-5 7-1439</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54.637"/>
    </inkml:context>
    <inkml:brush xml:id="br0">
      <inkml:brushProperty name="width" value="0.025" units="cm"/>
      <inkml:brushProperty name="height" value="0.025" units="cm"/>
    </inkml:brush>
  </inkml:definitions>
  <inkml:trace contextRef="#ctx0" brushRef="#br0">76 31 11851,'0'0'20313,"-2"11"-19795,-28 93-414,17-66-110,2 0-1,-8 50 1,53-162 6,33-108 0,-69 195 0,1 0 0,0 1 0,1-1 0,0 1 0,3 14 0,-2-26 0,-1 1 0,1-1 0,0 0 0,-1 0 0,1 0 0,0-1 0,0 1 0,1 0 0,-1 0 0,0 0 0,0-1 0,1 1 0,-1-1 0,1 1 0,0-1 0,-1 0 0,1 1 0,0-1 0,0 0 0,0 0 0,0 0 0,0 0 0,0-1 0,0 1 0,0-1 0,0 1 0,0-1 0,0 1 0,0-1 0,0 0 0,1 0 0,-1 0 0,0-1 0,4 0 0,0 1 0,0-1 0,-1 0 0,1 0 0,0-1 0,-1 1 0,1-1 0,-1-1 0,1 1 0,-1-1 0,0 0 0,9-6 0,-2-4 0,-1 0 0,0 0 0,13-23 0,17-20 0,-46 102 0,0-28 0,1-7 0,0 1 0,1-1 0,1 1 0,-2 22 0,5-33 0,-1 0 0,0 0 0,1 0 0,-1-1 0,1 1 0,-1 0 0,1 0 0,-1-1 0,1 1 0,-1 0 0,1-1 0,0 1 0,0-1 0,-1 1 0,1-1 0,0 1 0,0-1 0,-1 0 0,1 1 0,0-1 0,0 0 0,0 1 0,0-1 0,0 0 0,-1 0 0,1 0 0,0 0 0,0 0 0,0 0 0,0 0 0,0 0 0,0 0 0,0 0 0,-1-1 0,2 1 0,36-8 0,-1-8 0,-31 12 0,1 0 0,0 1 0,0 0 0,1 0 0,-1 1 0,1 0 0,14-2 0,-21 5 0,0-1 0,-1 1 0,1 0 0,0 0 0,-1 0 0,1 0 0,-1 0 0,1 0 0,-1 0 0,1 0 0,-1 0 0,1 0 0,-1 0 0,0 0 0,0 0 0,0 0 0,0 0 0,0 0 0,0 0 0,0 0 0,0 0 0,0 0 0,0 0 0,0 0 0,-1 0 0,1 0 0,-1 1 0,-6 34 0,2-21 0,1-5 0,1 0 0,0 0 0,1 0 0,0 0 0,-1 17 0,3-27 0,0 1 0,1-1 0,-1 1 0,0-1 0,1 1 0,-1-1 0,0 1 0,1-1 0,-1 1 0,1-1 0,-1 1 0,0-1 0,1 0 0,-1 1 0,1-1 0,-1 0 0,1 1 0,0-1 0,-1 0 0,1 0 0,-1 1 0,1-1 0,-1 0 0,1 0 0,0 0 0,-1 0 0,1 0 0,0 0 0,-1 0 0,1 0 0,-1 0 0,1 0 0,0 0 0,-1 0 0,1-1 0,-1 1 0,1 0 0,-1 0 0,1 0 0,0-1 0,-1 1 0,1 0 0,-1-1 0,1 0 0,29-14 0,-15 2 0,-1-1 0,0 0 0,-1-1 0,-1-1 0,-1 0 0,0-1 0,-1 0 0,0 0 0,-2-1 0,0 0 0,7-23 0,-15 40 0,1 0 0,-1 0 0,0 0 0,1 0 0,-1 1 0,0-1 0,1 0 0,-1 0 0,0 0 0,0 0 0,0 0 0,0 0 0,0 0 0,0 0 0,0 1 0,0-1 0,0 0 0,-1 0 0,1 0 0,0 0 0,-1 0 0,1 0 0,0 1 0,-1-1 0,1 0 0,-1 0 0,1 0 0,-1 1 0,1-1 0,-1 0 0,0 1 0,1-1 0,-1 1 0,0-1 0,0 0 0,0 1 0,-1-1 0,1 1 0,0 1 0,-1-1 0,1 0 0,0 1 0,0-1 0,-1 1 0,1 0 0,0-1 0,0 1 0,0 0 0,0 0 0,0 0 0,0 0 0,0 0 0,0 0 0,0 0 0,0 0 0,0 0 0,1 0 0,-1 0 0,0 1 0,1-1 0,-1 0 0,0 3 0,0-2 0,-1 1 0,1 0 0,0 0 0,0 0 0,0 0 0,0 0 0,1 0 0,-1 0 0,1 0 0,0 0 0,-1 0 0,1 0 0,1 0 0,-1 0 0,0 0 0,1 0 0,0 0 0,0 0 0,-1 0 0,2 0 0,-1 0 0,0 0 0,1-1 0,-1 1 0,1-1 0,0 1 0,0-1 0,0 1 0,0-1 0,0 0 0,0 0 0,1 0 0,-1 0 0,1 0 0,-1-1 0,1 1 0,0-1 0,-1 0 0,1 1 0,0-1 0,0-1 0,0 1 0,0 0 0,3 0 0,4 1 0,0-1 0,-1 0 0,1 0 0,0-1 0,0-1 0,0 1 0,0-1 0,-1-1 0,1 0 0,-1 0 0,1-1 0,-1 0 0,10-5 0,-6 0 0,-2 1 0,1-2 0,-1 1 0,17-18 0,-24 22 0,0 0 0,0-1 0,0 0 0,0 0 0,-1 0 0,1 0 0,-1-1 0,-1 1 0,1-1 0,-1 0 0,0 0 0,2-11 0,-4 17 0,0-1 0,0 1 0,0-1 0,0 1 0,0-1 0,0 1 0,0-1 0,-1 1 0,1 0 0,0-1 0,0 1 0,-1-1 0,1 1 0,0-1 0,0 1 0,-1 0 0,1-1 0,-1 1 0,1 0 0,0-1 0,-1 1 0,1 0 0,-1 0 0,1-1 0,0 1 0,-1 0 0,1 0 0,-1 0 0,1 0 0,-1 0 0,1-1 0,-1 1 0,1 0 0,-1 0 0,1 0 0,-1 0 0,1 0 0,-1 0 0,1 1 0,-1-1 0,1 0 0,-1 0 0,1 0 0,-1 0 0,1 1 0,-1-1 0,1 0 0,0 0 0,-2 1 0,-25 11 0,16-4 0,0-1 0,1 1 0,0 1 0,0 0 0,-15 20 0,21-25 0,0 1 0,1 0 0,-1 1 0,1-1 0,0 0 0,1 1 0,-1 0 0,1 0 0,0-1 0,1 1 0,0 1 0,0-1 0,0 0 0,0 11 0,2-15 0,-1 0 0,1-1 0,0 1 0,0-1 0,0 1 0,0-1 0,0 1 0,1-1 0,-1 0 0,0 0 0,0 1 0,1-1 0,-1 0 0,1 0 0,-1 0 0,1-1 0,0 1 0,-1 0 0,1 0 0,0-1 0,-1 1 0,1-1 0,0 0 0,0 1 0,-1-1 0,1 0 0,0 0 0,0 0 0,3-1 0,61-2 0,-62 3 0,85-20 0,-71 15 0,0 0 0,1 1 0,0 1 0,21-1 0,-39 4 0,-1 0 0,1 0 0,-1 0 0,0 0 0,1 0 0,-1 1 0,1-1 0,-1 0 0,0 0 0,1 0 0,-1 0 0,1 1 0,-1-1 0,0 0 0,1 0 0,-1 1 0,0-1 0,0 0 0,1 0 0,-1 1 0,0-1 0,0 0 0,1 1 0,-1-1 0,0 0 0,0 1 0,0-1 0,1 1 0,-1-1 0,0 0 0,0 1 0,0-1 0,0 1 0,0-1 0,0 0 0,0 1 0,0-1 0,0 1 0,0 0 0,-4 23 0,1-1 0,7-24 0,-1 1 0,1-1 0,-1 0 0,1 1 0,-1-2 0,0 1 0,1 0 0,-1-1 0,5-2 0,-6 3 0,9-4-47,0 0-1,1 1 1,-1 0-1,0 1 1,1 0 0,0 1-1,21-1 1,-33-6-14020</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4:19.945"/>
    </inkml:context>
    <inkml:brush xml:id="br0">
      <inkml:brushProperty name="width" value="0.035" units="cm"/>
      <inkml:brushProperty name="height" value="0.035" units="cm"/>
    </inkml:brush>
  </inkml:definitions>
  <inkml:trace contextRef="#ctx0" brushRef="#br0">70 58 4129,'-17'-4'9482,"-17"-10"-6489,33 14-2334,0-1 0,0 1 0,-1-1 0,1 1 1,0-1-1,0 1 0,0-1 0,0 0 0,-1 0 1,1 0-1,0 0 0,1 0 0,-1 0 0,0 0 1,-1-1-1,2 1-586,0 1 0,0-1 1,0 1-1,0 0 0,0-1 0,-1 1 0,1-1 1,0 1-1,1-1 0,-1 1 0,0-1 1,0 1-1,0-1 0,0 1 0,0-1 1,0 1-1,1-1 0,-1 1 0,0-1 1,0 1-1,1-1 0,-1 1 0,0 0 1,0-1-1,1 0 0,1 0-141,0 0 0,-1-1-1,1 1 1,0 0 0,0 0 0,0 0 0,0 0-1,0 0 1,0 0 0,0 0 0,3 0 0,31 1 59,-1 1 1,0 2 0,44 8-1,46 5 25,-86-16 7,71-9 0,-4 0 10,-93 10-31,0-1-1,0 2 1,0 0-1,0 0 1,20 8-1,-11-4 50,14-1-12,-30-5-39,1 1 1,0 0 0,-1 0 0,9 3 0,-8-3-2146</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4:25.699"/>
    </inkml:context>
    <inkml:brush xml:id="br0">
      <inkml:brushProperty name="width" value="0.035" units="cm"/>
      <inkml:brushProperty name="height" value="0.035" units="cm"/>
    </inkml:brush>
  </inkml:definitions>
  <inkml:trace contextRef="#ctx0" brushRef="#br0">439 147 10378,'6'-42'3709,"-1"-6"1486,-4 45-4824,-1 0-1,0-1 1,-1 1-1,1 0 1,0 0 0,-1 0-1,0 0 1,0 0-1,0 1 1,0-1-1,-3-5 1,4 7 165,-13 1 1329,10 0-1847,-1 0 1,1 1 0,0-1 0,0 1 0,-1-1 0,1 1 0,0 0-1,0 0 1,0 1 0,0-1 0,0 1 0,0-1 0,0 1 0,0 0-1,1 0 1,-1 0 0,1 0 0,0 1 0,-1-1 0,1 0-1,-2 4 1,-168 220 253,141-183-165,2 0-1,2 2 0,2 2 0,-31 77 0,51-109-70,0 1 1,2 0-1,0-1 0,-2 27 1,3 66-28,3-66 2,1 19-7,3-1 0,2 1 0,3-1 0,18 60 0,-15-72 15,44 154 0,-41-157-6,1-1 1,33 58-1,-37-76-13,2-1-1,1-1 1,1 0-1,1-1 1,29 28 0,-14-20 22,-11-8-27,45 34-1,-59-52 10,1 1 0,-1-1 0,1-1 0,0 1 0,0-1 0,0-1 0,1 0-1,-1 0 1,20 2 0,3-1 44,-10-1-37,1-1 0,25-1-1,-40-2-13,-1 0 0,0 0 1,0 0-1,0-1 0,0 0 0,0 0 0,0 0 0,0-1 0,-1 0 0,12-8 0,4-6 47,25-25-1,12-9 50,-49 42-87,1 0-1,-1-1 1,0 0 0,-1-1-1,9-13 1,35-63-39,-17 25 51,178-304-1,-207 352 27,-1 0-1,-1-1 1,0 0-1,-1 0 1,-1 0-1,2-24 1,-2-94 306,-3 57-343,1 35 24,-3-111-3,1 135 41,-2-1 1,0 1-1,-2 0 1,1 0-1,-2 0 1,-13-27-1,-12-15 37,-3 2 1,-2 1-1,-3 2 0,-2 2 0,-2 1 0,-2 3 1,-67-55-1,100 92-111,-2 2-1,1 0 1,-1 0 0,0 1 0,-1 1 0,0 1-1,0 0 1,-1 0 0,0 2 0,1 0 0,-1 1 0,-1 0-1,1 2 1,0 0 0,-1 0 0,1 2 0,-31 4-1,-47 14-728,51-12-312</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4:43.996"/>
    </inkml:context>
    <inkml:brush xml:id="br0">
      <inkml:brushProperty name="width" value="0.035" units="cm"/>
      <inkml:brushProperty name="height" value="0.035" units="cm"/>
    </inkml:brush>
  </inkml:definitions>
  <inkml:trace contextRef="#ctx0" brushRef="#br0">1 621 20636,'0'0'1790,"8"-1"-1458,-2 0-325,0 0 0,-1 1 0,1-1 0,-1 1-1,1 1 1,0-1 0,-1 1 0,1 0 0,-1 0 0,1 0-1,-1 1 1,0 0 0,1 0 0,6 5 0,1 1 19,1-1-1,-1 0 1,1-1-1,0 0 1,0-1 0,1-1-1,0 0 1,-1-1 0,1-1-1,0 0 1,1-1 0,27-1-1,4-7-2,46-12 0,-64 12-14,1 1 0,0 1 1,-1 1-1,1 1 0,48 3 1,71 22 38,-95-12-33,-1-3 0,1-2 1,88-3-1,-2-16-3,40-3 0,-106 12-10,56-4 20,198 12 1,-74 14 0,300-19 0,-322-16-32,103-3 29,-141 20-18,-37 2 9,195-24 0,131-33-3,-191 25-8,465-27 23,-321 39 311,234-15 53,-431 16-366,180-17-11,293 5 7,-684 30-17,340-24 66,58 1 30,-184 37-40,-4 0-14,-178-13-23,116-15 0,126-37 83,55-8 66,-207 33-158,-61 10 67,109-6 0,-109 24 393,-61 0-281,0-1 1,33-4 0,-35 0-28,-10 2-50,1-1 1,-1 0-1,1-2 0,-1 0 1,0-1-1,21-9 0,-4 0-85,39-12 0,-11 4-30,-16 9 60,-44 13 641</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4:45.657"/>
    </inkml:context>
    <inkml:brush xml:id="br0">
      <inkml:brushProperty name="width" value="0.035" units="cm"/>
      <inkml:brushProperty name="height" value="0.035" units="cm"/>
    </inkml:brush>
  </inkml:definitions>
  <inkml:trace contextRef="#ctx0" brushRef="#br0">17 202 12403,'-17'10'5966,"25"-16"-3619,30-18-2133,-32 22-217,-1 0 1,1 1-1,-1-1 1,1 1-1,0 1 0,0-1 1,-1 1-1,1 0 1,0 0-1,0 1 0,9 1 1,5 3-14,-1 1-1,20 9 1,16 4 18,-29-13 0,0 0 0,0-2 0,1-2 0,45 0 0,106-17 42,-85 5-3,343-65-15,-300 46-11,-72 18-12,0 3 0,124 0 0,129 28 4,-264-16 32,-1-3-1,0-2 0,54-9 1,-27-2 297,98-29 0,-125 27-146,2 3 1,62-6-1,-91 15 130,1 1 0,0 1 1,0 1-1,0 1 0,0 2 0,39 10 1,-62-13 68,-3 0-323,-1 1 0,1-1 0,-1 1 0,1-1 0,-1 0 0,1 1 0,-1-1-1,0 0 1,1 1 0,-1-1 0,0 0 0,0 0 0,0 0 0,0 0 0,0 0 0,0 0 0,-1 0 0,1 0 0,0 0 0,0 0 0,-1-1 0,1 1-1,0 0 1,-1-1 0,1 1 0,-3 0 0,-47 9-247,39-8 137,-29 4-994</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5:06.297"/>
    </inkml:context>
    <inkml:brush xml:id="br0">
      <inkml:brushProperty name="width" value="0.035" units="cm"/>
      <inkml:brushProperty name="height" value="0.035" units="cm"/>
    </inkml:brush>
  </inkml:definitions>
  <inkml:trace contextRef="#ctx0" brushRef="#br0">61 170 12099,'-19'-1'7451,"-11"-8"-6625,26 8-216,-3-1 2316,21-2-2171,16-8-753,-19 9 2,0 2 20,0-2-18,28-3 31,-13 1-36,0-1 0,0-1 0,-1-2 1,0 0-1,24-13 0,49-18 25,-95 38-8,0 1 0,1 0-1,-1 0 1,1 0 0,-1 1 0,1-1-1,-1 1 1,1-1 0,-1 1 0,1 0-1,-1 1 1,1-1 0,-1 1-1,1-1 1,-1 1 0,1 0 0,-1 0-1,1 1 1,-1-1 0,0 1 0,0 0-1,0-1 1,5 5 0,-4-3-10,0 0 0,0-1 1,1 0-1,-1 0 0,1 0 1,-1 0-1,1-1 0,0 0 1,0 0-1,-1 0 0,1 0 1,0-1-1,0 0 0,0 0 1,0 0-1,0-1 0,0 0 1,7-1-1,-2-1-4,0-1 0,-1 0 0,1 0-1,-1 0 1,0-1 0,-1-1 0,16-11 0,-17 10-8,-6 4 358,-8 3 198,0 0-443,-50 3-75,30 0-21,0-2 0,-44-2 0,47-2 7,-1 2 0,0 0 0,0 2 0,1 1 0,-1 1 0,1 1 0,-1 1-1,1 1 1,1 1 0,-39 17 0,59-23-42,1-1 0,-1 1 1,1 0-1,-1-1 0,0 0 0,1 1 0,-1-1 0,0 0 1,1 0-1,-1-1 0,0 1 0,1 0 0,-1-1 0,1 0 1,-1 1-1,1-1 0,-1 0 0,1 0 0,-1-1 1,1 1-1,-3-2 0,1 0-194,0 1 1,-1 0-1,1 0 1,0 1 0,-1-1-1,-7-1 1,-5 2 365</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4:29.060"/>
    </inkml:context>
    <inkml:brush xml:id="br0">
      <inkml:brushProperty name="width" value="0.035" units="cm"/>
      <inkml:brushProperty name="height" value="0.035" units="cm"/>
    </inkml:brush>
  </inkml:definitions>
  <inkml:trace contextRef="#ctx0" brushRef="#br0">39 148 12243,'-2'-6'553,"-5"-11"1484,0 0 0,2-1 0,0 0 0,0 0 1,-2-35-1,7 53-2005,0 0 1,0 0-1,1 0 1,-1 0-1,0 0 1,0-1 0,0 1-1,1 0 1,-1 0-1,0 0 1,0 0-1,0 0 1,1 0 0,-1 0-1,0 0 1,0 0-1,0 0 1,1 0-1,-1 0 1,0 0-1,0 0 1,0 1 0,1-1-1,-1 0 1,0 0-1,0 0 1,0 0-1,1 0 1,-1 0-1,0 0 1,0 1 0,0-1-1,0 0 1,0 0-1,1 0 1,-1 0-1,0 1 1,0-1-1,0 0 1,0 0 0,8 9 59,0-1 0,-1 1 0,-1 1 0,1-1 0,5 12 0,25 58-82,-23-49 40,181 374-182,-107-234-2778,-64-123 983</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4:29.374"/>
    </inkml:context>
    <inkml:brush xml:id="br0">
      <inkml:brushProperty name="width" value="0.035" units="cm"/>
      <inkml:brushProperty name="height" value="0.035" units="cm"/>
    </inkml:brush>
  </inkml:definitions>
  <inkml:trace contextRef="#ctx0" brushRef="#br0">1 414 9250,'2'12'1043,"1"-1"0,1 0 0,0 0 0,0 0 0,1-1 0,12 19-1,-14-25-673,1 1 0,-1-1-1,1 0 1,1-1-1,-1 1 1,0-1-1,1 1 1,0-1-1,-1-1 1,1 1-1,0-1 1,1 0-1,-1 0 1,0 0-1,1-1 1,8 2 0,-11-3-268,0 1 1,0-1 0,0 1 0,0-1 0,0 0 0,0-1-1,0 1 1,0 0 0,0-1 0,0 0 0,0 1-1,0-1 1,0 0 0,0-1 0,0 1 0,-1 0 0,1-1-1,-1 0 1,1 1 0,-1-1 0,4-3 0,-2-1 78,0 1 1,0 0 0,-1-1-1,1 0 1,-1 0 0,-1 0-1,1 0 1,2-13 0,10-44 610,13-130 1,-10 53-592,-10 93-448,-3 14-1155</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4:31.069"/>
    </inkml:context>
    <inkml:brush xml:id="br0">
      <inkml:brushProperty name="width" value="0.035" units="cm"/>
      <inkml:brushProperty name="height" value="0.035" units="cm"/>
    </inkml:brush>
  </inkml:definitions>
  <inkml:trace contextRef="#ctx0" brushRef="#br0">0 475 19172,'2'-4'1119,"4"-11"-426,0-1 0,-1 1 1,-1-1-1,3-22 0,4-71 436,-8 71-715,1-3 81,-3-1 0,-1 0-1,-7-54 1,7 93-405,0 10-75,1 0 1,0 0 0,1 0 0,3 11 0,1 1-6,71 235 186,-77-249-237,2-1 0,-1 1 0,0-1-1,1 0 1,0 0 0,0 0 0,0 0 0,1 0 0,-1 0 0,1-1 0,0 1-1,0-1 1,0 0 0,0 0 0,0 0 0,1 0 0,5 3 0,-2-3-1468</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4:31.473"/>
    </inkml:context>
    <inkml:brush xml:id="br0">
      <inkml:brushProperty name="width" value="0.035" units="cm"/>
      <inkml:brushProperty name="height" value="0.035" units="cm"/>
    </inkml:brush>
  </inkml:definitions>
  <inkml:trace contextRef="#ctx0" brushRef="#br0">28 1 14099,'-13'43'8187,"10"-31"-7844,0 1 1,0 0-1,2-1 1,0 1-1,0 0 1,1 13 0,1-16-250,-1 0 1,1 0 0,1-1-1,0 1 1,0 0 0,1-1-1,0 1 1,1-1 0,5 10-1,-9-19-84,0 1-1,0-1 0,1 1 0,-1-1 0,0 1 0,1-1 0,-1 1 1,0-1-1,1 0 0,-1 1 0,1-1 0,-1 1 0,1-1 0,-1 0 1,1 0-1,-1 1 0,1-1 0,-1 0 0,1 0 0,-1 0 0,1 1 0,-1-1 1,1 0-1,-1 0 0,1 0 0,0 0 0,-1 0 0,1 0 0,0-1 16,0 1 0,0-1 1,0 1-1,-1-1 0,1 1 0,0-1 0,0 0 0,-1 1 0,1-1 0,0 0 0,-1 0 0,1 1 0,-1-1 0,1-2 0,12-33 773,-11 25-505,-1 0-1,0-1 0,0 1 0,-1 0 0,-2-19 0,1 26-232,1 1 0,-1-1 0,1 1 0,-1-1 0,0 1-1,0-1 1,-1 1 0,1 0 0,-1-1 0,0 1 0,1 0 0,-2 0 0,1 0-1,0 1 1,0-1 0,-1 0 0,0 1 0,1-1 0,-1 1 0,0 0 0,-5-3-1,7 5-55,1-1-1,-1 1 1,0 0-1,1 0 0,-1-1 1,0 1-1,1 0 1,-1 0-1,0 0 1,1 0-1,-1 0 0,0 0 1,1 0-1,-1 0 1,0 0-1,1 0 0,-1 0 1,0 0-1,1 0 1,-1 1-1,0-1 1,1 0-1,-1 0 0,1 1 1,-1-1-1,0 1 1,1-1-1,-1 1 0,0 0-3,0 0-1,0 1 0,1-1 0,-1 0 0,1 1 1,-1-1-1,1 0 0,-1 1 0,1-1 0,0 1 1,0-1-1,-1 3 0,1 4-14,1 0 0,-1 1 1,4 13-1,-2-11-34,0-1-1,0 1 1,2-1 0,-1 0 0,1 0 0,1 0-1,0-1 1,0 1 0,11 13 0,-16-22-5,1 0 0,-1-1 0,1 1 0,-1-1 0,1 1 0,0-1 0,-1 1 0,1-1 0,-1 1 0,1-1 0,0 0-1,-1 1 1,1-1 0,0 0 0,0 1 0,-1-1 0,1 0 0,0 0 0,0 0 0,-1 0 0,1 0 0,0 0 0,0 0 0,-1 0 0,1 0 0,0 0 0,0 0 0,-1 0 0,1 0 0,0-1 0,0 1 0,-1 0 0,1-1 0,0 1 0,-1 0 0,1-1 0,-1 1 0,2-2 0,0 0-246,0 0-1,0-1 1,0 0-1,0 1 1,-1-1-1,1 0 1,1-5-1,10-29-1939</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4:32.224"/>
    </inkml:context>
    <inkml:brush xml:id="br0">
      <inkml:brushProperty name="width" value="0.035" units="cm"/>
      <inkml:brushProperty name="height" value="0.035" units="cm"/>
    </inkml:brush>
  </inkml:definitions>
  <inkml:trace contextRef="#ctx0" brushRef="#br0">0 436 17996,'25'0'4811,"-23"0"-4686,0 0-1,0-1 0,0 1 1,0 0-1,0 0 1,0 0-1,0 1 0,0-1 1,0 0-1,0 1 0,0-1 1,0 1-1,0 0 1,0 0-1,0-1 0,0 1 1,-1 1-1,1-1 0,2 2 1,23 22 19,-8-6-104,0-2 1,1-1-1,31 21 0,-49-36-24,-1 0 0,1 1 0,0-1 0,0 0 0,0-1 0,0 1 0,0 0 0,0-1 0,0 1 0,0-1 0,0 1 0,1-1 0,-1 0 0,0 0 0,0 0 0,0 0 0,0 0 0,0-1 0,1 1 0,-1-1 0,0 1 0,0-1 0,0 0 0,0 1 0,0-1 0,1-2 0,0 1 84,-1 0-1,0-1 1,0 1 0,0-1-1,0 0 1,0 1-1,0-1 1,-1 0 0,0 0-1,1 0 1,-1-1 0,0 1-1,-1 0 1,1 0 0,0 0-1,-1-5 1,1-3 108,-1-1 0,0 1-1,0-1 1,-1 1 0,-1-1 0,-5-19 0,6 27-156,0-1 1,-1 1 0,1-1-1,-1 1 1,0 0-1,0 0 1,-1 0-1,1 0 1,-1 0 0,0 0-1,0 0 1,0 1-1,-1 0 1,1 0-1,-1 0 1,0 0 0,1 0-1,-9-4 1,10 7-63,3 6-87,-1-2 97,1-1 0,0 1 0,0-1 0,1 0 0,-1 1 0,1-1 0,0 0 0,0 0 0,0 0 0,3 4 0,-4-6 0,0 0 1,1 0-1,-1 0 0,0 1 0,1-1 0,-1 0 1,1-1-1,-1 1 0,1 0 0,-1 0 0,1-1 0,0 1 1,-1-1-1,1 1 0,0-1 0,0 0 0,-1 0 0,1 1 1,0-1-1,-1 0 0,1-1 0,0 1 0,0 0 1,-1 0-1,1-1 0,0 1 0,-1-1 0,4-1 0,-1-1 2,0 1-1,0-1 1,0-1-1,-1 1 1,1 0-1,-1-1 1,0 0 0,0 0-1,0 0 1,0 0-1,-1 0 1,0 0-1,0-1 1,0 1-1,3-10 1,-3 9 2,-1-1 0,1 1 0,-1 0 0,0-1 0,-1 1 0,1-1 0,-1 1 0,0-1-1,-1 0 1,1 1 0,-1-1 0,0 1 0,-3-11 0,4 16-3,0-1-1,-1 1 0,1-1 1,0 1-1,0-1 0,0 1 1,0 0-1,0-1 0,0 1 1,-1-1-1,1 1 0,0 0 0,0-1 1,0 1-1,-1 0 0,1-1 1,0 1-1,-1 0 0,1-1 1,0 1-1,-1 0 0,1 0 1,0-1-1,-1 1 0,1 0 0,0 0 1,-1 0-1,1 0 0,-1-1 1,1 1-1,0 0 0,-1 0 1,1 0-1,-1 0 0,1 0 1,-1 0-1,1 0 0,0 0 0,-1 0 1,1 0-1,-1 0 0,1 1 1,-1-1-1,1 0 0,-1 0 1,0 1-5,0 0 1,1 1-1,-1-1 1,0 0-1,0 0 1,1 1 0,-1-1-1,1 0 1,-1 1-1,1-1 1,0 1-1,-1-1 1,1 0 0,0 2-1,-1 13-9,1-1 0,1 1 0,0-1 1,2 1-1,-1-1 0,2 0 0,0 0 0,8 21 0,-11-35 13,-1 1 1,1-1-1,-1 1 1,1-1-1,0 0 0,0 1 1,0-1-1,-1 0 1,1 0-1,0 1 0,0-1 1,1 0-1,-1 0 1,0 0-1,0 0 0,0-1 1,1 1-1,-1 0 1,0 0-1,1-1 0,-1 1 1,2 0-1,-1-1 0,0 0 0,0 0-1,0-1 1,0 1-1,0-1 1,0 1 0,-1-1-1,1 1 1,0-1 0,0 0-1,-1 0 1,1 0 0,0 0-1,-1 0 1,1 0-1,-1 0 1,3-3 0,29-28 3,-17 15 11,1 1 0,31-23 0,-44 36-15,1 0 1,0 0 0,0 0-1,0 1 1,0 0-1,0 0 1,1 0 0,-1 0-1,1 1 1,-1 0-1,1 0 1,0 1 0,-1-1-1,1 1 1,11 1-1,-13 1 0,-3-1 61,-6-18 35,-36-131 93,9 27-83,31 119-117,29 32-125,-19-19-151,0-2 0,1 1 0,16 12 0,-4-7-1218</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54.997"/>
    </inkml:context>
    <inkml:brush xml:id="br0">
      <inkml:brushProperty name="width" value="0.025" units="cm"/>
      <inkml:brushProperty name="height" value="0.025" units="cm"/>
    </inkml:brush>
  </inkml:definitions>
  <inkml:trace contextRef="#ctx0" brushRef="#br0">14 31 22197,'-10'-14'3203,"7"3"-128,3 6 769,8 5-3652,-1 1-416,2 5-2723,1-1-6278</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4:32.875"/>
    </inkml:context>
    <inkml:brush xml:id="br0">
      <inkml:brushProperty name="width" value="0.035" units="cm"/>
      <inkml:brushProperty name="height" value="0.035" units="cm"/>
    </inkml:brush>
  </inkml:definitions>
  <inkml:trace contextRef="#ctx0" brushRef="#br0">4 316 21133,'-1'-5'111,"-2"-22"3488,3 27-3539,0 0 0,0-1 0,0 1 0,0 0 0,0 0 0,0-1 0,0 1 0,1 0 0,-1 0 0,0 0 0,0-1-1,0 1 1,0 0 0,0 0 0,0 0 0,0-1 0,1 1 0,-1 0 0,0 0 0,0 0 0,0 0 0,0-1 0,1 1 0,-1 0-1,0 0 1,0 0 0,1 0 0,-1 0 0,0 0 0,0 0 0,0-1 0,1 1 0,12 8 686,5 13-697,-1 0 0,0 0 0,24 45-1,-27-42-5,7 14-9,-15-26 14,0 1 1,1-2 0,10 14 0,-20-46 540,-14-26-14,-23-47 0,24 61-528,1-2 0,2 1-1,-10-46 1,23 80-49,0 0 1,0 0-1,0-1 0,0 1 1,0 0-1,0 0 0,0-1 1,0 1-1,0 0 1,1 0-1,-1-1 0,0 1 1,0 0-1,0 0 1,0 0-1,1-1 0,-1 1 1,0 0-1,0 0 0,0 0 1,1 0-1,-1 0 1,0-1-1,0 1 0,1 0 1,-1 0-1,0 0 1,0 0-1,1 0 0,-1 0 1,0 0-1,0 0 0,1 0 1,-1 0-1,0 0 1,1 0-1,-1 0 0,0 0 1,0 0-1,1 0 1,-1 0-1,0 0 0,0 0 1,1 0-1,-1 1 0,0-1 1,0 0-1,1 0 1,-1 0-1,0 0 0,0 1 1,0-1-1,0 0 1,1 0-1,-1 0 0,0 1 1,10 5-25,-1 2 1,0-1 0,0 1 0,9 11-1,9 8 9,-17-18 21,1 0 1,-1-1-1,1 0 1,1-1 0,17 9-1,-26-15-3,-1 0-1,0 1 1,1-2-1,-1 1 1,1 0-1,-1 0 1,1-1-1,-1 0 1,1 1-1,-1-1 0,1 0 1,-1 0-1,1 0 1,-1-1-1,1 1 1,-1-1-1,1 1 1,-1-1-1,1 0 1,-1 0-1,1 0 1,-1 0-1,0 0 1,0-1-1,0 1 1,0 0-1,0-1 1,0 0-1,0 0 1,0 1-1,0-1 1,-1 0-1,1 0 1,-1-1-1,0 1 1,2-3-1,0-2 6,0 0 0,0-1 1,-1 0-1,0 0 0,-1 0 0,0 0 1,0 0-1,0 0 0,-1 0 0,0 0 0,-1 0 1,-1-9-1,-2-2 19,0-1 1,-1 0-1,-13-30 1,13 37-5,-1 0 0,-1 0 1,-9-14-1,15 26-19,1 0 0,-1 0 0,0 1 1,1-1-1,-1 0 0,0 0 0,1 1 0,-1-1 0,0 1 0,0-1 0,1 0 0,-1 1 1,0 0-1,-1-2 0,1 2-2,1 1 1,0-1 0,-1 0-1,1 0 1,0 0-1,0 0 1,-1 0-1,1 0 1,0 0 0,0 0-1,-1 0 1,1 1-1,0-1 1,0 0-1,-1 0 1,1 0 0,0 1-1,0-1 1,0 0-1,-1 0 1,1 0-1,0 1 1,0-1 0,0 0-1,0 0 1,0 1-1,0-1 1,-1 0-1,1 0 1,0 1 0,-2 27-4,6 24-14,3 0 0,1-1 0,21 67 0,-27-110 8,0-1-2,-1 0 0,1-1 0,1 1 0,-1 0 0,1-1 0,0 1 0,0-1 1,1 0-1,0 0 0,0-1 0,0 1 0,8 7 0,-11-13-26,-1 1 0,1-1 0,0 1-1,0 0 1,-1-1 0,1 1 0,0-1 0,0 0 0,0 1 0,0-1-1,0 0 1,-1 1 0,1-1 0,0 0 0,0 0 0,0 0 0,0 0-1,0 0 1,0 0 0,0 0 0,0 0 0,0 0 0,0 0 0,0 0-1,0-1 1,1 0 0,-1 0-191,1 0 1,-1 0-1,1-1 0,-1 1 0,1-1 1,-1 1-1,0-1 0,1 0 0,-1 0 1,0 1-1,0-1 0,1-4 1,9-28-4414</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4:33.409"/>
    </inkml:context>
    <inkml:brush xml:id="br0">
      <inkml:brushProperty name="width" value="0.035" units="cm"/>
      <inkml:brushProperty name="height" value="0.035" units="cm"/>
    </inkml:brush>
  </inkml:definitions>
  <inkml:trace contextRef="#ctx0" brushRef="#br0">0 260 19380,'8'103'2797,"36"182"-1,-41-274-2703,11 42 240,-13-50-311,0-1-1,0 1 1,0-1 0,0 1-1,1-1 1,-1 1-1,1-1 1,-1 0 0,1 0-1,0 0 1,0 0 0,0 0-1,0 0 1,0-1 0,0 1-1,3 1 1,-4-3-9,-1 0-1,1 1 1,0-1 0,-1 0 0,1 0 0,-1 0 0,1 0-1,0 0 1,-1 0 0,1 0 0,-1 0 0,1 0 0,0 0-1,-1-1 1,1 1 0,-1 0 0,1 0 0,0-1 0,-1 1-1,1 0 1,-1 0 0,1-1 0,-1 1 0,1-1-1,-1 1 1,0 0 0,1-1 0,0 0 0,9-20 482,-4-2-187,-1 0 1,-1-1-1,-1 1 1,-1-1-1,-1 0 1,-1 1-1,-4-26 1,0 13-126,-2 1 1,-2 0-1,-23-67 1,29 97-195,17 25-85,-5 0 83,-1 0-1,0 1 0,9 38 1,-12-36 27,1-1 1,1 0 0,17 32-1,-25-53-14,1-1-1,-1 1 1,0 0 0,1 0 0,-1-1-1,0 1 1,1 0 0,-1-1 0,1 1-1,-1-1 1,1 1 0,0-1 0,-1 1-1,1-1 1,0 1 0,-1-1-1,1 1 1,0-1 0,-1 0 0,1 1-1,0-1 1,0 0 0,-1 0 0,1 0-1,1 1 1,-1-2 0,0 1-1,0-1 0,0 1 1,0-1-1,0 1 1,-1-1-1,1 1 1,0-1-1,0 0 1,-1 1-1,1-1 1,0 0-1,-1 0 1,1 1-1,-1-1 0,1 0 1,0-1-1,3-8 0,0 1 0,-1-1 0,2-11 0,-4 18 3,9-37 29,-3 0 1,-1 0-1,-2 0 0,-1-50 0,-3 65 1,-2 0 0,-1 0 0,-1 0 0,-1 1-1,-1-1 1,-1 1 0,-1 1 0,-11-24 0,19 46-31,-1 1-1,1-1 1,0 1 0,0-1-1,0 0 1,-1 1-1,1-1 1,0 1 0,-1-1-1,1 1 1,0-1-1,-1 1 1,1-1 0,-1 1-1,1-1 1,-1 1-1,1-1 1,-1 1 0,1 0-1,-1-1 1,1 1-1,-1 0 1,0-1-1,1 1 1,-2 0 0,2 0-1,-1 1 0,1-1 0,-1 1 0,1 0 0,-1-1 1,1 1-1,0 0 0,-1-1 0,1 1 0,0 0 0,-1 0 1,1-1-1,0 1 0,0 0 0,0 0 0,0-1 0,0 2 1,-2 46-9,2-44 8,0 61-8,10 65 0,-7-105 9,2-1 0,0 0 0,1 0 0,2-1-1,19 43 1,-23-59 12,0 1 0,1-1 1,0-1-1,0 1 0,1-1 0,0 0 0,0 0 1,0 0-1,12 7 0,-16-12-78,-1 0 0,1 0-1,0 0 1,0 0 0,0 0 0,0 0 0,0-1-1,0 1 1,0 0 0,0-1 0,0 0 0,1 1 0,-1-1-1,0 0 1,0 0 0,0 0 0,0-1 0,0 1-1,1 0 1,-1-1 0,0 0 0,0 1 0,0-1 0,0 0-1,0 0 1,0 0 0,-1 0 0,1 0 0,0 0-1,0-1 1,-1 1 0,1-1 0,-1 1 0,1-1-1,-1 0 1,0 1 0,0-1 0,1 0 0,-1 0 0,0 0-1,1-3 1,12-27-3601</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4:34.275"/>
    </inkml:context>
    <inkml:brush xml:id="br0">
      <inkml:brushProperty name="width" value="0.035" units="cm"/>
      <inkml:brushProperty name="height" value="0.035" units="cm"/>
    </inkml:brush>
  </inkml:definitions>
  <inkml:trace contextRef="#ctx0" brushRef="#br0">6 256 17540,'0'0'2620,"-1"12"1579,-1 3-3873,1 0 1,0 0-1,1-1 1,1 1-1,0 0 1,1-1 0,0 1-1,7 18 1,-6-24-311,1 1 0,1-1-1,0 0 1,0 0 0,8 9 0,-12-16-16,1 0 0,-1-1 0,1 1 0,0 0 0,0-1-1,-1 0 1,1 1 0,0-1 0,0 0 0,0 0 0,0 0 0,4 1-1,-4-2 2,-1 1 0,1-1 0,-1 0 0,1 0-1,-1-1 1,1 1 0,-1 0 0,0 0 0,1-1-1,-1 1 1,1-1 0,-1 1 0,0-1 0,0 1-1,1-1 1,-1 0 0,0 0 0,0 0 0,0 0-1,1 0 1,-1 0 0,1-1 0,4-6 40,1 0 1,-2-1-1,1 1 0,-1-1 1,0 0-1,-1-1 0,0 1 1,4-18-1,-1 3 215,-2-1 0,3-36 0,-6 37-65,-1 0-1,-1 0 1,-1 0-1,-1 0 1,-2 0-1,-11-46 1,13 66-191,5 12-70,-1-1 53,3 10 16,0 0 0,1 0 0,1-1 0,1 0-1,15 24 1,-22-38 2,0-1 0,-1 0 0,1 0 0,0 0 0,0 0 0,0-1-1,0 1 1,0 0 0,0 0 0,0 0 0,0-1 0,0 1 0,0-1-1,0 1 1,0-1 0,0 1 0,1-1 0,-1 1 0,0-1 0,0 0-1,1 0 1,-1 0 0,0 0 0,2 0 0,-1 0 0,-1-1 1,1 0-1,-1 0 0,1 1 0,-1-1 1,1 0-1,-1 0 0,0 0 1,1-1-1,-1 1 0,0 0 1,0 0-1,0-1 0,0 1 1,1-3-1,2-3 34,0-1 0,0 0 0,-1-1 1,0 1-1,3-14 0,-5 12 28,0 0 1,0 0-1,-1 0 1,0 0-1,-2-12 1,2 17-47,-1 0 0,0 0 0,0 1 0,-1-1 0,1 0 0,-1 1 0,0-1 0,0 1-1,-1-1 1,1 1 0,-1 0 0,-4-6 0,3 14-23,3-1-30,-1 1 0,1-1 0,0 1 1,1-1-1,-1 1 0,0-1 1,1 1-1,0-1 0,0 1 1,0 0-1,0-1 0,1 1 0,-1-1 1,1 1-1,0-1 0,0 1 1,0-1-1,0 0 0,1 1 0,-1-1 1,4 4-1,6 14-1035</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4:35.032"/>
    </inkml:context>
    <inkml:brush xml:id="br0">
      <inkml:brushProperty name="width" value="0.035" units="cm"/>
      <inkml:brushProperty name="height" value="0.035" units="cm"/>
    </inkml:brush>
  </inkml:definitions>
  <inkml:trace contextRef="#ctx0" brushRef="#br0">26 306 23597,'-2'2'1118,"0"2"-920,-1 1 0,1 0 0,0 0 0,0 0 0,0 0 0,0 0 0,1 0 1,0 0-1,0 8 0,-3 52-70,4-63-110,-1 11 1,1 0 0,0 0 1,1 0-1,0 0 0,1 0 1,1 0-1,6 18 0,-9-30-16,0 0-1,1 0 1,-1 1-1,1-1 0,0 0 1,-1 0-1,1 0 0,0 0 1,0 1-1,-1-1 0,1 0 1,0 0-1,0-1 1,0 1-1,1 0 0,-1 0 1,0 0-1,0-1 0,0 1 1,0-1-1,3 2 1,-3-2-1,0-1 1,0 1 0,0 0 0,0 0 0,0-1 0,0 1-1,0 0 1,0-1 0,0 1 0,0-1 0,0 0-1,0 1 1,0-1 0,0 0 0,0 1 0,0-1 0,-1 0-1,1 0 1,1-1 0,3-5 26,-1 0 1,0 0-1,0 0 0,-1-1 0,4-10 1,0-8 73,0 0 1,3-36 0,-8 47-74,-1 0-1,-1 0 1,0 1 0,-1-1-1,-5-27 1,6 42-29,0-1 0,0 1-1,0 0 1,0-1 0,0 1 0,0-1 0,0 1-1,0 0 1,0-1 0,0 1 0,0-1 0,0 1-1,-1 0 1,1-1 0,0 1 0,0-1 0,0 1 0,-1 0-1,1-1 1,0 1 0,0 0 0,-1-1 0,1 1-1,0 0 1,-1 0 0,1-1 0,0 1 0,-1 0-1,1 0 1,-1-1 0,-1 18-18,2 4 8,1 0 1,1-1-1,0 1 0,2-1 1,1 1-1,0-1 0,9 19 1,-14-37 8,1 1 0,1-1 0,-1 0 1,0 0-1,0 0 0,1 0 0,-1 0 1,1-1-1,0 1 0,0 0 1,-1-1-1,1 1 0,3 1 0,-4-3-1,0 1 0,0-1 0,0 0-1,0 0 1,0 0 0,0 0 0,0 0 0,0 0-1,0 0 1,0 0 0,0 0 0,0-1 0,-1 1-1,1 0 1,0 0 0,0-1 0,0 1 0,0-1-1,0 1 1,-1-1 0,1 1 0,0-1-1,0 1 1,-1-1 0,1 0 0,0 1 0,-1-1-1,1 0 1,-1 0 0,1 1 0,-1-1 0,1 0-1,-1 0 1,1-1 0,15-36-2,4-9 60,-19 44-54,0 1-1,1-1 0,-1 1 1,1 0-1,0 0 1,0-1-1,0 1 0,0 0 1,0 0-1,0 1 1,1-1-1,-1 0 1,5-1-1,-5 2-6,0 1 0,0 0-1,0-1 1,0 1 0,1 0 0,-1 0 0,0 0 0,0 0-1,0 1 1,1-1 0,-1 1 0,0-1 0,0 1 0,0 0 0,0 0-1,0 0 1,0 0 0,0 0 0,0 0 0,0 0 0,-1 1-1,1-1 1,0 1 0,1 2 0,4 3-19,0 1 0,0 0 0,-1 0 0,5 9 0,1 5 30,0 1-1,-1 1 1,-2-1-1,0 1 0,-2 1 1,-1 0-1,0 0 1,-2 0-1,-1 0 1,-1 1-1,-3 49 1,1-71 17,-1 1 0,0-1 1,0 1-1,0-1 1,0 0-1,-1 1 0,-2 3 1,4-7-21,0-1 1,-1 1 0,1 0 0,-1 0 0,1-1 0,-1 1-1,1-1 1,-1 1 0,1 0 0,-1-1 0,0 1-1,1-1 1,-1 1 0,0-1 0,1 1 0,-1-1-1,0 0 1,0 1 0,0-1 0,1 0 0,-1 0 0,0 0-1,0 0 1,0 1 0,1-1 0,-1 0 0,0 0-1,0 0 1,0-1 0,0 1 0,1 0 0,-1 0-1,0 0 1,0-1 0,0 1 0,1 0 0,-1-1-1,0 1 1,0 0 0,1-1 0,-1 1 0,0-1 0,0-1-1,-4-1 4,1-2-1,-1 1 1,1 0-1,1-1 0,-1 0 1,1 1-1,0-1 1,0-1-1,0 1 1,0 0-1,1-1 1,0 0-1,0 1 0,1-1 1,0 0-1,-1-6 1,0-3 8,1 0 0,1 0 0,0 0 0,1 1 0,4-22 0,76-283 114,-35 151-57,-40 147 17,-2 0 0,0-1 1,1-40-1,-5 60 130,-2 6 2,-3 16-176,0 0-1,2 0 1,0 1 0,1-1 0,1 1 0,3 33 0,2-17-46,1-1 1,18 69-1,-20-93 9,1 0-1,1-1 0,0 0 1,9 17-1,-12-25-22,-1-1 1,0 0-1,1 1 1,0-1-1,0 0 1,0 0-1,0 0 0,0 0 1,0 0-1,0-1 1,0 1-1,1-1 1,-1 1-1,1-1 1,-1 0-1,1 0 1,-1 0-1,1 0 0,0 0 1,-1-1-1,1 1 1,0-1-1,0 0 1,0 0-1,4 0 1,19-7-981</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5:18.661"/>
    </inkml:context>
    <inkml:brush xml:id="br0">
      <inkml:brushProperty name="width" value="0.035" units="cm"/>
      <inkml:brushProperty name="height" value="0.035" units="cm"/>
    </inkml:brush>
  </inkml:definitions>
  <inkml:trace contextRef="#ctx0" brushRef="#br0">11 22 23157,'0'0'123,"-1"-1"-1,0 1 1,0-1 0,0 1-1,1-1 1,-1 1 0,0-1-1,1 0 1,-1 1 0,0-1-1,1 0 1,-1 0 0,1 1-1,-1-1 1,1 0 0,0 0-1,-1-1 1,1 2-97,0-1-1,0 1 1,1 0 0,-1-1 0,0 1 0,0 0-1,0-1 1,1 1 0,-1 0 0,0 0 0,1-1-1,-1 1 1,0 0 0,0 0 0,1-1-1,-1 1 1,0 0 0,1 0 0,-1 0 0,0 0-1,1-1 1,-1 1 0,1 0 0,-1 0-1,0 0 1,1 0 0,0 0 0,42-1-286,-30 1 453,37 0-169,7-1-52,0 2 1,0 2-1,91 19 1,-118-15 218,-1 1 0,0 1 0,-1 2 1,0 1-1,0 1 0,-2 1 0,1 2 1,-2 0-1,0 2 0,-1 1 1,-1 0-1,-1 2 0,28 34 0,121 176 244,-108-144-380,-10-9-1050,-39-60 2151</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5:18.957"/>
    </inkml:context>
    <inkml:brush xml:id="br0">
      <inkml:brushProperty name="width" value="0.035" units="cm"/>
      <inkml:brushProperty name="height" value="0.035" units="cm"/>
    </inkml:brush>
  </inkml:definitions>
  <inkml:trace contextRef="#ctx0" brushRef="#br0">0 68 23933,'1'2'65,"-1"0"0,1 0 0,-1 0 0,1 0 0,0 0 0,0 0 0,-1 0-1,1 0 1,1 0 0,-1 0 0,0-1 0,0 1 0,3 2 0,24 23 0,-16-16 315,9 11 408,40 37 776,-54-54-1508,0 1 1,1-1 0,-1 0 0,1-1-1,0 0 1,0 0 0,10 3 0,-17-6-56,1-1 1,0 0 0,-1 1 0,1-1-1,0 0 1,0 0 0,0 1 0,-1-2 0,1 1-1,0 0 1,0 0 0,0 0 0,-1-1-1,1 1 1,0-1 0,0 0 0,-1 1-1,1-1 1,-1 0 0,4-2 0,-3 1 2,0 0 0,1-1 0,-1 1 0,0-1 0,-1 1 0,1-1 0,0 0 0,-1 0 0,1 0 0,1-5 0,1-7-4,-1 0 0,0 1 0,1-30 0,-4 43-1,1-60-583,-1-5-807</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5:20.083"/>
    </inkml:context>
    <inkml:brush xml:id="br0">
      <inkml:brushProperty name="width" value="0.035" units="cm"/>
      <inkml:brushProperty name="height" value="0.035" units="cm"/>
    </inkml:brush>
  </inkml:definitions>
  <inkml:trace contextRef="#ctx0" brushRef="#br0">67 162 21373,'-7'-5'489,"1"0"0,0 0 0,0-1 0,0 0 0,1 0 0,0-1 0,0 0 0,1 0 1,0 0-1,0 0 0,-4-10 0,8 15 512,2 6-783,42 72-105,20 41-72,12 61 78,-68-158-86,-8-20-32,0 0-1,0 1 0,0-1 0,0 0 0,0 0 0,0 0 1,0 0-1,0 1 0,0-1 0,1 0 0,-1 0 0,0 0 1,0 0-1,0 0 0,0 1 0,0-1 0,0 0 0,0 0 1,0 0-1,1 0 0,-1 0 0,0 0 0,0 0 0,0 0 1,0 1-1,0-1 0,1 0 0,-1 0 0,0 0 0,0 0 1,0 0-1,0 0 0,0 0 0,1 0 0,-1 0 0,0 0 1,0 0-1,0 0 0,0 0 0,1 0 0,-1 0 0,0 0 1,0 0-1,0 0 0,0 0 0,1-1 0,-1 1 0,0 0 1,0 0-1,0 0 0,0 0 0,0 0 0,0 0 0,1 0 1,-1 0-1,0-1 0,0 1 0,3-12 13,0-40 70,-3-1 0,-8-76-1,1 43-28,1-48 266,6 128-188,12 10-31,-8 2-101,1 0-1,-1 0 1,0 1-1,0-1 1,0 1 0,-1 0-1,3 9 1,4 8 6,13 27 16,-13-26-6,1 0 1,2-1 0,19 29 0,-31-52 2,0-1-42,-1 0 0,0 0 1,1 0-1,-1 0 1,0 0-1,1 0 0,-1 0 1,1 0-1,-1 1 0,0-1 1,1 0-1,-1 0 0,0 0 1,1 0-1,-1 0 1,0 1-1,1-1 0,-1 0 1,0 0-1,1 0 0,-1 1 1,0-1-1,0 0 1,1 0-1,-1 1 0,0-1 1,0 0-1,1 1 0,-1-1 1,0 0-1,0 1 1,0 1-1412</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5:20.954"/>
    </inkml:context>
    <inkml:brush xml:id="br0">
      <inkml:brushProperty name="width" value="0.035" units="cm"/>
      <inkml:brushProperty name="height" value="0.035" units="cm"/>
    </inkml:brush>
  </inkml:definitions>
  <inkml:trace contextRef="#ctx0" brushRef="#br0">7 319 19820,'-4'-46'4812,"2"38"-868,3 30-3156,4 5-790,1 0 0,2 0 0,0-1 0,2 0 0,15 30 0,-18-42 10,-5-7-1,1 0 0,0 0 0,0 0 0,1-1-1,0 0 1,0 1 0,1-1 0,-1-1 0,1 1 0,0-1-1,9 7 1,-14-12-7,1 1 1,0-1-1,0 1 0,-1-1 0,1 1 0,0-1 0,0 0 0,0 1 0,0-1 1,0 0-1,0 0 0,0 0 0,0 0 0,-1 0 0,1 0 0,0 0 0,0 0 0,0 0 1,0 0-1,0-1 0,0 1 0,0 0 0,0 0 0,0-1 0,1 0 1,-1 0-1,0-1 1,1 1-1,-1 0 0,0 0 1,0-1-1,0 1 1,0-1-1,0 1 0,0-1 1,1-2-1,1-5 14,0 0 0,-1 0-1,3-16 1,-2-1 31,-1 1 0,-2-1 0,0 0 0,-2 0-1,-1 0 1,-1 1 0,0-1 0,-3 1 0,0 0 0,-1 1 0,-21-42 0,109 237-59,-73-159 19,-2 1 2,2-1 0,10 16 0,-15-25-7,-1-1 1,1 0-1,-1 0 0,1 0 0,0-1 1,0 1-1,0 0 0,0-1 0,0 1 1,0-1-1,0 1 0,0-1 0,1 0 1,-1 0-1,0 0 0,1 0 0,-1-1 1,1 1-1,3 0 0,-4-2-1,0 1-1,0-1 1,0 1 0,0-1-1,1 0 1,-2 0 0,1 0-1,0 0 1,0 0 0,0 0 0,0 0-1,-1-1 1,1 1 0,0 0-1,-1-1 1,1 0 0,-1 1-1,0-1 1,0 0 0,1 0-1,-1 0 1,0 0 0,-1 0-1,2-2 1,2-7 3,0 0-1,-1 0 1,3-13-1,-4 10 13,-1 0-1,0 1 0,-1-1 0,-1 0 1,-4-24-1,1 3 29,4 32-34,3 4-18,-1 1 6,1-1 0,0 1 0,-1-1-1,0 1 1,1 0 0,-1 0 0,0 0 0,0 0 0,0 0-1,0 1 1,0-1 0,2 5 0,6 7-1,-9-10 8,1 0-1,0-1 1,0 0-1,1 1 0,-1-1 1,0 0-1,1 0 0,0 0 1,0-1-1,0 1 1,0-1-1,5 4 0,-7-6-2,0 0 0,-1 0 0,1 0 0,0-1-1,-1 1 1,1 0 0,-1 0 0,1 0 0,-1-1-1,1 1 1,0 0 0,-1 0 0,1-1-1,-1 1 1,1-1 0,-1 1 0,0 0 0,1-1-1,-1 1 1,1-1 0,-1 1 0,0-1 0,1 1-1,-1-1 1,0 0 0,0 1 0,1-1 0,-1 1-1,0-1 1,0-1 0,7-22-9,-6 20 8,6-44 24,-6 37-14,0 1 0,1-1 0,0 1 0,1-1 0,0 1 0,7-16 0,-10 26-9,1-1-1,-1 0 1,1 1 0,-1-1 0,1 1 0,-1-1-1,1 1 1,-1-1 0,1 1 0,-1-1 0,1 1-1,0 0 1,-1-1 0,1 1 0,0 0 0,0-1-1,-1 1 1,1 0 0,0 0 0,-1 0 0,1 0-1,0 0 1,0 0 0,-1 0 0,1 0 0,0 0-1,0 0 1,-1 0 0,1 0 0,0 0 0,0 1-1,-1-1 1,1 0 0,0 0 0,-1 1 0,1-1-1,0 1 1,-1-1 0,1 0 0,-1 1 0,1-1 0,0 1-1,0 0 1,23 24-11,-17-15 14,-3-5 5,0 0 1,0 1-1,1-2 1,9 10-1,-14-14-7,1 0-1,-1 0 1,0 0-1,1 0 1,-1 1 0,0-1-1,1 0 1,-1 0-1,1 0 1,-1 0-1,0 0 1,1 0 0,-1 0-1,1 0 1,-1 0-1,0 0 1,1 0-1,-1 0 1,1 0-1,-1-1 1,0 1 0,1 0-1,-1 0 1,1 0-1,-1 0 1,0-1-1,1 1 1,-1 0 0,0 0-1,0-1 1,1 1-1,-1 0 1,0-1-1,0 1 1,1 0 0,-1-1-1,0 1 1,0 0-1,0-1 1,1 1-1,-1 0 1,0-1 0,0 0-1,6-18 8,-6 17-6,6-41 29,-5 34-19,0-1 0,0 1-1,1 0 1,0-1 0,0 1-1,8-17 1,-10 26-12,1-1-1,-1 1 1,0-1 0,0 1-1,1-1 1,-1 1-1,0 0 1,1-1 0,-1 1-1,1-1 1,-1 1-1,1 0 1,-1-1 0,0 1-1,1 0 1,-1-1-1,1 1 1,0 0 0,-1 0-1,1 0 1,-1-1-1,1 1 1,-1 0 0,1 0-1,-1 0 1,1 0-1,0 0 1,0 0 0,1 1-2,-1-1 1,0 1 0,1-1 0,-1 1 0,0 0-1,1 0 1,-1-1 0,0 1 0,0 0 0,2 2-1,21 28-6,15 44 10,-38-73-158,-4-10-1304,-19-45-2933,10 17 1605</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5:21.436"/>
    </inkml:context>
    <inkml:brush xml:id="br0">
      <inkml:brushProperty name="width" value="0.035" units="cm"/>
      <inkml:brushProperty name="height" value="0.035" units="cm"/>
    </inkml:brush>
  </inkml:definitions>
  <inkml:trace contextRef="#ctx0" brushRef="#br0">0 211 10754,'9'3'2023,"-1"0"1,1 1-1,9 6 0,-11-6-1682,0 0 0,0-1 0,1 0 0,0 0 0,14 4 0,-20-7-268,0 0 0,1 0 0,-1 0 0,0 0 1,0 0-1,0 0 0,0-1 0,0 1 0,0-1 0,0 0 0,0 1 1,0-1-1,0 0 0,0 0 0,0 0 0,-1 0 0,1 0 0,0-1 1,-1 1-1,1-1 0,0 1 0,-1-1 0,0 1 0,1-1 0,-1 0 1,0 1-1,1-4 0,1-2 160,0 1 0,-1-1 0,0 0 0,0 0 0,0 0 1,-1 0-1,0 0 0,-1 0 0,1 0 0,-2 0 0,1 0 0,-1 0 0,0 0 0,0 0 0,0 0 1,-1 0-1,-1 0 0,-3-10 0,5 17-217,1-1 0,0 1 0,0-1 0,0 1 0,-1-1 0,1 1 0,0-1 1,-1 1-1,1-1 0,0 1 0,-1-1 0,1 1 0,0 0 0,-1-1 0,1 1 0,-1-1 0,1 1 0,-1 0 1,1 0-1,-1-1 0,1 1 0,-1 0 0,1 0 0,-1 0 0,1-1 0,-1 1 0,0 0 0,1 0 0,-1 0 1,1 0-1,-2 0 0,2 1-2,-1 0 1,0-1-1,0 1 1,1 0-1,-1 0 1,1 0-1,-1-1 1,0 1-1,1 0 0,0 0 1,-1 0-1,1 0 1,-1 0-1,1 0 1,0 1-1,-7 40 105,7-32-102,-2 73 93,2-77-101,0 1 0,1 0 0,0 0-1,1 0 1,-1 0 0,1-1 0,1 1 0,-1-1-1,5 9 1,-6-14-9,0 1 0,1-1-1,-1 0 1,0 0 0,0 1 0,1-1-1,-1 0 1,1 0 0,-1-1 0,1 1-1,-1 0 1,1 0 0,-1-1 0,1 1-1,0-1 1,-1 1 0,1-1 0,0 0-1,-1 0 1,1 0 0,0 0 0,0 0-1,-1 0 1,1 0 0,0 0 0,1-1-1,5-1-2,0 0-1,-1-1 0,1 1 0,8-5 1,104-61 60,-63 33-37,-52 32 38,-1 0 1,1 1-1,-1-2 0,0 1 0,0 0 1,0-1-1,0 0 0,3-4 0,-6 7-32,0-1 0,-1 1 0,1-1 0,0 0 0,-1 1-1,1-1 1,-1 0 0,1 1 0,-1-1 0,0 0 0,1 1 0,-1-1-1,0 0 1,0 0 0,0 1 0,-1-1 0,1 0 0,0 0 0,-1 1-1,1-1 1,-1 0 0,1 1 0,-1-1 0,0 1 0,0-1 0,0 1-1,-1-2 1,-6-9 49,0 1-1,-1 1 1,-1 0 0,1 0-1,-2 1 1,1 0-1,-1 1 1,-1 0-1,1 0 1,-1 1 0,-14-5-1,24 11-103,2 3 4,1-1-1,0 0 1,0 0 0,0 0-1,0 0 1,0 0 0,0 0-1,0 0 1,0 0-1,0 0 1,2 1 0,-1-1-51,4 4-353,-1-1 0,1-1 0,0 1 0,9 3 0,6 3-1904</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5:22.510"/>
    </inkml:context>
    <inkml:brush xml:id="br0">
      <inkml:brushProperty name="width" value="0.035" units="cm"/>
      <inkml:brushProperty name="height" value="0.035" units="cm"/>
    </inkml:brush>
  </inkml:definitions>
  <inkml:trace contextRef="#ctx0" brushRef="#br0">54 554 21020,'-3'1'308,"1"0"0,-1 0-1,0 0 1,1 0-1,-1 1 1,1-1-1,-1 1 1,1 0-1,0-1 1,0 1-1,0 0 1,0 1-1,0-1 1,0 0-1,-2 5 1,1-2-171,1 0 1,0 0-1,0 0 1,1 0-1,-1 0 1,1 1-1,0-1 1,0 6-1,1 4-156,1 1-1,0-1 0,0 0 0,2 0 0,4 17 0,-4-21 31,1 0-1,-1 0 1,2-1 0,10 19-1,-14-27-6,0 0-1,0 0 1,1-1-1,-1 1 1,1 0-1,0 0 0,0-1 1,-1 1-1,1-1 1,0 0-1,0 1 1,0-1-1,3 1 1,-3-2 0,-1 1 0,1-1 0,0 0 0,-1 0 0,1 0 0,-1 0 0,1 0 0,-1 0 1,1-1-1,-1 1 0,1-1 0,-1 1 0,1-1 0,-1 1 0,0-1 0,1 0 0,-1 1 0,0-1 1,1 0-1,-1 0 0,0 0 0,0 0 0,1-1 0,4-5 68,-1 1 0,0-1 0,-1 1 0,0-1 0,0-1-1,0 1 1,-1 0 0,0-1 0,0 0 0,-1 0 0,0 0 0,2-12-1,-1-5 160,-1 1-1,-2-48 1,-10 6 41,7 50-194,0 0 1,-1-23 0,13 51-154,3 12 17,7 34 10,-15-42 14,1-1 0,0-1-1,1 1 1,15 25 0,-20-38 17,-1-1 1,1 0-1,0 0 1,0 1-1,-1-1 0,1 0 1,0 0-1,0 0 1,0 0-1,0 0 1,1 0-1,-1 0 1,0 0-1,0-1 0,0 1 1,1 0-1,-1-1 1,0 1-1,1-1 1,-1 1-1,1-1 0,-1 0 1,0 1-1,1-1 1,-1 0-1,1 0 1,-1 0-1,1 0 1,-1 0-1,1-1 0,-1 1 1,0 0-1,1-1 1,-1 1-1,1-1 1,-1 1-1,0-1 0,1 1 1,0-2-1,2-1-16,-1 0 0,1-1 0,-1 1 0,0-1 0,0 1 0,0-1 0,-1 0 0,0 0 0,1 0 0,-1 0 0,-1-1 0,3-3 0,2-15 75,-1 1 0,-1 0 0,-1-1 0,-1 0 0,0 0 1,-4-40-1,-2 23 249,-2 0 1,-1 0 0,-13-40-1,3 33-65,-1 1 0,-28-51 0,29 71-176,11 21-17,4 14 13,7 13-45,0 0 0,2-1 1,15 36-1,2 6-14,-19-47 12,14 43 20,46 96 0,-57-139-13,1 0-1,0-1 1,1 0 0,1 0 0,1-1 0,0-1 0,0 0 0,1 0 0,1-2 0,25 18-1,-39-29 0,0 0-1,0 0 0,0 1 0,0-1 1,0 0-1,1 0 0,-1 0 0,0 0 1,0 0-1,0 0 0,0 1 0,0-1 1,0 0-1,1 0 0,-1 0 0,0 0 1,0 0-1,0 0 0,0 0 0,0 0 1,1 0-1,-1 0 0,0 0 0,0 1 0,0-1 1,0 0-1,1 0 0,-1 0 0,0 0 1,0 0-1,0 0 0,0-1 0,1 1 1,-1 0-1,0 0 0,0 0 0,0 0 1,0 0-1,1 0 0,-1 0 0,0 0 1,0 0-1,0 0 0,0 0 0,0-1 1,0 1-1,1 0 0,-1 0 0,0 0 0,0 0 1,0 0-1,0 0 0,0-1 0,-4-11 118,-16-19 65,-15-20-18,16 23-145,-1 0 1,-1 2-1,-2 0 0,-29-26 1,58 57-97,-1 0 16,0 0 0,0 0 0,1 0 0,0-1 0,0 0 0,0 0 0,7 3 0,-6-5-186,1 0 1,-1 0-1,1 0 1,0-1-1,0 0 1,0-1-1,-1 0 1,1 0 0,0 0-1,0-1 1,0 0-1,-1-1 1,1 0-1,0 0 1,-1-1-1,0 1 1,0-2 0,0 1-1,11-7 1,-9 4 61,-1 0 0,0-1 0,0 1 0,0-1 0,-1-1 0,0 0 0,0 0 0,-1 0 0,0-1 0,0 1 0,-1-1 0,0-1 0,-1 1 0,5-14 0,-6-6 886,-6 16 233,2 13-895,1 0 0,0 0 0,0 0 0,-1-1 0,1 1 0,0 0 0,-1 0 0,1 0 0,0 0 0,-1 0 0,1 0 0,0 0 0,-1 0 0,1 0 0,0 0 1,-1 0-1,1 0 0,0 0 0,-1 0 0,1 0 0,0 0 0,-1 0 0,1 0 0,0 0 0,-1 0 0,1 0 0,0 1 0,0-1 0,-1 0 0,1 0 0,0 0 0,-1 0 0,1 1 0,-1 0 31,-1 0-1,1 0 0,0 1 1,0-1-1,0 0 0,1 0 1,-1 1-1,0-1 0,0 1 1,1-1-1,-1 0 0,1 1 1,-1-1-1,1 1 0,-1 2 1,-1 27 115,1-23-123,1-2-54,0 67 73,0-65-73,1 0 0,0 0 0,1 0 0,-1-1 0,1 1 0,7 14 0,-9-21-12,0 0-1,1-1 1,-1 1 0,0 0 0,1-1 0,-1 1 0,0-1 0,1 1 0,-1 0 0,1-1 0,-1 1 0,1-1 0,0 0 0,-1 1 0,1-1 0,-1 1 0,1-1-1,0 0 1,-1 1 0,1-1 0,0 0 0,-1 0 0,1 0 0,0 1 0,0-1 0,-1 0 0,1 0 0,0 0 0,-1 0 0,1 0 0,0 0 0,0-1 0,-1 1-1,1 0 1,0 0 0,-1 0 0,1-1 0,0 1 0,-1 0 0,1-1 0,0 1 0,-1 0 0,1-1 0,-1 1 0,1-1 0,0 0 0,5-4 16,-1 0 1,0 0 0,8-12 0,-7 9 13,9-8 14,-1 0-1,22-17 1,-30 28-43,0 0-1,0 1 1,1-1-1,0 2 1,-1-1-1,1 1 1,1 0 0,-1 0-1,14-3 1,-19 6-4,-1 0 0,0 0 0,1 0 0,-1 0 0,0 0 0,0 0 1,1 0-1,-1 0 0,0 1 0,0-1 0,1 0 0,-1 1 0,0-1 0,0 1 1,2 0-1,-3 0 18,1-1 0,-1 0 0,1 1 0,-1-1-1,0 1 1,1-1 0,-1 1 0,0-1 0,1 1 0,-1-1 0,0 1 0,0-1 0,0 1 0,1 0 0,-1-1 0,0 1 0,0-1 0,0 1 0,0-1 0,0 1 0,0 0 0,0-1-1,0 1 1,0-1 0,0 1 0,0 0 0,-1-1 0,1 1 0,0-1 0,0 1 0,-1-1 0,1 1 0,0-1 0,-1 2 0,1-2 3,0 0 0,-1 0 0,1 0 0,0 1 0,0-1 0,0 0 0,0 0 0,-1 0 0,1 0 0,0 1 0,0-1 0,0 0 0,-1 0 0,1 0 0,0 0 0,0 0-1,-1 0 1,1 0 0,0 0 0,0 1 0,-1-1 0,1 0 0,0 0 0,0 0 0,-1 0 0,1 0 0,0 0 0,-1-1 0,1 1 0,0 0 0,0 0 0,0 0 0,-1 0 0,1 0 0,0 0 0,0 0 0,-1 0 0,1-1 0,0 1 0,0 0 0,0 0 0,-1 0 0,1 0 0,0-1 0,0 1 0,0 0 0,0 0 0,-1-1 0,1 1 0,0 0 0,-10-16 402,0-4-269,-3-6-44,0 1 0,-2 0 1,-1 1-1,-1 1 0,0 0 1,-23-21-1,45 44-139,25 1-60,72-4-98,-87 1-377,-1 0 0,1-1 0,-1 0 0,0-1 0,16-7 0,1-3-1954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55.526"/>
    </inkml:context>
    <inkml:brush xml:id="br0">
      <inkml:brushProperty name="width" value="0.025" units="cm"/>
      <inkml:brushProperty name="height" value="0.025" units="cm"/>
    </inkml:brush>
  </inkml:definitions>
  <inkml:trace contextRef="#ctx0" brushRef="#br0">31 194 9257,'0'0'8552,"-6"8"-4890,-15 29-993,21-36-2572,-1 0 0,1 0 0,-1-1 0,1 1 0,0 0 0,-1 0 0,1 0 0,0 0 0,0 0 0,0 0 0,0 0 0,0 0 0,0-1 0,0 1 0,0 0 0,0 0 0,0 0 0,0 0 0,1 0 0,-1 0 0,0 0 0,1 0 0,-1-1 0,0 1 0,1 0 0,-1 0 0,2 1 0,0-1 27,-1 1-1,1-1 1,0 0-1,0 0 1,0 0-1,0 0 0,0 0 1,0 0-1,1-1 1,-1 1-1,3 0 1,61 2 1209,-61-4-1168,16-1 31,0-1-1,0-1 0,0-1 1,-1-1-1,0-1 1,0-1-1,0-1 0,-1 0 1,-1-1-1,1-1 0,-2-1 1,1-1-1,-2 0 1,26-27-1,-38 36-195,-1 0 0,1-1 0,-1 1 0,0-1 0,0 0 0,-1 0 0,0 0 0,1-1 0,-2 1 0,1-1 0,1-8 0,-3 12 0,1 0 0,-1 0 0,0 0 0,0 0 0,-1 0 0,1 0 0,0 0 0,-1 0 0,1 0 0,-1 0 0,0 0 0,1 0 0,-1 0 0,0 1 0,0-1 0,0 0 0,-1 1 0,1-1 0,0 0 0,-1 1 0,1 0 0,-1-1 0,1 1 0,-1 0 0,1 0 0,-1-1 0,0 1 0,0 1 0,0-1 0,1 0 0,-1 0 0,0 1 0,0-1 0,-3 0 0,-7-1 0,0 0 0,0 1 0,0 0 0,0 1 0,1 1 0,-1-1 0,0 2 0,0 0 0,0 0 0,1 1 0,-1 0 0,1 1 0,0 1 0,0 0 0,0 0 0,-19 14 0,14-8 0,1 0 0,1 1 0,0 1 0,0 0 0,1 1 0,1 1 0,0 0 0,1 0 0,1 1 0,-9 19 0,16-29 0,0 0 0,0 1 0,1-1 0,0 1 0,1 0 0,-3 13 0,4-19 0,0 1 0,0 0 0,0 0 0,0 0 0,0-1 0,1 1 0,-1 0 0,0 0 0,1-1 0,-1 1 0,1 0 0,0-1 0,0 1 0,-1 0 0,1-1 0,0 1 0,0-1 0,0 1 0,1-1 0,-1 0 0,0 0 0,0 1 0,1-1 0,-1 0 0,1 0 0,-1 0 0,1 0 0,-1-1 0,1 1 0,2 1 0,22 2-82,0 0 0,-1-1 0,1-2 0,0-1 0,0 0 0,0-2-1,31-7 1,17-6-3724,-3-5-4484,-7 0-6055</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5:22.695"/>
    </inkml:context>
    <inkml:brush xml:id="br0">
      <inkml:brushProperty name="width" value="0.035" units="cm"/>
      <inkml:brushProperty name="height" value="0.035" units="cm"/>
    </inkml:brush>
  </inkml:definitions>
  <inkml:trace contextRef="#ctx0" brushRef="#br0">5 1 22125,'-3'0'5873,"1"11"-5193,17 11-488,-1 3-88,6 5-72,2 1-8,-1-4 8,2 0 96,-1-1-784,0 0-936</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5:22.854"/>
    </inkml:context>
    <inkml:brush xml:id="br0">
      <inkml:brushProperty name="width" value="0.035" units="cm"/>
      <inkml:brushProperty name="height" value="0.035" units="cm"/>
    </inkml:brush>
  </inkml:definitions>
  <inkml:trace contextRef="#ctx0" brushRef="#br0">0 0 22269,'4'30'1232,"1"-5"1025,0-5-1249,3-10-320,2-3-264,-2-6-272</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5:54.245"/>
    </inkml:context>
    <inkml:brush xml:id="br0">
      <inkml:brushProperty name="width" value="0.035" units="cm"/>
      <inkml:brushProperty name="height" value="0.035" units="cm"/>
    </inkml:brush>
  </inkml:definitions>
  <inkml:trace contextRef="#ctx0" brushRef="#br0">110 360 12571,'-7'7'498,"0"0"-1,0 1 1,1 0 0,0 0 0,0 0 0,1 0 0,0 1-1,1 0 1,0 0 0,-5 15 0,0 7 79,2 0 0,-3 33 0,4-18-120,3 0 0,5 76 0,20 92-360,-20-198-84,86 462 78,-86-470-87,25 88 38,-23-85-29,0-1 0,1 0 1,0 0-1,1 0 0,0-1 0,11 15 1,-14-21-1,0 0 0,1-1 1,-1 1-1,0-1 0,1 0 1,0 0-1,-1 0 1,1 0-1,0 0 0,0-1 1,0 0-1,0 0 0,0 0 1,0 0-1,0-1 1,0 1-1,6-1 0,8-1 84,0 0 0,32-8 1,1 0-30,343-8 37,-286 18-92,-58 1-1,0-2-1,0-2 0,81-15 1,11-25 1,-15 4 10,-104 33-20,1 0 1,0 2 0,36-1-1,-24 4 7,201-6-21,-159 5 34,-47 2-10,37-5 0,-54 1-7,1-1 0,-1 0 0,0-1 0,0-1 0,-1 0 0,0-1 0,20-13 0,-21 12-3,0 0-1,0 1 0,1 1 0,0 0 1,0 1-1,0 0 0,0 1 0,27-4 0,-23 8 0,1 0-1,-1 1 0,34 8 1,-32-6 1,0 0 0,0-1 0,20 0 0,-26-3-2,-1-1 1,0 0-1,0 0 0,0-1 1,0-1-1,19-8 1,1-4 22,29-19 0,-16 7-10,-31 22-11,-1 0-1,22-7 1,4 0-3,-29 9-1,-1 1 0,1 0 0,0 0 1,0 1-1,1 1 0,-1 0 0,15 0 1,3 2-5,39 9 1,-32-5 3,-31-4 4,0-1 1,0 1-1,0-1 1,0 0 0,0 0-1,0 0 1,0 0-1,7-3 1,-8 2-2,-1 0 1,1 0 0,-1-1-1,0 1 1,1-1 0,-1 0-1,0 1 1,0-1 0,0 0-1,0 0 1,-1-1 0,1 1-1,0 0 1,0-3 0,68-92 12,7-11-14,-57 76-6,0 1 0,48-55 0,-65 83 65,0 0 0,-1-1 0,0 0 0,1 1-1,-1-1 1,-1 0 0,1 0 0,-1 0 0,1 0 0,-1-1 0,0 1-1,-1 0 1,1 0 0,-1-6 0,0-8 585,0 0 1,-5-22-1,0-15-210,12-38-339,1 4-64,-8 78-26,0 0 0,-1 0 0,-1 1 0,0-1-1,0 0 1,-5-12 0,-10-16 12,-1 2 0,-3-1-1,0 2 1,-33-40-1,31 44-13,16 21-3,1-1 0,0 0-1,-6-15 1,8 16-1,-1 0 1,0 1 0,-13-21 0,15 28-2,-1-1 0,1 1 0,-1 0 0,0 0 0,0 0 1,0 1-1,0 0 0,-9-4 0,-37-12 29,34 14-29,1 1 1,-1 0-1,0 1 1,-27 1 0,-68 7 20,37 0-10,-13-6 22,-156-22 1,76 4-34,-108 6-18,199 13 12,-121 18-1,25 14 3,91-16 15,-1-3 0,-91 4 1,-134-32 26,38 0-26,144 17-11,-229 35 0,317-31-3,0-2 0,-74 0 1,105-4 4,4-1-1,1 0 0,-1 0 0,1-1 0,-1 1 0,0 0 0,1 0 0,-1-1 0,1 1 0,-1-1 0,1 1 0,-1-1 0,1 0 0,0 0 0,-3-1 0,19-3-33,44 6-624,-19-1-394</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6:12.634"/>
    </inkml:context>
    <inkml:brush xml:id="br0">
      <inkml:brushProperty name="width" value="0.035" units="cm"/>
      <inkml:brushProperty name="height" value="0.035" units="cm"/>
    </inkml:brush>
  </inkml:definitions>
  <inkml:trace contextRef="#ctx0" brushRef="#br0">97 664 12811,'0'0'128,"0"-1"1,0 1 0,0 0-1,0 0 1,0 0-1,0 0 1,1-1 0,-1 1-1,0 0 1,0 0 0,0 0-1,0 0 1,0-1-1,0 1 1,1 0 0,-1 0-1,0 0 1,0 0-1,0 0 1,0 0 0,0-1-1,1 1 1,-1 0 0,0 0-1,0 0 1,0 0-1,1 0 1,-1 0 0,0 0-1,0 0 1,0 0 0,1 0-1,-1 0 1,0 0-1,0 0 1,0 0 0,1 0-1,-1 0 1,0 0-1,0 0 1,5 9 1143,-2 17-796,-26 131 1122,2-28-1483,-41 370 26,59-473 28,2 1 0,3 37 0,-1-8 440,-1-53-605,0-1-1,0 0 1,0 0 0,1 0-1,-1 0 1,0 0-1,1 1 1,0-1 0,-1 0-1,1 0 1,0 0-1,0-1 1,0 1 0,0 0-1,0 0 1,1 0-1,-1-1 1,0 1 0,1 0-1,-1-1 1,1 0-1,0 1 1,-1-1-1,1 0 1,0 0 0,3 2-1,3-1 13,0 1 0,0-1 0,0 0 0,0-1 0,13 1 0,15 3 9,96 30-32,-70-17 3,64 9 0,-119-26 4,89 14 4,185 5 0,-190-28 0,-66 4-1,0 2-1,0 1 1,40 2 0,-54 0 14,25 4-21,42-1 0,-64-5 87,-1 0-1,0 0 1,0-2-1,0 1 0,0-2 1,20-7-1,-15 3 171,7-3-20,0 2 1,1 0 0,52-10-1,-9 4-221,-47 10-7,0 0-1,41-3 1,-32 6 6,-1-2 0,49-12 0,17-3 6,-38 13-14,-36 5-1,1-2 0,-1 0 0,0-1 1,0-2-1,41-15 0,-50 15-2,4-3 0,1 1 0,-1 1 0,1 0 0,0 1 0,1 1 0,0 1 0,37-3 0,33 10 17,-63 0-4,0-2 0,34-3 0,-51 1-10,0-1-1,0 0 0,0 0 0,0-1 0,0 0 0,0 0 1,0-1-1,-1 0 0,0-1 0,9-6 0,12-14 13,-24 20-10,0-1 1,1 2-1,-1-1 0,1 1 1,0-1-1,0 2 0,1-1 1,8-3-1,-12 6-5,0 1-1,1 0 0,-1 0 1,0 0-1,1 0 1,-1 1-1,0-1 1,0 1-1,6 2 1,-5-2 7,0 0 0,1 0 1,-1 0-1,0-1 0,8 1 1,3-4-3,0 1 0,0-2 0,26-9 0,-25 7-2,1 0 0,22-3-1,-33 8-4,0 1 0,0 0 0,0-1 0,0 2 0,0-1 0,0 1-1,0 0 1,-1 0 0,1 0 0,10 5 0,-12-4 4,0-1 0,-1 0 0,1 1 1,0-1-1,0-1 0,0 1 0,0 0 0,0-1 0,0 0 0,0 0 1,0 0-1,0-1 0,0 1 0,5-2 0,-3 0 7,0-1-1,-1 1 1,1-1-1,-1-1 1,1 1-1,-1-1 1,0 0-1,0 0 1,6-7-1,-3 1 13,-6 8-16,-1 0-1,0 1 1,1-1-1,-1 0 1,1 1 0,-1-1-1,1 1 1,0 0 0,0 0-1,-1-1 1,1 1 0,0 0-1,0 1 1,0-1 0,0 0-1,0 0 1,3 0-1,38-10-4,-47 12 0,7 0 3,-1-1 8,-2 0-10,1 0-1,0 0 1,0 0-1,-1-1 0,1 1 1,0 0-1,0 0 1,-1-1-1,1 1 1,0 0-1,-1-1 0,1 1 1,0-1-1,-1 1 1,1-1-1,-1 1 1,1-1-1,0 0 1,5-3 0,4-3-1,-5 5-4,0-1 0,-1 0 1,1-1-1,-1 1 0,5-6 1,-5 5 5,0 0 0,0-1 1,-1 1-1,1-1 0,3-7 1,-1 1 3,-1 5-2,-2 1 7,-1-6-8,3-10 10,4-29 0,-3-35 1,3-125 2,-10 126 0,2 29-19,-9-69 0,-3-68 13,7 56-4,4 130 5,-1 0 0,0-1-1,0 1 1,0 0 0,-1 0 0,0 0 0,0 1 0,-1-1 0,0 0 0,0 1 0,0-1-1,0 1 1,-1 0 0,0 0 0,0 1 0,0-1 0,-1 1 0,1 0 0,-1 0 0,0 0-1,0 1 1,-1-1 0,-9-3 0,-57-33 184,-50-25-120,104 58-81,-1 0-1,1 1 1,-1 0 0,0 2-1,-22-3 1,-144 2 35,120 6 35,-70-8 1,105 3-64,-186-17 30,176 19-41,0 2-1,0 2 1,-56 10-1,86-10 3,-327 52-10,-128 9-43,257-32 116,60-2-53,-227 73-1,225-57-2,110-33 34,-71 11 1,97-21-55,0-1 0,1-1 1,-1 0-1,0-1 0,0 0 1,0-1-1,0 0 1,-26-10-1,17 4-851,-3-1-406</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6:21.670"/>
    </inkml:context>
    <inkml:brush xml:id="br0">
      <inkml:brushProperty name="width" value="0.035" units="cm"/>
      <inkml:brushProperty name="height" value="0.035" units="cm"/>
    </inkml:brush>
  </inkml:definitions>
  <inkml:trace contextRef="#ctx0" brushRef="#br0">139 113 11402,'-4'-4'12173,"4"4"-12113,-1 0 1,1-1-1,0 1 0,-1 0 1,1 0-1,0 0 1,0-1-1,0 1 0,-1 0 1,1-1-1,0 1 1,0 0-1,0-1 0,-1 1 1,1 0-1,0-1 1,0 1-1,0 0 0,0-1 1,0 1-1,0 0 0,0-1 1,0 1-1,0 0 1,0-1-1,0 1 0,0-1 1,0 1-1,0 0 1,0-1-1,0 1 0,0 0 1,1-1-1,6-3-61,0-1 0,0 2 1,0-1-1,1 1 0,-1 1 0,1-1 0,0 1 0,0 0 0,16-1 1,-12 2 2,1-2 0,0 0 0,-1 0 0,13-6-1,-10 1 101,-1-1-1,20-15 0,-27 18 1916,-10 11-1564,-3 1-405,-1 0-1,0 0 0,0 0 0,-1-1 1,0 0-1,1 0 0,-2-1 1,1 0-1,0 0 0,-1-1 0,-16 4 1,1-2 131,0-2-1,-1-1 1,-33-1 0,97 9-321,-24-9 141,0-2 0,0 0 0,0 0 0,0-2 0,-1 0 0,1 0 0,14-7 0,-28 10 47,-1 0-24,-6-6 60,-2 3-71,0 0-1,0 1 1,-1 0-1,1 1 1,-1 0-1,1 1 1,-1-1-1,1 1 1,-17 3-1,-16-1-15,40-2 4,1 0 0,0 0-1,-1 0 1,1 0-1,0 0 1,0 0 0,-1 0-1,1 0 1,0 0-1,-1 0 1,1 0 0,0 0-1,0 0 1,-1 0 0,1 0-1,0 1 1,-1-1-1,1 0 1,0 0 0,0 0-1,0 0 1,-1 1-1,1-1 1,0 0 0,0 0-1,0 1 1,-1-1 0,1 0-1,0 0 1,0 1-1,0-1 1,0 0 0,0 0-1,0 1 1,0-1-1,0 0 1,-1 1 0,1-1-1,0 0 1,0 1-1,0-1 1,1 0 0,-1 0-1,0 1 1,0-1 0,0 0-1,0 1 1,0-1-1,0 0 1,0 0 0,0 1-1,0-1 1,1 0-1,-1 0 1,0 1 0,0-1-1,0 0 1,1 0 0,-1 0-1,0 1 1,0-1-1,1 0 1,10 13-21,-8-11 19,0-1-1,1 0 1,-1 0 0,1 0-1,-1-1 1,0 1 0,1-1-1,-1 1 1,1-1-1,-1-1 1,5 1 0,38-8-25,-30 5 28,0-2 1,0 1-1,0-2 0,28-14 0,-43 19 47,-109 43 29,68-33-64,-28 10-1,66-18-23,16-5-110,5-2 118,1 0 0,0 2 0,36-3 0,-32 7-1,-18 1 5,0-1 1,1 1 0,-1-2-1,0 1 1,1-1 0,-1 0-1,0 0 1,0 0-1,1-1 1,-1 0 0,0 0-1,7-4 1,-12 5 30,-26-4 39,-4 1-48,-138 15 12,148-9-50,15-2-51,14-2 30,4 1 29,0 0 1,-1 1-1,1 0 0,20 4 0,-24-2 6,1-1 0,0 0 1,-1-1-1,1 0 0,0 0 1,0-1-1,-1-1 0,17-3 1,-27 5 2,1-1-1,0 1 1,-1 0 0,1 0 0,-1 0 0,1-1 0,-1 1 0,1 0 0,-1 0-1,1-1 1,-1 1 0,1 0 0,-1-1 0,1 1 0,-1-1 0,1 1 0,-1-1 0,0 1-1,1-1 1,-1 1 0,0-1 0,1 0 0,-8-6 44,-21-2 0,27 9-53,-12-2 13,0 1 1,1 0-1,-1 1 0,0 1 0,1 0 0,-1 0 0,-19 6 0,3-2-4,3 0 2,9-2-7,0 0-1,-19 0 1,35-3-5,8 0-142,16 0 113,0-1 0,0-1-1,-1-1 1,1-1-1,-1-1 1,0-1 0,0-1-1,33-15 1,-56 22 38,1 0 1,0 0-1,0 0 0,0 0 1,0 0-1,0 0 0,0 0 1,0 0-1,0 0 0,0 0 1,0 0-1,0 0 0,0 0 1,0 0-1,0 0 0,-1 0 1,1 0-1,0 0 0,0 0 1,0 0-1,0 0 0,0 0 1,0 0-1,0 0 0,0-1 1,0 1-1,0 0 0,0 0 1,0 0-1,0 0 0,0 0 1,0 0-1,0 0 0,0 0 1,0 0-1,0 0 0,0 0 1,0 0-1,0 0 0,0-1 1,0 1-1,0 0 0,0 0 1,0 0-1,0 0 0,0 0 1,0 0-1,0 0 0,0 0 1,0 0-1,0 0 0,0 0 1,0 0-1,0 0 0,1 0 1,-6-3 5,-1 1 1,1 0-1,0 1 1,0-1 0,-1 1-1,1 0 1,-1 0-1,1 1 1,-1 0 0,-8 0-1,-65 8 53,48-3-25,28-5-31,-18 2 9,0 0 1,0 2-1,0 1 1,-29 10-1,48-14-49,5 2-2409,14 11 328</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6:23.604"/>
    </inkml:context>
    <inkml:brush xml:id="br0">
      <inkml:brushProperty name="width" value="0.035" units="cm"/>
      <inkml:brushProperty name="height" value="0.035" units="cm"/>
    </inkml:brush>
  </inkml:definitions>
  <inkml:trace contextRef="#ctx0" brushRef="#br0">99 0 8042,'0'0'599,"-3"3"1207,-14 13 10671,14-13-11433,2-2-1036,0 0 0,0 0-1,0-1 1,1 1 0,-1 0 0,0 0 0,0 0 0,1 1 0,-1-1 0,0 0 0,1 0 0,-1 0-1,1 0 1,0 1 0,-1-1 0,1 0 0,0 0 0,0 1 0,0-1 0,0 0 0,0 0 0,0 1-1,0-1 1,0 0 0,0 0 0,0 1 0,1-1 0,-1 0 0,1 0 0,-1 0 0,1 1-1,-1-1 1,1 0 0,0 0 0,-1 0 0,1 0 0,0 0 0,0 0 0,0 0 0,0 0 0,0-1-1,0 1 1,0 0 0,0-1 0,0 1 0,0 0 0,0-1 0,0 1 0,1-1 0,0 1 0,54 14-26,-30-7-4,0-1 0,37 4 1,-57-10 22,1-1 1,-1 1 0,1-1-1,-1-1 1,1 1-1,-1-1 1,1 0 0,-1-1-1,1 0 1,-1 0-1,0 0 1,0 0 0,0-1-1,10-6 1,-15 8 34,0 0 0,0 0 0,0 1-1,0-1 1,0 0 0,0 0 0,0 0 0,0 0 0,0 0 0,0-1 0,-1 1-1,1 0 1,0 0 0,-1-1 0,1 1 0,0-2 0,-1 2 9,0 0 0,0 0 0,0 0 0,0 0 0,0 1 0,-1-1 0,1 0 1,0 0-1,0 0 0,-1 0 0,1 1 0,0-1 0,-1 0 0,1 0 0,-1 1 0,1-1 0,-1 0 0,0 0 0,0 0 0,-2-1 31,1 0 0,-1 0-1,1 1 1,-1-1 0,0 1-1,0-1 1,0 1 0,0 0-1,0 0 1,0 0 0,0 1-1,-5-1 1,-6 1-38,-1 1 0,0 1 0,1 0 1,-1 1-1,1 0 0,0 1 0,-15 7 0,5-3 20,-27 6 0,47-13-54,-2 0 4,0 0 0,1 1 0,-1-2 0,0 1 0,0-1 0,0 0 0,0 0 0,0 0 0,1-1 0,-1 0 0,0 0 1,0-1-1,1 0 0,-1 0 0,-8-4 0,12 5-23,9-1-179,114-26 69,-36 10 96,-54 9 25,-19 5 21,-1 1 0,1 0-1,0 0 1,14 0 0,-29 8 53,-5 2-41,0 0 0,0-1-1,0 0 1,0-1 0,-1 0-1,0 0 1,0-1 0,-1 0-1,1 0 1,-15 2 0,2 0 51,1-2 0,-1 0 0,0-2 0,-22 1 1,37-3-71,-1 0 1,1-1-1,0 0 1,-11-2 0,15 2-11,0 0 1,1 0-1,-1 0 0,0-1 1,0 1-1,1-1 1,-1 0-1,1 1 1,-1-1-1,1 0 0,0 0 1,0-1-1,0 1 1,0 0-1,-3-5 1,4 6-25,4 4-454,11 14-455,-2-2-624</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6:31.713"/>
    </inkml:context>
    <inkml:brush xml:id="br0">
      <inkml:brushProperty name="width" value="0.035" units="cm"/>
      <inkml:brushProperty name="height" value="0.035" units="cm"/>
    </inkml:brush>
  </inkml:definitions>
  <inkml:trace contextRef="#ctx0" brushRef="#br0">577 57 10594,'-4'-5'777,"1"-1"-1,-1 1 0,0 0 1,0 0-1,0 0 1,-1 1-1,-7-7 0,10 10-401,0-1 0,0 1 0,0 0 0,-1 0 0,1 0 0,0 0 0,0 1 0,-1-1 0,1 1 0,0-1 0,-1 1 0,-2 0 0,2 0-344,1 0 1,-1 0-1,1 1 0,-1-1 1,1 1-1,0 0 0,-1 0 1,-2 1-1,-8 3 67,1 0 0,-19 4 0,22-7 22,0 1 0,0-1 1,1 2-1,-1-1 0,1 1 0,0 0 0,0 0 0,-8 7 0,-24 15-100,33-22-15,0 1 0,0-1-1,0 1 1,-12 11 0,-10 11 13,19-18-14,0 1 1,-10 12 0,-20 25-2,27-34-1,1 1 0,0 0 0,1 1-1,1 0 1,1 1 0,-13 27 0,3 3 171,10-26 113,2 0-1,-8 28 1,13-41-236,1 0 0,0 1-1,1-1 1,0 0 0,0 1 0,0-1-1,1 0 1,0 1 0,0-1 0,4 13 0,2 3-48,5 35 0,-10-42-1,1 0 1,1-1 0,0 1 0,1-1 0,12 26-1,-12-34-3,1 0 0,-1 0 0,1 0 0,7 5 0,11 14-4,-10-8 6,-3-3 3,1-1 0,17 17 0,-24-26-5,1-1-1,-1 0 0,1 0 0,0 0 0,0-1 0,1 0 0,-1 0 0,1 0 0,10 2 0,6 0 7,1-1 1,-1-2-1,1 0 0,43-2 0,96-19 11,-141 15-7,21-1-2,-29 5-4,0-2-1,0 0 1,-1-1 0,1 0 0,18-7-1,26-13 5,-22 8 7,39-19 0,-64 28-11,0-1 0,-1 0 0,1 0 0,-2-1 0,1-1 0,-1 0 0,13-15 0,-13 9 8,0-1-1,0 0 1,-2-1-1,11-31 1,-7 16 0,45-101 15,-53 127-20,0 0-1,-1 0 1,1 0-1,-1-1 1,-1 1-1,1-1 1,0-8-1,-2 12 27,0 0-1,0 0 1,-1 0-1,1 1 0,-1-1 1,1 0-1,-1 0 1,0 1-1,0-1 1,0 1-1,0-1 1,-1 1-1,1-1 1,-1 1-1,0 0 1,1 0-1,-1 0 1,0 0-1,0 0 1,-3-2-1,-19-15 4,0 2 0,-1 1 1,-1 1-1,0 2 0,-1 0 0,-1 1 0,1 2 0,-2 1 0,0 1 0,0 2 0,-55-6 1,66 9-27,1 0 0,-1-2 0,1 0 0,0-1 1,-17-9-1,12 6-2,0 1 0,-28-8-1,13 8 159,1 2-1,-1 1 1,0 2 0,0 1-1,-44 4 1,75-1-165,0 0 0,0 0 0,0 0 0,0 1 0,1 0 0,-1 1-1,0-1 1,1 1 0,-1 0 0,1 0 0,0 1 0,0-1 0,-4 6 0,-2 2-31,1 1 1,0 0-1,-15 26 0,14-22-1589</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6:48.736"/>
    </inkml:context>
    <inkml:brush xml:id="br0">
      <inkml:brushProperty name="width" value="0.035" units="cm"/>
      <inkml:brushProperty name="height" value="0.035" units="cm"/>
    </inkml:brush>
  </inkml:definitions>
  <inkml:trace contextRef="#ctx0" brushRef="#br0">56 62 19388,'-9'8'1135,"2"-1"0,-1 1 0,1 1 0,0-1 0,-10 18 0,19-28 275,11-7-1132,1 0 0,0 1 0,0 0 0,24-9 0,42 5-270,-53 8-1,40-8 0,-58 9-3,0 0 0,-1 0 0,1-1 0,-1 0 0,0 0 0,0-1 0,0 0 0,10-8 0,-16 11 118,-4 2-35,-11 5 8,-25 15-47,27-14-11,2 0-27,-1-1 0,1-1 0,-1 0 0,0 0 0,0-1 1,0 0-1,0-1 0,0 0 0,-1 0 0,1-1 0,-1-1 0,1 0 0,-1 0 0,1-1 0,0 0 1,-1-1-1,1 0 0,0-1 0,0 0 0,-19-8 0,27 10-22,6 8-59,-2-4 67,0 0 0,1-1 0,0 1 0,-1-1 0,1 1 0,0-1-1,0 0 1,0 0 0,1-1 0,-1 1 0,0 0 0,1-1 0,-1 0 0,1 0-1,-1 0 1,1 0 0,0-1 0,-1 0 0,1 1 0,4-1 0,199 4 149,-208-4-144,-3 0 8,-1 0-1,0 0 1,0 1 0,1-1-1,-1 1 1,0 0-1,1 0 1,-1 1 0,1-1-1,-1 1 1,1 0 0,-7 5-1,-10 7-278,-30 17 0,50-31-818</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7:01.185"/>
    </inkml:context>
    <inkml:brush xml:id="br0">
      <inkml:brushProperty name="width" value="0.035" units="cm"/>
      <inkml:brushProperty name="height" value="0.035" units="cm"/>
    </inkml:brush>
  </inkml:definitions>
  <inkml:trace contextRef="#ctx0" brushRef="#br0">1245 123 10874,'-38'-25'5539,"8"4"-2535,-44-23 0,63 38-2819,-1 1 0,0 0 1,0 1-1,-1 1 0,1 0 0,-1 0 0,-21 0 0,4 3-116,-1 3-1,1 0 0,1 2 0,-30 8 0,-39 7 106,72-16-82,1 1 1,1 1-1,-1 1 0,1 1 0,0 2 0,1 0 0,0 1 0,0 1 1,-38 29-1,30-18-92,2 1 0,0 2 1,2 0-1,1 2 0,1 1 0,1 1 1,1 1-1,2 1 0,-20 41 0,12-5-8,3 1 0,2 1 0,4 2 0,3 0 0,-8 74 0,20-103 10,0 1 0,3 0 0,5 54 0,-1-72 0,2 0-1,1 0 0,1-1 0,1 1 0,1-1 0,20 42 0,-7-29 1,2 0-1,1-1 0,2-2 0,2 0 0,0-2 1,3-1-1,1-1 0,1-2 0,60 41 0,-55-45 1,1-2-1,1-1 0,1-2 0,1-2 0,1-2 1,0-2-1,1-2 0,1-1 0,56 5 0,-36-10 2,0-3-1,0-3 0,0-3 0,-1-2 0,109-24 0,-138 21 1,-1-2-1,0-1 0,-1-2 0,0-1 0,-1-2 1,-1-1-1,0-2 0,-1 0 0,-1-3 0,-2 0 0,0-1 1,24-28-1,-19 14 11,-2-3 0,-2 0 1,-2-2-1,-1 0 0,-2-2 1,-3-1-1,-1-1 0,-2 0 1,17-79-1,-5 1-11,45-181 36,-73 300-39,9-29 46,-1 0 0,7-66 0,-15 90 49,-1 0 0,0 0 0,0 0-1,-1 1 1,0-1 0,-1 0-1,0 1 1,-1-1 0,0 1 0,0-1-1,-1 1 1,0 0 0,-1 1-1,0-1 1,-6-8 0,-3 1 0,0 2 1,-1 0 0,-1 0-1,0 2 1,0 0-1,-1 0 1,-1 2-1,0 0 1,0 1 0,-1 1-1,-20-5 1,-27-7-79,-130-21 1,140 31 15,-21-4-290,0 3 0,-90 0 1,84 15 1574</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7:12.275"/>
    </inkml:context>
    <inkml:brush xml:id="br0">
      <inkml:brushProperty name="width" value="0.035" units="cm"/>
      <inkml:brushProperty name="height" value="0.035" units="cm"/>
    </inkml:brush>
  </inkml:definitions>
  <inkml:trace contextRef="#ctx0" brushRef="#br0">68 1048 14507,'-16'16'2926,"-18"18"776,32-32-3479,0 0 1,0 0-1,1 1 1,-1-1-1,1 1 1,0-1-1,0 1 1,0-1-1,0 1 1,0 0-1,0 0 1,1-1-1,-1 5 1,1-6 480,3 0-550,-1-1 1,1-1-1,-1 1 0,1 0 0,-1-1 1,1 1-1,0-1 0,-1 0 1,0 1-1,1-1 0,-1-1 0,1 1 1,-1 0-1,0 0 0,0-1 1,0 1-1,3-4 0,-1 0-84,0 0 1,-1 0-1,1-1 0,-1 1 0,0-1 0,2-8 1,57-131 433,116-293-309,-51 4 272,-114 378-5,-12 54-153,-6 15-604,1-1 0,0 0 0,1 1 0,0 0 0,1 0 0,-1 19 0,2-21-939,-1 2-860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55.870"/>
    </inkml:context>
    <inkml:brush xml:id="br0">
      <inkml:brushProperty name="width" value="0.025" units="cm"/>
      <inkml:brushProperty name="height" value="0.025" units="cm"/>
    </inkml:brush>
  </inkml:definitions>
  <inkml:trace contextRef="#ctx0" brushRef="#br0">271 14 17168,'0'0'6502,"-10"-3"-2508,1 0-3676,0 1 1,0 0 0,0 1 0,0 0 0,0 0 0,-1 1 0,1 0 0,0 1 0,0-1 0,0 2 0,0 0 0,0 0 0,0 0 0,1 1 0,-11 5 0,6-1-319,1 1 0,1 1 0,-1 0 0,-18 20 0,27-27 0,0 1 0,1 0 0,0 0 0,-1 0 0,1 0 0,0 0 0,0 0 0,1 1 0,-1-1 0,1 1 0,-1-1 0,1 1 0,0 0 0,1-1 0,-1 1 0,1 0 0,-1 0 0,1 0 0,0-1 0,0 1 0,1 0 0,-1 0 0,1-1 0,1 5 0,0-5 0,0 0 0,0 0 0,0-1 0,0 1 0,1-1 0,-1 0 0,1 0 0,-1 0 0,1 0 0,0 0 0,0 0 0,0-1 0,0 1 0,0-1 0,0 0 0,0 0 0,1 0 0,-1 0 0,5 0 0,71 7 0,-72-8 0,82 1-2632,-72-2 365,-1-1-1,1 0 1,21-7-1,19-11-14153</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7:12.619"/>
    </inkml:context>
    <inkml:brush xml:id="br0">
      <inkml:brushProperty name="width" value="0.035" units="cm"/>
      <inkml:brushProperty name="height" value="0.035" units="cm"/>
    </inkml:brush>
  </inkml:definitions>
  <inkml:trace contextRef="#ctx0" brushRef="#br0">30 433 21701,'-1'-1'194,"-1"1"0,0-1 0,0 0 0,1 0 0,-1 0 0,1 0 0,-1 0 0,1 0 0,-1-1 0,1 1 0,0 0 0,-1-1 0,1 1 0,0-1 0,0 0 0,0 1 0,0-1 0,0 0 0,1 1 0,-1-1 0,0 0 0,1 0 0,-1-3 0,1 1-101,1 0-1,-1 0 0,1 0 0,0 0 1,1 1-1,-1-1 0,0 0 0,1 1 1,0-1-1,0 1 0,2-4 1,31-47-75,3 2 0,1 2 1,3 2-1,81-74 1,-101 104 123,-15 14 694,-5 7-427,-1-2-336,3 11-31,-1 0 0,0 0 0,-1 0 0,0 0 0,-1 0 0,-1 25 0,1-7-1,-7 200 172,1-142-544,3-45-913</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7:17.792"/>
    </inkml:context>
    <inkml:brush xml:id="br0">
      <inkml:brushProperty name="width" value="0.035" units="cm"/>
      <inkml:brushProperty name="height" value="0.035" units="cm"/>
    </inkml:brush>
  </inkml:definitions>
  <inkml:trace contextRef="#ctx0" brushRef="#br0">40 440 11570,'-6'19'6393,"6"-19"-6253,0 0 1,0 0 0,0 0 0,-1 0-1,1 0 1,0 0 0,0 0 0,0 0-1,-1 0 1,1 0 0,0 0 0,0 0-1,0 0 1,-1 0 0,1 0 0,0-1-1,0 1 1,0 0 0,-1 0-1,1 0 1,0 0 0,0 0 0,0 0-1,0 0 1,-1-1 0,1 1 0,0 0-1,0 0 1,0 0 0,0 0 0,0-1-1,0 1 1,-1 0 0,1 0 0,0 0-1,0-1 1,0 1 0,0 0 0,0 0-1,0 0 1,0-1 0,0 1 0,-4-18 3472,7-2-4535,-1 14 986,1 0 1,-1 1-1,1 0 1,0 0-1,1 0 1,-1 0-1,1 0 1,0 0-1,0 1 1,1 0-1,-1 0 1,1 0-1,0 1 1,6-4-1,8-4-85,1 2-1,35-12 0,-31 12 36,27-13 1,-29 9-7,-1-1 0,-1-1 1,0-1-1,-1 0 0,-1-1 1,0-1-1,20-29 0,-36 45 54,-6 8-6,-5 6-48,3-4 0,1 0 0,-1 0 0,-1-1 0,1 0 0,-1 0 0,-1-1 0,1 0 0,-1 0 0,0 0 0,-15 6 0,-203 94 27,144-63-29,66-36-7,13-5-6,2-6 4,0 1 1,0 0-1,0 0 0,1-1 1,0 1-1,0 0 0,0-1 1,0 1-1,0 0 0,0-1 1,1 1-1,0 0 0,0-1 1,0 1-1,0 0 0,0 0 1,3-5-1,4-7-12,19-30 0,-26 43 13,22-30-3,1 0 0,1 2 0,2 1 0,45-40 0,-63 63 6,0-1 0,0 1 1,0 1-1,1-1 0,0 2 1,0-1-1,0 1 0,21-4 1,-29 20 12,1-2-12,-2-5-1,0-1 0,0 0 0,0 1 0,-1-1 0,0 8 0,-3-1 7,-1-2-8,-1 0 1,0 0-1,-1 0 0,0 0 0,0-1 0,-1 0 0,0 0 0,-8 7 1,-142 107-1280,125-98-1646</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7:20.514"/>
    </inkml:context>
    <inkml:brush xml:id="br0">
      <inkml:brushProperty name="width" value="0.035" units="cm"/>
      <inkml:brushProperty name="height" value="0.035" units="cm"/>
    </inkml:brush>
  </inkml:definitions>
  <inkml:trace contextRef="#ctx0" brushRef="#br0">135 294 4801,'0'0'13436,"0"0"-13317,0 0-1,0 0 1,1 0-1,-1 0 0,0 0 1,0-1-1,0 1 1,0 0-1,0 0 1,0 0-1,1 0 0,-1 0 1,0 0-1,0 0 1,0 0-1,0 0 1,0 0-1,0 0 1,1 0-1,-1 0 0,0 0 1,0 0-1,0 0 1,0 0-1,0 0 1,1 0-1,-1 0 0,0 0 1,0 0-1,0 0 1,0 0-1,0 0 1,0 0-1,1 1 0,-1-1 1,0 0-1,0 0 1,0 0-1,0 0 1,0 0-1,0 0 1,0 0-1,0 0 0,0 1 1,1-1-1,-1 0 1,10-19 295,13-36 0,-16 37-364,0 0 1,1 1-1,0 0 1,2 0-1,16-22 1,-25 37 154,-2 7-14,-2 12 63,-1 0 0,-1 0 0,0-1 0,-14 28 0,17-40-188,0 0 0,0 0 0,-1 0 0,0 0-1,0-1 1,0 1 0,0-1 0,0 0 0,-1 0-1,1 0 1,-1 0 0,0-1 0,0 1 0,0-1-1,0 0 1,0 0 0,0 0 0,-1-1 0,1 0-1,-1 0 1,1 0 0,-1 0 0,-8 0 0,10-1-52,-3-1-19,8-15-24,11-7 14,0-1 1,1 1-1,2 1 1,25-30 0,41-43-22,-81 94 35,-1 1 1,1-1 0,-1 1-1,0-1 1,1 1 0,-1-1-1,0 1 1,1-1 0,-1 1-1,0-1 1,1 1 0,-1-1-1,0 0 1,0 1 0,0-1-1,0 0 1,0 1 0,0-1-1,0 0 1,-8-1 29,-16 11-2,18-5-24,1 0 0,-1 0 1,1 1-1,0-1 0,0 1 0,1 0 0,0 1 0,-1-1 1,2 1-1,-1 0 0,-5 11 0,1-3-1,-5 8 0,1 1 0,1 0 0,0 1-1,2 0 1,1 1 0,1 0 0,-7 49 0,13-72-9,7-5-25,1-2 27,0-1-1,0 1 1,-1-1-1,1 0 1,-2-1-1,1 1 1,-1-1-1,0 0 1,0-1 0,-1 1-1,0-1 1,6-14-1,3-16-24,14-59 1,-15 50-66,-1 8-60,-10 36 136,-4 4 35,0 0-14,0 1 1,0-1-1,0 1 0,0 0 0,1 0 0,-1 0 1,1 0-1,-1 1 0,1-1 0,0 1 0,0-1 1,0 1-1,-2 4 0,-26 49 0,18-31 4,-126 229 18,112-202-25,25-50-6,5-7-33,28-33 37,-18 24-80,-2 0 0,0-2 0,0 0-1,13-24 1,26-84-746,-32 73 220,31-57 0,-48 106 368,-40 82 997,-45 143 113,64-172-842,-3 19-204,25-72-894,8-12-483</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09:20.572"/>
    </inkml:context>
    <inkml:brush xml:id="br0">
      <inkml:brushProperty name="width" value="0.035" units="cm"/>
      <inkml:brushProperty name="height" value="0.035" units="cm"/>
    </inkml:brush>
  </inkml:definitions>
  <inkml:trace contextRef="#ctx0" brushRef="#br0">7848 960 17852,'-19'1'973,"-105"-1"2227,108-1-3143,1-1 0,-1-1-1,1-1 1,-1 0-1,-27-12 1,12 2-81,-1 0 0,0 2 0,-1 2 0,0 0 0,-41-5 0,-298-9-166,-25-2 36,-165-64 147,158 22 4,-4 21 15,-731 27 1126,432 73-240,550-27-669,1 6 0,-221 77-1,121-12-190,-322 172-1,457-203-8,4 5 1,2 5-1,4 5 0,-111 107 1,150-116-2,-85 110 1,-46 92 39,203-274-68,-85 126 129,-113 226 1,-70 254 160,230-498-169,5 1-1,5 2 0,-25 204 1,43-179-105,5 1 0,7 0 0,6-1 1,6 1-1,6-2 0,40 145 0,-30-179-8,5 0 0,4-2 0,5-2 0,4-2 0,106 157 0,-105-186-14,2-3-1,111 105 0,144 88-45,-212-186 78,3-4 1,2-4-1,4-5 0,1-4 0,3-5 0,2-4 0,181 46 1,-153-59-2,0-6-1,268 14 1,-128-34-5,545 32 51,-622-13-62,120 11-6,-239-30-84,158-12 1,31-34-57,-157 20 160,148-7 0,16 35-6,-61 1-14,-157-10-6,0-3 0,106-21 0,108-51 29,-173 40-6,-2-4-1,-3-4 1,-1-4-1,96-68 1,-63 26-24,-4-5 1,125-126 0,283-314 111,-158 98 30,-161 178-135,24-30 5,-19-16-3,-154 201 18,-5-3 0,-5-2 0,-4-3 0,60-209 0,-77 190-1,-5-1 1,-6-1 0,-6-1-1,-2-152 1,-14 158 64,-32-233 0,23 302-1,-3 1 1,-3 0-1,-2 2 0,-3 0 0,-2 1 0,-34-60 0,13 44-44,-4 1 0,-2 3 1,-4 2-1,-2 2 0,-97-84 0,52 63 87,-5 5 0,-211-122 0,82 79 27,-315-118 0,-272-43-1042,232 116-1268,261 103 588</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0:39.514"/>
    </inkml:context>
    <inkml:brush xml:id="br0">
      <inkml:brushProperty name="width" value="0.035" units="cm"/>
      <inkml:brushProperty name="height" value="0.035" units="cm"/>
    </inkml:brush>
  </inkml:definitions>
  <inkml:trace contextRef="#ctx0" brushRef="#br0">5805 227 23157,'-340'-43'520,"295"37"-550,0 2 1,0 2-1,-1 1 0,1 3 1,-1 2-1,1 1 0,-54 15 1,-10 4 73,-57 13 71,-202 20-1,235-46 414,-213 45 0,24 30-423,-38 9-67,133-36-64,3 9-1,2 10 1,-233 117 0,339-138 26,-641 328 61,678-337-15,1 3 0,2 3 1,3 4-1,3 3 0,-114 127 0,118-109-48,4 3 0,4 3 0,3 2 0,5 2 0,-44 105 0,33-42-13,5 2-1,8 2 1,-46 262-1,76-296 73,6 1-1,4 1 0,7 0 1,4-1-1,28 175 0,13-75-45,84 247 0,-95-370 13,3-2 1,5-2 0,82 140 0,-87-178-16,3-1 1,2-3 0,2-1-1,3-2 1,2-3 0,79 64-1,-46-54-3,2-3 0,2-4 0,3-4 0,1-3 0,165 54 0,-76-45 30,3-8-1,211 24 1,927 52 296,-87-144-480,-517-49 133,-488 32-39,246-77 1,51-64 55,-401 129-5,-2-6 0,128-82 0,-190 100-24,-1-3 0,-3-2 0,-1-3 0,-3-2-1,-2-2 1,-2-2 0,-3-2 0,-2-2 0,36-68 0,-42 61 25,-4-1 1,-2-2-1,-3-1 1,-4-2-1,-2 0 0,-4-1 1,-2 0-1,7-125 0,-20 65 10,-5-1-1,-36-226 0,-87-257-2,74 380 2,9 43 5,-80-403 29,68 259 30,-51-251 77,75 458-70,-5 1 1,-78-181 0,63 199-63,-85-134 1,90 173-323,-3 3 0,-102-109-1,11 42-709</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0:55.083"/>
    </inkml:context>
    <inkml:brush xml:id="br0">
      <inkml:brushProperty name="width" value="0.035" units="cm"/>
      <inkml:brushProperty name="height" value="0.035" units="cm"/>
      <inkml:brushProperty name="color" value="#E71224"/>
    </inkml:brush>
  </inkml:definitions>
  <inkml:trace contextRef="#ctx0" brushRef="#br0">25 27 11747,'-2'-16'1208,"1"6"10338,-11 31-10209,5-5-281,4-1-600,3-4-200</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1:03.452"/>
    </inkml:context>
    <inkml:brush xml:id="br0">
      <inkml:brushProperty name="width" value="0.035" units="cm"/>
      <inkml:brushProperty name="height" value="0.035" units="cm"/>
      <inkml:brushProperty name="color" value="#66CC00"/>
    </inkml:brush>
  </inkml:definitions>
  <inkml:trace contextRef="#ctx0" brushRef="#br0">10 0 21781,'-10'6'472</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1:05.899"/>
    </inkml:context>
    <inkml:brush xml:id="br0">
      <inkml:brushProperty name="width" value="0.035" units="cm"/>
      <inkml:brushProperty name="height" value="0.035" units="cm"/>
      <inkml:brushProperty name="color" value="#66CC00"/>
    </inkml:brush>
  </inkml:definitions>
  <inkml:trace contextRef="#ctx0" brushRef="#br0">0 0 19892,'2'5'1451,"12"18"-1376,1-1 1,1-1-1,1-1 0,37 35 0,-34-36-67,0-2 1,1 0-1,1-1 0,1-2 0,0 0 0,1-1 0,48 17 0,-12-10 268,2-3 1,75 12-1,-60-11 205,-1 3 0,101 44 0,-85-30-400,234 108 14,-13 29-64,32 50 12,-206-129-32,-55-34-2,-3 3 0,144 143 0,124 109 18,-127-122-2,144 112-14,-248-216-12,163 156 0,197 178 3,-349-312 3,177 129-1,-153-123 23,157 149-7,-127-105-7,-67-61-4,575 475 15,-644-537-21,227 171 10,-29-19 5,-16 20 16,-59-53-16,-106-95-9,79 97 0,42 80 9,38 46 12,-163-216-13,100 122-24,-133-153 83,-1 1 0,-2 1 1,26 58-1,100 203 1149,-142-287-1220,-8-12-212,4 5 556,-6-2-2913,-12 2 1921</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1:06.367"/>
    </inkml:context>
    <inkml:brush xml:id="br0">
      <inkml:brushProperty name="width" value="0.035" units="cm"/>
      <inkml:brushProperty name="height" value="0.035" units="cm"/>
      <inkml:brushProperty name="color" value="#66CC00"/>
    </inkml:brush>
  </inkml:definitions>
  <inkml:trace contextRef="#ctx0" brushRef="#br0">0 280 22669,'2'3'160,"12"24"361,2-2 1,0 0 0,20 23 0,-2-10-287,1-2 0,1-1 1,2-2-1,2-2 0,0-1 0,2-3 1,86 43-1,-124-68-191,1-1 1,-1 1-1,0-1 1,0 0 0,1 0-1,-1 0 1,1 0-1,-1-1 1,1 0-1,7 0 1,-10-1-9,1 1 0,-1-1 0,0 0-1,0 1 1,0-1 0,1 0 0,-1 0 0,0-1 0,0 1 0,-1 0-1,1-1 1,0 1 0,0-1 0,-1 1 0,1-1 0,0 0 0,-1 0-1,0 0 1,1 0 0,-1 0 0,0 0 0,0 0 0,0-2 0,3-11 25,0 1 1,-2-1-1,0 1 1,-1-1-1,0 0 1,-1 0-1,-3-23 1,2 19-40,-4-72-267,-5 0 0,-31-133-1,10 108-1603</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1:10.069"/>
    </inkml:context>
    <inkml:brush xml:id="br0">
      <inkml:brushProperty name="width" value="0.035" units="cm"/>
      <inkml:brushProperty name="height" value="0.035" units="cm"/>
      <inkml:brushProperty name="color" value="#66CC00"/>
    </inkml:brush>
  </inkml:definitions>
  <inkml:trace contextRef="#ctx0" brushRef="#br0">49 0 27582,'-1'0'75,"-1"0"1,0 1-1,0-1 1,0 0-1,0 1 1,1-1-1,-1 1 1,0 0-1,0-1 1,1 1-1,-1 0 1,1 0-1,-1 0 1,1 0 0,-1 0-1,1 1 1,-1-1-1,1 0 1,0 1-1,0-1 1,0 1-1,0-1 1,0 1-1,0-1 1,0 1-1,0 0 1,1-1-1,-1 1 1,0 0-1,1 2 1,-3 6-80,2 1 1,-1-1-1,1 1 1,1 12-1,0-15 65,3 62-68,3 0 0,31 137 0,-7-48 2,-19-78-1097,-12-69-39,-5-10 890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02.387"/>
    </inkml:context>
    <inkml:brush xml:id="br0">
      <inkml:brushProperty name="width" value="0.025" units="cm"/>
      <inkml:brushProperty name="height" value="0.025" units="cm"/>
    </inkml:brush>
  </inkml:definitions>
  <inkml:trace contextRef="#ctx0" brushRef="#br0">0 151 12172,'0'0'16629,"11"-4"-16202,53-15-200,37-11-13,-92 27-180,0-1 1,-1 0-1,1 0 1,-1 0 0,0-1-1,-1-1 1,1 1 0,10-11-1,-17 15-20,0 0-1,0 0 0,0 0 1,0 0-1,0 0 0,-1 0 1,1 0-1,0-1 0,0 1 1,-1 0-1,1-1 0,-1 1 1,1 0-1,-1-1 0,0 1 1,1-1-1,-1 1 0,0-1 0,0 1 1,0-3-1,-1 3-3,1 0 0,-1 0 0,1 0 0,-1 1 0,1-1 0,-1 0 1,0 0-1,0 0 0,1 1 0,-1-1 0,0 0 0,0 1 0,0-1 0,0 0 0,0 1 0,0-1 0,0 1 0,0 0 0,0-1 0,-2 1 0,-3-2 12,0 1 0,0 1 0,-1-1 0,1 1 0,0 0 0,0 0 0,-1 1 0,-6 1 0,3 2 51,0-1 0,1 1-1,-1 1 1,1 0 0,0 0 0,1 1-1,-1 0 1,1 1 0,0-1 0,1 2-1,-1-1 1,-9 14 0,9-11 30,1 0 0,1 0 1,-1 0-1,2 1 0,-1-1 1,2 1-1,-1 1 0,1-1 0,1 1 1,-3 20-1,5-30-104,1 0 0,0 0-1,0 0 1,0 0 0,0 0 0,1 0-1,-1 0 1,1 0 0,-1 0 0,1 0-1,-1 0 1,1 0 0,0 0 0,0 0-1,0 0 1,0 0 0,1-1 0,-1 1-1,0 0 1,3 1 0,-1 0 8,0-1 1,1 0-1,-1 0 1,1 0-1,-1 0 1,1-1-1,0 1 1,0-1-1,-1 0 0,7 0 1,10 2-124,0-2 0,1-1 0,31-3 0,-32 2-287,37-6-2278,-2-7-3340,-7-4-3732</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56.599"/>
    </inkml:context>
    <inkml:brush xml:id="br0">
      <inkml:brushProperty name="width" value="0.025" units="cm"/>
      <inkml:brushProperty name="height" value="0.025" units="cm"/>
    </inkml:brush>
  </inkml:definitions>
  <inkml:trace contextRef="#ctx0" brushRef="#br0">151 81 8136,'0'0'10345,"8"-9"-7403,24-30-492,-31 38-2275,0 0 0,0 0-1,0 0 1,-1 0 0,1 0 0,0 0-1,-1 0 1,1 0 0,-1 0 0,0 0-1,1 0 1,-1-1 0,0 1 0,1 0-1,-1 0 1,0 0 0,0-1 0,0 1-1,0-2 1,-1 3-87,1-1 0,-1 0 0,1 1 0,-1-1 0,1 1-1,-1-1 1,1 1 0,-1-1 0,1 1 0,-1-1 0,1 1 0,-1 0 0,0-1 0,1 1-1,-1 0 1,0-1 0,1 1 0,-1 0 0,0 0 0,0 0 0,1 0 0,-2-1 0,-38 5 1453,30 1-1433,-1 1 0,1 0 0,0 1 0,1 0 0,0 1 0,0-1 0,0 2 0,1-1 0,0 1 0,1 1 0,0-1 0,0 1 0,1 0 0,1 1 0,-1-1 0,-6 24 0,11-34-108,1 1 0,0 0 0,0 0 0,-1-1 0,1 1 0,0 0 0,0 0 0,0 0 0,0 0 0,0-1 0,0 1 0,0 0 0,0 0 0,0 0 0,1 0 0,-1-1 0,0 1 0,1 0 0,-1 0 0,0-1 0,1 1 0,-1 0 0,1 0 0,-1-1 0,1 1 0,-1-1 0,1 1 0,-1 0 0,1-1 0,0 1 0,-1-1 0,1 1 0,1 0 0,1-1 0,-1 1 0,1-1 0,-1 0 0,1 0 0,-1 0 0,1 0 0,-1 0 0,1-1 0,-1 1 0,1-1 0,3 0 0,7-4 0,0 0 0,0-1 0,16-10 0,172-122 0,-200 137 0,0 1 0,-1-1 0,1 0 0,0 1 0,0-1 0,0 1 0,0-1 0,-1 1 0,1 0 0,0-1 0,0 1 0,0 0 0,0-1 0,0 1 0,0 0 0,0 0 0,0 0 0,0 0 0,0 0 0,0 0 0,0 0 0,0 0 0,0 1 0,2 0 0,-3-1 0,1 1 0,-1 0 0,1 0 0,-1 0 0,0 0 0,1 0 0,-1 0 0,0 0 0,0 0 0,1 0 0,-1 0 0,0 0 0,0 0 0,0 0 0,0 0 0,0 0 0,-1 0 0,1 0 0,-1 1 0,-17 49 0,2-21 0,10-21 0,0 0 0,1 1 0,1-1 0,-1 1 0,2 0 0,-6 20 0,10-30 0,-1 0 0,0 1 0,0-1 0,0 1 0,1-1 0,-1 0 0,0 1 0,0-1 0,1 0 0,-1 0 0,0 1 0,1-1 0,-1 0 0,1 0 0,-1 1 0,0-1 0,1 0 0,-1 0 0,0 0 0,1 0 0,-1 0 0,1 0 0,-1 0 0,0 1 0,1-1 0,-1 0 0,1 0 0,-1-1 0,1 1 0,-1 0 0,0 0 0,1 0 0,-1 0 0,1 0 0,-1 0 0,0 0 0,1-1 0,-1 1 0,0 0 0,1-1 0,20-6 0,23-13 0,50-31 0,29-14 0,-121 63 0,0 1 0,0 0 0,0 0 0,0 0 0,0 1 0,1-1 0,-1 0 0,0 1 0,0-1 0,0 1 0,1 0 0,-1 0 0,0 0 0,1 0 0,-1 0 0,0 0 0,3 1 0,-5 0 0,1 0 0,0-1 0,-1 1 0,1 0 0,-1 0 0,0-1 0,1 1 0,-1 0 0,0 0 0,1 0 0,-1-1 0,0 1 0,0 0 0,0 0 0,1 0 0,-1 0 0,0 0 0,0 0 0,-1 0 0,1-1 0,0 1 0,0 0 0,0 0 0,0 0 0,-1 0 0,1 0 0,-1 1 0,-5 11 0,0-1 0,0 0 0,-15 21 0,16-26 0,-8 15 0,13-22 0,0 1 0,0-1 0,0 1 0,0-1 0,0 0 0,0 1 0,0-1 0,0 1 0,0-1 0,0 0 0,0 1 0,0-1 0,1 0 0,-1 1 0,0-1 0,0 0 0,1 1 0,-1-1 0,0 0 0,0 1 0,1-1 0,-1 0 0,0 0 0,1 1 0,-1-1 0,0 0 0,1 0 0,-1 0 0,0 1 0,1-1 0,-1 0 0,1 0 0,-1 0 0,0 0 0,1 0 0,-1 0 0,0 0 0,1 0 0,-1 0 0,1 0 0,-1 0 0,0 0 0,1 0 0,-1 0 0,1 0 0,-1 0 0,0-1 0,1 1 0,-1 0 0,0 0 0,1 0 0,-1-1 0,0 1 0,1 0 0,2-1-338,0 0 0,0 0 1,0 0-1,0 0 0,0-1 0,0 1 1,-1-1-1,1 0 0,0 0 0,2-2 0,14-12-7221</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1:10.287"/>
    </inkml:context>
    <inkml:brush xml:id="br0">
      <inkml:brushProperty name="width" value="0.035" units="cm"/>
      <inkml:brushProperty name="height" value="0.035" units="cm"/>
      <inkml:brushProperty name="color" value="#66CC00"/>
    </inkml:brush>
  </inkml:definitions>
  <inkml:trace contextRef="#ctx0" brushRef="#br0">4 196 23533,'-3'-12'1224,"3"1"369,5-2-185,11-3-608,9-3-272,13-5-304,9 1-80,5 0-112,-2 3-32,-1 6 0,-6 4 8,-1 4 0,-4 2 16,-8 4-264,-4 0-400,-12 3 824</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1:10.801"/>
    </inkml:context>
    <inkml:brush xml:id="br0">
      <inkml:brushProperty name="width" value="0.035" units="cm"/>
      <inkml:brushProperty name="height" value="0.035" units="cm"/>
      <inkml:brushProperty name="color" value="#66CC00"/>
    </inkml:brush>
  </inkml:definitions>
  <inkml:trace contextRef="#ctx0" brushRef="#br0">14 0 24141,'-3'8'1043,"1"0"0,0 0 0,0 0 0,-1 13-1,2 3-948,2 33 0,0-38 211,0 11-298,2-1-1,1 0 1,1 0 0,1 0 0,1-1 0,2 0-1,1 0 1,23 45 0,-31-70-8,0 1 0,0-1 1,1 1-1,-1-1 0,1 0 0,0 0 1,0 0-1,0 0 0,0-1 0,4 3 0,-5-4 1,0 0-1,0 0 1,0-1-1,0 1 1,0 0-1,0-1 0,0 0 1,0 1-1,0-1 1,1 0-1,-1 0 1,0 0-1,0-1 0,0 1 1,0 0-1,0-1 1,0 1-1,1-1 1,2-2-1,7-3 12,0-1 0,-1 0 0,0-1 0,-1 0 0,0 0 0,0-2 0,0 1 0,-1-1 0,-1 0 0,0-1 0,9-15 0,-17 26-10,0-1 1,1 0-1,-1 0 1,1 0-1,-1 0 1,1 1-1,-1-1 0,1 0 1,0 0-1,-1 1 1,1-1-1,0 1 0,0-1 1,-1 0-1,1 1 1,0-1-1,0 1 0,0 0 1,0-1-1,-1 1 1,1 0-1,2-1 0,-2 1-1,-1 1-1,1-1 1,0 0 0,-1 1-1,1-1 1,0 1-1,-1-1 1,1 1-1,0-1 1,-1 1-1,1 0 1,-1-1-1,1 1 1,-1-1-1,0 1 1,1 0 0,-1-1-1,1 1 1,-1 0-1,0 1 1,3 6-9,-1 0 0,0 1 0,1 12 0,2 21-2,-5-26 19,1-1-1,1 1 1,1 0 0,0-1-1,1 0 1,1 1 0,8 18-1,-12-33-6,-1 0-1,0 0 0,1 0 1,-1-1-1,1 1 0,-1 0 0,1 0 1,0-1-1,-1 1 0,1 0 1,-1-1-1,1 1 0,0-1 0,0 1 1,-1-1-1,1 1 0,0-1 1,0 0-1,0 1 0,0-1 1,-1 0-1,1 1 0,0-1 0,0 0 1,0 0-1,0 0 0,0 0 1,0 0-1,0 0 0,0 0 0,-1 0 1,1 0-1,0-1 0,0 1 1,0 0-1,0-1 0,0 1 0,0 0 1,-1-1-1,1 1 0,0-1 1,0 1-1,-1-1 0,1 1 1,0-1-1,-1 0 0,2-1 0,4-4 26,-1 0-1,1-1 1,-1 1-1,4-10 1,-6 12-1,14-25 173,-1-1-1,-1-1 0,-2-1 1,12-40-1,-25 72-193,0-1-1,0 0 1,0 0 0,0 1 0,1-1-1,-1 0 1,0 0 0,0 1 0,1-1-1,-1 0 1,0 1 0,1-1 0,-1 0-1,1 1 1,-1-1 0,1 0-1,-1 1 1,1-1 0,-1 1 0,1-1-1,0 1 1,0-1 0,0 1-4,-1 1-1,1-1 1,-1 1 0,1-1 0,-1 1 0,1-1 0,-1 1-1,1-1 1,-1 1 0,0-1 0,1 1 0,-1 0-1,0-1 1,1 1 0,-1 0 0,0-1 0,0 1-1,0 1 1,9 44-59,-9-43 61,8 69-8,10 66-64,-17-134 25,-1-2-35,0 0 0,0 0-1,1 0 1,-1 0 0,1-1-1,0 1 1,-1 0 0,1 0-1,0 0 1,0-1-1,0 1 1,0 0 0,1-1-1,-1 1 1,0-1 0,3 3-1,7 0-1815</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1:10.955"/>
    </inkml:context>
    <inkml:brush xml:id="br0">
      <inkml:brushProperty name="width" value="0.035" units="cm"/>
      <inkml:brushProperty name="height" value="0.035" units="cm"/>
      <inkml:brushProperty name="color" value="#66CC00"/>
    </inkml:brush>
  </inkml:definitions>
  <inkml:trace contextRef="#ctx0" brushRef="#br0">31 2 21261,'-7'-1'2392,"0"2"1537,0 6-2057,2 5-1304,1 4-264,4-2-280,4 2 0,5-3-176,4 0-352,4-2-1440</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1:11.270"/>
    </inkml:context>
    <inkml:brush xml:id="br0">
      <inkml:brushProperty name="width" value="0.035" units="cm"/>
      <inkml:brushProperty name="height" value="0.035" units="cm"/>
      <inkml:brushProperty name="color" value="#66CC00"/>
    </inkml:brush>
  </inkml:definitions>
  <inkml:trace contextRef="#ctx0" brushRef="#br0">95 0 21917,'-4'18'1189,"0"-1"0,-2 0 1,-12 29-1,1-5-100,14-25-917,7-10-89,-2-6-81,0 0 1,-1 1 0,1-1 0,0-1 0,0 1 0,-1 0 0,1 0 0,0-1-1,-1 1 1,3-1 0,2-1 3,3 0-2,1 0 1,-1 1-1,0 0 0,0 0 0,0 1 0,1 0 0,-1 1 0,0 0 0,0 0 0,10 4 0,-16-4 5,0 0-1,0 0 1,0 0 0,0 1-1,-1-1 1,1 1-1,0 0 1,-1 0-1,1 0 1,-1 0-1,0 0 1,0 0-1,0 1 1,0-1-1,0 1 1,0-1-1,-1 1 1,1 0-1,-1 0 1,0 0-1,0 0 1,0 0-1,0 0 1,0 0-1,0 0 1,-1 0-1,0 0 1,0 0-1,0 1 1,0-1-1,-1 4 1,0 2 123,-1-1 1,0 1 0,0-1 0,-1 0-1,0 0 1,0 0 0,-1 0 0,0 0-1,-1-1 1,1 0 0,-1 0-1,-1 0 1,1 0 0,-1-1 0,-11 9-1,13-11-123,-1-1 0,1 1 0,0-1 0,-1 0 0,1-1 0,-1 1 0,0-1 0,0 0 0,0 0-1,0 0 1,0-1 0,-1 0 0,1 0 0,0 0 0,-1-1 0,1 1 0,0-1 0,-1-1 0,1 1-1,-1-1 1,1 0 0,0 0 0,0 0 0,0-1 0,-7-2 0,-4-8-616,6-1-660</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1:11.518"/>
    </inkml:context>
    <inkml:brush xml:id="br0">
      <inkml:brushProperty name="width" value="0.035" units="cm"/>
      <inkml:brushProperty name="height" value="0.035" units="cm"/>
      <inkml:brushProperty name="color" value="#66CC00"/>
    </inkml:brush>
  </inkml:definitions>
  <inkml:trace contextRef="#ctx0" brushRef="#br0">33 0 24125,'0'0'5089,"-8"19"-4041,2 2-679,0 5-121,2 7-168,-3 1-24,5-1-40,2-3 0,2-7 0,6-3-64,0-8-264,-1-1-241,-12-19-6816</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1:11.673"/>
    </inkml:context>
    <inkml:brush xml:id="br0">
      <inkml:brushProperty name="width" value="0.035" units="cm"/>
      <inkml:brushProperty name="height" value="0.035" units="cm"/>
      <inkml:brushProperty name="color" value="#66CC00"/>
    </inkml:brush>
  </inkml:definitions>
  <inkml:trace contextRef="#ctx0" brushRef="#br0">1 18 21741,'4'-16'5985,"-4"15"-4417,1 1-1344,1 1-288,-1 1-368,39 28-1304,-25-22-2857</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1:12.001"/>
    </inkml:context>
    <inkml:brush xml:id="br0">
      <inkml:brushProperty name="width" value="0.035" units="cm"/>
      <inkml:brushProperty name="height" value="0.035" units="cm"/>
      <inkml:brushProperty name="color" value="#66CC00"/>
    </inkml:brush>
  </inkml:definitions>
  <inkml:trace contextRef="#ctx0" brushRef="#br0">133 1 22685,'-80'131'6469,"33"-59"-5783,43-63-674,3-8-24,8-1-15,0-1 18,1-1 0,-1 1-1,13-6 1,9-2-3,-13 6 5,-1 0 1,1 1-1,0 0 1,0 2-1,0-1 1,18 4-1,-30-3 5,0 1-1,0 0 1,0 0 0,0 0-1,0 1 1,0-1-1,-1 1 1,1 0-1,-1 0 1,1 0-1,-1 1 1,5 4-1,-6-5 2,0 1-1,0 0 0,0 0 0,0 0 1,-1 0-1,1 0 0,-1 0 0,0 0 0,0 0 1,0 0-1,0 1 0,-1-1 0,1 0 0,-1 1 1,0-1-1,0 0 0,-1 6 0,0 1-4,-1-1-1,0 0 1,0 0-1,-1 0 1,-1-1-1,1 1 0,-1-1 1,-1 1-1,1-1 1,-2 0-1,1-1 1,-1 0-1,0 1 1,0-2-1,-1 1 0,0-1 1,0 0-1,0 0 1,-1-1-1,0 0 1,0-1-1,0 1 1,-16 4-1,11-4-1764</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1:13.124"/>
    </inkml:context>
    <inkml:brush xml:id="br0">
      <inkml:brushProperty name="width" value="0.035" units="cm"/>
      <inkml:brushProperty name="height" value="0.035" units="cm"/>
      <inkml:brushProperty name="color" value="#66CC00"/>
    </inkml:brush>
  </inkml:definitions>
  <inkml:trace contextRef="#ctx0" brushRef="#br0">224 32 16732,'1'-1'6687,"-2"-1"-4217,-11-7-568,6 5-1722,4 3-135,0-1 1,0 1 0,0-1-1,-1 1 1,1 0 0,0 0-1,-1 0 1,1 0 0,-1 1 0,1-1-1,0 1 1,-1-1 0,1 1-1,-1 0 1,0 0 0,1 0-1,-1 0 1,1 1 0,-1-1-1,-3 1 1,-3 3 17,-1 1 0,1-1 0,0 2 0,0-1 0,0 1 0,1 0 0,0 1 0,0 0 0,0 0 0,1 1 0,0 0 0,1 0 0,0 0 0,0 1 0,1 0 0,0 0 0,-6 15 0,9-18-66,0 1 0,0-1 0,0 0-1,1 1 1,0-1 0,0 1 0,1-1 0,0 1 0,0-1 0,0 1 0,1-1 0,0 1 0,0-1 0,1 0-1,0 1 1,0-1 0,0 0 0,1 0 0,0 0 0,0 0 0,0-1 0,1 1 0,0-1 0,0 0 0,0 0 0,1 0-1,-1-1 1,1 1 0,0-1 0,1 0 0,10 6 0,-14-10 2,0 1 0,0-1 0,1 1 0,-1-1 0,0 0 0,0 0 0,1 0 0,-1 0 0,0 0-1,0 0 1,1-1 0,-1 1 0,0-1 0,0 1 0,0-1 0,0 0 0,0 0 0,0 0 0,0 0 0,0 0 0,0-1 0,0 1 0,0 0 0,-1-1 0,1 1 0,-1-1-1,1 0 1,1-2 0,6-7 5,-1-1 1,0 1-1,8-18 0,-11 20 3,54-105 80,-59 114-87,0 0 0,0 0 0,0 0 1,0 1-1,0-1 0,0 0 0,0 0 0,0 0 0,0 0 0,0 0 0,0 0 0,0 1 1,0-1-1,0 0 0,0 0 0,0 0 0,0 0 0,1 0 0,-1 0 0,0 0 0,0 0 1,0 1-1,0-1 0,0 0 0,0 0 0,0 0 0,0 0 0,0 0 0,1 0 0,-1 0 1,0 0-1,0 0 0,0 0 0,0 0 0,0 0 0,0 0 0,1 0 0,-1 0 1,0 0-1,0 0 0,0 0 0,0 0 0,0 0 0,0 0 0,1 0 0,-1 0 0,0 0 1,0 0-1,0 0 0,0 0 0,0 0 0,0 0 0,0 0 0,1 0 0,-1 0 0,0 0 1,0-1-1,0 1 0,0 0 0,0 0 0,0 0 0,0 0 0,2 2 1,4 11-5,-4-7 9,0 0 0,1 0 1,0 0-1,0-1 1,0 0-1,6 7 0,-8-11-4,-1-1 0,1 0 0,-1 1 0,1-1-1,0 0 1,-1 1 0,1-1 0,0 0 0,-1 0-1,1 0 1,-1 1 0,1-1 0,0 0 0,0 0-1,-1 0 1,1 0 0,0 0 0,-1 0 0,1 0-1,0-1 1,-1 1 0,1 0 0,-1 0 0,1 0-1,0-1 1,-1 1 0,2-1 0,15-12 10,58-62 35,9-8-15,-81 81-31,-1-1-1,1 1 1,0 0-1,0 0 1,0 0-1,1 1 1,-1-1 0,0 1-1,0 0 1,7-2-1,-9 3 0,1 0 0,-1 0 0,0 0 0,1 0 0,-1 0 0,0 0 0,1 1 0,-1-1 0,0 0 0,1 1 0,-1-1 0,0 1 0,0-1 0,0 1 0,1 0 0,-1 0 0,0-1 0,0 1 0,0 0 0,0 0 0,0 0 0,0 0 0,0 0 0,-1 0 0,1 0 0,0 1 0,-1-1 0,1 0 0,0 2 0,2 5 4,0 0 0,-1 1 0,0-1-1,-1 1 1,0-1 0,0 1-1,-1 0 1,-1 13 0,1-12 23,0 1 1,0 0 0,1-1-1,4 21 1,-5-31-25,0 0 0,0 0 0,0 0 0,0 0 1,0 0-1,0 0 0,0 0 0,0 0 0,0 0 0,0 1 0,0-1 1,0 0-1,0 0 0,0 0 0,1 0 0,-1 0 0,0 0 0,0 0 1,0 0-1,0 0 0,0 0 0,0 0 0,0 1 0,0-1 0,0 0 1,0 0-1,0 0 0,0 0 0,0 0 0,0 0 0,1 0 0,-1 0 1,0 0-1,0 0 0,0 0 0,0 0 0,0 0 0,0 0 0,0 0 1,0 0-1,0 0 0,0 0 0,1 0 0,-1 0 0,0 0 0,0 0 1,0 0-1,0 0 0,0 0 0,0 0 0,0 0 0,0 0 0,0 0 1,0 0-1,1 0 0,-1 0 0,0 0 0,0 0 0,0 0 0,0-1 1,0 1-1,0 0 0,0 0 0,0 0 0,2-1 28,6-5 3,-1 0-1,0 0 1,-1 0 0,1-1-1,-1 0 1,0 0 0,-1 0-1,5-9 1,-4 7-23,0-1 0,1 2 0,0-1 0,0 1 0,1 0 0,16-12 0,-24 19-16,1 0-1,0 1 0,0-1 1,0 0-1,-1 1 1,1-1-1,0 1 1,0 0-1,0-1 0,0 1 1,0-1-1,0 1 1,0 0-1,0 0 0,0 0 1,0 0-1,0 0 1,0 0-1,0 0 0,0 0 1,0 0-1,0 0 1,0 0-1,0 1 0,0-1 1,0 0-1,0 1 1,0-1-1,0 1 0,0-1 1,-1 1-1,1-1 1,0 1-1,0-1 0,0 1 1,-1 0-1,1 0 1,0-1-1,-1 1 1,1 0-1,-1 0 0,1 0 1,-1 0-1,1 0 1,-1 0-1,0 0 0,1 0 1,-1-1-1,0 1 1,1 2-1,0 6-256,1 0 1,-1 0-1,0 0 0,-1 12 1,-1 13-1792</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1:14.439"/>
    </inkml:context>
    <inkml:brush xml:id="br0">
      <inkml:brushProperty name="width" value="0.035" units="cm"/>
      <inkml:brushProperty name="height" value="0.035" units="cm"/>
      <inkml:brushProperty name="color" value="#66CC00"/>
    </inkml:brush>
  </inkml:definitions>
  <inkml:trace contextRef="#ctx0" brushRef="#br0">115 287 21637,'-12'13'1145,"9"-10"-759,0 1-1,0-1 1,0 0 0,0 1 0,0 0-1,1 0 1,0 0 0,0 0 0,0 0-1,0 0 1,1 0 0,-3 9 0,4-12-366,0 0 1,0-1-1,0 1 1,0 0-1,0-1 1,0 1-1,0 0 1,0-1-1,0 1 1,0 0-1,1-1 1,-1 1-1,0 0 1,0-1-1,1 1 1,-1-1-1,0 1 1,1 0-1,-1-1 1,1 1-1,-1-1 1,0 1-1,1-1 1,-1 1-1,1-1 1,0 0-1,-1 1 1,1-1-1,-1 0 1,1 1-1,0-1 1,-1 0-1,1 1 1,0-1-1,-1 0 1,1 0-1,0 0 1,-1 0-1,1 0 1,0 0-1,-1 0 1,1 0-1,0 0 1,-1 0-1,1 0 1,0 0-1,-1-1 1,2 1-1,1-1 0,0 0 1,0 0-1,0 0 0,0 0 0,0 0 1,-1-1-1,1 1 0,0-1 0,3-2 1,5-8 71,-1 0 1,0-1 0,0 1 0,-2-2-1,1 0 1,10-25 0,-7 10-18,-1-1-1,9-43 1,-18 63-50,0 1 0,-1 0 0,0-1 0,-1 1 0,0 0-1,-2-12 1,2 19-14,0 0 0,0 0 0,-1 0-1,0 0 1,1 0 0,-1 0 0,0 0-1,0 0 1,0 1 0,0-1 0,0 0-1,0 1 1,0-1 0,-1 1 0,-1-3-1,1 3-1,1 1 0,-1-1-1,1 0 1,-1 1-1,0-1 1,1 1 0,-1 0-1,1 0 1,-1-1 0,0 1-1,1 0 1,-1 0 0,0 0-1,1 1 1,-1-1-1,0 0 1,1 1 0,-1-1-1,1 1 1,-1-1 0,-2 2-1,-1 1-4,0 0 0,0 0 0,1 0 0,-1 0 0,1 1 0,0 0 0,0-1 0,0 2 0,0-1 0,-3 5 0,-29 51-11,36-59 8,-18 34 0,1 1 0,2 1 1,1 0-1,3 1 0,0 1 1,-9 77-1,19-106-4,1 0 1,-1 1-1,2-1 1,-1 0-1,1 0 1,5 18 0,-6-27 0,0 0 0,1 0 0,-1 1 0,1-1 1,-1 0-1,1 0 0,0 0 0,-1 0 0,1 0 1,0 0-1,0 0 0,0 0 0,0 0 1,0 0-1,0 0 0,0-1 0,0 1 0,0 0 1,0-1-1,0 1 0,0-1 0,1 1 0,0 0 1,1-1-2,-1 0 1,0 0-1,0 0 1,0 0-1,0-1 1,0 1 0,0-1-1,0 1 1,0-1-1,0 0 1,0 1-1,4-3 1,3-3-3,0-1 0,0 0 0,0 0 1,9-10-1,18-23 19,38-53 1,32-37 59,-104 127-74,1 1 1,-1-1 0,0 1 0,1 0 0,0 0 0,-1 0 0,1 1 0,0-1 0,5-2 0,-7 4-4,0 0 1,1 0 0,-1 0 0,0 0 0,0 0 0,0 0 0,0 0 0,0 0 0,0 1 0,0-1-1,1 0 1,-1 1 0,0-1 0,0 1 0,0-1 0,0 1 0,0 0 0,-1-1 0,1 1 0,0 0-1,0 0 1,0-1 0,-1 1 0,1 0 0,0 0 0,-1 0 0,1 0 0,0 0 0,-1 0 0,1 1-1,4 8-8,0 1 0,-1-1 0,-1 1 0,0 0 0,3 16 0,-3-12 25,1-1 0,7 21 0,-10-34-13,-1 0 0,0-1 0,0 1 0,1 0-1,-1-1 1,0 1 0,1 0 0,-1-1 0,0 1-1,1-1 1,-1 1 0,1-1 0,-1 1-1,1-1 1,0 1 0,-1-1 0,1 1 0,-1-1-1,1 0 1,0 1 0,-1-1 0,1 0 0,0 1-1,-1-1 1,1 0 0,1 0 0,-1 0-1,0 0 1,1-1 0,-1 1-1,0 0 1,0-1 0,0 1 0,0-1-1,0 0 1,0 1 0,0-1-1,0 0 1,0 0 0,0 1 0,1-3-1,5-4 4,-1-1 0,0 0 0,5-11-1,-8 14 3,19-32 21,-10 15-12,0 2 1,17-21-1,-28 40-16,-1 0 1,1 0-1,-1 0 1,1 0-1,0 1 1,-1-1-1,1 0 0,0 0 1,0 1-1,-1-1 1,1 0-1,0 1 1,0-1-1,0 1 1,0-1-1,0 1 0,0-1 1,0 1-1,0 0 1,0-1-1,0 1 1,0 0-1,0 0 1,0 0-1,0 0 0,0 0 1,0 0-1,0 0 1,1 0-1,-1 0 1,0 1-1,0-1 1,0 0-1,0 1 0,0-1 1,0 0-1,0 1 1,-1-1-1,1 1 1,0 0-1,0-1 1,0 1-1,0 0 1,-1 0-1,1-1 0,0 1 1,0 1-1,4 5-6,-1 1-1,0-1 0,0 0 1,5 16-1,-6-14 6,3 7 6,-5-12-1,0 1 0,1-1 0,0 1-1,0-1 1,0 0 0,0 0 0,1 0 0,4 5 0,-7-8-3,1-1 1,-1 0-1,0 1 1,1-1-1,-1 0 1,1 1-1,-1-1 1,1 0-1,-1 0 1,1 0-1,-1 1 1,1-1-1,-1 0 1,1 0-1,-1 0 1,1 0-1,0 0 1,-1 0-1,1 0 1,-1 0-1,1 0 1,-1 0-1,1 0 1,-1-1-1,1 1 1,-1 0-1,1 0 1,0-1-1,16-13 17,8-22 17,-3-11 9,-18 36-34,1 0 1,0 0-1,1 1 1,8-13 0,-13 22-20,-1 1 1,0-1 0,1 0 0,-1 1-1,0-1 1,1 1 0,-1-1-1,0 1 1,1-1 0,-1 1 0,1-1-1,-1 1 1,1 0 0,-1-1 0,1 1-1,-1 0 1,1-1 0,0 1 0,-1 0-1,1 0 1,-1-1 0,1 1 0,0 0-1,-1 0 1,1 0 0,0 0 0,-1 0-1,1 0 1,0 0 0,-1 0-1,1 0 1,-1 0 0,1 0 0,0 1-1,-1-1 1,1 0 0,0 0 0,-1 1-1,1-1 1,-1 0 0,1 0 0,0 1-1,0 1-114,0 0 0,1 0 0,-1 0-1,0 0 1,0 0 0,0 0-1,-1 0 1,1 0 0,0 0-1,-1 0 1,1 4 0,1 19-1743</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1:14.924"/>
    </inkml:context>
    <inkml:brush xml:id="br0">
      <inkml:brushProperty name="width" value="0.035" units="cm"/>
      <inkml:brushProperty name="height" value="0.035" units="cm"/>
      <inkml:brushProperty name="color" value="#66CC00"/>
    </inkml:brush>
  </inkml:definitions>
  <inkml:trace contextRef="#ctx0" brushRef="#br0">1 87 21229,'21'443'6869,"-18"-414"-6759,1-1 0,0 1 0,13 36 0,-16-61 5,1-7 53,0-1-118,1-1 1,-1 0-1,0 0 1,-1 0-1,1 0 1,-1 0 0,0-1-1,-1 1 1,1 0-1,-1 0 1,0-9-1,1-6 16,3-123 129,1-19-157,-2 127-33,2 0 0,12-51 0,-14 77-7,0 0-1,0 1 1,1-1 0,-1 1 0,2-1-1,0 1 1,0 0 0,0 1 0,1 0-1,8-10 1,-10 14-3,0 0 0,0-1 0,0 1 0,0 1-1,1-1 1,-1 1 0,1-1 0,0 1 0,0 1 0,0-1 0,0 1 0,0-1 0,0 2 0,0-1 0,0 0-1,0 1 1,0 0 0,0 0 0,1 1 0,4 0 0,-7 0 2,0-1 1,0 1-1,0 0 1,0 0-1,-1 0 1,1 1-1,0-1 1,-1 1-1,1-1 0,0 1 1,-1 0-1,0 0 1,1 0-1,-1 0 1,0 0-1,0 1 1,0-1-1,-1 1 0,1-1 1,-1 1-1,1-1 1,-1 1-1,0 0 1,0 0-1,0 0 0,0 0 1,0 0-1,-1 0 1,1 0-1,-1 0 1,0 0-1,0 4 1,-1 6 27,0 1 0,0-1 1,-1 0-1,-1 1 1,-8 24-1,3-15 156,-1-1 0,-21 37 0,25-50-115,0-1 0,-1 0 0,1 0 0,-2-1 0,1 0 0,-1 0 0,0 0 0,-1-1 0,-14 10 0,21-15-62,0 0-1,-1 0 1,1-1 0,-1 1 0,1 0-1,-1-1 1,0 1 0,1-1 0,-1 1-1,1-1 1,-1 0 0,0 0 0,1 0-1,-1 0 1,0 0 0,1 0 0,-1 0-1,0 0 1,1-1 0,-1 1 0,0-1-1,1 1 1,-1-1 0,1 1 0,-1-1-1,1 0 1,-1 0 0,1 0 0,0 0-1,-1 0 1,1 0 0,0 0 0,0-1-1,-1 0 1,0-1-124,1 1 0,0 0 0,0 0 0,0-1 0,0 1 0,1 0-1,-1-1 1,0 1 0,1-1 0,0 1 0,0 0 0,0-1 0,0 1 0,0-1 0,0 1-1,0-1 1,1 1 0,-1-1 0,1 1 0,0 0 0,0-1 0,2-3 0,10-17-2339</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57.539"/>
    </inkml:context>
    <inkml:brush xml:id="br0">
      <inkml:brushProperty name="width" value="0.025" units="cm"/>
      <inkml:brushProperty name="height" value="0.025" units="cm"/>
    </inkml:brush>
  </inkml:definitions>
  <inkml:trace contextRef="#ctx0" brushRef="#br0">166 93 6342,'0'0'10196,"9"-8"-7468,28-28-165,-36 35-2272,0 0 0,1 0 0,-1-1 0,0 1-1,0-1 1,0 1 0,0-1 0,0 1 0,0-1 0,0 0 0,-1 1 0,1-1 0,-1 0 0,1 0 0,-1 1 0,1-5 0,-1 5-152,-1 1-1,1-1 0,0 0 1,-1 0-1,1 0 1,0 1-1,-1-1 1,1 0-1,-1 1 1,0-1-1,1 0 1,-1 1-1,1-1 1,-1 1-1,0-1 1,1 1-1,-1-1 1,0 1-1,0-1 0,1 1 1,-1 0-1,0-1 1,-1 1-1,-4-2 143,1 1 0,0 1 0,-1-1 0,1 1 0,0 0 0,-1 0-1,-9 1 1,6 2-250,0 0-1,0 0 1,1 1-1,-1 0 1,1 0-1,0 1 0,0 0 1,1 1-1,0 0 1,-14 13-1,16-14-24,0 0 1,0 1-1,0 0 0,0 0 0,1 0 0,0 1 1,0-1-1,1 1 0,0 0 0,0 0 0,0 0 1,1 1-1,-2 13 0,4-20-6,0 0 0,0 0 0,1 0 0,-1 1 0,0-1 0,1 0 0,-1 0 0,1 0 0,-1 0 0,1 0 0,0 0 0,-1 0 0,1 0 0,0 0 0,0 0 0,0 0 0,0 0 0,0 0 0,0 0 0,0-1 0,0 1 0,0 0 0,0-1 0,0 1 0,0-1 0,0 0 0,1 1 0,-1-1 0,0 0 0,0 1 0,0-1 0,1 0 0,-1 0 0,0 0 0,3-1 0,48-2 0,-33-1 0,-1-2 0,1-1 0,-1 0 0,-1-1 0,1-1 0,-1 0 0,-1-1 0,19-16 0,-7 7 0,42-21 0,-70 39 0,0 1 0,0 0 0,0 0 0,1 0 0,-1-1 0,0 1 0,0 0 0,0 0 0,1 0 0,-1 0 0,0 0 0,0-1 0,1 1 0,-1 0 0,0 0 0,0 0 0,1 0 0,-1 0 0,0 0 0,1 0 0,-1 0 0,0 0 0,0 0 0,1 0 0,-1 0 0,0 0 0,0 0 0,1 0 0,-1 0 0,0 0 0,0 1 0,1-1 0,-1 0 0,0 0 0,0 0 0,1 0 0,-1 0 0,0 1 0,0-1 0,0 0 0,1 0 0,-1 0 0,0 1 0,0-1 0,0 0 0,0 1 0,-4 15 0,-14 17 0,15-28 0,0-2 0,1 0 0,0 1 0,0-1 0,0 1 0,0 0 0,0-1 0,1 1 0,-1 0 0,1 0 0,0 0 0,0 4 0,4-7 0,1 0 0,0 0 0,-1-1 0,1 0 0,0 1 0,-1-1 0,1-1 0,0 1 0,4-1 0,13-4 0,0 0 0,37-16 0,-43 15 0,0 0 0,1 1 0,0 0 0,-1 1 0,1 1 0,26-1 0,-42 4 0,1 0 0,-1 1 0,1-1 0,-1 0 0,1 1 0,-1-1 0,1 0 0,-1 1 0,1-1 0,-1 1 0,1-1 0,-1 1 0,0-1 0,1 1 0,-1 0 0,0-1 0,0 1 0,1-1 0,-1 1 0,0-1 0,0 1 0,0 0 0,0-1 0,0 1 0,0 0 0,0-1 0,0 1 0,0 0 0,0-1 0,0 1 0,0-1 0,0 1 0,0 0 0,0-1 0,-1 1 0,1 0 0,-9 36 0,5-22 0,5-14 0,-1-1 0,1 1 0,0-1 0,-1 1 0,1-1 0,0 0 0,0 1 0,-1-1 0,1 0 0,0 1 0,0-1 0,-1 0 0,1 0 0,0 1 0,0-1 0,0 0 0,-1 0 0,1 0 0,0 0 0,0 0 0,0 0 0,0-1 0,-1 1 0,1 0 0,0 0 0,1-1 0,26-4 0,38-20 0,-48 17 0,-1 1 0,1 1 0,0 1 0,1 0 0,-1 1 0,33-2 0,-50 7 0,-1-1 0,1 0 0,0 1 0,0-1 0,0 0 0,0 1 0,0-1 0,-1 1 0,1-1 0,0 1 0,-1 0 0,1-1 0,0 1 0,-1 0 0,1 0 0,-1-1 0,1 1 0,-1 0 0,1 0 0,-1 0 0,1-1 0,-1 1 0,0 0 0,0 0 0,1 0 0,-1 0 0,0 0 0,0 0 0,0 0 0,0 0 0,0 0 0,0 1 0,-2 44 0,1-30 0,1-16 0,0 0 0,0 0 0,0 1 0,0-1 0,1 0 0,-1 0 0,0 1 0,0-1 0,1 0 0,-1 0 0,0 0 0,0 0 0,1 0 0,-1 1 0,0-1 0,0 0 0,1 0 0,-1 0 0,0 0 0,1 0 0,-1 0 0,0 0 0,0 0 0,1 0 0,-1 0 0,0 0 0,1 0 0,-1 0 0,0 0 0,0 0 0,1 0 0,-1-1 0,0 1 0,1 0 0,-1 0 0,0 0 0,0 0 0,1 0 0,-1-1 0,0 1 0,0 0 0,0 0 0,1-1 0,12-6 0,4-10-571,-6 3-2963,3-6-6871</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1:16.117"/>
    </inkml:context>
    <inkml:brush xml:id="br0">
      <inkml:brushProperty name="width" value="0.035" units="cm"/>
      <inkml:brushProperty name="height" value="0.035" units="cm"/>
      <inkml:brushProperty name="color" value="#66CC00"/>
    </inkml:brush>
  </inkml:definitions>
  <inkml:trace contextRef="#ctx0" brushRef="#br0">4 213 23837,'0'0'3102,"-1"8"-1410,-1 19-1603,2 1-1,3 33 0,0 13 42,-4 3 546,1-74-468,1-4-12,1-5-153,0 1 1,0 0-1,0-1 0,-1 1 0,0-1 0,0 0 0,0 1 0,0-9 0,0-1 2,4-129 211,-5 110-234,0 32-38,2 6 5,0-1-1,0 1 1,-1-1 0,1 1-1,-1-1 1,1 1-1,-1 0 1,1 6 0,2 5-8,1 1 8,-3-6 8,1 0 0,0 0 0,1-1 0,0 1 1,9 14-1,-12-23 3,0 0 0,0 1 0,1-1 0,-1 0 0,0 0-1,0 0 1,0 0 0,1 0 0,-1 0 0,0 0 0,1 0 0,-1-1 0,1 1 0,-1-1 0,1 1 0,0-1 0,1 1 0,0-1-1,-1 0 1,0 0 0,0-1 0,0 1 0,1-1 0,-1 1 0,0-1-1,0 0 1,0 0 0,0 0 0,0 0 0,0 0 0,-1 0-1,1-1 1,0 1 0,2-3 0,4-4 27,-1 0 0,1 0 0,-1-1 0,-1 0 0,0 0 0,0-1 0,0 0 1,5-16-1,-5 10 25,0 0 0,-2 0 0,0 0 0,-1-1 0,1-17 0,-3 19-40,-2 106-139,3 112 139,-2-198-11,0-1 0,1 1 0,-1 0-1,1-1 1,1 1 0,-1-1 0,1 1-1,-1-1 1,1 0 0,0 0 0,5 7 0,-6-10-2,0 1 0,1-1 0,-1 0 0,0 0 0,1 0 0,-1 0 0,1 0 0,0 0 0,-1 0 0,1 0 0,0-1 0,-1 1 0,1-1 0,0 1 0,0-1 0,0 0 0,-1 1 0,1-1 0,0 0 0,0 0 0,0 0 0,0-1 0,0 1 0,-1 0 0,1-1 0,0 1 0,0-1 1,-1 0-1,1 1 0,0-1 0,-1 0 0,4-2 0,-1 1-3,0-1 0,0 0-1,0 0 1,0 0 0,-1 0 0,1-1 0,-1 1 0,0-1 0,0 0 0,0 0 0,0 0 0,-1 0 0,3-6 0,1-5-177,0-1-1,5-26 1,-8 28 76,1 0-1,0 1 1,1-1-1,7-14 0,-9 23 103,1 0-1,-1 1 1,1-1-1,0 1 1,0 0 0,0 0-1,0 0 1,1 1-1,-1-1 1,1 1-1,0 0 1,11-4-1,-13 5 2,0 1 0,0 0 0,0 0 0,0 0 0,1 1-1,-1-1 1,0 1 0,1 0 0,-1 0 0,1 0 0,-1 0 0,0 0 0,1 1 0,-1 0-1,0-1 1,0 1 0,1 0 0,-1 1 0,0-1 0,0 1 0,0-1 0,0 1 0,3 2-1,-4-1 1,1 0 0,-1 0 0,1 0 0,-1 0 0,0 0 0,0 0 0,0 0 0,-1 1 0,1-1 0,-1 1 0,2 5 0,8 47 20,-4-14 159,-6-40-50,1-5 42,2-8-88,1-1-1,-1 1 1,-1-1 0,0 1-1,0-1 1,0-22 0,-1 3 14,-3-48 1,-8 2-37,8 74-86,3 5 18,0 0 0,0-1 0,0 1 0,-1 0 0,1 0 0,-1 0 0,0 0 0,1 0 1,-1 0-1,1 3 0,1 1-6,2 0 11,0 1 0,0-1 0,0 0 1,1 0-1,-1-1 0,1 1 0,1-1 0,-1-1 0,1 1 1,7 3-1,-11-6 3,0-1 0,1 0 0,-1 0 0,0 0 0,1 0 0,-1 0 1,1-1-1,-1 1 0,1-1 0,-1 0 0,1 0 0,-1 0 0,0-1 0,1 1 0,-1-1 1,1 0-1,-1 0 0,0 0 0,1 0 0,-1 0 0,0-1 0,0 0 0,0 0 0,0 1 1,4-5-1,-5 4-23,1 0 1,0-1 0,-1 0-1,0 1 1,0-1 0,0 0-1,0 0 1,0 0 0,-1 0-1,1 0 1,-1 0 0,0-1-1,1 1 1,-2 0 0,1-1 0,0 1-1,-1-1 1,1 1 0,-1-7-1,-1 3-356,0 0 0,0-1 0,-1 1 0,0 0 0,0 0 0,-1 0 0,0 0 0,-6-11 0,-19-27-2347</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1:16.258"/>
    </inkml:context>
    <inkml:brush xml:id="br0">
      <inkml:brushProperty name="width" value="0.035" units="cm"/>
      <inkml:brushProperty name="height" value="0.035" units="cm"/>
      <inkml:brushProperty name="color" value="#66CC00"/>
    </inkml:brush>
  </inkml:definitions>
  <inkml:trace contextRef="#ctx0" brushRef="#br0">6 0 23861,'-2'13'936,"-1"-1"185,3 2-217,5-1-392,8-2-216,6 0-256,5-1 80,8-2-856,-1-2-737</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1:16.535"/>
    </inkml:context>
    <inkml:brush xml:id="br0">
      <inkml:brushProperty name="width" value="0.035" units="cm"/>
      <inkml:brushProperty name="height" value="0.035" units="cm"/>
      <inkml:brushProperty name="color" value="#66CC00"/>
    </inkml:brush>
  </inkml:definitions>
  <inkml:trace contextRef="#ctx0" brushRef="#br0">61 0 21589,'-1'1'272,"-1"0"1,1-1 0,-1 1 0,1 0 0,0 0-1,0 0 1,-1 0 0,1 0 0,0 1 0,0-1 0,0 0-1,0 1 1,0-1 0,0 0 0,1 1 0,-1-1-1,0 1 1,1-1 0,-1 1 0,1 1 0,-10 43 467,5-20-65,-2-5-401,2 0 0,1 0 0,0 0 0,0 24 1,4-39-276,0 0 1,0-1 0,0 1 0,1-1-1,0 1 1,0-1 0,0 0 0,1 1-1,0-1 1,0 0 0,0 0 0,1 0 0,0 0-1,0 0 1,0-1 0,0 1 0,1-1-1,-1 0 1,1 0 0,0 0 0,6 4-1,5 3-1598</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1:16.970"/>
    </inkml:context>
    <inkml:brush xml:id="br0">
      <inkml:brushProperty name="width" value="0.035" units="cm"/>
      <inkml:brushProperty name="height" value="0.035" units="cm"/>
      <inkml:brushProperty name="color" value="#66CC00"/>
    </inkml:brush>
  </inkml:definitions>
  <inkml:trace contextRef="#ctx0" brushRef="#br0">213 64 17260,'-2'-7'1388,"-1"1"0,0 0 0,0 0 0,0 0 0,-1 0 0,-6-7 0,9 12-1309,0 0 1,0 0 0,0 0 0,0 0 0,0 0 0,-1 0 0,1 0 0,0 0 0,-1 0 0,1 1 0,-1-1 0,1 0 0,-1 1-1,1-1 1,-1 1 0,1 0 0,-1-1 0,0 1 0,1 0 0,-1 0 0,1 0 0,-1 0 0,1 0 0,-1 1 0,0-1 0,1 0-1,-1 1 1,1-1 0,-1 1 0,1 0 0,-1-1 0,-2 3 0,-2 1-71,1 1 0,-1-1-1,1 2 1,-1-1 0,2 0 0,-1 1-1,0 0 1,1 0 0,-4 9 0,-4 7-19,-11 33 0,11-23 39,-13 56 0,22-76-23,1 0 0,0 0 0,1 0 0,1-1 1,0 1-1,0 0 0,1 0 0,4 16 0,-5-26-8,1 0-1,-1 0 1,1 0 0,-1 0-1,1-1 1,0 1-1,0 0 1,0-1-1,0 1 1,0 0 0,0-1-1,1 1 1,-1-1-1,0 0 1,1 1-1,-1-1 1,1 0-1,-1 0 1,1 0 0,0 0-1,-1 0 1,4 1-1,-2-2 4,0 1 1,1-1-1,-1 0 0,1 1 0,-1-2 0,0 1 0,1 0 0,-1-1 0,0 1 1,1-1-1,5-2 0,5-3-322,1-1 1,-1 0-1,-1-1 0,17-12 1,11-10-1607</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1:17.553"/>
    </inkml:context>
    <inkml:brush xml:id="br0">
      <inkml:brushProperty name="width" value="0.035" units="cm"/>
      <inkml:brushProperty name="height" value="0.035" units="cm"/>
      <inkml:brushProperty name="color" value="#66CC00"/>
    </inkml:brush>
  </inkml:definitions>
  <inkml:trace contextRef="#ctx0" brushRef="#br0">123 207 18284,'-41'51'7286,"28"-35"-6902,1 0 0,1 1-1,0 0 1,2 1 0,-11 25 0,19-40-371,0 1 1,0-1 0,0 0 0,0 1 0,1-1 0,0 1-1,-1-1 1,1 1 0,1 3 0,-1-6-14,0-1 0,0 1 0,0 0 0,1 0 0,-1-1-1,0 1 1,1 0 0,-1 0 0,1-1 0,-1 1 0,0 0 0,1-1 0,0 1 0,-1-1 0,1 1 0,-1-1 0,1 1 0,0-1 0,-1 1 0,1-1 0,0 1 0,-1-1 0,1 0 0,0 1 0,0-1-1,-1 0 1,1 0 0,0 0 0,0 1 0,0-1 0,-1 0 0,1 0 0,0 0 0,0 0 0,0 0 0,-1-1 0,1 1 0,0 0 0,0 0 0,0 0 0,-1-1 0,2 0 0,3 0 20,-1-1 0,0 0 0,0 0 1,0 0-1,0-1 0,0 0 1,-1 1-1,1-1 0,-1 0 0,0-1 1,0 1-1,0 0 0,0-1 1,4-8-1,4-6 134,-2 0 0,8-22 1,-4 10-18,-9 21-98,-3 5-33,0 1-1,0 0 1,0 0 0,1 1-1,-1-1 1,1 0 0,0 0 0,0 1-1,0-1 1,0 1 0,0-1-1,5-2 1,-7 5-6,0 0-1,0 0 0,0 0 1,0 0-1,1 0 1,-1 0-1,0 0 1,0 0-1,0 0 0,0 0 1,1 0-1,-1 0 1,0 0-1,0 0 1,0 0-1,0 0 0,0 0 1,1 0-1,-1 0 1,0 0-1,0 1 1,0-1-1,0 0 0,0 0 1,0 0-1,0 0 1,1 0-1,-1 0 1,0 1-1,0-1 0,0 0 1,0 0-1,0 0 1,0 0-1,0 0 1,0 1-1,0-1 0,0 0 1,0 0-1,0 0 1,0 1-1,4 10-13,-1 0 0,0 0 0,-1 0 0,-1 1 0,1 11 0,2 9 14,1 7 4,-2-12 3,1 1 0,1-1 1,2 1-1,13 36 0,-19-61-7,0-1 1,1 1-1,-1-1 0,1 1 1,-1-1-1,1 0 0,0 1 1,0-1-1,0 0 0,4 3 1,-4-4 1,-1 0 1,0 0 0,1-1 0,-1 1-1,1-1 1,-1 1 0,1-1 0,0 0-1,-1 0 1,1 1 0,-1-1 0,1 0-1,-1 0 1,1-1 0,0 1 0,-1 0-1,1 0 1,-1-1 0,1 1 0,-1-1-1,1 1 1,1-2 0,4-2 41,-1 0 1,1-1-1,-1 1 1,-1-1-1,1-1 1,0 1-1,-1-1 0,0 0 1,-1 0-1,8-13 1,3-6 154,16-42 0,-13 21 0,-2 0 0,13-72 1,5-96-42,-33 210-194,-2 7-53,0 0 67,0 0 0,0 0 0,0 0 0,-1-1 0,1 1 0,-3 3 0,-1 4-1,-30 58 18,-14 33 22,45-90-14,0 0 1,1 0-1,0 0 0,0 0 0,2 1 0,-1-1 1,1 18-1,2-23 0,-1-1 1,1 1 0,0 0-1,1 0 1,-1-1-1,1 1 1,0 0-1,1-1 1,-1 0-1,1 0 1,0 0 0,1 0-1,-1 0 1,1 0-1,0-1 1,0 0-1,0 0 1,1 0 0,-1 0-1,1-1 1,0 1-1,0-1 1,0 0-1,0-1 1,1 1-1,-1-1 1,7 1 0,-5 0-123,1-1 0,0-1 0,0 1 0,0-1 0,0-1 0,0 0-1,0 0 1,0 0 0,0-1 0,0 0 0,0 0 0,0-1 0,0 0 0,-1-1 0,1 0 0,-1 0 0,0 0 0,1-1 0,8-7 0,24-19-3167</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1:18.267"/>
    </inkml:context>
    <inkml:brush xml:id="br0">
      <inkml:brushProperty name="width" value="0.035" units="cm"/>
      <inkml:brushProperty name="height" value="0.035" units="cm"/>
      <inkml:brushProperty name="color" value="#66CC00"/>
    </inkml:brush>
  </inkml:definitions>
  <inkml:trace contextRef="#ctx0" brushRef="#br0">147 28 24605,'-4'-3'301,"1"0"0,0 1 0,-1-1 0,1 1 0,-1 0 0,0 0-1,0 0 1,0 0 0,0 1 0,0 0 0,0-1 0,0 1 0,0 1 0,0-1-1,-9 1 1,10 0-276,0 0 0,0 1 1,0 0-1,0-1 0,0 1 0,0 1 0,0-1 0,1 0 0,-1 1 0,0-1 0,1 1 0,-1 0 0,1 0 0,-1 0 0,1 0 0,0 0 0,0 0 0,0 1 0,0-1 1,0 1-1,1 0 0,-3 4 0,1 0-23,0 0 0,0 1-1,1-1 1,0 0 0,1 1 0,0 0 0,0-1 0,0 1 0,1 0 0,0-1-1,0 1 1,1 0 0,0-1 0,1 1 0,-1 0 0,5 9 0,-6-16-2,0-1 0,0 1 1,1 0-1,-1 0 1,0 0-1,1 0 0,-1 0 1,1-1-1,-1 1 0,1 0 1,-1 0-1,1-1 0,0 1 1,-1 0-1,1-1 0,0 1 1,-1-1-1,1 1 1,0-1-1,0 1 0,-1-1 1,1 1-1,0-1 0,0 0 1,0 1-1,0-1 0,0 0 1,0 0-1,0 0 0,-1 0 1,1 0-1,0 0 1,0 0-1,0 0 0,0 0 1,0 0-1,0 0 0,0 0 1,0-1-1,0 1 0,-1 0 1,1-1-1,0 1 0,0-1 1,0 1-1,-1-1 1,1 1-1,0-1 0,-1 0 1,1 1-1,0-1 0,-1 0 1,2-1-1,3-4 8,0 0 0,0 0 0,-1-1 0,7-11-1,-5 5 14,-1-1 1,0 0-1,-1 0 0,-1-1 0,3-20 0,1-4 35,-7 39-56,0 0 0,0 0 0,0 0 0,0 0 0,0 0-1,0 1 1,0-1 0,1 0 0,-1 0 0,0 0 0,0 0 0,0 0 0,0 0-1,0 0 1,0 0 0,0 0 0,0 0 0,0 0 0,0 0 0,0 0 0,0 0-1,0 0 1,0 0 0,0 0 0,0 0 0,1 0 0,-1 0 0,0 0 0,0 0-1,0 0 1,0 0 0,0 0 0,0 0 0,0 0 0,0 0 0,0 0 0,0 0-1,0 0 1,0 0 0,0-1 0,0 1 0,0 0 0,0 0 0,0 0 0,0 0-1,0 0 1,1 0 0,-1 0 0,0 0 0,0 0 0,0 0 0,0 0 0,0 0-1,0 0 1,0 0 0,0 0 0,0 0 0,0 0 0,0-1 0,0 1 0,0 0 0,2 6-25,7 45-60,-3-10 79,3 0 1,1 0 0,24 61-1,-32-98-5,-1 0 0,1-1 0,0 1 0,1-1-1,-1 1 1,4 3 0,-5-7-24,-1 1 1,1 0-1,0-1 0,-1 1 1,1-1-1,0 1 0,0-1 1,-1 1-1,1-1 0,0 0 1,0 1-1,0-1 0,0 0 1,-1 0-1,1 1 1,0-1-1,0 0 0,0 0 1,0 0-1,0 0 0,0 0 1,0 0-1,-1 0 0,1-1 1,0 1-1,0 0 0,0 0 1,0-1-1,0 1 1,-1-1-1,1 1 0,0-1 1,0 1-1,-1-1 0,1 1 1,0-1-1,-1 1 0,2-2 1,20-29-1924,2-15-444</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1:18.628"/>
    </inkml:context>
    <inkml:brush xml:id="br0">
      <inkml:brushProperty name="width" value="0.035" units="cm"/>
      <inkml:brushProperty name="height" value="0.035" units="cm"/>
      <inkml:brushProperty name="color" value="#66CC00"/>
    </inkml:brush>
  </inkml:definitions>
  <inkml:trace contextRef="#ctx0" brushRef="#br0">71 1 19100,'-8'44'3792,"-20"64"0,15-64-2481,-8 55-1,21-98-1194,4-7-41,-1 2-69,1-1 0,0 1 1,-1 0-1,1 0 0,1 0 1,-1 0-1,0 1 0,1 0 1,0-1-1,0 2 0,0-1 1,0 1-1,0 0 0,0 0 1,7-2-1,-2 2-10,-1 0 1,1 1-1,0 0 1,0 1-1,-1 0 1,1 0-1,0 1 1,14 3-1,-22-4 7,0 0-1,1 1 0,-1-1 0,0 1 0,1 0 0,-1 0 0,0 0 0,0 0 1,0 0-1,0 1 0,0-1 0,0 1 0,0-1 0,0 1 0,0 0 0,-1-1 1,1 1-1,-1 0 0,1 0 0,-1 0 0,0 0 0,0 1 0,0-1 0,0 0 1,0 0-1,0 1 0,-1-1 0,1 0 0,-1 1 0,0-1 0,0 1 0,1-1 0,-1 0 1,-1 1-1,1-1 0,0 1 0,-1-1 0,1 0 0,-2 4 0,-2 6 80,-2 1-1,1-1 0,-2 0 1,1-1-1,-2 0 0,1 0 1,-2 0-1,1-1 0,-1 0 1,-1-1-1,0 0 1,0 0-1,-19 11 0,-3-8-19,16-12-202,15-1 121,1 1 0,-1 0 0,1 0 1,0 0-1,-1-1 0,1 1 0,-1 0 0,1-1 1,0 1-1,0 0 0,-1-1 0,1 1 0,0 0 0,-1-1 1,1 1-1,0 0 0,0-1 0,0 1 0,-1-1 1,1 1-1,0 0 0,0-1 0,0 1 0,0-1 1,0 1-1,0-1 0,0 1 0,0-1 0,0 0 0,1-4-377,0 0 0,1 0 0,-1 1 0,1-1-1,0 0 1,4-6 0,-4 7 123,18-33-2230</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1:19.016"/>
    </inkml:context>
    <inkml:brush xml:id="br0">
      <inkml:brushProperty name="width" value="0.035" units="cm"/>
      <inkml:brushProperty name="height" value="0.035" units="cm"/>
      <inkml:brushProperty name="color" value="#66CC00"/>
    </inkml:brush>
  </inkml:definitions>
  <inkml:trace contextRef="#ctx0" brushRef="#br0">112 1 23085,'-5'2'434,"-1"1"0,0 0 0,1 0-1,-1 0 1,1 0 0,0 1 0,0 0 0,1 0 0,-1 1 0,1-1 0,-6 8 0,4-4-417,0 0 0,0 1 1,1 0-1,0 0 0,1 0 0,-4 12 1,7-19-18,0 0 0,0-1 0,1 1 0,-1 0 0,1 0 0,-1 0 0,1 0 0,0-1 1,0 1-1,0 0 0,0 0 0,0 0 0,0 0 0,1 0 0,-1 0 0,0-1 0,1 1 0,0 0 0,-1 0 1,1-1-1,0 1 0,0 0 0,0-1 0,0 1 0,0-1 0,0 1 0,0-1 0,1 1 0,-1-1 0,1 0 1,-1 0-1,1 0 0,-1 0 0,1 0 0,-1 0 0,1 0 0,2 1 0,6 1-12,0-1 0,0 0 0,0-1-1,0 0 1,18 0 0,-7-1 14,-3 1-4,-7-1 4,0 1 0,0-1 0,0 2 0,0-1 0,0 2 0,-1-1 0,1 2 0,19 8 0,-29-12 8,1 1 0,-1 0 1,0 0-1,1 0 0,-1 0 0,0 0 1,0 0-1,0 1 0,0-1 0,0 0 1,0 1-1,0-1 0,0 0 1,-1 1-1,1-1 0,0 1 0,-1-1 1,0 1-1,1 0 0,0 2 0,-1-1 46,-1 0 0,1 0 0,0 0 0,-1 0 0,1-1 0,-1 1 0,0 0-1,0 0 1,0-1 0,-3 6 0,1-2 38,-1 0 1,-1 0-1,1 0 0,-1-1 1,1 0-1,-2 1 0,1-2 0,-10 8 1,9-9-58,0 1 1,-1-1 0,0 0 0,1 0-1,-1-1 1,-14 3 0,-8-2-2360,26-13-3591</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1:19.513"/>
    </inkml:context>
    <inkml:brush xml:id="br0">
      <inkml:brushProperty name="width" value="0.035" units="cm"/>
      <inkml:brushProperty name="height" value="0.035" units="cm"/>
      <inkml:brushProperty name="color" value="#66CC00"/>
    </inkml:brush>
  </inkml:definitions>
  <inkml:trace contextRef="#ctx0" brushRef="#br0">30 1 21373,'0'0'1897,"-2"2"353,0 1-2015,-1 1-1,1 0 1,-1-1 0,1 1-1,0 0 1,1 0 0,-1 0-1,1 0 1,-1 0 0,1 1-1,-1 7 1,-2 55-309,4-48 223,-1-3-126,1 1-1,4 23 0,-4-36-16,1 0 1,0 0-1,0 0 0,0 0 0,0 0 0,0 0 0,1-1 0,0 1 0,0-1 0,0 1 0,0-1 0,0 1 0,1-1 0,0 0 0,5 5 0,-7-7 2,1-1-1,-1 1 0,1 0 0,-1-1 0,1 1 0,-1-1 0,1 1 1,-1-1-1,1 0 0,0 0 0,-1 0 0,1 0 0,-1 0 0,1 0 0,0 0 1,-1 0-1,1-1 0,-1 1 0,1-1 0,-1 1 0,1-1 0,-1 1 1,1-1-1,-1 0 0,1 0 0,-1 0 0,0 0 0,0 0 0,2-1 0,5-5 49,-1 0 0,0-1 0,9-12 0,-12 16-37,15-24 40,-1-1 1,-1 0 0,16-38-1,-33 66-58,1-1-1,-1 1 0,1 0 0,0 0 1,-1-1-1,1 1 0,0 0 0,0 0 1,0 0-1,0 0 0,0 0 0,0 0 1,1-1-1,-1 2-1,-1 0 0,1 0 1,-1 0-1,0 0 0,1 0 0,-1 0 1,1 0-1,-1 0 0,0 0 0,1 0 1,-1 0-1,1 0 0,-1 0 0,0 0 1,1 0-1,-1 1 0,0-1 0,1 0 1,-1 0-1,0 0 0,1 1 0,-1-1 0,0 0 1,1 0-1,-1 1 0,0-1 0,0 0 1,1 1-1,-1-1 0,3 5-7,0 0 0,-1 0 0,0 0-1,1 0 1,0 7 0,0-4 8,3 9-4,-1 0 20,15 32-1,-18-45-11,0-1 0,0 1-1,0-1 1,0 0 0,0 0-1,1 0 1,-1 0-1,1 0 1,0-1 0,0 1-1,0-1 1,0 0 0,0 0-1,0 0 1,5 2 0,-5-3 5,1-1 0,-1 1 1,0-1-1,0 0 0,1 0 1,-1 0-1,0 0 0,0 0 1,1-1-1,-1 1 0,0-1 1,0 0-1,0 0 0,0-1 1,0 1-1,0 0 0,0-1 1,0 0-1,-1 0 0,1 1 1,-1-2-1,1 1 0,3-4 1,5-6 42,1-1 0,-2-1 0,12-18 0,-12 18-42,-6 8-4,30-38 21,-32 42-27,0 0 0,0 0-1,0 0 1,0 0 0,0 0-1,0 1 1,1-1-1,-1 1 1,1-1 0,-1 1-1,1 0 1,-1 0 0,1 0-1,0 1 1,-1-1-1,7 0 1,-8 1-2,1 1 0,0-1 1,-1 1-1,1-1 0,0 1 0,-1-1 1,1 1-1,-1 0 0,1 0 0,-1 0 0,1 0 1,-1 0-1,1 0 0,-1 0 0,0 0 1,0 1-1,0-1 0,1 0 0,0 3 0,17 34-9,-10-20 15,-8-15 0,1 0 0,-1 0-1,1 0 1,0 0 0,0 0-1,0-1 1,1 1-1,-1-1 1,1 0 0,4 4-1,-5-5-1,-1-1-1,0 0 0,0 1 0,1-1 1,-1 1-1,0-1 0,1 0 0,-1 0 1,1 0-1,-1 0 0,0 0 0,1 0 0,-1 0 1,0-1-1,1 1 0,-1 0 0,0-1 1,1 1-1,-1-1 0,0 1 0,0-1 1,1 0-1,-1 1 0,0-1 0,0 0 1,0 0-1,0 0 0,1-2 0,44-46 88,-19 17-518,-9 14-663</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1:19.981"/>
    </inkml:context>
    <inkml:brush xml:id="br0">
      <inkml:brushProperty name="width" value="0.035" units="cm"/>
      <inkml:brushProperty name="height" value="0.035" units="cm"/>
      <inkml:brushProperty name="color" value="#66CC00"/>
    </inkml:brush>
  </inkml:definitions>
  <inkml:trace contextRef="#ctx0" brushRef="#br0">2 137 22069,'0'42'1101,"-1"-4"-29,2 0 1,6 43 0,-6-70-974,2 0 0,-1 0 0,2-1 0,-1 1 0,1-1 0,1 1 0,0-1 0,0 0 0,1-1 0,0 0 0,13 15 1,-7-13-46,-9-8 60,1-1 1,-1 1-1,0 0 1,0 1-1,0-1 0,-1 0 1,1 1-1,-1-1 1,3 7-1,-3-14 244,2-5-266,-1 1-1,-1-1 1,0 0 0,0 0-1,1-18 1,-1-54 56,-2 53-115,0-26-4,-1 22-24,1 0 0,2-1 0,1 1 0,8-35 0,-10 62-8,0 1 0,1-1 0,-1 1-1,1-1 1,0 1 0,1 0 0,-1 0-1,1 0 1,-1 0 0,1 0 0,0 0-1,1 1 1,-1-1 0,1 1 0,-1 0-1,1 0 1,0 0 0,0 1 0,0 0-1,1-1 1,-1 1 0,1 1 0,-1-1-1,1 1 1,-1-1 0,1 1 0,0 1-1,-1-1 1,1 1 0,0-1 0,8 2-1,-11-1 2,0 0 0,0 0 0,0 1 0,0-1 0,0 1 0,0-1 0,0 1 0,0 0 0,0-1 0,0 1 0,0 0 0,0 0-1,-1 1 1,1-1 0,0 0 0,-1 0 0,1 1 0,-1-1 0,1 1 0,-1 0 0,0-1 0,0 1 0,0 0 0,0 0 0,0-1 0,0 1-1,0 0 1,0 0 0,-1 0 0,1 0 0,-1 0 0,1 0 0,-1 0 0,0 1 0,0-1 0,0 0 0,0 0 0,-1 3 0,0 8 17,-1 1 1,-1-1-1,0 0 0,-8 21 1,10-32-13,-8 24 128,-24 48 0,30-68-103,0 0-1,-1 0 1,0 0-1,0 0 1,-1-1 0,1 1-1,-1-1 1,0 0-1,-1-1 1,1 1 0,-1-1-1,0 0 1,-8 3 0,14-6-33,-1-1 1,1 0 0,-1 1 0,1-1 0,-1 0 0,1 0 0,-1 1 0,0-1 0,1 0-1,-1 0 1,1 0 0,-1 0 0,0 0 0,1 0 0,-1 0 0,0 0 0,1 0 0,-1 0-1,1 0 1,-1 0 0,0 0 0,1 0 0,-1-1 0,1 1 0,-1 0 0,1 0 0,-1-1-1,1 1 1,-1 0 0,1-1 0,-1 1 0,1-1 0,-1 1 0,1-1 0,-1 1 0,1-1-1,0 1 1,-1-1 0,1 1 0,0-1 0,0 1 0,-1-1 0,1 1 0,0-1 0,0 0-1,0 1 1,0-1 0,-1 1 0,1-1 0,0 0 0,0-3-239,0 0 1,0 0-1,1 0 1,-1 0-1,1 1 1,1-7-1,6-12-1810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2:58.327"/>
    </inkml:context>
    <inkml:brush xml:id="br0">
      <inkml:brushProperty name="width" value="0.025" units="cm"/>
      <inkml:brushProperty name="height" value="0.025" units="cm"/>
    </inkml:brush>
  </inkml:definitions>
  <inkml:trace contextRef="#ctx0" brushRef="#br0">48 51 11435,'0'0'19181,"-3"11"-18535,1-7-528,-10 34 155,11-36-220,0 1-1,1-1 1,-1 1-1,1 0 1,-1-1-1,1 1 1,0-1-1,0 1 1,0 0 0,1-1-1,-1 1 1,1-1-1,-1 1 1,2 3-1,-1-5-39,1-1 0,-1 1 0,0 0 0,0 0 0,1 0 0,-1-1 0,1 1 0,-1-1 0,0 1 0,1-1 0,-1 1 0,1-1 0,-1 0 0,1 0 0,-1 0 0,1 0 0,-1 0 0,3 0 0,29-3 66,-14-3-79,0 0 0,0 0 0,-1-2 0,0 0 0,-1-2 0,0 0 0,0 0 0,18-16 0,55-32 0,-89 58 0,-1 0 0,0 0 0,0-1 0,0 1 0,1 0 0,-1 0 0,0 0 0,0 0 0,0 0 0,1-1 0,-1 1 0,0 0 0,0 0 0,1 0 0,-1 0 0,0 0 0,0 0 0,1 0 0,-1 0 0,0 0 0,0 0 0,1 0 0,-1 0 0,0 0 0,0 0 0,1 0 0,-1 0 0,0 0 0,0 0 0,1 0 0,-1 0 0,0 0 0,0 1 0,1-1 0,-1 0 0,0 0 0,0 0 0,0 0 0,1 1 0,-1-1 0,0 0 0,0 0 0,0 0 0,0 1 0,0-1 0,1 0 0,-1 0 0,0 0 0,0 1 0,0-1 0,0 0 0,0 0 0,0 1 0,-4 20 0,-15 22 0,-11 14 0,2 1 0,-23 74 0,40-96 0,1 2 0,2-1 0,2 1 0,1 0 0,0 40 0,6-13 0,-4 75 0,2-127 0,-1 1 0,0-1 0,-1 0 0,-1 0 0,0 0 0,-1 0 0,-12 23 0,16-34 0,0 0 0,0 0 0,0 0 0,0 0 0,0-1 0,0 1 0,-1 0 0,1-1 0,-1 1 0,1-1 0,-1 0 0,1 1 0,-1-1 0,0 0 0,0 0 0,1 0 0,-1 0 0,0 0 0,0 0 0,0-1 0,0 1 0,0-1 0,0 1 0,0-1 0,0 0 0,-1 0 0,1 0 0,0 0 0,0 0 0,0 0 0,0 0 0,0-1 0,0 1 0,0-1 0,0 0 0,0 1 0,0-1 0,0 0 0,0 0 0,1 0 0,-1 0 0,-2-3 0,-2-1 0,0 0 0,0-1 0,1 0 0,0 0 0,0 0 0,0-1 0,1 1 0,0-1 0,0 0 0,-3-10 0,2 3 0,1 0 0,0 0 0,1-1 0,1 1 0,0-1 0,1 1 0,0-1 0,1 0 0,1 1 0,1-1 0,5-27 0,-1 23 0,0 0 0,2 0 0,0 1 0,0 0 0,2 1 0,0 0 0,1 1 0,14-16 0,2 2 0,1 1 0,2 2 0,1 0 0,0 3 0,2 0 0,1 2 0,1 2 0,43-19 0,170-51-511,-50 21-3702,-92 24-7495</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1:20.620"/>
    </inkml:context>
    <inkml:brush xml:id="br0">
      <inkml:brushProperty name="width" value="0.035" units="cm"/>
      <inkml:brushProperty name="height" value="0.035" units="cm"/>
      <inkml:brushProperty name="color" value="#66CC00"/>
    </inkml:brush>
  </inkml:definitions>
  <inkml:trace contextRef="#ctx0" brushRef="#br0">81 1 23381,'0'0'1587,"-5"4"1699,2 2-3176,0-1 0,0 1 1,0-1-1,1 1 0,-1 0 0,1 0 0,1 0 0,-2 9 0,-7 61 23,8-60-102,-9 174 265,11-151-170,2 0 0,12 70 1,-14-107-114,10 33 66,-10-33-72,0-1-1,1 0 1,-1 0 0,1 0 0,-1 0-1,1 1 1,-1-1 0,1 0 0,0 0 0,0 0-1,-1 0 1,1 0 0,0-1 0,0 1 0,0 0-1,0 0 1,0 0 0,0-1 0,0 1-1,0-1 1,0 1 0,3 0 0,-3-1 2,0 0 1,-1-1 0,1 1-1,0 0 1,0-1 0,0 1-1,0-1 1,0 1 0,0-1-1,-1 1 1,1-1 0,0 1-1,0-1 1,-1 0 0,1 0-1,-1 1 1,1-1 0,0 0-1,-1 0 1,1 0 0,-1 0-1,0 1 1,1-1-1,-1 0 1,0 0 0,0 0-1,1 0 1,-1-1 0,6-32 183,-5 18-146,-1 0 0,0 0 0,-1 0 0,-1 0 0,-1 0-1,0 0 1,-1 1 0,-8-20 0,0 2-26,-2 2 0,-32-53 1,44 81-74,2 5-35,-1 2 72,1-1 0,-1 0 1,1 1-1,0-1 0,1 1 1,-1-1-1,1 1 0,-1-1 0,1 0 1,0 1-1,0-1 0,3 6 0,22 39-10,-24-44 24,1 0 0,0 0 0,0 0 1,0 0-1,1-1 0,-1 1 1,1-1-1,0 0 0,0 0 0,0 0 1,1-1-1,-1 1 0,1-1 0,-1 0 1,1 0-1,0-1 0,-1 1 1,1-1-1,0 0 0,0 0 0,0-1 1,0 1-1,0-1 0,0-1 0,0 1 1,0 0-1,0-1 0,0 0 1,0 0-1,0-1 0,-1 1 0,1-1 1,0 0-1,-1-1 0,0 1 0,1-1 1,-1 1-1,0-1 0,0 0 1,-1-1-1,1 1 0,0-1 0,5-7 1,1-5 16,-1 0-1,0 0 1,-1 0 0,-1-1 0,-1 0 0,0 0 0,3-19 0,3-3-2,-11 35-22,0 5-17,1 3 16,0 0 1,-1 0 0,1 0 0,-1 0 0,0 0-1,0 0 1,0 1 0,0-1 0,-1 0 0,0 6 0,3 12-1,2 4 4,-1-5 8,0 0-1,1 0 1,1 0 0,1-1 0,14 28 0,-21-47-3,1 0-1,0 0 1,-1 0 0,1 0 0,0 0-1,0 0 1,0 0 0,0 0 0,-1 0-1,1 0 1,1-1 0,-1 1 0,0 0-1,0 0 1,0-1 0,0 1 0,0-1-1,1 1 1,-1-1 0,0 0 0,0 1-1,1-1 1,1 0 0,-1 0 1,0-1 1,0 1 0,0-1-1,0 1 1,0-1 0,0 0-1,0 0 1,0 0-1,0 0 1,-1 0 0,1 0-1,3-3 1,2-3 12,0 0-1,0 0 1,-1-1-1,9-14 1,-2 0-10,14-30 1,-26 50-108,-5 2-785,-15-1-447,0 8-1077</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1:20.823"/>
    </inkml:context>
    <inkml:brush xml:id="br0">
      <inkml:brushProperty name="width" value="0.035" units="cm"/>
      <inkml:brushProperty name="height" value="0.035" units="cm"/>
      <inkml:brushProperty name="color" value="#66CC00"/>
    </inkml:brush>
  </inkml:definitions>
  <inkml:trace contextRef="#ctx0" brushRef="#br0">32 26 23789,'-13'-13'1576,"-1"0"2665,13 13-4081,-1 0-120,1 0-72,1 2-136,0-1-792,0 42-656,7-25-809</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1:21.338"/>
    </inkml:context>
    <inkml:brush xml:id="br0">
      <inkml:brushProperty name="width" value="0.035" units="cm"/>
      <inkml:brushProperty name="height" value="0.035" units="cm"/>
      <inkml:brushProperty name="color" value="#66CC00"/>
    </inkml:brush>
  </inkml:definitions>
  <inkml:trace contextRef="#ctx0" brushRef="#br0">117 34 21573,'0'-1'146,"0"1"0,-1-1 1,1 0-1,0 0 1,0 1-1,-1-1 1,1 0-1,0 1 1,-1-1-1,1 0 0,-1 1 1,1-1-1,-1 0 1,1 1-1,-1-1 1,1 1-1,-1-1 0,0 1 1,1-1-1,-1 1 1,0 0-1,1-1 1,-1 1-1,0 0 1,0-1-1,1 1 0,-1 0 1,0 0-1,0 0 1,1 0-1,-1-1 1,0 1-1,0 0 0,0 1 1,1-1-1,-1 0 1,0 0-1,0 0 1,1 0-1,-1 1 1,0-1-1,0 0 0,1 0 1,-1 1-1,0-1 1,1 1-1,-1-1 1,-1 2-1,-1 0-31,-1 0-1,1 1 1,-1-1 0,1 1-1,0 0 1,0 0-1,-4 6 1,-2 6-101,1 1 1,1-1-1,1 1 0,0 0 1,1 1-1,1-1 0,1 1 0,0 0 1,1 0-1,0 24 0,2-39-12,0 0 1,0 0-1,0 0 0,0 1 0,1-1 0,-1 0 0,1 0 0,0 0 0,-1 0 0,1 0 0,0 0 0,0 0 0,0 0 0,3 2 0,-4-3 3,1 0-1,0-1 0,0 1 0,0 0 0,0-1 0,-1 0 0,1 1 0,0-1 0,0 1 0,0-1 0,0 0 0,0 0 0,0 1 0,0-1 0,0 0 0,0 0 0,0 0 0,1 0 0,-1 0 0,0-1 0,1 1 0,3-2 20,0 0 0,0 0 0,-1 0 0,1-1 0,-1 0 0,1 1 0,-1-2 0,0 1 0,0 0 0,3-5 0,90-110 380,-67 78-366,42-43 1,-71 82-40,0-1 1,0 1-1,1 0 0,-1-1 1,1 1-1,-1 0 1,1 0-1,0-1 1,-1 2-1,1-1 1,0 0-1,0 0 1,0 0-1,-1 1 1,4-1-1,-4 1 0,0 1-1,0-1 1,0 1-1,0-1 1,0 1 0,-1 0-1,1 0 1,0-1-1,0 1 1,-1 0-1,1 0 1,0 0-1,-1 0 1,1 0-1,-1 0 1,1 0-1,-1 0 1,1 0-1,-1 0 1,0 0-1,0 0 1,1 0 0,-1 0-1,0 0 1,0 0-1,0 0 1,0 2-1,5 51-28,-4-37 35,1 0 0,0-1-1,1 1 1,9 26 0,-12-42-2,0 0 0,0-1 0,0 1 0,0 0 0,1-1 0,-1 1 0,0 0 0,0-1 0,1 1 0,-1-1 0,1 1 1,-1-1-1,0 1 0,1 0 0,-1-1 0,1 1 0,-1-1 0,1 0 0,-1 1 0,1-1 0,0 1 0,-1-1 0,1 0 0,-1 0 1,1 1-1,0-1 0,-1 0 0,1 0 0,0 0 0,0 1 0,-1-1 0,1 0 0,0 0 0,-1 0 0,1 0 0,0 0 1,-1-1-1,1 1 0,0 0 0,-1 0 0,1 0 0,0-1 0,-1 1 0,1 0 0,0 0 0,-1-1 0,1 1 0,-1-1 0,1 1 1,-1-1-1,1 1 0,-1 0 0,1-1 0,-1 0 0,1 1 0,-1-1 0,6-6 49,-1 1-1,0-1 1,7-13-1,-9 15-28,13-23 65,-5 7-72,1 1 0,1 1 1,27-31-1,-39 49-19,-1 0-1,1 0 1,0 0-1,0 0 1,0 1-1,0-1 1,0 0 0,0 1-1,0-1 1,0 0-1,0 1 1,0 0-1,0-1 1,1 1-1,-1 0 1,0-1 0,0 1-1,2 0 1,-3 0-2,1 0 0,0 1 1,0-1-1,-1 0 0,1 0 0,0 1 1,0-1-1,-1 1 0,1-1 1,0 1-1,-1-1 0,1 1 1,-1-1-1,1 1 0,0 0 0,-1-1 1,0 1-1,1 0 0,-1-1 1,1 2-1,2 4-75,-1 1 0,0-1 0,0 1 0,2 13 0,-2-8-140,4 7-647,-2-5-776</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1:21.541"/>
    </inkml:context>
    <inkml:brush xml:id="br0">
      <inkml:brushProperty name="width" value="0.035" units="cm"/>
      <inkml:brushProperty name="height" value="0.035" units="cm"/>
      <inkml:brushProperty name="color" value="#66CC00"/>
    </inkml:brush>
  </inkml:definitions>
  <inkml:trace contextRef="#ctx0" brushRef="#br0">0 48 21997,'5'-28'1648,"-2"8"4641,1 32-6129,-4 18-96,0 17-32,0 8-24,3 6 24,2 2-8,4 2-48,1 1-248,-1 0-1312,-4 0-2561</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1:21.679"/>
    </inkml:context>
    <inkml:brush xml:id="br0">
      <inkml:brushProperty name="width" value="0.035" units="cm"/>
      <inkml:brushProperty name="height" value="0.035" units="cm"/>
      <inkml:brushProperty name="color" value="#66CC00"/>
    </inkml:brush>
  </inkml:definitions>
  <inkml:trace contextRef="#ctx0" brushRef="#br0">13 15 25269,'-3'8'1425,"3"1"2432,0-11-4002,-10-28 906</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1:23.754"/>
    </inkml:context>
    <inkml:brush xml:id="br0">
      <inkml:brushProperty name="width" value="0.035" units="cm"/>
      <inkml:brushProperty name="height" value="0.035" units="cm"/>
      <inkml:brushProperty name="color" value="#66CC00"/>
    </inkml:brush>
  </inkml:definitions>
  <inkml:trace contextRef="#ctx0" brushRef="#br0">5157 630 17780,'-3'-8'856,"1"1"-1,1-1 1,0 0 0,0 1 0,0-1 0,1 0 0,0 0-1,0 0 1,1 0 0,2-9 0,-3 16 567,1 4-1050,2 20-340,1 1 1,2-1-1,0-1 0,11 25 1,-3-5-37,116 448-9,-60-199 22,30 136 22,-78-328-12,-9-43 18,12 108 1,-25-162-32,1 0 1,-1 0-1,0 1 1,0-1-1,-1 0 1,1 0-1,0 1 1,-1-1-1,0 0 1,1 0-1,-1 0 1,0 0-1,0 0 1,0 0-1,0 0 1,0 0-1,-1 0 1,1 0-1,-1 0 1,-2 2-1,-2 0 16,1-1 0,-1 0 1,1 0-1,-1 0 0,0-1 0,-6 2 0,-4 2-25,-6 0 12,1 0-1,-1-1 0,-31 2 0,-41 9 26,30 3-23,-110 48 1,-54 44 28,-117 48 15,165-102 470,-214 38 0,127-35-333,-351 42-31,535-92-154,-458 89 2,131-19 10,204-43-22,-220 71-1,318-76-9,-1-5 0,-139 17 0,226-42-3,0-2 0,0 0 0,-1-1 0,-36-7-1,-86-30-9,135 35 17,0-1 1,1 0-1,-1-1 1,1 0 0,-1 0-1,2-1 1,-1 0-1,1-1 1,-12-11 0,9 6-4,0-1 0,1 0 0,1 0 0,0-1 1,-10-22-1,0-10-6,3-1-1,1 0 1,-8-52 0,20 88 17,-60-320-28,-43-163 16,71 382 15,-44-165 7,63 210-13,4-1 1,-5-81-1,16 32-22,27-222 0,-8 164 15,-15 138 9,-2-52 1,-2 75 2,-1 1 0,0 0 0,0-1 0,-1 1 0,-1 1 1,-1-1-1,-6-15 0,10 27-3,0-1 0,0 0 0,0 0 0,0 1 0,1-1 0,-1 0 0,1 0 1,-1 0-1,1 0 0,0 0 0,-1 0 0,1 1 0,0-1 0,0 0 0,1 0 0,-1 0 0,1-3 0,0 4-4,0-1 0,0 1 0,0-1 0,0 1 0,1-1 0,-1 1 0,1 0 0,-1 0 0,1-1-1,-1 1 1,1 0 0,0 1 0,-1-1 0,1 0 0,0 0 0,0 1 0,3-2 0,237-85-158,-25 8 129,-158 62 25,0 2 1,1 3 0,93-6 0,188 10-58,-128 6 42,181-29 0,-1-23 8,157-11-572,-81 12 252,18 12 334,-416 37 2,252-39 2,-51 4 2,-220 35-3,-1 2 1,1 2-1,68 10 0,-116-9 0,110 11 32,-97-12-23,-1 0 0,0-1 0,0-1-1,1 0 1,15-5 0,-17 4-1,-1 0-1,1 0 0,-1 2 0,1 0 1,17 1-1,-23 0-4,-1 1 0,1 0 1,-1 0-1,0 1 1,0 0-1,1 1 0,-1 0 1,-1 0-1,1 1 0,10 5 1,-18-8-25,1-1 0,-1 0 0,1 1 0,-1-1 0,1 0 0,-1 1 0,1-1 0,-1 0 0,1 1 0,-1-1 0,1 1 0,-1-1 0,0 1 0,1-1 0,-1 1 0,0-1 0,1 1 1,-1 0-1,0-1 0,0 1 0,1-1 0,-1 1 0,0 0 0,0-1 0,0 2 0,-8 3-3592</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5:05.938"/>
    </inkml:context>
    <inkml:brush xml:id="br0">
      <inkml:brushProperty name="width" value="0.035" units="cm"/>
      <inkml:brushProperty name="height" value="0.035" units="cm"/>
    </inkml:brush>
  </inkml:definitions>
  <inkml:trace contextRef="#ctx0" brushRef="#br0">0 145 27030,'54'-24'1509,"-43"18"-1487,0 1-1,0 0 1,0 0-1,1 1 1,0 1-1,0 0 1,0 1-1,16-1 1,12 2-17,12 0-3,-1-1-1,59-12 0,-67 4 15,0-1-1,66-29 1,-87 34 14,-16 8 125,-18 9 204,-21 11-627,10-14-375</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5:24.551"/>
    </inkml:context>
    <inkml:brush xml:id="br0">
      <inkml:brushProperty name="width" value="0.035" units="cm"/>
      <inkml:brushProperty name="height" value="0.035" units="cm"/>
    </inkml:brush>
  </inkml:definitions>
  <inkml:trace contextRef="#ctx0" brushRef="#br0">1 263 24045,'0'-3'211,"0"0"-1,0 0 0,0 0 1,0 0-1,0 0 0,1 0 1,-1 0-1,1 0 1,0 0-1,0 0 0,0 0 1,0 0-1,0 0 1,1 1-1,-1-1 0,1 1 1,3-5-1,3-3-164,2-1-1,14-13 1,-9 11-43,0 1 0,1 0 1,0 0-1,1 2 1,1 0-1,-1 1 0,2 1 1,-1 1-1,1 0 1,28-6-1,135-35 53,-181 47-47,-1 1 3,1 0-33,-1 0-198</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7:31.649"/>
    </inkml:context>
    <inkml:brush xml:id="br0">
      <inkml:brushProperty name="width" value="0.035" units="cm"/>
      <inkml:brushProperty name="height" value="0.035" units="cm"/>
    </inkml:brush>
  </inkml:definitions>
  <inkml:trace contextRef="#ctx0" brushRef="#br0">142 145 15891,'-2'1'1020,"-1"0"0,0 0-1,0 1 1,1-1-1,-1 1 1,1-1-1,-4 5 1,-21 23 163,22-23-861,-2 3 170,8-7-388,6-6-94,6-7 94,0-1-1,-1-1 1,-1 0 0,18-26 0,-17 22 15,2-1 0,25-25 0,-13 21 28,-25 21 389,-4 5-249,-122 111 864,18-17-1057,104-95-93,2-2-2,-1 0 1,1 1-1,-1-1 1,1 1-1,-1-1 1,1 1-1,0 0 1,0-1-1,0 1 1,0 0-1,0 0 0,0 0 1,1 0-1,-1 0 1,0 4-1,1-6-1,0 0 1,0 0-1,0 0 0,0 1 0,0-1 0,0 0 0,0 0 1,0 0-1,0 0 0,0 1 0,0-1 0,0 0 0,0 0 0,0 0 1,0 0-1,0 0 0,0 1 0,1-1 0,-1 0 0,0 0 1,0 0-1,0 0 0,0 0 0,0 0 0,0 0 0,1 1 1,-1-1-1,0 0 0,0 0 0,0 0 0,0 0 0,1 0 1,-1 0-1,0 0 0,0 0 0,0 0 0,0 0 0,0 0 0,1 0 1,-1 0-1,0 0 0,0 0 0,0 0 0,0 0 0,1 0 1,-1 0-1,0 0 0,0 0 0,1-1 0,12-6-54,11-11 5,-23 18 50,152-139 33,-44 38-451,-107 99-962</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7:34.673"/>
    </inkml:context>
    <inkml:brush xml:id="br0">
      <inkml:brushProperty name="width" value="0.035" units="cm"/>
      <inkml:brushProperty name="height" value="0.035" units="cm"/>
    </inkml:brush>
  </inkml:definitions>
  <inkml:trace contextRef="#ctx0" brushRef="#br0">0 5 24061,'1'1'34,"0"0"0,0-1 0,-1 1 0,1 0 0,0 0 0,0 0 0,0-1-1,0 1 1,1-1 0,-1 1 0,0-1 0,0 1 0,0-1 0,0 1 0,0-1 0,1 0 0,-1 0 0,2 0 0,28 1 23,-24-1 12,71-4 254,-56 2-266,0 0 1,0 2 0,0 0-1,1 2 1,23 4-1,35 15-3,-39-9-3,0-3 0,0-1 0,48 3 0,61-11 489,223-30 0,-347 27-440,0 2 1,0 0 0,0 2-1,0 1 1,40 8 0,-35-4-60,0-1-1,0-2 1,0-1 0,1-1-1,-1-2 1,0-1 0,38-8-1,-24 2-29,17-3 19,1 2-1,95-1 0,-65 11 234,152-18-1,-244 17-252,-6-1-340,-12-3-711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1:05.334"/>
    </inkml:context>
    <inkml:brush xml:id="br0">
      <inkml:brushProperty name="width" value="0.025" units="cm"/>
      <inkml:brushProperty name="height" value="0.025" units="cm"/>
    </inkml:brush>
  </inkml:definitions>
  <inkml:trace contextRef="#ctx0" brushRef="#br0">195 152 10730,'-8'0'1153,"-99"-4"2983,30-2 2522,75 5-6172,6 2-456,0 0 0,0 0 0,1-1 0,-1 0 0,0 1 1,0-2-1,1 1 0,5-1 0,8-1 228,663-45 1270,-277 10-964,1929-11 114,-1648 72-522,154 0-61,379-38 156,-1198 14-243,-11 0 12,0 0-1,0 0 0,1-1 1,-1 0-1,0 0 1,14-5-1,-23 6-40,0 0 0,1 0 1,-1 0-1,0 0 0,1 0 0,-1-1 0,0 1 0,1 0 0,-1 0 0,0 0 0,0 0 0,1-1 0,-1 1 0,0 0 0,1 0 1,-1-1-1,0 1 0,0 0 0,0-1 0,1 1 0,-1 0 0,0-1 0,0 1 0,0 0 0,0-1 0,0 1 0,0 0 0,0-1 1,1 1-1,-1 0 0,0-1 0,0 1 0,0 0 0,0-1 0,0 1 0,-1 0 0,1-1 0,0 1 0,0 0 0,0-1 0,0 1 1,0 0-1,0-1 0,-1 1 0,1 0 0,0-1 0,0 1 0,0 0 0,-1 0 0,1-1 0,0 1 0,0 0 0,-1 0 0,1-1 1,0 1-1,-1 0 0,1 0 0,0 0 0,-1 0 0,1-1 0,0 1 0,-1 0 0,1 0 0,-1 0 0,-20-10-3722,0 3-1414</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8:45.111"/>
    </inkml:context>
    <inkml:brush xml:id="br0">
      <inkml:brushProperty name="width" value="0.035" units="cm"/>
      <inkml:brushProperty name="height" value="0.035" units="cm"/>
    </inkml:brush>
  </inkml:definitions>
  <inkml:trace contextRef="#ctx0" brushRef="#br0">26 179 15131,'-24'17'3938,"22"-16"-1340,6 1-2180,-1-1-329,1 0 0,0 0 0,0 0 0,0 0 0,-1-1 0,1 0 0,0 1 0,0-2 0,0 1 0,7-1 0,46-13 500,-27 6-472,24-2-58,96-7 0,58 11 30,-159 5-85,585 33-19,-173-12-19,3-32 18,-416 11 30,112-5-32,659-37-60,-99 23 185,588 37-76,-172-61-22,-873 33-4,137-10 7,74-26 64,-225 46 881,-169 4-42,90-8-1,-168 5-221,-1 0-362,0 0-337,-1 0-1,0 0 1,0 0 0,0 0 0,0 0-1,0 0 1,0 0 0,1 0-1,-1 0 1,0 0 0,0 0-1,0 0 1,0 0 0,0 0-1,0 0 1,1 0 0,-1 0-1,0 0 1,0 0 0,0 0-1,0 0 1,0 0 0,0-1-1,0 1 1,0 0 0,1 0-1,-1 0 1,0 0 0,0 0-1,0 0 1,0 0 0,0 0-1,0-1 1,0 1 0,0 0-1,0 0 1,0 0 0,0 0-1,0 0 1,0 0 0,0-1-1,0 1 1,0 0 0,0 0-1,0 0 1,0 0 0,0 0 0,0 0-1,0-1 1,0 1 0,0 0-1,0 0 1,0 0 0,0 0-1,0 0 1,0-3-1742</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20.976"/>
    </inkml:context>
    <inkml:brush xml:id="br0">
      <inkml:brushProperty name="width" value="0.035" units="cm"/>
      <inkml:brushProperty name="height" value="0.035" units="cm"/>
    </inkml:brush>
  </inkml:definitions>
  <inkml:trace contextRef="#ctx0" brushRef="#br0">1 14 21877,'0'0'2951,"3"2"-880,-2 0-2030,1 0 1,-1 0-1,0 0 0,1 1 0,-1-1 0,0 0 1,0 1-1,-1-1 0,1 0 0,0 1 1,-1-1-1,0 1 0,1-1 0,-1 1 1,0 3-1,-3 47-59,1-34 62,-3 44-9,-1 72 80,6-134-111,0 0-1,0 0 1,0 0-1,0 0 1,0 0 0,0 0-1,0-1 1,0 1-1,0 0 1,1 0-1,-1 0 1,0 0-1,1 0 1,-1-1-1,1 1 1,-1 0 0,1 0-1,-1-1 1,1 1-1,0 0 1,0 0 0,-1-1 0,1 0 1,-1 0-1,1 0 1,-1 0-1,1 0 0,0 0 1,-1 0-1,1 0 1,-1 0-1,1-1 0,-1 1 1,1 0-1,-1 0 0,1 0 1,-1-1-1,1 1 1,-1 0-1,1 0 0,-1-1 1,1 1-1,-1-1 1,1 1-1,6-6 39,-1-1 1,-1 1-1,7-10 0,-6 9-30,87-122 150,-16 22-129,-70 98-33,-4 4-3,0 0 1,1 0 0,0 1-1,0-1 1,0 1-1,0 0 1,0 0 0,1 1-1,0-1 1,0 1-1,10-5 1,-15 7-2,1 1 0,0 0 0,-1 0-1,1 0 1,0 0 0,0 0 0,-1 0 0,1 0 0,0 0-1,-1 0 1,1 0 0,0 1 0,0-1 0,-1 0-1,1 0 1,0 1 0,-1-1 0,1 0 0,-1 1 0,1-1-1,0 1 1,-1-1 0,1 1 0,-1-1 0,1 1 0,-1-1-1,1 1 1,-1-1 0,0 1 0,1 0 0,-1-1 0,0 1-1,1 0 1,-1-1 0,0 1 0,0 0 0,1-1 0,-1 1-1,0 0 1,0 0 0,0 0 0,2 36-112,-2-33 107,-10 116-24,10-119 35,0 0-1,0 0 1,0 0-1,0 0 1,0 0 0,0 0-1,1 0 1,-1 0 0,0 0-1,0 0 1,1-1-1,-1 1 1,0 0 0,1 0-1,-1 0 1,1 0-1,0 0 1,-1-1 0,2 2-1,-2-1 4,1-1-1,0 0 0,-1 0 0,1 1 0,0-1 1,0 0-1,-1 0 0,1 0 0,0 0 1,-1 0-1,1 0 0,0 0 0,0 0 1,-1 0-1,1 0 0,0 0 0,-1-1 0,1 1 1,0 0-1,0-1 0,5-2 37,0 0 1,0-1-1,-1 0 0,8-6 0,-9 7-28,12-12 44,-10 10-49,0-1 0,0 1 0,1 0 0,0 0 0,0 1 0,0 0 0,0 0 0,0 1 0,9-4 0,-15 7-12,0 0 1,0 0-1,0 0 1,0-1-1,0 1 0,0 0 1,0 0-1,0 0 1,0 0-1,-1 0 1,1 1-1,0-1 0,0 0 1,0 0-1,0 1 1,0-1-1,0 0 1,0 1-1,-1-1 1,1 1-1,0-1 0,0 1 1,-1-1-1,1 1 1,0 0-1,-1-1 1,1 1-1,0 0 0,-1 0 1,1-1-1,-1 1 1,1 0-1,-1 0 1,0 0-1,1 0 1,-1 1-1,2 3-12,-1 1 1,-1-1-1,1 1 0,-1-1 1,0 7-1,0-5 7,-1 20 23,-5 26 0,2-30-264,2 1-1,0 24 0,4-34-1123</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21.348"/>
    </inkml:context>
    <inkml:brush xml:id="br0">
      <inkml:brushProperty name="width" value="0.035" units="cm"/>
      <inkml:brushProperty name="height" value="0.035" units="cm"/>
    </inkml:brush>
  </inkml:definitions>
  <inkml:trace contextRef="#ctx0" brushRef="#br0">110 9 21157,'-32'28'2524,"19"-17"-1282,-20 22-1,29-30-1174,1 1 1,0 0-1,1 0 0,-1 0 1,1 1-1,0-1 0,0 1 1,0-1-1,0 1 0,-1 7 0,3-9-62,-1 4-1,0-1 1,0 1-1,0-1 0,1 1 1,1 8-1,-1-13-3,0-1 1,1 0-1,-1 1 0,0-1 0,1 0 1,-1 1-1,1-1 0,0 0 0,-1 1 0,1-1 1,0 0-1,0 0 0,0 0 0,0 0 0,0 0 1,0 0-1,0 0 0,0 0 0,0 0 0,0 0 1,0-1-1,1 1 0,-1 0 0,0-1 0,1 1 1,-1-1-1,0 1 0,1-1 0,-1 0 0,0 1 1,3-1-1,0 0 18,1 0 0,-1 0 1,1 0-1,0-1 1,-1 1-1,1-1 0,-1 0 1,0-1-1,1 1 0,-1-1 1,0 0-1,6-3 0,-3 0 12,1 0-1,-1 0 1,0-1-1,-1 0 1,12-13-1,-4 0 18,0 0 0,-1-1 0,19-41-1,-18 27 23,-14 32-52,0 5-32,-1 17-58,-6 34 0,4-40 77,1 1 1,0 0-1,1 0 1,1 1-1,1 16 1,-1-31-27,0 1 0,0-1 1,0 0-1,0 0 0,1 0 1,-1 0-1,0 1 0,1-1 1,-1 0-1,0 0 0,1 0 1,-1 0-1,1 0 0,0 0 0,-1 0 1,1 0-1,0 0 0,-1 0 1,1 0-1,0-1 0,0 1 1,0 0-1,0-1 0,0 1 1,0 0-1,0-1 0,0 1 0,2 0 1,13-2-1160</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21.538"/>
    </inkml:context>
    <inkml:brush xml:id="br0">
      <inkml:brushProperty name="width" value="0.035" units="cm"/>
      <inkml:brushProperty name="height" value="0.035" units="cm"/>
    </inkml:brush>
  </inkml:definitions>
  <inkml:trace contextRef="#ctx0" brushRef="#br0">206 1 19916,'-3'18'1289,"-7"5"151,-3 7-232,-10 9-88,-3 6-247,0 8-409,4 1-128,-1-4-232,5-2-48,3-13-8,6-6-16,2-10-120,1-9-592,2-16-2705</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21.723"/>
    </inkml:context>
    <inkml:brush xml:id="br0">
      <inkml:brushProperty name="width" value="0.035" units="cm"/>
      <inkml:brushProperty name="height" value="0.035" units="cm"/>
    </inkml:brush>
  </inkml:definitions>
  <inkml:trace contextRef="#ctx0" brushRef="#br0">0 1 21229,'0'0'2504,"0"1"-1320,17 26-472,-4-11-103,2 4-305,0 3-128,5 1-112,0 1-16,5-1 96,2 0-528,-3-5-585</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22.204"/>
    </inkml:context>
    <inkml:brush xml:id="br0">
      <inkml:brushProperty name="width" value="0.035" units="cm"/>
      <inkml:brushProperty name="height" value="0.035" units="cm"/>
    </inkml:brush>
  </inkml:definitions>
  <inkml:trace contextRef="#ctx0" brushRef="#br0">112 20 23501,'-8'1'4340,"4"0"-4302,1 0 1,-1 0 0,0 0-1,1 0 1,-1 0 0,1 1-1,0 0 1,-1 0 0,1 0-1,0 0 1,0 0 0,0 1-1,1-1 1,-1 1 0,0 0-1,1 0 1,0-1 0,0 2-1,0-1 1,0 0 0,-2 5-1,-2 5-35,0 1 0,0 0 0,2 0-1,0 0 1,-5 28 0,8-34 1,0 0 1,1 0-1,0 0 1,0 0 0,1 0-1,-1-1 1,2 1-1,-1 0 1,1 0 0,0-1-1,1 1 1,6 11-1,-8-17 1,0 0 0,0 0-1,1 0 1,-1 0 0,0-1 0,1 1-1,0 0 1,-1-1 0,1 1-1,0-1 1,0 0 0,-1 0-1,1 0 1,0 0 0,0 0-1,1 0 1,-1 0 0,0-1-1,0 1 1,4 0 0,-2-1 6,0 0 1,0 0-1,0-1 1,0 1-1,0-1 1,0 0-1,0 0 1,0-1-1,0 1 1,5-3-1,5-4 22,-1 0-1,-1-1 1,1 0 0,-1-1-1,11-12 1,8-13 7,-2-2 1,-1 0-1,39-73 1,-57 93-34,-1 5-26,-7 19-61,-8 26-78,4-27 154,1 1-15,-18 101-88,18-98 109,0 0 0,1 0 0,0 0 0,0 0 0,1 0 0,1 0 0,0 0 0,5 15 0,-7-23-24,1 0 1,0-1 0,-1 1 0,1 0 0,0 0 0,1 0 0,-1-1 0,0 1 0,0 0 0,1-1 0,-1 0 0,1 1 0,-1-1 0,1 0 0,-1 1 0,1-1 0,0 0 0,0 0 0,0 0 0,0-1 0,-1 1 0,1 0 0,0-1 0,0 1 0,4-1 0,-2 0-413,1-1 1,-1 0 0,0-1-1,0 1 1,8-5 0,-12 6 414</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39.429"/>
    </inkml:context>
    <inkml:brush xml:id="br0">
      <inkml:brushProperty name="width" value="0.035" units="cm"/>
      <inkml:brushProperty name="height" value="0.035" units="cm"/>
      <inkml:brushProperty name="color" value="#E71224"/>
    </inkml:brush>
  </inkml:definitions>
  <inkml:trace contextRef="#ctx0" brushRef="#br0">24 78 20948,'-10'-10'1049,"4"1"487,0 2-264,5-1-480,1-2-199,1 2-361,5-2-104,0 2 8,1 1-888</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42.179"/>
    </inkml:context>
    <inkml:brush xml:id="br0">
      <inkml:brushProperty name="width" value="0.035" units="cm"/>
      <inkml:brushProperty name="height" value="0.035" units="cm"/>
      <inkml:brushProperty name="color" value="#E71224"/>
    </inkml:brush>
  </inkml:definitions>
  <inkml:trace contextRef="#ctx0" brushRef="#br0">36 1 18532,'-1'0'148,"0"0"0,1 0 0,-1 0 0,0 1 0,0-1 0,1 0 0,-1 0 1,0 1-1,1-1 0,-1 0 0,0 1 0,1-1 0,-1 1 0,0-1 0,1 1 0,-1-1 0,1 1 0,-1-1 0,1 1 0,-1-1 1,1 1-1,0 0 0,-1-1 0,1 1 0,0 0 0,-1 0 0,1-1 0,0 1 0,0 0 0,0-1 0,0 1 0,-1 1 0,0 28 1132,2-21-823,-13 248 1227,8-217-1648,2 41 0,2-80-28,0 0 0,0 1-1,0-1 1,0 0 0,0 0 0,0 0 0,0 0-1,1 0 1,-1 0 0,0 0 0,1 0 0,-1 0-1,1 0 1,0 2 0,0-3 2,-1 0 0,0 0-1,1 0 1,-1 1 0,0-1 0,1 0 0,-1 0 0,0 0-1,1 0 1,-1 0 0,0 0 0,1 0 0,-1 0-1,1 0 1,-1 0 0,0 0 0,1 0 0,-1 0-1,0 0 1,1 0 0,-1 0 0,1 0 0,-1 0-1,0 0 1,1-1 0,-1 1 0,1 0 0,3-3 68,0 0 0,-1 0 0,1-1 0,0 1 0,2-4 0,-2 2-71,21-25 124,-1-2 1,-2 0-1,24-45 0,-27 42-129,1 2 0,2 0-1,33-37 1,-52 67-6,0-1 0,0 1 0,0 0 0,1 0 0,0 1 0,-1-1 0,7-2 0,-9 4 1,0 1 1,0 0 0,0-1-1,0 1 1,-1 0-1,1 0 1,0 0 0,0 0-1,0 0 1,0 0-1,0 0 1,-1 0 0,1 0-1,0 0 1,0 1 0,0-1-1,0 0 1,-1 1-1,1-1 1,0 0 0,0 1-1,-1-1 1,1 1-1,0-1 1,-1 1 0,1-1-1,0 1 1,-1 0-1,1-1 1,-1 1 0,1 0-1,-1-1 1,1 1 0,-1 0-1,1 0 1,-1 0-1,0-1 1,0 1 0,1 0-1,-1 0 1,0 0-1,0 0 1,0 1 0,2 11-10,0-1 1,-1 1 0,0 0-1,-1 0 1,-1 0-1,0 0 1,-3 13 0,1-7 39,1 0 0,1 21 0,1-39-25,0 0 1,0 0-1,0 0 0,0 0 1,0 0-1,0 0 0,0 0 1,0 0-1,1-1 0,-1 1 1,0 0-1,1 0 0,-1 0 1,1 0-1,-1 0 0,1-1 1,-1 1-1,1 0 0,-1 0 0,1-1 1,0 1-1,0 0 0,0 0 1,0-1 0,0 0-1,0 0 1,0 0-1,0 0 1,0 0 0,0 0-1,0 0 1,0 0-1,0 0 1,0 0 0,0 0-1,-1 0 1,1-1-1,0 1 1,0 0 0,0-1-1,1 0 1,6-3 19,-1-1-1,0 0 1,13-12 0,-13 11-14,-1 0-4,1 0-1,0 1 0,1 0 1,-1 0-1,1 1 0,0 0 1,14-5-1,-21 9-5,1 0 0,-1 0 0,0 0-1,0 0 1,1 0 0,-1 1 0,0-1 0,0 0 0,1 0 0,-1 1-1,0-1 1,0 1 0,0-1 0,0 1 0,1 0 0,-1-1 0,0 1-1,0 0 1,0 0 0,-1 0 0,1 0 0,0 0 0,0 0-1,0 0 1,-1 0 0,1 0 0,0 0 0,-1 0 0,1 0 0,0 2-1,2 6-4,1-1 0,-1 1 0,1 9 0,-2-12 3,5 28-16,-1 0-1,-2 0 0,0 41 1,-4-68 25,1 1 1,0-1 0,0 1-1,3 7 1,-1-9 32,5-7-138</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42.772"/>
    </inkml:context>
    <inkml:brush xml:id="br0">
      <inkml:brushProperty name="width" value="0.035" units="cm"/>
      <inkml:brushProperty name="height" value="0.035" units="cm"/>
      <inkml:brushProperty name="color" value="#E71224"/>
    </inkml:brush>
  </inkml:definitions>
  <inkml:trace contextRef="#ctx0" brushRef="#br0">166 38 18404,'0'-1'358,"0"-1"1,0 1-1,0-1 1,0 1-1,0-1 1,-1 1-1,1-1 0,-1 1 1,1 0-1,-1-1 1,1 1-1,-1 0 1,0-1-1,1 1 1,-1 0-1,0 0 0,0 0 1,0 0-1,0 0 1,-2-2-1,1 2-166,0 0 0,0 0 0,-1 0-1,1 0 1,0 0 0,0 0 0,-1 1-1,1-1 1,0 1 0,0 0 0,-1 0 0,-2 0-1,0 0-155,0 0-1,0 1 0,-1 0 1,1 0-1,0 0 1,0 1-1,0-1 0,0 1 1,0 0-1,1 1 0,-7 3 1,6-1-37,1-1 1,-1 1-1,1 0 1,0 0-1,1 0 1,-1 1-1,1-1 1,0 1-1,0 0 1,1 0-1,0 0 1,0 0-1,-2 9 1,2-4-7,0 0 1,1 1 0,0-1-1,1 0 1,0 0-1,3 21 1,-3-30 7,0 0 1,0 0-1,1 0 1,-1 0-1,1 0 0,-1 0 1,1 0-1,0 0 1,0 0-1,0 0 1,0 0-1,0 0 1,0-1-1,1 1 0,-1 0 1,1-1-1,-1 1 1,1-1-1,-1 0 1,1 1-1,0-1 0,0 0 1,-1 0-1,1 0 1,0 0-1,0-1 1,0 1-1,0 0 1,3 0-1,-1-1 6,0 0 0,0 0 0,0-1 0,0 1 0,0-1 0,0 0 0,0 0 0,0 0 0,0-1 0,0 0 0,-1 1 0,1-1 0,-1 0 0,6-4 0,1-3 15,0-1-1,-1 1 1,0-1-1,-1-1 1,0 0 0,11-19-1,12-16 0,-30 45-22,-1 0 0,1 0 0,0 1 1,-1-1-1,1 0 0,0 0 0,0 0 0,-1 1 1,1-1-1,0 0 0,0 1 0,0-1 0,0 1 1,0-1-1,0 1 0,0-1 0,0 1 0,0 0 1,2-1-1,-2 1-2,-1 0 0,1 1 0,-1-1 0,1 0 0,0 1 0,-1-1 0,1 0 0,-1 1 0,1-1 1,-1 1-1,1-1 0,-1 0 0,0 1 0,1-1 0,-1 1 0,1 0 0,-1-1 0,0 1 0,1-1 0,-1 1 0,0 0 0,0-1 0,1 2 0,1 5-71,-1 1-1,1 0 0,-1 15 1,0-20 37,-3 68-1390,0-39-108</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43.023"/>
    </inkml:context>
    <inkml:brush xml:id="br0">
      <inkml:brushProperty name="width" value="0.035" units="cm"/>
      <inkml:brushProperty name="height" value="0.035" units="cm"/>
      <inkml:brushProperty name="color" value="#E71224"/>
    </inkml:brush>
  </inkml:definitions>
  <inkml:trace contextRef="#ctx0" brushRef="#br0">254 0 20172,'-4'26'1721,"-6"4"223,-5 3-416,-5 7-639,-3 2-209,-2 2-408,-3 3-128,1-1-88,3 0-32,4-7 16,1-5-8,8-11 8,-1-7 64,1-12-448,6-7-792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1:18.105"/>
    </inkml:context>
    <inkml:brush xml:id="br0">
      <inkml:brushProperty name="width" value="0.025" units="cm"/>
      <inkml:brushProperty name="height" value="0.025" units="cm"/>
    </inkml:brush>
  </inkml:definitions>
  <inkml:trace contextRef="#ctx0" brushRef="#br0">1861 116 4036,'0'0'14333,"3"-9"-13377,0 3-874,-2 4-35,0 1 0,-1 0 0,1-1-1,0 1 1,-1-1 0,1 1 0,-1-1 0,0 1-1,1-1 1,-1 0 0,0 1 0,0-1-1,0 1 1,0-3 0,-1 3 15,0 0 1,0 0 0,0 0-1,-1 0 1,1 0-1,0 1 1,0-1-1,0 0 1,-1 1-1,1-1 1,0 1-1,-1-1 1,1 1-1,-1 0 1,1-1 0,0 1-1,-1 0 1,1 0-1,-1 0 1,1 0-1,-1 0 1,1 1-1,-2-1 1,-230-15 2839,0-1-898,107 17-1693,0 5 0,1 6 0,-239 54 0,96 17 613,236-71-891,1 2 1,1 1-1,0 1 1,1 2-1,1 1 1,-30 26-1,45-32-15,1-1-1,1 2 1,0 0-1,1 0 1,1 1 0,0 0-1,1 0 1,0 1-1,2 0 1,0 1 0,0 0-1,-3 22 1,6-25-1,1 0 1,0 0 0,1 0 0,0 0-1,2 0 1,-1 0 0,2 0 0,0 0-1,0 0 1,2-1 0,-1 1 0,2-1-1,0 1 1,0-2 0,13 23 0,0-12-10,0-1 1,1-1 0,1 0 0,1-2 0,0 0 0,2-1-1,0-2 1,40 22 0,7-1 18,138 50 0,-149-67-84,0-3 0,2-3 0,-1-2 0,2-3 0,121 3 0,-89-15 77,-1-3 0,-1-5 0,118-29 0,206-80 139,-332 88 392,-1-4-1,136-82 0,-182 95-405,-8 6 161,0-1 0,42-36 0,-64 49-269,-1-1 0,0 0 0,-1-1 0,1 1 0,-1-1 0,-1 0 0,1 0 0,-1 0 0,0-1 0,-1 0 0,1 1 0,-2-1 0,1 0 0,-1-1 0,2-13 0,-3 12-37,-1 0 0,-1-1 0,1 1 0,-1 0 0,-1 0 0,0 0 0,0 0 0,-1 0 0,-1 1 0,1-1 0,-2 1 0,-9-17 0,5 14 0,0-1 0,-1 2 0,0-1 0,-1 2 0,0-1 0,-1 1 0,-23-15 0,0 6 0,0 1 0,-1 1 0,-1 2 0,0 2 0,-72-16 0,-330-36 0,51 10 0,362 50-636,0-1 1,-26-11-1,43 14 148,1-1 0,0 0 0,0 0 1,0-1-1,0 0 0,1 0 0,0-1 1,0 1-1,-10-13 0,-4-13-6660</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43.193"/>
    </inkml:context>
    <inkml:brush xml:id="br0">
      <inkml:brushProperty name="width" value="0.035" units="cm"/>
      <inkml:brushProperty name="height" value="0.035" units="cm"/>
      <inkml:brushProperty name="color" value="#E71224"/>
    </inkml:brush>
  </inkml:definitions>
  <inkml:trace contextRef="#ctx0" brushRef="#br0">0 0 12363,'12'6'4729,"1"4"992,8 3-4073,1 4-392,1 0-687,1 2-177,2 2-336,2 2 88,0-1-1377</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43.919"/>
    </inkml:context>
    <inkml:brush xml:id="br0">
      <inkml:brushProperty name="width" value="0.035" units="cm"/>
      <inkml:brushProperty name="height" value="0.035" units="cm"/>
      <inkml:brushProperty name="color" value="#E71224"/>
    </inkml:brush>
  </inkml:definitions>
  <inkml:trace contextRef="#ctx0" brushRef="#br0">69 0 23893,'-1'3'1112,"-55"201"2156,52-187-3250,1 0 0,-1 20-1,4-33-13,0-1-1,0 1 1,0-1 0,0 0-1,0 1 1,1-1-1,0 1 1,-1-1-1,1 0 1,0 0-1,1 1 1,-1-1-1,1 0 1,-1 0-1,1 0 1,0-1 0,4 6-1,-4-6 2,0-1-1,0 0 0,0 0 1,0-1-1,1 1 1,-1 0-1,0-1 1,0 1-1,0-1 1,1 0-1,-1 1 1,0-1-1,1 0 0,-1-1 1,0 1-1,0 0 1,1-1-1,-1 1 1,0-1-1,0 1 1,0-1-1,1 0 1,-1 0-1,0 0 0,0-1 1,2-1-1,8-4 22,-1-1-1,0 0 0,11-11 0,-6 3-2,1-2 0,-2 1 0,0-2-1,11-20 1,44-84 31,-49 84-38,-22 53-116,-5 16 26,-2 2 13,-1-1 54,1 0 1,2 1-1,1 0 0,-2 51 0,7-81 12,0 1 1,1 0-1,-1-1 0,1 1 0,-1 0 1,1-1-1,0 1 0,0-1 0,2 5 1,-3-6-10,1-1-1,0 1 1,-1 0 0,1 0 0,0-1 0,0 1 0,0 0 0,-1-1 0,1 1-1,0-1 1,0 1 0,0-1 0,0 1 0,0-1 0,0 0 0,0 1 0,0-1 0,0 0-1,0 0 1,1 0 0,-1 0 0,0 0 0,0 0 0,0 0 0,0 0 0,0 0 0,2-1-1,24-10-932</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46.837"/>
    </inkml:context>
    <inkml:brush xml:id="br0">
      <inkml:brushProperty name="width" value="0.035" units="cm"/>
      <inkml:brushProperty name="height" value="0.035" units="cm"/>
      <inkml:brushProperty name="color" value="#E71224"/>
    </inkml:brush>
  </inkml:definitions>
  <inkml:trace contextRef="#ctx0" brushRef="#br0">2 0 21141,'0'8'1168,"1"6"480,2 5-368,-3 8-687,-3 3-169,2 4-288,0 1-96,1-4 0,2-2 0,6-8-232,4-2-529</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47.275"/>
    </inkml:context>
    <inkml:brush xml:id="br0">
      <inkml:brushProperty name="width" value="0.035" units="cm"/>
      <inkml:brushProperty name="height" value="0.035" units="cm"/>
      <inkml:brushProperty name="color" value="#E71224"/>
    </inkml:brush>
  </inkml:definitions>
  <inkml:trace contextRef="#ctx0" brushRef="#br0">248 0 21020,'0'0'4551,"0"4"-3627,-4 11-729,-1-1 1,0 1-1,-1-1 1,0-1-1,-2 1 1,-11 18-1,-4 7-64,-145 296 105,166-332-1031,0-3-690</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47.445"/>
    </inkml:context>
    <inkml:brush xml:id="br0">
      <inkml:brushProperty name="width" value="0.035" units="cm"/>
      <inkml:brushProperty name="height" value="0.035" units="cm"/>
      <inkml:brushProperty name="color" value="#E71224"/>
    </inkml:brush>
  </inkml:definitions>
  <inkml:trace contextRef="#ctx0" brushRef="#br0">0 0 16396,'3'7'2968,"4"6"441,2 1-1753,7 1-528,2 3-199,5-2-393,4 3-176,4-3-240,0 1 64,4-3-1152,2-1-457</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47.736"/>
    </inkml:context>
    <inkml:brush xml:id="br0">
      <inkml:brushProperty name="width" value="0.035" units="cm"/>
      <inkml:brushProperty name="height" value="0.035" units="cm"/>
      <inkml:brushProperty name="color" value="#E71224"/>
    </inkml:brush>
  </inkml:definitions>
  <inkml:trace contextRef="#ctx0" brushRef="#br0">57 0 16972,'25'7'6337,"-20"-6"-5768,0 0-1,0 0 0,0 1 1,0-1-1,-1 1 1,8 4-1,-11-6-519,0 1 0,0 0 0,0 0 0,0 0-1,0 0 1,0 0 0,-1 0 0,1 0 0,0 0 0,-1 1 0,1-1 0,0 0-1,-1 0 1,0 1 0,1-1 0,-1 0 0,0 0 0,1 1 0,-1-1-1,0 0 1,0 1 0,0-1 0,0 0 0,0 1 0,-1-1 0,1 0 0,0 1-1,-1-1 1,0 2 0,-5 13 58,0-2 0,-1 1 0,0-1 0,-2 0 0,-18 25 0,18-28-97,0 0-1,1 1 1,1 0-1,0 1 0,0 0 1,1 0-1,1 0 1,-5 20-1,9-32-7,1 1 1,0-1-1,-1 1 0,1 0 1,0-1-1,0 1 1,0-1-1,0 1 0,0-1 1,0 1-1,0 0 1,1-1-1,-1 1 0,0-1 1,1 1-1,0-1 0,-1 1 1,1-1-1,0 0 1,-1 1-1,1-1 0,0 0 1,0 1-1,0-1 0,0 0 1,0 0-1,1 0 1,-1 0-1,0 0 0,0 0 1,1 0-1,-1 0 1,1-1-1,-1 1 0,1-1 1,-1 1-1,1-1 0,-1 1 1,1-1-1,-1 0 1,3 1-1,2-1-67,0 0-1,0 1 1,0-2 0,0 1-1,0-1 1,0 0 0,-1 0-1,1-1 1,0 1 0,-1-1-1,1-1 1,-1 1-1,5-4 1,29-15-2235</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48.034"/>
    </inkml:context>
    <inkml:brush xml:id="br0">
      <inkml:brushProperty name="width" value="0.035" units="cm"/>
      <inkml:brushProperty name="height" value="0.035" units="cm"/>
      <inkml:brushProperty name="color" value="#E71224"/>
    </inkml:brush>
  </inkml:definitions>
  <inkml:trace contextRef="#ctx0" brushRef="#br0">0 0 19780,'12'9'2161,"2"1"159,3 9-823,3 1-33,3 7-616,6 6-208,-5 6-272,-2 4-136,-10 10-168,-7 4-48,-8 9 0,-9 4 0,-5 3-8,-4 0 24,-11-5-128,-1-11-720</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48.920"/>
    </inkml:context>
    <inkml:brush xml:id="br0">
      <inkml:brushProperty name="width" value="0.035" units="cm"/>
      <inkml:brushProperty name="height" value="0.035" units="cm"/>
      <inkml:brushProperty name="color" value="#E71224"/>
    </inkml:brush>
  </inkml:definitions>
  <inkml:trace contextRef="#ctx0" brushRef="#br0">234 1 20252,'-4'1'1917,"-10"6"-1210,2 0 1,-1 1 0,1 0 0,0 1-1,1 0 1,-16 17 0,-58 70-501,80-90-199,0-1 0,0 1 1,1 1-1,0-1 0,0 0 0,1 1 1,0 0-1,0 0 0,0 0 0,-1 8 1,4-14-8,0 0 1,0-1-1,0 1 1,0 0 0,0 0-1,0 0 1,0 0 0,1 0-1,-1 0 1,0-1 0,0 1-1,1 0 1,-1 0 0,1 0-1,-1-1 1,1 1 0,-1 0-1,1 0 1,-1-1 0,1 1-1,0 0 1,-1-1 0,1 1-1,0-1 1,-1 1 0,1-1-1,0 1 1,0-1 0,0 1-1,-1-1 1,1 0 0,0 0-1,0 1 1,0-1-1,0 0 1,0 0 0,0 0-1,1 0 1,5 1 5,0-1-1,0 0 0,12-2 1,-17 1-7,76-13 17,-58 9-12,0 1 1,0 1-1,0 1 1,1 0-1,-1 1 0,28 4 1,-46-3-6,0 0-1,0 0 1,0 0 0,0 1-1,0-1 1,0 1 0,0 0-1,0-1 1,0 1 0,-1 0-1,1 0 1,0 0 0,-1 0-1,1 1 1,-1-1 0,1 0-1,-1 1 1,1-1 0,-1 1-1,0-1 1,0 1 0,0 0 0,0-1-1,0 1 1,0 0 0,0 0-1,0 0 1,-1-1 0,1 1-1,-1 0 1,0 0 0,1 0-1,-1 0 1,0 0 0,0 0-1,0 0 1,0 0 0,-1 0-1,1 0 1,0 0 0,-1 0-1,1 0 1,-1 0 0,0 0-1,0-1 1,0 1 0,0 0 0,0 0-1,-2 2 1,-7 10 45,-1-1 0,0 0-1,-1-1 1,0 0 0,-1-1 0,-1-1 0,1 0 0,-2 0 0,1-2 0,-1 0-1,0 0 1,-1-1 0,-29 8 0,44-15-47,-2 1-62,0 0 1,-1 0 0,1 0 0,0-1-1,-1 0 1,1 1 0,-1-1 0,1 0-1,-5-1 1,-1-5-1434</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49.180"/>
    </inkml:context>
    <inkml:brush xml:id="br0">
      <inkml:brushProperty name="width" value="0.035" units="cm"/>
      <inkml:brushProperty name="height" value="0.035" units="cm"/>
      <inkml:brushProperty name="color" value="#E71224"/>
    </inkml:brush>
  </inkml:definitions>
  <inkml:trace contextRef="#ctx0" brushRef="#br0">5 0 20820,'0'0'1425,"4"20"231,-4 2-496,-1 15-608,-4 3-263,2 10-177,3 3-8,3 3-72,4 0-32,2-3 24,2-6-16,-2-11 32,1-7 0,-6-18 48,-2-5-408,-12-19-121</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49.336"/>
    </inkml:context>
    <inkml:brush xml:id="br0">
      <inkml:brushProperty name="width" value="0.035" units="cm"/>
      <inkml:brushProperty name="height" value="0.035" units="cm"/>
      <inkml:brushProperty name="color" value="#E71224"/>
    </inkml:brush>
  </inkml:definitions>
  <inkml:trace contextRef="#ctx0" brushRef="#br0">1 0 16612,'13'12'2736,"5"-1"161,11 4-1665,2-1-280,8 3-480,3-3-216,1-2-64,1-2-288</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1:52.958"/>
    </inkml:context>
    <inkml:brush xml:id="br0">
      <inkml:brushProperty name="width" value="0.025" units="cm"/>
      <inkml:brushProperty name="height" value="0.025" units="cm"/>
    </inkml:brush>
  </inkml:definitions>
  <inkml:trace contextRef="#ctx0" brushRef="#br0">7160 562 4644,'0'0'8195,"-5"-9"-7288,2 4-872,1 0-1,-1 0 0,0 0 0,-1 1 0,1-1 0,-1 1 1,0 0-1,0 0 0,-1 0 0,1 1 0,-1-1 0,1 1 0,-1 0 1,0 0-1,0 1 0,-1 0 0,1-1 0,0 2 0,-6-2 1,-219-60 3368,-287-39 0,-244 7-3339,281 40 288,-1838-110 834,1487 187-876,9 73-177,708-73 45,2 4 0,-199 75 1,262-81-124,2 2 0,0 2 0,2 2 0,1 2 0,1 1 0,1 3 0,2 2 0,-58 61 0,85-80-82,0 2 0,1 0 0,1 0 0,1 1 0,0 1 0,2-1 0,0 1 0,-11 39 0,16-45 13,1 0 0,0 0 0,0 0-1,1 0 1,1 0 0,1 1 0,-1-1 0,2 0-1,0 0 1,1 0 0,0 0 0,0-1 0,2 1 0,0-1-1,6 13 1,8 4 68,0 0 0,2-2 0,1 0 0,1-1 0,1-2 0,1 0 0,1-2 0,2-1 0,31 20 0,6-2-11,1-3-1,2-3 1,80 27-1,15-5 14,3-8-1,171 25 0,348 25-61,669 11-47,4-82-1516,485-128 1318,-1141 0 630,-540 67-210,-1-7 0,193-77 0,-299 97-84,-2-1 0,0-4-1,-2-1 1,-1-3 0,48-38 0,-82 56-37,-1-2 0,0 1 0,-1-2 0,-1 1 0,-1-2 0,0 0 0,16-31 0,-22 35 9,-1 0-1,0-1 1,-1 1-1,0-1 1,-1 0-1,-1 0 1,-1 0-1,1 0 1,-2 0-1,0 0 1,-1 0-1,-4-20 1,1 17-41,-1 1-1,0 0 1,-2 1-1,0 0 1,-1 0 0,0 0-1,-1 1 1,0 0 0,-2 1-1,1 0 1,-2 0-1,1 1 1,-2 1 0,-19-15-1,-10-4-9,-1 1-1,-1 3 1,-68-31-1,3 10-75,-3 6 0,-175-41 1,-244-19-1766,-294 5-3888,540 73 822</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49.507"/>
    </inkml:context>
    <inkml:brush xml:id="br0">
      <inkml:brushProperty name="width" value="0.035" units="cm"/>
      <inkml:brushProperty name="height" value="0.035" units="cm"/>
      <inkml:brushProperty name="color" value="#E71224"/>
    </inkml:brush>
  </inkml:definitions>
  <inkml:trace contextRef="#ctx0" brushRef="#br0">0 6 23229,'9'9'1488,"1"-5"513,0-3-377,-1-4-976,-2 2-272,-1-6-184,-2-2-264</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50.447"/>
    </inkml:context>
    <inkml:brush xml:id="br0">
      <inkml:brushProperty name="width" value="0.035" units="cm"/>
      <inkml:brushProperty name="height" value="0.035" units="cm"/>
      <inkml:brushProperty name="color" value="#E71224"/>
    </inkml:brush>
  </inkml:definitions>
  <inkml:trace contextRef="#ctx0" brushRef="#br0">30 0 21973,'0'0'4766,"-1"5"-3774,-7 41-551,1-1 0,1 68-1,3-54-383,2-35-36,-2 40-21,3-60 15,0 0 0,0 0 0,1 0 0,-1 0 0,1-1 0,0 1 0,0 0 0,1-1 0,-1 1 0,1-1 0,-1 1 0,5 5 0,-5-8-3,0-1-1,0 1 1,0 0 0,-1-1-1,1 1 1,0-1-1,0 1 1,0-1 0,0 0-1,0 1 1,0-1-1,0 0 1,0 0-1,0 0 1,0 0 0,0 0-1,0 0 1,0 0-1,0 0 1,0 0 0,0 0-1,0 0 1,0-1-1,0 1 1,-1 0 0,1-1-1,0 1 1,0 0-1,0-1 1,0 1-1,0-1 1,1-1 0,28-24 182,-26 22-169,40-45 76,-2-3 0,65-105 0,-102 150-96,-5 6-7,0 0 1,1 0 0,-1 0-1,1 0 1,-1 1-1,1-1 1,-1 0 0,1 0-1,0 0 1,0 1 0,-1-1-1,1 0 1,0 1-1,0-1 1,0 0 0,-1 1-1,1-1 1,0 1-1,0 0 1,2-1 0,-3 1-2,0 1 0,1-1 0,-1 1 0,1 0 0,-1-1 0,0 1 0,1 0 0,-1-1 0,0 1 0,0 0 0,0 0 0,0-1 1,1 1-1,-1 0 0,0-1 0,0 1 0,0 0 0,-1 0 0,1-1 0,0 2 0,-6 45-84,0-18 64,1-9 22,0 0 1,2 1-1,1 0 1,0 0-1,2 21 1,0-41 1,0 0 0,0-1 1,0 1-1,0 0 0,0-1 0,1 1 1,-1 0-1,0-1 0,0 1 0,0 0 1,1-1-1,-1 1 0,0 0 1,1-1-1,-1 1 0,0-1 0,1 1 1,-1-1-1,1 1 0,-1-1 0,1 1 1,-1-1-1,1 1 0,-1-1 0,1 0 1,-1 1-1,1-1 0,0 0 1,-1 1-1,1-1 0,0 0 0,0 0 1,1 0 1,0 0 0,0 0 1,0-1-1,0 1 1,-1 0-1,1-1 1,0 0-1,0 1 0,0-1 1,-1 0-1,3-2 1,6-3 15,-1-1 0,16-15 0,16-27 10,-32 37-24,1-1 1,0 2-1,17-16 0,-25 25-8,0 0-1,1 1 1,-1-1-1,1 1 1,0-1-1,-1 1 1,1 0-1,3-2 0,-5 3 3,0 0 0,-1 0 0,1 0 0,-1 0 0,1 0 0,0 0 0,-1 0 0,1 0 0,-1 1 0,1-1 0,-1 0 0,1 0 0,0 0 0,-1 1 0,1-1 0,-1 0 0,1 0 0,-1 1 0,1-1 0,-1 0 0,0 1 0,1-1-1,-1 1 1,1-1 0,-1 1 0,0-1 0,1 1 0,-1-1 0,0 1 0,0-1 0,1 1 0,-1-1 0,0 1 0,0-1 0,0 1 0,0 0 0,1-1 0,-1 1 0,0-1 0,0 1 0,0-1 0,0 1 0,0 0 0,-1-1 0,1 1-1,0 48-43,-1-32 42,1 1 1,1-1 0,0 0-1,6 23 1,-7-38-27,0-1 0,0 0 0,1 1 0,-1-1 0,0 1 0,1-1 0,-1 0 0,1 0 0,0 1 0,-1-1 0,1 0 0,0 0 0,0 1 0,0-1 0,-1 0 0,1 0 0,1 0 0,-1 0 0,0-1 0,0 1 0,0 0 0,0 0 0,1 0 0,-1-1 0,0 1 0,0-1 0,1 1 0,-1-1 0,1 0 0,-1 1 0,0-1 0,1 0 0,-1 0 0,1 0 0,-1 0 0,1 0 0,1-1 1,15-3-1286</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51.008"/>
    </inkml:context>
    <inkml:brush xml:id="br0">
      <inkml:brushProperty name="width" value="0.035" units="cm"/>
      <inkml:brushProperty name="height" value="0.035" units="cm"/>
      <inkml:brushProperty name="color" value="#E71224"/>
    </inkml:brush>
  </inkml:definitions>
  <inkml:trace contextRef="#ctx0" brushRef="#br0">0 13 21733,'2'0'3648,"26"-7"-1951,-5 7-705,3 0-336,11-1-208,-1-2-104,10 1-264,-2 2-56,-4 5 40,-1 2-64,-13-2-488,-5 0-800</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51.226"/>
    </inkml:context>
    <inkml:brush xml:id="br0">
      <inkml:brushProperty name="width" value="0.035" units="cm"/>
      <inkml:brushProperty name="height" value="0.035" units="cm"/>
      <inkml:brushProperty name="color" value="#E71224"/>
    </inkml:brush>
  </inkml:definitions>
  <inkml:trace contextRef="#ctx0" brushRef="#br0">1 29 19236,'4'-1'2433,"3"-2"151,13-3-943,4 0-121,8-2-768,-1 4-240,8 4-312,0 4-120,0 7-144,-2 8-600</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54.223"/>
    </inkml:context>
    <inkml:brush xml:id="br0">
      <inkml:brushProperty name="width" value="0.035" units="cm"/>
      <inkml:brushProperty name="height" value="0.035" units="cm"/>
      <inkml:brushProperty name="color" value="#E71224"/>
    </inkml:brush>
  </inkml:definitions>
  <inkml:trace contextRef="#ctx0" brushRef="#br0">81 1 21517,'0'0'5273,"7"17"-4385,-13 12-696,-2 8-120,-2 15-56,4 4-8,-8 4 16,4-1-8,-3-8-8,0-5 8,8-16 56,3-6-232,2-15-1208</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54.535"/>
    </inkml:context>
    <inkml:brush xml:id="br0">
      <inkml:brushProperty name="width" value="0.035" units="cm"/>
      <inkml:brushProperty name="height" value="0.035" units="cm"/>
      <inkml:brushProperty name="color" value="#E71224"/>
    </inkml:brush>
  </inkml:definitions>
  <inkml:trace contextRef="#ctx0" brushRef="#br0">0 7 16804,'0'0'8385,"2"-1"-7808,-1 0-177,1-1-200,-1 1-56,2-1-136,0 2 8,0 0-8,41 5 0,-43-5-576,1 0-369,-1 0-383,1 0 2904</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54.813"/>
    </inkml:context>
    <inkml:brush xml:id="br0">
      <inkml:brushProperty name="width" value="0.035" units="cm"/>
      <inkml:brushProperty name="height" value="0.035" units="cm"/>
      <inkml:brushProperty name="color" value="#E71224"/>
    </inkml:brush>
  </inkml:definitions>
  <inkml:trace contextRef="#ctx0" brushRef="#br0">1 1 10594,'4'8'18241,"1"-6"-17528,4 1-666,0-1 1,0 0-1,0 0 1,0-1 0,0 0-1,0-1 1,0 0 0,0-1-1,12-1 1,103-12-87,-111 11-284</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57.268"/>
    </inkml:context>
    <inkml:brush xml:id="br0">
      <inkml:brushProperty name="width" value="0.035" units="cm"/>
      <inkml:brushProperty name="height" value="0.035" units="cm"/>
      <inkml:brushProperty name="color" value="#E71224"/>
    </inkml:brush>
  </inkml:definitions>
  <inkml:trace contextRef="#ctx0" brushRef="#br0">74 49 21717,'-26'170'2873,"-10"84"-1708,29-178-617,2 101 0,8-162-72,1-16-3,2-10-159,92-266 574,-66 174-870,77-165 0,-106 262-21,0 0 0,1 1 0,-1-1-1,1 1 1,0-1 0,1 1 0,-1 0 0,1 1 0,0-1-1,0 1 1,0 0 0,10-5 0,-11 7-4,1 0 0,-1 1 1,1-1-1,-1 1 0,1 0 1,-1 0-1,1 1 0,0 0 1,-1-1-1,1 2 0,0-1 1,-1 0-1,1 1 0,-1 0 1,1 0-1,0 0 1,-1 1-1,7 3 0,-8-5 4,0 2 0,0-1 0,0 0 0,-1 0 0,1 1 0,0 0 0,-1-1 0,1 1 0,-1 0 0,0 0 0,0 1 0,1-1 0,-2 0 0,1 1 0,0-1-1,0 1 1,-1 0 0,1-1 0,-1 1 0,0 0 0,0 0 0,0 0 0,0 0 0,0 0 0,-1 0 0,1 0 0,-1 0 0,0 0 0,0 0 0,0 0 0,-1 0 0,1 0 0,0 0 0,-1 0 0,0 0 0,-1 3 0,-2 4 0,0 0 1,-1 0 0,0-1 0,-1 0 0,0 0 0,-1 0 0,1-1 0,-1 0 0,-10 8 0,2-2 17,-35 24 1,45-34-9,0-1 1,-1 0-1,1 0 1,-1 0-1,0-1 1,0 1-1,0-2 1,0 1-1,-1-1 1,-11 2-1,7-6-498,7-4-718</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57.611"/>
    </inkml:context>
    <inkml:brush xml:id="br0">
      <inkml:brushProperty name="width" value="0.035" units="cm"/>
      <inkml:brushProperty name="height" value="0.035" units="cm"/>
      <inkml:brushProperty name="color" value="#E71224"/>
    </inkml:brush>
  </inkml:definitions>
  <inkml:trace contextRef="#ctx0" brushRef="#br0">185 0 21317,'0'8'653,"0"0"0,0 1 0,-1-1 0,0 0 1,0 0-1,-1 0 0,0 0 0,0 0 0,-4 8 1,5-15-440,-2 8-135,-10 19-78,-2 0 0,0-1-1,-36 47 1,-14 22 4,64-95-4,0 0-1,1 0 1,-1 0 0,1 0-1,-1 0 1,0 0 0,1 0-1,0 1 1,-1-1 0,1 0-1,0 0 1,0 1-1,0-1 1,-1 0 0,1 0-1,1 1 1,-1-1 0,0 2-1,0-3 2,1 1-1,-1 0 1,1-1-1,-1 1 1,1-1-1,-1 1 1,1-1-1,-1 1 1,1-1-1,0 0 1,-1 1-1,1-1 1,0 0-1,-1 1 1,1-1-1,0 0 1,-1 0-1,1 1 1,0-1-1,0 0 1,-1 0-1,2 0 1,6 0 8,0-1 0,0 0 0,0 0 0,11-3 0,-16 3-11,144-35-670,-89 23-746</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58.171"/>
    </inkml:context>
    <inkml:brush xml:id="br0">
      <inkml:brushProperty name="width" value="0.035" units="cm"/>
      <inkml:brushProperty name="height" value="0.035" units="cm"/>
      <inkml:brushProperty name="color" value="#E71224"/>
    </inkml:brush>
  </inkml:definitions>
  <inkml:trace contextRef="#ctx0" brushRef="#br0">343 7 21933,'3'-6'7177,"-21"7"-6913,0 19-160,-9 16-136,-6 7 8,-5 12 16,1 2 8,1 2 16,0-5-8,8-4 8,1-7 120,6-11-456,7-6-536,1-20-544</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0:56:48.698"/>
    </inkml:context>
    <inkml:brush xml:id="br0">
      <inkml:brushProperty name="width" value="0.05" units="cm"/>
      <inkml:brushProperty name="height" value="0.05" units="cm"/>
    </inkml:brush>
  </inkml:definitions>
  <inkml:trace contextRef="#ctx0" brushRef="#br0">6034 161 19892,'-13'-2'299,"1"-1"-1,0 0 0,0-1 0,0 0 1,0-1-1,0 0 0,-14-10 0,-33-14 1064,35 22-1070,1 0 1,-1 1-1,-1 2 0,1 0 1,0 2-1,-29 1 1,-151 14-240,149-7 22,12-2-69,-696 54 177,-572 11-187,754-46 25,58-3 12,3 28-12,36 27-12,8 33-15,365-81-4,1 5 0,-95 50 0,121-50 3,1 2 0,2 4 0,-83 69 0,120-90 1,1 2 0,1 0 0,1 2-1,1 0 1,0 0 0,-21 41 0,31-50-2,0 0 0,1 0 1,0 1-1,1 0 0,1 0 1,0 0-1,1 0 0,0 0 0,1 1 1,0-1-1,1 1 0,1-1 1,0 0-1,1 1 0,3 13 1,-1-17 0,0 0 1,1 1 0,0-2 0,0 1 0,1 0 0,0-1 0,1 0 0,0-1 0,1 0 0,0 0 0,0 0 0,0-1 0,1 0 0,0-1 0,0 0 0,18 9 0,9 1 8,0 0 0,1-3 1,49 12-1,21 1-9,154 16 0,112-11-24,-71-8 20,98 19 12,332 30-22,0-47-4,-235-46-17,591-101 1,461-228 60,-1060 195-13,-364 108 5,216-114 1,-338 159-10,29-16 10,32-24 1,-55 36 15,-1-1 0,0 0 0,-1-1-1,1 0 1,-1 0 0,-1 0 0,0-1 0,7-11 0,-11 16 4,-1 0 1,1-1 0,-1 1 0,0 0 0,0 0 0,0-1-1,0 1 1,-1-1 0,0 1 0,0-1 0,0 1 0,-1 0-1,1-1 1,-1 1 0,0 0 0,0-1 0,-1 1 0,1 0-1,-1 0 1,0 0 0,0 0 0,0 0 0,0 0 0,-1 1-1,0-1 1,-3-3 0,-8-8 69,0 0-1,-2 1 1,0 1 0,-22-15-1,-24-13-49,-2 3-1,-1 3 0,-92-36 0,-221-58-700,155 64-494,-253-37 1,215 64-68</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58.344"/>
    </inkml:context>
    <inkml:brush xml:id="br0">
      <inkml:brushProperty name="width" value="0.035" units="cm"/>
      <inkml:brushProperty name="height" value="0.035" units="cm"/>
      <inkml:brushProperty name="color" value="#E71224"/>
    </inkml:brush>
  </inkml:definitions>
  <inkml:trace contextRef="#ctx0" brushRef="#br0">1 1 22557,'13'7'1304,"3"4"320,2 4-287,5 8-593,2 1-376,3 0-200,4 1-88,5-7 16,5-1-344,-2 1-1192</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58.660"/>
    </inkml:context>
    <inkml:brush xml:id="br0">
      <inkml:brushProperty name="width" value="0.035" units="cm"/>
      <inkml:brushProperty name="height" value="0.035" units="cm"/>
      <inkml:brushProperty name="color" value="#E71224"/>
    </inkml:brush>
  </inkml:definitions>
  <inkml:trace contextRef="#ctx0" brushRef="#br0">144 3 22197,'4'-1'375,"0"0"0,1 1 1,-1-1-1,1 1 1,-1 0-1,1 1 0,-1-1 1,1 1-1,-1 0 0,1 0 1,4 2-1,-8-3-295,0 1 1,0 0-1,0-1 0,0 1 1,0 0-1,0 0 0,0 0 1,0-1-1,0 1 1,0 0-1,-1 0 0,1 0 1,0 1-1,-1-1 0,1 0 1,-1 0-1,1 2 0,0-1-54,-1 1 0,1-1 0,-1 1 0,0-1 0,0 1 0,0-1 0,-1 1-1,1-1 1,-1 1 0,1-1 0,-2 5 0,-6 11 22,-1-1-1,0 0 1,-2 0-1,1-1 0,-2 0 1,-20 21-1,-9 13 0,27-32-21,1 2 0,0-1-1,2 2 1,-16 36 0,26-55-23,0 0 0,1-1 0,-1 1 0,1 0 0,-1 0 0,1-1-1,0 1 1,0 0 0,0 0 0,0-1 0,0 1 0,0 0 0,0 0 0,0 0 0,1-1 0,-1 1-1,1 0 1,-1-1 0,1 1 0,0 0 0,0-1 0,-1 1 0,1-1 0,0 1 0,1-1-1,-1 1 1,0-1 0,0 0 0,1 0 0,-1 1 0,0-1 0,1 0 0,-1 0 0,1 0-1,-1-1 1,1 1 0,0 0 0,-1-1 0,1 1 0,2 0 0,21 5 0,1-2 1,-1 0 0,1-2-1,0-1 1,42-3-1,-3-3-167</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44.740"/>
    </inkml:context>
    <inkml:brush xml:id="br0">
      <inkml:brushProperty name="width" value="0.035" units="cm"/>
      <inkml:brushProperty name="height" value="0.035" units="cm"/>
      <inkml:brushProperty name="color" value="#E71224"/>
    </inkml:brush>
  </inkml:definitions>
  <inkml:trace contextRef="#ctx0" brushRef="#br0">178 18 11883,'10'-17'7493,"-11"21"-2686,-18 32-2964,-9 16-1621,3 1 1,2 1 0,3 1 0,2 0 0,3 2 0,2 0 0,-10 99 0,21-144-192,2 0 0,-1 0 0,1 0 0,1 0 0,4 24 0,-4-34-81,0 1 1,-1 0 0,1-1-1,0 1 1,1 0-1,-1-1 1,0 1 0,1-1-1,-1 0 1,1 1-1,0-1 1,0 0-1,0 0 1,0 0 0,0 0-1,0-1 1,0 1-1,1 0 1,-1-1 0,1 0-1,-1 1 1,1-1-1,0 0 1,-1 0 0,1-1-1,0 1 1,-1 0-1,1-1 1,0 0-1,0 0 1,4 0 0,36-7-3840</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45.520"/>
    </inkml:context>
    <inkml:brush xml:id="br0">
      <inkml:brushProperty name="width" value="0.035" units="cm"/>
      <inkml:brushProperty name="height" value="0.035" units="cm"/>
      <inkml:brushProperty name="color" value="#E71224"/>
    </inkml:brush>
  </inkml:definitions>
  <inkml:trace contextRef="#ctx0" brushRef="#br0">65 1 19132,'0'0'2051,"1"2"-201,0 21-1223,0 0 1,-2-1-1,0 1 0,-2-1 1,-6 32-1,0-6-373,-34 433 1429,42-463-1371,9-40 196,0-13-282,6-57-1,3-14-208,-13 91-24,0 1 0,1 0 0,0 0 1,1 0-1,9-15 0,-14 27-28,-1 8-133,-1 7 162,0 1 0,-1-1 0,-1 1-1,0-1 1,-1 0 0,-9 19-1,13-31 46</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46.216"/>
    </inkml:context>
    <inkml:brush xml:id="br0">
      <inkml:brushProperty name="width" value="0.035" units="cm"/>
      <inkml:brushProperty name="height" value="0.035" units="cm"/>
      <inkml:brushProperty name="color" value="#E71224"/>
    </inkml:brush>
  </inkml:definitions>
  <inkml:trace contextRef="#ctx0" brushRef="#br0">1 9 14699,'0'0'8306,"9"-4"-4172,-5 3-4013,1 0 1,-1 0-1,1 0 0,-1 1 1,1-1-1,-1 1 0,1 0 0,-1 0 1,1 1-1,-1-1 0,1 1 1,-1 0-1,1 0 0,-1 1 1,0-1-1,0 1 0,0 0 0,0 0 1,6 5-1,57 37 311,83 53-72,-138-90-853</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46.592"/>
    </inkml:context>
    <inkml:brush xml:id="br0">
      <inkml:brushProperty name="width" value="0.035" units="cm"/>
      <inkml:brushProperty name="height" value="0.035" units="cm"/>
      <inkml:brushProperty name="color" value="#E71224"/>
    </inkml:brush>
  </inkml:definitions>
  <inkml:trace contextRef="#ctx0" brushRef="#br0">6 159 21981,'-5'13'3328,"5"-13"-3250,0 0-1,0 0 1,0 1 0,0-1 0,0 0 0,0 0-1,0 0 1,0 1 0,1-1 0,-1 0 0,0 0-1,0 0 1,0 0 0,0 0 0,0 1 0,1-1-1,-1 0 1,0 0 0,0 0 0,0 0 0,0 0-1,1 0 1,-1 0 0,0 1 0,0-1 0,1 0-1,-1 0 1,0 0 0,0 0 0,0 0-1,1 0 1,-1 0 0,0 0 0,2 0 44,0-1 1,0 1-1,-1-1 1,1 1-1,0-1 0,-1 1 1,1-1-1,-1 0 1,1 0-1,-1 0 0,1 1 1,-1-2-1,2 0 1,18-19-12,-1 0 1,-1-2 0,-1 0 0,-1-1 0,14-27-1,-30 49-137,-1 17-52,-3 61-71,-1-47-142,2 0 0,0-1 0,2 1 0,6 39 0,-1-47-1605</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1:00.698"/>
    </inkml:context>
    <inkml:brush xml:id="br0">
      <inkml:brushProperty name="width" value="0.035" units="cm"/>
      <inkml:brushProperty name="height" value="0.035" units="cm"/>
      <inkml:brushProperty name="color" value="#E71224"/>
    </inkml:brush>
  </inkml:definitions>
  <inkml:trace contextRef="#ctx0" brushRef="#br0">34 359 13003,'-3'2'1112,"0"0"0,1 0 0,-1 0 0,0 0 0,1 1 0,0-1 0,-4 5 0,5-4-914,-1 0 1,1 0-1,0 0 1,0 0-1,0 0 1,0 0-1,1 0 0,-1 1 1,1-1-1,0 0 1,0 0-1,0 6 1,9 17 1917,-7-29-1765,1-1-283,0 0 0,0-1 0,0 1 1,-1-1-1,0 0 0,0 0 0,-1 0 1,1 0-1,-1 0 0,1-6 0,6-61 246,-6 46-227,12-220 287,-14 242-439,0 1-79,0 1 0,0-1-1,1 1 1,-1-1 0,0 1-1,1-1 1,0 1 0,-1-1-1,1 1 1,0 0 0,0-1-1,1 1 1,0-2 0,5-4-1645</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1:01.041"/>
    </inkml:context>
    <inkml:brush xml:id="br0">
      <inkml:brushProperty name="width" value="0.035" units="cm"/>
      <inkml:brushProperty name="height" value="0.035" units="cm"/>
      <inkml:brushProperty name="color" value="#E71224"/>
    </inkml:brush>
  </inkml:definitions>
  <inkml:trace contextRef="#ctx0" brushRef="#br0">1 431 21629,'0'0'4273,"0"-4"-3891,2-12-298,0 1-1,1 0 1,1 0-1,1 0 1,7-16-1,2-10 36,2-9-19,4-7 70,22-115-1,-42 172-164,0 0-1,1 1 0,-1-1 1,0 0-1,0 0 0,1 0 1,-1 0-1,0 0 0,0 0 1,0 0-1,1 0 1,-1 0-1,0 1 0,0-1 1,0 0-1,1 0 0,-1 0 1,0 0-1,0 1 1,0-1-1,0 0 0,1 0 1,-1 0-1,0 1 0,0-1 1,0 0-1,0 0 0,0 0 1,0 1-1,0-1 1,0 0-1,0 0 0,0 1 1,0-1-1,0 0 0,0 0 1,0 1-1,0-1 0,0 0 1,22 72 75,-18-51-137,2 0 0,1-1 0,0 0 0,1-1 0,2 0 0,20 33 0,-15-34 792</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1:06.916"/>
    </inkml:context>
    <inkml:brush xml:id="br0">
      <inkml:brushProperty name="width" value="0.035" units="cm"/>
      <inkml:brushProperty name="height" value="0.035" units="cm"/>
      <inkml:brushProperty name="color" value="#E71224"/>
    </inkml:brush>
  </inkml:definitions>
  <inkml:trace contextRef="#ctx0" brushRef="#br0">1 1 19636,'0'0'6834,"3"14"-6290,4 17-536,-3 8-56,0 7 56,1 3 8,-2-3 48,0-6-8,-1-7 32,1-6-232,-3-11-1225,-4-5-567</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1:07.242"/>
    </inkml:context>
    <inkml:brush xml:id="br0">
      <inkml:brushProperty name="width" value="0.035" units="cm"/>
      <inkml:brushProperty name="height" value="0.035" units="cm"/>
      <inkml:brushProperty name="color" value="#E71224"/>
    </inkml:brush>
  </inkml:definitions>
  <inkml:trace contextRef="#ctx0" brushRef="#br0">12 481 17852,'-2'3'712,"0"-1"0,1 1 1,0-1-1,0 1 0,0 0 0,0 0 1,0 0-1,0 0 0,1 0 1,-1 3-1,4-8-332,5-8-261,0-1 1,-1 0 0,-1 0-1,0 0 1,0-1-1,-1 0 1,6-20-1,4-7-4,21-47 136,40-151 1,-74 228-238,7-21 400,-9 30-409,0 0 0,0 0 0,0 0-1,0 0 1,1 0 0,-1-1 0,0 1-1,0 0 1,0 0 0,0 0 0,0 0-1,0 0 1,0 0 0,1 0-1,-1 0 1,0 0 0,0-1 0,0 1-1,0 0 1,0 0 0,1 0 0,-1 0-1,0 0 1,0 0 0,0 0 0,0 0-1,0 0 1,1 0 0,-1 0-1,0 0 1,0 0 0,0 0 0,0 0-1,0 0 1,1 0 0,-1 0 0,0 0-1,0 0 1,0 1 0,0-1-1,0 0 1,1 0 0,-1 0 0,0 0-1,0 0 1,7 15 65,5 23-114,-4-12 15,1 0 1,1-1 0,23 44-1,-14-46-795,-18-22 587,1 0-1,-1 0 1,1-1-1,-1 1 1,1-1-1,0 1 1,-1-1-1,1 0 1,-1 1-1,1-1 1,2 0-1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3:33.185"/>
    </inkml:context>
    <inkml:brush xml:id="br0">
      <inkml:brushProperty name="width" value="0.025" units="cm"/>
      <inkml:brushProperty name="height" value="0.025" units="cm"/>
    </inkml:brush>
  </inkml:definitions>
  <inkml:trace contextRef="#ctx0" brushRef="#br0">10 11 5285,'0'0'13592,"-2"8"-13053,-1 2-382,-2 28 454,5-39-588,1 1-1,-1 0 1,0 0-1,0 0 1,0 0-1,1 0 1,-1-1-1,0 1 1,0 0-1,0 0 0,1 0 1,-1 0-1,0 0 1,0 0-1,1 0 1,-1 0-1,0 0 1,0 0-1,1 0 1,-1 0-1,0 0 0,0 0 1,1 0-1,-1 0 1,0 0-1,0 0 1,1 0-1,-1 0 1,0 1-1,0-1 1,1 0-1,-1 0 0,0 0 1,0 0-1,0 0 1,1 1-1,-1-1 1,0 0-1,0 0 1,0 0-1,0 1 1,0-1-1,1 0 0,-1 0 1,0 0-1,0 1 1,0-1-1,0 0 1,0 0-1,0 1 1,0-1-1,0 0 1,0 0-1,0 1 0,0-1 1,0 0-1,0 0 1,0 1-1,0-1 1,0 0-1,0 0 1,0 1-1,10-20 832,-7-34 1498,-3 53-2313,0 0 0,0 0 0,-1 0-1,1 1 1,0-1 0,0 0 0,0 0-1,0 0 1,0 0 0,0 0 0,0 0-1,0 0 1,0 0 0,0 0-1,0 0 1,-1 0 0,1 0 0,0 0-1,0 0 1,0 0 0,0 0 0,0 0-1,0 0 1,0 0 0,0 0 0,0 0-1,-1 0 1,1 0 0,0 0-1,0 0 1,0 0 0,0 0 0,0 0-1,0-1 1,0 1 0,0 0 0,0 0-1,0 0 1,0 0 0,-1 0 0,1 0-1,0 0 1,-5 31 177,4 53-200,15-135 288,-19 110-2492,-3-12-4400,6-35 80</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1:08.863"/>
    </inkml:context>
    <inkml:brush xml:id="br0">
      <inkml:brushProperty name="width" value="0.035" units="cm"/>
      <inkml:brushProperty name="height" value="0.035" units="cm"/>
      <inkml:brushProperty name="color" value="#E71224"/>
    </inkml:brush>
  </inkml:definitions>
  <inkml:trace contextRef="#ctx0" brushRef="#br0">19 6 22213,'2'-6'5233,"-2"21"-4809,-3 10-368,-4 8-48,4 9-8,0-2-8,-1-1 48,4-3 24,0-9-768,1-6-688</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1:09.221"/>
    </inkml:context>
    <inkml:brush xml:id="br0">
      <inkml:brushProperty name="width" value="0.035" units="cm"/>
      <inkml:brushProperty name="height" value="0.035" units="cm"/>
      <inkml:brushProperty name="color" value="#E71224"/>
    </inkml:brush>
  </inkml:definitions>
  <inkml:trace contextRef="#ctx0" brushRef="#br0">1 330 18860,'0'0'3723,"11"1"-51,-8 0-3646,0-1 1,1 1-1,-1-1 0,0 0 1,0 0-1,0 0 0,0 0 1,0-1-1,0 1 0,0-1 1,0 1-1,0-1 1,0 0-1,0 0 0,0-1 1,-1 1-1,1-1 0,0 1 1,-1-1-1,1 0 0,-1 0 1,0 0-1,1 0 0,2-5 1,20-26 130,-1-2 1,-2-1-1,30-68 1,-22 42-92,-28 57-58,1 1 0,-1 0 0,0 0 0,1 0 0,5-5 0,-8 8-7,1 1-1,-1 0 1,1-1 0,-1 1-1,0 0 1,1-1 0,-1 1-1,1 0 1,-1 0 0,1 0-1,-1-1 1,1 1 0,-1 0-1,1 0 1,-1 0 0,1 0-1,-1 0 1,1 0 0,-1 0 0,1 0-1,0 0 1,0 1-2,0-1-1,0 1 1,0-1-1,0 1 1,-1-1 0,1 1-1,0 0 1,-1-1 0,1 1-1,0 0 1,-1 0 0,1 0-1,-1-1 1,1 1 0,0 2-1,7 15-19,-1 0 0,9 37-1,7 19-171,-11-48-587</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51.941"/>
    </inkml:context>
    <inkml:brush xml:id="br0">
      <inkml:brushProperty name="width" value="0.035" units="cm"/>
      <inkml:brushProperty name="height" value="0.035" units="cm"/>
      <inkml:brushProperty name="color" value="#E71224"/>
    </inkml:brush>
  </inkml:definitions>
  <inkml:trace contextRef="#ctx0" brushRef="#br0">0 2 21237,'6'-2'4987,"0"8"-4076,1 13-1132,-3 4 294,0 0 1,-2 0 0,-1 0-1,-1 1 1,-6 42-1,3-28 62,-3 50 109,-6 182 69,12-270-295,0 0-1,0 1 0,0-1 1,0 1-1,-1-1 0,1 1 1,0-1-1,0 0 0,0 1 0,0-1 1,1 1-1,-1-1 0,0 0 1,0 1-1,0-1 0,0 1 1,0-1-1,0 0 0,1 1 1,-1-1-1,0 1 0,0-1 1,0 0-1,1 1 0,-1-1 1,0 0-1,1 1 0,-1-1 0,0 0 1,1 1-1,7-12 331,8-26 102,-16 36-438,28-86 173,30-176 0,-56 254-185,0-6 0,1 0 0,1 0 0,0 0 0,9-21 0,-11 32-4,0 0 0,0 1 0,0-1 0,0 1 0,1 0 1,-1 0-1,1 0 0,0 0 0,0 0 0,0 0 0,0 1 0,1-1 0,-1 1 0,1 0 1,-1 0-1,1 1 0,0-1 0,0 1 0,-1-1 0,1 1 0,0 0 0,5 0 0,1 0-6,-1 0-1,1 1 1,0 0-1,0 1 1,-1 0-1,1 0 1,-1 1-1,1 0 1,13 5-1,-22-6 8,0-1 0,0 1 0,0-1-1,0 1 1,0 0 0,-1 0 0,1-1 0,0 1 0,0 0 0,0 0 0,-1 0-1,1 0 1,0 0 0,-1 0 0,1 0 0,-1 0 0,1 0 0,-1 0-1,0 0 1,1 0 0,-1 1 0,0-1 0,0 0 0,0 0 0,0 0 0,0 0-1,0 0 1,0 1 0,0-1 0,0 0 0,-1 0 0,1 0 0,0 0-1,-1 0 1,1 0 0,-1 0 0,1 1 0,-2 0 0,-2 6-13,0-1 0,-1 0-1,-10 13 1,13-18 12,-11 12 19,0 0 1,0-1-1,-1-1 0,-1 0 0,-26 16 0,6-8-703,-57 23 0,80-37-822,9-4-372</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52.252"/>
    </inkml:context>
    <inkml:brush xml:id="br0">
      <inkml:brushProperty name="width" value="0.035" units="cm"/>
      <inkml:brushProperty name="height" value="0.035" units="cm"/>
      <inkml:brushProperty name="color" value="#E71224"/>
    </inkml:brush>
  </inkml:definitions>
  <inkml:trace contextRef="#ctx0" brushRef="#br0">0 121 16323,'3'10'7823,"4"-8"-3354,-5-3-4239,1 1 0,-1-1 1,0 0-1,0 0 0,1 0 0,-1-1 0,0 1 1,2-3-1,39-35-1200,-22 14 997,-13 15-23,-1 1 1,2 0-1,-1 1 1,13-10-1,-21 18-4,0-1-1,1 1 0,-1 0 1,0 0-1,1-1 0,-1 1 1,1 0-1,-1 0 0,0 0 1,1 0-1,-1-1 0,1 1 1,-1 0-1,0 0 0,1 0 1,-1 0-1,1 0 0,-1 0 1,1 0-1,-1 0 0,0 0 1,1 0-1,-1 0 1,1 1-1,-1-1 0,0 0 1,1 0-1,-1 0 0,1 0 1,-1 1-1,1-1 0,6 15-30,-4 25-25,-3-36 52,-1 39-3,-11 65 0,0 6-544,11-87-740</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53.074"/>
    </inkml:context>
    <inkml:brush xml:id="br0">
      <inkml:brushProperty name="width" value="0.035" units="cm"/>
      <inkml:brushProperty name="height" value="0.035" units="cm"/>
      <inkml:brushProperty name="color" value="#E71224"/>
    </inkml:brush>
  </inkml:definitions>
  <inkml:trace contextRef="#ctx0" brushRef="#br0">243 59 12643,'9'-10'4372,"-6"7"-3483,0 0-1,-1 0 0,1 1 1,-1-2-1,0 1 0,0 0 1,0 0-1,-1-1 0,1 1 1,-1 0-1,0-1 0,2-6 0,-10 9 190,1 1-1068,0 1 0,0-1 0,0 1 0,0 0 0,1 0 0,-1 1 0,0 0 0,1 0 0,-1 0 0,1 1 0,0 0 0,0 0 0,-9 6 0,-3 5-11,0 0 0,1 1 0,1 0 0,0 1-1,1 1 1,1 1 0,1-1 0,0 2 0,1 0 0,2 0 0,-1 1-1,-9 33 1,18-51 2,0 1 0,0 0 1,1-1-1,-1 1 0,1 0 0,0 0 0,-1-1 0,1 1 0,0 0 0,1 0 0,-1-1 0,0 1 0,1 0 0,0 0 0,-1-1 0,1 1 0,0-1 0,0 1 0,1-1 0,-1 1 0,0-1 0,1 0 1,2 3-1,-2-3-12,1 1 1,0-1-1,-1-1 1,1 1 0,0 0-1,0-1 1,0 1 0,1-1-1,-1 0 1,0 0-1,0 0 1,1-1 0,-1 1-1,0-1 1,1 0-1,-1 0 1,0 0 0,7-1-1,27-7-865,5-8-740</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53.399"/>
    </inkml:context>
    <inkml:brush xml:id="br0">
      <inkml:brushProperty name="width" value="0.035" units="cm"/>
      <inkml:brushProperty name="height" value="0.035" units="cm"/>
      <inkml:brushProperty name="color" value="#E71224"/>
    </inkml:brush>
  </inkml:definitions>
  <inkml:trace contextRef="#ctx0" brushRef="#br0">0 28 17428,'2'4'154,"3"5"5866,-4-9-5752,0 0-1,-1 0 1,1 0 0,0-1-1,0 1 1,0 0-1,0 0 1,-1 0 0,1-1-1,0 1 1,0 0-1,-1-1 1,1 1 0,0-1-1,0 1 1,-1-1-1,1 1 1,0-1 0,0 0-1,8-8-160,-6 6-74,-1 0 1,1 0 0,1 1-1,-1-1 1,0 1 0,1-1 0,5-2-1,-3 6-54,-4 0 18,-1-1 1,1 1-1,-1-1 0,0 1 1,1-1-1,-1 1 1,0 0-1,1 0 0,-1 0 1,0 0-1,0 0 0,0 0 1,0 0-1,0 0 0,0 0 1,0 0-1,0 1 1,-1-1-1,1 0 0,0 1 1,0 1-1,0 1-3,0 0-1,0 0 1,-1 0-1,1 1 1,-1-1-1,0 0 1,-1 9 0,-12 82-38,-3 49 120,16-115-254</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55.405"/>
    </inkml:context>
    <inkml:brush xml:id="br0">
      <inkml:brushProperty name="width" value="0.035" units="cm"/>
      <inkml:brushProperty name="height" value="0.035" units="cm"/>
      <inkml:brushProperty name="color" value="#E71224"/>
    </inkml:brush>
  </inkml:definitions>
  <inkml:trace contextRef="#ctx0" brushRef="#br0">0 1 18260,'0'0'6536,"2"3"-5541,22 51-104,24 83 0,10 27-972,-48-143 54,0 0-1,1-1 1,1 0-1,1 0 1,20 22-1,-32-40-721</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55.997"/>
    </inkml:context>
    <inkml:brush xml:id="br0">
      <inkml:brushProperty name="width" value="0.035" units="cm"/>
      <inkml:brushProperty name="height" value="0.035" units="cm"/>
      <inkml:brushProperty name="color" value="#E71224"/>
    </inkml:brush>
  </inkml:definitions>
  <inkml:trace contextRef="#ctx0" brushRef="#br0">10 650 12955,'-1'0'336,"0"1"0,1-1 1,-1 1-1,0-1 0,1 1 0,-1-1 1,1 1-1,-1 0 0,1-1 0,-1 1 1,1 0-1,0-1 0,-1 1 0,1 0 1,0-1-1,-1 1 0,1 0 0,0 0 1,0 0-1,-1-1 0,1 1 0,0 0 1,0 0-1,0 0 0,0-1 0,0 1 1,1 0-1,-1 0 0,0-1 0,0 1 1,0 0-1,1 0 0,-1 0 0,0-1 1,1 1-1,0 0 0,5 0 1654,-1-1-1859,0 0-1,-1-1 1,1 0 0,-1 0 0,1 0-1,-1 0 1,1-1 0,-1 0 0,0 0 0,0 0-1,0 0 1,6-5 0,8-6 232,23-22 1,-21 17-292,73-73 64,141-174 0,-183 207-131,2 2 0,73-60 0,-123 114-20,-4 5-14,0 0 23,0 0 0,0 0 0,0 0 0,-1-1 0,1 1 0,-1 0 0,0-1 0,0 1 0,0-1 0,0 1 0,0-1 0,-4 3 0,-2 2-6,-74 76-26,-20 23 68,41-37-109,18-21-73,-48 69-1,2 16 151,88-132-6,15-19-8760</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1:10.251"/>
    </inkml:context>
    <inkml:brush xml:id="br0">
      <inkml:brushProperty name="width" value="0.035" units="cm"/>
      <inkml:brushProperty name="height" value="0.035" units="cm"/>
      <inkml:brushProperty name="color" value="#E71224"/>
    </inkml:brush>
  </inkml:definitions>
  <inkml:trace contextRef="#ctx0" brushRef="#br0">4 8 19748,'1'-7'6330,"-2"35"-5762,-1 9-480,2 9-72,-1 10 24,1 4 24,0 1-24,1-4 24,1-8 40,1-11-176,-3-16-960,0-21-361</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1:10.639"/>
    </inkml:context>
    <inkml:brush xml:id="br0">
      <inkml:brushProperty name="width" value="0.035" units="cm"/>
      <inkml:brushProperty name="height" value="0.035" units="cm"/>
      <inkml:brushProperty name="color" value="#E71224"/>
    </inkml:brush>
  </inkml:definitions>
  <inkml:trace contextRef="#ctx0" brushRef="#br0">1 481 18748,'3'-5'8217,"11"-4"-6466,1-2-1957,-11 3 283,1 1-1,-1-1 1,-1 0-1,0 0 1,0 0 0,2-10-1,3-7 22,96-302 139,-101 316-234,-2 9-2,-1 0-1,1 0 0,0 0 0,-1 0 0,1 0 0,0 0 0,0 0 1,0 0-1,0 0 0,1 0 0,-1 1 0,3-3 0,-4 4-1,0 0-1,1 0 1,-1 0-1,0 0 1,1 0-1,-1 0 1,0 0-1,1 0 1,-1 0-1,0 0 1,1 0-1,-1 0 1,0 0-1,1 0 1,-1 1-1,0-1 1,1 0-1,-1 0 1,0 0-1,0 1 1,1-1-1,-1 0 1,0 0-1,0 1 1,1-1-1,-1 0 1,0 1-1,0-1 1,0 0-1,0 1 1,1-1-1,-1 0 1,0 1-1,0-1 1,0 0-1,0 1 1,0-1 0,0 1-1,6 18-40,-5-18 38,10 43-204,-1 1-1,6 72 1,-13-76-851</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3:46.858"/>
    </inkml:context>
    <inkml:brush xml:id="br0">
      <inkml:brushProperty name="width" value="0.025" units="cm"/>
      <inkml:brushProperty name="height" value="0.025" units="cm"/>
    </inkml:brush>
  </inkml:definitions>
  <inkml:trace contextRef="#ctx0" brushRef="#br0">44 1 16367,'0'0'7303,"12"7"-5578,3 1-1297,0 0-1,1 0 1,0-1 0,0-1 0,1-1 0,22 4 0,71 3-108,-64-9-280,65 14 0,-110-17-34,0 0 0,0 0 0,0 0 0,0 1 0,0-1 0,0 0 0,0 0 0,0 1 0,-1-1 0,1 0 1,0 1-1,0-1 0,0 1 0,-1-1 0,1 1 0,0 0 0,0-1 0,-1 1 0,1 0 0,-1-1 0,1 1 0,-1 0 0,1 0 0,-1-1 0,1 3 0,-1-2 23,0 0 0,0 0-1,0 0 1,-1 0-1,1 0 1,-1 0-1,1 0 1,-1 0 0,1 0-1,-1-1 1,1 1-1,-1 0 1,0 0-1,0 0 1,1-1-1,-1 1 1,0 0 0,-1 0-1,-51 31 1012,47-29-1002,-163 72 959,108-50-396,-105 58 0,165-83-603,1 0-1,-1 0 1,1 1-1,-1-1 1,1 0-1,-1 0 1,1 0-1,0 1 1,-1-1-1,1 0 1,-1 0-1,1 1 1,0-1-1,-1 0 1,1 1-1,0-1 1,-1 1-1,1-1 1,0 0-1,-1 1 1,1-1-1,0 1 1,0-1-1,0 1 1,-1-1-1,1 1 1,0-1-1,0 1 1,0-1-1,0 1 1,0-1-1,0 1 1,0 0-1,17 3-288,38-5-1144,-49 0 1031,92-14-9483,-46 1 593</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1:12.596"/>
    </inkml:context>
    <inkml:brush xml:id="br0">
      <inkml:brushProperty name="width" value="0.035" units="cm"/>
      <inkml:brushProperty name="height" value="0.035" units="cm"/>
      <inkml:brushProperty name="color" value="#E71224"/>
    </inkml:brush>
  </inkml:definitions>
  <inkml:trace contextRef="#ctx0" brushRef="#br0">0 1 12299,'0'0'14251,"0"1"-13243,0 35-736,2-10-144,-1 10-104,2 1-24,0 2 24,1 1 8,-1-3-368,1-7-704,-1-8 3192</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1:12.955"/>
    </inkml:context>
    <inkml:brush xml:id="br0">
      <inkml:brushProperty name="width" value="0.035" units="cm"/>
      <inkml:brushProperty name="height" value="0.035" units="cm"/>
      <inkml:brushProperty name="color" value="#E71224"/>
    </inkml:brush>
  </inkml:definitions>
  <inkml:trace contextRef="#ctx0" brushRef="#br0">0 356 21917,'0'0'4391,"3"-3"-4091,8-11-163,-1-1 0,0 0 0,-1-1 0,-1 0 0,-1 0 0,0-1 0,6-23 0,25-128 453,-33 137-429,-4 27-149,1 4-21,-1 1 6,1 0-1,-1 0 1,0 0-1,0 0 1,0 0-1,0 0 1,0 0-1,0 0 1,0 0-1,0 0 1,0 1-1,-1-1 1,1 0-1,-1 1 1,1-1-1,-1 1 1,1 1-1,10 36-8,-5-18 15,-2-7-32,0-1-1,1-1 0,0 1 1,1-1-1,0 0 1,14 20-1,-7-20-1335</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1:14.371"/>
    </inkml:context>
    <inkml:brush xml:id="br0">
      <inkml:brushProperty name="width" value="0.035" units="cm"/>
      <inkml:brushProperty name="height" value="0.035" units="cm"/>
      <inkml:brushProperty name="color" value="#E71224"/>
    </inkml:brush>
  </inkml:definitions>
  <inkml:trace contextRef="#ctx0" brushRef="#br0">10 44 18236,'-2'-43'9293,"2"46"-8681,-3 15-465,1 0 0,1 1 0,3 34 0,-1 5-133,-3-8 0,0-18-18,1 0 0,4 35 0,-2-65-43,-1 0-34,0 0 1,0 0-1,0-1 0,0 1 1,1 0-1,-1-1 0,1 1 0,-1 0 1,1-1-1,-1 1 0,1 0 1,0-1-1,0 1 0,0-1 1,0 1-1,0-1 0,2 2 1,4-2-1697</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1:15.073"/>
    </inkml:context>
    <inkml:brush xml:id="br0">
      <inkml:brushProperty name="width" value="0.035" units="cm"/>
      <inkml:brushProperty name="height" value="0.035" units="cm"/>
      <inkml:brushProperty name="color" value="#E71224"/>
    </inkml:brush>
  </inkml:definitions>
  <inkml:trace contextRef="#ctx0" brushRef="#br0">0 440 20380,'0'0'91,"0"0"0,1 0-1,-1 0 1,0-1 0,0 1 0,0 0 362,0 0-362,0 0 0,0 0-1,0 0 1,0 0 0,1 0-1,-1 0 1,0 0 0,0 0 0,0 0-1,0 0 1,0 0 0,0-1-1,0 1 1,0 0 0,0 0 0,1 0-1,-1 0 1,0 0 0,0 0-1,0 1 1,0-1 0,0 0 0,0 0-1,0 0 1,0 0 0,1 0-1,-1 0 1,0 0 0,0 0 0,0 0-1,0 0 364,0 0-363,0 0-1,0 0 1,0 1 0,0-1-1,1 0 1,-1 0 0,0 0 0,0 0-1,0 0 1,0 0 0,0 0-1,0 0 1,0 0 0,0 1 0,10-16 1083,12-28-988,99-294 408,-120 332-590,1 0-1,0 0 1,0 1 0,0-1-1,1 1 1,5-8-1,-8 12-3,0-1-1,1 1 0,-1 0 1,1-1-1,-1 1 0,0-1 1,1 1-1,-1 0 1,1-1-1,-1 1 0,1 0 1,-1 0-1,1-1 0,-1 1 1,1 0-1,0 0 0,-1 0 1,1 0-1,-1 0 1,1 0-1,-1 0 0,1 0 1,0 0-1,-1 0 0,1 0 1,0 1-3,1-1 1,-1 1 0,0 0 0,0 0-1,-1 0 1,1-1 0,0 1-1,0 0 1,0 0 0,0 1-1,-1-1 1,1 0 0,-1 0 0,1 0-1,-1 0 1,1 3 0,10 21-258,-2 1 0,0 0-1,-2 0 1,7 52 0,-11-34-1379</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1:18.991"/>
    </inkml:context>
    <inkml:brush xml:id="br0">
      <inkml:brushProperty name="width" value="0.035" units="cm"/>
      <inkml:brushProperty name="height" value="0.035" units="cm"/>
      <inkml:brushProperty name="color" value="#E71224"/>
    </inkml:brush>
  </inkml:definitions>
  <inkml:trace contextRef="#ctx0" brushRef="#br0">1 1 22725,'0'0'2512,"0"1"-1471,10 34-329,-4-13-216,-4 7-264,4 1-24,-3 2-176,1-1-8,-1 2-8,0 0-16,1-1-96,-1-2-416,0-12 2472</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1:19.379"/>
    </inkml:context>
    <inkml:brush xml:id="br0">
      <inkml:brushProperty name="width" value="0.035" units="cm"/>
      <inkml:brushProperty name="height" value="0.035" units="cm"/>
      <inkml:brushProperty name="color" value="#E71224"/>
    </inkml:brush>
  </inkml:definitions>
  <inkml:trace contextRef="#ctx0" brushRef="#br0">0 308 21677,'1'6'527,"0"-1"0,0 0 0,0 0 0,1 0 0,0 0 0,0 0 0,3 5 0,-5-9-444,1-1 1,-1 1-1,1 0 1,-1 0-1,1-1 1,-1 1 0,1 0-1,0-1 1,-1 1-1,1-1 1,0 1 0,0-1-1,0 1 1,-1-1-1,1 1 1,0-1 0,0 0-1,0 1 1,1-1-1,-1 0-42,1 0 0,-1-1 0,0 1 0,0 0 0,0-1 0,0 1 0,0-1-1,0 1 1,0-1 0,0 1 0,0-1 0,0 0 0,0 0 0,0 1 0,0-1 0,0 0-1,0 0 1,-1 0 0,2-2 0,9-12 149,-2 0-1,0-1 1,0 0-1,-2-1 1,10-31-1,18-91 56,-21 55-184,-9 127-111,0-13 23,-1 6-8,-3-12-81,2 1 0,0-1 0,2 0 0,0-1 0,18 46 0,-8-44-1079</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1:27.747"/>
    </inkml:context>
    <inkml:brush xml:id="br0">
      <inkml:brushProperty name="width" value="0.035" units="cm"/>
      <inkml:brushProperty name="height" value="0.035" units="cm"/>
      <inkml:brushProperty name="color" value="#E71224"/>
    </inkml:brush>
  </inkml:definitions>
  <inkml:trace contextRef="#ctx0" brushRef="#br0">2 21 21829,'-1'-1'176,"1"1"1,0-1-1,0 0 1,0 1-1,-1-1 1,1 0-1,0 1 1,0-1 0,0 0-1,0 0 1,0 1-1,0-1 1,0 0-1,1 0 1,-1 1-1,0-1 1,0 0-1,1 1 1,-1-1-1,0 0 1,1 1 0,-1-1-1,0 1 1,1-1-1,-1 0 1,2 0-1,-1 1-108,0-1 0,0 1 0,1 0 0,-1 0 0,0 0 0,1 0 0,-1 0 0,0 0 0,1 0-1,-1 0 1,0 0 0,1 1 0,-1-1 0,0 1 0,0-1 0,2 2 0,9 2-62,0 2 1,0 0-1,-1 0 0,0 1 1,0 0-1,-1 1 0,0 0 1,-1 1-1,1 0 0,-1 1 1,14 19-1,-14-14-10,0 0 0,-1 1 0,0 1 0,-2-1 0,0 1 1,0 0-1,4 32 0,-5-6-2,-2-1 0,-1 1 1,-3 0-1,-2 0 1,-1-1-1,-14 61 0,-34 93-1485,23-106 120</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22.826"/>
    </inkml:context>
    <inkml:brush xml:id="br0">
      <inkml:brushProperty name="width" value="0.035" units="cm"/>
      <inkml:brushProperty name="height" value="0.035" units="cm"/>
    </inkml:brush>
  </inkml:definitions>
  <inkml:trace contextRef="#ctx0" brushRef="#br0">178 15 12331,'-3'-14'9973,"3"14"-9830,0 0 0,0 0 0,0 0 0,0 0 0,-1 0 0,1 0 0,0 0 1,0 0-1,0 0 0,0 0 0,0 0 0,-1 0 0,1 0 0,0 0 1,0 0-1,0 0 0,0 0 0,0 0 0,-1 0 0,1 0 0,0 0 0,0 0 1,0 0-1,0 0 0,0 0 0,-1 0 0,1 0 0,0 0 0,0 0 1,0 0-1,0 0 0,0 1 0,-1-1 0,-15 20 2173,14-17-2782,-21 31 473,2 1 0,1 1 1,-25 64-1,35-74 24,2-1-1,1 2 1,1-1-1,1 1 0,2 0 1,-1 41-1,4-58-15,1-1 0,0 1 0,0-1-1,1 0 1,5 14 0,-6-19-32,0-1-1,0 0 1,1 1 0,0-1-1,-1 0 1,1 0 0,1 0 0,-1 0-1,0-1 1,1 1 0,-1 0-1,1-1 1,0 0 0,0 1-1,-1-1 1,2-1 0,2 3 0,25 2-1225</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23.230"/>
    </inkml:context>
    <inkml:brush xml:id="br0">
      <inkml:brushProperty name="width" value="0.035" units="cm"/>
      <inkml:brushProperty name="height" value="0.035" units="cm"/>
    </inkml:brush>
  </inkml:definitions>
  <inkml:trace contextRef="#ctx0" brushRef="#br0">166 19 19100,'11'-19'9809,"-15"20"-9526,-4 1-272,0 1 1,1 0 0,-1 0 0,1 1-1,-1 0 1,1 0 0,0 0 0,1 1-1,-1 0 1,1 1 0,0-1 0,-6 8-1,2-2-1,1 1 0,0-1 0,0 1 0,2 1 0,-1-1 0,-7 20 0,13-28-4,1 0-1,-1 0 0,1 1 1,0-1-1,0 0 1,1 1-1,-1-1 0,1 1 1,0-1-1,0 1 1,1-1-1,-1 1 0,2 4 1,-1-7-7,-1-1 1,1 0-1,-1 0 1,1 0-1,0 0 0,-1 1 1,1-1-1,0 0 1,0 0-1,0 0 1,0 0-1,0-1 0,0 1 1,0 0-1,0 0 1,0-1-1,0 1 1,3 0-1,-2 0-16,1 0 1,0-1-1,-1 0 0,1 1 1,0-1-1,-1 0 0,1-1 1,0 1-1,0 0 0,-1-1 1,1 1-1,3-2 0,32-15-1012,7-7-694</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23.556"/>
    </inkml:context>
    <inkml:brush xml:id="br0">
      <inkml:brushProperty name="width" value="0.035" units="cm"/>
      <inkml:brushProperty name="height" value="0.035" units="cm"/>
    </inkml:brush>
  </inkml:definitions>
  <inkml:trace contextRef="#ctx0" brushRef="#br0">1 101 19252,'-1'1'232,"1"0"0,0 0 1,0-1-1,0 1 0,0 0 0,0-1 0,0 1 1,1 0-1,-1 0 0,0-1 0,0 1 0,0 0 0,1-1 1,-1 1-1,0 0 0,1-1 0,-1 1 0,1 0 1,-1-1-1,1 1 0,0 0 0,-1-1-111,1 0-1,0 0 1,-1 1-1,1-1 1,-1 0-1,1 0 1,0 0-1,-1 0 1,1 0-1,-1 0 1,1-1 0,0 1-1,-1 0 1,1 0-1,-1 0 1,1 0-1,-1-1 1,1 1-1,-1 0 1,2-1-1,30-26 975,-23 18-859,75-67 73,-84 76-310,0-1 0,1 1 0,-1 0 0,0 0 0,0 0 0,0 0 0,1-1 0,-1 1 1,0 0-1,0 0 0,0 0 0,1 0 0,-1 0 0,0 0 0,0-1 0,1 1 0,-1 0 0,0 0 0,1 0 0,-1 0 0,0 0 0,0 0 0,1 0 0,-1 0 0,0 0 0,0 0 0,1 0 0,-1 0 0,0 1 0,0-1 0,1 0 0,-1 0 0,2 10-22,-7 20-9,4-22 22,-7 42 11,3 1 0,1 54 0,5-93-728,7-6-1282</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3:47.200"/>
    </inkml:context>
    <inkml:brush xml:id="br0">
      <inkml:brushProperty name="width" value="0.025" units="cm"/>
      <inkml:brushProperty name="height" value="0.025" units="cm"/>
    </inkml:brush>
  </inkml:definitions>
  <inkml:trace contextRef="#ctx0" brushRef="#br0">189 4 14286,'0'0'9860,"-10"-2"-8248,4 1-1487,1 1 1,0-1-1,-1 1 1,1 1 0,0-1-1,-1 1 1,1-1-1,0 1 1,0 1-1,-1-1 1,1 1 0,0 0-1,1 0 1,-1 1-1,0-1 1,1 1-1,-1 0 1,1 0 0,0 0-1,0 1 1,0 0-1,-3 4 1,-1 0 75,1 0 0,1 1 1,0 0-1,0 0 0,1 1 1,0-1-1,1 1 0,0 1 1,-5 15-1,8-22-150,0-1 0,1 1 0,-1 0-1,1 0 1,0 0 0,0 0 0,0 0 0,0 0 0,1 0 0,-1-1 0,1 1-1,0 0 1,0 0 0,0-1 0,1 1 0,-1 0 0,1-1 0,0 0 0,0 1-1,0-1 1,1 0 0,-1 0 0,1 0 0,0 0 0,-1-1 0,1 1-1,0-1 1,1 1 0,3 1 0,8 3-7,-1-1 1,1 0-1,0-2 0,1 0 1,-1 0-1,1-1 0,0-1 1,19 0-1,4-1 17,-1-2 0,48-7 0,-74 6-61,1 0 0,-1-2 0,1 1 0,-1-2 0,0 1 0,0-2 0,16-9 0,-26 14 0,1 0 0,0-1 0,-1 0 0,1 0 0,-1 0 0,1 0 0,-1 0 0,0 0 0,0 0 0,0-1 0,0 1 0,0-1 0,-1 1 0,1-1 0,-1 0 0,1 0 0,-1 0 0,0 0 0,0 0 0,-1 0 0,1 0 0,-1 0 0,1 0 0,-1 0 0,0 0 0,0 0 0,0 0 0,-1 0 0,1 0 0,-1-1 0,1 1 0,-1 0 0,0 1 0,0-1 0,-1 0 0,-1-4 0,-1 1 0,-1 0 0,0 1 0,0-1 0,0 1 0,0 0 0,-1 0 0,0 1 0,0 0 0,0 0 0,-1 0 0,1 1 0,-10-4 0,-7-2 0,-1 1 0,-32-7 0,-97-8-3148,118 20 477,-15-2-8486</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24.131"/>
    </inkml:context>
    <inkml:brush xml:id="br0">
      <inkml:brushProperty name="width" value="0.035" units="cm"/>
      <inkml:brushProperty name="height" value="0.035" units="cm"/>
    </inkml:brush>
  </inkml:definitions>
  <inkml:trace contextRef="#ctx0" brushRef="#br0">29 0 19492,'-3'19'1937,"-1"7"679,0 5-1496,0 6-463,-1 2-137,2-5-312,-1 1-48,3-5 24,1-4-336,1-3-1129</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24.507"/>
    </inkml:context>
    <inkml:brush xml:id="br0">
      <inkml:brushProperty name="width" value="0.035" units="cm"/>
      <inkml:brushProperty name="height" value="0.035" units="cm"/>
    </inkml:brush>
  </inkml:definitions>
  <inkml:trace contextRef="#ctx0" brushRef="#br0">251 0 21757,'0'0'1373,"-6"1"1415,-5 2-2662,0 1 1,0 0-1,1 0 1,0 1 0,0 1-1,0-1 1,1 2 0,-1-1-1,2 1 1,-1 1 0,-11 12-1,4-4-119,2 1 0,0 1 0,1 0 0,0 1 0,-10 23 0,19-34 2,1 0-1,0 0 0,0 0 0,0 1 1,1-1-1,-1 13 0,2-19-5,1 0-1,0 0 0,0-1 0,0 1 0,0 0 0,0 0 0,0 0 0,1-1 1,-1 1-1,1 0 0,-1 0 0,1-1 0,0 1 0,-1-1 0,1 1 0,0 0 0,0-1 1,0 1-1,0-1 0,0 0 0,1 1 0,-1-1 0,0 0 0,1 0 0,-1 0 1,0 0-1,1 0 0,0 0 0,-1 0 0,1 0 0,-1-1 0,1 1 0,0 0 0,0-1 1,-1 0-1,1 1 0,3-1 0,3 1-67,-1-1-1,0-1 1,0 1 0,0-1-1,1 0 1,11-4-1,17-7-928</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24.851"/>
    </inkml:context>
    <inkml:brush xml:id="br0">
      <inkml:brushProperty name="width" value="0.035" units="cm"/>
      <inkml:brushProperty name="height" value="0.035" units="cm"/>
    </inkml:brush>
  </inkml:definitions>
  <inkml:trace contextRef="#ctx0" brushRef="#br0">0 41 22837,'6'-3'3102,"4"-3"-2689,0 0-1,1 1 1,0 0 0,0 1 0,0 0 0,13-2-1,-22 5-408,1 1-1,0-1 1,0 1-1,0 0 0,0 0 1,-1 0-1,1 0 1,0 1-1,0-1 0,0 1 1,-1 0-1,1 0 0,0 0 1,-1 0-1,1 0 1,-1 0-1,1 1 0,-1-1 1,1 1-1,-1 0 1,0-1-1,0 1 0,0 0 1,0 0-1,0 1 0,-1-1 1,1 0-1,0 1 1,-1-1-1,0 1 0,0-1 1,1 1-1,-1 3 1,2 1-8,-1 1 1,-1 0-1,0 0 1,0-1-1,0 1 1,-1 0-1,0 0 1,-1 0-1,1 0 1,-2 0-1,1 0 1,-3 8-1,-1-2 65,0 0 0,-1 0 1,0 0-1,-1 0 0,-11 17 0,7-17 91,-1 0 1,0-1-1,-1 0 1,-23 17 0,19-16-53,16-14-98,1 1 0,-1-1 1,1 1-1,-1-1 0,1 1 1,-1-1-1,1 1 0,-1 0 1,1-1-1,-1 1 0,1-1 1,0 1-1,-1 0 0,1-1 1,0 1-1,0 0 0,-1 0 1,1 0-3,0-1 1,1 0 0,-1 1 0,0-1 0,0 0-1,0 0 1,0 1 0,0-1 0,1 0 0,-1 0-1,0 1 1,0-1 0,0 0 0,1 0 0,-1 1-1,0-1 1,0 0 0,1 0 0,-1 0 0,0 0-1,1 0 1,-1 1 0,0-1 0,0 0 0,1 0-1,0 0 1,28 1-2,3-6-205,8-2-468</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1:32.696"/>
    </inkml:context>
    <inkml:brush xml:id="br0">
      <inkml:brushProperty name="width" value="0.035" units="cm"/>
      <inkml:brushProperty name="height" value="0.035" units="cm"/>
    </inkml:brush>
  </inkml:definitions>
  <inkml:trace contextRef="#ctx0" brushRef="#br0">35 52 10778,'-3'0'16944,"-1"-1"-14990,8 1-1906,-1 0 0,1 0-1,0 0 1,-1 1 0,1 0 0,-1-1 0,1 1 0,6 3 0,-1 0-21,-3-3-1,0 3 7,0 6-21,49 71 7,-49-71-14,0-1-1,-1 1 0,-1 0 0,0 0 0,0 1 0,-1-1 0,0 1 0,1 13 0,-1 36 16,-2-1-1,-10 83 1,-15-37-3,6-31 12,11-32-28,2 0-1,1 70 1,4-110 13,-12 52 33,10-47-51,2-6 0,0-1 0,0 1 0,0 0 0,0-1 0,0 1 0,0-1 0,0 1 0,0 0 0,0-1-1,0 1 1,0-1 0,0 1 0,0-1 0,1 1 0,-1-1 0,0 1 0,0-1 0,1 1 0,0 0 0,5-11 7,0-1 0,-1 0 0,0 0 0,-1 0 0,0-1 0,4-23 0,-3 7 3,-1-1 0,0-29 0,-1-20 1,0-98-5,-5 161 3,0-1 0,-1 1-1,0-1 1,-2 1 0,0 1 0,0-1 0,-1 0 0,-1 1-1,0 1 1,-16-22 0,12 17-5,0-2 1,2 1-1,0-1 0,1-1 0,1 0 0,-6-26 1,-1-4-3,9 36 0,1 0 1,0 0-1,1 0 1,-1-27-1,4 41-4,0 3-827,3 7-335</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1:52.993"/>
    </inkml:context>
    <inkml:brush xml:id="br0">
      <inkml:brushProperty name="width" value="0.035" units="cm"/>
      <inkml:brushProperty name="height" value="0.035" units="cm"/>
    </inkml:brush>
  </inkml:definitions>
  <inkml:trace contextRef="#ctx0" brushRef="#br0">4 20 11466,'-4'-20'12355,"10"23"-7111,6 15-5722,9 13 482,-12-17 34,-6-10-29,0 0 1,-1 1-1,0-1 0,0 1 0,0-1 0,2 8 0,7 19 1,-8-23 96,-4-6-46,2 0-1,-1-1 1,0 1 0,0 0 0,0 0 0,1-1-1,-1 1 1,1 0 0,0 0 0,-1-1 0,2 3-1,9 13-30,4 9-43,24 32 22,-16-25-7,-14-19-1,-3-8 0,3 3 0,21 23 0,-20-22-1,-13-12-2,46 37-1,9 6 20,-42-32-16,-13-11 0,46 31 0,-35-24 0,-6-3 0,2 4 2,39 52-19,-17-24 21,32 53 1,-44-64-4,1-2 1,1 0 0,29 30-1,8 9 1,-34-35 12,-4-4-14,1-1 0,1-1 0,38 33 0,-18-21 0,42 48 0,-36-35-6,69 70 12,-102-103-4,-1 0-1,0 1 0,9 15 1,-9-12-1,19 24 0,61 56 6,34 41-14,34 32-1,-132-144 8,119 101-6,-93-83 4,26 18 4,-36-29 0,-1 1 0,39 43 0,-71-66-4,235 262 16,-205-228-15,31 39-2,-35-40 7,44 40-1,-42-45-2,17 16-3,60 67-1,-44-45 12,138 114 0,-198-180-7,152 121-10,9 8 1,-101-83 6,84 50 0,-62-44 3,-33-20-4,-1 3 0,76 78 0,-99-83 5,-1 2-1,34 56 1,-23-30 3,-30-50-4,1 0 0,0-1 0,1-1-1,30 24 1,10 7-3,-21-13-3,55 65 0,50 94 12,-94-119 0,-33-50-11,1-1 0,0 0 0,32 35 0,-45-56-14,16 24 78,-14-19-251,1 1-1,-2-1 1,1 1-1,-1-1 1,0 1-1,0 0 0,-1 0 1,2 12-1,-3-18-310</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2:34.066"/>
    </inkml:context>
    <inkml:brush xml:id="br0">
      <inkml:brushProperty name="width" value="0.035" units="cm"/>
      <inkml:brushProperty name="height" value="0.035" units="cm"/>
    </inkml:brush>
  </inkml:definitions>
  <inkml:trace contextRef="#ctx0" brushRef="#br0">8 1 12131,'0'0'10235,"8"21"-7684,8 9-2524,-12-23 378,-12-21 242,-12-23-75,13 52 350,9-16-738,-1 0-1,1 0 1,0 0 0,0 1 0,1-1 0,-1 0-1,0 1 1,0-1 0,3 1 0,-4 4-181,0-1 1,0 1-1,0 0 1,0 0-1,-1 0 1,1 0-1,-1 0 1,-1 7-1,2 6 19,2 1-21,-1-9 45,0-8 188,0-7-193,0 1-1,0-1 1,0 0-1,-1 1 1,0-1-1,0 0 1,-1 0-1,1 0 1,-1 0-1,-1 0 1,1 0-1,-1 0 1,-2-7-1,3 11-3,-1 2-36,0 1 0,0-1 0,0 0-1,0 1 1,0-1 0,1 1 0,-1-1-1,0 1 1,0-1 0,1 1-1,-1 0 1,0-1 0,1 1 0,-1 0-1,1-1 1,-1 1 0,1 0 0,-1 0-1,0 1 1,-8 18-4,-3 17-453,12-35-849</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7:47.658"/>
    </inkml:context>
    <inkml:brush xml:id="br0">
      <inkml:brushProperty name="width" value="0.035" units="cm"/>
      <inkml:brushProperty name="height" value="0.035" units="cm"/>
    </inkml:brush>
  </inkml:definitions>
  <inkml:trace contextRef="#ctx0" brushRef="#br0">27 100 10738,'0'-16'4041,"-3"3"-2520,1-4-201,2-9 3570,1-2-3430,0 57 536,-15 263-1652,14-290-328,-2-7-1855,-6-15 293</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7:47.955"/>
    </inkml:context>
    <inkml:brush xml:id="br0">
      <inkml:brushProperty name="width" value="0.035" units="cm"/>
      <inkml:brushProperty name="height" value="0.035" units="cm"/>
    </inkml:brush>
  </inkml:definitions>
  <inkml:trace contextRef="#ctx0" brushRef="#br0">0 216 21605,'2'19'265,"1"-1"0,0 0 0,8 24 0,-9-36-206,0 0 0,0 0 0,0 0 0,1-1 0,0 1-1,0-1 1,0 0 0,1 0 0,0 0 0,0 0 0,0-1-1,0 1 1,9 6 0,-11-10-6,0-1-1,-1 1 1,1 0 0,0-1-1,-1 0 1,1 1 0,0-1-1,0 0 1,-1 0 0,1 1 0,0-1-1,0-1 1,-1 1 0,1 0-1,0 0 1,0-1 0,-1 1-1,1-1 1,0 1 0,-1-1-1,1 0 1,0 0 0,-1 0-1,1 0 1,-1 0 0,0 0-1,1 0 1,-1 0 0,0 0-1,1-1 1,1-2 0,4-5 228,0-1 1,0 1-1,8-19 1,-10 19-204,37-70 433,66-108-1001,-75 140-689</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3:08.742"/>
    </inkml:context>
    <inkml:brush xml:id="br0">
      <inkml:brushProperty name="width" value="0.035" units="cm"/>
      <inkml:brushProperty name="height" value="0.035" units="cm"/>
    </inkml:brush>
  </inkml:definitions>
  <inkml:trace contextRef="#ctx0" brushRef="#br0">1062 0 9306,'-35'9'2475,"0"1"1,-45 19-1,53-18-1266,1-3-665,0-1 1,0-1-1,-29 3 0,23-5-39,-54 16-1,44-6-354,1 3 1,1 1-1,0 2 0,1 2 0,1 1 0,1 2 1,2 2-1,0 1 0,2 1 0,-43 50 1,48-48-138,2-3 9,1 1-1,2 1 1,-38 63 0,59-88-10,-1 1 0,1-1 0,1 0 0,-1 1 1,1-1-1,0 1 0,0 0 0,0-1 0,1 1 1,0 0-1,0 0 0,1-1 0,-1 1 0,1 0 1,0-1-1,1 1 0,0-1 0,-1 1 1,2-1-1,-1 0 0,1 0 0,3 6 0,-1-4-6,0 0-1,1 0 1,0 0-1,0-1 1,0 0-1,1 0 1,0 0-1,0-1 1,1 0-1,-1-1 1,1 0-1,0 0 0,16 5 1,182 44 85,-27-7 78,-35-11-133,319 65-20,167-20 8,-34-70 47,-548-13-65,231-13 4,2 23-2,508 17 10,-714-21-13,-1 4 0,83 17 0,158 5-4,-177-21-2,217-7-4,-166-4 1,118 11 6,156-3 5,48-18-2,-414 17-15,120 20 0,94 33 17,-42-6-7,727 39 0,-522-63 14,526 6-28,-49-33 21,-618-1-93,530-68 1,-235-24 78,-563 83 9,-1-2 0,0-3 0,0-3 0,98-43 0,-121 43 3,56-29 0,-87 41 0,0 0-1,0-1 0,-1 0 0,1-1 0,-2 0 1,14-16-1,-16 16 1,0-1 1,-1 0-1,-1 0 1,1-1-1,-2 1 1,5-15-1,10-61 30,-16 73-27,-1 0 0,-1-1 1,0 0-1,0 1 0,-2 0 0,1-1 1,-2 1-1,1 0 0,-2 0 0,1 0 0,-11-21 1,-7-7 35,-49-73 1,38 64-26,9 14 15,-45-53 1,53 72 20,0 1-1,-1 1 1,0 0 0,-1 1-1,-23-14 1,-15-2-7,-1 2 0,-2 3-1,0 2 1,-99-23 0,-251-23-72,-406 21-368,446 47 370,-124-5 142,35-24-104,-551-14-246,-68 51-22,-593 46-123,-240-39 86,567-34 861,719 19-876,248-12-562,190 1 125</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02.752"/>
    </inkml:context>
    <inkml:brush xml:id="br0">
      <inkml:brushProperty name="width" value="0.035" units="cm"/>
      <inkml:brushProperty name="height" value="0.035" units="cm"/>
    </inkml:brush>
  </inkml:definitions>
  <inkml:trace contextRef="#ctx0" brushRef="#br0">2 36 23189,'0'-1'5001,"0"-1"-3433,0 1-639,-1 1-57,18-19-896,-5 6-224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09:59:37.318"/>
    </inkml:context>
    <inkml:brush xml:id="br0">
      <inkml:brushProperty name="width" value="0.025" units="cm"/>
      <inkml:brushProperty name="height" value="0.025" units="cm"/>
      <inkml:brushProperty name="color" value="#E71224"/>
    </inkml:brush>
  </inkml:definitions>
  <inkml:trace contextRef="#ctx0" brushRef="#br0">34 202 4228,'-27'-6'8016,"21"3"-4297,19 1-2364,386 17 2456,261-55-1713,424-43-1206,-128 13 266,-903 64-1123,-1 1 0,1 4 0,91 7-1,-113-1-1230,0 1 1,32 11-1,-13-6-4960,-31-10 476</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03.385"/>
    </inkml:context>
    <inkml:brush xml:id="br0">
      <inkml:brushProperty name="width" value="0.025" units="cm"/>
      <inkml:brushProperty name="height" value="0.025" units="cm"/>
    </inkml:brush>
  </inkml:definitions>
  <inkml:trace contextRef="#ctx0" brushRef="#br0">1 49 14798,'0'0'11963,"7"13"-10329,-7-12-1599,5 6 131,-1 0 0,0 1 0,-1-1 0,0 1 0,0 0 0,-1 0 0,0 0 0,0 0 0,-1 0 0,0 0 0,0 1 0,-1-1 0,-1 15 0,-4-1 84,-2 32 232,7-54-475,0 1-1,0-1 1,0 0 0,0 0 0,0 1 0,0-1 0,0 0-1,1 0 1,-1 0 0,0 1 0,0-1 0,0 0 0,0 0-1,0 0 1,0 1 0,0-1 0,0 0 0,1 0 0,-1 0-1,0 0 1,0 1 0,0-1 0,0 0 0,1 0 0,-1 0 0,0 0-1,0 0 1,0 0 0,1 1 0,-1-1 0,0 0 0,0 0-1,0 0 1,1 0 0,-1 0 0,0 0 0,0 0 0,1 0-1,-1 0 1,0 0 0,0 0 0,0 0 0,1 0 0,12-7 283,9-10 85,-14 3-351,0-1 1,-1 1-1,-1-1 0,0 0 0,-1-1 0,0 0 1,-1 1-1,-1-1 0,-1 0 0,0-1 1,-1 1-1,-2-21 0,-5 79-48,4-34 15,0-1 0,1 1 0,0 0 0,0-1 0,1 1 0,1 9 0,-1-15 9,0 0 0,1 0 0,0 1 0,0-1 0,-1 0 0,1 0-1,0 0 1,1 0 0,-1 0 0,0 0 0,1-1 0,-1 1-1,1 0 1,-1-1 0,1 1 0,0-1 0,-1 1 0,1-1 0,0 0-1,0 0 1,0 0 0,0 0 0,0 0 0,1 0 0,-1 0-1,2 0 1,6 1 4,1 0 0,-1-1 1,1 0-1,-1-1 0,0 0 0,1 0 0,-1-1 0,1-1 0,-1 0 0,0 0 0,0-1 0,0 0 0,0-1 0,0 0 1,9-5-1,-11 5-3,1-1 1,-1 0-1,0 0 1,0-1-1,-1 0 1,0-1-1,0 1 1,0-1-1,-1 0 1,0-1-1,0 0 1,-1 0-1,0 0 1,0 0-1,-1-1 1,5-14-1,-9 23-1,1-1 0,-1 1 0,0-1 0,0 0 0,1 1 0,-1-1 1,0 0-1,0 1 0,0-1 0,0 0 0,0 1 0,0-1 0,0 0 0,0 1 0,0-1 0,0 0 0,0 1 0,0-1 0,0 0 1,0 1-1,-1-1 0,1 1 0,0-1 0,0 0 0,-1 0 0,-12 8 2,-15 24-22,15-14 12,-38 58 15,48-70-6,0 0 1,1 1-1,-1-1 1,1 1-1,0 0 1,0 0-1,1 0 0,-1 0 1,1 0-1,1 0 1,-1 10-1,1-15-1,1 0 0,-1-1 0,1 1 0,-1 0 0,1 0 0,-1 0 0,1-1 0,0 1 0,-1 0 0,1-1 0,0 1 0,0-1 0,-1 1 0,1-1 0,0 1 0,0-1 0,0 1 0,0-1 0,0 0 0,-1 1 0,1-1 0,0 0 0,0 0 0,0 0 0,0 0 0,0 0 0,0 0 0,0 0 0,2 0 0,31-2 0,-34 2 0,20-5 0,-1 0 0,0-1 0,-1-1 0,1 0 0,30-19 0,-30 15 0,2 1 0,0 1 0,0 1 0,22-6 0,-42 14 0,1-1 0,-1 1 0,0-1 0,0 1 0,0 0 0,0 0 0,1-1 0,-1 1 0,0 0 0,0 0 0,1 0 0,-1 0 0,0 1 0,0-1 0,0 0 0,1 0 0,-1 1 0,0-1 0,0 1 0,0-1 0,0 1 0,0-1 0,0 1 0,0 0 0,0-1 0,0 1 0,1 1 0,-1 0 0,0 1 0,0-1 0,-1 0 0,1 0 0,-1 1 0,0-1 0,0 0 0,0 1 0,0-1 0,-1 4 0,4 24 0,-3-29 0,1 0 0,-1 0 0,1 0 0,-1-1 0,1 1 0,0 0 0,0 0 0,-1 0 0,1-1 0,0 1 0,0 0 0,0-1 0,0 1 0,0 0 0,0-1 0,0 0 0,0 1 0,0-1 0,0 1 0,0-1 0,0 0 0,0 0 0,0 0 0,0 0 0,0 0 0,0 0 0,2 0 0,8 0 0,0-1 0,1-1 0,-1 0 0,0 0 0,21-9 0,-21 7 0,0 1 0,1 0 0,-1 0 0,0 1 0,16 0 0,-27 2-136,1 1 0,-1-1 1,1 1-1,-1-1 0,1 1 0,-1-1 0,1 1 0,-1 0 1,0-1-1,1 1 0,-1 0 0,0-1 0,1 1 1,-1 0-1,0-1 0,0 1 0,0 0 0,0 0 1,0-1-1,0 1 0,0 0 0,0 0 0,0-1 0,0 1 1,0 0-1,0-1 0,-1 2 0,1 6-3140,2-2-4699</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4:07.893"/>
    </inkml:context>
    <inkml:brush xml:id="br0">
      <inkml:brushProperty name="width" value="0.025" units="cm"/>
      <inkml:brushProperty name="height" value="0.025" units="cm"/>
    </inkml:brush>
  </inkml:definitions>
  <inkml:trace contextRef="#ctx0" brushRef="#br0">1 28 11339,'0'0'5904,"13"0"-4735,123 9 1838,139 5-894,35-15-333,366-48 0,-657 48-1550,-17 5-288,-29 4-6285,15-7-260</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03.899"/>
    </inkml:context>
    <inkml:brush xml:id="br0">
      <inkml:brushProperty name="width" value="0.035" units="cm"/>
      <inkml:brushProperty name="height" value="0.035" units="cm"/>
    </inkml:brush>
  </inkml:definitions>
  <inkml:trace contextRef="#ctx0" brushRef="#br0">247 42 11482,'0'-2'11789,"0"-2"-7080,-1 3-4596,1 0-1,-1-1 1,0 1 0,1 0-1,-1 0 1,0 1 0,0-1-1,0 0 1,0 0 0,1 0-1,-1 0 1,0 1-1,0-1 1,-1 0 0,0 0-1,-39-19 160,39 20-259,0 0 0,1-1 0,-1 1 0,0 0 0,0 0 0,0 0 0,0 0 0,0 1 0,0-1 0,0 0 0,1 1-1,-1 0 1,0-1 0,0 1 0,0 0 0,1 0 0,-1 0 0,-1 1 0,-25 22 45,22-19-54,-8 9-2,1 0-1,0 1 0,1 1 0,-13 21 0,18-26 1,1 1 0,1 0-1,0-1 1,0 1 0,1 1 0,1-1 0,-4 20-1,7-30 0,-1 1-1,1-1 0,0 1 1,0 0-1,0-1 0,0 1 1,0-1-1,1 1 0,-1-1 0,1 1 1,-1-1-1,1 1 0,0-1 1,0 0-1,0 1 0,0-1 1,0 0-1,1 0 0,-1 1 0,1-1 1,-1-1-1,1 1 0,0 0 1,0 0-1,0 0 0,0-1 1,3 2-1,-1-1 3,1 0 0,-1-1 0,0 0-1,1 0 1,-1 0 0,1 0 0,-1-1 0,1 0 0,-1 0 0,1 0 0,-1 0 0,1-1 0,-1 0 0,8-2 0,31-9-180,-24 6 430</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04.442"/>
    </inkml:context>
    <inkml:brush xml:id="br0">
      <inkml:brushProperty name="width" value="0.035" units="cm"/>
      <inkml:brushProperty name="height" value="0.035" units="cm"/>
    </inkml:brush>
  </inkml:definitions>
  <inkml:trace contextRef="#ctx0" brushRef="#br0">0 274 18116,'0'0'9927,"4"-4"-9357,94-108 241,30-35-786,-127 147-20,-1-1 0,1 0-1,-1 0 1,1 1 0,-1-1 0,1 0 0,-1 1-1,1-1 1,0 0 0,0 1 0,-1-1 0,1 1-1,0-1 1,0 1 0,-1 0 0,1-1 0,0 1-1,0 0 1,1-1 0,-2 1-3,1 1-1,-1-1 1,1 0-1,-1 1 1,0-1 0,1 1-1,-1-1 1,0 1 0,0-1-1,1 0 1,-1 1-1,0-1 1,0 1 0,0-1-1,0 1 1,1-1 0,-1 1-1,0-1 1,0 1-1,0-1 1,0 1 0,0-1-1,0 1 1,-1 0 0,-4 45 21,3-38-10,-13 121 98,15-113-85,0 0 1,0-1-1,1 1 0,1-1 0,1 1 1,5 18-1,-1-18 279</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16.169"/>
    </inkml:context>
    <inkml:brush xml:id="br0">
      <inkml:brushProperty name="width" value="0.035" units="cm"/>
      <inkml:brushProperty name="height" value="0.035" units="cm"/>
    </inkml:brush>
  </inkml:definitions>
  <inkml:trace contextRef="#ctx0" brushRef="#br0">3 1 23533,'0'0'4913,"0"1"-3905,0 0-440,0 1-248,0 1-95,0 0-153,-3 45 112,3-49-1793</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16.681"/>
    </inkml:context>
    <inkml:brush xml:id="br0">
      <inkml:brushProperty name="width" value="0.035" units="cm"/>
      <inkml:brushProperty name="height" value="0.035" units="cm"/>
    </inkml:brush>
  </inkml:definitions>
  <inkml:trace contextRef="#ctx0" brushRef="#br0">305 24 22269,'0'0'273,"0"0"0,1-1-1,-1 1 1,0-1 0,0 1 0,1-1 0,-1 1 0,0 0 0,0-1 0,0 1 0,0-1 0,0 1 0,0-1 0,0 1-1,0-1 1,0 1 0,0-1 0,0 1 0,0-1 0,0 1 0,0-1 0,0 1 0,0-1 0,-1 1 0,1-1 0,-11-6 1437,-19 3-3004,28 4 1920,-2 0-615,0 0 1,0 0 0,1 1-1,-1-1 1,0 1 0,1 0-1,-1 0 1,0 0 0,1 0-1,0 1 1,-1-1 0,1 1 0,0 0-1,0 0 1,-4 3 0,-5 3-3,-4 3-8,1 0 1,0 2 0,1-1 0,0 2-1,1 0 1,1 0 0,0 1 0,1 1 0,0 0-1,2 1 1,0-1 0,1 2 0,0-1-1,-6 24 1,11-31-4,1 0 1,1 1-1,-1-1 0,1 15 0,1-22 2,0-1-1,0 1 1,0-1-1,0 0 1,0 1-1,0-1 1,1 1 0,-1-1-1,1 0 1,0 1-1,0-1 1,0 0-1,0 0 1,0 1-1,0-1 1,0 0-1,1 0 1,-1 0-1,1-1 1,0 1 0,-1 0-1,1 0 1,4 2-1,-3-3 2,1 0 0,-1-1 0,1 1 0,0-1 0,-1 1 0,1-1 0,0 0 0,-1-1 0,1 1 0,-1 0 0,1-1 0,5-2 0,45-16 25,-41 13-19,25-11-441,42-26 1,-48 24-1253</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17.086"/>
    </inkml:context>
    <inkml:brush xml:id="br0">
      <inkml:brushProperty name="width" value="0.035" units="cm"/>
      <inkml:brushProperty name="height" value="0.035" units="cm"/>
    </inkml:brush>
  </inkml:definitions>
  <inkml:trace contextRef="#ctx0" brushRef="#br0">193 1 18428,'15'0'4066,"-10"-1"-3157,0 1 1,0 0-1,0 0 1,0 1-1,0 0 1,6 1-1,-10-2-859,1 1 0,-1 0 0,1-1 0,-1 1 0,0 0 0,0 0 0,1 0 0,-1 0 0,0 0 0,0 0 0,0 0-1,0 0 1,0 1 0,0-1 0,0 0 0,-1 1 0,1-1 0,0 0 0,-1 1 0,1-1 0,-1 1 0,1-1 0,-1 1 0,0-1-1,1 3 1,-1 3-22,0 0 0,0 0 0,0 1 0,-1-1 0,0 0 0,-1 0-1,1 0 1,-1 0 0,-1 0 0,1 0 0,-1 0 0,0-1 0,-1 1 0,0-1-1,-6 9 1,-9 9 78,0-1-1,-32 28 1,35-35-86,-24 19 21,27-25-32,1 1 1,0 0-1,1 1 0,0 0 0,-16 25 0,26-36-9,0-1 0,1 1 0,-1 0-1,1 0 1,-1 0 0,1 0 0,0 0-1,-1 0 1,1 0 0,0 0 0,0 0-1,0 0 1,-1 0 0,1 1 0,0-1 0,0 0-1,1 0 1,-1 0 0,0 0 0,0 0-1,0 0 1,1 0 0,-1 0 0,1 0-1,0 1 1,0-1 0,0 0-1,0 0 1,0 0 0,1 0-1,-1 0 1,1 0-1,-1 0 1,1 0 0,-1-1-1,1 1 1,-1 0-1,1-1 1,0 1 0,2-1-1,7 2-1,1-1 0,-1-1 0,20-1-1,-28 0 3,46-4-82,57-14 0,-55 7-388</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25.985"/>
    </inkml:context>
    <inkml:brush xml:id="br0">
      <inkml:brushProperty name="width" value="0.035" units="cm"/>
      <inkml:brushProperty name="height" value="0.035" units="cm"/>
    </inkml:brush>
  </inkml:definitions>
  <inkml:trace contextRef="#ctx0" brushRef="#br0">184 20 14051,'0'-3'1727,"-1"-9"1942,-10 8 5723,6 4-9346,-1 1 0,1-1-1,-1 1 1,1 0-1,-1 1 1,1 0-1,-1-1 1,1 2 0,0-1-1,0 0 1,0 1-1,0 0 1,1 0-1,-1 1 1,1-1 0,0 1-1,-6 6 1,0 0-43,1 0 0,0 1 0,0 0 0,1 1 0,1-1 0,-1 2 0,-6 17 0,13-29-5,1 0 1,0 0 0,0 0-1,-1 0 1,1 0-1,0 0 1,0 0 0,0 0-1,0 0 1,0 0 0,0 0-1,1 0 1,-1 0-1,0 0 1,0-1 0,1 1-1,-1 0 1,1 0-1,-1 0 1,1 0 0,-1 0-1,1-1 1,-1 1 0,1 0-1,-1 0 1,1-1-1,0 1 1,0 0 0,-1-1-1,1 1 1,0-1 0,0 1-1,0-1 1,0 0-1,-1 1 1,1-1 0,0 0-1,0 1 1,0-1 0,1 0-1,7 2-12,-1 0 0,1-1 0,14 0-1,-10-1 21,-5 1-7,1 0 4,0-1 0,0 2 0,1-1-1,-1 2 1,13 3 0,-21-5-3,0 0-1,1-1 1,-1 1 0,0 0 0,0 0-1,0 0 1,1-1 0,-1 1 0,0 0-1,0 1 1,0-1 0,-1 0 0,1 0-1,0 0 1,0 0 0,-1 1 0,2 1-1,-2-1 0,0 0-1,0 0 0,1-1 0,-1 1 0,-1 0 0,1 0 0,0 0 0,0 0 0,-1 0 0,1-1 0,-1 1 0,0 0 1,1 0-1,-1-1 0,0 1 0,0 0 0,-1 1 0,-2 2 32,1 1 1,-1-1-1,0 0 1,-1-1-1,1 1 1,-1-1-1,0 0 1,0 0-1,0 0 1,0-1-1,-1 0 0,1 0 1,-1 0-1,0-1 1,0 0-1,0 0 1,0 0-1,-1-1 1,1 1-1,0-2 1,0 1-1,-1-1 1,1 0-1,-11-1 0,15 1 18,6-4-638,16-14 208</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26.171"/>
    </inkml:context>
    <inkml:brush xml:id="br0">
      <inkml:brushProperty name="width" value="0.035" units="cm"/>
      <inkml:brushProperty name="height" value="0.035" units="cm"/>
    </inkml:brush>
  </inkml:definitions>
  <inkml:trace contextRef="#ctx0" brushRef="#br0">0 4 16516,'2'7'4016,"-2"1"105,0 1-2184,0 0-673,-2-2-120,7-26-1352,0-5-1336</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26.452"/>
    </inkml:context>
    <inkml:brush xml:id="br0">
      <inkml:brushProperty name="width" value="0.035" units="cm"/>
      <inkml:brushProperty name="height" value="0.035" units="cm"/>
    </inkml:brush>
  </inkml:definitions>
  <inkml:trace contextRef="#ctx0" brushRef="#br0">53 0 20332,'0'0'3929,"-2"6"-1416,-6 17-2289,1 0 0,1 0 0,-5 42 0,-1 82-200,9-110 111,0 101 83,3-121-194,2 0-1,0 0 1,1-1 0,1 1-1,0-1 1,8 18 0,-11-34-404,0-7-983</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26.624"/>
    </inkml:context>
    <inkml:brush xml:id="br0">
      <inkml:brushProperty name="width" value="0.035" units="cm"/>
      <inkml:brushProperty name="height" value="0.035" units="cm"/>
    </inkml:brush>
  </inkml:definitions>
  <inkml:trace contextRef="#ctx0" brushRef="#br0">0 26 14771,'0'0'11619,"25"-7"-11107,0 10-208,11-3-168,10 1-24,3-2-24,-2-2-32,2-4 64,-9-5-672</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27.202"/>
    </inkml:context>
    <inkml:brush xml:id="br0">
      <inkml:brushProperty name="width" value="0.035" units="cm"/>
      <inkml:brushProperty name="height" value="0.035" units="cm"/>
    </inkml:brush>
  </inkml:definitions>
  <inkml:trace contextRef="#ctx0" brushRef="#br0">4 31 20276,'0'0'10106,"-3"-30"-12226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4:45.988"/>
    </inkml:context>
    <inkml:brush xml:id="br0">
      <inkml:brushProperty name="width" value="0.025" units="cm"/>
      <inkml:brushProperty name="height" value="0.025" units="cm"/>
    </inkml:brush>
  </inkml:definitions>
  <inkml:trace contextRef="#ctx0" brushRef="#br0">1231 146 5381,'0'0'3224,"-1"-9"-1697,-5-30 342,5 37-1644,0-1 1,-1 1-1,1 0 1,0-1-1,-1 1 0,1 0 1,-1 0-1,0 0 1,1 0-1,-1 0 1,0 1-1,0-1 1,0 1-1,-1-1 1,1 1-1,-5-3 1,-38-12 1110,38 13-1135,-29-5-83,-1 0-1,-1 3 1,-54-2 0,6 0 185,35 2 229,0 2 0,-92 6 0,119 0-452,0 1 1,0 0-1,1 2 0,-1 1 0,1 1 0,1 1 0,-1 1 0,-21 14 0,16-7 7,1 2 0,1 0-1,1 2 1,0 1 0,2 1 0,1 1-1,0 1 1,2 1 0,1 0 0,1 2-1,2 0 1,0 1 0,2 0 0,1 1-1,2 1 1,1 0 0,1 1 0,2-1-1,-7 62 1,9-41-79,2 1 0,3-1 1,2 1-1,2-1 0,3 0 0,1 0 1,3 0-1,19 51 0,-20-76-12,1-1 1,1 0-1,2-1 1,0-1-1,2 0 0,0-1 1,22 23-1,-23-30-10,2-1 0,0 0 0,0-1 0,1-1-1,1 0 1,1-1 0,-1-2 0,2 0 0,38 13 0,-24-13 46,1-1 0,-1-3 0,2 0 0,-1-3 0,1-1-1,-1-1 1,51-6 0,-39-1 168,-1-2-1,1-2 1,-1-2-1,-1-2 1,48-22-1,-55 18-20,-1-1 1,0-3-1,-2 0 1,-1-3-1,0 0 1,-2-3-1,-2 0 1,0-2-1,-2-2 0,-1 0 1,-2-2-1,-1-1 1,-2-1-1,-1-1 1,-2 0-1,-1-2 1,-3 0-1,-1-2 1,-1 1-1,-3-2 0,-1 1 1,-3-1-1,-1-1 1,-2 1-1,-2-86 1,-3 108-244,-1-1 0,-1 1 0,0 0-1,-1 0 1,-2 0 0,0 0 0,-1 1 0,-1 0 0,0 0 0,-2 1 0,0 0 0,-1 1 0,-1 0 0,0 1 0,-1 0 0,-1 1 0,0 0 0,-2 2 0,1-1-1,-1 2 1,-1 0 0,0 1 0,-1 1 0,0 0 0,-28-9 0,13 8-230,-1 1 1,0 2-1,-1 2 0,0 1 0,0 2 0,0 1 1,-49 4-1,22 4-1473,0 2 0,1 3 1,-79 25-1,9 7-5279</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3:28.791"/>
    </inkml:context>
    <inkml:brush xml:id="br0">
      <inkml:brushProperty name="width" value="0.035" units="cm"/>
      <inkml:brushProperty name="height" value="0.035" units="cm"/>
    </inkml:brush>
  </inkml:definitions>
  <inkml:trace contextRef="#ctx0" brushRef="#br0">8207 109 15203,'-51'-22'4417,"39"15"-4225,-1 1 0,1 1 0,-1 0-1,0 1 1,0 0 0,-1 1 0,-21-2 0,-48 6-202,-146 19-1,207-17-17,-308 47 112,-15 3 1396,319-50-1338,-973 100 490,-331-21-695,705-40 584,302-17 196,-584-15-726,381-15-76,-389 41 157,734-27-72,-118 11-401,7 22-335,267-37 779,-1 2-1,2 0 1,-1 2 0,1 1 0,0 0 0,-35 23 0,42-21 63,0 0 1,1 1-1,1 1 1,0 0-1,1 1 1,0 1-1,1 0 1,-18 31 0,2 8-2,3 1 0,-21 63 1,29-70 39,-25 83 270,18-50-351,13-42-68,1 0 1,1 1 0,3 0-1,1 0 1,3 1-1,1 0 1,2-1 0,6 51-1,-6-88-9,1 1-1,0 0 1,0-1 0,0 1-1,0-1 1,1 0 0,0 0-1,0 1 1,0-1 0,1 0-1,-1 0 1,1-1 0,0 1-1,0-1 1,0 1 0,0-1-1,1 0 1,-1 0 0,1 0-1,0-1 1,0 1 0,0-1-1,7 3 1,12 10 14,-18-11 2,0-1 0,-1 0-1,1 0 1,0 0 0,7 2-1,35 9 127,96 15-1,53-7-141,-24-4 8,-53 0 10,-37-4-11,105 4 0,-76-17 5,220 14-6,-250-5 6,36 4-10,153 0 1,145-44-17,-92 3 27,677-7-15,-441 15 23,34 3 2,-76 4-6,22 5-17,62-5 6,-267-5-10,207-16 10,77-9 13,-590 41-6,18-2 7,-1-2 0,1-2-1,-1-2 1,0-2 0,62-24-1,-98 31-14,-1 0-1,0 0 0,1-1 0,-2 0 1,1-1-1,-1 1 0,1-1 0,-2-1 1,1 1-1,5-9 0,-3 3-27,-1 0 0,0 0-1,-1-1 1,-1 0 0,9-24 0,-2-7-57,-3 0 0,-2 0-1,4-52 1,-10 77 86,1-25-1,-1 1-1,-2-1 1,-2 0-1,-1 0 1,-3 1 0,-2 0-1,-17-59 1,9 56 65,-2 0 0,-2 1-1,-1 1 1,-3 1 0,-1 1 0,-44-55 0,24 41-135,-90-123 284,116 149-590,1-1 0,2 0 1,0-1-1,-14-47 0,10 13-847</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5:50.165"/>
    </inkml:context>
    <inkml:brush xml:id="br0">
      <inkml:brushProperty name="width" value="0.035" units="cm"/>
      <inkml:brushProperty name="height" value="0.035" units="cm"/>
    </inkml:brush>
  </inkml:definitions>
  <inkml:trace contextRef="#ctx0" brushRef="#br0">37 25 19636,'-2'-1'5267,"-5"8"-4583,3 1-561,1 0-1,-1 1 1,1-1 0,1 0-1,0 1 1,0 0 0,-1 13 0,0 72 1019,2-48-966,1-41-165,0-1-1,0 0 0,0 0 1,1 0-1,-1 1 1,1-1-1,0 0 0,2 6 1,1-9 224,-1-3-177,1 0-7,1-1 0,-1 0 1,0 0-1,0 0 0,0-1 0,0 1 0,-1-1 0,1 0 0,4-6 1,27-48 226,-21 33-230,3-3-2,4-9 22,39-50 0,-58 85-56,-1 1 0,0-1 0,1 0 0,-1 1 0,0 0 0,1-1 0,0 1 0,-1 0 0,1 0 0,0 0 0,0 0-1,0 0 1,0 0 0,-1 0 0,1 1 0,3-1 0,-4 1-7,0 0 0,1 0 0,-1 0-1,0 1 1,0-1 0,0 0 0,0 1 0,0 0-1,0-1 1,1 1 0,-1-1 0,0 1 0,-1 0-1,1 0 1,0-1 0,0 1 0,0 0 0,0 0-1,-1 0 1,1 0 0,0 0 0,-1 0 0,1 0-1,-1 0 1,1 1 0,-1-1 0,1 2 0,3 9 5,-1-1 1,-1 1 0,0 0-1,0 0 1,-1 19 0,2 13 42,-2-41-51,0 1 0,0-1 0,1 1 1,-1-1-1,1 0 0,0 1 0,0-1 0,0 0 0,0 0 0,1 0 1,4 4-1,32 26 13,-38-33-15,0 1 0,-1-1 0,1 0 1,0 0-1,0 1 0,0-1 0,0 0 0,0 0 0,0 0 0,0 0 0,0 0 0,0 0 0,0 0 0,0 0 0,0-1 0,0 1 0,0 0 0,-1 0 0,1-1 0,0 1 0,0-1 0,0 1 0,0-1 0,0 1 0,-1-1 0,1 1 0,0-1 0,0-1 0,21-22 25,-20 22-17,14-21 155,0 0 1,13-30-1,-18 33 18,-10 18-104,1 2-76,0 0 0,0 0-1,0 1 1,0-1 0,-1 1 0,1-1 0,0 1-1,0 0 1,-1 0 0,1 0 0,0 0 0,-1 0 0,1 0-1,-1 0 1,0 0 0,1 1 0,-1-1 0,0 0-1,0 1 1,0-1 0,1 1 0,-2 0 0,1-1 0,0 1-1,0 0 1,0-1 0,-1 1 0,1 3 0,2 5-1,-1 1 1,0 0 0,1 18 0,-2-19 8,0 24 11,-2-25-42,2 1-1,-1-1 0,1 1 0,2 9 1,5-1-255</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6:01.573"/>
    </inkml:context>
    <inkml:brush xml:id="br0">
      <inkml:brushProperty name="width" value="0.035" units="cm"/>
      <inkml:brushProperty name="height" value="0.035" units="cm"/>
    </inkml:brush>
  </inkml:definitions>
  <inkml:trace contextRef="#ctx0" brushRef="#br0">1 101 24949,'0'0'2334,"11"5"-2138,-8-4-179,-1 1 0,1-1 0,0 0 0,0 0 0,0 0 0,-1-1 0,1 1 0,0-1 0,0 1 0,0-1 0,0 0 0,0 0 0,0 0 0,0-1 0,0 1 0,0-1 0,0 1 0,0-1 0,-1 0 0,1 0 0,0 0 0,-1-1-1,1 1 1,0-1 0,-1 1 0,0-1 0,1 0 0,2-3 0,-1 0 176,0 0-1,-1 0 0,0-1 1,4-6-1,-7 10-145,1 1 1,0 0-1,-1 0 0,0-1 1,1 1-1,-1 0 0,0-1 1,0 1-1,0 0 0,0-1 0,0 1 1,0-2-1,0 3-29,0-1 0,-1 1-1,1 0 1,0-1 0,0 1 0,-1-1-1,1 1 1,0 0 0,-1-1 0,1 1 0,0-1-1,-1 1 1,1 0 0,-1 0 0,1-1-1,-1 1 1,1 0 0,0 0 0,-1 0-1,1-1 1,-1 1 0,1 0 0,-1 0 0,1 0-1,-1 0 1,1 0 0,-1 0 0,1 0-1,-1 0 1,1 0 0,-1 0 0,0 0-1,-1 1 0,0-1 0,0 1 0,0-1 0,1 1 0,-1 0 0,0 0 0,0 0-1,1 0 1,-1 0 0,0 0 0,1 0 0,-1 0 0,1 1 0,0-1 0,-1 1-1,1-1 1,0 1 0,0-1 0,-2 4 0,0 1-13,0 0-1,0 0 1,1 1 0,-3 6 0,5-13-4,0 1 0,0-1 0,0 0 0,-1 0 0,1 1 0,0-1 0,0 0 0,0 1 0,0-1 0,0 0 0,0 0 0,0 1 0,0-1 0,0 0 0,0 1 0,0-1 0,0 0 0,0 0 0,0 1 0,0-1 0,0 0 0,0 1 0,0-1 0,0 0 0,0 0 0,0 1 0,1-1 0,-1 0 0,0 0 0,0 1 0,0-1 0,1 0 0,-1 0 0,0 0 0,0 1 0,0-1 0,1 0 0,-1 0 0,0 0 0,0 0 0,1 1 0,-1-1 0,0 0 0,0 0 0,1 0 0,-1 0 0,0 0 0,1 0 0,0 0-1,0 0 1,-1 0-1,1-1 0,0 1 0,-1 0 0,1 0 0,0-1 0,-1 1 0,1 0 0,0-1 0,-1 1 0,1-1 1,-1 1-1,1-1 0,0 1 0,-1-1 0,1 0 0,-1 1 0,1-2 0,2-4 9,0-1 1,0 0-1,0 0 0,2-12 0,-4 16 21,0 0 0,-1-1 0,1 1 0,-1 0 1,0-1-1,0 1 0,0 0 0,0 0 0,-1-1 0,1 1 0,-1 0 0,-2-6 0,3 9-21,0-1 0,0 1-1,0 0 1,0-1 0,0 1 0,0 0 0,0 0 0,-1-1-1,1 1 1,0 0 0,0 0 0,0-1 0,-1 1-1,1 0 1,0 0 0,0 0 0,0 0 0,-1-1 0,1 1-1,0 0 1,-1 0 0,1 0 0,0 0 0,0 0-1,-1 0 1,1 0 0,0 0 0,0 0 0,-1-1 0,1 1-1,0 0 1,-1 0 0,1 1 0,0-1 0,0 0 0,-1 0-1,1 0 1,0 0 0,-1 0 0,-9 12 113,-2 18-86,8-13-32,-2 0-1,2 0 1,0 1 0,1-1 0,1 1-1,0 20 1,2-38-3,0-1 0,0 1-1,0 0 1,0 0 0,0 0 0,0 0-1,1 0 1,-1 0 0,0 0 0,0-1-1,0 1 1,0 0 0,1 0 0,-1 0-1,0 0 1,0 0 0,0 0 0,1 0-1,-1 0 1,0 0 0,0 0 0,0 0-1,0 0 1,1 0 0,-1 0 0,0 0-1,0 0 1,0 0 0,1 0 0,-1 0 0,0 0-1,0 1 1,0-1 0,0 0 0,0 0-1,1 0 1,-1 0 0,0 0 0,0 0-1,0 0 1,0 1 0,0-1 0,0 0-1,1 0 1,-1 0 0,0 0 0,0 1-1,0-1 1,0 0 0,0 0 0,0 0-1,0 0 1,0 1 0,0-1 0,0 0-1,0 0 1,0 0 0,0 1 0,0-1 0,0 0-1,0 0 1,0 0 0,0 0 0,0 1-1,0-1 1,0 0 0,0 0 0,0 0-1,8-11-19,0-7 36,-1-2 0,0 1 0,6-34 0,-12 50 45,-2 5-59,0 0-1,0 0 1,0 0-1,0 0 1,0 1-1,1-1 1,-1 0 0,1 1-1,0-1 1,0 0-1,0 3 1,-1-2-2,0 5-5,-3 26 3,4-32 1,0 0 0,0 0 0,0-1 0,0 1 0,0 0-1,1 0 1,-1-1 0,0 1 0,1 0 0,0 0 0,-1-1 0,1 1 0,0-1 0,0 1 0,1 1 0,-2-3 0,1 0 0,-1 1 0,1-1-1,-1 0 1,1 0 0,-1 0 0,1 0 0,-1 1 0,1-1 0,-1 0 0,1 0 0,-1 0 0,1 0 0,-1 0 0,1-1 0,-1 1 0,1 0 0,-1 0 0,1 0 0,-1 0-1,1 0 1,-1-1 0,1 1 0,-1 0 0,0 0 0,1-1 0,-1 1 0,1 0 0,-1-1 0,0 1 0,1-1 0,-1 1 0,0 0 0,1-1 0,-1 0 0,13-16-15,-6 7 33,-1 0-1,-1 0 1,0-1-1,0 0 0,-1 0 1,-1 0-1,0 0 1,0-1-1,1-11 0,-7 26-5,-9 12 1,-12 15 12,22-28-21,1 0 0,-1-1 0,0 1 0,1-1 0,-1 1 1,0-1-1,0 1 0,0-1 0,0 0 0,0 0 0,-3 1 0,4-2-1,0 0-1,0 0 0,0 0 0,0 0 0,0-1 0,0 1 0,0 0 0,0 0 0,0-1 1,0 1-1,1-1 0,-1 1 0,0-1 0,0 1 0,0-1 0,1 1 0,-1-1 1,0 0-1,0 1 0,1-1 0,-1 0 0,1 0 0,-1 1 0,1-1 0,-1 0 0,1 0 1,-1-1-1,-11-31 3,7 19 6,-1 27-40,2 8-55,1 0-1,-1 25 1,2-14-152,1 12-429,1-41 514,0 0 0,0 0 0,1 0 0,-1-1 0,1 1 0,0 0 0,0-1 0,0 1 0,0 0 0,1-1 0,-1 1 0,3 2 0,-3-4-105,0 1 0,1-1-1,0 0 1,-1 1 0,1-1 0,0 0-1,0 0 1,-1-1 0,1 1 0,4 1 0,-6-2 193</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55.431"/>
    </inkml:context>
    <inkml:brush xml:id="br0">
      <inkml:brushProperty name="width" value="0.035" units="cm"/>
      <inkml:brushProperty name="height" value="0.035" units="cm"/>
    </inkml:brush>
  </inkml:definitions>
  <inkml:trace contextRef="#ctx0" brushRef="#br0">19 55 19508,'6'-54'9334,"-6"53"-7927,0 6-1386,-2 35-36,-7 41 0,-2 30-9,9-91 27,2-10 7,-1 0-1,1 0 1,1 0 0,2 18 0,-3-27-8,0-1-1,0 1 1,0-1 0,0 1 0,1-1-1,-1 0 1,0 1 0,0-1 0,0 1-1,0-1 1,0 0 0,1 1 0,-1-1-1,0 0 1,0 1 0,1-1 0,-1 0-1,0 1 1,1-1 0,-1 0 0,0 1-1,1-1 1,-1 0 0,0 0 0,1 0-1,-1 1 1,1-1 0,-1 0 0,0 0-1,1 0 1,-1 0 0,1 0 0,0 0-1,13-8 66,10-22 44,-23 29-107,59-105 106,-4 8-53,-56 97-58,1 0 0,-1 1 0,0-1 1,1 0-1,-1 1 0,0-1 0,1 1 0,-1-1 0,1 1 1,-1-1-1,0 1 0,1-1 0,0 1 0,-1-1 1,1 1-1,-1 0 0,1-1 0,-1 1 0,1 0 0,0 0 1,-1-1-1,1 1 0,0 0 0,-1 0 0,1 0 1,0 0-1,0 0 0,0 0-2,0 1 0,-1-1 0,1 1 0,0 0 0,-1-1 1,1 1-1,-1 0 0,1 0 0,-1-1 0,1 1 0,-1 0 0,0 0 1,1 0-1,-1 0 0,0-1 0,0 1 0,1 1 0,3 45-82,-4-45 84,1 87 51,-1-89-49,0 0-1,0 0 1,0 1 0,0-1-1,0 0 1,0 0 0,0 0-1,0 0 1,0 0-1,0 0 1,0 0 0,1 0-1,-1 0 1,0 0 0,0 0-1,0 1 1,0-1-1,0 0 1,0 0 0,0 0-1,0 0 1,0 0 0,0 0-1,0 0 1,0 0-1,0 0 1,0 0 0,0 0-1,0 0 1,1 0 0,-1 0-1,0 0 1,0 0-1,0 0 1,0 0 0,0 0-1,0 0 1,0 0 0,0 0-1,0 0 1,0 0-1,1 0 1,-1 0 0,0 0-1,0 0 1,0 0 0,0 0-1,0 0 1,0 0-1,0 0 1,0 0 0,0 0-1,0 0 1,0 0 0,1 0-1,-1 0 1,0 0-1,0 0 1,0 0 0,0 0-1,0 0 1,0 0 0,0-1-1,9-2 19,-1-1 0,0 0 1,1-1-1,-2 0 0,1 0 0,0-1 0,-1 0 0,12-12 0,13-11-5,-29 27-14,6-5 2,0 0-1,0 1 0,0 0 0,20-8 1,-27 13-5,0 0 1,0 0 0,0 1-1,0-1 1,1 1-1,-1-1 1,0 1-1,0 0 1,0 0-1,1 0 1,-1 0 0,0 0-1,0 0 1,0 1-1,0-1 1,1 1-1,-1 0 1,0-1 0,0 1-1,0 0 1,0 0-1,0 0 1,-1 1-1,1-1 1,0 0-1,0 1 1,-1-1 0,1 1-1,-1-1 1,1 1-1,1 2 1,0 2-2,0-1 0,0 0 0,-1 1 0,1 0 1,-1-1-1,0 1 0,-1 0 0,1 0 0,-1 0 0,-1 0 0,1 1 1,-1-1-1,0 0 0,-1 6 0,-2 10 3,0 0 1,-12 34-1,8-34 18,-4 29 1,13-36-128,5-11-325</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56.397"/>
    </inkml:context>
    <inkml:brush xml:id="br0">
      <inkml:brushProperty name="width" value="0.035" units="cm"/>
      <inkml:brushProperty name="height" value="0.035" units="cm"/>
    </inkml:brush>
  </inkml:definitions>
  <inkml:trace contextRef="#ctx0" brushRef="#br0">15 27 17260,'-1'1'357,"0"-1"0,0 1 0,0 0 0,0 0 0,0 0 0,0-1 0,0 1 0,0 0 0,1 0 0,-1 0 0,0 0 0,1 0 0,-1 1 0,1-1 0,-1 0 0,1 0 0,0 0 0,-1 0 0,1 1 0,0-1 0,0 2 0,0-2-239,1-1 0,-1 1-1,1 0 1,-1 0 0,1 0 0,0 0 0,-1 0 0,1-1 0,0 1 0,-1 0-1,1-1 1,0 1 0,0-1 0,0 1 0,0-1 0,0 1 0,0-1-1,-1 1 1,1-1 0,0 0 0,0 1 0,0-1 0,0 0 0,0 0-1,0 0 1,0 0 0,2 0 0,11 0 99,1-1-1,-1 0 1,1-1-1,-1 0 1,1-1-1,-1-1 1,19-7 0,10-3-92,-18 7-130,-11 3-26,-1 0-1,1 0 0,0 1 0,0 1 0,0 1 1,0 0-1,22 1 0,-25 5-1148,-5 2-647</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56.589"/>
    </inkml:context>
    <inkml:brush xml:id="br0">
      <inkml:brushProperty name="width" value="0.035" units="cm"/>
      <inkml:brushProperty name="height" value="0.035" units="cm"/>
    </inkml:brush>
  </inkml:definitions>
  <inkml:trace contextRef="#ctx0" brushRef="#br0">0 79 21269,'13'0'1464,"6"0"832,8-4-527,9-7-361,10-1-472,0-1-480,-1 0-240,-4 6-176,-11 0 56,0 1-248,-6 1-984</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58.597"/>
    </inkml:context>
    <inkml:brush xml:id="br0">
      <inkml:brushProperty name="width" value="0.035" units="cm"/>
      <inkml:brushProperty name="height" value="0.035" units="cm"/>
    </inkml:brush>
  </inkml:definitions>
  <inkml:trace contextRef="#ctx0" brushRef="#br0">19 551 18380,'-2'3'554,"0"-1"0,0 1 0,1-1 0,-1 1 0,0 0-1,1 0 1,0 0 0,0 0 0,0 0 0,0 0 0,0 0 0,0 0 0,1 0 0,0 0 0,-1 0 0,2 6 0,-1-8 120,2-1-568,-1-1-1,1 1 1,0-1-1,0 1 1,0-1-1,0 0 1,-1 0-1,1 0 1,0 0-1,-1 0 1,1 0-1,-1 0 0,1-1 1,-1 1-1,2-2 1,0 0 84,4-5-117,0 1-1,0-1 0,-1 0 1,0 0-1,-1-1 0,5-8 1,6-11-8,169-312 52,-143 258-99,-37 71-18,-1 2-8,0 0 1,1 1 0,0 0-1,1 0 1,10-11 0,-15 22-29,0 1 30,1 1-1,-2-1 1,1 1 0,0 0 0,-1-1-1,0 1 1,0-1 0,0 1 0,-1 5-1,-10 50-4,5-28 12,-6 29-3,-12 86 13,21-117 7,1 0 1,4 58 0,2-73 68,-4-14-91,0-1 1,0 0 0,0 0-1,1 0 1,-1 1-1,0-1 1,0 0-1,0 0 1,1 0 0,-1 0-1,0 0 1,0 1-1,1-1 1,-1 0-1,0 0 1,0 0 0,1 0-1,-1 0 1,0 0-1,1 0 1,-1 0-1,0 0 1,0 0-1,1 0 1,-1 0 0,0 0-1,0 0 1,1 0-1,-1 0 1,0-1-1,0 1 1,1 0 0,-1 0-1,0 0 1,0 0-1,1 0 1,-1-1-1,0 1 1,0 0 0,0 0-1,1 0 1,-1 0-1,0-1 1,0 1-1,0 0 1,0 0-1,0-1 1,1 1 0,0-2-1062</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6:34.656"/>
    </inkml:context>
    <inkml:brush xml:id="br0">
      <inkml:brushProperty name="width" value="0.035" units="cm"/>
      <inkml:brushProperty name="height" value="0.035" units="cm"/>
    </inkml:brush>
  </inkml:definitions>
  <inkml:trace contextRef="#ctx0" brushRef="#br0">528 391 10890,'-3'-22'2828,"-8"-37"3768,10 55-6307,-1 0-1,1 0 0,-1 1 1,1-1-1,-1 0 0,0 1 1,-1-1-1,1 1 0,-1 0 1,1 0-1,-1 0 0,-3-3 0,4 5-177,0 0 0,1 0-1,-1 0 1,0 1 0,0-1-1,0 1 1,0-1 0,0 1-1,0 0 1,1-1 0,-1 1-1,0 0 1,0 0 0,0 0-1,0 1 1,0-1 0,0 0-1,-4 2 1,-35 15 760,36-15-781,-22 11 81,0 2 1,1 1 0,1 0-1,-39 35 1,48-36-93,1 1 0,0 0-1,1 1 1,1 0 0,1 1 0,0 1-1,-12 27 1,2 9-66,2 2-1,2 0 1,4 1-1,-16 117 1,28-140-12,0-1 1,3 1-1,0-1 1,2 1-1,2-1 1,1 0-1,2 0 1,1-1-1,2 0 1,1-1-1,1 0 1,2-1-1,1 0 1,37 51-1,-47-74-5,-1-1 0,1 0 0,1 0 0,-1-1 0,1 0 0,0 0 0,1 0 0,-1-1 0,1 0-1,0 0 1,0-1 0,15 5 0,-17-7 2,0-1-1,1 1 1,0-1 0,-1-1 0,1 1-1,-1-1 1,1 0 0,0-1-1,-1 0 1,1 0 0,-1 0-1,1-1 1,-1 1 0,0-2-1,0 1 1,1-1 0,-2 0-1,11-6 1,-3-1 6,0 0 0,-1 0 0,0-2-1,-1 1 1,0-1 0,-1-1 0,9-14 0,57-105 54,-34 47 79,56-167 0,-80 193-52,-2-2-1,-3 1 0,8-116 0,-20 143-66,-1-1 0,-2 0 0,-2 0 0,-1 1 0,-1-1 0,-2 1 0,-2 1 0,0 0 0,-3 0 0,0 1 0,-2 0 0,-1 2 0,-1-1 0,-25-29 0,35 49-104,-1 0-1,0 0 1,-1 1 0,0 0 0,-1 0 0,0 1 0,0 1 0,0-1 0,-1 2 0,0-1-1,-1 2 1,1-1 0,-14-3 0,-24 0-1762</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08.916"/>
    </inkml:context>
    <inkml:brush xml:id="br0">
      <inkml:brushProperty name="width" value="0.035" units="cm"/>
      <inkml:brushProperty name="height" value="0.035" units="cm"/>
    </inkml:brush>
  </inkml:definitions>
  <inkml:trace contextRef="#ctx0" brushRef="#br0">0 1 15915,'0'-1'8387,"3"8"-7242,1 9-824,0-1 1,-1 1-1,0 0 0,-2 1 1,1-1-1,-2 0 1,-2 19-1,1-17-320,1 0 0,0 0 0,1 0 0,1 0 0,1-1 0,8 30 0,-9-42 9,0-1 0,0 0 0,1 1 0,-1-1 0,1 0 0,0 0 0,0 0 0,0-1 0,1 1 0,-1-1 0,6 4 0,-7-6-345</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09.101"/>
    </inkml:context>
    <inkml:brush xml:id="br0">
      <inkml:brushProperty name="width" value="0.035" units="cm"/>
      <inkml:brushProperty name="height" value="0.035" units="cm"/>
    </inkml:brush>
  </inkml:definitions>
  <inkml:trace contextRef="#ctx0" brushRef="#br0">0 29 22877,'2'0'3465,"38"-1"-1985,-7-2-424,10-1-360,0-2-296,4 0-200,-3 0-104,-1 4-88,5 2 88,-14 5-432,-4 8 889</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4:55.476"/>
    </inkml:context>
    <inkml:brush xml:id="br0">
      <inkml:brushProperty name="width" value="0.025" units="cm"/>
      <inkml:brushProperty name="height" value="0.025" units="cm"/>
    </inkml:brush>
  </inkml:definitions>
  <inkml:trace contextRef="#ctx0" brushRef="#br0">506 220 2723,'0'0'576,"8"-4"-213,17-8 1631,-1-1 0,0-1 0,42-33 0,-59 41-1569,32-31 949,-37 34-1138,0 1 0,0 0 0,0-1 0,-1 0 0,1 1 0,-1-1 0,1 0 0,-1 0 0,0 0 0,0 0 0,0 0 0,0 0 0,0-5 0,-1 7-160,-1-1-1,0 1 1,1 0 0,-1 0-1,0 0 1,0 0 0,0 0-1,0 0 1,0 0 0,0 0-1,0 0 1,0 1-1,0-1 1,0 0 0,0 1-1,0-1 1,0 0 0,-1 1-1,1 0 1,0-1 0,-1 1-1,1 0 1,-3-1-1,-41-7 396,34 6-66,-18-3 142,-1 1 0,0 1 1,0 2-1,0 1 1,-35 4-1,47-1-383,-1 0 1,1 2-1,1 0 0,-1 1 1,1 1-1,0 0 0,0 2 0,1 0 1,-24 16-1,22-10-155,1 1 1,0 0-1,1 1 0,1 1 0,0 0 1,1 1-1,1 1 0,1 0 1,1 0-1,1 1 0,1 1 0,1 0 1,-8 31-1,5-10-12,3 0 1,2 0-1,1 0 1,2 1-1,3 0 1,5 55-1,-3-80 3,1 0 0,1 0 1,1-1-1,0 1 0,1-1 0,1-1 0,1 1 0,1-1 1,0 0-1,1-1 0,14 18 0,-15-23 21,1 0-1,0-1 1,0 0-1,1-1 1,0 0-1,1-1 1,0 0 0,0-1-1,0 0 1,1-1-1,0 0 1,0-1-1,1-1 1,0 0 0,21 3-1,-13-4 155,-1-2 0,0 0 1,0-2-1,0 0 0,0-1 0,0-1 0,0-1 0,-1-1 0,1-1 0,-1-1 1,0-1-1,34-18 0,-30 12-70,-1-1 1,-1-2-1,0 0 1,-1-1-1,-1-1 0,0-1 1,-2-1-1,0-1 1,19-31-1,-22 27-20,0-1-1,-2-1 1,-1 0 0,-2-1-1,0 0 1,-2 0-1,-1-1 1,-1 0 0,-2-1-1,-1 1 1,-2-1-1,-2-37 1,1 56-85,-1-1 1,-1 1-1,0 0 0,-1 0 1,0 0-1,-9-23 0,10 31-58,-1-1 0,1 0 0,-1 1 0,0 0 0,0-1 0,0 1 0,-1 0 0,0 1 0,1-1 0,-1 1 0,0 0 0,-1-1 0,1 2 0,-1-1 0,1 0 0,-1 1 0,0 0 0,-8-2 0,-4 1-917,0 1-1,0 0 1,0 1-1,0 1 0,0 1 1,0 1-1,0 0 1,0 1-1,1 1 0,-1 0 1,-25 12-1,-24 11-5745</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11.813"/>
    </inkml:context>
    <inkml:brush xml:id="br0">
      <inkml:brushProperty name="width" value="0.035" units="cm"/>
      <inkml:brushProperty name="height" value="0.035" units="cm"/>
    </inkml:brush>
  </inkml:definitions>
  <inkml:trace contextRef="#ctx0" brushRef="#br0">1 588 20500,'2'4'6720,"7"-3"-4451,5-6-2581,-8 1 394,0 0 1,0 0-1,-1 0 1,0-1-1,0 0 1,0 0 0,-1-1-1,6-7 1,7-8-5,55-60 30,200-242-38,-190 212-68,-81 109-23,0 7-11,-2 6 22,0 0 0,0 1 1,-1-1-1,-1 0 0,0 0 0,0 0 0,-7 14 0,0 4 12,9-26-2,-18 48 21,3 1 1,3 0 0,-14 100-1,27-151-115,0 1-48,0 0 1,-1 0-1,1 0 0,0 0 1,0 0-1,0 0 0,0 0 1,1 0-1,-1 0 1,1 0-1,-1 0 0,1 0 1,0 0-1,1 2 0</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12.237"/>
    </inkml:context>
    <inkml:brush xml:id="br0">
      <inkml:brushProperty name="width" value="0.035" units="cm"/>
      <inkml:brushProperty name="height" value="0.035" units="cm"/>
    </inkml:brush>
  </inkml:definitions>
  <inkml:trace contextRef="#ctx0" brushRef="#br0">16 185 21469,'-1'1'98,"-13"24"2958,14-25-2991,0 1-1,0-1 1,0 1-1,0 0 1,-1-1-1,1 1 1,0 0-1,0-1 1,0 1-1,0-1 1,1 1-1,-1 0 1,0-1-1,0 1 1,0 0-1,0-1 1,1 1-1,-1-1 1,0 1-1,1-1 1,-1 1-1,0 0 1,1-1-1,-1 1 1,1-1-1,-1 0 1,1 1-1,-1-1 1,1 1-1,-1-1 1,1 0-1,-1 1 1,1-1-1,-1 0 1,1 0-1,0 1 1,-1-1-1,1 0 1,-1 0-1,1 0 1,0 0-1,0 0 1,5 1 93,0 0 0,0-1 0,0 0 0,0 0 0,0 0 0,-1-1 0,1 0 0,0 0 0,6-3 0,56-22 485,-42 15-455,240-85 324,-201 78-496,1 2 0,83-8 0,115-9 13,-264 33-66,1 1-1,-1-1 1,0 1-1,0 0 1,0-1-1,0 1 1,0-1-1,-1 1 0,1 0 1,0-1-1,0 1 1,0-1-1,0 1 1,-1-1-1,1 1 1,0 0-1,-1-1 1,1 1-1,0-1 1,-1 1-1,0 0 1,-18 8-369</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12.888"/>
    </inkml:context>
    <inkml:brush xml:id="br0">
      <inkml:brushProperty name="width" value="0.035" units="cm"/>
      <inkml:brushProperty name="height" value="0.035" units="cm"/>
    </inkml:brush>
  </inkml:definitions>
  <inkml:trace contextRef="#ctx0" brushRef="#br0">8 455 17660,'-2'3'1259,"-3"6"8393,8-11-8865,5-3-671,-1-1 1,0 0-1,0 0 0,0-1 0,0 0 0,-1 0 0,-1-1 0,10-15 0,10-11-30,51-64-39,120-119 0,-188 209-48,-5 4 1,0 1-1,0 0 0,1 0 0,-1 0 1,1 0-1,-1 1 0,1-1 1,0 1-1,0 0 0,7-3 1,-10 5-1,-1 0 0,1 0 0,-1 1 1,0-1-1,1 0 0,-1 0 1,0 0-1,1 0 0,-1 0 0,0 0 1,1 0-1,-1 1 0,0-1 1,1 0-1,-1 0 0,0 0 0,0 1 1,1-1-1,-1 0 0,0 0 1,0 1-1,1-1 0,-1 0 0,0 1 1,0-1-1,0 0 0,0 0 1,0 1-1,1-1 0,-1 1 0,0-1 1,0 0-1,0 1 0,0-1 1,0 0-1,0 1 0,0-1 0,1 19-31,-1-15 24,-3 32-1,-1 0 0,-1 0 0,-19 65 0,13-64 23,2 1 0,2 0 1,-3 46-1,10-82-16,1 19 14,-1-20-15,0 0 0,0 0-1,0 0 1,0-1 0,0 1-1,1 0 1,-1 0 0,0 0-1,0 0 1,1-1 0,-1 1-1,1 0 1,-1 0 0,0-1-1,1 1 1,-1 0 0,1-1-1,0 1 1,1 1 0,-2-3-33,1 1-1,-1 0 1,1 0 0,-1 0-1,1 0 1,-1-1 0,1 1-1,-1 0 1,1 0 0,-1-1 0,1 1-1,-1 0 1,1-1 0,-1 1-1,1 0 1,-1-1 0,0 1 0,1-1-1,-1 1 1,0-1 0,1 1-1,-1-1 1,0 1 0,1-1-1,-1 1 1,0-1 0,0 0 0,0 1-1,0-1 1,0 1 0,0-2-1,1 0-179,6-19-1776</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13.321"/>
    </inkml:context>
    <inkml:brush xml:id="br0">
      <inkml:brushProperty name="width" value="0.035" units="cm"/>
      <inkml:brushProperty name="height" value="0.035" units="cm"/>
    </inkml:brush>
  </inkml:definitions>
  <inkml:trace contextRef="#ctx0" brushRef="#br0">36 29 19932,'14'-26'5559,"-13"24"-3485,1 4-107,0 1-1937,-1 0 0,0 0 0,0 0 0,0 0 0,0 0 0,0 0 0,-1 0 1,1 1-1,-1-1 0,0 0 0,0 0 0,-1 5 0,-7 45-26,3-24 19,-27 197 51,30-219-65,1 1 0,1-1 0,-1 1 0,1 0 0,1-1 0,-1 1 0,1 0 0,1-1 0,3 14 0,-4-20-138,-5-4-2437,-14-15-2240</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13.509"/>
    </inkml:context>
    <inkml:brush xml:id="br0">
      <inkml:brushProperty name="width" value="0.035" units="cm"/>
      <inkml:brushProperty name="height" value="0.035" units="cm"/>
    </inkml:brush>
  </inkml:definitions>
  <inkml:trace contextRef="#ctx0" brushRef="#br0">0 90 21421,'0'0'4248,"2"0"-2687,39-3-377,-15-1-472,3-5-200,1-1-288,0-3-88,4 0-112,4 0 64,-4 3-248,-1 2-504,-9 2-1288</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13.757"/>
    </inkml:context>
    <inkml:brush xml:id="br0">
      <inkml:brushProperty name="width" value="0.035" units="cm"/>
      <inkml:brushProperty name="height" value="0.035" units="cm"/>
    </inkml:brush>
  </inkml:definitions>
  <inkml:trace contextRef="#ctx0" brushRef="#br0">54 0 21997,'0'0'3666,"-1"7"-970,-2 10-2409,-1 0-1,-13 31 0,9-25-207,-9 37-1,16-54-27,0 1 0,0 0 0,0 0 0,1-1 0,0 1 0,1 0 0,-1 0 0,1 0 0,0-1 0,3 9 0,-3-14-43,-1 1 0,1-1 0,0 1 0,0-1 1,-1 0-1,1 1 0,0-1 0,0 0 0,0 0 0,1 1 1,-1-1-1,0 0 0,0 0 0,0 0 0,1-1 0,-1 1 1,1 0-1,-1 0 0,0-1 0,1 1 0,-1-1 0,1 1 1,0-1-1,-1 0 0,1 0 0,-1 1 0,1-1 0,-1 0 1,1 0-1,0-1 0,-1 1 0,1 0 0,-1 0 0,1-1 1,-1 1-1,1-1 0,1 0 0,3-1-55,0 0 0,-1-1-1,1 0 1,0 0 0,-1 0 0,0-1-1,0 0 1,5-4 0,14-20-1256</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0:13.944"/>
    </inkml:context>
    <inkml:brush xml:id="br0">
      <inkml:brushProperty name="width" value="0.035" units="cm"/>
      <inkml:brushProperty name="height" value="0.035" units="cm"/>
    </inkml:brush>
  </inkml:definitions>
  <inkml:trace contextRef="#ctx0" brushRef="#br0">1 1 23125,'0'0'5097,"0"1"-4401,0 1-328,0 1-240,0 44 0,0-46-1264</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6:46.774"/>
    </inkml:context>
    <inkml:brush xml:id="br0">
      <inkml:brushProperty name="width" value="0.035" units="cm"/>
      <inkml:brushProperty name="height" value="0.035" units="cm"/>
    </inkml:brush>
  </inkml:definitions>
  <inkml:trace contextRef="#ctx0" brushRef="#br0">113 129 18772,'-3'-2'382,"-1"0"1,1 1-1,0-1 1,0 1-1,-1-1 0,1 1 1,0 0-1,-1 1 1,1-1-1,-1 0 0,0 1 1,-5 0-1,7 0-261,-1 1 0,0-1 0,0 1 0,0 0 0,1 0-1,-1 0 1,0 1 0,1-1 0,-1 1 0,1-1 0,-1 1 0,1 0 0,0 0 0,0 0-1,0 0 1,0 0 0,0 0 0,0 1 0,0-1 0,1 1 0,-1-1 0,1 1-1,-1 3 1,0-3-27,1-1-1,0 1 1,0-1-1,0 1 1,0 0-1,1-1 1,-1 1-1,1 0 1,0 0-1,-1 0 0,1-1 1,0 1-1,1 0 1,-1 0-1,0 0 1,2 5-1,-1-7-79,0 1 0,1 0 0,-1 0 0,0-1-1,0 1 1,1-1 0,-1 1 0,1-1 0,-1 0 0,1 1 0,0-1-1,0 0 1,-1 0 0,1 0 0,0 0 0,0-1 0,0 1 0,0 0-1,0-1 1,0 0 0,0 1 0,0-1 0,0 0 0,2 0-1,12 1 55,-1-1-1,0-1 0,0 0 1,0-2-1,0 1 0,0-2 0,27-9 1,5-6-75,46-27 1,30-13 51,-71 42-22,55-11-1,14-4 5,-114 29-26,1 1 1,-1 0-1,1 0 0,0 1 0,-1 0 0,11 0 0,-13 2 6,-1-1 0,1 1 0,-1 0 0,0 0 0,1 1 0,-1-1 0,0 1 0,0 0 0,0 0 0,0 0 0,0 1 0,3 2 0,-5-4-51,2 4 469,-14 5-1189,-27 16 976</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7:39.650"/>
    </inkml:context>
    <inkml:brush xml:id="br0">
      <inkml:brushProperty name="width" value="0.035" units="cm"/>
      <inkml:brushProperty name="height" value="0.035" units="cm"/>
    </inkml:brush>
  </inkml:definitions>
  <inkml:trace contextRef="#ctx0" brushRef="#br0">49 10 11963,'-2'-6'9275,"-3"2"-5132,5 4-4096,-1 0 0,0 0 0,1 0 0,-1 0 0,0 1 0,1-1 0,-1 0 0,1 0 0,-1 0 0,1 1 0,-1-1 0,1 0 0,-1 1 0,1-1 0,-1 0 0,1 1 0,-1-1 1,1 1-1,-1-1 0,1 1 0,0-1 0,-1 1 0,1-1 0,0 1 0,-1-1 0,1 1 0,0 0 0,0-1 0,0 1 0,-1 0 0,-4 9-39,1 0 1,0-1-1,1 2 0,0-1 1,0 0-1,1 0 0,0 1 0,0 13 1,28 324 91,-26-346-100,25 229 361,-19-185-167,20 118 164,13 59-12,-30-169-332,1 14 223,0 5 94,3-1 0,38 119 0,-36-145-203,9 57 0,-10-40-87,-8-37-36,1 0-1,1 0 1,2-1 0,13 28-1,5-3 21,19 55 1,-25-28-11,-2-4-22,13 24 13,-18-54 0,-10-33-3,-2 0 0,1 0 0,3 21 0,-6-26-2,1 1 0,-1-1 0,1 0 0,0 0 0,1 0 0,3 6 0,-3-5-1,0 0 0,0 0 0,-1 0-1,3 8 1,-1 1-3,1 0 0,1 0 1,1-1-1,0 0 0,0 0 0,15 18 0,-11-16 5,-1 1 1,-1 0-1,12 28 1,-20-41-3,9 26-3,2 0 1,0 0-1,25 41 0,-24-49 33,13 35-1,-12-26-28,-7-14-3,2 0 0,0-1-1,1 0 1,0 0 0,16 17 0,-6-9 15,24 41-1,-26-38 0,1-4-16,4 7 17,0 0-9,-19-27-3,-1 1-1,1 0 1,-1 0-1,0 0 1,-1 0 0,1 0-1,-1 1 1,3 5 0,-1-1 5,0 0 0,0 0 0,1-1 1,11 15-1,-9-14 21,-1 0 0,0 1-1,-1-1 1,5 12 0,-6-12-22,1 1-1,0-1 1,8 11-1,10 18 3,-15-23-7,1 0 0,0-1-1,17 19 1,-6-7 1,-10-12 5,-1 1 0,9 20 0,6 11-6,23 34 24,-28-43-9,3-2 1,46 61-1,-29-56 3,79 63 0,-75-68-11,0 10 16,-9-9-17,21 24-14,-44-46 10,1 0 0,1-1-1,0 0 1,21 15-1,10 0 0,-22-14 36,-1 0 0,26 23 1,0 2 79,1-2 1,59 34 0,-72-48-102,16 6-17,1-3 1,88 33-1,-49-23 2,-50-16 7,0 2 0,68 50 0,-65-41 3,76 41 0,43 16-16,-9 14 18,-118-85-27,-27-13 12,0 0-1,17 10 1,115 88 33,-91-73-14,-37-23-17,-1 1 0,0 0 0,0 1 0,0 0 0,-1 1 0,-1 0 0,14 15 0,-15-14 0,1-1 0,0-1 0,0 0 0,1 0 0,-1-1 0,23 11 0,24 17-1,-41-25-2,35 18 0,-37-22 1,-1 1-1,0 0 1,0 1 0,0 1-1,11 10 1,-14-9-8,4 4 6,1 0-1,0-1 1,1 0-1,1-1 1,23 12 0,-31-19 6,0 1 0,-1 0 0,0 0 0,0 1 0,-1 0 0,9 10 1,-11-11-5,0 0 1,0-1 0,1 1 0,0-1-1,0 0 1,0-1 0,0 1 0,1-1-1,0-1 1,0 1 0,13 4 0,-11-5 0,0 0 1,0 0-1,0 1 1,0 1 0,12 8-1,4 1-4,35 20 5,-38-16-16,10 9 5,-28-24-9,4 2-23,3-3 30,0 0 9,-7-2 1,0 1 0,0 0 0,0 0 1,0 0-1,0 1 0,5 2 0,11 13-6,80 69-1741,-98-85 270</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5:28.594"/>
    </inkml:context>
    <inkml:brush xml:id="br0">
      <inkml:brushProperty name="width" value="0.035" units="cm"/>
      <inkml:brushProperty name="height" value="0.035" units="cm"/>
    </inkml:brush>
  </inkml:definitions>
  <inkml:trace contextRef="#ctx0" brushRef="#br0">1 14 21621,'0'0'6409,"6"0"-6061,258-12-375,-227 11-158,-25 2-455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58.944"/>
    </inkml:context>
    <inkml:brush xml:id="br0">
      <inkml:brushProperty name="width" value="0.025" units="cm"/>
      <inkml:brushProperty name="height" value="0.025" units="cm"/>
    </inkml:brush>
  </inkml:definitions>
  <inkml:trace contextRef="#ctx0" brushRef="#br0">120 131 5029,'0'0'427,"9"5"2082,-1 0-2147,0-1-1,1 0 1,-1-1 0,1 0 0,0 0-1,0-1 1,0 0 0,0-1 0,0 0-1,1 0 1,-1-1 0,0 0 0,0-1-1,1 0 1,-1 0 0,16-5 0,-6-3-229,0 0 0,-1-2 1,21-13-1,30-18 973,-69 42-749,-6 1-139,0 0-1,1 1 0,-1-1 0,0 1 1,1 0-1,-1 1 0,-9 5 1,-13 6 195,-18 2 108,-1-2 0,-1-3 1,0-1-1,-1-2 1,-90 2-1,156-12-505,0-1 0,0-1 0,0 0 0,-1-1 0,25-11 0,-1 1 16,270-97 11,-299 110-255,-13 7 48,-11 4-5631,5-12 1102</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5:31.101"/>
    </inkml:context>
    <inkml:brush xml:id="br0">
      <inkml:brushProperty name="width" value="0.035" units="cm"/>
      <inkml:brushProperty name="height" value="0.035" units="cm"/>
    </inkml:brush>
  </inkml:definitions>
  <inkml:trace contextRef="#ctx0" brushRef="#br0">0 190 14963,'0'1'5329,"0"1"-3792,0-1-353,0 1-280,0 1-192,0-1-296,0 1-96,2-1-136,25 16-16,-4-35-31,1-6-9,6-7-64,2-1 0,2-2-24,-2 0 88,-1 4-1009,-4 2 2386</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8:02.719"/>
    </inkml:context>
    <inkml:brush xml:id="br0">
      <inkml:brushProperty name="width" value="0.035" units="cm"/>
      <inkml:brushProperty name="height" value="0.035" units="cm"/>
    </inkml:brush>
  </inkml:definitions>
  <inkml:trace contextRef="#ctx0" brushRef="#br0">1 358 12011,'0'2'12125,"2"-9"-10254,41-172 1330,-30 127-3115,-8 38-48,-1 0-1,-1 0 1,0 0 0,-1 0 0,0-1 0,-1-22-1,-10 87 757,11-19-785,2 0 0,0-1 1,3 1-1,14 43 0,-4-14 21,-2-27-3,-15-32-7,3-4-831,14-15-407</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8:04.106"/>
    </inkml:context>
    <inkml:brush xml:id="br0">
      <inkml:brushProperty name="width" value="0.035" units="cm"/>
      <inkml:brushProperty name="height" value="0.035" units="cm"/>
    </inkml:brush>
  </inkml:definitions>
  <inkml:trace contextRef="#ctx0" brushRef="#br0">20 571 11106,'-5'0'2282,"-8"1"13730,12-1-16244,9-1 265,1 0 1,0-1 0,0 0-1,-1-1 1,1 0 0,-1 0-1,15-9 1,57-40 366,-56 35-386,42-23 0,-37 26-4,20-9-9,74-49 0,163-133 32,-160 112-18,-120 89-12,1 0-1,0 1 1,0-1 0,0 1-1,1 1 1,-1-1 0,0 1-1,12-1 1,-18 2 793</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7:51.195"/>
    </inkml:context>
    <inkml:brush xml:id="br0">
      <inkml:brushProperty name="width" value="0.035" units="cm"/>
      <inkml:brushProperty name="height" value="0.035" units="cm"/>
    </inkml:brush>
  </inkml:definitions>
  <inkml:trace contextRef="#ctx0" brushRef="#br0">19 188 22685,'-4'-17'980,"6"24"416,7 32 397,7 59-1690,-5 2 1,-2 109-1,-6-151 752,-3-56-517,0-5-62,3-20-19,-1-1 0,-3-47 0,0 44-205,-13-184 75,10 179-107,-2 0-1,-1 0 0,-2 0 0,-18-44 1,26 74 33,1 5-51,1 1 0,-1-1 0,1 0 0,0 0-1,-1 1 1,2-1 0,-1 0 0,0 0 0,0 0 0,1 0 0,0-1 0,2 5 0,-1-2 0,2 4 0,0-1-1,1 1 1,0-1 0,1 0 0,11 12 0,-16-19-2,0 1-1,0-1 1,0 1 0,0-1-1,0 0 1,0 0 0,0 1 0,0-1-1,1-1 1,-1 1 0,0 0 0,0-1-1,1 1 1,-1-1 0,1 0-1,-1 1 1,0-1 0,1 0 0,-1-1-1,1 1 1,-1 0 0,0-1 0,1 1-1,-1-1 1,0 0 0,1 0-1,-1 1 1,0-2 0,0 1 0,2-1-1,6-6 27,0 0-1,0 0 0,-1-1 0,-1 0 0,1-1 0,-1 1 1,-1-2-1,10-17 0,-3 3 58,-1-2 0,14-44 0,-20 59-59,-3 17-2,1 27-3,-5-28-21,2 18 3,45 339 71,-45-353-70,8 33 16,-9-40-18,0 1 0,-1 0 1,1 0-1,0-1 0,0 1 0,-1 0 1,1-1-1,1 1 0,-1-1 0,0 1 1,0-1-1,0 0 0,1 1 0,-1-1 1,1 0-1,-1 0 0,1 0 0,2 1 0,-3-2-2,0 0-1,0 0 1,0 0-1,0 0 1,-1 0-1,1 0 1,0 0-1,0-1 1,0 1-1,0 0 1,0-1-1,0 1 1,0 0-1,0-1 1,0 1-1,-1-1 1,1 0-1,0 1 1,0-1-1,-1 0 1,1 1-1,0-1 0,-1 0 1,1 0-1,-1 1 1,1-1-1,-1 0 1,1 0-1,-1 0 1,1-1-1,10-30-253,-10 30 221,9-39-516</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7:52.188"/>
    </inkml:context>
    <inkml:brush xml:id="br0">
      <inkml:brushProperty name="width" value="0.035" units="cm"/>
      <inkml:brushProperty name="height" value="0.035" units="cm"/>
    </inkml:brush>
  </inkml:definitions>
  <inkml:trace contextRef="#ctx0" brushRef="#br0">61 62 12363,'19'-31'7673,"-1"0"-1297,-51 31-3647,32 0-2712,0 1 0,-1-1 0,1 0 0,0 1 1,0-1-1,-1 1 0,1-1 0,0 1 0,0-1 0,0 1 1,0 0-1,0 0 0,0-1 0,0 1 0,0 0 0,0 0 0,0 0 1,0 0-1,0 0 0,1 0 0,-1 1 0,0-1 0,1 0 0,-1 0 1,1 0-1,-1 1 0,1-1 0,0 0 0,0 1 0,-1-1 1,1 0-1,0 0 0,0 1 0,0 2 0,0 7-51,0 1-1,4 24 1,-2-23 82,6 68-13,-3 1 1,-6 99-1,3-120 13,-2-60-49,-1 1 24,-4-6 0,-3-6-114,0 0 1,-9-16-1,-1-4-508</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7:52.578"/>
    </inkml:context>
    <inkml:brush xml:id="br0">
      <inkml:brushProperty name="width" value="0.035" units="cm"/>
      <inkml:brushProperty name="height" value="0.035" units="cm"/>
    </inkml:brush>
  </inkml:definitions>
  <inkml:trace contextRef="#ctx0" brushRef="#br0">1 102 23685,'0'-3'93,"0"0"0,1 1 0,-1-1 0,1 0 0,0 0 0,0 1 0,0-1 0,0 1 0,1-1 0,-1 1 0,1-1 0,-1 1 0,1 0 0,0 0 0,0-1 0,0 1 0,0 1 0,0-1 0,1 0 0,-1 0 0,0 1 0,1 0 0,-1-1 0,1 1 0,5-2 0,7-2 473,0 0 0,1 1 0,20-3 0,-22 4-471,15-3-93,-4 1 7,35-3 0,-53 7-7,-1 1 0,1 0 0,0 0 0,-1 1 0,1 0 0,-1 0 0,1 1 0,-1 0 1,0 0-1,9 4 0,-12-4 3,0-1 1,0 2-1,-1-1 0,1 0 1,-1 0-1,1 1 0,-1-1 1,0 1-1,0 0 1,0 0-1,0 0 0,-1 0 1,1 0-1,-1 0 1,0 0-1,0 0 0,0 1 1,0-1-1,0 0 1,-1 1-1,1-1 0,-1 1 1,0-1-1,-1 6 0,0 4 92,0 0-1,-2-1 1,1 1-1,-1-1 1,-7 16-1,-15 33 331,16-43-386,1 1 1,0-1-1,2 1 0,0 1 1,1-1-1,1 1 0,-1 27 1,5-46-41,0-1-1,0 1 1,0 0 0,0 0 0,0 0-1,0 0 1,1-1 0,-1 1 0,0 0 0,1 0-1,-1-1 1,0 1 0,1 0 0,-1 0 0,1-1-1,-1 1 1,1-1 0,0 1 0,-1 0 0,1-1-1,0 1 1,-1-1 0,1 1 0,0-1 0,-1 0-1,1 1 1,0-1 0,0 0 0,0 1-1,-1-1 1,1 0 0,2 0 0,32 1 6,-18-2-19,42 2-1320,-29-1-551</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7:52.995"/>
    </inkml:context>
    <inkml:brush xml:id="br0">
      <inkml:brushProperty name="width" value="0.035" units="cm"/>
      <inkml:brushProperty name="height" value="0.035" units="cm"/>
    </inkml:brush>
  </inkml:definitions>
  <inkml:trace contextRef="#ctx0" brushRef="#br0">88 6 23357,'-5'-2'929,"4"1"-795,0 1 0,1 0-1,-1-1 1,0 1 0,1 0 0,-1-1 0,0 1 0,0 0 0,1 0 0,-1 0 0,0 0-1,0-1 1,1 1 0,-1 0 0,0 1 0,0-1 0,0 0 0,1 0 0,-1 0-1,0 0 1,0 0 0,1 1 0,-1-1 0,0 0 0,1 1 0,-2 0 0,-2 1-130,0 1 0,0 0 0,1 0 0,-1 0 0,1 0 1,0 1-1,0-1 0,0 1 0,0 0 0,1 0 0,-1 0 1,1 0-1,0 0 0,0 1 0,1-1 0,-3 9 0,1-5 20,1 1 0,0 0-1,0 0 1,1 0 0,0 18-1,1-25-23,0 0 0,0 0 0,0 0 0,1 0 0,-1 0 0,1 0 0,0 0 0,-1-1 0,1 1 0,0 0 0,0 0 0,0-1-1,0 1 1,0 0 0,1-1 0,-1 1 0,0-1 0,1 0 0,-1 1 0,1-1 0,0 0 0,-1 0 0,1 0 0,0 0 0,-1 0 0,1 0 0,0-1 0,0 1 0,0 0 0,0-1 0,0 0-1,0 1 1,3-1 0,8 1-5,1-1 1,-1 0-1,24-5 0,-22 3 15,0 1 1,17 0 0,-26 1-8,-1 1 0,1 0 1,0 0-1,-1 0 0,1 0 1,-1 1-1,0 0 0,1 0 0,6 5 1,-11-6-2,1-1 0,-1 1 1,0 0-1,1 0 0,-1 0 1,0 0-1,0 0 0,0 1 1,0-1-1,0 0 0,0 0 1,0 1-1,0-1 0,0 1 1,-1-1-1,1 1 0,0-1 1,-1 1-1,1-1 0,-1 1 1,1 2-1,-2-1 42,1 0-1,0 0 1,-1 0 0,1-1 0,-1 1 0,0 0-1,0 0 1,0-1 0,0 1 0,0-1 0,-3 4-1,-3 4 166,0 0 0,-1 0 0,-1-1-1,-13 12 1,12-12-98,-1 0 0,-18 12 0,25-19-104,0 0-1,0 0 1,0 0 0,0 0-1,0-1 1,0 0-1,0 1 1,0-2-1,-1 1 1,1 0 0,0-1-1,-9 0 1,12 0-59,0 0 0,0 0 0,0-1 0,0 1 0,0 0 0,0-1 0,0 1 0,0 0 0,1-1 0,-1 1 1,0-1-1,0 0 0,0 1 0,0-1 0,1 0 0,-1 1 0,0-1 0,1 0 0,-1 0 0,0 0 0,1 0 0,-1 1 0,1-1 0,-1 0 0,1 0 1,0 0-1,-1 0 0,1 0 0,0 0 0,0 0 0,0 0 0,0 0 0,0-2 0,-1-17-2012</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7:53.272"/>
    </inkml:context>
    <inkml:brush xml:id="br0">
      <inkml:brushProperty name="width" value="0.035" units="cm"/>
      <inkml:brushProperty name="height" value="0.035" units="cm"/>
    </inkml:brush>
  </inkml:definitions>
  <inkml:trace contextRef="#ctx0" brushRef="#br0">1 86 11522,'0'0'15004,"17"-11"-13892,3 2-592,2 2-72,2-5-240,0 1-136,1-1-64,-2 2 8,0 3 72,-3 3-96,-6 3-600,-3-1-624</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7:53.429"/>
    </inkml:context>
    <inkml:brush xml:id="br0">
      <inkml:brushProperty name="width" value="0.035" units="cm"/>
      <inkml:brushProperty name="height" value="0.035" units="cm"/>
    </inkml:brush>
  </inkml:definitions>
  <inkml:trace contextRef="#ctx0" brushRef="#br0">0 148 22717,'13'1'1288,"6"-6"753,9-12-889,8-8-264,2-5-408,0 1-184,-3 5-80,-5 5-376</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8:08.249"/>
    </inkml:context>
    <inkml:brush xml:id="br0">
      <inkml:brushProperty name="width" value="0.035" units="cm"/>
      <inkml:brushProperty name="height" value="0.035" units="cm"/>
    </inkml:brush>
  </inkml:definitions>
  <inkml:trace contextRef="#ctx0" brushRef="#br0">1 215 17092,'0'0'8216,"2"-15"-6565,36-171 714,-32 172-2386,0 17-38,-4-1 48,4 5 12,0-1 0,0 1 0,-1 0 0,0 0 0,0 1 0,-1-1 0,5 13 1,1 5 89,10 34 1,-19-58 273</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24.170"/>
    </inkml:context>
    <inkml:brush xml:id="br0">
      <inkml:brushProperty name="width" value="0.025" units="cm"/>
      <inkml:brushProperty name="height" value="0.025" units="cm"/>
    </inkml:brush>
  </inkml:definitions>
  <inkml:trace contextRef="#ctx0" brushRef="#br0">103 2 4965,'0'0'20494,"0"2"-17771,4 14-263,-5-16-2450,0-1 0,1 1-1,-1 0 1,0 0 0,0 0-1,1 0 1,-1 0 0,0 0-1,0 0 1,0 0 0,1 0-1,-1 1 1,0-1 0,0 0-1,1 0 1,-1 1 0,0-1-1,1 0 1,-1 1 0,0-1-1,1 1 1,-1-1 0,1 1 0,-1-1-1,1 1 1,-1-1 0,1 1-1,-1 0 1,1-1 0,-1 1-1,1 0 1,0-1 0,-1 1-1,1 0 1,0-1 0,0 1-1,-1 0 1,1 0 0,0 0-1,0-1 1,0 1 0,0 0-1,0 0 1,0-1 0,0 1-1,0 0 1,1 1 0,29-3 481,-28 0-479,0 0-1,0 0 1,0 0 0,-1 0-1,1-1 1,0 1 0,-1-1-1,1 1 1,-1-1 0,0 1 0,1-1-1,-1 1 1,0-1 0,0 0-1,0 0 1,0 0 0,-1 0-1,1 0 1,0 0 0,0-3-1,-2 4-5,1 0-1,-1 1 1,0 0-1,1-1 0,-1 1 1,0-1-1,0 1 0,1 0 1,-1 0-1,0-1 0,0 1 1,0 0-1,0 0 1,1 0-1,-1 0 0,0 0 1,0 0-1,0 0 0,0 0 1,1 1-1,-1-1 0,0 0 1,0 0-1,0 1 1,-1-1-1,-23 8 42,23-7-40,0 0 3,-1 1 0,1-1 0,0 0 0,-1 1 0,1 0 0,0-1 0,0 1 0,0 0 0,0 0-1,1 0 1,-1 0 0,0 1 0,1-1 0,0 0 0,-3 5 0,7-6 21,1-1 1,-1 1 0,0-1-1,0 0 1,1-1-1,-1 1 1,0 0-1,0-1 1,0 0 0,0 0-1,6-2 1,17-16 72,-28 11-43,-18 5-34,14 4-27,-1 0 0,0 1 0,1-1 0,-1 1 0,1 1 0,0-1 0,-1 1 0,1 0 0,0 0 0,1 1 0,-1 0 0,1 0 0,-1 0 0,1 1 0,1-1 0,-9 11 0,13-15 0,0 0 0,0 1 0,0-1 0,0 0 0,0 0 0,0 1 0,0-1 0,0 0 0,0 0 0,0 1 0,0-1 0,0 0 0,0 0 0,0 1 0,0-1 0,0 0 0,0 0 0,1 0 0,-1 1 0,0-1 0,0 0 0,0 0 0,0 0 0,1 1 0,-1-1 0,0 0 0,0 0 0,0 0 0,1 0 0,-1 0 0,0 1 0,0-1 0,0 0 0,1 0 0,-1 0 0,0 0 0,0 0 0,1 0 0,-1 0 0,0 0 0,0 0 0,1 0 0,-1 0 0,0 0 0,0 0 0,1 0 0,-1 0 0,0 0 0,0 0 0,1 0 0,-1 0 0,0 0 0,1-1 0,15-1 0,-8 0 0,0 0 0,-1-1 0,1 0 0,-1 0 0,1 0 0,-1-1 0,0-1 0,-1 1 0,1-1 0,-1 0 0,0-1 0,10-10 0,-18 15 0,1 1 0,-1-1 0,0 1 0,0-1 0,0 1 0,0 0 0,0 0 0,1 0 0,-1 0 0,0 0 0,-3 1 0,-3 2 0,0 1 0,1 0 0,-1 1 0,1-1 0,0 2 0,0-1 0,0 1 0,1 0 0,0 0 0,-9 11 0,17-16 0,0 0 0,0-1 0,-1 1 0,1-1 0,0 0 0,0 1 0,0-1 0,0 0 0,0 0 0,0 0 0,0 0 0,2-1 0,9-2 0,1-2 0,-1 1 0,0-2 0,0 1 0,21-15 0,-77 29 0,7 10 0,10-5 0,44-27 0,-9 7 0,-2 3 0,-1-1 0,1-1 0,-1 1 0,0-1 0,0 0 0,-1-1 0,0 1 0,6-9 0,-13 14 0,0-1 0,0 1 0,0 0 0,0 0 0,0 0 0,0 1 0,-1-1 0,1 0 0,0 1 0,0-1 0,0 1 0,0 0 0,-3 1 0,-34 26 124,38-27-160,-1 1-1,0 0 1,0 0-1,1-1 1,-1 1-1,1 1 1,0-1-1,-1 0 1,1 0-1,0 0 1,0 1-1,1-1 1,-1 0-1,0 1 1,1-1-1,-1 5 1,1-7-91,2 7-3733,4-6-2451,10-1-6629</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8:08.779"/>
    </inkml:context>
    <inkml:brush xml:id="br0">
      <inkml:brushProperty name="width" value="0.035" units="cm"/>
      <inkml:brushProperty name="height" value="0.035" units="cm"/>
    </inkml:brush>
  </inkml:definitions>
  <inkml:trace contextRef="#ctx0" brushRef="#br0">7 382 14411,'-6'0'6619,"6"-9"-599,3-1-5893,1 0 1,0 0 0,0 1 0,1-1-1,0 1 1,1 0 0,0 0 0,0 1-1,1 0 1,0 0 0,9-8-1,13-8-100,59-39 0,-59 45-22,-1-1 1,40-37 0,-58 45-1,2-1 4,24-20 0,-32 30-6,-1-1 1,1 1-1,0 0 0,-1 0 0,1 0 0,0 0 1,0 1-1,1-1 0,-1 1 0,0 0 1,0 1-1,7-1 0,-11 1 5,6 2-2046,-4-2 3204</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8:09.387"/>
    </inkml:context>
    <inkml:brush xml:id="br0">
      <inkml:brushProperty name="width" value="0.035" units="cm"/>
      <inkml:brushProperty name="height" value="0.035" units="cm"/>
    </inkml:brush>
  </inkml:definitions>
  <inkml:trace contextRef="#ctx0" brushRef="#br0">1 270 18164,'0'0'127,"0"0"1,1 0-1,-1-1 1,0 1-1,0 0 1,0 0-1,1 0 1,-1-1-1,0 1 1,0 0-1,1 0 1,-1 0-1,0 0 1,0 0-1,1 0 1,-1-1-1,0 1 0,1 0 1,-1 0-1,0 0 1,0 0-1,1 0 1,-1 0-1,0 0 1,1 0-1,-1 0 1,0 0-1,0 1 1,1-1-1,-1 0 1,0 0-1,1 0 1,-1 0-1,0 0 1,0 0-1,1 1 1,-1-1-1,0 0 0,0 0 1,0 0-1,1 0 1,-1 1-1,0-1 1,0 0-1,0 0 1,1 1-1,-1-1 1,0 0-1,0 0 1,0 1-1,0-1 1,0 0-1,0 1 1,0-1-1,0 0 1,0 0-1,0 1 1,0-1-1,0 0 0,0 1 1,0-1-1,0 0 1,0 1-1,0-1 1,0 0-1,0 1 1,14-17 958,-12 11-940,1-1 0,-1 1 0,0 0 0,-1 0 0,1-1 0,-1 1 0,0-1 0,0-8 0,4-16 107,4-3-114,18-76-14,-27 102-120,9-15 10,-8 20-28,1 5-11,2 5 15,0 0 0,0 0-1,0 1 1,-1-1 0,3 17 0,6 51 60,-6-33 28,-5-42-193,3-4-1851,15-13-175</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8:09.728"/>
    </inkml:context>
    <inkml:brush xml:id="br0">
      <inkml:brushProperty name="width" value="0.035" units="cm"/>
      <inkml:brushProperty name="height" value="0.035" units="cm"/>
    </inkml:brush>
  </inkml:definitions>
  <inkml:trace contextRef="#ctx0" brushRef="#br0">1 1 26062,'14'36'224,"-8"-16"-88,1 1-24,-3-2-8,-1 0-8,3-5 32,-2 0 16,2-1-24,1 0-16,-1 0-56,0-5-40,-2 0 16,-1-1-8</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8:09.901"/>
    </inkml:context>
    <inkml:brush xml:id="br0">
      <inkml:brushProperty name="width" value="0.035" units="cm"/>
      <inkml:brushProperty name="height" value="0.035" units="cm"/>
    </inkml:brush>
  </inkml:definitions>
  <inkml:trace contextRef="#ctx0" brushRef="#br0">1 115 24125,'43'-7'672,"-26"-4"-64,2-2-23,1-2-153,-2 2-256,0 2-80,-1 1-72,1 0 96,-2-2-1184,0 0-281</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8:10.134"/>
    </inkml:context>
    <inkml:brush xml:id="br0">
      <inkml:brushProperty name="width" value="0.035" units="cm"/>
      <inkml:brushProperty name="height" value="0.035" units="cm"/>
    </inkml:brush>
  </inkml:definitions>
  <inkml:trace contextRef="#ctx0" brushRef="#br0">1 1 24653,'21'27'424,"-13"-10"-112,-3 0-112,1 1-88,-2-1-71,-1-3-17,-1-2 8,0-5 24</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8:10.272"/>
    </inkml:context>
    <inkml:brush xml:id="br0">
      <inkml:brushProperty name="width" value="0.035" units="cm"/>
      <inkml:brushProperty name="height" value="0.035" units="cm"/>
    </inkml:brush>
  </inkml:definitions>
  <inkml:trace contextRef="#ctx0" brushRef="#br0">1 1 26622,'0'0'1472,"8"24"-2768</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8:11.379"/>
    </inkml:context>
    <inkml:brush xml:id="br0">
      <inkml:brushProperty name="width" value="0.035" units="cm"/>
      <inkml:brushProperty name="height" value="0.035" units="cm"/>
    </inkml:brush>
  </inkml:definitions>
  <inkml:trace contextRef="#ctx0" brushRef="#br0">0 125 25125,'3'-1'1009,"51"-28"-449,-33 20-216,9 1-296,0-2-32,-2 0 0,1 0 24,-7-3-344,-1-3-584,-7-3-1345</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8:11.550"/>
    </inkml:context>
    <inkml:brush xml:id="br0">
      <inkml:brushProperty name="width" value="0.035" units="cm"/>
      <inkml:brushProperty name="height" value="0.035" units="cm"/>
    </inkml:brush>
  </inkml:definitions>
  <inkml:trace contextRef="#ctx0" brushRef="#br0">0 32 22677,'23'-7'640,"0"-1"-240,-3 1-256,6-3 0</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8:13.588"/>
    </inkml:context>
    <inkml:brush xml:id="br0">
      <inkml:brushProperty name="width" value="0.035" units="cm"/>
      <inkml:brushProperty name="height" value="0.035" units="cm"/>
    </inkml:brush>
  </inkml:definitions>
  <inkml:trace contextRef="#ctx0" brushRef="#br0">1 546 22717,'18'-348'4581,"-8"218"-3292,1 63-1017,-6 71-372,0 3 95,0 1-1,0-1 0,-1 1 0,-1 0 0,1 0 0,-1 0 0,3 12 0,12 70 53,-7-33 0,-11-55-47,1 6 4,1-1 1,0 1-1,0-1 0,1 0 1,-1 0-1,2 0 0,7 13 1,-4-15-600,0-4-709</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8:13.852"/>
    </inkml:context>
    <inkml:brush xml:id="br0">
      <inkml:brushProperty name="width" value="0.035" units="cm"/>
      <inkml:brushProperty name="height" value="0.035" units="cm"/>
    </inkml:brush>
  </inkml:definitions>
  <inkml:trace contextRef="#ctx0" brushRef="#br0">1 1 25165,'13'19'0,"1"2"-24,3 6 32,-4-2 8,1 2 8,1-1 8,-4-5-24,-2-2 16,-1-5-24,-2-4 16,0-4-16,1 1-392,-3-3-824</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39.597"/>
    </inkml:context>
    <inkml:brush xml:id="br0">
      <inkml:brushProperty name="width" value="0.025" units="cm"/>
      <inkml:brushProperty name="height" value="0.025" units="cm"/>
    </inkml:brush>
  </inkml:definitions>
  <inkml:trace contextRef="#ctx0" brushRef="#br0">1 1 3651,'0'0'7949,"32"19"561,-25-14-8162,0 0 0,0 0 0,0-1 1,0 0-1,13 5 0,22 13 979,53 46 260,-25-16-659,122 67 1,-73-60-851,174 96 1151,-32 15 436,7 3-831,-97-76-532,206 127 239,-34-12-103,-131-90-441,23 15 139,-140-70-66,233 150 282,-27-22-197,-139-105-155,78 47 0,124 71 0,-53-40 0,-78-47 0,101 50 0,-147-79 0,404 219 0,-456-247-30,-87-44 11,-1 2-1,-2 2 0,0 3 1,53 40-1,-85-57 4,1-1 0,0 0 0,0-1 1,18 8-1,15 6-12,-3 6-39,-28-18 25,-1-1 0,2 0 0,19 7 0,-13-6-465,-17-7 66,-1 0 0,1-1 0,0 1 0,0-2 0,1 1 0,-1 0-1,8 0 1,-27-5-19364</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8:14.021"/>
    </inkml:context>
    <inkml:brush xml:id="br0">
      <inkml:brushProperty name="width" value="0.035" units="cm"/>
      <inkml:brushProperty name="height" value="0.035" units="cm"/>
    </inkml:brush>
  </inkml:definitions>
  <inkml:trace contextRef="#ctx0" brushRef="#br0">1 164 26878,'0'-1'352,"1"-1"-168,27-18-128,-6 10-32,7-4-24,0-3 8,4-6 16,-3 0 160,0-3-1016,0-1-561</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8:14.319"/>
    </inkml:context>
    <inkml:brush xml:id="br0">
      <inkml:brushProperty name="width" value="0.035" units="cm"/>
      <inkml:brushProperty name="height" value="0.035" units="cm"/>
    </inkml:brush>
  </inkml:definitions>
  <inkml:trace contextRef="#ctx0" brushRef="#br0">1 0 28246,'7'30'0,"0"3"16,3-1 8,-3-4 0,-1-6 16,0-5 40,-5-8-496</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8:14.509"/>
    </inkml:context>
    <inkml:brush xml:id="br0">
      <inkml:brushProperty name="width" value="0.035" units="cm"/>
      <inkml:brushProperty name="height" value="0.035" units="cm"/>
    </inkml:brush>
  </inkml:definitions>
  <inkml:trace contextRef="#ctx0" brushRef="#br0">1 5 28302,'0'-2'88,"0"1"-104,1-1 96,0 2-384,1 0-544,1 0-264</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8:19.699"/>
    </inkml:context>
    <inkml:brush xml:id="br0">
      <inkml:brushProperty name="width" value="0.035" units="cm"/>
      <inkml:brushProperty name="height" value="0.035" units="cm"/>
    </inkml:brush>
  </inkml:definitions>
  <inkml:trace contextRef="#ctx0" brushRef="#br0">41 2383 12011,'-7'-11'3079,"0"1"1,-1 0 0,-9-9-1,16 18-2365,5 6-350,22 33-367,-2 1 0,-2 0 1,-2 2-1,27 76 0,41 188 125,-28-84-69,-33-137 10,41 84 0,-46-121 67,2-1 0,3-2 0,37 50 0,-55-82-79,1-1 1,0 0 0,1-1 0,0 1-1,0-2 1,15 9 0,-21-14-40,1-1 0,0 0 0,-1 0-1,1-1 1,0 1 0,1-1 0,-1-1 0,0 1 0,0-1 0,1 0 0,-1-1-1,1 0 1,-1 0 0,1 0 0,-1 0 0,10-3 0,-4-1 36,0 1 0,0-2 0,-1 0 0,0 0 0,0-1 1,15-11-1,60-52 396,-60 45-320,44-27 0,-34 30-110,2 3 0,1 1 0,76-22-1,16-7-12,39-24 12,-2-8-1,202-128 1,-92 54 3,-93 57 0,-74 21-8,2-1 2,-79 56-7,169-88 6,-152 83-16,1 3 1,57-16-1,-82 30 14,0-1-1,0-2 1,-1 0-1,48-28 0,-11 0 13,1 3-1,81-31 0,-108 50-15,-1-2 0,42-27 1,61-53 14,15-8-5,-135 95-11,21-13 1,-1-1 0,-1-2 0,-1-1-1,44-46 1,115-146 52,-167 191-56,0 0-1,2 2 1,1 1 0,59-35 0,7-7 0,-74 48 19,-1-2 0,0-1 0,29-38 0,-13 14 138,-38 46-145,2-2 18,-1 0 0,0 0 0,1 1 0,0-1 0,-1 1 0,1 0 0,0 0 0,0-1 0,7-2-1,-10 5-27,0 0 0,0 0 0,0 0 0,1 0 0,-1 0 0,0 0 0,0 0 0,0-1-1,0 1 1,0 0 0,0 0 0,0 0 0,0 0 0,0 0 0,0-1 0,0 1 0,0 0-1,0 0 1,0 0 0,0 0 0,0 0 0,0-1 0,0 1 0,0 0 0,0 0-1,0 0 1,0 0 0,0 0 0,0-1 0,0 1 0,0 0 0,0 0 0,0 0 0,0 0-1,0 0 1,0-1 0,0 1 0,0 0 0,-1 0 0,1 0 0,0 0 0,0 0 0,0 0-1,0 0 1,0 0 0,0-1 0,0 1 0,-1 0 0,1 0 0,0 0 0,0 0-1,0 0 1,0 0 0,-1 0 0,-6-10 42,4 4-41,0 0-1,0-1 0,0 1 1,1-1-1,0 0 0,1 0 1,-1 0-1,1 0 0,0-13 1,-11-172 33,4 100-25,3 16 18,-4 0 0,-3 1-1,-4 0 1,-41-121 0,52 182-17,-1 0 1,-1 1-1,0-1 0,0 1 1,-1 1-1,-1-1 1,0 2-1,-1-1 0,0 1 1,-1 1-1,0 0 0,-23-16 1,25 20-18,0 0 1,-1 0 0,0 1-1,-11-5 1,17 9 4,-1 0 0,1 0 0,0 0 1,-1 0-1,1 1 0,-1 0 0,1 0 0,0 0 0,-1 0 1,1 1-1,-1-1 0,1 1 0,-5 2 0,-203 59 21,-124 39-157,-548 274-66,-82 48 246,753-342-43,-395 211 0,232-103 21,315-163-29,2 2 0,-107 69 0,-322 207 9,465-292-3,-89 52 12,99-55-12,0 0 0,1 1 0,0 0 0,0 1 0,-17 21 0,29-32-1,0 0 1,0 0-1,0 1 0,0-1 0,0 0 0,-1 0 0,1 0 0,0 0 0,0 0 0,0 0 0,0 0 0,0 0 0,0 0 0,0 0 0,0 0 0,0 0 0,0 0 0,0 1 0,0-1 0,-1 0 0,1 0 0,0 0 0,0 0 0,0 0 0,0 0 0,0 0 0,0 0 0,0 0 0,0 1 0,0-1 0,0 0 0,0 0 0,0 0 0,0 0 0,0 0 0,0 0 0,0 0 0,0 0 0,0 1 0,0-1 0,1 0 0,-1 0 0,0 0 0,0 0 0,0 0 0,0 0 0,0 0 0,0 0 0,0 0 0,0 0 0,0 1 0,0-1 0,0 0 0,0 0 0,1 0 0,-1 0 0,0 0 0,0 0 0,0 0 0,0 0 0,0 0 0,0 0 0,0 0 0,0 0 0,1 0 0,6-2-337,13-18-768</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8:20.570"/>
    </inkml:context>
    <inkml:brush xml:id="br0">
      <inkml:brushProperty name="width" value="0.035" units="cm"/>
      <inkml:brushProperty name="height" value="0.035" units="cm"/>
    </inkml:brush>
  </inkml:definitions>
  <inkml:trace contextRef="#ctx0" brushRef="#br0">132 1 25990,'-2'49'56,"2"4"16,-4 7-8,1 3 152,-5 6 16,2 2-24,-7 0 32,-1-4-176,1-8-32,0-9 0,4-10-16,4-4 56,-1-8-808,-10-5-521,-4-11-359</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8:20.759"/>
    </inkml:context>
    <inkml:brush xml:id="br0">
      <inkml:brushProperty name="width" value="0.035" units="cm"/>
      <inkml:brushProperty name="height" value="0.035" units="cm"/>
    </inkml:brush>
  </inkml:definitions>
  <inkml:trace contextRef="#ctx0" brushRef="#br0">1 165 17068,'1'0'4161,"31"-7"-3017,-10 7-56,6 3-152,2 2-328,-2 3-216,4-3-296,-8-2-16,1-6-16,3-4 0,-2-14 49,7-12-9,4-20 72,1-12-408</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8:21.552"/>
    </inkml:context>
    <inkml:brush xml:id="br0">
      <inkml:brushProperty name="width" value="0.035" units="cm"/>
      <inkml:brushProperty name="height" value="0.035" units="cm"/>
    </inkml:brush>
  </inkml:definitions>
  <inkml:trace contextRef="#ctx0" brushRef="#br0">160 47 18404,'0'-3'361,"-1"1"0,0-1 0,1 1 0,-1-1-1,0 1 1,0-1 0,0 1 0,-1 0 0,1 0 0,-1-1 0,1 1 0,-1 0 0,0 0 0,1 0 0,-1 1 0,0-1-1,-3-1 1,4 2-288,-1 0 0,1 1-1,-1-1 1,1 0-1,-1 1 1,0 0 0,0-1-1,1 1 1,-1 0 0,0 0-1,1 0 1,-1 0-1,0 0 1,0 0 0,1 1-1,-1-1 1,0 0 0,1 1-1,-1 0 1,0-1-1,1 1 1,-1 0 0,1 0-1,-1 0 1,1 0 0,0 0-1,-3 2 1,-2 2-70,1 1 0,0 0 1,0 0-1,1 0 0,-1 0 0,1 1 1,1 0-1,-1 0 0,1 0 1,-3 8-1,-2 14 8,-7 35-1,14-61-5,0 1-3,-10 66 37,11-64-36,-1-1 1,1 1-1,0-1 1,1 1 0,-1-1-1,1 1 1,0-1 0,0 0-1,1 0 1,3 9-1,-4-13-1,-1 0-1,1 0 1,-1 0 0,1 0-1,0 0 1,-1 0-1,1 0 1,0 0-1,0-1 1,-1 1-1,1 0 1,0-1-1,0 1 1,0-1-1,0 1 1,0-1-1,0 1 1,0-1-1,0 1 1,0-1-1,0 0 1,0 0-1,0 1 1,0-1-1,1 0 1,1-1 17,-1 1-1,0 0 1,0-1 0,0 0-1,0 0 1,0 1 0,-1-1-1,1 0 1,0 0 0,0-1-1,-1 1 1,3-2 0,3-3 97,-1-1 1,0 0-1,0 0 1,0 0-1,4-10 1,-4 6 47,0-1 0,-1-1 0,0 1 0,-1-1 1,0 0-1,-1 0 0,-1 0 0,2-18 0,-4 24-135,1 0 0,-1 0 0,-1-1 0,1 1 0,-1 0 0,0 0-1,-1 0 1,0 0 0,0 0 0,0 1 0,-1-1 0,0 1 0,0-1 0,-1 1 0,0 0 0,0 0 0,-6-6 0,10 11-62,-1 0-1,0 1 1,1-1 0,-1 1 0,1-1 0,-1 0 0,0 1-1,0-1 1,1 1 0,-1 0 0,0-1 0,0 1 0,0 0-1,1-1 1,-1 1 0,0 0 0,0 0 0,0 0 0,0 0-1,0 0 1,1 0 0,-1 0 0,0 0 0,0 0 0,0 0-1,0 0 1,0 0 0,1 1 0,-1-1 0,0 0 0,0 1-1,0-1 1,1 0 0,-1 1 0,0-1 0,1 1-1,-1 0 1,0 0 0,-5 8-787</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8:22.299"/>
    </inkml:context>
    <inkml:brush xml:id="br0">
      <inkml:brushProperty name="width" value="0.035" units="cm"/>
      <inkml:brushProperty name="height" value="0.035" units="cm"/>
    </inkml:brush>
  </inkml:definitions>
  <inkml:trace contextRef="#ctx0" brushRef="#br0">1 0 21893,'16'45'645,"-2"1"1,8 52 0,-17-69-143,-2 1-1,-1 0 1,-1 0-1,-5 44 1,0-20 74,3-53-293,2-6 150,-4-99 488,1 64-824,3-56-1,0 81-87,1 0 0,0-1 0,2 2 0,-1-1 0,10-22 0,-11 32-13,0 1-1,0 0 1,1 0 0,-1 0-1,1 0 1,0 0-1,0 1 1,1-1 0,-1 1-1,1 0 1,-1 0 0,1 0-1,0 0 1,0 1-1,1 0 1,-1-1 0,0 2-1,1-1 1,-1 0 0,1 1-1,8-2 1,-8 3-3,-1-1-1,0 0 1,1 1 0,-1 0 0,1 0 0,-1 1 0,0-1-1,7 2 1,-10-1 5,1-1 0,-1 1 0,0-1 0,0 1 0,0-1 0,0 1 0,0 0 1,0 0-1,0-1 0,0 1 0,0 0 0,-1 0 0,1 0 0,0 0 0,-1 0 0,1 0 0,0 0 0,-1 0 0,1 1 0,-1-1 0,0 0 0,1 0 0,-1 0 0,0 1 0,0-1 0,1 0 0,-1 0 0,0 1 0,0-1 0,0 0 0,-1 0 0,1 0 0,0 1 0,0-1 0,-1 2 0,-1 2 10,0 0-1,0-1 1,0 1 0,0 0-1,-1-1 1,0 0 0,0 1-1,0-1 1,-5 5 0,-35 32 52,40-38-58,-4 4-62,-27 21 235,31-26-247,1 0-1,-1-1 1,1 1 0,-1-1-1,0 1 1,0-1 0,0 0-1,0 0 1,0 0 0,0-1-1,-3 2 1,8-7-1303,7-15 604</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8:23.109"/>
    </inkml:context>
    <inkml:brush xml:id="br0">
      <inkml:brushProperty name="width" value="0.035" units="cm"/>
      <inkml:brushProperty name="height" value="0.035" units="cm"/>
    </inkml:brush>
  </inkml:definitions>
  <inkml:trace contextRef="#ctx0" brushRef="#br0">6 0 26198,'25'200'650,"7"37"-205,-31-234 205,-3-25-377,-1 1 0,-1-1 0,-1 1 1,0-1-1,-10-21 0,-1-10-210,3 12-55,13 38-29,1 8-87,2 3 78,3 8 8,1 1 1,1-1-1,0 0 0,11 16 0,-16-29 23,-1 0-1,0 0 1,1 0-1,-1 0 1,1 0-1,0 0 1,0-1-1,0 1 1,0-1-1,1 0 1,-1 0-1,0 0 1,1 0-1,0-1 1,-1 1-1,1-1 1,0 0-1,0 0 1,0 0-1,-1-1 1,1 1-1,0-1 1,0 0-1,0 0 1,6-1-1,-7 0 3,0 0-1,0 0 1,0 0 0,-1 0-1,1 0 1,0-1-1,-1 1 1,1-1 0,-1 0-1,1 1 1,-1-1 0,0 0-1,0-1 1,1 1-1,-2 0 1,1-1 0,0 1-1,2-5 1,0-1 11,-1 0 0,0 0 0,-1 0 0,1 0 0,-2 0 0,1-1 0,0-10 0,7 36-128,0 28 30,-9-38 86,1 1 0,0-1 0,1 0 0,0 0 0,0 0 0,0 0 0,1-1 0,5 11 0,-8-17-2,1 1 0,0 0 0,-1 0 0,1-1 0,-1 1 0,1 0 0,0-1 0,-1 1 0,1-1 0,0 1 0,0-1 1,-1 1-1,1-1 0,0 0 0,0 1 0,0-1 0,0 0 0,0 1 0,-1-1 0,1 0 0,0 0 0,0 0 0,2 0 0,-1 0 1,0-1-1,0 1 0,0-1 1,-1 0-1,1 1 0,0-1 1,0 0-1,0 0 0,-1 0 1,4-3-1,3-3 4,0-1 0,0 0 0,8-11 0,-11 12 1,33-41 27,24-29 39,-60 75-70,-1 1 0,0-1 0,1 1 0,-1-1 0,1 1 0,0 0 0,-1 0 0,1 0 0,0 0 0,0 0 0,-1 0 0,4 0 0,-5 0-3,1 1 1,0 0-1,-1 0 0,1 0 0,0 0 0,0 0 0,-1 1 1,1-1-1,0 0 0,-1 0 0,1 0 0,0 1 0,-1-1 1,1 0-1,0 1 0,-1-1 0,1 0 0,-1 1 1,1-1-1,-1 1 0,1-1 0,-1 1 0,1 0 0,2 3-6,0 1-1,-1 0 1,0 0-1,0 0 1,0 0-1,-1 0 1,2 6-1,-1 1 10,-1-7 5,0 0-1,0 0 0,0 0 0,0-1 1,1 1-1,0 0 0,0-1 0,0 1 0,0-1 1,4 5-1,-6-9-4,1 0-1,0 0 1,0 0 0,-1 0 0,1 0-1,0 0 1,-1-1 0,1 1-1,0 0 1,-1 0 0,1 0 0,-1-1-1,1 1 1,0 0 0,-1-1-1,1 1 1,-1-1 0,1 1 0,-1 0-1,1-1 1,-1 1 0,1-1 0,-1 1-1,0-1 1,1 0 0,14-18 10,-13 16-6,13-18 12,-5 7-7,0 1 0,0 0-1,2 0 1,-1 1 0,1 0-1,18-12 1,-29 23-11,0 0-1,-1 1 1,1-1-1,0 1 1,0-1-1,0 1 1,0-1-1,0 1 1,0-1-1,0 1 1,0 0-1,0 0 1,0-1-1,0 1 1,0 0-1,0 0 1,0 0-1,0 0 1,0 0-1,0 0 1,0 0-1,0 1 1,0-1-1,0 0 1,0 0-1,-1 1 1,1-1 0,0 1-1,0-1 1,0 1-1,0-1 1,0 1-1,-1 0 1,1-1-1,0 1 1,0 1-1,2 2-4,0 1-1,-1-1 0,0 1 1,0 0-1,0 0 0,1 7 1,-3-8 9,1 0 0,0-1 1,1 1-1,-1 0 1,1 0-1,-1-1 1,1 1-1,0-1 1,3 4-1,-4-6-2,-1-1 0,0 0 0,1 0 0,-1 1-1,1-1 1,-1 0 0,1 0 0,-1 0 0,1 1 0,-1-1-1,1 0 1,-1 0 0,1 0 0,-1 0 0,1 0 0,-1 0-1,1 0 1,-1 0 0,1 0 0,-1 0 0,1-1 0,-1 1-1,0 0 1,1 0 0,-1 0 0,1 0 0,-1-1 0,1 1-1,-1 0 1,0-1 0,1 1 0,-1 0 0,1-1-1,-1 1 1,0 0 0,1-1 0,-1 1 0,0 0 0,0-1-1,1 0 1,10-18 22,-11 17-20,4-5 23,-2 4-51,-1 1 0,0-1 1,1 0-1,-1 0 0,0 0 0,0 0 1,-1 0-1,1 0 0,0 0 0,-1 0 1,0 0-1,0-5 0,-5-4 961</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8:23.249"/>
    </inkml:context>
    <inkml:brush xml:id="br0">
      <inkml:brushProperty name="width" value="0.035" units="cm"/>
      <inkml:brushProperty name="height" value="0.035" units="cm"/>
    </inkml:brush>
  </inkml:definitions>
  <inkml:trace contextRef="#ctx0" brushRef="#br0">1 4 24509,'21'-3'-672</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29.937"/>
    </inkml:context>
    <inkml:brush xml:id="br0">
      <inkml:brushProperty name="width" value="0.025" units="cm"/>
      <inkml:brushProperty name="height" value="0.025" units="cm"/>
    </inkml:brush>
  </inkml:definitions>
  <inkml:trace contextRef="#ctx0" brushRef="#br0">0 306 2883,'0'0'16212,"14"3"-14514,-10-2-1573,6 1 76,-1-1 0,0 0 0,1 0 0,-1-1 0,1 0 0,-1 0 0,1-1 0,-1 0 0,17-5 0,335-88 1781,24-7-1449,-282 64-62,-59 19-365,2 2 1,0 2-1,67-11 1,-111 25-91,-1-1 0,1 1 0,-1 0 0,0 0 0,1-1 1,-1 1-1,0 0 0,1 1 0,-1-1 0,1 0 0,-1 0 1,0 1-1,1-1 0,-1 0 0,0 1 0,2 0 0,-3-1-2,0 1-1,0-1 0,0 1 0,0-1 0,0 1 0,0-1 0,0 0 0,0 1 1,0-1-1,0 1 0,0-1 0,0 0 0,0 1 0,-1-1 0,1 1 1,0-1-1,0 0 0,0 1 0,-1-1 0,1 0 0,0 1 0,0-1 0,-1 0 1,1 0-1,0 1 0,-1-1 0,1 0 0,0 0 0,-1 1 0,1-1 1,-1 0-1,-22 12-1930,-1-11-4821,8-9-3731</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8:23.803"/>
    </inkml:context>
    <inkml:brush xml:id="br0">
      <inkml:brushProperty name="width" value="0.035" units="cm"/>
      <inkml:brushProperty name="height" value="0.035" units="cm"/>
    </inkml:brush>
  </inkml:definitions>
  <inkml:trace contextRef="#ctx0" brushRef="#br0">108 463 24413,'-7'6'62,"1"0"-1,0 0 0,1 1 0,-1 0 1,1 0-1,1 0 0,-6 10 1,-22 57-26,23-50-3,5-16-14,-7 24-11,10-31 3,1 0-1,0 1 0,-1-1 0,1 1 0,0-1 1,0 0-1,0 1 0,0-1 0,0 1 1,0-1-1,0 0 0,0 1 0,1-1 1,-1 1-1,0-1 0,1 0 0,0 1 0,0 0 1,-1-1 1,1-1 0,-1 0 0,0 0 0,1 1 0,-1-1 0,0 0 0,1 0 0,-1 0 0,1 0 0,-1 0-1,0 0 1,1 0 0,-1 1 0,1-1 0,-1 0 0,0 0 0,1-1 0,-1 1 0,1 0 0,-1 0 0,0 0 0,1 0 0,-1 0 0,0 0 0,1 0 0,-1-1 0,1 1 0,-1 0 0,0 0 0,1 0 0,-1-1 0,1 1 0,11-11 260,0-3-15,-1-2 0,0 1 1,-2-2-1,11-20 0,-7 13-90,6-15-4,-2-1 0,-1-1-1,-3 0 1,10-44 0,-57 260-270,33-171 109,-1 5 1,0 1 0,0 0 0,1-1 0,1 1 0,-1 0 0,1-1 0,1 1 1,0 0-1,0 0 0,5 15 0,-5-24-4,-1 1 1,0-1-1,1 0 0,0 1 1,-1-1-1,1 0 1,0 0-1,-1 0 0,1 1 1,0-1-1,0 0 0,0 0 1,0 0-1,0 0 1,0-1-1,0 1 0,0 0 1,1 0-1,-1-1 0,0 1 1,0 0-1,1-1 1,-1 0-1,0 1 0,1-1 1,-1 0-1,0 1 0,1-1 1,-1 0-1,0 0 0,1 0 1,-1 0-1,1 0 1,-1-1-1,0 1 0,1 0 1,-1-1-1,2 0 0,3-1 19,0-1-1,0 0 0,-1-1 0,0 1 0,1-1 0,-1 0 0,5-6 0,21-21 107,-2-2 1,-1 0-1,-2-2 0,-1-1 1,-2-1-1,-2-1 0,-1-1 1,-2-1-1,-1 0 0,-3-1 1,-1-1-1,12-71 0,-25 112-123,3-34 2,-3 34-4,0 1 1,0 0 0,0 0 0,0-1-1,0 1 1,0 0 0,0 0 0,0 0 0,0-1-1,0 1 1,0 0 0,0 0 0,0 0-1,0-1 1,0 1 0,0 0 0,-1 0-1,1 0 1,0 0 0,0-1 0,0 1 0,0 0-1,0 0 1,-1 0 0,1 0 0,0-1-1,0 1 1,0 0 0,0 0 0,-1 0-1,1 0 1,0 0 0,0 0 0,0 0 0,-1 0-1,1 0 1,0 0 0,0 0 0,-12 11-21,-57 73 16,49-63 11,2 1-1,0 0 0,2 2 0,-19 33 0,29-44-7,0 1 0,0 0 0,2 0 1,0 0-1,0 0 0,-2 21 0,6-31 0,-1 1 1,1-1-1,0 0 1,0 1-1,1-1 0,-1 1 1,1-1-1,0 1 1,0-1-1,1 0 0,-1 0 1,1 1-1,0-1 1,0 0-1,0-1 0,0 1 1,1 0-1,0-1 1,0 1-1,0-1 0,0 0 1,0 0-1,1 0 1,-1 0-1,5 2 0,29 10-27,6-6-86</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8:24.411"/>
    </inkml:context>
    <inkml:brush xml:id="br0">
      <inkml:brushProperty name="width" value="0.035" units="cm"/>
      <inkml:brushProperty name="height" value="0.035" units="cm"/>
    </inkml:brush>
  </inkml:definitions>
  <inkml:trace contextRef="#ctx0" brushRef="#br0">97 0 27942,'-12'3'368,"-4"11"-248,1 7-64,-3 10-40,0 5 8,9 5-16,1 1 24,8-3-24,2-5-8,7-10 104,7-5-216,4-12-512,7-7-440,6-13-745,1-11-111</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8:24.719"/>
    </inkml:context>
    <inkml:brush xml:id="br0">
      <inkml:brushProperty name="width" value="0.035" units="cm"/>
      <inkml:brushProperty name="height" value="0.035" units="cm"/>
    </inkml:brush>
  </inkml:definitions>
  <inkml:trace contextRef="#ctx0" brushRef="#br0">19 105 22029,'-18'92'4102,"21"-95"-3905,35-34-1,-29 27-165,0 0-1,0 1 0,1 1 1,13-10-1,-22 17-27,0 1-1,0-1 1,0 0-1,1 1 0,-1-1 1,0 1-1,0-1 0,1 1 1,-1 0-1,0 0 1,0-1-1,1 1 0,-1 0 1,0 0-1,1 0 0,-1 0 1,0 0-1,0 1 1,1-1-1,-1 0 0,0 1 1,0-1-1,1 1 0,-1-1 1,0 1-1,1 0 1,15 5 60,-16-6-59,1 0 0,-1 0 0,0 0 0,1 0 0,-1 0-1,1-1 1,-1 1 0,0 0 0,1-1 0,-1 1 0,0-1-1,0 0 1,1 1 0,-1-1 0,0 0 0,0 0 0,0 0-1,0 0 1,1-1 0,20-22-288,-18 19 110,27-38-1596,-15 19 2322</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8:25.311"/>
    </inkml:context>
    <inkml:brush xml:id="br0">
      <inkml:brushProperty name="width" value="0.035" units="cm"/>
      <inkml:brushProperty name="height" value="0.035" units="cm"/>
    </inkml:brush>
  </inkml:definitions>
  <inkml:trace contextRef="#ctx0" brushRef="#br0">148 199 20988,'-7'4'186,"0"0"-1,1 0 1,-1 0-1,1 1 1,0 0-1,0 0 0,1 1 1,-1 0-1,1 0 1,0 0-1,1 0 1,-7 12-1,1 2 127,0 1 0,1 0 0,-7 23 0,11-28-140,1-1 0,0 1 0,1 0 1,1 0-1,-1 30 0,3-45-167,0 0 0,0 1-1,0-1 1,0 1 0,0-1-1,1 0 1,-1 1 0,1-1-1,-1 0 1,1 1 0,-1-1-1,1 0 1,1 2 0,-2-2 0,1-1 1,-1 0 0,0 0-1,1 1 1,-1-1 0,0 0-1,1 0 1,-1 0 0,1 1-1,-1-1 1,1 0 0,-1 0-1,0 0 1,1 0 0,-1 0-1,1 0 1,-1 0 0,1 0-1,-1 0 1,0 0 0,1 0-1,-1 0 1,1-1 0,-1 1-1,1 0 1,-1 0 0,0 0 0,1-1-1,3-1 59,-1 0 1,0-1-1,0 0 0,0 0 0,0 0 1,-1 0-1,1 0 0,2-4 0,16-26 410,-1-1 0,-2-1 1,-2-1-1,21-63 0,-20 39-213,-2 0 0,8-74 0,-24 125-318,-3 14 5,-5 17 23,1 0 1,0 1-1,-4 27 1,-9 77 47,20-116-15,-2 7 7,0 33 0,3-47-11,0 0 0,1 1 1,-1-1-1,1 0 1,0 0-1,0 1 0,0-1 1,1 0-1,-1 0 0,1 0 1,0-1-1,0 1 1,3 4-1,-4-7 0,0 0 0,1 0 0,-1 0 0,0 0 0,0 0 0,0-1-1,0 1 1,1 0 0,-1-1 0,0 1 0,1-1 0,-1 1 0,1-1 0,-1 0 0,0 0 0,1 1 0,-1-1 0,1 0 0,-1 0-1,0-1 1,1 1 0,-1 0 0,1 0 0,-1-1 0,0 1 0,1 0 0,-1-1 0,0 0 0,1 1 0,-1-1 0,0 0 0,2-1-1,4-2 6,-1-1 0,0 0 0,0 0 0,8-9-1,0-3 17,0 0 0,-1-1 0,-1-1 0,0 0 0,-2 0 0,0-1 0,-2-1 0,0 0 0,7-27 0,-13 36-8,-17 48-77,12-24 55,-11 55-8,13-61 17,0 1 0,1 0 0,0 0 0,0-1 0,0 1 0,1 0 1,2 10-1,-3-16 0,1 0 0,-1-1 1,0 1-1,0 0 0,1 0 1,-1-1-1,0 1 0,1 0 1,-1 0-1,1-1 0,-1 1 1,1-1-1,-1 1 0,1 0 1,-1-1-1,1 1 0,0-1 1,-1 1-1,1-1 0,0 0 1,-1 1-1,1-1 0,0 0 1,0 1-1,-1-1 0,1 0 1,0 0-1,0 0 0,-1 0 1,1 0-1,0 1 0,0-2 1,0 1-1,-1 0 0,1 0 1,0 0-1,0 0 0,-1 0 1,1-1-1,0 1 0,0 0 1,1-1-1,2-1-70,0 0 0,-1 0 0,1-1 0,0 1 1,-1-1-1,4-3 0,12-14-929</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8:25.829"/>
    </inkml:context>
    <inkml:brush xml:id="br0">
      <inkml:brushProperty name="width" value="0.035" units="cm"/>
      <inkml:brushProperty name="height" value="0.035" units="cm"/>
    </inkml:brush>
  </inkml:definitions>
  <inkml:trace contextRef="#ctx0" brushRef="#br0">6 0 26910,'-3'87'589,"17"169"-1,-13-255-462,0-5-39,2-19 7,1-33-13,-6 18-21,-1-1-1,-16-74 0,17 144 11,3-22-69,1-1 0,0 1-1,0-1 1,1 1 0,0-1-1,0 0 1,9 15 0,-11-19-1,1-1 0,0 0-1,0 0 1,1 0 0,-1 0 0,1 0 0,0 0 0,-1 0 0,1-1 0,0 0-1,0 1 1,1-1 0,-1 0 0,0-1 0,1 1 0,-1 0 0,1-1 0,0 0-1,-1 0 1,8 1 0,-8-2 12,1 0-1,-1-1 0,0 0 1,1 1-1,-1-1 0,0 0 1,0-1-1,0 1 1,0 0-1,0-1 0,0 0 1,0 0-1,0 0 0,-1 0 1,1 0-1,-1 0 1,1-1-1,1-2 0,6-8 103,0 1 0,11-23 0,-14 24-68,43-67 240,-50 78-287,0 0 1,0-1 0,0 1-1,0 0 1,0 0 0,0 0-1,0 0 1,0 0 0,0 0-1,0 0 1,0 0 0,0 0 0,0 0-1,0 0 1,0-1 0,0 1-1,0 0 1,1 0 0,-1 0-1,0 0 1,0 0 0,0 0-1,0 0 1,0 0 0,0 0-1,0 0 1,0 0 0,0 0-1,1 0 1,-1 0 0,0 0-1,0 0 1,0 0 0,0 0-1,0 0 1,0 0 0,0 0-1,0 0 1,0 0 0,0 0 0,1 0-1,-1 0 1,0 0 0,0 0-1,0 0 1,0 0 0,0 0-1,0 0 1,0 0 0,0 1-1,0-1 1,0 0 0,0 0-1,1 0 1,-1 0 0,0 0-1,0 0 1,0 0 0,0 0-1,0 0 1,0 0 0,0 0-1,0 1 1,0-1 0,0 0 0,0 0-1,0 0 1,0 0 0,1 8-9,-3 17 12,-2 1 0,-1-1 0,-10 32 0,9-33 6,-14 67 13,21-90-48,2-5-99,-2 3 90,18-22-841,-6-3-676</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8:25.968"/>
    </inkml:context>
    <inkml:brush xml:id="br0">
      <inkml:brushProperty name="width" value="0.035" units="cm"/>
      <inkml:brushProperty name="height" value="0.035" units="cm"/>
    </inkml:brush>
  </inkml:definitions>
  <inkml:trace contextRef="#ctx0" brushRef="#br0">1 1 26414,'6'11'88,"4"2"-16,0 1-688,1-1-449</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8:26.370"/>
    </inkml:context>
    <inkml:brush xml:id="br0">
      <inkml:brushProperty name="width" value="0.035" units="cm"/>
      <inkml:brushProperty name="height" value="0.035" units="cm"/>
    </inkml:brush>
  </inkml:definitions>
  <inkml:trace contextRef="#ctx0" brushRef="#br0">9 180 25253,'-8'34'733,"8"-32"-520,2-2-152,-1-1-1,1 0 1,0 1 0,0-1-1,0 0 1,-1 0 0,1 0 0,0 0-1,-1 0 1,1 0 0,-1-1-1,0 1 1,1-1 0,-1 1 0,0-1-1,0 1 1,1-1 0,-1 1-1,1-3 1,0 0 53,23-36 389,-20 29-464,1 1 0,1-1-1,0 1 1,1 0 0,-1 1 0,2 0 0,15-14 0,-22 24-7,-1 2-23,0 6 5,-1 0 1,1 0-1,-1 0 1,-2 12-1,0 31 37,2-51-43,0-1-1,0 0 1,0 1 0,0-1 0,-1 1 0,1-1 0,0 0-1,0 1 1,1-1 0,-1 1 0,0-1 0,0 0 0,0 1 0,0-1-1,0 1 1,0-1 0,0 0 0,1 1 0,-1-1 0,0 0-1,0 1 1,0-1 0,1 0 0,-1 1 0,0-1 0,1 0-1,-1 0 1,0 1 0,1-1 0,-1 0 0,0 0 0,1 1-1,-1-1 1,0 0 0,1 0 0,-1 0 0,0 0 0,1 0 0,-1 0-1,1 0 1,-1 0 0,0 0 0,1 0 0,-1 0 0,1 0-1,-1 0 1,1 0 0,-1 0 0,0 0 0,1 0 0,-1 0-1,0 0 1,1 0 0,-1-1 0,1 1 0,-1 0 0,0 0-1,1-1 1,20-18 497,-19 17-463,82-83 437,-71 74-474,1-1 1,1 1 0,-1 1-1,26-12 1,-40 21-6,1 1 0,-1-1-1,1 1 1,0 0 0,-1-1 0,1 1 0,-1 0-1,1-1 1,0 1 0,-1 0 0,1 0-1,0 0 1,-1-1 0,1 1 0,0 0-1,-1 0 1,1 0 0,0 0 0,-1 0 0,1 0-1,0 1 1,-1-1 0,1 0 0,0 0-1,-1 0 1,1 1 0,0-1 0,-1 0 0,1 1-1,-1-1 1,1 0 0,0 1 0,-1-1-1,1 1 1,-1-1 0,1 1 0,-1-1-1,0 1 1,1-1 0,-1 1 0,1-1 0,-1 1-1,1 1 1,0 2-1,-1 0 1,1 0-1,-1 0 0,0 0 1,0 1-1,-1 4 1,1 5 9,0 38-391,4-30-702</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2:52.786"/>
    </inkml:context>
    <inkml:brush xml:id="br0">
      <inkml:brushProperty name="width" value="0.035" units="cm"/>
      <inkml:brushProperty name="height" value="0.035" units="cm"/>
    </inkml:brush>
  </inkml:definitions>
  <inkml:trace contextRef="#ctx0" brushRef="#br0">39 6 24317,'-4'0'600,"-3"0"104,-1-3-952,1 5-368,0-4-744,1 0 1504</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2:54.308"/>
    </inkml:context>
    <inkml:brush xml:id="br0">
      <inkml:brushProperty name="width" value="0.035" units="cm"/>
      <inkml:brushProperty name="height" value="0.035" units="cm"/>
    </inkml:brush>
  </inkml:definitions>
  <inkml:trace contextRef="#ctx0" brushRef="#br0">57 0 26862,'0'0'2042,"1"3"-1905,0 3-133,0 0-1,0-1 1,-1 1-1,1 0 1,-1 0 0,-1 0-1,-1 11 1,-13 47-23,9-40 24,-5 21 1,4-24 2,1 0 1,2 0-1,0 1 1,1 0-1,1 42 1,1-63-6,1 0 1,0 0-1,1 0 1,-1 0-1,0 0 1,0 0-1,0 0 1,1 0-1,-1 0 0,0 0 1,1 0-1,-1 0 1,1 0-1,-1 0 1,1 0-1,-1 0 1,1 0-1,0-1 1,-1 1-1,1 0 1,0 0-1,0-1 0,0 1 1,0-1-1,-1 1 1,1-1-1,0 1 1,0-1-1,0 1 1,0-1-1,0 0 1,0 1-1,0-1 0,0 0 1,0 0-1,0 0 1,0 0-1,1 0 1,-1 0-1,0 0 1,0 0-1,0 0 1,0-1-1,0 1 1,0 0-1,0-1 0,0 1 1,0-1-1,-1 1 1,2-1-1,7-3 54,-1-1-1,1 0 1,-1 0-1,8-7 1,-15 12-53,20-19 65,0-1 0,-1-1 0,-2 0 0,26-38 0,-29 40-52,-12 14-16,0 1 0,1 0 0,0 0 0,0 0 0,0 0 0,0 1 0,7-5 0,-11 8-2,1-1 0,0 1 0,-1 0 0,1-1 0,0 1 0,0 0 0,-1 0 0,1-1 0,0 1 0,0 0 0,0 0 0,-1 0 0,1 0 0,0 0 0,0 0 0,0 0 0,-1 1 0,1-1 0,0 0 0,0 0 0,-1 0 0,2 1 0,-1 0-1,0 0 0,0 0 0,0 0 0,0 1 0,0-1 0,0 0 0,-1 0 0,1 1-1,0-1 1,-1 0 0,1 1 0,-1-1 0,1 0 0,-1 1 0,0-1 0,1 3 0,0 5-6,-1-5 10,1 0-1,0 0 1,0 0 0,0 0 0,0 0 0,0 0 0,4 6-1,-5-10 1,1 1-1,-1-1 0,0 0 0,1 1 0,-1-1 1,0 0-1,1 1 0,-1-1 0,1 0 1,-1 1-1,1-1 0,-1 0 0,1 0 0,-1 1 1,1-1-1,-1 0 0,1 0 0,0 0 0,-1 0 1,1 0-1,-1 0 0,1 0 0,0 0 1,1 0 1,0-1 0,0 0 0,-1 1 1,1-1-1,0 0 0,-1 0 1,1 0-1,-1 0 0,1 0 0,2-2 1,11-12 25,17-13 14,-30 26-42,0 0 1,0 1-1,0 0 1,1-1-1,-1 1 1,0 0-1,1 0 1,-1 0 0,1 1-1,-1-1 1,1 0-1,2 1 1,-3 0-3,-1 0-1,0 0 1,0 0 0,0 1 0,-1-1-1,1 0 1,0 1 0,0-1 0,0 1-1,0-1 1,0 1 0,0 0-1,-1-1 1,1 1 0,0 0 0,0-1-1,-1 1 1,1 0 0,0 0 0,-1 0-1,1-1 1,-1 1 0,1 0 0,-1 0-1,0 0 1,1 0 0,-1 0 0,0 0-1,0 0 1,1 0 0,-1 1 0,2 34-17,-2-21 22,-1 1 0,0-1 0,-1 0 0,-1 0 0,-1 0 0,-7 22 0,10-36-150,0-6-1724,-8-20-322</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2:54.447"/>
    </inkml:context>
    <inkml:brush xml:id="br0">
      <inkml:brushProperty name="width" value="0.035" units="cm"/>
      <inkml:brushProperty name="height" value="0.035" units="cm"/>
    </inkml:brush>
  </inkml:definitions>
  <inkml:trace contextRef="#ctx0" brushRef="#br0">0 32 26734,'10'-17'592,"-2"9"-384,0 2-160,1 7-1104,-1 4-433</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11.732"/>
    </inkml:context>
    <inkml:brush xml:id="br0">
      <inkml:brushProperty name="width" value="0.025" units="cm"/>
      <inkml:brushProperty name="height" value="0.025" units="cm"/>
    </inkml:brush>
  </inkml:definitions>
  <inkml:trace contextRef="#ctx0" brushRef="#br0">23 89 7655,'0'0'18092,"9"-9"-15540,-8 10-2506,-1-1 1,1 1-1,0-1 1,-1 1-1,1-1 1,0 0-1,0 1 0,-1-1 1,1 0-1,0 0 1,0 0-1,-1 1 1,1-1-1,0 0 1,0 0-1,0 0 1,-1 0-1,1 0 0,0-1 1,0 1-1,0 0 1,-1 0-1,1 0 1,0-1-1,0 1 1,-1 0-1,1-1 1,0 1-1,-1-1 0,1 1 1,0-1-1,-1 1 1,1-1-1,-1 1 1,1-1-1,-1 1 1,1-1-1,-1 0 1,1 1-1,-1-1 0,1 0 1,-1 0-1,0 1 1,1-2-1,3-37 1893,-4 37-1756,-2 3-164,1 0 1,-1 0 0,0 0 0,1 0-1,-1 0 1,1 0 0,0 0-1,-1 1 1,1-1 0,0 0 0,0 1-1,-2 2 1,2-2-20,-2 2 0,0 1 0,0 0 0,1 0 0,0 0 0,0 0 0,0 0 0,0 1 0,1-1 0,0 1 0,0-1 0,0 0 0,1 1 0,0 9 0,1-14 0,1-1 0,-1 0 0,0 1 0,0-1 0,1 0 0,-1 0 0,0 0 0,0 0 0,0 0 0,1 0 0,-1 0 0,0 0 0,0-1 0,1 1 0,-1 0 0,0-1 0,0 1 0,0-1 0,0 1 0,0-1 0,0 0 0,0 1 0,0-1 0,2-1 0,1-2 0,0-1 0,0 0 0,-1 1 0,1-1 0,-1 0 0,0-1 0,-1 1 0,1-1 0,-1 1 0,0-1 0,0 0 0,-1 0 0,0 1 0,0-1 0,0 0 0,0 0 0,-1 0 0,0 0 0,-1-8 0,0 14 0,1-1 0,0 1 0,-1-1 0,1 1 0,0-1 0,-1 1 0,1-1 0,0 1 0,-1-1 0,1 1 0,-1-1 0,1 1 0,-1 0 0,1-1 0,-1 1 0,0 0 0,1-1 0,-1 1 0,1 0 0,-1 0 0,1 0 0,-1-1 0,0 1 0,1 0 0,-1 0 0,0 0 0,1 0 0,-1 0 0,1 0 0,-1 0 0,0 0 0,1 1 0,-1-1 0,0 0 0,1 0 0,-1 0 0,1 1 0,-1-1 0,1 0 0,-1 1 0,1-1 0,-1 0 0,1 1 0,-1-1 0,1 1 0,-1-1 0,0 1 0,-23 20 0,19-14 0,0 1 0,0-1 0,1 1 0,0 1 0,0-1 0,1 0 0,0 1 0,0 0 0,1 0 0,1 0 0,-2 17 0,3-25 0,0-1 0,0 0 0,0 0 0,-1 1 0,1-1 0,0 0 0,0 0 0,0 1 0,0-1 0,0 0 0,0 1 0,0-1 0,0 0 0,0 1 0,0-1 0,1 0 0,-1 0 0,0 1 0,0-1 0,0 0 0,0 0 0,0 1 0,0-1 0,1 0 0,-1 0 0,0 1 0,0-1 0,0 0 0,1 0 0,-1 0 0,0 1 0,0-1 0,1 0 0,-1 0 0,0 0 0,0 0 0,1 0 0,-1 1 0,0-1 0,0 0 0,1 0 0,-1 0 0,0 0 0,1 0 0,-1 0 0,0 0 0,1 0 0,-1 0 0,16-12 0,12-21 0,-26 29 0,5-6 0,-2 0 0,1 0 0,-1 0 0,-1 0 0,6-18 0,-10 28 0,0 0 0,-1 1 0,1-1 0,0 0 0,0 0 0,0 0 0,0 0 0,0 0 0,-1 0 0,1 0 0,0 1 0,0-1 0,0 0 0,0 0 0,-1 0 0,1 0 0,0 0 0,0 0 0,0 0 0,0 0 0,-1 0 0,1 0 0,0 0 0,0 0 0,0 0 0,0 0 0,-1 0 0,1 0 0,0 0 0,0 0 0,0-1 0,0 1 0,-1 0 0,1 0 0,0 0 0,0 0 0,0 0 0,0 0 0,0 0 0,0 0 0,-1-1 0,1 1 0,0 0 0,0 0 0,0 0 0,0 0 0,0 0 0,0-1 0,0 1 0,0 0 0,0 0 0,0 0 0,0-1 0,0 1 0,0 0 0,-1 0 0,1 0 0,1 0 0,-1-1 0,0 1 0,0 0 0,-5 5-212,0 0 0,1 1 0,0-1 0,0 1 0,0 0 0,1 0 0,0 0 0,0 1 0,0-1 0,1 1 0,0-1 0,1 1 0,-1 0 1,1 0-1,0 0 0,1 11 0</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2:55.212"/>
    </inkml:context>
    <inkml:brush xml:id="br0">
      <inkml:brushProperty name="width" value="0.035" units="cm"/>
      <inkml:brushProperty name="height" value="0.035" units="cm"/>
    </inkml:brush>
  </inkml:definitions>
  <inkml:trace contextRef="#ctx0" brushRef="#br0">138 1 27374,'-5'10'121,"-86"239"1405,80-211-1436,2 0 0,1 0 0,2 1 0,-2 64 1,8-97-74,1 0 1,-1-1 0,1 1-1,0-1 1,0 1 0,3 6-1,-4-11-4,0-1 0,0 1-1,1 0 1,-1-1 0,0 1 0,1-1-1,-1 1 1,0 0 0,1-1-1,-1 1 1,1-1 0,-1 1 0,1-1-1,-1 0 1,1 1 0,0-1 0,-1 1-1,1-1 1,-1 0 0,1 0-1,1 1 1,-1-1 10,0 0 1,0 0-1,0-1 1,0 1-1,0 0 0,0-1 1,0 1-1,0-1 0,0 1 1,0-1-1,0 1 1,-1-1-1,1 1 0,0-1 1,0 0-1,0 0 0,-1 1 1,1-1-1,0-1 0,4-4 34,-1 0 0,-1 0 0,1 0 0,-1 0-1,0 0 1,0-1 0,-1 1 0,3-14-1,0-4-6,1-31 0,3-9-31,-9 63-21,0 0-1,0 0 1,0-1 0,1 1 0,-1 0 0,1 0-1,-1 0 1,0 0 0,1 0 0,0 0-1,-1 0 1,1 0 0,0 0 0,-1 1 0,1-1-1,1-1 1,-2 2 0,1 0-1,-1-1 1,1 1 0,0 0-1,-1 0 1,1 0-1,-1 0 1,1 0 0,-1 0-1,1 0 1,-1 0-1,1 0 1,-1 0 0,1 0-1,-1 1 1,1-1-1,-1 0 1,1 0 0,-1 0-1,1 1 1,-1-1-1,0 0 1,1 1 0,0-1-1,4 5-19,-1 0-1,1-1 0,-1 2 1,6 8-1,2 2 9,-8-13 12,1 0 1,-1 0-1,1 0 1,-1-1 0,1 0-1,0 0 1,0 0 0,-1 0-1,1-1 1,1 0-1,-1 0 1,0 0 0,0 0-1,0-1 1,0 0-1,1 0 1,-1-1 0,0 1-1,0-1 1,0 0 0,0 0-1,0-1 1,0 0-1,0 0 1,5-2 0,-6 2 5,0 0 1,0 0-1,-1 0 1,1-1-1,0 1 1,-1-1 0,0 0-1,0 0 1,0 0-1,0 0 1,0 0-1,0-1 1,-1 1-1,0-1 1,1 0 0,-1 0-1,-1 0 1,1 0-1,-1 0 1,1 0-1,-1 0 1,0-1-1,-1 1 1,1 0 0,-1-1-1,0 1 1,0 0-1,0-1 1,0 1-1,-2-6 1,2 8-4,-1 1 0,1 0 1,0 0-1,-1-1 0,1 1 0,0 0 0,-1 0 1,0-1-1,1 1 0,-1 0 0,0 0 0,1 0 1,-1 0-1,0 0 0,0 0 0,0 0 0,0 0 1,0 1-1,0-1 0,0 0 0,0 0 0,-2 0 1,2 1-4,-1 0-1,1 0 1,-1 0 0,1 0 0,0 0 0,-1 0 0,1 0 0,0 1 0,-1-1 0,1 0 0,0 1 0,-1-1 0,1 1 0,0 0 0,0-1 0,-1 1 0,0 1 0,-4 3-15,0 0 0,0 0 1,0 1-1,1 0 0,-9 12 1,6-5 2,0 1 0,1 0 0,0 0 0,-7 22-1,11-27 15,1 1-1,0-1 0,0 1 0,0 0 0,1-1 0,1 1 0,0 0 0,1 12 0,-1-20 0,1-1 1,-1 1-1,1-1 1,-1 1-1,1 0 1,0-1-1,-1 1 1,1-1-1,0 0 0,0 1 1,0-1-1,0 0 1,0 1-1,0-1 1,1 0-1,-1 0 1,0 0-1,1 0 1,-1 0-1,0 0 0,1-1 1,-1 1-1,1 0 1,-1-1-1,1 1 1,0-1-1,-1 1 1,1-1-1,-1 0 1,1 0-1,0 1 0,-1-1 1,1-1-1,0 1 1,-1 0-1,3-1 1,8 0 0,-1-1 0,1-1 0,22-7 0,-21 5 1,10-2 0,77-21 11,-92 26-12,1 1 0,0 0 1,0 0-1,0 1 0,-1 0 0,1 0 0,0 1 1,0 0-1,9 3 0,-15-3-1,-1 0 1,1 0 0,0 1-1,-1-1 1,1 0 0,-1 1-1,0 0 1,1-1-1,-1 1 1,0 0 0,0 0-1,0 0 1,0 1-1,-1-1 1,1 0 0,0 1-1,-1-1 1,0 1-1,1-1 1,-1 1 0,0 3-1,2 2 0,-2 1 1,1 0-1,-1 0 0,-1-1 0,0 11 1,0-17 89,1-15 312,-4-229 201,3 241-610,-1 0 1,1-1 0,0 1-1,0 0 1,0-1 0,1 1-1,-1 0 1,0-1-1,0 1 1,1 0 0,-1 0-1,1 0 1,-1-1-1,1 1 1,-1 0 0,1 0-1,0 0 1,0 0 0,-1 0-1,1 0 1,0 0-1,0 0 1,0 0 0,0 0-1,0 1 1,0-1 0,0 0-1,1 1 1,-1-1-1,0 0 1,0 1 0,0 0-1,1-1 1,-1 1 0,0 0-1,1 0 1,-1-1-1,0 1 1,0 0 0,1 0-1,-1 0 1,0 1 0,1-1-1,1 1 1,7 0-377,0 1 0,1 1 1,-1 0-1,12 6 0,-21-9 329,41 17-2484</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2:56.161"/>
    </inkml:context>
    <inkml:brush xml:id="br0">
      <inkml:brushProperty name="width" value="0.035" units="cm"/>
      <inkml:brushProperty name="height" value="0.035" units="cm"/>
    </inkml:brush>
  </inkml:definitions>
  <inkml:trace contextRef="#ctx0" brushRef="#br0">25 1 28270,'1'1'57,"1"0"0,-1 0 0,1 0 0,-1 1 0,0-1 0,0 0 0,1 1 0,-1-1 0,0 1 1,0-1-1,0 1 0,-1-1 0,1 1 0,0 0 0,0 2 0,7 29-19,-5-4-36,-1-1 1,-1 0-1,-5 47 0,-19 88 47,1-17 4,14-39 323,8-103-162,2-5 54,-1 0-248,0 0 0,0 1 0,1-1 0,-1 0-1,0 0 1,-1 0 0,1 0 0,0-1 0,0 1-1,0 0 1,-1 0 0,1 0 0,0-1 0,-1 1-1,1 0 1,-1-1 0,1-2 0,4-28 125,-4 24-98,3-43 78,-3-62 1,-1 33-175,5 81-35,25 14 38,-22-10 40,0-1 0,0 0 1,1 0-1,-1-1 0,14 3 0,-11-4 5,0-2 0,1 0 0,-1 0 0,0-1 0,1 0 0,-1-1 0,0 0 0,0-1 1,-1 0-1,20-9 0,-25 10 5,0 0 1,1-1-1,-1 0 1,0 0-1,-1 0 1,1 0 0,0-1-1,-1 0 1,0 0-1,0 0 1,0-1-1,-1 1 1,1-1 0,-1 0-1,0 0 1,-1 0-1,1 0 1,-1-1-1,0 1 1,0-1-1,0 1 1,0-10 0,-1 14-4,-1 1 0,0-1 0,0 0 0,0 0 1,0 0-1,0 1 0,0-1 0,0 0 0,0 0 1,0 0-1,0 1 0,0-1 0,-1 0 1,1 0-1,0 1 0,0-1 0,-1 0 0,0 0 1,1 1-3,-1-1 0,1 1 0,0 0 0,-1 1 0,1-1 0,-1 0 0,1 0 0,0 0 0,-1 0 0,1 0 0,0 0 0,-1 0 0,1 0 0,0 1 0,-1-1 0,1 0 0,0 0 0,-1 1 0,1-1 0,0 0 0,0 0 0,-1 1 0,1-1 0,0 0 0,-1 1 0,-19 29-68,10-10 58,0 1 0,1 1 1,1 0-1,1 0 0,1 0 1,1 1-1,1 0 0,-1 34 1,4-55 10,1 0 0,0 1 0,0-1 0,0 0 0,1 1 0,-1-1 0,0 0 1,1 0-1,0 1 0,-1-1 0,1 0 0,0 0 0,0 0 0,0 0 0,0 0 1,1 0-1,-1 0 0,0 0 0,1 0 0,-1-1 0,1 1 0,0-1 1,0 1-1,-1-1 0,1 0 0,0 1 0,0-1 0,0 0 0,0 0 0,1 0 1,-1-1-1,0 1 0,0 0 0,3-1 0,2 1 2,0-1 0,0 0 0,0-1 0,0 0 0,0 0 1,0 0-1,0-1 0,-1 0 0,13-6 0,15-9 14,0-2-1,-1-1 1,31-26 0,44-27 13,-105 71-31,-1 1 1,1 0-1,0-1 1,-1 1-1,1 0 1,0 0-1,0 1 1,3-2-1,-5 2 1,-1 1 0,1-1 0,0 0-1,-1 0 1,1 0 0,0 0-1,0 0 1,-1 1 0,1-1 0,0 0-1,-1 1 1,1-1 0,-1 0-1,1 1 1,0-1 0,-1 1-1,1-1 1,-1 1 0,1-1 0,-1 1-1,1-1 1,-1 1 0,0 0-1,1-1 1,-1 1 0,1 0-1,-1-1 1,0 1 0,0 0 0,0-1-1,1 1 1,-1 0 0,0-1-1,0 1 1,0 0 0,0 0 0,0 0-1,0 10-8,0 0 0,-1 0-1,0 0 1,-1 0 0,0 0 0,-6 18-1,4-15 15,1 0 0,0 0 0,-1 19 0,4-32-3,0 0-1,-1 0 1,1 1 0,0-1-1,1 0 1,-1 0 0,0 0-1,0 1 1,0-1 0,1 0-1,-1 0 1,1 0-1,-1 0 1,1 0 0,-1 0-1,1 0 1,-1 0 0,1 0-1,0 0 1,1 2 0,-1-3-1,0 1 1,0-1 0,0 1 0,1-1 0,-1 0 0,0 1 0,0-1 0,0 0 0,0 0-1,0 0 1,0 0 0,1 0 0,-1 0 0,0 0 0,0 0 0,0-1 0,2 0 0,4-1 6,0-1 0,-1 0 0,1-1 0,-1 1 0,10-8 0,38-35 31,-41 34-34,1 0 0,-1 1 0,2 0 0,-1 1 0,2 1 0,-1 1 0,20-9 0,-34 17-6,0 0-1,-1-1 1,1 1 0,0 0 0,-1 0 0,1 0 0,0 0 0,0 0 0,-1 0 0,1 0 0,0 0 0,-1 1 0,1-1 0,0 0 0,-1 0 0,1 1 0,0-1 0,-1 0-1,1 1 1,0-1 0,-1 0 0,1 1 0,-1-1 0,1 1 0,-1-1 0,1 1 0,-1-1 0,1 1 0,-1-1 0,0 1 0,1 0 0,-1-1 0,0 1 0,1 0 0,-1-1-1,0 1 1,0 0 0,0-1 0,1 1 0,-1 0 0,0-1 0,0 1 0,0 1 0,1 39-51,-1-28 49,-1-10 3,2-1 1,-1 1 0,0 0 0,1 0-1,-1 0 1,1 0 0,0-1 0,-1 1 0,2 0-1,-1-1 1,0 1 0,0 0 0,1-1-1,2 4 1,-3-5 2,1 0 1,0 0-1,0 0 0,-1 0 0,1 0 1,0-1-1,0 1 0,0-1 0,0 1 0,0-1 1,0 1-1,0-1 0,-1 0 0,1 0 0,0 0 1,0 0-1,0 0 0,0-1 0,0 1 0,0-1 1,3 0-1,15-6 65,-17 5-230,1 0 0,0 1 1,0 0-1,-1 0 0,1 0 0,6-1 1</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2:57.075"/>
    </inkml:context>
    <inkml:brush xml:id="br0">
      <inkml:brushProperty name="width" value="0.035" units="cm"/>
      <inkml:brushProperty name="height" value="0.035" units="cm"/>
    </inkml:brush>
  </inkml:definitions>
  <inkml:trace contextRef="#ctx0" brushRef="#br0">123 141 26326,'-10'122'912,"-6"0"1,-37 147 0,11-97 248,41-168-1042,3-8 34,14-30 19,-1-1 0,-3-1 0,10-38 0,-4 12-110,1-1-48,40-120 13,-42 139-22,1 0 0,26-42 0,-36 72-18,1 1 0,0-1 1,1 2-1,1-1 0,0 2 1,0-1-1,1 1 0,1 1 1,-1 0-1,2 1 0,-1 1 1,1 0-1,20-8 0,-34 15 6,1 1 0,0-1 0,0 1 0,-1 0 0,1-1 0,0 1-1,0 0 1,0 0 0,-1 0 0,1 0 0,0 0 0,0-1 0,0 1 0,0 1-1,-1-1 1,1 0 0,0 0 0,0 0 0,0 0 0,1 1 0,-2 0 4,1 0 0,-1-1-1,1 1 1,-1 0 0,0 0 0,0-1 0,1 1 0,-1 0 0,0 0 0,0 0 0,0 0 0,0-1 0,0 1 0,0 0 0,0 0 0,0 0 0,0-1 0,-1 1 0,1 1 0,-1 3 1,-1 1 0,0-1 0,0 0 1,0 0-1,0 0 0,-1-1 0,0 1 1,0 0-1,-5 5 0,-37 37-8,36-38 10,-62 52-3,45-40-20,-35 35 1,46-37-133,15-19 94,-1 1-1,1 0 1,0-1 0,-1 1 0,1 0 0,-1-1 0,1 1 0,0 0 0,0 0-1,0 0 1,-1-1 0,1 1 0,0 0 0,0 0 0,0 0 0,0 0-1,0-1 1,0 1 0,0 0 0,1 0 0,-1 0 0,0-1 0,0 1 0,1 0-1,-1 1 1,9 2-1795</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2:57.763"/>
    </inkml:context>
    <inkml:brush xml:id="br0">
      <inkml:brushProperty name="width" value="0.035" units="cm"/>
      <inkml:brushProperty name="height" value="0.035" units="cm"/>
    </inkml:brush>
  </inkml:definitions>
  <inkml:trace contextRef="#ctx0" brushRef="#br0">125 43 25149,'-10'9'1771,"-7"5"1625,12-11-3399,1 1 0,0-1 0,0 1 0,0 0 1,0 0-1,0 0 0,1 0 0,0 1 0,0 0 0,0-1 1,-2 7-1,-26 62 5,28-67-1,0 3 0,-9 24 5,11-31-4,1-1 0,-1 1 0,1-1-1,0 1 1,0-1 0,-1 1 0,1-1-1,0 1 1,0-1 0,1 1 0,-1-1-1,0 1 1,0-1 0,1 1 0,-1-1-1,1 1 1,0 1 0,0-3 3,0 1 1,-1-1-1,1 1 1,0-1 0,0 1-1,0-1 1,-1 0-1,1 1 1,0-1-1,0 0 1,0 0-1,0 0 1,0 0-1,-1 0 1,1 0-1,0 0 1,0 0-1,0 0 1,0 0 0,0 0-1,0-1 1,-1 1-1,1 0 1,0-1-1,0 1 1,0 0-1,-1-1 1,1 1-1,0-1 1,0 1-1,0-2 1,26-18 149,-27 20-152,50-45 114,51-43-77,-89 79-41,1 0 0,0 1-1,0 1 1,0 0-1,1 0 1,22-6 0,-33 13-1,0-1 0,1 0 0,-1 1 0,0-1 0,1 1 0,-1 0 0,0 0 0,0 1 0,1-1 0,-1 0 0,0 1 1,0 0-1,0 0 0,1 0 0,3 2 0,-6-2 2,1 0 0,-1 0 0,1 0 1,-1 0-1,0 0 0,1 0 0,-1 1 0,0-1 1,0 0-1,0 1 0,0-1 0,0 1 0,0-1 1,0 1-1,-1 0 0,1-1 0,-1 1 0,1 0 0,-1-1 1,1 1-1,-1 0 0,0 0 0,0-1 0,0 1 1,0 0-1,0 0 0,-1 3 0,1-4 18,-1 0 181,-12-8 357,12 7-553,-5-4 20,1 0-1,-1-1 1,1 1-1,0-1 1,0 0-1,0-1 1,0 1-1,1-1 0,0 0 1,1 0-1,-4-7 1,-4-15 54,10 25-84,11 3-61,-6 0 50,0 0-1,0 0 0,0 0 1,1 1-1,-1-1 0,0 1 1,0 0-1,7 3 0,27 8-1218,0-1-1,76 9 1,-57-11-1603</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2:58.279"/>
    </inkml:context>
    <inkml:brush xml:id="br0">
      <inkml:brushProperty name="width" value="0.035" units="cm"/>
      <inkml:brushProperty name="height" value="0.035" units="cm"/>
    </inkml:brush>
  </inkml:definitions>
  <inkml:trace contextRef="#ctx0" brushRef="#br0">112 365 28814,'-9'5'114,"0"0"0,0 1-1,0 0 1,1 0 0,0 1 0,1 0-1,-1 1 1,-6 8 0,11-11-99,-1-1 0,1 1 0,0-1 0,1 1 0,-1 0 0,1 0 0,0 1 1,0-1-1,0 0 0,1 1 0,0-1 0,0 1 0,0-1 0,1 1 0,0-1 0,1 10 0,-1-14-13,0 1 0,0-1 0,1 1 0,-1-1-1,0 1 1,1-1 0,0 1 0,-1-1 0,1 0-1,0 1 1,-1-1 0,1 0 0,0 0 0,0 0-1,0 1 1,0-1 0,0 0 0,1 0 0,-1 0-1,0-1 1,0 1 0,3 1 0,-1-1 0,-1 0 0,1-1 0,-1 1-1,1-1 1,0 0 0,0 0 0,-1 0 0,1 0 0,0 0 0,-1 0 0,6-2 0,3-1 6,0-1 0,0-1 0,0 0 1,15-9-1,-13 6 6,0-1 1,-1 0-1,0-1 1,-1 0-1,16-19 1,42-64 54,-41 53-51,-15 23-14,-13 17-4,0 0-1,0-1 0,0 1 0,0 0 1,0 0-1,1 0 0,-1 0 0,0-1 0,0 1 1,0 0-1,0 0 0,0 0 0,1 0 0,-1 0 1,0 0-1,0 0 0,0 0 0,0 0 1,1-1-1,-1 1 0,0 0 0,0 0 0,0 0 1,0 0-1,1 0 0,-1 0 0,0 0 1,0 0-1,0 0 0,1 0 0,-1 0 0,0 0 1,0 0-1,0 1 0,0-1 0,1 0 0,-1 0 1,0 0-1,0 0 0,0 0 0,3 9-24,-4 12-9,1-20 33,-5 32-37,2-15 32,1 0 1,0 0-1,2 0 1,1 25-1,-1-40 6,1 1 1,-1-1-1,1 0 0,0 1 0,0-1 0,0 0 0,0 0 0,0 1 0,1-1 0,-1 0 1,1-1-1,0 1 0,0 0 0,0 0 0,0-1 0,1 1 0,-1-1 0,1 0 0,-1 1 1,1-1-1,0 0 0,0-1 0,0 1 0,0-1 0,0 1 0,0-1 0,0 0 1,0 0-1,5 1 0,1-1 4,-1-1 1,1 0-1,-1 0 1,1-1-1,-1 0 1,1-1-1,-1 0 1,0 0-1,1 0 0,-1-1 1,0-1-1,-1 1 1,1-1-1,9-7 1,2-1 24,-2-1-1,0 0 1,0-1 0,22-26 0,-17 14 17,-1 0 1,-1-2 0,-1 0 0,-2-1-1,0-1 1,-3-1 0,0 0 0,-2-1 0,-1 0-1,10-54 1,-17 52-49,-4 33 0,0 1 1,0 0 0,0-1 0,0 1 0,0-1 0,0 1 0,0-1 0,0 1 0,0 0-1,0-1 1,0 1 0,0-1 0,0 1 0,0 0 0,0-1 0,0 1 0,0-1-1,-1 1 1,1 0 0,0-1 0,0 1 0,0-1 0,-1 1 0,1 0 0,0-1-1,0 1 1,-1 0 0,1 0 0,0-1 0,-1 1 0,1 0 0,0 0 0,-1-1-1,1 1 1,-1 0 0,1 0 0,0 0 0,-1 0 0,1-1 0,-1 1 0,1 0 0,0 0-1,-1 0 1,1 0 0,-1 0 0,1 0 0,-1 0 0,1 0 0,0 0 0,-1 1-1,1-1 1,-1 0 0,1 0 0,0 0 0,-1 0 0,1 0 0,-1 1 0,0-1-1,-18 16-46,4 0 33,2 1 1,0 0-1,0 0 1,2 1-1,-16 33 0,11-15 17,2 0 0,-12 46-1,23-72-1,1 0-1,0 0 0,0 1 1,1-1-1,1 0 0,-1 1 1,3 19-1,-1-26 2,0 0-1,0 0 1,1 0-1,-1 0 1,1 0 0,0 0-1,0 0 1,0-1 0,0 1-1,1-1 1,-1 0 0,1 1-1,0-1 1,0 0-1,0-1 1,0 1 0,1-1-1,-1 1 1,1-1 0,-1 0-1,1 0 1,6 2 0,38 8-132,6-4-227</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2:59.489"/>
    </inkml:context>
    <inkml:brush xml:id="br0">
      <inkml:brushProperty name="width" value="0.035" units="cm"/>
      <inkml:brushProperty name="height" value="0.035" units="cm"/>
    </inkml:brush>
  </inkml:definitions>
  <inkml:trace contextRef="#ctx0" brushRef="#br0">346 0 28822,'-11'1'77,"0"0"-1,0 1 1,1 0 0,-1 0-1,0 2 1,1-1-1,0 1 1,-1 0 0,2 1-1,-1 1 1,0-1-1,-11 11 1,0 0-94,0 2 0,1 1 0,-31 39 0,34-38 9,-25 42 1,38-55 5,0-1 0,1 1 0,0 0 0,0 0 1,1 0-1,0 0 0,0 0 0,1 0 0,-1 1 1,2-1-1,-1 12 0,1-17 2,1 0 0,-1-1 0,0 1 0,1 0 0,0-1 0,-1 1 0,1-1 1,0 1-1,0 0 0,0-1 0,0 0 0,0 1 0,0-1 0,0 0 0,0 1 0,1-1 0,-1 0 0,0 0 0,1 0 0,-1 0 0,1 0 0,-1-1 1,1 1-1,0 0 0,-1-1 0,1 1 0,0-1 0,-1 1 0,1-1 0,0 0 0,2 0 0,7 1-30,0-1 0,0 0 0,20-3 0,-29 3 19,34-6-928,61-18 0,-21-2-1210</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00.001"/>
    </inkml:context>
    <inkml:brush xml:id="br0">
      <inkml:brushProperty name="width" value="0.035" units="cm"/>
      <inkml:brushProperty name="height" value="0.035" units="cm"/>
    </inkml:brush>
  </inkml:definitions>
  <inkml:trace contextRef="#ctx0" brushRef="#br0">104 1 27326,'-12'10'140,"1"0"-1,0 1 1,0 1 0,1 0-1,-11 16 1,17-21-121,1 0 0,-1 0 1,1 0-1,0 0 0,1 1 0,0-1 0,0 1 0,0-1 0,1 1 0,0 0 1,1-1-1,0 13 0,0-19-16,0 1-1,0-1 1,0 1 0,1-1 0,-1 0-1,0 1 1,1-1 0,-1 0 0,0 1-1,1-1 1,0 0 0,-1 0 0,1 1-1,0-1 1,-1 0 0,1 0 0,0 0-1,0 0 1,0 0 0,0 0 0,0 0-1,0 0 1,2 1 0,-1-2 15,0 0 1,-1 1-1,1-1 0,-1 0 1,1 0-1,0 0 1,-1 0-1,1 0 0,-1-1 1,1 1-1,-1 0 1,1-1-1,0 1 0,-1-1 1,0 0-1,1 1 1,-1-1-1,1 0 0,-1 0 1,0 0-1,2-1 0,66-57 501,-39 33-463,34-24 0,-55 44-54,0 0 0,1 1-1,0 0 1,0 0 0,0 1 0,0 0 0,1 1-1,16-3 1,-25 5-4,0 1 0,1 0 0,-1-1 0,1 1 0,-1 0 0,1 0-1,-1 0 1,0 1 0,1-1 0,-1 1 0,1-1 0,-1 1 0,0 0-1,0 0 1,1 0 0,-1 0 0,0 0 0,0 0 0,0 1 0,3 1 0,-4 0 0,1-1 0,-1 0 0,0 0 0,0 1 0,0-1 0,0 0 0,0 1 0,0-1 0,-1 1 1,1-1-1,-1 1 0,0-1 0,0 1 0,0 0 0,0-1 0,0 1 0,0-1 0,-1 1 1,0 2-1,-1 7 5,0-5 2,1 0 1,0 0 0,0 0 0,1 0 0,0 7 0,0-13-5,0-1-1,0 1 1,0-1 0,0 0-1,0 1 1,0-1-1,0 1 1,0-1-1,1 0 1,-1 1 0,0-1-1,0 1 1,0-1-1,0 0 1,1 1 0,-1-1-1,0 0 1,1 1-1,-1-1 1,0 0-1,0 1 1,1-1 0,-1 0-1,0 0 1,1 0-1,-1 1 1,1-1-1,-1 0 1,0 0 0,1 0-1,-1 0 1,1 1-1,-1-1 1,0 0 0,1 0-1,-1 0 1,1 0-1,-1 0 1,0 0-1,1 0 1,-1 0 0,1-1-1,0 1 1,16-8 28,25-22 16,32-21 0,-64 45-43,0 1 0,1 0 0,-1 1 1,1 0-1,19-5 0,-28 9-4,0-1 1,0 1 0,-1 0 0,1-1 0,0 1-1,0 0 1,0 0 0,-1 0 0,1 0 0,0 1-1,0-1 1,-1 0 0,1 1 0,0 0 0,0-1-1,-1 1 1,1 0 0,-1 0 0,1-1 0,-1 1-1,1 1 1,2 1 0,-3-1 1,0 0-1,1 0 1,-1 0 0,0 1-1,0-1 1,-1 0-1,1 0 1,0 1 0,-1-1-1,0 1 1,1-1-1,-1 0 1,0 1 0,0-1-1,0 1 1,-1-1-1,0 3 1,-12 81 77,13-85-586</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00.731"/>
    </inkml:context>
    <inkml:brush xml:id="br0">
      <inkml:brushProperty name="width" value="0.035" units="cm"/>
      <inkml:brushProperty name="height" value="0.035" units="cm"/>
    </inkml:brush>
  </inkml:definitions>
  <inkml:trace contextRef="#ctx0" brushRef="#br0">254 27 27582,'-1'-2'87,"0"0"-1,0 0 1,0 1-1,0-1 1,-1 0 0,1 1-1,-1 0 1,1-1-1,-1 1 1,1 0 0,-1-1-1,0 1 1,1 0 0,-1 0-1,0 0 1,0 1-1,0-1 1,0 0 0,0 1-1,-2-1 1,0 1-53,0 0 0,0 0 0,-1 0 0,1 0 0,0 1 0,0 0 0,0 0 0,1 0 0,-8 3 1,-3 3-71,-1 0 0,1 1 0,1 1 0,-14 11 0,17-12 40,0-1 0,1 2 0,0 0 0,0 0 0,1 0 0,0 1 0,1 0 0,-10 19 0,17-29-3,0 1-1,-1-1 0,1 1 0,0 0 1,0-1-1,0 1 0,0-1 1,0 1-1,0-1 0,0 1 1,0-1-1,0 1 0,0-1 0,0 1 1,1 0-1,-1-1 0,0 1 1,0-1-1,0 1 0,1-1 0,-1 1 1,0-1-1,1 0 0,-1 1 1,0-1-1,1 1 0,-1-1 0,0 1 1,1-1-1,-1 0 0,1 0 1,-1 1-1,1-1 0,-1 0 1,1 1-1,-1-1 0,1 0 0,-1 0 1,1 0-1,-1 0 0,1 0 1,-1 0-1,2 1 0,33 3 7,-20-3-4,73 16-5,-80-15 3,-1 0-1,1 1 0,-1 0 0,1 0 0,-1 1 0,0 0 1,0 0-1,11 10 0,-17-13 0,1-1 0,-1 1-1,-1 0 1,1 1 0,0-1 0,0 0 0,0 0-1,0 0 1,-1 0 0,1 1 0,-1-1 0,1 0 0,-1 0-1,1 1 1,-1-1 0,0 1 0,1-1 0,-1 0-1,0 1 1,0-1 0,0 0 0,0 1 0,0-1-1,-1 3 1,0-1 3,0 0-1,-1-1 1,1 1-1,-1-1 1,0 1-1,1-1 1,-1 0-1,0 0 1,0 0-1,0 0 1,-4 3-1,-5 3 78,-1-1 0,0 0 0,-23 10 0,21-11-6,-1 0 0,1-1 0,-1 0-1,0-2 1,0 1 0,-31 1 0,56-15-1131,16 0 25,17-8 1812</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01.306"/>
    </inkml:context>
    <inkml:brush xml:id="br0">
      <inkml:brushProperty name="width" value="0.035" units="cm"/>
      <inkml:brushProperty name="height" value="0.035" units="cm"/>
    </inkml:brush>
  </inkml:definitions>
  <inkml:trace contextRef="#ctx0" brushRef="#br0">66 11 27062,'-5'9'122,"-4"4"-5,1 0 0,0 1 0,1 0 1,1 0-1,0 0 0,1 1 1,-4 23-1,8-37-113,1-1 0,0 1 0,-1 0 0,1 0 0,0 0 0,0 0 0,0-1 0,0 1 0,0 0 0,0 0 0,0 0 0,0 0 0,0 0 0,1-1 0,-1 1 0,0 0 1,0 0-1,1 0 0,-1-1 0,0 1 0,1 0 0,-1 0 0,1-1 0,-1 1 0,1 0 0,-1-1 0,1 1 0,0-1 0,-1 1 0,1-1 0,0 1 0,0-1 0,-1 1 0,1-1 0,0 1 0,0-1 0,-1 0 0,1 0 0,0 1 0,0-1 0,0 0 0,0 0 0,-1 0 0,1 0 0,0 0 0,0 0 0,0 0 0,0 0 1,0 0-1,-1 0 0,1-1 0,0 1 0,1-1 0,5-1 35,0-1 1,-1 1-1,1-2 1,-1 1-1,8-5 1,28-23 201,60-56-1,-89 75-177,-10 9-39,0 0 1,0 1-1,0 0 1,0 0-1,0 0 1,1 0-1,3-2 1,-6 4-23,-1 0 0,1 0 0,-1 0 0,1 0 1,0 0-1,-1 0 0,1 0 0,0 0 1,-1 0-1,1 0 0,0 0 0,-1 0 0,1 0 1,-1 1-1,1-1 0,0 0 0,-1 0 1,1 1-1,-1-1 0,1 0 0,-1 1 0,1-1 1,-1 1-1,1-1 0,-1 0 0,1 1 1,-1-1-1,0 1 0,1 0 0,-1-1 0,0 1 1,1-1-1,-1 1 0,0-1 0,0 1 0,1 0 1,-1-1-1,0 1 0,0 0 0,0-1 1,0 1-1,0-1 0,0 1 0,0 0 0,0-1 1,0 2-1,0 8-7,0 0 0,-1 0 0,-2 11 0,2-15 7,0 0 0,0 0 0,0 0 0,1 0 0,0 1 0,0-1 0,1 0 0,0 0 0,0 0 0,0 0 0,4 10 0,-5-15 7,1 0-1,0 1 1,0-1-1,1 0 1,-1 0-1,0 1 1,0-1 0,1 0-1,-1 0 1,0-1-1,1 1 1,-1 0 0,1 0-1,-1-1 1,1 1-1,-1-1 1,1 1 0,0-1-1,-1 0 1,1 1-1,-1-1 1,1 0 0,0 0-1,-1 0 1,1 0-1,0-1 1,-1 1 0,1 0-1,0-1 1,-1 1-1,2-1 1,8-3 49,-1 0 0,0 0 0,15-10 0,-20 12-38,81-52 109,-55 33-82,1 1 0,54-24 0,-84 43-49,1-1-1,0 1 0,0 0 0,-1 1 0,1-1 0,0 0 1,0 1-1,0 0 0,0 0 0,0 0 0,3 0 0,-5 0 2,-1 0 0,1 0-1,0 1 1,-1-1 0,1 0-1,-1 1 1,1-1-1,-1 0 1,1 1 0,-1-1-1,1 0 1,-1 1-1,1-1 1,-1 1 0,0-1-1,1 1 1,-1-1 0,1 1-1,-1 0 1,0 0-1,1 1 0,-1-1 0,1 1 0,-1 0-1,0 0 1,0-1 0,0 1 0,0 0-1,0 0 1,0 0 0,-1 2-1,-2 7-12,0-1-1,-8 18 1,8-21 18,-1 0 0,2 0 1,-1 1-1,1-1 0,0 0 1,1 1-1,-1 12 0,2-19-1,0-1-1,0 1 1,0-1-1,0 1 0,0-1 1,0 0-1,1 1 0,-1-1 1,0 1-1,0-1 1,0 0-1,1 1 0,-1-1 1,0 0-1,1 1 0,-1-1 1,0 0-1,1 1 1,-1-1-1,0 0 0,1 0 1,-1 1-1,1-1 0,-1 0 1,0 0-1,1 0 1,-1 0-1,1 1 0,-1-1 1,1 0-1,-1 0 0,1 0 1,-1 0-1,1 0 0,-1 0 1,0 0-1,1 0 1,-1-1-1,1 1 0,-1 0 1,1 0-1,-1 0 0,1 0 1,-1 0-1,1-1 1,22-9 64,-21 9-57,29-17 92,53-41 0,4-3-76,-87 61-26,1 0 0,0 0-1,0 0 1,0 0 0,-1 0 0,1 0 0,0 1 0,0-1 0,0 0-1,0 1 1,1 0 0,-1-1 0,0 1 0,0 0 0,0 0 0,3 1-1,-4-1-1,1 1-1,-1 0 0,0 0 0,0 0 0,0 0 0,0-1 0,0 1 0,0 1 1,-1-1-1,1 0 0,0 0 0,-1 0 0,1 0 0,0 0 0,-1 1 0,1-1 1,-1 0-1,0 1 0,1-1 0,-1 0 0,0 1 0,0-1 0,0 0 0,0 1 1,0-1-1,0 2 0,0-3 2,-1 66 13,1-60-88,-1 0-1,0 0 0,0 0 0,0 0 0,-1 0 0,0 0 1,0 0-1,-5 7 0,-2 1-1325</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01.971"/>
    </inkml:context>
    <inkml:brush xml:id="br0">
      <inkml:brushProperty name="width" value="0.035" units="cm"/>
      <inkml:brushProperty name="height" value="0.035" units="cm"/>
    </inkml:brush>
  </inkml:definitions>
  <inkml:trace contextRef="#ctx0" brushRef="#br0">111 149 27294,'-5'26'259,"-55"230"1764,57-248-1974,-8 31 85,1 0 1,2 1-1,2 0 1,-1 45-1,9-72-73,-1-12-58,-1-1 1,0 0 0,0 0 0,0 0-1,0 0 1,1 0 0,-1 0 0,0 0-1,0 0 1,0 0 0,1 0-1,-1 0 1,0 0 0,0 0 0,0 0-1,1 0 1,-1 0 0,0 0 0,0 0-1,0 0 1,1 0 0,-1 0-1,0-1 1,0 1 0,0 0 0,0 0-1,1 0 1,-1 0 0,0 0 0,0 0-1,0-1 1,0 1 0,0 0-1,0 0 1,1 0 0,15-25 236,-11 17-237,43-79 88,-3-1 0,39-112 0,-34 75-78,-43 107-17,1 1 0,1-1 0,0 1-1,1 1 1,14-18 0,-22 31-4,1 0 0,0-1-1,1 1 1,-1 0 0,0 0 0,1 1 0,0-1 0,0 1 0,0 0 0,0 0 0,0 0 0,0 0 0,0 1-1,0-1 1,1 1 0,-1 0 0,1 1 0,-1-1 0,0 1 0,1 0 0,-1 0 0,1 0 0,-1 1 0,1-1-1,-1 1 1,1 0 0,7 3 0,-6-2-1,-1 1-1,1-1 1,0 1 0,-1 1-1,0-1 1,0 1 0,0-1-1,0 1 1,0 1-1,-1-1 1,0 1 0,0 0-1,5 7 1,-7-8 6,0 0 1,0 0-1,0-1 0,-1 1 1,1 0-1,-1 1 0,0-1 1,0 0-1,-1 0 1,1 0-1,-1 0 0,0 1 1,0-1-1,0 0 0,-1 0 1,0 1-1,1-1 0,-1 0 1,-1 0-1,-2 7 1,-4 2 14,0 0 1,0-1 0,-1 0 0,-1 0 0,0-1 0,-1-1 0,0 1 0,0-2 0,-1 0 0,0 0 0,-1-1 0,0 0-1,0-1 1,-1-1 0,-24 8 0,27-11 20,0 0-1,-22 1 0,30-4-27,0 0-1,1 1 0,-1-1 1,0-1-1,1 1 1,-1 0-1,0-1 0,1 1 1,-1-1-1,1 0 0,-1 1 1,1-1-1,-1-1 0,1 1 1,0 0-1,-1 0 1,1-1-1,-2-2 0,3 4-8,1-1 0,0 1 0,-1-1 0,1 1 0,0-1-1,0 0 1,0 1 0,-1-1 0,1 1 0,0-1 0,0 0 0,0 1-1,0-1 1,0 0 0,0 1 0,0-1 0,0 1 0,0-1 0,1 0-1,-1 1 1,0-1 0,0 1 0,1-1 0,-1 0 0,0 1 0,0-1-1,1 1 1,-1-1 0,1 1 0,-1-1 0,0 1 0,2-1 0,16-15-361,-17 15 333,30-20-982,9-6-842</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36.156"/>
    </inkml:context>
    <inkml:brush xml:id="br0">
      <inkml:brushProperty name="width" value="0.025" units="cm"/>
      <inkml:brushProperty name="height" value="0.025" units="cm"/>
    </inkml:brush>
  </inkml:definitions>
  <inkml:trace contextRef="#ctx0" brushRef="#br0">1 359 16111,'0'0'7255,"10"-8"-4511,38-36-935,-2-2-1,69-89 1,-19 20-578,-81 105-1231,-12 20 0,-11 29 0,-40 91 0,33-96 0,1 0 0,2 2 0,1-1 0,-11 71 0,22-104-58,0-1 0,0 1 0,0-1 0,0 1 1,0-1-1,0 1 0,0-1 0,0 1 0,1-1 0,-1 1 0,0-1 0,1 1 0,0-1 0,-1 1 1,1-1-1,1 3 0,-1-4-53,-1 1 0,1-1 0,0 1 0,0-1 0,-1 1 0,1-1 0,0 0-1,0 1 1,-1-1 0,1 0 0,0 0 0,0 0 0,0 1 0,-1-1 0,1 0 0,0 0 0,0 0 0,0 0 0,0 0 0,-1-1 0,1 1 0,1 0 0,2-2-564,0 1 1,0-1-1,-1 0 0,1 0 0,0 0 1,-1 0-1,0-1 0,1 0 1,-1 1-1,5-7 0,14-23-8448</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02.482"/>
    </inkml:context>
    <inkml:brush xml:id="br0">
      <inkml:brushProperty name="width" value="0.035" units="cm"/>
      <inkml:brushProperty name="height" value="0.035" units="cm"/>
    </inkml:brush>
  </inkml:definitions>
  <inkml:trace contextRef="#ctx0" brushRef="#br0">158 0 28390,'-102'233'1703,"89"-196"-1660,1 1 1,2 1-1,2 0 1,-5 52-1,15-80 63,4-13 93,5-14-18,-8 8-154,0 1 0,0 0 0,-1 0 0,0-1 0,-1 0 0,0 1 0,0-1 0,0-14 0,-8-62 47,7 79-71,-3-19 7,1 6-13,0 1-1,-6-20 1,11 106-206,-2-61 204,1 1 0,0 0 0,1 0 0,0-1 0,0 0 0,1 1 0,0-1 0,0 0 0,6 7 0,-7-11 4,0-1 0,0 1 0,1-1 0,-1 0 1,1 0-1,0 0 0,-1 0 0,1 0 0,1-1 0,-1 0 1,0 0-1,1 0 0,-1 0 0,1-1 0,-1 0 0,1 0 0,0 0 1,-1 0-1,6-1 0,1 0 6,0-1 0,0 0-1,0-1 1,-1 0 0,1-1 0,0 0 0,-1 0 0,0-2-1,0 1 1,0-1 0,0 0 0,-1-1 0,0 0 0,0-1-1,9-8 1,-6 4 8,-1 0 0,0 0 0,-1-2 0,0 1-1,-1-1 1,-1 0 0,0-1 0,0 0 0,9-28-1,-58 188-222,35-128 210,-14 57 9,19-68-9,0 0 1,0 0-1,0 0 1,1 0-1,0 0 0,1 0 1,-1 1-1,4 9 1,-4-15 1,1-1 0,-1 1-1,1 0 1,0 0 0,-1 0 0,1-1 0,0 1 0,0-1-1,1 1 1,-1-1 0,0 1 0,0-1 0,1 1 0,-1-1 0,1 0-1,-1 0 1,1 0 0,-1 0 0,1 0 0,0 0 0,0 0-1,-1 0 1,1-1 0,0 1 0,0-1 0,0 1 0,0-1-1,0 0 1,-1 0 0,1 0 0,0 0 0,0 0 0,0 0 0,2-1-1,1 0-42,-1 0 0,0 0 0,0 0-1,0-1 1,0 1 0,0-1-1,0 0 1,-1-1 0,1 1 0,-1 0-1,1-1 1,-1 0 0,0 0-1,4-4 1,12-23-1455,2-13-2008</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02.638"/>
    </inkml:context>
    <inkml:brush xml:id="br0">
      <inkml:brushProperty name="width" value="0.035" units="cm"/>
      <inkml:brushProperty name="height" value="0.035" units="cm"/>
    </inkml:brush>
  </inkml:definitions>
  <inkml:trace contextRef="#ctx0" brushRef="#br0">1 1 25533,'6'13'209,"6"2"-618,6 3-599</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02.917"/>
    </inkml:context>
    <inkml:brush xml:id="br0">
      <inkml:brushProperty name="width" value="0.035" units="cm"/>
      <inkml:brushProperty name="height" value="0.035" units="cm"/>
    </inkml:brush>
  </inkml:definitions>
  <inkml:trace contextRef="#ctx0" brushRef="#br0">22 76 28686,'-4'5'210,"1"1"0,0-1-1,0 0 1,1 1 0,-4 11 0,6-16-197,-1-1 0,1 1-1,0 0 1,0 0 0,0 0 0,0-1 0,0 1 0,0 0 0,0 0 0,1 0 0,-1-1 0,0 1 0,0 0-1,1 0 1,-1-1 0,0 1 0,1 0 0,-1 0 0,0-1 0,1 1 0,0 1 0,1-2-12,-1 1 1,0 0-1,1-1 1,-1 1 0,1 0-1,-1-1 1,1 0-1,-1 1 1,1-1 0,-1 0-1,1 0 1,-1 0-1,1 0 1,-1 0 0,1 0-1,1 0 1,10-2 5,0 0 1,0-1-1,0-1 1,-1 0-1,16-7 1,62-35 24,-44 22-21,-32 17-8,-1 0-1,2 0 1,-1 1 0,1 1 0,-1 1 0,2 0 0,18-2-1,-33 6-2,0 0 0,1-1 0,-1 1 0,0 0 0,1 1 0,-1-1 0,0 0 0,1 0 0,-1 1 0,0-1 0,0 0 0,1 1 0,-1-1 0,0 1 0,0 0 0,0-1 0,0 1 0,0 0 0,0 0 0,0 0 0,0-1 0,0 1 0,0 0 0,0 0 0,0 1 0,-1-1 0,1 0 0,0 0 0,-1 0 0,1 0 0,-1 1 0,1-1 0,-1 0 0,0 0 0,1 3 0,0 5 8,0 1 0,-1-1-1,0 0 1,-2 14 0,0 12 31,2-32-35,0-1 1,1 0-1,-1 1 1,1-1-1,-1 0 0,1 1 1,0-1-1,0 0 1,0 0-1,0 1 1,0-1-1,0 0 0,0 0 1,1 0-1,-1-1 1,1 1-1,0 0 0,-1 0 1,1-1-1,0 1 1,0-1-1,0 0 1,0 1-1,0-1 0,0 0 1,1 0-1,-1 0 1,0-1-1,0 1 1,1 0-1,-1-1 0,1 0 1,-1 1-1,0-1 1,1 0-1,-1 0 1,1 0-1,-1-1 0,0 1 1,1-1-1,-1 1 1,0-1-1,4-1 1,11-4 4,5 0-10</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03.817"/>
    </inkml:context>
    <inkml:brush xml:id="br0">
      <inkml:brushProperty name="width" value="0.035" units="cm"/>
      <inkml:brushProperty name="height" value="0.035" units="cm"/>
    </inkml:brush>
  </inkml:definitions>
  <inkml:trace contextRef="#ctx0" brushRef="#br0">265 28 26494,'0'-1'110,"-1"-1"1,1 1 0,-1-1 0,1 1 0,-1 0-1,1 0 1,-1-1 0,0 1 0,1 0 0,-1 0-1,0 0 1,0-1 0,0 1 0,0 0 0,0 0-1,0 0 1,0 1 0,-1-1 0,1 0-1,0 0 1,0 1 0,-1-1 0,-1 0 0,0 0-34,0 1 0,0 0 0,1 0 1,-1 0-1,0 0 0,0 0 0,1 1 1,-1-1-1,0 1 0,1 0 0,-6 2 1,-1 1-55,0 1 0,0 0 0,0 0 1,0 1-1,1 0 0,-8 8 0,2 1-24,0 0-1,1 0 1,1 1-1,1 1 1,0 0-1,1 1 1,1 0-1,0 0 1,2 1-1,0 0 1,1 0-1,-4 24 0,10-39 3,-1 0 0,1 0 0,0 1 0,0-1 0,0 0 0,1 0 0,0 0 0,0 1 0,2 7 0,-2-11 0,-1 0 0,1 0-1,-1 0 1,1 0-1,0 0 1,0-1-1,-1 1 1,1 0-1,0 0 1,0 0 0,0-1-1,0 1 1,0 0-1,0-1 1,0 1-1,0-1 1,0 1-1,0-1 1,0 1-1,0-1 1,1 0 0,-1 0-1,0 1 1,0-1-1,0 0 1,0 0-1,1 0 1,-1 0-1,0-1 1,0 1 0,0 0-1,0 0 1,1-1-1,-1 1 1,0-1-1,0 1 1,0-1-1,0 1 1,1-1-1,8-5 11,0 0 0,0 0-1,-1-1 1,0 0 0,0-1 0,-1 0-1,0 0 1,0 0 0,6-11-1,3-5 32,0-1-1,16-35 0,-22 34-7,0-1 0,10-45 0,-17 55-65,-9 36-53,-4 13-370,1 0 0,1 0 0,-2 36-1,9-64 149,0 0-1,1 0 1,-1 1-1,1-1 1,1 7-1,10 15-1952</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04.281"/>
    </inkml:context>
    <inkml:brush xml:id="br0">
      <inkml:brushProperty name="width" value="0.035" units="cm"/>
      <inkml:brushProperty name="height" value="0.035" units="cm"/>
    </inkml:brush>
  </inkml:definitions>
  <inkml:trace contextRef="#ctx0" brushRef="#br0">113 0 24389,'-73'442'3305,"65"-367"-2991,-24 312 686,32-374-534,4-27 180,26-121-407,7 2 0,95-228 0,-129 355-241,59-122-12,-55 115 1,1 1 0,0 0 0,1 1 0,0 0-1,0 0 1,1 1 0,20-15 0,-27 22-4,1 1-1,-1 0 1,1 0 0,-1 1 0,1-1-1,0 1 1,0 0 0,0 0 0,0 0-1,0 0 1,7 0 0,-9 1 11,-1 0-1,0 0 1,1 1 0,-1-1-1,0 0 1,1 1 0,-1-1-1,0 1 1,0-1 0,1 1-1,-1 0 1,0-1 0,0 1-1,0 0 1,0 0 0,0 0 0,0 0-1,0 0 1,0 0 0,0 0-1,-1 0 1,1 0 0,0 0-1,-1 1 1,1-1 0,0 0-1,-1 0 1,0 1 0,1-1-1,-1 0 1,0 1 0,0-1-1,1 0 1,-1 1 0,0-1-1,0 0 1,-1 1 0,1 2-1,-1 1-2,0 1 0,0 0-1,-1-1 1,1 1-1,-1-1 1,0 1-1,-1-1 1,1 0-1,-1 0 1,0 0-1,-6 7 1,-6 7 0,-24 23-1,34-38 9,-40 38 35,-80 56-1,84-68-11,77-55-4162,-1 5 3459</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04.829"/>
    </inkml:context>
    <inkml:brush xml:id="br0">
      <inkml:brushProperty name="width" value="0.035" units="cm"/>
      <inkml:brushProperty name="height" value="0.035" units="cm"/>
    </inkml:brush>
  </inkml:definitions>
  <inkml:trace contextRef="#ctx0" brushRef="#br0">191 0 27838,'-122'222'1266,"109"-193"-1157,1 0 0,2 1 0,0 0-1,3 1 1,-8 61 0,14-85-100,1 0 0,0 0 0,0 0 0,1 0 1,2 10-1,-3-17-7,0 0 0,0 0 0,0 1 0,0-1 0,0 0 1,0 1-1,0-1 0,0 0 0,1 0 0,-1 1 0,0-1 0,0 0 1,0 0-1,1 0 0,-1 1 0,0-1 0,0 0 0,0 0 1,1 0-1,-1 0 0,0 1 0,0-1 0,1 0 0,-1 0 0,0 0 1,0 0-1,1 0 0,-1 0 0,0 0 0,1 0 0,-1 0 0,0 0 1,0 0-1,1 0 0,-1 0 0,0 0 0,1 0 0,-1 0 0,0 0 1,0 0-1,1 0 0,-1 0 0,0 0 0,0-1 0,1 1 1,-1 0-1,0 0 0,0 0 0,1 0 0,-1-1 0,0 1 0,0 0 1,0 0-1,0 0 0,1-1 0,-1 1 0,0 0 0,0 0 0,0-1 1,0 1-1,0 0 0,0-1 0,0 1 0,1 0 0,9-17 87,-3 1-42,-1 0 0,0-1 0,-2 1 0,0-1 0,3-30 0,-3-86 8,-4 95-63,-10 46-107,6 2 104,1 0-1,0 1 0,0-1 0,1 1 0,0-1 0,1 1 0,0 0 0,0 0 0,2 0 1,-1 0-1,3 12 0,-2-19 13,-1-1 0,1 1-1,0-1 1,0 1 0,0-1 0,0 0 0,0 0 0,1 0 0,-1 1 0,1-1 0,0-1 0,0 1 0,0 0-1,1 0 1,-1-1 0,0 1 0,1-1 0,0 0 0,0 0 0,-1 0 0,1 0 0,1 0 0,-1-1-1,0 1 1,0-1 0,0 0 0,1 0 0,-1 0 0,0 0 0,1-1 0,-1 1 0,4-1 0,2 0 14,0 0-1,-1-1 1,1 0 0,-1-1 0,0 1 0,1-2 0,-1 1 0,0-1 0,0 0 0,-1-1 0,1 0 0,8-6 0,-2-1 5,0-1 0,-1-1 0,0 0 0,-1-1 0,-1 0 0,19-32 0,-4 8-4,-26 37-16,0 1-1,0 0 1,0 0 0,0 0-1,0-1 1,0 1 0,0 0-1,0 0 1,0 0 0,1 0-1,-1-1 1,0 1 0,0 0-1,0 0 1,0 0 0,0 0-1,0-1 1,0 1 0,0 0-1,1 0 1,-1 0 0,0 0-1,0 0 1,0 0 0,0-1-1,0 1 1,1 0 0,-1 0 0,0 0-1,0 0 1,0 0 0,1 0-1,-1 0 1,0 0 0,0 0-1,0 0 1,0 0 0,1 0-1,-1 0 1,0 0 0,0 0-1,0 0 1,1 0 0,-1 0-1,0 0 1,0 0 0,0 0-1,0 0 1,1 0 0,-1 0-1,0 0 1,0 1 0,1-1-1,-1 15-40,-10 37-51,7-35 73,2-14 19,-3 16 2,1 2 0,1-1-1,1 36 1,2-50-1,-1-1 1,1 0 0,0 0-1,1 0 1,-1 0 0,1 0-1,0 0 1,5 9 0,-6-12-1,1 0 1,0 1-1,0-1 1,0 0-1,0 0 1,0 0 0,0-1-1,0 1 1,1 0-1,-1-1 1,1 1-1,-1-1 1,1 0 0,-1 0-1,1 0 1,0 0-1,4 0 1,11 0 82,-17-1-158,0 0 1,0 0-1,-1 0 0,1-1 1,0 1-1,-1 0 1,1 0-1,0 0 1,-1-1-1,1 1 1,0 0-1,-1-1 0,1 1 1,-1 0-1,1-1 1,-1 1-1,1-1 1,-1 1-1,1-1 1,-1 1-1,1-1 0,-1 0 1,1 1-1,-1-2 1,1-9-2370</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06.498"/>
    </inkml:context>
    <inkml:brush xml:id="br0">
      <inkml:brushProperty name="width" value="0.035" units="cm"/>
      <inkml:brushProperty name="height" value="0.035" units="cm"/>
    </inkml:brush>
  </inkml:definitions>
  <inkml:trace contextRef="#ctx0" brushRef="#br0">37 1 27358,'0'0'963,"-2"3"-473,-2 5-457,0 0 0,1 0 0,-1 0-1,2 0 1,-1 1 0,-1 12-1,-6 58-35,9-70 34,1-9-31,0 25 37,6-20 41,7-10 45,5-8-35,0 0 1,-1-2-1,-1 0 0,22-27 0,-5 6-61,-32 34-26,0 1-1,1-1 0,-1 1 0,1 0 1,0-1-1,-1 1 0,1 0 0,0 0 1,0 0-1,2-1 0,4 5-19,-5 11-14,-9 93-90,0-7 106,6-97 19,0 0 0,0 0 0,0 0 0,1 0 1,-1 0-1,1 0 0,0 0 0,0 0 0,0 0 0,0 0 0,0 0 0,0 0 1,1-1-1,1 4 0,-1-5 3,-1 0 0,1 0 0,-1 0 0,1-1 0,-1 1 0,1 0 0,-1-1 0,1 1 0,0-1 0,-1 1 0,1-1 0,0 0 0,0 0 0,-1 1 0,1-1 1,0 0-1,0-1 0,-1 1 0,1 0 0,0-1 0,-1 1 0,1-1 0,0 1 0,-1-1 0,1 1 0,1-2 0,16-7 34,-1 0 1,-1 0-1,0-2 1,0 0-1,-1-1 1,0-1-1,-1 0 1,-1-1-1,0-1 1,0 0-1,-2-1 1,0 0-1,-1-1 0,-1 0 1,0-1-1,9-23 1,-17 39-89,-2 7 5,-3 21-24,-6 35 21,6-45 46,2-9 3,-1-1 1,1 0-1,1 0 1,-1 1-1,1-1 1,0 0-1,1 1 1,0 6-1,-1-13-1,1 1 0,-1-1-1,0 1 1,0 0 0,0-1-1,1 1 1,-1-1 0,0 1 0,1-1-1,-1 1 1,1-1 0,-1 1-1,0-1 1,1 0 0,-1 1 0,1-1-1,-1 0 1,1 1 0,-1-1-1,1 0 1,0 1 0,-1-1 0,1 0-1,-1 0 1,1 0 0,0 0-1,-1 0 1,1 1 0,-1-1 0,1 0-1,0 0 1,-1 0 0,1-1-1,-1 1 1,1 0 0,0 0 0,-1 0-1,1 0 1,0-1 0,26-12 37,-11 4-25,-1-1 0,0-1 0,-1-1 0,0 0 0,-1 0 0,0-1 1,-1-1-1,0 0 0,-2-1 0,1 0 0,10-24 0,-20 37-26,1 3 5,-1 0 0,0 1 0,-1-1-1,1 1 1,0-1 0,0 1 0,-1-1 0,1 1 0,0 0 0,-1-1 0,1 4-1,0 12-10,0 0-1,-1 0 1,-1 0-1,0 0 0,-5 17 1,0 18 10,4-36 6,0 40 18,1-53-14,2 0 0,-1 0 0,0 0 0,1 0 0,-1 0 0,1 0 0,0-1 0,0 1 0,0 0 0,0 0 0,0-1 0,1 1 0,-1-1 0,1 1 0,2 1 0,-4-3 1,1 0 0,0-1-1,-1 1 1,1-1 0,0 1 0,0-1 0,0 1 0,-1-1-1,1 1 1,0-1 0,0 0 0,0 1 0,0-1 0,0 0-1,-1 0 1,1 1 0,0-1 0,0 0 0,0 0 0,0 0 0,0 0-1,0 0 1,0-1 0,1 1 0,0-1 4,-1 0 0,1 0 1,-1 1-1,1-1 0,-1-1 0,0 1 1,0 0-1,1 0 0,-1 0 1,0-1-1,0 1 0,1-2 0,2-4-114,0 0 0,-1 1 1,0-2-1,3-11 0,2-16-1743,-4-8-2301</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06.651"/>
    </inkml:context>
    <inkml:brush xml:id="br0">
      <inkml:brushProperty name="width" value="0.035" units="cm"/>
      <inkml:brushProperty name="height" value="0.035" units="cm"/>
    </inkml:brush>
  </inkml:definitions>
  <inkml:trace contextRef="#ctx0" brushRef="#br0">1 0 28486,'0'2'152,"0"-1"-48,1 0-1248</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06.947"/>
    </inkml:context>
    <inkml:brush xml:id="br0">
      <inkml:brushProperty name="width" value="0.035" units="cm"/>
      <inkml:brushProperty name="height" value="0.035" units="cm"/>
    </inkml:brush>
  </inkml:definitions>
  <inkml:trace contextRef="#ctx0" brushRef="#br0">91 1 28030,'2'0'77,"0"0"-1,0-1 1,0 1 0,1 1-1,-1-1 1,0 0-1,0 0 1,0 1 0,0-1-1,0 1 1,0 0 0,0 0-1,0-1 1,-1 1-1,1 1 1,0-1 0,0 0-1,-1 0 1,3 3 0,-2-2-60,-1-1 1,0 1-1,0 0 0,0 0 1,-1 0-1,1 0 1,0 1-1,-1-1 1,1 0-1,-1 0 1,0 0-1,0 0 0,0 1 1,0-1-1,0 0 1,0 0-1,0 0 1,-1 0-1,1 0 1,-2 3-1,-7 19 112,0 0 0,-2-1 0,-1 0 0,-1-1 1,-26 35-1,9-12 147,28-43-265,1 0-1,-1 0 1,1 0-1,0 0 1,0 0 0,0 0-1,0 0 1,0 0-1,0 0 1,1 1 0,-1-1-1,1 0 1,-1 1-1,1-1 1,0 0 0,0 1-1,0-1 1,0 0-1,1 1 1,-1-1 0,1 3-1,1-3-7,-1 0-1,1 0 1,-1 0 0,1 0-1,0 0 1,0-1-1,0 1 1,0-1 0,0 1-1,0-1 1,1 0-1,-1 0 1,0 0 0,1 0-1,-1 0 1,0 0-1,1-1 1,4 1 0,6 1-85,1 0 0,0-1-1,0-1 1,-1-1 0,1 0 0,0 0 0,-1-1 0,1-1 0,-1 0 0,1-1 0,-1-1 0,-1 0 0,1 0 0,23-15 0,-22 5-2224,-4-1-1847</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07.104"/>
    </inkml:context>
    <inkml:brush xml:id="br0">
      <inkml:brushProperty name="width" value="0.035" units="cm"/>
      <inkml:brushProperty name="height" value="0.035" units="cm"/>
    </inkml:brush>
  </inkml:definitions>
  <inkml:trace contextRef="#ctx0" brushRef="#br0">1 1 22861,'21'11'192,"4"-1"-64,9-1-112,8-1-56,8-3-712,3-5 128</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36.500"/>
    </inkml:context>
    <inkml:brush xml:id="br0">
      <inkml:brushProperty name="width" value="0.025" units="cm"/>
      <inkml:brushProperty name="height" value="0.025" units="cm"/>
    </inkml:brush>
  </inkml:definitions>
  <inkml:trace contextRef="#ctx0" brushRef="#br0">180 1 12556,'0'0'11958,"9"1"-10490,-2 0-1246,-1 0 0,0 0 0,0 1 0,0 0 1,0 1-1,-1-1 0,1 1 0,0 0 0,-1 0 0,0 1 0,0-1 1,0 1-1,0 0 0,-1 1 0,1-1 0,-1 1 0,5 7 0,0 0-107,-1 0 0,-1 0 0,0 1-1,0 0 1,-1 0 0,-1 0 0,0 1-1,-1 0 1,-1 0 0,0 0-1,-1 1 1,1 14 0,-3-10 33,-1 0-1,0 0 1,-2 0 0,0 0 0,-1 0-1,-1-1 1,0 0 0,-11 23 0,2-12-300,-1 1 1,-1-2-1,-2 0 1,-26 32-1,17-29-1438,0 0 0,-58 46 0,44-46-4688,8-13-5621</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08.073"/>
    </inkml:context>
    <inkml:brush xml:id="br0">
      <inkml:brushProperty name="width" value="0.035" units="cm"/>
      <inkml:brushProperty name="height" value="0.035" units="cm"/>
    </inkml:brush>
  </inkml:definitions>
  <inkml:trace contextRef="#ctx0" brushRef="#br0">108 340 25958,'-63'81'1499,"56"-71"-1327,1 0 0,0 0 0,1 0 0,0 1 0,1 0 0,-5 18 0,9-28-160,-1 1 0,1-1 0,-1 1-1,1 0 1,0-1 0,0 1 0,0-1 0,0 1 0,0 0 0,0-1 0,0 1 0,1 0 0,-1-1 0,0 1-1,1-1 1,-1 1 0,1-1 0,0 1 0,0-1 0,-1 1 0,1-1 0,2 2 0,-2-2-4,1 0-1,-1 0 1,1 0 0,0 0 0,-1-1-1,1 1 1,0-1 0,-1 1 0,1-1 0,0 0-1,0 1 1,-1-1 0,1 0 0,0 0 0,0 0-1,3-1 1,4-1 21,0 0 0,0 0 0,0-1-1,0 0 1,-1-1 0,11-6 0,-1-1-2,0 0 0,-1-2 0,0 0 0,-1-1 0,0 0 0,-1-1 0,-1-1 0,-1-1 0,0 0 0,-1 0-1,0-1 1,-2-1 0,13-31 0,-2 3-53,-38 109-100,8-33 123,1 0 0,1 0 0,-3 47 0,10-73 3,-1 0-1,1 1 0,1-1 0,-1 0 1,0 0-1,1 1 0,0-1 0,0 0 1,0 0-1,0 0 0,0 0 0,0 0 1,1 0-1,2 3 0,-3-5 1,0 1 0,1-1 0,-1 0-1,0 0 1,1 0 0,0 0 0,-1 0 0,1 0 0,-1-1-1,1 1 1,0 0 0,-1-1 0,1 0 0,0 1 0,0-1-1,-1 0 1,1 0 0,0 0 0,0 0 0,0 0 0,-1 0-1,1 0 1,0-1 0,0 1 0,-1-1 0,1 1-1,2-2 1,9-3 7,-1-1-1,0 0 1,0-1-1,-1 0 0,0-1 1,0 0-1,0-1 1,-1 0-1,13-16 1,-3 2 2,-2-1-1,0-1 1,17-33 0,-5-3 16,-2-1-1,34-117 1,-94 280-218,-28 101 154,51-164 82,2 0 0,1 0 1,0 58-1,6-93-36,2 46 42,-1-46-34,-1 1-1,1-1 1,0 1 0,0-1 0,0 0 0,1 1-1,-1-1 1,1 0 0,-1 0 0,5 6 0,-5-9-6,-1 1 1,0-1-1,1 1 1,-1-1-1,0 0 1,1 1-1,-1-1 1,1 0 0,-1 1-1,0-1 1,1 0-1,-1 1 1,1-1-1,-1 0 1,1 0-1,-1 0 1,1 0-1,-1 1 1,1-1 0,-1 0-1,1 0 1,-1 0-1,1 0 1,-1 0-1,1 0 1,-1 0-1,1 0 1,0-1-1,10-11 282,1-24 89,-7-7-229,-2-1 0,-3-62 0,-1 46-218,16 68-49,7 15 77,-18-18 38,1 0-1,-1 0 1,1-1-1,0 0 1,0 0-1,0 0 1,0 0-1,1-1 1,0 0-1,-1 0 0,8 2 1,-6-3 4,-1 0-1,0 0 1,1-1-1,0 0 1,-1-1 0,1 1-1,-1-1 1,1-1 0,0 1-1,-1-1 1,1 0-1,-1-1 1,1 1 0,-1-1-1,0-1 1,1 1 0,-1-1-1,-1 0 1,1 0-1,0-1 1,-1 1 0,8-7-1,1-4 15,0-1 0,0 0-1,-1-1 1,-1-1-1,18-33 1,-28 47-18,3 13-78,-5 7 63,-1-1-1,-1 1 1,-1-1-1,-8 30 1,-1 9 33,10-41-6,0 1 1,1-1 0,1 24-1,0-34-1,0-1 1,1 1-1,-1-1 0,1 0 0,0 1 0,0-1 1,0 0-1,0 0 0,0 0 0,1 1 0,-1-1 0,1-1 1,0 1-1,0 0 0,0 0 0,0-1 0,1 1 1,-1-1-1,1 0 0,-1 1 0,4 1 0,-4-3-4,0-1-1,0 1 0,1 0 0,-1-1 1,0 0-1,0 1 0,0-1 1,0 0-1,1 0 0,-1 0 1,0-1-1,0 1 0,0 0 0,0-1 1,1 1-1,-1-1 0,0 0 1,0 0-1,0 0 0,0 0 0,-1 0 1,1 0-1,0 0 0,0-1 1,-1 1-1,1-1 0,0 1 0,-1-1 1,0 0-1,2-2 0,4-4-36,-1-1 0,1 0 0,-2 0 1,9-20-1,-5 6-494,-1 0 1,-2 0 0,0-1 0,-1 0-1,-2 0 1,1-33 0,-3 5-5521,-12-97 0,6 120 4046,4 25 1856,1 4 221,0 0-1,0 0 1,0 0 0,0 1 0,0-1 0,0 0 0,0 0 0,0 0-1,0 0 1,0 0 0,0 0 0,0 0 0,0 0 0,-1 0 0,1 0-1,0 0 1,0 0 0,0 0 0,0 0 0,0 0 0,0 0 0,0 0-1,0 0 1,0 0 0,0 0 0,-1 0 0,1 0 0,0 0 0,0 0-1,0 0 1,0 0 0,0 0 0,0 0 0,0 0 0,0 0 0,0 0-1,0 0 1,-1 0 0,1 0 0,0 0 0,0 0 0,0 0 0,0-1-1,0 1 1,0 0 0,0 0 0,0 0 0,0 0 0,0 0-1,0 0 1,0 0 0,0 0 0,0 0 0,0 0 0,0-1 0,0 1-1,0 0 1,0 0 0,0 0 0,0 0 0,0 0 0,0 0 0,0 0-1,0 0 1,0 0 0,0 0 0,0-1 0,0 1 0,-4 2 2235,1 0-2094,1-1 0,-1 1 0,0 0 0,1 1 0,0-1 0,-1 0 0,1 1 0,0-1 0,0 1 0,0 0 1,1-1-1,-1 1 0,1 0 0,-1 0 0,1 0 0,0 0 0,0 1 0,1-1 0,-1 0 0,0 0 0,1 0 0,0 1 0,0-1 0,0 4 0,0 4-208,1-1 0,0 0-1,0 1 1,1-1-1,0 0 1,1 0-1,4 12 1,7 9-909</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08.513"/>
    </inkml:context>
    <inkml:brush xml:id="br0">
      <inkml:brushProperty name="width" value="0.035" units="cm"/>
      <inkml:brushProperty name="height" value="0.035" units="cm"/>
    </inkml:brush>
  </inkml:definitions>
  <inkml:trace contextRef="#ctx0" brushRef="#br0">74 22 26262,'-8'7'251,"1"-1"1,0 1 0,1 1 0,-1 0 0,1 0 0,1 0-1,0 0 1,0 1 0,0 0 0,1 0 0,-3 10 0,7-18-242,-1-1 0,1 1 0,0 0-1,0 0 1,0-1 0,-1 1 0,1 0 0,0 0 0,0-1 0,0 1 0,0 0 0,0 0 0,0-1 0,0 1 0,1 0 0,-1 0 0,0-1 0,0 1 0,1 0 0,-1-1 0,0 1 0,1 0 0,-1-1 0,0 1 0,1 0 0,-1-1 0,1 1 0,-1-1 0,1 1 0,0-1 0,-1 1 0,1-1 0,-1 1 0,1-1 0,0 1 0,-1-1-1,1 0 1,0 0 0,0 1 0,-1-1 0,1 0 0,0 0 0,0 0 0,-1 0 0,1 0 0,0 0 0,1 0 0,3 0 19,0 0 0,1-1 1,-1 0-1,0 0 0,9-4 0,29-12 44,58-33-1,-62 29-30,68-26 0,-102 45-44,1 0 0,-1 1 0,1-1 0,-1 1 0,1 1 0,8-1 0,-13 1 1,0 0 1,0 0-1,0 0 1,0 0-1,-1 1 1,1-1-1,0 0 1,0 0-1,0 1 1,0-1-1,-1 1 1,1-1 0,0 1-1,0-1 1,-1 1-1,1-1 1,0 1-1,-1 0 1,1-1-1,0 1 1,-1 0-1,1 0 1,-1-1-1,1 1 1,-1 0-1,0 0 1,1 0-1,-1 0 1,0-1-1,0 1 1,0 0-1,1 0 1,-1 0-1,0 0 1,0 0-1,0 0 1,0 0-1,0 0 1,-1-1-1,1 1 1,0 0 0,0 0-1,-1 0 1,1 0-1,0 0 1,-1 0-1,-16 44-15,13-38 33,1-1-1,0 1 1,0 0 0,1 0-1,0 0 1,0 1-1,1-1 1,0 0 0,0 1-1,0 7 1,2-14-5,-1 0 0,0 0 0,1 0 0,-1 0 0,1 0 0,-1-1 0,1 1 1,-1 0-1,1 0 0,-1 0 0,1-1 0,0 1 0,-1 0 0,1-1 0,0 1 0,0 0 0,-1-1 0,1 1 0,0-1 1,0 0-1,0 1 0,0-1 0,0 0 0,0 1 0,0-1 0,0 0 0,0 0 0,0 0 0,0 0 0,0 0 0,0 0 1,-1 0-1,1 0 0,0 0 0,0 0 0,0 0 0,2-1 0,38-12 222,-24 5-188,1-2 0,25-18 0,-30 19-43,1 0-1,0 0 1,0 2-1,25-10 1,-39 16-4,1 1-1,-1 0 1,1 0-1,-1 0 1,1 0-1,-1-1 1,1 1-1,-1 0 1,1 0-1,-1 0 1,1 0-1,-1 0 1,1 0-1,-1 0 1,0 0-1,1 0 1,-1 1-1,1-1 1,-1 0-1,1 0 1,-1 0 0,1 0-1,-1 1 1,1-1-1,-1 0 1,0 1-1,1-1 1,-1 0-1,0 1 1,1 0-1,0 0-1,-1 0 0,1 0 0,-1 0 0,0 1 0,1-1 0,-1 0 0,0 1 0,0-1 0,0 0 0,0 0 0,0 1 0,-1 0-1,-11 45-38,9-37 45,1-3-37,1-4 9,0 1 0,0-1-1,0 0 1,0 0 0,0 1 0,1-1-1,-1 0 1,1 1 0,0-1 0,0 0-1,0 1 1,1-1 0,-1 0 0,2 6 0,3-7-786,4-4-999</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09.105"/>
    </inkml:context>
    <inkml:brush xml:id="br0">
      <inkml:brushProperty name="width" value="0.035" units="cm"/>
      <inkml:brushProperty name="height" value="0.035" units="cm"/>
    </inkml:brush>
  </inkml:definitions>
  <inkml:trace contextRef="#ctx0" brushRef="#br0">31 1 29670,'0'0'897,"3"27"-873,-9-1-16,-1 11 0,0 7 0,1 15 88,3 4-104,0 0-497,3 0-671,-1-18-936</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09.247"/>
    </inkml:context>
    <inkml:brush xml:id="br0">
      <inkml:brushProperty name="width" value="0.035" units="cm"/>
      <inkml:brushProperty name="height" value="0.035" units="cm"/>
    </inkml:brush>
  </inkml:definitions>
  <inkml:trace contextRef="#ctx0" brushRef="#br0">37 0 23309,'-10'27'1472,"-2"-1"761,4-3-1033,2-3-400,6-7-464,0-1-16,7-10-1208</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25.724"/>
    </inkml:context>
    <inkml:brush xml:id="br0">
      <inkml:brushProperty name="width" value="0.035" units="cm"/>
      <inkml:brushProperty name="height" value="0.035" units="cm"/>
    </inkml:brush>
  </inkml:definitions>
  <inkml:trace contextRef="#ctx0" brushRef="#br0">338 27 16540,'11'-23'4867,"-10"21"-3302,-11 0 2898,-1 2-4424,0 1 1,1 0-1,-1 0 0,0 1 1,1 0-1,0 1 0,-1 0 0,1 1 1,0 0-1,-14 9 0,4 0-45,1 1 1,0 1-1,1 1 0,1 0 0,1 1 0,0 1 1,1 1-1,1 0 0,1 0 0,-13 27 0,23-41 7,1 0-1,-1 0 1,1 1 0,1-1-1,-1 0 1,1 1-1,0-1 1,0 1-1,0-1 1,1 8 0,0-10 0,1-1 1,-1 1-1,1-1 0,0 1 1,0-1-1,0 1 1,0-1-1,0 0 1,0 1-1,1-1 1,-1 0-1,1 0 1,-1 0-1,1 0 1,0 0-1,0-1 0,0 1 1,0 0-1,0-1 1,0 1-1,0-1 1,1 0-1,3 2 1,7 2-59,0 0 1,0-1-1,1-1 0,16 3 1,28 1 1684</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26.143"/>
    </inkml:context>
    <inkml:brush xml:id="br0">
      <inkml:brushProperty name="width" value="0.035" units="cm"/>
      <inkml:brushProperty name="height" value="0.035" units="cm"/>
    </inkml:brush>
  </inkml:definitions>
  <inkml:trace contextRef="#ctx0" brushRef="#br0">5 269 11586,'-4'16'7976,"4"-16"-7830,0 1-1,0-1 0,0 0 1,0 0-1,0 1 0,0-1 1,0 0-1,0 0 0,0 1 1,1-1-1,-1 0 1,0 0-1,0 0 0,0 1 1,0-1-1,0 0 0,1 0 1,-1 0-1,0 1 0,0-1 1,0 0-1,1 0 0,-1 0 1,0 0-1,0 0 0,1 0 1,-1 0-1,0 1 0,0-1 1,0 0-1,1 0 0,-1 0 1,3 0 89,0-1 0,-1 1 0,1-1 0,-1 0 0,1 0 0,0 0 0,-1 0-1,0 0 1,4-2 0,16-10 56,0-1-1,0-2 0,-2 0 0,24-22 1,69-83-149,-90 96-42,12-12-29,-35 37-72,0 0-1,0 0 1,0 0 0,0 0 0,0 0-1,0 0 1,1-1 0,-1 1 0,0 0-1,0 0 1,0 0 0,0 0 0,0 0-1,0 0 1,1 0 0,-1 0 0,0 0-1,0 0 1,0 0 0,0 0 0,0 0-1,0 0 1,1 1 0,-1-1 0,0 0-1,0 0 1,0 0 0,0 0 0,0 0-1,0 0 1,0 0 0,1 0 0,-1 0-1,0 0 1,0 0 0,0 0 0,0 1-1,0-1 1,0 0 0,0 0 0,0 0 0,0 0-1,0 0 1,0 0 0,0 1 0,0-1-1,0 0 1,0 0 0,1 0 0,0 12-34,-2 9-2,-14 50 8,11-59 28,0 1 0,1 0 1,1 0-1,0 0 0,1 0 0,0 0 0,1 0 0,3 25 0,2-28-936,2-10 2</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26.345"/>
    </inkml:context>
    <inkml:brush xml:id="br0">
      <inkml:brushProperty name="width" value="0.035" units="cm"/>
      <inkml:brushProperty name="height" value="0.035" units="cm"/>
    </inkml:brush>
  </inkml:definitions>
  <inkml:trace contextRef="#ctx0" brushRef="#br0">15 1 20812,'-6'5'1913,"2"1"1408,1 0-1953,2 3-768,1-2-256,7-2-256,3 0 56,2-4-1088,3-1-1657</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26.486"/>
    </inkml:context>
    <inkml:brush xml:id="br0">
      <inkml:brushProperty name="width" value="0.035" units="cm"/>
      <inkml:brushProperty name="height" value="0.035" units="cm"/>
    </inkml:brush>
  </inkml:definitions>
  <inkml:trace contextRef="#ctx0" brushRef="#br0">0 9 13003,'0'0'13259,"2"0"-11867,21 0-848,-6-5-144,2 1 752</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27.121"/>
    </inkml:context>
    <inkml:brush xml:id="br0">
      <inkml:brushProperty name="width" value="0.035" units="cm"/>
      <inkml:brushProperty name="height" value="0.035" units="cm"/>
    </inkml:brush>
  </inkml:definitions>
  <inkml:trace contextRef="#ctx0" brushRef="#br0">255 76 20068,'1'-4'483,"0"-1"-1,0 1 0,-1 0 0,1-1 1,-1 1-1,0-1 0,-1 1 0,1 0 1,-1-1-1,-1-5 0,1 9-428,1 0 0,0 0 0,-1-1 0,0 1-1,1 0 1,-1 0 0,0 0 0,0 0 0,1 0 0,-1 0 0,0 0-1,0 0 1,0 0 0,0 0 0,-1 0 0,1 1 0,0-1-1,0 0 1,0 1 0,0-1 0,-1 1 0,1-1 0,0 1-1,-1 0 1,1-1 0,0 1 0,-1 0 0,1 0 0,0 0-1,-1 0 1,1 0 0,0 0 0,-1 1 0,1-1 0,0 0 0,-1 1-1,-1 0 1,-4 2-52,0 0-1,1 0 0,-1 0 1,1 1-1,0 0 0,0 1 1,1-1-1,-10 10 0,-40 49 28,42-47-20,3-4-7,-32 43 13,38-50-15,1 1 0,-1-1 0,1 1-1,1 0 1,-1 0 0,1 0 0,0 0 0,-1 8 0,3-13-1,0 0 1,0 1-1,0-1 1,0 0 0,0 1-1,0-1 1,0 0 0,0 1-1,0-1 1,1 0 0,-1 1-1,1-1 1,-1 0-1,1 1 1,-1-1 0,1 0-1,0 0 1,-1 0 0,1 0-1,0 0 1,0 0 0,0 0-1,2 2 1,0-1-4,-1-1 0,1 1 0,0-1 0,0 0 1,0 0-1,0 0 0,0 0 0,0-1 0,0 1 0,4-1 0,5 1-57,0-1 0,0-1 0,0 0 0,20-5 0,24-12 91</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27.573"/>
    </inkml:context>
    <inkml:brush xml:id="br0">
      <inkml:brushProperty name="width" value="0.035" units="cm"/>
      <inkml:brushProperty name="height" value="0.035" units="cm"/>
    </inkml:brush>
  </inkml:definitions>
  <inkml:trace contextRef="#ctx0" brushRef="#br0">174 6 20108,'-1'-1'169,"0"1"1,-1-1-1,1 0 0,-1 1 0,1-1 0,-1 1 1,0-1-1,1 1 0,-1 0 0,1-1 0,-1 1 0,0 0 1,1 0-1,-1 1 0,1-1 0,-1 0 0,0 0 0,1 1 1,-1-1-1,1 1 0,-1-1 0,1 1 0,-1 0 1,1-1-1,0 1 0,-1 0 0,1 0 0,0 0 0,-1 0 1,0 2-1,-7 5-236,1 0 0,1 0 0,-9 13 0,9-12 329,-10 12-203,-20 34 1,33-50-23,1 1 1,0 0 0,0 1 0,1-1 0,-1 0 0,1 1 0,1 0 0,-1-1 0,1 1-1,0 0 1,0 9 0,2-15-26,-1-1-1,0 1 0,0 0 1,0 0-1,0-1 1,0 1-1,1 0 0,-1-1 1,0 1-1,1 0 0,-1-1 1,0 1-1,1 0 1,-1-1-1,1 1 0,-1-1 1,1 1-1,-1-1 1,1 1-1,-1-1 0,1 1 1,0-1-1,-1 0 0,1 1 1,0-1-1,-1 0 1,1 1-1,0-1 0,-1 0 1,1 0-1,0 0 0,0 0 1,-1 0-1,1 0 1,1 0-1,26-5 246,-25 5-232,29-11 113,0-2-1,-1 0 0,52-33 0,-54 29-122,0 1-1,2 2 1,57-21-1,-86 35-15,0-1 0,-1 0 0,1 1 0,0-1 0,0 1-1,-1 0 1,1-1 0,0 1 0,0 0 0,0 0 0,-1 0 0,1 0 0,0 1-1,0-1 1,0 0 0,-1 1 0,1-1 0,0 1 0,-1 0 0,1-1 0,0 1-1,-1 0 1,3 2 0,-3-1 3,0 0 1,0 0-1,0 0 0,-1 0 0,1 0 1,0 0-1,-1 0 0,0 0 1,0 1-1,1-1 0,-1 0 0,0 0 1,-1 0-1,1 0 0,0 1 0,-1-1 1,1 0-1,-2 3 0,-2 9 45,2-11-27,1 1-1,0-1 0,0 1 1,0-1-1,0 1 0,1-1 0,-1 1 1,1-1-1,0 1 0,0 0 1,0-1-1,0 1 0,2 3 1,-2-6-6,1-1 0,0 1 0,0 0 0,0-1 0,-1 0 1,1 1-1,0-1 0,0 0 0,0 1 0,0-1 0,0 0 1,0 0-1,0 0 0,0 1 0,0-1 0,0 0 0,-1 0 1,1-1-1,0 1 0,0 0 0,0 0 0,0 0 0,0-1 1,0 1-1,1-1 0,30-11 138,-26 9-132,47-21-910,-29 9-588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03.801"/>
    </inkml:context>
    <inkml:brush xml:id="br0">
      <inkml:brushProperty name="width" value="0.025" units="cm"/>
      <inkml:brushProperty name="height" value="0.025" units="cm"/>
    </inkml:brush>
  </inkml:definitions>
  <inkml:trace contextRef="#ctx0" brushRef="#br0">66 1 14414,'0'0'14323,"-8"13"-12914,5-8-1235,-5 7 71,1 0-1,1 1 1,-1-1 0,2 1-1,0 1 1,1-1 0,0 1 0,1 0-1,-2 20 1,4-32-245,1-1 0,0 0 0,1 0 0,-1 1 0,0-1 0,0 0 0,0 0 0,1 1 0,-1-1 0,1 0 0,-1 0 0,1 0 0,-1 0 0,1 1 0,0-1 0,-1 0 0,1 0 0,0 0 0,0-1 0,0 1 0,0 0 0,0 0 0,0 0 0,0-1 0,0 1 0,1 0 0,1 0 0,0 0 0,0 0 0,0 0 0,0-1 0,0 0 0,0 1 0,0-1 0,0 0 0,1 0 0,4-2 0,1 1 0,-1-1 0,1 0 0,0-1 0,0 0 0,-1-1 0,15-8 0,-9 2 0,-2-2 0,1 0 0,-2 0 0,1-1 0,-2 0 0,0-1 0,0 0 0,-2-1 0,9-18 0,-49 137 0,31-100 0,0 0 0,0 0 0,1 0 0,-1 0 0,1 0 0,0 1 0,0-1 0,0 0 0,0 0 0,2 5 0,-2-8 0,1 1 0,0-1 0,0 1 0,0-1 0,0 1 0,0-1 0,0 0 0,0 0 0,0 1 0,0-1 0,1 0 0,-1 0 0,0 0 0,1 0 0,-1 0 0,1-1 0,-1 1 0,1 0 0,-1-1 0,1 1 0,0-1 0,-1 1 0,1-1 0,0 0 0,-1 0 0,4 0 0,13 2-518,-1-1 1,29-3-1,-39 2-173,-1-1 0,0-1 0,0 1 0,0-1 0,0 0 0,9-4 0,17-15-10888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38.297"/>
    </inkml:context>
    <inkml:brush xml:id="br0">
      <inkml:brushProperty name="width" value="0.025" units="cm"/>
      <inkml:brushProperty name="height" value="0.025" units="cm"/>
    </inkml:brush>
  </inkml:definitions>
  <inkml:trace contextRef="#ctx0" brushRef="#br0">5 1 19571,'0'0'6630,"6"48"-6150,-6-12-159,0 8-161,0 3-32,-5-1-96,2-2-1313,0-4-417,3-8 609,0-10 192,0-5-672,0-9-770</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27.917"/>
    </inkml:context>
    <inkml:brush xml:id="br0">
      <inkml:brushProperty name="width" value="0.035" units="cm"/>
      <inkml:brushProperty name="height" value="0.035" units="cm"/>
    </inkml:brush>
  </inkml:definitions>
  <inkml:trace contextRef="#ctx0" brushRef="#br0">133 1 20956,'-5'0'278,"0"0"0,-1 0 0,1 1 0,0 0 0,0 0 0,-1 1 0,1-1 0,0 1-1,0 0 1,1 0 0,-1 1 0,0 0 0,1-1 0,-1 1 0,1 1 0,-8 6 0,9-6-285,-1-1 1,1 0-1,-1 1 1,1 0-1,0 0 1,0 0-1,1 0 1,-1 1-1,1-1 1,0 1-1,0-1 1,0 1-1,1 0 1,0-1-1,-1 1 1,2 0-1,-1 0 1,0 6-1,2-10 8,-1 1 0,1-1-1,0 0 1,-1 1-1,1-1 1,0 0 0,0 0-1,-1 0 1,1 1-1,0-1 1,0 0-1,0 0 1,1-1 0,-1 1-1,0 0 1,0 0-1,0 0 1,1-1-1,-1 1 1,0-1 0,1 1-1,-1-1 1,0 1-1,1-1 1,1 0 0,45 8 67,-33-6-29,-2 0-22,-1 0 0,1 2 0,-1-1-1,18 9 1,-25-9-18,0-1 0,0 1-1,0 0 1,0 1 0,0-1-1,0 1 1,-1 0 0,0 0-1,0 1 1,0-1 0,0 1-1,3 5 1,-7-9 19,1 1 0,0 0 0,-1 0 0,1 0 0,-1-1 0,0 1 0,0 0 0,1 0 0,-1 0 0,0 0 0,-1 0 0,1-1 0,0 1 0,0 0 0,-1 0 0,1 0 0,-1-1 0,0 1 0,1 0 0,-1 0 0,0-1 0,0 1 0,0-1 0,0 1 0,0-1 0,-1 1 0,1-1 0,0 0 0,-2 2 0,-3 2 195,0 1 1,-1-1-1,1-1 0,-1 1 1,-9 3-1,8-3-142,1-2-1,-1 1 0,0-1 1,-1 0-1,1-1 1,0 0-1,-1 0 0,-14 1 1,23-3-94,-1 0 0,1 0 0,-1 0 0,1 0 0,-1 0 1,1 0-1,-1-1 0,1 1 0,-1 0 0,1 0 0,0 0 1,-1 0-1,1-1 0,-1 1 0,1 0 0,0 0 0,-1-1 0,1 1 1,0 0-1,-1-1 0,1 1 0,0 0 0,-1-1 0,1 1 1,0-1-1,0 1 0,-1 0 0,1-1 0,0 1 0,0-1 0,0 1 1,0-1-1,0 1 0,0 0 0,0-1 0,0 1 0,0-1 1,5-11-1529</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28.399"/>
    </inkml:context>
    <inkml:brush xml:id="br0">
      <inkml:brushProperty name="width" value="0.035" units="cm"/>
      <inkml:brushProperty name="height" value="0.035" units="cm"/>
    </inkml:brush>
  </inkml:definitions>
  <inkml:trace contextRef="#ctx0" brushRef="#br0">37 28 18188,'0'0'2003,"-1"5"862,-14 41-1773,11-37-885,1 1 1,-1-1 0,2 1 0,-1 0-1,1 0 1,1 0 0,-1 14 0,2-23-193,0 0 1,0 0-1,0 0 1,1 0 0,-1 0-1,0 0 1,0 0 0,1 0-1,-1 0 1,0 0 0,1 0-1,-1 0 1,1 0 0,-1 0-1,1 0 1,0 0 0,-1 0-1,1-1 1,0 1 0,0 0-1,0-1 1,-1 1 0,1 0-1,1 0 1,0 0 14,1-1 0,-1 1-1,0 0 1,0-1 0,0 0 0,1 0 0,-1 1-1,0-1 1,0-1 0,1 1 0,1 0 0,8-3 96,-1 0 0,0 0 0,17-8 0,1-2-35,-1-1 0,47-33 1,47-47-3,-121 93-90,-1 1 0,1-1-1,0 0 1,0 0 0,0 1 0,-1-1 0,1 1 0,0-1-1,0 1 1,0-1 0,0 1 0,0 0 0,0 0 0,0-1-1,0 1 1,2 0 0,-3 0-1,1 0 0,-1 1 1,0-1-1,1 0 0,-1 0 0,0 1 0,0-1 0,1 0 1,-1 1-1,0-1 0,0 0 0,1 1 0,-1-1 0,0 0 0,0 1 1,0-1-1,0 0 0,0 1 0,0-1 0,1 1 0,-1-1 1,0 0-1,0 1 0,0-1 0,0 1 0,0-1 0,-1 0 0,1 1 1,-9 40-104,6-31 99,1-5 4,-7 41-15,8-43 25,1 0 0,0 1 0,0-1 0,0 0-1,0 0 1,0 1 0,1-1 0,-1 0 0,1 0 0,0 0 0,2 5 0,-2-6 6,1-1 1,-1 1-1,1-1 1,-1 0-1,1 1 1,0-1-1,-1 0 1,1 0-1,0 0 1,0-1-1,0 1 1,0 0-1,0-1 1,0 1-1,0-1 0,0 0 1,0 1-1,0-1 1,0 0-1,0 0 1,0 0-1,0-1 1,0 1-1,3-1 1,9-2 46,0 0 0,16-6 0,-29 8-57,129-52 133,-33 11-82,-75 37-78,-21 5 21,0 0-1,-1 0 0,1 0 1,-1 0-1,1 0 1,-1 1-1,1-1 0,0 0 1,-1 0-1,1 0 1,-1 1-1,1-1 0,-1 0 1,1 1-1,-1-1 1,1 0-1,-1 1 1,1-1-1,-1 1 0,1 0 1,0 1-8,-1 0 1,1 0 0,0 0-1,-1 1 1,0-1 0,1 0-1,-1 1 1,0-1-1,0 0 1,0 1 0,-1 2-1,1 4-1,-1-2 20,1-2-19,0 0 0,0 0 0,0 0 0,0 0-1,3 10 1,-3-14-22,0 0-1,1 0 0,-1 0 1,1 0-1,-1 0 0,1 0 1,0 0-1,-1 0 0,1 0 1,0 0-1,0-1 0,-1 1 1,1 0-1,0 0 0,0-1 1,0 1-1,0 0 0,0-1 1,0 1-1,0-1 0,0 0 1,0 1-1,0-1 0,1 0 1,-1 1-1,0-1 0,0 0 1,0 0-1,0 0 0,0 0 1,1 0-1,0-1 0,26-4 1671</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28.852"/>
    </inkml:context>
    <inkml:brush xml:id="br0">
      <inkml:brushProperty name="width" value="0.035" units="cm"/>
      <inkml:brushProperty name="height" value="0.035" units="cm"/>
    </inkml:brush>
  </inkml:definitions>
  <inkml:trace contextRef="#ctx0" brushRef="#br0">71 0 15915,'-5'12'978,"-13"32"2274,-15 55 0,29-83-2975,1 0 0,0 0 0,2 1 0,0-1 0,0 1 0,1-1 0,4 21 0,1 0-219,-1 1 0,-1 0 0,-3 0 0,-1 0-1,-8 52 1,8-72-35,0-14 269,1 0 0,0 0 1,-1-1-1,0 1 0,0 0 0,-1 4 1,17-41 252,-1 0 0,13-49 0,-5 15-232,-18 54-315,14-39-130,2 0-1,37-66 1,-48 102 81,2 0 1,0 1-1,1 0 0,18-18 1,-22 25 37,1 0 0,0 1 0,1 1 0,-1-1 0,1 1 0,1 1 0,-1 0 0,13-4 0,-14 7 11,-1 0 0,1 0 1,0 1-1,-1 0 0,1 1 0,0 0 1,0 1-1,-1-1 0,1 2 1,12 2-1,-17-3-1,-1 0 1,1 1-1,-1-1 1,1 1-1,-1 0 1,1-1-1,-1 1 1,0 1-1,0-1 1,0 0-1,4 5 1,-6-5-2,1 1 0,-1-1 0,0 0 0,1 0 0,-1 0 0,0 1 0,-1-1 0,1 0 0,0 1 0,-1-1 0,1 1 0,-1-1-1,0 1 1,0-1 0,0 1 0,0-1 0,0 1 0,0-1 0,-2 4 0,1 0 4,-2 0-1,1 0 0,-1 0 1,0-1-1,0 1 0,0-1 1,-1 1-1,0-1 1,0 0-1,0-1 0,-1 1 1,-9 7-1,-2 0 85,0 0 0,-31 16 0,-4-5 134,47-22-215,0 0-1,0 1 0,0-1 0,0-1 1,0 1-1,-1-1 0,1 0 0,0 0 1,0 0-1,-7-1 0,-3-6-217</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29.688"/>
    </inkml:context>
    <inkml:brush xml:id="br0">
      <inkml:brushProperty name="width" value="0.035" units="cm"/>
      <inkml:brushProperty name="height" value="0.035" units="cm"/>
    </inkml:brush>
  </inkml:definitions>
  <inkml:trace contextRef="#ctx0" brushRef="#br0">143 2 23253,'0'-2'2812,"-3"6"-1223,-6 15-908,-11 29-1114,16-38 429,-95 294-5,99-303-12,-7 36 43,7-37-7,0 1 0,0-1 1,0 1-1,0-1 1,0 1-1,0-1 1,0 1-1,0-1 1,0 1-1,0-1 1,0 1-1,1-1 1,-1 1-1,0-1 1,0 1-1,1-1 1,-1 1-1,0-1 1,1 1-1,-1-1 1,1 1-1,0-1 13,0 0 1,-1 0-1,1 0 0,0 0 0,0 0 0,-1 0 0,1 0 0,0 0 0,-1 0 0,1 0 1,0 0-1,0-1 0,-1 1 0,1 0 0,0-1 0,-1 1 0,1 0 0,-1-1 1,1 1-1,0-1 0,0 0 0,5-4 76,1-1 0,-1 0-1,-1 0 1,1-1 0,-1 0 0,0 0 0,-1 0 0,1 0 0,4-14-1,1-3-76,13-45-1,-3-18-21,-17 85-57,-1 9 10,1 13-15,-1 2 20,-2-9 31,1-1-1,0 1 1,1-1-1,5 16 1,-7-26 5,1 1 0,0 0-1,0 0 1,1-1 0,-1 1 0,1-1 0,-1 1 0,1-1-1,0 1 1,0-1 0,0 0 0,0 0 0,0 0 0,0 0-1,1 0 1,-1-1 0,1 1 0,-1-1 0,1 1 0,-1-1-1,1 0 1,0 0 0,5 1 0,2-1 4,-1 0 0,0-1 0,0 0 0,0-1 0,1 0 0,-1-1 0,0 0 0,0 0 0,0 0 0,-1-1 0,1-1 0,-1 0 0,1 0 0,11-8 0,0-1 15,-1-1-1,-1-1 0,0 0 1,26-29-1,-22 17 2,-21 26-39,-2 11-5,0-1 0,0 1-1,-1-1 1,-7 19 0,-1 6 5,10-32 20,-4 12 2,1-1 1,1 1-1,0-1 1,1 1 0,0 0-1,1 0 1,2 18-1,-2-31-26,0-1 1,0 1-1,1-1 0,-1 1 0,0 0 0,0-1 0,0 1 0,1 0 1,-1-1-1,0 1 0,1-1 0,-1 1 0,0-1 0,1 1 0,-1-1 0,1 1 1,-1-1-1,1 1 0,-1-1 0,1 1 0,-1-1 0,1 0 0,-1 1 1,1-1-1,0 0 0,-1 1 0,1-1 0,-1 0 0,1 0 0,0 0 0,-1 0 1,1 0-1,0 1 0,-1-1 0,1 0 0,0-1 0,-1 1 0,2 0 0,13-8-1245</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29.859"/>
    </inkml:context>
    <inkml:brush xml:id="br0">
      <inkml:brushProperty name="width" value="0.035" units="cm"/>
      <inkml:brushProperty name="height" value="0.035" units="cm"/>
    </inkml:brush>
  </inkml:definitions>
  <inkml:trace contextRef="#ctx0" brushRef="#br0">0 0 17948,'0'12'2024,"0"-1"161,1 5-1537,4 0-40,6-1-432,-1 2-104,7-1-480,2 0-392</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30.247"/>
    </inkml:context>
    <inkml:brush xml:id="br0">
      <inkml:brushProperty name="width" value="0.035" units="cm"/>
      <inkml:brushProperty name="height" value="0.035" units="cm"/>
    </inkml:brush>
  </inkml:definitions>
  <inkml:trace contextRef="#ctx0" brushRef="#br0">131 1 12475,'1'-1'6659,"-6"9"-4927,-31 38 1357,14-18-1818,1 1 0,-22 39 1,38-50-927,6-17-336,-1-1-1,0 0 1,0 1-1,0-1 0,0 0 1,0 1-1,0-1 1,1 0-1,-1 1 0,0-1 1,0 0-1,0 1 1,1-1-1,-1 0 0,0 0 1,0 1-1,1-1 1,-1 0-1,0 0 0,1 0 1,-1 1-1,0-1 1,1 0-1,-1 0 1,0 0-1,1 0 0,0 1 1,2-1 15,0 0 0,1 0 1,-1-1-1,0 1 0,0-1 1,1 1-1,-1-1 0,5-2 1,102-40 295,-68 25-266,2 2 0,57-14 1,-98 29-57,1 0 1,-1 1 0,1-1-1,0 1 1,-1 0 0,1 0 0,-1 0-1,1 1 1,5 0 0,-8 0-1,0-1 0,0 1 1,0-1-1,0 1 0,0-1 1,-1 1-1,1 0 0,0-1 0,0 1 1,-1 0-1,1 0 0,0-1 1,-1 1-1,1 0 0,-1 0 1,1 0-1,-1 0 0,1 0 1,-1 0-1,0 0 0,1 0 0,-1 0 1,0 0-1,0 0 0,0 0 1,0 0-1,0 0 0,0 0 1,0 0-1,0 0 0,0 0 1,0 0-1,-1 0 0,0 2 1,-8 28-4,6-26 12,1 1 1,0 0-1,1 0 1,0 0-1,-1 0 1,1 6 0,1-11-7,0-1 1,0 1 0,0 0 0,0-1 0,0 1 0,0 0 0,0-1-1,1 1 1,-1 0 0,0-1 0,0 1 0,1 0 0,-1-1 0,0 1-1,1 0 1,-1-1 0,0 1 0,1-1 0,-1 1 0,1-1-1,-1 1 1,1-1 0,-1 1 0,1-1 0,1 1 0,-1-1 1,1 1 0,-1-1 0,1 1 0,-1-1 1,1 0-1,-1 0 0,1 0 0,-1 0 0,1 0 1,-1 0-1,3-1 0,5-1 11,0 0 0,0-1 0,10-5 0,-13 5-3,31-12 8,-25 9-14,1 1 1,-1 0-1,1 1 1,0 0-1,1 1 1,-1 0-1,14-1 1,-26 5-7,0-1 0,0 0 0,0 0 1,0 0-1,0 1 0,-1-1 1,1 0-1,0 1 0,0-1 1,0 1-1,-1-1 0,1 1 0,0-1 1,0 1-1,-1-1 0,1 1 1,0 0-1,-1-1 0,1 1 0,-1 0 1,1 0-1,-1 0 0,1-1 1,-1 1-1,0 0 0,1 0 1,-1 0-1,0 0 0,0 0 0,0-1 1,1 1-1,-1 0 0,0 0 1,0 0-1,-1 1 0,-1 42-41,0-25 30,3 10-847,3 2-3217</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30.903"/>
    </inkml:context>
    <inkml:brush xml:id="br0">
      <inkml:brushProperty name="width" value="0.035" units="cm"/>
      <inkml:brushProperty name="height" value="0.035" units="cm"/>
    </inkml:brush>
  </inkml:definitions>
  <inkml:trace contextRef="#ctx0" brushRef="#br0">96 0 22981,'1'7'1783,"-1"22"-1536,-2 0 0,-7 46 0,-18 63 259,13-75-45,11-48-348,-2 6 29,1 0 0,1 0 1,1 23-1,5-69 197,0-9-210,-19-72 25,10 71-182,0-1 0,0-42-1,10 81-39,26 18-17,-21-14 38,1 0 0,0 0 1,0-1-1,18 8 0,16-1 1797</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31.198"/>
    </inkml:context>
    <inkml:brush xml:id="br0">
      <inkml:brushProperty name="width" value="0.035" units="cm"/>
      <inkml:brushProperty name="height" value="0.035" units="cm"/>
    </inkml:brush>
  </inkml:definitions>
  <inkml:trace contextRef="#ctx0" brushRef="#br0">177 18 21317,'-11'5'241,"-1"1"1,2 0 0,-1 0-1,0 1 1,1 0 0,1 0-1,-1 1 1,1 1 0,1 0-1,-1 0 1,1 1 0,1-1-1,0 2 1,1-1 0,-1 1 0,2 0-1,0 0 1,0 1 0,1-1-1,0 1 1,-2 18 0,5-28-223,1 0 0,-1 0 1,1 0-1,0 0 1,0 0-1,0 0 0,0 1 1,0-1-1,0 0 1,1 0-1,-1 0 0,1 0 1,-1 0-1,1 0 1,0 0-1,0 0 0,0 0 1,0-1-1,0 1 1,0 0-1,0 0 0,1-1 1,-1 1-1,1-1 0,-1 1 1,1-1-1,0 0 1,-1 0-1,1 1 0,0-1 1,0 0-1,0 0 1,0-1-1,0 1 0,0 0 1,0-1-1,0 1 1,0-1-1,2 1 0,3-1 76,0 0-1,0 0 0,-1-1 0,1 0 0,0 0 0,-1-1 1,1 1-1,-1-1 0,1-1 0,-1 1 0,7-5 0,-3 1-20,0-1 0,-1 0 0,0 0 0,0-1-1,0 0 1,-1-1 0,-1 0 0,14-19-1,-13 15-50,0 0 0,-1-1 0,-1 0 0,0-1 0,-1 1 0,4-20 0,-8 31-20,0-1 0,-1 0 0,1 0 0,-1 0 0,0 0 0,0 0 0,-1 0 0,1 1 0,-3-8 0,3 9-26,-1 1-1,1-1 1,-1 1-1,1 0 1,-1-1-1,0 1 1,0 0-1,0 0 1,1 0-1,-1-1 1,0 1-1,-1 0 1,1 0-1,0 0 1,0 1-1,0-1 1,0 0-1,-1 0 1,1 1-1,0-1 1,-1 0-1,1 1 1,-1-1-1,1 1 1,-1 0-1,-1-1 0,2 1-67,0 0-1,0 0 0,0 0 0,0 0 0,0 1 0,0-1 0,0 0 0,0 0 0,0 1 0,1-1 0,-1 1 0,0-1 0,0 0 0,0 1 0,0 0 0,0-1 0,1 1 0,-1-1 0,0 1 0,1 0 0,-1 0 0,0-1 0,1 1 0,-1 0 0,1 0 0,-1 0 0,1 0 0,-1 1 0,-1 15-1659</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31.631"/>
    </inkml:context>
    <inkml:brush xml:id="br0">
      <inkml:brushProperty name="width" value="0.035" units="cm"/>
      <inkml:brushProperty name="height" value="0.035" units="cm"/>
    </inkml:brush>
  </inkml:definitions>
  <inkml:trace contextRef="#ctx0" brushRef="#br0">225 198 12011,'-5'-1'692,"0"1"0,0-1 0,0 1 1,0 0-1,0 0 0,0 1 1,0 0-1,0 0 0,0 0 0,-6 2 1,3 0-350,0 1 0,1-1 0,-1 2 0,1-1 0,-11 9 0,7-4-172,0 1 0,1 1 0,0 0 0,1 0 0,0 1 0,-12 19 0,18-26-84,0 0 0,0 1 1,0-1-1,0 1 0,1-1 0,0 1 0,0 0 1,0-1-1,1 1 0,0 0 0,0 0 1,1 0-1,0 0 0,0 7 0,0-12-52,1 0-1,-1 1 1,1-1 0,-1 0-1,1 1 1,0-1 0,0 0-1,-1 0 1,1 1 0,0-1-1,0 0 1,0 0 0,0 0-1,1 0 1,-1 0 0,0-1-1,0 1 1,1 0 0,-1-1-1,0 1 1,0 0 0,1-1-1,-1 1 1,1-1 0,-1 0-1,1 0 1,-1 1 0,0-1-1,1 0 1,-1 0 0,1 0-1,-1 0 1,1-1 0,-1 1-1,3-1 1,5-1 177,0 0-1,0 0 1,-1-1-1,13-6 1,1-2-40,0-1 1,-1-1-1,0-1 0,-1-1 0,-1-1 1,18-19-1,1-4-129,54-75 0,-77 92-26,0-1-1,-1 0 0,19-45 1,-28 49-11,-5 19-6,0 0-1,0 0 1,0 0-1,0-1 1,0 1 0,0 0-1,0 0 1,0 0 0,0 0-1,0 0 1,-1 0-1,1 0 1,0-1 0,0 1-1,0 0 1,0 0-1,0 0 1,0 0 0,-1 0-1,1 0 1,0 0 0,0 0-1,0 0 1,0 0-1,0 0 1,0 0 0,-1 0-1,1 0 1,0 0 0,0 0-1,0 0 1,0 0-1,0 0 1,-1 0 0,1 0-1,0 0 1,0 0-1,0 0 1,0 0 0,0 0-1,0 0 1,0 0 0,-1 0-1,1 1 1,0-1-1,0 0 1,0 0 0,0 0-1,0 0 1,0 0 0,0 0-1,0 0 1,0 0-1,-1 1 1,-2 2-9,0 0 0,-1 1 0,1-1 0,1 1 1,-5 6-1,-9 18 28,2 0 0,1 1 0,1 1 0,1 0 0,2 1 1,1 0-1,-5 39 0,13-62 2,0 0 1,0 0-1,1 0 1,0 0-1,1 0 1,0 0-1,0-1 1,0 1-1,1 0 1,0-1-1,1 0 1,0 0-1,5 8 1,-7-11-46,0 0 0,1-1 0,0 1 0,0 0 0,0-1 0,0 0 0,1 0 0,0 0 0,-1 0 1,1 0-1,0-1 0,0 0 0,0 1 0,0-2 0,1 1 0,-1 0 0,1-1 0,-1 0 0,1 0 0,-1 0 0,1 0 0,-1-1 1,7 0-1,13-6 53</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32.446"/>
    </inkml:context>
    <inkml:brush xml:id="br0">
      <inkml:brushProperty name="width" value="0.035" units="cm"/>
      <inkml:brushProperty name="height" value="0.035" units="cm"/>
    </inkml:brush>
  </inkml:definitions>
  <inkml:trace contextRef="#ctx0" brushRef="#br0">191 48 20724,'-9'3'438,"-1"1"-1,1 0 0,0 0 0,0 1 1,1 1-1,0-1 0,-1 1 0,2 0 0,-1 1 1,1 0-1,-8 10 0,2-2-193,1 1 0,0 0 0,1 1 0,-13 27 0,22-40-190,1-1 0,-1 1 0,1 0 0,0 0 0,0 1 0,0-1 0,0 0 0,1 0 0,-1 5-1,1-8-47,0 0 0,1 0 0,-1 0 0,0 0 0,0 0 0,1 0 0,-1 0 0,1 0 0,-1 0 0,1 0-1,-1 0 1,1 0 0,0 0 0,-1 0 0,1-1 0,0 1 0,0 0 0,-1 0 0,1-1 0,0 1-1,0-1 1,0 1 0,0-1 0,0 1 0,0-1 0,0 1 0,0-1 0,0 0 0,0 0 0,0 1-1,0-1 1,0 0 0,0 0 0,1 0 0,-1 0 0,0 0 0,0 0 0,2-1 0,8-1 37,1 0 0,0 0 0,0-1 0,-1-1 0,0 0 0,0 0 1,0-1-1,13-8 0,-5 1 8,-1 0 1,0-1 0,27-26-1,-28 23-28,-2-2 0,0 0-1,-1-1 1,0 0 0,14-30-1,-28 43-81,-4 10 28,-4 12 11,1 0 0,0 0 0,1 0 0,-7 35 0,12-48 19,1-1 0,-1 0 0,1 1 1,0-1-1,0 0 0,-1 1 0,2-1 0,-1 1 1,0-1-1,0 0 0,1 1 0,-1-1 0,1 1 1,0-1-1,0 0 0,0 0 0,0 0 0,0 1 1,0-1-1,0 0 0,1 0 0,-1-1 0,3 3 1,-2-2-3,0-1 1,1 1-1,-1-1 1,1 0-1,-1 0 1,1 0-1,0 0 1,-1 0 0,1-1-1,0 1 1,0-1-1,-1 1 1,1-1-1,0 0 1,0 0 0,0-1-1,-1 1 1,1 0-1,4-2 1,5-2-37,1 0 0,-1 0 0,0-2 0,0 1 0,0-2 0,-1 1 0,0-2 0,18-14 0,-13 7-375,0 0 1,0-1 0,-2-1-1,18-26 1,-25 34-84,-1-1 1,8-19-1,-14 29 486,0 0 0,0 0 0,0 0 0,0 0 0,0 0 0,0 0-1,0-1 1,0 1 0,-1 0 0,1 0 0,0 0 0,0 0 0,0 0 0,0 0-1,0 0 1,0 0 0,-1 0 0,1-1 0,0 1 0,0 0 0,0 0 0,0 0-1,-1 0 1,1 0 0,0 0 0,0 0 0,0 0 0,0 0 0,0 0 0,-1 0-1,1 0 1,0 0 0,0 0 0,0 1 0,0-1 0,-1 0 0,1 0 0,0 0 0,0 0-1,0 0 1,0 0 0,0 0 0,0 0 0,-1 0 0,1 1 0,0-1 0,0 0-1,0 0 1,0 0 0,0 0 0,0 0 0,0 0 0,0 1 0,0-1 0,0 0-1,0 0 1,0 0 0,-1 1 0,-7 9 52,0 1 1,0 0-1,1 0 0,1 1 0,0 0 0,0 0 1,1 0-1,1 1 0,0 0 0,-4 25 1,7-36-9,1 0 1,0 0 0,-1 0 0,1 0 0,0 0 0,1 0 0,-1 0 0,0 0 0,0 0 0,1 0 0,-1 0 0,1 0 0,0 0 0,0 0 0,0-1 0,0 1 0,0 0 0,0 0 0,2 2 0,-1-2 4,0-1-1,0 0 1,0 0 0,0 0 0,0 0 0,0 0-1,0-1 1,0 1 0,0-1 0,1 1-1,-1-1 1,0 0 0,0 0 0,0 0 0,1 0-1,-1 0 1,0 0 0,0-1 0,3 0 0,5-1 54,1-1 0,-1 0 0,1 0 0,-1-1 0,0-1 0,-1 0 0,1 0 0,15-12 1,7-9 17,40-43 1,-71 69-112,-1 0-1,0 0 1,0 0-1,0 0 1,0 0-1,1 0 1,-1 0-1,0 0 1,0 0-1,0 0 1,1 0-1,-1 0 1,0 0-1,0 0 1,0 0-1,0 0 1,1 0-1,-1 1 1,0-1-1,0 0 1,0 0-1,0 0 0,0 0 1,1 0-1,-1 0 1,0 1-1,0-1 1,0 0-1,0 0 1,0 0-1,0 0 1,0 0-1,1 1 1,-1-1-1,0 0 1,0 0-1,0 0 1,0 0-1,0 1 1,0-1-1,0 0 1,0 0-1,0 0 1,0 1-1,0-1 1,2 10-18,-2 9 0,-1 1-1,-4 23 0,-1 20-2,5-23 18,1-1-1,2 0 1,2 0-1,1 0 1,14 49-1,-12-64-39,1 0 154,-1 1 0,-2-1 0,6 48 0,-11-67-16,0 1 0,1 0 0,-2-1 0,1 1 1,-1-1-1,0 1 0,0-1 0,0 1 1,-1-1-1,0 1 0,0-1 0,0 0 0,-1 0 1,0 0-1,0-1 0,0 1 0,0 0 1,-1-1-1,0 0 0,1 0 0,-2 0 0,1 0 1,-6 3-1,7-5-40,-1 0 1,0 1-1,1-2 1,-1 1-1,0 0 1,0-1-1,0 0 1,-1 0-1,1 0 1,0 0-1,0 0 0,-1-1 1,1 0-1,0 0 1,-1 0-1,1-1 1,0 1-1,-7-3 1,6 1-13,-1 0-1,1-1 1,-1 0 0,1 0 0,0 0 0,0-1 0,0 0-1,0 0 1,1 0 0,-1 0 0,-6-10 0,4 4-29,0 0 1,0-1-1,1-1 1,0 1-1,1-1 1,0 0-1,1 0 1,1 0-1,0 0 1,0-1-1,-1-23 1,4 29-28,1-1 0,0 1 0,0 0 0,1 0-1,-1 0 1,1 0 0,1 0 0,0 1 0,0-1 0,0 1 0,1-1 0,-1 1 0,2 0-1,-1 1 1,10-11 0,3 0-265,1 1 0,0 1 0,35-21 0,5 0-1389</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38.640"/>
    </inkml:context>
    <inkml:brush xml:id="br0">
      <inkml:brushProperty name="width" value="0.025" units="cm"/>
      <inkml:brushProperty name="height" value="0.025" units="cm"/>
    </inkml:brush>
  </inkml:definitions>
  <inkml:trace contextRef="#ctx0" brushRef="#br0">0 156 15695,'0'0'7463,"54"24"-5669,-2-24 63,9 0-704,7-7-768,3-11-257,-3-1-64,-10-2-737,-13-2-672,-12 0-1249,-12 1-1314,-14-1-1633,-7 0-7624</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33.629"/>
    </inkml:context>
    <inkml:brush xml:id="br0">
      <inkml:brushProperty name="width" value="0.035" units="cm"/>
      <inkml:brushProperty name="height" value="0.035" units="cm"/>
    </inkml:brush>
  </inkml:definitions>
  <inkml:trace contextRef="#ctx0" brushRef="#br0">320 90 14075,'4'-3'596,"25"-29"4141,-28 30-4415,1 0 1,0-1-1,-1 1 0,0-1 1,1 1-1,-1-1 0,0 1 1,0-1-1,-1 0 0,1 1 1,0-1-1,-1-4 0,0 7-248,0-1-1,0 0 1,0 0 0,0 0-1,-1 1 1,1-1-1,0 0 1,-1 0-1,1 0 1,0 1-1,-1-1 1,1 0-1,-1 1 1,1-1-1,-1 1 1,1-1 0,-1 0-1,0 1 1,1-1-1,-1 1 1,0-1-1,1 1 1,-1 0-1,0-1 1,0 1-1,1 0 1,-1-1-1,0 1 1,0 0-1,1 0 1,-1 0 0,-1 0-1,-28 0 757,16 3-745,0 1 1,0 1-1,0 0 0,1 1 1,-1 0-1,2 1 0,-23 16 0,11-6-78,1 2-1,-39 40 1,53-49-5,1 1 1,0-1 0,0 2 0,1-1 0,1 1-1,0 0 1,0 0 0,1 1 0,1 0 0,-6 25 0,9-33-5,0 0 1,1 0-1,-1 1 1,1-1-1,0 0 1,1 0-1,-1 1 1,1-1-1,0 0 1,0 0-1,0 0 1,1 0-1,0 0 1,0 0-1,0 0 1,1-1 0,-1 1-1,1-1 1,0 0-1,1 1 1,-1-1-1,1-1 1,-1 1-1,1 0 1,0-1-1,1 0 1,-1 0-1,0 0 1,1-1-1,8 4 1,-3-2-109,1-1 0,0 0 1,0-1-1,-1 0 0,1-1 1,1 0-1,-1-1 0,0 0 0,0 0 1,14-4-1,26-5 1917</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33.941"/>
    </inkml:context>
    <inkml:brush xml:id="br0">
      <inkml:brushProperty name="width" value="0.035" units="cm"/>
      <inkml:brushProperty name="height" value="0.035" units="cm"/>
    </inkml:brush>
  </inkml:definitions>
  <inkml:trace contextRef="#ctx0" brushRef="#br0">0 19 20652,'0'0'4951,"6"-4"-3131,-1 1-1765,0 1-1,0 0 1,0 0 0,0 1-1,0-1 1,0 1 0,0 0-1,1 1 1,10-1-1,-15 1-52,1 0-1,-1 0 1,1 0-1,0 1 0,-1-1 1,1 0-1,-1 1 1,1-1-1,-1 1 1,1 0-1,-1-1 0,0 1 1,1 0-1,-1 0 1,0 0-1,1 0 0,-1 0 1,0 0-1,0 0 1,0 1-1,0-1 0,0 0 1,0 0-1,0 1 1,0-1-1,-1 1 1,1-1-1,-1 1 0,1-1 1,-1 1-1,1-1 1,-1 1-1,0-1 0,0 1 1,0 0-1,0-1 1,0 1-1,0-1 0,0 1 1,0 0-1,-1 2 1,-3 11 112,1 0 1,-2-1 0,0 1 0,-1-1 0,0 0-1,-1-1 1,-16 24 0,-11 21 183,33-56-294,0 1 0,-1-1 0,1 0 0,0 1 0,0-1-1,1 1 1,-1 0 0,0-1 0,1 1 0,0 0 0,0-1 0,-1 1 0,1 0 0,1-1 0,-1 1 0,0 0 0,1 2 0,1-3-5,-1 0 0,0-1 0,0 1 1,0-1-1,1 1 0,-1-1 0,1 1 1,-1-1-1,1 0 0,0 0 0,-1 0 1,1 0-1,0 0 0,0 0 0,0 0 1,-1 0-1,1-1 0,0 1 0,0-1 1,0 0-1,0 1 0,4-1 0,11 1-305,0 0-1,1-1 0,-1-1 0,0-1 1,19-4-1,15-6-241</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34.204"/>
    </inkml:context>
    <inkml:brush xml:id="br0">
      <inkml:brushProperty name="width" value="0.035" units="cm"/>
      <inkml:brushProperty name="height" value="0.035" units="cm"/>
    </inkml:brush>
  </inkml:definitions>
  <inkml:trace contextRef="#ctx0" brushRef="#br0">0 1 24421,'0'0'2409,"2"0"-1513,-1 0-592,1 1-168,31 22 8,-22-13-152,1 0-1504</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34.343"/>
    </inkml:context>
    <inkml:brush xml:id="br0">
      <inkml:brushProperty name="width" value="0.035" units="cm"/>
      <inkml:brushProperty name="height" value="0.035" units="cm"/>
    </inkml:brush>
  </inkml:definitions>
  <inkml:trace contextRef="#ctx0" brushRef="#br0">3 0 17212,'0'12'3320,"-1"-1"-287,1-1-1313,-2-4 761</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35.213"/>
    </inkml:context>
    <inkml:brush xml:id="br0">
      <inkml:brushProperty name="width" value="0.035" units="cm"/>
      <inkml:brushProperty name="height" value="0.035" units="cm"/>
    </inkml:brush>
  </inkml:definitions>
  <inkml:trace contextRef="#ctx0" brushRef="#br0">0 25 19852,'4'-16'3568,"-3"14"-2198,-1 4-253,-2 23 1180,-1 1-2542,3-22 254,0 0 1,0 0-1,0 0 0,1 0 0,0 0 0,-1 0 0,1 0 1,2 4-1,-3-7-33,1 0 1,0 0 0,-1 0-1,1 0 1,-1 0-1,1 0 1,0 0 0,0 0-1,0-1 1,0 1-1,-1 0 1,1 0 0,0-1-1,0 1 1,0-1-1,1 1 1,-1-1 0,0 1-1,0-1 1,0 1 0,0-1-1,0 0 1,0 0-1,1 0 1,-1 1 0,0-1-1,0 0 1,0-1-1,1 1 1,-1 0 0,0 0-1,1-1 1,3 0-300,-1 0 0,0 0 0,0-1 0,0 0 1,0 0-1,0 0 0,0 0 0,0 0 0,0-1 0,3-3 0,31-35-5956,-30 31 5868,0 1 0,0 0 0,12-9 0,-20 18 563,1 0 0,-1-1 0,0 1 0,0 0 0,1 0 0,-1-1 0,0 1 0,1 0 0,-1 0 0,0-1 0,1 1 0,-1 0 0,1 0 0,-1 0 0,0 0 0,1 0 0,-1 0 0,0-1 0,1 1 0,-1 0 0,1 0 0,-1 0 0,0 0 0,1 0 0,-1 1 0,1-1 0,-1 0 0,0 0 0,1 0 0,-1 0 0,0 0 0,1 0 0,0 1 0,2 13 1896,-10 29-1731,5-35 95,1-3-423,0 0-1,0 1 1,1-1 0,-1 1 0,1-1 0,0 1 0,1-1 0,-1 0-1,1 1 1,2 7 0,6 4-2738</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5:35.402"/>
    </inkml:context>
    <inkml:brush xml:id="br0">
      <inkml:brushProperty name="width" value="0.035" units="cm"/>
      <inkml:brushProperty name="height" value="0.035" units="cm"/>
    </inkml:brush>
  </inkml:definitions>
  <inkml:trace contextRef="#ctx0" brushRef="#br0">88 0 24965,'-3'6'1421,"-12"21"-1279,2 0 1,0 1 0,2 0-1,1 1 1,-12 59 0,22-86-119,0 0-1,-1 1 1,1-1 0,0 0-1,0 0 1,0 0 0,1 0-1,-1 0 1,0 0 0,1 3-1,0-5-5,-1 0 0,0 1 0,0-1 0,0 1 0,1-1 0,-1 0 0,0 1 0,0-1 0,1 0 0,-1 1-1,0-1 1,1 0 0,-1 0 0,1 1 0,-1-1 0,0 0 0,1 0 0,-1 0 0,1 0 0,-1 1 0,0-1 0,1 0-1,-1 0 1,1 0 0,-1 0 0,1 0 0,-1 0 0,0 0 0,1 0 0,3-1 63,0-1 0,0 1 1,-1-1-1,1 0 0,-1 0 1,1 0-1,-1 0 0,6-5 0,89-77 448,44-32-445,-138 113-86,0 1 1,0-1-1,0 1 1,1 0-1,-1 0 1,8-3-1,-11 5 1,0 0-1,0 0 1,0 0-1,0 0 0,0 0 1,0 0-1,0 0 0,0 0 1,0 0-1,0 0 0,0 0 1,0 1-1,0-1 1,0 0-1,0 1 0,0-1 1,-1 1-1,1-1 0,0 1 1,0-1-1,0 1 0,-1 0 1,1-1-1,0 1 1,-1 0-1,1 0 0,0-1 1,-1 1-1,1 0 0,-1 0 1,0 0-1,1 0 0,-1 0 1,1 0-1,-1-1 1,0 3-1,2 5-1,-1 0 0,0 0 1,-1 0-1,0 0 0,0 0 0,0 0 1,-1 0-1,-1 0 0,-2 11 0,-4 31 84,8-50-75,0 1 0,0 0 0,0-1 0,0 1 0,0-1 0,0 1-1,0 0 1,0-1 0,0 1 0,0-1 0,0 1 0,0 0 0,0-1 0,0 1-1,1-1 1,-1 1 0,0-1 0,0 1 0,1 0 0,-1-1 0,0 1-1,1-1 1,-1 1 0,1-1 0,-1 0 0,1 1 0,-1-1 0,1 1 0,-1-1-1,1 0 1,-1 1 0,1-1 0,-1 0 0,1 0 0,-1 0 0,1 1 0,0-1-1,-1 0 1,1 0 0,-1 0 0,1 0 0,0 0 0,-1 0 0,1 0 0,-1 0-1,1 0 1,0 0 0,-1 0 0,1 0 0,-1-1 0,2 1 0,4-2 23,0-1 0,-1 1 1,1-1-1,6-4 0,-7 4-11,65-43 86,15-10-47,-73 50-55,-1 0-1,1 1 1,0 0-1,0 1 1,21-5-1,-32 9-2,1-1 0,0 1-1,0 0 1,0 0 0,0 0-1,0 0 1,0 0-1,0 0 1,0 0 0,0 1-1,0-1 1,0 1-1,0-1 1,0 1 0,-1 0-1,1 0 1,0 0 0,0 0-1,-1 0 1,1 0-1,2 3 1,-2-2-1,0 1 1,0 0-1,0 0 0,0 0 0,-1 0 1,1 0-1,-1 1 0,0-1 0,0 0 1,0 1-1,0 4 0,0 3 19,0 0-1,-1 1 1,0-1-1,-1 0 0,0 0 1,-5 19-1,1-16-306,-2-4-1060</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5:35.667"/>
    </inkml:context>
    <inkml:brush xml:id="br0">
      <inkml:brushProperty name="width" value="0.035" units="cm"/>
      <inkml:brushProperty name="height" value="0.035" units="cm"/>
    </inkml:brush>
  </inkml:definitions>
  <inkml:trace contextRef="#ctx0" brushRef="#br0">40 0 27310,'0'6'720,"-3"4"-64,-2 0-136,-5 7-264,1 2-128,0-2-96,5 0 48,4-3-400,0-1-792</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5:35.808"/>
    </inkml:context>
    <inkml:brush xml:id="br0">
      <inkml:brushProperty name="width" value="0.035" units="cm"/>
      <inkml:brushProperty name="height" value="0.035" units="cm"/>
    </inkml:brush>
  </inkml:definitions>
  <inkml:trace contextRef="#ctx0" brushRef="#br0">4 0 11715,'-1'15'4296,"-2"-4"5186,3-10-8401,0 1-305,1-2-768,31 0-1248</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5:36.577"/>
    </inkml:context>
    <inkml:brush xml:id="br0">
      <inkml:brushProperty name="width" value="0.035" units="cm"/>
      <inkml:brushProperty name="height" value="0.035" units="cm"/>
    </inkml:brush>
  </inkml:definitions>
  <inkml:trace contextRef="#ctx0" brushRef="#br0">126 26 21789,'-4'-22'3667,"4"19"-1455,3 14-1811,-2 10-432,0 1 0,-1 0 0,-1-1 0,-6 30 0,2-14 26,5-31 6,-8 57 59,3 1 1,4 71-1,1-118 17,-3-14 20,-9-19-43,8 9-131,-2-4-7,-18-29-93,-24-52-1,48 92 175,-1-1 0,1 0 0,0 1 0,0-1-1,-1 1 1,1-1 0,0 1 0,0-1 0,0 0 0,0 1-1,0-1 1,0 1 0,0-1 0,0 0 0,0 1 0,0-1-1,0 1 1,0-1 0,0 0 0,0 1 0,1-1 0,-1 1-1,0-1 1,0 1 0,1-1 0,-1 1 0,0-1 0,1 1-1,-1-1 1,1 1 0,-1-1 0,1 1 0,-1-1 0,0 1-1,1 0 1,0-1 0,-1 1 0,1 0 0,-1 0 0,1-1-1,-1 1 1,1 0 0,-1 0 0,1 0 0,0 0 0,-1 0-1,1-1 1,0 1 0,39 0-165,-29 1 147,137 3-1448,-83-5-4</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5:36.868"/>
    </inkml:context>
    <inkml:brush xml:id="br0">
      <inkml:brushProperty name="width" value="0.035" units="cm"/>
      <inkml:brushProperty name="height" value="0.035" units="cm"/>
    </inkml:brush>
  </inkml:definitions>
  <inkml:trace contextRef="#ctx0" brushRef="#br0">198 1 16972,'-4'-1'3547,"-3"1"-3107,0 0-1,0 1 1,1 0 0,-1 0-1,0 0 1,1 1 0,-1 0-1,1 0 1,0 1 0,0 0-1,-1 0 1,2 0 0,-1 1-1,-8 6 1,5-3-369,0 0 1,0 1-1,1 0 0,0 0 1,0 1-1,1 0 0,-12 19 1,17-23-56,0-1 1,1 0-1,-1 0 1,1 1 0,0-1-1,0 0 1,0 1 0,0-1-1,1 1 1,0 0 0,0 4-1,0-8-9,0 0-1,0 0 0,1 0 1,-1 0-1,0 0 0,1 0 1,-1 0-1,0 0 0,1 0 1,0 0-1,-1 0 0,1 0 1,0 0-1,-1 0 0,1 0 1,0 0-1,0-1 1,0 1-1,1 1 0,-1-2 9,1 1-1,-1-1 1,1 1 0,0-1-1,-1 0 1,1 1-1,0-1 1,0 0 0,-1 0-1,1 0 1,0 0-1,-1 0 1,1-1 0,0 1-1,0-1 1,2 0-1,4-2 75,-1 0-1,1-1 1,0 0-1,-1 0 1,0-1-1,0 0 1,0 0-1,0-1 1,-1 0-1,0 0 1,8-10-1,-10 11-59,-1 0 0,1 0 0,-1 0-1,0-1 1,0 1 0,0-1 0,-1 1-1,1-1 1,-2 0 0,1 0 0,-1 0 0,1 0-1,-2 0 1,1-1 0,-1 1 0,0-10-1,0 15-28,0 0-1,-1 0 0,1-1 1,0 1-1,0 0 0,-1 0 0,1 0 1,-1 0-1,1-1 0,-1 1 1,0 0-1,1 0 0,-1 0 1,0 0-1,0 0 0,0 0 0,0 1 1,1-1-1,-1 0 0,-2-1 1,2 2-31,1 0 0,-1 0 0,0 0 1,1 0-1,-1 0 0,1 0 0,-1 1 0,0-1 1,1 0-1,-1 0 0,0 0 0,1 1 1,-1-1-1,1 0 0,-1 1 0,1-1 0,-1 0 1,1 1-1,-1-1 0,1 1 0,-1-1 1,1 1-1,-1-1 0,1 1 0,0-1 0,-1 1 1,1 0-1,0-1 0,0 1 0,-1-1 1,1 1-1,0 0 0,0-1 0,0 1 0,0-1 1,0 1-1,0 1 0,-2 3-456,1-1-1,1 1 1,-1 0 0,1 0-1,0 0 1,1 8 0,1 7-59</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39.013"/>
    </inkml:context>
    <inkml:brush xml:id="br0">
      <inkml:brushProperty name="width" value="0.025" units="cm"/>
      <inkml:brushProperty name="height" value="0.025" units="cm"/>
    </inkml:brush>
  </inkml:definitions>
  <inkml:trace contextRef="#ctx0" brushRef="#br0">1 80 16752,'0'0'10602,"91"0"-8456,-25 0-416,10 0-930,4-7-511,2-4-225,-7-2-1378,-12-1-2529,-12-4-3588,-13 2-10154</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5:37.244"/>
    </inkml:context>
    <inkml:brush xml:id="br0">
      <inkml:brushProperty name="width" value="0.035" units="cm"/>
      <inkml:brushProperty name="height" value="0.035" units="cm"/>
    </inkml:brush>
  </inkml:definitions>
  <inkml:trace contextRef="#ctx0" brushRef="#br0">127 227 20500,'0'-1'250,"0"-1"-1,0 0 1,0 1-1,0-1 1,-1 0-1,1 1 1,-1-1-1,1 1 1,-1-1 0,1 1-1,-1-1 1,0 1-1,0-1 1,0 1-1,0 0 1,0-1-1,0 1 1,0 0-1,0 0 1,0 0-1,-1 0 1,1 0-1,0 0 1,-2-1-1,1 2-185,0-1 1,1 1-1,-1 0 0,0 0 0,0 0 0,1 0 0,-1 1 1,0-1-1,1 0 0,-1 1 0,0-1 0,0 1 0,1-1 1,-1 1-1,1 0 0,-1 0 0,1 0 0,-1 0 0,1 0 1,-1 0-1,1 0 0,-2 2 0,-4 5-72,0 1 0,0 0 0,1 0 0,0 1 0,1-1 0,0 1 0,0 0 0,1 1 0,1-1 0,0 1 0,0 0 0,1 0 0,-2 17 0,4-26 8,0 0 0,-1 0 0,1 0 0,0 0 0,1 0-1,-1 0 1,0 1 0,1-1 0,-1 0 0,1 0 0,-1 0 0,1 0 0,0 0 0,0 0 0,0-1-1,2 4 1,-2-4 1,0 0-1,1 0 1,-1 0-1,0 0 1,0 0-1,1-1 0,-1 1 1,0 0-1,1-1 1,-1 0-1,1 1 1,-1-1-1,1 0 0,-1 1 1,0-1-1,1 0 1,-1 0-1,3 0 1,3-1 6,0-1 0,0 1-1,-1-1 1,1-1 0,0 1 0,-1-1 0,0 0 0,9-6 0,2-2 35,0-2 0,-1 0 0,-1 0 0,0-2-1,-1 0 1,0 0 0,-1-1 0,-1-1 0,12-22-1,-8 9 79,-1 0-1,-2-1 0,-1 0 1,15-61-1,-43 132-351,3-10 174,3-5 32,-5 15 12,-12 46 1,24-74 15,1-1-1,0 1 1,1 0-1,0-1 1,0 1-1,2 0 1,-1 0-1,1 0 1,4 12-1,-4-20-127,0 0-1,0 0 1,1-1 0,-1 1-1,1 0 1,0-1 0,0 1-1,1-1 1,-1 0 0,1 1-1,-1-1 1,1 0 0,0-1-1,0 1 1,0 0 0,1-1-1,-1 0 1,7 3 0,16 5-1623</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5:37.991"/>
    </inkml:context>
    <inkml:brush xml:id="br0">
      <inkml:brushProperty name="width" value="0.035" units="cm"/>
      <inkml:brushProperty name="height" value="0.035" units="cm"/>
    </inkml:brush>
  </inkml:definitions>
  <inkml:trace contextRef="#ctx0" brushRef="#br0">149 3 23741,'-3'0'147,"1"-1"0,0 1 0,0 0 0,-1 0 0,1 0 0,0 0 0,0 0 0,-1 0 0,1 1 0,0-1 0,0 1-1,0-1 1,-1 1 0,1 0 0,0 0 0,0 0 0,0 0 0,0 0 0,1 1 0,-1-1 0,0 0 0,-2 3 0,-5 5-200,1 0 0,0 0 0,-7 10 0,5-5 219,1-3-169,1 1-1,-10 17 1,16-26 3,1 0 1,-1 0 0,1 0 0,0 0 0,-1 1 0,1-1-1,1 0 1,-1 1 0,0-1 0,1 1 0,0-1-1,0 1 1,0-1 0,0 1 0,1 5 0,0-8 2,0 0 1,-1 0 0,1 0-1,0 1 1,0-1 0,-1 0-1,1 0 1,0 0 0,0 0-1,0 0 1,0-1 0,1 1-1,-1 0 1,0 0 0,0-1-1,0 1 1,1-1 0,-1 1-1,0-1 1,0 1 0,1-1-1,-1 0 1,0 0 0,1 0-1,-1 1 1,1-1 0,-1 0-1,0-1 1,1 1 0,-1 0-1,0 0 1,2-1 0,5-1 35,0 0 0,0 0 0,-1-1 0,10-4 0,-5 1-2,-1-1 0,1 0 0,-1-1 0,-1 0-1,0-1 1,0 0 0,10-13 0,-5 4 2,0-1 1,-1 0-1,12-24 0,-45 80-108,2 1 1,-22 70 0,38-104 71,0 0 0,0 0 0,1-1 0,-1 1 0,1 0 0,0 0 0,0 0 0,0 7 0,1-10-3,-1 0 1,0 0 0,1 0-1,-1 0 1,1 0 0,-1-1-1,1 1 1,-1 0 0,1 0-1,-1-1 1,1 1 0,0 0-1,-1-1 1,1 1 0,0-1-1,0 1 1,0-1 0,-1 1-1,1-1 1,0 1 0,0-1-1,0 0 1,0 0 0,0 1 0,0-1-1,-1 0 1,1 0 0,0 0-1,0 0 1,0 0 0,0 0-1,0 0 1,0 0 0,0 0-1,0-1 1,0 1 0,0 0-1,-1-1 1,1 1 0,2-1-1,6-3 14,1 0-1,-1 0 0,1-1 1,-2 0-1,1-1 0,0 0 1,-1 0-1,0-1 0,8-9 1,4-5 18,-1-1 0,16-25 0,-17 20 2,21-42 0,-34 65-166,-4 10 84,-2 7 23,-1 0-1,0 0 1,-1 0 0,-6 16 0,4-14 7,1 1 0,1-1-1,-3 21 1,6-35 18,0 1 1,-1-1-1,1 1 1,0 0-1,0-1 0,0 1 1,1 0-1,-1-1 1,0 1-1,1-1 1,-1 1-1,1-1 1,-1 1-1,1-1 0,0 1 1,-1-1-1,1 1 1,0-1-1,0 0 1,0 1-1,0-1 0,0 0 1,0 0-1,1 0 1,0 1-1,1-1 2,-1 0 0,1 0-1,-1-1 1,1 1 0,-1-1 0,1 0 0,-1 1-1,1-1 1,0 0 0,-1-1 0,1 1 0,-1 0-1,1-1 1,2 0 0,10-4 10,-1 0-1,0-1 1,0-1-1,14-8 1,-7 2 16,-12 7-14,0 0-1,0 1 1,19-7 0,-28 12-15,0 0 0,1 0 0,-1 0 0,0-1 0,1 1 0,-1 0 0,1 0 0,-1 0 0,0 0 0,1 0 0,-1 0 0,1 0 0,-1 1 0,0-1 0,1 0 0,-1 0 0,1 0 0,-1 0 0,0 0 0,1 1 0,-1-1 0,0 0 0,1 0 0,-1 1 0,0-1 0,1 0 0,-1 0 0,0 1 1,0-1-1,1 0 0,-1 1 0,0-1 0,0 0 0,0 1 0,0-1 0,1 0 0,-1 1 0,0-1 0,0 1 0,0-1 0,0 0 0,0 1 0,0-1 0,0 1 0,0-1 0,0 0 0,0 1 0,0-1 0,0 1 0,-3 26-90,2-23 77,-50 231-261,14-70 266,30-122 40,4-25 82,0 0-1,-1 0 1,-12 32 0,16-49-66,0-1 0,-1 1 0,1 0 0,-1 0 0,1 0 0,-1 0 0,1 0 0,-1 0 0,1-1 0,-1 1 0,0 0 0,1 0 0,-1-1 0,0 1 0,1-1 0,-1 1 0,0 0 0,0-1 0,0 1 0,0-1 0,0 0 0,0 1 0,1-1 0,-1 0 0,0 0 0,0 1 0,-2-1 0,2-1 10,-1 1 0,0-1-1,1 1 1,-1-1 0,1 0 0,-1 1 0,1-1 0,-1 0 0,1 0 0,0 0 0,-1 0-1,1-1 1,0 1 0,-2-2 0,-4-6 85,1 0 0,0 0 0,-8-17 1,8 15-122,0-2 0,1 1 0,1 0 0,0-1 1,1 0-1,0 0 0,1 0 0,-1-20 0,3 26-108,1 0 0,-1 0 0,1-1 0,1 1 0,-1 0 0,1 0-1,0 0 1,1 0 0,0 1 0,0-1 0,0 1 0,1-1 0,0 1-1,0 0 1,0 0 0,1 1 0,6-7 0,23-16-1469,4-3 1361</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5:38.302"/>
    </inkml:context>
    <inkml:brush xml:id="br0">
      <inkml:brushProperty name="width" value="0.035" units="cm"/>
      <inkml:brushProperty name="height" value="0.035" units="cm"/>
    </inkml:brush>
  </inkml:definitions>
  <inkml:trace contextRef="#ctx0" brushRef="#br0">109 1 23477,'0'0'1267,"-4"3"168,-53 44 234,51-41-1658,1 0 0,-1 0-1,1 0 1,0 1 0,1 0-1,-1 0 1,-5 13 0,10-19-13,0-1 0,-1 1 0,1 0 0,0 0 0,0 0 0,-1 0 1,1 0-1,0 0 0,0 0 0,0 0 0,0 0 0,1 0 0,-1 0 0,0 0 0,0 0 0,0 0 0,1 0 0,-1 0 1,1-1-1,-1 1 0,0 0 0,1 0 0,0 0 0,0 1 0,1-1-3,0 1 0,0-1 0,0 1-1,0-1 1,0 0 0,0 1 0,0-1 0,0 0 0,5 1 0,5 1-7,0 0 0,1-1 0,12 1 0,-19-3 18,52 5 7,42 5-4,-99-10-9,-1 0-1,1 0 1,-1 0 0,1 0-1,-1 0 1,1 0-1,-1 1 1,0-1-1,1 0 1,-1 0 0,1 0-1,-1 0 1,0 0-1,1 1 1,-1-1-1,1 0 1,-1 0 0,0 1-1,1-1 1,-1 0-1,0 1 1,1-1 0,-1 0-1,0 1 1,0-1-1,1 0 1,-1 1-1,0-1 1,0 1 0,0-1-1,0 0 1,1 1-1,-1-1 1,0 1-1,0 0 1,0 0-1,-1 0 0,1 1-1,-1-1 1,1 0 0,-1 0 0,0 0-1,0 0 1,1 1 0,-1-1 0,0 0 0,0 0-1,-1 0 1,-34 28-16,33-27 17,-113 68-457,104-61 889</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36.281"/>
    </inkml:context>
    <inkml:brush xml:id="br0">
      <inkml:brushProperty name="width" value="0.035" units="cm"/>
      <inkml:brushProperty name="height" value="0.035" units="cm"/>
    </inkml:brush>
  </inkml:definitions>
  <inkml:trace contextRef="#ctx0" brushRef="#br0">192 10 16756,'0'0'203,"0"-1"1,0 1 0,0-1 0,-1 1 0,1-1 0,0 1-1,0-1 1,0 1 0,-1-1 0,1 1 0,0 0 0,-1-1-1,1 1 1,0-1 0,-1 1 0,1 0 0,0-1 0,-1 1 0,1 0-1,-1 0 1,1-1 0,-1 1 0,1 0 0,-1 0 0,1 0-1,-1-1 1,1 1 0,-1 0 0,1 0 0,-1 0 0,0 0-1,0 1-94,0-1-1,0 1 0,1 0 0,-1-1 0,0 1 0,1 0 0,-1 0 1,0 0-1,1 0 0,-1-1 0,1 1 0,-1 0 0,1 0 0,-1 2 1,-13 47-1361,12-42 1811,-11 46-567,3-16 320,1 0-1,2 0 1,-4 78 0,11-111-276,0-1 0,0 1-1,1-1 1,-1 1 0,1-1 0,0 1 0,0-1 0,1 1 0,0-1 0,-1 0 0,1 0 0,3 5 0,-4-9-33,-1 1 0,0-1 0,0 0 0,0 1 0,0-1 0,1 0 1,-1 0-1,0 1 0,0-1 0,1 0 0,-1 0 0,0 0 1,1 1-1,-1-1 0,0 0 0,0 0 0,1 0 0,-1 0 0,0 1 1,1-1-1,-1 0 0,0 0 0,1 0 0,-1 0 0,0 0 0,1 0 1,-1 0-1,0 0 0,1 0 0,-1 0 0,1-1 0,4-8-83,-4-19-515,-7 7-190,0 0-1,-2 0 1,-1 0 0,0 1 0,-13-19 0,-4-11-267,-22-61-205,46 106 1246,2 9 75,1-1 1,-1 1-1,1 0 1,0-1-1,0 1 1,1-1-1,-1 1 1,1-1-1,-1 0 1,1 1-1,0-1 1,0 0-1,0 0 1,1-1-1,-1 1 1,1 0-1,0-1 1,0 1-1,-1-1 1,5 2-1,0 1 8,0-1-1,0 0 1,0 0 0,1-1-1,-1 0 1,1-1 0,0 1-1,9 0 1,18 0 60,4-2-119</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36.892"/>
    </inkml:context>
    <inkml:brush xml:id="br0">
      <inkml:brushProperty name="width" value="0.035" units="cm"/>
      <inkml:brushProperty name="height" value="0.035" units="cm"/>
    </inkml:brush>
  </inkml:definitions>
  <inkml:trace contextRef="#ctx0" brushRef="#br0">259 1 11650,'-6'0'998,"1"-1"-1,-1 2 1,1-1-1,0 0 1,-1 1-1,1 0 1,-10 3-1,7-1-592,0 1 0,0-1 0,0 2 0,0-1-1,1 1 1,0 0 0,-8 8 0,-4 5-211,2 1-1,0 0 1,-18 29 0,32-44-119,-31 49 686,33-50-722,-1 0 0,0 0 0,1 1 1,0-1-1,0 0 0,0 1 0,0-1 0,0 0 1,1 1-1,-1-1 0,1 1 0,0-1 1,0 1-1,2 6 0,-2-9-25,1 0 0,-1 0 0,1-1 0,-1 1-1,1 0 1,0 0 0,-1 0 0,1-1 0,0 1 0,0 0 0,0-1 0,0 1 0,-1-1-1,1 1 1,0-1 0,0 1 0,0-1 0,0 0 0,0 0 0,0 1 0,0-1 0,0 0-1,0 0 1,1 0 0,-1 0 0,0 0 0,0 0 0,0 0 0,0 0 0,0-1 0,0 1-1,0 0 1,0-1 0,0 1 0,1-1 0,39-18 425,-38 18-414,34-23 275,69-54 0,-22 14-201,-76 58-92,1 0 0,-1 1 1,1 1-1,0-1 0,16-4 0,-23 8-7,-1 1-1,1 0 0,-1-1 0,1 1 1,0 0-1,-1 0 0,1 0 0,0 0 0,-1 0 1,1 0-1,0 1 0,-1-1 0,1 0 1,-1 1-1,1-1 0,-1 1 0,3 1 1,-3-1-2,0 0 0,0 0 0,1 1 0,-1-1 0,0 1 0,-1-1 0,1 1 0,0-1 0,0 1 0,-1 0 1,1-1-1,0 1 0,-1 0 0,0-1 0,1 1 0,-1 0 0,0-1 0,0 1 0,0 0 0,0 2 0,-1 5 5,0 0 0,-1 0 0,0 0 0,-6 18 0,5-19 17,0 1-1,1 0 1,0 0-1,-1 19 0,3-28-10,0 1 0,0-1-1,0 1 1,0 0 0,0-1 0,0 1-1,0 0 1,0-1 0,0 1-1,0 0 1,0-1 0,1 1-1,-1 0 1,0-1 0,0 1-1,1-1 1,-1 1 0,0 0 0,1-1-1,-1 1 1,1-1 0,-1 1-1,1-1 1,-1 0 0,1 1-1,-1-1 1,1 1 0,-1-1 0,1 0-1,0 1 1,-1-1 0,1 0-1,-1 0 1,1 0 0,0 1-1,-1-1 1,1 0 0,0 0-1,-1 0 1,1 0 0,0 0 0,-1 0-1,1 0 1,0 0 0,-1 0-1,1-1 1,0 1 0,-1 0-1,1 0 1,1-1 0,4-2 108,1 1 0,-1-1 0,12-8 0,-15 9-95,73-52 257,-10 6-230,-65 47-49,0 0 0,0 1 0,0-1 1,0 0-1,0 1 0,0-1 0,0 1 0,0-1 0,0 1 0,0 0 1,0-1-1,1 1 0,-1 0 0,0 0 0,0 0 0,0 0 0,0 0 1,0 0-1,1 0 0,-1 0 0,2 1 0,-2 0 0,-1-1-1,1 1 0,0 0 1,-1 0-1,1 0 1,0 0-1,-1 0 0,1 0 1,-1 0-1,1 0 1,-1 0-1,0 0 0,0 0 1,1 0-1,-1 0 1,0 0-1,0 0 0,0 1 1,0-1-1,0 0 1,0 0-1,0 1 0,-2 17 2,-1-1 0,-5 23-1,0-4 53,8-37-50,0 1 0,-1-1 0,1 0 0,0 1 0,0-1-1,0 0 1,0 1 0,0-1 0,0 0 0,0 1 0,0-1 0,0 0 0,0 1 0,0-1 0,0 0-1,0 1 1,0-1 0,0 0 0,0 1 0,0-1 0,0 0 0,1 1 0,-1-1 0,0 0 0,0 0-1,0 1 1,0-1 0,1 0 0,-1 1 0,0-1 0,0 0 0,1 0 0,-1 0 0,0 1 0,0-1-1,1 0 1,-1 0 0,0 0 0,1 0 0,-1 1 0,0-1 0,1 0 0,-1 0 0,0 0 0,1 0 0,-1 0-1,0 0 1,1 0 0,-1 0 0,0 0 0,1 0 0,-1 0 0,0 0 0,1 0 0,-1 0 0,1-1-1,20-8 174,-17 7-148,37-22 199,-30 16-209,1 0 0,0 2 0,1-1 0,0 1 0,0 1 0,22-6-1,-35 11-18,0 0-1,1 0 1,-1 0-1,0 0 1,1 0-1,-1 0 0,0 0 1,1 0-1,-1 0 1,0 0-1,1 0 0,-1 0 1,0 0-1,1 0 1,-1 0-1,0 0 0,1 1 1,-1-1-1,0 0 1,1 0-1,-1 0 1,0 0-1,0 1 0,1-1 1,-1 0-1,0 0 1,0 1-1,1-1 0,-1 0 1,0 0-1,0 1 1,0-1-1,1 0 1,-1 1-1,0-1 0,0 1 1,-2 16-26,-14 20-93,13-32 51,-5 9-682,-1-2-677</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38.421"/>
    </inkml:context>
    <inkml:brush xml:id="br0">
      <inkml:brushProperty name="width" value="0.035" units="cm"/>
      <inkml:brushProperty name="height" value="0.035" units="cm"/>
    </inkml:brush>
  </inkml:definitions>
  <inkml:trace contextRef="#ctx0" brushRef="#br0">220 82 11434,'1'-6'1541,"1"0"13,-1 0-1,0 0 1,0-1 0,-1 1-1,1 0 1,-2-8 0,1 12-1474,-1 1 1,1 0 0,0 0 0,-1 0-1,1-1 1,-1 1 0,0 0 0,1 0-1,-1 0 1,0 0 0,1 0 0,-1 0-1,0 0 1,0 0 0,0 0 0,0 1-1,0-1 1,0 0 0,0 1 0,0-1-1,0 0 1,-1 1 0,1-1 0,0 1-1,0 0 1,0-1 0,-1 1 0,1 0-1,0 0 1,0 0 0,-1 0 0,1 0-1,0 0 1,0 0 0,-1 0 0,1 0-1,-2 1 1,-2 0-74,-1 1 1,1-1-1,0 1 1,0 0-1,-1 0 1,1 1-1,1-1 0,-1 1 1,0 0-1,1 1 1,-1-1-1,1 1 0,0-1 1,-3 6-1,-9 9-11,-25 38 0,29-37 28,6-11 12,1-3 1,1 1 1,0 0-1,0 0 0,1 0 1,-1 1-1,1-1 0,1 1 1,-1-1-1,1 1 0,-1 8 1,6-16 323,5-1-261,-1-1 1,0 0-1,0-1 1,-1 1-1,1-1 1,-1-1-1,1 1 1,-1-1-1,-1 0 0,7-7 1,23-17-43,-23 20-58,1 0 0,0 1 0,0 1-1,1 0 1,0 0 0,0 2 0,0 0 0,1 0 0,0 1 0,0 1 0,16-1 0,-29 4-4,0-1 1,0 1-1,0 0 1,0 0-1,0 0 1,0 1-1,0-1 1,0 0-1,0 1 1,0-1-1,0 1 1,0 0 0,0 0-1,-1 0 1,1 0-1,0 0 1,0 0-1,-1 0 1,1 0-1,-1 1 1,1-1-1,-1 1 1,1-1-1,-1 1 1,0-1 0,0 1-1,0 0 1,1 1-1,-1 0 3,0 1 0,-1-1 0,1 0 0,-1 0-1,0 0 1,0 0 0,0 0 0,-1 0 0,1 0 0,-1 0-1,1 0 1,-1 0 0,0 0 0,0 0 0,-1 0 0,1 0-1,-3 3 1,3-4 627,1-6-234,4-13-102,9-24-235,-11 34-50,2 0-1,-1 0 1,1 0-1,0 1 1,0 0-1,1-1 1,7-7-1,-9 11-7,1 1 0,-1-1-1,0 1 1,1 0-1,0 0 1,0 0-1,0 0 1,-1 1 0,1-1-1,1 1 1,-1 0-1,0 0 1,0 1-1,0-1 1,5 1-1,3-1-5,-1 1 0,1 1-1,-1 0 1,21 4 0,-30-5 7,1 1-1,0 0 1,-1 0 0,1 0-1,-1 0 1,1 0 0,-1 1 0,1-1-1,-1 1 1,0 0 0,0-1 0,0 1-1,0 0 1,0 0 0,0 0 0,0 0-1,-1 1 1,1-1 0,-1 1 0,0-1-1,1 0 1,-1 1 0,0 0 0,0-1-1,0 6 1,0 0-7,0 1 1,-1-1-1,0 0 0,-1 1 0,0-1 0,0 0 1,-4 15-1,-2-3 11,-15 35-1,18-44 59,8-12 127,10-19 12,-6 2-164,0-1 0,-2-1 0,0 1 0,3-23 0,-4 15-29,11-30 1,-15 55-20,9 0-75,-2 2 83,0 0 0,0 1 1,0 0-1,-1 0 1,13 4-1,-16-3 2,1-1-1,-1 1 1,0 0-1,1 0 1,-1 1-1,0-1 0,-1 1 1,1-1-1,0 1 1,-1 1-1,1-1 1,4 7-1,-4-3-14,-1-1 0,-1 0 0,1 1 0,-1 0 0,-1 0 0,1 0 0,-1-1 0,0 1 0,0 0 0,-1 1 0,0-1 0,-1 7 0,1-1-208,0-11-481</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3:39.323"/>
    </inkml:context>
    <inkml:brush xml:id="br0">
      <inkml:brushProperty name="width" value="0.035" units="cm"/>
      <inkml:brushProperty name="height" value="0.035" units="cm"/>
    </inkml:brush>
  </inkml:definitions>
  <inkml:trace contextRef="#ctx0" brushRef="#br0">180 22 5473,'2'-1'9669,"3"0"-4306,8-5-620,-5-7-2811,-23 21-1590,-4 9-338,1 0-1,1 2 1,1 0 0,-26 39 0,40-55-3,-9 12 2,0 0 0,1 1 0,1 1 0,1-1 0,0 1 0,1 1 0,-6 20 0,13-37 2,0 1 1,-1-1-1,1 0 0,0 1 1,0-1-1,0 1 0,0-1 1,0 0-1,0 1 0,0-1 1,1 1-1,-1-1 1,0 0-1,1 1 0,-1-1 1,1 0-1,-1 1 0,3 1 1,-3-2 6,1-1 0,0 1 0,0 0 0,0-1 0,0 1 0,0-1 0,0 0 0,0 1 0,0-1 0,0 0 0,0 1 0,0-1 0,0 0 0,0 0 0,0 0 0,0 0 0,0 0 0,0 0 0,1 0 0,5-2 72,0 1 1,0-1-1,0-1 0,0 1 1,11-7-1,13-10 65,0-1 0,-1-2 0,49-46 1,-54 45-140,0 1 1,1 1 0,1 1 0,1 2 0,34-17 0,-61 34-15,0 0 0,0 1 1,0-1-1,0 1 1,1-1-1,-1 1 0,0-1 1,0 1-1,0 0 1,0 0-1,0 0 1,1 0-1,-1-1 0,0 1 1,0 1-1,0-1 1,0 0-1,1 0 0,-1 0 1,0 1-1,0-1 1,0 0-1,2 2 1,-3-1-4,1 0 1,-1 0 0,1 0 0,-1 0 0,1 0 0,-1 1 0,0-1 0,0 0 0,1 0-1,-1 0 1,0 1 0,0-1 0,0 0 0,0 0 0,-1 0 0,1 1 0,0-1-1,0 0 1,-1 0 0,1 0 0,-1 0 0,0 2 0,-21 43-46,17-38 60,1 0 1,0 1-1,0-1 1,1 0-1,0 1 1,1 0-1,-2 10 1,4-19-9,0 1 1,0-1-1,0 1 1,0-1-1,0 0 1,0 1-1,0-1 1,0 1-1,0-1 1,0 0-1,0 1 1,1-1-1,-1 1 1,0-1-1,0 0 1,0 1-1,1-1 1,-1 0-1,0 1 1,0-1-1,1 0 1,-1 1-1,0-1 1,1 0-1,-1 0 1,1 1-1,-1-1 1,0 0-1,1 0 1,16 3 8,17-9 12,12-10 22,-36 11-35,0 1 1,1 1 0,-1 0-1,1 0 1,15-1 0,-24 3-10,0 1 0,-1 1 0,1-1 0,-1 0 0,1 0 0,-1 1 0,1-1 0,-1 0 1,1 1-1,-1 0 0,1-1 0,-1 1 0,0 0 0,1 0 0,-1-1 0,0 1 0,0 0 0,2 2 0,16 26-31,-17-26 29,-1 1 0,1-1 1,0 0-1,0 0 1,0 0-1,1 0 1,-1 0-1,1 0 0,0-1 1,4 4-1,-2-4 6,-1 0 0,1 0 0,0-1 0,0 0 0,0 0 0,0 0 0,0-1 0,0 0 0,0 0 0,0 0 0,0 0 0,1-1 0,-1 0 0,0 0 0,-1 0 0,1-1 0,8-3 0,-1 0 8,0-1 0,0 0 0,-1 0 0,0-1 0,17-15 0,-24 19-4,0-1-1,0 0 1,0 0-1,-1 0 1,0 0-1,0 0 1,3-6-1,-5 8 6,0 0-1,0 0 1,-1-1-1,1 1 1,0 0-1,-1 0 0,0-1 1,1 1-1,-1-1 1,0 1-1,0 0 1,-1-1-1,1 1 0,0 0 1,-1-1-1,1 1 1,-1 0-1,-1-4 1,-37-78 170,38 83-194,8 6-80,-5-4 89,5 5-2,0-1 0,0 0 1,1 0-1,0-1 1,0 0-1,0 0 0,0-1 1,13 4-1,-14-6 31,0-1-1,0 1 1,15-2 0,28-8 288</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5:38.939"/>
    </inkml:context>
    <inkml:brush xml:id="br0">
      <inkml:brushProperty name="width" value="0.035" units="cm"/>
      <inkml:brushProperty name="height" value="0.035" units="cm"/>
    </inkml:brush>
  </inkml:definitions>
  <inkml:trace contextRef="#ctx0" brushRef="#br0">75 9 21517,'0'-1'135,"0"0"1,1 1 0,-1-1 0,0 1 0,1 0 0,-1-1 0,0 1 0,1-1-1,-1 1 1,1-1 0,-1 1 0,1 0 0,-1-1 0,1 1 0,0 0 0,-1 0-1,1-1 1,-1 1 0,1 0 0,0 0 0,-1 0 0,2 0 0,-2 0-83,0 0 0,1 0 0,-1 1 0,1-1-1,-1 0 1,0 1 0,1-1 0,-1 0 0,0 1 0,1-1 0,-1 1 0,0-1 0,0 0 0,1 1 0,-1-1 0,0 1 0,0-1 0,0 1 0,0-1 0,0 1 0,1 0 0,0 33 203,-4-7-240,-2-1 1,-1 0-1,-1-1 0,-21 48 0,15-41 120,-16 65 0,29-95-123,-1 1 0,0-1-1,1 1 1,0-1 0,-1 1-1,1-1 1,0 1 0,1 0 0,-1-1-1,0 1 1,1-1 0,-1 1-1,2 4 1,-1-7-4,0 1 0,0 0-1,0 0 1,0-1 0,0 1 0,0 0 0,0-1 0,0 1-1,0-1 1,1 0 0,-1 1 0,0-1 0,0 0-1,0 1 1,0-1 0,1 0 0,-1 0 0,0 0 0,0 0-1,1 0 1,-1-1 0,0 1 0,0 0 0,0 0-1,0-1 1,1 1 0,-1-1 0,2 0 0,46-19 166,-33 13-140,0 1 1,21-6 0,-33 11-36,1 0 0,0 0 0,0 0 0,-1 1 0,1 0-1,0 0 1,0 0 0,0 1 0,-1-1 0,1 1 0,0 0 0,7 3 0,-11-3-1,1 0-1,-1 0 0,1 0 1,-1-1-1,0 1 1,0 1-1,0-1 1,0 0-1,1 0 0,-1 0 1,-1 1-1,1-1 1,0 0-1,0 1 1,0-1-1,-1 0 1,1 1-1,-1-1 0,1 1 1,-1 0-1,0-1 1,1 1-1,-1-1 1,0 1-1,0-1 0,0 1 1,0 0-1,0-1 1,-1 1-1,1-1 1,-1 4-1,-1 1 50,0 0 0,0 0 0,0 0 1,-1 0-1,0 0 0,-5 7 0,2-4 159,-1-1 0,0 0 0,-1 0 1,1-1-1,-2 0 0,1 0 0,-1-1 0,-12 7 0,15-9-154,0-1-1,0 0 0,0 0 0,-1-1 0,1 0 0,0 0 1,-1-1-1,1 0 0,-1 0 0,0 0 0,1-1 1,-1 0-1,0 0 0,-9-1 0,14 0-64,1 1 0,-1 0 0,1-1 0,-1 1 0,1-1 0,-1 1 0,1-1 0,-1 0 0,1 0 0,0 1 0,-1-1 0,1 0 0,0 0 0,0-1 0,-1 1 0,1 0 0,0 0 0,0 0 1,0-1-1,1 1 0,-1 0 0,0-1 0,0 1 0,0-3 0,1 2-110,0 1 1,0-1 0,0 1 0,0-1 0,0 0 0,0 1-1,1-1 1,-1 1 0,0-1 0,1 1 0,0-1 0,-1 1 0,1-1-1,0 1 1,0 0 0,-1-1 0,1 1 0,0 0 0,0 0-1,1-1 1,-1 1 0,0 0 0,2-1 0,19-15-1180</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5:39.283"/>
    </inkml:context>
    <inkml:brush xml:id="br0">
      <inkml:brushProperty name="width" value="0.035" units="cm"/>
      <inkml:brushProperty name="height" value="0.035" units="cm"/>
    </inkml:brush>
  </inkml:definitions>
  <inkml:trace contextRef="#ctx0" brushRef="#br0">197 18 23405,'-1'-1'169,"1"0"1,-1-1-1,0 1 1,0 0-1,1 0 1,-1 0-1,0 0 0,0 0 1,0 0-1,0 1 1,0-1-1,0 0 1,-1 0-1,1 1 0,0-1 1,0 1-1,0-1 1,-1 1-1,1-1 1,0 1-1,-1 0 0,-1 0 1,1 0-82,0 0 1,0 0-1,0 1 1,0-1-1,0 1 1,0 0-1,1 0 1,-1 0-1,0 0 1,0 0-1,0 0 0,1 0 1,-3 2-1,-5 6-147,1 0 0,-1 0 0,-12 21 0,16-23 225,-11 16-188,-26 51 0,36-62 26,0 1 0,2 1-1,-1-1 1,2 1 0,0-1 0,-2 15 0,5-23-5,0-1 0,-1 0 0,1 0-1,1 0 1,-1 0 0,1 1 0,1 6 0,-1-9 0,0-1 1,-1 0-1,1 1 0,0-1 1,-1 0-1,1 0 0,0 0 0,0 1 1,0-1-1,0 0 0,0 0 1,0 0-1,1 0 0,-1-1 0,0 1 1,0 0-1,1 0 0,-1-1 1,0 1-1,1-1 0,-1 1 0,1-1 1,-1 0-1,1 1 0,-1-1 0,3 0 1,4 0 13,1-1 0,0 0 0,-1 0 0,1-1 0,-1 0 0,0 0 0,1-1 0,-1 0 1,0 0-1,-1-1 0,1 0 0,-1-1 0,8-5 0,3-4 30,0 0 0,0-1 0,27-32-1,-12 5 50,42-72-1,-75 113-92,0 1 0,0 0-1,0 0 1,1 0 0,-1 0-1,0-1 1,0 1 0,0 0-1,0 0 1,0 0 0,0 0-1,0 0 1,0-1 0,0 1-1,1 0 1,-1 0 0,0 0-1,0 0 1,0 0 0,0 0-1,0 0 1,1 0 0,-1-1 0,0 1-1,0 0 1,0 0 0,0 0-1,0 0 1,1 0 0,-1 0-1,0 0 1,0 0 0,0 0-1,0 0 1,1 0 0,-1 0-1,0 0 1,0 0 0,0 0-1,0 0 1,1 0 0,-1 1-1,0-1 1,0 0 0,0 0-1,0 0 1,0 0 0,1 0-1,-1 0 1,0 0 0,0 0 0,0 1-1,0-1 1,0 0 0,0 0-1,0 0 1,1 0 0,-1 0-1,0 1 1,0-1 0,0 0-1,0 0 1,3 11-39,-4 1 11,0 1 0,-1 0 0,-5 17-1,-3 18 61,9-41-195,0 1 0,0-1 0,1 1 0,0 0 0,0-1 0,1 1 0,2 9 0,6 9-2312</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5:40.235"/>
    </inkml:context>
    <inkml:brush xml:id="br0">
      <inkml:brushProperty name="width" value="0.035" units="cm"/>
      <inkml:brushProperty name="height" value="0.035" units="cm"/>
    </inkml:brush>
  </inkml:definitions>
  <inkml:trace contextRef="#ctx0" brushRef="#br0">213 282 15675,'-1'-3'692,"0"1"0,-1-1-1,1 0 1,-1 1 0,1-1 0,-1 1-1,0 0 1,0-1 0,0 1-1,0 0 1,0 0 0,-3-1-1,1 0-309,0 0 0,0 1 0,0 0 0,0 0 0,0 0 0,-1 1 0,-5-2 0,5 2-332,1 0-1,-1 0 1,1 0-1,-1 1 1,1 0-1,-1 0 1,1 0-1,-1 1 1,1 0-1,-1-1 1,1 1-1,-1 1 1,1-1-1,0 1 1,0 0-1,-7 3 1,5 0-51,1 0 0,0 0 0,0 0 0,1 0 0,0 1 0,0 0 0,0 0 0,0 0 0,1 0 1,-4 12-1,3-9-10,2-1 0,-1 1 0,1 0 1,0 0-1,1 0 0,0 0 0,1 16 1,0-23 8,0 0 0,0-1 0,0 1 1,0 0-1,0-1 0,1 1 0,-1-1 0,0 1 1,1 0-1,0-1 0,-1 1 0,1-1 1,0 1-1,0-1 0,-1 0 0,1 1 0,0-1 1,1 0-1,-1 0 0,0 1 0,0-1 0,0 0 1,1 0-1,1 0 0,-1 0 3,0-1 0,0 1 0,0-1 0,0 0 0,0 0 0,1 0 0,-1 0 0,0 0 0,0 0 0,0-1 0,0 1 0,1-1 0,-1 1 0,0-1 0,3-2 0,7-3 20,1-1 0,-1-1 0,0 0 0,13-12 0,4-7 95,-2-2-1,0 0 1,-2-2 0,-1-1 0,-1-1-1,-2-1 1,-2-1 0,-1 0 0,18-51-1,-31 71-8,-14 30-102,-15 36-13,1 1 0,3 1-1,-14 62 1,29-97 15,2 0 0,-3 30 1,6-43-9,0 0 1,0 0 0,0 0 0,0 0-1,1 0 1,0 0 0,0 0-1,0-1 1,1 1 0,0 0 0,0 0-1,0-1 1,0 1 0,4 3-1,-5-7-31,0 1 0,0-1 1,0 0-1,0 0 0,0 0 0,0 0 0,0 0 0,1 0 0,-1 0 0,0-1 0,1 1 0,-1 0 0,1-1 0,-1 1 0,1-1 0,-1 0 0,1 1 0,-1-1 0,1 0 0,-1 0 0,1 0 0,0 0 0,-1 0 0,3-1 1,18-12-1539</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39.825"/>
    </inkml:context>
    <inkml:brush xml:id="br0">
      <inkml:brushProperty name="width" value="0.025" units="cm"/>
      <inkml:brushProperty name="height" value="0.025" units="cm"/>
    </inkml:brush>
  </inkml:definitions>
  <inkml:trace contextRef="#ctx0" brushRef="#br0">290 12 7559,'0'0'21220,"-11"-3"-20040,8 2-1135,-1-1 6,-1 1 0,0 0 0,1 0 0,-1 0 0,0 0 0,0 1 0,1 0 0,-1 0 0,0 0 0,0 0 0,1 1 0,-1 0 0,0 0 0,1 0 0,-1 1 0,0-1 0,1 1 0,-6 3 0,-14 10 111,1 1 0,-23 20 0,41-32-149,-1 1 0,1 0 0,0 1 0,0-1 0,0 1 0,1 0 0,0 0 0,0 1 0,1-1 0,-1 1 0,1-1 0,1 1 0,-3 10 0,5-16-14,0 1 0,0-1 0,1 1 0,-1-1 0,0 0 0,1 0 0,-1 1 0,1-1 0,0 0 0,-1 0 0,1 1 0,0-1 0,0 0 0,0 0 0,0 0 0,-1 0 1,1 0-1,1 0 0,-1-1 0,0 1 0,0 0 0,0 0 0,0-1 0,1 1 0,-1-1 0,0 1 0,0-1 0,1 1 0,-1-1 0,0 0 0,1 0 0,2 0 0,57 8 2,-44-7-72,6 1-134,58 9-290,-76-10 471,0 0 0,0 0 0,0 1 1,0 0-1,0 0 0,-1 0 1,1 0-1,0 1 0,-1 0 0,0 0 1,0 0-1,4 4 0,-6-6 20,-1 1 0,0-1 0,0 1 0,0-1 0,0 1 0,0 0 1,-1-1-1,1 1 0,0 0 0,-1 0 0,1-1 0,-1 1 0,0 0 0,1 0 0,-1 0 0,0 0 0,0 0 0,0-1 0,0 1 0,-1 0 0,0 2 0,0 0 65,0 0 0,-1 0-1,0-1 1,0 1 0,0 0-1,0-1 1,-1 1 0,1-1-1,-4 3 1,-5 5 306,-1-1-1,0 0 1,-25 16-1,23-17-358,0-2 1,0 1-1,0-2 0,-1 0 0,0 0 1,0-1-1,0-1 0,-1-1 0,1 0 1,-31 1-1,45-4-187,1 0 0,-1 0 1,0 0-1,0 0 0,0 0 0,0 0 1,0 0-1,0 0 0,0 0 0,1 0 1,-1-1-1,0 1 0,0 0 0,0-1 1,1 1-1,-1 0 0,0-1 0,0 1 1,1-1-1,-1 1 0,0-1 0,1 0 1,-1 1-1,0-1 0,1 0 0,-1 1 0,1-1 1,-1 0-1,1 1 0,-1-1 0,1 0 1,-1-1-1,-3-16-8784</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5:40.624"/>
    </inkml:context>
    <inkml:brush xml:id="br0">
      <inkml:brushProperty name="width" value="0.035" units="cm"/>
      <inkml:brushProperty name="height" value="0.035" units="cm"/>
    </inkml:brush>
  </inkml:definitions>
  <inkml:trace contextRef="#ctx0" brushRef="#br0">145 0 21325,'-38'61'2103,"-8"17"1005,45-77-3083,1 0-1,-1 0 0,1-1 0,-1 1 1,1 0-1,0 0 0,-1 0 0,1 0 1,0-1-1,0 1 0,0 0 1,0 0-1,0 0 0,-1 0 0,2 0 1,-1 0-1,0 0 0,0 1 0,0-2-17,1 0 0,-1 0-1,1 1 1,-1-1 0,0 0-1,1 0 1,-1 0 0,0 0-1,1 0 1,-1 1 0,1-1-1,-1 0 1,1 0 0,-1 0-1,0 0 1,1 0 0,-1 0-1,1-1 1,-1 1 0,0 0-1,1 0 1,-1 0 0,1 0-1,-1 0 1,0-1 0,1 1-1,31-19 99,-3-4 14,-23 17-92,0 0-1,1 0 1,0 1 0,1 0-1,11-6 1,-18 11-28,0-1 1,0 1-1,0 0 1,-1-1-1,1 1 1,0 0 0,0 0-1,0 0 1,0-1-1,0 1 1,0 0 0,0 0-1,0 0 1,0 1-1,0-1 1,0 0-1,0 0 1,0 1 0,0-1-1,0 0 1,0 1-1,0-1 1,0 1 0,1 0-1,-1 0-2,0 1 0,1-1 0,-1 1 0,0-1 0,0 1 0,0 0 0,0-1 0,-1 1 1,1 0-1,0 0 0,-1-1 0,1 3 0,1 8-18,0-1 1,-2 1 0,1 17 0,-2-21 14,1 14 21,1 43-13,-10 70-1,6-115 200,0-1 0,-1 0 0,-1-1-1,-1 1 1,0-1 0,-2 0 0,0 0-1,-13 21 1,19-36-134,0-1-1,0 1 0,0 0 1,0 0-1,-1-1 1,1 0-1,-1 1 1,0-1-1,1 0 0,-1 0 1,0 0-1,0-1 1,0 1-1,-1-1 1,1 0-1,0 0 0,0 0 1,-7 1-1,7-2-37,-1 0 0,1 0 1,0 0-1,0-1 0,0 1 0,0-1 0,0 0 0,0 0 0,0 0 1,0 0-1,0-1 0,1 1 0,-1-1 0,0 1 0,1-1 0,-1 0 1,1 0-1,0-1 0,-1 1 0,1 0 0,-2-3 0,1 0-32,0 1 0,-1-1 0,2 1 0,-1-1 0,0 0 0,1 0 0,0 0 0,0 0 0,1-1-1,-1 1 1,1-1 0,0 1 0,1-1 0,-1 1 0,1-1 0,0 1 0,1-1 0,-1 1 0,1-1 0,0 1 0,0 0-1,1-1 1,-1 1 0,1 0 0,1 0 0,-1 0 0,1 0 0,-1 0 0,2 0 0,-1 1 0,0 0 0,1-1-1,0 1 1,6-5 0,15-11-1143,1 1 0,51-27 0,-9 8-3560</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5:41.498"/>
    </inkml:context>
    <inkml:brush xml:id="br0">
      <inkml:brushProperty name="width" value="0.035" units="cm"/>
      <inkml:brushProperty name="height" value="0.035" units="cm"/>
    </inkml:brush>
  </inkml:definitions>
  <inkml:trace contextRef="#ctx0" brushRef="#br0">25 489 17164,'-3'5'1208,"-1"0"0,1 1 0,-1-1 0,2 0 0,-4 8 0,6-12-1140,-1 0-1,1 0 1,-1-1 0,1 1-1,0 0 1,0 0-1,-1 0 1,1 0-1,0 0 1,0 0-1,0 0 1,0 0-1,0-1 1,0 1-1,0 0 1,1 0 0,-1 0-1,0 0 1,0 0-1,1 0 1,-1 0-1,0-1 1,1 1-1,-1 0 1,1 0-1,-1 0 1,1-1-1,-1 1 1,1 0 0,0-1-1,-1 1 1,1-1-1,0 1 1,0 0-1,-1-1 1,1 1-1,0-1 1,0 0-1,0 1 1,-1-1 0,1 0-1,0 0 1,0 1-1,0-1 1,1 0-1,6 0 1,-1 1-1,0-2 1,0 1-1,1-1 0,-1 0 1,0 0-1,0-1 1,0 0-1,0-1 1,0 1-1,-1-1 1,1 0-1,10-8 1,4-2 61,-2-2 0,33-29 0,-27 17-76,-1-1-1,-1 0 1,-2-2-1,20-37 0,-39 64-45,0 0-15,-3 4 0,0-1 0,0 1 0,0 0 0,0-1 1,-1 1-1,1 0 0,0 0 0,1 0 0,-1 0 1,0 0-1,-1 2 0,-1 1-12,-27 29-39,-39 58 1,59-77 65,0 1 0,2 0 0,0 1 1,1 0-1,0 0 0,-8 34 1,15-48-10,-1 0 1,0 0-1,1 0 1,0 1-1,-1-1 1,1 0 0,0 0-1,0 1 1,0-1-1,1 0 1,-1 0-1,0 1 1,1-1 0,-1 0-1,1 0 1,0 0-1,0 0 1,0 0-1,0 0 1,0 0 0,0 0-1,1 0 1,-1 0-1,0-1 1,1 1-1,0-1 1,-1 1 0,4 2-1,-1-3-4,0 0 1,-1 0-1,1 0 0,0 0 1,0 0-1,0-1 0,0 1 1,0-1-1,0 0 0,0-1 1,-1 1-1,1-1 0,0 1 1,0-1-1,4-2 0,7-2 4,0-1-1,-1-1 0,0 0 0,-1-1 0,0 0 1,0-1-1,0 0 0,-1-1 0,21-23 0,5-11 43,44-64 0,-54 68-23,11-15 31,-2-2 0,-3-1 0,36-84 0,-68 132-22,-6 13-40,-10 21-7,1 1 1,1 1-1,1 0 1,-9 34-1,19-55 21,-12 35 8,3 0 1,1 0-1,-6 64 1,14-79-3,0 0-1,1 0 1,1 0 0,2-1 0,0 1-1,2 0 1,8 24 0,-12-46 29,3-17 94,-3-3-99,0 0-1,-2 0 1,0 0 0,-1-1 0,-7-23 0,5 18-12,-6-17 6,-1 0-1,-2 0 0,-33-66 1,45 103-20,19-3-115,-11 7 85,1 0-1,-1 0 1,0 1 0,8 2-1,16 5-137,35 1-684,17 0-831</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5:42.744"/>
    </inkml:context>
    <inkml:brush xml:id="br0">
      <inkml:brushProperty name="width" value="0.035" units="cm"/>
      <inkml:brushProperty name="height" value="0.035" units="cm"/>
    </inkml:brush>
  </inkml:definitions>
  <inkml:trace contextRef="#ctx0" brushRef="#br0">248 17 10474,'1'-3'1095,"-2"-7"4865,-10 7 5124,5 3-11027,0 0-16,0 0 1,0 0 0,0 1-1,0 0 1,0 0-1,0 0 1,-12 5-1,12-4-9,-12 5 90,0 1 1,-21 13 0,33-17-119,0 0 1,1 0 0,-1 1 0,1 0-1,0 0 1,0 0 0,0 1-1,1-1 1,-7 13 0,4-7-13,5-7 6,-1-1 0,1 1 0,0-1-1,1 1 1,-4 7 0,5-10 1,0 0 0,0 0-1,0 0 1,0 0 0,0 0 0,0-1 0,0 1-1,0 0 1,0 0 0,0 0 0,0 0 0,1 0 0,-1-1-1,0 1 1,1 0 0,-1 0 0,0-1 0,1 1-1,-1 0 1,1 0 0,0-1 0,-1 1 0,1-1 0,-1 1-1,1 0 1,0-1 0,-1 1 0,1-1 0,0 1-1,0-1 1,-1 0 0,1 1 0,1-1 0,25 11-43,37 8-1,-44-15 48,-1 2-1,0 0 0,0 2 0,30 16 0,-48-24-2,1 1 0,-1-1 0,0 1 0,0 0 0,0-1 0,0 1 0,0 0 0,0 0 0,0 0 0,0 0 0,0 0 0,0 0 0,-1 0 0,1 0 0,0 0 0,-1 0 0,1 0 0,-1 1 0,1-1 0,-1 0 0,1 0 0,-1 1 0,0 1 0,0-1 0,-1 0 0,1-1 0,-1 1 0,0-1 0,0 1 0,0-1 0,0 1 0,0-1 0,0 0 0,0 1 0,-1-1 0,1 0 0,0 0 0,-1 0 0,1 0 0,-1 0 0,-2 1 0,-7 5 78,-1 0-1,1-1 0,-2-1 0,1 0 1,-1-1-1,1 0 0,-26 4 0,32-7-60,1-1-1,-1 1 1,1-1-1,-1 0 0,1-1 1,-1 1-1,1-1 0,-1 0 1,1 0-1,0-1 0,-1 0 1,1 0-1,0 0 0,0 0 1,0-1-1,1 0 0,-1 0 1,0 0-1,1 0 0,-7-8 1,11 10-76,0 0 0,0 1 0,0-1 0,1 0 0,-1 1 0,0-1 0,1 0 0,-1 1 0,0-1 0,1 1 0,-1-1-1,1 1 1,-1-1 0,1 1 0,-1-1 0,1 1 0,0 0 0,-1-1 0,1 1 0,-1 0 0,1-1 0,1 1 0,18-5-1880,10 2-463</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5:42.945"/>
    </inkml:context>
    <inkml:brush xml:id="br0">
      <inkml:brushProperty name="width" value="0.035" units="cm"/>
      <inkml:brushProperty name="height" value="0.035" units="cm"/>
    </inkml:brush>
  </inkml:definitions>
  <inkml:trace contextRef="#ctx0" brushRef="#br0">11 1 21269,'0'0'7353,"-2"1"-7025,1 1-144,-1-1-136,1 0 40,1 2-912,-4 42-944</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5:43.101"/>
    </inkml:context>
    <inkml:brush xml:id="br0">
      <inkml:brushProperty name="width" value="0.035" units="cm"/>
      <inkml:brushProperty name="height" value="0.035" units="cm"/>
    </inkml:brush>
  </inkml:definitions>
  <inkml:trace contextRef="#ctx0" brushRef="#br0">34 1 19452,'-6'18'2129,"-1"0"407,-3-3-543,4-2-465,2-3-640,4-4-496,1-6-1072</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5:45.013"/>
    </inkml:context>
    <inkml:brush xml:id="br0">
      <inkml:brushProperty name="width" value="0.035" units="cm"/>
      <inkml:brushProperty name="height" value="0.035" units="cm"/>
    </inkml:brush>
  </inkml:definitions>
  <inkml:trace contextRef="#ctx0" brushRef="#br0">148 32 10362,'5'-6'2321,"-3"5"-988,0-1 1,-1 1-1,1-1 0,-1 0 0,0 1 0,1-1 1,-1 0-1,0 0 0,0 0 0,1-3 1,-9 3-78,0 1-1200,0 1 0,0-1 1,0 1-1,-1 0 0,1 1 0,0 0 1,0 0-1,0 0 0,0 1 0,0 0 1,0 1-1,1-1 0,-8 5 0,10-5-59,0 1-1,0-1 1,0 1-1,1 0 0,-1 1 1,1-1-1,0 0 1,0 1-1,0 0 1,0 0-1,1 0 1,-1 0-1,1 0 0,0 0 1,0 1-1,1-1 1,-1 1-1,1-1 1,0 1-1,0-1 0,0 1 1,1 5-1,0-8 1,0 0-1,0 0 0,0-1 0,1 1 1,-1 0-1,1-1 0,-1 1 0,1 0 1,-1-1-1,1 1 0,0 0 0,0-1 1,0 0-1,0 1 0,0-1 0,0 1 1,0-1-1,1 0 0,-1 0 0,0 0 1,1 0-1,-1 0 0,1 0 0,-1 0 1,1 0-1,-1 0 0,1-1 0,0 1 1,-1-1-1,3 1 0,8 2-40,-1-1 1,0 0-1,20 0 0,-10 0-21,-8 0 30,3-1-1,-1 1-1,1 0 0,-1 1 0,0 1 1,0 1-1,19 8 0,-33-13 34,0 1 0,1-1-1,-1 1 1,0 0 0,0 0 0,1-1-1,-1 1 1,0 0 0,0 0 0,0 0-1,0 0 1,0 0 0,0 1 0,-1-1 0,1 0-1,0 0 1,0 1 0,-1-1 0,1 0-1,-1 1 1,1-1 0,0 3 0,-2-2 2,1-1 0,0 1 0,-1 0 1,1-1-1,-1 1 0,1-1 0,-1 1 1,0-1-1,0 1 0,1-1 1,-1 1-1,0-1 0,0 0 0,-1 0 1,1 1-1,-2 1 0,-4 2 58,0 0 0,0 0 0,0 0-1,-1-1 1,0 0 0,-11 4 0,4-4 75,0 0 1,-1-1 0,1-1-1,-1-1 1,1 0-1,-28-2 1,7 1-608,38-1-1041,10-1-733</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5:45.461"/>
    </inkml:context>
    <inkml:brush xml:id="br0">
      <inkml:brushProperty name="width" value="0.035" units="cm"/>
      <inkml:brushProperty name="height" value="0.035" units="cm"/>
    </inkml:brush>
  </inkml:definitions>
  <inkml:trace contextRef="#ctx0" brushRef="#br0">235 55 20308,'-1'-4'465,"0"1"0,0 0 0,-1 0 0,1 0 0,0 0 0,-1 0 0,0 0 0,0 0-1,0 0 1,0 1 0,0-1 0,-1 1 0,1-1 0,-1 1 0,-2-2 0,3 3-381,-1 0 0,1 0 1,0 0-1,-1 0 0,1 0 1,-1 1-1,1-1 0,-1 1 0,0 0 1,1 0-1,-1 0 0,1 0 1,-1 0-1,1 0 0,-1 1 0,1-1 1,-1 1-1,1-1 0,-1 1 1,-2 2-1,-3 1-76,1 0 0,0 0 1,0 1-1,1 0 0,-1 0 0,1 1 1,0 0-1,1 0 0,-1 0 0,-7 13 0,2-1-16,0 0 0,2 0 0,-9 24-1,13-30 7,1 0 0,1 1 0,0 0 1,-2 22-1,5-32 1,0 0 0,0 0 0,0 0 0,0 0 1,1 0-1,-1 0 0,1 0 0,0 0 0,0 0 1,0-1-1,0 1 0,2 3 0,-2-5 1,0 0 0,0 0 0,0 0 0,0 0 0,0 0 0,0 0 0,1 0 0,-1 0 0,0 0 0,1-1 0,-1 1 0,1 0 0,-1-1 0,0 1 0,1-1 0,0 0 0,-1 1 0,1-1 0,-1 0 0,1 0 0,-1 0 0,1 0 0,-1 0 0,4-1 0,1 0 7,1-1 1,-1 0-1,0-1 0,1 1 0,-1-1 0,0 0 0,-1-1 1,1 1-1,0-1 0,-1 0 0,7-7 0,9-10 39,23-28 0,-34 38-29,6-8 52,0 0-1,-1-2 1,-1 0 0,-1 0-1,15-33 1,-23 38-46,-13 44-138,1 2 0,2-1 1,1 1-1,-1 54 0,5-81 12,1 0 0,-1-1 0,1 1-1,-1 0 1,1 0 0,0 0 0,0-1-1,0 1 1,3 4 0,-3-6 7,-1 0-1,1 0 1,0 0 0,0 0-1,0 0 1,0 0 0,0-1-1,0 1 1,0 0-1,0-1 1,0 1 0,0-1-1,0 1 1,0-1 0,1 0-1,-1 1 1,0-1 0,0 0-1,0 0 1,1 0 0,-1 0-1,0 0 1,0 0 0,0 0-1,1 0 1,-1 0 0,2-1-1,26-11-1514</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5:46.240"/>
    </inkml:context>
    <inkml:brush xml:id="br0">
      <inkml:brushProperty name="width" value="0.035" units="cm"/>
      <inkml:brushProperty name="height" value="0.035" units="cm"/>
    </inkml:brush>
  </inkml:definitions>
  <inkml:trace contextRef="#ctx0" brushRef="#br0">105 1 18164,'-26'45'2059,"7"-12"18,-20 44 1,35-68-1902,1 0-1,0 1 0,0-1 0,1 1 1,0 0-1,1 0 0,0 0 0,0 0 1,2 18-1,0-21-22,1 0 0,0 1 0,0-1 0,0 0 0,1 0 0,0-1 0,1 1 0,-1 0 0,7 6 0,-9-11-88,0 0 0,0 0 1,1-1-1,-1 1 0,0-1 0,1 1 1,0-1-1,-1 1 0,1-1 0,0 0 1,-1 0-1,1 0 0,0 0 0,0 0 1,0 0-1,0-1 0,0 1 1,0 0-1,0-1 0,0 0 0,0 1 1,0-1-1,0 0 0,1 0 0,-1 0 1,0-1-1,0 1 0,0 0 1,0-1-1,0 1 0,0-1 0,0 0 1,0 0-1,0 0 0,0 0 0,2-2 1,7-5 8,-2 0 1,1-1-1,-1 0 0,-1-1 1,0 1-1,0-2 1,-1 1-1,0-1 0,-1 0 1,0-1-1,7-19 1,-9 19-32,1-1-1,-2 0 1,0 0 0,0 0 0,-2-1 0,1 1 0,-2 0 0,0-1-1,0 1 1,-5-27 0,4 37-54,-3 6-51,2 0 57,0 0 0,0 0 1,0 0-1,0 0 1,1 0-1,-1 0 0,1 0 1,0 0-1,0 1 1,0-1-1,0 1 0,0-1 1,1 0-1,0 1 0,-1-1 1,1 1-1,1-1 1,-1 1-1,1 5 0,0-7 4,-1 0-1,1 1 0,-1-1 1,1 0-1,0 1 0,0-1 1,0 0-1,0 0 0,0 0 1,0 0-1,0 0 0,1 0 1,-1 0-1,1 0 0,0 0 1,-1-1-1,1 1 0,0-1 1,0 1-1,0-1 0,0 0 1,0 0-1,0 1 0,1-2 1,-1 1-1,0 0 0,1 0 1,-1-1-1,0 1 0,5-1 1,2 0 4,-1-1 0,1 0 0,-1-1 0,1 1 1,-1-2-1,0 1 0,0-1 0,0-1 0,0 1 1,0-1-1,-1-1 0,0 1 0,9-8 0,-6 4 9,-1 0 0,0 0 0,0-1-1,-1 0 1,0-1 0,-1 0 0,0 0 0,10-19-1,-12 15 6,-2 5-41,-4 18-26,-16 66-60,-2 10 93,18-77 18,0 1 0,0 0 0,1 0 0,0-1 0,1 1 0,0 0 0,3 12 0,-4-20 0,1 1 0,-1-1 0,0 1 0,1-1-1,-1 1 1,1-1 0,0 1 0,-1-1 0,1 1-1,0-1 1,0 0 0,0 1 0,0-1 0,0 0-1,0 0 1,0 0 0,0 0 0,1 0 0,-1 0-1,0 0 1,1 0 0,-1-1 0,1 1 0,-1 0-1,1-1 1,-1 1 0,1-1 0,-1 1 0,1-1-1,-1 0 1,1 0 0,-1 0 0,1 0 0,0 0-1,-1 0 1,1 0 0,-1 0 0,1-1 0,-1 1-1,1-1 1,-1 1 0,1-1 0,2-1 0,7-3 7,-1-1 0,1 0 0,-1-1 0,15-12 1,-21 15-11,29-22 6,39-24-1,-62 43-5,1 2 0,0-1 0,0 1 0,0 1 0,0 0-1,1 0 1,-1 1 0,22-2 0,-31 5-2,1 0-1,0 0 1,-1 0-1,1 0 1,-1 0 0,1 1-1,0-1 1,-1 1-1,1 0 1,-1 0-1,1 0 1,-1 0 0,0 0-1,1 0 1,-1 1-1,0-1 1,0 1-1,0 0 1,0-1 0,0 1-1,0 0 1,-1 0-1,4 5 1,-3-3 4,0 0 0,0 0 0,0 1 0,-1-1 0,1 0 0,-1 1 0,0 0 0,0-1 0,-1 1-1,0 0 1,1-1 0,-2 7 0,1-4 29,8-19-6102</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5:46.396"/>
    </inkml:context>
    <inkml:brush xml:id="br0">
      <inkml:brushProperty name="width" value="0.035" units="cm"/>
      <inkml:brushProperty name="height" value="0.035" units="cm"/>
    </inkml:brush>
  </inkml:definitions>
  <inkml:trace contextRef="#ctx0" brushRef="#br0">0 3 15507,'5'-3'5962,"-4"3"-5074,1 0-240,29 19-504,-11-3-120,15 2-288,2 0-360</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5:46.705"/>
    </inkml:context>
    <inkml:brush xml:id="br0">
      <inkml:brushProperty name="width" value="0.035" units="cm"/>
      <inkml:brushProperty name="height" value="0.035" units="cm"/>
    </inkml:brush>
  </inkml:definitions>
  <inkml:trace contextRef="#ctx0" brushRef="#br0">207 1 11715,'0'0'13312,"-2"2"-12173,-4 3-952,1 0 1,0 1 0,1 0 0,-1 0 0,1 0 0,1 1 0,-1-1 0,-3 11-1,-21 60 47,27-75-225,-6 24-2,1 0-1,0 1 1,-2 49-1,9 77-32,0 0 85,-2-140 88,-1 0 0,-4 20-1,6-30-62,-1 0-1,0 0 0,0 0 1,0-1-1,0 1 0,0 0 1,0-1-1,-1 1 0,1-1 1,-1 1-1,0-1 0,0 0 1,0 0-1,0 0 0,0 0 1,0 0-1,-4 2 0,5-4-50,0 1-1,0-1 1,0 0-1,0 0 0,0 0 1,0 0-1,0 0 0,0 0 1,0 0-1,0 0 0,0 0 1,0 0-1,0 0 1,0-1-1,0 1 0,0 0 1,0-1-1,0 1 0,0-1 1,0 1-1,0-1 1,0 0-1,0 1 0,0-1 1,1 0-1,-1 0 0,0 1 1,0-1-1,1 0 0,-1-1 1,-2-2 19,0 0 0,1 0 0,-1 0 0,1 0-1,-2-8 1,-3-13-50,2-1-1,1-1 1,1 1-1,1 0 1,1-1 0,5-47-1,-4 67-200,1 0 0,0 0 0,0-1 0,1 1 0,-1 0 0,1 0-1,1 1 1,0-1 0,0 0 0,0 1 0,1-1 0,-1 1 0,1 0 0,1 1 0,-1-1 0,1 1 0,0-1-1,1 2 1,-1-1 0,10-6 0,24-11-2071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40.527"/>
    </inkml:context>
    <inkml:brush xml:id="br0">
      <inkml:brushProperty name="width" value="0.025" units="cm"/>
      <inkml:brushProperty name="height" value="0.025" units="cm"/>
    </inkml:brush>
  </inkml:definitions>
  <inkml:trace contextRef="#ctx0" brushRef="#br0">237 46 2498,'0'0'26265,"-11"-7"-25427,-2 0-655,0 1 0,0 0 0,-27-8 1,36 13-165,0 0 0,0 0 0,0 0 0,0 0 0,0 1 0,0-1 0,0 1 0,0 0-1,0 0 1,-1 1 0,1-1 0,0 1 0,0 0 0,0 0 0,0 0 0,0 1 0,0-1 0,1 1 0,-1 0 0,0 0 0,1 0 0,-5 4 0,7-5-24,0 0-1,1 0 0,-1 0 0,1 0 0,-1 0 0,1-1 1,-1 1-1,1 0 0,-1 0 0,1 0 0,0 0 0,0 0 0,-1 1 1,1-1-1,0 0 0,0 0 0,0 0 0,0 0 0,0 0 1,1 0-1,-1 0 0,0 0 0,0 0 0,1 0 0,-1 0 1,0 0-1,1 0 0,-1 0 0,1 0 0,-1 0 0,1 0 0,0-1 1,-1 1-1,1 0 0,0 0 0,0-1 0,-1 1 0,1 0 1,0-1-1,0 1 0,1 0 0,46 27-194,-35-21 96,-7-4 45,0 1 1,0 1-1,0-1 1,-1 1-1,1 0 1,-1 0 0,-1 0-1,1 1 1,-1 0-1,4 7 1,-6-11 75,-1 0 1,0 1-1,0-1 1,0 0-1,0 1 0,-1-1 1,1 1-1,-1-1 1,1 1-1,-1-1 0,0 1 1,0-1-1,0 1 1,0 0-1,0-1 1,-1 1-1,1-1 0,-1 1 1,0-1-1,0 0 1,1 1-1,-2-1 0,1 0 1,0 1-1,0-1 1,-1 0-1,1 0 0,-1 0 1,0 0-1,1 0 1,-4 2-1,-5 3 186,1 0-1,-1-1 1,0 0-1,-1 0 0,1-2 1,-1 1-1,0-1 1,0-1-1,0 1 1,-1-2-1,1 0 1,-22 1-1,33-3-219,0 0 0,0 0 0,-1 0 0,1 0 0,0 0 0,0 0 0,-1 0 0,1 0 0,0 0 0,0 0 0,-1 0 0,1 0 0,0 0 0,0 0 0,-1 0 0,1 0 0,0 0 0,0-1 0,-1 1 0,1 0 0,0 0 0,0 0 0,0 0 0,-1-1 0,1 1 0,0 0 0,0 0 0,0 0 0,0-1-1,0 1 1,-1 0 0,1 0 0,0-1 0,0 1 0,0 0 0,0 0 0,0-1 0,0 1 0,0 0 0,5-13-1724,13-11-3124,10-6-1114,6-6-2247</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5:47.035"/>
    </inkml:context>
    <inkml:brush xml:id="br0">
      <inkml:brushProperty name="width" value="0.035" units="cm"/>
      <inkml:brushProperty name="height" value="0.035" units="cm"/>
    </inkml:brush>
  </inkml:definitions>
  <inkml:trace contextRef="#ctx0" brushRef="#br0">115 31 22373,'1'-2'454,"-1"0"-1,0 0 1,0 0 0,0 0 0,0 0-1,0 0 1,0-1 0,-1 1 0,0-3 0,0 4-381,1 1 1,-1-1 0,1 1-1,-1-1 1,1 1 0,-1-1-1,1 1 1,-1 0 0,1-1-1,-1 1 1,0 0 0,1 0-1,-1-1 1,0 1 0,1 0 0,-1 0-1,0 0 1,1 0 0,-1 0-1,0 0 1,1 0 0,-1 0-1,0 0 1,0 0 0,1 0-1,-1 0 1,0 0 0,1 1 0,-1-1-1,0 0 1,1 1 0,-1-1-1,1 0 1,-1 1 0,1-1-1,-2 1 1,-9 4-17,0 1 0,-17 12 1,24-16-57,1 1 0,-1 0 0,1 0 0,0 0 0,0 0 0,0 0 0,0 1 0,0-1 0,1 1 0,0 0 0,-3 5 0,5-8-2,-1 0 0,1 0 0,0 0 0,0 0-1,0 1 1,0-1 0,0 0 0,0 0 0,0 0 0,0 0 0,1 0-1,-1 0 1,0 0 0,0 0 0,1 0 0,-1 0 0,1 0 0,-1 0 0,1 0-1,-1 0 1,1-1 0,0 1 0,-1 0 0,1 0 0,0 0 0,0-1-1,0 1 1,-1 0 0,1-1 0,0 1 0,0-1 0,0 1 0,0-1 0,0 0-1,0 1 1,2 0 0,4 1-2,0 0 0,-1-1 0,15 3-1,45 0 14,-45-3-9,0 1 1,0 0-1,-1 1 0,25 8 0,-43-11-2,0 1 0,0 0 0,0-1 1,0 1-1,-1 0 0,1 0 0,0 0 0,0 1 0,-1-1 0,1 0 0,-1 1 0,3 2 0,-3-4 0,-1 1 1,0 0-1,0 0 1,1 0-1,-1 0 0,0 0 1,0-1-1,0 1 1,0 0-1,0 0 0,0 0 1,0 0-1,0 0 1,0 0-1,0-1 1,0 1-1,-1 0 0,1 0 1,0 0-1,-1 0 1,1-1-1,-1 1 0,1 0 1,0 0-1,-1-1 1,0 1-1,1 0 0,-1-1 1,1 1-1,-2 1 1,-10 7-18,0 0 1,0-1-1,0 0 1,-1-1-1,0 0 1,-1-1-1,1 0 1,-27 6-1,5-5-1050</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5:47.812"/>
    </inkml:context>
    <inkml:brush xml:id="br0">
      <inkml:brushProperty name="width" value="0.035" units="cm"/>
      <inkml:brushProperty name="height" value="0.035" units="cm"/>
    </inkml:brush>
  </inkml:definitions>
  <inkml:trace contextRef="#ctx0" brushRef="#br0">143 79 20260,'2'-79'7435,"-13"101"-6363,4 4-1082,1 0-1,2 0 0,-3 27 0,2-6-8,-4 15 54,-13 130 133,19-152-31,3 0-1,7 72 1,0-80 206,-6-31-204,5-20 33,-7 5-144,0 0 1,-1 1 0,-1-1-1,0 0 1,-1 1 0,0-1-1,-9-17 1,2 0-9,-38-111 0,48 139-48,5 4 1,-1 0-1,1 1 1,-1-1-1,1 1 1,-1 0-1,0 0 0,0 0 1,0 0-1,0 0 1,0 1-1,3 3 1,9 7-248,-3-6-240,0-1 0,1 0 0,-1 0 1,21 5-1,22 4-1586</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5:48.092"/>
    </inkml:context>
    <inkml:brush xml:id="br0">
      <inkml:brushProperty name="width" value="0.035" units="cm"/>
      <inkml:brushProperty name="height" value="0.035" units="cm"/>
    </inkml:brush>
  </inkml:definitions>
  <inkml:trace contextRef="#ctx0" brushRef="#br0">234 64 21341,'-9'-1'442,"1"0"1,-1 1 0,0 0 0,0 1 0,0 0 0,0 1-1,0-1 1,0 2 0,1-1 0,-1 1 0,-15 8-1,16-7-371,0 1 0,0 0 0,1 0 0,0 1 0,0 0 0,0 0-1,1 0 1,0 1 0,0 0 0,0 0 0,1 1 0,0-1 0,1 1-1,0 0 1,0 1 0,0-1 0,1 1 0,-3 13 0,6-20-63,-1-1 0,1 1 0,0 0 0,0 0 0,-1 0 0,1 0 0,0 0 0,0 0 0,1 0 0,-1 0 0,0 0 0,1 0 0,-1 0 0,1 0 0,0 0-1,0-1 1,-1 1 0,3 3 0,-2-4 14,0 0 0,0 0 0,1 0 0,-1 0 0,0 0-1,1-1 1,-1 1 0,1 0 0,-1-1 0,1 1 0,-1-1-1,1 1 1,-1-1 0,1 0 0,0 0 0,-1 1 0,4-1-1,2-1 67,0 0-1,0 0 0,0-1 0,0 1 0,0-1 0,-1-1 0,1 1 0,10-7 0,-3 0-16,0 0-1,0-1 1,0 0 0,-1-1-1,-1-1 1,18-21 0,-24 26-62,-1 0 0,0 0 0,0 0 1,-1-1-1,0 0 0,-1 1 0,1-2 1,-1 1-1,-1 0 0,0-1 0,0 1 1,-1-1-1,0 1 0,0-16 0,-1 23-28,0-1-1,0 1 0,0-1 0,0 1 0,0-1 1,0 1-1,-1-1 0,1 1 0,-1-1 0,1 1 1,-1 0-1,1-1 0,-1 1 0,0 0 0,0 0 1,1-1-1,-1 1 0,-2-2 0,3 3-11,-1 0-1,1 0 0,0 0 1,-1 0-1,1 0 0,-1 0 1,1 0-1,0 0 0,-1 0 0,1 0 1,0 0-1,-1 0 0,1 0 1,-1 0-1,1 0 0,0 0 1,-1 0-1,1 0 0,0 0 1,-1 0-1,1 1 0,0-1 1,-1 0-1,1 0 0,-1 1 1,-10 14-1134,10-11 873,-1 0 1,0-1 0,1 1-1,0 0 1,0 0-1,0 0 1,1 1-1,-1-1 1,1 0-1,0 0 1,0 0 0,1 6-1,7 21-1720</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5:48.466"/>
    </inkml:context>
    <inkml:brush xml:id="br0">
      <inkml:brushProperty name="width" value="0.035" units="cm"/>
      <inkml:brushProperty name="height" value="0.035" units="cm"/>
    </inkml:brush>
  </inkml:definitions>
  <inkml:trace contextRef="#ctx0" brushRef="#br0">187 296 21237,'0'-2'183,"1"0"0,-1 1 0,0-1 0,0 0 0,-1 1 0,1-1 1,0 0-1,-1 1 0,1-1 0,-1 0 0,1 1 0,-1-1 1,0 1-1,1-1 0,-1 1 0,0-1 0,0 1 0,0 0 1,0-1-1,0 1 0,-1 0 0,1 0 0,-2-1 0,1 1-107,1 1 0,-1-1 0,0 1-1,0 0 1,1 0 0,-1 0-1,0 0 1,0 0 0,1 0 0,-1 0-1,0 1 1,0-1 0,1 1 0,-1-1-1,0 1 1,1 0 0,-1-1-1,1 1 1,-1 0 0,1 0 0,-1 0-1,1 0 1,-3 2 0,-9 10-22,1 0 0,0 0 1,1 1-1,0 0 0,1 1 0,0 0 0,2 1 1,0 0-1,0 0 0,2 1 0,-10 33 1,15-46-36,0-1 1,1 1 0,-1 0-1,1 0 1,-1 0 0,1-1-1,0 1 1,1 0-1,-1 0 1,1 0 0,0 0-1,1 4 1,-1-6-3,0 0 1,0-1-1,0 1 0,0-1 1,0 1-1,0-1 0,1 0 1,-1 1-1,0-1 0,1 0 1,-1 0-1,1 0 0,-1 0 0,1 0 1,0-1-1,-1 1 0,1 0 1,0-1-1,0 1 0,-1-1 1,1 1-1,0-1 0,0 0 1,0 0-1,-1 0 0,1 0 1,0 0-1,2-1 0,6 0 62,-1-1-1,1-1 1,-1 0 0,0 0-1,0 0 1,0-1-1,-1-1 1,1 0 0,-1 0-1,0 0 1,-1-1 0,1 0-1,7-8 1,7-8 21,-1-1 0,32-45 1,-33 38-44,-1 0 1,-2-1-1,14-35 1,-23 45-37,0 0 0,-2 0 1,0 0-1,-1-1 0,-1 0 0,0-23 1,-4 45-22,-2-35-4,2 34 2,0 1 0,0-1 0,0 1 0,0-1 1,0 0-1,0 1 0,-1-1 0,1 1 1,0-1-1,0 0 0,-1 1 0,1-1 1,0 1-1,-1-1 0,1 1 0,0-1 1,-1 1-1,1-1 0,-1 1 0,1 0 1,0-1-1,-1 1 0,1 0 0,-1-1 0,0 1 1,1 0-1,-1-1 0,1 1 0,-1 0 1,1 0-1,-1 0 0,0 0 0,1-1 1,-1 1-1,1 0 0,-1 0 0,0 0 1,1 0-1,-1 0 0,1 1 0,-1-1 1,0 0-1,1 0 0,-1 0 0,1 0 0,-1 1 1,1-1-1,-1 0 0,0 0 0,1 1 1,-1-1-1,0 1 0,-4 3-10,1 0 1,-1 0-1,1 0 0,0 0 0,0 1 0,0 0 0,1 0 1,-4 6-1,-22 46-26,22-42 34,-8 18 1,1 0-1,-17 68 0,26-82 3,2-1 0,0 1 0,1 0 0,1 0 0,1 0 0,1 0 0,3 23 0,-3-38-30,0 1-1,0 0 0,0-1 0,0 0 0,1 1 0,0-1 0,0 0 0,0 0 0,0 0 0,1 0 0,-1 0 0,1 0 0,0-1 0,0 1 0,0-1 0,1 0 0,-1 0 0,1 0 0,0-1 0,0 1 0,0-1 0,0 0 0,0 0 0,0 0 0,1 0 0,-1-1 0,1 0 0,-1 0 1,1 0-1,8 0 0,33-1-1634</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5:49.286"/>
    </inkml:context>
    <inkml:brush xml:id="br0">
      <inkml:brushProperty name="width" value="0.035" units="cm"/>
      <inkml:brushProperty name="height" value="0.035" units="cm"/>
    </inkml:brush>
  </inkml:definitions>
  <inkml:trace contextRef="#ctx0" brushRef="#br0">186 33 19788,'-4'-3'508,"0"0"-1,0 0 0,0 1 0,0-1 1,0 1-1,0 0 0,-1 0 1,1 1-1,-1-1 0,1 1 1,-1 0-1,0 1 0,-6-1 0,7 1-457,0 0 0,1 1-1,-1-1 1,1 1 0,-1 0-1,1 0 1,-1 1 0,1-1-1,0 1 1,0-1 0,-1 1-1,1 0 1,0 0 0,1 1-1,-1-1 1,0 1 0,1-1-1,-3 4 1,-4 5 119,1 0 1,0 0-1,-9 21 1,15-29-137,0 1 1,0 0 0,0 0-1,1 0 1,0 0-1,0 0 1,0 0-1,0 0 1,1 1-1,-1-1 1,1 0 0,0 0-1,0 1 1,1-1-1,1 7 1,-2-10-30,1 1-1,-1-1 1,1 0 0,0 1 0,0-1-1,0 0 1,0 0 0,-1 0 0,2 1-1,-1-1 1,0 0 0,0 0 0,0-1-1,0 1 1,1 0 0,-1 0 0,0 0-1,0-1 1,1 1 0,-1-1 0,1 1-1,-1-1 1,1 0 0,-1 1 0,1-1-1,-1 0 1,1 0 0,-1 0 0,1 0-1,-1 0 1,1 0 0,-1-1 0,0 1-1,1 0 1,-1-1 0,1 1 0,-1-1-1,0 0 1,3-1 0,4-2 27,1 0 1,-1-1-1,-1 0 0,15-12 1,-9 6 4,0-1 0,-1-1 0,15-20 0,-23 28-29,-1 0 1,1 0-1,-1 0 0,-1 0 1,1-1-1,-1 1 1,0-1-1,0 0 1,0 1-1,-1-1 0,0 0 1,0 0-1,0-11 1,-3 17-21,-4 9-17,-4 13-45,5-8 48,-4 7 12,1 0-1,2 1 0,0 0 1,-5 37-1,10-56 15,1-1 1,0 0-1,-1 1 0,1-1 0,0 0 1,1 1-1,-1-1 0,0 1 1,1-1-1,-1 0 0,1 1 1,0-1-1,0 0 0,0 0 1,0 0-1,0 0 0,0 0 0,1 0 1,-1 0-1,1 0 0,-1 0 1,1 0-1,0-1 0,-1 1 1,1-1-1,0 1 0,0-1 1,0 0-1,0 0 0,0 0 0,1 0 1,-1 0-1,0 0 0,3 0 1,0 0 5,0-1 1,1 1 0,-1-1-1,0-1 1,0 1-1,1-1 1,-1 0 0,0 0-1,0 0 1,0-1-1,0 1 1,0-1 0,0-1-1,6-3 1,0-1 11,-1 0-1,0-1 1,-1-1 0,0 1-1,0-1 1,-1-1 0,0 0 0,8-12-1,-10 13-8,-1 1-1,-1-1 1,1 0-1,-2 0 0,1 0 1,-1-1-1,-1 1 1,1-1-1,-2 0 1,2-17-1,-3 24-30,-3 6-22,-3 4 28,1-1-1,0 1 1,1 1-1,0-1 1,0 1-1,0 0 1,-2 8-1,4-11 15,1 1-1,-1-1 1,1 0 0,1 0-1,-1 1 1,1 5-1,0-9 3,0 0 0,0 0 0,0 0 0,1 0 0,-1 0 0,1 0 0,-1 0 1,1 0-1,0 0 0,0-1 0,0 1 0,0 0 0,0 0 0,0-1 0,0 1 0,2 1 0,-1-1 1,1-1 0,-1 1 0,0-1 0,1 0 0,-1 0 0,1 0 0,-1 0 0,1 0 0,0 0 0,-1-1 0,1 0 0,0 1 0,-1-1 0,1 0 0,0 0 0,0 0 1,-1-1-1,1 1 0,0-1 0,4-1 0,6-2 15,-1 0-1,22-11 1,42-28 36,-56 30-42,1 0 1,32-12-1,-53 24-11,0 1 0,1 0 0,-1 0 1,0 0-1,1 0 0,-1 0 0,1 0 0,-1 0 0,0 0 0,1 0 0,-1 0 1,0 0-1,1 0 0,-1 0 0,1 0 0,-1 0 0,0 0 0,1 0 0,-1 0 1,1 0-1,-1 1 0,0-1 0,1 0 0,-1 0 0,0 0 0,1 1 0,-1-1 1,0 0-1,0 1 0,1-1 0,-1 0 0,0 0 0,0 1 0,1-1 1,-1 0-1,0 1 0,0-1 0,0 1 0,0-1 0,0 0 0,1 1 0,-1-1 1,0 0-1,0 1 0,0-1 0,0 1 0,0-1 0,0 0 0,0 1 0,-1 0 1,-1 22-56,2-21 50,-8 43-50,-5 28 33,-7 129 0,23-26 39,-2 46 3,-1-211 56,-1-1-1,0 0 0,-1 0 1,0 0-1,0 0 0,-1 0 0,-1 0 1,1 0-1,-7 10 0,8-17-48,1-1 0,-1 1 0,0-1 0,0 1 0,0-1 0,0 0 0,0 1 0,-1-1-1,1-1 1,-1 1 0,1 0 0,-1 0 0,1-1 0,-1 0 0,0 1 0,0-1 0,0 0-1,0 0 1,0-1 0,0 1 0,0-1 0,0 1 0,0-1 0,0 0 0,0 0 0,0 0 0,0-1-1,0 1 1,0-1 0,0 0 0,0 1 0,0-1 0,0-1 0,-5-1 0,2-1 6,-1 1 0,1-1 0,0 0 0,0-1 0,1 0 0,-1 0 0,1 0 0,0 0 0,0-1 0,1 0 0,-1 0 0,1 0 0,1 0 0,-6-12 1,3 3-32,0 1 0,1-1 1,1 0-1,1 0 0,-4-30 1,7 36-10,-1-1 1,2 1 0,-1 0-1,1 0 1,1-1 0,-1 1-1,1 0 1,1 0 0,0 1-1,0-1 1,9-16 0,-5 14-22,1 0 1,0 0 0,1 1-1,0 0 1,0 0 0,1 1-1,18-13 1,13-7-482,74-37-1,-22 21-947</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8:15.613"/>
    </inkml:context>
    <inkml:brush xml:id="br0">
      <inkml:brushProperty name="width" value="0.035" units="cm"/>
      <inkml:brushProperty name="height" value="0.035" units="cm"/>
    </inkml:brush>
  </inkml:definitions>
  <inkml:trace contextRef="#ctx0" brushRef="#br0">68 1 23685,'0'0'3656,"-5"3"-2027,-1 1-1588,1 1 0,0 0 1,0 0-1,1 0 0,-1 1 0,1 0 0,0-1 0,1 1 0,-5 10 1,6-12-35,0 1 0,0 0 0,0-1-1,1 1 1,0 0 0,0 0 0,0 0 0,0 0 0,1 1 0,0-1 0,0 0 0,0 0 0,1 0 0,1 9 0,-1-12 2,0 0 0,0 0-1,0-1 1,0 1-1,0 0 1,1-1 0,-1 1-1,0-1 1,1 1-1,-1-1 1,1 0 0,0 0-1,-1 1 1,1-1 0,0 0-1,-1-1 1,1 1-1,0 0 1,0 0 0,0-1-1,0 1 1,0-1-1,0 0 1,0 1 0,0-1-1,0 0 1,0 0 0,0 0-1,0-1 1,0 1-1,0 0 1,0-1 0,2 0-1,3-1-14,1 0-1,-1 0 0,0-1 1,0 0-1,0 0 1,0-1-1,9-6 0,10-14-215,-5-5 60</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8:15.783"/>
    </inkml:context>
    <inkml:brush xml:id="br0">
      <inkml:brushProperty name="width" value="0.035" units="cm"/>
      <inkml:brushProperty name="height" value="0.035" units="cm"/>
    </inkml:brush>
  </inkml:definitions>
  <inkml:trace contextRef="#ctx0" brushRef="#br0">6 9 27054,'-5'-8'3961,"5"9"-4818</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8:16.515"/>
    </inkml:context>
    <inkml:brush xml:id="br0">
      <inkml:brushProperty name="width" value="0.035" units="cm"/>
      <inkml:brushProperty name="height" value="0.035" units="cm"/>
    </inkml:brush>
  </inkml:definitions>
  <inkml:trace contextRef="#ctx0" brushRef="#br0">19 0 27822,'-9'0'992,"-1"0"825</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8:16.654"/>
    </inkml:context>
    <inkml:brush xml:id="br0">
      <inkml:brushProperty name="width" value="0.035" units="cm"/>
      <inkml:brushProperty name="height" value="0.035" units="cm"/>
    </inkml:brush>
  </inkml:definitions>
  <inkml:trace contextRef="#ctx0" brushRef="#br0">15 1 22853,'-6'15'1416,"1"1"289,2-2-769,3-3-280,3-7-616,5-4-624</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8:17.216"/>
    </inkml:context>
    <inkml:brush xml:id="br0">
      <inkml:brushProperty name="width" value="0.035" units="cm"/>
      <inkml:brushProperty name="height" value="0.035" units="cm"/>
    </inkml:brush>
  </inkml:definitions>
  <inkml:trace contextRef="#ctx0" brushRef="#br0">48 49 24861,'0'0'1306,"-5"7"1453,-2 5-2511,0 0 1,-9 24-1,14-30-234,-1 0 0,1 1 0,1-1 0,-1 0 0,1 1 0,0-1 1,1 0-1,-1 1 0,2 10 0,-1-15-13,0-1 0,1 1 0,-1 0 1,1-1-1,0 1 0,-1-1 0,1 1 0,0-1 1,0 0-1,0 1 0,0-1 0,0 0 0,0 1 1,0-1-1,1 0 0,-1 0 0,0 0 0,1 0 1,-1 0-1,0 0 0,1-1 0,-1 1 0,1 0 1,0-1-1,-1 1 0,1-1 0,-1 1 1,1-1-1,0 0 0,-1 0 0,1 0 0,0 0 1,-1 0-1,1 0 0,0 0 0,-1-1 0,1 1 1,0 0-1,2-2 0,5 0 20,0-1 1,0-1 0,0 0-1,-1 0 1,16-10-1,84-65 147,20-13-87,-124 90-78,0-1-1,0 1 0,1 0 1,-1 0-1,1 0 0,8-1 0,-13 2-1,1 1-1,0 0 0,0 0 0,0 0 0,-1 0 0,1 0 1,0 0-1,0 0 0,-1 1 0,1-1 0,0 0 0,0 0 1,-1 1-1,1-1 0,0 0 0,-1 1 0,1-1 0,0 0 1,-1 1-1,1-1 0,-1 1 0,1-1 0,0 1 0,-1 0 1,1-1-1,-1 1 0,0-1 0,1 1 0,-1 0 1,0-1-1,1 1 0,-1 0 0,0 0 0,1-1 0,-1 1 1,0 0-1,0 0 0,0-1 0,0 1 0,0 0 0,0 0 1,0 0-1,0-1 0,0 1 0,0 0 0,-1 0 0,1 0 0,-2 13 15,0 0 0,-1 0 0,-6 17 0,5-20 0,1-1 0,0 1-1,1 0 1,0-1 0,1 1-1,0 18 1,1-27-12,0-1 0,0 0 0,0 0-1,0 0 1,0 1 0,1-1 0,-1 0 0,0 0-1,1 0 1,-1 1 0,1-1 0,-1 0 0,1 0-1,0 0 1,0 0 0,-1 0 0,1 0 0,0 0-1,0 0 1,0-1 0,0 1 0,0 0 0,0 0-1,0-1 1,2 2 0,0-2 5,-1 1 0,0-1 0,1 1 0,-1-1-1,1 0 1,-1 0 0,1-1 0,-1 1 0,1 0 0,-1-1 0,1 1 0,2-2 0,8-3 40,-1 0 0,0-1 0,18-12 0,-29 18-45,40-30 91,-32 22-84,2 1 1,-1-1-1,1 2 0,19-10 0,-30 16-11,1-1-1,0 1 1,-1 0-1,1-1 1,0 1-1,0 0 1,-1 0-1,1 0 1,0-1-1,0 1 1,0 0-1,-1 0 1,1 0-1,0 0 1,0 1-1,-1-1 1,1 0-1,0 0 1,0 0-1,-1 1 1,1-1-1,0 0 1,0 1-1,-1-1 1,1 0-1,0 1 1,0 0-1,0 0-1,0 1-1,-1-1 0,1 0 1,0 1-1,-1-1 0,1 1 1,-1-1-1,0 1 0,1-1 1,-1 1-1,0-1 0,0 1 1,0 1-1,-1 8-37,0 0 0,0 0-1,-4 13 1,4-21 18,-20 98-2295,17-82 2950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41.009"/>
    </inkml:context>
    <inkml:brush xml:id="br0">
      <inkml:brushProperty name="width" value="0.025" units="cm"/>
      <inkml:brushProperty name="height" value="0.025" units="cm"/>
    </inkml:brush>
  </inkml:definitions>
  <inkml:trace contextRef="#ctx0" brushRef="#br0">63 0 6054,'0'0'21508,"-5"10"-20798,-8 21 374,-15 51 0,24-66-975,0-1 1,1 0 0,1 1 0,0-1 0,1 1-1,2 25 1,-1-40-102,0 0 0,0 1 0,1-1-1,-1 0 1,1 0 0,-1 1 0,1-1-1,-1 0 1,1 0 0,0 0 0,0 0 0,-1 0-1,1 0 1,0 0 0,0 0 0,0 0-1,0 0 1,0-1 0,0 1 0,0 0 0,1-1-1,-1 1 1,0-1 0,0 1 0,0-1-1,1 1 1,-1-1 0,0 0 0,0 0 0,1 1-1,-1-1 1,0 0 0,1 0 0,-1-1-1,0 1 1,1 0 0,-1 0 0,0 0 0,0-1-1,1 1 1,-1-1 0,0 1 0,1-2-1,5 0 47,0 0-1,-1-1 0,1 0 1,-1 0-1,0-1 0,9-6 1,4-9 21,-14 14-58,-1 1 1,1-1 0,0 1 0,0 0-1,11-7 1,-16 12-26,0-1 1,1 0-1,-1 0 1,0 0-1,0 0 0,1 0 1,-1 0-1,0 1 1,1-1-1,-1 0 1,0 0-1,0 0 0,1 1 1,-1-1-1,0 0 1,0 0-1,0 1 0,1-1 1,-1 0-1,0 0 1,0 1-1,0-1 0,0 0 1,0 1-1,1-1 1,-1 0-1,0 1 1,0-1-1,0 0 0,0 1 1,0-1-1,0 0 1,0 1-1,0-1 0,0 0 1,0 1-1,0-1 1,-1 0-1,1 0 0,0 1 1,0-1-1,-1 19-89,-16 55 215,11-56-85,2 0 0,0 1 0,1-1 0,0 20 0,3-37-24,0 0 0,1 0 1,-1 0-1,0-1 0,0 1 0,1 0 1,-1 0-1,0-1 0,1 1 1,-1 0-1,1-1 0,-1 1 1,1-1-1,-1 1 0,1 0 1,-1-1-1,1 1 0,0-1 1,-1 1-1,1-1 0,0 0 0,-1 1 1,1-1-1,0 0 0,0 1 1,-1-1-1,1 0 0,0 0 1,0 0-1,0 0 0,-1 1 1,1-1-1,0 0 0,0-1 1,0 1-1,-1 0 0,1 0 0,0 0 1,0 0-1,-1-1 0,1 1 1,0 0-1,1-1 0,37-15 377,-26 6-386,0-1 0,-1 0 0,0-1 0,-1 0 0,0-1 0,-1 0 0,0-1 0,-1 0 0,-1 0 0,13-30 0,-39 83 0,12-26 0,-1 1 0,1-1 0,1 1 0,1 0 0,0 1 0,0-1 0,0 16 0,4-29-12,0 0 1,1-1-1,-1 1 0,1 0 1,-1 0-1,1-1 0,0 1 1,-1 0-1,1-1 0,0 1 1,-1-1-1,1 1 0,0-1 1,0 1-1,-1-1 0,1 1 1,0-1-1,0 0 0,0 1 1,0-1-1,0 0 0,-1 0 1,1 0-1,0 0 0,0 0 1,0 0-1,0 0 0,0 0 1,0 0-1,1 0 0,33-4-2023,-7-11-2818,-1-7-2695</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8:17.926"/>
    </inkml:context>
    <inkml:brush xml:id="br0">
      <inkml:brushProperty name="width" value="0.035" units="cm"/>
      <inkml:brushProperty name="height" value="0.035" units="cm"/>
    </inkml:brush>
  </inkml:definitions>
  <inkml:trace contextRef="#ctx0" brushRef="#br0">91 0 23917,'0'0'1450,"0"4"313,-2 19-1341,-1 0 0,0 0 0,-13 38 0,4-14-340,1-1-90,-20 98 160,25-113 212,3 0-1,-1 51 0,4-80-340,0 0-1,0 0 0,1 0 0,-1-1 0,0 1 0,1 0 0,-1 0 0,1-1 0,0 1 0,0 0 0,1 2 1,6-1 165,1-12 37,-2-5-170,-2 1-1,1-1 0,-1 0 1,-1 0-1,-1 0 0,0 0 0,0-1 1,-2 1-1,0-1 0,-1-18 1,-1 18-57,1 15 0,0 0-1,-1 0 0,1 0 1,0 0-1,-1 1 0,1-1 1,0 0-1,-1 0 0,1 0 1,0 0-1,0 1 0,-1-1 1,1 0-1,0 0 0,0 1 1,-1-1-1,1 0 0,0 1 1,0-1-1,0 0 0,0 0 1,-1 1-1,1-1 0,0 0 1,0 1-1,0 0 0,-1 2 1,1 1 1,0-1-1,-1 1 0,1-1 0,0 1 0,1 0 0,-1-1 0,1 1 0,0-1 0,-1 0 0,1 1 0,1-1 1,-1 1-1,0-1 0,1 0 0,0 0 0,0 0 0,0 0 0,0 0 0,0 0 0,1-1 0,-1 1 0,1-1 0,-1 0 1,1 1-1,0-1 0,0 0 0,0-1 0,0 1 0,0 0 0,1-1 0,-1 0 0,0 0 0,1 0 0,-1 0 1,1 0-1,-1-1 0,1 1 0,-1-1 0,1 0 0,0 0 0,-1-1 0,1 1 0,-1-1 0,1 1 0,-1-1 0,0 0 1,1-1-1,-1 1 0,0 0 0,1-1 0,3-3 0,-2 2 9,-1 0 0,0 0 1,0-1-1,0 0 0,-1 0 0,1 0 1,-1 0-1,0 0 0,0-1 0,0 1 1,-1-1-1,1 0 0,-1 0 0,0 0 0,-1 0 1,1 0-1,-1-1 0,1-7 0,-2 11 5,-4 2-25,0 2 9,0-1-1,1 1 1,-1 0-1,1 0 1,-1 0 0,1 0-1,-1 1 1,1-1 0,0 1-1,0 0 1,1 0-1,-1 0 1,0 0 0,1 0-1,0 1 1,0-1-1,-3 7 1,3-7 3,0 1 0,0-1 0,0 1 0,0 0 0,1-1 0,0 1 0,-1 0 0,2 0 0,-1 0 0,0 0-1,1 0 1,0 0 0,-1 0 0,2 0 0,-1 0 0,0 0 0,1 0 0,0 0 0,1 5 0,0-6-1,0-1 0,0 0 0,0 0 1,0 0-1,1 0 0,-1 0 0,0-1 0,1 1 0,0-1 0,-1 1 1,1-1-1,0 0 0,-1 0 0,1 0 0,0 0 0,0-1 0,0 1 1,0-1-1,0 0 0,0 1 0,-1-1 0,1-1 0,5 0 1,8 0-4,1-2 0,28-7 1,-41 9 5,62-18 2,47-11 20,-94 27-18,0-1 0,1 2 0,33 0 0,-51 2-5,0 0-1,0 0 1,0 0 0,0 1-1,0-1 1,0 0-1,0 1 1,0 0-1,-1-1 1,1 1 0,0 0-1,0 0 1,0 0-1,-1 0 1,1 0-1,1 2 1,-2-2-1,0 0-1,-1 0 1,1 0 0,-1 0-1,1 0 1,-1 0 0,1 0 0,-1 0-1,0 0 1,1 1 0,-1-1-1,0 0 1,0 0 0,0 0-1,0 1 1,0-1 0,0 0 0,0 0-1,-1 2 1,0 2 10,-1 0 0,0-1 0,0 1 0,0-1 0,0 1 1,-1-1-1,0 0 0,0 0 0,0 0 0,-4 3 0,6-5 226,-1-16 87,1 13-310,1-1 0,-1 0 0,1 1-1,0-1 1,0 0 0,0 1 0,0-1 0,0 0-1,0 1 1,0-1 0,1-1 0,2-8 37,-2 2-38,1 0 1,1 0-1,-1 0 0,1 1 0,1-1 1,0 1-1,0 0 0,10-14 1,-12 20-25,0 1 0,0 0 1,0-1-1,0 1 0,1 0 1,-1 0-1,0 0 0,1 1 1,-1-1-1,0 0 0,1 1 0,-1 0 1,1-1-1,4 1 0,41 4-1013,-22-2-489,17-1-2125</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8:19.776"/>
    </inkml:context>
    <inkml:brush xml:id="br0">
      <inkml:brushProperty name="width" value="0.035" units="cm"/>
      <inkml:brushProperty name="height" value="0.035" units="cm"/>
    </inkml:brush>
  </inkml:definitions>
  <inkml:trace contextRef="#ctx0" brushRef="#br0">1 290 20700,'1'5'4461,"9"-3"-2973,10-6-1699,-6-1 381,-1-1 1,0 0 0,-1-1-1,0 0 1,0-1 0,21-18-1,-12 10 1,2-2 17,36-36-1,-52 47-128,-1 0 0,0 0-1,0-1 1,-1 0 0,0 0 0,0 0 0,-1 0 0,0-1-1,5-14 1,-9 20-18,1 1 0,-1 0 0,0-1 0,1 1 0,-1 0 0,0-1-1,0 1 1,-1 0 0,1-1 0,0 1 0,-1 0 0,1 0 0,-2-3 0,1 4-28,1 0 0,-1 0 1,1 1-1,-1-1 0,1 0 1,-1 1-1,0-1 0,0 0 1,1 1-1,-1-1 0,0 1 1,0-1-1,0 1 0,1-1 1,-1 1-1,0 0 0,0-1 1,0 1-1,0 0 0,0 0 1,0 0-1,0 0 0,0-1 0,0 1 1,0 1-1,0-1 0,0 0 1,1 0-1,-1 0 0,0 0 1,0 1-1,0-1 0,0 0 1,-1 1-1,-5 2 4,1 0 0,-1 1 0,1-1 0,-1 1 0,1 1 0,1-1 0,-1 1 0,-8 9 0,-38 49-20,44-53 12,-47 69 30,50-70-34,0 0 0,0 1 0,1-1 0,0 1 0,1 0 0,0 0 1,-2 12-1,5-21-5,0 0 0,-1 1 0,1-1-1,0 0 1,0 1 0,0-1 0,0 0 0,0 1 0,0-1 0,1 0 0,-1 1 0,0-1 0,1 0 0,-1 1 0,1-1-1,-1 0 1,1 0 0,0 1 0,0-1 0,-1 0 0,1 0 0,0 0 0,0 0 0,2 2 0,-1-2 0,0-1 0,0 1 0,0 0 1,0 0-1,0-1 0,0 1 0,0-1 1,1 0-1,-1 0 0,0 0 0,0 0 1,0 0-1,5-1 0,5-1-6,0-1 1,0-1-1,-1 0 1,17-8-1,-6 1-406,-1-1 1,36-26-1,-13-2-1228</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8:20.121"/>
    </inkml:context>
    <inkml:brush xml:id="br0">
      <inkml:brushProperty name="width" value="0.035" units="cm"/>
      <inkml:brushProperty name="height" value="0.035" units="cm"/>
    </inkml:brush>
  </inkml:definitions>
  <inkml:trace contextRef="#ctx0" brushRef="#br0">67 0 20068,'-16'18'2322,"-13"19"908,27-35-3137,0 0 1,1 1-1,0-1 1,-1 1-1,1 0 1,0-1-1,0 1 1,1 0-1,-1 0 1,1 0-1,-1 0 1,1 5-1,0-7-95,0 1 1,1-1-1,-1 1 0,1-1 1,-1 0-1,1 1 0,0-1 1,-1 0-1,1 1 0,0-1 1,0 0-1,0 0 1,0 0-1,0 1 0,0-1 1,0-1-1,0 1 0,1 0 1,-1 0-1,0 0 0,1 0 1,-1-1-1,0 1 0,1-1 1,-1 1-1,1-1 0,1 1 1,6 1 5,1 0 1,0-1-1,11 0 1,-8 0 24,1 0-4,5 1 13,36 7 0,-51-8-35,0-1-1,0 2 0,0-1 1,0 0-1,-1 1 0,1 0 0,-1 0 1,1 0-1,-1 0 0,0 0 0,0 1 1,0-1-1,0 1 0,0 0 1,4 6-1,-6-8 31,0 1 1,0 0-1,-1-1 1,1 1-1,0 0 1,-1 0 0,0-1-1,1 1 1,-1 0-1,0 0 1,0 0-1,0 0 1,0-1-1,0 1 1,0 0-1,-1 0 1,1 0-1,-1 2 1,-1-1 87,1 0 1,-1 1-1,0-1 0,0 0 1,0 0-1,0 0 0,0 0 1,-5 4-1,0 0 111,-1-1 0,0 0 0,-1 0 1,1 0-1,-16 6 0,5-4-32,-34 11-1,47-17-192,0-1 1,-1 0-1,1 0 0,0 0 0,0-1 1,-1 0-1,1 0 0,0-1 0,-1 1 0,-5-3 1,11 3-64,0-1 1,0 1 0,-1-1 0,1 1 0,0-1 0,1 0-1,-1 1 1,0-1 0,0 0 0,0 0 0,0 0 0,1 0 0,-1 0-1,0 0 1,1 0 0,-1 0 0,0 0 0,1 0 0,0 0 0,-1 0-1,1 0 1,0 0 0,-1-1 0,1 1 0,0 0 0,0 0 0,0 0-1,0 0 1,0-1 0,0 1 0,0 0 0,1 0 0,-1-2-1,5-15 43</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8:20.761"/>
    </inkml:context>
    <inkml:brush xml:id="br0">
      <inkml:brushProperty name="width" value="0.035" units="cm"/>
      <inkml:brushProperty name="height" value="0.035" units="cm"/>
    </inkml:brush>
  </inkml:definitions>
  <inkml:trace contextRef="#ctx0" brushRef="#br0">180 0 22317,'-6'2'6385,"-6"32"-6291,3-1 1,1 1-1,-6 53 0,6-38-53,-12 107 15,19-130-48,0 0 0,2-1 1,1 1-1,5 27 0,-6-48-11,0 1 0,1 0 0,-1-1 0,1 1 0,0-1 1,1 1-1,0-1 0,-1 0 0,2 0 0,-1 0 0,5 4 0,-7-7-150,6-25-718,-8 13 643,-1 1 0,0 0 0,0-1 0,-1 1 1,0 0-1,-1 1 0,0-1 0,-7-10 0,1-1-39,-6-15-61,-4-9 508,-2 2-1,-27-40 1,48 80 916,5 1-729,11-1-347,-1 0 0,1 1 0,0 1 0,-1 0 0,20 4 0,-3-2-7,26 3-66,3 0-479</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8:21.215"/>
    </inkml:context>
    <inkml:brush xml:id="br0">
      <inkml:brushProperty name="width" value="0.035" units="cm"/>
      <inkml:brushProperty name="height" value="0.035" units="cm"/>
    </inkml:brush>
  </inkml:definitions>
  <inkml:trace contextRef="#ctx0" brushRef="#br0">12 0 25589,'0'0'914,"-1"4"53,-6 130 265,5-61-1132,2-70-83,-2 120 489,10-139 279,-3-6-688,-1 0 0,-1 0 0,0 0 0,-2 0 0,-1 0 0,-1-1 0,-4-22 0,0-48-107,5 92-34,2 3 3,3 5 25,-1-1-172,0 0 0,0-1 1,1 0-1,-1 0 1,1 0-1,1 0 0,-1-1 1,10 6-1,14 4-1940</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8:21.931"/>
    </inkml:context>
    <inkml:brush xml:id="br0">
      <inkml:brushProperty name="width" value="0.035" units="cm"/>
      <inkml:brushProperty name="height" value="0.035" units="cm"/>
    </inkml:brush>
  </inkml:definitions>
  <inkml:trace contextRef="#ctx0" brushRef="#br0">213 260 24333,'-17'7'473,"0"0"0,0 1 0,1 1 0,0 1 0,-26 20 0,33-23-357,1 1 1,0-1-1,1 1 0,0 0 1,0 1-1,0 0 1,1 0-1,1 0 0,0 1 1,0 0-1,-4 11 0,8-18-105,0 0-1,1 0 1,-1 0-1,0 0 1,1 0-1,0 0 1,0 1-1,0-1 1,0 0-1,0 0 1,1 0-1,0 0 1,1 4-1,-2-6-7,1 1-1,0-1 0,-1 0 1,1 0-1,0 0 1,0 0-1,0 0 0,0 0 1,0 0-1,0 0 1,0 0-1,0 0 0,1 0 1,-1-1-1,0 1 1,1 0-1,-1-1 1,0 1-1,1-1 0,-1 0 1,0 1-1,1-1 1,-1 0-1,1 0 0,-1 0 1,0 0-1,1 0 1,-1 0-1,1 0 0,2-1 1,7-2 57,1 0 1,-1-1-1,0 0 1,0 0-1,0-1 1,0-1-1,-1 0 1,16-11-1,-10 4 53,0 0 0,0-1 0,-1-1-1,13-17 1,-18 19-65,-1 0 0,-1-1 0,0 0 0,-1 0 0,0-1 0,4-16 0,-14 40-75,-1-1 0,0 0-1,-8 10 1,-6 12 7,11-16 21,-37 77 20,41-82-17,-1 0 0,2 0-1,-1 1 1,1 0 0,1-1-1,-1 1 1,2 19 0,0-26-4,0-1-1,0 1 1,0 0 0,1-1-1,-1 1 1,1 0 0,0-1 0,0 1-1,0-1 1,0 1 0,0-1 0,1 0-1,-1 1 1,1-1 0,-1 0 0,4 3-1,-3-4 6,-1 0-1,1 1 1,0-2-1,0 1 1,0 0-1,0 0 1,0 0-1,0-1 1,0 1-1,0-1 1,0 0-1,0 1 1,0-1 0,0 0-1,0 0 1,4-1-1,2-1 26,0 0 0,-1 0 0,1-1 0,-1 0 0,1 0 0,-1-1 0,0 0 0,0 0 0,8-8 0,9-8 76,-1-2 1,-2-1-1,0 0 1,-1-1-1,-1-2 1,-2 0-1,29-56 0,-27 41-77,-2-1-1,-1-1 0,-2 0 0,14-82 0,-27 120-73,-10 24-78,-1 8 111,1-1-1,1 1 1,1 0-1,2 1 1,-3 35-1,7-44 15,1 1 0,1-1 1,0 0-1,2 0 0,0 0 0,1-1 0,1 1 0,12 31 0,-4-25 3,1 0 1,1-1-1,20 26 0,-27-39 5,-6-8 47,-2-14-38,-2 0 1,1 0-1,-2 0 1,1 0-1,-2 0 1,1 1-1,-1-1 0,-10-16 1,-3-4-32,-30-39 0,30 47-10,0 2 0,-2 0 0,-32-29 0,49 48-6,19 8-166,-14-4 190,1-1-1,-1 1 1,0-1 0,1 0-1,-1 0 1,6 1 0,20-2-21,-1 0 1,1-2 0,-1-1 0,43-11 0,-21 5-371,-13 5 547</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8:22.489"/>
    </inkml:context>
    <inkml:brush xml:id="br0">
      <inkml:brushProperty name="width" value="0.035" units="cm"/>
      <inkml:brushProperty name="height" value="0.035" units="cm"/>
    </inkml:brush>
  </inkml:definitions>
  <inkml:trace contextRef="#ctx0" brushRef="#br0">87 178 22893,'0'2'328,"-1"1"1,1 0-1,1-1 1,-1 1 0,0-1-1,1 1 1,-1-1-1,1 1 1,0-1-1,0 1 1,0-1-1,0 1 1,0-1-1,0 0 1,1 0-1,-1 1 1,3 2-1,-1-4-275,-1 1-1,0-1 0,1 0 1,-1 0-1,1 0 0,-1 0 0,1 0 1,-1 0-1,1-1 0,0 1 1,-1-1-1,1 0 0,-1 0 0,1 0 1,0 0-1,-1 0 0,5-2 1,4 0 6,0 0 1,-1-1 0,1 0-1,-1-1 1,0-1 0,0 1-1,0-2 1,-1 1-1,0-1 1,12-10 0,-15 11-18,1-1 1,-1 1-1,0-1 1,-1-1 0,1 1-1,-1-1 1,0 0-1,-1-1 1,0 1 0,0-1-1,-1 1 1,0-1-1,0 0 1,2-9 0,-5 15-37,1-1 0,-1 1 0,0 0 0,0-1 0,0 1 0,0-1 1,0 1-1,0-1 0,-1 1 0,1-1 0,-1 1 0,0 0 0,1-1 0,-1 1 1,0 0-1,-1 0 0,1 0 0,0-1 0,-1 1 0,1 1 0,-1-1 0,-1-2 1,1 2-6,0 1 1,-1 0-1,1-1 1,0 1 0,-1 0-1,1 0 1,0 1-1,-1-1 1,1 0 0,-1 1-1,1 0 1,-1-1-1,0 1 1,1 0 0,-1 0-1,1 0 1,-1 1-1,1-1 1,-1 1 0,1-1-1,-5 3 1,-5 2-6,1 0-1,0 0 1,0 2 0,1-1 0,0 1 0,-17 16 0,0 2 6,-24 30-1,32-33 18,-29 45 1,43-60-17,1 1 1,0 1 0,0-1-1,0 0 1,1 1-1,0 0 1,1 0 0,0 0-1,-1 17 1,2-24-4,1 1-1,1-1 1,-1 1 0,0 0 0,1-1-1,-1 1 1,1-1 0,0 1 0,0-1-1,0 0 1,0 1 0,0-1 0,1 0-1,-1 1 1,1-1 0,-1 0 0,1 0-1,0 0 1,0-1 0,-1 1 0,2 0-1,-1-1 1,0 1 0,0-1-1,0 0 1,1 1 0,-1-1 0,5 1-1,3 1 0,1 0-1,-1-1 1,1-1-1,-1 0 1,1 0-1,11-1 0,9-2 23,0-1-1,54-13 1,-12-4-157</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8:51.448"/>
    </inkml:context>
    <inkml:brush xml:id="br0">
      <inkml:brushProperty name="width" value="0.035" units="cm"/>
      <inkml:brushProperty name="height" value="0.035" units="cm"/>
    </inkml:brush>
  </inkml:definitions>
  <inkml:trace contextRef="#ctx0" brushRef="#br0">54 145 14627,'2'-5'812,"0"1"0,0 0 0,-1-1 0,0 1 0,0-1 0,1-7 0,-2 11-784,0 0-1,0 0 1,0 0-1,0-1 1,0 1 0,0 0-1,0 0 1,-1 0 0,1 0-1,-1 0 1,1-1 0,-1 1-1,1 0 1,-1 0 0,1 0-1,-1 0 1,0 0-1,0 0 1,1 1 0,-1-1-1,0 0 1,0 0 0,0 0-1,0 1 1,0-1 0,0 1-1,0-1 1,-3 0 2575,5-4 2010,4-23-4504,-3 16 490,0 5-48,-5 15-437,-8 33-108,1-1-1,-6 57 1,1-2 39,15-96-43,0 1 0,0 0 0,0 0 0,0 0 0,0 0 0,0 0 0,0 0 0,0 0 0,0 0 0,1 0 0,-1 0 0,0 0 0,0 0 1,0 0-1,0 0 0,0 0 0,0 0 0,0 0 0,0 0 0,0 0 0,0 0 0,1 0 0,-1 0 0,0 0 0,0 0 0,0 1 0,0-1 0,0 0 0,0 0 0,0 0 1,0 0-1,0 0 0,0 0 0,0 0 0,0 0 0,0 0 0,0 0 0,0 0 0,0 0 0,1 0 0,-1 1 0,0-1 0,0 0 0,0 0 0,0 0 0,0 0 0,0 0 0,0 0 1,0 0-1,0 0 0,0 0 0,0 0 0,0 0 0,0 1 0,0-1 0,0 0 0,0 0 0,-1 0 0,1 0 0,0 0 0,0 0 0,0 0 0,0 0 0,0 0 0,0 0 1,0 0-1,0 1 0,0-1 0,0 0 0,8-8 54,14-19-24,-17 22-7,178-244 52,-164 230-85,-18 19 7,-1 0 0,1-1 0,-1 1-1,1 0 1,-1 0 0,0 0 0,1 0-1,-1-1 1,1 1 0,-1 0 0,1 0 0,-1 0-1,1 0 1,-1 0 0,1 0 0,-1 0-1,1 0 1,-1 0 0,1 1 0,-1-1 0,1 0-1,-1 0 1,1 0 0,-1 0 0,0 1-1,1-1 1,-1 0 0,1 1 0,-1-1 0,0 0-1,1 0 1,-1 1 0,0-1 0,1 1-1,-1-1 1,0 0 0,0 1 0,1-1 0,-1 1-1,0-1 1,0 1 0,0-1 0,1 0-1,-1 1 1,0-1 0,0 1 0,0-1 0,0 2-1,3 9-10,-1 1-1,0 0 0,-1 0 0,0 0 0,-1-1 0,-1 1 0,1 0 0,-2 0 0,-3 16 1,-3 31 32,8-56-17,0-1-1,0 0 0,0 0 0,0 0 0,0 0 0,0 0 0,1 0 1,-1 0-1,1 0 0,0 0 0,-1 0 0,1 0 0,2 2 0,-3-3 0,0-1-1,1 1 0,-1-1 0,0 0 0,1 1 0,-1-1 1,1 0-1,-1 0 0,0 1 0,1-1 0,-1 0 0,1 0 1,-1 0-1,1 0 0,-1 1 0,1-1 0,-1 0 0,1 0 1,-1 0-1,1 0 0,-1 0 0,1 0 0,0-1 2,1 1 0,-1 0 0,0-1 0,0 1 0,0-1 0,0 0 0,1 1 0,-1-1 0,0 0 0,0 0 0,0 1 0,1-3 0,14-14 42,22-33 0,-31 39-44,1 0 0,0 0-1,1 0 1,0 1 0,0 1-1,1 0 1,1 0 0,22-14-1,-33 22-1,1 0 0,0 1 0,0-1-1,0 1 1,0-1 0,0 1 0,0-1-1,0 1 1,-1 0 0,1 0 0,0-1-1,0 1 1,0 0 0,0 0 0,0 0-1,0 0 1,0 0 0,1 0 0,-1 0-1,0 0 1,-1 1 0,1-1-1,0 0 1,0 1 0,0-1 0,0 0-1,0 1 1,0-1 0,0 1 0,0-1-1,-1 1 1,1 0 0,0-1 0,0 1-1,-1 0 1,1 0 0,0-1 0,-1 1-1,1 0 1,-1 0 0,1 0 0,-1 0-1,0 0 1,1 0 0,-1 0 0,0 0-1,1 0 1,-1 0 0,0 0 0,0 0-1,0 0 1,0 1 0,1 8-14,-1 0-1,0 0 1,-1 0 0,-1 11-1,1-17 15,-5 28 10,-1 17-96,7-48-412,2-3-629,5-7 1137</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8:52.021"/>
    </inkml:context>
    <inkml:brush xml:id="br0">
      <inkml:brushProperty name="width" value="0.035" units="cm"/>
      <inkml:brushProperty name="height" value="0.035" units="cm"/>
    </inkml:brush>
  </inkml:definitions>
  <inkml:trace contextRef="#ctx0" brushRef="#br0">182 68 21189,'-2'-1'8073,"-16"1"-7738,8 0-311,7 0-19,-1-1 0,1 2 0,-1-1 0,1 0 0,-1 1 0,1-1 0,0 1-1,-1 0 1,1 0 0,0 1 0,0-1 0,0 1 0,0-1 0,0 1 0,-4 3 0,-2 3-6,1-1 1,0 1-1,0 1 1,1-1-1,0 1 0,1 1 1,0-1-1,0 1 1,1 0-1,1 0 1,-1 1-1,2-1 1,-1 1-1,2 0 1,-1 0-1,1 0 1,1 0-1,0 0 1,1 12-1,0-21 2,-1-1 0,1 0 0,0 0 0,0 0 0,0 1 0,0-1 0,1 0 0,-1 0 0,0 0 0,0 1 0,1-1 0,-1 0 0,1 0 0,-1 0 0,1 0 0,-1 0 0,1 0 0,0 0 0,0 0 0,-1 0 0,1 0 0,0 0 0,0-1 0,0 1 0,0 0 0,0 0-1,0-1 1,0 1 0,0-1 0,0 1 0,0-1 0,0 1 0,0-1 0,1 0 0,-1 1 0,0-1 0,0 0 0,0 0 0,1 0 0,-1 0 0,0 0 0,0 0 0,0 0 0,0 0 0,1-1 0,-1 1 0,0 0 0,2-2 0,4 0 16,0-2 0,0 1 0,-1 0 1,1-1-1,-1-1 0,11-8 0,2-5 29,0-1-1,-2-1 1,0-1 0,-2 0 0,0-1-1,-1 0 1,-1-2 0,-2 1-1,0-1 1,14-49 0,-25 73-48,0 0 0,0 0 1,-1 0-1,1 0 0,0 0 1,0 0-1,-1 0 0,1 0 1,0 0-1,0 0 0,-1 0 0,1 0 1,0 0-1,0 0 0,0 0 1,-1 1-1,1-1 0,0 0 0,0 0 1,-1 0-1,1 0 0,0 0 1,0 1-1,0-1 0,0 0 1,-1 0-1,1 0 0,0 1 0,0-1 1,0 0-1,0 0 0,0 0 1,0 1-1,0-1 0,0 0 1,-1 0-1,1 1 0,0-1 0,0 0 1,-7 16-31,0-1 1,1 1 0,-7 30-1,-6 54 29,16-86 0,2-8 4,-1 3 1,1 0-1,0 0 1,0 0 0,1 1-1,0 8 1,1-17-2,-1 1 0,0-1 0,0 0 0,0 1 0,1-1 0,-1 0 0,0 0 0,1 1 0,0-1 0,-1 0 0,1 0 0,0 0 0,-1 0 0,1 0 0,0 0 0,0 0 0,0 0 0,0 0 0,0 0 0,0 0 0,0 0 0,0-1 0,0 1 0,0 0 0,1-1 0,-1 1 0,0-1 1,0 1-1,1-1 0,-1 0 0,0 1 0,0-1 0,1 0 0,-1 0 0,0 0 0,1 0 0,-1 0 0,0 0 0,1-1 0,-1 1 0,0 0 0,3-2 0,22-8-319,4-8-536</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8:52.288"/>
    </inkml:context>
    <inkml:brush xml:id="br0">
      <inkml:brushProperty name="width" value="0.035" units="cm"/>
      <inkml:brushProperty name="height" value="0.035" units="cm"/>
    </inkml:brush>
  </inkml:definitions>
  <inkml:trace contextRef="#ctx0" brushRef="#br0">214 0 20468,'7'0'1833,"0"3"423,-6 6-1120,-2 3-207,-12 13-513,-3 6-56,-12 11-88,2 5 0,-3 5 56,-1-4-72,10-6-96,1-6 0,7-9-112,0-4-8,5-10-176,-2-4-416,2-14-1224</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41.692"/>
    </inkml:context>
    <inkml:brush xml:id="br0">
      <inkml:brushProperty name="width" value="0.025" units="cm"/>
      <inkml:brushProperty name="height" value="0.025" units="cm"/>
    </inkml:brush>
  </inkml:definitions>
  <inkml:trace contextRef="#ctx0" brushRef="#br0">68 34 11819,'0'0'13004,"-7"14"-11888,-1 6-631,0 0 0,1 1 0,1 0 0,1 0 0,-3 31 0,6 258 353,-2-287-793,4-22-58,0 0 0,0-1 0,0 1 0,0 0 0,0 0 0,-1-1 0,1 1 0,0 0 0,-1 0 0,1-1 0,0 1-1,-1 0 1,1-1 0,-1 1 0,1 0 0,-1-1 0,1 1 0,-1-1 0,1 1 0,-1-1 0,0 1 0,1-1 0,-1 1 0,0-1 0,-1 1 0,2-47-1065,0-109 587,1 153 535,-1-1 1,0 1-1,1 0 1,0-1-1,0 1 1,-1 0-1,1-1 1,1 1-1,-1 0 1,0 0-1,0 0 1,1 0-1,-1 0 1,1 0-1,0 0 1,-1 1-1,5-4 1,42-23 223,-13 8-206,-18 7 115,-1-1-1,0 0 0,-1-1 1,0-1-1,18-25 0,-25 30 98,0-1-1,-1 0 0,-1 0 0,0 0 1,0-1-1,-2 0 0,1 0 0,-2 0 0,4-22 1,-7 35-275,0 0 0,0 0 0,0 0 0,0 0 0,0 0 0,0 0 0,0 0 0,-1 0 0,1 0 0,0 0 0,0 0 1,0 0-1,0 0 0,0 0 0,0 0 0,0 0 0,-1 0 0,1 0 0,0 0 0,0 0 0,0 0 0,0 0 0,0 0 0,0 0 1,0 0-1,0 0 0,-1 0 0,1 0 0,0 0 0,0 0 0,0 0 0,0 0 0,0 0 0,0 0 0,0-1 0,0 1 0,0 0 0,0 0 1,0 0-1,0 0 0,-1 0 0,1 0 0,0 0 0,0 0 0,0-1 0,0 1 0,0 0 0,0 0 0,0 0 0,0 0 0,0 0 1,0 0-1,0 0 0,0-1 0,0 1 0,0 0 0,0 0 0,1 0 0,-1 0 0,0 0 0,0 0 0,0 0 0,0-1 0,0 1 0,0 0 1,0 0-1,0 0 0,-9 11-89,-9 19-14,3 1 132,2 1 0,1 0 0,1 1-1,2 0 1,1 1 0,2 0 0,1 0-1,2 0 1,1 43 0,2-75-28,0 1 0,-1-1 0,2 0 0,-1 0 0,0 0 0,0 0 0,1 1 0,-1-1 0,1 0 0,0 0 0,-1 0 0,1 0 0,0 0 0,0 0 0,0-1 0,1 1 0,-1 0 0,0 0 0,1-1 0,-1 1 0,1-1 0,0 1 0,-1-1 0,1 0 0,0 1 0,0-1 0,0 0 0,0 0 0,0 0 0,0-1 0,0 1 0,0 0 0,0-1 0,0 1 0,0-1 0,0 0 0,0 0 0,1 0 0,1 0 0,-3 0 0,0 0 0,0-1 0,0 1 0,0 0 0,0 0 0,0-1 0,0 1 0,-1-1 0,1 1 0,0-1 0,0 1 0,0-1 0,0 0 0,-1 1 0,1-1 0,0 0 0,-1 1 0,1-1 0,-1 0 0,1 0 0,-1 0 0,1 0 0,-1 0 0,1-1 0,6-32 0,-10-33 0,1 57-42,0-1 1,-1 0-1,0 1 1,-1 0-1,0 0 1,-1 0-1,0 0 1,0 1-1,-1 0 1,0 0-1,-1 0 1,0 1-1,0 0 1,-1 0-1,0 1 1,0 0-1,-12-8 1,19 15 26,1-1 0,-1 1 0,0 0-1,1-1 1,-1 1 0,0 0 0,0-1 0,1 1 0,-1 0 0,0 0 0,1-1 0,-1 1 0,0 0 0,0 0 0,0 0 0,1 0 0,-1 0 0,0 0 0,0 0 0,1 1 0,-1-1 0,0 0 0,0 0 0,0 1 0,1-1 11,0 1 0,0 0 1,1-1-1,-1 1 0,0-1 1,1 1-1,-1-1 0,0 1 1,1-1-1,-1 1 0,1-1 1,-1 1-1,0-1 0,1 0 1,-1 1-1,1-1 0,-1 0 1,1 1-1,0-1 0,-1 0 1,1 0-1,-1 1 0,1-1 1,0 0-1,-1 0 0,1 0 1,-1 0-1,1 0 0,1 0 1,20 5 106,1-1 1,0-2-1,-1 0 1,30-2-1,6-4-2238,-57 4 1876,0 0-1,0 0 1,0 0 0,0-1-1,0 1 1,0 0-1,0 0 1,0-1 0,0 1-1,-1 0 1,1-1-1,0 1 1,0-1 0,0 1-1,-1-1 1,1 1-1,0-1 1,0 0-1,-1 1 1,1-1 0,-1 0-1,1 1 1,-1-1-1,1 0 1,-1 0 0,1 0-1,-1 0 1,1 1-1,-1-1 1,0 0 0,1-2-1,-1-13-7198</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8:52.474"/>
    </inkml:context>
    <inkml:brush xml:id="br0">
      <inkml:brushProperty name="width" value="0.035" units="cm"/>
      <inkml:brushProperty name="height" value="0.035" units="cm"/>
    </inkml:brush>
  </inkml:definitions>
  <inkml:trace contextRef="#ctx0" brushRef="#br0">1 19 23685,'4'-3'1328,"5"-1"545,6 0-849,5 1-360,13 0-400,5 1-96,7 5-144,3 3-24,-7 6 144,-3 3-160,-14 0-1416</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8:54.213"/>
    </inkml:context>
    <inkml:brush xml:id="br0">
      <inkml:brushProperty name="width" value="0.035" units="cm"/>
      <inkml:brushProperty name="height" value="0.035" units="cm"/>
    </inkml:brush>
  </inkml:definitions>
  <inkml:trace contextRef="#ctx0" brushRef="#br0">103 67 17660,'1'-1'4938,"-7"7"-4466,-4 4-244,1-1 0,1 1 0,-1 1 0,1-1 1,1 1-1,0 1 0,1-1 0,0 1 0,-7 22 0,11-25-53,-9 44 648,10-50-774,1 1 0,-1-1 1,1 0-1,0 1 0,0-1 1,1 0-1,-1 0 0,1 1 1,0-1-1,-1 0 0,1 0 0,1 1 1,1 2-1,-3-5-31,1 0-1,0 0 1,0 0 0,0 0-1,1 0 1,-1 0 0,0 0-1,0-1 1,0 1 0,1 0-1,-1-1 1,0 1 0,1-1-1,-1 1 1,0-1 0,1 0-1,-1 0 1,1 1 0,-1-1-1,0 0 1,1 0 0,-1 0-1,1-1 1,-1 1 0,0 0-1,1 0 1,-1-1 0,1 1-1,-1-1 1,0 1 0,1-1-1,1-1 1,4-2 74,0 0 1,0 0 0,0-1-1,10-9 1,28-29 405,69-89 0,-97 108-346,-2 0 1,21-42-1,-47 121-300,-7 0 102,-10 44 68,25-88-11,1 1 0,0 0-1,1-1 1,1 1 0,0 0-1,1 14 1,-1-24-10,1 0 0,-1 0 1,0 0-1,1-1 0,-1 1 0,1 0 1,-1 0-1,1 0 0,0-1 0,0 1 0,0 0 1,0-1-1,0 1 0,0 0 0,0-1 1,1 0-1,-1 1 0,1-1 0,-1 0 1,1 1-1,-1-1 0,1 0 0,-1 0 0,1 0 1,0-1-1,0 1 0,3 1 0,-1-2-25,0 1-1,0-1 0,1 0 0,-1-1 0,0 1 1,0-1-1,0 1 0,0-1 0,0 0 0,0-1 1,-1 1-1,7-3 0,30-20-938</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8:54.681"/>
    </inkml:context>
    <inkml:brush xml:id="br0">
      <inkml:brushProperty name="width" value="0.035" units="cm"/>
      <inkml:brushProperty name="height" value="0.035" units="cm"/>
    </inkml:brush>
  </inkml:definitions>
  <inkml:trace contextRef="#ctx0" brushRef="#br0">218 1 23957,'0'0'1316,"-3"2"139,-2 2-1276,0 0 0,1 0 0,-1 0-1,1 1 1,0-1 0,0 1 0,1 0 0,-5 9-1,-26 53-316,24-45 220,-21 44 84,-38 118 1,61-159-91,2 0-1,1 0 1,1 1-1,1-1 1,1 1-1,1-1 1,2 1 0,5 38-1,-5-58-63,0-1 0,0 1 0,1-1 0,0 0-1,0 0 1,0 0 0,1 0 0,0 0 0,5 7 0,-6-9-55,0-1 0,0 0 0,0 0 0,1 0 0,-1 0 0,1 0 0,-1-1 1,1 1-1,0-1 0,-1 1 0,1-1 0,0 0 0,0 0 0,0-1 1,0 1-1,0 0 0,0-1 0,6 0 0,26-3-1245</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8:55.026"/>
    </inkml:context>
    <inkml:brush xml:id="br0">
      <inkml:brushProperty name="width" value="0.035" units="cm"/>
      <inkml:brushProperty name="height" value="0.035" units="cm"/>
    </inkml:brush>
  </inkml:definitions>
  <inkml:trace contextRef="#ctx0" brushRef="#br0">270 7 21461,'0'0'179,"0"0"1,0 0-1,0-1 1,0 1 0,0 0-1,0 0 1,0 0 0,0-1-1,0 1 1,0 0-1,0 0 1,0 0 0,0-1-1,0 1 1,0 0-1,0 0 1,0 0 0,0-1-1,0 1 1,0 0 0,0 0-1,0 0 1,0 0-1,0-1 1,0 1 0,0 0-1,-1 0 540,1-1-540,0 1 1,0 0 0,-1 0-1,1 0 1,0 0-1,0 0 1,0 0 0,0 0-1,-1 0 1,1-1-1,0 1 1,0 0 0,-12 4 1171,-13 12-1936,-8 15 608,0 0-1,-40 54 0,61-70-17,1 1 1,1 0-1,0 0 0,1 1 1,1 1-1,1-1 0,0 1 1,-6 30-1,12-43-4,0 0-1,0 0 1,1 1 0,0-1-1,0 0 1,0 0 0,0 0-1,1 0 1,0 0 0,0 1-1,1-1 1,-1-1 0,1 1-1,0 0 1,0 0 0,3 4-1,-2-6-28,0 1 1,0-1-1,0 0 0,0 0 0,0-1 0,1 1 0,-1 0 1,1-1-1,-1 0 0,1 0 0,0 0 0,0 0 1,0-1-1,0 0 0,0 0 0,1 0 0,-1 0 0,0 0 1,7-1-1,29-2-850,4-8 966</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8:55.381"/>
    </inkml:context>
    <inkml:brush xml:id="br0">
      <inkml:brushProperty name="width" value="0.035" units="cm"/>
      <inkml:brushProperty name="height" value="0.035" units="cm"/>
    </inkml:brush>
  </inkml:definitions>
  <inkml:trace contextRef="#ctx0" brushRef="#br0">3 97 19868,'-1'1'-312,"-1"2"4007,11-3 1140,-3-2-4630,1 0-1,-1-1 1,0 1 0,0-2 0,0 1-1,10-8 1,37-32 373,-30 22-533,-22 20-44,0 0 0,0 1-1,0-1 1,0 0-1,0 0 1,0 1-1,0-1 1,0 0-1,1 1 1,-1-1-1,0 1 1,0 0-1,0-1 1,1 1-1,1 0 1,-2 0-3,-1 0 1,0 0-1,1 0 1,-1 1-1,1-1 1,-1 0-1,0 0 1,1 1-1,-1-1 1,1 0-1,-1 1 1,0-1-1,0 0 1,1 1-1,-1-1 1,0 0-1,0 1 1,1-1-1,-1 1 1,0-1-1,0 1 1,0-1-1,0 0 1,0 1-1,1-1 1,-1 1-1,0 0 1,0 5-14,0 1 0,-1-1 0,1 0 0,-3 12 0,-17 59-3,13-52 51,0 1 1,2 0-1,-4 52 0,10-67-48,-1-11-2,1 1 0,-1-1 0,0 0 0,0 0 0,0 0-1,0 0 1,0 1 0,1-1 0,-1 0 0,0 0 0,0 0 0,0 0-1,1 0 1,-1 1 0,0-1 0,0 0 0,1 0 0,-1 0 0,0 0-1,0 0 1,0 0 0,1 0 0,-1 0 0,0 0 0,0 0 0,1 0-1,-1 0 1,0 0 0,0 0 0,1 0 0,-1 0 0,0 0 0,0 0-1,0 0 1,1-1 0,-1 1 0,0 0 0,0 0 0,1 0 0,-1 0-1,0-1 1,12-8-1503</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8:55.611"/>
    </inkml:context>
    <inkml:brush xml:id="br0">
      <inkml:brushProperty name="width" value="0.035" units="cm"/>
      <inkml:brushProperty name="height" value="0.035" units="cm"/>
    </inkml:brush>
  </inkml:definitions>
  <inkml:trace contextRef="#ctx0" brushRef="#br0">56 1 12523,'0'0'15411,"0"1"-14291,0 1-432,-2 41-528,-6-19-88,-3 7-56,-1 1-8,5-5 16,0 0-144,4-6-664,-2-7-728</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8:56.107"/>
    </inkml:context>
    <inkml:brush xml:id="br0">
      <inkml:brushProperty name="width" value="0.035" units="cm"/>
      <inkml:brushProperty name="height" value="0.035" units="cm"/>
    </inkml:brush>
  </inkml:definitions>
  <inkml:trace contextRef="#ctx0" brushRef="#br0">260 0 13907,'2'1'12852,"-8"8"-10734,-8 3-1763,0-2 1,-20 11-1,16-10-275,1 1 0,-28 23-1,31-20-70,0 0 0,1 1 0,1 0 0,-12 21 0,18-27 1,1-1 0,1 1-1,0 0 1,0 0 0,0 0 0,2 0 0,-1 1-1,1-1 1,-1 19 0,3-27-9,0 0-1,0-1 1,0 1 0,1 0-1,-1 0 1,0 0 0,1 0-1,-1-1 1,1 1 0,0 0-1,0-1 1,-1 1 0,1 0-1,0-1 1,0 1 0,1-1-1,-1 0 1,0 1-1,0-1 1,1 0 0,-1 0-1,1 1 1,-1-1 0,1 0-1,-1 0 1,1-1 0,0 1-1,-1 0 1,1-1 0,0 1-1,0-1 1,-1 1 0,1-1-1,0 0 1,0 0-1,3 0 1,5 0-4,0 0-1,0-1 0,0 0 1,0-1-1,16-5 1,23-10-415,3-1-606</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8:56.431"/>
    </inkml:context>
    <inkml:brush xml:id="br0">
      <inkml:brushProperty name="width" value="0.035" units="cm"/>
      <inkml:brushProperty name="height" value="0.035" units="cm"/>
    </inkml:brush>
  </inkml:definitions>
  <inkml:trace contextRef="#ctx0" brushRef="#br0">4 57 22669,'3'-1'457,"14"-11"2683,34-17-1,-45 26-3061,-1 1 0,0 0 0,0 0 0,1 1 0,-1 0 0,1 0 0,-1 0 0,1 0 0,0 1 0,-1 0 0,11 1 0,-15-1-77,0 0 0,0 0 0,0 0-1,0 1 1,0-1 0,0 0 0,0 0 0,0 1 0,0-1-1,0 1 1,0-1 0,0 1 0,0 0 0,0-1 0,0 1-1,-1 0 1,1-1 0,0 1 0,-1 0 0,1 0 0,0 0-1,-1-1 1,2 3 0,-2-1-1,0-1 1,0 1-1,0-1 0,0 0 0,0 1 0,0-1 1,0 1-1,-1-1 0,1 1 0,0-1 0,-1 1 1,1-1-1,-1 0 0,1 1 0,-2 0 1,-4 7-3,0 0 0,0 0 0,-14 13 0,15-16 3,-18 20 0,-39 45 61,56-63-45,1-1 1,0 1 0,1 0 0,0 0 0,0 1 0,0-1 0,-3 17 0,6-24-18,1 0 1,0 0 0,0 0-1,0 0 1,0 0-1,0 0 1,0 0 0,0 0-1,0 0 1,1 0-1,-1 0 1,0 0 0,0 0-1,1 0 1,-1 0 0,1-1-1,-1 1 1,1 0-1,-1 0 1,1 0 0,-1-1-1,1 1 1,0 0-1,-1 0 1,1-1 0,0 1-1,0-1 1,0 1-1,-1-1 1,1 1 0,0-1-1,0 1 1,0-1-1,0 0 1,0 1 0,0-1-1,2 0 1,3 1-8,0 0 1,0 0 0,0-1 0,0 0-1,7-1 1,1-1-238,0 0 0,0 0-1,-1-2 1,21-6 0,22-17-2990</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8:56.730"/>
    </inkml:context>
    <inkml:brush xml:id="br0">
      <inkml:brushProperty name="width" value="0.035" units="cm"/>
      <inkml:brushProperty name="height" value="0.035" units="cm"/>
    </inkml:brush>
  </inkml:definitions>
  <inkml:trace contextRef="#ctx0" brushRef="#br0">52 0 22749,'6'2'4065,"3"0"-3609,0 0 0,0 1 0,-1 0 0,1 0 0,9 6 0,-14-6-434,0-1 1,0 1-1,-1 0 0,1 0 1,-1 0-1,0 1 0,0-1 0,0 1 1,0-1-1,-1 1 0,1 0 1,-1 0-1,3 8 0,0 5-21,-1-1 0,0 1 0,-1 0-1,-1 0 1,-1 1 0,0-1 0,-1 0-1,-4 25 1,-1-6-6,-2 0 0,-22 68 0,17-69-24,-2-1-1,-2-1 1,-1 0-1,-25 35 0,3-16-1022</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8:57.963"/>
    </inkml:context>
    <inkml:brush xml:id="br0">
      <inkml:brushProperty name="width" value="0.035" units="cm"/>
      <inkml:brushProperty name="height" value="0.035" units="cm"/>
    </inkml:brush>
  </inkml:definitions>
  <inkml:trace contextRef="#ctx0" brushRef="#br0">284 15 14267,'0'0'339,"0"-1"0,0 1 0,1 0 0,-1-1 0,0 1 0,0 0 0,0-1 0,0 1 0,0-1 0,0 1 0,1 0 0,-1-1 0,0 1 0,0-1 0,0 1 0,0 0 0,0-1 0,-1 1 0,1-1 0,0 1 0,0 0 1,0-1-1,0 1 0,0 0 0,0-1 0,-1 1 0,1 0 0,0-1 0,-12-3 2821,-18 7-2366,16 1-757,0 0 1,0 1 0,1 0-1,0 1 1,-1 1 0,2 0 0,-17 12-1,11-6-26,1 1 1,0 1-1,1 0 0,-16 21 0,30-33-9,-1 0-1,1-1 1,0 1-1,0 1 1,0-1-1,1 0 1,-1 0 0,-1 6-1,3-8-2,0 0-1,0 0 1,0-1 0,0 1-1,0 0 1,0 0-1,1 0 1,-1 0 0,0 0-1,0 0 1,1 0 0,-1 0-1,0-1 1,1 1-1,-1 0 1,1 0 0,-1-1-1,1 1 1,0 0-1,-1 0 1,1-1 0,0 1-1,-1-1 1,1 1 0,0-1-1,0 1 1,0-1-1,-1 1 1,1-1 0,0 0-1,0 1 1,0-1-1,0 0 1,0 0 0,0 0-1,-1 1 1,1-1-1,2 0 1,57 10 24,-45-9-19,0 1 1,0 0-1,-1 1 0,0 1 0,0 0 0,0 1 0,0 1 0,14 8 0,-26-13 2,0 0-1,0 0 0,-1 0 1,1 0-1,0 1 1,-1-1-1,1 0 1,-1 1-1,0 0 1,1-1-1,-1 1 1,0 0-1,0-1 0,0 1 1,0 0-1,0 0 1,-1 0-1,1 0 1,0 3-1,-1-3 29,0 0-1,0 0 1,-1 0-1,1 0 1,-1-1-1,1 1 1,-1 0-1,0 0 1,1 0-1,-1-1 1,0 1-1,0 0 1,0-1-1,-1 1 1,1-1-1,-3 3 1,-6 5 175,0-1 1,-1 0 0,0-1 0,-22 11-1,23-12-206,1 0-63,0-1 1,-1 0-1,1-1 0,-1 0 1,0-1-1,0 1 0,0-2 1,0 0-1,-18 2 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42.019"/>
    </inkml:context>
    <inkml:brush xml:id="br0">
      <inkml:brushProperty name="width" value="0.025" units="cm"/>
      <inkml:brushProperty name="height" value="0.025" units="cm"/>
    </inkml:brush>
  </inkml:definitions>
  <inkml:trace contextRef="#ctx0" brushRef="#br0">0 0 20115,'0'0'7047,"73"29"-9802,-39-18-6726</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8:58.417"/>
    </inkml:context>
    <inkml:brush xml:id="br0">
      <inkml:brushProperty name="width" value="0.035" units="cm"/>
      <inkml:brushProperty name="height" value="0.035" units="cm"/>
    </inkml:brush>
  </inkml:definitions>
  <inkml:trace contextRef="#ctx0" brushRef="#br0">201 1 22589,'-3'7'3234,"-26"64"-2099,-25 94 1,44-124-1118,1 1 0,3 1 0,-4 83 0,18 60 230,-10-204-503,0 0 1,-1 0-1,0 0 0,-2 1 1,0-1-1,-8-17 0,-6-22-488,11 29 442,-1 1 139,2 0-1,-5-34 1,12 59 710,6 2 62,38 13-422,-31-9-172,0 0 1,25 4-1,-23-7-144,0 0 0,0-2 0,23-2 0,5-6-634</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8:58.974"/>
    </inkml:context>
    <inkml:brush xml:id="br0">
      <inkml:brushProperty name="width" value="0.035" units="cm"/>
      <inkml:brushProperty name="height" value="0.035" units="cm"/>
    </inkml:brush>
  </inkml:definitions>
  <inkml:trace contextRef="#ctx0" brushRef="#br0">1 5 22229,'0'0'8498,"0"-2"-8522,1 1-545,0-1-1103</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8:59.533"/>
    </inkml:context>
    <inkml:brush xml:id="br0">
      <inkml:brushProperty name="width" value="0.035" units="cm"/>
      <inkml:brushProperty name="height" value="0.035" units="cm"/>
    </inkml:brush>
  </inkml:definitions>
  <inkml:trace contextRef="#ctx0" brushRef="#br0">12 438 21157,'-11'25'3847,"10"-24"-2016,3-3-645,27-38-512,36-69 1,-40 65-576,23-42-35,-22 37-2,52-74 0,-78 122-63,1 0-1,-1 1 1,0-1 0,1 0-1,-1 1 1,1-1 0,-1 1-1,1-1 1,-1 1 0,1-1-1,-1 1 1,1-1 0,0 1-1,-1 0 1,1-1 0,0 1-1,-1 0 1,1 0 0,0-1-1,0 1 1,0 0-2,-1 0 1,0 1-1,1-1 0,-1 0 0,0 1 0,0-1 1,1 0-1,-1 1 0,0-1 0,0 0 1,1 1-1,-1-1 0,0 1 0,0-1 1,0 0-1,0 1 0,0-1 0,0 1 0,1-1 1,-1 0-1,0 1 0,0-1 0,-1 2 1,-1 33-143,-7 1 91,-2 1 0,-22 49 0,-10 34 110,39-104-43,0 0 0,1 0 0,0 0-1,2 0 1,-1 26 0,2-40-116,1 1-1,-1 0 1,0 0 0,1 0 0,-1 0-1,1 0 1,0 0 0,0 0 0,0-1-1,0 1 1,1 0 0,-1-1 0,4 5-1,10 4-3594</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8:59.783"/>
    </inkml:context>
    <inkml:brush xml:id="br0">
      <inkml:brushProperty name="width" value="0.035" units="cm"/>
      <inkml:brushProperty name="height" value="0.035" units="cm"/>
    </inkml:brush>
  </inkml:definitions>
  <inkml:trace contextRef="#ctx0" brushRef="#br0">6 1 21493,'0'7'2392,"0"1"929,-1 1-1457,-1 1-752,0-3-591</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8:59.923"/>
    </inkml:context>
    <inkml:brush xml:id="br0">
      <inkml:brushProperty name="width" value="0.035" units="cm"/>
      <inkml:brushProperty name="height" value="0.035" units="cm"/>
    </inkml:brush>
  </inkml:definitions>
  <inkml:trace contextRef="#ctx0" brushRef="#br0">1 54 24005,'0'0'5601,"0"-2"-5081,17-22-223,2-4-1218</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03.439"/>
    </inkml:context>
    <inkml:brush xml:id="br0">
      <inkml:brushProperty name="width" value="0.035" units="cm"/>
      <inkml:brushProperty name="height" value="0.035" units="cm"/>
    </inkml:brush>
  </inkml:definitions>
  <inkml:trace contextRef="#ctx0" brushRef="#br0">61 0 20212,'-1'2'4059,"-3"9"-3448,0 0 0,1 0 0,1 1 0,-2 12 0,-1 3-411,-5 16-74,2-8-77,1 0 0,1 0 0,0 44-1,6-78-44,0-1 0,-1 1 0,1 0 0,0 0 0,0-1 0,0 1 0,1 0 0,-1 0 0,0-1 0,0 1 0,0 0 0,0 0 0,1-1 0,-1 1 0,0 0 0,1-1 0,-1 1 0,1 0 1,-1-1-1,0 1 0,1 0 0,-1-1 0,1 1 0,0 0 0,0-1 3,0 0 0,0 0 0,0 0 0,-1 0 0,1 0 0,0 0 0,0 0 1,0 0-1,-1 0 0,1-1 0,0 1 0,0 0 0,-1 0 0,1-1 0,0 1 0,-1-1 1,1 1-1,1-1 0,5-5 46,0 1 0,-1-1 0,7-8 0,-12 13-49,101-132 228,-23 27 129,-68 91-259,-8 11-67,0 0 0,0 0 0,0 0-1,1 0 1,-1 1 0,1-1 0,0 1 0,0 0-1,0 0 1,8-4 0,-11 7-36,-1-1-1,1 1 1,0 0 0,0 0 0,-1 0-1,1 0 1,0 0 0,-1 0-1,1 0 1,0 0 0,0 1 0,-1-1-1,1 0 1,0 0 0,-1 1-1,1-1 1,0 0 0,-1 1 0,1-1-1,-1 0 1,1 1 0,-1-1-1,1 1 1,-1-1 0,1 1 0,-1-1-1,1 1 1,-1-1 0,1 1-1,-1 0 1,0-1 0,1 1 0,-1 0-1,0-1 1,0 1 0,1 0-1,-1-1 1,0 1 0,0 0 0,0 0-1,0-1 1,0 2 0,2 36-71,-2-35 72,-6 52-6,4-42 28,0 0 0,1 1 0,1 24 0,0-38-21,0 1 1,0-1-1,0 0 1,0 1 0,0-1-1,0 1 1,1-1 0,-1 1-1,0-1 1,0 1-1,0-1 1,1 0 0,-1 1-1,0-1 1,0 0-1,1 1 1,-1-1 0,0 0-1,1 1 1,-1-1 0,0 0-1,1 1 1,-1-1-1,1 0 1,-1 0 0,0 0-1,1 1 1,0-1-1,15-2 58,18-16 54,-29 14-93,97-60 111,-101 63-131,0 1 0,0-1 0,-1 1 0,1 0 0,0-1 0,0 1 1,0-1-1,0 1 0,0 0 0,0 0 0,0 0 0,0 0 0,0 0 0,0 0 0,0 0 0,0 0 0,0 0 0,0 0 0,0 0 0,0 0 1,0 1-1,0-1 0,0 0 0,0 1 0,-1-1 0,1 1 0,1 0 0,0 1-1,-1-1 0,0 1-1,1 0 1,-1 0 0,0 0 0,0 0 0,0 0-1,-1-1 1,1 2 0,0-1 0,-1 0 0,1 2-1,1 8 4,-1 0 0,-1-1 0,-1 18-1,-12 44-1653,13-79-200</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03.704"/>
    </inkml:context>
    <inkml:brush xml:id="br0">
      <inkml:brushProperty name="width" value="0.035" units="cm"/>
      <inkml:brushProperty name="height" value="0.035" units="cm"/>
    </inkml:brush>
  </inkml:definitions>
  <inkml:trace contextRef="#ctx0" brushRef="#br0">0 1 19684,'0'0'5537,"0"1"-3768,0 1-385,0-1-560,26 16-296,-2-15-264,4-2-80,3 0-136,3 0-24,-1 0-16,-2 0 24,-9 0-248,-3 1-232,-12 3-1272,-5 3-729</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03.879"/>
    </inkml:context>
    <inkml:brush xml:id="br0">
      <inkml:brushProperty name="width" value="0.035" units="cm"/>
      <inkml:brushProperty name="height" value="0.035" units="cm"/>
    </inkml:brush>
  </inkml:definitions>
  <inkml:trace contextRef="#ctx0" brushRef="#br0">1 19 22445,'0'0'3016,"15"7"-1431,5-7-473,9-4-296,4 0-304,6-1-264,-1 2-192,0 0 48,-2 2-1232,1-5-696</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04.414"/>
    </inkml:context>
    <inkml:brush xml:id="br0">
      <inkml:brushProperty name="width" value="0.035" units="cm"/>
      <inkml:brushProperty name="height" value="0.035" units="cm"/>
    </inkml:brush>
  </inkml:definitions>
  <inkml:trace contextRef="#ctx0" brushRef="#br0">286 65 22501,'12'-17'3216,"17"-29"0,-29 44-2585,-15 4-247,1 4-376,1 1 1,-1 1 0,1 0-1,-20 18 1,11-10 0,-6 4 1,1 2 0,-40 43 0,58-56-8,0 2 1,1-1-1,0 1 0,1 1 0,0-1 0,1 1 1,0 0-1,1 1 0,0 0 0,-3 13 0,7-23-2,1-1 0,-1 0-1,1 0 1,0 1-1,0-1 1,0 0-1,0 0 1,0 1-1,0-1 1,0 0-1,1 0 1,-1 1 0,1-1-1,0 0 1,-1 0-1,1 0 1,0 0-1,2 3 1,-1-4 0,-1 1 0,1-1 0,0 1 1,0-1-1,0 0 0,0 1 0,0-1 0,0 0 0,0 0 1,1-1-1,-1 1 0,0 0 0,0-1 0,1 0 1,-1 1-1,0-1 0,5 0 0,5 0-49,0-1 1,0 0-1,0 0 0,1-1 1,15-5-1,25-11-710</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04.753"/>
    </inkml:context>
    <inkml:brush xml:id="br0">
      <inkml:brushProperty name="width" value="0.035" units="cm"/>
      <inkml:brushProperty name="height" value="0.035" units="cm"/>
    </inkml:brush>
  </inkml:definitions>
  <inkml:trace contextRef="#ctx0" brushRef="#br0">4 165 15531,'-1'5'1575,"0"1"-288,0-1 1,1 0-1,-1 1 0,1-1 1,1 9-1,-1-13-1174,0 0 1,0-1 0,1 1-1,-1-1 1,0 1-1,0 0 1,0-1-1,1 1 1,-1-1 0,0 1-1,1-1 1,-1 1-1,0-1 1,1 1-1,-1-1 1,1 1 0,-1-1-1,1 1 1,-1-1-1,1 0 1,-1 1-1,2-1 1,-1 1-28,0-1 0,1 0 0,-1 0 0,0 0 1,0 0-1,1-1 0,-1 1 0,0 0 0,0 0 0,1-1 0,-1 1 1,0 0-1,0-1 0,0 0 0,0 1 0,2-2 0,15-10 191,0-2-1,-1 0 1,-1-1-1,21-24 1,-14 15-177,66-74 8,-87 96-121,-2 7-16,-6 21-3,-1 0 0,-17 43 0,-8 26 48,28-83-12,2 0 1,0-1-1,1 1 0,0 0 1,0 1-1,2 12 0,-1-23-24,0 0 0,0 0 1,1 0-1,-1 1 0,0-1 0,1 0 0,0 0 0,-1 0 0,1 0 1,0 0-1,0 0 0,0 0 0,0 0 0,1-1 0,-1 1 0,0 0 0,1-1 1,1 3-1,15-3-1338</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42.392"/>
    </inkml:context>
    <inkml:brush xml:id="br0">
      <inkml:brushProperty name="width" value="0.025" units="cm"/>
      <inkml:brushProperty name="height" value="0.025" units="cm"/>
    </inkml:brush>
  </inkml:definitions>
  <inkml:trace contextRef="#ctx0" brushRef="#br0">92 1 9833,'0'0'9070,"1"8"-5808,2 67-38,-8 88 0,-1-11-1947,6-116-1175,-2-24-80,2 0 0,-1 0 0,2 0 0,0-1-1,0 1 1,1 0 0,0 0 0,8 21 0,-12-46-4533,-9-37 608,0 19 2167,-37-105-1463,21 45 8711,55 111-1879,40 16-5008,-53-31 165,0 0 1,0-1-1,0-1 0,16 2 1,23 0-5021</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05.079"/>
    </inkml:context>
    <inkml:brush xml:id="br0">
      <inkml:brushProperty name="width" value="0.035" units="cm"/>
      <inkml:brushProperty name="height" value="0.035" units="cm"/>
    </inkml:brush>
  </inkml:definitions>
  <inkml:trace contextRef="#ctx0" brushRef="#br0">29 0 23461,'0'0'5689,"1"15"-5353,-4 6-256,-2 7-48,-3 9-24,-2 3 16,6 0-8,4-1 0,1-8-8,7-5 0,-1-7 40,-4-6-96,2-11-1096,0-4-824</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05.223"/>
    </inkml:context>
    <inkml:brush xml:id="br0">
      <inkml:brushProperty name="width" value="0.035" units="cm"/>
      <inkml:brushProperty name="height" value="0.035" units="cm"/>
    </inkml:brush>
  </inkml:definitions>
  <inkml:trace contextRef="#ctx0" brushRef="#br0">0 33 16684,'0'0'6665,"15"-1"-4777,12-3-391,7-1-233,9-2-640,4 0-216,1 3-112,-1-1-136,-13 5-1080</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05.922"/>
    </inkml:context>
    <inkml:brush xml:id="br0">
      <inkml:brushProperty name="width" value="0.035" units="cm"/>
      <inkml:brushProperty name="height" value="0.035" units="cm"/>
    </inkml:brush>
  </inkml:definitions>
  <inkml:trace contextRef="#ctx0" brushRef="#br0">170 41 23261,'8'-10'1402,"-6"8"-875,0 0 0,-1 0-1,1-1 1,-1 1 0,1 0 0,-1-1 0,0 1 0,1-1 0,-1 1 0,1-6 0,-7 8-285,0 0-232,0 1 0,0 0 0,0 0 0,0 0 0,0 0 0,0 1-1,1 0 1,-1 0 0,0 0 0,1 0 0,0 1 0,-1 0 0,1 0 0,0 0-1,-6 6 1,-11 11-15,-26 33-1,41-46 18,0 0-11,0-1 0,1 2 0,0-1 0,-4 10 1,8-15-3,0 0 0,1-1 1,-1 1-1,1 0 1,-1-1-1,1 1 1,0 0-1,-1 0 1,1-1-1,0 1 0,0 0 1,1 2-1,-1-3 0,0 0-1,1 0 1,-1 0-1,1 0 1,-1 0-1,1 0 1,-1-1-1,1 1 1,0 0-1,-1 0 1,1-1-1,0 1 1,0 0-1,-1-1 1,1 1-1,0-1 1,0 1-1,0-1 1,0 1 0,0-1-1,0 0 1,-1 1-1,3-1 1,17 4-9,0-1 0,30 1 0,-26-3 7,45 9 0,-63-8 2,1-1 0,-1 1 0,1 1 0,-1-1 0,0 1 0,0 0 0,0 1 0,-1-1 0,1 1 0,-1 0 0,7 7 0,-10-10 1,-1 1 0,0-1 1,1 1-1,-1 0 1,0-1-1,0 1 0,0 0 1,0-1-1,0 1 1,0 0-1,0 0 0,-1 0 1,1 0-1,-1 0 1,1 0-1,-1 0 0,0 0 1,0 0-1,0 0 1,0 0-1,0 0 0,0 0 1,-1 0-1,1 0 1,-1 0-1,1 0 0,-1 0 1,0 0-1,1 0 1,-1-1-1,0 1 0,0 0 1,-1 0-1,1-1 1,0 1-1,0-1 0,-1 1 1,-2 1-1,-4 4 55,-1 0 0,0 0 1,0-1-1,0 0 0,-18 7 0,13-7 35,0 0 0,0-1 0,-18 4 0,26-8-76,1 0-1,0 0 1,-1 0 0,1-1 0,0 0 0,-1 0-1,1 0 1,-1-1 0,1 0 0,0 0 0,-1 0-1,-6-3 1,1-5-102,3 1-125</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06.901"/>
    </inkml:context>
    <inkml:brush xml:id="br0">
      <inkml:brushProperty name="width" value="0.035" units="cm"/>
      <inkml:brushProperty name="height" value="0.035" units="cm"/>
    </inkml:brush>
  </inkml:definitions>
  <inkml:trace contextRef="#ctx0" brushRef="#br0">249 22 19900,'1'0'217,"-1"-1"-1,0 0 1,0 1-1,0-1 1,1 1-1,-1-1 1,0 0-1,0 1 1,0-1-1,0 0 1,0 1-1,0-1 1,0 1-1,0-1 1,0 0-1,-1 1 1,1-1-1,0 0 1,0 1-1,0-1 1,-1 1-1,1-1 1,0 1-1,-1-1 1,1 1-1,-1-1 1,1 1-1,0-1 1,-1 1-1,0-1 1,-1 0-37,0 0 1,0 1 0,1 0-1,-1-1 1,0 1 0,0 0-1,0 0 1,1 0-1,-4 0 1,-6 1-58,0 1 0,1 0 0,0 1 0,-1 0 0,-15 8 0,-46 25 331,63-31-436,2 1 0,-1-1-1,0 1 1,1 0 0,-8 10-1,13-14-18,0-1-1,1 1 1,-1 0 0,1-1-1,0 1 1,-1 0-1,1 0 1,0 0 0,0 0-1,0 1 1,1-1-1,-1 0 1,0 0 0,1 0-1,-1 1 1,1-1-1,0 0 1,0 1 0,0-1-1,0 0 1,0 0-1,0 1 1,1-1 0,-1 0-1,1 1 1,1 3-1,0-4 0,-1 0 0,1-1 0,0 1 0,0 0 0,0 0 0,0-1 0,0 1 0,0-1 0,1 0 0,-1 0 0,0 0 0,1 0 0,-1 0 0,1 0 0,-1-1 0,3 1 0,46 6-9,-42-6 10,35 1-1,28 4 9,-64-5-5,-1 0 1,1 1-1,-1 0 0,0 0 0,1 1 1,12 6-1,-18-8-3,0 1 0,0-1 0,0 0 0,-1 1 0,1-1-1,0 1 1,0-1 0,-1 1 0,1 0 0,-1 0 0,0-1 0,1 1 0,-1 0 0,0 0 0,0 0 0,0 1 0,0-1-1,-1 0 1,1 0 0,-1 0 0,1 1 0,-1-1 0,0 0 0,0 1 0,0-1 0,0 0 0,0 1 0,0-1-1,-1 0 1,1 0 0,-1 1 0,1-1 0,-1 0 0,0 0 0,0 0 0,0 0 0,0 0 0,-2 2 0,0 1 17,0-1 1,0 1-1,-1-1 1,1 0-1,-1 0 1,0 0-1,0-1 0,-1 1 1,1-1-1,-1 0 1,1 0-1,-1-1 1,0 1-1,0-1 1,-7 2-1,4-3-5,-1 0 0,1 0-1,-1 0 1,1-1 0,-1-1-1,1 1 1,-1-2 0,1 1-1,-1-1 1,1 0 0,0-1-1,0 0 1,0 0 0,0-1-1,0 1 1,1-2 0,-11-7-1,15 10-790</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07.384"/>
    </inkml:context>
    <inkml:brush xml:id="br0">
      <inkml:brushProperty name="width" value="0.035" units="cm"/>
      <inkml:brushProperty name="height" value="0.035" units="cm"/>
    </inkml:brush>
  </inkml:definitions>
  <inkml:trace contextRef="#ctx0" brushRef="#br0">163 0 14027,'-15'34'4534,"-12"37"0,17-38-2618,-6 40 0,11-38-1798,1 1 0,1 0 0,3-1 0,0 1 0,3 0-1,1-1 1,9 41 0,-6-51-92,-5-15 3,1-1 1,-1 1-1,1 18 1,-3-26-179,-1-8-289,-15-50-1876,-35-86 0,9 27 2547,33 85 1155,9 27-535,20-1 764,-18 3-1607,-1 0 0,1 0 0,0 1 0,0-1 0,0 1 0,0-1 1,-1 1-1,1 0 0,0 0 0,0 0 0,3 0 0,77 14-531,-53-8-660</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07.678"/>
    </inkml:context>
    <inkml:brush xml:id="br0">
      <inkml:brushProperty name="width" value="0.035" units="cm"/>
      <inkml:brushProperty name="height" value="0.035" units="cm"/>
    </inkml:brush>
  </inkml:definitions>
  <inkml:trace contextRef="#ctx0" brushRef="#br0">0 7 25581,'0'0'3809,"0"1"-2913,0 1-351,0-1-345,2-1-464,23-10-1249</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08.383"/>
    </inkml:context>
    <inkml:brush xml:id="br0">
      <inkml:brushProperty name="width" value="0.035" units="cm"/>
      <inkml:brushProperty name="height" value="0.035" units="cm"/>
    </inkml:brush>
  </inkml:definitions>
  <inkml:trace contextRef="#ctx0" brushRef="#br0">101 89 21269,'2'-5'970,"0"0"1,0 1 0,0-1 0,1 0-1,-1 1 1,6-7 0,-4 7-663,-1 1-1,1-1 1,0 0 0,0 1 0,0 0-1,5-3 1,-3 3-279,1 0-1,0 0 1,0 0-1,0 1 1,1 0 0,-1 0-1,0 1 1,1 0-1,11 0 1,-18 0-28,1 1-1,-1 0 1,1 0 0,-1 0-1,1 0 1,-1 0 0,1 0-1,-1 0 1,1 1 0,0-1-1,-1 1 1,0-1 0,1 1 0,-1-1-1,1 1 1,-1 0 0,0 0-1,1-1 1,-1 1 0,0 0-1,0 0 1,0 1 0,1-1-1,-1 0 1,0 0 0,-1 0 0,1 1-1,0-1 1,0 0 0,0 1-1,-1-1 1,1 1 0,-1-1-1,1 1 1,-1-1 0,0 1 0,0-1-1,1 3 1,-1 2-5,-1 1 0,0-1 0,0 0 0,0 0 0,0 0 0,-1 0 0,0-1 0,-5 11 0,-11 15 10,-1-1 0,-1 0 0,-2-2 0,0 0 0,-33 29 0,-33 42 83,85-96-86,1 1 0,-1-1-1,1 1 1,0 0 0,0 0 0,-2 4 0,4-8-4,0 1 1,-1 0 0,1 0 0,0 0-1,0-1 1,0 1 0,0 0 0,0 0-1,0 0 1,0 0 0,0-1 0,0 1-1,0 0 1,0 0 0,1 0 0,-1 0-1,0-1 1,0 1 0,1 0 0,-1 0-1,1-1 1,-1 1 0,1 0 0,-1-1-1,1 1 1,-1 0 0,1-1 0,-1 1-1,1-1 1,0 1 0,-1-1 0,1 1-1,0-1 1,0 0 0,1 1 0,8 2 3,0-1 1,0-1 0,0 1 0,0-2 0,0 1 0,0-1 0,0-1 0,16-3 0,-17 3-5,83-10-177,-43 6-335</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10.816"/>
    </inkml:context>
    <inkml:brush xml:id="br0">
      <inkml:brushProperty name="width" value="0.035" units="cm"/>
      <inkml:brushProperty name="height" value="0.035" units="cm"/>
    </inkml:brush>
  </inkml:definitions>
  <inkml:trace contextRef="#ctx0" brushRef="#br0">1 463 19364,'2'0'8923,"8"-5"-7308,13-11-2079,16-19 634,-1-2-1,-3-1 0,42-58 1,80-137-102,-157 233-68,1-3-27,-2 33-23,-3 0 0,-12 58 0,1-19 57,8-33-2,2-10 2,1 0-1,-1 31 0,5-56-33,0 0-1,0 0 0,0 0 0,0 0 1,0 0-1,0 0 0,0 0 0,1 0 0,-1 0 1,0 0-1,1 0 0,-1 0 0,0 0 1,1 0-1,-1-1 0,1 1 0,-1 0 1,1 0-1,0 0 0,-1-1 0,1 1 1,0 0-1,0-1 0,-1 1 0,1-1 0,0 1 1,0-1-1,0 1 0,0-1 0,0 1 1,0-1-1,-1 0 0,1 0 0,0 1 1,0-1-1,0 0 0,0 0 0,0 0 0,0 0 1,0 0-1,0 0 0,0 0 0,0-1 1,2 1-1,19-4-1755</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11.031"/>
    </inkml:context>
    <inkml:brush xml:id="br0">
      <inkml:brushProperty name="width" value="0.035" units="cm"/>
      <inkml:brushProperty name="height" value="0.035" units="cm"/>
    </inkml:brush>
  </inkml:definitions>
  <inkml:trace contextRef="#ctx0" brushRef="#br0">87 1 22453,'-6'12'1112,"3"9"520,-1 7-431,-9 12-361,2 3-296,-4 0-368,1-1-64,8-6-88,3-3 0,0-6 8,1-6 64,-1-6-456,0-5-912</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11.188"/>
    </inkml:context>
    <inkml:brush xml:id="br0">
      <inkml:brushProperty name="width" value="0.035" units="cm"/>
      <inkml:brushProperty name="height" value="0.035" units="cm"/>
    </inkml:brush>
  </inkml:definitions>
  <inkml:trace contextRef="#ctx0" brushRef="#br0">0 112 20956,'11'0'1377,"6"0"687,4-3-543,11-6-337,4-3-352,5-3-456,1-1-168,-2 1-152,-4 0-328,2 2-1256,-2-1-353</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42.738"/>
    </inkml:context>
    <inkml:brush xml:id="br0">
      <inkml:brushProperty name="width" value="0.025" units="cm"/>
      <inkml:brushProperty name="height" value="0.025" units="cm"/>
    </inkml:brush>
  </inkml:definitions>
  <inkml:trace contextRef="#ctx0" brushRef="#br0">176 23 18161,'-11'2'2349,"2"0"-2039,1 1-1,-1-1 1,0 1 0,0 1-1,1 0 1,0 0-1,0 0 1,0 1 0,0 1-1,1-1 1,0 1 0,0 0-1,0 1 1,1-1-1,0 1 1,0 1 0,1-1-1,0 1 1,0 0 0,1 0-1,-5 12 1,8-18-261,0 1 0,0-1 0,0 0 0,0 1 1,1-1-1,-1 1 0,1-1 0,-1 1 0,1-1 0,0 1 0,0 0 1,0-1-1,1 1 0,-1-1 0,0 1 0,1-1 0,0 1 0,-1-1 1,1 0-1,0 1 0,0-1 0,0 0 0,1 1 0,-1-1 0,1 0 1,-1 0-1,1 0 0,-1 0 0,1 0 0,3 1 0,0 0 86,0-1-1,0-1 1,0 1-1,1-1 1,-1 0-1,0 0 1,1 0-1,-1-1 0,0 0 1,1 0-1,-1 0 1,1-1-1,9-2 1,-9 2-68,1 0 1,-1-1-1,0 0 1,0-1 0,0 0-1,0 0 1,0 0-1,0 0 1,-1-1-1,0 0 1,1 0 0,-2 0-1,1-1 1,0 0-1,-1 0 1,0 0-1,0 0 1,4-8 0,-3 4 0,0-1 1,-1 0 0,0 0-1,0-1 1,-1 1 0,-1-1-1,0 0 1,0 0 0,-1 0-1,0-11 1,-1 20-184,0 1 1,0-1-1,0 0 1,0 1-1,0 0 1,-1-1-1,1 1 0,0-1 1,-1 1-1,1-1 1,-1 1-1,0 0 1,1-1-1,-1 1 1,0 0-1,0-1 0,0 1 1,0 0-1,0 0 1,0 0-1,0 0 1,0 0-1,0 0 0,-1 0 1,1 0-1,0 1 1,0-1-1,-1 0 1,1 1-1,-1-1 0,1 1 1,-1 0-1,1-1 1,-1 1-1,1 0 1,-1 0-1,-2 0 1,-1 0-810,-1 0 0,1 1 0,0 0 0,0 0 1,0 0-1,-1 0 0,1 1 0,1 0 0,-10 5 0,-5 4-11364</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11.406"/>
    </inkml:context>
    <inkml:brush xml:id="br0">
      <inkml:brushProperty name="width" value="0.035" units="cm"/>
      <inkml:brushProperty name="height" value="0.035" units="cm"/>
    </inkml:brush>
  </inkml:definitions>
  <inkml:trace contextRef="#ctx0" brushRef="#br0">88 1 15419,'-1'-1'7780,"2"7"-6488,-1 1-935,0-1 0,0 0 0,0 0 0,-1 0 0,0 0 1,-1 0-1,1 0 0,-4 7 0,-24 50 449,2-4-560,23-48-198,0-1 0,1 1-1,0 0 1,0 0 0,2 0 0,-1 0 0,1 17 0,1-27-43,0 0 1,0 0-1,0 1 1,0-1 0,0 0-1,1 1 1,-1-1-1,0 0 1,1 0 0,-1 0-1,1 1 1,0-1-1,-1 0 1,1 0-1,0 0 1,0 0 0,-1 0-1,1 0 1,0 0-1,0-1 1,0 1 0,0 0-1,0 0 1,1-1-1,-1 1 1,0 0 0,0-1-1,0 0 1,0 1-1,1-1 1,-1 1 0,0-1-1,0 0 1,1 0-1,-1 0 1,0 0 0,1 0-1,-1 0 1,0 0-1,0 0 1,1-1 0,-1 1-1,2-1 1,5-1-39,-1 0 1,0 0-1,1-1 1,-1 0-1,0-1 1,7-4-1,19-18-1092,0-7-742</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11.591"/>
    </inkml:context>
    <inkml:brush xml:id="br0">
      <inkml:brushProperty name="width" value="0.035" units="cm"/>
      <inkml:brushProperty name="height" value="0.035" units="cm"/>
    </inkml:brush>
  </inkml:definitions>
  <inkml:trace contextRef="#ctx0" brushRef="#br0">49 18 21133,'-11'-9'2120,"1"3"1297,-2 4-1425,5 3-1184,2 3-464,2 2-296,3 1-48,3 0-32,2 0-80,4-5-408,0-2-440,1-3-1096,-2-3-153</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11.798"/>
    </inkml:context>
    <inkml:brush xml:id="br0">
      <inkml:brushProperty name="width" value="0.035" units="cm"/>
      <inkml:brushProperty name="height" value="0.035" units="cm"/>
    </inkml:brush>
  </inkml:definitions>
  <inkml:trace contextRef="#ctx0" brushRef="#br0">186 0 18044,'3'22'1960,"0"2"457,0 5-577,0 5-456,-3 3-151,0 3-473,0 2-336,1 5-256,1-1-80,-4 3-56,-2-3 8,-7-3-8,-4-3-8,-8 1-8,-4 1-8,-7-2-136,-6-1-408,-5-10-1088</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12.275"/>
    </inkml:context>
    <inkml:brush xml:id="br0">
      <inkml:brushProperty name="width" value="0.035" units="cm"/>
      <inkml:brushProperty name="height" value="0.035" units="cm"/>
    </inkml:brush>
  </inkml:definitions>
  <inkml:trace contextRef="#ctx0" brushRef="#br0">285 10 20860,'4'-10'5978,"-27"18"-5434,0 13-360,-7 6-128,-9 12-24,1 5 16,-3 12-8,4 6 0,11 10-40,5 4-8,12 0 0,8 0 0,11-9 48,9-5-496,9-22-1169</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12.933"/>
    </inkml:context>
    <inkml:brush xml:id="br0">
      <inkml:brushProperty name="width" value="0.035" units="cm"/>
      <inkml:brushProperty name="height" value="0.035" units="cm"/>
    </inkml:brush>
  </inkml:definitions>
  <inkml:trace contextRef="#ctx0" brushRef="#br0">179 7 22621,'1'0'4849,"-9"-2"-3902,3 0-848,-1 1 1,1 0-1,-1 1 0,0-1 1,1 1-1,-1 1 1,0-1-1,1 1 1,-1-1-1,1 2 1,-1-1-1,1 1 0,0-1 1,-1 1-1,-6 5 1,6-4-100,0 0 1,1 1 0,0-1 0,0 2-1,0-1 1,0 0 0,1 1 0,-1 0-1,1 0 1,0 0 0,1 1 0,-1-1-1,1 1 1,0 0 0,1 0 0,-1 0-1,-1 7 1,4-12-2,0 0 0,0 1 0,0-1 0,0 0 0,0 0 0,0 1 0,0-1 0,0 0 0,0 1 0,1-1 0,-1 0 0,1 0 0,-1 1 0,1-1 0,-1 0 0,1 0 0,-1 0 0,1 0 0,0 0 0,0 0 0,0 0 0,0 0 0,0 0 0,0 0 0,0 0 0,0 0 0,0-1 0,0 1 0,0 0 0,0-1 0,0 1 0,3 0 0,3 1-5,1 1 0,-1-2 0,1 1 1,10 0-1,-12-1 7,14 1-3,-4 0 3,0 0 0,0 0 0,-1 1 0,1 1 0,-1 1 0,19 8 0,-32-12 0,-1-1-1,0 1 0,0-1 1,1 1-1,-1 0 1,0 0-1,0 0 1,0 0-1,0-1 1,0 1-1,0 0 1,0 1-1,0-1 0,-1 0 1,1 0-1,0 0 1,0 0-1,-1 1 1,1-1-1,-1 0 1,1 1-1,-1-1 1,0 0-1,0 1 0,1-1 1,-1 0-1,0 1 1,0-1-1,0 1 1,-1-1-1,1 0 1,0 1-1,0-1 1,-1 0-1,1 1 1,-1-1-1,1 0 0,-1 1 1,1-1-1,-1 0 1,0 0-1,0 0 1,1 0-1,-1 0 1,0 1-1,0-2 1,-2 3-1,-3 3 43,0 0-1,0-1 1,-1 1-1,0-1 1,0 0 0,-11 5-1,3-2 0,-1-1 0,0 0 0,0-1 0,-1 0 1,0-1-1,0-2 0,0 1 0,-20 0 0,40-6-1236,11-6-966</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13.197"/>
    </inkml:context>
    <inkml:brush xml:id="br0">
      <inkml:brushProperty name="width" value="0.035" units="cm"/>
      <inkml:brushProperty name="height" value="0.035" units="cm"/>
    </inkml:brush>
  </inkml:definitions>
  <inkml:trace contextRef="#ctx0" brushRef="#br0">1 1 23565,'0'5'1368,"1"3"633,5-3-457,10 2-560,3-2-376,18-4-175,9-1-105,8-4-168,2-2-72,-7 0-40,-11 2-40,-15 3-272,-8-2-361,-21 3 930</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13.352"/>
    </inkml:context>
    <inkml:brush xml:id="br0">
      <inkml:brushProperty name="width" value="0.035" units="cm"/>
      <inkml:brushProperty name="height" value="0.035" units="cm"/>
    </inkml:brush>
  </inkml:definitions>
  <inkml:trace contextRef="#ctx0" brushRef="#br0">0 85 20012,'6'0'1737,"10"-2"631,5-2-655,21-5-137,9-2-424,8-4-552,1 0-176,-4 2-232,-4-3-384</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14.766"/>
    </inkml:context>
    <inkml:brush xml:id="br0">
      <inkml:brushProperty name="width" value="0.035" units="cm"/>
      <inkml:brushProperty name="height" value="0.035" units="cm"/>
    </inkml:brush>
  </inkml:definitions>
  <inkml:trace contextRef="#ctx0" brushRef="#br0">326 26 20916,'1'-1'207,"-1"0"0,0 0-1,1 0 1,-1 0 0,0 0-1,0 0 1,0 0 0,0 0-1,0 0 1,0 0 0,0 0-1,0 0 1,0 0 0,0 0-1,0 0 1,-1 0 0,1 0-1,0 0 1,-2-1-1,2 1-97,-1 1 0,1-1-1,-1 1 1,0 0 0,1-1-1,-1 1 1,1 0-1,-1-1 1,0 1 0,0 0-1,1 0 1,-1 0-1,0 0 1,1-1 0,-1 1-1,0 0 1,0 0-1,1 0 1,-1 1 0,-1-1-1,-4 1 59,-1 1 0,1 0-1,-1 0 1,-8 5-1,-5 3-102,1 0 0,0 2-1,1 0 1,0 1-1,1 1 1,1 0 0,0 1-1,1 1 1,1 1 0,0 0-1,1 0 1,1 1-1,1 1 1,0 0 0,2 1-1,-11 28 1,19-43-59,-1-1 0,1 0 0,0 1 0,1-1 0,-1 0 0,1 1 0,0-1 0,0 1 0,0 4 0,1-8-3,-1 0 1,1 1 0,-1-1-1,1 0 1,-1 0 0,1 0 0,0 0-1,-1 0 1,1 0 0,0 0-1,0 0 1,0 0 0,0 0-1,0 0 1,0 0 0,0 0-1,0-1 1,0 1 0,0-1 0,0 1-1,0 0 1,0-1 0,1 0-1,-1 1 1,0-1 0,0 0-1,1 0 1,-1 0 0,0 1 0,1-1-1,-1-1 1,0 1 0,2 0-1,7-1-134,-1 0 0,0 0 0,0-1 0,15-5 0,15-7-1236</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15.105"/>
    </inkml:context>
    <inkml:brush xml:id="br0">
      <inkml:brushProperty name="width" value="0.035" units="cm"/>
      <inkml:brushProperty name="height" value="0.035" units="cm"/>
    </inkml:brush>
  </inkml:definitions>
  <inkml:trace contextRef="#ctx0" brushRef="#br0">131 1 22821,'0'0'1884,"6"1"1865,11 1-2925,-5 0-630,0 0 1,0 0-1,-1 1 1,23 9-1,-32-11-193,0 0 0,0 0 0,0 0 0,-1 0-1,1 0 1,0 0 0,-1 0 0,1 1 0,-1-1 0,1 1-1,-1-1 1,0 1 0,1-1 0,-1 1 0,0 0 0,0 0-1,0 0 1,0-1 0,-1 1 0,1 0 0,0 0 0,-1 0-1,1 0 1,-1 0 0,0 0 0,0 0 0,0 0 0,0 1-1,0-1 1,0 0 0,0 0 0,-1 0 0,1 0 0,-1 0-1,1 0 1,-3 3 0,0 2 17,-1 0-1,0 0 1,0 0 0,-1-1-1,0 1 1,0-1-1,-10 9 1,-47 36 126,49-41-107,-39 26 123,31-23-57,1 1 0,-27 26 0,50-38-98,14 2-24,1 0-1,0-1 0,0-1 0,1-1 1,-1 0-1,22-3 0,13 2-505,3 3-819</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20.101"/>
    </inkml:context>
    <inkml:brush xml:id="br0">
      <inkml:brushProperty name="width" value="0.035" units="cm"/>
      <inkml:brushProperty name="height" value="0.035" units="cm"/>
    </inkml:brush>
  </inkml:definitions>
  <inkml:trace contextRef="#ctx0" brushRef="#br0">0 68 21741,'0'0'944,"2"0"472,34 3-888,-11-7-120,11-3-152,4-5-128,3-3-128,2-1-464,-15 0 1497</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04.362"/>
    </inkml:context>
    <inkml:brush xml:id="br0">
      <inkml:brushProperty name="width" value="0.025" units="cm"/>
      <inkml:brushProperty name="height" value="0.025" units="cm"/>
    </inkml:brush>
  </inkml:definitions>
  <inkml:trace contextRef="#ctx0" brushRef="#br0">0 180 16784,'0'0'7933,"13"3"-5584,-12-3-2334,10 4 352,0-2 0,0 0 0,1 0 0,-1-1 0,0 0 0,1-1 0,-1 0 0,1-1 1,-1 0-1,0-1 0,14-3 0,-10-1-228,-1-1-1,1 0 1,-1-1 0,-1 0 0,17-13 0,-26 18-117,0 0 0,0-1 1,0 1-1,-1-1 1,1 0-1,-1 0 1,0-1-1,0 1 0,0 0 1,0-1-1,-1 0 1,0 0-1,0 1 0,0-1 1,-1-1-1,0 1 1,1 0-1,-2 0 1,1-9-1,-1 13-22,0-1 0,-1 0 0,0 1 0,1-1 0,-1 0 0,0 1 0,0-1 0,0 1 0,0-1 0,0 1 0,0 0 0,0-1 0,0 1 0,-1 0 0,1 0 0,0 0 0,-1 0 0,1 0 0,-1 0 0,1 0 0,-1 0 0,0 1 0,1-1 0,-1 1 0,0-1 0,1 1 0,-1-1 0,0 1 0,0 0 0,1 0 0,-1 0 0,0 0 0,-3 1 0,-2-1 0,0 0 0,0 1 0,1-1 0,-1 2 0,0-1 0,0 1 0,-11 4 0,5 2 0,0 0 0,1 0 0,0 1 0,0 1 0,1 0 0,-17 19 0,21-21 0,1 0 0,-1 0 0,1 1 0,0 0 0,1 1 0,0-1 0,1 1 0,0 0 0,0 0 0,-2 12 0,6-20 2,-1 0 0,1 0-1,0 0 1,0 0 0,0 0 0,0 0-1,0-1 1,1 1 0,-1 0 0,1 0 0,-1 0-1,1 0 1,-1-1 0,1 1 0,0 0-1,0-1 1,0 1 0,0 0 0,0-1 0,0 1-1,0-1 1,3 2 0,-1-1-9,0 1-1,1-1 1,-1 0-1,1 0 1,0-1 0,0 1-1,0-1 1,0 0 0,8 2-1,8-1-409,1 0 0,0-1 0,27-3 0,-34 1-247,37-5-7787,-1-7-9048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43.611"/>
    </inkml:context>
    <inkml:brush xml:id="br0">
      <inkml:brushProperty name="width" value="0.025" units="cm"/>
      <inkml:brushProperty name="height" value="0.025" units="cm"/>
    </inkml:brush>
  </inkml:definitions>
  <inkml:trace contextRef="#ctx0" brushRef="#br0">1 52 7911,'0'0'17969,"6"16"-16826,-4-11-1030,4 10 224,-1 1 0,0 0 0,-1 0 0,-1 0 0,0 0 0,0 20 0,-4 67 660,4 66-89,1-156-667,2-26 226,3-26 192,-5-113-659,-5 100 0,1 67-70,-1-6-111,1 0 0,0 0-1,1 1 1,0-1 0,3 13-1,-3-19 147,0-1 0,0 1 0,0-1 1,1 1-1,-1-1 0,0 1 0,1-1 0,0 0 0,0 0 0,-1 0 0,1 0 0,0 0 0,1 0 0,-1 0 0,0-1 0,0 1 0,1-1 0,-1 1 0,1-1 0,-1 0 0,1 0 0,0 0 0,5 1 0,-1-1 59,1 0-1,0 0 0,0-1 1,0 0-1,0 0 0,0 0 1,-1-1-1,1-1 0,0 1 0,0-1 1,-1 0-1,14-7 0,-10 3 63,0 0 0,0 0 0,-1-1 0,0-1 0,-1 1 0,0-2 0,15-16 0,-13 12-2,-1-1-1,0 0 1,-1-1 0,0 1 0,-1-2 0,-1 1 0,-1-1 0,0 0-1,-1-1 1,-1 1 0,5-35 0,-8 45-84,-1 0 0,0 0 0,0 0 0,-1 0 0,-2-11 0,3 17 0,0-1 0,0 1 0,0-1 0,0 1 0,-1-1 0,1 1 0,0-1 0,0 1 0,-1 0 0,1-1 0,0 1 0,-1-1 0,1 1 0,0-1 0,-1 1 0,1 0 0,-1-1 0,1 1 0,-1 0 0,1 0 0,-1-1 0,1 1 0,-1 0 0,1 0 0,-1 0 0,1 0 0,-1-1 0,-1 2 0,1-1 0,-1 0 0,1 1 0,-1-1 0,1 1 0,-1 0 0,1 0 0,0-1 0,0 1 0,-1 0 0,1 0 0,0 0 0,0 0 0,0 0 0,-1 2 0,-6 6 0,0 1 0,1 1 0,0-1 0,1 1 0,1 0 0,-6 13 0,-25 76 0,33-91 0,-2 7 0,0 1 0,1 0 0,0 0 0,2 0 0,0 0 0,1 30 0,1-45 0,0 1 0,1-1 0,-1 1 0,1-1 0,-1 1 0,1-1 0,0 1 0,0-1 0,0 0 0,0 1 0,0-1 0,1 0 0,-1 0 0,1 0 0,-1 0 0,1 0 0,0 0 0,0 0 0,0-1 0,3 3 0,-1-2 0,1 1 0,0-1 0,-1-1 0,1 1 0,0 0 0,0-1 0,0 0 0,0 0 0,10 0 0,-3-1 0,1-1 0,-1 0 0,1 0 0,-1-2 0,0 1 0,0-1 0,23-10 0,-20 6 0,1-2 0,-2 0 0,1-1 0,21-19 0,-31 25 0,0 0 0,-1-1 0,0 1 0,0-1 0,0 0 0,0 0 0,-1 0 0,0 0 0,0-1 0,0 1 0,-1-1 0,0 0 0,0 0 0,0 0 0,-1 0 0,1-9 0,-2 15 0,0 0 0,0-1 0,0 1 0,0 0 0,0-1 0,-1 1 0,1 0 0,0-1 0,0 1 0,0 0 0,-1-1 0,1 1 0,0 0 0,0 0 0,-1-1 0,1 1 0,0 0 0,-1 0 0,1 0 0,0-1 0,-1 1 0,1 0 0,0 0 0,-1 0 0,1 0 0,0 0 0,-1 0 0,1 0 0,-1 0 0,1 0 0,0 0 0,-1 0 0,1 0 0,0 0 0,-1 0 0,1 0 0,-1 0 0,1 0 0,0 0 0,-1 0 0,1 0 0,0 1 0,-1-1 0,-17 7 0,9-1 0,1 0 0,1 1 0,-1 0 0,1 0 0,0 1 0,0-1 0,1 2 0,0-1 0,1 0 0,0 1 0,0 0 0,1 1 0,0-1 0,0 1 0,1-1 0,1 1 0,-2 10 0,4-18 0,0-1 0,0 1 0,0 0 0,0-1 0,1 1 0,-1-1 0,1 1 0,-1-1 0,1 1 0,0-1 0,-1 0 0,1 1 0,0-1 0,0 0 0,0 1 0,0-1 0,0 0 0,0 0 0,0 0 0,0 0 0,1 0 0,-1 0 0,0 0 0,1-1 0,-1 1 0,0 0 0,1-1 0,-1 1 0,1-1 0,-1 1 0,1-1 0,-1 0 0,3 1 0,8 1 0,0-1 0,-1-1 0,20 0 0,-14-1 0,34-2-1769,-17-6-3220,7-8-6382</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20.412"/>
    </inkml:context>
    <inkml:brush xml:id="br0">
      <inkml:brushProperty name="width" value="0.035" units="cm"/>
      <inkml:brushProperty name="height" value="0.035" units="cm"/>
    </inkml:brush>
  </inkml:definitions>
  <inkml:trace contextRef="#ctx0" brushRef="#br0">138 27 22021,'2'-2'272,"-1"0"0,1 0 0,-1 0 0,1 0 0,0 0 0,0 0 0,0 0 0,0 1 0,0-1 0,1 1 0,-1-1 0,0 1 0,6-2 0,-8 3-217,1 0 0,0-1 0,0 1 0,-1 0 0,1 0-1,0 0 1,0 0 0,-1 0 0,1 0 0,0 0 0,0 0 0,0 0 0,-1 1 0,1-1 0,0 0 0,0 0 0,-1 1 0,1-1-1,0 0 1,0 1 0,0 0-50,0 0 1,0 0-1,-1 0 0,1 0 0,0 0 0,-1 0 0,1 1 0,-1-1 1,1 0-1,-1 0 0,1 0 0,-1 0 0,0 1 0,0-1 0,1 0 1,-1 3-1,0 1-13,-1 0 0,1 1 0,-1-1 1,0 0-1,0 0 0,0 0 0,-1 0 0,0 0 0,-4 9 1,-30 45-6,28-47 13,-12 19 13,8-9 33,-2-1 0,0-1 0,-1 0 0,-1-1 0,-29 27 0,45-46-47,0 0 0,0 0 0,0 0 0,1 0 0,-1 0 0,0 0 0,0 0 0,0 0 0,0 0 0,0 0 0,0 0 0,1 0 0,-1 0 0,0 0 0,0 0 0,0 0 0,0 0 0,0 1 0,0-1 0,0 0 0,1 0 0,-1 0 0,0 0 0,0 0 0,0 0 0,0 0 0,0 1 0,0-1 0,0 0 0,0 0 0,0 0 0,0 0 0,0 0 0,0 0 0,0 1 0,0-1 0,0 0 0,0 0 0,0 0 0,0 0 0,0 0 0,0 1 0,0-1 0,0 0 0,0 0 0,0 0 0,0 0 0,0 0 0,0 0 0,0 0 0,0 1 0,-1-1 0,37-16-718,-17 6 218,28-11-753</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35.809"/>
    </inkml:context>
    <inkml:brush xml:id="br0">
      <inkml:brushProperty name="width" value="0.035" units="cm"/>
      <inkml:brushProperty name="height" value="0.035" units="cm"/>
    </inkml:brush>
  </inkml:definitions>
  <inkml:trace contextRef="#ctx0" brushRef="#br0">204 0 22653,'0'0'4179,"-15"1"-2882,13-1-1278,-4 0 11,0 1-1,0 0 0,1-1 1,-1 2-1,0-1 1,1 1-1,-1 0 0,1 0 1,-1 0-1,1 1 0,-8 5 1,10-5-23,-47 42 56,46-41-60,0 0 0,0 1 0,0 0 0,1 0 0,0 0 0,0 0 0,0 1 0,-4 9 0,7-14-4,0 0-1,0 1 0,0-1 1,0 0-1,0 0 1,0 0-1,0 0 1,0 0-1,0 0 0,1 0 1,-1 0-1,0 0 1,1 0-1,-1 0 1,1 0-1,-1 0 1,1 0-1,-1 0 0,1 0 1,0-1-1,-1 1 1,1 0-1,0 0 1,0-1-1,0 1 0,-1 0 1,1-1-1,0 1 1,0-1-1,0 1 1,0-1-1,0 1 1,0-1-1,0 0 0,0 1 1,0-1-1,0 0 1,2 0-1,7 2-3,0 0 1,0-1-1,13 0 0,-10 0 17,1 0-6,0 0-1,0 1 1,-1 1-1,1 0 1,26 10 0,-38-11 3,1-1 0,0 0 1,-1 1-1,1 0 0,0 0 1,-1-1-1,0 2 0,1-1 1,-1 0-1,0 0 0,0 1 1,0-1-1,-1 1 0,1-1 1,-1 1-1,1 0 0,-1 0 1,0-1-1,0 1 0,0 0 1,0 0-1,-1 0 0,1 0 1,-1 0-1,0 1 0,1-1 1,-1 0-1,-1 0 0,1 0 1,0 0-1,-1 0 0,0 0 1,-1 3-1,1-1 71,-1-1 1,1 1-1,-1-1 1,-1 0-1,1 0 1,-1 1-1,1-1 1,-1-1-1,0 1 1,-1 0-1,1-1 1,-1 0-1,1 1 1,-1-1-1,0-1 0,0 1 1,0-1-1,0 1 1,-1-1-1,1 0 1,-1-1-1,-5 2 1,1 0-12,-1-1 1,1 0-1,0-1 1,0 0-1,0-1 1,-1 0-1,1 0 1,0-1-1,-1 0 1,-14-5-1,-34-15 4,52 20-1296</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36.166"/>
    </inkml:context>
    <inkml:brush xml:id="br0">
      <inkml:brushProperty name="width" value="0.035" units="cm"/>
      <inkml:brushProperty name="height" value="0.035" units="cm"/>
    </inkml:brush>
  </inkml:definitions>
  <inkml:trace contextRef="#ctx0" brushRef="#br0">7 27 16492,'-3'7'4280,"0"0"457,3-1-2672,4 0-913,8-1-296,6-3-496,8-1-80,13-5-144,7-2-31,11-3-73,-1-1-16,-6 0 40,-7 0-128,-17 3-521,-7 3-911</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36.366"/>
    </inkml:context>
    <inkml:brush xml:id="br0">
      <inkml:brushProperty name="width" value="0.035" units="cm"/>
      <inkml:brushProperty name="height" value="0.035" units="cm"/>
    </inkml:brush>
  </inkml:definitions>
  <inkml:trace contextRef="#ctx0" brushRef="#br0">0 39 15155,'0'0'12915,"29"10"-12019,-2-13-216,17-6-320,5 1-120,1-4-144,-1 4-48,-13 2 57,-5 3-298,-12 7-1303</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37.478"/>
    </inkml:context>
    <inkml:brush xml:id="br0">
      <inkml:brushProperty name="width" value="0.035" units="cm"/>
      <inkml:brushProperty name="height" value="0.035" units="cm"/>
    </inkml:brush>
  </inkml:definitions>
  <inkml:trace contextRef="#ctx0" brushRef="#br0">3 451 21781,'0'1'161,"0"-1"1,-1 0-1,1 0 0,0 0 1,0 1-1,0-1 1,0 0-1,0 0 1,-1 0-1,1 1 1,0-1-1,0 0 0,0 0 1,0 0-1,0 1 1,0-1-1,0 0 1,0 0-1,0 1 1,0-1-1,0 0 0,0 0 1,0 1-1,0-1 1,0 0-1,0 0 1,0 1-1,0-1 0,0 0 1,0 0-1,0 1 1,0-1-1,1 0 1,-1 0-1,0 0 1,0 1-1,0-1 0,0 0 1,0 0-1,1 0 1,10-2 1264,18-16-1332,-4-6 131,-1 0 1,-1-1-1,29-41 0,49-91-156,-11 15-8,-88 140-76,-3 3-33,1 0 41,-1 1 0,1-1 1,0 0-1,-1 0 0,1 1 1,0-1-1,0 0 0,0 1 1,0-1-1,0 2 0,0 3-8,-6 22-15,-18 53 0,15-55 40,1 0-1,-5 35 1,0 98-1108,13-157 18</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37.913"/>
    </inkml:context>
    <inkml:brush xml:id="br0">
      <inkml:brushProperty name="width" value="0.035" units="cm"/>
      <inkml:brushProperty name="height" value="0.035" units="cm"/>
    </inkml:brush>
  </inkml:definitions>
  <inkml:trace contextRef="#ctx0" brushRef="#br0">1 115 20948,'2'7'5848,"2"-2"-3610,13 4-3026,-14-8 1384,7 2-489,0-1-1,0 0 0,0-1 1,1 0-1,-1 0 1,1-1-1,-1-1 0,1 1 1,13-4-1,-2 1-15,218-30 359,11-1-358,-153 24-135,-1-4 1,102-29 0,-180 39-946</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38.990"/>
    </inkml:context>
    <inkml:brush xml:id="br0">
      <inkml:brushProperty name="width" value="0.035" units="cm"/>
      <inkml:brushProperty name="height" value="0.035" units="cm"/>
    </inkml:brush>
  </inkml:definitions>
  <inkml:trace contextRef="#ctx0" brushRef="#br0">13 250 14099,'-13'24'15253,"22"-29"-15102,-1 1 1,0-1 0,0-1 0,-1 1 0,0-2 0,13-12 0,40-52 183,-42 48-296,15-22 0,-21 28-36,0 1 0,27-28 0,-38 44-4,-1-1 0,1 1 0,-1-1 0,1 1 0,0-1 0,-1 1 0,1-1-1,0 1 1,-1-1 0,1 1 0,0 0 0,0 0 0,-1-1 0,1 1 0,0 0 0,1 0-1,-2 0 1,1 0 0,-1 0 0,1 0 0,-1 0 0,0 1 0,1-1-1,-1 0 1,0 0 0,0 0 0,1 1 0,-1-1 0,0 0 0,0 0-1,1 1 1,-1-1 0,0 0 0,0 1 0,1-1 0,-1 0 0,0 1-1,0-1 1,0 0 0,0 1 0,0 0 0,2 27-55,-2-24 50,-3 27-6,-1 1 0,-1-1 0,-13 39 0,9-36 39,1 0 1,-4 47 0,14-55 104,-2-26-170,0 1 1,0-1-1,0 1 0,0-1 1,1 1-1,-1-1 0,0 1 1,0-1-1,0 1 0,1-1 1,-1 0-1,0 1 0,1-1 0,-1 1 1,0-1-1,1 0 0,-1 1 1,0-1-1,1 0 0,-1 1 1,1-1-1,-1 0 0,1 0 1,-1 0-1,1 1 0,-1-1 0,0 0 1,1 0-1,-1 0 0,1 0 1,-1 0-1,1 0 0,-1 0 1,1 0-1,-1 0 0,1 0 1,-1 0-1,1 0 0,-1 0 0,1 0 1,-1 0-1,1-1 0,-1 1 1,1 0-1,-1 0 0,1-1 1,10-7-3786</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39.219"/>
    </inkml:context>
    <inkml:brush xml:id="br0">
      <inkml:brushProperty name="width" value="0.035" units="cm"/>
      <inkml:brushProperty name="height" value="0.035" units="cm"/>
    </inkml:brush>
  </inkml:definitions>
  <inkml:trace contextRef="#ctx0" brushRef="#br0">55 0 23429,'-1'9'1384,"-7"2"537,3 8-977,-4 5-384,-1 6-400,3 5-104,-2 1-24,4 0-16,5-4 0,0-1 0,2-7 0,3-4 72,-1-7-808</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39.392"/>
    </inkml:context>
    <inkml:brush xml:id="br0">
      <inkml:brushProperty name="width" value="0.035" units="cm"/>
      <inkml:brushProperty name="height" value="0.035" units="cm"/>
    </inkml:brush>
  </inkml:definitions>
  <inkml:trace contextRef="#ctx0" brushRef="#br0">0 63 22445,'2'0'1528,"31"0"393,-8-4-505,5-2-520,11-1-528,-4-3-104,13-1-224,2 1 120,-7 1-544,-6 3-1208</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39.654"/>
    </inkml:context>
    <inkml:brush xml:id="br0">
      <inkml:brushProperty name="width" value="0.035" units="cm"/>
      <inkml:brushProperty name="height" value="0.035" units="cm"/>
    </inkml:brush>
  </inkml:definitions>
  <inkml:trace contextRef="#ctx0" brushRef="#br0">137 1 21541,'0'1'5121,"-20"27"-3841,5-7-408,-5 9-560,-3 2-168,3 2-88,2 1-16,6-3 40,3 1 16,9-8-32,2-4 0,9-9-40,5-5 16,10-8 0,3-8 16,6-10-144,3-4-520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44.343"/>
    </inkml:context>
    <inkml:brush xml:id="br0">
      <inkml:brushProperty name="width" value="0.025" units="cm"/>
      <inkml:brushProperty name="height" value="0.025" units="cm"/>
    </inkml:brush>
  </inkml:definitions>
  <inkml:trace contextRef="#ctx0" brushRef="#br0">9 77 12684,'0'0'14120,"0"9"-12497,-4 69 889,0-39-1942,3 72-1,3-113-515,0 1 0,-1 0 0,1-1 0,-1 1-1,1-1 1,-1 0 0,0 1 0,1-1 0,-1 0 0,0 0-1,1-3 1,7-29-47,-1-1 1,-2 1-1,-2-1 0,0-1 0,-4-62 0,0 91-7,-10 117 0,10-105 0,0 0 0,0 0 0,0 0 0,1 0 0,0 0 0,0 0 0,0 0 0,0 0 0,1-1 0,0 1 0,0 0 0,0-1 0,0 0 0,1 1 0,0-1 0,0 0 0,5 5 0,-4-6 0,0 0 0,0-1 0,0 1 0,1-1 0,-1 0 0,1 0 0,-1-1 0,1 0 0,0 1 0,0-1 0,-1-1 0,1 1 0,0-1 0,0 0 0,0 0 0,0 0 0,0-1 0,6-1 0,0 0 0,0-2 0,-1 1 0,1-1 0,0 0 0,-1-1 0,0-1 0,0 1 0,-1-2 0,1 1 0,-1-1 0,-1-1 0,15-14 0,-14 12 0,0 1 0,-1-1 0,-1-1 0,0 0 0,0 0 0,-1 0 0,0 0 0,-1-1 0,-1 0 0,1 0 0,2-15 0,-32 104 0,-1-1 0,21-59 0,1 0 0,1 0 0,1 1 0,0-1 0,1 0 0,1 1 0,3 20 0,-2-36 0,-1 0 0,1 0 0,0 0 0,0 0 0,0 0 0,0-1 0,0 1 0,0 0 0,0-1 0,1 1 0,-1-1 0,1 1 0,-1-1 0,1 0 0,-1 1 0,1-1 0,0 0 0,0 0 0,-1 0 0,1 0 0,0-1 0,0 1 0,0 0 0,0-1 0,0 0 0,0 1 0,0-1 0,0 0 0,0 0 0,0 0 0,0 0 0,0 0 0,0-1 0,0 1 0,0 0 0,0-1 0,2 0 0,1-1 0,1 1 0,-1 0 0,0-1 0,0 0 0,-1 0 0,1-1 0,0 1 0,-1-1 0,1 0 0,-1 0 0,0 0 0,0-1 0,5-6 0,-5 5-511,-2 0-1,1 0 1,0-1 0,-1 1-1,0-1 1,1-6 0,4-37-9203,-7 5-5628</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39.811"/>
    </inkml:context>
    <inkml:brush xml:id="br0">
      <inkml:brushProperty name="width" value="0.035" units="cm"/>
      <inkml:brushProperty name="height" value="0.035" units="cm"/>
    </inkml:brush>
  </inkml:definitions>
  <inkml:trace contextRef="#ctx0" brushRef="#br0">1 0 24853,'0'0'4497,"1"0"-4265,1 0-176</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41.377"/>
    </inkml:context>
    <inkml:brush xml:id="br0">
      <inkml:brushProperty name="width" value="0.035" units="cm"/>
      <inkml:brushProperty name="height" value="0.035" units="cm"/>
    </inkml:brush>
  </inkml:definitions>
  <inkml:trace contextRef="#ctx0" brushRef="#br0">202 61 19788,'6'-4'719,"0"0"0,1 0 0,-1 0 0,-1 0 0,1-1 0,0 0 0,-1-1 0,0 1 0,8-12 0,-13 15 1096,-6 2-1043,-2 1-756,-1 1-1,0 0 1,1 1 0,-1 0 0,1 0-1,0 0 1,0 1 0,1 1 0,-1-1-1,1 1 1,-8 7 0,-5 3 1,2 2 0,-33 36 0,48-50-15,-9 11 0,1 0 1,-15 25-1,24-35-1,0 0 0,0-1 0,0 1-1,1 0 1,-1 0 0,1 0 0,0 0-1,0 0 1,0 0 0,1 0 0,0 0-1,-1 1 1,2-1 0,-1 0 0,0 0-1,1 0 1,1 6 0,-1-8-1,-1-1 1,1 1 0,0 0-1,1 0 1,-1-1 0,0 1-1,0 0 1,1-1-1,-1 0 1,1 1 0,-1-1-1,1 0 1,0 0 0,-1 1-1,1-1 1,0-1 0,0 1-1,0 0 1,0 0-1,0-1 1,0 1 0,0-1-1,0 1 1,0-1 0,0 0-1,0 0 1,0 0-1,2 0 1,7-1-141,-1 0-1,1-1 1,-1 0-1,11-4 1,22-6-1262</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41.736"/>
    </inkml:context>
    <inkml:brush xml:id="br0">
      <inkml:brushProperty name="width" value="0.035" units="cm"/>
      <inkml:brushProperty name="height" value="0.035" units="cm"/>
    </inkml:brush>
  </inkml:definitions>
  <inkml:trace contextRef="#ctx0" brushRef="#br0">59 8 24709,'5'0'3014,"41"-3"-1166,-34 1-1771,-1 1 1,1 0 0,0 1-1,0 0 1,-1 1 0,1 0-1,12 4 1,-22-5-75,-1 1 0,1-1 0,0 1 0,-1 0 0,1 0-1,-1 0 1,1 0 0,-1 0 0,1 0 0,-1 0 0,1 1 0,-1-1 0,0 0 0,0 1 0,0-1 0,0 1 0,0 0 0,0-1 0,0 1 0,-1-1 0,1 1 0,0 0 0,-1 0-1,1 0 1,-1-1 0,0 1 0,0 0 0,0 0 0,1 0 0,-2 0 0,1-1 0,0 1 0,0 0 0,-1 3 0,-1 3 20,-1 1 1,0-1-1,0 0 0,0 1 1,-1-2-1,-6 10 1,-13 15 16,-1 0 1,-1-2-1,-57 52 1,59-59-14,16-17-10,0 1 0,1 1 0,-10 13 0,15-20-17,1-1 1,0 0-1,0 0 1,-1 1-1,1-1 0,0 0 1,0 1-1,-1-1 1,1 0-1,0 1 1,0-1-1,0 0 1,0 1-1,0-1 0,-1 0 1,1 1-1,0-1 1,0 0-1,0 1 1,0-1-1,0 1 0,0-1 1,0 0-1,0 1 1,0-1-1,1 0 1,-1 1-1,0-1 0,0 0 1,0 1-1,0-1 1,0 0-1,1 1 1,-1-1-1,0 0 0,1 1 1,2 1 0,-1-1-1,1 0 1,1 0-1,-1 0 1,0 0 0,0-1-1,0 1 1,0-1 0,0 0-1,1 0 1,-1 0-1,5-1 1,49-7 17,-42 6-12,101-16-49,-60 11-223</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46.813"/>
    </inkml:context>
    <inkml:brush xml:id="br0">
      <inkml:brushProperty name="width" value="0.035" units="cm"/>
      <inkml:brushProperty name="height" value="0.035" units="cm"/>
    </inkml:brush>
  </inkml:definitions>
  <inkml:trace contextRef="#ctx0" brushRef="#br0">3998 45 14963,'0'0'1525,"-6"-4"2771,-7-3-2726,-26 12-1517,38-5-46,-9 2 115,0 5-8,-46 19 632,-56 28 713,80-38-1107,0-2 0,-2-2 0,0 0 0,0-3 0,-51 9 0,1-1 695,-27 19-873,79-25-142,-1 0 0,-55 10 1,-56-5 381,-179-3 1,175-25-341,25 0 67,-123 17-45,-1 1-19,59-8-77,-75-4 0,198-3 12,0-4 1,-90-29-1,30 8 5,-47-13 13,-112-24-8,-121-17 24,393 85-48,0 1-1,0 0 1,0 1-1,-1 0 1,1 1-1,0 0 1,0 1-1,0 1 1,0 0-1,0 0 1,0 1-1,0 1 1,1 0 0,-18 8-1,28-11 12</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19:47.294"/>
    </inkml:context>
    <inkml:brush xml:id="br0">
      <inkml:brushProperty name="width" value="0.035" units="cm"/>
      <inkml:brushProperty name="height" value="0.035" units="cm"/>
    </inkml:brush>
  </inkml:definitions>
  <inkml:trace contextRef="#ctx0" brushRef="#br0">0 466 19428,'1'36'2969,"-1"-36"-2927,0 1-1,0 0 1,0-1-1,0 1 1,0-1-1,1 1 1,-1 0-1,0-1 1,0 1 0,1-1-1,-1 1 1,0-1-1,1 1 1,-1-1-1,1 1 1,-1-1-1,1 1 1,-1-1 0,1 1-1,0-1 1,0 0-8,-1 0 1,1 0-1,0 0 1,0 0 0,-1 0-1,1 0 1,0 0-1,-1-1 1,1 1-1,0 0 1,0 0 0,-1-1-1,1 1 1,-1-1-1,1 1 1,0-1 0,-1 1-1,1-1 1,-1 1-1,1-1 1,-1 1 0,1-2-1,3-3 179,0 1 0,-1-1 0,0 0-1,0 0 1,-1 0 0,0-1 0,0 1 0,3-10-1,8-51 665,-9 42-694,25-248 266,-28 253-431,4-19-7,-5 36-12,1 0-1,0 0 0,-1 0 1,1 0-1,0 0 0,0 0 1,0 0-1,0 0 0,0 0 1,1 0-1,-1 1 1,1-1-1,2-2 0,-3 3-2,0 1 1,-1 0-1,1 0 0,0-1 0,0 1 1,0 0-1,-1 0 0,1 0 0,0 0 0,0 0 1,0 0-1,-1 0 0,1 1 0,0-1 1,0 0-1,0 0 0,-1 0 0,1 1 1,0-1-1,0 1 0,-1-1 0,1 0 0,0 1 1,0 0-1,19 16-41,-17-14 36,5 4 21,0 0-1,1 0 1,0 0-1,0-1 1,1 0-1,0-1 1,0 0-1,0-1 1,0 0-1,1-1 1,0 0-1,-1 0 1,18 1 0,8 0-212,0 1-1015</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6:18.944"/>
    </inkml:context>
    <inkml:brush xml:id="br0">
      <inkml:brushProperty name="width" value="0.035" units="cm"/>
      <inkml:brushProperty name="height" value="0.035" units="cm"/>
    </inkml:brush>
  </inkml:definitions>
  <inkml:trace contextRef="#ctx0" brushRef="#br0">9 457 19540,'0'0'251,"0"0"1,0 0-1,-1 0 0,1 0 0,0 0 0,-1 0 1,1 0-1,0 0 0,-1 0 0,1 0 1,0 0-1,0 0 0,-1 0 0,1 0 0,0-1 1,-1 1-1,1 0 0,0 0 0,0 0 0,-1 0 1,1 0-1,0-1 0,0 1 0,-1 0 1,1 0-1,0 0 0,0-1 0,0 1 0,0 0 1,-1 0-1,1-1 0,0 1 0,0-1 0,-1-12 1361,13-19-1815,90-117 918,-16 26-680,-69 96-12,-2 0 0,21-51 0,-35 76-16,2 23-7,-3 3 115,-2 1 0,0 0 0,-2-1 0,-13 48 0,6-26 91,-1 5-8,2-13-80,2 0 0,1 0 0,-2 74 0,9-112-124,0 0 0,0 0 0,0 0 1,0 0-1,0 0 0,0 0 0,0 0 0,0-1 1,0 1-1,0 0 0,1 0 0,-1 0 1,0 0-1,0 0 0,0 0 0,0 0 0,0 0 1,0 0-1,0 0 0,0 0 0,0 0 0,0 0 1,0 0-1,0 0 0,0 0 0,0 0 0,1 0 1,-1 0-1,0 0 0,0 0 0,0 0 0,0 0 1,0 0-1,0 0 0,0 0 0,0 0 1,0 0-1,0 0 0,0 0 0,0 0 0,0 0 1,1 0-1,-1 0 0,0 0 0,0 0 0,0 0 1,0 0-1,0 0 0,0 0 0,0 0 0,0 1 1,0-1-1,0 0 0,0 0 0,0 0 1,0 0-1,0 0 0,0 0 0,0 0 0,2-1-112,14-15-723,-5-7 387</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6:19.413"/>
    </inkml:context>
    <inkml:brush xml:id="br0">
      <inkml:brushProperty name="width" value="0.035" units="cm"/>
      <inkml:brushProperty name="height" value="0.035" units="cm"/>
    </inkml:brush>
  </inkml:definitions>
  <inkml:trace contextRef="#ctx0" brushRef="#br0">82 3 20460,'2'-2'7643,"10"3"-6798,-10-1-817,0 1 0,0 0 0,0 0 0,0 0 0,0 0 0,0 0 0,0 0 0,0 1 0,-1-1 0,1 0 1,0 1-1,-1 0 0,2 2 0,-1-2 15,-1 1 0,0 0 0,0 0 0,0 0 0,-1 0 0,1 0 0,-1 0 0,0 0 0,1 0 0,-1 0 0,-1 0 0,0 6 0,-16 124 684,11-82-690,-2 35-37,5-74-167,-4-13-668,-9-20-1489,9 8 455,0-1 0,1 0 1,-7-27-1,-18-57-4861,23 75 18395,11 31-10049,-2-5-1533,-1-1 1,1 1-1,0-1 1,0 0-1,0 1 1,1-1-1,-1 0 1,1 0-1,-1 0 1,1 0-1,-1 0 1,1 0-1,0 0 1,0-1-1,0 1 1,0-1-1,0 1 1,1-1-1,-1 0 1,0 0-1,0 0 1,1 0-1,-1 0 1,1 0-1,-1-1 1,1 1-1,-1-1 1,1 0-1,-1 0 1,6 0-1,0-1-77,-1 0 0,1 0 0,-1-1 0,1 0 0,-1 0 0,0-1 1,0 1-1,0-2 0,0 1 0,0-1 0,-1 0 0,1-1 0,-1 1 0,7-8 0,0-2-869</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6:19.629"/>
    </inkml:context>
    <inkml:brush xml:id="br0">
      <inkml:brushProperty name="width" value="0.035" units="cm"/>
      <inkml:brushProperty name="height" value="0.035" units="cm"/>
    </inkml:brush>
  </inkml:definitions>
  <inkml:trace contextRef="#ctx0" brushRef="#br0">0 1 16756,'0'3'11474,"10"34"-10786,-8-16-280,-2 1-336,-3 1-16,3-3-32,-5 1 8,5-5-152,3-4-184,2-4-736</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6:19.817"/>
    </inkml:context>
    <inkml:brush xml:id="br0">
      <inkml:brushProperty name="width" value="0.035" units="cm"/>
      <inkml:brushProperty name="height" value="0.035" units="cm"/>
    </inkml:brush>
  </inkml:definitions>
  <inkml:trace contextRef="#ctx0" brushRef="#br0">7 7 28830,'-6'-6'2673</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6:20.174"/>
    </inkml:context>
    <inkml:brush xml:id="br0">
      <inkml:brushProperty name="width" value="0.035" units="cm"/>
      <inkml:brushProperty name="height" value="0.035" units="cm"/>
    </inkml:brush>
  </inkml:definitions>
  <inkml:trace contextRef="#ctx0" brushRef="#br0">116 1 20188,'0'0'5248,"0"3"-3625,8 26-1314,1 0-1,1 0 0,2 0 1,1-2-1,1 0 1,20 30-1,-29-50-308,0 0 1,-1 0-1,0 1 0,0 0 0,-1-1 0,0 1 0,0 0 0,-1 1 1,0-1-1,0 0 0,-1 1 0,0-1 0,0 0 0,-1 1 1,-1-1-1,1 1 0,-1-1 0,-1 1 0,1-1 0,-1 0 0,-1 0 1,0 1-1,0-2 0,0 1 0,-7 10 0,-2 3-173,-2 0-1,0-1 0,-1-1 1,-1 0-1,-1-1 0,0 0 1,-2-2-1,-29 22 0,-6-4 857</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44.688"/>
    </inkml:context>
    <inkml:brush xml:id="br0">
      <inkml:brushProperty name="width" value="0.025" units="cm"/>
      <inkml:brushProperty name="height" value="0.025" units="cm"/>
    </inkml:brush>
  </inkml:definitions>
  <inkml:trace contextRef="#ctx0" brushRef="#br0">10 1 10090,'0'0'12267,"-9"54"-11498,19-31-609,11 2-128,8-3-608,3-2-2531,2-7-2979</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6:20.664"/>
    </inkml:context>
    <inkml:brush xml:id="br0">
      <inkml:brushProperty name="width" value="0.035" units="cm"/>
      <inkml:brushProperty name="height" value="0.035" units="cm"/>
    </inkml:brush>
  </inkml:definitions>
  <inkml:trace contextRef="#ctx0" brushRef="#br0">466 1 23245,'0'0'1842,"-6"2"1584,-7 4-3257,0 2-1,0-1 1,1 2 0,0 0 0,0 0-1,-19 21 1,-8 6-99,4-7-34,-86 79 275,103-90-268,1 1 0,1 1 0,1 0 0,-18 33 0,23-35-107,2 0 0,0 0-1,0 1 1,2 1-1,1-1 1,0 1-1,-3 32 1,7-43 1,1 1 0,0 0 0,0 0 0,1-1 0,0 1 0,1 0 0,0-1 0,0 0 0,1 1 0,0-1 0,1 0 0,0 0 0,0 0 0,1-1 0,0 0 0,1 0 0,11 13 0,11 6-1032</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6:21.483"/>
    </inkml:context>
    <inkml:brush xml:id="br0">
      <inkml:brushProperty name="width" value="0.035" units="cm"/>
      <inkml:brushProperty name="height" value="0.035" units="cm"/>
    </inkml:brush>
  </inkml:definitions>
  <inkml:trace contextRef="#ctx0" brushRef="#br0">65 0 17636,'-2'39'6942,"-2"4"-3321,-21 101-3380,7-48 524,15-74-656,-3 8 93,0 36 0,7-55-152,4-12 32,10-21 89,20-39 104,3 1 0,90-109-1,-127 168-272,4-4 3,0-1-1,0 2 0,0-1 1,7-5-1,-11 10-4,-1 0 0,1 0 0,-1-1 0,0 1 0,1 0-1,-1 0 1,1-1 0,-1 1 0,1 0 0,-1 0 0,1 0 0,-1 0 0,1 0 0,-1 0-1,1 0 1,0 0 0,-1 0 0,1 0 0,-1 0 0,1 0 0,-1 0 0,1 0 0,-1 0-1,1 1 1,0-1 0,-1 1 0,1 0 0,-1 0 0,1 0-1,0 0 1,-1 0 0,0 0 0,1 0 0,-1 0-1,0 0 1,1 0 0,-1 0 0,0 0 0,0 0-1,0 0 1,0 0 0,0 0 0,0 2 0,-2 23 16,-2 0 0,-1-1 0,0 0 0,-12 31 0,2-5 24,15-50-40,0-1 0,0 0 1,0 0-1,0 1 0,0-1 1,0 0-1,0 0 0,0 1 1,0-1-1,0 0 1,0 0-1,0 1 0,0-1 1,0 0-1,0 0 0,1 1 1,-1-1-1,0 0 0,0 0 1,0 1-1,0-1 1,1 0-1,-1 0 0,0 0 1,0 1-1,0-1 0,1 0 1,-1 0-1,0 0 0,0 0 1,1 0-1,-1 0 1,0 1-1,0-1 0,1 0 1,-1 0-1,0 0 0,0 0 1,1 0-1,-1 0 0,0 0 1,0 0-1,1 0 1,-1 0-1,0 0 0,1 0 1,-1 0-1,0 0 0,0-1 1,1 1-1,-1 0 0,0 0 1,0 0-1,1 0 0,-1 0 1,0-1-1,0 1 1,1 0-1,7-7 11,0 1 0,-1-1 0,1 0 1,-1-1-1,-1 0 0,0 0 0,6-10 0,10-12 31,-12 18-24,50-57 52,-53 62-66,1 0 1,0 0-1,0 1 1,0 0 0,1 0-1,14-7 1,-22 13-6,0-1 1,0 1 0,0-1-1,0 1 1,0-1 0,0 1 0,0 0-1,0 0 1,0-1 0,0 1-1,0 0 1,1 0 0,-1 0-1,0 0 1,0 0 0,0 1 0,0-1-1,0 0 1,0 0 0,0 1-1,0-1 1,0 1 0,0-1-1,0 1 1,0-1 0,0 1 0,0-1-1,0 1 1,0 0 0,0 0-1,-1-1 1,1 1 0,0 0-1,-1 0 1,1 0 0,0 0-1,-1 0 1,1 0 0,-1 0 0,1 0-1,-1 0 1,0 0 0,0 0-1,1 0 1,-1 0 0,0 2-1,1 5-3,0 0 0,0 0 0,-1 0 0,0-1 0,-2 14 0,-8 29 40,-21 71 1,8-38-523,22-80-759</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8:34.627"/>
    </inkml:context>
    <inkml:brush xml:id="br0">
      <inkml:brushProperty name="width" value="0.035" units="cm"/>
      <inkml:brushProperty name="height" value="0.035" units="cm"/>
    </inkml:brush>
  </inkml:definitions>
  <inkml:trace contextRef="#ctx0" brushRef="#br0">3789 485 22525,'-10'1'102,"1"-1"0,-1 1 0,0-2 0,0 1 0,1-2 0,-1 1 0,1-1 0,-1 0 0,1-1 0,-1 0 0,1-1 0,0 0 0,1 0 0,-1-1 0,1 0 0,0-1 0,-10-7 0,5 2-22,-1 0 0,0 2-1,-1-1 1,0 2 0,-1 0-1,0 1 1,0 1 0,0 0 0,-1 1-1,1 1 1,-1 0 0,-18-1-1,-92 1 177,91 5-177,0-2 0,0-2 0,0-1 1,1-1-1,-40-12 0,-60-39 741,90 36-625,-68-22 0,50 26-137,-87-11 0,-66 6 123,-113-19-81,283 31-91,-300-51 15,280 53-18,-1 2-1,-1 4 1,-82 8-1,-289 67 50,395-63-67,0 1 1,2 2 0,0 3 0,-69 36 0,-147 107-36,165-99 64,82-52-17,1-1-1,-1 2 1,2-1 0,-1 1-1,1 1 1,1 0-1,0 0 1,0 0-1,1 1 1,1 1-1,0-1 1,-9 26 0,8-16-15,1 0 1,1 1 0,1-1 0,1 1-1,1 0 1,1 45 0,8-21-15,1 0 1,23 74 0,-23-93 25,-5-18-2,0 1 0,1-1 0,0 1 0,1-1 0,0 0 0,0-1 0,1 1 0,0-1 0,1 0 0,0-1 0,0 0 0,16 13 0,15 12-19,73 48 1,-89-68 10,1 0 0,0-2 0,1-1 0,0 0-1,32 7 1,24 0-8,1-3 0,1-4 0,-1-3 0,134-7 0,35-14-4,329-3 27,-361 26-16,250-22 0,25-15 30,-341 26-16,228 11-13,-316-2 9,0-3 0,0-3 0,120-12 0,-77-6 12,170-4 0,-144 19-8,-1-6 1,240-46-1,51-13 0,-382 62 1,-24 2 2,-1 1-1,0-2 0,0 0 0,0-1 0,-1-1 0,1 0 1,-1-1-1,-1 0 0,1-2 0,-1 0 0,-1 0 0,24-22 0,113-119 31,-100 97-6,-48 51-20,1-1-1,-1 1 0,0-1 0,0 0 0,0 1 0,0-1 0,0 0 0,-1 0 0,1-1 0,-1 1 1,0 0-1,0 0 0,0-1 0,1-4 0,-2 3 5,-1 1 0,1 0 1,-1-1-1,0 1 0,0 0 1,0 0-1,-1 0 0,0 0 0,1 0 1,-1 0-1,-4-5 0,-4-7 12,-1 0-1,-1 1 1,0 0 0,-1 1-1,-1 0 1,0 1-1,-1 1 1,0 0-1,-1 1 1,0 1 0,-28-13-1,-14-3 66,-2 3-1,-71-18 0,31 11-98,53 15 21,-351-109 113,318 103-101,-2 5-1,0 3 1,-102-4-1,-250 17 89,-129-9-897,436-6-818</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8:52.034"/>
    </inkml:context>
    <inkml:brush xml:id="br0">
      <inkml:brushProperty name="width" value="0.035" units="cm"/>
      <inkml:brushProperty name="height" value="0.035" units="cm"/>
      <inkml:brushProperty name="color" value="#66CC00"/>
    </inkml:brush>
  </inkml:definitions>
  <inkml:trace contextRef="#ctx0" brushRef="#br0">29 0 21373,'0'0'2368,"0"2"-1552,-14 32-416,10-12-168,-6-1-1120</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8:58.818"/>
    </inkml:context>
    <inkml:brush xml:id="br0">
      <inkml:brushProperty name="width" value="0.035" units="cm"/>
      <inkml:brushProperty name="height" value="0.035" units="cm"/>
      <inkml:brushProperty name="color" value="#66CC00"/>
    </inkml:brush>
  </inkml:definitions>
  <inkml:trace contextRef="#ctx0" brushRef="#br0">149 1 19988,'-16'40'10067,"-31"55"-10061,13-30 433,23-42-392,1 1 1,-8 27-1,15-39-42,0 0 0,1 0 0,0 1 0,1-1 0,0 0 0,2 19 0,-1-29-6,0 1 0,0 0 1,1 0-1,-1-1 0,1 1 0,0 0 0,0-1 0,0 1 0,0-1 0,0 1 0,1-1 0,-1 0 0,1 0 1,-1 1-1,1-1 0,0 0 0,0 0 0,0 0 0,0-1 0,0 1 0,0 0 0,4 1 0,-2-2-1,0 1 0,-1-1 0,1 0 0,0 0 0,0-1 0,1 1 0,-1-1 0,0 0 0,0 0 0,0 0 0,0 0-1,0-1 1,0 0 0,6-1 0,-1-2-75,0 1 0,1-1-1,-2 0 1,1-1 0,0 0 0,-1-1 0,0 0-1,0 0 1,-1 0 0,1-1 0,10-14-1,14-23-1550</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8:59.063"/>
    </inkml:context>
    <inkml:brush xml:id="br0">
      <inkml:brushProperty name="width" value="0.035" units="cm"/>
      <inkml:brushProperty name="height" value="0.035" units="cm"/>
      <inkml:brushProperty name="color" value="#66CC00"/>
    </inkml:brush>
  </inkml:definitions>
  <inkml:trace contextRef="#ctx0" brushRef="#br0">5 0 24733,'0'0'5513,"-2"2"-5280,1-1-209,-1 1-16,2-1-72,0 0-233,0 1 602</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9:02.808"/>
    </inkml:context>
    <inkml:brush xml:id="br0">
      <inkml:brushProperty name="width" value="0.035" units="cm"/>
      <inkml:brushProperty name="height" value="0.035" units="cm"/>
      <inkml:brushProperty name="color" value="#66CC00"/>
    </inkml:brush>
  </inkml:definitions>
  <inkml:trace contextRef="#ctx0" brushRef="#br0">39 66 8210,'2'-6'1662,"0"-1"0,0 1 0,1 0 0,0 0 0,0 0 0,0 0 0,1 1 0,10-13 5812,-18 27-7252,2-1 1,-1 1 0,1 0 0,-1 11-1,-5 17-97,-1-6-86,-1-4-14,2 0-1,0 1 1,2 0-1,2 0 0,-2 32 1,6-60-11,-1 3-3,1 0 0,-1-1 0,1 1 0,0-1 0,0 1 0,1-1 0,-1 1 0,0-1 0,1 1 0,0 2 0,3 20-948,-4-23-723</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9:04.086"/>
    </inkml:context>
    <inkml:brush xml:id="br0">
      <inkml:brushProperty name="width" value="0.035" units="cm"/>
      <inkml:brushProperty name="height" value="0.035" units="cm"/>
      <inkml:brushProperty name="color" value="#66CC00"/>
    </inkml:brush>
  </inkml:definitions>
  <inkml:trace contextRef="#ctx0" brushRef="#br0">5 0 23853,'0'1'109,"0"-1"1,-1 0-1,1 0 0,0 1 1,-1-1-1,1 0 1,0 1-1,-1-1 0,1 0 1,0 1-1,0-1 0,0 0 1,-1 1-1,1-1 0,0 1 1,0-1-1,0 0 0,0 1 1,0-1-1,0 1 0,0-1 1,0 0-1,0 1 0,0-1 1,0 1-1,0-1 0,0 1 1,0-1-1,0 0 0,0 1 1,0-1-1,0 1 1,0-1-1,1 0 0,-1 1 1,0-1-1,0 0 0,1 1 1,-1-1-1,0 0 0,0 1 1,1-1-1,-1 0 0,0 1 1,1-1-1,-1 0 0,0 0 1,1 1-1,0-1 0,21 7 1088,-19-6-1364,12 2 306,0 0 0,0-2 0,26 1-1,-2-1-115,53 3-14,-53-3-4,0 1-1,72 14 1,-105-14-6,-1-1 1,1 1 0,-1 0 0,0 1 0,0-1-1,0 1 1,0 0 0,0 0 0,0 0 0,-1 1-1,0 0 1,5 4 0,-8-6 0,1 0 1,-1 0-1,1 0 1,-1 1-1,0-1 1,0 0-1,0 0 1,0 1-1,-1-1 0,1 1 1,0-1-1,-1 1 1,0-1-1,0 1 1,1-1-1,-2 1 1,1-1-1,0 1 0,0-1 1,-1 1-1,1-1 1,-1 0-1,0 1 1,0-1-1,0 1 1,0-1-1,0 0 0,0 0 1,-3 3-1,0 1 33,-1 0 1,0-1-1,0 0 0,0 0 0,0-1 0,-1 1 0,0-1 0,0 0 1,0-1-1,-11 5 0,-9 3 185,-36 10 1,36-13-133,12-4-50,-9 3 6,1 1 0,-41 20-1,57-24-44,-1 0 0,1 0 0,0 1 0,0 0 0,1 0 0,-1 0 0,1 0 0,0 1 0,1 0 0,-1 0 0,1 1 0,0-1 0,-3 9 0,0 0 40,-4 8-372,11-22-167,8-12-324,6-9-942</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9:33.612"/>
    </inkml:context>
    <inkml:brush xml:id="br0">
      <inkml:brushProperty name="width" value="0.035" units="cm"/>
      <inkml:brushProperty name="height" value="0.035" units="cm"/>
      <inkml:brushProperty name="color" value="#66CC00"/>
    </inkml:brush>
  </inkml:definitions>
  <inkml:trace contextRef="#ctx0" brushRef="#br0">113 54 11042,'-26'-13'9983,"2"-2"-5370,5 3-2565,17 11-1181,-1 20-835,4-16-31,0-1 1,-1 1-1,1-1 1,0 1-1,0-1 1,0 1-1,0-1 1,1 1-1,-1-1 0,1 0 1,-1 0-1,1 0 1,0 0-1,0 0 1,0 0-1,0 0 1,0 0-1,4 1 1,-5-2 5,0 0 0,1-1 0,-1 1 0,0 0 0,0-1 0,0 1 1,1-1-1,-1 0 0,0 1 0,1-1 0,-1 0 0,0 0 0,1 0 0,-1 0 0,0 0 1,1 0-1,-1 0 0,0 0 0,1-1 0,-1 1 0,0 0 0,0-1 0,1 1 0,-1-1 1,0 0-1,0 1 0,0-1 0,0 0 0,1 0 0,-1 1 0,0-1 0,0 0 1,-1 0-1,1 0 0,0 0 0,0 0 0,0-1 0,0 0 0,0 0 33,-1 0 0,1 0-1,-1 1 1,1-1 0,-1 0 0,0 0-1,0 1 1,0-1 0,0 0-1,0 0 1,0 0 0,0 1 0,-1-1-1,1 0 1,-1 0 0,1 1-1,-1-1 1,0 0 0,1 1 0,-1-1-1,0 0 1,0 1 0,0 0 0,-3-4-1,3 4-21,0 0 0,0-1 0,-1 1 0,1-1 0,0 1 0,-1 0-1,1 0 1,-1 0 0,1 0 0,-1 0 0,0 0 0,1 1 0,-1-1 0,0 0 0,0 1-1,0-1 1,1 1 0,-1 0 0,0-1 0,0 1 0,0 0 0,0 0 0,0 0 0,-2 1-1,3 0-16,-1-1 0,1 1-1,0 0 1,0 0-1,-1-1 1,1 1-1,0 0 1,0 0-1,0 0 1,0 1 0,0-1-1,0 0 1,1 0-1,-1 0 1,0 1-1,0-1 1,1 0-1,-1 1 1,1-1-1,-1 2 1,-5 32-12,6-30 10,-2 10 10,1 1-1,1-1 0,0 0 1,4 23-1,-4-37-9,0 0 1,0 0 0,0 0-1,0 0 1,1 0 0,-1 0-1,0 0 1,1 0 0,-1 0-1,0 0 1,1 0 0,-1 0-1,1 0 1,-1 0 0,1-1-1,0 1 1,-1 0-1,1 0 1,0-1 0,0 1-1,-1-1 1,2 2 0,-1-2-1,0 0 1,0 0-1,0 0 1,-1 0 0,1-1-1,0 1 1,0 0-1,0 0 1,-1 0-1,1-1 1,0 1-1,0 0 1,-1-1-1,1 1 1,0-1 0,-1 1-1,1-1 1,-1 1-1,1-1 1,0 1-1,0-2 1,2-2 16,1-1 0,0 0 0,-1 0-1,0 0 1,0 0 0,2-8 0,-3 6 34,0 1 0,0-1 0,-1 1 1,0-1-1,-1 1 0,1-1 0,-1 0 0,-2-10 0,2 13-32,-1 1 0,1-1 0,-1 1 0,0 0 0,0-1 0,-1 1 0,1 0 0,-1 0 0,1 0 0,-1 0 0,0 0 0,0 0 0,0 0-1,-1 0 1,1 1 0,-1-1 0,1 1 0,-5-3 0,6 5-17,0-1-1,0 0 0,0 1 1,0-1-1,0 1 0,0 0 1,0-1-1,0 1 0,0 0 1,0-1-1,0 1 0,0 0 1,0 0-1,0 0 0,0 0 0,0 0 1,0 0-1,0 0 0,-1 0 1,1 1-1,0-1 0,0 0 1,0 1-1,0-1 0,-1 1 1,0 1-3,0-1 1,1 1-1,-1 0 1,1-1-1,-1 1 1,1 0 0,0 0-1,0 0 1,0 0-1,0 0 1,-2 4-1,0 4-4,0 0 0,1 1 0,0-1 0,0 13-1,0-7 5,1-11 2,0 0 0,0 1 0,1-1 0,0 1-1,0-1 1,0 1 0,0-1 0,1 0 0,0 1 0,0-1-1,3 7 1,-4-12 0,1 1-1,-1-1 1,1 1-1,-1-1 0,0 1 1,1-1-1,-1 1 1,1-1-1,-1 1 1,1-1-1,-1 0 1,1 1-1,-1-1 0,1 0 1,-1 0-1,1 1 1,0-1-1,-1 0 1,1 0-1,-1 0 0,1 0 1,0 0-1,-1 0 1,1 0-1,0 0 1,-1 0-1,2 0 0,16-10-6,-13 5 24,0 1-1,-1-1 1,0 0 0,6-9-1,-7 8 25,0 0 0,0 0-1,-1 0 1,0-1 0,3-9-1,-5 14-24,1-1-1,-1 0 1,0 1 0,1-1-1,-1 1 1,0-1-1,-1 1 1,1-1-1,0 1 1,-1-1 0,1 1-1,-1-1 1,0 1-1,0-1 1,0 1-1,0 0 1,-2-4-1,3 6-14,-1-1 0,1 1 0,0-1 0,-1 1-1,1-1 1,-1 1 0,1-1 0,0 1-1,-1 0 1,1-1 0,-1 1 0,1 0 0,-1-1-1,0 1 1,1 0 0,-1 0 0,1-1-1,-1 1 1,1 0 0,-1 0 0,0 0 0,1 0-1,-1 0 1,1 0 0,-1 0 0,0 0-1,1 0 1,-1 0 0,1 0 0,-1 0 0,1 0-1,-1 0 1,0 1 0,-1 0-4,1 0 0,-1 0 1,1 1-1,0-1 0,0 0 1,0 1-1,0-1 0,0 1 0,0-1 1,0 1-1,-1 2 0,-2 5-96,1 1 0,-5 18-1,5-6-393,4-2-421</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8:54.774"/>
    </inkml:context>
    <inkml:brush xml:id="br0">
      <inkml:brushProperty name="width" value="0.035" units="cm"/>
      <inkml:brushProperty name="height" value="0.035" units="cm"/>
      <inkml:brushProperty name="color" value="#66CC00"/>
    </inkml:brush>
  </inkml:definitions>
  <inkml:trace contextRef="#ctx0" brushRef="#br0">149 1 21677,'0'0'7751,"-1"9"-6943,-4 12-717,0 1 1,-2-1-1,-15 36 1,-2 3-81,-34 129-16,50-154 11,1 1 0,2-1-1,-2 54 1,7-80-7,1 1 1,0 0 0,0-1-1,1 0 1,0 1 0,5 14-1,-6-22 2,0 0-1,0 0 0,0 0 0,0 0 1,0 0-1,0 0 0,0 0 0,1 0 0,-1 0 1,1-1-1,-1 1 0,1 0 0,0-1 0,-1 1 1,1-1-1,0 0 0,0 0 0,0 0 1,0 0-1,0 0 0,0 0 0,1 0 0,-1-1 1,0 1-1,0-1 0,0 1 0,1-1 1,-1 0-1,0 0 0,0 0 0,1 0 0,-1-1 1,3 0-1,4-1 11,-1-1 0,1 0 0,-1-1 1,0 0-1,0 0 0,0-1 0,-1 0 0,13-11 1,54-56 23,-42 38-180,10-7-460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45.029"/>
    </inkml:context>
    <inkml:brush xml:id="br0">
      <inkml:brushProperty name="width" value="0.025" units="cm"/>
      <inkml:brushProperty name="height" value="0.025" units="cm"/>
    </inkml:brush>
  </inkml:definitions>
  <inkml:trace contextRef="#ctx0" brushRef="#br0">268 0 6534,'0'0'13074,"-12"9"-10661,2 0-1993,-1 0 0,1 0 0,1 1 0,0 0 0,0 1 0,1 0 0,0 0 1,1 1-1,1 0 0,0 0 0,0 0 0,-4 16 0,6-13-126,1 1 1,1-1-1,0 0 1,1 1-1,1-1 1,0 1-1,5 29 1,2-12-269,1 0 0,19 47 0,-21-65-23,-1 1 1,-1-1-1,0 1 0,-1 0 0,-1 0 0,0 18 0,-2-31 56,1 1 0,-1-1 0,0 0 0,-1 1 0,1-1 0,-1 1 0,1-1 0,-1 1 0,0-1 0,0 0 0,0 0 0,-1 1 0,1-1 0,-1 0 0,0 0 1,0 0-1,0-1 0,0 1 0,0 0 0,-1-1 0,1 1 0,-1-1 0,1 0 0,-1 0 0,0 0 0,0 0 0,0-1 0,0 1 0,0-1 0,-1 1 0,1-1 0,0 0 0,-1 0 0,-3 0 0,3-1-40,0 1 0,-1-1 1,1 0-1,0 0 0,0 0 1,0-1-1,0 0 0,-1 0 0,1 0 1,0 0-1,0 0 0,1-1 1,-1 0-1,0 0 0,0 0 1,1 0-1,-1 0 0,-4-5 1,3 2 1,0 0 0,1-1 1,-1 0-1,1 1 0,0-2 1,1 1-1,0 0 0,0-1 1,0 0-1,-2-8 1,1 2-9,1-1 0,0 0 1,1 0-1,1 0 1,0 0-1,1 0 1,0 0-1,1 0 1,1 0-1,0 1 1,5-17-1,3 8-998,1 1 1,1 0-1,1 0 1,1 1-1,1 1 1,1 0-1,25-23 1,26-35-3237,-30 28-1950,-2-4-3203</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8:55.473"/>
    </inkml:context>
    <inkml:brush xml:id="br0">
      <inkml:brushProperty name="width" value="0.035" units="cm"/>
      <inkml:brushProperty name="height" value="0.035" units="cm"/>
      <inkml:brushProperty name="color" value="#66CC00"/>
    </inkml:brush>
  </inkml:definitions>
  <inkml:trace contextRef="#ctx0" brushRef="#br0">10 1 25782,'0'0'4961,"-1"0"-4665,-1 0-216,1 0-48,0 0-8,-1 0-72,1 0-256,-1 0-689</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8:57.356"/>
    </inkml:context>
    <inkml:brush xml:id="br0">
      <inkml:brushProperty name="width" value="0.035" units="cm"/>
      <inkml:brushProperty name="height" value="0.035" units="cm"/>
      <inkml:brushProperty name="color" value="#66CC00"/>
    </inkml:brush>
  </inkml:definitions>
  <inkml:trace contextRef="#ctx0" brushRef="#br0">72 1 25197,'0'0'2634,"-1"4"-1679,-4 34-635,0 63-1,2-20-298,-25 147 92,19-159-82,6-46-133,1 36 0,2-59 101,-2-2-855,-11-7-715</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8:57.715"/>
    </inkml:context>
    <inkml:brush xml:id="br0">
      <inkml:brushProperty name="width" value="0.035" units="cm"/>
      <inkml:brushProperty name="height" value="0.035" units="cm"/>
      <inkml:brushProperty name="color" value="#66CC00"/>
    </inkml:brush>
  </inkml:definitions>
  <inkml:trace contextRef="#ctx0" brushRef="#br0">1 444 23693,'0'0'3510,"0"-6"-1152,1 1-2300,0 1 0,1-1 0,-1 1 0,1-1 0,0 1 0,0 0 0,0 0 0,0 0 0,1 0 0,3-4 0,38-41 41,-22 26-56,49-55-10,111-95 1,-158 151-29,-19 16-2,1 1-1,-1 0 1,1 0-1,0 0 1,1 1-1,8-5 0,-14 8-3,1 1 0,-1 0 0,1-1-1,-1 1 1,1 0 0,-1 0 0,1 0-1,-1 0 1,1 0 0,-1 0-1,1 1 1,-1-1 0,1 1 0,-1-1-1,1 1 1,-1-1 0,0 1-1,1 0 1,-1-1 0,0 1 0,0 0-1,1 0 1,-1 0 0,0 0-1,0 0 1,0 0 0,0 0 0,0 1-1,0-1 1,-1 0 0,2 3-1,3 3-5,-1 1-1,0 0 0,-1 0 0,4 8 0,0 14 7,0 0 0,-2 1 0,-1 0 0,-1-1 0,-3 37 0,1-26-232,10 71-1,-4-85-1125</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9:40.813"/>
    </inkml:context>
    <inkml:brush xml:id="br0">
      <inkml:brushProperty name="width" value="0.035" units="cm"/>
      <inkml:brushProperty name="height" value="0.035" units="cm"/>
      <inkml:brushProperty name="color" value="#66CC00"/>
    </inkml:brush>
  </inkml:definitions>
  <inkml:trace contextRef="#ctx0" brushRef="#br0">1 141 25685,'5'5'36,"0"1"-1,1-1 0,-1-1 0,1 1 0,1-1 0,12 7 1,44 17 46,-39-21-77,-1-1 1,1-1-1,0-1 1,0-1-1,0-2 1,1 0-1,47-5 1,0-5 27,96-26 0,65-27 69,25-6-1,-196 53-85,83-18 163,-121 29 122,0 0 0,0 3 0,48 1 0,-62 1-148,0 1 1,-1 0-1,1 0 0,0 1 1,-1 1-1,15 6 0,-22-9 85</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0:01.784"/>
    </inkml:context>
    <inkml:brush xml:id="br0">
      <inkml:brushProperty name="width" value="0.035" units="cm"/>
      <inkml:brushProperty name="height" value="0.035" units="cm"/>
      <inkml:brushProperty name="color" value="#66CC00"/>
    </inkml:brush>
  </inkml:definitions>
  <inkml:trace contextRef="#ctx0" brushRef="#br0">49 47 10642,'-3'0'5530,"-10"-3"3467,14 32-5991,-1 25-3090,12-92 802,-11 32-654,0 0 1,0 0 0,-1 0-1,0-1 1,-1 1 0,1 0-1,-1 0 1,0 0-1,-1 0 1,1 0 0,-1 0-1,-3-5 1,5 10-63,0 1 0,0 0-1,-1-1 1,1 1 0,0 0 0,0 0 0,-1-1 0,1 1-1,0 0 1,-1 0 0,1-1 0,0 1 0,-1 0-1,1 0 1,0 0 0,-1 0 0,1 0 0,0-1 0,-1 1-1,1 0 1,0 0 0,-1 0 0,1 0 0,0 0-1,-1 0 1,1 0 0,0 0 0,-1 0 0,1 0-1,-1 1 1,1-1 0,0 0 0,-1 0 0,1 0 0,0 0-1,-1 0 1,1 1 0,0-1 0,0 0 0,-1 0-1,1 0 1,0 1 0,-1-1 0,1 0 0,0 1 0,0-1-1,0 0 1,-1 1 0,1-1 0,0 0 0,0 0-1,0 1 1,0-1 0,0 1 0,0-1 0,-1 1-1,-7 20 22,7-20-22,-9 60 76,13-88-26,0-27 1,-2 89-140,-2 29 118,1-62-34,1-3-229,1-9-422,2-16-425</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0:08.579"/>
    </inkml:context>
    <inkml:brush xml:id="br0">
      <inkml:brushProperty name="width" value="0.035" units="cm"/>
      <inkml:brushProperty name="height" value="0.035" units="cm"/>
      <inkml:brushProperty name="color" value="#66CC00"/>
    </inkml:brush>
  </inkml:definitions>
  <inkml:trace contextRef="#ctx0" brushRef="#br0">65 108 20100,'2'-1'6671,"2"-1"-3452,31-15-3300,-13 7 86,2 2 0,-1 1 1,1 1-1,32-5 0,-8 6-13,58 1 1,-99 4 9,-1 0 0,0 0 1,1-1-1,-1 0 0,0-1 1,8-2-1,1-2 14,27-16 0,-41 21-3,-4 5 20,-4 3-11,-1-1 0,1-1-1,-1 1 1,-1-1-1,1-1 1,-1 0-1,1 0 1,-1 0 0,-13 2-1,-90 19 224,71-19-183,1-2 0,-57-2 0,95-2-70,12 1-112,6 1 113,-1-1 0,1-1 0,-1-1 0,1 0 0,19-4 0,83-22-15,-84 19 26,-32 7 42,-7 3-22,3-2-23,-126 32 58,101-27-51,1-1 0,-1-1 0,-27 0 0,25-6 14,20 3-70,25 5 6,-2-2 34,0 0 1,0-1 0,1-1-1,-1 0 1,21-2 0,72-10-29,-98 9 36,45-6 1,-52 8 14,-43 4 9,-41 11 0,6-2 1,38-7-9,1-3 0,-73-1 0,110-2-20,0 0 0,0 0 0,0 0 0,-1 0 0,1 0 0,0 0 1,0 0-1,0 0 0,0 0 0,0 0 0,0 0 0,-1 0 0,1 0 0,0 0 0,0 0 0,0 0 0,0 0 1,0 0-1,0 0 0,0 0 0,-1 0 0,1-1 0,0 1 0,0 0 0,0 0 0,0 0 0,0 0 1,0 0-1,0 0 0,0 0 0,0 0 0,0 0 0,0-1 0,0 1 0,0 0 0,-1 0 0,1 0 0,0 0 1,0 0-1,0 0 0,0-1 0,0 1 0,0 0 0,0 0 0,0 0 0,0 0 0,0 0 0,1-1 0,-2-3-126,-4-28-614</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3:44.539"/>
    </inkml:context>
    <inkml:brush xml:id="br0">
      <inkml:brushProperty name="width" value="0.035" units="cm"/>
      <inkml:brushProperty name="height" value="0.035" units="cm"/>
      <inkml:brushProperty name="color" value="#66CC00"/>
    </inkml:brush>
  </inkml:definitions>
  <inkml:trace contextRef="#ctx0" brushRef="#br0">0 0 9370,'0'30'5974,"6"-5"-3897,-1-16-2029,0 0-1,0 0 1,9 10-1,-13-17 14,5 8 55,0 0 0,-1 1 1,0 0-1,4 14 0,-5-14 277,1 1-1,0-1 1,12 22-1,-15-31-323,5 7 15,0 1-1,-1 0 1,-1 0 0,1 0 0,-1 1 0,4 13 0,-7-13-703</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4:03.033"/>
    </inkml:context>
    <inkml:brush xml:id="br0">
      <inkml:brushProperty name="width" value="0.035" units="cm"/>
      <inkml:brushProperty name="height" value="0.035" units="cm"/>
      <inkml:brushProperty name="color" value="#66CC00"/>
    </inkml:brush>
  </inkml:definitions>
  <inkml:trace contextRef="#ctx0" brushRef="#br0">1 0 14819,'4'12'2081,"2"-1"551,-2-1-1704,2 0-215,-5-4-297</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4:23.939"/>
    </inkml:context>
    <inkml:brush xml:id="br0">
      <inkml:brushProperty name="width" value="0.035" units="cm"/>
      <inkml:brushProperty name="height" value="0.035" units="cm"/>
      <inkml:brushProperty name="color" value="#66CC00"/>
    </inkml:brush>
  </inkml:definitions>
  <inkml:trace contextRef="#ctx0" brushRef="#br0">0 1 7042,'1'2'9509,"-1"5"-4956,2 11-2661,10 10 2577,2 9-4013,-11-30-363,-3-4-84,1 0-1,0-1 1,1 1 0,-1 0-1,0-1 1,1 1 0,3 4-1,7 10 11,-7-8-20,-3-5-3,0 0 0,0-1-1,0 1 1,0-1 0,1 1 0,6 5-1,34 36 5,-34-35 14,-7-8-8,4 10 4,20 29-9,-28-45-2,2 7 1,28 44-6,-26-44 8,7 11 3,3-2-4,15 19 6,-24-29-7,-1 1 1,1 0-1,-1 0 0,0 0 0,0 0 1,0 1-1,0-1 0,0 0 0,-1 1 1,2 4-1,-2-5-1,0 0-1,0-1 1,0 1 0,1 0 0,-1-1 0,0 1-1,1-1 1,0 1 0,4 3 0,26 30-11,-20-25 25,0 2-1,-2 0 1,12 16-1,-11-14-9,2 0-1,0-1 1,22 20-1,-34-33-2,14 14-7,19 24 0,-25-27 8,0-1 0,1 0 0,0 0 0,1-1 0,14 10 0,-14-12-1,-2 1 0,1 0 1,-1 0-1,0 1 0,11 16 0,-9-11 0,24 23 0,-15-16 3,-1 0 0,25 37 0,-23-30-4,58 72 10,-63-79-2,-11-15-4,0 0 1,0 0-1,0-1 0,12 10 0,-9-10-4,-1 0 1,1 0-1,-1 1 0,-1 0 0,1 0 1,-1 0-1,-1 1 0,1 0 0,-1 0 1,5 13-1,-3-8 2,0 0-1,1 0 1,0 0 0,1-1-1,14 15 1,8 11-5,-9-16 11,-18-19-5,-1 0-1,0 0 1,0 0-1,0 0 1,0 0-1,0 1 1,-1-1 0,0 1-1,3 5 1,1 3-2,1 0 0,0 0 1,1-1-1,14 16 0,9 15 0,-2 0-18,30 48 15,56 92 24,-101-161-18,0-1 0,27 28 1,-1 0-3,-8-12 7,-25-30-10,0 1-1,0 0 1,-1 1-1,0 0 0,-1 0 1,1 0-1,6 15 1,-9-15 4,1 0 0,0-1 0,1 1 0,7 8 0,11 18 12,-8-10-30,-11-18 15,-1 0 0,1-1 0,-1 1 1,5 12-1,-7-14 2,1 0 0,1-1 0,-1 1 0,0 0 1,1-1-1,0 0 0,0 1 0,0-1 0,4 3 1,-3-3-3,0 1-1,0 0 1,0 0 0,-1 1 0,4 4 0,7 15 1,2 0 1,25 28-1,6 10 4,-17-14-5,16 21 14,-36-55-11,15 29-1,-16-27-14,18 25-1,-17-27 15,18 23 10,37 37 0,-46-46-9,-17-23-2,0-1-1,1 1 1,0-1 0,0 0-1,6 6 1,3 1 0,-6-6 1,-1 0 0,0 0 0,0 0 0,0 1 0,0-1 0,6 12 0,25 40 307,-15-27-248,-12-18-56,1 0 0,0-1 1,1 0-1,18 15 0,-2-2 0,3 8 2,7 6 5,86 74-28,-110-98 17,-1 1 1,-1 1-1,0 0 1,-1 0-1,10 23 0,-7-13-1,36 55 33,-3 0-10,-38-69-24,1 1 1,18 16 0,0 2 2,-23-27 0,0 0 0,0 1 0,0 0 0,-1 0 0,0 0 0,4 7 0,-1-1 1,9 13-7,7 7 6,40 58-1,-58-82 1,0 0-1,0 1 0,0 0 0,3 12 0,-4-11 0,0-1 0,0 0 0,1-1 0,7 12-1,-1-3 2,-1 0 1,14 33-1,-15-30-1,1-1 0,13 21 0,0-2 0,23 50-1,14 26 6,-23-65-5,4 8 7,-30-40-7,0 1 0,1-1 0,1-1 0,1 0 0,0-1 0,1 0 0,0-1 0,1-1 0,0 0 0,25 14 0,-31-20 1,0 0 0,0 1-1,-1 0 1,0 0 0,0 1-1,-1 0 1,0 0 0,8 14-1,19 19 1,0-2-11,-29-31-3,-1-2 14,6 3 2,21 24 13,-26-29-19,0 1 1,0 0-1,-1 1 0,1-1 0,-1 1 1,4 7-1,-1-1 2,50 65 18,6 18-16,16 21-4,-39-60-13,-32-43 17,1 0-1,-1-1 0,2 0 0,0-1 0,0 0 0,1-1 0,14 11 0,-3-4 0,0 1 0,25 27 0,5 4 0,-45-43 0,8 7 3,0 1 0,26 30 0,-39-41-28,0 0-1,-1-1 1,0 1-1,1 0 0,-1 0 1,0 0-1,0 0 0,0 0 1,-1 0-1,1 0 0,-1 0 1,0 0-1,0 0 0,0 0 1,0 1-1,-1 3 0,-3-2-708,-4-6 367</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4:33.851"/>
    </inkml:context>
    <inkml:brush xml:id="br0">
      <inkml:brushProperty name="width" value="0.035" units="cm"/>
      <inkml:brushProperty name="height" value="0.035" units="cm"/>
      <inkml:brushProperty name="color" value="#66CC00"/>
    </inkml:brush>
  </inkml:definitions>
  <inkml:trace contextRef="#ctx0" brushRef="#br0">33 415 13571,'-31'48'8066,"29"-46"-6426,7-8-820,344-384 843,-320 360-1539,-23 24-381,-1 1-1,1-1 1,11-6 0,-3 3-993</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45.469"/>
    </inkml:context>
    <inkml:brush xml:id="br0">
      <inkml:brushProperty name="width" value="0.025" units="cm"/>
      <inkml:brushProperty name="height" value="0.025" units="cm"/>
    </inkml:brush>
  </inkml:definitions>
  <inkml:trace contextRef="#ctx0" brushRef="#br0">58 49 5830,'0'0'15246,"-1"9"-14013,-4 27 838,-16 62 1,12-66-802,2 1 1,1 1-1,-2 48 1,8-81-1256,0 1 1,-1 0-1,1-1 1,0 1-1,0-1 0,0 1 1,1 0-1,-1-1 1,0 1-1,1-1 1,-1 1-1,1-1 0,-1 1 1,1-1-1,0 1 1,-1-1-1,1 1 1,0-1-1,0 0 0,0 1 1,0-1-1,0 0 1,0 0-1,1 0 1,-1 0-1,0 0 0,1 0 1,-1 0-1,0-1 1,1 1-1,-1 0 1,1-1-1,-1 1 0,1-1 1,-1 1-1,1-1 1,0 0-1,-1 0 1,1 0-1,-1 0 1,1 0-1,0 0 0,-1 0 1,1 0-1,-1-1 1,1 1-1,2-1 1,4-1 45,1-1 1,-1 0-1,0-1 1,0 0-1,0 0 1,0 0-1,9-9 1,79-74-665,-96 86 566,0 1 1,0 0-1,0 0 1,0-1-1,1 1 1,-1 0 0,0 0-1,0-1 1,0 1-1,1 0 1,-1 0-1,0-1 1,0 1-1,1 0 1,-1 0-1,0 0 1,0 0-1,1-1 1,-1 1 0,0 0-1,1 0 1,-1 0-1,0 0 1,0 0-1,1 0 1,-1 0-1,0 0 1,1 0-1,-1 0 1,0 0-1,1 0 1,-1 0 0,0 0-1,1 0 1,-1 0-1,0 0 1,1 0-1,-1 1 1,0-1-1,0 0 1,1 0-1,-1 0 1,0 1-1,0 16-512,-11 22 429,6-26 120,0 0 0,1 0 0,1 0 0,1 1 0,-1-1 0,1 17 0,2-29 3,0 0 0,0-1 0,0 1 0,0 0 0,0-1 0,0 1 0,0 0 0,0 0 0,0-1 0,0 1 0,0 0 0,1-1 0,-1 1 0,0 0 0,1-1 0,-1 1 0,0-1 0,1 1 0,-1 0 1,0-1-1,1 1 0,-1-1 0,1 1 0,-1-1 0,1 1 0,0-1 0,-1 0 0,1 1 0,-1-1 0,1 0 0,0 1 0,23-6 425,-16 1-214,-1 0 0,0-1 0,-1 0 1,11-10-1,4-8-108,-1-1 0,-2-1 1,-1-1-1,0-1 0,22-51 0,47-151-251,-86 228 144,-11 34-20,1 2-1,1-1 1,2 1 0,1 1-1,2-1 1,2 1-1,1 0 1,5 48 0,-2-76 44,1 1 0,0-1 1,0 1-1,0-1 0,1 0 1,0 0-1,10 12 0,14 33 95,-78-112-1287,26 27 1339,2-2 0,1 0 0,2-1 0,1-1 0,-22-66 0,40 101-158,0 1 0,0-1 0,0 0 1,0 1-1,0-1 0,0 0 0,1 1 0,-1-1 1,0 1-1,0-1 0,1 0 0,-1 1 1,0-1-1,0 1 0,1-1 0,-1 1 1,1-1-1,-1 1 0,1-1 0,-1 1 1,1-1-1,-1 1 0,1 0 0,-1-1 1,1 1-1,-1 0 0,1-1 0,0 1 1,-1 0-1,1 0 0,-1 0 0,1-1 1,0 1-1,-1 0 0,1 0 0,0 0 0,-1 0 1,1 0-1,0 0 0,-1 0 0,2 1 1,35 0 284,-31-1-281,74 8-1399,46 1-6352,-65-9-3871</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4:35.788"/>
    </inkml:context>
    <inkml:brush xml:id="br0">
      <inkml:brushProperty name="width" value="0.035" units="cm"/>
      <inkml:brushProperty name="height" value="0.035" units="cm"/>
      <inkml:brushProperty name="color" value="#66CC00"/>
    </inkml:brush>
  </inkml:definitions>
  <inkml:trace contextRef="#ctx0" brushRef="#br0">25 390 11466,'-24'3'6491,"28"-21"-2083,-2 6-4327,-1 8-43,0-1 1,0 1-1,0-1 1,1 1-1,3-9 1,18-40 981,2 4-657,-23 45-361,0 0 0,0 0 0,1 0 1,-1 0-1,1 1 0,0-1 0,0 1 0,6-6 1,5-5 6,-5 4 150,0 1-1,0-1 1,16-11 0,-20 18-112,0 0 0,-1 1 1,1-1-1,0 1 1,0 0-1,0 0 0,0 1 1,1 0-1,-1 0 0,0 0 1,9 0-1,-8 1-41,0-1 0,-1 1-1,1-1 1,0 0 0,-1-1 0,1 1 0,-1-1-1,1 0 1,-1-1 0,0 1 0,7-5-1,-5 2 11,0-1-1,-1 0 1,1-1-1,-1 0 1,0 0-1,6-10 0,5-5-1,-16 20-30,5 2-851,-5 0-144</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4:50.063"/>
    </inkml:context>
    <inkml:brush xml:id="br0">
      <inkml:brushProperty name="width" value="0.035" units="cm"/>
      <inkml:brushProperty name="height" value="0.035" units="cm"/>
      <inkml:brushProperty name="color" value="#66CC00"/>
    </inkml:brush>
  </inkml:definitions>
  <inkml:trace contextRef="#ctx0" brushRef="#br0">2067 112 21189,'-3'-1'129,"-26"0"748,0-2 1,0-1-1,0-2 1,0-1-1,-48-18 1,47 13-743,1 1-1,-2 1 1,0 1-1,0 2 1,0 1-1,-1 1 1,1 2 0,-1 2-1,0 0 1,-42 6-1,-62 11-108,57-5 0,0-4-1,-86-2 1,116-8-12,4 0-9,-1 1 0,1 3 0,-1 1 1,-65 12-1,31 4-9,1 4-1,1 3 1,-129 61 0,192-79-3,0 1 1,1 1-1,0 0 0,1 1 1,0 0-1,0 1 1,1 1-1,1 0 0,0 1 1,0 0-1,2 0 1,-1 1-1,2 0 0,0 1 1,0 0-1,2 0 1,-8 26-1,11-30 2,1 0 1,1 0-1,0 1 1,0-1-1,2 0 0,-1 1 1,1-1-1,1 0 0,0 0 1,0 1-1,1-1 1,1-1-1,0 1 0,0 0 1,1-1-1,0 0 1,7 10-1,1-1-7,1 0 0,0-1 0,1-1-1,1 0 1,1-1 0,1-1 0,26 19 0,-12-15-9,0 0 1,2-2-1,0-2 1,0-1-1,2-1 1,69 14-1,231 18-9,-213-32 49,-1 0-20,190-4-1,-263-12 3,1-1-1,-1-3 0,0-2 0,-1-2 1,0-2-1,80-34 0,-33 3 30,-1-6-1,141-98 1,-218 135-18,1 0-1,-2-1 0,0 0 0,-1-2 0,26-32 1,-36 40-6,0 1 0,-1-1 0,0 0 0,-1 0-1,1 0 1,-2 0 0,1-1 0,-1 1 0,0-1 0,-1 0 0,0 1 0,0-1 0,-1 0 0,0 0 0,-1 1 0,0-1 0,-2-10 0,0 7 9,-1 0-1,1 0 1,-2 1-1,0 0 1,0 0-1,-1 0 1,-9-13 0,10 18-13,1 0 0,-1 0 0,0 1 1,-1-1-1,1 1 0,-1 1 0,0-1 1,0 1-1,-1 0 0,1 0 0,-1 1 1,0 0-1,-8-3 0,-20-1-552,0 1-1,-1 2 1,1 2-1,-45 2 1,54 0 29,-69 0-1355</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5:00.669"/>
    </inkml:context>
    <inkml:brush xml:id="br0">
      <inkml:brushProperty name="width" value="0.035" units="cm"/>
      <inkml:brushProperty name="height" value="0.035" units="cm"/>
      <inkml:brushProperty name="color" value="#66CC00"/>
    </inkml:brush>
  </inkml:definitions>
  <inkml:trace contextRef="#ctx0" brushRef="#br0">16 1 15579,'0'0'5832,"-6"18"-3726,3-9-1936,2-6-86,-1 0 0,1 0 1,1 0-1,-1 0 0,0 0 0,1 0 0,-1 0 0,1 6 0,0-7-83,0 0 0,0 0 0,0 0 0,0 0 0,1 0 0,-1 0 0,0 0 0,1 0 0,0 0 0,0 3 0,1-1 179,0 0 1,-1 0-1,0 0 0,0 0 0,0 0 0,0 6 0,22 213 1439,-13-151-1481,2 24-93,-8-56-32,9 41-1,3 14 3,-12-67-10,9 33-1,-6-36 4,4 41 0,7 85 55,-8-98 20,3 24 58,-11-67-95,0 0-1,0 0 1,7 14-1,0 2 77,3 10 90,32 63 0,-41-93-210,2 0 0,-1 0 0,1 0 0,0-1 0,0 0 0,8 7 0,15 16 28,42 62-27,-64-85-3,-1 0 0,1-1 1,1 1-1,-1-1 0,8 4 1,-7-4 0,0 0 1,-1 0 0,1 1 0,10 9-1,-9-7-3,0 1-1,1-2 0,0 1 1,0-1-1,0-1 1,1 0-1,0 0 0,19 6 1,-12-4 8,7 4 190,44 29 0,-22-12 87,-24-16-270,-7-3-7,0 0-1,1-1 1,0-1 0,0 0 0,0-1-1,31 6 1,-36-10 11,1 1-1,-1 0 0,1 0 0,10 6 1,-4 3 483,-17-11-850</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5:03.345"/>
    </inkml:context>
    <inkml:brush xml:id="br0">
      <inkml:brushProperty name="width" value="0.035" units="cm"/>
      <inkml:brushProperty name="height" value="0.035" units="cm"/>
      <inkml:brushProperty name="color" value="#66CC00"/>
    </inkml:brush>
  </inkml:definitions>
  <inkml:trace contextRef="#ctx0" brushRef="#br0">1 1 9122,'1'17'8707,"3"11"-5326,1 2-2393,8 56 1284,-7-55-1701,-2-1 0,1 37 0,-5-39-513,2 66 657,0-80-696,1 0-1,0 0 0,8 20 0,-1-2 7,-5-7 77,-5-21-86,1 1 0,-1-1 0,1 0 0,0 1 0,4 7 0,-2-2-2,1 1-1,-2-1 0,1 1 1,-2 0-1,2 17 0,5 30 29,-3-34 39,-5-20-34,1 1 0,0-1 0,0 1 0,0-1 0,3 7 0,-2-2 1055,-4 3-1080,0 34 546,7-35-557,11 20-7,19 30 46,-32-56-34,-3-5-15,0 0-1,0 1 1,0-1 0,0 0-1,0 1 1,0-1-1,1 0 1,-1 1 0,0-1-1,0 0 1,0 0-1,1 1 1,-1-1 0,0 0-1,0 0 1,1 1-1,-1-1 1,0 0 0,1 0-1,-1 1 1,0-1-1,1 0 1,-1 0 0,0 0-1,1 0 1,-1 0-1,0 0 1,1 0 0,-1 0-1,9 2 5,22 6-2,15 1 32,-32-8-33,-2 1 0,-14-3 0,45 14 2,13 6 0,-49-17 5,-2-1-5,7-2-10,38 3 6,-28 3 3,0 0 1,0 1 0,21 10-1,-32-12 3,1-1-1,-1 0 0,1-1 1,21 2-1,-1-1 7,-25-2-11,-3-1-1,0 1 0,0-1 0,0 1 0,0 0 0,0 1 0,0-1 0,0 1 0,-1-1 0,6 4 0,1-3 31,8-2-6,13 4-34,-22-2-128,-8-1-373</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5:07.342"/>
    </inkml:context>
    <inkml:brush xml:id="br0">
      <inkml:brushProperty name="width" value="0.035" units="cm"/>
      <inkml:brushProperty name="height" value="0.035" units="cm"/>
      <inkml:brushProperty name="color" value="#66CC00"/>
    </inkml:brush>
  </inkml:definitions>
  <inkml:trace contextRef="#ctx0" brushRef="#br0">2 0 11963,'0'0'9081,"0"13"-8698,1 79-13,-2-46-326,0-43-61,1-1 0,0 1 0,0 0 0,0 0 1,0 0-1,1 0 0,-1-1 0,1 1 0,0 0 0,-1 0 1,3 3-1,-2-3 2,0-1 1,0 1-1,-1-1 1,1 1 0,0 0-1,-1 0 1,0-1-1,0 1 1,0 0 0,0-1-1,0 1 1,-1 3-1,-1 32-464,2-35 361,0 1 0,1-1 0,-1 0-1,1 0 1,0 0 0,0 0-1,2 5 1,5 21-262,-7-4 354,-1 0 0,-4 29 0,1-38-88,2 0 0,0 1 1,1-1-1,0 0 0,1 0 0,1 0 0,6 21 0,-8-35-60,2 12 1605,3 21-1137,12 100-30,-15-104-270,-2-29-46,2 3-114,2 10 206,-1 1-1,0-1 1,-1 0-1,-1 1 1,0-1-1,-2 18 0,1 9-7,1-13-26,-1-1 2,1 0-1,1 0 0,11 47 0,1-55-694,-13-13 668,0 0 0,0 1 0,-1-1 1,0 0-1,-1 12 0,0-5 10,-5 71 124,2-38 195,2 1-1,2 0 1,8 63-1,-8-108-289,4-11 64,-1-23 22,-3 31-107,0 0 1,0 0-1,0 1 1,0-1 0,0 0-1,0 0 1,0 0-1,0 0 1,0 0 0,1 0-1,-1 0 1,0 1-1,0-1 1,0 0-1,0 0 1,0 0 0,0 0-1,0 0 1,0 0-1,0 0 1,1 0 0,-1 0-1,0 0 1,0 0-1,0 0 1,0 0 0,0 0-1,0 0 1,1 0-1,-1 0 1,0 0 0,0 0-1,0 0 1,0 0-1,0 0 1,0 0 0,0 0-1,1 0 1,-1 0-1,0 0 1,0 0 0,0 0-1,0 0 1,0 0-1,0 0 1,0 0 0,1 0-1,-1 0 1,0 0-1,0 0 1,0 0 0,0-1-1,0 1 1,0 0-1,0 0 1,4 24-22,-2 0 1,-1 1-1,-4 46 1,1-34 23,-1 44-26,-2 49 2816,6-138-2778,2 9 27,1 17 111,-2 15 194,-1-10-17,0 0 1,-4 27-1,5-66-1175</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5:22.908"/>
    </inkml:context>
    <inkml:brush xml:id="br0">
      <inkml:brushProperty name="width" value="0.035" units="cm"/>
      <inkml:brushProperty name="height" value="0.035" units="cm"/>
      <inkml:brushProperty name="color" value="#66CC00"/>
    </inkml:brush>
  </inkml:definitions>
  <inkml:trace contextRef="#ctx0" brushRef="#br0">12 14 17164,'-1'0'-43,"-10"-2"11112,22 6-11692,-5-1 629,1-1 1,-1 0-1,1 0 0,-1-1 0,1 0 1,0 0-1,0-1 0,-1 0 0,1 0 0,0 0 1,10-3-1,12-6 67,-20 6-53,0 0 0,0 0 0,0 1 0,1 0 0,13 0 1,-21 2-19,0 0 1,1 0 0,-1 0-1,0 0 1,0 1 0,1-1-1,-1 1 1,0 0-1,0 0 1,0 0 0,0 0-1,0 0 1,0 0 0,0 0-1,0 1 1,0-1 0,-1 1-1,1-1 1,-1 1 0,1 0-1,-1-1 1,1 1 0,-1 0-1,0 0 1,0 0 0,0 0-1,2 4 1,-3-5 33,-22 9-344,5-10-436,0-4 296</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5:23.422"/>
    </inkml:context>
    <inkml:brush xml:id="br0">
      <inkml:brushProperty name="width" value="0.035" units="cm"/>
      <inkml:brushProperty name="height" value="0.035" units="cm"/>
      <inkml:brushProperty name="color" value="#66CC00"/>
    </inkml:brush>
  </inkml:definitions>
  <inkml:trace contextRef="#ctx0" brushRef="#br0">21 1 12715,'0'0'11113,"11"0"-9486,69 6-863,-69-5-742,-1 1 0,0 0 0,0 0 0,0 1 0,0 1 1,14 6-1,-22-9 13,-1 0 0,1 0 0,-1 1 0,0-1 0,0 0 0,1 1 0,-1-1 0,0 0 0,0 1 1,-1 0-1,1-1 0,0 1 0,0-1 0,-1 1 0,1 0 0,-1 0 0,1-1 0,-1 1 0,0 0 0,0 2 1,-2 41 215,-1-23-271,2-13 143,0-1 0,-1 1-1,0-1 1,-1 1 0,0-1 0,0 0 0,0 0 0,-1-1 0,-1 1 0,1-1 0,-1 0-1,0 0 1,-10 10 0,-5 4 105,-1-1-1,-37 28 1,10-17-209,46-30-45,-3-21-414,16-6 156</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5:33.449"/>
    </inkml:context>
    <inkml:brush xml:id="br0">
      <inkml:brushProperty name="width" value="0.035" units="cm"/>
      <inkml:brushProperty name="height" value="0.035" units="cm"/>
    </inkml:brush>
  </inkml:definitions>
  <inkml:trace contextRef="#ctx0" brushRef="#br0">2 42 14507,'-1'4'1135,"1"4"7518,3-20-6997,8-18-1472,-7 18 92,-5 13-1110,1 1-234</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7:47.001"/>
    </inkml:context>
    <inkml:brush xml:id="br0">
      <inkml:brushProperty name="width" value="0.035" units="cm"/>
      <inkml:brushProperty name="height" value="0.035" units="cm"/>
    </inkml:brush>
  </inkml:definitions>
  <inkml:trace contextRef="#ctx0" brushRef="#br0">0 488 10034,'28'-25'8018,"2"3"-3928,-11 10-3753,1 1 0,1 0 1,0 2-1,1 0 0,32-8 0,-33 10-287,1-1 0,-2-1-1,30-16 1,58-43 229,-34 21 85,-28 19-303,2 3 0,0 2 0,95-32 0,-102 43-35,-1-3 1,69-35 0,-107 50 369,-6 6-107,-16 15-65,7-8-831,-28 20 1,18-23-481,-1-3 704</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7:47.519"/>
    </inkml:context>
    <inkml:brush xml:id="br0">
      <inkml:brushProperty name="width" value="0.035" units="cm"/>
      <inkml:brushProperty name="height" value="0.035" units="cm"/>
    </inkml:brush>
  </inkml:definitions>
  <inkml:trace contextRef="#ctx0" brushRef="#br0">143 52 11402,'12'-19'7094,"6"4"-3593,-14 13-3278,0 0 0,0-1 0,0 2 0,0-1 0,0 0 0,1 1 0,-1 0 0,0 0 1,1 0-1,-1 0 0,1 1 0,0 0 0,4 0 0,-8 0-201,0 0 0,-1 0 1,1 0-1,0 0 0,-1 1 0,1-1 1,0 0-1,-1 0 0,1 1 0,-1-1 0,1 0 1,-1 1-1,1-1 0,-1 0 0,1 1 0,-1-1 1,1 1-1,-1-1 0,1 1 0,-1-1 1,1 1-1,-1-1 0,0 1 0,1-1 0,-1 1 1,0 0-1,1 0 0,-1 1 17,0 0 0,0 0 0,0 0 0,0 0 1,0 0-1,0 0 0,0 0 0,-1 0 0,0 3 0,-19 36 336,20-40-372,-27 41 257,-58 69 0,52-72 76,-45 73 0,77-111-328,0 1 0,0 0 0,0-1 0,1 1 0,-1 0 0,0-1-1,1 1 1,-1 0 0,1 0 0,0-1 0,0 1 0,-1 0 0,1 3 0,1-5-7,-1 1 1,0 0 0,1-1-1,-1 1 1,1 0 0,-1-1-1,1 1 1,-1 0 0,1-1-1,-1 1 1,1-1-1,0 1 1,-1-1 0,1 0-1,-1 1 1,1-1 0,0 1-1,0-1 1,-1 0 0,1 0-1,0 1 1,0-1 0,-1 0-1,1 0 1,0 0 0,0 0-1,-1 0 1,1 0 0,0 0-1,0 0 1,0 0 0,-1 0-1,2-1 1,36-4 8,62-16-1,23-4 13,-49 18-606,-39 1-777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49.194"/>
    </inkml:context>
    <inkml:brush xml:id="br0">
      <inkml:brushProperty name="width" value="0.025" units="cm"/>
      <inkml:brushProperty name="height" value="0.025" units="cm"/>
    </inkml:brush>
  </inkml:definitions>
  <inkml:trace contextRef="#ctx0" brushRef="#br0">25 117 4516,'-1'-1'607,"-1"0"0,0 0 0,1 0-1,-1 0 1,1-1 0,-1 1 0,1 0-1,-1-1 1,1 1 0,0-1 0,0 1-1,0-1 1,0 0 0,0 1 0,0-1-1,0 0 1,1 0 0,-1 0 0,1 0-1,-1 0 1,1 0 0,0 1 0,-1-1-1,1-3 1,1 2-341,0 1 1,0 0-1,0 0 0,1 0 0,-1-1 1,0 1-1,1 0 0,-1 0 0,1 1 0,0-1 1,0 0-1,0 0 0,0 1 0,0 0 1,0-1-1,3-1 0,7-3 35,1 0-1,-1 1 1,1 0-1,1 1 0,22-4 1,-20 5 33,-1 1 0,1 1 0,0 0 0,0 2 1,0-1-1,22 5 0,-35-4-315,0-1 0,0 1 1,0 0-1,0 0 0,0 0 1,0 0-1,0 0 0,-1 1 1,1-1-1,0 1 1,-1 0-1,1 0 0,-1 0 1,0 0-1,1 0 0,-1 0 1,0 1-1,0-1 0,0 1 1,-1-1-1,1 1 0,-1 0 1,1 0-1,-1 0 0,0-1 1,0 1-1,0 0 0,-1 0 1,1 1-1,-1-1 0,0 0 1,1 0-1,-1 0 0,-1 0 1,1 0-1,0 0 0,-1 0 1,1 0-1,-3 5 0,1-1 58,0-1 0,-1 1 0,0 0 0,-1-1 0,1 0 0,-1 0 0,0 0 0,-1 0 0,0-1 0,1 1 0,-8 4 0,-68 54 684,50-43-439,9-6 18,-30 24 350,49-37-660,0 0-1,0 0 0,0 1 0,0-1 0,0 0 1,0 1-1,0 0 0,1-1 0,-1 1 1,1 0-1,0 0 0,0 0 0,0 0 1,0 0-1,1 0 0,-1 4 0,2-6-28,-1 1 0,1 0 0,0-1 0,0 1 0,0-1 0,0 1 0,0-1-1,0 0 1,0 0 0,0 1 0,1-1 0,-1 0 0,1 0 0,-1 0 0,0 0 0,1 0 0,0-1-1,-1 1 1,1 0 0,-1-1 0,1 1 0,0-1 0,0 1 0,-1-1 0,1 0 0,0 0 0,0 0-1,1 0 1,62 4-40,-59-3 4,1-1-38,93-3-2613,-36-11-2498,-14-7-2701</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5:12.287"/>
    </inkml:context>
    <inkml:brush xml:id="br0">
      <inkml:brushProperty name="width" value="0.035" units="cm"/>
      <inkml:brushProperty name="height" value="0.035" units="cm"/>
    </inkml:brush>
  </inkml:definitions>
  <inkml:trace contextRef="#ctx0" brushRef="#br0">6 0 16275,'-6'40'5040,"7"-25"-4723,0 0-1,1 0 0,6 30 1,-4-26 1134,1 38 1,1 4-1449,1 17 45,-6-50-40,8 37 0,-7-51 39,-1 0 0,0 1 0,-2 26-1,0 18 324,4-22-217,0 0-107,-2 63-1,-2-43-35,2 0-1,10 73 0,2 22 2,-15-31 22,0-61-21,1 192-17,1-250 6,-2 45 24,-6 47 1,3-58-23,3 0-1,0-1 1,5 47 0,0 45-10,-2-116 51,0-7 122,-1 1 0,1 0-1,-1 0 1,-1 0 0,1 0 0,0-1-1,-1 1 1,0 0 0,-3 7 0,-5 20-166,8-28-1,0 0 0,-1 0 0,2 1 0,-1-1 0,0 0 0,1 0 0,0 1 1,0 7-1,1 13 345,0-7-221,0-1 1,6 32 0,-4-23-110,-3-26-13,0 1-1,1 0 1,-1 0 0,0-1 0,0 1-1,-1 0 1,1-1 0,0 1 0,0 0 0,0 0-1,0-1 1,-1 1 0,1 0 0,0-1-1,-1 1 1,1-1 0,0 1 0,-1 0 0,1-1-1,-1 1 1,1-1 0,-1 1 0,1-1-1,-1 1 1,1-1 0,-1 1 0,0-1 0,0 0-2,1 0 0,-1 0 0,1 0 1,-1 0-1,1-1 0,-1 1 1,1 0-1,-1 0 0,1-1 1,0 1-1,-1 0 0,1-1 0,0 1 1,-1 0-1,1-1 0,0 1 1,-1-1-1,1 1 0,0-1 1,-1 1-1,1-1 0,0 1 0,0-1 1,0 1-1,0-1 0,0 1 1,-1-1-1,-4-17-92,5 17 65,-4-23-349</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5:15.103"/>
    </inkml:context>
    <inkml:brush xml:id="br0">
      <inkml:brushProperty name="width" value="0.035" units="cm"/>
      <inkml:brushProperty name="height" value="0.035" units="cm"/>
    </inkml:brush>
  </inkml:definitions>
  <inkml:trace contextRef="#ctx0" brushRef="#br0">10 0 21269,'2'5'1903,"41"86"-638,-24-46-787,3-1 1,52 80-1,-74-123-470,1 0 0,0 0 0,-1 0-1,1 0 1,0 0 0,0 0 0,-1 0 0,1 0 0,0-1-1,0 1 1,0 0 0,0 0 0,0-1 0,0 1 0,0-1-1,1 1 1,-1-1 0,0 0 0,0 1 0,0-1-1,2 0 1,-3 0 40,-5-8 71,-11-9-280,0 1 0,-1 1-1,-1 0 1,-1 2 0,1 0 0,-2 1 0,-31-14-1,49 25 553,6 8 53,-2-4-393,1 0 0,-1-1-1,1 1 1,-1-1 0,1 1-1,0-1 1,0 0 0,0 0-1,0-1 1,0 1 0,1 0-1,-1-1 1,0 0 0,1 0-1,-1 0 1,1 0 0,-1-1-1,1 1 1,-1-1 0,1 0-1,-1 0 1,1 0 0,0 0-1,-1-1 1,1 1 0,-1-1-1,1 0 1,-1 0 0,5-3-1,19-18 513,-12 9-463,-14 12-66,0 7-22,-1-2-11,0 0 0,0-1 0,0 1 1,-1 0-1,1-1 0,-1 1 1,0-1-1,0 1 0,0-1 0,-1 1 1,1-1-1,-1 0 0,0 1 1,0-1-1,0 0 0,0 0 0,0 0 1,-1-1-1,1 1 0,-1-1 0,0 1 1,-3 1-1,0 1-1,0-1 0,0-1 0,0 1 0,-1-1 0,1 0 0,-1-1 0,-9 3 0,14-4 0,0-1 0,0 1 0,-1-1 0,1 1 0,0-1 0,0 0 0,0 0 0,0 0 0,0 0 0,-1 0 0,1-1 0,0 1 0,0-1 0,0 1 0,0-1 0,0 0 0,0 0 0,0 0 0,0 0 0,1 0 0,-1 0 0,0 0 0,0 0 0,1-1 0,-1 1 0,1-1 0,-1 0 0,-1-3 0,2 4 0,0-1 0,1 0 0,-1 0-1,1 0 1,0 0 0,-1 1 0,1-1 0,0 0 0,0 0 0,0 0 0,0 0-1,1 0 1,-1 0 0,0 0 0,1 1 0,-1-1 0,1 0 0,0 0-1,0 1 1,-1-1 0,1 0 0,0 1 0,1-1 0,-1 1 0,2-3 0,4-5 1,1 1 1,18-16 0,-20 19-4,18-14-262,1 1 0,1 1 0,47-24 0,-46 27-993</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5:15.553"/>
    </inkml:context>
    <inkml:brush xml:id="br0">
      <inkml:brushProperty name="width" value="0.035" units="cm"/>
      <inkml:brushProperty name="height" value="0.035" units="cm"/>
    </inkml:brush>
  </inkml:definitions>
  <inkml:trace contextRef="#ctx0" brushRef="#br0">216 18 19580,'-3'-14'2322,"-3"10"515,-11 20-1574,8-4-1241,0 1 1,0 1 0,2 0 0,-1 0 0,2 1 0,-7 19 0,2-3 57,2-9-12,-63 171 688,62-162-664,2 1 0,2 0-1,0 0 1,0 42 0,5-66-87,1 1 0,1-1 0,-1 0 0,2 1 0,-1-1 0,1 0 0,5 13 0,-7-19-3,1 0 0,0-1 0,0 1-1,0 0 1,0-1 0,0 1 0,0-1 0,0 1-1,1-1 1,-1 0 0,0 0 0,1 1-1,-1-1 1,1 0 0,0 0 0,-1 0 0,1 0-1,0-1 1,0 1 0,-1 0 0,1-1-1,0 1 1,0-1 0,0 0 0,0 0 0,0 1-1,-1-1 1,1 0 0,0-1 0,0 1 0,0 0-1,0 0 1,0-1 0,-1 1 0,1-1-1,0 0 1,0 1 0,-1-1 0,3-1 0,8-5-191,-1 0 1,0 0-1,-1-1 1,1 0-1,-1-1 1,15-18 0,6-8-1269</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5:15.838"/>
    </inkml:context>
    <inkml:brush xml:id="br0">
      <inkml:brushProperty name="width" value="0.035" units="cm"/>
      <inkml:brushProperty name="height" value="0.035" units="cm"/>
    </inkml:brush>
  </inkml:definitions>
  <inkml:trace contextRef="#ctx0" brushRef="#br0">34 0 21309,'0'0'3024,"0"2"-1720,0-1-575,-10 32-257,10-13-400,-2 3-64,1 7-8,-2 2-8,-1 2 16,-2-1 32,2-7-8,1-5 16,3-6-24,1-4-32,5-6-1096</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5:15.975"/>
    </inkml:context>
    <inkml:brush xml:id="br0">
      <inkml:brushProperty name="width" value="0.035" units="cm"/>
      <inkml:brushProperty name="height" value="0.035" units="cm"/>
    </inkml:brush>
  </inkml:definitions>
  <inkml:trace contextRef="#ctx0" brushRef="#br0">2 9 23029,'0'0'2168,"-2"-2"-1447,2 1-505,0-1-136,0 1-72,2 0-8,-1-1-1121</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5:16.314"/>
    </inkml:context>
    <inkml:brush xml:id="br0">
      <inkml:brushProperty name="width" value="0.035" units="cm"/>
      <inkml:brushProperty name="height" value="0.035" units="cm"/>
    </inkml:brush>
  </inkml:definitions>
  <inkml:trace contextRef="#ctx0" brushRef="#br0">9 1 16251,'0'0'9823,"1"2"-9334,23 175 148,-13-87-582,-7-46-72,-2-1 0,-1 1 1,-2 0-1,-3-1 0,-1 1 0,-2-1 0,-15 49 0,9-50-1025</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5:44.167"/>
    </inkml:context>
    <inkml:brush xml:id="br0">
      <inkml:brushProperty name="width" value="0.035" units="cm"/>
      <inkml:brushProperty name="height" value="0.035" units="cm"/>
    </inkml:brush>
  </inkml:definitions>
  <inkml:trace contextRef="#ctx0" brushRef="#br0">293 53 11186,'0'0'479,"-1"-1"0,1 0 0,-1 0-1,1 0 1,0 1 0,-1-1 0,1 0-1,0 0 1,0 0 0,0 0-1,-1 1 1,1-1 0,0 0 0,0-2-1,8-18 4147,-2 3-194,-10 19-4270,-1-1-1,1 1 1,-1 0-1,1 0 1,-1 0-1,1 1 1,-1-1 0,1 1-1,0 0 1,0 1-1,0-1 1,0 1-1,0 0 1,-5 5-1,-5 6-243,0 1 0,-14 19 0,4-4 250,4-7-158,1 1-1,1 1 1,2 1-1,-16 31 1,23-38-11,1 0 1,1 1 0,1-1 0,0 1 0,2 1 0,-4 40 0,7-56 1,1 1 1,0-1-1,0 0 1,1 0-1,0 0 0,0 0 1,0 0-1,2 7 1,-2-10 1,0 0 0,0-1 1,0 1-1,0-1 1,0 1-1,0 0 0,0-1 1,1 0-1,-1 1 0,0-1 1,1 0-1,0 0 0,-1 0 1,1 0-1,-1 0 0,1 0 1,0 0-1,0 0 0,-1-1 1,1 1-1,0-1 0,0 1 1,0-1-1,4 1 0,7-1-174,1 0 0,0-1 0,0-1 0,-1 0 0,1 0-1,-1-2 1,0 1 0,1-2 0,21-10 0,-18 6-1859</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5:44.525"/>
    </inkml:context>
    <inkml:brush xml:id="br0">
      <inkml:brushProperty name="width" value="0.035" units="cm"/>
      <inkml:brushProperty name="height" value="0.035" units="cm"/>
    </inkml:brush>
  </inkml:definitions>
  <inkml:trace contextRef="#ctx0" brushRef="#br0">16 186 18812,'-15'36'8056,"20"-37"-6493,-1-1-1532,-1 0 0,1 0-1,-1 0 1,1 0-1,-1 0 1,0-1-1,0 0 1,0 0-1,0 0 1,-1 0-1,5-5 1,26-47-15,-25 41 9,7-12-1,39-62 142,-52 85 22,-2 7-60,1 13-83,-1-1-1,0 0 1,-1 0-1,-1 0 1,-7 26 0,-2 17-21,7 9-184,5-44-399</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7:15.959"/>
    </inkml:context>
    <inkml:brush xml:id="br0">
      <inkml:brushProperty name="width" value="0.035" units="cm"/>
      <inkml:brushProperty name="height" value="0.035" units="cm"/>
      <inkml:brushProperty name="color" value="#66CC00"/>
    </inkml:brush>
  </inkml:definitions>
  <inkml:trace contextRef="#ctx0" brushRef="#br0">78 1 20428,'-7'14'1177,"-5"6"95,-2 12-792,-2 7-136,4 2-192,2 4-104,6-1-48,1-1 8,3-1-312,2-2-464</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7:16.150"/>
    </inkml:context>
    <inkml:brush xml:id="br0">
      <inkml:brushProperty name="width" value="0.035" units="cm"/>
      <inkml:brushProperty name="height" value="0.035" units="cm"/>
      <inkml:brushProperty name="color" value="#66CC00"/>
    </inkml:brush>
  </inkml:definitions>
  <inkml:trace contextRef="#ctx0" brushRef="#br0">35 0 17068,'-8'47'2424,"-2"-1"41,2-4-1673,1-5-288,6-3-368,2-1-80,4 0-48,3 0-64,1 6-432,1 5-288,-4 5-6562</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49.520"/>
    </inkml:context>
    <inkml:brush xml:id="br0">
      <inkml:brushProperty name="width" value="0.025" units="cm"/>
      <inkml:brushProperty name="height" value="0.025" units="cm"/>
    </inkml:brush>
  </inkml:definitions>
  <inkml:trace contextRef="#ctx0" brushRef="#br0">268 1 15118,'0'0'3812,"56"9"-1858,-20 14-449,5 7-31,-2 12-161,-5 4-64,-13 7-448,-11 10-321,-10 7 353,-25 8-160,-20 7-289,-13 6-320,-14 3 0,-7-3-640,-1-5-2499,4-19-1538,6-19-5188</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7:16.298"/>
    </inkml:context>
    <inkml:brush xml:id="br0">
      <inkml:brushProperty name="width" value="0.035" units="cm"/>
      <inkml:brushProperty name="height" value="0.035" units="cm"/>
      <inkml:brushProperty name="color" value="#66CC00"/>
    </inkml:brush>
  </inkml:definitions>
  <inkml:trace contextRef="#ctx0" brushRef="#br0">4 1 12083,'-2'56'1344,"1"-5"1697,1 0-1033,1-7-944,2-1-184,1-4-352,2-3-231,-2-8-265,4-1-112,-4-6-545</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7:16.649"/>
    </inkml:context>
    <inkml:brush xml:id="br0">
      <inkml:brushProperty name="width" value="0.035" units="cm"/>
      <inkml:brushProperty name="height" value="0.035" units="cm"/>
      <inkml:brushProperty name="color" value="#66CC00"/>
    </inkml:brush>
  </inkml:definitions>
  <inkml:trace contextRef="#ctx0" brushRef="#br0">32 1 8010,'2'116'5646,"-10"0"-6004,-1-52 795,3 0 0,2 1 0,4-1 0,2 0 1,12 67-1,-10-106 602,21 176 5222,-24-181-5873,-1 1 1,-1-1-1,-1 1 1,0-1 0,-2 0-1,0 0 1,-13 34 0,16-52-390,0 0 0,1 0 0,-1-1 1,0 1-1,0-1 0,0 1 0,0-1 0,0 1 1,0-1-1,0 1 0,-3 1 0,-4-1 2111</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7:18.001"/>
    </inkml:context>
    <inkml:brush xml:id="br0">
      <inkml:brushProperty name="width" value="0.035" units="cm"/>
      <inkml:brushProperty name="height" value="0.035" units="cm"/>
      <inkml:brushProperty name="color" value="#66CC00"/>
    </inkml:brush>
  </inkml:definitions>
  <inkml:trace contextRef="#ctx0" brushRef="#br0">345 87 19596,'-3'1'10170,"-28"0"-10042,-2-3 193,1-2-1,-1-1 0,-41-13 0,60 15-286,-52-17 42,59 18-75,1-1 0,-1 0 0,1 0 0,-1-1 0,1 0 0,0 0 0,-6-6 0,11 9-15,6 0-253,0 0 1,0 1 0,0 0-1,0 0 1,0 0 0,0 0-1,0 1 1,-1 0-1,1 0 1,6 2 0,23 8-2197</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7:18.480"/>
    </inkml:context>
    <inkml:brush xml:id="br0">
      <inkml:brushProperty name="width" value="0.035" units="cm"/>
      <inkml:brushProperty name="height" value="0.035" units="cm"/>
      <inkml:brushProperty name="color" value="#66CC00"/>
    </inkml:brush>
  </inkml:definitions>
  <inkml:trace contextRef="#ctx0" brushRef="#br0">18 373 17588,'-4'8'1244,"-5"15"1605,9-23-2772,0 1 0,0-1 0,0 1 1,0-1-1,-1 1 0,1-1 0,0 1 0,0-1 0,0 1 0,0-1 0,0 1 0,0-1 0,0 1 0,1-1 0,-1 1 0,0-1 0,0 1 0,0-1 0,0 1 0,1-1 0,-1 1 0,0-1 0,0 1 0,1-1 0,-1 1 0,0-1 0,1 0 0,-1 1 0,0-1 0,1 0 0,-1 1 0,1-1 0,-1 0 0,1 1 0,0-1 430,5-8 1395,0-6-1656,-1-1-1,0 1 1,-1-1 0,-1 0 0,-1 0 0,0-1-1,0 1 1,-2 0 0,0-1 0,-2-16 0,-5-27 40,-18-73 0,24 124-263,-9-20-8,9 25-21,6 4 0,0 0 0,0 0-1,-1 0 1,1 0 0,0 1-1,0 0 1,-1 0 0,6 3-1,18 8 23,-17-10-77,0 0 1,0 0-1,17 1 0,8-3-1199</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8:02.255"/>
    </inkml:context>
    <inkml:brush xml:id="br0">
      <inkml:brushProperty name="width" value="0.035" units="cm"/>
      <inkml:brushProperty name="height" value="0.035" units="cm"/>
      <inkml:brushProperty name="color" value="#66CC00"/>
    </inkml:brush>
  </inkml:definitions>
  <inkml:trace contextRef="#ctx0" brushRef="#br0">1 640 19276,'14'-26'1937,"3"-7"-297,8-14-576,2-7-160,7-10-424,6-1-112,1-3-31,0 5 31,-5 10-8,-5 6-72,-9 10-104,-5 4-64,-4 10-96,-9 5-32,2 10-520</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8:02.597"/>
    </inkml:context>
    <inkml:brush xml:id="br0">
      <inkml:brushProperty name="width" value="0.035" units="cm"/>
      <inkml:brushProperty name="height" value="0.035" units="cm"/>
      <inkml:brushProperty name="color" value="#66CC00"/>
    </inkml:brush>
  </inkml:definitions>
  <inkml:trace contextRef="#ctx0" brushRef="#br0">148 1 21773,'0'0'1853,"-2"4"271,-37 88 890,19-42-2958,3 1 1,-16 80-1,-3 128 16,36-254-73,0 0 1,0 1-1,0-1 0,0 1 1,1-1-1,2 10 0,-3-14 1,0 0 0,1 0-1,-1-1 1,0 1 0,1 0-1,-1 0 1,1-1-1,-1 1 1,1 0 0,-1-1-1,1 1 1,0-1 0,-1 1-1,1-1 1,0 1 0,-1-1-1,1 1 1,0-1-1,0 0 1,0 1 0,1-1 0,-1 0 1,1 0-1,-1 0 1,1 0-1,-1 0 1,1 0-1,-1 0 1,1-1-1,-1 1 1,1 0-1,-1-1 1,0 0-1,1 1 1,-1-1-1,2-1 1,7-4 14,0-1 0,0 0-1,-1-1 1,0 0 0,10-12 0,40-52 70,-27 30-48,57-62-1440,-50 56-1433</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8:03.596"/>
    </inkml:context>
    <inkml:brush xml:id="br0">
      <inkml:brushProperty name="width" value="0.035" units="cm"/>
      <inkml:brushProperty name="height" value="0.035" units="cm"/>
      <inkml:brushProperty name="color" value="#66CC00"/>
    </inkml:brush>
  </inkml:definitions>
  <inkml:trace contextRef="#ctx0" brushRef="#br0">166 23 21205,'0'0'1044,"0"-1"-892,-1 0 1,1 0 0,0 1 0,-1-1-1,1 0 1,0 1 0,-1-1 0,1 1-1,-1-1 1,1 1 0,-1-1-1,1 1 1,-1-1 0,1 1 0,-1-1-1,1 1 1,-1-1 0,0 1-1,1 0 1,-1-1 0,0 1 0,1 0-1,-1 0 1,0 0 0,1-1 0,-1 1-1,0 0 1,0 0 0,-35-9 393,34 9-515,-1 0 0,0 0 0,0 1 0,1 0 0,-1-1 0,1 1-1,-1 0 1,0 0 0,1 0 0,0 1 0,-1-1 0,1 1-1,0-1 1,-1 1 0,1 0 0,0 0 0,0 0 0,1 0-1,-3 3 1,2-4-19,-4 7-7,-1 0 1,2 0 0,-1 1 0,-5 10 0,9-15-7,0 1 0,0-1 0,0 1 0,1-1 0,0 1 0,-1 0 0,2-1 0,-1 1 0,0 0 0,1 8 0,1-12-2,-1 0 0,0 0 1,1 1-1,-1-1 0,1 0 0,-1 0 0,1-1 0,-1 1 0,1 0 0,0 0 0,-1 0 0,1 0 0,0 0 0,0-1 0,0 1 1,-1 0-1,1-1 0,0 1 0,0-1 0,0 1 0,0-1 0,0 1 0,0-1 0,0 0 0,0 1 0,1-1 0,0 0 1,34 3-51,-29-3 45,7 1 5,-1-2-1,0 2 0,-1 0 0,1 0 0,-1 1 0,14 4 0,-23-5 7,-1 0 0,1 0-1,0 0 1,0 1 0,-1-1 0,1 1-1,-1 0 1,1-1 0,-1 1 0,0 0-1,0 1 1,0-1 0,0 0 0,0 0 0,0 1-1,0-1 1,-1 1 0,1 0 0,-1-1-1,0 1 1,0 0 0,0 0 0,0 0-1,0 0 1,-1 0 0,1 5 0,-1 1 103,0 0 0,-1-1 1,1 1-1,-2 0 0,1-1 1,-1 0-1,-1 1 1,1-1-1,-2 0 0,1 0 1,-1 0-1,0-1 0,0 1 1,-1-1-1,0 0 0,-11 11 1,11-12-40,-1 0 1,0-1 0,0 0-1,0 0 1,-1 0-1,0-1 1,0 0 0,0-1-1,0 1 1,-1-1-1,1-1 1,-1 1 0,1-1-1,-1 0 1,0-1-1,0 0 1,0 0 0,-11-1-1,18 0-106,0 0-1,0 0 1,-1 0-1,1 0 0,0 0 1,0-1-1,-1 1 1,1 0-1,0 0 1,0-1-1,0 1 0,0-1 1,-1 1-1,1-1 1,0 0-1,0 1 1,0-1-1,0 0 0,0 0 1,0 0-1,0 0 1,1 0-1,-1 1 1,0-2-1,0 1 0,1 0 1,-1 0-1,1 0 1,-1 0-1,1 0 1,-1 0-1,1-1 0,0 1 1,-1 0-1,1 0 1,0-1-1,0 1 0,0 0 1,0 0-1,0-1 1,0 1-1,0 0 1,1 0-1,-1-1 0,0 1 1,1 0-1,-1 0 1,1 0-1,-1 0 1,1 0-1,1-2 0,7-12-165</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8:03.859"/>
    </inkml:context>
    <inkml:brush xml:id="br0">
      <inkml:brushProperty name="width" value="0.035" units="cm"/>
      <inkml:brushProperty name="height" value="0.035" units="cm"/>
      <inkml:brushProperty name="color" value="#66CC00"/>
    </inkml:brush>
  </inkml:definitions>
  <inkml:trace contextRef="#ctx0" brushRef="#br0">16 0 23285,'0'0'2505,"0"2"-1585,-2-1-544,-9 38-232,11-12-152,-1 5-16,1 5 8,-2 3 16,2-1 24,3-3 8,1-12 0,3-5 0,-2-11-8,8-26-2153</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8:04.031"/>
    </inkml:context>
    <inkml:brush xml:id="br0">
      <inkml:brushProperty name="width" value="0.035" units="cm"/>
      <inkml:brushProperty name="height" value="0.035" units="cm"/>
      <inkml:brushProperty name="color" value="#66CC00"/>
    </inkml:brush>
  </inkml:definitions>
  <inkml:trace contextRef="#ctx0" brushRef="#br0">1 56 21141,'0'0'4488,"20"5"-4055,3-7-217,11-5-128,4-1-48,0-5-16,1 0 8,-10 3-184,-5 3-344,-12 7-825,-10 1-775</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8:04.233"/>
    </inkml:context>
    <inkml:brush xml:id="br0">
      <inkml:brushProperty name="width" value="0.035" units="cm"/>
      <inkml:brushProperty name="height" value="0.035" units="cm"/>
      <inkml:brushProperty name="color" value="#66CC00"/>
    </inkml:brush>
  </inkml:definitions>
  <inkml:trace contextRef="#ctx0" brushRef="#br0">1 80 22461,'0'0'2736,"20"-5"-1503,2-5-249,6-4-328,4-2-192,1 0-160,0 5-248,-5 4-32,-6 7 32,-6 3-128,-11 7-728,-5 4-672,-13 6-825</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51.287"/>
    </inkml:context>
    <inkml:brush xml:id="br0">
      <inkml:brushProperty name="width" value="0.025" units="cm"/>
      <inkml:brushProperty name="height" value="0.025" units="cm"/>
    </inkml:brush>
  </inkml:definitions>
  <inkml:trace contextRef="#ctx0" brushRef="#br0">304 1 9577,'0'0'19560,"-1"9"-18637,-1 1-785,-1 0 0,0 0-1,-1 0 1,0 0 0,0 0-1,-1-1 1,0 0 0,-12 16-1,-67 77 98,50-63-150,0 0-105,13-17-350,2 1 0,1 0 0,-28 46 0,61-82-10520,8-18 3480</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8:04.401"/>
    </inkml:context>
    <inkml:brush xml:id="br0">
      <inkml:brushProperty name="width" value="0.035" units="cm"/>
      <inkml:brushProperty name="height" value="0.035" units="cm"/>
      <inkml:brushProperty name="color" value="#66CC00"/>
    </inkml:brush>
  </inkml:definitions>
  <inkml:trace contextRef="#ctx0" brushRef="#br0">4 23 16636,'-2'12'2672,"1"1"-15,7-5-977,4-3-248,7-4-383,4-4-129,9-4-440,5-1-216,4-4-184,-4 1 48,1 2-840,-4-2-889</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8:04.828"/>
    </inkml:context>
    <inkml:brush xml:id="br0">
      <inkml:brushProperty name="width" value="0.035" units="cm"/>
      <inkml:brushProperty name="height" value="0.035" units="cm"/>
      <inkml:brushProperty name="color" value="#66CC00"/>
    </inkml:brush>
  </inkml:definitions>
  <inkml:trace contextRef="#ctx0" brushRef="#br0">1 32 25621,'0'0'4341,"2"-1"-4150,15-6-178,0 1 0,1 1-1,24-4 1,-35 7-13,-1 1-1,1 1 1,0-1-1,0 1 1,0 1 0,0-1-1,0 1 1,0 0-1,0 0 1,0 1-1,-1 0 1,8 4-1,-12-6 1,-1 1-1,1 0 0,-1 0 0,0 0 1,1 0-1,-1 0 0,0 0 0,0 0 1,0 1-1,0-1 0,0 0 0,0 1 1,0-1-1,0 0 0,0 1 0,-1-1 1,1 1-1,0-1 0,-1 1 0,1 0 1,-1-1-1,0 1 0,0 0 0,0-1 1,0 1-1,0 0 0,0-1 0,0 1 1,0-1-1,0 1 0,-1 0 0,1-1 1,-1 1-1,1-1 0,-2 3 0,-3 6 3,0 0 0,0-1-1,-1 0 1,-9 12 0,8-12 8,-101 123-114,85-104-561,12-16-974</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8:05.296"/>
    </inkml:context>
    <inkml:brush xml:id="br0">
      <inkml:brushProperty name="width" value="0.035" units="cm"/>
      <inkml:brushProperty name="height" value="0.035" units="cm"/>
      <inkml:brushProperty name="color" value="#66CC00"/>
    </inkml:brush>
  </inkml:definitions>
  <inkml:trace contextRef="#ctx0" brushRef="#br0">8 3 21028,'6'-3'1505,"0"6"623,-4 4-583,0 15-497,-2 11-456,-6 14-416,3 9-80,-3 6-56,1-2 0,2-11 8,3-6 0,0-19-16,4-7 0</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8:06.058"/>
    </inkml:context>
    <inkml:brush xml:id="br0">
      <inkml:brushProperty name="width" value="0.035" units="cm"/>
      <inkml:brushProperty name="height" value="0.035" units="cm"/>
      <inkml:brushProperty name="color" value="#66CC00"/>
    </inkml:brush>
  </inkml:definitions>
  <inkml:trace contextRef="#ctx0" brushRef="#br0">0 0 21557,'0'0'4793,"2"2"-3217,12 25-1016,-11-3-208,-3 12-328,-4 6-24,-1 3 8,3 1 16,-1-4-56,3-5-152,3-14-200,-3-10-136,2-13-656,3-9-281,-1-15-4536</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8:06.230"/>
    </inkml:context>
    <inkml:brush xml:id="br0">
      <inkml:brushProperty name="width" value="0.035" units="cm"/>
      <inkml:brushProperty name="height" value="0.035" units="cm"/>
      <inkml:brushProperty name="color" value="#66CC00"/>
    </inkml:brush>
  </inkml:definitions>
  <inkml:trace contextRef="#ctx0" brushRef="#br0">0 85 11202,'0'-2'13739,"15"-18"-12370,0 13-81,8 0-672,3-2-160,3 1-328,7-2-80,-3 0 40,2 2-160,-9 6-1048,-7 0-800</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8:06.414"/>
    </inkml:context>
    <inkml:brush xml:id="br0">
      <inkml:brushProperty name="width" value="0.035" units="cm"/>
      <inkml:brushProperty name="height" value="0.035" units="cm"/>
      <inkml:brushProperty name="color" value="#66CC00"/>
    </inkml:brush>
  </inkml:definitions>
  <inkml:trace contextRef="#ctx0" brushRef="#br0">1 80 19276,'0'0'4137,"18"6"-2649,8-17-527,5-5-89,8-3-400,0 2-160,-2 7-232,-2 3-24,-7 3-656,-5 2-785</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8:06.570"/>
    </inkml:context>
    <inkml:brush xml:id="br0">
      <inkml:brushProperty name="width" value="0.035" units="cm"/>
      <inkml:brushProperty name="height" value="0.035" units="cm"/>
      <inkml:brushProperty name="color" value="#66CC00"/>
    </inkml:brush>
  </inkml:definitions>
  <inkml:trace contextRef="#ctx0" brushRef="#br0">0 135 15059,'0'0'7362,"15"3"-5738,12-17-376,9-5-231,10-8-313,0-2-168,-1 3-680,-3 3-1360</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8:07.865"/>
    </inkml:context>
    <inkml:brush xml:id="br0">
      <inkml:brushProperty name="width" value="0.035" units="cm"/>
      <inkml:brushProperty name="height" value="0.035" units="cm"/>
      <inkml:brushProperty name="color" value="#66CC00"/>
    </inkml:brush>
  </inkml:definitions>
  <inkml:trace contextRef="#ctx0" brushRef="#br0">0 10 19068,'9'-1'2981,"62"-5"-2424,1 4 1,0 2 0,-1 4 0,119 21-1,-38 3-493,122 24 218,-267-50-265,4 0 55,-15-3-15,-47-12-970,18 2-298</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8:08.333"/>
    </inkml:context>
    <inkml:brush xml:id="br0">
      <inkml:brushProperty name="width" value="0.035" units="cm"/>
      <inkml:brushProperty name="height" value="0.035" units="cm"/>
      <inkml:brushProperty name="color" value="#66CC00"/>
    </inkml:brush>
  </inkml:definitions>
  <inkml:trace contextRef="#ctx0" brushRef="#br0">330 3 13123,'-15'-1'5208,"10"0"-3737,1 1-1,-1 0 1,0 0 0,0 0-1,-9 2 1,8-1-1358,2 0-58,-1-1 0,1 1-1,0 0 1,0 0-1,0 1 1,0-1-1,0 1 1,1 0 0,-1 0-1,0 0 1,-3 3-1,-34 31 145,-58 65 0,30-29-163,68-71-37,0 0-1,1-1 1,-1 1 0,0 0 0,0-1 0,1 1 0,-1 0 0,1 0-1,-1 0 1,0-1 0,1 1 0,0 0 0,-1 0 0,1 0 0,-1 0 0,1 0-1,0 0 1,0 2 0,0-3 0,0 1-1,1-1 1,-1 0 0,0 1-1,1-1 1,-1 0 0,1 0-1,-1 1 1,0-1 0,1 0-1,-1 0 1,1 1 0,-1-1-1,1 0 1,-1 0 0,1 0-1,-1 0 1,1 0 0,-1 0-1,1 0 1,-1 0 0,1 0-1,-1 0 1,1 0 0,0 0-1,46-9-42,-36 6 57,0 1-15,0 1 1,0 1-1,0 0 1,0 0-1,0 1 1,0 0 0,0 1-1,-1 0 1,15 6-1,7 3 63,50 28 0,-55-25-427,0-1-1,47 15 0,-25-17-1240</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8:10.230"/>
    </inkml:context>
    <inkml:brush xml:id="br0">
      <inkml:brushProperty name="width" value="0.035" units="cm"/>
      <inkml:brushProperty name="height" value="0.035" units="cm"/>
      <inkml:brushProperty name="color" value="#66CC00"/>
    </inkml:brush>
  </inkml:definitions>
  <inkml:trace contextRef="#ctx0" brushRef="#br0">59 1 21797,'0'1'1096,"-11"25"408,9 3-936,-2 9-272,0 11-200,5 4-24,-8 0-8,3-6-16,-4-8 8,3-6-24,5-16 24,0-4-16,-8-27-1616,1-11-3721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51.630"/>
    </inkml:context>
    <inkml:brush xml:id="br0">
      <inkml:brushProperty name="width" value="0.025" units="cm"/>
      <inkml:brushProperty name="height" value="0.025" units="cm"/>
    </inkml:brush>
  </inkml:definitions>
  <inkml:trace contextRef="#ctx0" brushRef="#br0">1 1 8136,'0'0'18257,"4"8"-16645,1 7-1296,-1 0-1,0 1 1,-1-1-1,-1 1 1,0 0-1,-1 0 1,-1-1-1,-1 1 1,-2 18-1,-1 19-196,4 92 1,13-64-7363</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8:10.415"/>
    </inkml:context>
    <inkml:brush xml:id="br0">
      <inkml:brushProperty name="width" value="0.035" units="cm"/>
      <inkml:brushProperty name="height" value="0.035" units="cm"/>
      <inkml:brushProperty name="color" value="#66CC00"/>
    </inkml:brush>
  </inkml:definitions>
  <inkml:trace contextRef="#ctx0" brushRef="#br0">0 52 19780,'0'0'5185,"29"-10"-4553,-2 5-183,9 1-9,1-2 32,3 2-160,-3 0-112,2-2-144,-3 0-24,-3 2 48,-9 1-192,-11 3-1336</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8:10.599"/>
    </inkml:context>
    <inkml:brush xml:id="br0">
      <inkml:brushProperty name="width" value="0.035" units="cm"/>
      <inkml:brushProperty name="height" value="0.035" units="cm"/>
      <inkml:brushProperty name="color" value="#66CC00"/>
    </inkml:brush>
  </inkml:definitions>
  <inkml:trace contextRef="#ctx0" brushRef="#br0">1 22 18236,'0'0'4641,"1"0"-3121,41 6-392,-14-10-167,11-3-297,1 0-160,-7 1-320,-1 3-96,-12 4-16,-6 2-280,-10 9-1280,-6-1 55</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8:10.773"/>
    </inkml:context>
    <inkml:brush xml:id="br0">
      <inkml:brushProperty name="width" value="0.035" units="cm"/>
      <inkml:brushProperty name="height" value="0.035" units="cm"/>
      <inkml:brushProperty name="color" value="#66CC00"/>
    </inkml:brush>
  </inkml:definitions>
  <inkml:trace contextRef="#ctx0" brushRef="#br0">0 78 14963,'19'-4'3081,"5"-5"848,6-2-2121,3-2-624,-3-3-367,5 4-617,-4 4 8,4 4-1217,-2 4-3472</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8:25.288"/>
    </inkml:context>
    <inkml:brush xml:id="br0">
      <inkml:brushProperty name="width" value="0.035" units="cm"/>
      <inkml:brushProperty name="height" value="0.035" units="cm"/>
      <inkml:brushProperty name="color" value="#66CC00"/>
    </inkml:brush>
  </inkml:definitions>
  <inkml:trace contextRef="#ctx0" brushRef="#br0">66 29 13955,'-2'-29'14931,"-4"50"-14828,1-1 0,1 1 0,1 0-1,-1 30 1,-1-2-61,-30 366-67,35-413-347,-1-4-798,0-11-771</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8:27.248"/>
    </inkml:context>
    <inkml:brush xml:id="br0">
      <inkml:brushProperty name="width" value="0.035" units="cm"/>
      <inkml:brushProperty name="height" value="0.035" units="cm"/>
      <inkml:brushProperty name="color" value="#66CC00"/>
    </inkml:brush>
  </inkml:definitions>
  <inkml:trace contextRef="#ctx0" brushRef="#br0">0 1 18308,'0'0'10418,"7"0"-9952,12 1-417,1 0 1,24 6 0,16 1-33,-37-6-12,2 1 5,1-1 0,0-1 0,-1-2 0,1 0 0,29-6 1,-54 7 34,-4 10 26,-3 3-15,0-2 1,-2 1-1,1-1 1,-2 0-1,-17 18 0,-58 50 438,-5-10-218,76-60-249,-1 0-1,-1-1 1,1-1 0,-28 9-1,37-15-2068</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8:28.133"/>
    </inkml:context>
    <inkml:brush xml:id="br0">
      <inkml:brushProperty name="width" value="0.035" units="cm"/>
      <inkml:brushProperty name="height" value="0.035" units="cm"/>
      <inkml:brushProperty name="color" value="#66CC00"/>
    </inkml:brush>
  </inkml:definitions>
  <inkml:trace contextRef="#ctx0" brushRef="#br0">270 0 24429,'0'1'77,"1"-1"0,-1 1 0,1-1 0,-1 1 0,1-1 0,-1 0 0,0 1 0,1 0 0,-1-1-1,0 1 1,0-1 0,1 1 0,-1-1 0,0 1 0,0 0 0,0-1 0,0 1 0,0-1 0,0 1 0,0 0 0,0-1 0,0 1 0,0-1-1,0 1 1,0 0 0,0-1 0,0 1 0,-1-1 0,1 1 0,0-1 0,0 1 0,-1 0 0,1-1 0,0 1 0,-1-1 0,1 1-1,0-1 1,-1 0 0,0 2 0,-20 19 674,17-18-606,-15 12 266,-39 24-1,45-32-380,0 1 1,0 0-1,1 1 0,0 1 0,1 0 0,0 0 1,-16 20-1,26-28-32,-1 0-1,1 0 1,0 1 0,0-1-1,0 0 1,0 0-1,0 1 1,0-1 0,1 0-1,-1 1 1,1-1 0,0 1-1,-1-1 1,1 1 0,1 3-1,-1-4 1,1-1 1,-1 1-1,1-1 0,0 1 0,-1-1 0,1 0 1,0 1-1,0-1 0,0 0 0,0 1 0,0-1 1,1 0-1,-1 0 0,0 0 0,0 0 0,1 0 1,-1 0-1,1-1 0,-1 1 0,1 0 0,-1-1 1,1 1-1,-1-1 0,3 1 0,67 13-41,-46-10 37,30 9 0,-48-11 5,0 1 1,0 0 0,0 0-1,0 1 1,0 0 0,-1 0-1,1 0 1,7 8 0,-12-11-2,-1 1 1,1-1 0,0 1-1,-1 0 1,1 0 0,-1 0 0,0 0-1,0 0 1,1 0 0,-1 1-1,-1-1 1,1 0 0,0 1-1,0-1 1,-1 0 0,0 1 0,1-1-1,-1 5 1,-1-3 8,1-1 1,-1 1-1,0-1 1,0 1-1,0-1 0,-1 1 1,1-1-1,-1 0 1,0 0-1,0 0 1,-3 4-1,-2 2 62,-1-1-1,0 0 1,-1 0-1,1-1 1,-1-1 0,-1 1-1,-9 4 1,12-7-8,-87 41 379,84-41-427,0 0-1,0-1 0,0 0 0,-1-1 0,1 0 0,-1-1 1,-15 1-1,25-2-20,0 0 0,0 0 0,1 0 0,-1 0-1,0 0 1,1 0 0,-1-1 0,0 1 0,0 0 0,1 0 0,-1-1 0,0 1 0,1 0 0,-1-1 0,1 1 0,-1 0-1,0-1 1,1 1 0,-1-1 0,1 1 0,-1-1 0,1 1 0,0-1 0,-1 0 0,1 1 0,-1-1 0,1 0 0,0 1-1,-1-2 1,1 1-128,0-1 0,0 1 0,0-1-1,0 0 1,0 1 0,0-1 0,0 1-1,0-1 1,1 1 0,-1-1 0,1 0-1,0-1 1,8-15-2156</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8:28.386"/>
    </inkml:context>
    <inkml:brush xml:id="br0">
      <inkml:brushProperty name="width" value="0.035" units="cm"/>
      <inkml:brushProperty name="height" value="0.035" units="cm"/>
      <inkml:brushProperty name="color" value="#66CC00"/>
    </inkml:brush>
  </inkml:definitions>
  <inkml:trace contextRef="#ctx0" brushRef="#br0">1 0 27198,'6'25'88,"-2"5"-88,2 3 24,-2 4-24,0 3 16,-2-1 0,-2-2 8,0-8 8,0-5-8,0-11 136,0-20-1728,-3-19-73</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8:28.584"/>
    </inkml:context>
    <inkml:brush xml:id="br0">
      <inkml:brushProperty name="width" value="0.035" units="cm"/>
      <inkml:brushProperty name="height" value="0.035" units="cm"/>
      <inkml:brushProperty name="color" value="#66CC00"/>
    </inkml:brush>
  </inkml:definitions>
  <inkml:trace contextRef="#ctx0" brushRef="#br0">0 74 26942,'28'-15'656,"5"2"-264,8 2-208,4 2-80,-2 2-64,-8 0-8,0 3-24,-5-1 8,-4 4 0,-1 0-184,-9 2-680,-7 6-712,-11 2-1433</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8:28.796"/>
    </inkml:context>
    <inkml:brush xml:id="br0">
      <inkml:brushProperty name="width" value="0.035" units="cm"/>
      <inkml:brushProperty name="height" value="0.035" units="cm"/>
      <inkml:brushProperty name="color" value="#66CC00"/>
    </inkml:brush>
  </inkml:definitions>
  <inkml:trace contextRef="#ctx0" brushRef="#br0">0 60 28174,'43'-19'528,"2"2"-256,-2 5-216,-4 4-24,-5 5-72,-10 3-304,-12 5-1288,-11 7-449</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38:28.996"/>
    </inkml:context>
    <inkml:brush xml:id="br0">
      <inkml:brushProperty name="width" value="0.035" units="cm"/>
      <inkml:brushProperty name="height" value="0.035" units="cm"/>
      <inkml:brushProperty name="color" value="#66CC00"/>
    </inkml:brush>
  </inkml:definitions>
  <inkml:trace contextRef="#ctx0" brushRef="#br0">0 79 26470,'36'-10'1064,"3"-5"-488,-1-1-136,1 0-256,1 5-80,-7 3 32,-4 5-144</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51.972"/>
    </inkml:context>
    <inkml:brush xml:id="br0">
      <inkml:brushProperty name="width" value="0.025" units="cm"/>
      <inkml:brushProperty name="height" value="0.025" units="cm"/>
    </inkml:brush>
  </inkml:definitions>
  <inkml:trace contextRef="#ctx0" brushRef="#br0">0 50 6534,'0'0'23158,"81"-25"-22261,-35 23-417,-1-1-384,-3-1-256,-6 0-2466,-9-1-4101,-9-2-6757</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04.589"/>
    </inkml:context>
    <inkml:brush xml:id="br0">
      <inkml:brushProperty name="width" value="0.035" units="cm"/>
      <inkml:brushProperty name="height" value="0.035" units="cm"/>
      <inkml:brushProperty name="color" value="#66CC00"/>
    </inkml:brush>
  </inkml:definitions>
  <inkml:trace contextRef="#ctx0" brushRef="#br0">51 27 20572,'9'-15'1721,"-2"6"1199,-3 6-1583,-4 15-481,-1 8-208,-6 13-368,-2 10-56,-1 10-56,-2 4-120,2 5-32,2-2 0,2 0 120,0-4-240,5-9-1048,1-7-841</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04.792"/>
    </inkml:context>
    <inkml:brush xml:id="br0">
      <inkml:brushProperty name="width" value="0.035" units="cm"/>
      <inkml:brushProperty name="height" value="0.035" units="cm"/>
      <inkml:brushProperty name="color" value="#66CC00"/>
    </inkml:brush>
  </inkml:definitions>
  <inkml:trace contextRef="#ctx0" brushRef="#br0">0 146 23981,'0'10'776,"2"-3"32,8-4-279,17-6 55,9-5-88,24-12-32,7-5-88,6-2-248,3 1-40,-8 8-64,-8 2 8,-14 7-160,-3 1-416,-23 2 112</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05.024"/>
    </inkml:context>
    <inkml:brush xml:id="br0">
      <inkml:brushProperty name="width" value="0.035" units="cm"/>
      <inkml:brushProperty name="height" value="0.035" units="cm"/>
      <inkml:brushProperty name="color" value="#66CC00"/>
    </inkml:brush>
  </inkml:definitions>
  <inkml:trace contextRef="#ctx0" brushRef="#br0">1 177 23637,'4'-10'992,"10"-4"377,12-1-225,13-5-408,9-1-272,7-1-304,4-1-40,-8 5-88,-2 2 80,-13 6-568,-6 3-1032</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05.334"/>
    </inkml:context>
    <inkml:brush xml:id="br0">
      <inkml:brushProperty name="width" value="0.035" units="cm"/>
      <inkml:brushProperty name="height" value="0.035" units="cm"/>
      <inkml:brushProperty name="color" value="#66CC00"/>
    </inkml:brush>
  </inkml:definitions>
  <inkml:trace contextRef="#ctx0" brushRef="#br0">4 1 23789,'-1'17'634,"0"-5"-153,0 1 1,1 0-1,1 0 1,2 18-1,-2-28-456,-1-1 0,1 1-1,0-1 1,-1 0-1,1 1 1,0-1-1,0 0 1,1 0-1,-1 1 1,0-1 0,1 0-1,-1-1 1,1 1-1,0 0 1,-1 0-1,1-1 1,0 1-1,0-1 1,0 1 0,0-1-1,1 0 1,-1 0-1,0 0 1,0 0-1,1 0 1,-1 0 0,0-1-1,1 1 1,2-1-1,2 1-9,0-1 0,0 0 1,0-1-1,-1 1 0,1-1 0,0-1 0,-1 1 0,1-1 0,12-6 1,-1-1 111,34-23 1,-1 0 133,-49 31-256,0 0 0,-1 0 0,1 0 0,0 0 0,0 1 0,-1-1 0,1 0 0,0 1 0,0 0 0,0-1 0,0 1 0,0 0 0,0 0-1,0 0 1,0 0 0,0 0 0,0 0 0,0 1 0,0-1 0,0 1 0,0-1 0,-1 1 0,1 0 0,0 0 0,0 0 0,-1 0 0,1 0 0,0 0 0,-1 0-1,1 0 1,-1 1 0,1-1 0,-1 1 0,0-1 0,2 3 0,3 6 1,-1 0-1,-1 0 1,1 0 0,-2 0 0,5 15-1,-2-3 9,3 0-18,-6-14-1,0 0 0,0 0-1,-1 0 1,0 0 0,0 0 0,0 11 0,-2-10-514</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05.738"/>
    </inkml:context>
    <inkml:brush xml:id="br0">
      <inkml:brushProperty name="width" value="0.035" units="cm"/>
      <inkml:brushProperty name="height" value="0.035" units="cm"/>
      <inkml:brushProperty name="color" value="#66CC00"/>
    </inkml:brush>
  </inkml:definitions>
  <inkml:trace contextRef="#ctx0" brushRef="#br0">239 104 23069,'-1'-9'538,"-1"0"1,0 0-1,-1 0 1,0 0-1,-8-16 1,10 22-441,0 1 0,0 0 0,-1 0 0,1 0 0,-1 0 0,0 0 1,0 0-1,0 0 0,0 0 0,0 1 0,0-1 0,0 1 0,0 0 0,-1-1 0,1 1 1,0 0-1,-1 0 0,1 1 0,-1-1 0,1 0 0,-1 1 0,1 0 0,-1-1 0,0 1 1,1 0-1,-4 1 0,-1 0-67,1 0 0,0 1 1,1 0-1,-1 0 0,0 0 0,0 1 1,1 0-1,0 0 0,-1 0 0,1 1 1,0 0-1,1 0 0,-1 0 0,1 1 1,0-1-1,0 1 0,-4 6 0,-1 2-20,1 1-1,0-1 0,1 2 0,0-1 1,-7 25-1,13-33-7,-1 0 0,1-1-1,0 1 1,0 0 0,1 0 0,0 0 0,0 0 0,0 0-1,1 0 1,1 6 0,-2-9-2,1-1-1,0 0 0,-1 0 1,1-1-1,0 1 1,0 0-1,0 0 1,0 0-1,1-1 1,-1 1-1,0 0 0,1-1 1,-1 1-1,1-1 1,0 0-1,-1 1 1,1-1-1,0 0 1,0 0-1,0 0 0,0 0 1,0-1-1,0 1 1,0 0-1,0-1 1,0 1-1,0-1 1,0 0-1,0 0 0,0 0 1,4 0-1,3-1-141,-1-1-1,1 1 0,-1-2 1,1 1-1,-1-1 1,0 0-1,0-1 0,0 0 1,12-9-1,20-12-1638</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06.050"/>
    </inkml:context>
    <inkml:brush xml:id="br0">
      <inkml:brushProperty name="width" value="0.035" units="cm"/>
      <inkml:brushProperty name="height" value="0.035" units="cm"/>
      <inkml:brushProperty name="color" value="#66CC00"/>
    </inkml:brush>
  </inkml:definitions>
  <inkml:trace contextRef="#ctx0" brushRef="#br0">1 1 19404,'4'13'1838,"14"26"2263,-18-38-4015,1 1 0,0-1 0,0 1 0,1-1-1,-1 1 1,0-1 0,0 0 0,1 0-1,-1 0 1,1 1 0,-1-1 0,1-1 0,-1 1-1,1 0 1,-1 0 0,1-1 0,0 1 0,0 0-1,2 0 1,15-1 17,0 0 0,30-5 0,-26 2-69,33 0 0,-49 4-27,0-1 0,0 1 1,0 0-1,-1 0 0,1 1 0,0 0 0,-1 0 0,14 6 1,-16-5-6,0-1 0,1 1 0,-1-1 0,1-1 0,0 1 0,0-1 0,-1 0 0,1 0 0,0 0 0,0 0 0,0-1 0,0 0 0,0 0 0,0-1 0,0 1 0,0-1 0,0 0 0,0 0 0,0-1 0,-1 1 0,1-1 0,-1 0 0,1 0 0,4-3 0,13-7 8,-12 6-2,1 1-1,-1 0 1,1 0 0,0 1 0,1 1-1,13-3 1,-24 5-6,0 1 0,0 0-1,0 0 1,1 0 0,-1 0-1,0 0 1,0 0 0,0 0-1,0 1 1,1-1 0,-1 0-1,0 1 1,0-1 0,0 1 0,0-1-1,0 1 1,0-1 0,0 1-1,0 0 1,0-1 0,0 1-1,0 0 1,0 0 0,0 0-1,-1 0 1,1 0 0,0 0-1,-1 0 1,1 0 0,-1 0-1,1 0 1,-1 0 0,1 0 0,-1 0-1,0 0 1,1 2 0,0 5-29,0 0 1,-1 0 0,0 0-1,-2 13 1,1 2-625,2-8-831</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06.378"/>
    </inkml:context>
    <inkml:brush xml:id="br0">
      <inkml:brushProperty name="width" value="0.035" units="cm"/>
      <inkml:brushProperty name="height" value="0.035" units="cm"/>
      <inkml:brushProperty name="color" value="#66CC00"/>
    </inkml:brush>
  </inkml:definitions>
  <inkml:trace contextRef="#ctx0" brushRef="#br0">10 155 21525,'-1'1'156,"-1"5"279,1 0 1,-1 0-1,1 0 1,0 0 0,0 0-1,0 9 1,1-14-402,0 0 1,1 0-1,-1 0 0,0 0 1,0 0-1,1 0 1,-1 0-1,0-1 0,1 1 1,-1 0-1,1 0 1,-1 0-1,1-1 0,-1 1 1,1 0-1,0 0 1,-1-1-1,1 1 0,0-1 1,1 2-1,-1-2-30,1 1 1,0-1-1,0 1 0,-1-1 0,1 1 0,0-1 0,0 0 1,0 0-1,0 0 0,-1 0 0,1 0 0,0-1 0,0 1 1,3-2-1,8-2 74,1-1-1,-1 0 1,0-1 0,0 0 0,-1-1 0,13-10-1,2-3 471,38-36 0,-57 48-401,0 0 1,0 0-1,0-1 0,-1 1 0,-1-2 1,12-18-1,-18 27-129,0 1 0,1-1 0,-1 1 0,0-1 0,0 1 0,1-1 0,-1 1 1,0-1-1,0 0 0,0 1 0,0-1 0,0 1 0,0-1 0,0 1 0,0-1 0,0 0 0,0 1 0,0-1 0,0 1 0,0-1 0,0 0 0,0 1 0,-1-1 0,1 1 1,0-1-1,0 1 0,-1-1 0,1 1 0,-1-1 0,0 0 3,0 1 0,0 0 0,0-1 0,0 1 0,0 0 0,1 0 0,-1 0 0,0 0 0,0-1 0,0 2 0,0-1 0,0 0 0,0 0 0,0 0 0,-2 1 0,-3 0 51,0 1 1,0 1-1,0-1 1,-8 6-1,-1 3-55,1 0-1,0 1 1,1 1 0,0 0-1,1 1 1,0 0-1,1 1 1,1 1-1,1-1 1,0 1-1,-8 21 1,15-32-15,0 1-1,0 0 1,0 0 0,1 1-1,0-1 1,-1 11 0,2-14-2,0-1 1,0 1-1,0 0 0,1-1 1,-1 1-1,1-1 1,0 1-1,-1-1 1,1 1-1,1-1 0,-1 1 1,0-1-1,0 0 1,1 1-1,-1-1 0,1 0 1,0 0-1,0 0 1,2 2-1,1-1 0,0 0 0,0 0 0,0 0-1,0-1 1,0 0 0,1 0 0,-1 0 0,1 0 0,-1-1-1,8 1 1,2-1-10,-1 0 0,1-1 0,15-1-1,31-6-137</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07.315"/>
    </inkml:context>
    <inkml:brush xml:id="br0">
      <inkml:brushProperty name="width" value="0.035" units="cm"/>
      <inkml:brushProperty name="height" value="0.035" units="cm"/>
      <inkml:brushProperty name="color" value="#66CC00"/>
    </inkml:brush>
  </inkml:definitions>
  <inkml:trace contextRef="#ctx0" brushRef="#br0">312 376 19084,'0'-5'516,"0"0"1,0 0-1,-1 0 0,1 0 0,-1 0 1,0 1-1,-1-1 0,1 0 0,-1 1 1,0-1-1,-4-6 0,5 9-374,-1 0 0,0-1 0,0 1 1,0 0-1,-1 0 0,1 1 0,0-1 0,-1 0 0,1 1 0,-1-1 0,0 1 0,1 0 1,-1 0-1,0 0 0,0 0 0,0 0 0,1 1 0,-1-1 0,0 1 0,-5 0 0,2 0-99,-1 1 0,1 0 0,-1 0 0,1 0 0,-1 1 0,1 0 0,0 0 0,0 0 0,0 1 0,0 0 0,0 0 0,1 1 0,-1 0 0,1 0 0,0 0 0,0 0 0,0 1 0,1 0 0,-7 9 0,-6 8-58,2 1 0,1 1 0,-15 33 1,22-45 16,1 1 1,0 1 0,1-1 0,0 1 0,1 0 0,1 0-1,-3 21 1,6-34-3,0 0 0,0-1 0,0 1 0,0 0-1,0 0 1,0 0 0,0 0 0,1 0 0,-1 0 0,0-1-1,0 1 1,1 0 0,-1 0 0,1 0 0,-1-1-1,1 1 1,-1 0 0,1-1 0,-1 1 0,1 0 0,-1-1-1,1 1 1,0 0 0,-1-1 0,1 1 0,0-1 0,0 0-1,0 1 1,-1-1 0,1 1 0,0-1 0,0 0 0,0 0-1,0 0 1,0 1 0,-1-1 0,1 0 0,0 0 0,0 0-1,0 0 1,0 0 0,0-1 0,0 1 0,-1 0 0,1 0-1,1-1 1,8-4-2,-1 0-1,0 0 1,0-1-1,0 0 1,-1-1-1,0 0 1,0 0-1,6-8 1,20-23 69,-1 0 1,-2-2-1,-2-2 0,-1-1 1,-3 0-1,-1-2 1,-3-1-1,-1-1 1,13-50-1,-18 19 13,-15 73-71,-2 5-9,-2 6-7,-12 29-11,2 0 1,-17 68 0,21-65 18,-4 8 6,2-9 4,2 1 0,1 0 0,-5 59 0,14-94-11,0-1 1,0 1 0,0 0-1,0-1 1,0 1 0,1 0 0,-1-1-1,1 1 1,0-1 0,-1 1-1,1-1 1,1 1 0,-1-1-1,0 1 1,3 3 0,-2-5-1,-1 0 1,0 1-1,1-1 1,0 0 0,-1 0-1,1 0 1,0 0 0,-1-1-1,1 1 1,0 0-1,0-1 1,0 1 0,-1-1-1,1 0 1,0 1-1,0-1 1,2 0 0,3-1 0,-1 1 1,0-1 0,1-1 0,-1 1 0,0-1 0,0-1 0,0 1-1,0-1 1,0 0 0,0 0 0,5-5 0,-2 2 5,-1 0 0,-1-1 0,1-1 0,-1 1 0,-1-1 1,1 0-1,6-12 0,2-6 34,12-32 1,-4 9-24,-23 48-18,1-1 0,-1 1 0,1 0-1,-1 0 1,1 0 0,-1 0 0,1 0 0,0 0-1,0 0 1,-1 1 0,1-1 0,0 0-1,0 0 1,0 0 0,0 1 0,0-1-1,0 1 1,0-1 0,0 1 0,1-1-1,-1 1 1,-1 0 0,1 0-1,0 0 1,-1 1-1,1-1 1,0 0-1,-1 0 1,1 1-1,-1-1 1,1 1-1,-1-1 1,1 0-1,-1 1 1,1-1-1,-1 1 1,1 0-1,-1-1 1,1 1-1,-1-1 1,0 1-1,1-1 1,-1 1 0,1 1-1,2 5-3,-1 1-1,1 0 1,-1 0-1,1 9 1,-1 2-6,-1 30 1,-2-38 12,1 0 1,0 0-1,1 0 1,0 0-1,1 0 1,0-1-1,1 1 0,6 17 1,-9-27-4,1 0 0,-1 0 0,1 0 1,-1 0-1,0 0 0,1 0 0,-1-1 0,1 1 0,0 0 1,-1 0-1,1-1 0,0 1 0,-1 0 0,1-1 1,0 1-1,0-1 0,0 1 0,-1-1 0,1 1 1,0-1-1,0 0 0,1 1 0,-1-1 0,-1 0 0,1-1-1,0 1 1,-1 0 0,1-1 0,0 1-1,-1 0 1,1-1 0,-1 1 0,1-1 0,-1 1-1,1-1 1,-1 1 0,1-1 0,-1 0-1,1 1 1,-1-1 0,0 1 0,1-1-1,-1 0 1,1 0 0,1-6-35,0 1 0,0-1 1,0 0-1,1-10 0,-2 0-573,0-1 0,-4-30 0,-3-6-1519</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07.452"/>
    </inkml:context>
    <inkml:brush xml:id="br0">
      <inkml:brushProperty name="width" value="0.035" units="cm"/>
      <inkml:brushProperty name="height" value="0.035" units="cm"/>
      <inkml:brushProperty name="color" value="#66CC00"/>
    </inkml:brush>
  </inkml:definitions>
  <inkml:trace contextRef="#ctx0" brushRef="#br0">1 1 21837,'0'0'1192,"0"1"344,0 1-640,8 28-656,4-16-175,2 1-146,5-3-567,7 1-704,2 0-2233</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07.776"/>
    </inkml:context>
    <inkml:brush xml:id="br0">
      <inkml:brushProperty name="width" value="0.035" units="cm"/>
      <inkml:brushProperty name="height" value="0.035" units="cm"/>
      <inkml:brushProperty name="color" value="#66CC00"/>
    </inkml:brush>
  </inkml:definitions>
  <inkml:trace contextRef="#ctx0" brushRef="#br0">68 1 22973,'-3'1'285,"-1"1"-1,1 0 1,0 0 0,-1 0-1,1 0 1,0 1-1,0-1 1,1 1 0,-1 0-1,1 0 1,-5 6 0,2-1-116,0 0 0,1 1 1,-6 13-1,10-21-167,-1-1 0,1 1 0,0 0 0,-1 0 0,1-1 0,0 1 0,0 0 0,-1 0 0,1-1 0,0 1 0,0 0 0,0 0 0,0-1 0,0 1 0,0 0 0,0 0 0,0 0 0,0-1 0,1 1 0,-1 0 0,0 0 0,0-1 0,1 1 0,-1 0 0,1 1 0,0-2-1,0 1-1,0-1 1,0 0 0,0 0 0,-1 1 0,1-1 0,0 0 0,0 0 0,0 0-1,0 0 1,0 0 0,0 0 0,0 0 0,0 0 0,0 0 0,0 0 0,1-1-1,5-1 6,0-1-1,-1 1 1,1-1-1,8-6 0,-8 4-1,1 1-1,-1 0 0,1 1 1,0-1-1,0 2 0,1-1 1,10-1-1,-15 3-3,1 0-1,-1 1 1,1-1 0,0 1-1,-1 1 1,1-1 0,-1 0-1,1 1 1,-1 0 0,1 0-1,-1 1 1,1-1 0,-1 1-1,0 0 1,4 2 0,-6-3-1,0 0 0,-1 1 0,1-1 1,-1 0-1,0 0 0,1 1 0,-1-1 0,0 1 1,0-1-1,0 1 0,0 0 0,0-1 0,0 1 1,0 0-1,-1 0 0,1 0 0,-1 0 0,1 2 1,-1 0 21,1-1 1,-1 1 0,-1-1-1,1 1 1,-1 0 0,1-1-1,-1 1 1,0-1-1,-2 5 1,-2 3 119,0 0 1,-1-1-1,0 1 1,-15 17-1,12-17-89,0 0 1,-1-1-1,0 0 0,-1-1 1,0 0-1,0-1 0,-1 0 0,-20 10 1,31-17-70,0-1 0,0 1 0,-1 0 0,1-1 0,-1 1 0,1-1 0,0 0 0,-1 1 0,1-1 1,-1 0-1,1 0 0,-1 0 0,1 0 0,0 0 0,-1 0 0,1 0 0,-1-1 0,1 1 0,0-1 0,-1 1 0,-2-2 0,3 1-75,0 0 0,1 0 0,-1 0 0,0 0 0,0 0 0,1 0 0,-1 0 0,1-1 0,-1 1 0,1 0 0,0 0 0,-1-1 0,1 1 0,0 0 0,0-1-1,0 1 1,0 0 0,0-1 0,0 1 0,0 0 0,0 0 0,0-1 0,1 1 0,0-3 0,8-22-1814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04.908"/>
    </inkml:context>
    <inkml:brush xml:id="br0">
      <inkml:brushProperty name="width" value="0.025" units="cm"/>
      <inkml:brushProperty name="height" value="0.025" units="cm"/>
    </inkml:brush>
  </inkml:definitions>
  <inkml:trace contextRef="#ctx0" brushRef="#br0">0 78 14798,'0'0'17649,"81"11"-17329,-32-11-320,7 0 0,5 0 0,-2-7 0,0-5 0,-2-4 0,-7-7-5669,-6-8-7944</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52.549"/>
    </inkml:context>
    <inkml:brush xml:id="br0">
      <inkml:brushProperty name="width" value="0.025" units="cm"/>
      <inkml:brushProperty name="height" value="0.025" units="cm"/>
    </inkml:brush>
  </inkml:definitions>
  <inkml:trace contextRef="#ctx0" brushRef="#br0">1 1 9001,'0'0'17520,"25"73"-16463,-21-38-705,-2 1-191,-2 0-97,0-3 0,0-1-545,0-2-992,-3-7-1314,-3-9-1185,-1-9-2113</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08.322"/>
    </inkml:context>
    <inkml:brush xml:id="br0">
      <inkml:brushProperty name="width" value="0.035" units="cm"/>
      <inkml:brushProperty name="height" value="0.035" units="cm"/>
      <inkml:brushProperty name="color" value="#66CC00"/>
    </inkml:brush>
  </inkml:definitions>
  <inkml:trace contextRef="#ctx0" brushRef="#br0">4 1 19404,'5'43'5108,"-9"25"-3078,0-16-1365,4-40-607,0-1 0,0 1 1,1 0-1,5 18 0,-6-26-56,2-1 0,-1 0 0,0 1 1,1-1-1,-1 0 0,1 0 0,0 0 0,0 0 1,0 0-1,0-1 0,1 1 0,-1-1 0,1 1 1,-1-1-1,1 0 0,0 0 0,0 0 0,0 0 1,6 2-1,3 0 5,0 0-1,1-1 1,12 2-1,-14-3 1,-1 0 0,0 0 0,1 1 0,17 8 0,-26-9-5,1-1-1,-1 1 0,1 0 1,-1 1-1,0-1 0,0 0 1,0 1-1,0-1 0,0 1 1,0 0-1,-1-1 0,1 1 1,-1 0-1,0 0 0,0 0 1,0 0-1,0 0 0,-1 0 1,1 0-1,-1 0 0,0 1 1,0-1-1,0 4 0,0 5 3,-1 1 1,-1-1-1,0 0 0,-5 18 1,-4 6 55,11-34 17,7-21 320,12-29-126,2 1-1,34-56 0,-52 99-267,0-1 0,0 1-1,0 0 1,1 0 0,-1 0-1,6-3 1,-9 6-3,1 1 1,-1-1-1,1 1 0,0 0 0,0-1 1,-1 1-1,1 0 0,0-1 0,0 1 0,-1 0 1,1 0-1,0-1 0,0 1 0,0 0 1,-1 0-1,1 0 0,0 0 0,0 0 1,0 0-1,0 0 0,-1 1 0,1-1 0,0 0 1,0 0-1,-1 1 0,1-1 0,0 0 1,0 1-1,-1-1 0,1 1 0,0-1 1,-1 1-1,1-1 0,0 1 0,-1-1 0,1 1 1,-1 0-1,1-1 0,-1 1 0,0 0 1,1-1-1,-1 1 0,1 0 0,-1 1 1,13 33 23,-11-29-18,0 1 0,0-1 1,1 0-1,-1 1 0,2-1 0,6 10 1,-9-15-6,0 1 0,0-1-1,1 0 1,-1 0 0,1 0 0,-1 0 0,1 0 0,-1 0 0,1-1 0,0 1 0,-1 0 0,1-1 0,0 1 0,0-1 0,-1 0 0,1 0 0,0 1 0,0-1 0,0 0 0,-1-1 0,1 1 0,0 0 0,0 0 0,0-1 0,-1 1-1,1-1 1,0 1 0,-1-1 0,1 0 0,-1 0 0,3-1 0,3-2 21,0-1-1,0 1 0,0-1 0,0-1 1,-1 0-1,0 1 0,0-2 1,-1 1-1,0-1 0,0 0 1,0 0-1,4-9 0,3-8 69,-2 0 0,12-38 0,-21 58-66,-2 5-22,0 0-1,0-1 1,0 1-1,-1 0 1,1 0-1,0 0 1,0 0-1,0 0 1,0 0-1,1 0 1,-1 0-1,0 1 1,0-1 0,1 0-1,-1 0 1,1 1-1,-1-1 1,0 3-1,0-1 2,-7 12-86,2 1 1,0 0-1,1 0 1,0 0-1,2 1 1,0-1-1,0 1 1,1 21-1,4-27-1064,2-7 1366</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08.493"/>
    </inkml:context>
    <inkml:brush xml:id="br0">
      <inkml:brushProperty name="width" value="0.035" units="cm"/>
      <inkml:brushProperty name="height" value="0.035" units="cm"/>
      <inkml:brushProperty name="color" value="#66CC00"/>
    </inkml:brush>
  </inkml:definitions>
  <inkml:trace contextRef="#ctx0" brushRef="#br0">2 6 23725,'-2'-5'3649,"4"5"-3545,-1 0-176,1 0-1240,38 17-225</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08.867"/>
    </inkml:context>
    <inkml:brush xml:id="br0">
      <inkml:brushProperty name="width" value="0.035" units="cm"/>
      <inkml:brushProperty name="height" value="0.035" units="cm"/>
      <inkml:brushProperty name="color" value="#66CC00"/>
    </inkml:brush>
  </inkml:definitions>
  <inkml:trace contextRef="#ctx0" brushRef="#br0">109 0 23325,'1'6'355,"0"0"0,0 0 1,-1 0-1,0 0 0,0 0 0,-1 0 0,1 0 0,-3 7 1,-15 48 586,8-31-588,5-14-219,1 0 1,-4 30-1,7-41-119,1 0 0,0 0 0,0 0-1,1 0 1,0 0 0,1 6-1,-2-9-9,1-1-1,0 1 1,-1 0-1,1 0 0,0 0 1,0-1-1,0 1 1,1 0-1,-1-1 0,0 1 1,0-1-1,1 0 1,-1 1-1,1-1 0,-1 0 1,3 1-1,-2-1 2,-1 0-1,1-1 0,0 1 1,-1-1-1,1 1 1,0-1-1,0 0 1,0 0-1,-1 0 1,1 0-1,0 0 1,0 0-1,-1 0 1,1-1-1,0 1 0,0-1 1,-1 1-1,1-1 1,3-1-1,32-23 119,-13 9-42,-19 14-74,0-1-1,1 1 1,-1 1-1,0-1 1,9-1-1,-13 3-7,0 0-1,0-1 1,0 1-1,1 0 1,-1 0-1,0 0 0,0 0 1,0 0-1,1 1 1,-1-1-1,0 0 1,0 1-1,0-1 1,0 0-1,0 1 1,0-1-1,0 1 0,0 0 1,0-1-1,0 1 1,0 0-1,0 0 1,0-1-1,0 1 1,0 0-1,-1 0 1,1 0-1,0 0 0,-1 0 1,1 0-1,0 2 1,1 3-3,-1 0 0,0 0 0,-1 0 0,1 0 0,-1 0 0,-1 0 0,1 0 0,-1 0 0,0 0 0,0 0 0,-1 0 0,-2 7 0,-2 5 76,-2 0 1,-14 27-1,12-29 119,0 0 0,-1 0 0,-23 25 0,28-35-147,0 0 0,-1 0 0,0 0 0,0-1 0,0 0 0,-1-1 0,0 1 0,1-1 0,-1-1 0,-12 4 0,18-6-46,0 0 0,-1-1 0,1 0 0,-1 1 0,1-1 0,0 0 0,-1 0 0,1 0 0,-1 0 0,1-1 0,0 1 0,-1-1 0,1 1 0,0-1-1,-3-1 1,3 1-5,1 0 0,-1 0 0,1 0 0,0 0-1,0 0 1,-1 0 0,1 0 0,0-1-1,0 1 1,0 0 0,0-1 0,0 1-1,1-1 1,-1 1 0,0-1 0,1 1 0,-1-3-1,0 1-162,1 0-1,0 1 1,-1-1-1,1 0 0,1 0 1,-1 0-1,0 0 1,1 1-1,-1-1 1,1 0-1,0 1 0,0-1 1,0 0-1,0 1 1,0-1-1,1 1 1,-1-1-1,1 1 0,-1 0 1,1 0-1,0 0 1,0 0-1,0 0 0,4-3 1,16-9-2574</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09.600"/>
    </inkml:context>
    <inkml:brush xml:id="br0">
      <inkml:brushProperty name="width" value="0.035" units="cm"/>
      <inkml:brushProperty name="height" value="0.035" units="cm"/>
      <inkml:brushProperty name="color" value="#66CC00"/>
    </inkml:brush>
  </inkml:definitions>
  <inkml:trace contextRef="#ctx0" brushRef="#br0">34 431 22885,'-12'44'2963,"7"-27"-2491,0 1 1,1 1-1,-3 33 1,7-51-471,-1 1 1,1-1-1,0 0 0,0 0 1,0 0-1,0 1 0,1-1 1,-1 0-1,0 0 1,0 0-1,1 0 0,-1 0 1,1 1-1,-1-1 0,1 0 1,-1 0-1,1 0 0,0 0 1,-1 0-1,2 0 0,-1 0 1,0-1-1,-1 0 0,1 1 0,0-1 1,0 0-1,0 0 0,0 1 0,0-1 1,-1 0-1,1 0 0,0 0 0,0 0 1,0 0-1,0-1 0,0 1 0,-1 0 1,1 0-1,0 0 0,0-1 0,1 0 1,4-2 11,-1 0-1,1 0 1,-1-1 0,0 0 0,0 0 0,6-5-1,23-30 206,-1-1 1,49-80-1,-66 94-130,-13 21-68,11-15 29,-9 19-42,-5 10-8,-3 8-2,-1 0 0,-10 29 0,9-33 7,0 0-1,1 1 1,1-1-1,1 1 1,-2 20-1,4-32-5,0 0-1,0-1 1,0 1-1,0 0 1,0 0 0,1 0-1,-1 0 1,1 0-1,-1 0 1,1 0-1,0-1 1,0 1 0,1 2-1,-1-3 0,0 0 0,-1-1 0,1 1 0,0 0 0,0-1 0,0 1 0,-1-1-1,1 1 1,0-1 0,0 1 0,0-1 0,0 1 0,0-1 0,0 0 0,0 0 0,0 1 0,0-1-1,2 0 1,1-1-3,0 1-1,0-1 1,0 0-1,-1 0 1,1 0-1,0-1 0,-1 1 1,1-1-1,-1 0 1,1 0-1,-1 0 1,4-4-1,12-10-6,0-1 0,-2-1-1,0 0 1,-1-2 0,15-23 0,-6 4 21,39-83 0,-49 87 67,-2 0-1,-1-1 0,-2 0 0,9-55 1,-19 91-73,0 0 0,0 0 1,0 0-1,-1 0 1,1 0-1,0 0 1,0 0-1,0 1 0,0-1 1,0 0-1,0 0 1,0 0-1,-1 0 1,1 0-1,0 0 0,0 0 1,0 0-1,0 0 1,0 0-1,0 0 1,-1 0-1,1 0 0,0 0 1,0 0-1,0 0 1,0 0-1,0 0 1,0-1-1,0 1 1,-1 0-1,1 0 0,0 0 1,0 0-1,0 0 1,0 0-1,0 0 1,0 0-1,0 0 0,0 0 1,0 0-1,0-1 1,-1 1-1,1 0 1,0 0-1,0 0 0,0 0 1,0 0-1,0 0 1,0 0-1,0-1 1,0 1-1,0 0 1,0 0-1,0 0 0,0 0 1,0 0-1,0 0 1,0-1-1,0 1 1,-8 10 0,-7 27 14,1 0-1,1 1 0,-10 54 0,15-58 1,-17 95 120,23-115-115,1 0 0,1 0 0,0 0 0,1 0-1,0 0 1,1 0 0,4 16 0,-5-26-20,0-1 0,0 0 0,0 0 0,1 0-1,-1 0 1,1 0 0,0 0 0,0-1 0,0 1 0,0 0 0,0-1-1,0 0 1,1 1 0,-1-1 0,6 3 0,-6-4 2,0 0 0,0 0 0,0-1 0,0 1 1,0-1-1,0 1 0,0-1 0,1 0 0,-1 0 0,0 0 1,0 0-1,0 0 0,0-1 0,0 1 0,0 0 0,0-1 1,0 0-1,0 1 0,0-1 0,0 0 0,0 0 1,0 0-1,0 0 0,3-3 0,3-3 27,0-1 0,-1 1 0,0-2 0,0 1 0,0-1 0,-1 0 0,-1 0 0,1 0 0,-2-1 0,1 0 0,-1 0 0,3-13-1,4-17 28,9-70-1,-19 106-58,3-34 12,-13 64-77,-2 42 60,10-60 6,1 0 0,0-1 1,0 1-1,0 0 0,1-1 1,1 1-1,2 8 0,-4-14-2,1 0 1,-1 0-1,1 0 1,0-1-1,0 1 0,0 0 1,0 0-1,0-1 0,0 1 1,1-1-1,-1 1 0,1-1 1,-1 1-1,1-1 0,-1 0 1,1 0-1,0 0 1,-1 0-1,1 0 0,0 0 1,2 1-1,0-2 0,-1 1 1,1-1-1,-1 0 0,0 1 0,1-2 1,-1 1-1,1 0 0,-1-1 1,0 1-1,1-1 0,4-2 0,3-2 4,0 1 0,0-2 0,-1 0 0,0 0 0,0-1 0,10-9-1,56-55 56,-63 64-71,-12 7 13,-1 0-1,0 1 1,0-1 0,0 0-1,1 0 1,-1 1 0,0-1-1,0 0 1,0 0 0,0 1-1,0-1 1,0 0-1,1 1 1,-1-1 0,0 0-1,0 1 1,0-1 0,0 0-1,0 0 1,0 1 0,0-1-1,0 0 1,-1 1 0,1-1-1,0 0 1,0 1-1,0-1 1,0 1 0,-13 32-13,10-26 11,-25 53 19,14-31-1128,-17 53 0</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09.739"/>
    </inkml:context>
    <inkml:brush xml:id="br0">
      <inkml:brushProperty name="width" value="0.035" units="cm"/>
      <inkml:brushProperty name="height" value="0.035" units="cm"/>
      <inkml:brushProperty name="color" value="#66CC00"/>
    </inkml:brush>
  </inkml:definitions>
  <inkml:trace contextRef="#ctx0" brushRef="#br0">58 0 23701,'-15'23'528,"1"2"48,1 1-456,6-1-112,-2 0-496,9-7 56</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10.049"/>
    </inkml:context>
    <inkml:brush xml:id="br0">
      <inkml:brushProperty name="width" value="0.035" units="cm"/>
      <inkml:brushProperty name="height" value="0.035" units="cm"/>
      <inkml:brushProperty name="color" value="#66CC00"/>
    </inkml:brush>
  </inkml:definitions>
  <inkml:trace contextRef="#ctx0" brushRef="#br0">103 4 20068,'-33'49'3506,"19"-30"-2589,1 0 0,2 0 1,-15 31-1,25-47-858,0-1 0,0 1-1,1-1 1,-1 1 0,1 0 0,-1 0-1,1-1 1,0 4 0,0-5-52,0-1 1,0 1-1,0 0 1,1-1-1,-1 1 1,0 0-1,0-1 1,1 1-1,-1 0 0,0-1 1,1 1-1,-1-1 1,0 1-1,1-1 1,-1 1-1,1-1 1,-1 1-1,1-1 0,0 1 1,-1-1-1,1 1 1,-1-1-1,1 0 1,0 1-1,-1-1 1,1 0-1,0 0 1,-1 0-1,1 1 0,0-1 1,-1 0-1,1 0 1,0 0-1,-1 0 1,1 0-1,0 0 1,0 0-1,-1-1 1,2 1-1,5-1 30,-1-1-1,1 0 1,-1 0 0,0 0 0,1 0-1,-1-1 1,0 0 0,10-8-1,46-38 252,-37 28-177,-7 7-51,52-39 126,-62 47-169,0 1 1,0 0 0,1 1 0,0 0-1,0 0 1,14-3 0,-22 7-18,-1 0 0,1 0 0,0 0 0,0-1 0,0 1 0,-1 0 0,1 0 0,0 0 0,0 1 0,0-1 0,0 0 0,-1 0 0,1 0 0,0 1 1,0-1-1,-1 0 0,1 1 0,0-1 0,0 0 0,-1 1 0,1-1 0,0 1 0,-1 0 0,1-1 0,-1 1 0,1-1 0,-1 1 0,1 0 0,-1-1 0,1 1 0,-1 0 0,1 0 0,-1-1 0,0 1 0,0 0 0,1 0 0,-1-1 0,0 1 1,0 0-1,0 0 0,0 0 0,0 0 0,0-1 0,0 1 0,0 0 0,0 0 0,-1 1 0,1 7 1,-2 0 1,1-1-1,-4 14 0,3-15 1,-4 13 13,1 0 1,-5 31 0,9-46-15,0-1 0,1 0 0,0 1 0,0-1 0,0 0 0,1 1 0,-1-1 0,1 0-1,0 0 1,0 0 0,1 0 0,-1 1 0,4 5 0,-4-9-49,0 0 0,1 0-1,-1 0 1,0 1-1,1-1 1,-1-1 0,0 1-1,1 0 1,0 0 0,-1 0-1,1-1 1,-1 1-1,1-1 1,0 0 0,-1 1-1,1-1 1,0 0 0,-1 0-1,1 0 1,0 0 0,0 0-1,-1 0 1,1 0-1,0-1 1,-1 1 0,1-1-1,-1 1 1,1-1 0,2-1-1,18-8-1724</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13.290"/>
    </inkml:context>
    <inkml:brush xml:id="br0">
      <inkml:brushProperty name="width" value="0.035" units="cm"/>
      <inkml:brushProperty name="height" value="0.035" units="cm"/>
      <inkml:brushProperty name="color" value="#66CC00"/>
    </inkml:brush>
  </inkml:definitions>
  <inkml:trace contextRef="#ctx0" brushRef="#br0">1 25 25157,'0'0'2969,"1"0"-2665,29-1-144,-7-3-104,7-2-8,9-1-24,-4 1-16,6 6 0,-2 6 128,-11 7-408,-2 1-520,-11 7-1168</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13.493"/>
    </inkml:context>
    <inkml:brush xml:id="br0">
      <inkml:brushProperty name="width" value="0.035" units="cm"/>
      <inkml:brushProperty name="height" value="0.035" units="cm"/>
      <inkml:brushProperty name="color" value="#66CC00"/>
    </inkml:brush>
  </inkml:definitions>
  <inkml:trace contextRef="#ctx0" brushRef="#br0">1 20 21181,'0'0'2656,"1"0"-1712,30 8-224,-1-13-335,4-2-89,6 1-200,2 1-48,-8 2-368,-1 1-625</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13.834"/>
    </inkml:context>
    <inkml:brush xml:id="br0">
      <inkml:brushProperty name="width" value="0.035" units="cm"/>
      <inkml:brushProperty name="height" value="0.035" units="cm"/>
      <inkml:brushProperty name="color" value="#66CC00"/>
    </inkml:brush>
  </inkml:definitions>
  <inkml:trace contextRef="#ctx0" brushRef="#br0">1 159 23453,'2'-4'297,"0"0"-1,1 0 1,0 1 0,-1-1-1,1 0 1,1 1 0,-1 0-1,0 0 1,1 0 0,4-3-1,45-25-84,-31 19 32,9-7-117,-20 11-90,2 0 0,-1 1 0,1 0 0,0 1 0,0 1 0,0 0 0,17-4 0,-28 9-35,0 0 0,-1 0 0,1 0 0,0 0 0,-1 0 0,1 0 0,0 0 0,-1 0 0,1 1 0,0-1 0,-1 0 0,1 1 0,-1 0 0,1-1 0,-1 1 0,1 0 0,-1 0 1,1 0-1,-1 0 0,0 0 0,1 0 0,-1 0 0,1 2 0,0 0 9,0 0 0,0 0 1,-1 0-1,1 1 1,-1-1-1,0 1 1,0-1-1,0 1 1,0-1-1,0 6 0,0 7 79,-1 0-1,-1 0 1,-4 28-1,-42 173 788,11-65-517,36-150-363,-3 15-49,-1-1 1,-11 29-1,10-36-968,-3-5-632</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15.095"/>
    </inkml:context>
    <inkml:brush xml:id="br0">
      <inkml:brushProperty name="width" value="0.035" units="cm"/>
      <inkml:brushProperty name="height" value="0.035" units="cm"/>
      <inkml:brushProperty name="color" value="#66CC00"/>
    </inkml:brush>
  </inkml:definitions>
  <inkml:trace contextRef="#ctx0" brushRef="#br0">147 79 9946,'4'-18'4741,"2"-15"3941,-7 13-6187,1 20-2426,-1-1 0,1 1 0,0-1 0,-1 1 0,1-1 0,0 1-1,-1-1 1,1 1 0,-1 0 0,1-1 0,-1 1 0,1 0 0,-1-1 0,1 1-1,-1 0 1,1 0 0,-1-1 0,1 1 0,-1 0 0,1 0 0,-1 0 0,0 0 0,1 0-1,-1 0 1,1 0 0,-1 0 0,0 0 0,1 0 0,-1 0 0,1 0 0,-1 0-1,0 1 1,-21 6 617,14-3-649,0 0 0,1 1 0,0 0 0,0 0 0,0 1 0,1 0 0,-1 0 0,1 0 0,1 1 0,-1 0 0,1 0 0,1 0 0,-1 1 0,1 0 0,0 0 0,1 0 0,-5 15-1,6-12-39,-1-1-1,1 0 0,1 1 0,0-1 1,0 1-1,1-1 0,1 1 0,-1-1 0,2 1 1,0-1-1,0 1 0,0-1 0,1 0 0,7 14 1,-9-22 2,0 0 0,-1 0 0,1-1 0,1 1 0,-1 0 0,0-1 0,0 1-1,1-1 1,-1 1 0,0-1 0,1 0 0,0 0 0,-1 1 0,4 0 0,-4-2 2,0 1-1,0-1 1,0 0-1,-1 0 1,1 0-1,0 0 1,0 0-1,0 0 1,0-1-1,0 1 0,0 0 1,0 0-1,0-1 1,-1 1-1,1 0 1,0-1-1,0 1 1,0-1-1,-1 1 1,1-1-1,0 1 1,0-1-1,-1 0 0,1 1 1,-1-1-1,1 0 1,-1 1-1,1-1 1,-1 0-1,1 0 1,-1 0-1,1-1 1,8-17 49,-1 0 1,0-1 0,8-37 0,-10 33-22,1 1 1,13-30 0,-19 52-30,-1-1 0,1 1 1,-1-1-1,1 1 0,-1 0 1,1-1-1,0 1 1,0 0-1,0 0 0,0-1 1,0 1-1,0 0 0,0 0 1,0 0-1,0 0 0,1 0 1,-1 1-1,0-1 0,0 0 1,1 1-1,-1-1 0,1 0 1,-1 1-1,0 0 1,1-1-1,-1 1 0,4 0 1,-3 0-3,0 1 1,1 0-1,-1 0 1,0 0-1,0 1 1,0-1-1,0 0 1,0 1 0,0 0-1,0-1 1,0 1-1,-1 0 1,1 0-1,-1 0 1,3 3-1,20 40-6,-19-35 11,0 1 0,12 16 1,-17-26-3,0-1 0,1 1 0,-1-1 0,0 1 0,1 0 1,-1-1-1,0 1 0,1-1 0,-1 1 0,0-1 0,1 1 1,-1-1-1,1 0 0,-1 1 0,1-1 0,-1 0 0,1 1 0,-1-1 1,1 0-1,0 1 0,-1-1 0,1 0 0,-1 0 0,1 0 1,0 0-1,-1 1 0,1-1 0,0 0 0,-1 0 0,1 0 0,-1 0 1,1-1-1,0 1 0,-1 0 0,1 0 0,0 0 0,-1 0 1,1-1-1,-1 1 0,1 0 0,-1 0 0,1-1 0,0 1 0,-1 0 1,1-1-1,-1 1 0,0-1 0,1 1 0,-1-1 0,1 1 1,-1-1-1,0 1 0,1-2 0,2-4 19,0 0 0,0 0 0,-1-1-1,3-8 1,-2 5 12,0 1-10,1 0 0,0 0-1,0 1 1,1 0 0,0 0 0,0 0 0,9-9-1,-13 16-20,0-1 0,1 1-1,-1 0 1,0 0 0,1 0-1,0 0 1,-1 0 0,1 0 0,0 0-1,-1 0 1,1 0 0,0 1-1,0-1 1,-1 1 0,1-1-1,0 1 1,3 0 0,-3 0-3,0 1 1,0-1 0,0 1-1,0 0 1,0 0-1,0 0 1,0 0 0,-1 0-1,1 0 1,0 1-1,-1-1 1,1 0 0,-1 1-1,1-1 1,-1 1-1,0 0 1,1-1 0,-1 1-1,0 0 1,1 2-1,4 8 1,-1 0-1,9 25 0,-10-24 11,0-1 0,12 22 0,-16-34-8,0 0 0,0 1 1,0-1-1,0 0 1,0 1-1,0-1 0,1 0 1,-1 0-1,0 1 0,0-1 1,0 0-1,0 0 0,1 1 1,-1-1-1,0 0 0,0 0 1,0 0-1,1 1 0,-1-1 1,0 0-1,0 0 0,1 0 1,-1 0-1,0 0 0,0 0 1,1 1-1,-1-1 0,0 0 1,1 0-1,-1 0 1,0 0-1,0 0 0,1 0 1,-1 0-1,0 0 0,1 0 1,-1 0-1,0 0 0,0 0 1,1 0-1,-1-1 0,0 1 1,0 0-1,1 0 0,-1 0 1,0 0-1,0 0 0,1-1 1,-1 1-1,0 0 0,0 0 1,1 0-1,-1-1 1,0 1-1,0 0 0,0 0 1,0-1-1,1 1 0,-1 0 1,0 0-1,0-1 0,0 1 1,0 0-1,0 0 0,0-1 1,0 1-1,0-1 0,7-23 93,-7 21-75,2-9 16,-2 10-58,0-1 0,1 0 0,-1 1-1,0-1 1,1 1 0,0-1 0,0 0 0,0 1 0,2-5 0,0 6-1047</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52.894"/>
    </inkml:context>
    <inkml:brush xml:id="br0">
      <inkml:brushProperty name="width" value="0.025" units="cm"/>
      <inkml:brushProperty name="height" value="0.025" units="cm"/>
    </inkml:brush>
  </inkml:definitions>
  <inkml:trace contextRef="#ctx0" brushRef="#br0">22 128 16239,'0'0'2739,"-4"-9"544,-12-30-160,16 37-3013,-1 1 1,1-1-1,0 1 1,-1-1-1,1 1 1,0-1-1,0 1 1,0-1-1,0 1 1,1-1-1,-1 1 0,0-1 1,0 1-1,1-1 1,-1 1-1,1 0 1,0-1-1,-1 1 1,1-1-1,0 1 1,0 0-1,-1 0 0,1 0 1,0-1-1,1 1 1,-1 0-1,0 0 1,0 0-1,0 1 1,0-1-1,1 0 1,-1 0-1,0 1 0,2-2 1,6-1-75,-1-1 0,1 2 1,0-1-1,12-1 0,-11 2 177,16-4-167,0 2 0,0 0 0,0 2 0,0 1 0,0 2 0,1 0 0,38 7 0,-55-6-46,-1 1 0,1 0-1,-1 0 1,0 1 0,0 0 0,0 0 0,-1 1 0,1 0 0,-1 1 0,9 7 0,-12-8 0,-1 0-1,1 1 1,-1-1 0,0 1 0,0 0-1,-1 0 1,0 0 0,0 0 0,0 0 0,-1 1-1,0-1 1,0 1 0,-1 0 0,1 0-1,-2 0 1,1 7 0,-1-1 74,-1-1-1,0 1 1,-1 0 0,-1-1-1,0 1 1,-1-1 0,0 0 0,-1 0-1,0 0 1,-1-1 0,0 0-1,-1 0 1,0 0 0,-1-1-1,0 0 1,0 0 0,-1-1-1,-13 11 1,11-10 11,-1-1 0,0 0 0,0-1 0,0 0 0,-1-1 0,0 0 0,-1-1 0,0 0 0,0-2 0,0 1 0,0-2 0,-1 0 0,1 0 0,-1-1 0,-25-1 0,39-1-110,-1 0 1,0 0-1,1 0 0,-1-1 0,1 1 1,-1 0-1,0-1 0,1 1 0,-1-1 0,1 0 1,-1 0-1,1 1 0,0-1 0,-1 0 1,1 0-1,0 0 0,0 0 0,-1-1 1,1 1-1,0 0 0,0 0 0,0-1 1,1 1-1,-1-1 0,0 1 0,0 0 1,1-1-1,-1 0 0,1 1 0,-1-1 1,1 1-1,-1-3 0,1 0-269,0 0 0,0 1 0,0-1 0,1 0 0,-1 1 0,1-1 0,0 0 0,0 1 0,0-1 0,1 1 0,-1-1 0,1 1 0,3-6 0,15-18-7969</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15.804"/>
    </inkml:context>
    <inkml:brush xml:id="br0">
      <inkml:brushProperty name="width" value="0.035" units="cm"/>
      <inkml:brushProperty name="height" value="0.035" units="cm"/>
      <inkml:brushProperty name="color" value="#66CC00"/>
    </inkml:brush>
  </inkml:definitions>
  <inkml:trace contextRef="#ctx0" brushRef="#br0">142 27 19404,'0'-2'299,"-1"1"0,1-1 0,-1 1 0,0-1 0,0 1 0,0 0 0,1-1 0,-1 1 0,0 0 0,-1 0 0,1-1 0,0 1 0,0 0 0,0 0 0,-1 0 0,1 1 0,0-1 0,-1 0 0,1 0 0,-1 1 0,1-1 0,-1 1 0,1-1 0,-1 1 0,1 0 0,-1-1 0,-1 1 0,0 1-168,0 0 1,0 0-1,0 0 0,0 0 1,0 1-1,0-1 0,1 1 0,-1 0 1,1 0-1,-1 0 0,1 0 1,0 0-1,-4 5 0,-2 2-109,1 0 0,0 1 0,1 0 0,0 1 0,1-1 0,0 1 0,0 0 0,1 0 0,1 1 0,0-1 0,0 1 0,1 0 0,0 23 0,1-18-26,2-1 0,0 1-1,0-1 1,2 0 0,0 0 0,1 0-1,0 0 1,1 0 0,13 24 0,-17-36 3,1-1 1,0 0-1,0 0 0,0-1 1,0 1-1,0 0 1,1-1-1,-1 1 1,1-1-1,0 0 0,0 0 1,-1 0-1,1 0 1,1 0-1,2 1 1,-4-2 0,1-1 0,-1 1 0,0-1 0,0 0 0,1 1 0,-1-1 0,0 0 0,0-1 0,1 1-1,-1 0 1,0 0 0,0-1 0,1 0 0,-1 1 0,0-1 0,0 0 0,0 0 0,0 0 0,0 0 0,0 0 0,0-1 0,-1 1 0,3-3 0,2-2 11,0-1-1,-1 1 1,0-1-1,0 0 0,-1-1 1,0 1-1,0-1 0,0 0 1,-1 0-1,-1 0 1,1 0-1,-1 0 0,-1 0 1,2-12-1,-1-9 61,-1 1 1,-4-55-1,3 83-71,-3-30 31,-8-43-1,23 173-138,-8-75 96,-1 2 12,1 0 0,2 0-1,1-1 1,1 0 0,13 30 0,-20-53 0,0-1-1,1 1 1,-1 0 0,1-1 0,0 1 0,0-1-1,0 0 1,0 0 0,0 0 0,1 0 0,-1 0-1,0 0 1,5 2 0,-5-3 0,-1-1 0,1 1 1,-1-1-1,1 0 0,0 0 0,-1 0 0,1 0 0,0 0 1,-1 0-1,1 0 0,0 0 0,-1-1 0,1 1 0,0-1 0,-1 1 1,1-1-1,-1 1 0,1-1 0,-1 0 0,1 0 0,-1 0 1,0 0-1,1 0 0,-1 0 0,2-2 0,5-6-174,0 0 0,-1 0 0,0-1 0,-1 0-1,0-1 1,0 1 0,-1-1 0,0 0 0,-1 0 0,-1-1-1,5-20 1,-1-15-519</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16.453"/>
    </inkml:context>
    <inkml:brush xml:id="br0">
      <inkml:brushProperty name="width" value="0.035" units="cm"/>
      <inkml:brushProperty name="height" value="0.035" units="cm"/>
      <inkml:brushProperty name="color" value="#66CC00"/>
    </inkml:brush>
  </inkml:definitions>
  <inkml:trace contextRef="#ctx0" brushRef="#br0">1 112 15819,'0'0'7182,"1"11"-4380,25 130-1243,-23-127-1480,2 1 0,0-2 0,0 1-1,1-1 1,1 1 0,0-2 0,16 23 0,-20-31-59,1-1 1,-1 0-1,1 1 1,-1-1-1,1 0 1,6 3-1,-9-5 0,0-1 1,0 1-1,-1-1 0,1 1 1,0-1-1,0 0 0,0 1 1,0-1-1,0 0 0,0 0 1,0 0-1,0 0 0,0 0 1,0 0-1,0 0 0,0 0 1,0 0-1,0 0 0,0 0 1,-1-1-1,1 1 0,0 0 1,0-1-1,0 1 0,0 0 1,0-1-1,0 0 0,-1 1 1,1-1-1,0 1 0,0-1 1,-1 0-1,1 1 0,0-1 1,-1 0-1,1 0 0,-1 0 0,1 0 1,3-10 119,0 0 1,-1 0 0,0 0-1,-1 0 1,0 0 0,-1-1-1,0 1 1,-2-19 0,2 0 8,-6-97 290,12 153-472,-3-7 24,1 0 0,0-1 0,2 0 0,0 0 0,12 21 0,-19-38 9,1 1 0,0-1-1,-1 0 1,1 0 0,0 1 0,0-1 0,-1 0-1,1 0 1,0 0 0,0 0 0,0 0 0,0 0-1,1 0 1,-1-1 0,0 1 0,0 0 0,0-1-1,1 1 1,-1 0 0,0-1 0,1 0 0,-1 1 0,0-1-1,1 0 1,-1 0 0,1 0 0,-1 1 0,0-1-1,1-1 1,-1 1 0,0 0 0,1 0 0,-1 0-1,1-1 1,-1 1 0,0-1 0,0 1 0,1-1-1,-1 0 1,0 1 0,0-1 0,0 0 0,1 0-1,-1 0 1,0 0 0,1-1 0,3-4 2,0 0 1,1 0-1,-2-1 1,1 1-1,-1-1 0,6-14 1,-4 9 4,-1 0 0,0 0 0,-1-1 0,0 0 0,-1 0 0,-1 0 0,0 0 0,-1 0 0,0 0 0,-1-1 0,-1-16 0,-9 62-76,9-19 53,1 1 1,4 24-1,-4-33 16,1-1 0,0 1-1,0-1 1,0 0 0,1 0 0,-1 1 0,1-1-1,0 0 1,0 0 0,1 0 0,-1-1-1,5 6 1,-6-9 0,0 1-1,-1-1 1,1 1-1,0-1 1,0 1-1,-1-1 1,1 0-1,0 0 1,0 1-1,0-1 1,0 0 0,-1 0-1,1 0 1,0 0-1,0 0 1,0 0-1,0 0 1,0 0-1,-1 0 1,1 0-1,0 0 1,0-1-1,0 1 1,-1 0-1,1-1 1,0 1-1,0 0 1,-1-1-1,1 1 1,0-1-1,-1 0 1,1 1 0,0-1-1,-1 1 1,2-2-1,23-29-10,-19 22 9,6-5-1,-1 0 0,20-17 0,-27 27 3,0 0 0,0 1 0,1 0 0,-1 0 0,1 0 0,0 1 0,0-1 0,0 1 0,0 0-1,0 1 1,0-1 0,9 0 0,-13 2 0,1 0 0,-1 0 0,1 0-1,-1 0 1,1 0 0,-1 1 0,1-1 0,-1 0-1,1 1 1,-1-1 0,1 1 0,-1 0 0,1 0-1,-1-1 1,0 1 0,0 0 0,1 0 0,-1 0-1,0 0 1,0 0 0,0 1 0,0-1 0,0 0 0,0 0-1,-1 1 1,1-1 0,0 0 0,-1 1 0,1-1-1,-1 1 1,1-1 0,-1 1 0,1 2 0,-1-3 41,-2-6 2,-46-114 219,68 133-986,-16-10 387,0-1-1,1 0 1,-1 0 0,1 0-1,0 0 1,0-1-1,0 1 1,8 1-1,20 1-2169</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16.859"/>
    </inkml:context>
    <inkml:brush xml:id="br0">
      <inkml:brushProperty name="width" value="0.035" units="cm"/>
      <inkml:brushProperty name="height" value="0.035" units="cm"/>
      <inkml:brushProperty name="color" value="#66CC00"/>
    </inkml:brush>
  </inkml:definitions>
  <inkml:trace contextRef="#ctx0" brushRef="#br0">24 3 11602,'-4'-3'10274,"4"3"-10090,-7 10 1961,-3 16-2234,9-5 421,0-1-1,4 42 1,-3-54-284,1 0-1,1 1 1,0-1 0,0 0-1,1 0 1,-1-1-1,2 1 1,-1 0 0,1-1-1,6 9 1,-2-8 67,0-1 0,0 0 0,1-1 0,0 1 0,0-2 0,0 0 0,14 6 0,9 6-71,-11-5-9,-5-4-39,-1 1 0,0 0 0,-1 1 1,0 0-1,-1 2 0,13 12 0,-25-22 84,0-1-1,0 0 1,0 0 0,0 1 0,0-1-1,0 1 1,0-1 0,-1 1-1,1-1 1,0 1 0,-1-1-1,0 1 1,1 0 0,-1-1-1,0 1 1,0-1 0,0 1 0,0 0-1,0 1 1,0-1 0,-1-1 0,0 0-1,1 1 1,-1-1 0,0 0 0,1 0 0,-1 0 0,0 1-1,0-1 1,0 0 0,0 0 0,0 0 0,0 0 0,-1 0-1,1-1 1,0 1 0,-2 1 0,-2 0 28,1 0 1,-1-1-1,0 1 1,0-1-1,0 0 0,-1 0 1,1 0-1,0-1 1,0 1-1,-7-2 1,2 0-58,-1-2 1,1 1 0,0-1 0,-1-1-1,1 1 1,-13-9 0,0-1-23,-27-20 1,47 31-43,7-1-87,17-14-608,-1-1-1,-1 0 1,-1-2 0,0 0 0,26-41 0,-15 16-1513</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17.216"/>
    </inkml:context>
    <inkml:brush xml:id="br0">
      <inkml:brushProperty name="width" value="0.035" units="cm"/>
      <inkml:brushProperty name="height" value="0.035" units="cm"/>
      <inkml:brushProperty name="color" value="#66CC00"/>
    </inkml:brush>
  </inkml:definitions>
  <inkml:trace contextRef="#ctx0" brushRef="#br0">0 259 21821,'0'0'3828,"8"1"-2423,-5-1-1340,1 1 0,0-1 0,0 0 1,-1 0-1,1-1 0,0 1 0,-1-1 0,1 0 1,0 0-1,-1 0 0,1 0 0,-1-1 1,1 1-1,-1-1 0,0 0 0,0 0 0,0 0 1,0-1-1,5-4 0,1-2 14,0-1 0,-1 0 0,-1 0 0,0-1 0,0 0 0,8-19 0,-12 23-1,0-1 1,0 1-1,-1-1 0,0 1 1,0-1-1,-1 0 0,0 1 1,0-1-1,-1 0 0,0 0 0,0 0 1,-2-8-1,2 15-60,-1-1 0,1 0 0,0 1 0,-1-1 0,1 0 0,-1 1-1,0-1 1,1 1 0,-1 0 0,0-1 0,0 1 0,0-1 0,0 1 0,0 0 0,0 0 0,-1 0-1,1 0 1,0-1 0,-1 2 0,1-1 0,0 0 0,-1 0 0,1 0 0,-1 1 0,0-1 0,1 1 0,-1-1-1,1 1 1,-1-1 0,0 1 0,1 0 0,-1 0 0,-2 0 0,1 1-9,0-1 1,-1 1-1,1 0 0,0 0 1,0 0-1,0 0 1,0 0-1,0 1 0,0 0 1,0-1-1,0 1 0,1 0 1,-1 0-1,1 1 0,-1-1 1,-2 4-1,-1 3-8,1 0 0,0 0-1,0 0 1,1 1 0,0 0-1,1 0 1,0 0 0,0 0-1,1 0 1,1 1 0,0-1 0,0 19-1,1-13-1,1 1 1,0-1-1,1 0 0,1 0 0,1 0 0,0-1 1,10 25-1,-12-36-12,0 1 0,0-1 0,0 0 0,0 0 0,1-1 0,-1 1 0,1 0 0,0-1 1,0 0-1,0 0 0,1 0 0,-1 0 0,1 0 0,0 0 0,-1-1 0,1 0 0,0 0 0,1 0 0,-1 0 0,0-1 0,0 1 0,1-1 0,-1 0 1,1-1-1,-1 1 0,1-1 0,-1 0 0,1 0 0,-1 0 0,1 0 0,-1-1 0,7-2 0,32-15-1198</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18.355"/>
    </inkml:context>
    <inkml:brush xml:id="br0">
      <inkml:brushProperty name="width" value="0.035" units="cm"/>
      <inkml:brushProperty name="height" value="0.035" units="cm"/>
      <inkml:brushProperty name="color" value="#66CC00"/>
    </inkml:brush>
  </inkml:definitions>
  <inkml:trace contextRef="#ctx0" brushRef="#br0">1 420 16131,'21'-64'7960,"-14"48"-6526,18-29 0,-20 37-1338,0 0 1,1 0-1,0 0 0,1 1 0,-1 0 1,2 0-1,-1 1 0,0 0 0,1 0 1,0 1-1,15-8 0,-22 13-94,1-1 1,-1 0-1,1 0 1,0 1-1,-1-1 1,1 1-1,0-1 1,-1 1-1,1 0 0,0-1 1,0 1-1,-1 0 1,1 0-1,0 1 1,0-1-1,-1 0 1,1 0-1,0 1 0,0-1 1,-1 1-1,1 0 1,-1-1-1,1 1 1,0 0-1,-1 0 1,0 0-1,1 0 0,-1 0 1,1 0-1,-1 0 1,0 1-1,0-1 1,0 0-1,0 1 1,0-1-1,0 1 0,0-1 1,0 1-1,-1 0 1,2 1-1,1 7-2,0 1 1,0-1-1,-1 1 0,-1-1 0,1 13 1,-2-20 0,4 74 26,-4-46 10,2 1-1,11 60 1,-13-90-37,0-1 1,1 0-1,-1 0 1,0 1-1,0-1 0,1 0 1,-1 0-1,1 0 0,-1 1 1,1-1-1,0 0 0,-1 0 1,1 0-1,0 0 0,0 0 1,-1 0-1,1 0 1,0-1-1,0 1 0,0 0 1,0 0-1,2 0 0,-3-1 2,1 0 0,0 0 0,0-1 0,0 1 0,0 0 0,0 0 0,0-1 0,0 1 0,0-1 0,-1 1 0,1-1 0,0 1 0,0-1 0,-1 1 0,1-1 0,0 0 0,-1 1 0,1-1 0,0 0 0,-1 0 0,1-1 0,5-6 40,-1-2 0,0 1 0,6-17 0,0-6 105,-1 0 0,7-48 0,-14 60-51,0 0-1,-2-1 0,-1 1 1,0 0-1,-4-25 1,4 45-95,0 0 1,0 0 0,0 0 0,0 0-1,0 0 1,0 0 0,-1 0 0,1 1-1,0-1 1,0 0 0,0 0 0,0 0 0,0 0-1,0 0 1,0 0 0,0 0 0,0 0-1,0 0 1,-1 0 0,1 0 0,0 0-1,0 0 1,0 0 0,0 0 0,0 0-1,0 0 1,0-1 0,0 1 0,0 0-1,0 0 1,-1 0 0,1 0 0,0 0-1,0 0 1,0 0 0,0 0 0,0 0-1,0 0 1,0 0 0,0 0 0,0 0-1,0 0 1,0-1 0,0 1 0,0 0 0,0 0-1,0 0 1,0 0 0,0 0 0,0 0-1,0 0 1,0 0 0,0 0 0,0 0-1,0-1 1,0 1 0,0 0 0,-3 10-18,3 12 5,1-1-1,1 0 1,7 29-1,19 63 24,-25-102-11,0 0 0,1 0 0,1-1 0,-1 0 0,12 17 0,-15-25 1,0 0 0,0-1 1,0 1-1,0-1 0,1 1 0,-1-1 1,1 0-1,-1 1 0,1-1 0,-1 0 1,1 0-1,0 0 0,-1 0 0,1 0 1,0-1-1,0 1 0,0 0 0,-1-1 1,1 0-1,0 1 0,0-1 1,0 0-1,0 0 0,0 0 0,0 0 1,0 0-1,0 0 0,0-1 0,0 1 1,-1-1-1,1 1 0,0-1 0,0 0 1,0 1-1,-1-1 0,1 0 0,0 0 1,-1 0-1,1-1 0,1-1 0,5-3 40,-1-1-1,0 0 0,0-1 0,0 0 0,-1 0 1,0-1-1,-1 1 0,0-1 0,0 0 0,-1 0 1,0-1-1,-1 0 0,4-12 0,-3 3 41,-1-1-1,0 0 1,-1 0 0,-1 0 0,-3-36-1,2 54-74,0-1-2,0 0 0,0-1 1,0 1-1,-1 0 0,1 0 0,-1 0 0,0 0 0,0 1 1,0-1-1,0 0 0,0 0 0,-1 0 0,1 1 0,-1-1 1,0 1-1,-2-3 0,4 4-5,0 1 0,0 0 0,0 0 0,-1 0 0,1 0 0,0-1 0,0 1 0,-1 0-1,1 0 1,0 0 0,0 0 0,-1 0 0,1 0 0,0 0 0,-1 0 0,1 0 0,0 0 0,0 0 0,-1 0 0,1 0 0,0 0 0,-1 0 0,1 0 0,0 0 0,0 0 0,-1 0 0,1 0 0,0 0-1,0 0 1,-1 0 0,1 1 0,0-1 0,0 0 0,-1 0 0,1 0 0,0 0 0,0 1 0,0-1 0,-1 0 0,1 0 0,0 1 0,-2 15-19,8 19-21,21 27 6,-25-56 33,1 0 0,1-1 0,-1 0 0,1 0 1,0 0-1,0 0 0,0-1 0,9 8 0,-11-11 1,-1-1 0,1 1 0,-1 0 0,1-1 0,-1 1-1,1-1 1,-1 1 0,1-1 0,0 0 0,-1 0 0,1 0 0,0 0 0,-1 0-1,1 0 1,-1 0 0,1 0 0,0-1 0,-1 1 0,1-1 0,-1 1 0,1-1-1,-1 1 1,1-1 0,-1 0 0,1 0 0,-1 0 0,0 0 0,1 0-1,1-2 1,4-3 3,0-2 1,0 1-1,10-15 0,-11 14-1,18-23 9,-2-1 1,20-37-1,-36 58-3,0-1-1,-1-1 1,0 1 0,-1-1-1,0 0 1,-1 0 0,0 0-1,-1 0 1,0-26 0,-2 38-7,0 0 0,0 1 0,0-1 0,0 0 0,0 0 0,0 1 0,0-1 0,0 0 0,0 1 0,0-1 0,-1 0 0,1 0 0,0 1 0,0-1 0,-1 0 0,1 1 0,0-1 0,-1 1 0,1-1 0,-1 0 1,1 1-1,-1-1 0,1 1 0,-1-1 0,0 1 0,1 0 0,-1-1 0,1 1 0,-1-1 0,0 1 0,1 0 0,-1 0 0,0-1 0,1 1 0,-1 0 0,0 0 0,0 0 0,1 0 0,-1 0 0,0 0 0,0 0 0,1 0 0,-1 0 1,0 0-1,0 0 0,-1 1-2,0 0 1,1-1 0,-1 1 0,0 0 0,1 0 0,-1 0 0,0 0 0,1 0 0,-1 0 0,1 0 0,0 1 0,-1-1 0,1 0 0,0 1-1,0-1 1,0 1 0,-1 3 0,-1 1-7,1 1-1,1 0 1,-1-1 0,1 1-1,0 0 1,1 0-1,0 0 1,1 12-1,11 57-18,-10-66 26,0 5-1,2 1 0,0-1 0,1 0 0,0-1 0,2 1-1,11 21 1,-16-33-1,0 0-1,-1-1 0,1 1 1,0 0-1,1-1 0,-1 0 0,0 1 1,1-1-1,-1 0 0,1 0 1,-1 0-1,1-1 0,0 1 0,0-1 1,0 1-1,0-1 0,0 0 1,0 0-1,0-1 0,0 1 0,1 0 1,-1-1-1,0 0 0,0 0 1,1 0-1,-1 0 0,0 0 0,0-1 1,0 1-1,1-1 0,-1 0 1,0 0-1,0 0 0,0-1 0,0 1 1,0-1-1,-1 1 0,4-3 1,0 0-80,1-1 0,-1 1 0,0-1 0,7-8 0,20-30-1341</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19.040"/>
    </inkml:context>
    <inkml:brush xml:id="br0">
      <inkml:brushProperty name="width" value="0.035" units="cm"/>
      <inkml:brushProperty name="height" value="0.035" units="cm"/>
      <inkml:brushProperty name="color" value="#66CC00"/>
    </inkml:brush>
  </inkml:definitions>
  <inkml:trace contextRef="#ctx0" brushRef="#br0">150 67 24413,'-2'-1'194,"0"0"0,1 0 0,-1 0 0,0 0 0,1 0-1,-1 1 1,0-1 0,0 1 0,1-1 0,-1 1 0,0 0 0,0-1 0,0 1 0,0 0-1,0 0 1,1 0 0,-1 1 0,0-1 0,0 0 0,0 1 0,-2 0 0,-3 1-33,1 1 0,-1-1 0,1 1 1,-9 5-1,9-4-136,1 0-1,0 1 1,0-1 0,1 1-1,-1 0 1,1 0 0,0 0-1,0 1 1,1 0 0,-1-1-1,1 1 1,1 0 0,-1 0-1,1 1 1,0-1 0,0 0-1,1 1 1,0 0 0,0-1-1,1 1 1,0 8 0,0 1-33,1-1 1,1 0-1,0 0 0,1 0 1,1 0-1,0-1 1,1 1-1,9 17 1,-12-26 4,1 0 1,1 0 0,-1-1 0,1 0-1,0 1 1,0-1 0,1-1 0,-1 1-1,10 6 1,-12-9 1,1-1 0,-1 1 1,1-1-1,0 0 0,-1 1 0,1-2 1,0 1-1,0 0 0,0 0 0,-1-1 0,1 0 1,0 1-1,0-1 0,0 0 0,0 0 1,0-1-1,0 1 0,0-1 0,0 1 0,0-1 1,-1 0-1,1 0 0,4-2 0,0-2 5,0 0-1,0 0 0,0 0 0,-1-1 0,1 0 0,-1 0 1,-1 0-1,1-1 0,-1 0 0,-1 0 0,1 0 0,-1-1 1,0 1-1,-1-1 0,0 0 0,0 0 0,2-10 1,0-5 72,0 0 0,-2 0 0,0 0 1,-2-1-1,-1-25 0,0 38-33,-1 0-1,0 0 1,-1 0-1,0 0 1,-7-20-1,8 28-40,0 1-1,-1-1 1,1 0-1,0 1 1,-1-1-1,0 0 1,1 1 0,-1 0-1,0-1 1,0 1-1,-1 0 1,1 0-1,0 0 1,-1 1-1,1-1 1,-1 0-1,0 1 1,1 0-1,-1-1 1,0 1-1,0 0 1,0 1-1,0-1 1,0 0-1,0 1 1,-3-1-1,5 1-17,-1 0 0,1 0 0,-1 0 0,1 1 0,-1-1 0,1 0 0,-1 0 0,1 1 0,-1-1 0,1 1 0,-1 0 0,1-1 0,-1 1 0,1 0 0,0 0 0,0 0 0,-1 0 0,1 0 0,0 0 0,0 0 0,0 0 0,0 0 0,0 0 0,0 1 0,1-1 0,-1 0 0,0 1 0,0-1 0,1 1-1,-1-1 1,1 2 0,-2 3-272,1 0-1,0 0 0,1 0 0,0 0 0,0 0 0,1 10 0,4 18-1843</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19.427"/>
    </inkml:context>
    <inkml:brush xml:id="br0">
      <inkml:brushProperty name="width" value="0.035" units="cm"/>
      <inkml:brushProperty name="height" value="0.035" units="cm"/>
      <inkml:brushProperty name="color" value="#66CC00"/>
    </inkml:brush>
  </inkml:definitions>
  <inkml:trace contextRef="#ctx0" brushRef="#br0">11 1 19428,'-3'8'496,"1"1"0,0 0 1,1 0-1,0 0 0,0 0 0,1 0 0,0 0 1,1 9-1,14 74-123,-10-70-112,11 53 440,36 99 0,-52-173-697,2 5 43,0 0 0,0 1-1,1-2 1,0 1-1,0 0 1,0 0-1,1-1 1,4 5 0,-8-9-36,1-1 1,-1 0-1,1 1 0,-1-1 1,1 0-1,-1 0 1,1 1-1,-1-1 1,1 0-1,-1 0 1,1 0-1,-1 0 1,1 0-1,-1 0 0,1 0 1,-1 0-1,1 0 1,-1 0-1,1 0 1,0 0-1,-1 0 1,1 0-1,-1 0 0,1-1 1,-1 1-1,1 0 1,-1 0-1,1-1 1,-1 1-1,0 0 1,1-1-1,-1 1 1,1 0-1,-1-1 0,0 1 1,1-1-1,-1 1 1,0-1-1,1 1 1,-1 0-1,0-1 1,0 1-1,0-1 1,1 1-1,-1-2 0,11-26 475,-10 24-405,4-14 194,-1 3-120,1 1-1,1-1 0,12-24 1,-17 37-154,1-1 0,-1 1 0,1 0 0,-1-1 0,1 1 0,0 0 0,0 0 0,0 0 0,0 0 0,0 0 0,0 1 0,1-1 0,-1 1 0,0-1 0,1 1 0,-1 0 0,1 0 0,0 0 0,-1 0 0,1 1 0,0-1 0,-1 1 1,1-1-1,0 1 0,0 0 0,0 0 0,4 1 0,-4 0-4,1 0 0,0 1 1,0 0-1,-1 0 0,1 0 0,-1 0 1,0 1-1,0-1 0,0 1 0,0 0 1,0-1-1,0 2 0,-1-1 0,1 0 1,-1 0-1,0 1 0,0-1 0,0 1 1,-1 0-1,2 4 0,2 3 142,-2 0 0,1 1 0,-1-1 0,-1 1 0,2 20 0,-4-25-51,-1-1 1,1 1-1,-1-1 1,-1 0-1,1 0 0,-1 0 1,0 1-1,0-2 1,-1 1-1,0 0 0,0 0 1,0-1-1,-1 0 1,1 1-1,-1-1 0,-1-1 1,1 1-1,-1-1 1,-5 5-1,7-6-90,0-1 1,-1 1-1,1-1 1,-1 0-1,1 0 0,-1 0 1,0-1-1,0 1 0,0-1 1,0 0-1,0 0 0,0 0 1,0 0-1,0-1 0,-1 0 1,1 0-1,0 0 1,0 0-1,0-1 0,0 1 1,0-1-1,0 0 0,0-1 1,0 1-1,0 0 0,0-1 1,0 0-1,1 0 1,-7-4-1,9 5-74,0 1 0,0-1 1,1 1-1,-1-1 0,0 0 1,0 1-1,0-1 0,0 0 0,1 0 1,-1 0-1,0 0 0,1 0 1,-1 0-1,0 0 0,1 0 0,0 0 1,-1 0-1,1 0 0,-1 0 0,1 0 1,0 0-1,0 0 0,0 0 1,0 0-1,-1 0 0,2 0 0,-1-1 1,0 1-1,0 0 0,0 0 0,0 0 1,1 0-1,-1 0 0,0 0 1,1 0-1,-1 0 0,1 0 0,-1 0 1,1 0-1,1-1 0,9-10-2198</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19.802"/>
    </inkml:context>
    <inkml:brush xml:id="br0">
      <inkml:brushProperty name="width" value="0.035" units="cm"/>
      <inkml:brushProperty name="height" value="0.035" units="cm"/>
      <inkml:brushProperty name="color" value="#66CC00"/>
    </inkml:brush>
  </inkml:definitions>
  <inkml:trace contextRef="#ctx0" brushRef="#br0">21 0 18452,'-3'4'8334,"3"-4"-8211,-1 17 1494,4 26-1929,5 4 398,94 414 751,-100-451-829,13 33 9,-14-40-11,0-1-1,0 0 0,1 1 0,-1-1 1,0 0-1,1 0 0,0 0 0,-1 0 0,1 0 1,0 0-1,0 0 0,0-1 0,4 3 1,-6-4-4,0 0 0,1 0 0,-1 0 1,0 0-1,0 0 0,1 0 0,-1 0 1,0 0-1,0 0 0,0 0 0,1 0 1,-1 0-1,0 0 0,0 0 1,1-1-1,-1 1 0,0 0 0,0 0 1,0 0-1,1 0 0,-1 0 0,0-1 1,0 1-1,0 0 0,0 0 0,1 0 1,-1-1-1,0 1 0,0 0 0,0 0 1,0 0-1,0-1 0,0 1 0,0 0 1,0 0-1,0-1 0,0 1 1,0 0-1,0 0 0,0-1 0,0 1 1,0-1-1,1-12 57,-2 2-38,0 1 0,-1-1 1,-1 1-1,0 0 1,0 0-1,-1 0 1,0 0-1,-9-14 0,-6-6 1,-25-34 0,26 42-17,0 1 1,-23-20 0,41 40-7,0 1 0,0 0 0,0 0 0,0 0 0,0 0 1,0 0-1,-1 0 0,1 0 0,0-1 0,0 1 0,0 0 0,0 0 0,0 0 0,0 0 0,0 0 1,0 0-1,0 0 0,0 0 0,-1 0 0,1 0 0,0 0 0,0-1 0,0 1 0,0 0 0,0 0 0,0 0 1,0 0-1,-1 0 0,1 0 0,0 0 0,0 0 0,0 0 0,0 0 0,0 0 0,0 0 0,0 0 1,-1 0-1,1 0 0,0 0 0,0 0 0,0 1 0,0-1 0,0 0 0,0 0 0,0 0 0,-1 0 0,1 0 1,0 0-1,0 0 0,0 0 0,0 0 0,0 0 0,0 0 0,0 1 0,0-1 0,0 0 0,0 0 1,0 0-1,0 0 0,-1 0 0,1 0 0,0 0 0,0 0 0,0 1 0,0-1 0,0 0 0,0 0 1,0 0-1,0 0 0,1 8-27,5 0 6,0 1 0,1-1 1,0 0-1,0-1 0,1 1 0,12 8 0,-17-14 18,1 2-75,1 0-1,-1 0 1,1-1-1,0 0 1,1 0-1,-1 0 1,0-1 0,1 0-1,0 0 1,-1 0-1,1 0 1,0-1-1,0 0 1,0 0 0,0-1-1,0 0 1,0 0-1,0 0 1,-1-1-1,1 0 1,0 0 0,0 0-1,0-1 1,-1 0-1,1 0 1,9-5-1,21-16-830</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20.459"/>
    </inkml:context>
    <inkml:brush xml:id="br0">
      <inkml:brushProperty name="width" value="0.035" units="cm"/>
      <inkml:brushProperty name="height" value="0.035" units="cm"/>
      <inkml:brushProperty name="color" value="#66CC00"/>
    </inkml:brush>
  </inkml:definitions>
  <inkml:trace contextRef="#ctx0" brushRef="#br0">78 36 20348,'-9'11'841,"1"1"-1,0 1 1,0-1 0,1 1-1,1 0 1,0 1-1,-5 17 1,7-16-787,1 0 1,0 0 0,1 0 0,0 0 0,1 1-1,1-1 1,1 0 0,0 0 0,1 1-1,0-1 1,5 16 0,-5-26-57,0 1 0,0-1 0,0 0-1,0 0 1,1 0 0,0 0 0,0 0 0,5 6 0,-7-10 3,0 0 0,0 0 0,0 0 0,1 0 1,-1-1-1,0 1 0,0 0 0,0 0 0,1-1 1,-1 1-1,0-1 0,1 1 0,-1-1 0,0 0 0,1 0 1,-1 1-1,0-1 0,1 0 0,-1 0 0,1 0 0,-1 0 1,0-1-1,1 1 0,-1 0 0,1 0 0,-1-1 1,0 1-1,1-1 0,-1 0 0,0 1 0,0-1 0,0 0 1,1 1-1,-1-1 0,0 0 0,0 0 0,0 0 0,1-2 1,6-5 84,0-1 0,0-1 0,-1 1 0,-1-1 0,0-1 0,0 1 0,-1-1 0,0 0 0,4-12 0,-2-1 165,0 0-1,-2-1 1,4-34 0,-7 35-87,-3-33 1,0 9 7,3 88-201,3 1 0,14 61-1,-11-66 42,11 42 14,-17-69-22,2 1 0,-1-1 0,2 0-1,-1 0 1,11 14 0,-15-21-3,1-1 0,0 0-1,1 1 1,-1-1-1,0 0 1,0 0-1,1 1 1,-1-1-1,0 0 1,1 0-1,-1-1 1,1 1 0,-1 0-1,1 0 1,0-1-1,1 1 1,-2-1 0,0 0-1,0 0 1,0 0 0,0 0 0,-1 0 0,1 0-1,0-1 1,0 1 0,0 0 0,0-1 0,0 1 0,-1 0-1,1-1 1,0 1 0,0-1 0,-1 0 0,1 1 0,0-1-1,-1 0 1,1 1 0,0-2 0,3-4 6,-1 0-1,0 0 1,0 0 0,0 0 0,-1-1-1,3-10 1,7-34 21,15-52 58,-23 92-80,0 0 0,0 1 0,2 0 0,-1 0 0,1 0 1,0 1-1,9-10 0,-14 18-7,0 0 0,-1 0 0,1 0 0,0 0 1,0 0-1,0 0 0,0 0 0,0 0 0,0 1 0,0-1 0,1 1 0,-1-1 1,0 0-1,0 1 0,0 0 0,1-1 0,-1 1 0,0 0 0,0-1 1,1 1-1,-1 0 0,0 0 0,1 0 0,-1 0 0,0 1 0,0-1 1,1 0-1,-1 0 0,0 1 0,0-1 0,1 1 0,-1-1 0,0 1 0,0-1 1,0 1-1,0 0 0,0 0 0,0-1 0,0 1 0,0 0 0,0 0 1,0 0-1,1 2 0,4 5-9,0 0-1,-1 1 1,0-1-1,6 16 1,-8-19 8,29 75-14,15 29 38,-46-108-21,14 21 8,-15-21-8,1-1 1,-1 0 0,1 1 0,-1-1-1,0 0 1,1 1 0,-1-1 0,1 0-1,-1 0 1,1 1 0,0-1 0,-1 0-1,1 0 1,-1 0 0,1 0 0,-1 0-1,1 0 1,-1 0 0,1 0 0,0 0-1,-1 0 1,1 0 0,-1 0 0,1 0-1,-1 0 1,1 0 0,-1-1-1,1 1 1,-1 0 0,1 0 0,-1-1-1,1 1 1,-1 0 0,1-1 0,-1 1-1,1-1 1,-1 1 0,0 0 0,1-1-1,-1 1 1,0-1 0,1 1 0,-1-1-1,0 1 1,1-2 0,5-9 41,-1-2 0,0 1 1,-1-1-1,0 1 0,-1-1 0,3-19 1,4-16 28,-7 38-62,12-36 11,-14 43-22,0 0 0,1 0 0,-1 0 0,1 0 0,0 1 0,0-1 0,0 0 0,0 1 0,0-1 1,1 1-1,3-3 0,-5 4-1,0 1 0,0 0 1,-1-1-1,1 1 0,0 0 0,0-1 1,0 1-1,0 0 0,0 0 1,0 0-1,0 0 0,-1 0 1,1 0-1,0 0 0,0 0 1,0 0-1,0 0 0,0 0 1,0 1-1,0-1 0,0 0 1,-1 1-1,1-1 0,0 0 1,0 1-1,0-1 0,-1 1 1,1 0-1,0-1 0,-1 1 0,1-1 1,0 2-1,20 27-39,-18-22 34,13 22-10,-11-20 17,-1 1-1,1-1 0,1 0 1,0-1-1,0 1 1,1-1-1,-1-1 1,13 11-1,-18-17 1,0-1 1,0 1-1,0-1 0,0 1 0,0-1 1,1 1-1,-1-1 0,0 0 1,0 0-1,0 0 0,1 1 0,-1-1 1,0 0-1,0-1 0,1 1 0,-1 0 1,0 0-1,0 0 0,1-1 0,-1 1 1,0-1-1,0 1 0,0-1 0,0 1 1,0-1-1,0 0 0,0 1 0,0-1 1,0 0-1,0 0 0,0 0 0,0 0 1,0 0-1,-1 0 0,1 0 0,0 0 1,-1 0-1,1 0 0,0-2 0,3-5 8,1-1-1,-1 0 0,4-17 0,-7 22-4,14-50 21,-9 29-20,1 1 0,1-1 0,14-28 0,-20 49-29,0 1 0,1 0 1,-1 0-1,1 0 0,-1 0 0,1 0 1,0 0-1,0 1 0,3-3 1,-5 5-1,-1-1 0,1 1-1,0-1 1,-1 1 0,1 0 0,0-1 0,-1 1 0,1 0 0,0 0 0,0 0 0,0-1 0,-1 1 0,1 0 0,0 0 0,0 0 0,-1 0-1,1 0 1,0 1 0,0-1 0,-1 0 0,1 0 0,0 0 0,0 1 0,-1-1 0,1 0 0,0 1 0,-1-1 0,1 0 0,0 1 0,-1-1 0,1 1-1,0-1 1,-1 1 0,1 0 0,-1-1 0,1 1 0,-1-1 0,0 1 0,1 0 0,-1-1 0,0 1 0,1 0 0,-1 0 0,0-1 0,0 1-1,1 0 1,-1 0 0,0-1 0,0 3 0,3 26-1876,0 6-1235</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20.602"/>
    </inkml:context>
    <inkml:brush xml:id="br0">
      <inkml:brushProperty name="width" value="0.035" units="cm"/>
      <inkml:brushProperty name="height" value="0.035" units="cm"/>
      <inkml:brushProperty name="color" value="#66CC00"/>
    </inkml:brush>
  </inkml:definitions>
  <inkml:trace contextRef="#ctx0" brushRef="#br0">22 1 25509,'-10'7'697,"3"4"199,2 1-552,5 2-224,3-1-568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53.968"/>
    </inkml:context>
    <inkml:brush xml:id="br0">
      <inkml:brushProperty name="width" value="0.025" units="cm"/>
      <inkml:brushProperty name="height" value="0.025" units="cm"/>
    </inkml:brush>
  </inkml:definitions>
  <inkml:trace contextRef="#ctx0" brushRef="#br0">190 84 4708,'8'-6'6086,"10"-5"-3363,37-26 2887,-25 9 2126,-37 27-2940,-32 2-4051,19 3-712,0 2 0,0 0 0,1 1 0,0 1 0,1 1 0,0 1 0,0 0 0,1 1 0,0 1 0,-22 21 0,38-33-33,1 1 0,-1-1 0,0 1 0,1-1 0,-1 1 0,0-1 0,1 1 1,-1 0-1,1 0 0,-1-1 0,1 1 0,-1 0 0,1 0 0,0-1 0,-1 1 0,1 0 0,0 0 0,-1 0 0,1 0 0,0 0 0,0-1 0,0 1 1,0 0-1,0 0 0,0 0 0,0 0 0,0 0 0,0 0 0,1-1 0,-1 1 0,0 0 0,0 0 0,1 0 0,-1 0 0,1-1 0,-1 1 0,1 0 1,-1 0-1,1-1 0,-1 1 0,1 0 0,0-1 0,-1 1 0,1-1 0,0 1 0,-1-1 0,1 1 0,0-1 0,0 1 0,-1-1 0,1 0 0,0 1 1,0-1-1,0 0 0,0 0 0,0 0 0,1 0 0,11 4-2,-1-2-1,1 0 1,16 1 0,-13-2-9,-16-1 11,13 1-81,-1 1 0,0 1 0,0-1 0,0 2 0,14 6 0,-24-10 64,0 1-1,-1 0 0,1 0 1,0 0-1,-1 0 0,1 1 1,-1-1-1,0 0 1,1 1-1,-1-1 0,0 1 1,0-1-1,0 1 0,0-1 1,0 1-1,0 0 0,1 2 1,-2-1 12,0-1 0,0 0 1,0 1-1,0-1 0,0 0 1,-1 1-1,1-1 0,-1 0 1,1 0-1,-1 1 1,0-1-1,0 0 0,0 0 1,0 0-1,0 0 0,0 0 1,-1 0-1,-2 2 0,-18 22 135,-1-2 0,-1 0-1,-1-2 1,-2-1 0,0 0-1,-45 24 1,86-70-3306,49-47-5969,-20 22 1960</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21.863"/>
    </inkml:context>
    <inkml:brush xml:id="br0">
      <inkml:brushProperty name="width" value="0.035" units="cm"/>
      <inkml:brushProperty name="height" value="0.035" units="cm"/>
      <inkml:brushProperty name="color" value="#66CC00"/>
    </inkml:brush>
  </inkml:definitions>
  <inkml:trace contextRef="#ctx0" brushRef="#br0">3 19 22749,'-1'-1'189,"1"0"0,0 0 0,-1 0 0,1-1 0,0 1 0,0 0 0,0 0 0,0 0 0,0 0 0,0 0 0,0 0 0,0-1 0,0 1 0,1-2 0,-1 3-103,1 1 0,-1-1 1,1 0-1,-1 0 0,0 0 0,1 0 0,-1 0 1,1 0-1,-1 1 0,0-1 0,1 0 0,-1 0 1,1 0-1,-1 1 0,0-1 0,0 0 0,1 1 0,-1-1 1,0 0-1,1 1 0,-1-1 0,0 0 0,0 1 1,1 0-1,22 34 708,4 16-591,34 89 0,8 60 131,-60-170-321,18 59 20,25 69 56,-52-156-86,1-1 1,-1 0 0,1 0 0,-1 1-1,1-1 1,0 0 0,-1 0-1,1 0 1,0 0 0,0 0 0,0 0-1,0 0 1,0 0 0,2 2-1,-3-3 3,0 0 0,1 0-1,-1 0 1,1 0-1,-1 0 1,0 0-1,1-1 1,-1 1-1,1 0 1,-1 0-1,0 0 1,1 0-1,-1 0 1,0-1 0,1 1-1,-1 0 1,0 0-1,1 0 1,-1-1-1,0 1 1,1 0-1,-1-1 1,0 1-1,0 0 1,1-1-1,-1 1 1,0 0-1,0-1 1,0 1 0,1-1-1,2-6 82,-1 0 0,0-1 1,3-13-1,25-168 546,-19 111-589,39-150-1,-35 184-108,-9 30-229,-1 0 1,0 0-1,-2 0 1,1 0 0,-2-1-1,2-15 1,-4 28-1678</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22.034"/>
    </inkml:context>
    <inkml:brush xml:id="br0">
      <inkml:brushProperty name="width" value="0.035" units="cm"/>
      <inkml:brushProperty name="height" value="0.035" units="cm"/>
      <inkml:brushProperty name="color" value="#66CC00"/>
    </inkml:brush>
  </inkml:definitions>
  <inkml:trace contextRef="#ctx0" brushRef="#br0">0 1 22253,'20'21'1104,"2"-1"352,5 0-327,4-3-409,-2 1-160,11-1-296,-1 0-136,2-3-104,1-2 8,-9-2-520,-4-4-752</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22.939"/>
    </inkml:context>
    <inkml:brush xml:id="br0">
      <inkml:brushProperty name="width" value="0.035" units="cm"/>
      <inkml:brushProperty name="height" value="0.035" units="cm"/>
      <inkml:brushProperty name="color" value="#66CC00"/>
    </inkml:brush>
  </inkml:definitions>
  <inkml:trace contextRef="#ctx0" brushRef="#br0">55 15 17996,'0'-1'279,"0"1"1,0-1-1,0 1 0,0-1 1,-1 0-1,1 1 0,0-1 1,0 1-1,0-1 1,0 1-1,-1-1 0,1 0 1,0 1-1,-1-1 0,1 1 1,0-1-1,-1 1 1,1 0-1,0-1 0,-1 1 1,1-1-1,-1 1 0,1 0 1,-1-1-1,1 1 0,-1 0 1,1-1-1,-1 1 1,1 0-1,-1 0 0,0 0 1,0-1-1,0 2-154,0 0 0,0-1 1,0 1-1,0 0 0,1-1 0,-1 1 0,0 0 1,0 0-1,0 0 0,1 0 0,-1 0 0,0 0 1,1 0-1,-1 2 0,-4 6-232,1 1 1,-5 20-1,4 0 156,1 0 1,2 0-1,0 1 0,6 57 1,30 120-9,-28-178-35,1-1 0,1 0 0,2-1 0,20 41 0,-26-61-5,1 0 1,-1-1-1,2 0 0,-1 0 0,1 0 0,0-1 0,1 1 0,11 8 0,-13-12-1,-1-1 1,1 1-1,0-1 0,1 1 0,-1-1 1,0-1-1,0 1 0,1-1 0,-1 0 0,1 0 1,-1-1-1,1 1 0,0-1 0,-1-1 1,7 0-1,-6 0-52,0 0 0,0-1 0,-1 1 0,1-1 0,0-1 0,-1 1 0,0-1 0,1 0 0,8-7 0,16-17-727</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23.249"/>
    </inkml:context>
    <inkml:brush xml:id="br0">
      <inkml:brushProperty name="width" value="0.035" units="cm"/>
      <inkml:brushProperty name="height" value="0.035" units="cm"/>
      <inkml:brushProperty name="color" value="#66CC00"/>
    </inkml:brush>
  </inkml:definitions>
  <inkml:trace contextRef="#ctx0" brushRef="#br0">18 0 24733,'0'0'3945,"-2"2"-3057,-13 28-480,16 4-368,5 8-40,7 12-8,1 1 8,5-5 8,1-4 0,0-18-8,-2-6 0,-2-15-64,0-7-168,-7-14-1408</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23.454"/>
    </inkml:context>
    <inkml:brush xml:id="br0">
      <inkml:brushProperty name="width" value="0.035" units="cm"/>
      <inkml:brushProperty name="height" value="0.035" units="cm"/>
      <inkml:brushProperty name="color" value="#66CC00"/>
    </inkml:brush>
  </inkml:definitions>
  <inkml:trace contextRef="#ctx0" brushRef="#br0">33 1 22589,'-13'14'1944,"2"4"1377,2 4-2089,9 2-912,0-2-208,9-4-104,2-3-8,5-8-56,1-4-168,-3-6-1096,-2-7 1952</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23.808"/>
    </inkml:context>
    <inkml:brush xml:id="br0">
      <inkml:brushProperty name="width" value="0.035" units="cm"/>
      <inkml:brushProperty name="height" value="0.035" units="cm"/>
      <inkml:brushProperty name="color" value="#66CC00"/>
    </inkml:brush>
  </inkml:definitions>
  <inkml:trace contextRef="#ctx0" brushRef="#br0">1 0 21829,'0'0'1499,"3"2"209,19 13-1257,0 2-1,-1 0 1,0 1-1,30 35 1,-18-13-33,44 70 1,-54-73-282,-2 1 1,-2 1-1,-2 1 1,-1 1-1,-2 0 1,-2 1-1,-1 0 1,-3 1-1,-1 0 1,-3 0-1,0 71 1,-5-94-99,-1 0 0,0 0 1,-6 20-1,6-34-61,0 0 0,0 0 0,0 0 0,-1 0 0,0-1-1,-4 7 1,5-10-45,1 0 0,-1 0-1,0 0 1,0 0-1,0 0 1,0-1-1,0 1 1,0 0-1,0-1 1,-1 0 0,1 0-1,-1 1 1,1-1-1,-1-1 1,-2 2-1,-22-1-1713</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25.212"/>
    </inkml:context>
    <inkml:brush xml:id="br0">
      <inkml:brushProperty name="width" value="0.035" units="cm"/>
      <inkml:brushProperty name="height" value="0.035" units="cm"/>
      <inkml:brushProperty name="color" value="#66CC00"/>
    </inkml:brush>
  </inkml:definitions>
  <inkml:trace contextRef="#ctx0" brushRef="#br0">127 19 15371,'-1'-1'513,"1"-1"1,-1 1-1,1 0 0,-1-1 0,0 1 0,0 0 0,0 0 1,0 0-1,0-1 0,0 1 0,0 0 0,0 0 0,-2-1 0,3 2-350,-1 0 0,1 0 0,-1 0-1,1-1 1,-1 1 0,1 0-1,-1 0 1,1 0 0,-1 0 0,1 0-1,-1 0 1,1 0 0,-1 1-1,1-1 1,-1 0 0,1 0-1,-1 0 1,1 0 0,-1 1 0,1-1-1,-1 0 1,1 0 0,-1 1-1,1-1 1,-1 1 0,-2 3 191,0 0 0,0 0-1,0 0 1,0 0 0,1 1 0,-3 4 0,2-3-413,-1 3 139,-45 97 266,44-95-344,1 1-1,1 0 0,0 0 0,1 1 0,0-1 0,1 1 0,0 14 1,2-15-2,3-11-9,2-3 0,22-3-3,-13 2 10,0 0 0,0 1 0,1 1 1,-1 0-1,16 2 0,-27-1 3,-1 1 0,0-1-1,0 1 1,0-1 0,0 1 0,0 0 0,0 1 0,0-1-1,0 0 1,0 1 0,0 0 0,-1-1 0,1 1 0,-1 0-1,1 0 1,-1 1 0,0-1 0,1 0 0,-1 1 0,-1 0 0,1-1-1,0 1 1,-1 0 0,1 0 0,-1 0 0,0 0 0,0 0-1,0 0 1,0 0 0,0 6 0,0-4 45,-1 1 1,0-1-1,-1 0 0,1 1 0,-1-1 1,0 1-1,0-1 0,-1 0 0,1 0 1,-1 1-1,0-1 0,-1-1 0,1 1 1,-1 0-1,0 0 0,0-1 0,-1 0 1,1 0-1,-1 0 0,0 0 0,-6 4 1,7-5-36,-1 0 1,1 0-1,-1-1 0,0 0 1,0 0-1,0 0 1,0 0-1,0 0 0,0-1 1,0 0-1,0 0 1,-1 0-1,1 0 0,0-1 1,-1 1-1,1-1 1,0 0-1,-1-1 0,1 1 1,-1-1-1,1 0 1,0 0-1,0 0 0,-1 0 1,1-1-1,-7-3 1,-5-9-188</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27.699"/>
    </inkml:context>
    <inkml:brush xml:id="br0">
      <inkml:brushProperty name="width" value="0.035" units="cm"/>
      <inkml:brushProperty name="height" value="0.035" units="cm"/>
      <inkml:brushProperty name="color" value="#66CC00"/>
    </inkml:brush>
  </inkml:definitions>
  <inkml:trace contextRef="#ctx0" brushRef="#br0">0 9 22069,'2'-9'3008,"-1"9"-1735,22 7-449,-4 13-328,3 15-304,4 5-48,-6 6-80,-1-2-8,-2-4-24,-5-4 16,3-6-352,-3-5-624,1-5 1904</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28.555"/>
    </inkml:context>
    <inkml:brush xml:id="br0">
      <inkml:brushProperty name="width" value="0.035" units="cm"/>
      <inkml:brushProperty name="height" value="0.035" units="cm"/>
      <inkml:brushProperty name="color" value="#66CC00"/>
    </inkml:brush>
  </inkml:definitions>
  <inkml:trace contextRef="#ctx0" brushRef="#br0">6 252 21493,'0'0'157,"0"0"1,0 0 0,-1 0 0,1 0-1,0 0 1,0 0 0,0 0 0,-1 0-1,1 0 1,0 0 0,0 0 0,0 0-1,-1 0 1,1-1 0,0 1 0,0 0-1,0 0 1,0 0 0,-1 0 0,1 0-1,0 0 1,0 0 0,0-1 0,0 1-1,-1 0 1,1 0 0,0 0 0,0 0-1,0-1 1,0 1 0,0 0 0,0 0 0,0 0-1,0-1 1,0 1 0,0 0 0,-1 0-1,1 0 1,0-1 0,0 1 0,0 0-1,0 0 1,0 0 0,1-1 0,-1 1-1,0 0 1,0 0 0,0-1 0,8-13 1166,16-16-2137,-23 29 931,14-16-115,0 0 4,0 1 1,21-17-1,-28 27-10,13-11-8,0 0 0,1 2 0,1 0 1,45-20-1,-54 30-440,-6-1-1016</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29.164"/>
    </inkml:context>
    <inkml:brush xml:id="br0">
      <inkml:brushProperty name="width" value="0.035" units="cm"/>
      <inkml:brushProperty name="height" value="0.035" units="cm"/>
      <inkml:brushProperty name="color" value="#66CC00"/>
    </inkml:brush>
  </inkml:definitions>
  <inkml:trace contextRef="#ctx0" brushRef="#br0">1 4 21645,'0'0'3732,"0"2"-2157,2 10-1313,1 0 1,1-1-1,0 1 0,6 11 0,5 14-218,-9-20-31,7 23 31,2-1 1,40 73-1,-43-98-43,-8-16-1,-1-12-1,1-244 32,-4 197-45,1 62 8,0-1 0,0 0 0,0 1 1,0-1-1,-1 1 0,1-1 0,0 1 0,0 0 0,-1-1 0,1 1 0,0 0 0,-1-1 1,1 1-1,0 0 0,-1 0 0,1 1 0,5 13-23,-1 0-1,-1 0 1,0 1 0,2 29-1,1 1 42,-3-24 6,-3-13-8,0 0 1,1-1 0,0 1-1,1 0 1,6 14 0,-9-22-17,0-1 0,0 0 0,0 0 0,0 0 0,0 1 0,0-1 0,1 0 0,-1 0 0,0 1 1,0-1-1,0 0 0,0 0 0,0 0 0,0 1 0,0-1 0,0 0 0,0 0 0,1 0 0,-1 0 0,0 1 0,0-1 0,0 0 1,0 0-1,1 0 0,-1 0 0,0 0 0,0 0 0,0 1 0,1-1 0,-1 0 0,0 0 0,0 0 0,0 0 0,1 0 1,-1 0-1,0 0 0,0 0 0,1 0 0,-1 0 0,0 0 0,0 0 0,0 0 0,1 0 0,-1 0 0,0 0 0,0 0 0,0 0 1,1 0-1,-1-1 0,0 1 0,0 0 0,0 0 0,1 0 0,-1 0 0,0-1 0,6-14-716,1-18-759</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54.464"/>
    </inkml:context>
    <inkml:brush xml:id="br0">
      <inkml:brushProperty name="width" value="0.025" units="cm"/>
      <inkml:brushProperty name="height" value="0.025" units="cm"/>
    </inkml:brush>
  </inkml:definitions>
  <inkml:trace contextRef="#ctx0" brushRef="#br0">64 1 15150,'0'0'13224,"-5"11"-12210,-6 11-788,2 1 0,0-1 0,2 2 1,0-1-1,2 1 0,0 0 0,0 26 1,5-47-217,-1 9 12,2 1 0,-1-1 1,2 1-1,3 16 1,-4-27-18,-1 0 0,1 1 1,0-1-1,0 0 1,-1 1-1,2-1 0,-1 0 1,0 0-1,0 0 0,1 0 1,-1 0-1,1 0 0,-1-1 1,1 1-1,0 0 0,0-1 1,0 1-1,0-1 0,0 0 1,0 0-1,0 0 1,0 0-1,1 0 0,-1 0 1,0 0-1,1-1 0,-1 1 1,0-1-1,4 1 0,-1-2 4,0 1 1,0-1-1,0 0 0,0 0 0,0-1 0,0 1 0,0-1 0,-1 0 0,1 0 0,-1-1 0,0 1 0,1-1 0,-1 0 0,0 0 0,-1-1 0,1 1 0,0-1 0,-1 1 0,0-1 0,3-5 0,-1 2 22,-1 0 0,1 0 0,-1 0 0,-1-1 0,0 1 0,0-1 0,0 0-1,-1 0 1,0 0 0,0 0 0,0-17 0,-3 30-14,0 0 1,0 0-1,-1 0 1,1 0-1,-1 0 1,0 0-1,-5 7 1,-5 14 18,5-5 56,1 0-1,1 1 1,1-1 0,1 1-1,-1 29 1,4-50-92,0-1 0,0 1 0,0 0 0,0 0 0,0 0 0,0 0 0,0-1 0,0 1 0,1 0 0,-1 0 0,0 0 0,0 0 0,1-1 0,-1 1 0,1 0 0,-1 0 0,0-1 0,1 1 0,-1 0 0,1-1 0,0 1 0,-1 0 0,1-1 0,-1 1 0,1-1 0,0 1 0,0-1 0,-1 0 0,1 1 0,0-1 0,0 1 0,-1-1 0,2 0 0,1 0 0,0 1 0,-1-2 0,1 1 0,0 0 0,-1 0 0,1-1 0,0 0 0,-1 1 0,1-1 0,3-2 0,4-2 0,-1 0 0,1 0 0,-1-1 0,13-11 0,-16 12 0,0-1 0,0 0 0,0-1 0,-1 1 0,0-1 0,-1 0 0,1 0 0,-1-1 0,-1 0 0,1 1 0,4-17 0,-8 24-8,0 0-1,0-1 1,0 1-1,0 0 1,0 0-1,0-1 1,0 1 0,0 0-1,-1 0 1,1-1-1,0 1 1,0 0-1,0 0 1,0-1 0,0 1-1,0 0 1,0 0-1,-1-1 1,1 1-1,0 0 1,0 0 0,0 0-1,0-1 1,-1 1-1,1 0 1,0 0-1,0 0 1,-1 0-1,1 0 1,0-1 0,0 1-1,-1 0 1,1 0-1,0 0 1,0 0-1,-1 0 1,1 0 0,0 0-1,0 0 1,-1 0-1,1 0 1,0 0-1,0 0 1,-1 0 0,1 0-1,0 0 1,0 0-1,-1 0 1,1 1-1,0-1 1,0 0 0,-1 0-1,1 0 1,0 0-1,0 0 1,-1 1-1,1-1 1,0 0 0,0 0-1,0 0 1,0 1-1,-1-1 1,1 0-1,0 0 1,0 1-1,-14 9-1180,-36 49-6437,38-43 2889,3-4-2678</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29.632"/>
    </inkml:context>
    <inkml:brush xml:id="br0">
      <inkml:brushProperty name="width" value="0.035" units="cm"/>
      <inkml:brushProperty name="height" value="0.035" units="cm"/>
      <inkml:brushProperty name="color" value="#66CC00"/>
    </inkml:brush>
  </inkml:definitions>
  <inkml:trace contextRef="#ctx0" brushRef="#br0">1 1 22069,'1'69'5323,"6"0"-4219,-4-51-1153,1 1 1,0-1-1,2 0 1,0 0-1,10 20 1,-16-37 48,1 1 0,0 0 0,-1-1 1,1 1-1,0 0 0,0-1 1,0 1-1,1-1 0,-1 0 0,0 1 1,0-1-1,1 0 0,-1 0 0,1 0 1,3 2-1,-5-3-1,1 0 1,-1 0-1,1 0 1,0 0-1,-1 0 1,1 0-1,0 0 1,-1-1-1,1 1 1,0 0-1,-1 0 1,1-1 0,-1 1-1,1 0 1,-1-1-1,1 1 1,-1 0-1,1-1 1,-1 1-1,1-1 1,-1 1-1,1-1 1,-1 1-1,0-1 1,1 0-1,-1 1 1,0-1-1,1 0 1,3-8-4,-1 1 1,0-1-1,-1 0 0,3-13 1,4-35 45,4-95 0,-11 140-60,2 19-8,6 27-23,-9-28 42,56 262 20,-55-259-18,-1-3-27,1 0 1,-1-1-1,1 1 1,0-1-1,0 0 1,1 1-1,5 8 1,5-1-744</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9:04.735"/>
    </inkml:context>
    <inkml:brush xml:id="br0">
      <inkml:brushProperty name="width" value="0.035" units="cm"/>
      <inkml:brushProperty name="height" value="0.035" units="cm"/>
      <inkml:brushProperty name="color" value="#66CC00"/>
    </inkml:brush>
  </inkml:definitions>
  <inkml:trace contextRef="#ctx0" brushRef="#br0">93 26 22261,'24'-26'8306,"-25"28"-8026,-35 79-98,19-47-160,-21 62-1,31-71 24,-8 48 0,14-66-42,1-1 0,-1 1-1,1-1 1,0 1 0,0 0-1,1-1 1,0 1 0,0-1-1,1 1 1,0-1 0,0 0 0,0 0-1,4 6 1,-6-10-2,1-1 0,0 0-1,0 0 1,1 1 0,-1-1 0,0 0 0,0 0 0,0 0-1,1 0 1,-1-1 0,0 1 0,1 0 0,-1-1 0,1 1-1,-1 0 1,1-1 0,-1 0 0,1 1 0,0-1-1,-1 0 1,1 0 0,-1 0 0,1 0 0,0 0 0,-1 0-1,1 0 1,-1-1 0,1 1 0,2-1 0,5-2 5,-1-1 1,0 1 0,0-1 0,9-6-1,-15 8-4,19-11-66,-2-1-1,24-20 1,-1-6-380</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29:04.953"/>
    </inkml:context>
    <inkml:brush xml:id="br0">
      <inkml:brushProperty name="width" value="0.035" units="cm"/>
      <inkml:brushProperty name="height" value="0.035" units="cm"/>
      <inkml:brushProperty name="color" value="#66CC00"/>
    </inkml:brush>
  </inkml:definitions>
  <inkml:trace contextRef="#ctx0" brushRef="#br0">59 0 27110,'-10'0'1352,"1"2"200,-1 2-735,2 2-513,0 2-176,0 1-120,2-2 216</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01.467"/>
    </inkml:context>
    <inkml:brush xml:id="br0">
      <inkml:brushProperty name="width" value="0.035" units="cm"/>
      <inkml:brushProperty name="height" value="0.035" units="cm"/>
      <inkml:brushProperty name="color" value="#66CC00"/>
    </inkml:brush>
  </inkml:definitions>
  <inkml:trace contextRef="#ctx0" brushRef="#br0">201 89 14219,'-1'-15'2800,"1"0"0,0 1 0,5-31 2156,-7 60-4594,-21 137-201,-33 260-84,-8 576 1034,59-536-1063,3-94-29,-25 6 59,11-212-70,7 223 1,18-262 27,1 34 26,-9-99-105,4 99 395,-2-119-295,1-1 0,1 0 1,12 36-1,-8-28-46,-1 0 0,5 45 0,10 44-6,-2-43-3015</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02.570"/>
    </inkml:context>
    <inkml:brush xml:id="br0">
      <inkml:brushProperty name="width" value="0.035" units="cm"/>
      <inkml:brushProperty name="height" value="0.035" units="cm"/>
      <inkml:brushProperty name="color" value="#66CC00"/>
    </inkml:brush>
  </inkml:definitions>
  <inkml:trace contextRef="#ctx0" brushRef="#br0">61 195 18636,'-9'6'1173,"0"0"1,-15 12-1,22-18-1072,1 1 0,0 0 0,-1 0 0,1 0 0,0 0 0,0 1 1,0-1-1,0 0 0,0 0 0,0 1 0,0-1 0,0 0 0,1 1 0,-1-1 1,0 1-1,1-1 0,0 1 0,-1 0 0,1-1 0,0 1 0,-1-1 0,1 1 1,0-1-1,0 1 0,0 0 0,1-1 0,-1 1 0,0-1 0,1 3 0,0-4-69,-1 1-1,1 0 0,0 0 0,-1-1 0,1 1 1,0-1-1,0 1 0,-1 0 0,1-1 1,0 0-1,0 1 0,0-1 0,0 1 0,0-1 1,0 0-1,0 0 0,0 1 0,0-1 1,0 0-1,0 0 0,0 0 0,-1 0 0,3-1 1,23-3 150,-25 4-169,140-48 307,-103 33-291,0 1 0,1 3 0,58-11 0,-25 17-12,0 3 0,129 14 1,-56-2-25,390 21 6,-342-19 14,-114-7-12,483 20-7,-190-19 7,364-4 8,246-83-2,-486 26-1,-19 3-7,-125 27 55,-274 22-45,-10-4 0,-50 4 1,0 1 0,0 1 0,0 0 0,0 2 1,1 0-1,21 4 0,3 3 8,0-1 1,1-2-1,44-1 0,133-13-40,-44-18 192,-60 6-1959,-103 19 255</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03.005"/>
    </inkml:context>
    <inkml:brush xml:id="br0">
      <inkml:brushProperty name="width" value="0.035" units="cm"/>
      <inkml:brushProperty name="height" value="0.035" units="cm"/>
      <inkml:brushProperty name="color" value="#66CC00"/>
    </inkml:brush>
  </inkml:definitions>
  <inkml:trace contextRef="#ctx0" brushRef="#br0">23 25 22813,'-3'3'326,"1"0"0,-1 0 0,0 0 0,1 0 0,0 1 0,-4 7 0,6-11-282,-1 1 0,1-1 0,0 1 0,0-1 1,0 1-1,0-1 0,0 1 0,0-1 0,0 1 0,0 0 1,0-1-1,0 1 0,0-1 0,0 1 0,0-1 0,0 1 1,0-1-1,1 1 0,-1-1 0,0 1 0,0-1 1,1 2-1,0-2-31,0 1 0,0 0 1,0-1-1,0 1 0,0-1 1,0 1-1,0-1 0,0 0 1,0 1-1,0-1 1,0 0-1,0 0 0,0 1 1,0-1-1,0 0 0,2 0 1,13-1 11,1-1 1,-1-1 0,0 0-1,0-1 1,22-8-1,1 1 2,-33 9-24,24-7 16,1 1-1,0 1 1,0 2-1,59-2 1,-87 7-11,-1 0 1,1 1-1,0-1 1,0 0 0,0 1-1,0 0 1,-1-1-1,1 1 1,0 0 0,-1 1-1,1-1 1,-1 0-1,1 1 1,-1-1 0,0 1-1,1 0 1,-1 0-1,0 0 1,2 2 0,-2 0 34,0-1 0,-1 0 0,1 1 1,-1-1-1,1 1 0,-1-1 1,0 1-1,0 0 0,-1-1 1,1 1-1,-1 0 0,0 0 1,0-1-1,0 5 0,-2 10 159,-1 0 0,-1-1-1,0 1 1,-1-1 0,-1 0 0,0 0-1,-2-1 1,-10 18 0,-10 13 140,-46 58 1,51-74-294,-3 4-24,-1 0 1,-47 45-1,69-76-77,3-2-15,0 0-1,1 0 0,-1-1 0,0 1 1,0-1-1,0 1 0,0-1 0,0 0 1,0 0-1,-1 0 0,1 0 0,0 0 1,-3 0-1,-3-3-1579</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03.846"/>
    </inkml:context>
    <inkml:brush xml:id="br0">
      <inkml:brushProperty name="width" value="0.035" units="cm"/>
      <inkml:brushProperty name="height" value="0.035" units="cm"/>
      <inkml:brushProperty name="color" value="#66CC00"/>
    </inkml:brush>
  </inkml:definitions>
  <inkml:trace contextRef="#ctx0" brushRef="#br0">24 686 20892,'-6'15'734,"3"-8"-268,0 0 1,1 1-1,0-1 1,0 0-1,0 1 0,0 12 1,1-19-452,1-1 0,0 0 0,0 1 0,0-1 0,0 0 0,0 1 0,0-1 0,0 0 0,0 1 0,0-1 0,0 0 0,0 1 0,0-1 0,0 0 0,0 1 0,0-1 1,0 0-1,1 1 0,-1-1 0,0 0 0,0 0 0,0 1 0,0-1 0,1 0 0,-1 0 0,0 1 0,0-1 0,1 0 0,-1 0 0,0 1 0,0-1 0,1 0 0,-1 0 0,0 0 0,1 0 0,-1 1 1,0-1-1,1 0 0,-1 0 0,0 0 0,0 0 0,1 0 0,-1 0 0,0 0 0,1 0 0,-1 0 0,0 0 0,1 0 0,-1 0 0,0 0 0,1 0 0,-1-1 0,18-10 407,12-20-28,-1-1 1,-1-1 0,40-64 0,-31 43-219,84-127 227,64-86-133,-177 256-261,0 1 0,1 0 0,0 0-1,14-12 1,-22 22-7,-1-1-1,1 1 0,-1-1 1,1 1-1,-1 0 1,1-1-1,-1 1 1,1-1-1,0 1 0,-1 0 1,1 0-1,-1-1 1,1 1-1,0 0 1,-1 0-1,1 0 1,0 0-1,-1 0 0,1 0 1,0 0-1,-1 0 1,1 0-1,0 0 1,-1 0-1,1 0 0,0 1 1,-1-1-1,1 0 1,0 0-1,-1 1 1,1-1-1,-1 0 1,1 1-1,-1-1 0,1 1 1,-1-1-1,1 0 1,-1 1-1,1-1 1,-1 1-1,1 0 0,0 0 1,7 27 41,-8-28-43,15 103 45,7 34 101,-17-112-315,2 0-1,0 0 1,15 30 0,0-9-1290</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10.786"/>
    </inkml:context>
    <inkml:brush xml:id="br0">
      <inkml:brushProperty name="width" value="0.035" units="cm"/>
      <inkml:brushProperty name="height" value="0.035" units="cm"/>
      <inkml:brushProperty name="color" value="#66CC00"/>
    </inkml:brush>
  </inkml:definitions>
  <inkml:trace contextRef="#ctx0" brushRef="#br0">1 56 8298,'0'0'1664,"0"-1"-1464,0-1-200,0 1 0,0-1 16,0 1 48,0 0 200,0-1 0,0 1-16,5-44-32</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11.718"/>
    </inkml:context>
    <inkml:brush xml:id="br0">
      <inkml:brushProperty name="width" value="0.035" units="cm"/>
      <inkml:brushProperty name="height" value="0.035" units="cm"/>
      <inkml:brushProperty name="color" value="#66CC00"/>
    </inkml:brush>
  </inkml:definitions>
  <inkml:trace contextRef="#ctx0" brushRef="#br0">60 28 20220,'1'-14'1373,"0"0"3776,-42 238-4072,31-158-1073,0 95 0,10-153-37,2 25-266,3-26-109,-4-7 373,-1 0-1,1 0 1,0 0 0,-1 0 0,1 0 0,-1-1 0,1 1 0,-1 0 0,1 0-1,0-1 1,-1 1 0,1 0 0,-1-1 0,0 1 0,1-1 0,-1 1 0,1 0 0,-1-1-1,1 0 1,11-13-341,-2-1 0,1 0 0,-2 0-1,12-26 1,25-70-386,-10-1 377,7-18 271,-45 139 290,0-1-1,1 1 0,-1 14 0,-1 3 6,-8 46 127,3-24-50,2 1 0,0 49-1,6-92-227,0 0-1,1 0 0,0-1 1,0 1-1,2 6 0,-3-11-36,1-1 0,-1 1 0,0 0 0,0 0 0,1 0 0,-1-1 0,0 1 0,1 0 0,-1 0 0,0-1 0,1 1 0,-1 0 0,1-1 0,-1 1 0,1 0 0,0-1 0,-1 1 0,1-1 0,0 1 0,-1-1 0,1 1 0,0-1 0,0 1 0,-1-1 0,1 0 0,0 0 0,0 1 0,0-1 0,-1 0 0,1 0 0,0 0 0,0 0 0,0 0 0,0 0 0,-1 0 0,1 0 0,0 0 0,0 0 0,0 0 0,0-1 0,1 1 0,8-8-619</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11.919"/>
    </inkml:context>
    <inkml:brush xml:id="br0">
      <inkml:brushProperty name="width" value="0.035" units="cm"/>
      <inkml:brushProperty name="height" value="0.035" units="cm"/>
      <inkml:brushProperty name="color" value="#66CC00"/>
    </inkml:brush>
  </inkml:definitions>
  <inkml:trace contextRef="#ctx0" brushRef="#br0">1 327 21285,'0'0'4665,"20"-25"-3713,13 0-256,23-11-352,8-5-16,8-1-224,-2 4-32,-7 3-56,-5 5 80,-8 1-736,-9 4-904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55.216"/>
    </inkml:context>
    <inkml:brush xml:id="br0">
      <inkml:brushProperty name="width" value="0.025" units="cm"/>
      <inkml:brushProperty name="height" value="0.025" units="cm"/>
    </inkml:brush>
  </inkml:definitions>
  <inkml:trace contextRef="#ctx0" brushRef="#br0">132 12 16688,'0'0'9838,"-3"11"-9394,-17 64-5,-42 169 2757,51-190-2476,3 1 1,-3 91 0,12-116-717,-2-9-3,-3-53-33,-9-253-2023,13 284 2042,1 0 0,-1 0 0,0 0 1,1 0-1,-1 0 0,0 0 0,1 0 0,-1 0 0,1 1 0,-1-1 0,1 0 0,0 0 1,-1 0-1,1 1 0,0-1 0,0 0 0,-1 1 0,1-1 0,0 0 0,0 1 1,0 0-1,0-1 0,0 1 0,0-1 0,0 1 0,0 0 0,0-1 0,0 1 1,0 0-1,0 0 0,0 0 0,0 0 0,1 0 0,50 1-100,-19 0 104,-25-3 55,0 0 0,0-1 1,1 0-1,-2 0 1,1-1-1,0 0 1,-1-1-1,0 0 1,0 0-1,0 0 1,0-1-1,-1 0 1,0 0-1,0 0 1,6-11-1,4-4 412,-2-1-1,-1 0 0,20-45 1,-28 56-447,0-1 1,-1 1-1,-1-1 1,0 0-1,3-21 1,-7 33-12,1 0 0,0 0 0,0 0 0,0 0 0,-1 0 0,1 0 0,0 0 0,0 0 0,0 0 0,0 0 0,-1 0 0,1 1 0,0-1 0,0-1 0,0 1 0,-1 0 0,1 0 0,0 0 0,0 0 0,0 0 0,0 0 0,-1 0 0,1 0 0,0 0 0,0 0 0,0 0 0,0 0 0,-1 0 0,1-1 0,0 1 0,0 0 0,0 0 0,0 0 0,0 0 0,0 0 0,-1-1 0,1 1 0,0 0 0,0 0 0,0 0 0,0 0 0,0-1 0,0 1 0,0 0 0,0 0 0,0 0 0,0-1 0,0 1 0,0 0 0,0 0 0,0 0 0,0 0 0,0-1 0,0 1 0,0 0 0,0 0 0,0 0 0,0-1 0,0 1 0,0 0 0,0 0 0,1 0 0,-1 0 0,0-1 0,0 1 0,0 0 0,0 0 0,0 0 0,1 0 0,-8 7 0,-6 20 0,0 1 0,2 0 0,1 1 0,1 0 0,-9 57 0,13-56 0,0 1 0,3-1 0,0 1 0,4 34 0,-2-63 0,0 0 0,0 0 0,1 0 0,-1 1 0,1-1 0,0 0 0,-1 0 0,1-1 0,0 1 0,0 0 0,0 0 0,0 0 0,1 0 0,-1-1 0,0 1 0,1-1 0,-1 1 0,1-1 0,0 1 0,-1-1 0,1 0 0,0 0 0,0 0 0,0 0 0,0 0 0,2 1 0,-3-2 0,1 0 0,-1 0 0,0 0 0,1 0 0,-1-1 0,0 1 0,0 0 0,1 0 0,-1-1 0,0 1 0,1-1 0,-1 1 0,0-1 0,0 1 0,0-1 0,0 0 0,0 0 0,0 0 0,0 1 0,0-1 0,0 0 0,0 0 0,0 0 0,0 0 0,-1-1 0,1 1 0,0 0 0,-1 0 0,1 0 0,-1-1 0,1 1 0,-1 0 0,0 0 0,1-1 0,-1 1 0,0 0 0,0-1 0,0 1 0,0 0 0,0-1 0,-1-1 0,2-9 0,-1 1 0,0-1 0,0 0 0,-1 1 0,-1-1 0,0 1 0,-1 0 0,0-1 0,-1 1 0,0 1 0,0-1 0,-1 0 0,-1 1 0,0 0 0,0 0 0,-1 1 0,0 0 0,0 0 0,-14-12 0,9 14 0,10 9 0,20 14 0,57 15-2118,-59-27 746,-1 0-1,1-2 1,17 2 0,3-3-6620</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12.104"/>
    </inkml:context>
    <inkml:brush xml:id="br0">
      <inkml:brushProperty name="width" value="0.035" units="cm"/>
      <inkml:brushProperty name="height" value="0.035" units="cm"/>
      <inkml:brushProperty name="color" value="#66CC00"/>
    </inkml:brush>
  </inkml:definitions>
  <inkml:trace contextRef="#ctx0" brushRef="#br0">0 274 21213,'17'-14'784,"13"-12"480,12-9-384,21-9-128,0-3-232,10 5-352,-1 3-48,-3 12-888</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14.843"/>
    </inkml:context>
    <inkml:brush xml:id="br0">
      <inkml:brushProperty name="width" value="0.035" units="cm"/>
      <inkml:brushProperty name="height" value="0.035" units="cm"/>
      <inkml:brushProperty name="color" value="#66CC00"/>
    </inkml:brush>
  </inkml:definitions>
  <inkml:trace contextRef="#ctx0" brushRef="#br0">12 1 20892,'0'0'3146,"0"3"-1683,-6 103 959,3-68-2355,1 0 0,4 55 1,-2-91-66,0-1 0,0 1 0,0-1 0,0 1 0,0 0 0,1-1 0,-1 1 0,1-1 1,-1 1-1,1-1 0,-1 1 0,1-1 0,0 1 0,0-1 0,0 0 0,0 1 0,0-1 0,0 0 0,0 0 1,0 0-1,0 1 0,1-1 0,-1 0 0,2 1 0,-1-2 2,0 0 0,0 0-1,0 0 1,0-1 0,0 1-1,0 0 1,0-1 0,-1 0 0,1 1-1,0-1 1,0 0 0,-1 0 0,1 0-1,0 0 1,-1 0 0,1 0-1,-1 0 1,1-1 0,-1 1 0,3-3-1,23-26 92,46-64-1,-55 68-68,1 0 0,1 2-1,2 0 1,31-28 0,-52 51-25,1 0 0,-1-1 0,1 1 0,0 0 0,-1 0 0,1 0 0,0 0 0,0 0 0,0 1 0,-1-1 1,1 1-1,0-1 0,0 1 0,3-1 0,-4 1 0,0 1 0,0-1 0,0 1 0,0-1 0,0 1 0,0-1 0,0 1 0,0 0 0,-1-1 0,1 1 0,0 0 0,0 0 0,-1 0 0,1-1 0,0 1 0,-1 0 0,1 0 0,-1 0 0,1 0 0,-1 0 0,1 0 0,-1 0 0,0 0 0,0 0 0,1 1 0,-1-1 0,0 1 0,4 25 26,-1 0-1,-1 0 1,-2 36 0,1 10 32,-1-71-52,0 0 0,0 1 0,0-1 0,1 1 0,0-1-1,-1 0 1,1 0 0,0 1 0,1 1 0,-2-3-4,0-1 1,1 0-1,-1 1 1,0-1 0,0 0-1,1 0 1,-1 1 0,0-1-1,1 0 1,-1 0 0,0 1-1,1-1 1,-1 0-1,0 0 1,1 0 0,-1 1-1,1-1 1,-1 0 0,0 0-1,1 0 1,-1 0 0,1 0-1,0 0 1,0 0 3,0-1 1,0 1 0,0 0-1,0-1 1,0 1 0,0-1-1,-1 1 1,1-1 0,0 1 0,0-1-1,0 0 1,0 1 0,1-2-1,8-12 75,0 1-1,-1-1 0,0-1 1,-1 0-1,11-27 1,8-15 20,-20 43-86,17-26 17,-22 38-31,0-1-1,0 0 0,0 1 1,0-1-1,1 1 0,-1 0 1,1 0-1,-1 0 0,1 0 1,5-2-1,-8 3-1,1 1-1,-1 0 1,1 0 0,-1 0-1,0 0 1,1 0 0,-1 0-1,1 0 1,-1 0 0,1 0-1,-1 0 1,0 0 0,1 0 0,-1 0-1,1 0 1,-1 0 0,0 0-1,1 0 1,-1 0 0,1 0-1,-1 1 1,0-1 0,1 0-1,-1 0 1,0 1 0,1-1-1,-1 0 1,0 0 0,0 1-1,1-1 1,-1 0 0,0 1-1,0-1 1,1 0 0,-1 1-1,0 0 1,5 21-7,-7 24 6,0-31-30,0 1 0,0-1 0,-2 0 1,0-1-1,0 1 0,-8 14 0,7-21-445,5-8 421,-1 0 0,1 0 0,0 0 0,0 0 0,0 0 0,0 0 0,0 1 0,-1-1 0,1 0 0,0 0 0,0 0 0,0 0 0,-1 0 0,1 0 0,0 0 0,0 0 0,0 0 0,0 0 0,-1 0 0,1 0 1,0 0-1,0 0 0,0 0 0,0 0 0,-1 0 0,1 0 0,0-1 0,0 1 0,0 0 0,0 0 0,-1 0 0,1 0 0,0 0 0,0 0 0,0 0 0,0 0 0,0-1 0,0 1 0,0 0 0,-1 0 0,1 0 0,0 0 0,0-1 0,0 1 0,0 0 0,0 0 0,0 0 1,0 0-1,0-1 0,0 1 0,-4-13-4862</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14.984"/>
    </inkml:context>
    <inkml:brush xml:id="br0">
      <inkml:brushProperty name="width" value="0.035" units="cm"/>
      <inkml:brushProperty name="height" value="0.035" units="cm"/>
      <inkml:brushProperty name="color" value="#66CC00"/>
    </inkml:brush>
  </inkml:definitions>
  <inkml:trace contextRef="#ctx0" brushRef="#br0">3 0 19148,'-2'25'912,"1"-1"72,4 2-984</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15.717"/>
    </inkml:context>
    <inkml:brush xml:id="br0">
      <inkml:brushProperty name="width" value="0.035" units="cm"/>
      <inkml:brushProperty name="height" value="0.035" units="cm"/>
      <inkml:brushProperty name="color" value="#66CC00"/>
    </inkml:brush>
  </inkml:definitions>
  <inkml:trace contextRef="#ctx0" brushRef="#br0">230 1 23237,'-13'3'660,"1"0"0,0 1-1,0 1 1,0 0 0,1 1 0,-1 0 0,-15 11-1,16-9-620,0 1 0,1 0-1,0 0 1,0 1-1,1 0 1,1 1-1,0 0 1,0 0 0,1 1-1,0 0 1,-6 17-1,11-25-38,1 1-1,0 0 0,0 0 1,0 0-1,0-1 1,1 1-1,0 0 0,1 5 1,-1-9-2,0 0 1,0 0 0,0 0-1,0 0 1,0-1-1,0 1 1,0 0 0,1 0-1,-1 0 1,0-1-1,0 1 1,1 0 0,-1 0-1,1-1 1,-1 1-1,1 0 1,-1-1 0,1 1-1,-1 0 1,1-1-1,0 1 1,-1-1-1,1 1 1,0-1 0,-1 0-1,1 1 1,0-1-1,0 1 1,-1-1 0,1 0-1,0 0 1,0 0-1,0 1 1,-1-1 0,1 0-1,0 0 1,0 0-1,0 0 1,0 0 0,-1 0-1,1 0 1,0-1-1,0 1 1,0 0 0,-1 0-1,1-1 1,0 1-1,0 0 1,-1-1 0,1 1-1,0-1 1,-1 1-1,2-1 1,7-5 5,0-1 1,-1 1-1,1-1 1,-1-1-1,-1 0 1,1 0-1,7-12 1,-8 11 5,1 0 1,-1 0-1,2 0 1,-1 1-1,1 1 1,12-9-1,-20 15-10,0 1-1,0-1 0,0 1 1,0-1-1,0 1 0,1 0 1,-1-1-1,0 1 0,0 0 1,0 0-1,0 0 0,1 0 1,-1 0-1,0 0 0,0 0 1,0 0-1,1 0 1,-1 0-1,0 1 0,0-1 1,0 1-1,0-1 0,0 1 1,0-1-1,0 1 0,0-1 1,0 1-1,0 0 0,0 0 1,0-1-1,0 1 0,0 0 1,0 0-1,-1 0 1,1 0-1,0 0 0,-1 0 1,1 0-1,-1 0 0,1 0 1,-1 2-1,5 8-4,-1-1 1,0 1-1,3 19 0,-1-6 18,-5-21-11,1 1-1,-1 0 1,1 0 0,0 0 0,0-1 0,1 1-1,-1-1 1,1 0 0,3 4 0,-5-6 2,0 0-1,0 0 1,0-1 0,0 1 0,0 0 0,0-1 0,0 1 0,0-1 0,0 1-1,1-1 1,-1 1 0,0-1 0,0 0 0,0 0 0,1 0 0,-1 0-1,0 0 1,0 0 0,1 0 0,-1 0 0,0 0 0,0 0 0,1-1 0,-1 1-1,0 0 1,0-1 0,0 1 0,0-1 0,0 1 0,0-1 0,0 0 0,0 0-1,0 1 1,2-3 0,6-6 70,0 0-1,-1-1 0,0 0 1,13-22-1,-12 18-23,1 0-1,12-15 0,-18 25-45,-1 0-1,1 0 1,0 1 0,0-1 0,0 1-1,0 0 1,0 0 0,1 0 0,7-3-1,-12 6-3,1 0 1,0 0-1,-1 0 0,1 0 0,0 0 0,-1 0 0,1 0 0,0 0 0,-1 0 1,1 0-1,0 0 0,-1 0 0,1 0 0,-1 1 0,1-1 0,0 0 0,-1 0 1,1 1-1,-1-1 0,1 0 0,-1 1 0,1-1 0,-1 1 0,1-1 0,-1 1 1,1-1-1,-1 1 0,1-1 0,-1 1 0,0-1 0,1 1 0,-1-1 0,0 1 1,0 0-1,1-1 0,-1 1 0,0 0 0,6 30 6,-6-26-5,1 61 33,-2-51-18,1 0 0,0 0-1,1 0 1,1 0 0,4 18-1,-6-32-10,0 0-1,0-1 1,1 1-1,-1-1 1,0 1-1,0 0 0,0-1 1,0 1-1,0-1 1,1 1-1,-1-1 1,0 1-1,1-1 0,-1 1 1,0-1-1,1 1 1,-1-1-1,0 1 1,1-1-1,-1 0 0,1 1 1,-1-1-1,1 0 1,-1 1-1,1-1 1,-1 0-1,1 1 0,-1-1 1,1 0-1,0 0 1,-1 0-1,1 0 1,-1 0-1,1 1 0,-1-1 1,1 0-1,0 0 1,-1 0-1,1-1 1,-1 1-1,1 0 0,0 0 1,-1 0-1,1 0 1,-1 0-1,1-1 1,-1 1-1,1 0 0,-1-1 1,1 1-1,-1 0 1,1-1-1,-1 1 1,1 0-1,-1-1 0,0 1 1,1-1-1,-1 1 1,0-1-1,1 1 1,-1-1-1,5-5 32,-1 1-1,-1 0 1,1-1-1,3-7 0,68-162 164,-67 164-205,-3 11 1,-1 7-5,-2 1 5,1 1 1,-1-1-1,-1 1 0,0 0 1,0 0-1,0 10 1,2 25 16,-3-42-12,1 1 0,-1 0 1,1 0-1,0 0 0,0-1 0,0 1 1,0 0-1,0-1 0,3 4 1,-4-6-1,0 1 0,0-1 0,1 0 0,-1 0 0,0 1 0,0-1 0,1 0 0,-1 0 0,0 0 0,1 0 0,-1 1 0,0-1 0,1 0 0,-1 0 0,0 0 0,1 0 0,-1 0 0,0 0 0,1 0 0,-1 0-1,0 0 1,1 0 0,-1 0 0,0 0 0,1 0 0,-1 0 0,0-1 0,1 1 0,12-13 2,6-14 32,-1-1 0,-2-1-1,-1-1 1,21-56 0,-36 84 28,-6 39 57,-1-10-97,4-9-15,1 1 0,0 0 1,1 0-1,1 0 0,1 0 0,5 31 1,-6-49-9,0 1 1,0 0 0,1-1 0,-1 1 0,1-1 0,0 1 0,-1-1 0,1 1-1,0-1 1,0 1 0,0-1 0,0 0 0,0 1 0,0-1 0,0 0 0,2 1 0,-2-1-1,0-1 1,0 0 0,0 0 0,-1 1 0,1-1 0,0 0 0,0 0 0,0 0 0,-1 0 0,1 0 0,0 0 0,0 0 0,0 0-1,-1-1 1,1 1 0,0 0 0,0 0 0,0-1 0,-1 1 0,1 0 0,0-1 0,1 0 0,2-2-8,-1 0 0,1-1 1,-1 1-1,0-1 0,0 0 0,0 0 1,0 0-1,4-8 0,5-19-385,-5 1-1053</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16.342"/>
    </inkml:context>
    <inkml:brush xml:id="br0">
      <inkml:brushProperty name="width" value="0.035" units="cm"/>
      <inkml:brushProperty name="height" value="0.035" units="cm"/>
      <inkml:brushProperty name="color" value="#66CC00"/>
    </inkml:brush>
  </inkml:definitions>
  <inkml:trace contextRef="#ctx0" brushRef="#br0">0 55 14843,'3'-23'3705,"-2"6"256,5 3 1032,9 28-4225,-14 10-200,3 21-232,-1 9-96,-3 14-152,2 2-16,-7 0-48,-2-1 0,1-9-40,5-5-264,4-14-1072,3-6-800</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18.843"/>
    </inkml:context>
    <inkml:brush xml:id="br0">
      <inkml:brushProperty name="width" value="0.035" units="cm"/>
      <inkml:brushProperty name="height" value="0.035" units="cm"/>
      <inkml:brushProperty name="color" value="#66CC00"/>
    </inkml:brush>
  </inkml:definitions>
  <inkml:trace contextRef="#ctx0" brushRef="#br0">17 484 18452,'-13'17'3517,"10"-12"-149,9-13-1897,14-23-935,-2 0 0,-1-2 0,-1 1 0,12-41 0,0 4-290,66-142-79,-83 194-169,-11 17 2,0 0-1,0 0 1,0-1 0,1 1-1,-1 0 1,0 0-1,0 0 1,0 0-1,0 0 1,1 0-1,-1 0 1,0 0-1,0 0 1,0 0-1,1 0 1,-1 0 0,0 0-1,0 0 1,0 0-1,0 0 1,1 1-1,-1-1 1,0 0-1,0 0 1,0 0-1,0 0 1,0 0-1,1 0 1,-1 0 0,0 0-1,0 1 1,0-1-1,0 0 1,0 0-1,0 0 1,0 0-1,1 0 1,-1 1-1,0-1 1,0 0 0,0 0-1,0 0 1,0 0-1,0 1 1,0-1-1,0 0 1,4 37-37,-4 25 222,-10 91 0,-5-46-923,-2 0-3527,18-114 2454</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19.173"/>
    </inkml:context>
    <inkml:brush xml:id="br0">
      <inkml:brushProperty name="width" value="0.035" units="cm"/>
      <inkml:brushProperty name="height" value="0.035" units="cm"/>
      <inkml:brushProperty name="color" value="#66CC00"/>
    </inkml:brush>
  </inkml:definitions>
  <inkml:trace contextRef="#ctx0" brushRef="#br0">40 65 13571,'2'31'2145,"-1"-1"-1,-1 0 1,-5 40 0,4-60-1631,0-1 0,1 1 0,1 14 0,-1-23-428,0 1 0,0-1 0,1 1 0,-1-1 0,0 1 0,1-1 0,-1 0 0,1 1 0,0-1 1,-1 0-1,1 1 0,0-1 0,2 2 0,-3-2-56,1-1 0,0 0 0,0 1 0,-1-1 0,1 0 0,0 0 0,0 1 0,-1-1 1,1 0-1,0 0 0,0 0 0,0 0 0,-1 0 0,1 0 0,0 0 0,0 0 0,0 0 0,-1-1 0,1 1 0,0 0 0,0 0 0,-1-1 1,1 1-1,0-1 0,-1 1 0,1 0 0,0-1 0,0 0 0,5-3-8,-1-1 1,0 0-1,1 0 0,-2 0 1,1-1-1,-1 1 1,1-1-1,-2 0 0,1-1 1,-1 1-1,0 0 0,0-1 1,0 0-1,1-8 1,1-4 144,-1 0 1,-1 0-1,0 0 1,-1-21 0,-2 34-67,0 1 0,-1 0 1,1-1-1,-1 1 1,-1 0-1,1 0 0,-1 0 1,1 0-1,-1 0 1,-1 0-1,-3-6 0,5 9-79,0 1-1,0 0 1,0-1-1,0 1 1,0 0-1,-1 0 1,1 0-1,0 0 0,-1 0 1,1 0-1,-1 0 1,1 0-1,-1 1 1,1-1-1,-1 0 1,1 1-1,-1-1 1,0 1-1,1 0 0,-1 0 1,0-1-1,1 1 1,-1 0-1,0 0 1,1 1-1,-1-1 1,0 0-1,1 0 1,-1 1-1,0-1 0,1 1 1,-1 0-1,1-1 1,-1 1-1,1 0 1,-1 0-1,1 0 1,0 0-1,-3 2 1,0 1-16,-1 0 0,0 1 0,1-1 0,0 1 1,0 0-1,0 1 0,1-1 0,0 1 0,0-1 1,0 1-1,-2 7 0,0 2-246,1 0 0,0 0 0,-2 23 0,5-35 63,1 0-1,-1 0 1,1 0 0,0 0-1,0 0 1,0 0 0,1 0-1,-1-1 1,1 1-1,-1 0 1,1 0 0,0 0-1,0-1 1,2 4 0,9 8 813</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19.388"/>
    </inkml:context>
    <inkml:brush xml:id="br0">
      <inkml:brushProperty name="width" value="0.035" units="cm"/>
      <inkml:brushProperty name="height" value="0.035" units="cm"/>
      <inkml:brushProperty name="color" value="#66CC00"/>
    </inkml:brush>
  </inkml:definitions>
  <inkml:trace contextRef="#ctx0" brushRef="#br0">0 1 12787,'3'17'2720,"4"0"1881,0-1-2912,5 1-433,1-4-40,-3-3-72,1-4-39,-5-6 55,-2-4-352,-4-8-296,0-4-176,-6-2-216,1-1-104,-4 6-680,1 3-1024</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20.070"/>
    </inkml:context>
    <inkml:brush xml:id="br0">
      <inkml:brushProperty name="width" value="0.035" units="cm"/>
      <inkml:brushProperty name="height" value="0.035" units="cm"/>
      <inkml:brushProperty name="color" value="#66CC00"/>
    </inkml:brush>
  </inkml:definitions>
  <inkml:trace contextRef="#ctx0" brushRef="#br0">96 44 23021,'1'-42'4653,"-1"41"-3774,-3 2-364,0 1-482,-1 1 0,1 0 0,-1-1 0,1 1 1,0 1-1,0-1 0,1 0 0,-1 1 1,1-1-1,-1 1 0,1 0 0,0-1 1,-2 9-1,-4 8-30,-6 32 0,10-36 32,-4 13-28,2 1 0,1-1 0,1 1 0,1 0 0,2 0-1,3 33 1,-2-60-6,0-1-1,1 1 0,-1 0 0,1 0 1,0-1-1,-1 1 0,1 0 1,1-1-1,-1 1 0,0-1 0,3 4 1,-4-6-1,0 0 0,1 1 0,-1-1 0,1 0 0,-1 1 0,0-1 1,1 0-1,-1 0 0,1 1 0,-1-1 0,1 0 0,-1 0 0,1 0 1,-1 0-1,1 0 0,-1 1 0,1-1 0,-1 0 0,1 0 0,-1 0 1,1 0-1,-1-1 0,1 1 0,0 0 0,0-1 0,1 1 1,-1-1-1,0 0 0,1 0 1,-1 0-1,0 0 0,1 0 1,-1 0-1,0 0 0,0 0 1,1-2-1,10-13 17,0-1 0,-1 0 0,-2-1 0,16-38 0,-10 16 20,13-57 0,-18 39-6,-9 53-28,-1 1 0,0-1 0,0 0 0,0 0 0,0 0 0,-1 0 0,0 1 0,0-1 0,-3-7 0,4 11-3,0 0 1,-1 1-1,1-1 0,0 0 0,-1 0 0,1 0 1,-1 1-1,1-1 0,-1 0 0,1 1 1,-1-1-1,1 0 0,-1 1 0,0-1 0,1 1 1,-1-1-1,0 1 0,1-1 0,-1 1 1,0-1-1,0 1 0,-1-1 0,1 1-10,0 1 0,0-1 0,1 0 1,-1 0-1,0 1 0,0-1 0,1 0 0,-1 1 0,0-1 0,1 0 0,-1 1 0,0-1 0,1 1 0,-1 0 0,1-1 0,-1 1 0,1-1 0,-1 1 0,0 1 0,-2 2-141,0 2 1,1-1-1,-1 0 0,1 0 0,-2 8 0,-4 21-1104,2 8-791</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20.257"/>
    </inkml:context>
    <inkml:brush xml:id="br0">
      <inkml:brushProperty name="width" value="0.035" units="cm"/>
      <inkml:brushProperty name="height" value="0.035" units="cm"/>
      <inkml:brushProperty name="color" value="#66CC00"/>
    </inkml:brush>
  </inkml:definitions>
  <inkml:trace contextRef="#ctx0" brushRef="#br0">25 1 23613,'-8'14'1088,"3"2"113,-3-2-289,5-4-552,7-4-184,-2-3-80,-1-3-968,13-19-385</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55.897"/>
    </inkml:context>
    <inkml:brush xml:id="br0">
      <inkml:brushProperty name="width" value="0.025" units="cm"/>
      <inkml:brushProperty name="height" value="0.025" units="cm"/>
    </inkml:brush>
  </inkml:definitions>
  <inkml:trace contextRef="#ctx0" brushRef="#br0">187 59 9417,'0'0'8894,"1"-10"-4175,3-29-817,-4 39-3841,0 0 0,0-1 1,0 1-1,1 0 0,-1 0 0,0-1 0,0 1 0,0 0 1,0 0-1,0-1 0,0 1 0,0 0 0,0 0 0,0-1 0,0 1 1,0 0-1,0 0 0,0-1 0,0 1 0,-1 0 0,1-1 0,0 1 1,0 0-1,0 0 0,0 0 0,0-1 0,-1 1 0,1 0 1,0 0-1,0 0 0,0-1 0,-1 1 0,1 0 0,0 0 0,0 0 1,0 0-1,-1-1 0,1 1 0,0 0 0,0 0 0,-1 0 0,1 0 1,0 0-1,0 0 0,-1 0 0,1 0 0,0 0 0,-1 0 1,1 0-1,0 0 0,0 0 0,-1 0 0,1 0 0,0 0 0,0 0 1,-1 0-1,-10 9 670,5 2-612,-1-1 0,2 1 0,-1 0 0,1 1 0,1-1 0,0 1 0,-4 21-1,-11 91 547,18-119-663,-9 123-2,9-110 0,2 0 0,0 0 0,0-1 0,2 1 0,5 19 0,-8-37 0,0 3-7,1 0 0,0 0 0,0-1 0,0 1-1,0 0 1,0-1 0,0 1 0,1-1 0,-1 0 0,1 1 0,0-1 0,-1 0-1,1 0 1,4 4 0,-7-31-4237,-6 4 960,-1 1-1,-1 0 0,-14-23 1,-18-25-131,7 12 9051,30 50-4823,-2-10 5138,24 14-3156,-13 2-3134,36 2-156,73 14 1,10 0-6215,-74-14 57,-6-1-4660</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20.613"/>
    </inkml:context>
    <inkml:brush xml:id="br0">
      <inkml:brushProperty name="width" value="0.035" units="cm"/>
      <inkml:brushProperty name="height" value="0.035" units="cm"/>
      <inkml:brushProperty name="color" value="#66CC00"/>
    </inkml:brush>
  </inkml:definitions>
  <inkml:trace contextRef="#ctx0" brushRef="#br0">91 1 19148,'-8'11'510,"0"0"0,1 0-1,0 1 1,1 0 0,0 0 0,1 0 0,-6 22-1,1 5-417,-5 48-1,11-60 73,0 32 0,4-49-80,1 0 0,-1 0 0,2 0 0,-1 0 0,1 0 0,5 12 0,-7-21-63,1 0 0,-1 1 0,0-1 0,1 0 0,0 0 0,-1 0-1,1 0 1,0 0 0,-1 0 0,1 0 0,0 0 0,0 0 0,0 0 0,0-1 0,0 1-1,0 0 1,1 0 0,-1-1-2,0 1-1,0-1 1,-1 0-1,1 0 1,0 0-1,0 0 0,0 0 1,0 0-1,-1 0 1,1 0-1,0-1 1,0 1-1,0 0 1,-1 0-1,1-1 1,0 1-1,0 0 0,-1-1 1,2 0-1,2-3 67,0 1 0,0-1 0,0 0 0,0 0 0,-1-1 0,5-7 0,4-9 159,0 0-1,-2-1 1,0-1-1,-2 0 0,0 0 1,-2 0-1,-1-1 1,0 0-1,-2 0 0,0-1 1,-3-46-1,0 66-190,-1 0 0,0 0 0,0 0 1,0 0-1,-1 0 0,0 0 0,0 1 0,0-1 0,0 1 0,-5-7 0,7 11-51,0 0 1,-1-1-1,1 1 0,0-1 0,-1 1 1,1 0-1,-1-1 0,1 1 0,0 0 1,-1-1-1,1 1 0,-1 0 0,1 0 0,-1 0 1,1-1-1,-1 1 0,1 0 0,-1 0 1,1 0-1,-1 0 0,0 0 0,1 0 1,-1 0-1,1 0 0,-1 0 0,1 0 0,-1 0 1,1 0-1,-1 0 0,1 1 0,-1-1 1,1 0-1,-1 0 0,1 1 0,-1-1 1,1 0-1,0 0 0,-1 1 0,1-1 0,-1 0 1,1 1-1,0-1 0,-1 1 0,1-1 1,0 1-1,-1-1 0,1 0 0,0 1 1,0-1-1,0 1 0,-1-1 0,1 1 0,0-1 1,0 2-1,-11 27-19,11-29 18,-6 23-37,-5 17-234,2 0-1,1 1 1,-3 46-1,11-85 18,0 1 0,0-1 0,-1 1 0,1-1 0,1 1 1,-1-1-1,0 0 0,1 1 0,-1-1 0,1 1 0,0-1 0,-1 0 0,1 0 0,0 1 0,2 1 0,8-1-4439</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20.987"/>
    </inkml:context>
    <inkml:brush xml:id="br0">
      <inkml:brushProperty name="width" value="0.035" units="cm"/>
      <inkml:brushProperty name="height" value="0.035" units="cm"/>
      <inkml:brushProperty name="color" value="#66CC00"/>
    </inkml:brush>
  </inkml:definitions>
  <inkml:trace contextRef="#ctx0" brushRef="#br0">45 1 18212,'-19'102'3415,"-6"134"-1,25-234-3378,-1 5 91,1 0 1,0 0 0,3 13-1,-3-19-113,0 0 1,0-1-1,0 1 0,0 0 0,1-1 0,-1 1 0,0 0 0,1-1 1,-1 1-1,0 0 0,1-1 0,-1 1 0,1-1 0,-1 1 0,1-1 0,-1 1 1,1-1-1,-1 1 0,2 0 0,-1-1 1,0 0 1,-1 0-1,1 0 0,0 0 1,0 0-1,0 0 1,0-1-1,-1 1 0,1 0 1,0 0-1,0-1 0,0 1 1,-1 0-1,1-1 1,0 1-1,-1-1 0,1 1 1,0-1-1,-1 1 1,1-1-1,1 0 0,8-9 104,-1-1 0,1 0 0,-2 0-1,1 0 1,12-25 0,26-68 86,-38 83-169,-3 9 50,-1-1 1,0 0-1,-1-1 0,0 1 0,-1-1 0,0 0 0,0-21 0,-2 33-67,-1 1 0,0 0 0,-1 0-1,1 0 1,0-1 0,0 1 0,0 0-1,-1 0 1,1 0 0,-1 0 0,1-1 0,-1 1-1,1 0 1,-1 0 0,0 0 0,1 0-1,-1 0 1,0 0 0,-1-1 0,1 2-4,0 0 1,0-1-1,0 1 1,0 0-1,1 0 1,-1 0-1,0-1 0,0 1 1,0 0-1,0 0 1,0 0-1,0 1 1,0-1-1,1 0 1,-1 0-1,0 0 1,0 1-1,0-1 1,0 0-1,0 1 0,-4 2 21,1-1 0,0 1 0,0 0-1,1 0 1,-1 0 0,1 1-1,-1-1 1,-3 6 0,-4 6-22,1 1-1,1-1 1,0 1 0,1 1 0,1 0-1,0 0 1,2 0 0,0 1-1,-3 19 1,8-36-16,-1-1-1,1 1 1,0-1-1,0 0 1,0 1 0,0-1-1,0 0 1,0 1-1,0-1 1,0 1-1,0-1 1,0 0 0,0 1-1,0-1 1,0 0-1,0 1 1,0-1-1,1 0 1,-1 1-1,0-1 1,0 0 0,0 1-1,1-1 1,-1 0-1,0 1 1,0-1-1,0 0 1,1 1 0,0-1-1,8-5-158,8-17-501,-1-4-653,-1-5-471</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21.360"/>
    </inkml:context>
    <inkml:brush xml:id="br0">
      <inkml:brushProperty name="width" value="0.035" units="cm"/>
      <inkml:brushProperty name="height" value="0.035" units="cm"/>
      <inkml:brushProperty name="color" value="#66CC00"/>
    </inkml:brush>
  </inkml:definitions>
  <inkml:trace contextRef="#ctx0" brushRef="#br0">19 70 11947,'0'0'9049,"1"5"-6735,1 9-1907,-1 0-1,-1 1 1,0-1-1,-1 0 0,0 1 1,-1-1-1,-5 16 1,-3 36-302,10-63-100,-1 14 13,0 0 0,2 18 0,-1-32-13,0 0-1,1 1 0,-1-1 0,1 0 0,0 0 0,0 0 0,0 1 0,0-1 0,0 0 1,1 0-1,-1 0 0,1-1 0,0 1 0,0 0 0,0-1 0,0 1 0,4 3 0,-4-6 8,0 1-1,-1 0 0,1 0 1,0-1-1,0 1 0,0-1 1,0 0-1,0 0 0,0 1 1,0-1-1,0-1 0,0 1 1,0 0-1,0 0 0,0-1 1,0 1-1,0-1 0,-1 1 1,1-1-1,0 0 0,0 0 1,0 0-1,-1 0 0,1 0 1,-1 0-1,3-2 1,5-4 69,-1 0 1,0-1-1,10-11 1,-6 5 55,0-2 1,-1 0-1,-1 0 1,-1-1-1,13-29 1,-17 32-18,0 1-1,-1-1 1,0 0 0,-2 0 0,1 0 0,-2 0 0,0-1 0,-1-18 0,0 29-97,-1 0 0,1 0 0,-1 0 0,0 0 0,-1 0 0,1 0 0,-1 0 0,1 0 0,-1 0 0,0 0 0,-1 1 0,1-1 0,-1 1 0,1 0 0,-1 0 0,-6-5 0,7 6-22,0 1-1,0 0 1,0-1 0,0 1-1,-1 0 1,1 0 0,0 1-1,0-1 1,-1 0 0,1 1-1,0-1 1,-1 1 0,1 0-1,-1 0 1,1 0 0,-1 0-1,1 0 1,0 1 0,-1-1 0,1 1-1,0-1 1,-1 1 0,1 0-1,0 0 1,0 0 0,0 0-1,0 0 1,0 1 0,0-1-1,-2 3 1,0-1-144,0 1 0,1 0 0,0 0 0,-1 0 0,2 1 0,-1-1 0,0 1 0,1 0 0,0-1 0,0 1 0,1 0 0,-3 8 0,2 13-1933</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21.985"/>
    </inkml:context>
    <inkml:brush xml:id="br0">
      <inkml:brushProperty name="width" value="0.035" units="cm"/>
      <inkml:brushProperty name="height" value="0.035" units="cm"/>
      <inkml:brushProperty name="color" value="#66CC00"/>
    </inkml:brush>
  </inkml:definitions>
  <inkml:trace contextRef="#ctx0" brushRef="#br0">129 1 24877,'-1'0'155,"0"0"0,0 0-1,0 0 1,0 0-1,0 0 1,0 0-1,0 0 1,0 0 0,0 1-1,0-1 1,1 0-1,-1 1 1,0-1 0,0 1-1,0-1 1,0 1-1,0-1 1,1 1 0,-1 0-1,0-1 1,0 1-1,0 1 1,-16 20 195,13-15-56,-8 12-259,0 2 1,2 0-1,0 0 1,2 0 0,0 1-1,1 1 1,1-1-1,2 1 1,0 0-1,1 0 1,1 0-1,1 1 1,4 30-1,-3-48-36,1 0 0,0 0 0,0 0 0,0-1 0,1 1 1,0 0-1,0 0 0,1-1 0,-1 1 0,7 7 0,-8-11 0,1-1 1,-1 1 0,1-1-1,-1 1 1,1-1 0,0 0-1,0 0 1,0 1 0,0-1 0,0-1-1,0 1 1,0 0 0,0 0-1,0-1 1,0 1 0,0-1-1,0 0 1,1 0 0,-1 1-1,0-1 1,0-1 0,0 1-1,0 0 1,1 0 0,-1-1-1,0 0 1,0 1 0,0-1 0,0 0-1,0 0 1,0 0 0,0 0-1,2-2 1,10-5 6,0-2 0,-1 1 1,0-2-1,18-18 0,43-54-33,-72 81 24,-1 1-2,1-1-103,0 0 1,0-1-1,0 1 0,-1 0 0,1-1 0,-1 0 0,1 1 1,-1-1-1,0 0 0,0 0 0,2-5 0,-3-8-1549</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22.203"/>
    </inkml:context>
    <inkml:brush xml:id="br0">
      <inkml:brushProperty name="width" value="0.035" units="cm"/>
      <inkml:brushProperty name="height" value="0.035" units="cm"/>
      <inkml:brushProperty name="color" value="#66CC00"/>
    </inkml:brush>
  </inkml:definitions>
  <inkml:trace contextRef="#ctx0" brushRef="#br0">0 193 21749,'0'0'1168,"2"0"440,27-12-367,-2-8-209,4-4-160,9-5-424,3-1-136,3 4-248,-3 4-40,-10 4 32,-13 7-184</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22.370"/>
    </inkml:context>
    <inkml:brush xml:id="br0">
      <inkml:brushProperty name="width" value="0.035" units="cm"/>
      <inkml:brushProperty name="height" value="0.035" units="cm"/>
      <inkml:brushProperty name="color" value="#66CC00"/>
    </inkml:brush>
  </inkml:definitions>
  <inkml:trace contextRef="#ctx0" brushRef="#br0">1 73 20532,'0'0'4073,"17"5"-3321,3-8-239,9-4-105,2-1 0,4-2-328,-2-2-40,-5-1 88,-2 0-464,-9 2-913</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22.986"/>
    </inkml:context>
    <inkml:brush xml:id="br0">
      <inkml:brushProperty name="width" value="0.035" units="cm"/>
      <inkml:brushProperty name="height" value="0.035" units="cm"/>
      <inkml:brushProperty name="color" value="#66CC00"/>
    </inkml:brush>
  </inkml:definitions>
  <inkml:trace contextRef="#ctx0" brushRef="#br0">1 144 23933,'0'0'1203,"0"2"96,7 23-809,-2 0 0,4 51 0,-6-46-358,13 167 129,-17-221-225,1 0 0,1-1 0,1 1 1,7-29-1,31-95 51,-34 129-78,1 0 0,1 0 1,1 0-1,1 1 0,16-24 0,-21 36-8,0 0 0,1 0 0,0 0 0,-1 1 0,2 0 0,-1 0 0,10-6 0,-11 9-3,-1 0 0,1 0 0,0 0 1,-1 1-1,1-1 0,0 1 1,0 0-1,0 0 0,0 1 0,0 0 1,0 0-1,9 1 0,-13-1 4,0 0-1,0 0 1,1 0-1,-1 0 1,0 0-1,0 0 1,0 0-1,0 1 1,-1-1-1,1 0 1,0 1-1,0-1 1,0 1-1,0-1 1,0 1-1,0-1 1,0 1-1,-1 0 1,1-1-1,0 1 1,-1 0-1,1 0 1,0 0-1,-1-1 1,1 1-1,-1 0 1,1 0-1,-1 0 1,0 0-1,1 0 1,-1 0-1,0 0 1,1 0-1,-1 0 1,0 0-1,0 0 1,0 0-1,0 0 1,0 0-1,0 0 1,0 0-1,-1 0 1,1 0-1,0 0 1,0 0-1,-1 0 1,1 0-1,-1 0 1,1 0-1,-1 0 1,0 1-1,-3 5 69,-1 0 0,1 0-1,-1 0 1,-11 11 0,-7 4 31,-1-1 0,-1-1-1,-1-1 1,-48 26 0,71-44-261,4-2 60,0 0-1,0 0 1,0 0-1,0 0 1,0 0-1,0 0 1,0 1-1,0-1 1,0 0 0,0 0-1,2 0 1,-1 0-153,18-9-1500</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23.168"/>
    </inkml:context>
    <inkml:brush xml:id="br0">
      <inkml:brushProperty name="width" value="0.035" units="cm"/>
      <inkml:brushProperty name="height" value="0.035" units="cm"/>
      <inkml:brushProperty name="color" value="#66CC00"/>
    </inkml:brush>
  </inkml:definitions>
  <inkml:trace contextRef="#ctx0" brushRef="#br0">11 1 21749,'-5'8'1416,"3"1"496,-1 0-343,4 1-585,3-2-424,1-1-360,0-1-128,1-6-104,-2-7-440,1-12-848</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23.865"/>
    </inkml:context>
    <inkml:brush xml:id="br0">
      <inkml:brushProperty name="width" value="0.035" units="cm"/>
      <inkml:brushProperty name="height" value="0.035" units="cm"/>
      <inkml:brushProperty name="color" value="#66CC00"/>
    </inkml:brush>
  </inkml:definitions>
  <inkml:trace contextRef="#ctx0" brushRef="#br0">45 27 16804,'-1'-13'2261,"0"6"585,1 1 3004,0 10-5037,-20 200 645,-2 79-1492,22-280 7,1 33 86,0-35-92,-1 1 1,0-1-1,0 0 1,0 0-1,0 1 1,1-1-1,-1 0 1,1 0-1,-1 0 1,1 1-1,-1-1 1,1 0-1,-1 0 1,1 0-1,0 0 1,0 0-1,0 0 1,0 0-1,0 0 1,0-1-1,0 1 1,1 1-1,3-5-1263,0-6-692</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24.535"/>
    </inkml:context>
    <inkml:brush xml:id="br0">
      <inkml:brushProperty name="width" value="0.035" units="cm"/>
      <inkml:brushProperty name="height" value="0.035" units="cm"/>
      <inkml:brushProperty name="color" value="#66CC00"/>
    </inkml:brush>
  </inkml:definitions>
  <inkml:trace contextRef="#ctx0" brushRef="#br0">23 9 22285,'0'0'3499,"0"2"-1918,5 77-80,-5-47-1460,2-1-1,1 0 0,11 46 1,-13-74-40,0 0 1,0 0 0,0-1-1,0 1 1,0-1 0,0 1-1,1 0 1,-1-1 0,1 0-1,0 1 1,0-1 0,0 0-1,3 3 1,-4-5-2,0 1 0,0-1 1,1 1-1,-1-1 0,0 0 0,0 0 0,1 1 0,-1-1 1,0 0-1,0 0 0,1 0 0,-1 0 0,0 0 1,0-1-1,1 1 0,-1 0 0,0-1 0,0 1 0,1 0 1,-1-1-1,0 0 0,0 1 0,0-1 0,0 0 0,0 1 1,0-1-1,0 0 0,0 0 0,0 0 0,0 0 1,-1 0-1,2-2 0,8-8 9,-1-1 1,0 0-1,-1-1 1,-1 0-1,7-14 0,27-75 63,-32 76-60,-2 1 0,-6 20-11,0 1-1,0 0 1,1-1-1,-1 1 1,1 0 0,0-1-1,0 1 1,5-7-1,-6 13-8,0 0-1,-1 0 1,1 0-1,-1 0 1,1 1-1,-1-1 0,0 0 1,0 0-1,0 5 1,-3 110 30,-26 164 0,21-229 63,2 1-1,3 0 1,6 104 0,-2-153-80,0-1 1,-1 1 0,0-1 0,0 1 0,0 0-1,0-1 1,-1 1 0,1 0 0,-1-1 0,0 1-1,0-1 1,0 1 0,-3 3 0,3-5 7,0-1 0,-1 1 0,1-1 1,-1 0-1,1 0 0,-1 1 0,0-1 0,1 0 0,-1 0 1,0 0-1,0-1 0,0 1 0,0 0 0,0-1 1,0 1-1,0-1 0,0 0 0,0 1 0,0-1 1,0 0-1,0 0 0,0-1 0,0 1 0,0 0 1,-2-1-1,-3-1 17,1 1 0,-1-1 1,0 0-1,1-1 0,-1 0 0,1 0 1,0 0-1,0-1 0,0 0 0,-7-6 1,5 3-22,0 0 0,1 0 0,-1-1 0,1 0 0,1-1 0,-6-8 0,10 13-18,1 1 0,-1-1 0,1 1 1,0-1-1,0 1 0,0-1 0,1 0 0,-1 1 0,1-1 1,0 0-1,0 0 0,0 1 0,1-1 0,-1 0 1,1 1-1,0-1 0,0 0 0,2-4 0,3-6-301,0-1 0,2 1-1,9-13 1,-7 10-359,15-26-1306,1-3-187</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56.223"/>
    </inkml:context>
    <inkml:brush xml:id="br0">
      <inkml:brushProperty name="width" value="0.025" units="cm"/>
      <inkml:brushProperty name="height" value="0.025" units="cm"/>
    </inkml:brush>
  </inkml:definitions>
  <inkml:trace contextRef="#ctx0" brushRef="#br0">186 34 13613,'0'0'12748,"-12"1"-11232,5 1-1414,0 0 1,0 0-1,0 0 0,0 1 0,0 0 1,0 0-1,1 0 0,-1 1 0,1 0 1,0 1-1,0-1 0,1 1 1,-1 0-1,1 0 0,0 1 0,0 0 1,1 0-1,-5 7 0,0 1 81,0 0 0,1 1 1,-7 17-1,12-26-107,1 1 0,0 0 0,0-1 0,0 1 0,1 0 0,0 0 0,1-1 0,-1 1 0,1 0 1,1 8-1,0-13-63,-1-1-1,0 1 1,1-1 0,-1 1 0,1-1 0,0 1 0,-1-1 0,1 0 0,0 1 0,0-1-1,0 0 1,0 0 0,0 0 0,0 1 0,0-1 0,0 0 0,0-1 0,0 1-1,1 0 1,-1 0 0,0 0 0,4 0 0,-1 1 39,0-1-1,0 0 1,0 0-1,1-1 1,-1 1 0,0-1-1,1 0 1,5-1-1,-1 0 37,1 0 1,-1-1-1,1-1 0,-1 1 0,0-1 0,17-9 0,-17 6-88,0 0 0,0 0 0,-1-1 0,1-1 0,-2 1 0,1-2 0,-1 1 0,0-1 0,-1 1 0,0-2 0,-1 1 0,1-1 0,-2 0 0,0 0 0,0 0 0,0-1 0,-2 1 0,1-1 0,-1 0 0,-1 0 0,0 1 0,0-1 0,-1 0 0,-2-20 0,1 29-51,1 1-1,-1-1 1,1 0-1,-1 1 1,1-1-1,-1 0 1,0 1-1,0-1 1,0 1-1,0-1 1,0 1 0,0 0-1,0-1 1,0 1-1,-1 0 1,1 0-1,0 0 1,-1 0-1,1 0 1,-1 0-1,1 0 1,-1 1-1,1-1 1,-1 0 0,0 1-1,1-1 1,-1 1-1,0 0 1,1-1-1,-1 1 1,0 0-1,0 0 1,1 0-1,-1 0 1,0 1 0,0-1-1,1 0 1,-1 1-1,0-1 1,1 1-1,-1 0 1,-1 0-1,-9 3-1136,0 1 0,1 1-1,-1-1 1,-11 9-1,23-13 1128,-19 9-8763</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25.218"/>
    </inkml:context>
    <inkml:brush xml:id="br0">
      <inkml:brushProperty name="width" value="0.035" units="cm"/>
      <inkml:brushProperty name="height" value="0.035" units="cm"/>
      <inkml:brushProperty name="color" value="#66CC00"/>
    </inkml:brush>
  </inkml:definitions>
  <inkml:trace contextRef="#ctx0" brushRef="#br0">37 243 21269,'41'-26'5392,"-35"23"-5267,0 0 0,0 0-1,-1 0 1,1-1 0,-1 0 0,0 0 0,0 0 0,0-1 0,-1 1 0,0-1 0,0 0 0,7-11 0,-11 16-111,0 0 0,0-1 0,1 1-1,-1-1 1,0 1 0,0 0 0,0-1 0,1 1 0,-1-1 0,0 1 0,0-1 0,0 1 0,0-1 0,0 1 0,0-1 0,0 1 0,0-1 0,0 1-1,0-1 1,0 1 0,0-1 0,0 1 0,0-1 0,-1 1 0,1-1 0,0 1 0,0-1 0,-1 1 0,1 0 0,0-1 0,0 1 0,-1-1 0,1 1-1,-1 0 1,1-1 0,0 1 0,-1 0 0,1-1 0,-1 1 0,1 0 0,0 0 0,-1 0 0,1-1 0,-1 1 0,1 0 0,-1 0 0,1 0 0,-1 0-1,1 0 1,-1 0 0,1 0 0,-1 0 0,1 0 0,-1 0 0,1 0 0,-1 0 0,0 0 0,-3 1 47,1-1 0,-1 1 0,1 0 1,-1-1-1,1 2 0,0-1 0,-5 2 0,2 1-52,1 0-1,0 1 1,0-1-1,0 1 1,0 0-1,1 0 1,-1 1-1,2-1 1,-1 1-1,0 0 1,1 0-1,0 0 1,-2 8 0,-4 12-9,-10 50 0,18-74 2,-3 15 2,1 0 0,0 0 1,1 0-1,1 1 1,1-1-1,1 21 0,0-36-4,-1-1 0,0 1-1,0 0 1,1-1-1,-1 1 1,1 0-1,0-1 1,-1 1 0,1 0-1,0-1 1,0 1-1,0-1 1,3 3-1,-4-3-4,1-1 0,-1 0 0,1 1 0,0-1 0,-1 0 0,1 1 0,0-1 0,-1 0 0,1 0 0,0 0 0,0 0 0,-1 1 0,1-1 0,0 0 0,-1 0 0,1 0 0,0-1 0,0 1 0,-1 0 0,1 0 0,0 0 0,-1 0 0,2-1 0,2-2-52,1 1 0,-1-1 0,0 0-1,0 0 1,-1-1 0,1 1-1,-1-1 1,5-6 0,24-33-1209,36-66 1,19-55-1664,-80 151 2724,55-118-1517,-62 131 1719,0 0 0,0 0 1,0 0-1,0 0 0,0 0 0,0 0 1,0 0-1,0 0 0,0 1 0,0-1 1,1 0-1,-1 0 0,0 0 0,0 0 0,0 0 1,0 0-1,0 0 0,0 0 0,0 0 1,0 0-1,1 0 0,-1 0 0,0 0 1,0 0-1,0 0 0,0 0 0,0 0 1,0 0-1,0 0 0,1 0 0,-1 0 0,0 0 1,0 0-1,0 0 0,0-1 0,0 1 1,0 0-1,0 0 0,0 0 0,0 0 1,1 0-1,-1 0 0,0 0 0,0 0 1,0 0-1,0 0 0,0 0 0,0-1 0,0 1 1,0 0-1,0 0 0,0 0 0,0 0 1,0 0-1,0 0 0,0 0 0,0-1 1,0 1-1,0 0 0,0 0 0,0 0 1,0 0-1,0 0 0,0 0 0,0 0 0,0-1 1,0 1-1,0 0 0,1 7 11,-6 28 441,-1-1 0,-2-1 0,-18 52 0,20-67-191,-60 161 3043,66-179-3285,0 0 1,0 0-1,0 0 0,0 0 1,1-1-1,-1 1 1,0 0-1,0 0 1,0 0-1,0 0 1,0 0-1,1 0 0,-1 0 1,0-1-1,0 1 1,0 0-1,1 0 1,-1 0-1,0 0 0,0 0 1,0 0-1,1 0 1,-1 0-1,0 0 1,0 0-1,0 0 0,1 0 1,-1 0-1,0 0 1,0 0-1,0 0 1,1 1-1,-1-1 1,0 0-1,0 0 0,0 0 1,0 0-1,1 0 1,-1 0-1,0 0 1,0 1-1,0-1 0,0 0 1,0 0-1,1 0 1,-1 0-1,0 1 1,0-1-1,0 0 0,0 0 1,0 0-1,0 0 1,0 1-1,0-1 1,0 0-1,0 0 1,0 0-1,0 1 0,0-1 1,0 0-1,0 0 1,0 0-1,0 1 1,0-1-1,0 0 0,0 0 1,0 1-1,4-5 39,-1 0-1,1-1 0,-1 1 0,0-1 1,4-6-1,7-12 30,-8 14-60,14-18 57,30-35 0,-44 55-72,0 1 0,0 1 0,0-1 0,0 1 1,1 0-1,0 1 0,0-1 0,0 1 0,1 1 0,-1-1 1,13-2-1,-19 5-6,1 1 0,0 0-1,-1-1 1,1 1 0,0 0 0,-1 0 0,1 0 0,0 1-1,-1-1 1,1 0 0,-1 0 0,1 1 0,0-1 0,-1 1 0,1 0-1,-1-1 1,1 1 0,-1 0 0,1 0 0,-1 0 0,0 0 0,0 0-1,1 0 1,-1 0 0,0 1 0,0-1 0,0 0 0,0 1 0,0-1-1,0 0 1,-1 1 0,1-1 0,1 4 0,0 3 18,1 1 0,-1-1 0,-1 1 0,2 17 0,-3-25-19,2 37 134,-1-1-1,-2 1 1,-9 52 0,30-160 709,-12 22-778,-1-2 0,-2 1-1,-3-1 1,-2 1 0,-6-57-1,18 129-737,-11-21 514,0 0 0,0 0 0,1 0 0,-1 0 0,0-1 0,1 1 1,0 0-1,-1-1 0,1 1 0,0-1 0,0 1 0,4 1 0,9-5 453</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28.309"/>
    </inkml:context>
    <inkml:brush xml:id="br0">
      <inkml:brushProperty name="width" value="0.035" units="cm"/>
      <inkml:brushProperty name="height" value="0.035" units="cm"/>
      <inkml:brushProperty name="color" value="#66CC00"/>
    </inkml:brush>
  </inkml:definitions>
  <inkml:trace contextRef="#ctx0" brushRef="#br0">1 3026 9074,'8'-60'2974,"4"1"-1,24-76 1,-3 12-850,-25 92-2029,15-32-1,3-9-38,-4 5-51,-9 33 7,11-55-1,-4 9 10,53-142-1,-4 22 131,180-514 1238,-222 658-1387,3 1 1,62-87-1,-24 39-1,-19 34 21,3 3 0,61-63 0,-32 39-8,-52 59-17,2 1-1,0 2 1,3 0 0,63-39 0,159-67-15,-228 123 91,0 2 0,0 1 0,1 1 0,0 2 0,0 1-1,0 1 1,47 1 0,-70 2-64,24 0-4,57 7 0,-78-6-12,-1 1 0,0 0 0,1 0 0,-1 1 0,-1 0-1,1 1 1,0-1 0,-1 2 0,0-1 0,1 1 0,9 9-1,5 4 74,1 0-1,1-1 0,47 25 1,-49-31-83,0 1 0,-1 1 0,-1 1 0,0 1 0,-1 1 0,17 19 0,-6 3 142,42 70 1,-38-54-69,-14-19-69,-3 1 0,0 1 0,-3 0 0,16 60 0,60 247 123,-74-298-93,2 0-1,1-1 1,48 77 0,2 5-13,-9-13 13,32 70-16,-78-151 2,31 58 0,-35-75-3,0-1 1,1-1-1,1 0 0,0 0 1,22 18-1,-19-19 4,37 30 187,83 91-1,-92-83-172,94 83-1,-110-112 19,0-2 1,2 0-1,0-2 1,1-1-1,49 20 0,113 24 345,-137-47-298,0 3 0,-2 2 0,89 45 0,-118-50-64,0-2-1,2 0 1,-1-2 0,1 0-1,1-2 1,0-1 0,0-1 0,29 2-1,21 1 24,1 3 1,113 34-1,-129-27 11,1-2-1,1-3 1,1-2 0,102 4 0,-67-12 283,173 28 1,-28 4-49,-193-31 128,0-3 0,91-8 0,-135 5-296,1 0 0,-1-1-1,1 0 1,8-3 0,-15 4-88,1 0 0,0 0 0,-1-1 1,1 1-1,-1-1 0,1 0 1,-1 1-1,0-1 0,1 0 1,-1 0-1,0-1 0,0 1 0,-1 0 1,1-1-1,1-2 0,-2 4 34,-5-1 33,-14-5-357,-8 4-1074</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29.523"/>
    </inkml:context>
    <inkml:brush xml:id="br0">
      <inkml:brushProperty name="width" value="0.035" units="cm"/>
      <inkml:brushProperty name="height" value="0.035" units="cm"/>
      <inkml:brushProperty name="color" value="#66CC00"/>
    </inkml:brush>
  </inkml:definitions>
  <inkml:trace contextRef="#ctx0" brushRef="#br0">188 1 13267,'0'-1'6487,"-7"8"-5345,2-1-1034,1 0 0,0 0 0,0 1 0,1-1-1,0 1 1,0 0 0,1 0 0,-1 0 0,2 0-1,-1 0 1,-1 14 0,-39 603 2311,52 5-2383,-38 72 173,-2-147 432,29-195-211,-3 269 388,-25-202 426,11-212-1074,20 91-146,0-255-8,-2-31-11,2 10 88,-2-1-1,-5 51 0,2-69-434</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36.488"/>
    </inkml:context>
    <inkml:brush xml:id="br0">
      <inkml:brushProperty name="width" value="0.035" units="cm"/>
      <inkml:brushProperty name="height" value="0.035" units="cm"/>
      <inkml:brushProperty name="color" value="#66CC00"/>
    </inkml:brush>
  </inkml:definitions>
  <inkml:trace contextRef="#ctx0" brushRef="#br0">1 6 12227,'1'-6'13300,"6"12"-10703,4 9-3170,-9-9 690,-1 0 1,0-1-1,-1 1 0,0 0 0,0 0 1,0-1-1,0 1 0,-1 0 0,0 0 0,0-1 1,-3 9-1,-2 14 62,1 14-127,1 1 1,3 81-1,1-123-50,0 0-1,0-1 0,0 1 0,0 0 1,0 0-1,0-1 0,1 1 1,-1 0-1,0-1 0,0 1 0,0 0 1,1 0-1,-1-1 0,0 1 1,1-1-1,-1 1 0,1 0 0,-1-1 1,1 1-1,-1-1 0,1 1 1,-1-1-1,1 1 0,-1-1 1,1 1-1,0-1 0,-1 0 0,1 1 1,0-1-1,-1 0 0,1 1 1,0-1-1,-1 0 0,1 0 0,0 0 1,0 0-1,-1 0 0,1 0 1,0 0-1,0 0 0,-1 0 0,1 0 1,0 0-1,0 0 0,-1 0 1,1-1-1,0 1 0,-1 0 1,1-1-1,0 1 0,-1 0 0,1-1 1,0 1-1,-1-1 0,1 0 1,7-4-15,0 0 1,-1 0 0,10-10 0,-13 12-21,12-12-1091,0 0-1,23-29 1,-35 39 298,0-1-1,0 0 0,0 0 1,-1 0-1,0 0 0,0 0 1,-1-1-1,0 1 0,0-1 1,0 0-1,-1 1 1,0-11 4580,-4 21-2907,-1 2-510,0 0 1,1 1 0,0-1 0,0 1-1,0 0 1,1-1 0,0 1-1,1 1 1,-1-1 0,1 0 0,1 0-1,-1 8 1,0 21-129,-1 117-366,4-131-738</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36.830"/>
    </inkml:context>
    <inkml:brush xml:id="br0">
      <inkml:brushProperty name="width" value="0.035" units="cm"/>
      <inkml:brushProperty name="height" value="0.035" units="cm"/>
      <inkml:brushProperty name="color" value="#66CC00"/>
    </inkml:brush>
  </inkml:definitions>
  <inkml:trace contextRef="#ctx0" brushRef="#br0">98 10 18236,'-11'13'860,"0"1"0,0 0 0,2 0-1,-16 31 1,19-32-743,1 0-1,0 1 0,1-1 0,1 1 0,0 0 0,1 1 0,0-1 1,1 0-1,1 0 0,2 22 0,-2-33-93,1 0 1,-1 0-1,1 0 0,-1 0 0,1 0 1,0 0-1,0 0 0,0 0 1,1 0-1,-1 0 0,1-1 0,-1 1 1,1 0-1,0-1 0,0 0 0,0 1 1,0-1-1,4 3 0,-4-4 9,0-1 0,0 1 0,0 0 0,0-1-1,0 1 1,0-1 0,0 0 0,0 1 0,0-1 0,0 0 0,0 0-1,0 0 1,0-1 0,0 1 0,0 0 0,0-1 0,0 0 0,0 1-1,0-1 1,0 0 0,0 0 0,-1 0 0,1 0 0,0 0-1,-1 0 1,1-1 0,0 1 0,-1 0 0,2-3 0,9-8 174,-1-1 0,-1 0 0,0 0 0,-1-1 0,0 0-1,-1-1 1,-1 0 0,0-1 0,-1 1 0,-1-1 0,0 0 0,-1-1 0,-1 1 0,0-1 0,0-22 0,-4 35-176,1 0-1,0 0 1,-1 1-1,0-1 1,0 0-1,0 1 1,-1-1-1,1 0 1,-1 1-1,1 0 1,-1-1-1,0 1 1,-4-4-1,5 6-30,1 0 0,-1 0 0,0 1 0,0-1 0,0 0 0,0 0 0,0 1-1,0-1 1,0 0 0,0 1 0,0-1 0,0 1 0,0 0 0,0-1 0,0 1 0,0 0 0,0 0 0,-1-1-1,1 1 1,0 0 0,0 0 0,0 0 0,0 0 0,0 1 0,-1-1 0,1 0 0,0 0 0,0 1-1,0-1 1,0 1 0,0-1 0,0 1 0,0-1 0,0 1 0,0 0 0,0-1 0,0 1 0,0 0 0,0 0-1,1-1 1,-1 1 0,0 0 0,0 0 0,1 0 0,-2 2 0,-4 6-273,1 1 1,0-1-1,0 1 0,1 1 1,0-1-1,-4 17 1,6-21 13,-8 26-1533</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37.067"/>
    </inkml:context>
    <inkml:brush xml:id="br0">
      <inkml:brushProperty name="width" value="0.035" units="cm"/>
      <inkml:brushProperty name="height" value="0.035" units="cm"/>
      <inkml:brushProperty name="color" value="#66CC00"/>
    </inkml:brush>
  </inkml:definitions>
  <inkml:trace contextRef="#ctx0" brushRef="#br0">11 89 21829,'0'0'6297,"0"-1"-6185,-9-35-64,7 17-176,2 2-1000,0 2-577</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37.440"/>
    </inkml:context>
    <inkml:brush xml:id="br0">
      <inkml:brushProperty name="width" value="0.035" units="cm"/>
      <inkml:brushProperty name="height" value="0.035" units="cm"/>
      <inkml:brushProperty name="color" value="#66CC00"/>
    </inkml:brush>
  </inkml:definitions>
  <inkml:trace contextRef="#ctx0" brushRef="#br0">53 52 21341,'-1'-1'504,"-6"-3"13,-1 9 2885,4-1-3378,1 0 1,0 0-1,-1 1 0,2-1 0,-1 1 1,0 0-1,1 0 0,0 0 0,0 0 1,1 0-1,-1 1 0,1-1 0,0 1 1,1-1-1,-1 8 0,-1 7-19,2 1 0,0-1-1,1 1 1,1-1 0,0 0-1,2 0 1,12 37 0,-16-55-1,1 0 0,0 0-1,0 0 1,0 0 0,0 0 0,0 0 0,0-1 0,0 1 0,1 0 0,-1-1 0,1 1 0,-1-1 0,1 1 0,0-1 0,0 0 0,1 1 0,-1-1 4,-1-1 1,0 0-1,0 1 1,1-1-1,-1 0 1,0 0-1,1 0 1,-1 0-1,0 0 0,1 0 1,-1 0-1,0-1 1,1 1-1,-1 0 1,0-1-1,0 1 1,1-1-1,-1 1 1,1-2-1,3-1 32,-1-1 0,0 1 1,0-1-1,0 0 0,0 0 0,-1 0 1,1-1-1,-1 1 0,0-1 0,3-7 0,2-8 158,0 1 1,-1-1-1,-2-1 0,0 1 0,-1-1 0,-1 0 0,-1 0 0,-1 0 0,-3-41 0,2 58-175,-1 0 0,0 0 0,0 0 0,0 0 0,-1 0 0,1 0 0,-1 0 0,0 0 0,0 1 1,-1-1-1,1 1 0,-1-1 0,-2-2 0,4 5-22,-1 0 1,1 0-1,0 0 1,0 1-1,0-1 0,-1 0 1,1 1-1,0-1 1,-1 1-1,1-1 0,-1 1 1,1 0-1,0-1 1,-1 1-1,1 0 1,-1 0-1,1 0 0,-1 0 1,1 0-1,-1 1 1,1-1-1,0 0 1,-1 1-1,1-1 0,-1 0 1,1 1-1,0 0 1,0-1-1,-1 1 1,1 0-1,0 0 0,0 0 1,0 0-1,0 0 1,0 0-1,0 0 1,0 0-1,0 0 0,-1 2 1,-6 8-75,0 0 0,1 1 0,0-1 0,1 2 1,0-1-1,1 0 0,0 1 0,1 0 0,0 0 0,-1 17 0,4-29 18,1 0-1,0 0 0,0-1 0,0 1 1,0 0-1,0 0 0,0-1 1,0 1-1,0 0 0,0-1 0,0 1 1,1 0-1,-1 0 0,0-1 0,0 1 1,1 0-1,-1-1 0,0 1 0,1-1 1,-1 1-1,0 0 0,1-1 1,-1 1-1,1-1 0,-1 1 0,1-1 1,0 1-1,-1-1 0,1 1 0,-1-1 1,1 0-1,0 1 0,-1-1 0,1 0 1,0 0-1,-1 1 0,2-1 1,1 0-171,-1 0 0,1 0 1,-1 0-1,1 0 0,-1-1 1,1 1-1,-1-1 0,1 0 1,3-1-1,25-12-1462</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37.769"/>
    </inkml:context>
    <inkml:brush xml:id="br0">
      <inkml:brushProperty name="width" value="0.035" units="cm"/>
      <inkml:brushProperty name="height" value="0.035" units="cm"/>
      <inkml:brushProperty name="color" value="#66CC00"/>
    </inkml:brush>
  </inkml:definitions>
  <inkml:trace contextRef="#ctx0" brushRef="#br0">77 1 18580,'-30'113'4168,"17"-68"-3239,1 0 0,-8 72 0,20-115-893,-1 28 317,1-29-338,0 0 1,0 0-1,0 0 1,0-1 0,0 1-1,0 0 1,0 0 0,0 0-1,1-1 1,-1 1 0,0 0-1,1 0 1,-1-1 0,0 1-1,1 0 1,-1 0 0,1-1-1,-1 1 1,1 0 0,-1-1-1,1 1 1,-1-1 0,1 1-1,0-1 1,-1 1 0,1-1-1,0 1 1,1 0 0,-1-2-6,0 1 0,1-1 0,-1 1 0,0-1 0,0 0 0,0 1 1,0-1-1,0 0 0,0 0 0,0 0 0,0 0 0,0 0 0,0 0 0,0 0 1,0 0-1,-1 0 0,1 0 0,0 0 0,-1-1 0,1 1 0,0-2 1,0 0 12,11-22 14,-2 0 0,0 0 0,-2-1 1,0-1-1,-2 1 0,-1-1 0,-1 0 0,0-42 0,-4 69-36,0 0-1,0 0 1,0 0 0,0 0 0,0 0-1,0 0 1,0 0 0,0 0-1,0-1 1,0 1 0,1 0 0,-1 0-1,0 0 1,0 0 0,0 0 0,0 0-1,0-1 1,0 1 0,0 0 0,0 0-1,0 0 1,0 0 0,0 0 0,-1 0-1,1 0 1,0-1 0,0 1 0,0 0-1,0 0 1,0 0 0,0 0 0,0 0-1,0 0 1,0 0 0,0-1 0,0 1-1,0 0 1,0 0 0,-1 0 0,1 0-1,0 0 1,0 0 0,0 0 0,0 0-1,0 0 1,0 0 0,0 0 0,-1 0-1,1 0 1,0 0 0,0 0 0,0 0-1,0 0 1,0 0 0,0 0 0,-1 0-1,1 0 1,-2 0 9,0 0-7,0 0 0,1 0 0,-1 0 0,0 1 0,1-1 0,-1 1 0,0-1 0,1 1 0,-1-1 0,1 1 0,-1 0 0,1 0-1,-1 0 1,1 0 0,0 0 0,-1 0 0,-1 2 0,-1 2 4,1-1 0,-1 1 0,1 0 0,0 0 0,-3 6 0,-2 7 15,1-1 0,-6 29 0,11-39-13,1 0 0,0 0 0,0 0 0,1 0 0,0 1 0,1 6 0,-1-13-19,0 1 0,0-1 0,1 0 0,-1 0 0,0 0 0,1 0 0,-1 1 0,1-1 0,-1 0 0,1 0 0,-1 0 0,1 0 0,0 0 0,0 0 0,-1 0 0,1 0 0,2 1 0,-2-2-27,0 1 0,0-1 0,1 0 0,-1 0 0,0 0 0,0 0 0,0 0 0,0 0 0,0 0 0,1 0 0,-1 0 0,0 0 0,0-1 0,0 1 0,0 0 0,0-1 0,0 1 0,0-1 0,0 1 0,0-1 0,0 0 0,2-1 0,21-17-1167,4-8 17</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38.128"/>
    </inkml:context>
    <inkml:brush xml:id="br0">
      <inkml:brushProperty name="width" value="0.035" units="cm"/>
      <inkml:brushProperty name="height" value="0.035" units="cm"/>
      <inkml:brushProperty name="color" value="#66CC00"/>
    </inkml:brush>
  </inkml:definitions>
  <inkml:trace contextRef="#ctx0" brushRef="#br0">33 30 17588,'-1'-1'6048,"-4"5"-5872,1 3-167,1 0 0,1 0 0,-1 0 1,1 1-1,0-1 0,1 0 0,-1 10 1,-4 60 322,6-65-246,-1-3-47,0 0 0,1 0 0,1 1-1,-1-1 1,1 0 0,1 0 0,0 0 0,0 0 0,1 0 0,0 0 0,5 10 0,-7-18-26,-1 0 0,1 0 1,0 0-1,0 0 0,0 0 0,0 0 1,0 0-1,0 0 0,0 0 1,0-1-1,0 1 0,0 0 1,0-1-1,1 1 0,-1-1 1,0 1-1,0-1 0,1 1 1,-1-1-1,0 0 0,1 0 0,-1 0 1,0 0-1,1 0 0,-1 0 1,0 0-1,1 0 0,-1 0 1,0-1-1,1 1 0,-1 0 1,0-1-1,0 1 0,1-1 0,-1 0 1,0 1-1,1-2 0,5-2 79,-1-1 0,0 1 0,0-2 0,0 1 0,5-7 0,8-11 172,-1 0 1,-1-2-1,-1 0 0,-2 0 0,0-2 1,13-36-1,-25 58-214,0 1 0,-1-1 0,0 0 0,1 1 1,-2-1-1,1 0 0,0-6 0,-1 10-34,0 0 0,-1 0-1,1-1 1,0 1 0,0 0 0,-1 0 0,1 0 0,-1 0-1,1 0 1,-1 0 0,1 0 0,-1 0 0,1 0-1,-1 0 1,0 0 0,0 1 0,1-1 0,-1 0 0,0 0-1,0 1 1,0-1 0,0 0 0,0 1 0,0-1 0,0 1-1,0-1 1,0 1 0,0 0 0,0-1 0,0 1-1,0 0 1,0 0 0,-1 0 0,0 0 0,-4-1-32,0 1 1,0 1-1,1-1 1,-1 1-1,0 0 1,1 0-1,-1 1 1,1 0-1,-1 0 1,1 0-1,0 0 0,0 1 1,0 0-1,0 0 1,0 1-1,1-1 1,-1 1-1,1 0 1,0 0-1,0 0 1,1 1-1,-1-1 1,1 1-1,0 0 1,0 0-1,0 0 1,-1 6-1,-3 16-1464</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44.044"/>
    </inkml:context>
    <inkml:brush xml:id="br0">
      <inkml:brushProperty name="width" value="0.035" units="cm"/>
      <inkml:brushProperty name="height" value="0.035" units="cm"/>
      <inkml:brushProperty name="color" value="#66CC00"/>
    </inkml:brush>
  </inkml:definitions>
  <inkml:trace contextRef="#ctx0" brushRef="#br0">87 46 11482,'0'-45'14613,"-1"46"-14054,-5 6-419,0 0 1,1 0 0,0 1 0,1 0 0,0 0-1,0 0 1,-5 16 0,-16 65 70,25-89-208,-5 22 14,0 0-1,2 0 1,0 0-1,2 1 1,0-1 0,1 0-1,2 1 1,5 29-1,-7-50-15,1-1 0,-1 1 0,0-1-1,1 1 1,0-1 0,-1 1 0,1-1-1,0 1 1,0-1 0,0 0 0,-1 0-1,2 1 1,-1-1 0,2 2 0,-2-3-1,-1 1 0,1-1 1,0 0-1,-1 0 1,1 1-1,0-1 1,0 0-1,0 0 0,-1 0 1,1 0-1,0 0 1,0 0-1,-1 0 0,1 0 1,0 0-1,0 0 1,0 0-1,-1 0 0,1-1 1,1 0-1,2-1 2,-1 0-1,1 0 0,-1-1 1,1 0-1,-1 1 0,0-1 1,0-1-1,4-5 0,19-29-178,38-79 0,-58 106-10,15-31-977</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57.157"/>
    </inkml:context>
    <inkml:brush xml:id="br0">
      <inkml:brushProperty name="width" value="0.025" units="cm"/>
      <inkml:brushProperty name="height" value="0.025" units="cm"/>
    </inkml:brush>
  </inkml:definitions>
  <inkml:trace contextRef="#ctx0" brushRef="#br0">47 50 17681,'0'0'10842,"2"12"-10239,0 34-136,-2 1 0,-2-1 0,-2 0 0,-14 66-1,-2 21-312,18-117-194,-3 22 328,6-33 43,5-21 126,6-38-434,-3-1 1,-3 1-1,-1-1 1,-4-70-1,-3 107-23,-1 14 0,-3 29 0,5-13 0,1 0 0,1 0 0,0 0 0,1 0 0,0-1 0,1 1 0,4 11 0,-6-19 0,1 0 0,0 0 0,0 0 0,0-1 0,1 1 0,-1-1 0,1 0 0,0 1 0,0-1 0,0-1 0,0 1 0,0 0 0,1-1 0,-1 1 0,1-1 0,0 0 0,-1-1 0,1 1 0,0 0 0,0-1 0,0 0 0,0 0 0,8 1 0,-2-2 0,1 0 0,0 0 0,-1-1 0,1-1 0,0 0 0,-1 0 0,0-1 0,1 0 0,-1-1 0,-1 0 0,1 0 0,0-1 0,-1-1 0,0 1 0,0-2 0,-1 1 0,0-1 0,0 0 0,0-1 0,12-16 0,-9 11 0,-1 0 0,-1-1 0,0 0 0,-1 0 0,0-1 0,-1 0 0,-1 0 0,0-1 0,-1 0 0,-1 0 0,0 0 0,2-33 0,-6 47 0,0 0 0,0 0 0,0 0 0,0 0 0,0 0 0,-1 0 0,1 0 0,0 0 0,-1 0 0,0 0 0,0 0 0,1 0 0,-1 0 0,-2-2 0,3 3 0,-1 1 0,0-1 0,1 1 0,-1-1 0,1 1 0,-1 0 0,0-1 0,1 1 0,-1 0 0,0 0 0,0-1 0,1 1 0,-1 0 0,0 0 0,0 0 0,1 0 0,-1 0 0,0 0 0,1 0 0,-1 0 0,0 0 0,0 0 0,1 0 0,-1 1 0,0-1 0,0 0 0,-4 3 0,1-1 0,0 0 0,0 1 0,0 0 0,1 0 0,-1 0 0,1 1 0,-1-1 0,1 1 0,-4 6 0,-7 9 0,-56 90 0,63-96 0,0 1 0,0-1 0,2 1 0,0 1 0,0-1 0,-3 20 0,8-33 0,0 0 0,-1 0 0,1 0 0,0 0 0,0 0 0,0 0 0,0 0 0,0 0 0,0 0 0,0 0 0,0 0 0,0-1 0,1 1 0,-1 0 0,0 0 0,0 0 0,1 0 0,-1 0 0,1 0 0,-1 0 0,1 0 0,-1-1 0,1 1 0,0 0 0,-1 0 0,1-1 0,0 1 0,-1 0 0,1-1 0,0 1 0,0-1 0,0 1 0,0-1 0,0 1 0,-1-1 0,1 0 0,0 1 0,0-1 0,0 0 0,0 0 0,0 0 0,0 0 0,0 0 0,0 0 0,0 0 0,0 0 0,0 0 0,0 0 0,0 0 0,0-1 0,0 1 0,0 0 0,0-1 0,1 0 0,8-2 0,-1 0 0,0-1 0,0 0 0,10-7 0,22-17 0,-33 21 0,1 0 0,1 0 0,-1 1 0,1 0 0,0 1 0,1 0 0,-1 1 0,21-6 0,-30 10 0,-1 0 0,1 0 0,0 0 0,0 0 0,-1 0 0,1 1 0,0-1 0,0 0 0,-1 0 0,1 1 0,0-1 0,0 0 0,-1 1 0,1-1 0,0 1 0,-1-1 0,1 1 0,-1-1 0,1 1 0,-1-1 0,1 1 0,-1-1 0,1 1 0,-1 0 0,1-1 0,-1 1 0,0 0 0,1 0 0,-1-1 0,0 1 0,0 0 0,0 0 0,1-1 0,-1 1 0,0 0 0,0 1 0,0 38 0,-1-27 0,0 4 0,0 0 0,-2-1 0,0 1 0,-6 17 0,-6 34 0,15-68-7,0 0 0,0 1-1,0-1 1,0 0 0,0 1 0,0-1 0,0 0 0,0 0-1,0 1 1,0-1 0,0 0 0,0 1 0,0-1 0,0 0-1,0 0 1,0 1 0,0-1 0,0 0 0,0 0 0,1 1-1,-1-1 1,0 0 0,0 0 0,0 0 0,1 1-1,-1-1 1,0 0 0,0 0 0,0 0 0,1 1 0,-1-1-1,0 0 1,0 0 0,1 0 0,-1 0 0,0 0 0,0 0-1,1 0 1,-1 0 0,0 0 0,1 0 0,-1 0 0,0 1-1,0-2 1,1 1 0,-1 0 0,0 0 0,0 0-1,1 0 1,-1 0 0,0 0 0,1 0 0,-1 0 0,0 0-1,0 0 1,1-1 0,-1 1 0,0 0 0,0 0 0,0 0-1,1 0 1,-1-1 0,0 1 0,32-36-8166,-13 9 181</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44.362"/>
    </inkml:context>
    <inkml:brush xml:id="br0">
      <inkml:brushProperty name="width" value="0.035" units="cm"/>
      <inkml:brushProperty name="height" value="0.035" units="cm"/>
      <inkml:brushProperty name="color" value="#66CC00"/>
    </inkml:brush>
  </inkml:definitions>
  <inkml:trace contextRef="#ctx0" brushRef="#br0">18 144 18404,'-6'13'2056,"-4"-1"-31,9-5 1744,1-6-3025,22 9-328,-1-10-160,10-11-96,2-5 8,3-6-64,1-2-24,-5 0-48,-5-2 0,-8 7-184,-5 1-376,-10 3-1256,-5 4-97</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0:44.526"/>
    </inkml:context>
    <inkml:brush xml:id="br0">
      <inkml:brushProperty name="width" value="0.035" units="cm"/>
      <inkml:brushProperty name="height" value="0.035" units="cm"/>
      <inkml:brushProperty name="color" value="#66CC00"/>
    </inkml:brush>
  </inkml:definitions>
  <inkml:trace contextRef="#ctx0" brushRef="#br0">12 306 11482,'-11'7'14596,"19"-31"-13636,14-5-400,5-4-152,13-10-144,6 2-72,0 1-120,-2 1 32,-6 6-648,-7 3-832</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1:50.580"/>
    </inkml:context>
    <inkml:brush xml:id="br0">
      <inkml:brushProperty name="width" value="0.035" units="cm"/>
      <inkml:brushProperty name="height" value="0.035" units="cm"/>
      <inkml:brushProperty name="color" value="#66CC00"/>
    </inkml:brush>
  </inkml:definitions>
  <inkml:trace contextRef="#ctx0" brushRef="#br0">1 1 20364,'0'0'757,"4"1"-121,105 23 1340,51 10-1446,249-3-439,-46-5-47,-292-17 427,-1 3-1,-1 4 0,75 26 0,-109-28-142,0 2 0,-1 1 0,-1 2 0,-1 1 0,0 2-1,-2 1 1,0 1 0,44 49 0,-50-49-230,40 31-1,-63-54-90,-4-8-442,-11-20 1452</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1:51.063"/>
    </inkml:context>
    <inkml:brush xml:id="br0">
      <inkml:brushProperty name="width" value="0.035" units="cm"/>
      <inkml:brushProperty name="height" value="0.035" units="cm"/>
      <inkml:brushProperty name="color" value="#66CC00"/>
    </inkml:brush>
  </inkml:definitions>
  <inkml:trace contextRef="#ctx0" brushRef="#br0">0 566 20180,'1'8'701,"0"0"-1,0 1 1,1-1-1,0 0 0,0 0 1,6 13-1,-7-19-611,0-1 0,0 1 0,0 0-1,0 0 1,0-1 0,0 1 0,0-1 0,0 1-1,1-1 1,-1 1 0,1-1 0,-1 0 0,1 1-1,-1-1 1,1 0 0,0 0 0,0 0-1,-1 0 1,1-1 0,0 1 0,0 0 0,0-1-1,0 0 1,0 1 0,0-1 0,0 0-1,0 0 1,0 0 0,0 0 0,0 0 0,0 0-1,0-1 1,3 0 0,-2 0 0,-1-1 1,1 1-1,-1 0 0,0-1 0,0 1 1,0-1-1,0 0 0,0 0 0,0 0 1,0 0-1,0 0 0,-1 0 0,1 0 1,-1 0-1,0-1 0,1 1 1,-1-1-1,1-2 0,1-6 65,1 0 0,-2 0 0,3-13 1,-1-23-1,-3 1 1,-1-1-1,-12-93 1,-1-2-80,13 135-75,0 1-1,0-1 1,1 1 0,-1 0-1,1-1 1,1 1 0,3-11-1,-4 13-10,1 0-1,0 1 1,0-1-1,1 1 1,-1 0-1,1-1 1,-1 1-1,1 0 1,0 0-1,0 1 1,1-1-1,3-2 1,-6 4 6,1 0-82,0 0-1,-1 0 0,1 0 1,0-1-1,-1 1 1,1-1-1,-1 1 0,1-1 1,-1 0-1,0 1 0,2-3 1,4-15 65</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1:52.060"/>
    </inkml:context>
    <inkml:brush xml:id="br0">
      <inkml:brushProperty name="width" value="0.035" units="cm"/>
      <inkml:brushProperty name="height" value="0.035" units="cm"/>
      <inkml:brushProperty name="color" value="#66CC00"/>
    </inkml:brush>
  </inkml:definitions>
  <inkml:trace contextRef="#ctx0" brushRef="#br0">2236 46 11835,'-6'4'654,"0"1"1,-1-1-1,1 0 1,-1 0-1,0-1 1,-13 5 0,18-8-458,0 1 1,0-1 0,0 1 0,0-1 0,0 0-1,-1 0 1,1 0 0,0 0 0,0-1 0,0 1-1,0 0 1,0-1 0,-1 0 0,1 1 0,0-1 0,0 0-1,0 0 1,1 0 0,-1 0 0,0 0 0,0-1-1,1 1 1,-1-1 0,0 1 0,1-1 0,0 1 0,-3-5-1,-2-1 359,3 1-4,-1 1-1,-1-1 1,1 1 0,-8-7-1,9 11-423,1-1 0,-1 0 0,0 1 1,1-1-1,-1 1 0,0 0 0,0 0 0,0 0 0,0 0 0,0 1 0,0-1 0,0 1 0,0 0 0,-3 0 0,-34 2 149,0 2 0,0 3 1,-53 14-1,-25 5 73,-460 43 421,336-45-734,-168 33 204,40-6-782,260-40-906</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1:53.013"/>
    </inkml:context>
    <inkml:brush xml:id="br0">
      <inkml:brushProperty name="width" value="0.035" units="cm"/>
      <inkml:brushProperty name="height" value="0.035" units="cm"/>
      <inkml:brushProperty name="color" value="#66CC00"/>
    </inkml:brush>
  </inkml:definitions>
  <inkml:trace contextRef="#ctx0" brushRef="#br0">254 12 23357,'-5'-2'261,"1"0"0,-1 1 1,0-1-1,0 1 0,0 0 0,0 0 1,0 0-1,0 1 0,-1 0 0,1 0 1,0 0-1,0 0 0,0 1 0,0 0 0,0 0 1,0 1-1,0-1 0,0 1 0,1 0 1,-10 5-1,5-2-237,0 1 0,0-1 0,0 2 1,1-1-1,0 1 0,0 1 0,1 0 0,0 0 1,-7 9-1,6-4-23,1-1 0,1 1 1,0 0-1,1 1 0,0-1 1,-5 25-1,8-29-5,1 1 1,-1 1-1,2-1 0,-1 0 1,1 0-1,1 0 1,0 0-1,0 0 0,1 0 1,4 11-1,-6-19 2,1 0 0,0 0 1,-1-1-1,1 1 0,0-1 0,0 1 0,0-1 0,0 1 0,0-1 0,0 1 0,0-1 0,0 0 1,1 1-1,-1-1 0,0 0 0,1 0 0,-1 0 0,4 1 0,-3-1 1,-1-1 1,1 0-1,-1 0 0,1 0 1,0 0-1,-1 0 0,1 0 1,-1 0-1,1 0 0,0-1 1,-1 1-1,1 0 0,-1-1 1,1 0-1,-1 1 0,3-3 1,3-2 3,1 0 0,-1 0 0,-1-1 0,1-1 0,10-12 0,0-4 22,0 0-1,-2-1 1,0 0 0,-2-1-1,-1-1 1,-1 0 0,12-39-1,-20 47 134,-3 15 31,0 6-44,2 46-69,2 0 0,12 54 0,-14-95-79,7 32 34,-8-37-39,0-1 1,-1 0 0,1 0 0,0 0-1,0 0 1,0-1 0,0 1 0,0 0-1,1 0 1,-1 0 0,0-1 0,1 1 0,-1-1-1,4 3 1,-4-4-18,0 0 0,0 0 0,0 0 1,-1 0-1,1 0 0,0 0 0,0 0 0,0 0 0,0-1 0,0 1 0,0 0 1,-1-1-1,1 1 0,0 0 0,0-1 0,-1 1 0,1-1 0,0 1 1,0-1-1,-1 1 0,1-1 0,-1 0 0,1 1 0,0-1 0,-1 0 0,1 0 1,-1 1-1,0-1 0,1 0 0,-1 0 0,0 0 0,1 1 0,-1-1 0,0-1 1,2-1-128,15-28-1129</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1:53.485"/>
    </inkml:context>
    <inkml:brush xml:id="br0">
      <inkml:brushProperty name="width" value="0.035" units="cm"/>
      <inkml:brushProperty name="height" value="0.035" units="cm"/>
      <inkml:brushProperty name="color" value="#66CC00"/>
    </inkml:brush>
  </inkml:definitions>
  <inkml:trace contextRef="#ctx0" brushRef="#br0">31 1 22077,'0'0'5317,"-7"13"-4840,3-2-450,0 1-1,0-1 0,1 1 0,-3 21 0,5-24-23,0 0 0,0 0 0,1 0-1,1 0 1,-1-1 0,2 1 0,-1 0 0,5 13-1,-6-21-2,0 0 1,0 0-1,0-1 0,0 1 0,1 0 0,-1-1 0,0 1 0,1-1 1,-1 1-1,0 0 0,1-1 0,-1 1 0,1-1 0,-1 1 1,1-1-1,-1 1 0,1-1 0,-1 1 0,1-1 0,-1 1 0,1-1 1,0 0-1,-1 1 0,1-1 0,0 0 0,-1 0 0,1 0 0,0 1 1,1-1-1,-1-1 0,0 1 1,1-1 0,-1 1 0,0-1-1,0 1 1,1-1 0,-1 0 0,0 0 0,0 0-1,0 0 1,0 0 0,0 0 0,0 0-1,1-1 1,5-8 9,0-1 1,9-18-1,-13 23-3,0 0-4,-1 2 3,1-1-1,-1 1 0,1 0 0,-1 0 1,6-5-1,-7 8-5,-1 1-1,1-1 0,0 1 1,-1-1-1,1 1 1,-1 0-1,1-1 1,0 1-1,-1 0 1,1 0-1,0-1 1,0 1-1,-1 0 0,1 0 1,0 0-1,0 0 1,-1 0-1,1 0 1,0 0-1,0 0 1,-1 0-1,1 0 1,0 0-1,0 0 1,-1 1-1,1-1 0,0 0 1,-1 0-1,1 1 1,0-1-1,-1 1 1,1-1-1,0 0 1,-1 1-1,1-1 1,-1 1-1,1 0 0,-1-1 1,1 1-1,-1-1 1,0 1-1,1 1 1,11 16-23,-1 1 0,-1 0 0,-1 0 0,0 1 0,7 27 0,2 4 14,1-4 39,29 82 1,-45-116 152,1 0 0,-2 0 0,0 0 0,-1 1 0,0-1-1,-1 0 1,-2 27 0,1-37-119,1 0 1,-1 0-1,0-1 0,0 1 0,0-1 0,0 1 1,0 0-1,0-1 0,-1 0 0,1 1 0,-1-1 0,1 0 1,-4 3-1,4-4-37,-1 0 0,1 0-1,0 0 1,-1 0 0,1-1 0,-1 1 0,1 0 0,-1-1-1,1 0 1,-1 1 0,1-1 0,-1 0 0,0 0 0,1 1 0,-1-1-1,0 0 1,1-1 0,-1 1 0,1 0 0,-1 0 0,1-1-1,-1 1 1,0-1 0,-1 0 0,-9-5 40,0 0 0,1-1 0,0 0 0,0-1 0,1 0 0,-17-17 1,2-2-14,-25-34 1,45 56-72,-15-24 68,20 28-59,-1 0-1,1 1 1,-1-1 0,1 0-1,0 0 1,-1 1 0,1-1-1,0 0 1,0 0 0,-1 0-1,1 1 1,0-1-1,0 0 1,0 0 0,0 0-1,0 0 1,0 1 0,0-1-1,0 0 1,0 0 0,1 0-1,-1 1 1,0-1 0,0 0-1,1 0 1,-1 0 0,1 1-1,-1-1 1,1 0-1,-1 1 1,1-1 0,0-1-1,56-35-3921,-29 13-272</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1:54.187"/>
    </inkml:context>
    <inkml:brush xml:id="br0">
      <inkml:brushProperty name="width" value="0.035" units="cm"/>
      <inkml:brushProperty name="height" value="0.035" units="cm"/>
      <inkml:brushProperty name="color" value="#66CC00"/>
    </inkml:brush>
  </inkml:definitions>
  <inkml:trace contextRef="#ctx0" brushRef="#br0">214 2 24621,'-10'-1'332,"0"0"1,1 1-1,-1 1 0,0-1 0,0 2 1,1-1-1,-1 1 0,1 1 0,0-1 0,-1 2 1,1-1-1,1 1 0,-10 6 0,13-7-345,-1 1 0,1 0 0,0 1 0,0-1 0,0 1 0,1 0 0,0 0-1,0 0 1,0 1 0,0-1 0,1 1 0,0 0 0,0 0 0,1 0 0,-1 0 0,1 1 0,1-1-1,-1 1 1,0 9 0,1-11 12,1 0-1,0 1 1,0-1 0,1 0-1,-1 1 1,1-1 0,0 0-1,1 0 1,-1 0 0,1 0-1,5 10 1,-6-14 0,-1 0 0,1 1 1,0-1-1,1 0 0,-1 0 1,0 1-1,0-1 0,0 0 1,1 0-1,-1 0 0,0-1 1,1 1-1,-1 0 0,1 0 1,-1-1-1,1 1 0,1 0 1,-1-1 0,1 0 0,-1 0 0,0 0 0,1 0 0,-1-1 0,0 1 0,0 0 0,1-1 0,-1 0 0,0 0 0,0 1 0,0-1 0,0 0 0,0-1 0,3-1 0,2-2 7,-1-1-1,1 0 1,-2 0-1,1-1 1,0 1-1,-1-1 1,-1 0-1,1-1 1,-1 1 0,5-13-1,-2 4 16,-1 0 0,-1-1 0,0 0 0,2-19 0,-4 32-29,1 9-7,2 11-17,5 61-39,-9-50 67,2 0 0,9 34 0,-13-59 4,1 0 0,-1-1-1,1 1 1,-1 0 0,1-1 0,0 1 0,0 0 0,0-1-1,0 1 1,0-1 0,0 1 0,0-1 0,0 0 0,0 1-1,1-1 1,-1 0 0,0 0 0,1 0 0,-1 0-1,1 0 1,0 0 0,2 0 0,-3-1 0,1 0 0,0 0 0,0 0 1,0 0-1,0 0 0,-1-1 0,1 1 0,0-1 0,0 1 0,-1-1 0,1 0 1,0 0-1,-1 0 0,1 0 0,-1 0 0,1 0 0,-1 0 0,1 0 0,-1 0 1,0-1-1,2-1 0,4-6 11,0 1 0,-1-1-1,0-1 1,0 1 0,-1-1 0,0 0 0,6-20 0,-4 5 33,-1 1-1,4-34 1,-7 49-27,3 12-19,1 10-10,-1 4 5,0 1 1,4 27 0,-6-26 12,10 33 0,-13-51-6,-1 1 0,1 0-1,0-1 1,-1 1 0,1 0-1,0-1 1,0 1 0,0-1-1,0 0 1,0 1 0,1-1-1,-1 0 1,0 1 0,1-1-1,-1 0 1,0 0 0,4 1-1,-4-1 2,1-1 0,-1 0 0,0 0 0,1 0 0,-1 0 0,0 0 1,1 0-1,-1 0 0,0 0 0,1 0 0,-1-1 0,0 1 0,0-1 0,1 1 0,-1-1 0,0 1 0,0-1 0,2-1 0,4-3 21,1-2 1,-1 1 0,-1-1 0,1 0 0,6-10-1,-8 11 4,22-29 93,-18 21-78,1 0 0,1 1 0,0 0 0,1 1 1,0 1-1,16-12 0,-27 21-42,0 1-1,1 0 1,-1 0 0,1 0-1,-1 0 1,1 1 0,0-1-1,-1 0 1,1 1 0,0-1-1,0 1 1,-1-1-1,1 1 1,0 0 0,0 0-1,-1 0 1,1 0 0,0 0-1,0 0 1,0 0 0,-1 1-1,1-1 1,0 1 0,-1-1-1,1 1 1,0 0-1,-1 0 1,1-1 0,0 1-1,-1 0 1,0 0 0,1 0-1,-1 1 1,0-1 0,1 0-1,-1 1 1,0-1 0,0 0-1,0 1 1,0-1-1,0 1 1,0 0 0,-1-1-1,2 3 1,14 41 17,-13-35-9,0-1-1,1 0 1,0 1-1,5 8 1,-8-17-7,-1-1-1,1 1 1,-1-1 0,0 1 0,1 0 0,-1-1 0,1 1 0,0-1-1,-1 1 1,1-1 0,-1 1 0,1-1 0,0 1 0,-1-1 0,1 0-1,0 1 1,0-1 0,-1 0 0,1 0 0,0 1 0,0-1 0,-1 0 0,1 0-1,0 0 1,0 0 0,-1 0 0,1 0 0,0 0 0,0 0 0,0-1-1,-1 1 1,1 0 0,0 0 0,0-1 0,-1 1 0,1 0 0,0-1-1,-1 1 1,1-1 0,0 1 0,-1 0 0,1-1 0,-1 0 0,1 1-1,0-2 1,4-3 9,-1 0 1,1 0-1,-1-1 0,4-6 0,-6 9-3,8-12 10,-2 1 4,1 0-1,14-14 1,-21 25-21,1 0 1,0 0 0,0 0 0,0 1-1,1-1 1,-1 1 0,1 0 0,-1 0 0,1 0-1,0 0 1,-1 1 0,1-1 0,8-1-1,-11 3-7,1 0 0,0 0-1,0 0 1,-1 0-1,1 0 1,0 1 0,-1-1-1,1 1 1,0-1-1,-1 1 1,1-1-1,-1 1 1,1 0 0,-1 0-1,1 0 1,-1-1-1,1 2 1,-1-1 0,0 0-1,0 0 1,0 0-1,1 1 1,-1-1-1,0 0 1,-1 1 0,1-1-1,1 3 1,-1-3-188,0 1-1,-1 0 1,1 0 0,-1-1 0,1 1 0,-1 0 0,0 0 0,1 0-1,-1 0 1,0 0 0,0-1 0,-1 1 0,1 0 0,0 0 0,-1 3-1,-5 7-4063</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1:54.327"/>
    </inkml:context>
    <inkml:brush xml:id="br0">
      <inkml:brushProperty name="width" value="0.035" units="cm"/>
      <inkml:brushProperty name="height" value="0.035" units="cm"/>
      <inkml:brushProperty name="color" value="#66CC00"/>
    </inkml:brush>
  </inkml:definitions>
  <inkml:trace contextRef="#ctx0" brushRef="#br0">2 0 25413,'0'0'2185,"-1"0"-1673,1 2-520,0-1-1328</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1:56.795"/>
    </inkml:context>
    <inkml:brush xml:id="br0">
      <inkml:brushProperty name="width" value="0.035" units="cm"/>
      <inkml:brushProperty name="height" value="0.035" units="cm"/>
      <inkml:brushProperty name="color" value="#66CC00"/>
    </inkml:brush>
  </inkml:definitions>
  <inkml:trace contextRef="#ctx0" brushRef="#br0">97 14 21741,'-1'-1'170,"1"0"0,-1 0-1,0 0 1,1 0 0,-1 0 0,0 1 0,0-1 0,0 0 0,1 0 0,-1 1 0,0-1 0,0 1 0,0-1 0,0 0 0,0 1 0,-1 0 0,1-1 0,-1 1 0,1 0-82,1 0-1,-1 0 1,0 0 0,1 0 0,-1 1 0,1-1 0,-1 0-1,1 0 1,-1 1 0,0-1 0,1 0 0,-1 1 0,1-1-1,-1 1 1,1-1 0,0 1 0,-1-1 0,1 1 0,-1-1-1,1 1 1,0-1 0,0 1 0,-1 0 0,-1 4 42,1-1 1,-1 1 0,1-1 0,0 1-1,1-1 1,-1 1 0,1 0-1,0 5 1,1 10-102,2-1 1,0 1-1,1-1 0,10 28 1,35 76-63,-22-58 40,31 101 14,2 6-4,-46-137 51,2-1 0,35 56 0,-49-87 118,-12-14 383,-324-402-111,320 394-463,12 16-22,6 2-5,5 0 21,0 1-1,1 0 1,-1 0-1,0 1 1,0 0-1,12 4 0,32 2-41,-26-6-433,44-4-1,-21-6-1254</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57.484"/>
    </inkml:context>
    <inkml:brush xml:id="br0">
      <inkml:brushProperty name="width" value="0.025" units="cm"/>
      <inkml:brushProperty name="height" value="0.025" units="cm"/>
    </inkml:brush>
  </inkml:definitions>
  <inkml:trace contextRef="#ctx0" brushRef="#br0">0 132 17360,'0'0'12300,"10"4"-10880,-7-3-1370,0 1-1,0-1 1,0 1 0,1-1-1,-1 0 1,0 0-1,1-1 1,-1 1 0,1-1-1,-1 1 1,1-1-1,-1 0 1,1-1 0,-1 1-1,1 0 1,-1-1 0,1 0-1,-1 0 1,0 0-1,1 0 1,-1-1 0,0 1-1,0-1 1,0 0-1,0 0 1,0 0 0,0 0-1,-1 0 1,1-1 0,-1 1-1,0-1 1,1 1-1,2-6 1,-2 4-50,0 0 0,0 0 0,0 0 0,0-1 0,-1 1 0,0-1 0,0 0 0,0 1 0,-1-1 0,1 0 0,-1 0 0,0 0 0,-1 0 0,1 0 0,-1 0 0,0 0 0,0-1 0,-1-6 0,0 12 0,1-1 0,-1 0 0,1 1 0,0-1 0,-1 0 0,1 1 0,-1-1 0,0 1 0,1-1 0,-1 1 0,1-1 0,-1 1 0,0-1 0,1 1 0,-1-1 0,0 1 0,0 0 0,1 0 0,-1-1 0,0 1 0,0 0 0,1 0 0,-1 0 0,0 0 0,0 0 0,0 0 0,1 0 0,-1 0 0,0 0 0,0 0 0,0 0 0,1 0 0,-1 1 0,0-1 0,0 0 0,1 0 0,-1 1 0,0 0 0,-27 18 0,21-8 2,-1 0 0,1 1 0,1 0 0,0 0 0,1 0 1,-6 19-1,9-22-9,0 0 0,0-1 1,0 1-1,1 0 0,0 0 1,1 0-1,0 0 0,1 0 1,0 0-1,3 15 0,-3-22-208,0 1 0,0-1 0,0 0 1,0 0-1,1 1 0,-1-1 0,1 0 0,0 0 0,-1 0 0,1-1 0,0 1 0,0 0 0,0-1 0,0 1 0,0-1 0,1 0 0,-1 1 1,0-1-1,1 0 0,-1 0 0,0-1 0,4 2 0,29 1-7147</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1:57.198"/>
    </inkml:context>
    <inkml:brush xml:id="br0">
      <inkml:brushProperty name="width" value="0.035" units="cm"/>
      <inkml:brushProperty name="height" value="0.035" units="cm"/>
      <inkml:brushProperty name="color" value="#66CC00"/>
    </inkml:brush>
  </inkml:definitions>
  <inkml:trace contextRef="#ctx0" brushRef="#br0">8 166 21237,'-2'39'2816,"-2"-2"-1532,2 0 1,7 70-1,0-90-1220,-5-17-60,0 0-1,1 0 1,-1 0-1,0 1 1,0-1 0,0 0-1,1 0 1,-1 0-1,0 0 1,0 0-1,1 0 1,-1 0 0,0 0-1,0 0 1,1 0-1,-1 0 1,0 0-1,0 0 1,0 0 0,1 0-1,-1 0 1,0 0-1,0 0 1,1 0 0,-1 0-1,0 0 1,0 0-1,1 0 1,-1 0-1,0-1 1,0 1 0,0 0-1,1 0 1,-1-1-1,19-25 250,-12 15-216,1-1-2,0 1 1,1 0-1,0 1 1,1 0-1,21-17 0,-26 23-32,-1 1 0,1 1-1,0-1 1,0 0-1,0 1 1,0 0 0,0 1-1,7-2 1,-9 2-2,0 1 0,0-1 1,0 1-1,0 0 0,0 1 1,0-1-1,-1 0 0,1 1 1,0 0-1,0-1 0,0 1 1,0 0-1,-1 0 0,1 1 1,0-1-1,2 3 0,10 12 76,-14-14-26,0 0-1,0 0 0,1-1 0,-1 1 0,1-1 1,-1 1-1,1-1 0,-1 1 0,1-1 1,3 2-1,-5-3-27,1-1 1,-1 1-1,1 0 1,-1 0-1,1-1 1,-1 1-1,0 0 1,1-1-1,-1 1 1,1 0-1,-1-1 0,0 1 1,1-1-1,-1 1 1,0 0-1,1-1 1,-1 1-1,0-1 1,0 1-1,1-1 1,-1 1-1,0-1 1,0 0-1,0 1 0,0-1 1,0 1-1,0-1 1,0 1-1,0-1 1,0 1-1,0-2 1,2-21 265,-2 22-244,-2-37 219,-2 1 0,-1 0-1,-2 0 1,-16-51-1,16 61-224,7 27-41,1 0 0,-1 0 0,0 0 0,0 1 0,0-1 0,0 0 0,0 0 0,1 0 0,-1 0 0,0 0 0,0 0 1,0 0-1,0 0 0,1 0 0,-1 0 0,0 0 0,0 0 0,0 0 0,0 0 0,1 0 0,-1 0 0,0 0 0,0 0 0,0 0 0,0 0 0,1 0 0,-1 0 0,0-1 1,0 1-1,0 0 0,0 0 0,0 0 0,0 0 0,1 0 0,-1 0 0,0 0 0,0-1 0,0 1 0,0 0 0,0 0 0,0 0 0,0 0 0,0 0 0,0-1 1,0 1-1,1 0 0,-1 0 0,0 0 0,0 0 0,0-1 0,0 1 0,0 0 0,0 0 0,0 0 0,29 27-188,-20-18 6,0-1 1,16 12 0,-21-17-81,0-1 0,0 1 0,1-1 0,-1-1 0,0 1 0,1 0 0,-1-1 0,1 0 0,-1 0 1,10 0-1,25-3-4696</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1:57.868"/>
    </inkml:context>
    <inkml:brush xml:id="br0">
      <inkml:brushProperty name="width" value="0.035" units="cm"/>
      <inkml:brushProperty name="height" value="0.035" units="cm"/>
      <inkml:brushProperty name="color" value="#66CC00"/>
    </inkml:brush>
  </inkml:definitions>
  <inkml:trace contextRef="#ctx0" brushRef="#br0">1 78 23957,'8'11'534,"0"0"0,0 0 0,-1 1 0,-1 0 1,0 0-1,8 24 0,-5-14-323,85 251 213,1 0-356,-83-248 12,-12-25-76,0 0 0,0 1 0,0-1-1,0 0 1,0 0 0,0 0-1,0 1 1,0-1 0,0 0-1,0 0 1,0 0 0,0 0 0,0 1-1,0-1 1,0 0 0,1 0-1,-1 0 1,0 0 0,0 0-1,0 1 1,0-1 0,0 0-1,0 0 1,1 0 0,-1 0 0,0 0-1,0 0 1,0 0 0,0 0-1,1 1 1,-1-1 0,0 0-1,0 0 1,0 0 0,0 0 0,1 0-1,-1 0 1,0 0 0,0 0-1,0 0 1,1 0 0,-1 0-1,0 0 1,0 0 0,0 0 0,0-1-1,1 1 1,-1 0 0,0 0-1,0 0 1,0 0 0,0 0-1,0 0 1,1 0 0,-1 0 0,0-1-1,3-11 173,0-44 70,-3 0-1,-8-66 1,3 68-183,-4-45 25,2 34-45,3-1 0,4-65 1,1 123-45,0 0 0,0 0 1,0 0-1,1 1 0,0-1 1,1 1-1,6-13 0,-8 17-2,1 0-1,0 0 0,1 0 1,-1 0-1,1 0 1,-1 1-1,1-1 0,0 1 1,0-1-1,0 1 0,0 0 1,0 0-1,0 1 1,1-1-1,-1 1 0,1-1 1,4 0-1,-8 2 3,1-1 0,-1 1 1,1 0-1,-1 0 0,0 0 0,1 0 0,-1 0 0,0 0 1,1 0-1,-1 0 0,1 0 0,-1 0 0,0 0 0,1 0 1,-1 0-1,0 0 0,1 0 0,-1 0 0,1 0 1,-1 0-1,0 0 0,1 1 0,-1-1 0,0 0 0,1 0 1,-1 0-1,0 1 0,1-1 0,-1 0 0,0 0 0,0 1 1,1-1-1,-1 0 0,0 1 0,0-1 0,0 0 0,1 1 1,-1-1-1,0 0 0,0 1 0,0-1 0,0 0 1,0 1-1,0 0 0,0 0 2,0 1 1,0-1-1,0 1 1,-1-1-1,1 1 0,0-1 1,-1 1-1,0-1 1,1 0-1,-1 1 0,0-1 1,-1 3-1,-13 14 23,0-1 0,-1 0 0,-1-2-1,-25 19 1,-18 18-17,48-37-418,12-14 340,0-1-1,0 1 1,0-1-1,0 1 1,0-1-1,0 1 1,0 0-1,0-1 1,0 1-1,0-1 1,0 1-1,1-1 1,-1 1-1,0-1 0,0 1 1,0-1-1,1 1 1,-1-1-1,0 1 1,1-1-1,-1 1 1,0-1-1,1 1 1,-1-1-1,1 0 1,-1 1-1,0-1 1,2 1-1,12 6-2190</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1:58.182"/>
    </inkml:context>
    <inkml:brush xml:id="br0">
      <inkml:brushProperty name="width" value="0.035" units="cm"/>
      <inkml:brushProperty name="height" value="0.035" units="cm"/>
      <inkml:brushProperty name="color" value="#66CC00"/>
    </inkml:brush>
  </inkml:definitions>
  <inkml:trace contextRef="#ctx0" brushRef="#br0">86 27 19060,'-4'0'465,"1"0"-1,0 0 1,0 0-1,0 1 1,0-1-1,0 1 1,0 0-1,0 0 1,0 0-1,0 1 1,0-1-1,0 1 1,1-1-1,-1 1 1,1 0-1,-1 0 1,-3 3-1,3-1-289,0 0 0,1 0 0,-1 0-1,1 0 1,-1 1 0,1-1-1,1 0 1,-1 1 0,1 0 0,-2 6-1,1 1-216,1-1 0,0 0-1,1 1 1,0-1-1,1 0 1,0 1 0,0-1-1,2 0 1,3 11 0,-6-20 41,0-1 1,0 1 0,1-1-1,-1 0 1,1 1 0,0-1-1,-1 0 1,1 0 0,0 1 0,-1-1-1,1 0 1,0 0 0,0 0-1,0 0 1,0 0 0,0 0 0,1 0-1,-1-1 1,0 1 0,0 0-1,3 1 1,-3-2 0,0-1 1,0 1-1,1 0 1,-1 0-1,0-1 1,0 1-1,0 0 0,1-1 1,-1 1-1,0-1 1,0 0-1,0 1 0,0-1 1,0 0-1,0 0 1,0 0-1,0 0 1,0 1-1,-1-1 0,1 0 1,0 0-1,0-1 1,-1 1-1,1-1 1,6-9 55,-1 0 0,0-1 0,-1 0 0,0 1 0,-1-2 1,0 1-1,2-16 0,-5 22-31,0 0-1,0 1 1,0-1-1,-1 0 1,0 0-1,0 1 1,-1-1-1,0 0 1,0 0 0,0 1-1,0-1 1,-1 1-1,0-1 1,0 1-1,-1 0 1,0-1 0,1 1-1,-6-5 1,7 9-25,1 0 1,-1 0 0,0 0-1,0 0 1,0 0 0,0 0-1,0 0 1,0 1-1,0-1 1,0 0 0,0 1-1,0-1 1,0 1 0,0-1-1,0 1 1,-1 0-1,1-1 1,0 1 0,-2 0-1,2 0-1,0 0 0,0 1-1,0-1 1,1 0 0,-1 1 0,0-1-1,0 1 1,0-1 0,1 1-1,-1-1 1,0 1 0,1 0-1,-1-1 1,0 1 0,1 0-1,-1-1 1,1 1 0,-1 0 0,0 1-1,-1 3-24,0 1-1,0-1 0,0 1 1,1-1-1,0 1 0,-1 11 1,2-5-359,0 0 0,0 0 0,1 0 0,1-1 1,0 1-1,1 0 0,0 0 0,7 16 0,6 5-1898</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1:58.629"/>
    </inkml:context>
    <inkml:brush xml:id="br0">
      <inkml:brushProperty name="width" value="0.035" units="cm"/>
      <inkml:brushProperty name="height" value="0.035" units="cm"/>
      <inkml:brushProperty name="color" value="#66CC00"/>
    </inkml:brush>
  </inkml:definitions>
  <inkml:trace contextRef="#ctx0" brushRef="#br0">119 127 20852,'-2'-1'258,"0"0"0,0 0-1,0 0 1,0 1 0,0-1-1,0 1 1,0-1 0,0 1 0,0 0-1,-1 0 1,1 0 0,0 0-1,0 0 1,0 0 0,0 0-1,0 1 1,0-1 0,0 1-1,-2 0 1,1 1-100,0 0 0,-1 0 1,2 0-1,-1 0 0,0 0 0,0 1 1,1-1-1,-1 1 0,1 0 0,-3 4 1,0 1-130,0 1 1,0 0-1,1 0 1,0 1 0,1-1-1,0 1 1,-2 10-1,2 4-23,-2 29 1,4-47-7,1 1 0,0-1 0,1 1 1,-1-1-1,1 1 0,1-1 0,-1 0 1,1 0-1,4 11 0,-6-17 2,1 1-1,-1 0 1,0-1-1,1 1 1,-1-1-1,0 1 1,1-1-1,-1 1 1,1-1-1,-1 1 1,1-1 0,-1 1-1,1-1 1,-1 0-1,1 1 1,0-1-1,-1 0 1,1 0-1,-1 1 1,1-1 0,0 0-1,-1 0 1,1 0-1,0 0 1,-1 0-1,1 1 1,0-1-1,-1-1 1,1 1-1,0 0 1,-1 0 0,1 0-1,0 0 1,-1 0-1,1 0 1,-1-1-1,1 1 1,0 0-1,-1-1 1,1 1-1,-1 0 1,1-1 0,-1 1-1,1-1 1,20-21 193,-3-6 98,15-31 0,14-23-19,-41 73-265,1-1 1,1 1 0,0 0 0,0 1-1,15-13 1,-21 20-11,-1 0 0,0 0 1,0 0-1,0 0 0,1 0 0,-1 0 0,0 1 1,1-1-1,-1 0 0,0 1 0,1-1 0,-1 1 1,1 0-1,-1-1 0,1 1 0,-1 0 0,1 0 1,-1 0-1,1 0 0,-1 0 0,1 1 0,-1-1 1,1 0-1,-1 1 0,2 0 0,-1 0-2,0 1-1,0-1 1,0 1 0,0 0-1,0 0 1,-1 0 0,1 0-1,-1 0 1,1 1-1,-1-1 1,0 0 0,0 1-1,2 4 1,3 13 14,0 1 1,-2 1-1,4 36 0,-4-27 84,-1-19 268,1-18 69,1-24 156,-9-5-390,-1 0-1,-1 1 1,-22-67 0,5 19-160,22 80-67,12 11-83,7 14-51,-13-15 7,1 0 0,0-1-1,14 14 1,-18-19 3,1 0-1,-1-1 1,0 1 0,1-1 0,0 1 0,-1-1 0,1 0 0,0 0-1,0 0 1,0 0 0,0 0 0,-1-1 0,1 0 0,0 1 0,0-1 0,0 0-1,5-1 1,14-5-1820</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1:59.220"/>
    </inkml:context>
    <inkml:brush xml:id="br0">
      <inkml:brushProperty name="width" value="0.035" units="cm"/>
      <inkml:brushProperty name="height" value="0.035" units="cm"/>
      <inkml:brushProperty name="color" value="#66CC00"/>
    </inkml:brush>
  </inkml:definitions>
  <inkml:trace contextRef="#ctx0" brushRef="#br0">0 450 17756,'4'-1'515,"-1"0"1,1 0-1,-1 0 0,1-1 1,-1 1-1,0-1 0,0 0 1,0 0-1,0 0 1,0 0-1,4-4 0,-2 1-71,-1 0-1,1-1 1,-1 1-1,0-1 1,5-10-1,-3 4-145,-1-1 0,0 0 0,0 0 0,-2-1 0,4-20 0,-5 21-157,-1 0 0,-1 0 1,0 0-1,-1 0 0,-3-13 1,4 21-104,-1 0 0,0 1 0,0-1 0,0 1 0,-1 0 0,0-1 0,0 1 0,0 0 1,0 0-1,0 0 0,-1 0 0,0 0 0,0 1 0,0-1 0,0 1 0,-1 0 0,-3-3 0,6 5-35,0 1 1,0-1-1,1 1 0,-1-1 0,0 1 0,0 0 0,0-1 0,0 1 0,0 0 0,1 0 0,-1 0 0,0 0 0,0 0 1,0 0-1,0 0 0,0 0 0,0 0 0,0 0 0,0 0 0,1 1 0,-1-1 0,0 0 0,0 1 0,0-1 0,0 0 1,1 1-1,-1-1 0,0 1 0,0 0 0,1-1 0,-1 1 0,0-1 0,1 1 0,-1 0 0,1 0 0,-1-1 0,1 1 1,-1 0-1,1 0 0,-1 0 0,1-1 0,0 2 0,-3 5-7,0 0 0,1 0 1,1 0-1,-2 8 0,3-14 5,-4 19-2,1 0 0,1 0 1,1 1-1,0-1 0,2 0 0,0 0 0,6 25 0,-7-44 1,0 0 0,1 1 0,-1-1 0,1 0-1,-1 0 1,1 0 0,-1 0 0,1 0 0,0 0-1,0 0 1,-1 0 0,1 0 0,0 0 0,0 0-1,0 0 1,0 0 0,0-1 0,0 1 0,0 0-1,0-1 1,0 1 0,0-1 0,1 1-1,-1-1 1,0 1 0,0-1 0,0 0 0,1 0-1,-1 0 1,0 1 0,0-1 0,3-1 0,3 0-2,0 0 0,-1-1 0,1 0-1,0 0 1,6-3 0,2-1 8,19-6 12,43-8 1,-61 17-16,0 1 0,0 1 0,0 0 0,0 0 0,19 3 0,-33-1 5,-1-2 2,-1 1 1,1-1-1,-1 1 0,1-1 1,-1 0-1,1 1 0,-1-1 1,1 0-1,-1 1 0,0-1 1,1 0-1,-1 1 1,0-1-1,0 0 0,1 0 1,-1 1-1,0-1 0,0 0 1,0 0-1,0 1 1,0-1-1,0 0 0,0 0 1,0 0-1,-1-1 0,-5-23 210,5 22-182,-19-58 283,-4 1 0,-44-81 1,63 129-341,8 8-7,14 9-52,-2 0-3,-12-4 63,8 2-168,0 0 0,1-1 0,-1-1 1,16 1-1,27-8-1252</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00.048"/>
    </inkml:context>
    <inkml:brush xml:id="br0">
      <inkml:brushProperty name="width" value="0.035" units="cm"/>
      <inkml:brushProperty name="height" value="0.035" units="cm"/>
      <inkml:brushProperty name="color" value="#66CC00"/>
    </inkml:brush>
  </inkml:definitions>
  <inkml:trace contextRef="#ctx0" brushRef="#br0">0 157 22733,'0'0'2352,"3"4"-1331,22 38-633,-2 2-1,-1 1 1,17 56 0,-10-28-319,2-2-39,-14-35 1,-2 1 0,18 64 1,-31-84 33,-6-17 117,-3-12 7,-6-19 49,1-1-1,-14-65 1,-3-72-85,27 152-144,-11-118 49,12 110-44,1 1 0,1-1 0,8-37 1,-8 56-13,0 1 1,0-1-1,1 1 1,0 0 0,0 0-1,0-1 1,1 2-1,0-1 1,0 0 0,0 0-1,0 1 1,6-6 0,-5 7-5,0 0 1,-1 0-1,1 1 1,0-1-1,0 1 1,1 0-1,-1 1 1,0-1-1,1 1 1,-1-1-1,1 1 1,-1 1 0,1-1-1,8 0 1,-9 1-1,-1 0 0,0 0 0,0 0 0,0 0 1,1 1-1,-1-1 0,0 1 0,0 0 1,0 0-1,0 0 0,0 0 0,0 1 0,0-1 1,0 1-1,-1-1 0,5 4 0,-6-4 9,0 0-1,-1 0 0,1 1 0,0-1 0,0 0 0,-1 0 1,1 0-1,-1 1 0,1-1 0,-1 0 0,0 1 1,1-1-1,-1 0 0,0 1 0,0-1 0,0 2 1,0 0 16,0 0 1,-1-1-1,0 1 1,1 0-1,-1-1 1,0 1-1,0 0 1,0-1-1,-1 1 0,-1 2 1,-11 14 39,0-2-1,-1 0 1,-1 0 0,0-1-1,-1-1 1,-1-1 0,-1-1-1,0 0 1,-27 13 0,46-25-76,-1-1 1,1 0-1,-1 1 1,0-1-1,0 0 1,1 1 0,-1-1-1,0 0 1,0 0-1,1 1 1,-1-1-1,0 0 1,0 0-1,1 0 1,-1 0-1,0 0 1,0 0-1,0-1 1,-1 1 0,2 0-16,0-1 1,0 1 0,-1 0 0,1-1 0,0 1 0,0-1 0,0 1 0,-1 0 0,1-1 0,0 1 0,0-1 0,0 1 0,0 0 0,0-1 0,0 1 0,0-1 0,0 1 0,0-1 0,0 1 0,0 0 0,0-1 0,0 1 0,0-1 0,1 0 0,0-3-291,1 0 1,0 0 0,0 0 0,0 1-1,4-7 1,18-17-2202,7-2-1673</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00.330"/>
    </inkml:context>
    <inkml:brush xml:id="br0">
      <inkml:brushProperty name="width" value="0.035" units="cm"/>
      <inkml:brushProperty name="height" value="0.035" units="cm"/>
      <inkml:brushProperty name="color" value="#66CC00"/>
    </inkml:brush>
  </inkml:definitions>
  <inkml:trace contextRef="#ctx0" brushRef="#br0">159 183 16420,'2'-4'1120,"0"0"1,-1-1-1,1 1 1,-1-1 0,0 1-1,-1-1 1,1-7-1,-1 4-713,0 1-1,-1-1 1,0 1-1,0-1 1,-1 1-1,0-1 1,-5-13-1,4 16-493,1 0 1,-1 0-1,1 0 0,-2 1 0,1-1 1,0 1-1,-1 0 0,1 0 1,-7-4-1,7 6 174,1 0 0,-1 0-1,0 0 1,0 1 0,0-1 0,0 1 0,0 0 0,0 0-1,0 0 1,-1 0 0,1 1 0,0-1 0,0 1-1,-1 0 1,1 0 0,-4 1 0,4-1-71,1 1 0,-1-1 0,1 1-1,-1 0 1,1 0 0,-1 0 0,1 0 0,0 1 0,-1-1 0,1 0 0,0 1 0,0 0-1,0 0 1,0-1 0,0 1 0,1 0 0,-1 1 0,0-1 0,1 0 0,0 0 0,-1 1-1,1-1 1,0 0 0,0 1 0,0 3 0,-2 5-13,0 0-1,1 0 0,1 0 1,-1 20-1,2-9-5,0-1 0,2 1-1,6 29 1,-7-42 2,2 0 0,-1 0 0,1-1 0,0 1-1,1-1 1,0 0 0,0 0 0,1 0 0,0-1 0,11 13 0,-15-18-41,0-1-1,1 0 1,-1 1 0,1-1 0,0 0-1,-1 0 1,1 0 0,0 0-1,0 0 1,0 0 0,0-1 0,0 1-1,0 0 1,0-1 0,0 0-1,0 1 1,0-1 0,0 0-1,0 0 1,0 0 0,0-1 0,0 1-1,0 0 1,0-1 0,0 1-1,0-1 1,0 1 0,-1-1 0,1 0-1,0 0 1,0 0 0,0 0-1,-1 0 1,1-1 0,-1 1 0,1 0-1,1-3 1,25-24-1830</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00.688"/>
    </inkml:context>
    <inkml:brush xml:id="br0">
      <inkml:brushProperty name="width" value="0.035" units="cm"/>
      <inkml:brushProperty name="height" value="0.035" units="cm"/>
      <inkml:brushProperty name="color" value="#66CC00"/>
    </inkml:brush>
  </inkml:definitions>
  <inkml:trace contextRef="#ctx0" brushRef="#br0">65 63 15915,'0'8'880,"-2"20"3286,1-27-3990,1 0 0,-1 0 0,1 1 0,-1-1 0,1 0 0,-1 0 0,0 0 0,1 0 0,-1-1 1,0 1-1,0 0 0,0 0 0,0 0 0,0-1 0,0 1 0,0 0 0,0-1 0,0 1 0,0-1 0,0 1 1,-2 0-1,1 0-64,-1-1 0,1 1 0,0 0 0,0 1 0,0-1 0,0 0 0,0 0 0,0 1 0,0-1 1,0 1-1,1 0 0,-1 0 0,0-1 0,1 1 0,0 0 0,-1 0 0,1 0 0,-2 5 0,2-3-71,-1 1 0,1 0-1,0-1 1,0 1 0,1 0 0,-1 0-1,1 0 1,0 0 0,1 5-1,0-2-55,0-1 0,1 1 0,-1-1 0,2 1-1,-1-1 1,1 0 0,0 0 0,0 0 0,1-1-1,0 1 1,0-1 0,7 8 0,-9-12 15,0 0 0,0 0 0,1 0 0,-1-1 0,1 1 1,0-1-1,-1 1 0,1-1 0,0 0 0,0 0 0,0 0 0,-1-1 0,1 1 1,0-1-1,0 1 0,0-1 0,0 0 0,0 0 0,0 0 0,0-1 0,0 1 1,0-1-1,0 1 0,0-1 0,0 0 0,0 0 0,3-2 0,-2 1 61,0 0-1,0-1 1,-1 0-1,1 1 1,0-1-1,-1 0 1,0-1-1,0 1 1,0-1-1,0 1 1,0-1-1,-1 0 1,0 0-1,1 0 1,-1 0-1,-1 0 1,3-6-1,-2-1 112,0 0 0,-1-1 0,0 1 1,0 0-1,-1 0 0,-1-1 0,0 1 0,0 0 0,-5-17 1,4 19-138,-1 1 0,0-1 0,-1 0 0,0 1 0,0 0 0,0 0 0,-1 0 1,0 0-1,-1 1 0,0 0 0,-13-12 0,18 18-35,0 0-1,1 0 0,-1 0 1,-1 0-1,1 0 1,0 0-1,0 1 1,0-1-1,0 0 0,0 1 1,-1-1-1,1 1 1,0-1-1,-1 1 0,1 0 1,0 0-1,0-1 1,-1 1-1,1 0 1,-1 0-1,-1 0 0,2 1-1,0 0-1,0-1 0,0 1 0,1 0 0,-1 0 1,0-1-1,1 1 0,-1 0 0,1 0 1,-1 0-1,1 0 0,-1 0 0,1-1 0,-1 1 1,1 0-1,0 0 0,0 0 0,-1 0 1,1 0-1,0 0 0,0 2 0,0 5-32,0 1 1,0 0-1,1 0 0,3 16 0,-1-14-162,0 0 0,0-1 0,10 19 0,-13-27 39,1 0 1,0 0 0,0 0-1,0 0 1,1 0 0,-1-1-1,0 1 1,1 0 0,-1-1 0,1 1-1,0-1 1,-1 1 0,1-1-1,0 0 1,0 0 0,0 0-1,0 0 1,0 0 0,0 0-1,0 0 1,0-1 0,0 1 0,0-1-1,1 0 1,-1 1 0,3-1-1,21-7-2394</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01.125"/>
    </inkml:context>
    <inkml:brush xml:id="br0">
      <inkml:brushProperty name="width" value="0.035" units="cm"/>
      <inkml:brushProperty name="height" value="0.035" units="cm"/>
      <inkml:brushProperty name="color" value="#66CC00"/>
    </inkml:brush>
  </inkml:definitions>
  <inkml:trace contextRef="#ctx0" brushRef="#br0">0 79 11386,'1'-2'146,"5"-19"2768,-3 16-405,-2 9 455,3 55-1567,2-1 1,23 98-1,-8-51-265,-19-93-1002,28 126 1379,-25-121-1377,0 0 0,2-1 0,-1 0 0,2 0 0,18 28 0,-24-41-129,0-1 0,1 1-1,-1 0 1,0-1 0,1 0 0,0 0 0,-1 1-1,1-2 1,5 4 0,-8-5-2,1 0-1,-1 0 1,1 1 0,-1-1 0,1 0-1,0 0 1,-1 0 0,1 0-1,-1 0 1,1 0 0,0 0 0,-1 0-1,1 0 1,0 0 0,-1 0-1,1 0 1,-1 0 0,1-1 0,-1 1-1,1 0 1,1-1 0,-2 0 1,1 0 0,0 0 1,0 0-1,-1 0 0,1 0 1,0 0-1,-1 0 1,1 0-1,-1 0 0,1 0 1,-1 0-1,0 0 0,1 0 1,-1-1-1,0-1 0,2-10 24,-2-1-1,1 0 1,-2 0-1,0 1 1,-3-17-1,-19-74 67,11 55-62,-6-26 10,0 8 3,4-1-1,-9-100 0,23 163-44,-1 0 0,1-1 0,1 1 0,-1 0 0,1 0 0,0 0 0,0 0 0,0 0 0,1 0 0,3-8 0,-4 11-2,1 0 0,-1 1 1,0-1-1,1 1 0,-1-1 1,1 1-1,-1 0 0,1 0 1,0 0-1,-1 0 0,1 0 1,0 0-1,0 0 0,0 0 0,0 1 1,0-1-1,0 1 0,0-1 1,0 1-1,0 0 0,0 0 1,0 0-1,0 0 0,0 0 1,0 0-1,4 1 0,-2 0 3,0 0-1,-1 0 0,1 0 0,0 0 1,0 0-1,0 1 0,-1 0 0,1-1 1,-1 1-1,0 1 0,1-1 1,-1 0-1,0 1 0,0 0 0,0 0 1,-1 0-1,1 0 0,-1 0 0,3 4 1,-2-1 6,-1-1 1,0 0 0,0 1 0,0-1-1,-1 1 1,1 0 0,-1-1 0,-1 1-1,1 0 1,-1 0 0,0 0 0,-2 10-1,-2 10 28,-2 0 0,-1 0 0,-18 47 0,-43 70 18,60-126-46,1-7-113,5-13-667,4-23-1048,-1 18 1601,3-37-1500</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01.635"/>
    </inkml:context>
    <inkml:brush xml:id="br0">
      <inkml:brushProperty name="width" value="0.035" units="cm"/>
      <inkml:brushProperty name="height" value="0.035" units="cm"/>
      <inkml:brushProperty name="color" value="#66CC00"/>
    </inkml:brush>
  </inkml:definitions>
  <inkml:trace contextRef="#ctx0" brushRef="#br0">1 1 18596,'4'111'7373,"31"148"-5871,-31-231-1491,3 0 0,0-1-1,1 0 1,13 26 0,-19-49-30,-1-1 0,1 0 0,0 0 0,0 0 1,0-1-1,0 1 0,0 0 0,5 3 0,-7-6 2,1 0 0,-1 1 0,1-1 0,-1 0-1,1 1 1,0-1 0,-1 0 0,1 0 0,0 0-1,-1 1 1,1-1 0,0 0 0,-1 0 0,1 0 0,0 0-1,-1 0 1,1 0 0,-1-1 0,1 1 0,0 0-1,-1 0 1,1 0 0,0-1 0,-1 1 0,1 0-1,-1 0 1,1-1 0,0 1 0,-1-1 0,1 1-1,-1 0 1,1-1 0,-1 1 0,0-1 0,1 1-1,-1-1 1,1 0 0,-1 1 0,0-1 0,0 1-1,1-1 1,-1 0 0,0 1 0,1-2 0,3-8-245,0 0 0,-1 0 0,0 0 0,-1-1 0,0 1 0,0-1 0,-1 0 0,0-12 1,-7-89-1681,-11 15 343,5 37 393,11 36 195,1 24 997,1 0 0,-1 0-1,0 0 1,0 0 0,1 0 0,-1 0-1,0 0 1,1 0 0,-1 0 0,0 0-1,0 1 1,1-1 0,-1 0 0,0 0-1,0 0 1,1 0 0,-1 0 0,0 1-1,0-1 1,1 0 0,-1 0-1,0 1 1,0-1 0,0 0 0,0 0-1,1 0 1,-1 1 0,0-1 0,0 0-1,0 1 1,0-1 0,0 0 0,0 0-1,0 1 1,0-1 0,22 45 301,-19-37 84,2 3 2,2 5 677,17 27 0,-22-40-892,1 1-1,-1-1 1,1 0 0,-1 0 0,1 0 0,0 0 0,0-1-1,0 1 1,0-1 0,1 1 0,-1-1 0,1 0-1,6 2 1,-8-3-87,0-1 0,0 1 0,0-1 0,0 0 0,0 0 0,0 0 0,0 0-1,0 0 1,0-1 0,0 1 0,0 0 0,0-1 0,0 0 0,0 1 0,0-1 0,0 0-1,2-1 1,0-1 31,-1 0-1,1 1 1,-1-1 0,0 0-1,0-1 1,0 1-1,-1 0 1,3-4-1,0-2 105,0 0 0,-1 0 0,0 0-1,0 0 1,-1-1 0,3-15-1,0-30 710,-6 51-846,0 1 0,0 0 1,0-1-1,0 1 0,-1 0 1,1 0-1,-1-1 0,0 1 0,0 0 1,0 0-1,0 0 0,-1 0 1,1 0-1,-3-3 0,3 5-56,1 0-1,-1 1 1,0-1 0,1 1-1,-1-1 1,0 1 0,1-1-1,-1 1 1,0 0 0,0-1-1,1 1 1,-1 0 0,0 0-1,0-1 1,0 1 0,0 0-1,1 0 1,-1 0 0,0 0-1,0 0 1,0 0 0,0 0-1,1 0 1,-1 0 0,0 1-1,0-1 1,0 0 0,1 0-1,-1 1 1,0-1 0,0 1-1,1-1 1,-1 1 0,0-1-1,1 1 1,-1-1 0,0 1-1,1-1 1,-1 1 0,1 0-1,-1-1 1,1 1 0,-1 1-1,-2 2-3,0 0-1,0 0 1,1 1 0,-1-1-1,1 1 1,-2 5 0,-1 16-8,0 0 0,2 1 1,0-1-1,2 1 0,3 34 1,-2-47 5,1 0 0,1 0 0,0-1 0,1 1 0,0-1 0,8 21 0,-10-31-18,0-1 0,0 1 0,0 0 0,1-1 0,-1 1 1,1-1-1,-1 0 0,1 0 0,0 1 0,0-1 0,0 0 0,0 0 0,0-1 0,1 1 0,-1 0 0,1-1 0,-1 1 0,1-1 0,-1 0 0,1 0 0,0 0 0,-1 0 0,1 0 0,0-1 0,0 1 1,0-1-1,-1 0 0,1 0 0,0 0 0,0 0 0,0 0 0,0-1 0,-1 1 0,1-1 0,0 0 0,0 0 0,-1 0 0,5-2 0,35-22-1429</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58.136"/>
    </inkml:context>
    <inkml:brush xml:id="br0">
      <inkml:brushProperty name="width" value="0.025" units="cm"/>
      <inkml:brushProperty name="height" value="0.025" units="cm"/>
    </inkml:brush>
  </inkml:definitions>
  <inkml:trace contextRef="#ctx0" brushRef="#br0">48 23 20339,'0'0'10762,"-5"13"-10500,-6 21-67,2 1 1,2-1-1,1 1 1,-3 64-1,9-98-191,-1-1 0,1 1-1,0-1 1,0 1 0,0-1 0,0 1 0,0-1 0,0 1-1,0-1 1,0 1 0,0-1 0,0 1 0,0-1 0,1 1-1,-1-1 1,0 0 0,0 1 0,0-1 0,1 1 0,-1-1-1,0 1 1,0-1 0,1 0 0,-1 1 0,0-1 0,1 0-1,-1 1 1,0-1 0,1 0 0,-1 1 0,1-1 0,-1 0-1,0 0 1,1 0 0,-1 1 0,1-1 0,-1 0 0,1 0-1,-1 0 1,1 0 0,-1 0 0,1 0 0,-1 0 0,1 0-1,-1 0 1,1 0 0,-1 0 0,1 0 0,-1 0 0,0 0-1,1 0 1,-1-1 0,1 1 0,-1 0 0,1 0 0,-1 0-1,0-1 1,1 1 0,-1 0 0,1-1 0,0 0 0,24-22 185,-12 6-189,-2-1 0,0-1 0,-1 0 0,-1 0 0,0-1 0,-2 0 0,0 0 0,-2-1 0,0 0 0,-1 0 0,1-22 0,-7 41 0,-4 11 0,-3 11 0,4-8 0,2-1 0,-1 1 0,2 0 0,-1-1 0,2 1 0,-1 0 0,2 1 0,1 20 0,-1-31 0,1 0 0,0 0 0,0 0 0,0 0 0,0 0 0,0 0 0,0 0 0,1 0 0,-1 0 0,1-1 0,-1 1 0,1-1 0,-1 1 0,1-1 0,0 0 0,0 1 0,0-1 0,0 0 0,0 0 0,0 0 0,0-1 0,0 1 0,0 0 0,0-1 0,0 1 0,1-1 0,-1 0 0,0 0 0,0 0 0,0 0 0,1 0 0,-1 0 0,3-1 0,4 0 0,1 0 0,-1 0 0,0-1 0,1 0 0,-1-1 0,14-5 0,-5-3 0,0-1 0,0 0 0,-1-1 0,-1-1 0,0 0 0,-1-1 0,0-1 0,-1-1 0,22-34 0,-47 110 0,5-40 0,-4 9 0,0 1 0,2 0 0,2 1 0,0-1 0,-1 42 0,6-71 0,1 1 0,0-1 0,0 1 0,0-1 0,0 1 0,0-1 0,0 1 0,0 0 0,0-1 0,0 1 0,0-1 0,0 1 0,0-1 0,1 1 0,-1-1 0,0 1 0,0-1 0,1 1 0,-1-1 0,0 1 0,0-1 0,1 1 0,-1-1 0,1 1 0,-1-1 0,0 0 0,1 1 0,-1-1 0,1 0 0,-1 1 0,1-1 0,-1 0 0,1 0 0,-1 1 0,1-1 0,-1 0 0,1 0 0,-1 0 0,1 0 0,-1 0 0,1 0 0,0 0 0,-1 0 0,1 0 0,-1 0 0,1 0 0,-1 0 0,1 0 0,-1 0 0,1 0 0,-1-1 0,1 1 0,0-1 0,2 0 0,0 0 0,-1-1 0,1 1 0,-1-1 0,1 0 0,-1 0 0,0 0 0,1 0 0,1-3 0,19-34-2221,-18 28-16,-1-1 0,0 0 1,3-19-1,1-19-8119</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02.492"/>
    </inkml:context>
    <inkml:brush xml:id="br0">
      <inkml:brushProperty name="width" value="0.035" units="cm"/>
      <inkml:brushProperty name="height" value="0.035" units="cm"/>
      <inkml:brushProperty name="color" value="#66CC00"/>
    </inkml:brush>
  </inkml:definitions>
  <inkml:trace contextRef="#ctx0" brushRef="#br0">186 5 18620,'0'0'970,"1"-5"1289,-6 5 3523,0 1-5673,1 0-1,-1 0 1,1 1-1,0 0 1,-1-1-1,1 1 1,0 1-1,0-1 0,0 1 1,0-1-1,1 1 1,-1 0-1,1 1 1,0-1-1,0 1 1,0-1-1,-5 8 1,-5 8-100,0 0 1,1 0-1,1 1 0,1 1 1,1-1-1,0 2 1,2-1-1,0 1 1,2 0-1,0 1 1,-1 25-1,6-44-22,0 0 0,0 1 0,0-1-1,0 0 1,1 0 0,-1 0 0,3 6 0,-3-9 0,1 0 0,-1 0 0,1 0 0,-1-1 0,1 1 0,-1 0 0,1 0 0,0-1 0,-1 1 0,1-1 1,0 1-1,-1 0 0,1-1 0,0 1 0,0-1 0,0 0 0,-1 1 0,1-1 0,0 0 0,0 1 0,0-1 0,0 0 0,0 0 0,-1 0 0,1 0 0,0 0 0,0 0 1,0 0-1,0 0 0,0 0 0,0 0 0,0 0 0,0-1 0,-1 1 0,1 0 0,0-1 0,0 1 0,0 0 0,0-1 0,49-21-300,-30 12 276,0 2 0,39-12 0,-52 19 32,1-1 0,-1 1 0,1 0 0,0 1 0,-1 0 0,1 0 0,-1 1 1,1 0-1,-1 0 0,1 1 0,-1 0 0,9 3 0,-12-3 2,0 0 0,0 0 0,1 0 0,-2 0 1,1 1-1,0-1 0,0 1 0,-1 0 0,1 0 0,-1 0 0,0 1 0,0-1 0,0 1 0,-1 0 0,1 0 0,-1 0 1,0 0-1,3 7 0,-4-5 41,1 1 1,-1 0 0,0-1 0,-1 1-1,1 0 1,-1 0 0,-1-1 0,1 1-1,-1 0 1,0 0 0,-4 12 0,1-8 21,0 0 0,-1-1 0,0 0 0,0 0 0,-1 0 0,0 0 0,-1-1 0,0 0 0,-1-1 0,0 1 0,0-1 0,0-1 0,-1 0 0,0 0 0,-1-1 1,0 0-1,0 0 0,0-1 0,0 0 0,-1-1 0,0-1 0,0 1 0,0-2 0,0 1 0,0-1 0,-18 0 0,4-7-63,17 1-403,8 4 369,0-1 1,0 1-1,-1 0 1,1 0-1,0 0 0,0 0 1,0 0-1,0-1 1,0 1-1,0 0 0,0 0 1,0 0-1,0 0 0,0 0 1,0-1-1,0 1 1,0 0-1,0 0 0,0 0 1,0 0-1,0-1 0,0 1 1,0 0-1,0 0 1,1 0-1,-1 0 0,0 0 1,0-1-1,0 1 1,0 0-1,0 0 0,0 0 1,0 0-1,0 0 0,1 0 1,-1 0-1,0-1 1,0 1-1,0 0 0,0 0 1,0 0-1,1 0 0,-1 0 1,14-7-2211</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02.992"/>
    </inkml:context>
    <inkml:brush xml:id="br0">
      <inkml:brushProperty name="width" value="0.035" units="cm"/>
      <inkml:brushProperty name="height" value="0.035" units="cm"/>
      <inkml:brushProperty name="color" value="#66CC00"/>
    </inkml:brush>
  </inkml:definitions>
  <inkml:trace contextRef="#ctx0" brushRef="#br0">2 1 25549,'0'1'1137,"-2"23"519,8-1-1184,3 7-232,9 9-216,-1 1-24,11 0 0,-3-5 16,-3-7 0,1-3-8,-9-9 48,-2-5-136,-5-9-640,-3-4-824</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03.194"/>
    </inkml:context>
    <inkml:brush xml:id="br0">
      <inkml:brushProperty name="width" value="0.035" units="cm"/>
      <inkml:brushProperty name="height" value="0.035" units="cm"/>
      <inkml:brushProperty name="color" value="#66CC00"/>
    </inkml:brush>
  </inkml:definitions>
  <inkml:trace contextRef="#ctx0" brushRef="#br0">1 285 24109,'5'-3'1096,"2"-2"577,5-3-473,9-3-640,4-3-152,8-8-216,5-1-96,8-10-72,-3 0 8,2 2-8,-8-1-24,-14 9 32,-3 5 64,-16 3-664,-5 1-848</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03.382"/>
    </inkml:context>
    <inkml:brush xml:id="br0">
      <inkml:brushProperty name="width" value="0.035" units="cm"/>
      <inkml:brushProperty name="height" value="0.035" units="cm"/>
      <inkml:brushProperty name="color" value="#66CC00"/>
    </inkml:brush>
  </inkml:definitions>
  <inkml:trace contextRef="#ctx0" brushRef="#br0">0 217 21293,'21'-6'1272,"0"-7"576,6-4-399,6-13-345,3-3-344,1-1-456,-2 2-96,-8 9-144,-6 3 80,-9 13-504,-2 6-920</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03.555"/>
    </inkml:context>
    <inkml:brush xml:id="br0">
      <inkml:brushProperty name="width" value="0.035" units="cm"/>
      <inkml:brushProperty name="height" value="0.035" units="cm"/>
      <inkml:brushProperty name="color" value="#66CC00"/>
    </inkml:brush>
  </inkml:definitions>
  <inkml:trace contextRef="#ctx0" brushRef="#br0">0 151 24901,'6'0'728,"5"-3"241,7-1-305,6-9-328,2-3-176,4-5-120,0-5-16,-1-6 96,1-4-520</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04.034"/>
    </inkml:context>
    <inkml:brush xml:id="br0">
      <inkml:brushProperty name="width" value="0.035" units="cm"/>
      <inkml:brushProperty name="height" value="0.035" units="cm"/>
      <inkml:brushProperty name="color" value="#66CC00"/>
    </inkml:brush>
  </inkml:definitions>
  <inkml:trace contextRef="#ctx0" brushRef="#br0">19 71 25109,'-16'14'2745,"15"-14"-2663,1 1-1,0-1 1,0 1-1,-1-1 1,1 0 0,0 1-1,0-1 1,0 1-1,0-1 1,0 1-1,-1-1 1,1 1 0,0-1-1,0 1 1,0-1-1,0 0 1,0 1-1,0-1 1,0 1 0,1-1-1,-1 1 1,0-1-1,0 2 1,2-1-46,-1 0 0,1 0 0,-1 0 0,1 0 1,0 0-1,0 0 0,-1 0 0,1 0 0,0 0 0,0-1 0,0 1 1,0-1-1,0 0 0,0 1 0,-1-1 0,1 0 0,4 0 0,4 0-37,1 0 0,0 0 0,-1-1 0,1 0 0,-1-1 0,0 0 0,1-1 0,-1 0 0,18-8 0,-13 3 9,1-1 0,-1-1-1,-1 0 1,0-1 0,25-25 0,-39 36-9,0 0 1,0 0 0,0 0 0,0 0 0,0 0 0,0-1 0,1 1 0,-1 0 0,0 0 0,0 0 0,0 0 0,0 0 0,0 0 0,0 0 0,0 0 0,0 0-1,0 0 1,0 0 0,0 0 0,1 0 0,-1 0 0,0 0 0,0 0 0,0 0 0,0 0 0,0 0 0,0 0 0,0 0 0,0 0 0,0 0 0,1 0 0,-1 0-1,0 0 1,0 0 0,0 0 0,0 0 0,0 0 0,0 0 0,0 0 0,0 0 0,0 0 0,0 1 0,0-1 0,0 0 0,1 0 0,-1 0 0,0 0 0,0 0-1,0 0 1,0 0 0,0 0 0,0 0 0,0 0 0,0 0 0,0 1 0,0-1 0,0 0 0,0 0 0,0 0 0,0 0 0,0 0 0,0 0 0,0 0 0,2 6-4,1-1 1,-1 1 0,0-1 0,0 1 0,-1 0 0,0-1 0,0 1 0,0 0-1,-1 0 1,0 0 0,-1 9 0,-9 69 3,3-48 16,-17 47-1,-4 14-19,27-85-551,3-8-800</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04.363"/>
    </inkml:context>
    <inkml:brush xml:id="br0">
      <inkml:brushProperty name="width" value="0.035" units="cm"/>
      <inkml:brushProperty name="height" value="0.035" units="cm"/>
      <inkml:brushProperty name="color" value="#66CC00"/>
    </inkml:brush>
  </inkml:definitions>
  <inkml:trace contextRef="#ctx0" brushRef="#br0">8 0 25405,'0'0'1233,"0"2"551,-8 31-776,13 1-608,0 12-224,10 10-136,0 4 8,3 0-16,-3-7-8,0-12-8,-2-10-8,0-12 56,-2-6-80,-1-13-304,0-9-768</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04.726"/>
    </inkml:context>
    <inkml:brush xml:id="br0">
      <inkml:brushProperty name="width" value="0.035" units="cm"/>
      <inkml:brushProperty name="height" value="0.035" units="cm"/>
      <inkml:brushProperty name="color" value="#66CC00"/>
    </inkml:brush>
  </inkml:definitions>
  <inkml:trace contextRef="#ctx0" brushRef="#br0">4 0 24781,'-2'6'1337,"1"1"863,1 5-1272,3 3-288,4 8-392,3 3-128,4 7-112,5 4-8,1 3 0,0 2 0,-1-6 0,-1-5 0,-4-12 8,-1-8-112</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04.926"/>
    </inkml:context>
    <inkml:brush xml:id="br0">
      <inkml:brushProperty name="width" value="0.035" units="cm"/>
      <inkml:brushProperty name="height" value="0.035" units="cm"/>
      <inkml:brushProperty name="color" value="#66CC00"/>
    </inkml:brush>
  </inkml:definitions>
  <inkml:trace contextRef="#ctx0" brushRef="#br0">0 185 23797,'0'-8'1800,"1"-2"1289,7 0-2049,2 1-424,5-1-359,7-1-105,5 1-104,5-3-40,4-3-8,1-1 0,-7-3 48,-3-2-40,-11 6-440,-5 4-377</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05.130"/>
    </inkml:context>
    <inkml:brush xml:id="br0">
      <inkml:brushProperty name="width" value="0.035" units="cm"/>
      <inkml:brushProperty name="height" value="0.035" units="cm"/>
      <inkml:brushProperty name="color" value="#66CC00"/>
    </inkml:brush>
  </inkml:definitions>
  <inkml:trace contextRef="#ctx0" brushRef="#br0">1 228 25902,'21'-10'832,"9"-10"208,9-9-320,2-8-56,4-2-240,-2 3-280,-10 8-72,-6 11 48,-5 5-104,-14 12-1160,-2 4 2280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05.326"/>
    </inkml:context>
    <inkml:brush xml:id="br0">
      <inkml:brushProperty name="width" value="0.025" units="cm"/>
      <inkml:brushProperty name="height" value="0.025" units="cm"/>
    </inkml:brush>
  </inkml:definitions>
  <inkml:trace contextRef="#ctx0" brushRef="#br0">276 30 17168,'0'0'8750,"-10"-5"-5787,4 1-2769,0 1 0,0 0 1,-1 0-1,1 1 0,-1 0 1,1 0-1,-1 0 0,0 1 1,0 0-1,0 0 0,0 1 0,0 0 1,0 0-1,0 0 0,0 1 1,0 0-1,0 1 0,1 0 1,-12 4-1,10-2-194,0 0 0,0 0 0,1 1 0,-1 0 0,1 1 0,0-1 0,1 1 0,0 1 0,0-1 0,0 1 0,1 0 0,-1 1 0,2-1 0,-1 1 0,1 0 0,0 0 0,1 0 0,0 0 0,0 1 0,1-1 0,0 1 0,-1 12 0,3-18 1,1-1 1,-1 0-1,1 1 1,-1-1-1,1 0 0,0 1 1,0-1-1,0 0 1,0 0-1,0 0 0,0 1 1,1-1-1,-1-1 0,1 1 1,-1 0-1,1 0 1,0 0-1,0-1 0,0 1 1,0-1-1,0 0 1,0 1-1,0-1 0,0 0 1,0 0-1,1 0 1,-1-1-1,0 1 0,1-1 1,-1 1-1,4 0 1,11 1-89,0 0 1,0-1-1,25-1 1,-23 0-147,6-1-1206,0 0 0,0-2 1,29-7-1,31-16-7219,-15-2-3877</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58.474"/>
    </inkml:context>
    <inkml:brush xml:id="br0">
      <inkml:brushProperty name="width" value="0.025" units="cm"/>
      <inkml:brushProperty name="height" value="0.025" units="cm"/>
    </inkml:brush>
  </inkml:definitions>
  <inkml:trace contextRef="#ctx0" brushRef="#br0">15 1 14638,'0'0'5381,"-14"61"-3619,14-37-1218,1-1-352,16 3-96,4-3-384,5-4-2242,5-2-2947</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05.332"/>
    </inkml:context>
    <inkml:brush xml:id="br0">
      <inkml:brushProperty name="width" value="0.035" units="cm"/>
      <inkml:brushProperty name="height" value="0.035" units="cm"/>
      <inkml:brushProperty name="color" value="#66CC00"/>
    </inkml:brush>
  </inkml:definitions>
  <inkml:trace contextRef="#ctx0" brushRef="#br0">1 248 24141,'8'-7'992,"9"-7"649,3-8-601,9-8-296,4-3-232,-1 0-296,-1 0-80,-5 6 48,-5 1-56,-2 3-376</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33.100"/>
    </inkml:context>
    <inkml:brush xml:id="br0">
      <inkml:brushProperty name="width" value="0.035" units="cm"/>
      <inkml:brushProperty name="height" value="0.035" units="cm"/>
      <inkml:brushProperty name="color" value="#66CC00"/>
    </inkml:brush>
  </inkml:definitions>
  <inkml:trace contextRef="#ctx0" brushRef="#br0">1 58 17452,'2'-7'563,"12"-28"1887,-14 35-2368,0-1 0,1 0 1,-1 0-1,0 0 0,1 0 0,-1 1 1,1-1-1,-1 0 0,1 0 0,-1 1 1,1-1-1,0 0 0,-1 1 0,1-1 0,0 1 1,-1-1-1,1 1 0,0-1 0,0 1 1,0-1-1,-1 1 0,1 0 0,0 0 1,0-1-1,0 1 0,0 0 0,0 0 1,0 0-1,0 0 0,1 0 0,0 1-20,-1 0 0,0 0-1,1 0 1,-1 1 0,0-1-1,1 0 1,-1 1 0,0-1-1,0 1 1,0 0-1,-1-1 1,1 1 0,0-1-1,-1 1 1,1 0 0,-1 0-1,1-1 1,0 5 0,1 2 124,9 31 163,-2 1 0,7 66-1,-3 85-218,-12-170-114,11 286 56,44 733 190,29-447-10,-1 78 501,-73-598 33,-10-92-1371,1-6-625</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33.781"/>
    </inkml:context>
    <inkml:brush xml:id="br0">
      <inkml:brushProperty name="width" value="0.035" units="cm"/>
      <inkml:brushProperty name="height" value="0.035" units="cm"/>
      <inkml:brushProperty name="color" value="#66CC00"/>
    </inkml:brush>
  </inkml:definitions>
  <inkml:trace contextRef="#ctx0" brushRef="#br0">1 487 22397,'48'-9'181,"1"1"1,73 0 0,100 11 457,-98 1-503,-6-3-122,0-5 0,137-21-1,-37-10 261,294-9-1,-48 25-215,-2-38-44,-35-29 25,38-6-34,4 33 23,341 13 1999,-719 43-1628,0 5 0,106 15 0,-195-16-318</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34.127"/>
    </inkml:context>
    <inkml:brush xml:id="br0">
      <inkml:brushProperty name="width" value="0.035" units="cm"/>
      <inkml:brushProperty name="height" value="0.035" units="cm"/>
      <inkml:brushProperty name="color" value="#66CC00"/>
    </inkml:brush>
  </inkml:definitions>
  <inkml:trace contextRef="#ctx0" brushRef="#br0">1 0 21453,'0'0'2844,"5"4"-1261,3 2-1530,0-1-1,-1 1 1,2-2 0,-1 1-1,0-1 1,1-1 0,0 0-1,0 0 1,0 0 0,0-1-1,0-1 1,0 1-1,1-2 1,16 1 0,28-8-8,28-2-2,-73 9-38,0 0-1,0 0 0,0 1 0,0 0 1,0 1-1,15 4 0,-22-4 18,1-1 0,-1 0-1,1 1 1,-1 0-1,1-1 1,-1 1-1,0 0 1,0 0 0,0 1-1,0-1 1,0 0-1,0 0 1,-1 1-1,1-1 1,-1 1 0,0 0-1,0-1 1,0 1-1,0 0 1,0 0-1,0 0 1,-1 0 0,1-1-1,-1 1 1,0 4-1,0 9 215,0 0 1,-1-1-1,-4 24 0,3-30-137,-18 93 702,-40 120-1,59-220-807,-16 48 61,15-46-129,0 0 0,0 1 0,0-1 0,-1 0-1,1-1 1,-1 1 0,0 0 0,-6 5 0,-5-5-1492</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34.868"/>
    </inkml:context>
    <inkml:brush xml:id="br0">
      <inkml:brushProperty name="width" value="0.035" units="cm"/>
      <inkml:brushProperty name="height" value="0.035" units="cm"/>
      <inkml:brushProperty name="color" value="#66CC00"/>
    </inkml:brush>
  </inkml:definitions>
  <inkml:trace contextRef="#ctx0" brushRef="#br0">61 535 17684,'-16'6'1988,"-12"6"687,26-11-2501,1-1 0,0 1 0,0 0 0,0-1 0,0 1 0,0 0 0,1-1 0,-1 1 0,0 0 0,0 0 0,0 0 0,1 0 0,-1 0 0,0 0 0,1 0 0,-1 0 0,1 0 0,-1 2 0,1-3-138,0 1 0,0-1 0,0 1 0,0-1 0,0 1 0,0-1 0,0 1 0,0-1 0,0 1-1,1-1 1,-1 1 0,0-1 0,0 1 0,1-1 0,-1 0 0,0 1 0,1-1 0,-1 1 0,0-1-1,1 0 1,-1 1 0,0-1 0,1 0 0,-1 0 0,1 1 0,-1-1 0,1 0 0,-1 0 0,1 0-1,-1 1 1,0-1 0,1 0 0,-1 0 0,1 0 0,-1 0 0,1 0 0,-1 0 0,1 0 0,-1 0-1,1 0 1,0 0 0,23-5 244,-18 2-244,-1 0 0,1 0 0,-1 0 1,1-1-1,-1 0 0,0 0 0,-1 0 0,8-9 1,32-46 117,-32 42-108,37-53 210,-4-3 0,-3-1-1,58-139 1,-99 210-232,11-23 198,-12 25-221,1 1 0,-1 0 0,0 0 0,0 0 0,0 0 0,0 0 0,0 0 0,1 0 0,-1-1 0,0 1-1,0 0 1,0 0 0,0 0 0,1 0 0,-1 0 0,0 0 0,0 0 0,0 0 0,0 0 0,1 0 0,-1 0 0,0 0 0,0 0-1,0 0 1,0 0 0,1 0 0,-1 0 0,0 1 0,0-1 0,0 0 0,0 0 0,1 0 0,-1 0 0,0 0 0,0 0-1,0 0 1,0 0 0,0 1 0,1-1 0,6 14-22,9 42-19,13 86 0,8 25-978,-8-84-1595</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42.088"/>
    </inkml:context>
    <inkml:brush xml:id="br0">
      <inkml:brushProperty name="width" value="0.035" units="cm"/>
      <inkml:brushProperty name="height" value="0.035" units="cm"/>
      <inkml:brushProperty name="color" value="#66CC00"/>
    </inkml:brush>
  </inkml:definitions>
  <inkml:trace contextRef="#ctx0" brushRef="#br0">0 801 19612,'4'20'1825,"2"-2"367,3-2-720,1-4-599,0-1-233,0-2-416,3-2-120,0 1-336,-1-2-720</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53.010"/>
    </inkml:context>
    <inkml:brush xml:id="br0">
      <inkml:brushProperty name="width" value="0.035" units="cm"/>
      <inkml:brushProperty name="height" value="0.035" units="cm"/>
      <inkml:brushProperty name="color" value="#66CC00"/>
    </inkml:brush>
  </inkml:definitions>
  <inkml:trace contextRef="#ctx0" brushRef="#br0">1 17 27278,'0'64'289,"3"-1"1,3 1-1,2-1 0,25 91 1,-32-152-283,21 66 258,-19-60-188,1 0 0,0-1 0,0 1 0,0 0-1,11 12 1,-14-19-62,-1 0-1,1-1 0,0 1 0,0 0 0,-1-1 1,1 1-1,0 0 0,0-1 0,0 1 1,0-1-1,0 1 0,0-1 0,0 1 0,0-1 1,0 0-1,0 1 0,0-1 0,0 0 1,0 0-1,0 0 0,0 0 0,0 0 0,0 0 1,0 0-1,0 0 0,0-1 0,0 1 1,0 0-1,0 0 0,0-1 0,0 1 0,0-1 1,0 1-1,0-1 0,0 1 0,0-1 1,0 0-1,-1 1 0,1-1 0,0 0 0,-1 0 1,1 1-1,0-1 0,0-2 0,5-5 75,0 0 0,-1-1-1,8-18 1,-7 14-18,25-48 79,27-54-46,125-184 1,-176 289-640,-8 12-1520,-8 12 705,-3 8 2333</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53.258"/>
    </inkml:context>
    <inkml:brush xml:id="br0">
      <inkml:brushProperty name="width" value="0.035" units="cm"/>
      <inkml:brushProperty name="height" value="0.035" units="cm"/>
      <inkml:brushProperty name="color" value="#66CC00"/>
    </inkml:brush>
  </inkml:definitions>
  <inkml:trace contextRef="#ctx0" brushRef="#br0">0 0 26590,'18'9'1200,"2"1"-504,1 3-168,1 1-312,-4-3-112,2-1-88,-2-1 0,6 0 0,3-1-16,3 8 72,2 3-192,-3 4-1136,-2 1-816</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54.426"/>
    </inkml:context>
    <inkml:brush xml:id="br0">
      <inkml:brushProperty name="width" value="0.035" units="cm"/>
      <inkml:brushProperty name="height" value="0.035" units="cm"/>
      <inkml:brushProperty name="color" value="#66CC00"/>
    </inkml:brush>
  </inkml:definitions>
  <inkml:trace contextRef="#ctx0" brushRef="#br0">1 26 14795,'0'-26'12898,"2"31"-11810,2 5-967,0 1-1,-1-1 1,0 1 0,0-1-1,-1 1 1,0 22 0,-2 75 79,-2-61-122,1 6-17,-1-13-42,1 1 1,3-1-1,1 1 0,10 46 0,-12-83-16,0 1 1,1 0-1,-1-1 0,1 1 1,0-1-1,0 1 0,1-1 0,2 4 1,-4-7-2,0 0 1,0 0 0,0 0-1,0 0 1,1 0 0,-1 0-1,0 0 1,0-1 0,1 1-1,-1 0 1,0-1 0,1 1-1,-1-1 1,0 0 0,1 1-1,-1-1 1,1 0 0,-1 0-1,0 0 1,1 0 0,-1 0-1,1 0 1,-1 0 0,0 0-1,1-1 1,-1 1-1,1-1 1,-1 1 0,0-1-1,1 1 1,1-2 0,4-2-31,-1-1 1,1 0-1,-1 0 0,0-1 1,0 0-1,0 0 0,-1 0 1,0-1-1,0 1 0,0-1 1,-1 0-1,0-1 1,-1 1-1,0-1 0,0 1 1,0-1-1,1-8 0,-1-23-1484</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54.613"/>
    </inkml:context>
    <inkml:brush xml:id="br0">
      <inkml:brushProperty name="width" value="0.035" units="cm"/>
      <inkml:brushProperty name="height" value="0.035" units="cm"/>
      <inkml:brushProperty name="color" value="#66CC00"/>
    </inkml:brush>
  </inkml:definitions>
  <inkml:trace contextRef="#ctx0" brushRef="#br0">44 0 27142,'0'0'3032,"-16"20"-2944,6-5-40,0 1-152,3 2-1376</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58.848"/>
    </inkml:context>
    <inkml:brush xml:id="br0">
      <inkml:brushProperty name="width" value="0.025" units="cm"/>
      <inkml:brushProperty name="height" value="0.025" units="cm"/>
    </inkml:brush>
  </inkml:definitions>
  <inkml:trace contextRef="#ctx0" brushRef="#br0">241 1 9225,'0'0'8205,"-12"3"-4618,4-1-3257,0 1 0,-1 0 0,1 1 0,1-1 0,-1 2 0,0-1 0,1 1 1,0 0-1,0 0 0,0 1 0,1 0 0,0 0 0,0 1 0,1 0 0,-1 0 0,-5 11 0,7-12-107,1 1-1,0-1 1,0 1 0,0 0 0,1 0 0,0 0 0,0 0-1,1 0 1,-1 12 0,2-15-209,1 0 1,-1 0-1,1 0 1,-1 0-1,1 0 0,1 1 1,-1-1-1,0-1 1,1 1-1,0 0 1,0 0-1,0-1 0,0 1 1,1-1-1,0 1 1,-1-1-1,6 4 1,6 6-149,-1 0 1,-1 1 0,0 0 0,-1 1 0,-1 1 0,0-1 0,-1 1 0,14 34 0,-21-43 172,1 1 1,-1-1 0,-1 1 0,1 0 0,-1 0 0,-1-1 0,1 1 0,-1 0 0,-1 0 0,1 0 0,-2 0-1,1 0 1,-1-1 0,0 1 0,0-1 0,-1 1 0,0-1 0,0 0 0,-1 0 0,0 0 0,0 0 0,-1-1-1,-7 9 1,6-8 204,-1 0-1,1 0 0,-1 0 0,0-1 0,-1-1 1,0 1-1,0-1 0,0 0 0,0-1 1,-1 0-1,1 0 0,-1-1 0,0 0 1,0-1-1,-19 3 0,26-5-243,-1 0 0,1-1 0,0 1 0,0-1 0,0 0 0,0 0 0,0 0 0,0 0 0,1 0 0,-1 0 0,0 0 0,0 0 0,1-1 0,-1 1 0,1-1 0,-1 1 0,1-1 0,-1 1 0,1-1 0,0 0 0,0 0 0,0 0 0,0 0 0,0 0 0,1 0 0,-1 0 0,0 0 0,1 0 0,-1 0 0,1 0 0,0 0 0,0 0 0,0-4 0,-1-7 0,1-1 0,0 1 0,0-1 0,4-16 0,0 13-365,0 0 0,2-1 0,0 1-1,0 1 1,2-1 0,0 2 0,19-28 0,87-100-6138,-43 57 2063,-40 46-5655</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55.626"/>
    </inkml:context>
    <inkml:brush xml:id="br0">
      <inkml:brushProperty name="width" value="0.035" units="cm"/>
      <inkml:brushProperty name="height" value="0.035" units="cm"/>
      <inkml:brushProperty name="color" value="#66CC00"/>
    </inkml:brush>
  </inkml:definitions>
  <inkml:trace contextRef="#ctx0" brushRef="#br0">1 2681 11274,'-1'-1'10074,"2"-1"-7855,12-6-1157,10-1-686,1-2 0,33-21 1,-31 12-165,0-1 1,-2-1-1,33-38 1,58-85 34,-93 116-231,79-106 6,268-348 53,-187 246-70,245-304 22,41 35-7,-376 420-16,230-234 36,-315 311-41,-7 9 3,0 0 0,0 0-1,0 0 1,-1 0 0,1 0 0,0 0 0,0 0-1,0 0 1,0 0 0,0 0 0,0 0 0,0 0-1,0 0 1,0 0 0,0 0 0,0 0 0,-1-1-1,1 1 1,0 0 0,0 0 0,0 0 0,0 0-1,0 0 1,0 0 0,0 0 0,0 0 0,0 0-1,0 0 1,0 0 0,0-1 0,0 1 0,0 0-1,0 0 1,0 0 0,0 0 0,0 0 0,0 0-1,0 0 1,0 0 0,0 0 0,0-1 0,0 1 0,0 0-1,0 0 1,0 0 0,0 0 0,0 0 0,0 0-1,0 0 1,0 0 0,0 0 0,0 0 0,1 0-1,-1 0 1,0-1 0,0 1 0,0 0 0,0 0-1,0 0 1,0 0 0,0 0 0,0 0-1,-18 6-1131</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59.259"/>
    </inkml:context>
    <inkml:brush xml:id="br0">
      <inkml:brushProperty name="width" value="0.035" units="cm"/>
      <inkml:brushProperty name="height" value="0.035" units="cm"/>
      <inkml:brushProperty name="color" value="#66CC00"/>
    </inkml:brush>
  </inkml:definitions>
  <inkml:trace contextRef="#ctx0" brushRef="#br0">10 1 24045,'0'0'1200,"1"6"1376,3 22-2318,-1 0 1,-2 0 0,-1 0 0,-4 38 0,0-11-176,-1 22-20,2-38-1,1 0 1,1 0 0,10 71 0,-9-108-49,0 1 0,1-1 0,-1 0 0,1 0 0,0 0 0,0 0 1,-1 0-1,1 0 0,0 0 0,1 0 0,0 2 0,-1-3-7,-1-1-1,0 0 0,1 0 0,-1 0 1,0 1-1,1-1 0,-1 0 1,1 0-1,-1 0 0,0 0 0,1 0 1,-1 1-1,0-1 0,1 0 1,-1 0-1,1 0 0,-1 0 0,0 0 1,1 0-1,-1-1 0,1 1 1,-1 0-1,1 0 0,13-10 127,19-32-2,-2 0 0,-2-2 0,27-54 0,-24 41-119,-16 28-83,-10 17-112,0 1 0,0-1 0,2 1-1,-1 0 1,1 1 0,11-10 0,-18 19 737</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59.446"/>
    </inkml:context>
    <inkml:brush xml:id="br0">
      <inkml:brushProperty name="width" value="0.035" units="cm"/>
      <inkml:brushProperty name="height" value="0.035" units="cm"/>
      <inkml:brushProperty name="color" value="#66CC00"/>
    </inkml:brush>
  </inkml:definitions>
  <inkml:trace contextRef="#ctx0" brushRef="#br0">0 0 23757,'3'6'1168,"4"2"441,0 2-321,8 6-648,2 1-232,2 8-280,2 2-88,-1 3-32,3 2 40,-1-5-464,-2-3-616,-3-15-2881</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2:59.958"/>
    </inkml:context>
    <inkml:brush xml:id="br0">
      <inkml:brushProperty name="width" value="0.035" units="cm"/>
      <inkml:brushProperty name="height" value="0.035" units="cm"/>
      <inkml:brushProperty name="color" value="#66CC00"/>
    </inkml:brush>
  </inkml:definitions>
  <inkml:trace contextRef="#ctx0" brushRef="#br0">96 1 17188,'-2'-1'11056,"-6"12"-9198,-8 19-2730,-1 7 970,2 1-1,-20 72 0,34-106-94,1 0 0,-1 0 1,0 0-1,1 0 0,0 0 0,0 0 0,1 0 0,0 4 0,-1-7-3,0-1 0,0 1 0,0-1 0,0 1 0,1-1 0,-1 1 0,0-1 0,1 1 0,-1-1 0,0 1 0,1-1 0,-1 0 0,0 1 0,1-1 0,-1 1 0,1-1 0,-1 0 0,1 0 0,-1 1 0,1-1 0,-1 0 0,1 0 1,0 1-1,0-1 0,0 0 0,1 0 1,-1 0-1,0 0 1,0 0-1,1-1 1,-1 1-1,0 0 0,0-1 1,1 1-1,-1-1 1,0 1-1,0-1 1,2-1-1,3-1 2,-1 0-1,1 0 1,0 0 0,0 1-1,1 0 1,-1 1 0,0-1-1,1 1 1,-1 0 0,1 1-1,-1-1 1,1 1 0,-1 1-1,10 0 1,-12 0-3,0 0 0,0 0 0,-1 1 0,1-1 0,-1 1 0,1-1 0,-1 1 0,1 0 0,-1 0-1,0 1 1,0-1 0,0 1 0,0-1 0,-1 1 0,1 0 0,-1 0 0,0 0 0,1 0 0,-1 1 0,-1-1 0,1 1 0,0-1 0,-1 1-1,0-1 1,2 9 0,-2-9 14,-1 0-1,1 1 1,-1-1-1,0 1 1,0-1-1,0 1 1,-1-1-1,1 1 1,-1-1-1,0 1 1,1-1-1,-2 0 0,1 1 1,0-1-1,-3 4 1,1-2 42,-1 0 0,1 0 0,-1-1 0,0 1 0,-1-1 0,1 0-1,-1 0 1,-6 4 0,-1-1 13,1 0 0,-1-1 0,0-1-1,-1 0 1,0-1 0,0 0 0,-18 3 0,6-6-394,23-1-423</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00.313"/>
    </inkml:context>
    <inkml:brush xml:id="br0">
      <inkml:brushProperty name="width" value="0.035" units="cm"/>
      <inkml:brushProperty name="height" value="0.035" units="cm"/>
      <inkml:brushProperty name="color" value="#66CC00"/>
    </inkml:brush>
  </inkml:definitions>
  <inkml:trace contextRef="#ctx0" brushRef="#br0">103 1 20948,'-9'14'2433,"1"1"-1,-8 18 0,-7 33-798,-6 70-1837,21-92 350,-1 70 0,8-94-131,2 0 1,0 0-1,2 0 0,0-1 0,1 1 1,7 19-1,-10-35-17,1 0 0,-1 1 0,1-1 0,0 0 0,1 0 0,-1 0 0,1 0 0,5 5 0,-7-8-22,0 0 0,1 0 0,-1 0 0,0 0 0,1 0 0,0 0 0,-1 0 0,1-1 0,-1 1 0,1 0 0,0-1 0,-1 0 0,1 1 0,0-1 0,-1 0 0,1 0 0,0 0 0,0 0 0,-1 0 0,1 0 0,0-1 0,-1 1 0,1 0 0,0-1 0,2-1 0,24-15-1320,2-11-729</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00.527"/>
    </inkml:context>
    <inkml:brush xml:id="br0">
      <inkml:brushProperty name="width" value="0.035" units="cm"/>
      <inkml:brushProperty name="height" value="0.035" units="cm"/>
      <inkml:brushProperty name="color" value="#66CC00"/>
    </inkml:brush>
  </inkml:definitions>
  <inkml:trace contextRef="#ctx0" brushRef="#br0">3 1 21893,'0'13'1480,"0"8"664,-1 7-743,1 7-609,-2 3-320,2-1-240,2-1-48,-2-5-80,3-1-40,-1-5-32,1-2-16,-1-9-32,-2-4-440,-6-10-3289</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00.746"/>
    </inkml:context>
    <inkml:brush xml:id="br0">
      <inkml:brushProperty name="width" value="0.035" units="cm"/>
      <inkml:brushProperty name="height" value="0.035" units="cm"/>
      <inkml:brushProperty name="color" value="#66CC00"/>
    </inkml:brush>
  </inkml:definitions>
  <inkml:trace contextRef="#ctx0" brushRef="#br0">29 1 26822,'-7'4'1256,"-2"5"272,2 1-928,2 1-375,4 1-145,2-4-80,4-1 48,1-4-233,-1 0-287,1-7-1328,0-5-1481</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01.044"/>
    </inkml:context>
    <inkml:brush xml:id="br0">
      <inkml:brushProperty name="width" value="0.035" units="cm"/>
      <inkml:brushProperty name="height" value="0.035" units="cm"/>
      <inkml:brushProperty name="color" value="#66CC00"/>
    </inkml:brush>
  </inkml:definitions>
  <inkml:trace contextRef="#ctx0" brushRef="#br0">1 1 24893,'3'4'1097,"-2"3"727,6 2-768,-1 7-504,-2 4-224,9 7-200,0 5-64,3 5-40,5 2-8,-3 9-24,-3 4-8,0 8 16,-5 2 0,-5-1 16,-2 1 0,-11-5 8,-7 2 56,-18 4-1160</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28.911"/>
    </inkml:context>
    <inkml:brush xml:id="br0">
      <inkml:brushProperty name="width" value="0.035" units="cm"/>
      <inkml:brushProperty name="height" value="0.035" units="cm"/>
    </inkml:brush>
  </inkml:definitions>
  <inkml:trace contextRef="#ctx0" brushRef="#br0">6 51 20492,'4'-17'1057,"-1"1"-41,4 6-320,2 3 2225,-9 8-2481,0 0-608,-29 24-64</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9:21.802"/>
    </inkml:context>
    <inkml:brush xml:id="br0">
      <inkml:brushProperty name="width" value="0.035" units="cm"/>
      <inkml:brushProperty name="height" value="0.035" units="cm"/>
    </inkml:brush>
  </inkml:definitions>
  <inkml:trace contextRef="#ctx0" brushRef="#br0">22956 556 16996,'-49'-6'1289,"-98"-17"2101,144 23-3333,1-1-1,-1 1 0,1-1 1,-1 0-1,1 0 1,-1 0-1,1 0 0,0-1 1,-1 1-1,-1-2 0,3 2-54,0 0 0,1 0-1,-1 0 1,0 0 0,1 0-1,-1 0 1,1 0 0,-1 0-1,1 0 1,-1 0 0,1 0-1,0-1 1,-1 1 0,1 0-1,0 0 1,0 0 0,0-1-1,0 1 1,0 0 0,0 0-1,1 0 1,-1-1 0,1 0-1,1-6-118,0-1-1,-1 1 1,0 0-1,0 0 1,0-1-1,-2-13 1,0 19 105,0-1 1,0 1-1,0 0 1,0 0-1,0 0 1,-1 0 0,1 0-1,-1 0 1,0 0-1,0 0 1,0 1-1,-1-1 1,1 1 0,0 0-1,-1-1 1,0 1-1,1 0 1,-1 0-1,0 1 1,-4-3 0,-9-3 4,0 0 1,-1 1-1,1 0 1,-1 2-1,-22-4 1,-94-7-40,71 10 39,12-2 30,1-2 1,0-3 0,-58-20-1,56 16 157,-2 3-1,-92-11 0,-114 4 382,152 14-533,18 0-27,-543-41 534,-53 21-295,-1 55 75,-169 62-535,822-87 191,-884 65-209,-568-14 514,904-33-260,-485-15 203,-162-14-116,1 41-93,-105-25 4,74-2-20,-153 10 325,-49-13-504,310 12 527,270-5-228,401 8-137,2 22 1,-584 125-1,882-127-46,2 9 1,1 7-1,4 8 1,-213 109-1,230-91-1,-187 131-1,274-163 68,2 4 0,2 2-1,3 3 1,-98 120 0,118-122 9,2 2 0,3 2-1,-34 75 1,33-49 3,-47 168 0,-54 361-38,112-444 10,-7 283-1,34-374-6,4 1 0,21 113 0,63 150-41,-48-214 59,91 270 33,26-10-8,-102-285-39,4-2 0,4-2-1,137 162 1,-157-213 21,1-1 1,3-3-1,2-2 1,1-2-1,3-2 1,65 37-1,342 155-10,15-33-1,-392-165 12,177 65 14,4-12 0,3-11-1,459 67 1,-688-137-15,609 81-7,2-20 10,804 85 45,-1083-100 9,440 71 147,-523-74-115,356 15 1,-555-61-78,339 22 7,-300-12-18,167 39-1,-41 13 7,286 56-12,-347-94 10,412 80 9,-453-67-6,473 107-14,132-51 19,5-35-9,123-52-5,1-62-25,-208 9-53,939-10 93,-1163 48-10,219-5 6,-2-35-8,-444 14-6,232-65 0,213-92-9,-122 32 9,-467 135 5,437-129-7,-415 114 2,-2-4-1,183-104 0,-165 67-9,-3-4 1,171-157-1,-168 122 22,205-257 1,-264 288 26,-5-2 1,-3-3 0,55-130-1,92-305 73,-123 280-64,46-260 0,-12-265 91,-93 538-113,-11 0-1,-44-458 1,19 574 52,-55-202 1,45 234 99,-3 1-1,-82-156 1,-263-369 372,349 568-533,-56-76 22,-4 3 0,-6 3 0,-4 5 0,-5 4 1,-4 5-1,-4 5 0,-121-79 0,149 117-70,-2 4 0,-2 3 1,-103-39-1,-68-7-380,255 92 414</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59.345"/>
    </inkml:context>
    <inkml:brush xml:id="br0">
      <inkml:brushProperty name="width" value="0.025" units="cm"/>
      <inkml:brushProperty name="height" value="0.025" units="cm"/>
    </inkml:brush>
  </inkml:definitions>
  <inkml:trace contextRef="#ctx0" brushRef="#br0">130 67 16271,'0'0'4597,"-7"11"-1864,-14 24-905,1 0 0,-16 38 1,27-52-1283,1 0-1,1 1 1,1-1 0,1 1 0,-5 42 0,10-62-540,-1-1 0,1 1 0,0 0-1,0-1 1,0 1 0,0-1 0,1 1 0,-1 0-1,0-1 1,1 1 0,-1-1 0,1 1-1,-1-1 1,1 1 0,0-1 0,-1 1 0,1-1-1,0 0 1,0 1 0,0-1 0,0 0-1,0 0 1,1 0 0,1 2 0,-1-2 2,0 0 1,1-1 0,-1 1 0,0-1-1,1 1 1,-1-1 0,0 0-1,1 0 1,-1 0 0,1 0-1,-1 0 1,0 0 0,1-1 0,3 0-1,4-3 14,1 0 0,-1 0 0,1 0-1,-1-2 1,17-11 0,100-90-22,-127 107 0,0 1 0,1-1 0,-1 1 0,0-1 0,1 1 0,-1 0 0,0-1 0,0 1 0,1-1 0,-1 1 0,0 0 0,0-1 0,0 1 0,0 0 0,0-1 0,0 1 0,0 0 0,0-1 0,0 1 0,0 0 0,-1-1 0,1 1 0,0-1 0,0 1 0,-1 0 0,1 0 0,-27 66 0,19-52 0,2 1 0,-1 0 0,2 0 0,0 1 0,1-1 0,1 1 0,-2 23 0,5-39 0,0 0 0,0 0 0,0-1 0,1 1 0,-1 0 0,0-1 0,0 1 0,1 0 0,-1-1 0,1 1 0,-1 0 0,0-1 0,1 1 0,-1-1 0,1 1 0,-1-1 0,1 1 0,0-1 0,-1 1 0,1-1 0,-1 0 0,1 1 0,0-1 0,0 0 0,-1 1 0,1-1 0,0 0 0,-1 0 0,1 0 0,0 0 0,0 0 0,-1 0 0,1 0 0,0 0 0,0 0 0,-1 0 0,1 0 0,0 0 0,-1 0 0,1-1 0,0 1 0,0 0 0,-1 0 0,1-1 0,-1 1 0,2-1 0,35-18 0,-24 7-486,-1-1-1,0-1 1,-1 0-1,0 0 1,-1-1-1,-1-1 1,-1 1-1,0-1 1,9-25-1,2-18-3330,16-85 0,-13 47 2223,-9 55 2134,-10 39 1248,-7 25-251,-25 84 1832,17-65-1901,-8 45-1,13-49-1144,3-1 0,1 1 0,3 71 0,8-83-283,-8-25-36,0 1 0,0 0 0,0-1-1,0 1 1,0-1 0,1 1 0,-1-1 0,0 1-1,0-1 1,1 1 0,-1-1 0,0 1-1,1-1 1,-1 1 0,1-1 0,-1 1-1,0-1 1,1 0 0,-1 1 0,1-1-1,-1 0 1,1 0 0,-1 1 0,1-1-1,0 0 1,-1 0 0,1 0 0,-1 1-1,1-1 1,-1 0 0,1 0 0,0 0 0,-1 0-1,1 0 1,-1 0 0,1 0 0,-1 0-1,2-1 1,-1-1-124,0-1 0,-1 0 0,1 0 0,0 1 0,-1-1-1,0 0 1,0 0 0,0 0 0,0 0 0,0 1 0,-2-5 0,2 1-217,-2-8 34,-1-1-1,-1 1 0,0 1 0,-1-1 1,-1 1-1,0-1 0,-15-23 1,11 19 1064,1 0-1,0 0 1,-6-21 0,15 38-685,-1 0-1,1 0 1,0 0-1,-1 0 1,1 0-1,0 0 1,0-1-1,0 1 1,-1 0-1,1 0 0,1 0 1,-1 0-1,0 0 1,0 0-1,0 0 1,0 0-1,1 0 1,-1 0-1,1 0 1,-1 0-1,0 0 1,1 0-1,0 0 1,-1 0-1,1 0 1,0 0-1,-1 1 1,1-1-1,0 0 1,0 0-1,-1 1 0,1-1 1,0 1-1,0-1 1,0 0-1,0 1 1,0 0-1,0-1 1,0 1-1,0 0 1,0-1-1,2 1 1,6-1-106,0 0 0,0 1 0,0 0 1,14 2-1,4 0 120,12-2-602,16 1-2602,0-4-5709,5-7-10753</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9:31.898"/>
    </inkml:context>
    <inkml:brush xml:id="br0">
      <inkml:brushProperty name="width" value="0.035" units="cm"/>
      <inkml:brushProperty name="height" value="0.035" units="cm"/>
    </inkml:brush>
  </inkml:definitions>
  <inkml:trace contextRef="#ctx0" brushRef="#br0">555 18 16708,'0'-1'251,"0"0"0,1 1 0,-1-1 0,0 0 0,0 0 1,0 1-1,0-1 0,0 0 0,0 1 0,0-1 1,0 0-1,-1 0 0,1 1 0,0-1 0,0 0 0,0 1 1,-1-1-1,1 0 0,0 1 0,-1-1 0,1 1 0,-2-2 1,-5 15 787,-6 33-1147,-25 393 1905,23-213-1771,-3 22 11,-17 179 12,12-127-49,-3 32 0,-29 273 42,24-223-13,12-174-13,-28 290 11,-7 107-2,9-90-17,0 58 55,40-512 87,-3 1 1,-27 103 0,26-126-112,3-1 1,-3 60-1,4-43-33,4-50-13,-1-5-356</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0:07.087"/>
    </inkml:context>
    <inkml:brush xml:id="br0">
      <inkml:brushProperty name="width" value="0.035" units="cm"/>
      <inkml:brushProperty name="height" value="0.035" units="cm"/>
    </inkml:brush>
  </inkml:definitions>
  <inkml:trace contextRef="#ctx0" brushRef="#br0">28 27 15419,'-27'-26'8323,"28"29"-7765,2 8-415,0 0 0,1-1 0,1 1 0,-1-1 0,2 0 1,7 11-1,46 59 49,-28-41-161,26 31 193,3-2 0,71 61-1,94 89 245,185 167-485,-341-325 33,-3 2 0,113 139 0,-165-183-12,94 123 34,-78-107-24,65 59-1,-9-22-8,-24-22 1,103 107 1,-95-75-10,-23-24-1,3-2 0,102 87 0,-36-53 31,176 140-1,-125-98-17,39 35 0,-203-164-9,235 207 30,13-20 4,-176-138-13,-2 3 0,73 69-1,-100-84-9,-44-38-11,-4-5-1112,-4-11-18</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31.009"/>
    </inkml:context>
    <inkml:brush xml:id="br0">
      <inkml:brushProperty name="width" value="0.035" units="cm"/>
      <inkml:brushProperty name="height" value="0.035" units="cm"/>
    </inkml:brush>
  </inkml:definitions>
  <inkml:trace contextRef="#ctx0" brushRef="#br0">458 1 19772,'-18'40'410,"1"2"0,2 0 0,2 0 0,-10 59-1,-14 181 1327,34-251-1712,-29 462 26,14-167-8,15-285-57,-64 759 1710,31-293-1417,23 2-280,-24 287 1583,18-615-1340,-15 212-370,29-288 866,18 183 1,-13-285-726,0 1-1,-1-1 1,1 0 0,-1 0 0,1 0-1,-1 1 1,0-1 0,0 0 0,0 0-1,-1 0 1,1 0 0,-3 3-1,-27 36-50,19-27-177,0 1-813,0 0-742</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31.990"/>
    </inkml:context>
    <inkml:brush xml:id="br0">
      <inkml:brushProperty name="width" value="0.035" units="cm"/>
      <inkml:brushProperty name="height" value="0.035" units="cm"/>
    </inkml:brush>
  </inkml:definitions>
  <inkml:trace contextRef="#ctx0" brushRef="#br0">8 104 20148,'0'-1'104,"0"1"-1,-1 0 0,1 0 1,0 0-1,-1 1 0,1-1 1,0 0-1,0 0 0,-1 0 1,1 0-1,0 0 1,-1 0-1,1 0 0,0 0 1,0 1-1,-1-1 0,1 0 1,0 0-1,0 0 0,0 0 1,-1 1-1,1-1 0,0 0 1,0 0-1,0 1 0,0-1 1,-1 0-1,1 0 1,0 1-1,0-1 0,0 0 1,0 0-1,0 1 0,0-1 1,0 0-1,0 1 0,0-1 1,0 0-1,0 0 0,0 1 1,0-1-1,0 1 0,11 10 647,-6-8-812,1 1-1,-1-1 1,1-1-1,8 4 0,61 9 117,0-3 0,89 3 0,-104-10-46,872 42 25,-383-25-34,-15 31 28,-379-34-24,-48-8-7,0-4 0,0-5 0,-1-5 0,1-5 0,116-22 0,66-33 16,154-25 22,326 20-15,-257 31-12,-115 13 28,-305 25-21,0 4 0,121 22-1,-158-19 180,0-3 0,1-1 0,-1-3 0,91-11 0,-89 7-99,1 3 1,96 12-1,-131-10-88,2 0-55,1 0 1,0-2-1,0-1 1,-1 0-1,1-2 1,-1-2-1,1 0 0,-1-1 1,-1-2-1,1 0 1,-1-2-1,-1 0 0,24-15 1,-45 23-458</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32.319"/>
    </inkml:context>
    <inkml:brush xml:id="br0">
      <inkml:brushProperty name="width" value="0.035" units="cm"/>
      <inkml:brushProperty name="height" value="0.035" units="cm"/>
    </inkml:brush>
  </inkml:definitions>
  <inkml:trace contextRef="#ctx0" brushRef="#br0">101 77 23125,'0'0'676,"7"-1"512,8-2-886,0-2 0,0 0-1,20-9 1,9-4 20,-27 11-267,1 2 0,0 0 0,0 0 0,0 2 0,1 0 0,25 0 0,-41 3-46,-1 0-1,0 0 1,0 1 0,0-1-1,1 0 1,-1 1 0,0-1-1,0 1 1,0 0 0,0 0-1,0 0 1,0 0 0,0 0-1,0 0 1,-1 0 0,1 1-1,0-1 1,-1 1 0,1-1-1,-1 1 1,1-1 0,-1 1-1,0 0 1,1 0-1,-1 0 1,0 0 0,-1 0-1,1 0 1,0 0 0,0 0-1,-1 0 1,1 0 0,-1 0-1,0 0 1,1 1 0,-1 1-1,0 7 61,-1 1 0,0-1 0,0 0 0,-1 1 0,-5 17 0,-3 0 93,0 1 0,-2-2 0,-1 0 0,-24 38 0,-76 98 641,95-140-744,-17 24-36,-2-1 1,-54 52 0,42-59-1022</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33.158"/>
    </inkml:context>
    <inkml:brush xml:id="br0">
      <inkml:brushProperty name="width" value="0.035" units="cm"/>
      <inkml:brushProperty name="height" value="0.035" units="cm"/>
    </inkml:brush>
  </inkml:definitions>
  <inkml:trace contextRef="#ctx0" brushRef="#br0">25 771 19420,'-6'14'1060,"-9"24"1114,14-36-2033,0 0 0,1-1-1,-1 1 1,1 0 0,0 0 0,-1-1 0,1 1 0,0 0 0,0 0 0,0 0 0,1-1 0,-1 1 0,0 0 0,1 0 0,-1-1-1,2 4 1,-1-4-110,-1-1 0,1 1-1,0-1 1,0 1 0,-1-1-1,1 1 1,0-1 0,0 0-1,0 1 1,-1-1 0,1 0-1,0 0 1,0 1 0,0-1-1,0 0 1,0 0 0,0 0-1,0 0 1,-1 0 0,1-1-1,0 1 1,0 0 0,0 0-1,0 0 1,0-1 0,-1 1-1,1 0 1,0-1 0,0 1-1,0-1 1,26-16 197,-6 1-50,-1-2 1,-1 0-1,24-28 0,47-71 212,-59 76-310,49-70 101,-4-2 0,85-174 0,-152 267-113,-5 11 10,1-1-1,0 1 1,9-13 0,-14 22-75,0 0-1,0-1 1,0 1 0,0 0 0,0 0 0,1 0 0,-1-1-1,0 1 1,0 0 0,0 0 0,0 0 0,0 0 0,1 0 0,-1-1-1,0 1 1,0 0 0,0 0 0,1 0 0,-1 0 0,0 0 0,0 0-1,0 0 1,1 0 0,-1 0 0,0 0 0,0 0 0,1 0-1,-1 0 1,0 0 0,0 0 0,0 0 0,1 0 0,-1 0 0,0 0-1,0 0 1,0 0 0,1 0 0,-1 0 0,0 0 0,0 0-1,0 0 1,1 0 0,-1 1 0,0-1 0,0 0 0,0 0 0,0 0-1,1 0 1,-1 1 0,0-1 0,0 0 0,0 0 0,0 0-1,0 0 1,0 1 0,0-1 0,1 0 0,2 15 25,13 161 4,-2-5-29,-10-146 54,1 1 0,1-1 0,1-1 0,17 40 0,8-8 695</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36.344"/>
    </inkml:context>
    <inkml:brush xml:id="br0">
      <inkml:brushProperty name="width" value="0.035" units="cm"/>
      <inkml:brushProperty name="height" value="0.035" units="cm"/>
    </inkml:brush>
  </inkml:definitions>
  <inkml:trace contextRef="#ctx0" brushRef="#br0">175 4 22357,'-7'-4'1288,"-6"5"392,-4 7-391,-3 13-513,-1 9-432,-1 13-296,1 6-16,0 7-16,3 1-8,8-4 8,5-1 0,10-14-16,8-7 0,10-17-8,4-10 48,7-14-304,4-11-600,-3-24-1801</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36.502"/>
    </inkml:context>
    <inkml:brush xml:id="br0">
      <inkml:brushProperty name="width" value="0.035" units="cm"/>
      <inkml:brushProperty name="height" value="0.035" units="cm"/>
    </inkml:brush>
  </inkml:definitions>
  <inkml:trace contextRef="#ctx0" brushRef="#br0">94 8 23941,'-20'-6'1432,"0"5"641,1 8-1177,2 6-304,7 10-480,3 0 16,8-3-1592</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37.434"/>
    </inkml:context>
    <inkml:brush xml:id="br0">
      <inkml:brushProperty name="width" value="0.035" units="cm"/>
      <inkml:brushProperty name="height" value="0.035" units="cm"/>
    </inkml:brush>
  </inkml:definitions>
  <inkml:trace contextRef="#ctx0" brushRef="#br0">67 1 23205,'-8'186'4967,"-24"112"-5224,12-130 617,18-152-338,-2 23 43,3-37-52,1 0 0,0 0-1,0 1 1,0-1-1,1 0 1,-1 0 0,0 0-1,1 0 1,-1 0-1,1 0 1,0 0-1,2 4 1,-3-6-8,1 1 1,0-1-1,-1 0 1,1 0-1,0 0 0,-1 0 1,1 1-1,0-1 0,0 0 1,-1 0-1,1 0 1,0 0-1,0-1 0,-1 1 1,1 0-1,0 0 0,-1 0 1,1 0-1,0-1 1,-1 1-1,1 0 0,0-1 1,-1 1-1,1-1 0,-1 1 1,1 0-1,0-1 0,-1 1 1,1-1-1,-1 0 1,0 1-1,2-2 0,17-20 71,-18 22-72,167-231 310,-42 53-273,-107 153-88,44-62-585,-63 85-1289,-5 8-2812</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37.606"/>
    </inkml:context>
    <inkml:brush xml:id="br0">
      <inkml:brushProperty name="width" value="0.035" units="cm"/>
      <inkml:brushProperty name="height" value="0.035" units="cm"/>
    </inkml:brush>
  </inkml:definitions>
  <inkml:trace contextRef="#ctx0" brushRef="#br0">1 1 17380,'5'17'2728,"7"0"249,5 0-1593,2-1-200,9 3-439,3-2-177,3 4-384,-1-1-24,1-2-1032,1-4-1593</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00.826"/>
    </inkml:context>
    <inkml:brush xml:id="br0">
      <inkml:brushProperty name="width" value="0.025" units="cm"/>
      <inkml:brushProperty name="height" value="0.025" units="cm"/>
    </inkml:brush>
  </inkml:definitions>
  <inkml:trace contextRef="#ctx0" brushRef="#br0">0 6 18802,'0'0'3016,"13"0"-1158,209-2 2158,-154-1-3927,-61 3-218,0 0 1,1 0 0,-1 0-1,0 1 1,1 0-1,12 4 1,-19-5 97,1 1 0,-1 0 0,0-1 0,0 1 0,1 0 0,-1 0 0,0 0 0,0 0 0,0 0 0,0 0 0,0 1 0,0-1 0,-1 0 0,1 0 0,0 1 0,0-1 0,-1 1 0,1-1 0,-1 0 0,0 1 0,1-1 0,-1 1-1,0-1 1,0 1 0,0-1 0,0 1 0,0-1 0,0 1 0,0-1 0,0 1 0,0-1 0,-1 1 0,1-1 0,-1 1 0,1-1 0,-1 0 0,0 1 0,-1 1 0,-3 8 179,0-2-1,-1 1 1,0 0 0,0-1-1,-1 0 1,-16 15 0,-56 47 1446,66-60-1291,-88 71 2521,112-89-2817,1 1 1,-1 0-1,2 1 0,-1 0 1,0 1-1,1 0 0,0 1 1,0 1-1,0 0 0,0 0 1,0 2-1,1 0 0,-1 0 1,0 1-1,22 4 1,-32-4-19,0 0 0,0 1 1,0-1-1,0 1 1,0-1-1,0 1 0,0 0 1,0 0-1,-1 0 1,1 0-1,-1 0 1,0 1-1,1-1 0,-1 1 1,0 0-1,-1 0 1,1-1-1,0 1 0,-1 0 1,0 0-1,1 1 1,-1-1-1,0 0 1,-1 0-1,1 0 0,0 1 1,-1-1-1,0 0 1,0 1-1,0-1 1,0 0-1,-1 1 0,1-1 1,-1 0-1,0 1 1,-1 3-1,-1 1 116,0 1 1,0-1-1,-1 0 0,0 0 0,-1 0 1,1 0-1,-2-1 0,1 0 0,-1 0 1,0 0-1,0-1 0,-10 8 0,-1-3-87,0-1 0,0 0-1,-1-2 1,0 0-1,-1-1 1,1-1-1,-1-1 1,-1 0-1,1-1 1,0-1-1,-1-1 1,0-1-1,-33-3 1,52 2-103,0 0 0,1 0 0,-1 0 0,0-1 0,0 1 0,0 0 0,1-1 0,-1 1 0,0-1 0,1 1 0,-1-1 0,0 1 0,1-1 0,-1 0 0,1 1 0,-1-1 0,1 1 0,-1-1 0,1 0 0,-1 0 0,1 1 0,-1-1 0,1 0 0,0 0 0,0 0 0,-1 1 0,1-1 0,0 0 0,0 0 0,0-1 1,2-27-7211,8-3-3884</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38.480"/>
    </inkml:context>
    <inkml:brush xml:id="br0">
      <inkml:brushProperty name="width" value="0.035" units="cm"/>
      <inkml:brushProperty name="height" value="0.035" units="cm"/>
    </inkml:brush>
  </inkml:definitions>
  <inkml:trace contextRef="#ctx0" brushRef="#br0">1 3853 11170,'0'-2'6237,"0"2"-6115,10-8 1637,20-11-2525,-25 15 1356,418-310 1081,-165 107-1515,114-99 463,93-114 50,356-308-477,632-424 223,-1170 933 301,-142 106-246,92-69 487,-179 144-749,2 2 0,84-39 0,-124 67-187,-10 5-6,0-1 0,0 2 0,0-1 1,1 1-1,-1 0 0,1 0 0,0 1 1,10-1 1198</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39.044"/>
    </inkml:context>
    <inkml:brush xml:id="br0">
      <inkml:brushProperty name="width" value="0.035" units="cm"/>
      <inkml:brushProperty name="height" value="0.035" units="cm"/>
    </inkml:brush>
  </inkml:definitions>
  <inkml:trace contextRef="#ctx0" brushRef="#br0">144 1 19500,'-2'0'840,"-2"0"-226,-1 6 4691,-7 15-5063,1 1 1,2 1-1,0-1 0,1 1 1,-7 33-1,2-7-186,4-19-50,-4 10 5,2 0 0,2 0 0,-4 44 0,13-82-6,0 0-1,0 0 1,0 0 0,0 0-1,0 0 1,0 0 0,0 0-1,0 0 1,1 0-1,-1 0 1,1-1 0,0 1-1,0 0 1,-1 0-1,1 0 1,0 0 0,1-1-1,0 2 1,-1-2 7,0 0 1,0 0-1,1 0 0,-1-1 1,0 1-1,1-1 1,-1 1-1,0-1 0,1 1 1,-1-1-1,0 0 1,1 0-1,-1 0 0,1 0 1,-1 0-1,0 0 1,1 0-1,-1 0 0,3-1 1,4-1 51,0-1 0,0 0 0,0 0 0,0-1 0,0 0 0,11-9 0,16-12 61,-2-1 0,49-52 0,48-71-59,-112 127-107,-6 8-114,-1 0 0,0 0 0,-1-1 1,14-27-1,-17 22-1340</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39.198"/>
    </inkml:context>
    <inkml:brush xml:id="br0">
      <inkml:brushProperty name="width" value="0.035" units="cm"/>
      <inkml:brushProperty name="height" value="0.035" units="cm"/>
    </inkml:brush>
  </inkml:definitions>
  <inkml:trace contextRef="#ctx0" brushRef="#br0">0 0 17828,'6'25'1752,"0"-4"209,9-5-1129,1-3 32,4-5-488,0-1-184,0-1-592,-1-4-136</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39.573"/>
    </inkml:context>
    <inkml:brush xml:id="br0">
      <inkml:brushProperty name="width" value="0.035" units="cm"/>
      <inkml:brushProperty name="height" value="0.035" units="cm"/>
    </inkml:brush>
  </inkml:definitions>
  <inkml:trace contextRef="#ctx0" brushRef="#br0">208 21 22173,'0'-1'149,"-1"-1"1,1 1 0,-1 0-1,0 0 1,0-1-1,0 1 1,0 0 0,0 0-1,0 0 1,0 0 0,0 0-1,0 0 1,0 1-1,0-1 1,-1 0 0,1 0-1,0 1 1,0-1-1,-1 1 1,1-1 0,-1 1-1,1 0 1,0-1 0,-1 1-1,1 0 1,-1 0-1,1 0 1,-1 0 0,1 0-1,0 1 1,-1-1 0,1 0-1,-1 0 1,1 1-1,0-1 1,-1 1 0,1 0-1,0-1 1,-1 1-1,1 0 1,0 0 0,0 0-1,-2 1 1,-5 5-167,-1 1-1,1 0 1,0 0 0,-9 14 0,8-12 237,-11 14-217,11-14 1,0 0 0,1 0 1,-1 1-1,2 0 0,0 1 0,0 0 0,-5 14 0,12-26-4,-1 1-1,1 0 1,-1 0-1,1 1 1,0-1-1,-1 0 1,1 0-1,0 0 1,0 0 0,0 0-1,0 0 1,0 0-1,0 0 1,0 0-1,0 0 1,0 1-1,0-1 1,1 0-1,-1 0 1,0 0-1,1 0 1,-1 0-1,1 0 1,-1 0 0,1 0-1,0 0 1,-1-1-1,1 1 1,0 0-1,0 0 1,-1 0-1,1-1 1,0 1-1,0 0 1,0-1-1,0 1 1,0-1 0,0 1-1,0-1 1,0 0-1,0 1 1,0-1-1,0 0 1,0 0-1,2 1 1,4-1-6,1 0 1,-1 0-1,0-1 1,0 1-1,11-4 0,24-8 7,18-4 18,-56 15-18,1 1 0,0-1 0,-1 1 0,1 0 0,0 0 0,-1 0 0,1 0 0,0 1 0,7 2 0,-10-2-2,-1-1 0,0 1 0,0-1 1,0 1-1,0-1 0,0 1 0,0 0 0,0 0 0,0-1 1,0 1-1,0 0 0,0 0 0,-1 0 0,1 0 0,0 0 1,-1 0-1,1 0 0,0 0 0,-1 1 0,0-1 0,1 0 1,-1 0-1,1 0 0,-1 1 0,0-1 0,0 0 0,0 0 1,0 0-1,0 1 0,0-1 0,0 0 0,0 0 1,-1 1-1,1 1 0,-2 3 5,0 0-1,0 0 1,-1 0 0,0 0-1,-5 8 1,-9 14 155,-39 45 0,46-62-133,1-1 0,-1-1 0,0 1 0,-1-2 1,0 1-1,-1-2 0,-12 8 0,21-14-67,-1 1 0,1-1 0,-1 1-1,1-1 1,-1 0 0,0 0 0,1 0 0,-1-1 0,0 0 0,0 1 0,-4-1 0,-10-8-2273</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40.445"/>
    </inkml:context>
    <inkml:brush xml:id="br0">
      <inkml:brushProperty name="width" value="0.035" units="cm"/>
      <inkml:brushProperty name="height" value="0.035" units="cm"/>
    </inkml:brush>
  </inkml:definitions>
  <inkml:trace contextRef="#ctx0" brushRef="#br0">1 1 13499,'35'52'4664,"28"18"-3248,-24-28-629,78 96 186,28 31-823,231 265-84,-256-295-53,177 161 0,59 56 2,-62-59-6,95 58 376,-291-275-171,5-4-1,121 69 0,136 28 1532,-255-127-997,-81-35-538,-1 0 0,-1 2 0,0 0 0,0 2 0,-2 1 0,0 0 1,0 1-1,17 22 0,8 9-42,-44-47-139,2 0 31,-1-6 170,-1 0-363,-1 0 0,1-1 1,-1 1-1,0 0 1,-1 0-1,1-1 1,-2-6-1,-5-18-1806</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41.319"/>
    </inkml:context>
    <inkml:brush xml:id="br0">
      <inkml:brushProperty name="width" value="0.035" units="cm"/>
      <inkml:brushProperty name="height" value="0.035" units="cm"/>
    </inkml:brush>
  </inkml:definitions>
  <inkml:trace contextRef="#ctx0" brushRef="#br0">114 120 15155,'-1'3'7091,"0"5"-3625,-6 55-3372,-71 435 1020,65-436-652,8-38-252,3-16-66,0 1 0,0-1 0,1 1 0,0 0 1,1 16-1,0-25-139,0 0 1,0 1 0,0-1-1,0 0 1,0 0 0,0 1 0,0-1-1,0 0 1,0 0 0,0 1-1,0-1 1,0 0 0,1 0-1,-1 0 1,0 1 0,0-1-1,0 0 1,0 0 0,0 0-1,1 1 1,-1-1 0,0 0-1,0 0 1,0 0 0,0 0-1,1 0 1,-1 1 0,0-1 0,0 0-1,1 0 1,-1 0 0,0 0-1,0 0 1,0 0 0,1 0-1,9-4 146,9-17 81,14-26 82,45-87 0,-31 49-269,101-151 35,47-84-21,-193 315-749</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41.534"/>
    </inkml:context>
    <inkml:brush xml:id="br0">
      <inkml:brushProperty name="width" value="0.035" units="cm"/>
      <inkml:brushProperty name="height" value="0.035" units="cm"/>
    </inkml:brush>
  </inkml:definitions>
  <inkml:trace contextRef="#ctx0" brushRef="#br0">0 0 22509,'16'26'888,"2"0"272,7-3-248,1-5-191,-1-1-201,4-2-376,0-2-88,-3-2-48,-1 2 16,-3 0 208,-2 0-392,-1-3-880,2-4 3552</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41.768"/>
    </inkml:context>
    <inkml:brush xml:id="br0">
      <inkml:brushProperty name="width" value="0.035" units="cm"/>
      <inkml:brushProperty name="height" value="0.035" units="cm"/>
    </inkml:brush>
  </inkml:definitions>
  <inkml:trace contextRef="#ctx0" brushRef="#br0">37 1 25357,'0'0'1337,"0"21"-953,-2 10-192,-4 7-160,1 17-56,-2 3 32,-1 0-576,4-2-577,0-15-2631</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42.263"/>
    </inkml:context>
    <inkml:brush xml:id="br0">
      <inkml:brushProperty name="width" value="0.035" units="cm"/>
      <inkml:brushProperty name="height" value="0.035" units="cm"/>
    </inkml:brush>
  </inkml:definitions>
  <inkml:trace contextRef="#ctx0" brushRef="#br0">0 97 19668,'1'-3'292,"0"0"0,1 0-1,-1 0 1,0 0 0,1 0-1,-1 0 1,1 0 0,0 0-1,0 1 1,0-1-1,1 0 1,-1 1 0,1 0-1,-1 0 1,1 0 0,-1 0-1,1 0 1,0 0 0,0 1-1,0-1 1,5-1 0,9-3 23,-1 1 1,32-6-1,-48 11-295,42-8 152,62-3-1,-84 10-166,1 1-1,-1 1 0,1 1 1,-1 1-1,22 6 1,-40-9-3,0 1 1,0-1-1,0 1 1,0 0-1,0-1 1,0 1-1,0 0 1,0 0-1,0 1 1,-1-1-1,1 0 1,0 1-1,-1-1 1,1 1-1,-1-1 1,0 1-1,1 0 1,-1-1-1,0 1 1,0 0-1,0 0 1,0 0-1,-1 0 1,1 0-1,0 0 1,-1 0 0,1 0-1,-1 0 1,0 0-1,0 0 1,0 0-1,0 0 1,0 1-1,0-1 1,-1 3-1,-2 7 62,0 0 0,-1 0 0,0-1-1,-12 22 1,8-16 29,8-17-89,-18 40 343,-2-1-1,-26 39 0,45-77-326,0 1 27,-1 1-1,0-1 1,1 0-1,-1 0 1,0 1 0,0-1-1,-1-1 1,1 1-1,0 0 1,-5 2-1,3 4-52,-14 31-13,5-8 31,-31 53 0,41-80 18,-1 0-1,1 0 1,-1-1 0,0 1-1,-1-1 1,1 0 0,-1 0-1,1-1 1,-1 1 0,0-1-1,0 0 1,0 0 0,0-1-1,0 1 1,0-1 0,0 0-1,0 0 1,-1-1 0,-5 0-1,-5 0 68,1 0-1,-1-1 0,1-1 0,-1-1 1,-18-5-1,32 8-102,1 0-12,1 0-1,-1 0 0,0-1 1,1 1-1,-1 0 0,1 0 1,-1 0-1,1 0 0,-1-1 1,0 1-1,1 0 0,-1-1 1,1 1-1,-1 0 0,1-1 1,0 1-1,-1-1 0,1 1 1,-1 0-1,1-1 0,0 1 1,-1-1-1,1 1 0,0-1 1,-1 1-1,1-1 0,0 0 1,0 1-1,0-1 0,-1 0 1,2-13-716</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43.494"/>
    </inkml:context>
    <inkml:brush xml:id="br0">
      <inkml:brushProperty name="width" value="0.035" units="cm"/>
      <inkml:brushProperty name="height" value="0.035" units="cm"/>
    </inkml:brush>
  </inkml:definitions>
  <inkml:trace contextRef="#ctx0" brushRef="#br0">1 16 9106,'69'7'297,"104"-3"-1,67-18 683,124 1 4526,-218 16-4950,64 3-145,-163-2-1619</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01.172"/>
    </inkml:context>
    <inkml:brush xml:id="br0">
      <inkml:brushProperty name="width" value="0.025" units="cm"/>
      <inkml:brushProperty name="height" value="0.025" units="cm"/>
    </inkml:brush>
  </inkml:definitions>
  <inkml:trace contextRef="#ctx0" brushRef="#br0">267 1 9385,'0'0'16752,"31"51"-15119,-16-15-287,1 9-193,-3 9-417,-6 5-319,-7 11-97,0 3-96,-12 8 32,-14 1-31,-10 5-161,-10-3 0,-7 0-256,-5-10-2050,-3-13-3268,5-16-5316</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43.619"/>
    </inkml:context>
    <inkml:brush xml:id="br0">
      <inkml:brushProperty name="width" value="0.035" units="cm"/>
      <inkml:brushProperty name="height" value="0.035" units="cm"/>
    </inkml:brush>
  </inkml:definitions>
  <inkml:trace contextRef="#ctx0" brushRef="#br0">0 1 9570,'19'5'1224,"-1"2"2513,1 1-1824,0-3-337</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43.931"/>
    </inkml:context>
    <inkml:brush xml:id="br0">
      <inkml:brushProperty name="width" value="0.035" units="cm"/>
      <inkml:brushProperty name="height" value="0.035" units="cm"/>
    </inkml:brush>
  </inkml:definitions>
  <inkml:trace contextRef="#ctx0" brushRef="#br0">41 0 19652,'-4'57'1016,"-5"11"-127,2 6-81,-2 18-24,1 5-248,5 4-264,4-2-168,6-8-208,3-6-416,-2-15 3921</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44.273"/>
    </inkml:context>
    <inkml:brush xml:id="br0">
      <inkml:brushProperty name="width" value="0.035" units="cm"/>
      <inkml:brushProperty name="height" value="0.035" units="cm"/>
    </inkml:brush>
  </inkml:definitions>
  <inkml:trace contextRef="#ctx0" brushRef="#br0">7 0 18940,'-3'34'933,"1"-21"-514,1 0 0,0 0-1,1 0 1,1 0 0,0 1 0,5 24 0,-6-37-398,1 0-1,0 0 1,-1 1 0,1-1 0,0 0-1,0 0 1,0 0 0,0 0 0,0 0 0,0 0-1,0 0 1,0 0 0,0 0 0,1 0-1,-1-1 1,0 1 0,0-1 0,1 1-1,1 0 1,-2-1-27,1 1-1,-1 0 1,1-1-1,-1 1 0,1 0 1,-1 0-1,1 0 1,-1 0-1,0 0 1,0 0-1,1 0 0,-1 0 1,0 0-1,0 1 1,0-1-1,0 0 1,0 1-1,-1-1 1,2 3-1,1 6-47,0 1 0,-1-1 0,-1 0 0,0 1 0,0-1 0,-1 0 0,-1 12-1,-12 75-29,0-11 292,15-34 982,-1-43-1064,-1 1 0,1-1-1,-2 1 1,-1 14 0,-17 75 7,18-97-388</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43.259"/>
    </inkml:context>
    <inkml:brush xml:id="br0">
      <inkml:brushProperty name="width" value="0.035" units="cm"/>
      <inkml:brushProperty name="height" value="0.035" units="cm"/>
    </inkml:brush>
  </inkml:definitions>
  <inkml:trace contextRef="#ctx0" brushRef="#br0">1 70 11338,'1'0'10115,"29"-12"-9419,-7 1 16,15 0-224,0-2-224,18 3-232,13 1 88,23 7-784,12 0-480</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45.147"/>
    </inkml:context>
    <inkml:brush xml:id="br0">
      <inkml:brushProperty name="width" value="0.035" units="cm"/>
      <inkml:brushProperty name="height" value="0.035" units="cm"/>
    </inkml:brush>
  </inkml:definitions>
  <inkml:trace contextRef="#ctx0" brushRef="#br0">94 0 24469,'0'0'1152,"-1"0"217,-22 26-361,10 19-640,-3 15-272,2 20-80,-1 6 0,7 3-8,5-3 8,10-20-8,7-15 0,14-30-8,3-16 0,8-32-200,1-19-440</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45.317"/>
    </inkml:context>
    <inkml:brush xml:id="br0">
      <inkml:brushProperty name="width" value="0.035" units="cm"/>
      <inkml:brushProperty name="height" value="0.035" units="cm"/>
    </inkml:brush>
  </inkml:definitions>
  <inkml:trace contextRef="#ctx0" brushRef="#br0">6 1 24245,'-5'2'2417,"5"0"-1993,0-1-80,0 1-1160,1-1-545</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45.594"/>
    </inkml:context>
    <inkml:brush xml:id="br0">
      <inkml:brushProperty name="width" value="0.035" units="cm"/>
      <inkml:brushProperty name="height" value="0.035" units="cm"/>
    </inkml:brush>
  </inkml:definitions>
  <inkml:trace contextRef="#ctx0" brushRef="#br0">0 0 20668,'0'0'5290,"0"26"-4674,0 3-208,6 14-368,-3 4-24,7 3 0,6-1 8,5-5 0,4-2-16,0 1 16,3-3-8,-11-6-280,-3-2-472,-10-12-769,-2-3 689</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45.812"/>
    </inkml:context>
    <inkml:brush xml:id="br0">
      <inkml:brushProperty name="width" value="0.035" units="cm"/>
      <inkml:brushProperty name="height" value="0.035" units="cm"/>
    </inkml:brush>
  </inkml:definitions>
  <inkml:trace contextRef="#ctx0" brushRef="#br0">1 383 18620,'0'-18'2272,"0"-2"337,7-10-1425,7-3-168,5-8-311,1-2-145,6-2-264,-5 0-112,4 5-144,2 6-16,-10 14-16,0 7 0,-7 14-512,-4 9-320,-3 7-521,0 3-439,-3 0 336,0-2-3826</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46.062"/>
    </inkml:context>
    <inkml:brush xml:id="br0">
      <inkml:brushProperty name="width" value="0.035" units="cm"/>
      <inkml:brushProperty name="height" value="0.035" units="cm"/>
    </inkml:brush>
  </inkml:definitions>
  <inkml:trace contextRef="#ctx0" brushRef="#br0">1 281 19892,'2'-6'2717,"20"-39"-915,3 1 0,39-55 0,-59 93-1815,0 1 0,0-1-1,1 1 1,-1 0 0,1 0 0,0 1-1,0 0 1,1 0 0,-1 0-1,1 1 1,0 0 0,12-4 0,4 1-976,1 1 0,38-3 0,-27 4-891,-20 1 2817</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47.522"/>
    </inkml:context>
    <inkml:brush xml:id="br0">
      <inkml:brushProperty name="width" value="0.035" units="cm"/>
      <inkml:brushProperty name="height" value="0.035" units="cm"/>
    </inkml:brush>
  </inkml:definitions>
  <inkml:trace contextRef="#ctx0" brushRef="#br0">40 125 19212,'-1'-3'621,"-6"-13"1491,3 12 14,3 7 1353,-5 134-2813,3-35-697,-3-4 49,-6 123 41,12-217-56,0 0-1,0 0 1,1-1-1,-1 1 1,1 0-1,-1-1 1,1 1-1,3 6 1,-3-9-3,-1-1 1,0 1 0,0-1 0,1 1-1,-1-1 1,1 0 0,-1 1 0,0-1 0,1 1-1,-1-1 1,1 0 0,-1 1 0,1-1 0,-1 0-1,1 0 1,-1 1 0,1-1 0,0 0-1,-1 0 1,1 0 0,-1 0 0,1 0 0,0 0-1,1 0 2,-1 0 0,1-1 0,-1 1 0,1-1 0,-1 1-1,1-1 1,-1 1 0,1-1 0,-1 0 0,0 0 0,0 0 0,3-2-1,6-7 15,0-1-1,0 0 0,-1 0 0,-1-1 1,0-1-1,-1 1 0,8-17 0,0-1 10,-8 18-16,197-389 141,-199 391-189,0-1-150,0-1-1,0 1 0,-1-1 0,0-1 1,-1 1-1,-1 0 0,2-18 0,-7 5-3425</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03.024"/>
    </inkml:context>
    <inkml:brush xml:id="br0">
      <inkml:brushProperty name="width" value="0.025" units="cm"/>
      <inkml:brushProperty name="height" value="0.025" units="cm"/>
    </inkml:brush>
  </inkml:definitions>
  <inkml:trace contextRef="#ctx0" brushRef="#br0">6 1 5669,'0'0'19347,"5"8"-17703,-1 4-1299,1 1 0,-1-1 0,-1 1 0,0 0-1,-1 0 1,-1 0 0,0 0 0,-1 22 0,-17 120 478,10-106-4463,-2 62 0,10-106-257,4-4-1452</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47.659"/>
    </inkml:context>
    <inkml:brush xml:id="br0">
      <inkml:brushProperty name="width" value="0.035" units="cm"/>
      <inkml:brushProperty name="height" value="0.035" units="cm"/>
    </inkml:brush>
  </inkml:definitions>
  <inkml:trace contextRef="#ctx0" brushRef="#br0">1 1 19636,'19'32'2025,"1"0"-233,4-5-464,3-1-335,2-10-617,0-3-184,-1-9-248,0-7-745</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47.957"/>
    </inkml:context>
    <inkml:brush xml:id="br0">
      <inkml:brushProperty name="width" value="0.035" units="cm"/>
      <inkml:brushProperty name="height" value="0.035" units="cm"/>
    </inkml:brush>
  </inkml:definitions>
  <inkml:trace contextRef="#ctx0" brushRef="#br0">16 0 25397,'-2'3'177,"0"-1"-1,1 0 1,-1 1-1,1-1 1,0 1-1,-1 0 1,1-1-1,1 1 1,-1 0-1,0 0 1,1-1-1,-1 1 1,1 5-1,1 43 427,0-32-463,13 156 110,-11-154-249,1 0 0,1 0 1,0 0-1,2-1 0,1 0 1,11 23-1,-13-33-1,0 1-1,16 17 1,-20-26 1,0 1 0,0-1 1,0 1-1,1-1 0,-1 0 1,1 0-1,0 0 0,0 0 1,-1-1-1,1 1 0,0-1 1,0 0-1,1 0 0,-1 0 1,5 1-1,-8-2-7,1 0-1,0 0 1,-1 0-1,1 0 1,0 0 0,-1 0-1,1 0 1,0 0-1,-1-1 1,1 1-1,-1 0 1,1-1-1,0 1 1,-1 0 0,1-1-1,-1 1 1,1 0-1,-1-1 1,1 1-1,-1-1 1,1 1 0,-1-1-1,0 1 1,1-1-1,-1 0 1,0 1-1,1-2 1,3-22-528,-9-24-1272,-7 7-103</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48.421"/>
    </inkml:context>
    <inkml:brush xml:id="br0">
      <inkml:brushProperty name="width" value="0.035" units="cm"/>
      <inkml:brushProperty name="height" value="0.035" units="cm"/>
    </inkml:brush>
  </inkml:definitions>
  <inkml:trace contextRef="#ctx0" brushRef="#br0">88 178 12547,'0'8'996,"-1"0"390,1-1-1,1 1 1,0-1 0,2 14 0,-3-20-1244,1 0 0,-1 1 0,0-1 0,1 0 0,0 1 0,-1-1 0,1 0 0,0 0 0,-1 1 0,1-1 0,0 0 0,0 0 0,0 0 0,0 0 0,0 0 0,0 0 0,0 0 0,1-1 0,-1 1 0,0 0 0,0-1 0,1 1 0,-1 0 0,0-1 1,1 0-1,-1 1 0,0-1 0,1 0 0,-1 0 0,1 1 0,-1-1 0,3-1 0,1 1 53,1-2 1,-1 1 0,1 0-1,-1-1 1,0 0 0,0-1 0,0 1-1,0-1 1,0 0 0,7-5-1,46-43 652,-40 34-660,7-6-26,-2 4-86,-2-1-1,0-1 0,-1-1 1,19-28-1,-34 40-38,-4 8-16,-2 4-9,-44 88-309,28-54-26,0-1 0,-3-1-1,0-1 1,-40 49 0,56-78 207,-1 1 1,1-1-1,0 0 1,-1-1-1,0 1 1,0-1-1,0 0 1,0 0-1,-1 0 1,1-1-1,-7 2 1,9-3 105,0-1-1,0 1 1,-1-1-1,1 0 1,0 0-1,0 0 1,-1 0-1,1 0 1,0-1-1,0 1 1,0-1-1,0 0 1,0 0-1,0 0 1,0-1-1,0 1 1,0-1-1,0 0 1,1 1 0,-1-1-1,0 0 1,-2-3-1,-8-10 60,0 0 1,1-1-1,1-1 0,0 0 0,-15-34 1,8 17 271,16 31 250,8 9-427,-3-2-130,1-1-1,0 1 1,0 0 0,0-1 0,0 0-1,1 0 1,-1 0 0,1-1-1,0 0 1,0 0 0,0 0 0,0 0-1,0-1 1,0 1 0,0-1-1,11 0 1,-8-2 14,0 0 0,0-1 0,0 0 0,-1 0-1,1-1 1,-1 0 0,1 0 0,-1-1 0,0 1 0,0-2 0,12-9 0,3-4-157,37-42 1,-22 18-848</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7:47.976"/>
    </inkml:context>
    <inkml:brush xml:id="br0">
      <inkml:brushProperty name="width" value="0.035" units="cm"/>
      <inkml:brushProperty name="height" value="0.035" units="cm"/>
    </inkml:brush>
  </inkml:definitions>
  <inkml:trace contextRef="#ctx0" brushRef="#br0">1717 72 12035,'-12'-3'478,"1"0"0,-1 0 1,1-1-1,-1 0 1,2-1-1,-19-11 1,-4-2 1645,26 15-1810,-1 0 0,1 1 0,-1 0 0,0 0 0,0 1 0,0 0 0,0 0 0,0 1 0,0 0 0,0 0 0,-1 1 0,-14 3 0,-8 4 463,-58 22 0,67-22-472,-317 93 1694,232-72-1878,44-11-27,1 3-1,1 3 0,1 2 1,1 3-1,2 2 0,-95 70 0,118-75-77,1 2 0,1 1 0,1 2 0,2 1 0,1 2 0,2 0 0,1 2 0,2 0 0,1 2 0,2 0 0,-18 51 0,31-68-24,2 0 0,0 0 0,2 1 0,0 0 1,1-1-1,1 1 0,1 0 0,1 0 0,1-1 0,1 1 1,1-1-1,1 1 0,14 37 0,-7-29-10,1 0-1,2-1 1,1-1-1,1 0 1,1-1-1,1-1 1,2-1-1,40 39 1,-15-22 8,1-2 0,2-2-1,2-2 1,1-3 0,2-2 0,62 26 0,-85-44 1,0-1-1,1-2 1,1-2-1,0 0 0,0-3 1,0 0-1,0-2 1,1-2-1,0-1 1,-1-1-1,0-2 0,65-14 1,-54 4 10,-1-2-1,0-2 1,-1-2 0,-1-2 0,-1-1 0,-1-2-1,-2-2 1,51-44 0,-6-6 5,-3-3-1,88-115 1,-166 192-6,50-60 20,69-112 0,-109 155-6,0-1 0,-1-1 0,-1 1-1,-1-2 1,-1 1 0,0-1 0,-2 0 0,-1 0-1,0-1 1,0-39 0,-5 48 34,-1 1 0,0-1 0,0 1 0,-2-1 0,1 1 0,-2 0 0,0 0 0,0 1 0,-9-14 0,4 8 34,-2 1-1,0 1 0,-1 0 1,-1 1-1,-23-21 1,3 9 45,-2 1 1,0 1 0,-2 2-1,-80-35 1,83 44-121,-1 1-1,-1 1 1,0 2 0,-1 2-1,1 2 1,-62-4 0,33 8-254</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52.458"/>
    </inkml:context>
    <inkml:brush xml:id="br0">
      <inkml:brushProperty name="width" value="0.035" units="cm"/>
      <inkml:brushProperty name="height" value="0.035" units="cm"/>
    </inkml:brush>
  </inkml:definitions>
  <inkml:trace contextRef="#ctx0" brushRef="#br0">403 350 7009,'13'-173'8418,"-5"83"-4187,-7 83-3894,0-44 1321,-8 30-696,7 20-915,0 1 1,-1-1 0,1 0-1,-1 1 1,1-1-1,-1 1 1,1-1-1,-1 1 1,0 0-1,1-1 1,-1 1 0,1 0-1,-1-1 1,0 1-1,1 0 1,-1 0-1,0-1 1,1 1-1,-1 0 1,0 0 0,0 0-1,1 0 1,-1 0-1,-1 0 1,0 1-6,1-1 0,-1 1 0,1 0 0,-1 0 0,1-1 0,-1 1-1,1 0 1,0 0 0,-1 0 0,1 1 0,0-1 0,0 0 0,0 0 0,0 1 0,0-1 0,0 1 0,0-1 0,0 1 0,-1 2 0,-13 35 36,14-34-48,-16 53-14,-16 116 1,8 63-26,-45 737 17,49 48 77,4 153 986,-45-389-651,47-599-161,-65 397 705,75-569-951,-1 6-49,5-24-477,-8-15-471</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53.313"/>
    </inkml:context>
    <inkml:brush xml:id="br0">
      <inkml:brushProperty name="width" value="0.035" units="cm"/>
      <inkml:brushProperty name="height" value="0.035" units="cm"/>
    </inkml:brush>
  </inkml:definitions>
  <inkml:trace contextRef="#ctx0" brushRef="#br0">0 326 18684,'0'0'4057,"4"1"-3517,189 15-264,-77-10-277,97 14-6,317 17-9,280-24 17,-273-35 21,-2-29-20,64-5-26,355-34-33,-463 34 34,3 30 19,-74 32-27,267-7 73,-144-64 25,-459 52-43,-47 8 47,1 1 0,0 2 0,0 2 0,0 1 0,55 10 0,-90-11 45,-2 1-43,4-11-347,4-26-542</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53.769"/>
    </inkml:context>
    <inkml:brush xml:id="br0">
      <inkml:brushProperty name="width" value="0.035" units="cm"/>
      <inkml:brushProperty name="height" value="0.035" units="cm"/>
    </inkml:brush>
  </inkml:definitions>
  <inkml:trace contextRef="#ctx0" brushRef="#br0">103 0 22213,'-4'4'513,"-13"11"821,16-15-1216,0 1-1,1-1 1,-1 1-1,1-1 1,-1 1-1,1-1 1,0 1 0,-1-1-1,1 1 1,-1 0-1,1-1 1,0 1-1,0 0 1,-1-1 0,1 1-1,0 0 1,0-1-1,0 1 1,0 0-1,0-1 1,-1 1 0,2 0-1,-1 1 1,9 0 23,8-1-121,0-1 0,27-3-1,12-1 9,-37 4-24,-1 0 0,0 2-1,0 0 1,19 6 0,-30-7-3,-1 1 0,1 0 0,0 0 1,-1 1-1,0 0 0,0 0 0,0 0 0,0 1 0,0 0 0,0 0 0,-1 0 0,0 1 0,8 9 0,-11-11 8,0 0-1,-1 1 0,0-1 1,1 1-1,-1-1 0,0 1 1,-1-1-1,1 1 0,-1-1 1,1 1-1,-1 0 0,0-1 1,0 1-1,-1 0 0,1-1 1,-1 1-1,0-1 0,0 1 1,-2 5-1,-4 8 106,0-1 0,-17 27 0,17-31-52,-46 71 586,-3-2 0,-126 138-1,180-217-644,-10 12 0,-1-1 0,-24 19 0,37-32-21,-15 9-92,15-9 73,-1 1-1,1-1 1,0 0-1,0 0 0,-1 0 1,1 0-1,0 0 1,0 0-1,-1 0 0,1 0 1,0 0-1,0 0 1,-1 0-1,1 0 0,0 0 1,0 0-1,-1 0 1,1 0-1,0 0 0,-1 0 1,1 0-1,0 0 1,0 0-1,0 0 0,-1 0 1,1-1-1,0 1 1,0 0-1,-1 0 0,1 0 1,0 0-1,0-1 1,0 1-1,0 0 0,-1 0 1,1 0-1,0-1 1,0 1-1,0 0 0,0 0 1,0-1-1,0 1 1,-1 0-1,1 0 0,0-1 1,0 1-1,0 0 1,0 0-1,0-1 0,0 1 1,0 0-1,0 0 1,0-1-1,0 1 0,0 0 1,1-1-1,4-19-4236</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54.660"/>
    </inkml:context>
    <inkml:brush xml:id="br0">
      <inkml:brushProperty name="width" value="0.035" units="cm"/>
      <inkml:brushProperty name="height" value="0.035" units="cm"/>
    </inkml:brush>
  </inkml:definitions>
  <inkml:trace contextRef="#ctx0" brushRef="#br0">64 715 18476,'-6'6'319,"0"-2"123,1 1 0,0 0 0,-1 0 0,2 1 1,-1-1-1,1 1 0,0 0 0,0 0 1,0 1-1,1-1 0,-3 10 0,5-15-403,1-1 0,0 1-1,0-1 1,0 1 0,-1 0 0,1-1-1,0 1 1,0 0 0,0-1-1,0 1 1,0 0 0,0-1 0,0 1-1,0 0 1,1-1 0,-1 1 0,0 0-1,0-1 1,0 1 0,1 0 0,-1-1-1,0 1 1,1-1 0,-1 1-1,1-1 1,-1 1 0,0-1 0,1 1-1,-1-1 1,1 1 0,-1-1 0,1 0-1,0 1 1,-1-1 0,1 0-1,-1 1 1,1-1 0,0 0 0,-1 0-1,1 1 1,0-1 0,2 0 8,-1 0 0,1 0 1,0 0-1,-1-1 0,1 1 1,-1-1-1,1 1 0,-1-1 1,0 0-1,4-2 0,6-4 53,0 0 0,0-1-1,-1-1 1,0 0 0,10-10-1,-7 6-23,58-55 100,-3-3 1,-3-3 0,-3-3 0,-3-3-1,-4-2 1,-4-2 0,53-117-1,-103 197-64,4 23 2,8 31-134,-5-14 102,15 38 0,-19-61-170,1-1 0,1 1 0,0-1 0,0 0 1,1-1-1,14 16 0,22 15-1308</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58.397"/>
    </inkml:context>
    <inkml:brush xml:id="br0">
      <inkml:brushProperty name="width" value="0.035" units="cm"/>
      <inkml:brushProperty name="height" value="0.035" units="cm"/>
    </inkml:brush>
  </inkml:definitions>
  <inkml:trace contextRef="#ctx0" brushRef="#br0">86 3514 17236,'-10'8'1146,"1"0"0,-2-1 0,1 0 1,-1-1-1,-21 10 0,29-15-64,10-16 221,6 0-1197,1 0 1,0 1-1,1 1 1,23-16 0,-10 7-62,97-77 0,213-180-60,340-375 108,-56 50-40,645-521-5,-470 526-13,-674 517-19,-120 81-417</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59.423"/>
    </inkml:context>
    <inkml:brush xml:id="br0">
      <inkml:brushProperty name="width" value="0.035" units="cm"/>
      <inkml:brushProperty name="height" value="0.035" units="cm"/>
    </inkml:brush>
  </inkml:definitions>
  <inkml:trace contextRef="#ctx0" brushRef="#br0">249 1 23869,'0'0'2271,"-1"6"-1380,0 6-757,-1 0 1,-1 0-1,0-1 0,-1 1 0,-5 11 0,-33 62-106,34-69-2,-39 71 16,21-42-2,1 2 1,3 0-1,-24 75 1,43-113-36,1 0 0,1-1 0,-2 17 0,3-23-5,0 0 1,0 0-1,0-1 1,0 1-1,0 0 1,1 0-1,-1-1 1,0 1-1,1 0 1,-1-1-1,1 1 1,0 0-1,-1-1 1,1 1-1,0-1 0,0 1 1,0-1-1,0 1 1,1-1-1,-1 0 1,0 1-1,0-1 1,1 0-1,-1 0 1,1 0-1,-1 0 1,2 0-1,2 1 8,0-1 0,1 0 0,-1 0-1,0-1 1,0 1 0,0-1 0,0 0-1,1-1 1,-1 1 0,0-1 0,6-2 0,58-19 66,-59 18-63,214-96-87,-161 65-1124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03.368"/>
    </inkml:context>
    <inkml:brush xml:id="br0">
      <inkml:brushProperty name="width" value="0.025" units="cm"/>
      <inkml:brushProperty name="height" value="0.025" units="cm"/>
    </inkml:brush>
  </inkml:definitions>
  <inkml:trace contextRef="#ctx0" brushRef="#br0">6 158 16400,'0'0'3427,"-1"-11"-1180,0 5-2079,0 3 18,1-1 1,-1 1-1,0-1 1,1 0-1,0 1 0,0-1 1,0 1-1,0-1 1,0 0-1,1 1 0,0-1 1,0 1-1,0-1 1,0 1-1,0-1 0,1 1 1,-1 0-1,1 0 1,0 0-1,0 0 0,0 0 1,0 0-1,1 0 1,-1 1-1,1-1 0,0 1 1,0 0-1,4-4 0,11-2 150,-1 1 0,1 1-1,0 0 1,0 2 0,0 0-1,1 0 1,36 0 0,-41 3-261,1 1 0,0 1 0,-1 0 1,1 1-1,0 0 0,-1 1 0,0 1 1,0 0-1,0 1 0,22 11 0,-31-13-62,0 0 1,0 1-1,-1-1 0,1 1 0,-1 0 0,1 0 1,-1 0-1,0 0 0,-1 1 0,1 0 1,-1 0-1,0 0 0,0 0 0,-1 0 0,1 1 1,-1-1-1,0 1 0,-1-1 0,1 1 1,-1 0-1,0 0 0,-1 0 0,1-1 0,-1 1 1,0 0-1,-1 0 0,0 0 0,1 0 0,-2-1 1,1 1-1,-1 0 0,0-1 0,0 1 1,0-1-1,-1 1 0,0-1 0,0 0 0,0 0 1,-1-1-1,1 1 0,-8 6 0,0 1 60,-1-1-1,0 0 1,-1-1-1,0-1 1,0 0-1,-1 0 0,0-2 1,-1 0-1,0 0 1,0-1-1,0-1 1,-1-1-1,-29 5 1,36-12-2783,15-5-137,15-8-2567,9 0-2823,5 0-4740</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3:59.890"/>
    </inkml:context>
    <inkml:brush xml:id="br0">
      <inkml:brushProperty name="width" value="0.035" units="cm"/>
      <inkml:brushProperty name="height" value="0.035" units="cm"/>
    </inkml:brush>
  </inkml:definitions>
  <inkml:trace contextRef="#ctx0" brushRef="#br0">243 18 23141,'-1'-2'279,"0"1"0,0 0 0,0 0 0,1 0-1,-1 0 1,0 0 0,0 0 0,-1 0 0,1 0 0,0 0 0,0 0 0,0 0 0,-1 1 0,1-1 0,0 1-1,0-1 1,-1 1 0,1-1 0,-2 1 0,0-1-123,0 1 0,0 0 0,0 0 0,0 1 0,0-1 0,0 0 0,0 1 0,-6 2 0,-1 1-194,0 0 1,0 1 0,-19 13-1,21-12 45,0 0-1,0 1 1,0 0 0,1 1-1,-11 12 1,15-15-4,-1 0 0,1 1 0,0-1 0,0 0 0,1 1-1,-1 0 1,1-1 0,0 1 0,1 0 0,-2 11 0,3-16-5,0 1 0,0 0-1,0-1 1,0 1 0,0 0 0,1-1 0,-1 1-1,0-1 1,1 1 0,0-1 0,-1 1 0,1-1-1,0 1 1,0-1 0,0 1 0,0-1-1,0 0 1,0 0 0,0 1 0,0-1 0,0 0-1,0 0 1,1 0 0,-1 0 0,1 0 0,-1-1-1,0 1 1,1 0 0,-1-1 0,1 1-1,0-1 1,-1 1 0,1-1 0,-1 0 0,4 1-1,7 0-4,-1 0 0,1-1 0,0-1-1,11-1 1,-8 1 15,16-2 2,32-1 17,-57 4-26,0 0-1,0 1 1,0-1 0,0 1 0,0 1-1,0-1 1,9 5 0,-13-6-3,-1 1 0,1 0 0,0 0 0,-1 0 0,1 0 0,-1 0 0,0 0 0,1 0 0,-1 0 0,0 0 0,0 1 0,0-1 0,0 1 0,0-1 0,0 0 0,0 1 0,0 0 0,0-1 0,-1 1 0,1 0 0,0 3 0,-1-2-1,0 0 0,0 0 0,0 0 0,-1 0 0,1 0 0,-1 0 0,0 0 0,1 0 0,-2 0 0,1 0 0,-2 4 0,-3 2 2,1 0 0,-2 0 0,1-1-1,-1 0 1,0 0 0,-11 9 0,3-5 47,-1-1 0,0-1 1,0 0-1,-32 13 0,36-19-18,-1 1-1,1-1 0,-1-1 1,0 0-1,1-1 1,-1 0-1,-24-1 0,34-1-108,1 0 0,0 0 0,0 0-1,-1 0 1,1-1 0,0 1 0,0-1-1,0 1 1,0-1 0,0 0 0,0 0-1,0 0 1,0 0 0,0 0-1,-2-2 1,1-7-2051</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4:00.794"/>
    </inkml:context>
    <inkml:brush xml:id="br0">
      <inkml:brushProperty name="width" value="0.035" units="cm"/>
      <inkml:brushProperty name="height" value="0.035" units="cm"/>
    </inkml:brush>
  </inkml:definitions>
  <inkml:trace contextRef="#ctx0" brushRef="#br0">1 0 16852,'3'2'270,"1"1"0,0-1 0,-1 1 0,1 0-1,-1 0 1,0 0 0,0 1 0,0-1 0,3 6 0,20 38 130,-16-28-155,52 90 165,5-3 0,5-3 0,122 136-1,322 283-82,30-29-337,-439-398 33,540 528 2262,-330-308-1893,-204-205-364,192 183 24,16-23 144,-304-257-145,20 15 439,43 24 1,-69-46-394,-1 0 1,1-1-1,0 0 1,0-1-1,0-1 1,0 1-1,1-2 1,0 0 0,18 2-1,-30-4-92,0 0 0,1 0-1,-1 0 1,1 0 0,-1 0 0,0 0 0,1 0-1,-1 0 1,1 0 0,-1 0 0,0 0-1,1 0 1,-1 0 0,1 0 0,-1 0-1,0 0 1,1 0 0,-1 0 0,1-1 0,-1 1-1,0 0 1,1 0 0,-1 0 0,0-1-1,1 1 1,-1 0 0,0-1 0,1 1 0,-1 0-1,0 0 1,0-1 0,1 1 0,-1-1-1,-10-10 236,-12 0 1061</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4:01.367"/>
    </inkml:context>
    <inkml:brush xml:id="br0">
      <inkml:brushProperty name="width" value="0.035" units="cm"/>
      <inkml:brushProperty name="height" value="0.035" units="cm"/>
    </inkml:brush>
  </inkml:definitions>
  <inkml:trace contextRef="#ctx0" brushRef="#br0">76 0 22237,'0'0'1131,"1"4"113,3 17-784,-1 0-1,-2 1 1,0-1 0,-1 0-1,-5 38 1,-28 111 310,16-94-408,10-40-276,-1-5-52,2 0-1,2 0 1,0 0 0,2 52 0,2-80-34,0-1 1,1 1-1,-1 0 1,0 0 0,1-1-1,0 1 1,-1 0-1,1-1 1,0 1-1,0-1 1,1 1-1,-1-1 1,1 0-1,-1 0 1,1 1 0,-1-1-1,1 0 1,0 0-1,0 0 1,0-1-1,0 1 1,1 0-1,-1-1 1,0 0-1,1 1 1,-1-1 0,1 0-1,-1 0 1,1 0-1,0 0 1,-1-1-1,1 1 1,0-1-1,3 0 1,8 0 11,-1 0 1,1-2-1,0 0 1,-1 0-1,20-7 1,-25 7-3,245-60-1952,-218 53 172</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4:01.605"/>
    </inkml:context>
    <inkml:brush xml:id="br0">
      <inkml:brushProperty name="width" value="0.035" units="cm"/>
      <inkml:brushProperty name="height" value="0.035" units="cm"/>
    </inkml:brush>
  </inkml:definitions>
  <inkml:trace contextRef="#ctx0" brushRef="#br0">18 0 24677,'0'0'2441,"-6"26"-1921,2 1-216,0 13-256,1 3-16,3 2-8,3-2 0,5-6-8,-1-4 88,3-9-1208,0-6-617</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4:01.935"/>
    </inkml:context>
    <inkml:brush xml:id="br0">
      <inkml:brushProperty name="width" value="0.035" units="cm"/>
      <inkml:brushProperty name="height" value="0.035" units="cm"/>
    </inkml:brush>
  </inkml:definitions>
  <inkml:trace contextRef="#ctx0" brushRef="#br0">0 123 23573,'3'-3'791,"4"-4"-561,0 0-1,1 1 1,0 0-1,0 0 1,0 1 0,1 0-1,-1 0 1,17-5 0,78-24 217,-103 34-446,29-8 56,0 2 1,1 0-1,0 2 1,41 0-1,-58 4-54,-1 0 0,0 1 0,0 1 0,0-1 0,0 2 0,0 0 0,0 0 0,-1 1 0,1 1 0,-1 0 0,0 0 0,-1 1 0,16 12 0,-21-14 4,0 1 0,0-1-1,0 1 1,-1 1 0,0-1-1,0 0 1,-1 1-1,1 0 1,-1 0 0,-1 0-1,1 0 1,2 9-1,-3-6 49,0 1 0,-1-1 0,0 1 0,-1 0 0,1 0 0,-2-1 0,-2 18 0,-1-8 99,-1 0-1,0 0 0,-2-1 0,0 0 0,-1 0 0,-1-1 1,0 0-1,-13 17 0,3-10 3,0 0 0,-1-1 0,-2-1 0,-33 27 0,38-36-119,0-1 0,-1-1 0,0 0-1,-1-1 1,0-1 0,0 0 0,-24 5 0,35-11-33,-1-2 0,1 1 0,0-1 0,-1-1 1,1 1-1,-15-2 0,19 0-56,-1 1-1,1-1 1,0 0-1,0 0 1,0-1-1,0 1 1,0-1 0,1 0-1,-1 0 1,0 0-1,1 0 1,0-1 0,-1 1-1,1-1 1,-3-3-1,-7-17 169</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4:03.103"/>
    </inkml:context>
    <inkml:brush xml:id="br0">
      <inkml:brushProperty name="width" value="0.035" units="cm"/>
      <inkml:brushProperty name="height" value="0.035" units="cm"/>
    </inkml:brush>
  </inkml:definitions>
  <inkml:trace contextRef="#ctx0" brushRef="#br0">1 106 15723,'2'-19'2226,"2"0"-1,0 0 0,9-23 0,-12 40-1273,1 4-409,1 4-497,-1 1 0,1 0 0,-1-1 0,-1 1 0,1 0 0,-1 0 0,0 0 0,-1 0 0,1 0 0,-2 12-1,1 3 6,0 60 31,2 36 31,-1-99-91,1-1 0,1 1 0,1-1-1,6 20 1,-8-33-14,0-1-1,-1 0 1,1 0-1,1 0 1,-1 0-1,5 6 1,-6-9 3,0 0 0,0 0 1,0 0-1,0 0 0,0 0 1,0 0-1,0-1 0,0 1 1,1 0-1,-1-1 0,0 1 1,0-1-1,1 1 0,-1-1 0,0 0 1,1 1-1,-1-1 0,1 0 1,-1 0-1,0 0 0,1 0 1,-1 0-1,0 0 0,1 0 1,-1-1-1,1 1 0,1-1 0,3-2 42,0 0-1,0 0 0,-1-1 0,1 1 0,-1-1 0,0 0 0,0-1 0,5-6 0,35-45 248,-34 40-224,97-150 466,-37 53-113,-71 112-424,0 0 0,0 1 0,1-1 0,-1 1 0,0-1 0,1 1 1,-1-1-1,0 1 0,1-1 0,-1 1 0,0-1 0,1 1 1,-1 0-1,1-1 0,-1 1 0,1 0 0,-1-1 0,1 1 1,0 0-1,-1 0 0,1-1 0,-1 1 0,1 0 0,-1 0 0,1 0 1,0 0-1,0 0-4,-1 1 0,1-1 1,-1 1-1,1-1 0,-1 1 1,1-1-1,-1 1 0,0 0 1,1-1-1,-1 1 0,0 0 0,1-1 1,-1 1-1,0 0 0,0-1 1,0 1-1,0 0 0,0 0 1,2 43-46,-2-40 50,-5 77 9,2-50 10,2 1 0,1-1 0,4 39 0,-4-69-25,0-1 1,0 1-1,0 0 0,0 0 1,0-1-1,0 1 0,0 0 1,0 0-1,0 0 0,1-1 1,-1 1-1,0 0 0,1-1 1,-1 1-1,0 0 1,1 0-1,-1-1 0,1 1 1,-1-1-1,1 1 0,-1 0 1,1-1-1,-1 1 0,1-1 1,0 1-1,-1-1 0,1 0 1,0 1-1,-1-1 0,1 0 1,0 1-1,0-1 0,-1 0 1,3 1-1,-1-2 0,0 0 0,0 0 0,0 0 0,0 0 0,0 0 0,0 0 0,0-1 0,-1 1 0,1-1 0,0 1 0,-1-1 0,1 0 0,1-2 0,51-66 37,-3-3 1,69-131-1,-107 180-261,-11 18-435</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4:03.931"/>
    </inkml:context>
    <inkml:brush xml:id="br0">
      <inkml:brushProperty name="width" value="0.035" units="cm"/>
      <inkml:brushProperty name="height" value="0.035" units="cm"/>
    </inkml:brush>
  </inkml:definitions>
  <inkml:trace contextRef="#ctx0" brushRef="#br0">0 0 25133,'0'0'2985,"29"9"-2953,-2-1-32,17 0-152,17-3-248,26-3-1216,13-2-193</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4:04.244"/>
    </inkml:context>
    <inkml:brush xml:id="br0">
      <inkml:brushProperty name="width" value="0.035" units="cm"/>
      <inkml:brushProperty name="height" value="0.035" units="cm"/>
    </inkml:brush>
  </inkml:definitions>
  <inkml:trace contextRef="#ctx0" brushRef="#br0">0 132 14867,'43'-5'863,"0"-2"0,0-2 0,-1-2-1,56-22 1,-55 17-844,1 2-1,0 2 0,76-10 1,-78 20-100,1 2 0,42 6 0,27 1-15,-15-4 179,139-3 379,-164-12-67,-52 9-263</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4:06.492"/>
    </inkml:context>
    <inkml:brush xml:id="br0">
      <inkml:brushProperty name="width" value="0.035" units="cm"/>
      <inkml:brushProperty name="height" value="0.035" units="cm"/>
    </inkml:brush>
  </inkml:definitions>
  <inkml:trace contextRef="#ctx0" brushRef="#br0">20 0 13787,'-1'3'9526,"-3"9"-9198,1 0 1,0 1-1,1-1 0,1 1 1,0 0-1,0-1 0,2 17 1,0 7-169,-3 22-118,-1-17-11,2 0 0,2-1 0,2 1-1,9 45 1,-11-84-27,11 35 25,-12-36-25,0 0 1,1 0-1,-1 0 0,0 0 1,1 0-1,-1 0 1,1 0-1,0 0 1,-1 0-1,1 0 0,0-1 1,-1 1-1,1 0 1,0 0-1,0-1 0,0 1 1,-1-1-1,1 1 1,0-1-1,0 1 1,0-1-1,0 1 0,0-1 1,0 0-1,0 0 1,0 1-1,0-1 0,0 0 1,0 0-1,0 0 1,0 0-1,0 0 1,2-1-1,1-1 38,0-1 0,0 0 0,0 0 0,0-1 0,-1 1 0,1-1 0,-1 0 0,0 0 0,0 0 0,0-1 0,2-5 1,-1 5-5,31-52 289,-2-1 0,-3-1 0,-3-2 0,24-76 0,-44 123-263,-4 23-53,-2 34-38,-1-31 33,0 57-2,-1-18 44,2-1 1,12 75 0,-13-124-48,1 4 1,0 0 0,1-1 0,-1 1 0,1 0-1,2 5 1,-3-9-1,-1 0-1,0-1 0,1 1 0,-1 0 0,1-1 1,-1 1-1,1 0 0,0-1 0,-1 1 1,1-1-1,0 1 0,-1-1 0,1 1 0,0-1 1,0 1-1,-1-1 0,1 0 0,0 1 0,0-1 1,0 0-1,-1 0 0,1 0 0,0 1 1,0-1-1,0 0 0,0 0 0,-1 0 0,1 0 1,0 0-1,0-1 0,0 1 0,0 0 0,0 0 1,-1-1-1,1 1 0,0 0 0,0-1 1,-1 1-1,1-1 0,1 0 0,4-3 35,0-1 0,0 0 1,0 0-1,-1 0 0,1-1 0,-1 0 0,6-10 0,28-50 294,-36 62-307,14-29 155,-1-1 0,13-40 0,-22 53-421,-2 1 0,0-1 0,-1 0 0,-1-1 0,0-26 0</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4:07.143"/>
    </inkml:context>
    <inkml:brush xml:id="br0">
      <inkml:brushProperty name="width" value="0.035" units="cm"/>
      <inkml:brushProperty name="height" value="0.035" units="cm"/>
    </inkml:brush>
  </inkml:definitions>
  <inkml:trace contextRef="#ctx0" brushRef="#br0">219 0 21509,'0'0'1058,"-2"8"1076,-19 56-1628,-136 374 2086,209-548-2364,30-74-166,-33 31-29,-48 152-133,0 6 61,-1 14-7,-40 196-75,10-73 167,29-134-40,0 1 0,0 0-1,0-1 1,1 1 0,1 11 0,-1-18-6,0 0 1,1 0-1,-1 0 1,1 0-1,0 0 1,-1 0-1,1 0 1,0-1-1,0 1 1,0 0-1,0 0 1,0-1-1,0 1 0,1-1 1,-1 1-1,1-1 1,-1 0-1,1 1 1,-1-1-1,1 0 1,0 0-1,-1 0 1,1 0-1,0 0 1,0-1-1,0 1 0,2 0 1,2 0 0,0-1 0,-1 0 0,1 0 1,-1-1-1,1 1 0,0-1 0,-1 0 0,0-1 0,1 0 0,-1 1 0,0-2 1,0 1-1,0-1 0,0 1 0,7-6 0,-8 5 10,0 1 0,-1-1-1,1 1 1,-1-1 0,0 0 0,0-1-1,0 1 1,0 0 0,0-1 0,-1 0-1,1 1 1,-1-1 0,0 0 0,0 0-1,-1 0 1,1-1 0,-1 1 0,0 0-1,0-1 1,1-4 0,-3 5 9,0 0 0,0 0 0,0 1-1,0-1 1,-1 0 0,1 1 0,-1-1 0,0 1 0,0 0 0,0-1-1,-1 1 1,1 0 0,-1 0 0,0 1 0,1-1 0,-1 0 0,0 1 0,-1 0-1,-5-4 1,-7-3-2,-1 0 0,-30-11 0,-5 3-26,27 10 22,-30-15 0,48 19-10,1 0-1,-1 0 1,1-1-1,0 0 1,1-1 0,-1 1-1,1-1 1,0 0-1,-6-8 1,10 13-6,0-1 1,0 0 0,1 0 0,-1 0-1,1 0 1,-1 0 0,1 0-1,-1 1 1,1-1 0,-1 0-1,1 0 1,0-1 0,0 1-1,-1 0 1,1 0 0,0 0 0,0 0-1,0 0 1,0 0 0,0 0-1,1 0 1,-1 0 0,0 0-1,0 0 1,1-1 0,0 1-4,0-1 0,0 1 0,0 0 0,0 0 1,1 0-1,-1 0 0,0 0 0,0 0 0,1 0 0,-1 0 1,1 0-1,-1 1 0,1-1 0,2 0 0,6-2-18,1 1 0,0 0 1,18-1-1,-28 3 23,41-1-40,0 1-1,64 8 0,-35 4-678</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03.836"/>
    </inkml:context>
    <inkml:brush xml:id="br0">
      <inkml:brushProperty name="width" value="0.025" units="cm"/>
      <inkml:brushProperty name="height" value="0.025" units="cm"/>
    </inkml:brush>
  </inkml:definitions>
  <inkml:trace contextRef="#ctx0" brushRef="#br0">85 0 15727,'0'0'11381,"-4"11"-9405,-19 46-732,11-34-838,2 1 1,1 0-1,1 1 1,1 0-1,-5 32 1,12-57-407,0 0 0,1-1 0,-1 1 0,0 0 0,0 0 0,1 0 0,-1 0 0,0-1 0,0 1 0,1 0 0,-1 0 0,0 0 0,0 0 0,1 0 0,-1 0 0,0 0 0,0 0 0,1 0 0,-1 0 0,0 0 0,1 0 0,-1 0 0,0 0 0,0 0 0,1 0 0,-1 0 0,0 0 0,0 0 0,1 0 0,-1 0 0,0 1 0,0-1 0,1 0 0,-1 0 0,0 0 0,0 0 0,1 1 0,-1-1 0,0 0 0,0 0 0,0 1 0,0-1 0,1 0 0,-1 0 0,0 1 0,0-1 0,0 0 0,0 0 0,0 1 0,0-1 0,0 0 0,0 0 0,0 1 0,0-1 0,0 0 0,0 1 0,0-1 0,0 0 0,0 0 0,0 1 0,0-1 0,0 0 0,0 1 0,0-1 0,6-6 0,0-1 0,0 1 0,-1-1 0,0 0 0,0-1 0,-1 1 0,0-1 0,0 0 0,5-16 0,19-80 0,-27 97 0,7-38 0,-9 43 0,0 5 0,-7 24 0,7-21 0,-4 7 0,2 1 0,0-1 0,0 1 0,1 0 0,1 1 0,0-1 0,1 0 0,3 24 0,-2-37 0,-1 0 0,1 0 0,-1 1 0,1-1 0,0 0 0,-1 0 0,1 0 0,0 0 0,0 0 0,0-1 0,0 1 0,0 0 0,0 0 0,0 0 0,0-1 0,0 1 0,0-1 0,0 1 0,0-1 0,1 1 0,-1-1 0,0 1 0,0-1 0,1 0 0,-1 0 0,0 0 0,0 0 0,1 0 0,-1 0 0,0 0 0,0 0 0,1 0 0,-1-1 0,2 0 0,2 0 0,-1 0 0,1 0 0,0-1 0,-1 0 0,1 0 0,-1 0 0,0-1 0,4-2 0,11-14 0,-1-1 0,-1-1 0,-1 0 0,-1-1 0,22-44 0,-59 121 0,13-36 0,0 1 0,2 1 0,0 0 0,1 0 0,1 0 0,2 0 0,-3 26 0,6-46 0,0 0 0,0 0 0,0-1 0,1 1 0,-1 0 0,0 0 0,0-1 0,0 1 0,1 0 0,-1 0 0,0-1 0,1 1 0,-1 0 0,1-1 0,-1 1 0,0 0 0,1-1 0,0 1 0,-1-1 0,1 1 0,-1-1 0,1 1 0,0-1 0,-1 0 0,1 1 0,0-1 0,-1 0 0,1 1 0,0-1 0,0 0 0,-1 0 0,1 1 0,0-1 0,0 0 0,-1 0 0,1 0 0,0 0 0,0 0 0,0 0 0,-1 0 0,1-1 0,0 1 0,0 0 0,-1 0 0,2-1 0,2 0 0,0 0 0,0 0 0,0-1 0,0 1 0,0-1 0,-1 0 0,8-5 0,-5 1-600,1 0-1,-1 0 1,1-1 0,-2 0 0,8-10-1,-6 4-1271,0 1 0,0-2 0,-2 1-1,1 0 1,2-15 0,4-26-7668</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4:07.881"/>
    </inkml:context>
    <inkml:brush xml:id="br0">
      <inkml:brushProperty name="width" value="0.035" units="cm"/>
      <inkml:brushProperty name="height" value="0.035" units="cm"/>
    </inkml:brush>
  </inkml:definitions>
  <inkml:trace contextRef="#ctx0" brushRef="#br0">41 1 21133,'7'6'1384,"-2"4"552,-5 6-792,0 6-55,-6 9-497,-3 2-256,2 2-264,1 3-80,-2-3 192,-1 3-552,2-7-4353</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4:08.035"/>
    </inkml:context>
    <inkml:brush xml:id="br0">
      <inkml:brushProperty name="width" value="0.035" units="cm"/>
      <inkml:brushProperty name="height" value="0.035" units="cm"/>
    </inkml:brush>
  </inkml:definitions>
  <inkml:trace contextRef="#ctx0" brushRef="#br0">11 0 12907,'-3'58'2576,"-3"-1"1329,5-3-3033,1-2-280,3 1 897</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4:08.212"/>
    </inkml:context>
    <inkml:brush xml:id="br0">
      <inkml:brushProperty name="width" value="0.035" units="cm"/>
      <inkml:brushProperty name="height" value="0.035" units="cm"/>
    </inkml:brush>
  </inkml:definitions>
  <inkml:trace contextRef="#ctx0" brushRef="#br0">2 1 12195,'-1'60'2048,"1"-6"2449,0-1-3585,4-8-696,-1-7 224</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4:08.346"/>
    </inkml:context>
    <inkml:brush xml:id="br0">
      <inkml:brushProperty name="width" value="0.035" units="cm"/>
      <inkml:brushProperty name="height" value="0.035" units="cm"/>
    </inkml:brush>
  </inkml:definitions>
  <inkml:trace contextRef="#ctx0" brushRef="#br0">1 0 17332,'1'30'2072,"-1"-1"409,1-5-1049,1-8-584,-2-4-80,8-41 473</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4:09.440"/>
    </inkml:context>
    <inkml:brush xml:id="br0">
      <inkml:brushProperty name="width" value="0.035" units="cm"/>
      <inkml:brushProperty name="height" value="0.035" units="cm"/>
    </inkml:brush>
  </inkml:definitions>
  <inkml:trace contextRef="#ctx0" brushRef="#br0">133 5 24085,'0'0'84,"0"0"-1,0 0 0,0 0 1,0-1-1,0 1 1,0 0-1,0 0 1,0 0-1,0 0 1,0 0-1,0 0 1,0 0-1,0-1 0,0 1 1,0 0-1,0 0 1,0 0-1,0 0 1,0 0-1,0 0 1,0 0-1,0-1 0,0 1 1,0 0-1,0 0 1,0 0-1,0 0 1,0 0-1,-1 0 1,1 0-1,0 0 0,0-1 1,0 1-1,0 0 1,0 0-1,0 0 1,0 0-1,0 0 1,0 0-1,-1 0 0,1 0 1,0 0-1,0 0 1,0 0-1,0 0 1,0 0-1,0 0 1,0 0-1,-1 0 0,1 0 1,0 0-1,0 0 1,0 0-1,0 0 1,0 0-1,0 0 1,0 0-1,-1 0 1,1 0-1,-7 8 1034,-7 15-1184,-12 45 192,4 2 0,-24 122 0,43-176-121,-1 7 7,-1 29 1,4-47-11,1 1 0,0-1 1,0 0-1,1 0 0,0 1 0,0-1 0,0 0 1,0 0-1,1 0 0,0 0 0,3 7 1,-2-9-3,0 0 1,0 0-1,0 0 1,0-1-1,0 1 1,1-1-1,-1 0 1,1 1 0,-1-2-1,1 1 1,0 0-1,0-1 1,-1 0-1,1 0 1,0 0-1,0 0 1,6 0 0,8 1-3,-1-1 0,29-2 1,-13-2-275,-1-2 0,1 0 0,38-13 1,-30 4-1474</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4:11.652"/>
    </inkml:context>
    <inkml:brush xml:id="br0">
      <inkml:brushProperty name="width" value="0.035" units="cm"/>
      <inkml:brushProperty name="height" value="0.035" units="cm"/>
    </inkml:brush>
  </inkml:definitions>
  <inkml:trace contextRef="#ctx0" brushRef="#br0">6 19 13931,'-1'-1'657,"1"0"1,-1 0-1,1 1 0,-1-1 0,1 0 1,-1 0-1,1 0 0,0 0 0,-1 0 1,1 0-1,0 0 0,0 0 1,-1 0-1,1 0 0,0 0 0,0 0 1,0-2-1,5 8 2279,1 9-4063,25 92 1229,1 6-15,-27-99-70,1 0 1,0-1 0,1 1-1,0-1 1,0-1 0,12 14-1,-11-17 320,-8-8-402,0 0 0,0 0 1,0 0-1,0 0 0,1 0 1,-1 1-1,0-1 1,0 0-1,0 0 0,0 0 1,0 0-1,0 0 0,0 0 1,0 0-1,0 0 0,1 0 1,-1 0-1,0 1 1,0-1-1,0 0 0,0 0 1,0 0-1,0 0 0,1 0 1,-1 0-1,0 0 0,0 0 1,0 0-1,0 0 1,0 0-1,0 0 0,1 0 1,-1 0-1,0 0 0,0 0 1,0 0-1,0 0 0,0 0 1,0 0-1,1-1 1,-1 1-1,0 0 0,0 0 1,0 0-1,0 0 0,0 0 1,0 0-1,0 0 0,0 0 1,1 0-1,-1 0 1,0-1-1,0 1 0,0 0 1,0 0-1,0 0 0,0 0 1,0 0-1,0 0 1,0-1-1,0 1 0,0 0 1,0 0-1,0 0 0,0 0 1,0-1-1,0-1-2924</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4:11.884"/>
    </inkml:context>
    <inkml:brush xml:id="br0">
      <inkml:brushProperty name="width" value="0.035" units="cm"/>
      <inkml:brushProperty name="height" value="0.035" units="cm"/>
    </inkml:brush>
  </inkml:definitions>
  <inkml:trace contextRef="#ctx0" brushRef="#br0">2 342 21597,'-1'0'5281,"1"-2"-4369,23-31-272,1 9-96,12-12-208,7-1-120,-3-5-160,0 4-40,-6 3-8,-1 4 64,-10 5-264,-4 2-352,-10 11-768</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4:12.100"/>
    </inkml:context>
    <inkml:brush xml:id="br0">
      <inkml:brushProperty name="width" value="0.035" units="cm"/>
      <inkml:brushProperty name="height" value="0.035" units="cm"/>
    </inkml:brush>
  </inkml:definitions>
  <inkml:trace contextRef="#ctx0" brushRef="#br0">1 143 21285,'5'-13'1592,"2"-3"520,12 0-815,1-1-49,7 0-656,2 3-168,-3 2-224,2 2-88,-5 1-16,0 1-168,-4 2-1136,-5 2-801</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4:12.413"/>
    </inkml:context>
    <inkml:brush xml:id="br0">
      <inkml:brushProperty name="width" value="0.035" units="cm"/>
      <inkml:brushProperty name="height" value="0.035" units="cm"/>
    </inkml:brush>
  </inkml:definitions>
  <inkml:trace contextRef="#ctx0" brushRef="#br0">1 72 23061,'0'0'1056,"1"0"496,1 0-303,31-7-497,-12 1-208,6 1-232,8-1-96,-2-3-168,6-1-32,1-3 80,0 2-544,-3 7-4049</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7:49.460"/>
    </inkml:context>
    <inkml:brush xml:id="br0">
      <inkml:brushProperty name="width" value="0.035" units="cm"/>
      <inkml:brushProperty name="height" value="0.035" units="cm"/>
    </inkml:brush>
  </inkml:definitions>
  <inkml:trace contextRef="#ctx0" brushRef="#br0">1095 68 13475,'-48'-19'1535,"-68"-15"0,93 29-1086,-1 1-1,0 1 1,0 1 0,0 2 0,-27 1-1,17 3-324,0 1-1,0 2 1,1 1-1,0 1 0,0 2 1,1 2-1,0 0 1,2 3-1,-1 0 0,2 2 1,0 1-1,2 1 1,0 1-1,1 2 0,1 1 1,1 0-1,2 2 0,0 1 1,2 0-1,-26 46 1,25-31-108,2 1 1,2 1 0,2 1-1,1 0 1,-8 55 0,9-16 17,-4 168 0,17-219-32,2 0-1,1 0 1,2 0 0,0 0 0,3-1 0,1 0 0,1 0-1,1-1 1,2-1 0,1 0 0,1-1 0,32 46 0,-27-48-15,1-1 0,1 0 0,0-2 1,34 27-1,-40-38 3,0-1 1,1 0-1,0-2 0,1 0 1,1-1-1,-1-1 0,1 0 1,28 6-1,-15-8 8,0-2 0,0 0 0,1-3 0,-1 0 0,1-2 0,59-10-1,-17-3 18,131-44 0,-85 15-4,-1-5 1,-3-6-1,-3-4 1,134-92-1,-213 126-8,-1-1-1,-1-2 1,-2-1-1,30-34 1,-49 48 13,0-1 1,-2 0-1,0 0 1,0-1-1,-2 0 0,0 0 1,0-1-1,-2 0 0,0-1 1,-1 1-1,5-36 0,-8 31 48,-2 0 1,0 1-1,-1-1 0,-1 0 0,-1 1 0,-1 0 0,-1-1 0,-8-21 0,3 16 93,-2 0 0,-1 0 0,-1 1 0,-1 1 0,-27-35 0,13 25 90,-2 2 0,-1 0-1,-2 2 1,-1 2 0,-1 1 0,-1 2-1,-70-37 1,49 36-28,-1 2 0,-1 3 0,-1 2 0,-73-12 0,-259-26 20,88 38-1345,138 22-169</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04.194"/>
    </inkml:context>
    <inkml:brush xml:id="br0">
      <inkml:brushProperty name="width" value="0.025" units="cm"/>
      <inkml:brushProperty name="height" value="0.025" units="cm"/>
    </inkml:brush>
  </inkml:definitions>
  <inkml:trace contextRef="#ctx0" brushRef="#br0">4 0 6694,'0'0'12012,"-4"50"-10891,4-27-865,2 0-256,10-1-1986,6-3-4324</inkml:trace>
  <inkml:trace contextRef="#ctx0" brushRef="#br0" timeOffset="1">257 167 18610,'0'0'8968,"-55"41"-6534,28-6-1248,2 5-162,2 3-479,3 0-545,6-6 0,10-5 0,4-11 0,4-8 0,20-8 0,5-5 0,4 0-1025,5-15-1986,1-5-2242,-3-5-1153,-3-5-6310</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7:57.358"/>
    </inkml:context>
    <inkml:brush xml:id="br0">
      <inkml:brushProperty name="width" value="0.035" units="cm"/>
      <inkml:brushProperty name="height" value="0.035" units="cm"/>
    </inkml:brush>
  </inkml:definitions>
  <inkml:trace contextRef="#ctx0" brushRef="#br0">0 0 19028,'5'14'119,"1"-1"-1,1 1 1,0-1 0,1-1-1,0 0 1,0 0 0,2 0-1,17 17 1,-11-15-82,1-1-1,0 0 1,1-1 0,0-1 0,26 12 0,12-1 134,1-2 0,0-3 1,80 14-1,407 47 261,7-37-428,-29-3 49,405-1 22,-545-53 244,249-8 158,-244 9-376,171-2 424,-497 18-473,-1 2 1,0 2-1,0 4 1,0 2-1,-1 2 1,91 34 0,116 84-406,-250-122 224,66 36-644</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7:58.088"/>
    </inkml:context>
    <inkml:brush xml:id="br0">
      <inkml:brushProperty name="width" value="0.035" units="cm"/>
      <inkml:brushProperty name="height" value="0.035" units="cm"/>
    </inkml:brush>
  </inkml:definitions>
  <inkml:trace contextRef="#ctx0" brushRef="#br0">1 1026 17020,'-1'-10'148,"1"0"1,1-1 0,-1 1 0,2 0-1,-1-1 1,2 1 0,-1 0 0,1 0 0,1 0-1,0 1 1,0-1 0,1 1 0,0 0-1,11-14 1,4-4 46,2 1-1,1 1 1,29-25 0,0 6 128,2 2 0,2 2 1,1 3-1,2 3 0,113-49 0,-64 41-321,1 5-1,184-37 1,-182 53 226,0 4 0,2 6 0,-1 4 0,1 5 0,199 23 0,-2 9-13,-272-29-61,-1-2 0,1-2 0,-1-2 0,0-1 0,0-1 0,46-17 0,-24 0 162,-1-2 0,-1-3 0,-2-2 0,78-58 0,-99 61-603,-15 4-516</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7:58.900"/>
    </inkml:context>
    <inkml:brush xml:id="br0">
      <inkml:brushProperty name="width" value="0.035" units="cm"/>
      <inkml:brushProperty name="height" value="0.035" units="cm"/>
    </inkml:brush>
  </inkml:definitions>
  <inkml:trace contextRef="#ctx0" brushRef="#br0">57 100 21861,'-18'5'1187,"12"-3"-187,1-1 0,-1 1 0,0-1 0,-10 1 1,30-13-612,-8 6-353,7-2-7,0 0 0,0 0 0,1 1 0,0 1 0,1 0 0,14-2 0,7-1-6,47-2 0,57 6 3,-97 5-490,-1-3-1,1 0 1,75-16-1,-87 9-1301</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7:59.230"/>
    </inkml:context>
    <inkml:brush xml:id="br0">
      <inkml:brushProperty name="width" value="0.035" units="cm"/>
      <inkml:brushProperty name="height" value="0.035" units="cm"/>
    </inkml:brush>
  </inkml:definitions>
  <inkml:trace contextRef="#ctx0" brushRef="#br0">0 29 21677,'0'-1'162,"0"0"0,0 0 0,1 0 0,-1 0 0,0 0 1,0 0-1,0 0 0,1 0 0,-1 0 0,1 0 0,-1 0 0,0 0 1,1 0-1,0 1 0,-1-1 0,1 0 0,-1 0 0,1 0 1,0 1-1,0-1 0,1-1 0,0 1-7,0 0 0,0 0 0,0 0 1,1 1-1,-1-1 0,0 0 0,1 1 0,-1-1 0,3 1 1,8 0-31,0 0 0,25 5 0,-24-3 62,1-1-185,-1 1 1,0 1-1,0 1 0,0 0 1,0 1-1,-1 0 0,0 1 1,16 9-1,-23-12 21,-1 1 0,0 0 0,0 0 0,0 0 1,-1 1-1,1-1 0,-1 1 0,0 0 0,-1 0 0,1 1 0,-1-1 0,0 1 0,0-1 0,0 1 1,-1 0-1,0 0 0,0 0 0,-1 1 0,0-1 0,0 0 0,0 7 0,-1 2 141,-1 0 0,-1-1-1,-1 1 1,0-1 0,0 1 0,-2-1-1,1 0 1,-2-1 0,-10 20-1,-10 13 245,-40 52 0,57-84-386,2-3-39,-1 0-1,0-1 1,-1 1 0,0-2 0,-18 16-1,27-24-5,0-1-1,0 0 0,0 0 0,-1 1 0,1-1 0,0 0 0,0 0 0,-1 0 0,1 0 1,0 1-1,0-1 0,-1 0 0,1 0 0,0 0 0,0 0 0,-1 0 0,1 0 0,0 0 0,-1 0 1,1 0-1,0 0 0,0 0 0,-1 0 0,1 0 0,0 0 0,-1 0 0,1 0 0,0 0 1,0 0-1,-1 0 0,1-1 0,0 1 0,0 0 0,-1 0 0,1 0 0,-3-11-808</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7:59.939"/>
    </inkml:context>
    <inkml:brush xml:id="br0">
      <inkml:brushProperty name="width" value="0.035" units="cm"/>
      <inkml:brushProperty name="height" value="0.035" units="cm"/>
    </inkml:brush>
  </inkml:definitions>
  <inkml:trace contextRef="#ctx0" brushRef="#br0">1 0 20868,'0'0'8354,"5"10"-7707,24 46-598,-12-21-24,1-1 0,2-1 1,37 48-1,-50-73-23,-1-1 0,1 1-1,1-2 1,-1 1 0,1-1 0,0 0-1,0 0 1,1-1 0,0 0 0,0-1-1,0 0 1,0 0 0,1-1 0,-1 0 0,1-1-1,0 0 1,0-1 0,0 0 0,11 0-1,-15-1-68,0-1 0,0 0 0,1-1-1,-1 1 1,-1-1 0,1-1 0,0 1-1,0-1 1,-1 0 0,0 0-1,9-6 1,-7 3-693,0 0-1,-1 1 0,0-2 1,8-9-1,5-13-3350</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00.205"/>
    </inkml:context>
    <inkml:brush xml:id="br0">
      <inkml:brushProperty name="width" value="0.035" units="cm"/>
      <inkml:brushProperty name="height" value="0.035" units="cm"/>
    </inkml:brush>
  </inkml:definitions>
  <inkml:trace contextRef="#ctx0" brushRef="#br0">243 1 19388,'0'0'4737,"-2"3"-3146,-7 17-1159,1 2 0,0-1 0,2 1 0,-5 30 0,2-11-309,-174 810 1000,181-836-1318,-1 1 0,1 26 0,4-46-1179,6-16-488</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03.212"/>
    </inkml:context>
    <inkml:brush xml:id="br0">
      <inkml:brushProperty name="width" value="0.035" units="cm"/>
      <inkml:brushProperty name="height" value="0.035" units="cm"/>
    </inkml:brush>
  </inkml:definitions>
  <inkml:trace contextRef="#ctx0" brushRef="#br0">24 78 24725,'-3'2'-125,"-16"10"2817,17-7-1058,13-2-1331,-1-3-289,0-1-1,-1 0 1,1-1 0,0 0 0,-1-1 0,12-4-1,1-1 4,-1 2-4,151-41 41,-137 40-43,-1 1 0,2 1 0,36 1 0,-69 4-45,16 1-64,-18-1 58,-1 1 1,1-1-1,-1 0 1,0 0-1,1 0 1,-1 0 0,0 1-1,1-1 1,-1 0-1,1 0 1,-1 1-1,0-1 1,0 0-1,1 1 1,-1-1-1,0 0 1,0 1-1,1-1 1,-1 0 0,0 1-1,0-1 1,0 0-1,1 1 1,-1-1-1,0 1 1,0-1-1,0 0 1,0 1-1,0-1 1,0 1 0,0-1-1,0 1 1,0-1-1,0 0 1,0 1-1,0-1 1,0 1-1,-1-1 1,1 0-1,0 1 1,0-1 0,0 1-1,-1-1 1,-10 20-2021</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03.384"/>
    </inkml:context>
    <inkml:brush xml:id="br0">
      <inkml:brushProperty name="width" value="0.035" units="cm"/>
      <inkml:brushProperty name="height" value="0.035" units="cm"/>
    </inkml:brush>
  </inkml:definitions>
  <inkml:trace contextRef="#ctx0" brushRef="#br0">7 80 15347,'-6'5'10851,"37"-10"-10307,-2-2-120,8-7-264,6-2-56,5-1-64,2 0-24,0 9 0,0 7 80,-6 17-1504</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06.406"/>
    </inkml:context>
    <inkml:brush xml:id="br0">
      <inkml:brushProperty name="width" value="0.035" units="cm"/>
      <inkml:brushProperty name="height" value="0.035" units="cm"/>
    </inkml:brush>
  </inkml:definitions>
  <inkml:trace contextRef="#ctx0" brushRef="#br0">22 777 16516,'-22'61'8856,"24"-61"-8771,0 0-1,-1-1 1,1 1-1,-1-1 1,1 1 0,0-1-1,-1 0 1,0 0-1,1 0 1,-1 1-1,2-3 1,11-11 142,-1-1 0,-1-1 0,0 0 0,-1-1 0,16-34 0,-12 25-118,-1 1-20,309-608 970,-314 617-896,-7 24 14,-9 30-37,6-30-133,-50 269 85,44-223-93,2 1 1,3 0-1,6 64 0,-1-99 7,1 1-1,1-1 1,1 0-1,1-1 1,1 1-1,18 33 1,-20-36-107,-9-15-362,-8-7-291,-7-11-1199</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06.577"/>
    </inkml:context>
    <inkml:brush xml:id="br0">
      <inkml:brushProperty name="width" value="0.035" units="cm"/>
      <inkml:brushProperty name="height" value="0.035" units="cm"/>
    </inkml:brush>
  </inkml:definitions>
  <inkml:trace contextRef="#ctx0" brushRef="#br0">0 116 21981,'0'0'1144,"2"0"352,18-11-351,3-3-337,4-2-176,6-3-304,0 1-144,-2 2-104,-2 1-24,-9 8-1520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04.519"/>
    </inkml:context>
    <inkml:brush xml:id="br0">
      <inkml:brushProperty name="width" value="0.025" units="cm"/>
      <inkml:brushProperty name="height" value="0.025" units="cm"/>
    </inkml:brush>
  </inkml:definitions>
  <inkml:trace contextRef="#ctx0" brushRef="#br0">64 80 15759,'-8'9'5034,"3"-3"-4275,-24 31 2905,27-34-3363,0 0 0,1-1 0,-1 1 1,1 0-1,0 0 0,0 0 1,0 0-1,0 1 0,0-1 0,1 0 1,-1 0-1,1 0 0,0 1 1,0 3-1,1-5-253,0 0 0,0-1-1,0 1 1,0-1 0,0 0 0,0 1 0,0-1 0,1 0 0,-1 0 0,0 0 0,1 0-1,-1 0 1,1 0 0,-1 0 0,1 0 0,-1 0 0,1-1 0,0 1 0,-1 0 0,1-1-1,0 0 1,-1 1 0,1-1 0,0 0 0,0 0 0,0 0 0,-1 0 0,1 0-1,0-1 1,2 0 0,6 1-14,-1-1 0,1-1 1,-1 0-1,14-4 0,-12 1-9,1 0 0,-1-1 1,0-1-1,-1 0 0,0 0 0,0-1 1,16-16-1,-21 19 27,0 0 1,0 0-1,-1-1 1,1 1-1,-2-1 0,1 0 1,0 0-1,-1-1 1,-1 1-1,1-1 1,-1 0-1,0 1 0,0-1 1,-1 0-1,1-8 1,-2 14-50,0 0 0,-1 0 0,1 0 0,-1 0 0,1 0 0,-1 0 0,1 1 0,-1-1 0,0 0 0,1 0 0,-1 0 0,0 1 0,0-1 1,1 1-1,-1-1 0,0 0 0,0 1 0,0-1 0,0 1 0,0 0 0,0-1 0,0 1 0,0 0 0,0-1 0,0 1 0,0 0 0,0 0 0,0 0 0,0 0 0,0 0 1,0 0-1,0 0 0,0 0 0,0 1 0,0-1 0,-1 1 0,-42 9-31,29-1 44,0 0-1,1 0 1,0 2 0,1 0 0,0 0-1,1 1 1,0 1 0,1 0-1,0 1 1,1 0 0,1 0-1,0 1 1,1 0 0,0 1-1,-9 28 1,16-40-11,1 0-1,-1-1 1,0 1 0,1-1-1,0 1 1,0 0 0,0 0-1,0-1 1,1 1 0,-1-1-1,1 1 1,2 7 0,-2-9-1,0 0-1,1 0 1,-1 0 0,0 0 0,1 0-1,-1-1 1,1 1 0,0 0 0,0-1 0,-1 1-1,1-1 1,0 0 0,0 1 0,1-1 0,2 1-1,6 1-89,1 0-1,-1-1 0,1 0 0,0-1 1,-1 0-1,20-2 0,31-3-3265,3-14-4181</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07.058"/>
    </inkml:context>
    <inkml:brush xml:id="br0">
      <inkml:brushProperty name="width" value="0.035" units="cm"/>
      <inkml:brushProperty name="height" value="0.035" units="cm"/>
    </inkml:brush>
  </inkml:definitions>
  <inkml:trace contextRef="#ctx0" brushRef="#br0">5 39 25862,'0'0'3928,"-1"0"-3456,-1 0-71,1 0-137,2-1-448,24-29-337,-13 23-671</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07.353"/>
    </inkml:context>
    <inkml:brush xml:id="br0">
      <inkml:brushProperty name="width" value="0.035" units="cm"/>
      <inkml:brushProperty name="height" value="0.035" units="cm"/>
    </inkml:brush>
  </inkml:definitions>
  <inkml:trace contextRef="#ctx0" brushRef="#br0">18 0 24293,'0'0'2007,"1"3"-1143,1 5-763,-1 1-1,0-1 0,0 0 0,-1 1 1,0-1-1,-1 0 0,0 1 0,-3 13 1,-1 14-66,-7 146 39,12-147-54,1 1 0,2-1-1,8 41 1,-11-75-36,0 0 0,1 0-1,-1 0 1,0 0 0,0 0 0,1 1-1,-1-1 1,0 0 0,1 0-1,-1 0 1,1 0 0,0 0 0,-1 0-1,1 0 1,0 0 0,-1-1-1,1 1 1,1 1 0,-1-3-79,-1 1 1,1-1-1,-1 1 1,1-1-1,-1 0 1,1 1 0,-1-1-1,1 0 1,-1 0-1,0 1 1,1-1-1,-1 0 1,0 0-1,0 1 1,1-1-1,-1 0 1,0 0-1,0 0 1,0 1-1,0-1 1,0 0 0,0 0-1,0 0 1,-1-1-1,1-23-3564</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07.603"/>
    </inkml:context>
    <inkml:brush xml:id="br0">
      <inkml:brushProperty name="width" value="0.035" units="cm"/>
      <inkml:brushProperty name="height" value="0.035" units="cm"/>
    </inkml:brush>
  </inkml:definitions>
  <inkml:trace contextRef="#ctx0" brushRef="#br0">0 238 23789,'0'0'2738,"7"0"-1246,10-2-1302,-1-1 0,1 0 0,-1-1 0,0-1 0,21-9 0,2 0-17,175-51 65,101-37-196,-263 78-456,-48 22-545</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07.837"/>
    </inkml:context>
    <inkml:brush xml:id="br0">
      <inkml:brushProperty name="width" value="0.035" units="cm"/>
      <inkml:brushProperty name="height" value="0.035" units="cm"/>
    </inkml:brush>
  </inkml:definitions>
  <inkml:trace contextRef="#ctx0" brushRef="#br0">0 171 21237,'0'10'1280,"3"-1"552,10-9-832,3-6-47,18-9 31,8-6-256,11-4-128,5 0-136,0 0-264,2 0-48,-9 7-120,0 3-24,-14 7-56,0 3-264,-12 4-1384</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08.504"/>
    </inkml:context>
    <inkml:brush xml:id="br0">
      <inkml:brushProperty name="width" value="0.035" units="cm"/>
      <inkml:brushProperty name="height" value="0.035" units="cm"/>
    </inkml:brush>
  </inkml:definitions>
  <inkml:trace contextRef="#ctx0" brushRef="#br0">226 21 23221,'1'-1'125,"-1"0"0,1 0 0,-1 0 0,0 1 0,0-1 0,1 0 0,-1 0 0,0 0-1,0 0 1,0 0 0,0 0 0,0 0 0,0 0 0,0 1 0,0-1 0,0 0 0,0 0 0,-1 0 0,1-1 0,-1 2-45,1 0 0,-1-1 0,1 1 0,-1 0 0,1 0 0,-1 0 1,1 0-1,0 0 0,-1 0 0,1 0 0,-1 0 0,1 0 0,-1 0 0,1 0 0,-1 0 0,1 0 0,-1 0 0,1 0 1,0 1-1,-1-1 0,1 0 0,-1 0 0,1 0 0,-1 1 0,1-1 0,-5 3 95,0 1 0,0-1-1,1 1 1,0-1-1,-5 6 1,-4 8-80,0 1 0,1 0 0,1 1 0,1 1 0,0-1 0,-8 28 0,-31 129 66,32-95-136,-8 88 0,22-126-23,1 0 0,2 0 0,11 82 0,-9-117-2,-1 0 0,1 0 0,1 0 0,0 0 0,0 0 0,0 0-1,1-1 1,0 0 0,8 11 0,-9-14 2,1 0 1,-1 0-1,1-1 1,0 1-1,0-1 1,1 0-1,-1 0 0,1-1 1,-1 1-1,1-1 1,0 0-1,0 0 1,0-1-1,0 0 1,0 1-1,7-1 0,-6 0-42,0-1-1,0 0 0,0 0 1,0 0-1,12-3 0,38-17-1099</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09.397"/>
    </inkml:context>
    <inkml:brush xml:id="br0">
      <inkml:brushProperty name="width" value="0.035" units="cm"/>
      <inkml:brushProperty name="height" value="0.035" units="cm"/>
    </inkml:brush>
  </inkml:definitions>
  <inkml:trace contextRef="#ctx0" brushRef="#br0">38 44 22981,'1'9'4314,"3"47"-3695,-25 256-415,3-107-104,17-191-92,0-9 19,0 1 0,1-1 0,0 1 0,-1-1 1,2 1-1,-1-1 0,1 1 0,0-1 0,0 1 1,3 8-1,-3-14-16,-1 0-1,1 1 1,-1-1 0,1 0 0,-1 0-1,1 0 1,0 1 0,-1-1 0,1 0-1,-1 0 1,1 0 0,0 0 0,-1 0 0,1 0-1,-1 0 1,1 0 0,-1-1 0,1 1-1,0 0 1,-1 0 0,1 0 0,-1-1-1,1 1 1,-1 0 0,1 0 0,-1-1 0,1 1-1,-1-1 1,1 1 0,-1 0 0,1-1-1,-1 1 1,0-1 0,1 1 0,-1-1 0,0 1-1,1-1 1,-1 0 0,19-23 191,-2 0 0,0-2 1,21-44-1,-6 10-76,165-241 40,-132 208-71,-56 78-267,0 0-1,-2-1 0,1 0 1,5-20-1,-14 30-1230,-7 7-722</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09.557"/>
    </inkml:context>
    <inkml:brush xml:id="br0">
      <inkml:brushProperty name="width" value="0.035" units="cm"/>
      <inkml:brushProperty name="height" value="0.035" units="cm"/>
    </inkml:brush>
  </inkml:definitions>
  <inkml:trace contextRef="#ctx0" brushRef="#br0">0 0 19548,'9'35'1841,"1"-2"-161,7-5-336,8 1-200,6-10-535,5-3-137,4-11-344,0-2-72,-3-7-24,-5-3-696</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10.240"/>
    </inkml:context>
    <inkml:brush xml:id="br0">
      <inkml:brushProperty name="width" value="0.035" units="cm"/>
      <inkml:brushProperty name="height" value="0.035" units="cm"/>
    </inkml:brush>
  </inkml:definitions>
  <inkml:trace contextRef="#ctx0" brushRef="#br0">156 63 23549,'17'-60'3511,"-16"57"-2672,-3 15 11,-45 186-650,-18 112-95,64-273-76,1-37-28,0 0-1,0 1 0,0-1 1,0 0-1,0 1 1,0-1-1,0 0 0,0 1 1,0-1-1,0 0 1,0 1-1,0-1 0,0 0 1,1 0-1,-1 1 1,0-1-1,0 0 0,0 1 1,0-1-1,1 0 1,-1 0-1,0 1 0,0-1 1,1 0-1,-1 0 0,0 0 1,0 1-1,1-1 1,-1 0-1,1 0 1,0-1-1,0 0 1,0 1-1,0-1 1,-1 0-1,1 0 1,0 0-1,-1 1 1,1-1-1,0 0 1,-1 0-1,1 0 1,-1 0-1,1 0 1,-1-1 0,17-35 30,-1-2 1,17-68 0,4-85 46,-34 170-78,-3 20-19,-1 5-5,-7 35-41,6-25 56,-4 21 2,2 0 0,0 1 0,4 67 0,1-91 9,0-1 0,1 0 0,1 0 0,0 0-1,0 0 1,1 0 0,8 15 0,-9-19-2,1 0 1,1 0-1,-1-1 0,1 1 0,0-1 1,0 0-1,1-1 0,-1 1 0,1-1 1,0 0-1,0 0 0,9 3 0,-14-6 0,1 0 1,-1 0-1,0-1 0,1 1 0,-1-1 0,0 1 1,1-1-1,-1 1 0,1-1 0,-1 0 0,1 0 1,-1 0-1,1 0 0,-1 0 0,3 0 0,-3-1 2,-1 1 0,0 0-1,1-1 1,-1 1-1,0 0 1,0-1-1,1 1 1,-1-1-1,0 1 1,0-1 0,0 1-1,0-1 1,0 1-1,1 0 1,-1-1-1,0 1 1,0-1 0,0 1-1,0-1 1,0 1-1,0-1 1,-1 1-1,1-1 1,0 1-1,0-1 1,0 1 0,0 0-1,0-1 1,-1 1-1,1-1 1,-3-6 15,-1 1 0,1-1 0,-1 1 0,-8-10 1,-30-35 35,-111-146 135,142 180-16,-2 1 1,-25-28-1,35 41-84,11 9-57,17 7-54,1-2 1,1 0-1,-1-2 0,1 0 0,1-2 0,0-2 0,0 0 1,0-1-1,29-1 0,-2-4-1020</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10.946"/>
    </inkml:context>
    <inkml:brush xml:id="br0">
      <inkml:brushProperty name="width" value="0.035" units="cm"/>
      <inkml:brushProperty name="height" value="0.035" units="cm"/>
    </inkml:brush>
  </inkml:definitions>
  <inkml:trace contextRef="#ctx0" brushRef="#br0">1 1 23485,'0'0'2977,"7"11"-1657,-3 15-648,-2 7-304,-2 10-240,-3 2-40,0-4-72,0-1 16,0-15 56,3-7-200,2-31-2816</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11.307"/>
    </inkml:context>
    <inkml:brush xml:id="br0">
      <inkml:brushProperty name="width" value="0.035" units="cm"/>
      <inkml:brushProperty name="height" value="0.035" units="cm"/>
    </inkml:brush>
  </inkml:definitions>
  <inkml:trace contextRef="#ctx0" brushRef="#br0">27 48 23885,'62'-45'3865,"-59"43"-3152,-2 3-654,0 0-1,-1 1 0,1-1 1,0 1-1,-1-1 0,1 1 1,-1-1-1,1 1 0,-1-1 1,0 3-1,0 4-34,0-1 1,0 0-1,-1 0 0,0 0 1,-3 11-1,-1 2-10,-31 149 32,-9 51 64,43-210-105,1-5 3,0 0-1,0 0 0,1 1 0,-1-1 1,1 0-1,1 7 0,-1-11-5,0 0-1,0 0 1,1-1-1,-1 1 1,0 0-1,1-1 1,-1 1-1,0 0 1,1-1 0,-1 1-1,1 0 1,-1-1-1,1 1 1,-1-1-1,1 1 1,-1-1-1,1 1 1,0-1-1,0 1 1,1 0 0,-1-1-1,0 1 1,1-1 0,-1 0-1,1 0 1,-1 0 0,1 0-1,-1 0 1,1 0 0,-1 0-1,1 0 1,-1 0 0,0-1-1,2 0 1,2 0 3,179-42 77,-156 39-252,0-1 0,0-1 1,-1-2-1,45-17 0,-27 3-1027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05.668"/>
    </inkml:context>
    <inkml:brush xml:id="br0">
      <inkml:brushProperty name="width" value="0.025" units="cm"/>
      <inkml:brushProperty name="height" value="0.025" units="cm"/>
    </inkml:brush>
  </inkml:definitions>
  <inkml:trace contextRef="#ctx0" brushRef="#br0">246 4 14606,'-12'1'7287,"0"1"-6592,-1 1 1,0 0-1,0 0 1,1 1-1,0 1 1,0 0-1,0 1 1,0 0-1,1 1 1,0 0-1,0 1 1,1 0-1,-10 11 1,-23 30 165,41-46-843,0 0 1,0 1-1,1-1 0,-1 0 1,0 1-1,1 0 1,0-1-1,0 1 0,0 0 1,0 0-1,1-1 1,0 1-1,-1 0 1,2 6-1,0-9-18,-1 1 0,1-1 0,0 1 0,0-1 0,0 0 0,1 1 0,-1-1 0,0 0 0,0 0 0,1 0 0,-1 0 0,1 0 0,-1 0 0,1 0 0,-1 0 0,1 0 0,0-1 0,-1 1 0,1-1 0,0 1 0,-1-1 0,1 0 0,0 0 0,0 1 0,-1-1 0,1 0 0,3-1 0,53-3 0,-44 1 0,0-1 0,0 0 0,0-1 0,-1-1 0,0 0 0,0-1 0,21-14 0,-27 16 0,0 0 0,0-1 0,0 1 0,-1-1 0,0-1 0,0 1 0,0-1 0,-1 0 0,0-1 0,-1 1 0,0-1 0,0 0 0,0 0 0,2-9 0,-5 16 0,-1-1 0,0 1 0,1 0 0,-1-1 0,0 0 0,0 1 0,0-1 0,0 1 0,0-1 0,-1 1 0,1-1 0,0 1 0,-1 0 0,1-1 0,-1 1 0,1-1 0,-1 1 0,0 0 0,0-1 0,1 1 0,-1 0 0,0 0 0,0 0 0,0-1 0,0 1 0,-3-1 0,1 0 0,0 0 0,0 1 0,0-1 0,-1 1 0,1 0 0,-1 0 0,1 0 0,-1 0 0,1 1 0,-1-1 0,-4 1 0,3-1 0,0 1 0,1 0 0,-1 0 0,0 1 0,1-1 0,-1 1 0,1 0 0,-1 0 0,1 1 0,-1-1 0,1 1 0,0 0 0,-1 0 0,1 1 0,0-1 0,0 1 0,1 0 0,-6 4 0,9-6-78,-1 0 0,1 0 1,-1 0-1,1-1 0,-1 1 0,1 0 1,0 0-1,0 0 0,-1 0 0,1 0 0,0 0 1,0 0-1,0 0 0,0 0 0,0 0 1,0 0-1,0 0 0,0 0 0,0 0 0,1 0 1,-1-1-1,0 1 0,1 0 0,-1 0 1,1 0-1,-1 0 0,1 0 0,-1-1 0,1 1 1,-1 0-1,1 0 0,0-1 0,-1 1 1,1 0-1,0-1 0,0 1 0,-1-1 0,1 1 1,0-1-1,0 1 0,0-1 0,0 0 1,0 1-1,0-1 0,-1 0 0,1 0 0,0 0 1,0 1-1,2-1 0,56 4-6679,-52-4 5803,40 1-4598,4-1-550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05.202"/>
    </inkml:context>
    <inkml:brush xml:id="br0">
      <inkml:brushProperty name="width" value="0.025" units="cm"/>
      <inkml:brushProperty name="height" value="0.025" units="cm"/>
    </inkml:brush>
  </inkml:definitions>
  <inkml:trace contextRef="#ctx0" brushRef="#br0">28 49 7175,'0'0'14616,"-4"9"-12310,0 1-1699,0 1 0,0 1-1,1-1 1,0 0 0,-1 13-1,4-22-567,-1-1 0,1 1 0,0 0 0,0 0 0,0-1 0,0 1 0,0 0 0,0 0-1,0-1 1,0 1 0,1 0 0,-1 0 0,1-1 0,-1 1 0,1 0 0,0-1-1,0 1 1,0-1 0,0 1 0,0-1 0,0 1 0,0-1 0,0 0 0,0 1-1,1-1 1,-1 0 0,0 0 0,1 0 0,-1 0 0,1 0 0,-1 0 0,1-1-1,0 1 1,-1 0 0,1-1 0,0 1 0,-1-1 0,1 0 0,0 0 0,0 1-1,-1-1 1,1 0 0,0 0 0,0-1 0,-1 1 0,1 0 0,0-1 0,0 1 0,3-2-1,5 0 90,0-1-1,0-1 1,0 1-1,-1-2 0,1 1 1,-1-1-1,14-11 1,60-52 499,-59 46-375,36-25 1,-59 47-250,-1-1 0,1 0 1,0 1-1,-1-1 0,1 1 1,0 0-1,0-1 0,-1 1 0,1-1 1,0 1-1,0 0 0,0 0 1,0-1-1,0 1 0,-1 0 0,1 0 1,0 0-1,0 0 0,0 0 1,0 0-1,0 0 0,0 0 0,-1 1 1,1-1-1,0 0 0,0 0 1,0 1-1,0-1 0,1 1 0,-1 1 12,0-1 0,0 1 0,0-1 0,0 1 0,0 0 0,-1-1-1,1 1 1,0 0 0,-1 0 0,0-1 0,1 1 0,-1 0 0,0 3-1,1 12 152,-1 0 0,-4 26 0,2-33-89,-6 43-13,-2 32-75,10-85 11,0 1 0,0-1 0,0 1 0,0-1 0,0 1 0,0-1 0,0 1 0,0-1 0,0 1 0,0-1 0,0 1 0,1-1 0,-1 1 0,0-1 0,0 0 0,1 1 0,-1-1 0,0 1 0,1-1 0,-1 1 0,0-1 0,1 0 0,-1 1 0,0-1 0,1 0 0,-1 1 0,1-1 0,-1 0 0,1 0 0,-1 0 0,1 1 0,-1-1 0,1 0 0,0 0 0,21-4 0,21-20 0,52-58 0,19-15 0,-114 97 0,1-1 0,-1 1 0,1-1 0,-1 1 0,1-1 0,-1 1 0,1-1 0,0 1 0,-1-1 0,1 1 0,-1 0 0,1-1 0,0 1 0,-1 0 0,1 0 0,0-1 0,-1 1 0,1 0 0,0 0 0,0 0 0,-1 0 0,1 0 0,0 0 0,-1 0 0,1 0 0,0 0 0,0 0 0,-1 1 0,1-1 0,0 0 0,-1 0 0,1 1 0,0-1 0,-1 0 0,2 1 0,-2 1 0,1 0 0,0 0 0,-1 0 0,1 0 0,-1-1 0,0 1 0,1 0 0,-1 0 0,0 0 0,0 0 0,0 0 0,-1 3 0,-16 63 0,-42 72 0,65-158-4592,1-7-3719,4-15-951</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12.068"/>
    </inkml:context>
    <inkml:brush xml:id="br0">
      <inkml:brushProperty name="width" value="0.035" units="cm"/>
      <inkml:brushProperty name="height" value="0.035" units="cm"/>
    </inkml:brush>
  </inkml:definitions>
  <inkml:trace contextRef="#ctx0" brushRef="#br0">237 51 21901,'25'-48'4913,"-24"46"-3532,-80 175-795,-33 61-563,48-129-52,64-105 21,0 0 0,0 0-1,0 0 1,0 0-1,0 0 1,0 0-1,-1 0 1,1 0-1,0 0 1,0 0-1,0 1 1,0-1-1,0 0 1,0 0-1,0 0 1,0 0-1,-1 0 1,1 0-1,0 0 1,0 0-1,0 0 1,0 0-1,0 0 1,0 0-1,-1 0 1,1 0-1,0 0 1,0 0-1,0 0 1,0 0-1,0 0 1,0-1-1,0 1 1,0 0-1,-1 0 1,1 0-1,0 0 1,0 0-1,0 0 1,0 0-1,0 0 1,0 0-1,0 0 1,0 0-1,0-1 1,0 1-1,0 0 1,-1 0-1,1 0 1,0 0-1,0 0 1,0 0-1,0 0 1,0 0-1,0-1 1,0 1-1,0 0 1,-3-8-318,3-3 18,0 0 1,1-1-1,0 1 1,1 0-1,0 0 1,0 0-1,1 0 1,8-18-1,-2 3-160,7-26-208,76-223-1210,-91 273 2157,0 6 71,10 61 1467,-8-39-785,13 48 1,24 40-302,-16-51-675,15 70 0,-39-131-15,0-3-27,0 0-1,0-1 1,-1 1 0,1 0-1,-1-1 1,1 1 0,-1 0-1,0 0 1,1 0 0,-1 0-1,0 0 1,-1-2 0,-2-2 7,-146-232-104,114 185 140,-12-20 82,46 70 65,7 1-108,9 2-71,-1 0 1,1 1-1,23 5 1,6 2-16,-9-3-64,155 19-996,-132-22-2495</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12.334"/>
    </inkml:context>
    <inkml:brush xml:id="br0">
      <inkml:brushProperty name="width" value="0.035" units="cm"/>
      <inkml:brushProperty name="height" value="0.035" units="cm"/>
    </inkml:brush>
  </inkml:definitions>
  <inkml:trace contextRef="#ctx0" brushRef="#br0">0 1 21557,'15'15'1264,"3"6"512,4 9-904,4 8-95,-3 14-409,-2 5-192,5 16-72,-6 6 8,-4 11 16,-8 11 8,-10 8-48,-13 4 0,-12 4-48,-2 0 0,-21-6-328,-7-3-760</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16.619"/>
    </inkml:context>
    <inkml:brush xml:id="br0">
      <inkml:brushProperty name="width" value="0.035" units="cm"/>
      <inkml:brushProperty name="height" value="0.035" units="cm"/>
    </inkml:brush>
  </inkml:definitions>
  <inkml:trace contextRef="#ctx0" brushRef="#br0">11 137 10626,'-8'-3'12354,"6"-1"-7010,2 4-5315,0-1 1,1 1-1,-1-1 0,1 1 0,-1 0 0,0-1 0,1 1 0,-1 0 0,1 0 0,-1-1 0,1 1 0,-1 0 0,1 0 1,-1 0-1,1-1 0,-1 1 0,1 0 0,-1 0 0,1 0 0,-1 0 0,1 0 0,-1 0 0,1 0 0,-1 0 0,1 0 1,0 1-1,-1-1 0,1 0 0,0 0 0,17 3-32,1-1 0,-1-1 1,1 0-1,0-2 0,-1 0 0,1-1 1,-1-1-1,22-6 0,6-4 5,-1-2-1,43-22 1,10-13-1008,-95 48-703</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17.097"/>
    </inkml:context>
    <inkml:brush xml:id="br0">
      <inkml:brushProperty name="width" value="0.035" units="cm"/>
      <inkml:brushProperty name="height" value="0.035" units="cm"/>
    </inkml:brush>
  </inkml:definitions>
  <inkml:trace contextRef="#ctx0" brushRef="#br0">3 108 20468,'-1'-2'-534,"1"2"684,0 0 0,-1 0 0,1-1 0,0 1 0,0 0 0,0 0 0,0-1 0,0 1 0,0 0 0,0 0 0,0-1 0,0 1 0,0 0 0,0-1 0,0 1 0,0 0 0,0 0 0,0-1 0,0 1 0,0 0 0,0 0 0,0-1 0,0 1 0,1 0 0,-1 0 0,0-1 0,0 1 0,0 0 0,0 0 0,0 0 0,1-1 0,-1 1 0,0 0 0,0 0 0,0 0 0,1 0 0,-1-1 0,0 1 0,0 0 0,1 0 0,-1 0-1,0 0 1,0 0 0,1 0 0,-1 0 0,0 0 0,0 0 0,1 0 0,-1 0 0,0 0 0,1 0 0,-1 0 0,31-11-53,41-8 1,-5 2-77,-30 6-15,75-20-2,-99 29-1,0-1 0,1 2-1,-1 0 1,0 1-1,1 0 1,17 3-1,-29-3 5,0 0 0,0 0 0,0 0 0,-1 1 0,1-1 0,0 1 0,0-1 0,-1 1 0,1 0 0,0-1-1,-1 1 1,1 0 0,-1 0 0,1 0 0,-1 1 0,1-1 0,-1 0 0,0 0 0,1 1 0,-1-1 0,0 1 0,0-1 0,0 1-1,0-1 1,-1 1 0,1 0 0,0-1 0,-1 1 0,1 0 0,-1 0 0,1 0 0,-1-1 0,0 1 0,0 0 0,0 0 0,0 0-1,0 0 1,0-1 0,0 1 0,-2 3 0,-1 6 109,-1 0 0,0 0 1,0 0-1,-2-1 0,-6 12 0,8-16-68,-54 86 240,-4-3 0,-3-3 1,-103 104-1,110-133-788,41-42-495</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21.310"/>
    </inkml:context>
    <inkml:brush xml:id="br0">
      <inkml:brushProperty name="width" value="0.035" units="cm"/>
      <inkml:brushProperty name="height" value="0.035" units="cm"/>
    </inkml:brush>
  </inkml:definitions>
  <inkml:trace contextRef="#ctx0" brushRef="#br0">887 21 16227,'-20'-6'460,"1"2"0,-1 0 0,0 1 0,0 1 0,-1 1 0,1 1 0,0 0 0,-32 6 0,17 3-172,0 1 0,1 2 0,1 1 1,-35 20-1,-121 77 809,157-89-895,0 1 0,2 1 0,-29 28 0,47-39-195,0 1 0,1 0-1,1 0 1,0 1 0,1 1-1,0-1 1,2 2-1,-1-1 1,-5 20 0,6-9-24,1-1 0,1 1 0,1 0 1,1 1-1,2-1 0,1 1 0,0-1 0,2 0 1,7 35-1,0-24-1,1 1 0,1-1 0,2-1 0,2 0 0,35 60 0,126 189 10,-137-230 10,3-1-1,92 93 1,-114-129-1,1-1 0,0-1 0,1 0 0,0-2 0,1-1-1,50 22 1,-56-29 2,0-1 0,1 0-1,0-1 1,0-1 0,0-1 0,1 0-1,-1-2 1,0 0 0,1-1-1,-1 0 1,22-6 0,-6-2 16,-1-1 1,0-2 0,0-2-1,-1 0 1,-1-3-1,0 0 1,41-32 0,-7-2 18,-2-2 0,61-68 1,207-259 746,-317 362-718,-1-1 0,-1-1 0,0-1 0,14-34 0,-22 44 10,-1-1-1,1 0 1,-2 0 0,0 0 0,0 0-1,-1 0 1,0 0 0,-1 0 0,-1 0-1,-4-23 1,0 15 50,-1 1 0,0 0 1,-2 0-1,0 1 0,-1 0 0,-1 0 0,-1 1 0,-1 0 0,0 1 0,-1 1 1,-15-15-1,-6-3-37,-1 2 1,-2 2 0,-67-42 0,62 46-113,-1 1 0,-1 3 1,-1 1-1,-1 2 1,-73-17-1,19 20-795</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22.247"/>
    </inkml:context>
    <inkml:brush xml:id="br0">
      <inkml:brushProperty name="width" value="0.035" units="cm"/>
      <inkml:brushProperty name="height" value="0.035" units="cm"/>
    </inkml:brush>
  </inkml:definitions>
  <inkml:trace contextRef="#ctx0" brushRef="#br0">1079 44 14075,'-29'-10'3707,"-57"-11"0,43 15-3355,0 2-1,-1 2 1,1 1 0,-59 8 0,78-4-240,0 1 1,0 1-1,1 1 1,0 1 0,0 1-1,0 1 1,1 1-1,-34 21 1,28-12-88,0 1 1,2 2-1,0 1 0,1 1 1,-33 41-1,26-24-20,2 1-1,1 1 0,2 1 0,3 1 1,1 2-1,-32 94 0,46-109-12,1 0 0,2 1 0,0 0 0,3 0 0,1 0 0,1 0 0,2 1 0,1-1 0,1 0 0,2 0 0,18 60 0,-12-60-3,2 0 1,1 0 0,2-1 0,1-1 0,1-1 0,2 0 0,1-2 0,1 0 0,2-1 0,0-2 0,45 36 0,-48-45 9,0 0 0,1-2 0,1-1 0,0-1 0,0-1 0,2-1 1,-1-1-1,1-1 0,0-1 0,1-1 0,0-1 0,0-2 0,0 0 0,0-2 0,0-1 0,36-4 0,-13-5 16,0-1-1,0-3 0,-1-2 0,-1-1 0,49-26 0,3-9 12,112-76 0,-150 86-12,-1-2 0,-2-3 0,-3-2 1,82-91-1,-112 108 20,-2-1 1,0 0-1,-3-2 1,20-41-1,-29 48 26,0 0-1,-2 0 1,-1-1 0,-1 0 0,-2-1-1,4-39 1,-8 51 10,-1-1 0,0 1 0,-1-1 0,-1 1 1,-1-1-1,-1 1 0,0 0 0,-11-29 0,10 35 2,-1-1 0,0 1 0,-1 1 0,0-1 1,-1 1-1,0 0 0,0 1 0,-1-1 0,0 2 0,-1-1 0,0 2 0,-19-13 0,9 9 37,-1 1 0,1 1 0,-2 1 0,1 1 0,-1 1 0,-33-6 0,20 7-43,0 2 0,0 2-1,-54 4 1,67-1-205,-40 8 1,42-4-406,-28 13 1</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23.119"/>
    </inkml:context>
    <inkml:brush xml:id="br0">
      <inkml:brushProperty name="width" value="0.035" units="cm"/>
      <inkml:brushProperty name="height" value="0.035" units="cm"/>
    </inkml:brush>
  </inkml:definitions>
  <inkml:trace contextRef="#ctx0" brushRef="#br0">188 545 17212,'0'-2'417,"0"-1"-1,-1 1 1,1-1 0,-1 1 0,0 0 0,0-1 0,1 1 0,-1 0-1,-1-1 1,1 1 0,0 0 0,-1 0 0,1 0 0,-3-2-1,3 2-257,-1 1 0,0 0 0,0-1 0,1 1-1,-1 0 1,0 0 0,0 0 0,0 0 0,0 1-1,0-1 1,0 1 0,0-1 0,-5 0 0,3 1-118,0 0 0,0 1 0,1-1 0,-1 1 0,0-1 1,0 1-1,0 0 0,1 1 0,-1-1 0,0 1 0,1 0 1,0-1-1,-1 1 0,1 1 0,0-1 0,0 0 0,0 1 1,-3 3-1,-1 2-26,1 1 0,0 0 0,1 0 1,-1 0-1,2 1 0,-1-1 0,-2 13 1,0 0-4,1 0 1,-3 29 0,8-40-13,0-1 0,1 1 0,0 0-1,1-1 1,2 13 0,-3-20 0,1 0 0,0 0 0,0 0 0,0 0 1,0-1-1,0 1 0,1 0 0,-1 0 0,1-1 0,2 3 0,-3-4 0,0 0 0,0 0 0,0 0 0,0 0 0,0-1 0,0 1 0,0 0 0,1-1 0,-1 1 0,0-1 0,0 1 0,1-1 0,-1 0 0,0 0 1,0 1-1,1-1 0,-1 0 0,0 0 0,1 0 0,-1 0 0,0 0 0,1-1 0,1 0 0,1 0 1,-1 0 1,0-1-1,0 1 0,1-1 0,-1 0 0,0 0 1,0 0-1,-1 0 0,1-1 0,3-3 1,26-34 28,-8 2 61,-1 0 0,-3-1 0,-1-1 0,-1-1 0,14-54 0,-16 34 213,-2 0-1,-3-1 1,4-71-1,-13 99-97,-5-62-1,-1 76-104,4 20-100,1 0 1,-1 0 0,0 0 0,0 0 0,0 1-1,0-1 1,0 0 0,0 0 0,0 0-1,0 0 1,0 0 0,0 0 0,0 0-1,0 0 1,0 0 0,0 0 0,-1 0 0,1 1-1,0-1 1,0 0 0,0 0 0,0 0-1,0 0 1,0 0 0,0 0 0,0 0-1,0 0 1,0 0 0,0 0 0,0 0 0,0 0-1,0 0 1,0 0 0,0 0 0,0 0-1,0 0 1,-1 0 0,1 1 0,0-1-1,0 0 1,0 0 0,0 0 0,0 0 0,0 0-1,0 0 1,0 0 0,0 0 0,0 0-1,0 0 1,-1 0 0,1 0 0,0 0-1,0-1 1,0 1 0,0 0 0,0 0 0,-2 32 86,5 55-61,4 0 0,4 0 1,42 162-1,-46-225-10,1 1 0,1-1-1,14 26 1,-20-44-45,0-1 0,0 0 0,0 0 0,0 0 0,1 0 0,0 0 0,0-1 0,0 0 0,1 0 0,-1 0 0,1 0 1,0-1-1,0 1 0,0-1 0,1-1 0,-1 1 0,1-1 0,-1 0 0,10 2 0,-13-4-55,0 1-1,0-1 1,1 0 0,-1-1-1,0 1 1,0 0 0,0-1-1,0 1 1,0-1 0,2 0 0,18-12-1444</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24.070"/>
    </inkml:context>
    <inkml:brush xml:id="br0">
      <inkml:brushProperty name="width" value="0.035" units="cm"/>
      <inkml:brushProperty name="height" value="0.035" units="cm"/>
    </inkml:brush>
  </inkml:definitions>
  <inkml:trace contextRef="#ctx0" brushRef="#br0">14 1014 18532,'-2'3'437,"0"0"1,1 0-1,-1 1 0,1-1 1,0 1-1,0 0 0,0-1 1,0 1-1,0 4 0,1-7-371,0 0-1,0 0 0,0 0 0,0 0 0,0 0 1,1-1-1,-1 1 0,0 0 0,1 0 1,-1-1-1,0 1 0,1 0 0,-1 0 1,1-1-1,-1 1 0,1 0 0,-1-1 1,2 2-1,-1-1-32,1-1 0,-1 1 0,1 0 0,-1 0 0,1-1 0,0 1 0,-1-1 0,1 1-1,0-1 1,-1 0 0,1 0 0,2 0 0,3 0 54,-1-1 0,1 0 0,-1 0-1,0 0 1,0-1 0,1 0 0,-1 0-1,-1-1 1,1 0 0,0 0 0,-1 0 0,1-1-1,-1 0 1,0 0 0,0 0 0,-1 0 0,1-1-1,-1 0 1,6-7 0,-1 0 33,-1-1 1,0 0 0,0 0-1,-1-1 1,-1 0 0,0 0-1,4-19 1,-6 17-74,-1-1-1,-1 1 1,0-1 0,-1-19-1,-1 29-33,0-1-1,-1 1 0,0-1 1,0 1-1,-1-1 0,1 1 1,-2 0-1,1 0 0,-1 0 1,0 0-1,-6-9 0,9 15-8,-1 1 0,1-1-1,0 1 1,-1-1 0,1 0 0,0 1-1,-1-1 1,1 1 0,-1-1 0,1 1-1,-1-1 1,1 1 0,-1 0 0,1-1-1,-1 1 1,1 0 0,-1-1-1,1 1 1,-1 0 0,0-1 0,1 1-1,-1 0 1,0 0 0,1 0 0,-1 0-1,0 0 1,1 0 0,-1 0-1,0 0 1,1 0 0,-1 0 0,0 0-1,1 0 1,-1 0 0,1 0 0,-1 1-1,0-1 1,1 0 0,-1 0 0,1 1-1,-1-1 1,0 1 0,1-1-1,-1 0 1,1 1 0,-1-1 0,1 1-1,0-1 1,-1 1 0,1-1 0,-1 2-1,-2 2 11,0 1 0,1 0 0,-1-1 0,1 1 0,-1 6 0,-8 25-6,3 2 0,0-1 0,3 1 0,1 0 0,1 0 1,3 0-1,8 76 0,-7-107-11,0 1 0,1-1 0,0 1 1,0-1-1,1 0 0,0 0 0,0 0 0,1 0 0,6 9 1,-9-15 0,0 1 1,0-1 0,1 0-1,-1 1 1,1-1 0,-1 0 0,1 0-1,-1 0 1,1 0 0,0 0-1,-1 0 1,1-1 0,0 1-1,0 0 1,0-1 0,-1 0 0,3 1-1,-1-1 1,0 0 0,0-1 0,-1 1 0,1-1-1,0 0 1,-1 1 0,1-1 0,-1 0 0,1-1-1,-1 1 1,1 0 0,-1-1 0,0 1 0,0-1 0,3-2-1,8-8-2,-1 0-1,0-1 0,-1-1 1,0 0-1,15-27 1,37-85 29,-40 69-9,-2-1 0,-3-2 1,-3 1-1,-2-2 0,6-85 1,-13 60 3,-4 0 1,-4 0 0,-15-106 0,10 152-24,7 40 3,0-1 0,0 1-1,0-1 1,0 1 0,0-1-1,0 1 1,0-1 0,-1 1-1,1-1 1,0 1 0,0-1-1,-1 1 1,1-1-1,0 1 1,0-1 0,-1 1-1,1-1 1,-1 1 0,1 0-1,0-1 1,-1 1 0,1 0-1,-1-1 1,1 1 0,-1 0-1,1 0 1,-1-1 0,1 1-1,-1 0 1,1 0 0,-1 0-1,1 0 1,-1-1 0,1 1-1,-1 0 1,1 0-1,-1 0 1,1 0 0,-1 0-1,1 1 1,-1-1 0,0 0-1,1 0 1,-1 0 0,0 1-1,0 0 1,0 0-1,0 0 1,0 1-1,0-1 1,0 0-1,0 1 1,0-1-1,0 1 1,1 0-1,-1-1 1,1 1-1,-1-1 1,1 3-1,-7 30-1,5-24 2,-8 52 1,3 1 0,2 0 0,4 1-1,2-1 1,2 0 0,4 0 0,2 0 0,3-1 0,3-1-1,29 79 1,111 269 46,-151-396-91,-1-5 357,-5-26 32,2 14-326,-24-157 252,-4-248-1,28 400-271,0 0 1,0 1-1,1-1 1,0 1-1,0-1 1,1 1-1,0-1 1,6-12 0,-8 20-2,0 1 0,0-1 1,1 0-1,-1 1 0,0-1 1,1 0-1,-1 1 0,1-1 1,-1 1-1,1-1 0,-1 1 1,1-1-1,-1 1 0,1-1 1,0 1-1,-1-1 1,1 1-1,-1 0 0,1-1 1,0 1-1,0 0 0,-1 0 1,1-1-1,0 1 0,-1 0 1,1 0-1,0 0 0,0 0 1,-1 0-1,1 0 0,0 0 1,0 0-1,-1 0 0,1 1 1,0-1-1,0 0 1,-1 0-1,1 1 0,0-1 1,-1 0-1,1 1 0,-1-1 1,1 0-1,0 1 0,-1-1 1,1 1-1,-1-1 0,1 1 1,-1 0-1,1 0 0,4 4-7,0 1-1,-1 0 0,0 0 0,4 6 0,-6-8 5,17 30-2,-14-23 13,1 0 0,0 0 0,1 0 0,1-1 0,8 10 0,-15-19-5,0 0-1,0 0 1,0-1-1,0 1 1,1 0-1,-1-1 0,0 1 1,0-1-1,0 1 1,1-1-1,-1 1 1,0-1-1,0 0 1,1 0-1,-1 0 1,0 1-1,0-1 1,1 0-1,-1-1 0,0 1 1,1 0-1,-1 0 1,0-1-1,0 1 1,1 0-1,-1-1 1,0 1-1,0-1 1,0 0-1,0 1 1,2-2-1,3-3 1,0 0 1,0 0-1,-1 0 1,7-8-1,-6 6 0,37-46 21,-29 35-5,1 0 0,34-31 0,-49 48-17,1 0 0,0 0 0,0 0 0,0 0 0,0 0 0,0 1 0,0-1 0,0 0 0,0 1 0,0-1 0,0 1 0,0-1 0,0 1 0,0 0 0,0-1 0,1 1 0,-1 0 0,0 0 0,0 0 0,0 0 0,1 0 0,-1 0 0,0 0 0,0 0 0,0 0 0,1 1 0,-1-1 0,0 0 0,0 1 0,0-1 0,0 1 0,0-1 0,0 1 0,0 0 0,0-1 0,0 1 0,0 0 0,0 0 0,0-1 0,0 1 0,-1 0 0,1 0 0,0 0 0,0 2 0,3 5-1,0 0 1,-1 0-1,0 0 0,0 0 0,1 11 1,0-4 3,-1-4 3,-1 0-3,1 0 0,1 0 0,0-1-1,7 14 1,-10-23-2,0 1 0,-1-1 0,1 0 0,0 1 0,0-1 0,0 0 0,0 0 0,0 1 0,0-1 0,0 0 0,0 0 0,0 0 0,1 0 0,-1 0 0,0-1 0,1 1 0,-1 0 0,1-1 0,-1 1 0,1-1 0,-1 1 0,1-1 0,-1 0 0,1 1 0,-1-1 0,1 0 0,-1 0 0,1 0 0,0 0 0,-1-1 0,1 1 0,-1 0 0,1-1 0,-1 1 0,1-1 0,-1 1 0,1-1 0,-1 0 0,2-1 0,9-7 45,0-1 1,-2 0-1,1-1 0,-1 0 1,-1-1-1,0 0 0,8-14 1,5-6 45,0 2-5,3-6-13,1 2-1,60-59 1,-85 91-74,1 0 1,0 0-1,0 1 1,0-1 0,0 1-1,1-1 1,-1 1-1,0 0 1,1 0-1,3-1 1,-6 2-1,1 0-1,0 0 1,-1 0 0,1 0-1,-1 0 1,1 0 0,-1 0-1,1 0 1,-1 0 0,1 1-1,0-1 1,-1 0 0,1 0-1,-1 1 1,1-1 0,-1 0-1,0 1 1,1-1 0,-1 0-1,1 1 1,7 18-7,-3 14-78,-2 1 0,-1 0 1,-5 59-1,0-78-288,3-14 384,0-1 1,0 0-1,0 0 1,0 0 0,0 0-1,0 0 1,0 0 0,0 0-1,0 0 1,0 0-1,0 0 1,0 0 0,0 0-1,0 0 1,0 0-1,0 0 1,0 0 0,0 0-1,0 0 1,0 0 0,-1 0-1,1 0 1,0 0-1,0 0 1,0 0 0,0 0-1,0 0 1,0 0 0,0 0-1,0 0 1,0 0-1,0 0 1,0 0 0,0 0-1,0 0 1,0 0-1,-1 0 1,1 0 0,0 0-1,0 0 1,0 0 0,0 0-1,0 0 1,0 0-1,0 0 1,0 0 0,0 0-1,0 0 1,0 0-1,0 0 1,0 0 0,0 0-1,0 0 1,0 0 0,0 0-1,0-1 1,0 1-1,0 0 1,0 0 0,0 0-1,0 0 1,0 0-1,0 0 1,0 0 0,0 0-1,0 0-11</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24.194"/>
    </inkml:context>
    <inkml:brush xml:id="br0">
      <inkml:brushProperty name="width" value="0.035" units="cm"/>
      <inkml:brushProperty name="height" value="0.035" units="cm"/>
    </inkml:brush>
  </inkml:definitions>
  <inkml:trace contextRef="#ctx0" brushRef="#br0">30 1 21589,'-11'8'1016,"1"5"64,1 0-392,9 6-464,0-2-336</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24.739"/>
    </inkml:context>
    <inkml:brush xml:id="br0">
      <inkml:brushProperty name="width" value="0.035" units="cm"/>
      <inkml:brushProperty name="height" value="0.035" units="cm"/>
    </inkml:brush>
  </inkml:definitions>
  <inkml:trace contextRef="#ctx0" brushRef="#br0">1 253 21069,'2'5'183,"0"0"0,1 0 0,-1 0 0,1 0 1,0 0-1,0-1 0,1 0 0,-1 1 1,1-1-1,0 0 0,0-1 0,1 1 0,-1-1 1,1 0-1,-1 0 0,1 0 0,0-1 1,0 1-1,0-1 0,1 0 0,-1-1 1,0 1-1,1-1 0,-1 0 0,6 0 0,-2-1-87,0 1 0,0-1 0,-1 0 0,1-1 0,0 0 0,0-1 0,-1 0 0,1 0 0,-1-1 0,0 0 0,0 0-1,0-1 1,0 0 0,0 0 0,8-7 0,-8 4 21,-1 0-1,0-1 1,0 1-1,-1-2 1,1 1 0,-2-1-1,1 0 1,-1 0-1,-1 0 1,0-1-1,0 1 1,-1-1 0,4-17-1,-6 21-82,0 1 0,0-1 0,0 1 0,-1-1 0,0 0 0,0 1 0,-1-1 0,1 1 0,-1-1 0,0 1 0,-1-1 0,1 1 0,-1 0 0,0-1 0,0 1 0,-1 0 0,0 0 0,0 1 0,0-1 0,0 0 0,-1 1 0,1 0 0,-1 0 0,0 0 0,0 0 0,-9-5 0,8 6-28,0 1 1,0-1-1,0 1 0,0 0 0,-1 0 1,1 1-1,-1-1 0,1 1 0,-1 1 0,0-1 1,1 1-1,-1 0 0,0 0 0,1 0 1,-1 1-1,0 0 0,1 0 0,-1 1 1,1-1-1,-1 1 0,1 0 0,0 1 1,0-1-1,0 1 0,0 0 0,0 0 1,1 1-1,-5 3 0,-2 3-11,1 0 0,0 0 0,1 1 0,0 0 0,0 1 0,1 0 0,1 1 0,0-1 0,-10 27 0,12-25 2,0 0 0,1 0 1,1 0-1,0 0 0,1 0 1,0 1-1,1-1 0,1 1 1,0-1-1,1 1 0,4 18 1,-4-29 1,0-1 1,0 1-1,1 0 1,-1-1-1,1 1 1,0-1-1,0 1 0,0-1 1,0 0-1,1 0 1,-1 0-1,1 0 1,0 0-1,0-1 1,0 1-1,0-1 1,0 0-1,1 0 1,-1 0-1,0 0 1,1-1-1,0 1 0,3 0 1,3 0-14,-1 0 0,1-1 0,-1 0-1,1 0 1,-1-1 0,1-1 0,-1 1 0,16-5 0,47-11-336</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05.544"/>
    </inkml:context>
    <inkml:brush xml:id="br0">
      <inkml:brushProperty name="width" value="0.025" units="cm"/>
      <inkml:brushProperty name="height" value="0.025" units="cm"/>
    </inkml:brush>
  </inkml:definitions>
  <inkml:trace contextRef="#ctx0" brushRef="#br0">0 1 5157,'0'0'19570,"23"55"-19441,-5-31-97,1 2-193,6-2-1632,1-2-2275,4 0-3619</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25.493"/>
    </inkml:context>
    <inkml:brush xml:id="br0">
      <inkml:brushProperty name="width" value="0.035" units="cm"/>
      <inkml:brushProperty name="height" value="0.035" units="cm"/>
    </inkml:brush>
  </inkml:definitions>
  <inkml:trace contextRef="#ctx0" brushRef="#br0">235 135 11851,'-42'-24'9198,"37"22"-8477,-1 1 0,1-1 0,0 1-1,-1-1 1,-10 0 0,12 2-640,0 1 0,-1-1 0,1 0-1,0 1 1,-1 0 0,1 0 0,0 1 0,0-1-1,0 1 1,0 0 0,0 0 0,0 0-1,0 0 1,0 1 0,1-1 0,-1 1-1,1 0 1,0 0 0,-3 4 0,-2 2-79,1 1 0,1 0 0,0 0 1,0 0-1,1 1 0,0 0 0,1 0 0,0 0 1,-3 16-1,3-11-3,2 0 0,0 0 0,0 0 0,2 1 0,0-1 1,3 22-1,-3-32 3,2-1-1,-1 0 1,0 1 0,1-1-1,0 0 1,4 8 0,-5-11-1,0-1 0,0 1 0,0-1 0,0 1 0,0-1 0,0 0 0,0 1 0,1-1 1,-1 0-1,0 0 0,1 0 0,-1 0 0,1 0 0,-1 0 0,1-1 0,0 1 0,-1 0 0,1-1 0,0 1 0,-1-1 0,1 0 1,0 1-1,0-1 0,-1 0 0,3 0 0,0-1 20,-1 0 1,1 0-1,-1 0 1,1 0 0,-1-1-1,0 1 1,0-1-1,1 0 1,-1 0-1,0 0 1,-1 0 0,1 0-1,0-1 1,-1 1-1,5-7 1,2-2 154,0-2 1,10-20 0,-9 14 45,-1-1-1,-1-1 1,-1 0 0,-1 0 0,-1 0 0,4-33 0,-1-128 498,-7 171-732,0 11-3,3 19-16,-3-13 23,14 78-48,-2-5 22,32 102 0,-41-169-111,0 0 0,1 0 1,1-1-1,11 18 1,-16-26 26,1-1 0,0 1 0,0-1 0,0 0 1,0 0-1,1 0 0,-1 0 0,0-1 1,1 1-1,-1-1 0,5 3 0,-6-4-1,1 0-1,-1 1 1,1-1-1,0 0 1,-1 0-1,1 0 0,0 0 1,-1 0-1,1 0 1,0 0-1,-1 0 1,1-1-1,-1 1 1,1-1-1,-1 1 1,1-1-1,-1 0 1,1 0-1,-1 1 0,1-1 1,1-2-1,1 0-196,-1 0 0,1 0-1,-1-1 1,0 1-1,0-1 1,-1 0 0,5-6-1,20-53-3521</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25.721"/>
    </inkml:context>
    <inkml:brush xml:id="br0">
      <inkml:brushProperty name="width" value="0.035" units="cm"/>
      <inkml:brushProperty name="height" value="0.035" units="cm"/>
    </inkml:brush>
  </inkml:definitions>
  <inkml:trace contextRef="#ctx0" brushRef="#br0">4 254 4617,'-3'-148'3601,"3"52"2283,0 87-479,2 8-3973,0 6-774,0 19 242,-1 0 1,-1 25 0,0 2-355,0-39-458,18 322 1694,-12-292-1692,1 1-1,2-1 1,1-1 0,3 0 0,31 70 0,-42-107-165,0 0 0,0 0-1,0 0 1,0-1 0,1 1 0,0-1 0,0 1 0,0-1 0,0 0 0,0 0-1,1 0 1,-1 0 0,1-1 0,0 1 0,0-1 0,0 0 0,8 3 0,-1-4-2598</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26.099"/>
    </inkml:context>
    <inkml:brush xml:id="br0">
      <inkml:brushProperty name="width" value="0.035" units="cm"/>
      <inkml:brushProperty name="height" value="0.035" units="cm"/>
    </inkml:brush>
  </inkml:definitions>
  <inkml:trace contextRef="#ctx0" brushRef="#br0">108 0 21621,'1'0'163,"1"1"0,-1-1 0,1 1 0,-1-1 0,1 1 0,-1 0 0,1 0 0,-1-1 0,0 1 1,1 0-1,-1 0 0,0 0 0,0 1 0,0-1 0,0 0 0,0 0 0,0 1 0,0-1 0,0 0 1,1 4-1,-2-3-59,1 0 1,-1 0 0,0 0 0,0 0-1,0 1 1,0-1 0,0 0 0,0 0-1,-1 1 1,1-1 0,-1 0 0,1 0 0,-3 3-1,-3 8-57,-1-1-1,0 1 1,-1-2-1,-10 13 1,5-8 82,-6 11-99,-27 50 1,45-77-31,0 1 0,1 0 0,-1 0 1,1 0-1,-1 0 0,1 0 0,-1 0 0,1 0 0,0 0 0,-1 0 0,1 0 0,0 1 0,0-1 1,0 0-1,0 0 0,0 0 0,0 0 0,0 0 0,0 0 0,0 0 0,1 0 0,-1 1 0,1 0 1,0-2-3,0 1 1,-1-1 0,1 0 0,0 0 0,0 1 0,0-1 0,0 0 0,0 0 0,0 0 0,0 0 0,0 0 0,0 0 0,0 0-1,-1-1 1,1 1 0,0 0 0,0 0 0,0-1 0,0 1 0,1-1 0,10-5-11,-1 0 0,16-10 1,-27 15 11,14-8 5,1 0-1,-1 2 0,1-1 0,29-9 0,-38 15-5,0 1 0,1-1 0,-1 1 1,0 0-1,1 0 0,-1 1 0,1 0 0,-1 0 0,1 1 0,-1 0 0,1 0 1,-1 0-1,0 1 0,0 0 0,8 3 0,-11-4-1,-1 0 0,1 1 0,-1-1 0,0 1 0,1-1-1,-1 1 1,0 0 0,0 0 0,0 0 0,-1 0 0,1 0 0,0 0 0,-1 1 0,1-1-1,-1 0 1,0 1 0,0-1 0,2 5 0,-3-4 45,1 1 1,-1 0-1,0-1 0,0 1 0,0 0 1,0-1-1,-1 1 0,1 0 1,-1-1-1,0 1 0,0-1 0,-2 5 1,-2 2 124,0 0 0,-1 0 0,0-1 0,0 0 0,-1 0 0,0-1 0,-1 0 0,-11 10 0,-40 26 210,52-39-367,0-1-1,0 0 1,-1 0 0,0-1-1,1 0 1,-15 4-1,22-7-31,-1 0 0,1 0 0,-1 0 0,1 0 0,-1 0 0,1 0 0,-1 0 0,1 0 0,-1 0 0,1 0 0,-1 0 0,0 0 0,1 0 0,-1-1 0,1 1 0,-1 0 0,1 0 0,0-1 0,-1 1 0,0-1 0,-9-9-1042</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26.797"/>
    </inkml:context>
    <inkml:brush xml:id="br0">
      <inkml:brushProperty name="width" value="0.035" units="cm"/>
      <inkml:brushProperty name="height" value="0.035" units="cm"/>
    </inkml:brush>
  </inkml:definitions>
  <inkml:trace contextRef="#ctx0" brushRef="#br0">233 71 15675,'-9'0'925,"1"1"0,-1 0 0,1 0 0,0 1-1,0 0 1,-1 0 0,1 0 0,0 2 0,1-1 0,-1 1-1,-12 7 1,11-4-641,1-1 0,0 1 0,0 1 0,0 0 0,1 0 0,0 0-1,1 1 1,-9 14 0,8-9-323,0 0-1,1 0 0,0 1 0,2 0 1,-1 0-1,2 0 0,0 1 0,1-1 0,0 1 1,1-1-1,1 1 0,3 27 0,-2-37 37,0-1 0,0 0 0,0 0-1,1 0 1,4 9 0,-6-13 3,1 0 0,0 1 1,-1-1-1,1 0 0,0 0 1,0 0-1,0 0 0,0 0 1,0 0-1,0 0 0,0 0 1,1 0-1,-1 0 0,0-1 1,0 1-1,1 0 0,-1-1 1,0 1-1,1-1 0,-1 1 1,1-1-1,-1 0 0,1 0 1,-1 0-1,0 0 0,1 0 1,1 0-1,2-1 29,-1 0 1,1 0-1,-1-1 0,0 0 1,1 0-1,-1 0 1,0 0-1,0 0 0,0-1 1,0 0-1,4-4 1,39-42 385,-40 41-343,8-10 80,0-1 1,-1-1-1,-1 0 0,0 0 0,11-30 0,-18 38-95,-1-1 0,-1 0 0,0-1-1,-1 1 1,-1-1 0,0 0 0,0 1-1,-1-1 1,-1 0 0,-3-24 0,3 35-51,-1-1 0,0 0 0,0 0 1,0 0-1,-1 1 0,1-1 0,-1 1 0,0-1 1,0 1-1,0-1 0,0 1 0,-4-3 0,5 4-8,-1 0-1,0 1 1,0 0-1,0-1 0,0 1 1,0 0-1,0 0 1,0 0-1,0 0 1,0 0-1,0 1 0,-1-1 1,1 1-1,0-1 1,0 1-1,-1 0 0,1 0 1,0 0-1,-1 0 1,1 0-1,0 1 1,-3 0-1,0 0-119,0 1-1,1 0 1,-1 0 0,1 0-1,-1 0 1,1 1 0,0 0-1,0 0 1,0 0 0,0 1-1,0-1 1,1 1 0,0 0-1,0 0 1,0 0 0,0 0 0,-4 9-1,-1 18-2341</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27.769"/>
    </inkml:context>
    <inkml:brush xml:id="br0">
      <inkml:brushProperty name="width" value="0.035" units="cm"/>
      <inkml:brushProperty name="height" value="0.035" units="cm"/>
    </inkml:brush>
  </inkml:definitions>
  <inkml:trace contextRef="#ctx0" brushRef="#br0">192 918 27174,'4'27'110,"0"1"1,14 41 0,-19-73 102,-26-70 1204,-39-77 0,23 69-1337,-37-73-94,86 166-19,0 0 0,0-1 1,1 0-1,0 0 0,1-1 1,0 1-1,1-2 1,0 1-1,0-1 0,14 8 1,-16-10 32,1-2 0,0 1 0,0-1 0,1 0 1,-1-1-1,1 0 0,0 0 0,-1-1 0,1 0 0,0-1 1,0 1-1,1-2 0,-1 1 0,0-2 0,11 0 0,-9-1-2,0-1-1,0 0 0,0 0 0,-1-1 0,1 0 0,-1-1 0,0-1 1,-1 1-1,1-1 0,-1-1 0,8-7 0,-5 3 5,-1-1-1,0 1 1,-1-2 0,-1 0-1,0 0 1,-1-1 0,8-15-1,-4-1 15,0 0-1,-2-1 1,-2-1-1,0 1 1,-2-1-1,-2 0 1,1-35-1,-3 28 12,-6-49 1,4 77-24,-2 1 0,0-1 1,0 1-1,0 0 0,-2 0 0,1 0 1,-1 0-1,0 1 0,-11-17 1,14 24-6,1 1 1,-1 0-1,0 0 1,0 0 0,0 0-1,0-1 1,0 1-1,0 0 1,0 1 0,-1-1-1,1 0 1,0 0-1,0 0 1,-1 1 0,1-1-1,0 1 1,-1-1-1,1 1 1,0-1 0,-1 1-1,1 0 1,-1 0-1,1 0 1,-1 0 0,1 0-1,-1 0 1,1 0-1,-1 0 1,1 0 0,0 1-1,-1-1 1,1 1-1,-1-1 1,1 1 0,0-1-1,-1 1 1,1 0-1,0 0 1,0 0 0,0-1-1,0 1 1,-2 2-1,-4 4-8,1-1 0,1 1 0,-1 1 0,1-1 0,-8 15-1,-3 14 1,0-1 0,3 2 0,1 0 0,2 1 0,1 0 0,2 0 0,2 0 0,-1 49 0,5-73 9,2-1 0,-1 0 1,2 1-1,-1-1 0,2 0 0,0 0 0,7 18 0,-9-28-1,0 0 0,0 1-1,1-1 1,-1 0-1,1-1 1,0 1 0,0 0-1,0 0 1,0-1 0,1 1-1,-1-1 1,1 0 0,-1 0-1,1 0 1,0 0-1,0 0 1,-1-1 0,1 1-1,1-1 1,-1 1 0,0-1-1,0 0 1,0-1 0,1 1-1,-1 0 1,0-1-1,1 0 1,-1 0 0,0 0-1,1 0 1,-1 0 0,0-1-1,1 0 1,3-1-1,4-1 0,-1-2 0,0 1-1,0-2 1,0 1 0,-1-1-1,0-1 1,10-7 0,-7 4 10,1 1 1,23-13-1,-35 21-8,0 1 0,0-1 0,1 0 0,-1 1 0,1-1 0,-1 1 0,0 0 0,1-1-1,-1 1 1,1 0 0,-1 0 0,1 0 0,-1 0 0,1 0 0,-1 0 0,1 0 0,-1 1 0,1-1 0,-1 1 0,0-1-1,1 1 1,-1-1 0,0 1 0,1 0 0,-1-1 0,0 1 0,0 0 0,1 0 0,-1 0 0,0 0 0,0 0 0,0 0 0,0 0-1,0 1 1,-1-1 0,1 0 0,0 0 0,-1 1 0,2 1 0,2 7-2,-1-1-1,0 1 1,0 0 0,1 17-1,-2-14 5,13 65 8,-14-74-99,1-7-191,0-3-61,0 1-1,0-1 1,0 1-1,-1-1 1,2-11 0,3-18-1614</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28.088"/>
    </inkml:context>
    <inkml:brush xml:id="br0">
      <inkml:brushProperty name="width" value="0.035" units="cm"/>
      <inkml:brushProperty name="height" value="0.035" units="cm"/>
    </inkml:brush>
  </inkml:definitions>
  <inkml:trace contextRef="#ctx0" brushRef="#br0">212 366 26646,'23'-43'727,"26"-65"1,-43 94-694,-2 0 0,0 0 0,0-1 0,-1 1 0,-1-1 1,0 0-1,-1 0 0,-1 1 0,-2-16 0,2 27-28,0 0 0,-1 0 0,0 0 0,0 0 0,0 0 0,0 0 1,0 0-1,0 1 0,-1-1 0,1 0 0,-1 1 0,0 0 0,0-1 0,-2-2 0,2 4-3,0 0 1,0-1-1,1 1 0,-1 0 1,0 0-1,0 1 0,0-1 1,0 0-1,0 1 1,0-1-1,-1 1 0,1 0 1,0-1-1,0 1 0,0 0 1,0 0-1,0 0 0,0 1 1,-1-1-1,1 1 0,0-1 1,-2 1-1,-5 3-1,-1 0 0,1 1-1,1-1 1,-1 2 0,1-1 0,-1 1 0,2 1-1,-1-1 1,1 1 0,0 1 0,-10 12 0,1 1-7,2 1 1,0 0-1,-15 33 1,18-31 2,2 0 0,0 0 0,2 1 0,0 0 0,2 0 0,1 1 0,-2 41 0,6-58 2,1 0 0,-1 0 0,1 0 0,1 0 0,-1-1 0,7 17 0,-7-21 0,1 0 0,1 1 0,-1-1 0,1 0 0,-1 0 0,1 0 0,0 0 0,1-1 0,-1 1 0,1-1 0,-1 0 0,1 0 0,0 0 0,5 3 0,-1-2 2,0-1-1,1 0 0,-1 0 1,0-1-1,1 0 1,0-1-1,-1 0 0,1 0 1,0 0-1,0-1 1,0-1-1,8-1 1,10-2-29,1-1 0,43-15 1,19-12-825</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30.468"/>
    </inkml:context>
    <inkml:brush xml:id="br0">
      <inkml:brushProperty name="width" value="0.035" units="cm"/>
      <inkml:brushProperty name="height" value="0.035" units="cm"/>
    </inkml:brush>
  </inkml:definitions>
  <inkml:trace contextRef="#ctx0" brushRef="#br0">71 406 15531,'0'0'4932,"2"-4"-2373,1 1-2275,0-1-1,0 1 1,1 0-1,-1 0 1,1 0-1,0 1 1,0-1-1,0 1 1,7-3-1,21-15 788,-18 9-888,-1-1-1,0 0 0,-1-1 1,0-1-1,-1 0 0,-1 0 1,16-29-1,-20 31-148,0 0 1,-1 0-1,0-1 0,-1 0 0,0 0 0,-1 0 1,-1 0-1,0-1 0,0 1 0,-2-26 0,0 37-19,0-1 0,-1 0-1,1 0 1,-1 1 0,1-1-1,-1 0 1,0 1-1,0-1 1,0 1 0,-1-1-1,1 1 1,0 0-1,-4-4 1,4 5-3,0 0 0,0 0 0,-1 0-1,1 0 1,-1 0 0,1 0 0,-1 0 0,1 1 0,-1-1 0,1 0-1,-1 1 1,1 0 0,-1-1 0,0 1 0,1 0 0,-1 0 0,-2 0-1,-1 0 4,0 1-1,0 0 0,1 0 1,-1 1-1,0 0 0,0-1 1,1 1-1,-1 1 0,1-1 1,-1 1-1,1 0 0,-7 6 1,-3 5-10,0 0 1,1 1-1,1 0 1,1 1-1,0 0 1,1 1-1,-10 24 1,4-5 3,2 1 0,-16 62-1,24-72-10,1 0 0,0 0 0,0 40 0,5-60 2,0 1-1,0-1 1,1 0 0,0 0-1,0 1 1,0-1-1,1 0 1,0 0-1,1 0 1,0 0-1,0-1 1,0 1 0,1-1-1,0 0 1,0 0-1,0 0 1,11 10-1,-11-13-45,0 0 0,1 0 0,-1-1 0,1 1 0,0-1 0,-1 0 0,1-1 0,0 1 0,1-1 0,-1 0 0,0 0 0,0-1 0,0 0 0,0 1 0,1-2 0,-1 1 0,0-1 0,0 1 0,0-1 0,0-1 0,0 1 0,0-1 0,0 0-1,0 0 1,0 0 0,4-4 0,6-3-845,25-21 1</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31.448"/>
    </inkml:context>
    <inkml:brush xml:id="br0">
      <inkml:brushProperty name="width" value="0.035" units="cm"/>
      <inkml:brushProperty name="height" value="0.035" units="cm"/>
    </inkml:brush>
  </inkml:definitions>
  <inkml:trace contextRef="#ctx0" brushRef="#br0">105 207 22925,'-4'1'196,"0"0"1,0 0-1,0 1 1,0-1-1,1 1 0,-1 0 1,0 0-1,1 1 1,-1-1-1,1 0 1,0 1-1,0 0 0,0 0 1,0 0-1,0 0 1,1 1-1,-1-1 1,1 1-1,0-1 0,0 1 1,0 0-1,-1 6 1,-3 7-271,0 2 1,2-1-1,-4 32 0,7-42 196,-3 22-121,0 32 0,4-53-1,0-1 0,1 0-1,0 1 1,0-1 0,1 0 0,0 1-1,1-1 1,5 14 0,-8-21 0,1 0 0,-1 0 1,1 0-1,-1 0 0,1 0 0,-1 0 0,1-1 1,0 1-1,-1 0 0,1 0 0,0 0 1,0-1-1,-1 1 0,1 0 0,0-1 0,0 1 1,0-1-1,0 1 0,0-1 0,0 1 1,0-1-1,0 0 0,0 1 0,0-1 1,0 0-1,0 0 0,0 0 0,0 0 0,0 0 1,0 0-1,1 0 0,-1 0 0,0 0 1,0 0-1,0-1 0,0 1 0,0 0 1,0-1-1,0 1 0,0-1 0,0 1 0,0-1 1,-1 1-1,1-1 0,0 0 0,0 0 1,0 0-1,6-5 11,0-1 0,-1 0-1,0 0 1,7-11 0,-12 16-5,18-28 141,-1 0 0,-2-1 1,0 0-1,-3-1 0,11-37 1,-7 9 392,17-121 0,-34 179-508,0 5-14,0 11-10,-3 25-11,-54 284 72,31-209-37,-12 154 0,36-233-31,2-19 1,-1 0 1,-1 1-1,0-1 1,-1 0-1,-5 16 1,4-19-4,2 0 1,-1 0-1,2-1 0,0 1 0,0 18 1,0 14-100,1-36-90,3-12-34,3-13-16,45-176-98,147-479 654,-188 646-305,1-7 8,2 1 1,16-31-1,-29 62-19,12-17 3,-12 17-3,0-1-1,0 1 1,0 0-1,0 0 0,1-1 1,-1 1-1,0 0 0,0 0 1,0 0-1,0-1 1,1 1-1,-1 0 0,0 0 1,0 0-1,1-1 1,-1 1-1,0 0 0,0 0 1,1 0-1,-1 0 1,0 0-1,0 0 0,1 0 1,-1-1-1,0 1 1,0 0-1,1 0 0,-1 0 1,0 0-1,1 0 1,-1 0-1,0 0 0,0 0 1,1 0-1,-1 1 0,0-1 1,0 0-1,1 0 1,-1 0-1,0 0 0,0 0 1,1 0-1,-1 1 1,0-1-1,0 0 0,1 0 1,-1 0-1,0 0 1,0 1-1,0-1 0,0 0 1,1 0-1,-1 1 1,0-1-1,0 0 0,0 0 1,0 1-1,0-1 0,0 0 1,0 0-1,0 1 1,1-1-1,-1 0 0,0 1 1,0-1-1,0 0 1,0 0-1,-1 1 0,3 19 6,-1 1-1,-1-1 1,-1 1-1,-6 37 1,3-24 7,-3 15-4,3-24-3,0 0 0,2 0-1,1 0 1,1 1 0,4 34-1,-4-59-4,0 0 0,0 1-1,1-1 1,-1 0 0,0 1 0,1-1-1,-1 0 1,1 1 0,-1-1 0,1 0-1,0 0 1,0 0 0,-1 0 0,1 1-1,0-1 1,0 0 0,0 0 0,2 1-1,-2-2 2,-1 0-1,1 0 0,0 0 0,0 0 1,0 1-1,0-1 0,-1 0 1,1-1-1,0 1 0,0 0 1,0 0-1,-1 0 0,1 0 0,0-1 1,0 1-1,-1 0 0,1-1 1,0 1-1,0 0 0,-1-1 0,1 1 1,0-2-1,5-3 17,-1 0 0,0 0 0,0-1 0,-1 1 0,6-11 0,12-21 123,-1-1 0,-2-1-1,23-68 1,-32 74-90,-1-1 0,-2 1 0,-1-1 0,-2-1 0,0-35 0,-11 126-54,2-18 0,-4 20 6,4-32 2,1 1-1,2 0 0,0-1 0,3 41 1,0-65-4,-1-1 0,0 1 1,0 0-1,1 0 0,-1-1 1,1 1-1,-1 0 0,1-1 1,0 1-1,-1-1 0,1 1 1,0-1-1,0 1 0,0-1 1,2 2-1,-3-3 0,1 1 1,0-1-1,-1 0 1,1 0-1,0 1 1,-1-1-1,1 0 0,0 0 1,-1 0-1,1 0 1,0 0-1,0 0 1,-1 0-1,1 0 1,0 0-1,-1 0 0,1 0 1,0 0-1,-1 0 1,1-1-1,0 1 1,-1 0-1,1 0 0,0-1 1,0 0-1,3-2 3,1 0 0,-1-1 0,0 0 0,0 0 0,-1 0 0,1 0 0,5-10 0,31-56 73,62-149 0,-91 202-76,-11 17 0,0 0-1,0 0 1,1 0 0,-1 0-1,0 0 1,0 0 0,1 0-1,-1 0 1,0 1-1,0-1 1,0 0 0,1 0-1,-1 0 1,0 0 0,0 0-1,1 0 1,-1 0 0,0 1-1,0-1 1,0 0 0,0 0-1,1 0 1,-1 0 0,0 1-1,0-1 1,0 0-1,0 0 1,0 0 0,0 1-1,0-1 1,1 0 0,-1 0-1,0 0 1,0 1 0,0-1-1,0 0 1,0 0 0,0 1-1,0-1 1,0 0 0,3 41-30,-4 89 15,0 32-61,1-151 6,0-9 15,0 0 0,-1 0 0,1 1 0,1-1 0,-1 0 1,0 0-1,0 0 0,1 1 0,-1-1 0,1 0 0,0 0 0,0 0 0,-1 0 1,1 0-1,2 2 0,-3-4 31,0 1 1,0-1-1,1 0 1,-1 0-1,0 0 1,0 0-1,0 0 1,0 0-1,0 0 1,0 0-1,1 0 1,-1 0-1,0 0 1,0 0-1,0 0 1,0 0-1,0 0 1,1 0-1,-1 0 1,0 0-1,0 0 1,0 0-1,0 0 1,0 0-1,0 0 1,1 0-1,-1 0 1,0 0-1,0-1 1,0 1-1,0 0 1,0 0-1,0 0 1,0 0-1,1 0 1,-1 0-1,0 0 1,0 0-1,0-1 1,0 1-1,0 0 1,0 0-1,0 0 1,0 0-1,0 0 1,0-1-1,0 1 1,0 0-1,0 0 1,0 0-1,0 0 1,0 0-1,0 0 1,0-1-1,0 1 1,7-22-2025</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32.152"/>
    </inkml:context>
    <inkml:brush xml:id="br0">
      <inkml:brushProperty name="width" value="0.035" units="cm"/>
      <inkml:brushProperty name="height" value="0.035" units="cm"/>
    </inkml:brush>
  </inkml:definitions>
  <inkml:trace contextRef="#ctx0" brushRef="#br0">89 1 22285,'-4'3'3511,"1"0"-3351,0 0 0,1 1 0,0-1 0,-1 1 0,1 0 0,1 0 0,-1 0 1,0 0-1,1 0 0,0 0 0,-1 5 0,-8 58-83,6-31 3,-7 33-55,-18 139 3,25-162-25,2 1-1,4 65 1,-1-104-4,0 1 0,1-1-1,0 1 1,0-1 0,0 0 0,7 13-1,-9-19 11,1 0 0,0 0-1,0 0 1,1-1 0,-1 1-1,0 0 1,1-1-1,-1 1 1,0-1 0,1 1-1,0-1 1,-1 0 0,1 0-1,0 0 1,0 0 0,0 0-1,0 0 1,0 0-1,0 0 1,0-1 0,0 1-1,0-1 1,0 0 0,0 1-1,0-1 1,0 0 0,0 0-1,0 0 1,0-1-1,4 0 1,8-3 51,-1 0 1,0-1-1,0-1 0,0 0 1,-1-1-1,16-11 0,-4 1-25,-1-1 0,23-24 0,-30 26-28,-1-1 1,-1 0-1,-1-1 0,0-1 1,10-22-1,-15 27 24,-2-1 0,1 0-1,-2-1 1,0 1 0,-1-1 0,-1 0 0,3-29 0,-7 25 184,1 20-207,-1 0-1,1 0 0,0 0 0,0 0 0,0 0 1,-1 0-1,1 0 0,0 0 0,0 0 0,0 0 1,-1 0-1,1 0 0,0 0 0,0 0 0,0 1 1,-1-1-1,1 0 0,0 0 0,0 0 0,0 0 1,0 0-1,-1 0 0,1 1 0,0-1 0,0 0 0,0 0 1,0 0-1,0 0 0,0 0 0,0 1 0,-1-1 1,1 0-1,0 0 0,0 0 0,0 1 0,0-1 1,0 0-1,0 0 0,0 0 0,0 1 0,0-1 1,-13 38 219,5-2-217,2 0-1,1 1 1,2 0-1,2 0 1,4 47-1,-3-82-8,7 36 1,-7-37-1,0-1 0,0 1-1,1-1 1,-1 1 0,0-1-1,0 1 1,0-1 0,0 1 0,0-1-1,1 1 1,-1-1 0,0 1-1,0-1 1,1 0 0,-1 1-1,0-1 1,1 1 0,-1-1-1,1 0 1,-1 1 0,0-1 0,1 0-1,-1 1 1,1-1 0,-1 0-1,1 0 1,-1 0 0,1 1-1,-1-1 1,1 0 0,-1 0 0,1 0-1,-1 0 1,1 0 0,-1 0-1,1 0 1,-1 0 0,1 0-1,-1 0 1,1 0 0,-1 0-1,1 0 1,-1-1 0,1 1 0,-1 0-1,1 0 1,-1 0 0,0-1-1,1 1 1,-1 0 0,1-1-1,-1 1 1,1 0 0,-1-1-1,0 1 1,1 0 0,-1-1 0,0 1-1,0-1 1,1 0 0,4-6-48,0-1 1,-1 0-1,0 0 1,0 0-1,-1-1 1,0 1-1,-1-1 0,2-10 1,0 5-217,10-44-1173</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32.261"/>
    </inkml:context>
    <inkml:brush xml:id="br0">
      <inkml:brushProperty name="width" value="0.035" units="cm"/>
      <inkml:brushProperty name="height" value="0.035" units="cm"/>
    </inkml:brush>
  </inkml:definitions>
  <inkml:trace contextRef="#ctx0" brushRef="#br0">49 1 23701,'-16'7'1608,"-2"1"769,9 1-1529,3 3-392,11-2-344,3-5-128,7 1-1384</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05.887"/>
    </inkml:context>
    <inkml:brush xml:id="br0">
      <inkml:brushProperty name="width" value="0.025" units="cm"/>
      <inkml:brushProperty name="height" value="0.025" units="cm"/>
    </inkml:brush>
  </inkml:definitions>
  <inkml:trace contextRef="#ctx0" brushRef="#br0">259 23 14734,'0'0'11344,"-11"-5"-8440,4 2-2526,4 1-295,-1 0 0,1 0-1,-1 0 1,0 1 0,1-1 0,-1 1 0,0 0-1,0 1 1,0-1 0,0 0 0,0 1 0,0 0-1,0 0 1,0 0 0,0 1 0,0-1 0,0 1-1,1 0 1,-6 2 0,-4 5-7,1 0-1,0 1 1,1 1 0,0 0-1,0 1 1,1 0-1,1 0 1,-1 1 0,2 1-1,0-1 1,0 1 0,1 1-1,1-1 1,0 1-1,1 0 1,1 1 0,-4 18-1,8-31-68,0 1-1,0-1 1,0 0-1,0 1 1,0-1 0,0 0-1,1 1 1,-1-1-1,1 0 1,0 0-1,0 1 1,0-1-1,0 0 1,0 0-1,0 0 1,0 0 0,1 0-1,-1-1 1,1 1-1,-1 0 1,1 0-1,0-1 1,-1 1-1,1-1 1,0 0-1,0 0 1,0 1-1,0-1 1,1 0 0,-1-1-1,0 1 1,0 0-1,0-1 1,1 1-1,-1-1 1,0 0-1,1 1 1,-1-1-1,0 0 1,3-1 0,7 1-5,0 0 1,-1-1-1,1-1 1,-1 0-1,1-1 1,-1 0-1,11-4 1,-5 0-735,-1-1 1,0 0-1,-1-1 1,27-19-1,-32 19-1007,-1 0 0,1 0 0,-1-1 0,9-12 0,8-18-7876</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32.649"/>
    </inkml:context>
    <inkml:brush xml:id="br0">
      <inkml:brushProperty name="width" value="0.035" units="cm"/>
      <inkml:brushProperty name="height" value="0.035" units="cm"/>
    </inkml:brush>
  </inkml:definitions>
  <inkml:trace contextRef="#ctx0" brushRef="#br0">25 1 26758,'-3'6'165,"-1"1"0,1 0-1,0 0 1,1 0 0,-1 1 0,1-1 0,1 1 0,0-1 0,0 1 0,0 13 0,2 10-156,5 41 1,-1-34 64,-3-12-71,-2-9 0,2-1-1,0 1 1,0-1-1,2 0 1,0 0 0,7 17-1,-11-32 0,1 0-1,-1 0 1,1 0-1,0 0 1,-1 0-1,1 0 1,0 0-1,0 0 1,0 0-1,-1 0 1,1 0-1,0-1 0,0 1 1,0 0-1,0-1 1,0 1-1,0-1 1,0 1-1,1-1 1,-1 0-1,0 1 1,0-1-1,0 0 1,0 0-1,1 1 1,-1-1-1,0 0 1,0-1-1,0 1 1,1 0-1,-1 0 1,0 0-1,0-1 1,0 1-1,0 0 1,0-1-1,0 1 1,1-1-1,0 0 1,5-3 16,1-1 1,-1 0-1,0 0 0,9-9 1,-9 8-7,0 0-3,1 0-1,-1 0 0,1 1 1,0 0-1,12-5 1,-18 9-11,0 0 1,0 0 0,1 1 0,-1-1-1,0 1 1,0-1 0,0 1 0,0 0-1,0 0 1,1 0 0,-1 0 0,0 0 0,0 1-1,0-1 1,0 0 0,0 1 0,1 0-1,-1-1 1,0 1 0,0 0 0,-1 0-1,1 0 1,0 1 0,0-1 0,0 0-1,-1 1 1,1-1 0,-1 1 0,3 2-1,0 2 0,0 0-1,-1 0 0,0 1 1,0-1-1,0 1 0,-1-1 1,0 1-1,0 0 0,-1 0 1,0 0-1,0 0 0,0 0 1,-1 0-1,0 1 0,-2 10 1,0-3 96,-1 0 0,0 0 0,-1 0 0,0 0 0,-1-1 1,-10 19-1,10-23 3,-1 0-1,0 0 1,-1 0 0,0-1 0,0 0 0,-1-1 0,0 1 0,0-1 0,-1-1-1,0 0 1,-1 0 0,0-1 0,-10 6 0,18-11-98,0 0 0,0-1-1,0 1 1,0 0 0,0-1 0,0 0 0,0 1 0,0-1 0,0 0 0,0 0-1,0 0 1,0 0 0,0 0 0,0-1 0,0 1 0,0 0 0,0-1-1,0 0 1,1 1 0,-1-1 0,0 0 0,0 0 0,0 0 0,1 0-1,-1 0 1,1-1 0,-1 1 0,1 0 0,-1-1 0,1 1 0,-3-4-1,0-1-124,1 0-1,0 0 1,0 0-1,0 0 0,1 0 1,0-1-1,0 1 0,-2-11 1,1-19-1632</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33.442"/>
    </inkml:context>
    <inkml:brush xml:id="br0">
      <inkml:brushProperty name="width" value="0.035" units="cm"/>
      <inkml:brushProperty name="height" value="0.035" units="cm"/>
    </inkml:brush>
  </inkml:definitions>
  <inkml:trace contextRef="#ctx0" brushRef="#br0">1 374 17260,'7'-1'10208,"-7"2"-9986,7 11 2013,2 20-3033,-8-31 1153,31 172 25,-14-68-284,-18-105-91,0 0-1,0 0 1,0 0-1,0 1 0,-1-1 1,1 0-1,0 0 0,0 0 1,0 0-1,0 0 1,0 0-1,0 0 0,0 0 1,0 1-1,0-1 0,0 0 1,0 0-1,0 0 1,0 0-1,0 0 0,0 0 1,0 1-1,0-1 1,0 0-1,0 0 0,0 0 1,0 0-1,0 0 0,1 0 1,-1 0-1,0 1 1,0-1-1,0 0 0,0 0 1,0 0-1,0 0 0,0 0 1,0 0-1,0 0 1,0 0-1,0 0 0,1 0 1,-1 0-1,0 0 1,0 0-1,0 1 0,0-1 1,0 0-1,0 0 0,0 0 1,1 0-1,-1 0 1,0 0-1,0 0 0,0 0 1,0 0-1,0 0 0,0 0 1,1 0-1,-1 0 1,0-1-1,0 1 0,0 0 1,0 0-1,0 0 1,0 0-1,1 0 0,3-12 163,2-20 18,0-30-116,-3 0 1,-3 0-1,-9-76 0,10 145-83,1 0 0,1 0 0,-1-1-1,1 1 1,1 0 0,-1-1 0,1 0-1,9 12 1,-9-12 13,1-1 0,0 1 0,0-1-1,0 0 1,0 0 0,1 0 0,0-1 0,0 0-1,0 0 1,9 4 0,-10-7 1,0 0 0,0 0 0,1-1-1,-1 0 1,0 0 0,1 0 0,-1-1 0,0 1 0,0-1 0,0 0 0,1-1 0,-1 1 0,0-1-1,-1 0 1,1-1 0,8-4 0,1-1 4,0-2 0,0 0-1,23-22 1,-21 16 6,-2-2 0,0 0 0,18-32-1,-2 4 7,-29 46-17,-1 0 0,0 0 0,1 0-1,-1 0 1,1 0 0,-1 0 0,0 0 0,1 0 0,-1 1 0,1-1 0,-1 0 0,0 0 0,1 0-1,-1 0 1,0 1 0,1-1 0,-1 0 0,0 0 0,1 0 0,-1 1 0,0-1 0,1 0-1,-1 1 1,0-1 0,0 0 0,1 1 0,-1-1 0,0 0 0,0 1 0,0-1 0,0 0 0,1 1-1,-1-1 1,0 1 0,4 12-16,0 0 1,4 25-1,-6-25 13,1 0 0,0-1 0,0 1 1,7 13-1,-7-20 2,0 0 0,0 0 0,1 0 0,0-1 0,0 0 0,6 7 0,-9-11 2,1 0 0,-1 0 0,0 1 0,1-1 0,0 0 0,-1 0-1,1 0 1,0 0 0,-1-1 0,1 1 0,0 0 0,0-1 0,0 1 0,-1-1 0,1 0 0,0 1 0,0-1 0,0 0 0,0 0 0,0 0 0,0 0 0,0-1 0,0 1 0,-1-1 0,1 1 0,2-2 0,10-5 6,-1-1-1,0-1 1,0-1-1,-1 0 1,0 0-1,15-19 0,1 2 1,8-9-5,-19 18 2,1 0 0,35-25 0,-51 42-5,-1 0 1,1 0 0,0 0 0,0 0 0,0 0-1,0 0 1,0 0 0,0 1 0,0-1 0,0 1-1,0-1 1,0 1 0,0 0 0,0 0 0,0 0 0,0 0-1,3 1 1,0 0-10,-1 1 1,1 0-1,-1 0 0,1 0 0,7 6 1,-7-4 4,-1-2 6,0 0 0,0-1 1,0 1-1,-1-1 0,2 1 1,-1-1-1,0-1 1,0 1-1,0 0 0,0-1 1,0 0-1,1 0 0,-1 0 1,0-1-1,0 1 0,0-1 1,0 0-1,0 0 1,6-2-1,7-5 2,-1 1-1,1-2 1,18-13-1,-2 2-2,239-136-2,-252 146 22,-20 10-31,0 0-1,0-1 1,1 1-1,-1 0 1,0 0-1,0 0 1,1 0-1,-1 0 0,0 0 1,0 0-1,1 0 1,-1 0-1,0 0 1,1 0-1,-1 0 1,0 0-1,0 0 0,1 0 1,-1 0-1,0 0 1,0 0-1,1 0 1,-1 0-1,0 0 1,0 0-1,1 0 0,-1 1 1,0-1-1,0 0 1,0 0-1,1 0 1,-1 0-1,0 1 1,0-1-1,0 0 1,1 0-1,-1 1 0,0-1 1,0 0-1,0 0 1,0 0-1,0 1 1,0-1-1,0 0 1,0 1-1,1-1 0,-1 0 1,0 0-1,0 1 1,0-1-1,0 0 1,0 0-1,0 1 1,0-1-1,-1 0 0,1 0 1,0 1-1,0-1 1,0 0-1,0 0 1,0 1-1,0-1 1,0 0-1,-1 0 0,1 1 1,0-1-1,-5 11-1491</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34.300"/>
    </inkml:context>
    <inkml:brush xml:id="br0">
      <inkml:brushProperty name="width" value="0.035" units="cm"/>
      <inkml:brushProperty name="height" value="0.035" units="cm"/>
    </inkml:brush>
  </inkml:definitions>
  <inkml:trace contextRef="#ctx0" brushRef="#br0">5 196 21989,'0'0'52,"0"0"1,-1 0 0,1 0-1,0 1 1,0-1 0,-1 0-1,1 0 1,0 0 0,0 0-1,-1 1 1,1-1 0,0 0 0,0 0-1,0 0 1,-1 1 0,1-1-1,0 0 1,0 0 0,0 1-1,0-1 1,0 0 0,-1 0-1,1 1 1,0-1 0,0 0-1,0 0 1,0 1 0,0-1-1,0 0 1,0 1 0,0-1-1,0 0 1,0 0 0,0 1-1,0-1 1,0 0 0,0 1-1,1-1 1,-1 1 0,11 37 908,-2-9-793,67 418 283,-46-228 205,-18-158-498,-11-57-104,-1-7 26,0-16 52,0-1-1,-7-35 0,1 12-34,-13-166 423,6-214-1,20 326-199,-5 84-283,1 0-1,0-1 1,1 1-1,9-21 1,-12 31-40,1 0 0,-1 1-1,1-1 1,0 0 0,-1 0 0,1 1 0,0-1 0,1 1 0,-1 0-1,0-1 1,1 1 0,-1 0 0,1 0 0,0 1 0,0-1 0,0 1-1,0-1 1,0 1 0,0 0 0,0 0 0,0 0 0,0 0 0,0 1 0,1-1-1,-1 1 1,0 0 0,0 0 0,1 0 0,-1 0 0,0 1 0,0-1-1,0 1 1,1 0 0,-1 0 0,0 0 0,3 2 0,1 0 1,-1 0 0,0 0-1,0 0 1,0 1 0,0 0 0,-1 0 0,0 1 0,1-1 0,-2 1 0,1 0-1,0 0 1,-1 1 0,0 0 0,-1-1 0,1 1 0,4 10 0,-6-6 74,0-1 1,-1 0 0,1 1 0,-2-1-1,1 0 1,-1 1 0,-1-1 0,0 1-1,0-1 1,-1 0 0,0 1 0,-1-1-1,-5 13 1,0-1 18,-2-1 0,0 0-1,-1-1 1,-22 29 0,29-42-100,1-1 1,-1 0-1,0 0 0,-1-1 0,1 1 1,-1-1-1,0 0 0,0 0 1,0-1-1,0 1 0,-1-1 0,-8 4 1,13-7-24,1 0 1,-1 1-1,1-1 0,-1 0 1,0 0-1,1 0 1,-1 0-1,1 0 0,-1 0 1,1 0-1,-1 0 1,1 0-1,-1 0 0,0 0 1,1 0-1,-1 0 1,1 0-1,-1 0 0,1 0 1,-1-1-1,1 1 1,-1 0-1,1 0 0,-1-1 1,1 1-1,-1 0 1,1-1-1,0 1 0,-1-1 1,1 1-1,-1 0 1,1-1-1,0 1 0,-1-1 1,1 1-1,0-1 1,0 1-1,-1-1 1,1 1-1,0-1 0,0 0 1,-1-19-204</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34.614"/>
    </inkml:context>
    <inkml:brush xml:id="br0">
      <inkml:brushProperty name="width" value="0.035" units="cm"/>
      <inkml:brushProperty name="height" value="0.035" units="cm"/>
    </inkml:brush>
  </inkml:definitions>
  <inkml:trace contextRef="#ctx0" brushRef="#br0">13 1 24349,'2'19'520,"0"1"0,1-1-1,1 1 1,12 33 0,-2-6-453,0 11-26,-8-28 20,1-1 0,2 0 0,1 0 1,21 42-1,-30-68 366,0-8 39,1-4-365,-1 0 0,-1 0-1,0 0 1,0-1 0,-1 1-1,0 0 1,0 0-1,-1 1 1,-5-16 0,-5-9-23,-18-37 0,13 39-33,-39-55-1,48 74-55,42 31-2594,-17-6 543</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34.942"/>
    </inkml:context>
    <inkml:brush xml:id="br0">
      <inkml:brushProperty name="width" value="0.035" units="cm"/>
      <inkml:brushProperty name="height" value="0.035" units="cm"/>
    </inkml:brush>
  </inkml:definitions>
  <inkml:trace contextRef="#ctx0" brushRef="#br0">109 156 18580,'0'-1'171,"1"0"-1,-1 0 1,0 0-1,0 0 1,0 0-1,0 0 1,-1 0-1,1 0 1,0 0-1,0 0 1,-1 0-1,1 0 1,0 0-1,-1 0 1,1 0 0,-1 0-1,1 0 1,-1 0-1,0 0 1,1 0-1,-1 1 1,0-1-1,0 0 1,1 0-1,-1 1 1,0-1-1,0 0 1,0 1 0,0-1-1,0 1 1,0 0-1,0-1 1,0 1-1,0 0 1,0-1-1,0 1 1,0 0-1,0 0 1,0 0-1,-2 0 1,0 0-103,1 1 1,-1-1 0,1 1-1,-1 0 1,1 0-1,0 0 1,-1 0 0,1 0-1,0 0 1,-1 0-1,1 1 1,0-1-1,0 1 1,0 0 0,1 0-1,-4 2 1,1 3-45,0 0 0,0 1 1,0-1-1,1 1 0,0 0 1,0-1-1,1 1 0,-3 15 0,1 6-16,0 32 0,4-55-7,-1 11-4,1 1 0,3 20 1,-3-34-1,0-1 1,0 0 0,1 0 0,0 0 0,0 1-1,0-1 1,0 0 0,0 0 0,0 0 0,1 0-1,0-1 1,-1 1 0,1 0 0,0-1-1,0 1 1,1-1 0,-1 0 0,0 1 0,4 1-1,-5-3 14,0-1-1,0 0 0,0 1 0,0-1 0,0 0 0,0 1 1,0-1-1,0 0 0,0 0 0,0 0 0,0 0 0,0 0 0,0 0 1,0 0-1,0 0 0,-1 0 0,1-1 0,0 1 0,0 0 1,0-1-1,0 1 0,0 0 0,0-1 0,1 0 0,0-1 41,0 0 0,0 0 0,1 0 0,-2 0 0,1 0 0,0-1-1,0 1 1,1-4 0,3-6 194,-1 1 1,-1 0-1,4-14 0,-3 6-113,-1 0 0,0 0 0,-1 0 0,-2 0 0,0-1 0,-1 1 1,0-1-1,-2 1 0,0 0 0,-2-1 0,0 1 0,-1 0 0,0 1 0,-2 0 0,-16-34 1,19 45-131,3 5-3,0 0 0,0 0 0,0 0-1,0 0 1,0 0 0,-1 0 0,1 0-1,-1 0 1,1 1 0,-1-1-1,1 0 1,-1 1 0,0-1 0,0 1-1,0 0 1,0 0 0,-3-2 0,4 3-1,1 0 0,0 0 1,-1 0-1,1 0 1,0 0-1,-1 0 1,1 0-1,-1 0 0,1 0 1,0 1-1,-1-1 1,1 0-1,0 0 0,-1 0 1,1 0-1,0 0 1,-1 1-1,1-1 1,0 0-1,-1 0 0,1 1 1,0-1-1,0 0 1,-1 1-1,1-1 1,0 0-1,0 0 0,-1 1 1,1-1-1,0 1 1,0-1-1,0 0 0,0 1 1,0-1-1,0 0 1,-1 1-1,0 18-26,1-14 16,-1 11-93,2 1 1,0-1-1,0 1 0,2-1 1,0 0-1,6 19 0,-7-29-160,0 0-1,0 0 0,1 0 0,0-1 0,0 1 0,0-1 1,0 1-1,1-1 0,0 0 0,0 0 0,1-1 0,-1 1 0,1-1 1,0 0-1,0 0 0,0-1 0,1 0 0,-1 1 0,8 1 1,26 5-1433</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35.584"/>
    </inkml:context>
    <inkml:brush xml:id="br0">
      <inkml:brushProperty name="width" value="0.035" units="cm"/>
      <inkml:brushProperty name="height" value="0.035" units="cm"/>
    </inkml:brush>
  </inkml:definitions>
  <inkml:trace contextRef="#ctx0" brushRef="#br0">238 452 11514,'2'-6'843,"0"-1"-1,0 1 1,0-1-1,0-12 0,-2 17-554,0 0 1,0 0-1,0 0 0,0 0 0,-1 0 1,1 0-1,-1 0 0,1 0 0,-1 0 1,0 0-1,0 1 0,0-1 0,0 0 0,0 0 1,0 1-1,0-1 0,0 0 0,-1 1 1,1-1-1,-1 1 0,-1-2 0,-1 1-141,0-1 0,0 1 0,0 0-1,0 0 1,0 0 0,0 1-1,0-1 1,-1 1 0,1 0-1,-1 0 1,1 0 0,-1 1 0,1 0-1,-1 0 1,1 0 0,-1 0-1,1 1 1,-1 0 0,1-1 0,-1 2-1,1-1 1,-7 3 0,4-1-121,1 1 1,0-1-1,0 1 1,0 0 0,0 1-1,1-1 1,0 1-1,0 0 1,0 1-1,0-1 1,1 1 0,0 0-1,0 0 1,-3 7-1,-1 3-17,1 0 0,1 1 0,1 0-1,0 0 1,-3 26 0,7-36-11,0 0 1,0 0-1,1 0 0,0 0 1,1 0-1,-1 0 0,1-1 1,1 1-1,-1 0 0,1-1 1,1 1-1,-1-1 0,1 1 1,0-1-1,0 0 0,1 0 1,5 7-1,-7-11 0,0 1 0,0-1 0,0 0 0,1 0 0,-1 0 0,0 0 0,1 0 0,0-1 0,-1 1 0,1-1 0,0 1 0,0-1 0,0 0 0,0 0 0,0-1 0,0 1 0,0 0 0,0-1 0,0 0 0,4 0 0,-3 0 22,1-1 0,0-1 0,0 1 1,-1 0-1,1-1 0,-1 0 0,1 0 0,-1-1 0,0 1 0,0-1 0,7-5 0,1-3 135,0-1-1,0 0 0,-1-1 1,-1 0-1,0-1 1,11-20-1,-8 7 122,0-1-1,-2 0 1,0-1-1,-2 0 1,-2-1-1,6-42 1,-10 48-197,-1-1 1,-1 1-1,-1-1 1,-1 0-1,-2 1 1,0-1 0,-2 1-1,-9-32 1,12 50-77,1 1 1,-1-1-1,0 0 1,-1 0-1,1 1 1,-1 0-1,0-1 1,-1 1-1,1 0 1,-1 1-1,0-1 1,0 0 0,-6-4-1,9 8-3,0 1 0,0-1 0,0 1-1,0-1 1,0 1 0,0 0 0,0-1 0,0 1 0,0 0 0,0 0 0,0 0-1,0 0 1,0 0 0,0 0 0,0 0 0,0 0 0,0 0 0,0 0-1,0 0 1,0 0 0,0 1 0,0-1 0,0 0 0,0 1 0,0-1 0,0 1-1,1-1 1,-1 1 0,0 0 0,0-1 0,0 1 0,1 0 0,-1 0-1,0-1 1,1 1 0,-1 0 0,0 0 0,1 0 0,0 0 0,-1 0 0,1-1-1,-1 3 1,-2 4-3,0 0-1,1 0 0,-1 1 1,-1 13-1,-1 11-3,2 1 1,1 0-1,1-1 0,2 1 1,2 0-1,12 62 0,-12-85 7,0 0-1,0 0 0,2-1 1,-1 1-1,1-1 1,0 0-1,1 0 0,0-1 1,0 0-1,1 0 0,0 0 1,1-1-1,11 9 1,-15-12-1,0-2 0,0 1 0,0-1 0,1 1 1,0-1-1,-1 0 0,1-1 0,0 1 1,0-1-1,-1 0 0,1 0 0,0 0 1,0-1-1,0 0 0,0 0 0,0 0 1,0-1-1,0 1 0,0-1 0,0 0 1,0-1-1,0 1 0,-1-1 0,1 0 1,0 0-1,-1 0 0,0-1 0,9-6 1,-5 2 4,0 0 0,0-1 1,0 0-1,-1-1 0,0 0 1,-1 0-1,0 0 0,0-1 1,-1 0-1,0 0 0,6-18 1,-7 15 2,0-1 0,-1 0 1,-1 0-1,0-1 1,0 1-1,-2 0 1,0-1-1,-3-22 0,-5 10 13,0 19-10,8 8-10,0 0 0,-1 0 1,1 0-1,-1 0 0,1 0 0,0 0 0,-1 0 1,1 1-1,0-1 0,-1 0 0,1 0 0,0 0 1,-1 1-1,1-1 0,0 0 0,-1 0 0,1 1 1,0-1-1,0 0 0,-1 1 0,1-1 1,0 0-1,0 1 0,0-1 0,-1 0 0,1 1 1,0-1-1,0 0 0,0 1 0,0 0 0,-3 7-4,1-1-1,0 1 0,1 0 0,-1 0 0,1 0 1,1 0-1,0 1 0,1 10 0,0-7 4,0-1-1,1 1 1,1-1-1,0 0 1,7 18-1,-9-27 1,0 1 0,1 0 0,-1-1 0,1 1 0,-1-1 0,1 0-1,0 0 1,0 1 0,0-1 0,0 0 0,0-1 0,0 1 0,1 0 0,3 1-1,-4-2 1,-1 0 0,1-1 0,0 1-1,0-1 1,0 0 0,0 1-1,0-1 1,0 0 0,0 0 0,0 0-1,-1-1 1,1 1 0,0 0-1,0-1 1,0 1 0,0-1-1,0 0 1,-1 1 0,1-1 0,0 0-1,-1 0 1,4-2 0,3-4 6,1-1 1,-1 0 0,0 0 0,-1 0 0,1-1-1,-2 0 1,1-1 0,7-16 0,-4 5 44,-1 1 0,0-2 1,6-27-1,-11 30 17,-1 0-1,1-27 1,-4 26-46,-3 16-19,-1 9-10,3 0 5,0 0-1,0 1 1,0-1 0,1 0 0,0 0 0,0 0 0,0 0-1,1 6 1,0-1 0,1 10 6,0 0 1,7 31 0,-7-44-53,0-1 0,0 1 1,1-1-1,0 0 0,0 0 1,0 0-1,0 0 0,1 0 0,0-1 1,1 1-1,6 6 0,20 9-927</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35.923"/>
    </inkml:context>
    <inkml:brush xml:id="br0">
      <inkml:brushProperty name="width" value="0.035" units="cm"/>
      <inkml:brushProperty name="height" value="0.035" units="cm"/>
    </inkml:brush>
  </inkml:definitions>
  <inkml:trace contextRef="#ctx0" brushRef="#br0">101 153 8626,'-2'-15'3107,"0"0"-1,1 0 1,1 0 0,1-16 0,0-7 1068,-1 37-4128,0 0 0,0-1-1,0 1 1,0-1 0,0 1 0,0 0-1,-1-1 1,1 1 0,0 0-1,-1-1 1,1 1 0,-1 0-1,-1-3 1,2 4-27,0 0 1,-1-1-1,1 1 0,0 0 1,-1 0-1,1 0 0,0-1 1,-1 1-1,1 0 0,-1 0 0,1 0 1,0 0-1,-1 0 0,1 0 1,-1 0-1,1 0 0,0 0 0,-1 0 1,1 0-1,-1 0 0,1 0 1,0 0-1,-1 0 0,1 0 1,-1 0-1,1 1 0,0-1 0,-1 0 1,0 1-1,-2 1 49,0 0 1,0 0-1,1 1 1,-1 0-1,0-1 0,1 1 1,0 0-1,-3 5 0,-3 5-65,0 0-1,2 1 1,-1 0-1,2 0 1,0 0-1,1 1 1,0 0-1,1 0 1,1 0-1,0 0 1,1 0-1,2 23 1,-1-36-5,0 1 0,0-1 0,1 1 0,0-1 0,-1 1 0,1-1 0,0 1 1,0-1-1,0 1 0,1-1 0,-1 0 0,0 0 0,1 0 0,0 0 0,-1 0 0,1 0 0,0 0 0,3 2 0,-3-3 0,0 0-1,0 0 0,0 0 0,0-1 0,1 1 1,-1-1-1,0 1 0,0-1 0,0 0 0,1 0 1,-1 0-1,0 0 0,0 0 0,0-1 1,1 1-1,-1-1 0,0 1 0,0-1 0,0 0 1,0 0-1,0 0 0,3-1 0,8-6-130,-1-1-1,0-1 0,0 0 1,18-19-1,20-25-1415</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36.485"/>
    </inkml:context>
    <inkml:brush xml:id="br0">
      <inkml:brushProperty name="width" value="0.035" units="cm"/>
      <inkml:brushProperty name="height" value="0.035" units="cm"/>
    </inkml:brush>
  </inkml:definitions>
  <inkml:trace contextRef="#ctx0" brushRef="#br0">43 0 23005,'-3'2'162,"0"0"-1,1-1 1,-1 1 0,1 0 0,-1 1-1,1-1 1,0 0 0,0 1 0,0-1-1,0 1 1,0-1 0,1 1 0,-1 0-1,-1 4 1,1-2-23,0 1 0,1 0-1,0 1 1,0-1-1,0 0 1,0 12 0,3 3 16,0-1 0,1 1 0,8 26 0,113 343 547,-121-384-697,-2-1 6,1-1 1,-1 0 0,1 0-1,1 0 1,-1 0 0,0 0 0,1 0-1,4 3 1,-7-6 0,0-1 0,1 0 1,-1 0-1,0 0 0,1 0 0,-1 0 1,0 0-1,1 0 0,-1 1 0,0-1 1,1 0-1,-1 0 0,1 0 0,-1-1 1,0 1-1,1 0 0,-1 0 0,0 0 1,1 0-1,-1 0 0,0 0 0,1 0 1,-1-1-1,0 1 0,1 0 0,-1 0 0,0 0 1,1-1-1,-1 1 0,0 0 0,0 0 1,1-1-1,-1 1 0,0 0 0,0-1 1,0 1-1,0 0 0,1-1 0,-1 1 1,0 0-1,0-1 0,0 1 0,0 0 1,0-1-1,0 1 0,0-1 0,0 1 1,0 0-1,0-1 0,1-3 77,-1 0 0,0 0 0,0 0 0,0 0 0,-1 0 0,1 1 0,-1-1 0,0 0 0,-2-6-1,-15-36 367,10 29-344,-8-18 9,-1 0-1,-2 1 1,-45-61 0,45 75-139,19 20 18,0 0 0,0 0 0,0 0 0,0 0 0,-1 0-1,1 0 1,0 0 0,0 0 0,0 0 0,0 0 0,-1 0 0,1 0-1,0 0 1,0 0 0,0 0 0,0 0 0,-1 0 0,1 0 0,0 0 0,0 0-1,0 0 1,0 0 0,0 0 0,-1 0 0,1 0 0,0 1 0,0-1-1,0 0 1,0 0 0,0 0 0,0 0 0,-1 0 0,1 0 0,0 1 0,0-1-1,0 0 1,0 0 0,0 0 0,0 0 0,0 1 0,0-1 0,0 0 0,0 0-1,0 0 1,0 0 0,0 1 0,0-1 0,0 0 0,0 0 0,0 0-1,0 0 1,0 1 0,0-1 0,0 0 0,0 0 0,0 0 0,0 0 0,0 0-1,0 1 1,0-1 0,1 0 0,-1 0 0,0 0 0,2 15-38,3-2 32,1-1 0,-1 0 0,2-1-1,-1 0 1,2 0 0,0 0-1,0-1 1,0 0 0,20 17-1,-21-21 6,-1-1-1,1 1 1,1-2-1,-1 1 1,1-1-1,0 0 1,0 0-1,0-1 1,0 0-1,0-1 1,1 0-1,0 0 1,-1-1-1,1 0 0,0 0 1,10-1-1,-11-1 8,0 0-1,0 0 0,1-1 0,-1-1 0,-1 1 0,1-1 0,0 0 0,-1-1 0,1 0 1,-1 0-1,0 0 0,0-1 0,-1 0 0,11-11 0,-10 8 3,0 0 0,-1 0 0,-1 0 0,0-1 0,0 0 0,0 0 0,-1 0 0,0-1 0,-1 1 0,0-1 0,2-18 0,-2 11 15,-1 1 0,-1-1 0,-2-22 0,-4 48-88,3 17 48,1 1 0,1-1 0,1 0-1,1 0 1,2 0 0,8 33-1,-11-53 18,1 0-1,0-1 0,1 1 0,-1 0 0,1-1 1,0 1-1,0-1 0,1 0 0,6 8 0,-8-11 2,0-1-1,0 1 0,1 0 0,-1 0 0,0-1 0,1 0 0,-1 1 0,1-1 0,0 0 0,-1 0 0,1 0 0,0-1 1,-1 1-1,1 0 0,0-1 0,0 0 0,0 0 0,0 0 0,-1 0 0,1 0 0,0-1 0,0 1 0,3-2 0,2 0 4,0-2-1,-1 1 0,1-1 0,-1 0 0,0 0 0,0-1 0,0 0 0,0 0 0,-1-1 0,0 0 0,6-7 1,-3 3-110,-1-1 0,0 0 1,-1 0-1,0 0 0,0-1 1,5-16-1,4-25-1236</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36.597"/>
    </inkml:context>
    <inkml:brush xml:id="br0">
      <inkml:brushProperty name="width" value="0.035" units="cm"/>
      <inkml:brushProperty name="height" value="0.035" units="cm"/>
    </inkml:brush>
  </inkml:definitions>
  <inkml:trace contextRef="#ctx0" brushRef="#br0">1 1 27222,'11'30'264,"2"-3"-264,6-4 744</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36.937"/>
    </inkml:context>
    <inkml:brush xml:id="br0">
      <inkml:brushProperty name="width" value="0.035" units="cm"/>
      <inkml:brushProperty name="height" value="0.035" units="cm"/>
    </inkml:brush>
  </inkml:definitions>
  <inkml:trace contextRef="#ctx0" brushRef="#br0">0 239 26806,'0'3'37,"0"0"1,0 0-1,0 0 1,1 0-1,-1 0 0,1 0 1,-1 0-1,1 0 1,2 5-1,-3-7-24,1-1-1,-1 1 1,1 0-1,-1-1 1,1 1 0,0-1-1,-1 1 1,1-1-1,-1 1 1,1-1-1,0 1 1,0-1 0,-1 0-1,1 1 1,0-1-1,0 0 1,-1 1-1,1-1 1,0 0 0,0 0-1,-1 0 1,1 0-1,0 0 1,0 0-1,0 0 1,-1 0-1,1 0 1,0 0 0,0-1-1,0 1 1,-1 0-1,1 0 1,0-1-1,0 1 1,-1 0 0,1-1-1,0 1 1,-1-1-1,1 1 1,-1-1-1,1 1 1,0-2 0,10-7 206,0 0 0,-1-2 0,-1 1 0,1-1 0,14-23 1,8-9-66,-27 37-143,15-19 5,2 0 1,0 2-1,48-38 0,-52 53-32,-18 8 16,0 0-1,1 0 0,-1 0 1,1 0-1,-1 0 0,1 0 0,-1 0 1,0 0-1,1 0 0,-1 0 1,1 0-1,-1 1 0,0-1 0,1 0 1,-1 0-1,1 0 0,-1 1 1,0-1-1,1 0 0,-1 1 0,0-1 1,0 0-1,1 1 0,-1-1 1,1 3 0,0 0 0,0 0 0,0 0 0,-1 0 0,1 0 0,-1-1 0,0 1 0,1 0 0,-2 4 0,1-3 4,0 9 0,0 0 0,1-1-1,0 1 1,1 0 0,5 17 0,-7-27-4,1-1 0,0 0 0,0 0 0,0 0 0,1 1 0,-1-1 0,0-1 1,1 1-1,-1 0 0,1 0 0,0 0 0,0-1 0,-1 1 0,1-1 0,3 2 1,-3-2 0,1 0 0,-1 0 1,1-1-1,-1 1 1,1-1-1,0 0 1,-1 1-1,1-1 1,0 0-1,-1-1 0,1 1 1,-1 0-1,1-1 1,-1 1-1,1-1 1,-1 0-1,4-1 1,6-4 24,0 0 0,20-14 0,-12 7-550,33-19-2977</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06.248"/>
    </inkml:context>
    <inkml:brush xml:id="br0">
      <inkml:brushProperty name="width" value="0.025" units="cm"/>
      <inkml:brushProperty name="height" value="0.025" units="cm"/>
    </inkml:brush>
  </inkml:definitions>
  <inkml:trace contextRef="#ctx0" brushRef="#br0">6 39 9545,'0'0'19859,"5"9"-18690,0 1-1034,-1-1 0,0 1 0,-1 0-1,0 0 1,-1 1 0,0-1 0,-1 0 0,0 1 0,0-1 0,-1 1 0,-1-1 0,1 1-1,-2-1 1,-3 15 0,-3 9-46,2-10-69,1 1 1,1 0-1,-2 30 1,22-85-21,-10 9 0,0-2 0,-1 1 0,-1 0 0,-1-1 0,-1 0 0,-1 0 0,-4-36 0,3 58 0,0 0 0,0 0 0,0 0 0,0 0 0,0 0 0,0 1 0,-1-1 0,1 0 0,0 0 0,-1 0 0,1 1 0,0-1 0,-1 0 0,1 0 0,-1 1 0,1-1 0,-1 0 0,1 1 0,-1-1 0,0 0 0,1 1 0,-1-1 0,0 1 0,0-1 0,1 1 0,-1 0 0,-1-1 0,1 1 0,0 0 0,1 0 0,-1 0 0,0 0 0,1 0 0,-1 1 0,1-1 0,-1 0 0,0 0 0,1 1 0,-1-1 0,1 0 0,-1 1 0,1-1 0,-1 0 0,1 1 0,-1-1 0,1 1 0,0-1 0,-1 1 0,1-1 0,-1 1 0,1-1 0,0 1 0,0 0 0,-1-1 0,1 1 0,0-1 0,0 1 0,0 0 0,0-1 0,0 1 0,-1-1 0,1 1 0,0 0 0,1-1 0,-1 2 0,0 0 0,-1-1 0,1 1 0,0-1 0,1 1 0,-1 0 0,0-1 0,0 1 0,1-1 0,-1 1 0,0-1 0,1 1 0,0-1 0,-1 1 0,1-1 0,0 0 0,0 1 0,0-1 0,0 0 0,0 1 0,0-1 0,0 0 0,0 0 0,0 0 0,1 0 0,1 1 0,1 0 0,1 0 0,-1-1 0,0 1 0,1-1 0,-1 0 0,0 0 0,1-1 0,-1 1 0,7-1 0,2 0 0,1-1 0,-1-1 0,0 0 0,0 0 0,0-2 0,14-4 0,-12 1 0,-1 0 0,0-1 0,0-1 0,0 0 0,-1 0 0,0-2 0,-1 0 0,0 0 0,16-21 0,-27 31 0,0 0 0,0-1 0,0 1 0,0 0 0,-1-1 0,1 1 0,0 0 0,-1-1 0,1 1 0,-1-1 0,1 1 0,-1-1 0,0 1 0,1-1 0,-1 1 0,0-1 0,0 1 0,0-3 0,-1 4 0,1-1 0,-1 0 0,1 0 0,0 0 0,-1 1 0,0-1 0,1 0 0,-1 0 0,1 1 0,-1-1 0,0 0 0,1 1 0,-1-1 0,0 1 0,0-1 0,1 1 0,-1 0 0,0-1 0,0 1 0,0 0 0,0-1 0,-1 1 0,-2-1 0,0 1 0,0-1 0,0 1 0,0 0 0,0 0 0,0 0 0,0 1 0,0-1 0,0 1 0,0 0 0,0 0 0,-5 3 0,-1 2 0,2-1 0,-1 1 0,1 1 0,0 0 0,0 0 0,1 0 0,0 1 0,0 0 0,1 1 0,-8 13 0,9-15 0,1 0 0,0 0 0,1 0 0,-1 1 0,2 0 0,-1-1 0,1 1 0,0 0 0,0 0 0,1 1 0,1-1 0,-1 0 0,2 16 0,0-21 0,0 0 0,0 0 0,0 0 0,1 0 0,-1-1 0,1 1 0,0 0 0,0-1 0,0 1 0,0-1 0,0 0 0,0 1 0,1-1 0,-1 0 0,1-1 0,-1 1 0,1 0 0,0-1 0,0 1 0,0-1 0,-1 0 0,1 0 0,1 0 0,-1 0 0,0-1 0,6 1 0,8 1 0,1 0 0,0-1 0,25-3 0,-36 2 0,39-8-3155,-40 7 2179,0-1 0,-1 0 0,1 0 0,-1-1 0,0 0 0,0 0 0,0 0 0,0 0 0,0-1 0,4-4 1,6-10-9446</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39.236"/>
    </inkml:context>
    <inkml:brush xml:id="br0">
      <inkml:brushProperty name="width" value="0.035" units="cm"/>
      <inkml:brushProperty name="height" value="0.035" units="cm"/>
    </inkml:brush>
  </inkml:definitions>
  <inkml:trace contextRef="#ctx0" brushRef="#br0">1 65 15915,'0'-5'980,"0"-2"186,0-1-1,0 1 1,1 0-1,1-8 1,-2 14-1113,0 1 0,1-1 0,-1 0 0,0 1 0,0-1 0,0 0 1,0 1-1,1-1 0,-1 0 0,0 1 0,1-1 0,-1 1 0,1-1 0,-1 0 0,0 1 0,1-1 0,-1 1 0,1-1 1,-1 1-1,1 0 0,0-1 0,-1 1 0,1-1 0,-1 1 0,1 0 0,0 0 0,-1-1 0,1 1 0,0 0 0,-1 0 1,1 0-1,0 0 0,0 0 0,-1 0 0,1 0 0,0 0 0,-1 0 0,1 0 0,0 0 0,-1 0 0,1 0 0,0 0 1,-1 1-1,1-1 0,0 0 0,-1 1 0,1-1 0,0 0 0,-1 1 0,1-1 0,-1 1 0,1-1 0,0 1 0,2 2-30,0 0 0,0 0-1,-1 0 1,1 0 0,-1 0-1,1 1 1,-1-1-1,0 1 1,-1 0 0,1-1-1,0 1 1,-1 0-1,0 0 1,1 5 0,1 9 84,3 33 0,-5 15 34,-12 111 0,4-117-115,4-1 0,4 80 0,-1-133-21,1 0 0,0-1 0,0 1-1,0-1 1,1 1 0,0-1 0,4 8 0,-6-12-3,0 0 1,1 0-1,0 0 0,-1-1 1,1 1-1,0 0 1,-1 0-1,1-1 0,0 1 1,0-1-1,-1 1 0,1-1 1,0 1-1,0-1 0,0 1 1,0-1-1,0 0 1,0 1-1,1-1 0,-1 0 4,1 0-1,-1 0 0,1 0 1,-1-1-1,1 1 0,-1 0 1,1-1-1,-1 0 1,1 1-1,-1-1 0,0 0 1,1 1-1,-1-1 0,0 0 1,0 0-1,2-1 0,18-18 93,-1-1-1,27-34 0,10-11 11,84-66-609,-97 95-641</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39.639"/>
    </inkml:context>
    <inkml:brush xml:id="br0">
      <inkml:brushProperty name="width" value="0.035" units="cm"/>
      <inkml:brushProperty name="height" value="0.035" units="cm"/>
    </inkml:brush>
  </inkml:definitions>
  <inkml:trace contextRef="#ctx0" brushRef="#br0">75 263 16612,'38'11'5532,"-31"-8"-4904,0-1 0,0 0 0,14 3 0,-19-5-570,0 0 0,0 0 0,0 0 0,0 0-1,1 0 1,-1-1 0,0 1 0,0-1 0,0 1 0,0-1 0,0 0-1,0 1 1,0-1 0,0 0 0,-1-1 0,1 1 0,3-2 0,0-3 47,0 0 0,0 0 1,0 0-1,-1 0 0,0-1 1,-1 0-1,1 0 1,-1 0-1,0 0 0,-1 0 1,0-1-1,0 1 1,-1-1-1,1 1 0,-2-1 1,1 1-1,-1-12 1,0 13-57,-1-1 1,1 0 0,-1 1 0,0-1-1,0 1 1,-1 0 0,0-1 0,0 1-1,-1 0 1,1 0 0,-1 0 0,-1 0-1,1 1 1,-1-1 0,0 1 0,0 0-1,-1 0 1,1 0 0,-1 1 0,-8-7-1,10 10-46,1-1 0,-1 1 0,0 0 0,0 0 0,0 0 0,1 0 0,-1 1 0,0-1 0,0 1 0,0-1 0,0 1 0,0 0 0,0 0 0,0 1 0,0-1 0,0 0 0,0 1 0,0 0 0,0 0 0,1 0 0,-1 0 0,0 0 0,0 0 0,1 1 0,-1-1 0,1 1 0,-1 0 0,1 0 0,0 0 0,0 0 0,-4 5 0,-2 2 0,1 0 0,0 1 0,0 0 1,1 0-1,1 1 0,-9 20 0,6-8-5,1 1-1,1 0 1,1 0 0,-4 46-1,8-55-1,1 0 0,0 0 0,1 0 0,1 0-1,1 0 1,0-1 0,0 1 0,1-1 0,9 19-1,-11-27 4,1-1-1,0 0 0,1 1 0,-1-1 0,1 0 0,0-1 0,0 1 0,0-1 0,1 0 0,0 0 0,6 5 0,-7-7 0,-1-1 1,0 1 0,1-1 0,0 0-1,-1 1 1,1-1 0,0-1-1,-1 1 1,1-1 0,0 1 0,0-1-1,-1 0 1,1 0 0,0-1 0,0 1-1,-1-1 1,1 0 0,0 0-1,5-2 1,6-4-51,0 0 0,-1-1 0,0-1 0,18-14 0,48-46-1507,-64 55 971,31-31-1110</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40.574"/>
    </inkml:context>
    <inkml:brush xml:id="br0">
      <inkml:brushProperty name="width" value="0.035" units="cm"/>
      <inkml:brushProperty name="height" value="0.035" units="cm"/>
    </inkml:brush>
  </inkml:definitions>
  <inkml:trace contextRef="#ctx0" brushRef="#br0">1 870 18828,'0'7'2826,"0"16"-2094,1 0 0,2 0-1,0-1 1,6 24 0,32 93 873,-34-120-1453,0 0 1,2 0-1,11 19 1,-17-31-129,1-2 1,0 1-1,0 0 1,1-1-1,-1 0 1,1 0-1,1 0 1,-1 0-1,1-1 1,-1 0-1,1 0 0,11 5 1,-15-8 10,0-1 0,0 1 0,0 0 0,1-1 0,-1 0 0,0 1-1,0-1 1,0 0 0,0 0 0,1 0 0,-1 0 0,0-1 0,0 1 0,0 0 0,0-1 0,0 0 0,0 1 0,0-1 0,0 0-1,0 0 1,0 0 0,0-1 0,0 1 0,-1 0 0,1-1 0,0 1 0,-1-1 0,1 1 0,-1-1 0,0 0 0,0 1 0,1-1 0,0-3-1,3-4 108,-1 0-1,0-1 1,-1 1-1,0-1 1,4-18-1,-2-2 23,-2 0-1,-1 0 0,-1 0 1,-1 0-1,-5-34 0,2 44-133,0 0 0,-2 1 1,0 0-1,-1-1 0,-1 2 0,-1-1 0,0 1 0,-18-28 0,23 41-30,-1 1 1,1-1-1,-1 1 0,0 0 0,0 0 0,0 0 0,0 1 0,0 0 1,-9-5-1,12 7-1,1 1 0,-1 0 0,0-1 1,1 1-1,-1 0 0,0 0 0,1-1 0,-1 1 1,0 0-1,1 0 0,-1 0 0,0 0 1,1 0-1,-1 0 0,0 0 0,1 0 0,-1 0 1,0 0-1,1 1 0,-1-1 0,0 0 1,1 0-1,-1 1 0,0-1 0,1 0 0,-1 1 1,1-1-1,-1 0 0,1 1 0,-1-1 1,1 1-1,-1-1 0,1 1 0,-1-1 0,1 1 1,-1 0-1,1-1 0,0 1 0,-1-1 1,1 1-1,0 0 0,0-1 0,0 1 0,-1 0 1,1-1-1,0 1 0,0 0 0,0-1 1,0 1-1,0 0 0,0-1 0,0 1 0,1 1 1,-1 4-6,0 0 0,0 0 0,1 0 0,2 10 0,-1-8 1,0 0 1,1 0-1,0 0 1,1 0-1,-1-1 1,1 1 0,1-1-1,-1 0 1,1 0-1,6 6 1,-7-10 2,-1 0 1,0 0-1,1-1 1,0 1 0,-1-1-1,1 0 1,0 0-1,0 0 1,0-1 0,0 1-1,1-1 1,-1 0-1,0 0 1,1-1 0,-1 1-1,0-1 1,1 0-1,-1 0 1,0 0-1,1-1 1,5-1 0,11-3-1,-1-1 1,-1-1-1,21-10 1,-20 9 0,0-1 1,1 2-1,21-4 1,-31 9-2,-1-1 0,0 1 1,-1-2-1,1 1 1,0-1-1,-1-1 0,0 0 1,0 0-1,15-12 0,-18 11 4,0 0 0,0 0 0,-1 0 0,1-1 0,-2 0 0,1 0-1,-1 0 1,0-1 0,0 1 0,-1-1 0,0 0 0,3-14 0,-3 7 4,-1 0 1,0 0-1,-1-25 1,-1 32-5,0 1 1,-1-1-1,0 0 0,0 0 1,-1 1-1,0-1 1,0 0-1,-7-12 1,9 19-4,-1 0 1,1 0-1,0 0 1,-1 0-1,1 0 1,-1 0-1,0 0 1,1 0 0,-1 1-1,0-1 1,1 0-1,-1 0 1,0 1-1,0-1 1,0 0-1,0 1 1,0-1 0,1 1-1,-1-1 1,0 1-1,0-1 1,0 1-1,0 0 1,0 0-1,-1-1 1,1 1-1,0 0 1,0 0 0,0 0-1,0 0 1,0 0-1,0 0 1,0 0-1,0 1 1,0-1-1,0 0 1,0 1-1,0-1 1,0 0 0,0 1-1,0-1 1,0 1-1,0 0 1,0-1-1,1 1 1,-1 0-1,-1 0 1,-2 3-4,1 0 1,0 0-1,0 0 1,0 1-1,0-1 1,1 0-1,-1 1 0,1 0 1,-1 5-1,-7 18-6,2 2 0,2-1-1,0 1 1,2 0 0,1 0 0,2 52-1,2-74 8,0 0 0,1 0 0,0 0-1,0 0 1,1 0 0,0 0 0,1-1-1,-1 0 1,1 1 0,1-1 0,-1 0-1,11 11 1,-12-15 1,0 0 1,0 0-1,0-1 1,0 1-1,0-1 1,0 0-1,1 0 1,-1 0-1,1-1 1,0 1-1,-1-1 1,1 1-1,0-1 1,0-1-1,0 1 0,0 0 1,0-1-1,0 0 1,-1 0-1,1 0 1,0 0-1,0-1 1,0 0-1,0 1 1,0-1-1,0-1 1,-1 1-1,7-3 1,4-4 1,-1 0 0,1-1 0,-2 0 0,1-1 0,-1 0 0,11-13 0,-1-1 0,36-51 0,-36 39-1,-1-1 1,-2-1 0,28-80 0,21-126 9,-58 199-3,6-51 1,-15 85-6,0-1 1,-1 1 0,0-1 0,-1 0-1,0 1 1,-1-1 0,0 1 0,-1 0 0,-7-21-1,9 29 0,-1 0-1,1 0 1,-1 0-1,0 0 1,0 0-1,0 1 0,0-1 1,0 1-1,0-1 1,-1 1-1,1 0 1,-1 0-1,0 0 1,-5-3-1,6 5 0,0-1 0,-1 0 0,1 1 0,-1-1 0,1 1 0,0 0 0,-1-1 0,1 1 0,-1 0 1,1 1-1,-1-1 0,1 0 0,-1 1 0,1-1 0,-5 3 0,1 0-3,0 0 0,0 1 0,1-1 0,-1 1 0,1 0 0,0 1 0,0 0 0,0-1 1,1 2-1,0-1 0,0 0 0,0 1 0,-4 7 0,-5 13-5,2 1 0,1 1 0,0 0 1,2 0-1,2 1 0,0 0 0,2 0 0,1 0 0,2 1 0,0-1 1,2 1-1,2-1 0,0 0 0,2 0 0,1 0 0,16 46 1,-18-64 4,1-1 0,-1 0 0,2 0 0,-1-1 0,2 1 0,-1-2 0,1 1 0,10 10 0,-12-15 2,0 0 0,0 0 0,1 0-1,-1-1 1,1 0 0,-1 0 0,1 0 0,0-1 0,0 0 0,0 0 0,0 0 0,1-1 0,-1 0 0,0 0-1,1-1 1,6 0 0,-5 0-19,1-1 0,0 0 0,0 0 0,-1-1 0,1-1 0,-1 1 0,1-1-1,-1-1 1,0 1 0,0-1 0,-1-1 0,1 1 0,12-11 0,23-28-1126</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42.050"/>
    </inkml:context>
    <inkml:brush xml:id="br0">
      <inkml:brushProperty name="width" value="0.035" units="cm"/>
      <inkml:brushProperty name="height" value="0.035" units="cm"/>
    </inkml:brush>
  </inkml:definitions>
  <inkml:trace contextRef="#ctx0" brushRef="#br0">28 0 21613,'-14'13'1056,"5"-2"400,5 1-216,11-1-343,6 4-81,13-2-368,8-2-176,16-8-144,9-4-56,14-14-56,6-1 0,7 1 8,0 3-8,-10 6-120,-10 5-696</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42.221"/>
    </inkml:context>
    <inkml:brush xml:id="br0">
      <inkml:brushProperty name="width" value="0.035" units="cm"/>
      <inkml:brushProperty name="height" value="0.035" units="cm"/>
    </inkml:brush>
  </inkml:definitions>
  <inkml:trace contextRef="#ctx0" brushRef="#br0">1 78 24277,'8'15'480,"8"-7"-144,10-8-280,8-7 0,11-7-8,8-2-32,8-4 8,5 1-48,4-5-1768</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42.748"/>
    </inkml:context>
    <inkml:brush xml:id="br0">
      <inkml:brushProperty name="width" value="0.035" units="cm"/>
      <inkml:brushProperty name="height" value="0.035" units="cm"/>
    </inkml:brush>
  </inkml:definitions>
  <inkml:trace contextRef="#ctx0" brushRef="#br0">9 0 22901,'-6'17'1296,"3"2"681,12 1-969,4 0-176,11 2-376,5 1-64,7-1-160,4 0-64,3-5-80,4-2-64,3-11-8,8-6 8,-4-12 120,-5-9-152,-2-14-568,-8-9-688</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42.948"/>
    </inkml:context>
    <inkml:brush xml:id="br0">
      <inkml:brushProperty name="width" value="0.035" units="cm"/>
      <inkml:brushProperty name="height" value="0.035" units="cm"/>
    </inkml:brush>
  </inkml:definitions>
  <inkml:trace contextRef="#ctx0" brushRef="#br0">74 0 23909,'-11'68'888,"0"2"313,2 6-625,4 3 96,0 7-240,-2 4-152,-1 16-104,-4 3-80,6-6-80,6-8 8,5-35 56,5-19-80,4-33-1024,0-18-673</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43.617"/>
    </inkml:context>
    <inkml:brush xml:id="br0">
      <inkml:brushProperty name="width" value="0.035" units="cm"/>
      <inkml:brushProperty name="height" value="0.035" units="cm"/>
    </inkml:brush>
  </inkml:definitions>
  <inkml:trace contextRef="#ctx0" brushRef="#br0">243 1 22749,'0'0'855,"1"2"40,0 13-612,0 0 1,0 0-1,-1 0 1,-1 0 0,-5 26-1,3-21-171,-81 552 1835,81-553-1881,-3 14 75,2-1 0,-1 49 1,8-71-109,4-18-16,0-14 1,0-1-1,-2 0 0,0 0 0,2-39 0,-5 45-10,7-222 56,-5 51-22,6 219-132,5 28 89,3-2 0,2 1-1,3-2 1,58 104 0,-64-135 2,29 34 0,-32-43 0,-1 1 1,0-1 0,-1 2-1,14 29 1,-25-45 0,0 0 1,0 0 0,0 1-1,-1-1 1,1 0-1,-1 1 1,1-1 0,-1 0-1,0 1 1,0-1-1,0 1 1,-1 2 0,1-4-1,0 0 1,-1 0 0,1 0 0,0 0-1,-1 0 1,1 0 0,-1 0 0,0 0 0,1 0-1,-1 0 1,0-1 0,1 1 0,-1 0-1,0 0 1,0-1 0,0 1 0,0 0-1,1-1 1,-3 1 0,0 0 1,0 0 1,0 0-1,0-1 1,0 1-1,0-1 1,0 0-1,0 0 1,0 0-1,0 0 1,0-1-1,0 1 1,0-1-1,0 0 1,0 0-1,0 0 1,0 0-1,-3-2 1,-10-6 8,0 0 0,1-1 0,1-1 0,-21-18 0,-50-58 28,45 45-28,-169-163 32,207 203-75,2 2 30,0 0 1,0 0-1,0 0 0,0 0 1,0 0-1,0 0 0,0 0 1,0 0-1,0 0 0,0 0 1,0 0-1,1-1 0,-1 1 1,0 0-1,0 0 0,0 0 0,0 0 1,0 0-1,0 0 0,0 0 1,0 0-1,0 0 0,0 0 1,0 0-1,0 0 0,0 0 1,0-1-1,0 1 0,0 0 1,0 0-1,0 0 0,0 0 1,0 0-1,0 0 0,0 0 1,0 0-1,0 0 0,0 0 1,0 0-1,0 0 0,0 0 1,0-1-1,0 1 0,-1 0 1,1 0-1,0 0 0,0 0 1,0 0-1,0 0 0,0 0 1,0 0-1,0 0 0,0 0 0,0 0 1,0 0-1,0 0 0,0 0 1,0 0-1,0 0 0,0 0 1,-1 0-1,1 0 0,0 0 1,3-1-60,3-1 49,1 1 0,0 0 0,0 0 0,0 0 1,0 1-1,-1 0 0,1 1 0,0 0 0,0 0 0,7 2 0,22 1-3,51 3 85,151-9 0,-161-10 185</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49.178"/>
    </inkml:context>
    <inkml:brush xml:id="br0">
      <inkml:brushProperty name="width" value="0.035" units="cm"/>
      <inkml:brushProperty name="height" value="0.035" units="cm"/>
    </inkml:brush>
  </inkml:definitions>
  <inkml:trace contextRef="#ctx0" brushRef="#br0">240 1 21333,'-18'50'962,"-23"106"-1,7 56-596,-7 421 1048,36-508-1374,5 1011 909,3-960-873,-21 358 97,-35-3 866,24-203-398,25-224-508,12 123 1,4-104-123,13 175 6,-24-5-19,-8-244 83,6-45 36,0-8 8,-3-8-62,0 0 0,-4-25 1,-4-20-87,10 54-476,-2 3-495</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50.407"/>
    </inkml:context>
    <inkml:brush xml:id="br0">
      <inkml:brushProperty name="width" value="0.035" units="cm"/>
      <inkml:brushProperty name="height" value="0.035" units="cm"/>
    </inkml:brush>
  </inkml:definitions>
  <inkml:trace contextRef="#ctx0" brushRef="#br0">0 28 22757,'4'-3'118,"-1"2"1,0-1 0,0 0-1,1 1 1,-1-1-1,1 1 1,-1 0-1,1 0 1,0 0 0,6 0-1,43 0 652,-22 2-536,63-5-87,229-1-68,-283 7-69,698 4 14,-478-16-12,-183 11-6,106 15 0,-69 1-6,158 22 0,-181-31 0,94-3 0,117-23 3,-48 0 1,0 22-4,20 30 2,-135-14 2,202 2-1,8-43-3,58 1 0,-402 20 0,609-12 30,236-45-44,-694 52 15,175 19 0,-226-8 11,162-13 1,-79 6 1,-8 1 75,-168-1-81,-8 0-4,0 1 0,0-1 0,1 1-1,-1 0 1,0 1 0,0-1-1,0 1 1,0-1 0,0 1-1,5 2 1,-8-2 19</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06.620"/>
    </inkml:context>
    <inkml:brush xml:id="br0">
      <inkml:brushProperty name="width" value="0.025" units="cm"/>
      <inkml:brushProperty name="height" value="0.025" units="cm"/>
    </inkml:brush>
  </inkml:definitions>
  <inkml:trace contextRef="#ctx0" brushRef="#br0">218 32 12780,'0'0'10709,"-10"0"-6273,4 0-4042,-1-1-194,1 0 0,-1 1 0,0 0 0,0 1 0,1-1 0,-1 1 0,0 0 0,1 1 1,-1 0-1,1 0 0,-1 0 0,-10 7 0,6-1-149,0 0 0,1 1 1,1 1-1,0 0 0,-11 14 0,16-19-3,0 1 0,0 0 0,0 0 0,1 0-1,0 1 1,1-1 0,-1 1 0,1-1 0,0 1-1,1 0 1,0 0 0,-1 7 0,2-13-41,0 0 1,0 0-1,0 0 0,1 0 1,-1 0-1,0 0 0,0 0 1,1 0-1,-1-1 1,0 1-1,1 0 0,-1 0 1,1 0-1,-1 0 0,1-1 1,-1 1-1,1 0 1,0 0-1,-1-1 0,1 1 1,0 0-1,0-1 0,-1 1 1,1-1-1,0 1 1,0-1-1,1 1 0,31 2 302,-24-4-242,0 0 0,0-1 0,0-1 1,0 1-1,12-6 0,-6-1-67,0 0 0,-1 0 0,1-2 0,-2 0 0,0 0 0,0-1 0,-1-1 0,0 0 0,-1-1 0,-1 0 0,0 0 0,-1-1 0,0 0 0,9-27 0,-18 42 0,0 0 0,0 0 0,0 0 0,0 0 0,0 0 0,0 0 0,-1 0 0,1 0 0,0 0 0,0 0 0,0 0 0,0 0 0,0 0 0,0 0 0,-1 0 0,1 0 0,0 0 0,0 0 0,0 0 0,0 0 0,0 0 0,0 0 0,0-1 0,-1 1 0,1 0 0,0 0 0,0 0 0,0 0 0,0 0 0,0 0 0,0 0 0,0 0 0,0-1 0,0 1 0,0 0 0,-1 0 0,1 0 0,0 0 0,0 0 0,0 0 0,0-1 0,0 1 0,0 0 0,0 0 0,0 0 0,0 0 0,0 0 0,0 0 0,0-1 0,0 1 0,0 0 0,0 0 0,1 0 0,-9 8 0,-16 23 0,-30 55 0,47-75 0,2 0 0,-1 1 0,1-1 0,1 1 0,0 1 0,1-1 0,0 0 0,-1 25 0,4-36-41,0 0-1,0 0 1,0 0 0,0 0-1,1 0 1,-1 0 0,0 0-1,1 0 1,-1 0 0,1 0-1,-1 0 1,1 0 0,-1-1-1,1 1 1,-1 0 0,1 0-1,0-1 1,-1 1 0,1 0-1,0-1 1,0 1 0,0-1-1,0 1 1,-1-1-1,1 1 1,0-1 0,0 0-1,0 1 1,0-1 0,0 0-1,0 0 1,0 0 0,0 1-1,0-1 1,0 0 0,0 0-1,0-1 1,0 1 0,0 0-1,0 0 1,0 0 0,1-1-1,3 0-454,1 0-1,-1 0 1,1-1-1,-1 0 1,0 0 0,9-5-1,2-4-2728,1-2-1,-2 0 1,0-1-1,25-30 1,-5 4-3325</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51.068"/>
    </inkml:context>
    <inkml:brush xml:id="br0">
      <inkml:brushProperty name="width" value="0.035" units="cm"/>
      <inkml:brushProperty name="height" value="0.035" units="cm"/>
    </inkml:brush>
  </inkml:definitions>
  <inkml:trace contextRef="#ctx0" brushRef="#br0">1 1 22621,'0'0'2303,"7"0"-1296,15 2-686,0 1 1,-1 0-1,41 14 0,69 30-225,-52-16-49,-12-9-29,-35-12-13,-1 0 1,0 3-1,47 24 1,-70-31-2,1 0 1,0 0 0,-1 1-1,0 0 1,-1 0-1,0 1 1,0 0 0,0 0-1,-1 1 1,0-1 0,-1 1-1,0 1 1,0-1-1,-1 1 1,5 16 0,-5-8 16,-1 0 0,0 0 0,-1 1 0,-1-1 0,-1 0 1,-1 1-1,-3 24 0,0-19 93,-1 0 0,-1-1-1,-1 0 1,-1 0 0,-12 24 0,15-36-24,-1-1 1,0-1 0,0 1-1,-1-1 1,0 0 0,-1 0-1,0-1 1,0 0 0,-1-1-1,-16 11 1,12-10-44,0-2 0,0 1 0,0-2 0,-1 0 0,0 0 0,0-1 0,-28 3 0,39-6-50,-12 1 19,0 0 1,-19 7 0,28-7-35,1 0 1,0 0-1,0 1 1,0 0 0,0 0-1,0 0 1,0 0-1,1 1 1,-6 6-1,-9 13-1785,18-21 1842</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8:51.924"/>
    </inkml:context>
    <inkml:brush xml:id="br0">
      <inkml:brushProperty name="width" value="0.035" units="cm"/>
      <inkml:brushProperty name="height" value="0.035" units="cm"/>
    </inkml:brush>
  </inkml:definitions>
  <inkml:trace contextRef="#ctx0" brushRef="#br0">72 914 19364,'-70'38'5360,"69"-37"-4752,3-3-520,1-1 0,-1 1 0,1-1 1,-1 0-1,0 0 0,0 0 0,0 0 0,2-4 0,2-4 6,103-187 281,-60 102-294,6-9-46,186-312 45,-228 399-73,0 0 1,30-31-1,-42 48-7,0 0 0,-1 1 0,1-1 0,0 0 0,0 0 0,0 0 0,0 1-1,0-1 1,0 0 0,0 1 0,0-1 0,0 1 0,0-1 0,0 1-1,0-1 1,0 1 0,0 0 0,0-1 0,0 1 0,1 0 0,-1 0 0,0 0-1,0 0 1,0 0 0,0 0 0,1 1 0,-1-1 0,0 0 0,0 0 0,0 1-1,0-1 1,0 1 0,0-1 0,0 1 0,0-1 0,0 1 0,0 0 0,0-1-1,0 1 1,0 0 0,0 0 0,-1 0 0,2 1 0,2 5-1,0 0 1,0 0-1,-1 1 1,0-1 0,3 11-1,-2-7 7,15 54 63,18 119-1,-18-79 5,1-7-127,-1-5-930</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9:00.683"/>
    </inkml:context>
    <inkml:brush xml:id="br0">
      <inkml:brushProperty name="width" value="0.035" units="cm"/>
      <inkml:brushProperty name="height" value="0.035" units="cm"/>
    </inkml:brush>
  </inkml:definitions>
  <inkml:trace contextRef="#ctx0" brushRef="#br0">384 51 22205,'0'-3'209,"0"1"-1,0 0 1,-1 0 0,1 0 0,-1-1 0,1 1-1,-1 0 1,0 0 0,0 0 0,0 0 0,0 0-1,0 1 1,-1-1 0,1 0 0,0 0 0,-1 1-1,1-1 1,-1 1 0,0-1 0,-3-1-1,2 1-56,0 1-1,0 0 0,0 0 0,-1 0 0,1 0 0,0 0 0,-1 1 0,1 0 0,-1-1 0,1 1 0,-1 0 0,-3 1 0,-4 1-32,1 0 0,0 0 0,-1 1 0,1 1 0,0 0 1,1 0-1,-1 1 0,-9 6 0,1 2-91,0 1 1,1 0-1,0 1 1,2 1-1,0 0 1,1 2-1,-15 22 1,19-25-31,1 1 0,1 0 1,0 0-1,1 0 1,1 1-1,0 1 1,2-1-1,0 0 1,-2 27-1,5-38-55,1 0 1,0 0-1,0-1 1,1 1-1,-1 0 0,1-1 1,1 1-1,-1-1 0,1 1 1,0-1-1,0 1 0,0-1 1,1 0-1,0 0 1,0 0-1,0-1 0,1 1 1,0-1-1,-1 0 0,1 1 1,1-2-1,-1 1 1,1 0-1,-1-1 0,1 0 1,0 0-1,6 2 0,22 6-1900</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9:01.194"/>
    </inkml:context>
    <inkml:brush xml:id="br0">
      <inkml:brushProperty name="width" value="0.035" units="cm"/>
      <inkml:brushProperty name="height" value="0.035" units="cm"/>
    </inkml:brush>
  </inkml:definitions>
  <inkml:trace contextRef="#ctx0" brushRef="#br0">109 1 23253,'-2'0'163,"1"1"-1,-1 0 1,0 0 0,0 0-1,1 0 1,-1 0 0,1 0-1,-1 0 1,1 0 0,-1 0-1,1 1 1,0-1 0,-1 1-1,1-1 1,-2 4 0,-14 29 444,12-24-399,-5 11-73,0 0-1,1 1 1,1-1 0,1 2 0,1-1-1,-3 30 1,8-51-131,1 0-1,0 0 1,0 0 0,0-1 0,0 1 0,0 0-1,0 0 1,0 0 0,0 0 0,0-1 0,0 1-1,0 0 1,0 0 0,1 0 0,-1 0 0,0-1-1,1 1 1,-1 0 0,0 0 0,1-1 0,-1 1-1,1 0 1,-1-1 0,1 1 0,0 0-1,0 0 1,0-1 3,0 0 0,0 0 0,0 0 0,0 0 0,0 0 0,0 0 0,0-1 0,0 1 0,0 0 0,0 0 0,0-1 0,0 1 0,0-1 0,0 1 0,0-1 0,0 1 0,1-2 0,7-5 49,-1 0 0,13-15 0,-19 20-55,11-13 39,57-57 44,-62 65-81,0 0-1,1 0 1,-1 1 0,1 1 0,1-1-1,-1 1 1,11-3 0,-19 7-4,0 0 1,1 1 0,-1-1 0,0 1 0,1 0 0,-1-1-1,1 1 1,-1 0 0,1 0 0,-1 0 0,1 0-1,-1 0 1,0 0 0,1 0 0,-1 0 0,1 1 0,-1-1-1,1 1 1,-1-1 0,0 1 0,1-1 0,-1 1-1,0 0 1,0 0 0,1-1 0,-1 1 0,0 0-1,0 0 1,0 0 0,0 0 0,0 1 0,0-1 0,-1 0-1,1 0 1,0 0 0,0 1 0,-1-1 0,1 0-1,-1 1 1,1-1 0,0 3 0,1 6 12,-1 0 0,0 0 0,0 0 0,-2 19 0,1-15 32,0-6 0,1 27 241,-1-35-276,0 1 0,0-1 0,0 1 0,1-1 0,-1 1-1,0-1 1,0 0 0,0 1 0,1-1 0,-1 1 0,0-1 0,0 0 0,1 1 0,-1-1 0,1 0-1,-1 1 1,0-1 0,1 0 0,-1 1 0,0-1 0,1 0 0,0 1 0,0-1 3,0 0 1,0 0 0,0-1 0,0 1-1,-1 0 1,1 0 0,0 0-1,0-1 1,0 1 0,0 0 0,-1-1-1,1 1 1,0-1 0,0 1-1,-1-1 1,1 1 0,1-2 0,21-19 137,41-45 0,-46 44-123,2 1-1,1 1 1,28-22-1,-41 36-24,1 1 0,0-1 0,16-6 0,-23 12-2,0-1 0,0 0 0,0 1 0,0-1 0,0 1 0,0 0 0,0 0 0,0-1 0,0 1 0,4 1 0,-5-1 0,0 1-1,0-1 1,0 0 0,0 1-1,0-1 1,0 1 0,-1-1-1,1 1 1,0-1 0,0 1-1,0 0 1,-1-1 0,1 1-1,0 0 1,-1 0 0,1 0-1,-1-1 1,1 1 0,-1 0 0,1 0-1,-1 0 1,1 0 0,-1 1-1,2 7 1,0 0 1,-1 1-1,-1-1 0,1 0 0,-1 0 0,-1 1 0,-2 14 1,0 26 44,3-50-44,-1 0 0,1 1 0,0-1 0,0 0 0,0 1 0,0-1 0,0 0 0,0 1 0,0-1 0,0 0 1,0 1-1,0-1 0,0 0 0,0 1 0,0-1 0,0 0 0,1 1 0,-1-1 0,0 0 0,0 1 0,0-1 0,0 0 0,1 1 0,-1-1 0,0 0 0,0 0 0,1 1 0,-1-1 0,0 0 1,0 0-1,1 0 0,-1 1 0,0-1 0,1 0 0,-1 0 0,0 0 0,1 0 0,-1 0 0,0 1 0,1-1 0,-1 0 0,0 0 0,1 0 0,-1 0 0,0 0 0,1 0 0,-1 0 0,0 0 1,1 0-1,-1 0 0,0-1 0,1 1 0,-1 0 0,0 0 0,1 0 0,-1 0 0,0 0 0,1-1 0,-1 1 0,0 0 0,1-1 0,16-14 43,30-43 32,-33 39-64,1 0 0,1 1 0,26-22 0,-24 30-34,-18 10-1,1 0 0,-1 0 1,1 0-1,-1 0 0,1 0 0,-1 0 1,1 0-1,-1 0 0,1 0 0,-1 0 1,1 0-1,-1 1 0,0-1 0,1 0 1,-1 0-1,1 0 0,-1 1 0,1-1 1,-1 0-1,0 1 0,1-1 0,-1 0 0,1 1 1,0 1-149,0 0 1,-1 0 0,1 0 0,0 0-1,-1 0 1,1 0 0,-1 0-1,0 0 1,0 0 0,0 0 0,0 1-1,0-1 1,-1 4 0,-3 21-1983</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9:01.595"/>
    </inkml:context>
    <inkml:brush xml:id="br0">
      <inkml:brushProperty name="width" value="0.035" units="cm"/>
      <inkml:brushProperty name="height" value="0.035" units="cm"/>
    </inkml:brush>
  </inkml:definitions>
  <inkml:trace contextRef="#ctx0" brushRef="#br0">182 10 22365,'-2'-2'181,"-1"1"-1,1 0 1,-1 0 0,1 0-1,-1 0 1,1 0 0,-1 1 0,0-1-1,1 1 1,-1-1 0,0 1 0,0 0-1,1 0 1,-1 0 0,0 1-1,0-1 1,1 1 0,-1-1 0,0 1-1,1 0 1,-1 0 0,1 0-1,-1 0 1,1 1 0,-1-1 0,1 0-1,0 1 1,0 0 0,0 0 0,-4 3-1,-6 8-104,1 1-1,1 0 1,0 0-1,1 1 1,-14 28-1,18-33-70,1 0 0,1 0-1,0 0 1,0 0 0,1 0-1,0 1 1,1-1 0,0 1-1,1-1 1,1 21-1,-1-29-2,0 0-1,1 0 0,-1-1 1,0 1-1,1 0 0,-1-1 1,1 1-1,0 0 0,-1-1 1,1 1-1,0 0 0,0-1 0,0 1 1,0-1-1,0 0 0,1 1 1,-1-1-1,0 0 0,1 0 1,1 2-1,-2-3 2,1 1 0,-1-1 0,1 0 0,0 1 0,-1-1-1,1 0 1,0 0 0,-1 0 0,1 0 0,0 0 0,-1 0 0,1-1 0,-1 1 0,1-1 0,-1 1 0,1-1 0,2 0-1,3-3 10,0-1 0,0 1-1,0-1 1,0 0 0,-1 0-1,0-1 1,6-7 0,59-70 118,-69 82-108,-6 1-77,1 0 1,0 0 0,0 1-1,0-1 1,0 1-1,0-1 1,0 1-1,0 0 1,0 0 0,0 1-1,-5 2 1,-1 1-300,1-2-1350</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9:02.045"/>
    </inkml:context>
    <inkml:brush xml:id="br0">
      <inkml:brushProperty name="width" value="0.035" units="cm"/>
      <inkml:brushProperty name="height" value="0.035" units="cm"/>
    </inkml:brush>
  </inkml:definitions>
  <inkml:trace contextRef="#ctx0" brushRef="#br0">8 8 24213,'0'0'2299,"9"1"-552,-7 0-1740,0-1 9,0 0-1,0 0 0,0 1 0,0-1 0,0 1 0,0 0 1,0 0-1,0 0 0,0 0 0,0 0 0,0 0 1,0 0-1,-1 1 0,1-1 0,0 0 0,-1 1 0,1 0 1,-1-1-1,0 1 0,1 0 0,-1 0 0,0-1 1,0 1-1,0 0 0,0 0 0,-1 0 0,2 3 0,0 8 40,-1 0 0,1 1 0,-2-1 0,0 1 0,-1-1 0,-4 24-1,-23 75 432,13-73-338,11-30-97,1 0 0,0 0-1,0 0 1,0 0-1,-1 17 1,4-26-49,0 0 0,0 0-1,0 0 1,0 1 0,0-1 0,0 0-1,0 0 1,0 1 0,0-1 0,0 0-1,0 0 1,0 0 0,1 1 0,-1-1-1,0 0 1,0 0 0,0 0 0,0 1-1,0-1 1,0 0 0,1 0-1,-1 0 1,0 0 0,0 0 0,0 1-1,0-1 1,1 0 0,-1 0 0,0 0-1,0 0 1,0 0 0,1 0 0,-1 0-1,0 0 1,0 0 0,1 0 0,-1 0-1,0 0 1,0 0 0,0 0 0,1 0-1,-1 0 1,0 0 0,0 0 0,0 0-1,1 0 1,-1 0 0,0 0 0,0 0-1,0 0 1,1 0 0,-1 0 0,0-1-1,0 1 1,0 0 0,1 0 0,-1 0-1,0 0 1,0 0 0,0-1 0,0 1-1,1 0 1,14-12 34,-15 12-35,29-29 41,-1-1 1,-2-1 0,30-46 0,-23 31-26,-5 5-10,-15 22 0,0 0-1,1 1 1,0 1-1,34-30 1,-48 46-8,0 1 1,0 0 0,0 0-1,0-1 1,1 1 0,-1 0-1,0 0 1,0 0 0,1 0-1,-1-1 1,0 1 0,0 0-1,1 0 1,-1 0-1,0 0 1,0 0 0,1 0-1,-1-1 1,0 1 0,1 0-1,-1 0 1,0 0 0,0 0-1,1 0 1,-1 0-1,0 0 1,1 0 0,-1 0-1,0 0 1,0 1 0,1-1-1,-1 0 1,0 0 0,1 0-1,-1 0 1,0 0 0,0 0-1,1 1 1,-1-1-1,0 0 1,0 0 0,0 0-1,1 1 1,-1-1 0,0 0-1,0 1 1,2 18-15,-11 24-5,-34 105 26,42-147-5,1 0-1,0 1 0,-1-1 1,1 0-1,0 0 0,0 0 1,-1 0-1,1 0 0,0 1 1,0-1-1,0 0 0,0 0 1,1 0-1,-1 0 0,0 0 1,0 1-1,1-1 0,-1 0 1,1 0-1,-1 0 0,1 1 1,0-2-8,0 0-1,0 0 1,0 0-1,0 0 1,1 0 0,-1 0-1,0 0 1,0 0 0,0-1-1,0 1 1,0 0 0,0-1-1,0 1 1,0-1 0,0 1-1,-1-1 1,1 0 0,0 1-1,0-1 1,0 0 0,0 1-1,0-2 1,64-57-3580,-41 38 406</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9:02.372"/>
    </inkml:context>
    <inkml:brush xml:id="br0">
      <inkml:brushProperty name="width" value="0.035" units="cm"/>
      <inkml:brushProperty name="height" value="0.035" units="cm"/>
    </inkml:brush>
  </inkml:definitions>
  <inkml:trace contextRef="#ctx0" brushRef="#br0">116 14 21661,'0'-1'151,"-1"0"0,0 0 0,0 0 0,0 0 0,0 0 0,0 0 0,0 1 0,0-1 0,0 0 1,-1 0-1,1 1 0,0-1 0,0 1 0,-1-1 0,1 1 0,0 0 0,-1-1 0,1 1 0,0 0 1,-1 0-1,1 0 0,0 0 0,-1 0 0,1 0 0,0 0 0,-1 1 0,1-1 0,0 0 0,-1 1 1,1-1-1,0 1 0,-1-1 0,1 1 0,0 0 0,0-1 0,0 1 0,0 0 0,0 0 0,0 0 1,0 0-1,0 0 0,0 0 0,-1 2 0,-3 5-95,0 0 0,0 0 1,1 1-1,0-1 0,-3 12 0,-1 1-23,2 1 1,0-1-1,2 2 0,0-1 1,-1 45-1,4-65-26,1-1 0,0 1 0,1 0 0,-1 0 0,0 0-1,0-1 1,1 1 0,-1 0 0,1-1 0,-1 1 0,1 0 0,0-1 0,0 1 0,-1-1-1,1 1 1,0-1 0,1 1 0,-1-1 0,2 2 0,-1-2-2,-1 0 0,1 0-1,-1-1 1,1 1 0,0-1 0,-1 1 0,1-1-1,0 0 1,-1 1 0,1-1 0,0 0 0,0 0-1,-1 0 1,1 0 0,0-1 0,2 0 0,5-1 7,0-1 0,0-1 1,0 1-1,-1-2 0,13-7 1,-5 2 2,-2 0 1,1-1 0,-1 0-1,13-15 1,-22 21 19,0 0 0,-1-1 1,0 0-1,1 0 0,-2 0 0,1-1 0,-1 1 1,0-1-1,0 0 0,-1 0 0,0 0 0,2-12 1,-3 18-24,-1 0 0,0 0 0,0 0 0,0 0 0,0 0 1,0 0-1,0 0 0,0 0 0,0 0 0,0 0 0,0 0 1,0 0-1,0 0 0,-1 0 0,1 0 0,-1 0 0,1 0 1,0 0-1,-1 0 0,0 0 0,1 1 0,-1-1 0,0-1 1,0 2-6,0-1 1,0 1 0,0 0-1,0 0 1,0 0 0,0 0-1,0 0 1,0 0 0,0 0-1,0 0 1,1 0 0,-1 0-1,0 1 1,0-1 0,0 0-1,0 1 1,0-1 0,0 0 0,-1 2-1,-3 1 1,0 0 0,1 0 0,-1 1-1,1 0 1,0 0 0,-7 8 0,7-6 3,0 0 0,0 1 1,1-1-1,0 1 0,-3 10 1,5-16-22,1 0 1,0 0 0,-1 0 0,1 0-1,0 0 1,0 0 0,0 0 0,0 0-1,0 1 1,0-1 0,1 0 0,-1 0-1,0 0 1,0 0 0,1 0 0,-1 0-1,0 0 1,2 1 0,-1-1-29,0 0 0,0 0-1,0-1 1,0 1 0,0-1 0,0 1 0,0-1 0,0 1 0,0-1 0,0 0-1,0 1 1,1-1 0,-1 0 0,0 0 0,0 0 0,0 0 0,1 0-1,-1 0 1,0 0 0,0 0 0,2-1 0,23-4-1297</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9:02.906"/>
    </inkml:context>
    <inkml:brush xml:id="br0">
      <inkml:brushProperty name="width" value="0.035" units="cm"/>
      <inkml:brushProperty name="height" value="0.035" units="cm"/>
    </inkml:brush>
  </inkml:definitions>
  <inkml:trace contextRef="#ctx0" brushRef="#br0">174 232 20180,'-4'0'595,"-1"1"0,0 0-1,0 0 1,1 1 0,-1-1 0,1 1-1,-1 0 1,1 0 0,-7 5-1,4-2-255,2-1-1,-1 1 0,1 0 0,-1 1 0,-6 9 1,0 3-195,2 0 0,0 0 0,-12 31 0,17-39-136,1-1-1,0 1 1,1 1 0,0-1 0,1 0-1,0 1 1,0 0 0,1-1 0,0 1-1,1 12 1,0-21-8,1-1-1,-1 1 1,0 0-1,0-1 0,1 1 1,-1 0-1,1-1 1,-1 1-1,1-1 1,0 1-1,0-1 1,0 1-1,-1-1 1,1 1-1,1-1 1,-1 0-1,0 1 0,0-1 1,0 0-1,1 0 1,-1 0-1,1 0 1,-1 0-1,0 0 1,1-1-1,0 1 1,-1 0-1,1-1 1,-1 1-1,1-1 0,0 1 1,-1-1-1,1 0 1,0 0-1,3 0 1,1-1 0,0 1 0,0-2 0,0 1 1,0-1-1,0 0 0,0 0 0,0 0 1,9-7-1,5-4 6,-1 0 0,-1-1 0,0-2 0,-1 1 0,-1-2 0,0 0 0,-2-1 0,16-24 0,-8 8 55,-2-2 0,-1 1 0,26-73 1,-37 83 85,-1 0 0,-1-1 0,5-44 0,-12 57-58,-2 14-29,-6 18-32,-16 45-10,4 2 0,-19 99-1,38-153-14,0 1 0,1-1-1,1 0 1,0 1 0,2 13-1,-2-23-1,0-1-1,1 0 0,-1 1 0,1-1 1,-1 0-1,1 0 0,0 0 0,0 0 0,0 0 1,0 0-1,0 0 0,0 0 0,0 0 1,1 0-1,-1 0 0,1-1 0,-1 1 1,1 0-1,0-1 0,0 0 0,0 1 0,-1-1 1,1 0-1,0 0 0,1 0 0,-1 0 1,0 0-1,0-1 0,0 1 0,0-1 0,1 1 1,-1-1-1,0 0 0,5 0 0,0 0 1,1-2-1,-1 1 1,1-1-1,-1 0 1,0 0-1,0-1 1,0 0-1,0-1 1,0 1-1,6-6 1,11-7 4,26-26 1,-43 37-5,32-29 14,-2-2 1,-1-2 0,-1-1 0,46-69-1,-73 93 1,-15 31-8,-54 227 40,60-235-44,-6 34 7,7-40-11,0-1 0,0 1 0,0-1 0,0 1 0,0-1 0,0 1 1,0-1-1,1 1 0,-1-1 0,1 1 0,-1-1 0,1 1 0,-1-1 1,1 1-1,0-1 0,0 0 0,-1 1 0,1-1 0,0 0 0,0 0 1,0 0-1,2 1 0,-2-1-6,1-1-1,-1 0 1,0 0 0,1 1 0,-1-1-1,1 0 1,-1 0 0,0-1 0,1 1-1,-1 0 1,0 0 0,1-1 0,-1 1-1,0-1 1,1 1 0,-1-1 0,0 1-1,0-1 1,1 0 0,-1 0-1,0 1 1,0-1 0,0 0 0,2-2-1,1-1-56,27-22-355,4-13 478</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9:04.177"/>
    </inkml:context>
    <inkml:brush xml:id="br0">
      <inkml:brushProperty name="width" value="0.035" units="cm"/>
      <inkml:brushProperty name="height" value="0.035" units="cm"/>
    </inkml:brush>
  </inkml:definitions>
  <inkml:trace contextRef="#ctx0" brushRef="#br0">79 24 21517,'-1'-23'5897,"-1"27"-5220,-6 25-538,1 1 1,-5 43-1,7-35-118,-15 101 501,-2 154 0,22-280-510,-1-10-6,1 1 1,0-1-1,0 1 1,0-1 0,0 1-1,1-1 1,-1 1-1,1-1 1,2 6 0,-3-9-5,0 0 0,0 0 0,0 0 0,0 1 0,1-1 0,-1 0 0,0 0 0,0 0 0,0 0 0,1 0 0,-1 1 0,0-1 0,0 0 0,1 0 0,-1 0 0,0 0 0,0 0 0,0 0 1,1 0-1,-1 0 0,0 0 0,0 0 0,1 0 0,-1 0 0,0 0 0,0 0 0,1 0 0,-1 0 0,0 0 0,0 0 0,1 0 0,-1 0 0,0-1 0,0 1 0,0 0 0,1 0 0,-1 0 0,0 0 0,0 0 1,0-1-1,0 1 0,1 0 0,-1 0 0,0 0 0,0-1 0,0 1 0,0 0 0,0 0 0,0 0 0,1-1 0,8-14 79,3-12-28,-1 0-1,-1-1 1,-1 0-1,-2-1 1,-1 1-1,-1-1 1,-1-1 0,-2 1-1,-1 0 1,-1-1-1,-6-37 1,3 49-50,3 18-3,0 0 0,0 0-1,0 1 1,0-1 0,0 0-1,0 0 1,0 0-1,0 0 1,0 0 0,0 0-1,-1 0 1,1 0 0,0 0-1,0 0 1,0 0-1,0 0 1,0 1 0,0-1-1,0 0 1,0 0 0,0 0-1,0 0 1,0 0-1,0 0 1,0 0 0,0 0-1,0 0 1,0 0 0,0 0-1,0 0 1,-1 0-1,1 0 1,0 0 0,0 0-1,0 0 1,0 0 0,0 0-1,0 0 1,0 0-1,0 0 1,0 0 0,0 0-1,0 0 1,-1 0 0,1 0-1,0 0 1,0 0-1,0 0 1,0 0 0,0 0-1,0 0 1,0 0 0,0 0-1,0 0 1,0 0-1,0 0 1,0 0 0,0 0-1,0 0 1,-1 0 0,1 0-1,0-1 1,0 1-1,0 0 1,0 0 0,-4 30-49,3-17 42,1-1-1,0 0 1,1 0-1,0 1 1,4 18-1,-4-29 8,0 1 0,0 0 0,0 0 0,0-1 0,0 1 0,1 0 0,-1-1 0,1 1 0,0-1 0,0 0 0,0 1 0,0-1 0,0 0 0,0 0 0,0 0-1,1-1 1,-1 1 0,1-1 0,-1 1 0,1-1 0,0 0 0,-1 0 0,1 0 0,0 0 0,0 0 0,0-1 0,0 1 0,-1-1 0,5 1 0,2-2-1,-1 0 1,1 0-1,0 0 1,0-1-1,-1 0 1,1-1-1,-1 0 1,0 0-1,1-1 1,8-6-1,12-7 11,32-27 0,-53 38-4,9-9 9,-16 15-15,-1 0 0,0 0 0,0 0 0,1-1 0,-1 1 0,0 0-1,0 0 1,1 0 0,-1 0 0,0 0 0,0 0 0,1 0 0,-1 0-1,0 0 1,1 0 0,-1-1 0,0 1 0,0 1 0,1-1 0,-1 0-1,0 0 1,1 0 0,-1 0 0,0 0 0,0 0 0,1 0 0,-1 0-1,0 0 1,0 0 0,1 1 0,-1-1 0,0 0 0,0 0 0,1 0 0,-1 1-1,0-1 1,0 0 0,0 0 0,1 0 0,-1 1 0,0-1 0,0 0-1,0 1 1,0-1 0,0 0 0,0 0 0,1 1 0,-1-1 0,0 0-1,0 0 1,0 1 0,0-1 0,0 0 0,0 1 0,0 13-12,1 0 1,-2 0-1,0-1 0,-4 25 1,-2 11 1,5-29 10,0 7-1,1 53 0,1-73 1,1 1 1,0-1 0,0 0 0,1 1 0,0-1-1,1 0 1,-1 0 0,1 0 0,0-1-1,1 1 1,0-1 0,5 7 0,12 9 5,-18-20-5,0 1 0,0-1 0,-1 1 1,1 0-1,-1 0 0,1 0 0,-1 0 0,0 1 0,0-1 0,-1 0 0,1 1 0,-1-1 0,1 1 0,0 4 0,-1 0 25,0 1 0,0-1 0,-1 0-1,0 0 1,-1 0 0,0 0 0,0 0-1,0 0 1,-5 11 0,6-17-17,-1 0 0,1-1 0,-1 1 0,0 0-1,1 0 1,-1-1 0,0 1 0,0 0 0,0-1 0,-1 1 0,1-1 0,0 1 0,0-1 0,-1 0 0,1 0 0,-1 1 0,1-1-1,-1 0 1,0 0 0,1 0 0,-1-1 0,0 1 0,0 0 0,0-1 0,1 1 0,-1-1 0,0 0 0,0 1 0,0-1-1,0 0 1,0 0 0,0 0 0,0 0 0,0-1 0,1 1 0,-1 0 0,0-1 0,0 1 0,0-1 0,0 0 0,1 0-1,-1 0 1,0 0 0,-2-2 0,-2 0 29,1-1 0,0-1-1,0 1 1,0-1 0,1 1 0,-1-1-1,1-1 1,0 1 0,1-1-1,-1 1 1,1-1 0,0 0 0,-2-8-1,1 4-34,0 0 0,2 0 0,-1-1 0,1 1 0,1 0 0,0-1 0,0-17 0,2 21-17,0-1-1,1 0 1,0 1-1,1-1 0,-1 1 1,1 0-1,1 0 0,-1 0 1,1 0-1,0 1 1,1-1-1,0 1 0,0 0 1,11-10-1,6-3-661,1 1-1,40-25 1,-20 16-847</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9:04.685"/>
    </inkml:context>
    <inkml:brush xml:id="br0">
      <inkml:brushProperty name="width" value="0.035" units="cm"/>
      <inkml:brushProperty name="height" value="0.035" units="cm"/>
    </inkml:brush>
  </inkml:definitions>
  <inkml:trace contextRef="#ctx0" brushRef="#br0">141 16 16684,'0'0'3598,"-14"-8"3509,1 4-7270,-1 1 1517,-42 2-73,25 1-1264,20 10-1617,9-10 1904</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06.962"/>
    </inkml:context>
    <inkml:brush xml:id="br0">
      <inkml:brushProperty name="width" value="0.025" units="cm"/>
      <inkml:brushProperty name="height" value="0.025" units="cm"/>
    </inkml:brush>
  </inkml:definitions>
  <inkml:trace contextRef="#ctx0" brushRef="#br0">197 49 10602,'0'0'4794,"2"-8"-395,6-25-753,-8 32-3594,0 1-1,0 0 1,0 0 0,0-1 0,0 1-1,0 0 1,-1-1 0,1 1 0,0 0-1,0 0 1,0-1 0,0 1 0,0 0-1,0 0 1,-1-1 0,1 1 0,0 0-1,0 0 1,0-1 0,-1 1 0,1 0-1,0 0 1,0 0 0,0-1 0,-1 1-1,1 0 1,0 0 0,-1 0-1,1 0 1,0 0 0,0 0 0,-1 0-1,1 0 1,0-1 0,-1 1 0,1 0-1,0 0 1,0 0 0,-1 0 0,1 0-1,0 1 1,-1-1 0,1 0 0,0 0-1,0 0 1,-1 0 0,1 0 0,0 0-1,-1 0 1,1 1 0,0-1 0,0 0-1,0 0 1,-1 0 0,-14 8 492,1 1-239,1 1 1,0 0-1,1 1 1,0 0-1,1 1 1,0 0-1,1 1 1,-12 19-1,21-31-273,0 0 1,1 0-1,-1 1 1,0-1-1,1 0 1,-1 1-1,1-1 0,0 0 1,-1 1-1,1-1 1,0 1-1,0-1 1,0 0-1,0 1 0,0 2 1,0-3-18,1 0 0,-1-1 0,0 1-1,1 0 1,-1-1 0,1 1 0,-1-1 0,1 1 0,-1 0 0,1-1 0,-1 1 0,1-1 0,0 1 0,-1-1-1,1 0 1,0 1 0,-1-1 0,1 0 0,0 1 0,-1-1 0,2 0 0,5 2 8,0-1 0,0-1 0,-1 0 0,1 0 0,10-1 0,1 0-143,2 1-394,62 3-3858,-78-2 4204,1-1-1,-1 1 1,1 0 0,-1 1 0,1-1-1,-1 1 1,0 0 0,0 0 0,0 0-1,0 0 1,0 1 0,0 0 0,0 0-1,4 4 1,-7-5 309,0-1 1,0 1-1,0 0 0,0 0 0,0-1 1,0 1-1,-1 0 0,1 0 1,-1 0-1,1 0 0,-1 0 0,0 0 1,1 0-1,-1 0 0,0 0 0,-1 0 1,1 0-1,0 0 0,0-1 0,-1 1 1,1 0-1,-1 0 0,0 0 0,1 0 1,-1 0-1,0-1 0,0 1 1,0 0-1,0-1 0,-1 1 0,1-1 1,0 1-1,-1-1 0,-1 2 0,-7 7 864,0-2 0,-1 1 0,-20 12 1,22-15-912,-14 9 295,-62 38-64,76-49-341,0 1-1,0-1 1,0-1-1,-1 0 1,1 0-1,-1-1 1,-16 2-1,9-6-1558,9-7-3122,4-10-4795</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9:05.407"/>
    </inkml:context>
    <inkml:brush xml:id="br0">
      <inkml:brushProperty name="width" value="0.035" units="cm"/>
      <inkml:brushProperty name="height" value="0.035" units="cm"/>
    </inkml:brush>
  </inkml:definitions>
  <inkml:trace contextRef="#ctx0" brushRef="#br0">180 31 20420,'-3'-4'535,"-1"1"-1,1 1 0,0-1 0,-1 0 0,1 1 1,-1 0-1,0 0 0,0 0 0,0 0 0,-8-2 1,9 3-445,1 1 1,-1 0-1,1 0 1,-1-1-1,1 2 1,-1-1-1,0 0 1,1 1 0,-1-1-1,1 1 1,-1 0-1,1-1 1,0 1-1,-1 0 1,1 1-1,0-1 1,0 0-1,-1 1 1,1-1-1,-2 3 1,-4 4-52,0 1-1,1 0 1,0 0-1,1 1 1,0 0 0,0 0-1,1 1 1,0-1 0,1 1-1,0 0 1,1 0-1,0 0 1,1 1 0,0-1-1,1 1 1,0-1-1,1 1 1,0 0 0,3 20-1,-3-30-30,0-1-1,1 1 1,-1-1-1,0 0 1,1 1-1,-1-1 1,1 0-1,-1 1 1,1-1-1,0 0 1,-1 1-1,1-1 1,0 0-1,0 0 1,0 0-1,0 0 1,0 0-1,0 0 1,0 0-1,0 0 1,0 0-1,1-1 1,-1 1-1,0 0 1,1-1-1,-1 1 1,0-1-1,1 1 1,-1-1-1,0 0 1,1 1-1,-1-1 1,1 0-1,-1 0 1,1 0-1,-1 0 1,1 0-1,-1-1 1,0 1-1,1 0 1,1-1-1,5-2 10,0 0 0,-1 0-1,1-1 1,-1 0 0,0 0 0,8-6-1,15-13 39,51-53-1,-54 48-21,52-40-1,-78 68-32,-1-1 1,1 0 0,0 1 0,0-1-1,-1 0 1,1 1 0,0-1 0,0 1-1,0-1 1,0 1 0,0 0 0,0-1 0,0 1-1,-1 0 1,1 0 0,0 0 0,0 0-1,0-1 1,0 1 0,0 0 0,0 1-1,0-1 1,0 0 0,0 0 0,0 0-1,2 1 1,-2 0-1,0 0 1,-1 0-1,1 1 0,0-1 0,0 0 1,-1 0-1,1 0 0,-1 1 0,1-1 1,-1 0-1,1 1 0,-1-1 0,0 0 1,0 1-1,0-1 0,0 3 1,0 10 0,-1-1 0,-4 27 0,3-33 3,-6 34 9,4-20 12,-5 45 1,9-64-24,0-1 1,0 0-1,0 0 1,0 1-1,0-1 1,0 0 0,0 1-1,0-1 1,0 0-1,1 0 1,-1 1-1,0-1 1,1 0-1,-1 0 1,1 0-1,0 1 1,-1-1 0,1 0-1,0 0 1,0 0-1,0 0 1,-1 0-1,1 0 1,2 1-1,-2-2 3,1 0-1,-1 1 0,1-1 0,0 0 0,-1 0 1,1 0-1,-1 0 0,1 0 0,-1 0 1,1 0-1,0-1 0,-1 1 0,1 0 0,-1-1 1,1 1-1,2-2 0,8-5 21,-1 0 0,1 0 0,16-14 0,-23 17-22,61-52 55,-39 32-45,1 1 1,1 1-1,36-20 0,-63 41-13,0-1 0,0 1 0,0 1 0,0-1 0,0 0 0,1 0 0,-1 1 0,0-1 0,0 1 0,5 0 0,-7 0 1,1 0-1,0 0 1,-1 0-1,1 0 0,-1 0 1,1 1-1,-1-1 1,1 0-1,-1 0 0,1 1 1,-1-1-1,1 0 1,-1 1-1,1-1 0,-1 1 1,1-1-1,-1 0 0,0 1 1,1-1-1,-1 1 1,0-1-1,1 1 0,-1 0 1,0-1-1,0 1 1,1 0-1,0 4 5,-1 1 0,0-1 0,0 1 0,0-1 0,0 1-1,-1-1 1,-1 7 0,0-6 2,2 0 0,-1 0 0,1 1 0,0 7 0,0-13-6,0 0-1,0 0 1,0 0-1,0 0 0,0 0 1,0 0-1,1 0 1,-1 0-1,0 0 1,1 0-1,-1 0 0,0 0 1,1 0-1,0 0 1,-1 0-1,1 0 0,-1-1 1,1 1-1,0 0 1,0 0-1,-1-1 0,1 1 1,0 0-1,0-1 1,0 1-1,0-1 1,0 1-1,0-1 0,0 0 1,0 1-1,0-1 1,0 0-1,0 0 0,0 1 1,0-1-1,0 0 1,0 0-1,0 0 0,0 0 1,0-1-1,0 1 1,0 0-1,0 0 0,0-1 1,0 1-1,1-1 1,4-2-1,0 0 0,-1 0-1,1 0 1,-1-1 0,0 0 0,7-7 0,95-96-1928,-68 68 2105</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9:06.099"/>
    </inkml:context>
    <inkml:brush xml:id="br0">
      <inkml:brushProperty name="width" value="0.035" units="cm"/>
      <inkml:brushProperty name="height" value="0.035" units="cm"/>
    </inkml:brush>
  </inkml:definitions>
  <inkml:trace contextRef="#ctx0" brushRef="#br0">67 385 21637,'-31'26'5333,"27"-21"-4954,0 0 0,0-1 0,0 2-1,-3 6 1,5-9-371,0 1 0,0-1 1,1 1-1,0-1 0,0 1 0,0 0 1,0 0-1,1-1 0,-1 1 1,1 0-1,0 0 0,0 0 0,0 0 1,1-1-1,-1 1 0,1 0 0,0 0 1,2 5-1,-2-7-8,-1-1 0,1 0 0,0 0 0,-1 0 0,1 1 0,0-1 0,0 0 1,0 0-1,0 0 0,0 0 0,0-1 0,0 1 0,0 0 0,1 0 0,-1-1 0,0 1 0,0 0 0,1-1 0,-1 0 1,0 1-1,1-1 0,-1 0 0,0 1 0,1-1 0,-1 0 0,1 0 0,-1 0 0,0 0 0,1 0 0,-1-1 0,1 1 1,-1 0-1,0-1 0,2 0 0,6-1 13,0-2 0,0 1 0,16-9 0,-20 9-9,33-17 27,-20 9-20,0 2 0,0 0-1,1 1 1,29-8 0,-48 16-10,1 0-1,-1-1 1,1 1 0,-1 0 0,1 0-1,-1 0 1,1 0 0,-1 0 0,1 0-1,0 0 1,-1 0 0,1 0 0,-1 0-1,1 0 1,-1 0 0,1 1 0,-1-1-1,1 0 1,-1 0 0,1 0 0,-1 1-1,1-1 1,-1 0 0,0 1 0,1-1-1,-1 0 1,1 1 0,-1-1 0,0 0-1,1 1 1,-1-1 0,0 1 0,0-1-1,1 1 1,-1-1 0,0 1 0,0-1-1,1 1 1,-1-1 0,0 1 0,0-1-1,0 1 1,0-1 0,0 1 0,0-1-1,0 1 1,0-1 0,0 1 0,0-1-1,0 1 1,0-1 0,-1 1 0,1-1 0,0 1-1,0-1 1,-1 2 0,-13 35 36,11-30-28,2-6-7,0 1 0,0 0 0,1-1 0,-1 1 0,1 0 0,-1 0 0,1-1 0,0 1 0,0 0 0,0 0 0,0 0 0,0-1 0,0 3 0,0-3-1,1-1 0,-1 1-1,0-1 1,0 1-1,1-1 1,-1 1-1,0-1 1,1 0 0,-1 1-1,0-1 1,1 1-1,-1-1 1,1 0-1,-1 1 1,1-1-1,-1 0 1,1 0 0,-1 1-1,1-1 1,-1 0-1,1 0 1,-1 0-1,1 0 1,-1 1-1,1-1 1,-1 0 0,2 0-1,2-1 4,0 1 0,0-1-1,0 0 1,0 0 0,-1 0 0,1-1-1,0 1 1,0-1 0,5-4 0,5-3 23,-1 0 1,0-1-1,-1-1 1,0 0-1,-1 0 1,0-1-1,13-19 1,-11 12-2,-1-1-1,-1 0 1,-1-1-1,13-36 1,-24 58-43,1 0 0,0 0 0,0 0 1,-1 0-1,1 0 0,0 0 1,0 1-1,0-1 0,0 0 0,1 0 1,-1 0-1,0 0 0,0 0 0,1 0 1,-1 0-1,0 0 0,1 0 0,-1 0 1,1 0-1,0 0 0,-1 0 1,1 0-1,0-1 0,-1 1 0,1 0 1,0 0-1,0-1 0,0 1 0,1 1 1,0-1-31,0-1 0,-1 1 1,1 0-1,0-1 1,0 1-1,0-1 1,0 0-1,0 1 0,-1-1 1,1 0-1,0 0 1,0 0-1,0 0 0,0-1 1,0 1-1,0-1 1,0 1-1,-1-1 0,1 1 1,0-1-1,2-1 1,6-4-36,-1 0 1,1-1 0,-1 0 0,-1 0 0,1-1 0,-1-1-1,12-16 1,-1 0 105,25-47 0,-15 8 189,-27 58-110,1 0 1,-2-1-1,1 1 0,-1-1 1,0 1-1,0-1 0,-1 0 1,0-7-1,-3 8 409,-3 11-229,-5 13-56,-4 21-7,0 1 0,3 1 1,2 0-1,-8 58 0,16-89-192,1 0 0,-1 1 0,2-1 0,0 0 0,0 0 0,3 15 0,-3-23-27,0-1 0,1 1 0,0 0 0,-1 0-1,1 0 1,0 0 0,0-1 0,0 1 0,0 0 0,0-1 0,0 1 0,1-1 0,-1 1 0,0-1 0,1 0 0,2 2 0,-2-2-1,0 0 1,0 0-1,1-1 0,-1 1 1,0 0-1,1-1 0,-1 0 1,0 1-1,1-1 0,-1 0 1,1-1-1,-1 1 0,0 0 1,1-1-1,-1 1 0,5-2 1,5-3 5,1 0 0,0 0 0,-1-2 1,0 1-1,-1-2 0,0 1 0,19-18 0,-8 5 25,0-2 0,26-35 0,-25 25 16,-2-1 0,29-64 1,-32 59-34,-17 36-22,-3 4-262,0 0 109,-1 1 0,1-1 0,0 0 0,1 1 0,-1-1 0,0 1 0,1 0 0,-1-1-1,0 4 1,-6 8-784,-14 22-1587,-3 6-306</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9:06.255"/>
    </inkml:context>
    <inkml:brush xml:id="br0">
      <inkml:brushProperty name="width" value="0.035" units="cm"/>
      <inkml:brushProperty name="height" value="0.035" units="cm"/>
    </inkml:brush>
  </inkml:definitions>
  <inkml:trace contextRef="#ctx0" brushRef="#br0">0 82 17756,'5'30'2464,"0"-7"329,1-1-817,4-11-639,0-5-217,6-12-768,4-8-208,7-15-184,-1-5-416,1-11-1289,-8 0 4042</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9:06.961"/>
    </inkml:context>
    <inkml:brush xml:id="br0">
      <inkml:brushProperty name="width" value="0.035" units="cm"/>
      <inkml:brushProperty name="height" value="0.035" units="cm"/>
    </inkml:brush>
  </inkml:definitions>
  <inkml:trace contextRef="#ctx0" brushRef="#br0">1 578 16900,'4'3'795,"0"-1"0,1-1 1,-1 1-1,1-1 1,-1 0-1,10 2 1,-8-3-496,-1 0 0,1-1 1,0 0-1,-1 1 0,1-2 0,-1 1 1,0-1-1,0 1 0,6-4 1,-3 1-119,0 1 1,0-2 0,-1 1-1,0-1 1,0 0-1,0-1 1,0 0 0,-1 0-1,6-8 1,-10 12-132,0 0 0,0-1 0,0 1 1,-1-1-1,1 1 0,-1-1 0,0 0 0,1 1 0,-1-1 1,-1 0-1,1 0 0,0 0 0,-1 0 0,1 0 1,-1 0-1,0 0 0,0 0 0,0 0 0,-1 0 0,1 0 1,-1 0-1,1 0 0,-1 0 0,0 1 0,0-1 1,0 0-1,0 0 0,-1 1 0,1-1 0,-3-2 1,3 3-33,0 1 1,0-1 0,0 1 0,0 0-1,-1-1 1,1 1 0,-1 0 0,1 0-1,-1-1 1,1 1 0,-1 0 0,1 1-1,-1-1 1,0 0 0,0 0 0,1 1 0,-1-1-1,0 1 1,0-1 0,0 1 0,-2 0-1,1 0-11,1 1-1,-1-1 1,0 1 0,1 0-1,-1 0 1,1 0-1,0 0 1,-1 0-1,1 1 1,0-1 0,0 0-1,0 1 1,-3 2-1,-3 4-9,1 0 0,1 0 0,-1 1 0,1-1-1,0 1 1,-5 14 0,5-10 9,1 0 1,0 0-1,-4 22 0,8-31-6,0 1 0,1 0 0,-1-1 0,1 1 0,0 0 0,0 0 0,0-1 0,1 1 0,0 0 0,0 0 0,0-1 0,0 1 0,1-1 0,2 5 0,-3-7-1,0 0 0,1-1 0,-1 1 0,1 0 0,-1-1 0,1 1 0,-1-1 0,1 0 0,0 0 0,0 0 0,0 0 0,0 0 0,0 0 0,0 0 0,0 0 0,0-1 0,0 1 0,0-1 0,0 1 0,1-1 0,-1 0 0,0 0 0,0 0 0,0 0 0,0-1 1,1 1-1,-1 0 0,0-1 0,0 1 0,3-2 0,4-2 2,1 0 1,0 0 0,-1 0 0,0-2 0,11-6-1,24-23 18,-1-1-1,-2-2 0,-2-2 0,39-50 0,-54 60 19,-2-1-1,0-1 0,18-37 0,-32 51-5,0 1-1,-1-1 1,-1 0-1,0-1 1,-2 0-1,0 1 1,-1-1-1,1-22 0,-4 32-1,1 7-19,-1 1 0,0-1-1,0 0 1,0 0 0,0 0 0,0 0 0,0 0 0,0 0 0,-1 0 0,1 1-1,-1-1 1,1 0 0,-1 0 0,0 0 0,1 1 0,-1-1 0,0 0 0,-1-1-1,1 3-7,1 0 0,0 0 0,-1 0 0,1 0 0,0 0 0,0 0 0,-1 0 0,1 0 0,0 0 0,0 0 0,-1 0 0,1 0 0,0 0 0,-1 0 0,1 0 0,0 0 0,0 0 0,-1 0 0,1 0 0,0 0 0,0 0 0,-1 1 0,1-1 0,0 0 0,0 0 0,-1 0 0,1 0 0,0 1 0,0-1 0,0 0 0,0 0 0,-1 1 0,1-1 0,0 0 0,0 1 0,-7 9 4,6-8 1,-8 18 1,0 1 0,1 0 0,1 0 0,1 1 0,1 0 0,1 0 0,-2 30 0,6-32-5,1 0-1,1-1 1,1 1 0,1-1-1,0 0 1,1 0-1,14 31 1,-11-30-24,-1 0 1,-1 1-1,-1 0 0,-1 0 1,4 40-1,-8-59-106,-2-3 104,1 0-1,0 0 1,-1 0-1,1 1 1,0-2-1,0 1 1,-1 0-1,1 0 1,0 0-1,0-1 0,-1-1 1,0 0-18,-15-18-25,2-1 0,0 0 0,-20-42 0,-22-76 427,53 129-305,1 6-12,2 1 0,-1-1-1,0-1 1,1 1-1,-1-9 1,2 13-39,0 0 1,0-1-1,0 1 1,0 0-1,0 0 0,1-1 1,-1 1-1,0 0 1,1 0-1,-1-1 0,1 1 1,0 0-1,-1 0 1,1 0-1,0 0 1,0 0-1,-1 0 0,1 0 1,0 0-1,0 0 1,0 0-1,0 0 0,0 1 1,0-1-1,1 0 1,-1 1-1,2-2 1,8-1-5,0 0 1,0 1 0,0 0-1,0 0 1,0 1 0,0 1 0,13 0-1,11 0 33,22-4-232,9-2-647</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9:08.367"/>
    </inkml:context>
    <inkml:brush xml:id="br0">
      <inkml:brushProperty name="width" value="0.035" units="cm"/>
      <inkml:brushProperty name="height" value="0.035" units="cm"/>
    </inkml:brush>
  </inkml:definitions>
  <inkml:trace contextRef="#ctx0" brushRef="#br0">1871 269 17492,'-29'-18'356,"0"1"1,-1 2-1,-1 1 0,0 1 1,-1 2-1,0 1 0,-1 1 1,-47-6-1,38 11-117,-1 2 0,0 1 0,1 3 1,-1 1-1,1 2 0,-53 13 0,-11 10 344,-170 68 0,-92 75 14,326-150-592,0 3 1,-51 39-1,73-47-4,0 1 0,2 0 0,0 2 0,0 0-1,-28 43 1,27-29-8,2 0 1,1 2-1,1 0 0,2 1 0,2 1 1,1-1-1,1 2 0,3-1 0,1 1 1,2 0-1,1 0 0,2 0 0,8 63 0,-3-76 6,0 1-1,2-1 1,1-1-1,1 0 0,1 0 1,1 0-1,1-2 1,1 1-1,0-2 0,2 1 1,26 27-1,0-7 12,2-1 0,1-2 1,95 62-1,-98-74-11,2-2-1,0-2 1,66 26 0,-78-38-2,1-1 0,1-2-1,0-1 1,0-1 0,64 1 0,-45-8 2,0-3 0,0-2 0,0-3-1,-1-2 1,0-2 0,-1-2 0,-1-2 0,57-29 0,3-9 172,-3-5 0,139-103 0,-118 71 155,-4-6 1,132-135 0,-230 206-201,-1 0 0,-2-2 1,-1 0-1,-1-2 1,29-57-1,-41 69 6,-1 1 1,0-1-1,-2 0 0,0-1 1,-1 1-1,-1-1 1,-1 0-1,0 0 0,-2 0 1,0 0-1,-1 0 1,-5-22-1,0 17-15,-1 0 1,-1 0-1,-2 1 1,0 1-1,-1-1 1,-2 1-1,0 1 1,-1 1-1,-21-25 0,3 10-63,-1 1 0,-1 1 0,-2 2-1,-43-28 1,38 31-57,-2 2-1,-1 2 1,-1 2 0,-1 2-1,-1 2 1,-51-14-1,57 23-60,0 1-1,-1 2 0,0 2 0,0 1 1,0 3-1,0 1 0,-73 10 1,68-1 279,2 3 0,-56 20 0,-111 51 647</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9:40.267"/>
    </inkml:context>
    <inkml:brush xml:id="br0">
      <inkml:brushProperty name="width" value="0.035" units="cm"/>
      <inkml:brushProperty name="height" value="0.035" units="cm"/>
    </inkml:brush>
  </inkml:definitions>
  <inkml:trace contextRef="#ctx0" brushRef="#br0">14 50 21237,'-9'36'5165,"8"24"-3685,1-29-975,10 394 495,0-60-874,-10-362 26,-1-9-53,-6-19-44,2 0 0,1-1-1,-1-28 1,3-82-27,2 89-14,0 35-11,0-78 12,14-106 1,-11 170-19,2 1 0,0-1 1,2 1-1,0 0 0,2 1 1,1 0-1,1 1 0,0-1 0,16-20 1,-22 37-2,1 0 0,0 0 0,0 0 0,0 1 0,1 0 1,0 1-1,0-1 0,0 1 0,1 1 0,-1-1 0,1 1 0,0 1 0,15-5 1,-15 6-3,-1 0 1,1 1 0,0 0-1,0 1 1,-1 0-1,1 0 1,0 0 0,0 1-1,-1 1 1,1-1 0,0 1-1,-1 0 1,0 1-1,1 0 1,11 6 0,-13-5 13,0 0 0,0 1 1,0 0-1,0 0 0,-1 0 1,0 1-1,0 0 0,-1 0 0,1 0 1,-1 0-1,0 1 0,-1 0 1,0 0-1,0 0 0,0 0 1,-1 0-1,0 0 0,-1 1 1,1-1-1,-1 1 0,-1-1 0,0 1 1,0 12-1,-1-12 34,1 0 0,-1 1 0,0-1 0,-1 0 0,0 0 0,0 0 0,-1 0 0,0-1 0,0 1 0,-1-1 1,0 0-1,0 0 0,-1 0 0,0 0 0,0-1 0,0 1 0,-1-2 0,0 1 0,0 0 0,-1-1 0,-10 6 0,6-6-6,1 0 0,-1-1 0,0-1 0,-1 0 0,1 0 0,0-1 0,-1-1 0,-21 1 0,26-2-61,1 0 0,-1-1 0,0 1 1,0-2-1,0 1 0,0-1 0,1 0 0,-1 0 0,1 0 1,-1-1-1,1 0 0,0-1 0,0 1 0,1-1 0,-11-9 1,4-7-975,8 0-699</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9:42.369"/>
    </inkml:context>
    <inkml:brush xml:id="br0">
      <inkml:brushProperty name="width" value="0.035" units="cm"/>
      <inkml:brushProperty name="height" value="0.035" units="cm"/>
    </inkml:brush>
  </inkml:definitions>
  <inkml:trace contextRef="#ctx0" brushRef="#br0">0 0 28054,'0'0'983,"7"2"0,16 13-800,-1 2 1,24 22-1,-24-19-172,45 31 0,-42-37-17,1-2-1,0 0 1,1-2 0,0-1 0,37 7 0,-3 1-756,-41-12-497</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9:42.632"/>
    </inkml:context>
    <inkml:brush xml:id="br0">
      <inkml:brushProperty name="width" value="0.035" units="cm"/>
      <inkml:brushProperty name="height" value="0.035" units="cm"/>
    </inkml:brush>
  </inkml:definitions>
  <inkml:trace contextRef="#ctx0" brushRef="#br0">17 0 29198,'-4'24'464,"3"8"-304,-2 5-64,0 8-64,0 3-16,0 10-16,7 2 8,-2 4-8,-2 1 16,1-4-8,-4-2 0,3-6 0,5-3 0,0-7-24,0-10-168,-4-14-992,-1-12-1040</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9:45.761"/>
    </inkml:context>
    <inkml:brush xml:id="br0">
      <inkml:brushProperty name="width" value="0.035" units="cm"/>
      <inkml:brushProperty name="height" value="0.035" units="cm"/>
    </inkml:brush>
  </inkml:definitions>
  <inkml:trace contextRef="#ctx0" brushRef="#br0">0 1 21317,'0'0'4220,"1"6"-1344,2 21-2498,1 0 1,2 0 0,14 43 0,-1-3-238,-13-44-115,13 45 25,-17-63-47,0 0 0,1 0 1,-1 0-1,1 0 0,0 0 1,0-1-1,1 1 0,-1-1 1,9 8-1,-10-11-4,0 0 0,-1 0-1,1 0 1,0 0 0,0-1 0,0 1-1,0 0 1,0-1 0,0 0 0,0 1-1,0-1 1,0 0 0,1 0 0,-1 0-1,0 0 1,0 0 0,0-1 0,0 1-1,0-1 1,0 1 0,0-1 0,0 0-1,0 0 1,0 0 0,-1 0 0,4-2-1,4-3-113,0 0 0,0-1-1,13-13 1,8-14-1124,3-6-835</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9:45.948"/>
    </inkml:context>
    <inkml:brush xml:id="br0">
      <inkml:brushProperty name="width" value="0.035" units="cm"/>
      <inkml:brushProperty name="height" value="0.035" units="cm"/>
    </inkml:brush>
  </inkml:definitions>
  <inkml:trace contextRef="#ctx0" brushRef="#br0">181 1 20044,'0'26'1873,"-5"9"463,-2 10-399,-4 14-401,-5 11-464,-4 12-424,-3 5-264,1 3-192,1-4-80,4-10-80,4-7-16,4-23-8,2-12 0,4-22-112,-3-14-152,5-24-568,1-14-864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07.426"/>
    </inkml:context>
    <inkml:brush xml:id="br0">
      <inkml:brushProperty name="width" value="0.025" units="cm"/>
      <inkml:brushProperty name="height" value="0.025" units="cm"/>
    </inkml:brush>
  </inkml:definitions>
  <inkml:trace contextRef="#ctx0" brushRef="#br0">96 86 17905,'0'0'10394,"-4"9"-9236,-10 33-298,13-41-825,1-1 0,0 1 0,0 0 0,0 0 0,0 0 0,0 0 1,1 0-1,-1 0 0,0 0 0,0 0 0,1 0 0,-1-1 0,0 1 0,1 0 1,-1 0-1,1 0 0,-1 0 0,1-1 0,-1 1 0,1 0 0,0-1 0,-1 1 1,1 0-1,0-1 0,-1 1 0,1-1 0,0 1 0,0-1 0,0 1 1,0-1-1,-1 0 0,1 1 0,0-1 0,2 0 0,31 5 714,-31-5-651,6 0-70,1-1 0,-1 0 0,0-1 0,1 0 0,-1 0 0,0 0 0,0-1 0,-1-1-1,1 0 1,14-8 0,-19 9-25,1 1 1,-1-1-1,0 0 0,0-1 0,0 1 0,0-1 1,0 0-1,-1 0 0,0 0 0,1 0 0,-2 0 0,1-1 1,0 1-1,-1-1 0,0 0 0,0 0 0,0 0 0,-1 0 1,0 0-1,2-10 0,-3 14-3,0 0 0,0-1 0,0 1 0,0-1 0,-1 1 0,1 0 0,0 0 0,-1-1 0,1 1 0,0 0 0,-1-1 0,0 1 0,1 0 0,-1 0 0,0 0 0,1 0 0,-1 0 0,0 0 0,0 0 0,0 0 0,0 0 0,0 0 0,0 0 0,-2-1 0,0 1 0,0 0 0,0 0 0,0 0 0,0 0 0,0 0 0,-1 1 0,1-1 0,0 1 0,0 0 0,-5 0 0,-1 1 0,0 0 0,0 1 0,0 0 0,0 0 0,0 1 0,-16 7 0,8 0 0,0 1 0,1 0 0,0 1 0,0 1 0,-14 16 0,23-22 0,1 0 0,0 1 0,0-1 0,0 1 0,1 0 0,1 1 0,-1-1 0,1 1 0,1 0 0,-1 0 0,2 0 0,-4 17 0,6-24 1,-1 0 0,1 0 0,0 0 0,1 0-1,-1 0 1,0 0 0,0 0 0,1 0 0,-1 0 0,1 0 0,0 0 0,0 0-1,-1 0 1,1 0 0,1 0 0,-1 0 0,0-1 0,0 1 0,1 0 0,-1-1-1,3 3 1,0-1 1,0-1 0,0 1 0,1-1 0,-1 0 0,1 0 0,-1 0 0,1-1 0,-1 0 0,7 1 0,9 1-51,0-2 1,1 0 0,30-4-1,11-7-1979,-1-11-5174</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9:46.617"/>
    </inkml:context>
    <inkml:brush xml:id="br0">
      <inkml:brushProperty name="width" value="0.035" units="cm"/>
      <inkml:brushProperty name="height" value="0.035" units="cm"/>
    </inkml:brush>
  </inkml:definitions>
  <inkml:trace contextRef="#ctx0" brushRef="#br0">165 45 22501,'41'-42'4805,"-39"40"-3126,-1 6-1320,1 8-306,0 0 0,-1 0 0,0 0 1,-1 1-1,-1-1 0,0 0 1,-4 18-1,-24 86 147,-53 103-21,32-95-98,47-134-57,6-21-14,1 0 0,1 1 0,12-42-1,-7 32-9,-2 7-1,-1 2-1,1 0 1,1 0 0,20-44-1,-29 74 2,1 0-1,-1 0 0,1 0 0,-1 0 0,1 0 0,-1 0 0,1 0 0,0 0 0,0 0 0,-1 0 0,1 0 0,0 0 0,0 1 0,0-1 0,0 0 0,0 1 0,0-1 0,1 0 0,-1 1 0,-1 0-1,1 0 0,-1 1 1,1-1-1,-1 0 1,1 0-1,-1 0 0,1 1 1,-1-1-1,1 0 1,-1 1-1,1-1 1,-1 0-1,0 1 0,1-1 1,-1 1-1,0-1 1,1 1-1,-1-1 0,0 1 1,0-1-1,1 1 1,-1-1-1,0 1 0,0-1 1,0 1-1,3 9-20,0-1 0,-1 1 0,0 11 0,0-12 13,1 13 8,2 0 1,1 0 0,0 0-1,16 33 1,-18-45 1,2 0 0,-1 0 0,2 0 0,-1-1 0,1 0 0,0-1 0,1 1-1,0-1 1,1-1 0,-1 1 0,11 5 0,-17-12 36,-3-7 35,0-1-60,0 0-1,-1 0 0,0 1 1,0-1-1,-1 1 0,1 0 0,-1 0 1,-1 0-1,1 0 0,-1 0 1,-9-9-1,-9-11 11,-28-24 0,41 42-20,-186-156 14,193 162-29,4 7-33,1-1 41,0-1 0,1 1-1,-1 0 1,0-1 0,1 0 0,0 0 0,0 0-1,0 0 1,0-1 0,0 0 0,1 1-1,-1-1 1,0-1 0,1 1 0,7 1-1,11 2-12,45 5-1,-64-10 17,41 4-314,0-2 0,75-7 0,-74-1-1552</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9:46.882"/>
    </inkml:context>
    <inkml:brush xml:id="br0">
      <inkml:brushProperty name="width" value="0.035" units="cm"/>
      <inkml:brushProperty name="height" value="0.035" units="cm"/>
    </inkml:brush>
  </inkml:definitions>
  <inkml:trace contextRef="#ctx0" brushRef="#br0">0 21 26182,'0'0'1176,"2"0"96,19 7-432,1-6-568,2 1-144,8-2-72,5-3-24,2-1-40,2-2 8,-3-1-24,-5 0-192,-13 4-1104,-7 3-784</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9:47.068"/>
    </inkml:context>
    <inkml:brush xml:id="br0">
      <inkml:brushProperty name="width" value="0.035" units="cm"/>
      <inkml:brushProperty name="height" value="0.035" units="cm"/>
    </inkml:brush>
  </inkml:definitions>
  <inkml:trace contextRef="#ctx0" brushRef="#br0">0 67 22981,'4'5'1008,"6"0"312,8-5-455,10-7-265,7-3-192,9-5-216,3 1-40,4 0 48,0 4-400,1 4-2217</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9:47.519"/>
    </inkml:context>
    <inkml:brush xml:id="br0">
      <inkml:brushProperty name="width" value="0.035" units="cm"/>
      <inkml:brushProperty name="height" value="0.035" units="cm"/>
    </inkml:brush>
  </inkml:definitions>
  <inkml:trace contextRef="#ctx0" brushRef="#br0">0 0 25293,'0'0'2865,"6"21"-1913,7-3-592,1 4-192,5 6-128,1 0-16,0-1-24,2-3 8,2-5 0,2-3-8,-2-9 8,3-3 0,1-10 0,-3-2 48,4-8-408,-3-3-640,-6-5-1240</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9:47.725"/>
    </inkml:context>
    <inkml:brush xml:id="br0">
      <inkml:brushProperty name="width" value="0.035" units="cm"/>
      <inkml:brushProperty name="height" value="0.035" units="cm"/>
    </inkml:brush>
  </inkml:definitions>
  <inkml:trace contextRef="#ctx0" brushRef="#br0">33 0 21269,'6'6'1560,"-2"4"936,1 6-391,-1 12-801,-3 11-368,-1 16-600,-2 8-112,-11 14-136,0 6-32,3 6-48,0 0 24,5-7-32,5-6 17,0-19 15,3-11-48,0-20-449,-3-8-815</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9:48.269"/>
    </inkml:context>
    <inkml:brush xml:id="br0">
      <inkml:brushProperty name="width" value="0.035" units="cm"/>
      <inkml:brushProperty name="height" value="0.035" units="cm"/>
    </inkml:brush>
  </inkml:definitions>
  <inkml:trace contextRef="#ctx0" brushRef="#br0">116 1 23901,'-1'0'4737,"-5"1"-1527,-12 5-3741,14-3 538,-1 0 0,1 1 1,0-1-1,1 1 0,-1 0 0,0 0 0,1 0 0,0 1 0,0-1 0,0 1 0,-2 7 0,-4 7-24,-7 31-1,13-39 19,1-6-4,-11 45-1,12-46 4,0 1-1,1-1 1,0 0-1,0 0 1,0 1 0,0-1-1,0 0 1,1 0 0,2 8-1,-2-10-1,0-1 0,0 0-1,0 1 1,0-1 0,0 0-1,0 0 1,0 1-1,0-1 1,1 0 0,-1 0-1,0 0 1,1 0 0,-1-1-1,1 1 1,-1 0 0,1-1-1,0 1 1,-1-1-1,1 1 1,-1-1 0,1 0-1,0 0 1,-1 1 0,1-1-1,0 0 1,-1-1 0,3 1-1,7-1-12,0 0-1,21-6 1,-25 5 11,13-3-1,48-9-2,-63 13 8,0 1 0,-1 0 1,1 0-1,0 0 0,-1 0 0,1 1 0,0-1 0,-1 1 0,1 0 0,-1 1 1,9 3-1,-12-4-2,1 0 0,-1 0 1,1 1-1,-1-1 0,0 0 1,1 1-1,-1-1 1,0 1-1,0 0 0,0-1 1,0 1-1,-1 0 0,1-1 1,0 1-1,-1 0 0,1 0 1,-1 0-1,0 0 0,1 0 1,-1-1-1,0 1 1,0 0-1,0 0 0,0 0 1,-1 0-1,1 0 0,-1 0 1,1 0-1,-1-1 0,-1 4 1,0 2 17,0-1 0,-1 0 1,0 0-1,0 0 0,-1 0 1,0-1-1,-8 10 0,6-9 83,0-1 0,-1 0 0,0 0 0,0-1 0,0 0 0,0 0 0,-1 0 0,0-1-1,1 0 1,-16 3 0,-6-1 61,-46 5-1,66-10-202,7 1-134</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9:54.973"/>
    </inkml:context>
    <inkml:brush xml:id="br0">
      <inkml:brushProperty name="width" value="0.035" units="cm"/>
      <inkml:brushProperty name="height" value="0.035" units="cm"/>
    </inkml:brush>
  </inkml:definitions>
  <inkml:trace contextRef="#ctx0" brushRef="#br0">147 1 20932,'0'0'1892,"-2"4"245,-13 27-1335,2 1 0,1 1-1,-10 43 1,8-26-512,1-4-110,-1-3 59,1 1 0,3 0-1,-8 75 1,18-114-232,0 0 1,0 0-1,0 0 1,1 0-1,-1 0 1,1-1-1,2 7 1,-3-10-8,1 0 1,-1 0 0,1 1-1,0-1 1,-1 0-1,1 0 1,0 0-1,0 0 1,-1 0 0,1 0-1,0 0 1,0-1-1,0 1 1,0 0-1,0 0 1,0-1 0,1 1-1,-1-1 1,0 1-1,0-1 1,0 1-1,1-1 1,-1 0 0,0 1-1,0-1 1,1 0-1,-1 0 1,0 0-1,0 0 1,1 0 0,-1 0-1,2-1 1,9-2 27,0 0 0,0-1 0,20-10 0,-19 9-505,-1 0 0,1 0 0,14-3-1,0 4-1992</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9:55.317"/>
    </inkml:context>
    <inkml:brush xml:id="br0">
      <inkml:brushProperty name="width" value="0.035" units="cm"/>
      <inkml:brushProperty name="height" value="0.035" units="cm"/>
    </inkml:brush>
  </inkml:definitions>
  <inkml:trace contextRef="#ctx0" brushRef="#br0">46 29 22437,'-2'1'272,"0"-1"1,0 1-1,0-1 0,1 1 1,-1 0-1,0 0 0,0 0 1,1 0-1,-1 0 1,1 0-1,-1 1 0,1-1 1,-1 0-1,1 1 1,0-1-1,0 1 0,-2 2 1,1 1-165,0-1 0,0 1 1,0-1-1,1 1 1,-1 0-1,1 0 0,0 4 1,0 4-183,0 0 1,1-1-1,0 1 1,5 25-1,-4-33 76,0 0-1,1 0 1,0 0-1,0 0 1,0-1-1,0 1 1,1 0-1,-1-1 1,1 0-1,1 1 0,-1-1 1,0-1-1,1 1 1,4 4-1,-5-7 9,-1 1-1,0-1 0,1 1 1,-1-1-1,1 0 1,-1 0-1,1 0 0,0 0 1,0 0-1,-1-1 0,1 1 1,0-1-1,0 0 0,0 0 1,-1 0-1,1 0 0,0 0 1,0 0-1,0-1 0,-1 0 1,1 1-1,0-1 1,-1 0-1,1 0 0,0-1 1,-1 1-1,5-3 0,-1-1 85,0 0-1,0 0 0,0-1 0,-1 0 1,0 0-1,0 0 0,0 0 0,-1-1 1,5-9-1,-3 5 46,-1 0 0,-1-1 1,0 1-1,0-1 0,2-16 1,-5 24-116,-1 0 1,0-1 0,0 1-1,0 0 1,-1-1 0,1 1-1,-1 0 1,0 0 0,0-1-1,0 1 1,-1 0-1,0 0 1,0 0 0,0 0-1,-4-6 1,4 8-22,0 0 0,1 0 0,-1 0 0,0 0 0,-1 0 0,1 0 0,0 0 0,0 1 0,-1-1 0,1 1-1,-1-1 1,0 1 0,1 0 0,-1 0 0,0 0 0,1 1 0,-1-1 0,0 1 0,0-1 0,0 1 0,0 0 0,1 0 0,-1 0 0,-6 1 0,8 0-29,-1 0 1,1-1 0,-1 1-1,1 0 1,-1 0 0,1 0-1,-1 0 1,1 0 0,0 0-1,-1 1 1,1-1 0,0 0-1,0 1 1,0-1 0,0 0-1,0 1 1,0 0 0,1-1-1,-1 1 1,0-1 0,1 1-1,-1 0 1,0 2 0,0 2-455,0-1 1,0 1 0,1-1-1,0 1 1,-1 0 0,2 6-1,4 3-1567</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9:56.239"/>
    </inkml:context>
    <inkml:brush xml:id="br0">
      <inkml:brushProperty name="width" value="0.035" units="cm"/>
      <inkml:brushProperty name="height" value="0.035" units="cm"/>
    </inkml:brush>
  </inkml:definitions>
  <inkml:trace contextRef="#ctx0" brushRef="#br0">0 11 19236,'3'-11'4010,"2"16"-728,4 21-1763,-6 14-1096,-3 74-1,-2-72-290,5 59 1,-3-101-127,0 0 0,0 0 0,0 0 0,0 1 0,0-1 0,0 0 0,0 0 0,0 0 0,0 0 0,1 0 0,-1 1-1,0-1 1,0 0 0,0 0 0,0 0 0,0 0 0,0 0 0,0 1 0,0-1 0,0 0 0,0 0 0,1 0 0,-1 0 0,0 0 0,0 0 0,0 0 0,0 0 0,0 0 0,0 1 0,1-1 0,-1 0 0,0 0 0,0 0 0,0 0 0,0 0 0,1 0 0,-1 0 0,0 0 0,0 0-1,0 0 1,0 0 0,0 0 0,1 0 0,-1 0 0,0 0 0,0 0 0,0 0 0,0-1 0,0 1 0,1 0 0,-1 0 0,0 0 0,0 0 0,0 0 0,6-5 107,-2-1-56,-1 0 0,0 0-1,0-1 1,0 1 0,2-10-1,2-6 12,10-24 51,22-52 13,-33 85-127,0 0-1,1 1 1,1 0 0,0 0-1,10-11 1,-17 22-6,-1 0 0,1 0 0,0 0-1,0 0 1,0 0 0,0 0 0,0 1 0,0-1 0,0 0-1,0 1 1,0-1 0,0 0 0,1 1 0,-1 0-1,0-1 1,0 1 0,1 0 0,-1-1 0,0 1 0,2 0-1,-2 0 1,0 1-1,0-1 0,0 0 0,0 1 0,0-1 1,-1 1-1,1-1 0,0 1 0,0 0 0,0-1 0,-1 1 1,1 0-1,0 0 0,-1-1 0,1 1 0,-1 0 1,1 0-1,-1 0 0,1 1 0,2 6-4,0-1-1,-1 1 0,0 0 1,1 13-1,-3-20 8,5 45 24,-2 68 0,-3-92-7,11-58-617,-7 12-672</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9:56.735"/>
    </inkml:context>
    <inkml:brush xml:id="br0">
      <inkml:brushProperty name="width" value="0.035" units="cm"/>
      <inkml:brushProperty name="height" value="0.035" units="cm"/>
    </inkml:brush>
  </inkml:definitions>
  <inkml:trace contextRef="#ctx0" brushRef="#br0">64 1 16492,'0'0'6043,"-3"9"-3370,-10 28-2230,-15 45 1440,26-73-1757,-1 0 0,2 0 0,0 1 1,0-1-1,0 1 0,1-1 0,2 10 0,-2-17-123,0-1 0,0 1-1,0 0 1,0-1-1,0 1 1,1-1 0,-1 1-1,1-1 1,-1 1-1,1-1 1,-1 0 0,1 1-1,0-1 1,0 0-1,0 1 1,0-1 0,0 0-1,0 0 1,0 0-1,0 0 1,0 0-1,0 0 1,1 0 0,1 1-1,-1-2 2,0 0-1,0 0 0,0 0 0,0 0 1,1-1-1,-1 1 0,0 0 0,0-1 0,0 0 1,0 1-1,0-1 0,0 0 0,0 0 1,0 0-1,0 0 0,2-2 0,-3 1 0,1 1 0,0 0-1,0 0 1,-1 0-1,1 0 1,0 1-1,0-1 1,0 0-1,0 1 1,0-1-1,0 1 1,0 0-1,0 0 1,0 0 0,0 0-1,0 0 1,0 0-1,0 0 1,0 1-1,0-1 1,0 1-1,4 1 1,-3 0-5,0 0 1,0 0-1,0 0 1,0 1-1,0 0 1,-1 0-1,1-1 1,-1 1-1,0 1 1,0-1-1,3 7 0,4 8-5,-1 1 0,-1 0 0,-1 1 0,7 34 0,5 82 94,-18-134-85,3 20 191,-2 1 1,-2 27-1,1-42-93,-1 0-1,0 0 1,-1 0 0,0-1 0,0 1 0,0-1-1,-1 1 1,0-1 0,-1 0 0,-4 7-1,7-12-66,-1 0 0,1 0 0,-1-1 0,1 1-1,-1 0 1,1-1 0,-1 1 0,0-1-1,0 1 1,0-1 0,0 0 0,0 0-1,0 0 1,0 0 0,0 0 0,0-1-1,-1 1 1,1-1 0,0 1 0,0-1-1,-4 0 1,2 0-5,0-1 0,0 1 1,0-1-1,0 0 0,0-1 0,1 1 0,-1-1 0,0 1 1,1-1-1,-1 0 0,-4-4 0,0 0-10,-1-1 1,1-1-1,0 0 1,0 0-1,1 0 0,1-1 1,-1 0-1,-5-11 1,9 13-18,0 1 0,0-1 1,1 0-1,0 0 0,0 0 1,1 0-1,0-1 0,0 1 1,0 0-1,1 0 0,0-1 0,1 1 1,0 0-1,0-1 0,0 1 1,1 0-1,0 0 0,1 0 1,-1 0-1,1 1 0,0-1 0,8-10 1,5-6-212,2 1 0,0 0 0,2 2-1,31-28 1,-45 43 103,39-37-1034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10.495"/>
    </inkml:context>
    <inkml:brush xml:id="br0">
      <inkml:brushProperty name="width" value="0.025" units="cm"/>
      <inkml:brushProperty name="height" value="0.025" units="cm"/>
    </inkml:brush>
  </inkml:definitions>
  <inkml:trace contextRef="#ctx0" brushRef="#br0">254 25 8648,'0'-1'563,"0"1"1,-1-1-1,1 0 0,-1 0 0,1 0 1,-1 0-1,1 0 0,-1 1 1,0-1-1,1 0 0,-1 0 0,0 1 1,1-1-1,-1 0 0,0 1 0,0-1 1,0 1-1,-1-1 0,-23-7 3267,-25 5-1453,50 3-2326,-8 1 77,0 0 0,0 1 1,1 0-1,-1 0 0,1 0 0,-1 1 0,1 1 0,0-1 0,0 1 0,0 0 1,1 0-1,-1 1 0,1 0 0,0 0 0,1 1 0,-1 0 0,1-1 0,0 2 1,0-1-1,1 1 0,0-1 0,0 1 0,1 0 0,-1 1 0,2-1 0,-1 1 0,1-1 1,0 1-1,0 0 0,1-1 0,0 12 0,1-18-122,0 0-1,1 0 0,-1 0 1,1 0-1,-1 0 1,1 0-1,-1 0 1,1 0-1,0 0 1,0 0-1,-1 0 1,1-1-1,0 1 0,0 0 1,0 0-1,0-1 1,0 1-1,0-1 1,0 1-1,0-1 1,0 1-1,0-1 1,0 1-1,0-1 0,0 0 1,0 0-1,0 1 1,0-1-1,1 0 1,-1 0-1,0 0 1,0 0-1,0-1 1,0 1-1,0 0 0,2-1 1,3 1 31,0-1-1,0 0 1,0 0 0,0 0 0,0-1-1,6-2 1,2-4 3,0 1 0,-1-2-1,-1 0 1,1 0 0,11-13-1,-18 16 13,0 1 0,0-2 0,-1 1-1,0 0 1,0-1 0,-1 0 0,1 0 0,-2 0-1,1-1 1,-1 1 0,3-11 0,-31 75 1655,-3 3-1759,23-47 61,0 0 1,1 0-1,1 0 1,0 0-1,1 1 1,0-1-1,1 1 1,1 22-1,1-35-25,-1 1 0,1 0-1,-1-1 1,1 1 0,0-1 0,0 0 0,0 1 0,0-1-1,0 0 1,0 0 0,0 1 0,1-1 0,-1 0-1,0 0 1,1 0 0,-1 0 0,0 0 0,1-1-1,-1 1 1,1 0 0,0-1 0,-1 1 0,1-1 0,-1 0-1,1 1 1,0-1 0,-1 0 0,1 0 0,0 0-1,2 0 1,4 0-206,-1-1-1,0 0 0,0 0 0,0 0 1,0-1-1,8-2 0,-5-1-1160,1 0 0,-1-1-1,-1 0 1,1 0-1,-1-1 1,10-9 0,17-21-9647</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0:10.461"/>
    </inkml:context>
    <inkml:brush xml:id="br0">
      <inkml:brushProperty name="width" value="0.035" units="cm"/>
      <inkml:brushProperty name="height" value="0.035" units="cm"/>
    </inkml:brush>
  </inkml:definitions>
  <inkml:trace contextRef="#ctx0" brushRef="#br0">0 4 20308,'0'0'137,"0"0"-1,0 0 1,0 0-1,0 0 1,0-1-1,0 1 0,0 0 1,0 0-1,0 0 1,0 0-1,0 0 1,0-1-1,1 1 0,-1 0 1,1-1 1364,-1 1-1365,0 0 1,0 0-1,0 0 0,0 0 1,0 0-1,0-1 1,1 1-1,-1 0 1,0 0-1,0 0 1,0 0-1,0 0 0,0 0 1,0 0-1,1 0 1,-1 0-1,0 0 1,0 0-1,0 0 0,0 0 1,0 0-1,1 0 1,2 9 1422,0 15-1905,-3-23 562,2 19-47,2 24 204,15 70 0,-16-102-356,1 1-1,0-1 0,1 0 1,0-1-1,0 1 1,1-1-1,1 0 0,0 0 1,1-1-1,11 13 0,-15-19-25,0 0 0,0-1 0,1 0 0,-1 0-1,1 0 1,0 0 0,0-1 0,0 1 0,0-1-1,0-1 1,1 1 0,-1-1 0,0 0 0,1 0 0,-1 0-1,1-1 1,-1 0 0,1 0 0,-1 0 0,1-1 0,-1 1-1,1-1 1,-1-1 0,0 1 0,1-1 0,-1 0-1,0 0 1,0-1 0,0 1 0,-1-1 0,1 0 0,-1 0-1,1-1 1,-1 0 0,0 1 0,0-1 0,-1 0-1,1-1 1,-1 1 0,0-1 0,0 0 0,2-5 0,-1 2-711,0-1 1,-1 0-1,0 0 1,3-18 0,-3-7-4100</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0:10.663"/>
    </inkml:context>
    <inkml:brush xml:id="br0">
      <inkml:brushProperty name="width" value="0.035" units="cm"/>
      <inkml:brushProperty name="height" value="0.035" units="cm"/>
    </inkml:brush>
  </inkml:definitions>
  <inkml:trace contextRef="#ctx0" brushRef="#br0">44 1 20292,'0'11'1649,"-3"8"455,0 5-367,-3 16-297,-1 7-416,-2 14-496,2 2-184,2 7-200,2 2-64,3 1-8,0-3-32,3-13-32,1-5 0,2-24 24,-4-7-104</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0:10.942"/>
    </inkml:context>
    <inkml:brush xml:id="br0">
      <inkml:brushProperty name="width" value="0.035" units="cm"/>
      <inkml:brushProperty name="height" value="0.035" units="cm"/>
    </inkml:brush>
  </inkml:definitions>
  <inkml:trace contextRef="#ctx0" brushRef="#br0">0 6 21261,'9'-2'1320,"-1"-1"408,-1 13-544,2 7-183,-5 17-313,1 12-184,-4 14-280,0 8-112,1 3-64,1 0-24,1-13 0,-1-6 0,-2-20-24,-2-11-216,-5-14-712,-4-5-553,-8-12-503</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0:11.317"/>
    </inkml:context>
    <inkml:brush xml:id="br0">
      <inkml:brushProperty name="width" value="0.035" units="cm"/>
      <inkml:brushProperty name="height" value="0.035" units="cm"/>
    </inkml:brush>
  </inkml:definitions>
  <inkml:trace contextRef="#ctx0" brushRef="#br0">1 169 19580,'0'-4'370,"0"0"-1,0 0 1,1 1 0,0-1-1,0 0 1,0 1 0,0-1-1,0 0 1,1 1-1,-1 0 1,1-1 0,0 1-1,3-4 1,0 2-143,-1 0 1,1 0-1,0 0 0,0 1 1,0 0-1,12-7 0,4 1-237,0 1-1,1 0 1,30-7-1,-44 14 166,16-6-148,1 2 0,0 1 0,0 0 0,0 2 1,46 0-1,-63 4 12,0-1 1,-1 2-1,1-1 1,-1 1-1,0 0 1,0 0-1,1 1 1,-2 0-1,1 1 1,9 4 0,-12-4 29,1 0 1,0 0 0,-1 1 0,0-1 0,0 1 0,0 0 0,-1 0-1,1 0 1,-1 0 0,-1 0 0,1 1 0,-1 0 0,0-1 0,3 11 0,-3-3 109,0 1 1,0 0 0,-1-1 0,-1 1-1,-1 0 1,0 0 0,0 0 0,-1-1 0,-1 1-1,-1-1 1,1 0 0,-2 0 0,0 0-1,-1 0 1,-8 13 0,6-11-55,-1-1 0,0 0 0,-1-1-1,-1 0 1,0 0 0,-1-1 0,0-1 0,-1 0 0,0-1-1,0 0 1,-2-1 0,-17 9 0,11-10-56,0-1 0,0-1 1,-1-1-1,0-1 0,0-1 0,-34 1 0,-16 2-29,71-6-232,-8 2 648,8-2-481,1 0-1,0 0 1,0 0-1,0 0 1,0 0-1,0 0 1,0 0-1,-1 0 1,1 0-1,0 0 1,0 0-1,0 0 1,0 0-1,0 0 1,0 0-1,-1-1 1,1 1-1,0 0 1,0 0-1,0 0 1,0 0-1,0 0 1,0 0-1,0 0 1,0 0-1,-1 0 1,1 0-1,0 0 1,0-1-1,0 1 1,0 0-1,0 0 1,0 0-1,0 0 1,0 0-1,0 0 1,0 0-1,0-1 1,0 1-1,0 0 1,0 0-1,0 0 1,0 0-1,0 0 0,0 0 1,0-1-1,0 1 1,0 0-1,0 0 1,0 0-1,0 0 1,0 0-1,0 0 1,0-1-1,0 1 1,0 0-1,0 0 1,12-23-2170</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0:15.422"/>
    </inkml:context>
    <inkml:brush xml:id="br0">
      <inkml:brushProperty name="width" value="0.035" units="cm"/>
      <inkml:brushProperty name="height" value="0.035" units="cm"/>
    </inkml:brush>
  </inkml:definitions>
  <inkml:trace contextRef="#ctx0" brushRef="#br0">62 8 22757,'-3'-7'1584,"-2"9"659,-5 16-1124,2 6-1032,1 1 0,1 0 0,1 0 0,-4 40 0,8-55-67,-4 51 29,2-1 0,4 1 1,9 81-1,1-66-31,3 0 0,29 88 0,-41-157-17,37 104 27,-33-97-24,1 0 1,0-1 0,0 0 0,2 0-1,16 19 1,-24-30-31,1 0-1,-1-1 1,1 1-1,0 0 1,0-1-1,0 1 1,0-1-1,0 1 1,0-1-1,0 0 1,0 0-1,0 0 1,1 0-1,-1 0 1,0-1-1,1 1 1,-1-1-1,0 1 1,1-1-1,4 0 1,18-5-1030</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0:15.904"/>
    </inkml:context>
    <inkml:brush xml:id="br0">
      <inkml:brushProperty name="width" value="0.035" units="cm"/>
      <inkml:brushProperty name="height" value="0.035" units="cm"/>
    </inkml:brush>
  </inkml:definitions>
  <inkml:trace contextRef="#ctx0" brushRef="#br0">140 499 20596,'0'-2'351,"0"0"0,-1-1 0,1 1-1,-1 0 1,1-1 0,-1 1 0,0 0-1,0 0 1,0-1 0,-1 1 0,1 0-1,0 0 1,-1 0 0,1 1 0,-1-1-1,-3-3 1,3 4-218,0 0 0,0 0 0,0 0 0,0 0 0,0 0 0,0 0 0,-1 1 0,1-1 0,0 1 0,0 0 0,-1-1 0,1 1 0,0 0 0,-1 0 0,1 1 0,0-1 0,-5 1 0,5 0-107,0 0 1,0 0-1,-1 0 1,1 0-1,0 0 0,1 1 1,-1-1-1,0 1 1,0-1-1,0 1 0,1 0 1,-1-1-1,1 1 1,0 0-1,-1 0 1,1 0-1,-2 4 0,-15 42 37,16-41-46,-3 12-5,0-1 1,0 1-1,-2 36 1,7-50-13,0 0 0,0 1-1,0-1 1,0 1 0,1-1 0,0 1 0,0-1-1,0 0 1,1 0 0,0 0 0,0 0 0,0 0-1,1 0 1,0 0 0,-1 0 0,2-1 0,-1 0 0,5 5-1,-7-8 0,-1 0 1,1 0-1,0 0 0,0-1 0,0 1 0,1 0 0,-1-1 0,0 1 0,0-1 0,0 1 0,0-1 0,0 1 1,1-1-1,-1 0 0,0 0 0,0 1 0,1-1 0,-1 0 0,0 0 0,0 0 0,1 0 0,-1-1 0,0 1 1,0 0-1,1-1 0,-1 1 0,0 0 0,0-1 0,0 1 0,0-1 0,1 0 0,-1 1 0,0-1 1,0 0-1,0 0 0,-1 0 0,1 1 0,0-1 0,0 0 0,0 0 0,-1 0 0,1-1 0,0 0 0,5-7 7,0-1-1,-1 0 0,0 0 1,3-11-1,-6 16-2,15-45 23,-2 0 1,15-89-1,-1-111 168,-23 68 142,-6 182-335,0 0 0,0 0 0,0 0 0,-1-1 0,1 1 0,0 0 0,0 0 0,0 0 0,0 0 0,0 0 0,0-1 0,0 1 0,0 0 0,0 0 0,0 0 0,0 0 0,0 0 0,0-1 0,0 1 0,0 0 0,0 0 0,0 0 0,0 0 0,0-1 0,0 1 0,0 0 0,0 0 0,0 0 0,0 0 0,0-1 0,1 1 0,-1 0 0,0 0 0,0 0 0,0 0 0,0 0 0,0 0 0,0 0 0,0-1 0,1 1 0,-1 0 0,0 0 0,0 0 0,0 0 0,0 0 0,0 0 0,1 0 0,-1 0 0,0 0 0,0 0 0,0 0-1,0 0 1,1 0 0,-1 0 0,0 0 0,0 0 0,0 0 0,0 0 0,1 0 0,-1 0 0,5 6 4,1 11-2,-1 1-1,0-1 0,-1 1 0,-1 0 0,1 24 0,0-9 4,12 111 8,-6-39 36,31 130-1,-39-227-39,-2-6-9,0-1 0,0 1 1,0-1-1,1 1 1,-1-1-1,0 1 1,1-1-1,-1 1 0,1-1 1,0 0-1,-1 1 1,1-1-1,0 0 0,0 0 1,0 1-1,0-1 1,0 0-1,0 0 0,2 1 1,-3-2-3,1 0-1,-1 1 1,0-1 0,0 0-1,1 0 1,-1 0 0,0 0 0,1 0-1,-1 0 1,0 0 0,0 0-1,1 0 1,-1 0 0,0 0 0,0-1-1,1 1 1,-1 0 0,0 0-1,1 0 1,-1 0 0,0 0 0,0 0-1,0-1 1,1 1 0,-1 0-1,0 0 1,0 0 0,0-1 0,1 1-1,-1 0 1,0 0 0,0 0-1,0-1 1,0 1 0,1 0 0,-1-1-1,0 1 1,0 0 0,0-1-1,3-13-83,-2 11 55,1-14-602,0 0 1,-2-29-1,0 44 563,-1-56-1878</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0:17.707"/>
    </inkml:context>
    <inkml:brush xml:id="br0">
      <inkml:brushProperty name="width" value="0.035" units="cm"/>
      <inkml:brushProperty name="height" value="0.035" units="cm"/>
    </inkml:brush>
  </inkml:definitions>
  <inkml:trace contextRef="#ctx0" brushRef="#br0">1 588 17876,'4'0'621,"0"0"0,0-1 0,0 1 0,0-1 0,-1 0 0,1 0 0,0-1 0,5-2 0,-3 1-217,0 0-1,0-1 0,-1 0 0,8-7 0,-6 5-163,0-1 1,-1 0-1,0 0 0,-1 0 0,0-1 1,0 0-1,5-11 0,-9 16-179,0 1-1,-1-1 1,1 1-1,-1-1 1,0 1-1,0-1 1,1 1-1,-2-1 1,1 1-1,0-1 1,0 1-1,-1-1 1,0 1-1,1-1 1,-1 1 0,0 0-1,0-1 1,0 1-1,-2-2 1,2 2-43,1 1 1,-1 0 0,0 0 0,0 0 0,0 0 0,0 0 0,0 0-1,0 0 1,0 0 0,0 1 0,0-1 0,0 0 0,0 1 0,0-1-1,-1 1 1,1-1 0,0 1 0,0-1 0,-1 1 0,1 0 0,0-1-1,-1 1 1,1 0 0,0 0 0,-1 0 0,1 0 0,0 1 0,-1-1 0,1 0-1,0 0 1,-1 1 0,1-1 0,0 1 0,0-1 0,-1 1 0,1-1-1,-1 2 1,0 0-10,0 0 0,-1-1-1,2 1 1,-1 0 0,0 0-1,0 1 1,1-1-1,-1 0 1,1 1 0,-1-1-1,1 1 1,0-1 0,0 1-1,0-1 1,0 5 0,-6 43 23,6-44-29,-1 15 2,0 1 1,2-1 0,0 0-1,2 1 1,0-1 0,1 0-1,8 29 1,-11-49-6,1 1 1,-1-1-1,0 0 1,1 1-1,-1-1 0,1 0 1,-1 0-1,1 1 1,0-1-1,0 0 1,-1 0-1,1 0 0,0 0 1,0 0-1,0 0 1,0 0-1,0 0 0,0 0 1,0 0-1,1-1 1,-1 1-1,0 0 1,0-1-1,1 1 0,-1-1 1,0 1-1,3 0 1,-2-2 2,0 0 1,0 1 0,-1-1 0,1 0 0,0 0-1,0 0 1,-1 0 0,1 0 0,0-1 0,-1 1 0,1 0-1,-1-1 1,1 1 0,-1-1 0,0 1 0,0-1-1,0 0 1,2-3 0,29-54 104,8-16-18,-35 68-87,0 0-1,0 1 1,0-1 0,1 1-1,0 0 1,0 0-1,9-6 1,-14 11-4,1 0 0,-1 0 0,1 0-1,-1 0 1,1 0 0,0 0 0,-1 1 0,1-1 0,0 1 0,-1-1 0,1 1 0,0-1 0,0 1 0,-1 0 0,1 0 0,0 0 0,0 0 0,0 0 0,-1 0-1,1 1 1,0-1 0,0 0 0,-1 1 0,1 0 0,0-1 0,-1 1 0,1 0 0,-1 0 0,1 0 0,-1 0 0,1 0 0,-1 0 0,1 0 0,-1 0 0,0 1-1,0-1 1,0 1 0,0-1 0,0 0 0,1 3 0,4 7 4,0 0 1,-2 0-1,1 1 0,4 21 0,-4-16 10,1 1-2,-4-15-3,0 1 1,-1 0-1,1 0 0,-1 0 1,0-1-1,0 8 0,7-32 174,-6 6-114,0-1 1,-1 1-1,-1-20 1,0 9-34,4-33 0,-4 57-24,-2 4 94,1-2-103,1 0 1,0 1-1,0-1 0,0 0 1,0 0-1,0 0 1,-1 0-1,1 1 0,0-1 1,0 0-1,0 0 0,-1 0 1,1 0-1,0 0 1,0 1-1,-1-1 0,1 0 1,0 0-1,0 0 0,-1 0 1,1 0-1,0 0 1,0 0-1,-1 0 0,1 0 1,0 0-1,0 0 0,-1 0 1,1 0-1,0 0 1,0 0-1,-1 0 0,1 0 1,0 0-1,0-1 0,0 1 1,-1 0-1,1 0 1,0 0-1,0 0 0,0 0 1,-1-1-1,1 1 0,0 0 1,0 0-1,0 0 1,0-1-1,-1 1 0,1 0 1,0 0-1,0 0 0,0-1 1,0 1-1,0 0 1,-3-5 2,0 1 1,0-1 0,1 1-1,0-1 1,0 0 0,0 0-1,0 0 1,1 0 0,0 0 0,-1-7-1,0 7 4,0-11 2,21 24-44,13 13 24,-29-19 4,5 1-4,-5-5 7,0 1 1,0 0 0,0 0 0,0-1 0,0 1 1,-1-1-1,1 0 0,0 0 0,-1 0 0,0 0 1,1 0-1,-1 0 0,0-1 0,0 1 0,0-1 1,0 0-1,-1 1 0,1-1 0,-1 0 0,2-4 1,7-17-1,-1 4 12,15-29 0,-21 45-11,-1 0-1,1 0 1,0 0-1,0 0 1,0 1 0,1-1-1,-1 1 1,1 0-1,0 0 1,0 0-1,0 0 1,6-3 0,-8 6-4,0-1 1,0 0 0,0 1 0,-1 0 0,1-1 0,0 1-1,0 0 1,0 0 0,0 0 0,0 0 0,0 0 0,0 0-1,0 1 1,0-1 0,0 0 0,0 1 0,-1 0 0,4 1-1,-2 0 4,0 0-1,0 0 0,0 1 1,0-1-1,0 1 0,-1-1 1,1 1-1,-1 0 0,3 4 0,2 5 3,0 1 0,-1 0 0,-1 0 0,5 16 0,-1 2-3,-4-12 2,1 0-1,1 0 1,0-1-1,13 22 1,-20-39-2,1 0 1,-1 0 0,1 0 0,-1 0 0,1 0 0,0 0-1,0 0 1,-1 0 0,1 0 0,0 0 0,0 0-1,0-1 1,0 1 0,0 0 0,0-1 0,0 1 0,0-1-1,0 1 1,0-1 0,0 1 0,0-1 0,1 0 0,-1 1-1,0-1 1,0 0 0,0 0 0,0 0 0,1 0 0,-1 0-1,0 0 1,0 0 0,0-1 0,1 1 0,-1 0 0,0-1-1,0 1 1,0-1 0,0 1 0,0-1 0,0 1 0,0-1-1,0 0 1,0 1 0,0-1 0,0 0 0,0 0-1,-1 0 1,1 0 0,1-1 0,4-7-1,1 1 0,-2-1 0,1 0 0,5-13 0,-11 21 1,8-16 10,0-2 1,-1 1-1,-1-1 0,-1 0 1,-1 0-1,0-1 0,-1 0 0,-2 1 1,0-1-1,0 0 0,-2 0 0,-6-33 1,7 48-7,0 3-4,-1 1 1,1 0 0,0 0-1,-1-1 1,1 1-1,-1 0 1,1 0 0,-1 0-1,0 0 1,1-1 0,-1 1-1,0 0 1,0 0-1,0 0 1,0 1 0,-1-3-1,-5 20-13,7-15 13,-1 0 0,1 0-1,0 1 1,0-1 0,0 0 0,0 1 0,0-1 0,0 0 0,0 1-1,1-1 1,-1 0 0,1 1 0,0-1 0,-1 0 0,1 0-1,0 0 1,1 0 0,-1 0 0,0 0 0,0 0 0,1 0 0,-1 0-1,1-1 1,0 1 0,-1-1 0,1 1 0,2 1 0,-1-2-2,-1 0 1,1 0 0,-1 0 0,1-1 0,-1 1-1,1-1 1,0 1 0,0-1 0,-1 0 0,1 0-1,0 0 1,-1 0 0,1-1 0,0 1 0,-1-1-1,1 1 1,0-1 0,-1 0 0,1 0 0,-1 0-1,1-1 1,3-1 0,2-3 2,0 0 0,0-1 0,8-8 0,-11 9 0,0 1 0,1 0 0,-1 0 0,1 0 0,1 1 0,-1 0 0,1 0 0,-1 0 0,1 1 0,0 0 0,12-3 0,-18 6 1,0-1-1,0 0 1,0 1 0,1-1 0,-1 0-1,-1 0 1,1 0 0,0 0 0,0 0-1,0 0 1,0 0 0,-1 0 0,1 0-1,0 0 1,-1 0 0,1 0 0,-1 0-1,1-1 1,-1 1 0,0 0 0,1 0-1,-1-1 1,0 1 0,0-2 0,1 0 2,1-6-2,-1 0-1,0 0 1,-1 0 0,0-15-1,-1 15 1,1 0-1,0 0 1,3-14 0,6 199 23,-9-174 67,3-5-73,0 0-1,0 0 1,-1 0 0,1-1 0,3-6-1,-2 2-6,-2-16-2130</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0:19.547"/>
    </inkml:context>
    <inkml:brush xml:id="br0">
      <inkml:brushProperty name="width" value="0.035" units="cm"/>
      <inkml:brushProperty name="height" value="0.035" units="cm"/>
    </inkml:brush>
  </inkml:definitions>
  <inkml:trace contextRef="#ctx0" brushRef="#br0">1 1 10082,'1'-1'16032,"14"9"-15306,-9-3-656,0-1 0,0 1 0,0 0 0,-1 0-1,0 1 1,0-1 0,0 1 0,-1 0 0,0 1-1,0-1 1,4 10 0,-2 6 82,-1 1 0,-1 1 0,0-1 1,-1 26-1,2 14-54,0-28-78,-3-10-8,1 0 0,1 1 0,1-2 0,1 1 0,16 39 0,-11-50-11,-11-13-1,0-1 1,1 0-1,-1 0 0,0 0 1,1 0-1,-1 1 1,0-1-1,1 0 1,-1 0-1,0 0 1,0 0-1,1 0 1,-1 0-1,0 0 1,1 0-1,-1 0 1,0 0-1,1 0 0,-1 0 1,0 0-1,1 0 1,-1 0-1,0 0 1,1 0-1,-1 0 1,0 0-1,1-1 1,0 0-18,1-1 1,-1 1-1,0-1 0,0 1 1,1-1-1,-1 0 1,-1 0-1,1 1 1,0-1-1,0 0 1,-1 0-1,2-3 0,5-23-572</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0:20.202"/>
    </inkml:context>
    <inkml:brush xml:id="br0">
      <inkml:brushProperty name="width" value="0.035" units="cm"/>
      <inkml:brushProperty name="height" value="0.035" units="cm"/>
    </inkml:brush>
  </inkml:definitions>
  <inkml:trace contextRef="#ctx0" brushRef="#br0">0 411 21341,'0'1'87,"1"0"1,-1 0 0,0 0-1,0 0 1,1 0 0,-1 0-1,1 0 1,-1 0 0,1 0-1,-1 0 1,1 0 0,-1 0-1,1 0 1,0 0 0,0 0 0,-1-1-1,1 1 1,0 0 0,0-1-1,0 1 1,0 0 0,0-1-1,0 1 1,0-1 0,0 0-1,0 1 1,0-1 0,0 0-1,0 1 1,0-1 0,0 0-1,0 0 1,0 0 0,1 0 0,-1 0-1,0 0 1,0 0 0,0-1-1,0 1 1,0 0 0,0-1-1,0 1 1,2-1 0,2-1-52,-1 0 0,1-1 0,0 1 0,-1-1 0,0 0 1,0 0-1,0 0 0,7-7 0,-1-4 91,1 0 0,-2 0 0,0-1 0,0 0 0,-2 0 0,11-30 0,-9 18 91,-2 1 1,-1-1 0,4-43-1,-8 56-78,-2 0 0,-1-21 0,1 32-102,0 0 0,0 0-1,-1 0 1,1 1-1,-1-1 1,0 0 0,1 1-1,-1-1 1,0 1-1,-1-1 1,1 1 0,0-1-1,-1 1 1,0 0-1,1-1 1,-1 1 0,0 0-1,0 0 1,-4-2-1,5 3-21,1 1 0,-1 0 0,0-1 0,0 1-1,0 0 1,0 0 0,0 0 0,0 0 0,0 0-1,0 0 1,0 0 0,0 0 0,0 0-1,0 0 1,0 1 0,0-1 0,0 0 0,0 1-1,0-1 1,1 1 0,-1-1 0,0 1 0,0-1-1,0 1 1,1-1 0,-1 1 0,0 0 0,1 0-1,-1-1 1,0 1 0,1 0 0,-1 0 0,1 0-1,-1 0 1,-15 33 181,7 0-112,1 0-1,2 1 1,1 0 0,2 0 0,1 0 0,5 60-1,-1-75-68,0 0-1,7 24 1,-8-38-15,1 0 0,0 0 0,0 0 0,1 0 0,-1 0 1,2-1-1,-1 1 0,0-1 0,1 0 0,8 9 0,-11-13-2,0 0 0,0 0 0,1 0-1,-1 0 1,0 0 0,1 0 0,-1 0 0,1-1 0,-1 1 0,0-1 0,1 1-1,0-1 1,-1 1 0,1-1 0,-1 0 0,1 0 0,-1 0 0,1 0-1,0 0 1,2 0 0,-1-1-4,0 0 0,-1 0-1,1 0 1,0-1 0,-1 1 0,1-1 0,0 1-1,-1-1 1,0 0 0,4-3 0,2-4-220,0 0 0,0-1 0,-1 0 0,7-13 0,10-20-1448</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0:20.559"/>
    </inkml:context>
    <inkml:brush xml:id="br0">
      <inkml:brushProperty name="width" value="0.035" units="cm"/>
      <inkml:brushProperty name="height" value="0.035" units="cm"/>
    </inkml:brush>
  </inkml:definitions>
  <inkml:trace contextRef="#ctx0" brushRef="#br0">90 234 21629,'-8'8'940,"1"0"1,1 1-1,-1 0 1,1 0-1,-7 15 1,6-9-543,1-1 0,1 1 1,-4 19-1,3-4-378,2 1-1,1-1 1,1 41 0,2-57-20,0-1 1,1 1 0,1 0-1,0-1 1,0 1 0,2-1-1,-1 0 1,2 0 0,8 17-1,-12-27 0,1-1-1,-1 1 0,1-1 0,-1 0 1,1 1-1,0-1 0,0 0 1,0 0-1,5 3 0,-6-5 1,0 1 0,0-1 0,0 1 0,0-1 0,0 0 0,0 0 0,0 1 0,0-1 0,0 0 0,0 0 0,0 0 0,1 0 0,-1 0 0,0 0 0,0 0 0,0-1 0,0 1 0,0 0 0,0 0 0,0-1 0,0 1 0,0-1 0,0 1 0,0-1-1,0 1 1,-1-1 0,1 0 0,0 1 0,0-1 0,0 0 0,0-1 0,4-3 10,-1-1 0,0 0-1,0 0 1,-1 0 0,1 0 0,-1-1-1,-1 1 1,3-8 0,13-61 87,-13 52-62,7-35 149,-2 1-1,3-93 1,-13 115-112,-1 0 1,-2 0-1,-1 0 1,-2 0-1,-16-51 1,17 65-47,4 18-2,-1 6-1,0 3-21,0 0 0,0 0 0,0 0 0,1 0 1,0 0-1,0 0 0,1 1 0,0 10 0,6 61-5,-3-45 6,3 25 3,23 100-1,-21-128-4,1-1-1,2 0 0,0 0 0,2-1 0,17 28 0,-28-53-18,-1 0-1,1 0 1,0 0 0,0-1 0,0 1 0,0 0 0,0-1-1,1 1 1,-1-1 0,1 0 0,-1 0 0,1 0 0,0 0 0,0 0-1,0-1 1,0 1 0,0-1 0,0 0 0,1 1 0,4-1-1,25-1-901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10.883"/>
    </inkml:context>
    <inkml:brush xml:id="br0">
      <inkml:brushProperty name="width" value="0.025" units="cm"/>
      <inkml:brushProperty name="height" value="0.025" units="cm"/>
    </inkml:brush>
  </inkml:definitions>
  <inkml:trace contextRef="#ctx0" brushRef="#br0">141 0 12364,'0'0'16848,"0"11"-16106,-6 22-377,-2 1 0,-1-1 1,-1-1-1,-27 57 0,18-45-36,2 1 0,-12 51 0,27-90-332,1-1 1,0 0-1,0 1 1,1-1-1,-1 1 1,1-1-1,1 1 1,0 8-1,0-12-14,-1-1 0,1 1 0,0-1 0,0 1 0,0-1 0,0 1 0,0-1 0,0 0 0,0 0 0,0 1 0,1-1 0,-1 0 0,0 0 0,1 0 0,-1 0 0,1-1 0,-1 1 0,1 0 0,-1-1 0,1 1 0,0-1 0,-1 1 0,1-1 0,0 0 0,-1 1 0,1-1 0,0 0 0,-1 0 0,1 0 0,2-1 0,2 1-509,0 0-1,-1-1 0,1 0 1,-1 0-1,1 0 0,9-4 1,-9 3-947,0-1 0,0 0 0,-1-1 0,1 1 0,8-10 0,17-16-10469</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0:21.637"/>
    </inkml:context>
    <inkml:brush xml:id="br0">
      <inkml:brushProperty name="width" value="0.035" units="cm"/>
      <inkml:brushProperty name="height" value="0.035" units="cm"/>
    </inkml:brush>
  </inkml:definitions>
  <inkml:trace contextRef="#ctx0" brushRef="#br0">125 60 16564,'-4'-6'903,"0"0"0,0 0 0,0 0 0,-1 1 0,1-1 0,-1 1 0,-8-5 0,12 9-823,0 0 0,0 0 0,-1 0 0,1 0 0,0 0 0,-1 1 0,1-1 0,0 0 0,-1 1 0,1-1 0,-1 1 0,1 0 0,-1 0 0,1-1 1,-1 1-1,1 0 0,-1 0 0,1 0 0,-1 0 0,1 1 0,-1-1 0,1 0 0,-1 1 0,1-1 0,-1 1 0,1-1 0,-1 1 0,1 0 0,0-1 0,-1 1 0,1 0 0,0 0 0,0 0 0,0 0 0,0 0 1,0 0-1,0 0 0,0 1 0,-2 1 0,0 4-33,-1-1 1,1 0-1,0 1 0,1 0 1,-1 0-1,1 0 0,1 0 1,-1 0-1,1 8 1,-2 68 19,3-77-60,2 30 34,1-1 1,2 0-1,2 0 0,1 0 1,20 56-1,84 160 210,-65-154-279,-39-79-22,28 52 448,-36-70-381,0 0 0,0 0 0,0 0 0,0 1 0,0-1 0,0 0 0,0 0 0,0 0 0,0 1 0,0-1 0,1 0 0,-1 0 0,0 0 0,0 1 0,0-1 0,0 0 0,0 0 1,0 0-1,1 0 0,-1 0 0,0 0 0,0 1 0,0-1 0,1 0 0,-1 0 0,0 0 0,0 0 0,0 0 0,1 0 0,-1 0 0,0 0 0,0 0 0,0 0 0,1 0 0,-1 0 0,0 0 0,0 0 0,0 0 0,1 0 1,-1 0-1,0 0 0,0 0 0,0 0 0,1 0 0,3-12 260,-2-25-184,-2 33-31,1-95 107,-2 42-118,2 1 0,10-60 0,-10 112-49,0 1-1,-1-1 0,1 1 0,0 0 0,1-1 1,-1 1-1,1 0 0,-1 0 0,1 0 1,0 0-1,0 0 0,1 0 0,2-3 0,-4 6-2,0-1 0,-1 0 0,1 1 0,0-1 0,0 1 0,0 0 0,0-1 0,-1 1 0,1 0 0,0-1 0,0 1 0,0 0 0,0 0-1,0 0 1,0 0 0,0 0 0,0 0 0,0 0 0,0 0 0,1 1 0,0-1-2,-1 1 0,1 0 0,0 0 0,0 0 0,-1 0 0,1 0 0,-1 0 0,1 1 0,-1-1 0,0 0 1,1 1-1,-1-1 0,2 4 0,-1-1 6,1 1 1,-1-1-1,0 1 0,0 0 1,-1 0-1,0 0 1,1 0-1,-2 0 1,1 0-1,0 0 0,-1 0 1,0 1-1,0-1 1,-1 0-1,0 0 1,1 0-1,-2 0 0,1 0 1,0 0-1,-4 7 1,5-12-3,0 1 1,0-1-1,-1 1 1,1-1-1,0 0 1,0 1-1,0-1 0,0 1 1,-1-1-1,1 1 1,0-1-1,-1 0 1,1 1-1,0-1 1,-1 1-1,1-1 1,0 0-1,-1 0 1,1 1-1,-1-1 0,1 0 1,-1 0-1,1 1 1,0-1-1,-1 0 1,1 0-1,-1 0 1,1 0-1,-1 0 1,1 0-1,-1 1 1,1-1-1,-1 0 0,1 0 1,-1-1-1,1 1 1,-1 0-1,1 0 1,-1 0-1,1 0 1,-1 0-1,1-1 1,-1 1-1,1 0 1,0 0-1,-1-1 0,1 1 1,-1 0-1,1 0 1,0-1-1,-1 1 1,1-1-1,0 1 1,-1 0-1,1-1 1,0 1-1,0-1 1,-1 1-1,1-1 1,-17-31 44,17 30-46,-7-15 15,-35-100 57,41 113-60,1 4-12,-1-1-1,1 1 0,0 0 0,0 0 0,0 0 1,0 0-1,0 0 0,0-1 0,0 1 0,0 0 1,0 0-1,0 0 0,0 0 0,0 0 0,0-1 1,0 1-1,0 0 0,0 0 0,0 0 0,0 0 1,0 0-1,0-1 0,0 1 0,0 0 0,0 0 1,1 0-1,-1 0 0,0 0 0,0 0 0,0-1 1,0 1-1,0 0 0,0 0 0,0 0 0,0 0 1,1 0-1,-1 0 0,0 0 0,0 0 0,0 0 1,0 0-1,0 0 0,1 0 0,-1-1 0,0 1 1,0 0-1,0 0 0,0 0 0,0 0 0,1 0 1,-1 0-1,0 0 0,0 0 0,0 0 0,1 1 1,5-4-5,12-6 14,0-2-1,26-19 1,-27 17-158,0 1 0,0 1-1,1 1 1,22-9 0,-10 10-1405</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0:22.215"/>
    </inkml:context>
    <inkml:brush xml:id="br0">
      <inkml:brushProperty name="width" value="0.035" units="cm"/>
      <inkml:brushProperty name="height" value="0.035" units="cm"/>
    </inkml:brush>
  </inkml:definitions>
  <inkml:trace contextRef="#ctx0" brushRef="#br0">54 191 22805,'-9'23'1860,"-4"13"-375,-10 41 0,20-66-1495,1 0-1,1 0 0,0 0 1,0 0-1,1 0 0,0 0 1,1 0-1,3 16 0,-3-24 9,-1-1-1,1 0 1,-1 0-1,1 0 1,0 0 0,0 0-1,0-1 1,0 1-1,0 0 1,0 0-1,1 0 1,1 1 0,-2-3 3,-1 1 0,1-1 0,0 0 0,-1 1 0,1-1 0,0 0 1,0 0-1,0 0 0,-1 1 0,1-1 0,0 0 0,0 0 0,-1 0 0,1 0 1,0 0-1,0-1 0,0 1 0,-1 0 0,1 0 0,0 0 0,-1-1 1,1 1-1,0 0 0,0-1 0,-1 1 0,1-1 0,0 1 0,-1-1 1,1 1-1,-1-1 0,1 1 0,-1-1 0,1 0 0,-1 1 0,1-2 1,11-13 69,-2 1 0,0-2 1,15-31-1,7-11 26,-25 47-78,4-8 11,26-29-1,-34 44-26,0 0 0,1 0 0,0 1-1,0-1 1,0 1 0,0 0 0,0 0 0,1 0 0,-1 1-1,1 0 1,0 0 0,0 0 0,6-2 0,-9 4 1,0 0 0,0 0 1,0 0-1,0 0 1,1 0-1,-1 1 1,0-1-1,0 1 0,0-1 1,0 1-1,0 0 1,0-1-1,0 1 1,-1 0-1,1 0 0,0 1 1,0-1-1,-1 0 1,1 1-1,-1-1 1,1 1-1,-1-1 0,1 1 1,1 2-1,3 7 34,0-1 0,0 0 0,5 17 0,5 7 122,-15-33-146,-1 0-1,1 0 1,-1 0-1,1-1 0,-1 1 1,1 0-1,-1 0 0,1-1 1,0 1-1,0 0 1,-1-1-1,1 1 0,0-1 1,0 1-1,0-1 0,-1 1 1,1-1-1,1 1 1,-1-1 1,0 0 1,-1-1-1,1 1 1,-1 0-1,1 0 1,0 0 0,-1 0-1,1 0 1,-1-1-1,1 1 1,-1 0-1,1-1 1,0 1 0,-1 0-1,1-1 1,-1 1-1,0 0 1,1-1-1,-1 1 1,1-2 0,2-2 81,0-1 1,0 0-1,0 0 0,3-10 1,-5 12-82,16-48 244,-9 26-162,11-26 0,-17 45-94,1 1 0,0-1 0,0 1 0,1 0 0,-1 0 1,1 0-1,0 0 0,1 1 0,8-8 0,-11 10-5,-1 1-1,1 0 1,0 0 0,0-1-1,0 1 1,0 1 0,0-1-1,1 0 1,-1 0 0,0 1-1,0-1 1,0 1 0,1 0-1,-1 0 1,0 0 0,0 0-1,0 0 1,1 0 0,-1 0-1,0 1 1,0-1 0,0 1-1,1 0 1,-1 0 0,0-1-1,0 1 1,0 1-1,0-1 1,0 0 0,-1 0-1,1 1 1,0-1 0,-1 1-1,1-1 1,-1 1 0,3 3-1,4 5 5,-1 1 0,0 0 0,-1 1 0,9 22 0,-13-28 1,0-1 1,16 30 14,-18-35-18,0 1-1,0 0 1,1-1 0,-1 1-1,1-1 1,-1 1-1,0-1 1,1 1 0,-1-1-1,1 1 1,-1-1 0,1 0-1,0 1 1,-1-1 0,1 1-1,-1-1 1,1 0 0,0 0-1,-1 1 1,1-1 0,0 0-1,-1 0 1,1 0 0,0 0-1,-1 0 1,1 0-1,0 0 1,-1 0 0,1 0-1,0 0 1,-1 0 0,1 0-1,0-1 1,-1 1 0,1 0-1,-1 0 1,1-1 0,0 1-1,-1 0 1,1-1 0,-1 1-1,1 0 1,-1-1-1,1 1 1,-1-1 0,1 1-1,0-2 1,11-14 11,-1-1-1,0 0 1,13-29 0,-17 30-4,1 0 1,1 1-1,0 0 1,1 0-1,16-18 0,-24 31-8,-1 0 0,1 1 0,0-1-1,0 1 1,-1-1 0,1 1 0,0 0 0,0-1-1,0 1 1,0 0 0,0 1 0,1-1-1,-1 0 1,0 0 0,0 1 0,0-1-1,1 1 1,2 0 0,-3 0-1,-1 1 1,1-1-1,0 1 0,0-1 1,-1 1-1,1 0 0,0 0 1,-1 0-1,1 0 1,-1 0-1,1 0 0,-1 0 1,0 0-1,1 1 0,-1-1 1,0 0-1,2 3 1,3 7-5,-1-1 0,0 1 0,-1-1 0,0 1 0,4 16 0,-8-25 4,19 66-625,-14-49-886</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0:23.488"/>
    </inkml:context>
    <inkml:brush xml:id="br0">
      <inkml:brushProperty name="width" value="0.035" units="cm"/>
      <inkml:brushProperty name="height" value="0.035" units="cm"/>
    </inkml:brush>
  </inkml:definitions>
  <inkml:trace contextRef="#ctx0" brushRef="#br0">0 306 20092,'0'-9'417,"1"-12"2728,-1 21-3121,0 0-1,0 0 1,0-1-1,0 1 1,0 0-1,0 0 1,0 0-1,0 0 1,0 0 0,0 0-1,0 0 1,0 0-1,0 0 1,0 0-1,0 0 1,0 0-1,0 0 1,0 0-1,0-1 1,0 1-1,0 0 1,0 0-1,0 0 1,0 0-1,0 0 1,0 0-1,0 0 1,0 0 0,0 0-1,0 0 1,0 0-1,0 0 1,1 0-1,-1 0 1,0 0-1,0 0 1,0 0-1,0 0 1,0 0-1,0 0 1,0 0-1,0 0 1,0 0-1,0 0 1,0 0-1,0 0 1,0 0-1,1 0 1,-1 0 0,0 0-1,0 0 1,0 0-1,0 0 1,0 0-1,0 0 1,0 0-1,0 0 1,0 0-1,0 0 1,0 0-1,0 0 1,0 0-1,0 0 1,0 1-1,6 10 657,24 71 393,20 48-775,95 217 142,-113-282 341,-31-63-555,-2-7 3,-39-128 544,22 80-707,-11-56 1,27 96-65,1-1 1,0 1-1,1-1 0,2-19 1,0-28-9,-2 59-3,5 3 0,-1 1 1,0-1-1,0 1 0,0 0 0,0 0 0,0 0 1,0 0-1,-1 1 0,1 0 0,-1 0 1,0 0-1,5 5 0,9 6 7,-12-9 7,1-2 1,-1 1-1,1-1 1,0 0-1,0 0 1,12 3-1,-15-5-5,-1 0 0,1-1 0,0 1 0,-1-1 0,1 0 0,-1 0 0,1 0 0,0 0 0,-1-1 0,1 1 0,-1 0 0,1-1 0,-1 0 0,1 0 0,-1 0 1,1 0-1,-1 0 0,0 0 0,1-1 0,2-2 0,0-1 1,0 0 1,0-1-1,0 0 1,-1 0-1,0-1 1,0 1-1,0-1 1,-1 0-1,0 0 1,3-14-1,2-8 14,4-40 0,-6 31-1,-3-1 0,-2-53 0,-2 71 2,-1-1-1,-1 1 0,0 0 0,-2 0 0,-14-37 1,13 47-10,3 14-13,2 18-12,16 108-2,40 172 0,-52-288 21,18 61 1,-18-66-2,0-1 1,0 1-1,1-1 1,0 0-1,0-1 0,1 1 1,7 8-1,-10-13 0,-1-1 0,1 1 0,0-1 0,-1 0 0,1 1 0,0-1 0,0 0 0,0 0-1,0 0 1,0-1 0,0 1 0,0 0 0,1-1 0,-1 1 0,0-1 0,0 0 0,0 0-1,0 0 1,1 0 0,-1 0 0,0 0 0,0-1 0,0 1 0,0-1 0,1 1 0,-1-1-1,0 0 1,0 0 0,0 0 0,0 0 0,-1 0 0,5-3 0,2-2 1,0-1 1,0 0-1,0-1 1,-1 1-1,8-12 1,-4 3 5,0 0-1,-2-2 1,0 1-1,-1-1 1,0 0-1,-2-1 1,0 1-1,-1-1 1,-1 0-1,-1-1 1,-1 1 0,0-31-1,-1 46 0,-1 0 0,0 0 0,0 0 0,-1 0 0,1 0 0,-1 1 0,0-1 0,0 0 0,0 0 0,0 1 0,-1-1-1,1 1 1,-3-4 0,4 6-4,0 1 0,0 0-1,-1 0 1,1-1-1,0 1 1,0 0 0,0 0-1,0-1 1,-1 1-1,1 0 1,0 0-1,0 0 1,-1 0 0,1-1-1,0 1 1,0 0-1,-1 0 1,1 0 0,0 0-1,0 0 1,-1 0-1,1 0 1,0 0 0,-1 0-1,1 0 1,0 0-1,0 0 1,-1 0 0,1 0-1,0 0 1,-1 0-1,1 0 1,0 0-1,0 0 1,-1 0 0,1 0-1,0 0 1,0 0-1,-1 1 1,1-1 0,0 0-1,0 0 1,-1 0-1,1 0 1,0 1 0,0-1-1,0 0 1,-1 0-1,1 1 1,0-1-1,0 1 1,-7 18 7,5-1-10,2-1 0,0 1 0,1 0 1,1 0-1,0-1 0,1 1 0,1-1 0,1 1 0,1-1 0,0-1 0,9 17 0,-11-23 2,2-1-1,-1-1 0,1 1 0,1-1 0,-1 0 0,14 13 0,-17-19-3,0 1 0,0-1-1,0 0 1,1 0 0,-1 0 0,0 0-1,1 0 1,-1-1 0,1 0 0,0 1-1,-1-1 1,1-1 0,0 1 0,0 0-1,-1-1 1,1 0 0,0 0 0,0 0-1,0 0 1,-1-1 0,1 0 0,5-1-1,27-16-588,1-10-854</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0:24.509"/>
    </inkml:context>
    <inkml:brush xml:id="br0">
      <inkml:brushProperty name="width" value="0.035" units="cm"/>
      <inkml:brushProperty name="height" value="0.035" units="cm"/>
    </inkml:brush>
  </inkml:definitions>
  <inkml:trace contextRef="#ctx0" brushRef="#br0">5 1 15155,'-1'11'3777,"-2"2"768,3 7-2929,5 9-615,8 8-33,6 8-488,2 2-192,5 0-128,-3 2-80,0-3-64,-1-3 0,-1-6 8,-5-4-16,-3-11 56,-3-5-32,-6-10-640</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0:24.726"/>
    </inkml:context>
    <inkml:brush xml:id="br0">
      <inkml:brushProperty name="width" value="0.035" units="cm"/>
      <inkml:brushProperty name="height" value="0.035" units="cm"/>
    </inkml:brush>
  </inkml:definitions>
  <inkml:trace contextRef="#ctx0" brushRef="#br0">1 420 20348,'0'0'3689,"23"-13"-2353,2-2-159,3-14-185,-1-7-312,10-7-344,-7-5-136,13-1-120,-3 3-48,-5 6 56,-7 4-48,-12 4-848,-6-1-856</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0:24.914"/>
    </inkml:context>
    <inkml:brush xml:id="br0">
      <inkml:brushProperty name="width" value="0.035" units="cm"/>
      <inkml:brushProperty name="height" value="0.035" units="cm"/>
    </inkml:brush>
  </inkml:definitions>
  <inkml:trace contextRef="#ctx0" brushRef="#br0">22 138 20828,'-13'6'1209,"4"-2"3080,32-1-4177,1-10-80,11-6-72,5-6 40,10-5 0,10-2-536,13-4-737,5-2 2642</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0:25.227"/>
    </inkml:context>
    <inkml:brush xml:id="br0">
      <inkml:brushProperty name="width" value="0.035" units="cm"/>
      <inkml:brushProperty name="height" value="0.035" units="cm"/>
    </inkml:brush>
  </inkml:definitions>
  <inkml:trace contextRef="#ctx0" brushRef="#br0">61 1 17972,'1'3'2458,"-1"8"-1803,1 0 0,-1 0 0,-1 1 0,0-1 0,-1 0 0,0 0 0,-5 15 0,1-3-323,-8 37 116,-9 41-172,20-86-256,1 1-1,1-1 1,0 0 0,3 23-1,-2-38-19,-1 1-1,1 0 1,0 0-1,0 0 1,0 0-1,0 0 1,1 0-1,-1 0 0,0-1 1,0 1-1,0 0 1,1 0-1,-1 0 1,1 0-1,-1-1 1,0 1-1,1 0 1,-1 0-1,1-1 0,0 1 1,-1 0-1,1-1 1,-1 1-1,1-1 1,0 1-1,0 0 1,-1-1-1,1 0 1,0 1-1,0-1 0,0 1 1,-1-1-1,1 0 1,0 0-1,0 1 1,0-1-1,0 0 1,0 0-1,0 0 1,0 0-1,-1 0 0,1 0 1,0 0-1,0-1 1,0 1-1,1-1 1,4-1-3,-1 0 1,1-1 0,-1 0-1,0 0 1,7-6 0,-7 5 7,15-10 21,0 1 0,42-21 0,-55 31-25,0 0 1,1 0-1,0 1 1,-1 0-1,1 0 1,0 1-1,0 0 1,0 0-1,0 1 1,0 0-1,0 0 1,12 3-1,-16-2 0,-1 0 0,0 0 1,0 0-1,0 1 0,0 0 0,0 0 0,0-1 0,-1 2 0,1-1 1,-1 0-1,1 0 0,-1 1 0,0 0 0,0-1 0,0 1 1,0 0-1,0 0 0,-1 0 0,1 0 0,-1 0 0,0 0 1,0 0-1,2 7 0,-1 4 125,1 0 0,-2-1 0,0 1 0,-1 20 0,-1-24-51,0 0 0,0 0 1,-1 0-1,-1 0 0,0 0 0,0-1 1,-1 0-1,0 1 0,0-1 1,-1-1-1,-10 14 0,13-18-121,0-1-1,-1 0 0,0 0 0,1 0 0,-1 0 0,0-1 0,-1 1 0,1-1 1,0 0-1,-1 0 0,1 0 0,-1 0 0,1-1 0,-1 1 0,0-1 0,0 0 1,0 0-1,0 0 0,0-1 0,1 1 0,-1-1 0,0 0 0,0 0 0,0-1 1,0 1-1,0-1 0,0 0 0,0 0 0,0 0 0,0 0 0,-5-3 0,-28-18-1552</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0:25.395"/>
    </inkml:context>
    <inkml:brush xml:id="br0">
      <inkml:brushProperty name="width" value="0.035" units="cm"/>
      <inkml:brushProperty name="height" value="0.035" units="cm"/>
    </inkml:brush>
  </inkml:definitions>
  <inkml:trace contextRef="#ctx0" brushRef="#br0">0 55 21413,'37'4'1272,"-1"-1"560,-3 0-447,-5-3-497,-4-3-304,-3-4-392,1-4-120,-3-9-168,-1-3-904</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0:25.723"/>
    </inkml:context>
    <inkml:brush xml:id="br0">
      <inkml:brushProperty name="width" value="0.035" units="cm"/>
      <inkml:brushProperty name="height" value="0.035" units="cm"/>
    </inkml:brush>
  </inkml:definitions>
  <inkml:trace contextRef="#ctx0" brushRef="#br0">0 1 24045,'11'17'622,"-1"1"-1,0 1 0,-2 0 1,0 0-1,-1 0 0,7 34 1,14 124-223,-20-105-352,12 84-3,-20-151-42,2 1-1,-1 0 1,1-1 0,-1 0-1,1 1 1,5 7 0,-7-12-2,1 0 1,0-1-1,-1 1 0,1 0 1,0 0-1,0 0 0,-1-1 1,1 1-1,0 0 0,0-1 1,0 1-1,0-1 0,0 1 1,0-1-1,0 1 1,0-1-1,0 0 0,0 0 1,0 1-1,0-1 0,0 0 1,0 0-1,0 0 0,0 0 1,0 0-1,0 0 0,0 0 1,0-1-1,0 1 0,0 0 1,0-1-1,0 1 0,0 0 1,0-1-1,0 1 0,0-1 1,0 1-1,0-1 1,0 0-1,0 1 0,0-2 1,12-9 13,0-1 0,-1 0 1,0-1-1,12-17 0,11-12 47,31-29-980,-33 35-632</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0:26.251"/>
    </inkml:context>
    <inkml:brush xml:id="br0">
      <inkml:brushProperty name="width" value="0.035" units="cm"/>
      <inkml:brushProperty name="height" value="0.035" units="cm"/>
    </inkml:brush>
  </inkml:definitions>
  <inkml:trace contextRef="#ctx0" brushRef="#br0">0 206 23349,'17'114'1082,"4"-1"-1,39 113 1,-56-209-959,-2-6-42,1-1 1,0 1-1,1-1 0,0 0 0,0 0 1,1 0-1,0-1 0,8 11 1,-13-20-78,1 0 0,-1 0 0,0 1 1,0-1-1,1 0 0,-1 1 1,0-1-1,0 0 0,1 0 1,-1 0-1,0 1 0,0-1 1,1 0-1,-1 0 0,0 0 1,1 0-1,-1 0 0,0 1 1,1-1-1,-1 0 0,0 0 1,1 0-1,-1 0 0,0 0 1,1 0-1,-1 0 0,0 0 0,1 0 1,-1 0-1,0 0 0,1-1 1,-1 1-1,0 0 0,1 0 1,-1 0-1,0 0 0,1 0 1,-1-1-1,1 1 0,5-14 169,-2-3-41,-1-1-1,-1 1 1,0-1 0,-3-31 0,-12-76 166,4 75-160,-25-81 0,25 102-99,-2 1-1,-1 0 1,-2 0-1,-18-28 1,19 38-31,13 18-9,0 0 1,0 0 0,0 1 0,0-1 0,0 0 0,0 0 0,0 0 0,0 0 0,0 0 0,0 0 0,0 0-1,0 0 1,0 1 0,0-1 0,0 0 0,-1 0 0,1 0 0,0 0 0,0 0 0,0 0 0,0 0 0,0 0-1,0 0 1,0 0 0,0 1 0,0-1 0,0 0 0,-1 0 0,1 0 0,0 0 0,0 0 0,0 0 0,0 0-1,0 0 1,0 0 0,0 0 0,0 0 0,-1 0 0,1 0 0,0 0 0,0 0 0,0 0 0,0 0 0,0 0-1,0 0 1,0 0 0,0 0 0,-1 0 0,1 0 0,0 0 0,0 0 0,0-1 0,0 1 0,0 0 0,0 0-1,0 0 1,0 0 0,-2 6-1,1 0 0,-1 0-1,2 0 1,-1 1 0,1-1 0,0 0-1,0 0 1,1 0 0,-1 1 0,4 9-1,-2-7 1,0-1 0,1 1-1,0-1 1,1 1 0,0-1 0,0 0-1,8 11 1,-11-18 1,0 0 0,0 0 1,-1 1-1,1-1 0,0 0 0,0 0 0,1 0 0,-1 0 0,0 0 0,0 0 0,0 0 1,1 0-1,-1-1 0,0 1 0,1 0 0,-1-1 0,0 1 0,1-1 0,-1 0 1,1 1-1,-1-1 0,1 0 0,-1 0 0,1 0 0,-1 0 0,1 0 0,-1 0 0,1 0 1,-1-1-1,1 1 0,-1 0 0,1-1 0,-1 1 0,0-1 0,1 0 0,-1 1 0,0-1 1,1 0-1,-1 0 0,0 0 0,0 0 0,0 0 0,0 0 0,0 0 0,0 0 0,2-3 1,3-4 2,1-1 1,-1-1-1,-1 1 1,0-1-1,5-12 1,7-25 52,18-84 0,-23 82-27,-12 48-28,0 0-1,1 0 1,-1 0 0,0 0-1,0 0 1,1 0-1,-1 0 1,0 0-1,1 0 1,-1 0-1,1 0 1,-1 1 0,1-1-1,-1 0 1,1 0-1,0 1 1,0-2-1,0 3 0,0-1-1,0 1 1,-1-1-1,1 1 1,0 0-1,0 0 0,-1-1 1,1 1-1,0 0 1,-1 0-1,1 0 1,-1 0-1,1-1 0,-1 1 1,0 0-1,1 0 1,-1 0-1,0 0 1,1 1-1,18 55-11,19 84 0,-10-29 5,-15-68 11,0-2-1,28 57 1,-39-95-2,1 1 0,0 0 0,0-1 0,0 0 0,5 5 0,-8-8-75,1 0 0,0 0 0,0-1-1,-1 1 1,1 0 0,0-1 0,0 1 0,0-1 0,0 1 0,0-1 0,0 0 0,0 1 0,0-1-1,0 0 1,0 0 0,0 1 0,0-1 0,0 0 0,0 0 0,0 0 0,0 0 0,0 0 0,0-1 0,0 1-1,0 0 1,0 0 0,0-1 0,0 1 0,0-1 0,0 1 0,1-1 0,15-13-4060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11.665"/>
    </inkml:context>
    <inkml:brush xml:id="br0">
      <inkml:brushProperty name="width" value="0.025" units="cm"/>
      <inkml:brushProperty name="height" value="0.025" units="cm"/>
    </inkml:brush>
  </inkml:definitions>
  <inkml:trace contextRef="#ctx0" brushRef="#br0">129 1 18802,'0'0'3747,"-12"13"-1275,4-5-2113,-12 13 1069,-30 43 0,45-57-1308,0-1-1,1 1 0,0 0 0,1 0 1,0 0-1,0 1 0,0-1 0,1 1 0,0 0 1,1-1-1,-1 1 0,2 0 0,-1 10 1,1-17-118,1 0 0,-1 0 1,0-1-1,1 1 1,-1 0-1,1 0 0,0-1 1,-1 1-1,1 0 0,-1-1 1,1 1-1,0-1 1,0 1-1,-1-1 0,1 1 1,0-1-1,0 1 1,0-1-1,-1 0 0,1 1 1,0-1-1,0 0 0,0 0 1,0 1-1,0-1 1,0 0-1,0 0 0,-1 0 1,1 0-1,0 0 0,0-1 1,0 1-1,0 0 1,0 0-1,0-1 0,-1 1 1,1 0-1,0-1 1,0 1-1,0-1 0,1 0 1,36-18 169,28-48 84,-51 49-209,1 2-1,33-29 0,-49 45-46,1 0 1,-1-1-1,0 1 1,0 0 0,1 0-1,-1-1 1,0 1-1,0 0 1,1-1-1,-1 1 1,0 0-1,1 0 1,-1 0-1,0-1 1,1 1-1,-1 0 1,1 0-1,-1 0 1,0 0-1,1 0 1,-1 0-1,1 0 1,-1 0-1,0 0 1,1 0-1,-1 0 1,1 0-1,-1 0 1,0 0-1,1 0 1,-1 0-1,0 0 1,1 0 0,-1 0-1,1 1 1,-1-1-1,0 0 1,1 0-1,-1 0 1,0 1-1,1-1 1,-1 0-1,0 0 1,0 1-1,1-1 1,-1 0-1,0 1 1,1 0-1,-2 26 172,-15 33 213,13-51-335,-1 2 19,0 1 1,0 0 0,1 0 0,1 0 0,0 0 0,0 14 0,2-25-62,0-1 0,0 1-1,1-1 1,-1 1 0,0-1 0,1 1-1,-1-1 1,0 1 0,1-1 0,-1 1 0,1-1-1,-1 0 1,1 1 0,-1-1 0,1 0-1,-1 1 1,1-1 0,-1 0 0,1 0-1,-1 0 1,1 1 0,-1-1 0,1 0 0,-1 0-1,1 0 1,0 0 0,-1 0 0,1 0-1,-1 0 1,1 0 0,-1 0 0,1 0 0,0-1-1,-1 1 1,1 0 0,-1 0 0,1 0-1,-1-1 1,1 1 0,0-1 0,25-9 266,7-9-102,53-43 0,-59 41-719,0 1 0,54-28-1,-81 48 520,1-1 0,-1 1 0,0 0 0,1-1 0,-1 1 0,0 0 0,1 0 0,-1-1 0,0 1 0,1 0 0,-1 0 0,0 0 0,1 0 0,-1-1 0,1 1 0,-1 0 0,0 0 0,1 0 0,-1 0 0,1 0-1,-1 0 1,0 0 0,1 0 0,-1 0 0,1 0 0,-1 0 0,0 1 0,1-1 0,-1 0 0,0 0 0,1 0 0,-1 0 0,1 1 0,-1-1 0,0 0 0,1 0 0,-1 1 0,0-1 0,0 0 0,1 0 0,-1 1 0,-5 19-311,-25 31 506,27-46-222,-3 4 64,1-3-18,1 0 0,0 1 0,1 0 0,0-1 1,0 1-1,-3 9 0,6-16-19,0 0 0,0 1 0,1-1-1,-1 0 1,0 1 0,0-1 0,0 0 0,0 1 0,0-1 0,0 0-1,0 1 1,1-1 0,-1 0 0,0 0 0,0 1 0,0-1 0,1 0-1,-1 1 1,0-1 0,0 0 0,1 0 0,-1 0 0,0 1 0,0-1 0,1 0-1,-1 0 1,0 0 0,1 0 0,-1 0 0,0 1 0,1-1 0,-1 0-1,0 0 1,1 0 0,-1 0 0,0 0 0,1 0 0,-1 0 0,0 0 0,1 0-1,-1 0 1,0 0 0,1-1 0,-1 1 0,0 0 0,1 0 0,-1 0-1,0 0 1,1 0 0,-1-1 0,0 1 0,1 0 0,20-8-574,5-9 199,0 0 1,-1-2-1,31-29 0,-29 23-332,59-39 1,-82 66-70,-6 10 597,-8 12 278,-14 24 772,2 1 0,-21 67-1,37-95-556,0 1 0,2-1-1,1 1 1,0 0-1,1 0 1,2 0-1,0 0 1,5 35 0,14 11-240,-13-53-33,-2 0 0,0 1 0,-1-1 1,3 23-1,-6-27-3,0 0 0,-1-1 0,0 1 0,0-1 0,-1 1 0,-1-1 0,0 0 0,0 0 0,-1 0 0,-5 11 0,7-17 106,-1 0-1,0 0 0,1 0 0,-1 0 0,0 0 0,-1-1 0,1 1 1,-1-1-1,1 0 0,-1 0 0,0 0 0,0-1 0,0 0 1,0 1-1,-1-1 0,1-1 0,-1 1 0,1-1 0,-1 1 0,0-1 1,1 0-1,-1-1 0,0 1 0,-9-2 0,13 1-94,-1 0-1,0 0 0,1 0 1,-1-1-1,0 1 0,1-1 1,-1 1-1,1-1 0,-1 0 1,1 0-1,-1 0 0,1 0 1,0 0-1,-1 0 0,1 0 1,0 0-1,0 0 0,0 0 1,0-1-1,-2-1 0,1-2 26,0 1 0,0 0 0,0-1 0,0 1 0,1-1 0,0 0-1,-1-5 1,0-7 43,0 1-1,2-1 1,2-22-1,0 23-161,1 1 0,1-1 1,0 0-1,2 1 0,-1 0 0,2 0 1,0 1-1,1 0 0,0 0 0,1 0 0,1 1 1,18-19-1,13-11-1215,3 2 0,49-36 0,-89 74 1128,55-44-7682</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0:26.423"/>
    </inkml:context>
    <inkml:brush xml:id="br0">
      <inkml:brushProperty name="width" value="0.035" units="cm"/>
      <inkml:brushProperty name="height" value="0.035" units="cm"/>
    </inkml:brush>
  </inkml:definitions>
  <inkml:trace contextRef="#ctx0" brushRef="#br0">1 103 24557,'7'4'1096,"3"-1"537,0-5-1049,5-3-224,-1-11-280,3-6-16,3-8-136,-1-4-712</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0:27.076"/>
    </inkml:context>
    <inkml:brush xml:id="br0">
      <inkml:brushProperty name="width" value="0.035" units="cm"/>
      <inkml:brushProperty name="height" value="0.035" units="cm"/>
    </inkml:brush>
  </inkml:definitions>
  <inkml:trace contextRef="#ctx0" brushRef="#br0">16 30 14843,'-2'5'1804,"1"1"1,0-1-1,1 1 0,0-1 1,0 8-1,9 51 21,-1-16-1137,-4-6-589,2 0-1,2 0 1,2-1 0,1 0-1,3-1 1,36 77 0,-49-115-98,1 3 3,0 0 0,1-1 0,-1 0 0,1 1 0,0-1 0,0 0 0,1-1 0,-1 1 0,7 5 0,-10-9-2,1 0-1,-1 0 0,0 1 1,1-1-1,-1 0 1,1 0-1,-1 0 0,1 0 1,-1 0-1,1 1 1,-1-1-1,1 0 0,-1 0 1,1 0-1,-1 0 1,1 0-1,-1 0 0,0 0 1,1-1-1,-1 1 1,1 0-1,-1 0 0,1 0 1,-1 0-1,1-1 1,-1 1-1,0 0 0,1 0 1,-1-1-1,1 1 1,-1 0-1,0-1 1,1 1-1,-1 0 0,0-1 1,1 1-1,-1 0 1,0-1-1,0 1 0,0-1 1,1 1-1,-1-1 1,0 1-1,0-1 0,0 1 1,0 0-1,0-1 1,0 0-1,4-28 90,-5 1-35,-1 0-1,-1 0 1,-2 0-1,0 0 1,-2 1-1,-15-37 1,-75-152 170,97 215-225,-8-16 15,6 12-11,0 0 0,-1-1 0,0 1 0,0 0-1,0 0 1,-1 0 0,-6-6 0,10 11-5,0 0 1,0 0-1,0-1 0,0 1 1,0 0-1,0 0 0,0 0 1,0-1-1,-1 1 0,1 0 1,0 0-1,0 0 0,0 0 1,0 0-1,0-1 0,-1 1 1,1 0-1,0 0 0,0 0 1,0 0-1,0 0 0,-1 0 1,1 0-1,0 0 0,0 0 1,0 0-1,-1 0 0,1 0 1,0-1-1,0 1 0,0 0 1,-1 1-1,1-1 0,0 0 1,0 0-1,0 0 0,-1 0 1,1 0-1,0 0 0,0 0 1,0 0-1,0 0 0,-1 0 1,1 0-1,0 0 0,0 1 1,0-1-1,0 0 0,-1 0 1,1 0-1,0 0 0,0 0 1,0 1-1,0-1 0,0 0 1,0 0-1,-1 1 0,2 17 0,9 23-10,13 13-9,-22-50 19,1-1 0,0 1 0,0-1 0,0 0 0,0 0 0,1 0 0,-1 0 0,1 0 0,0 0 0,0 0-1,0-1 1,5 4 0,-6-6 0,-1 1 0,1-1 0,-1 0 0,1 1 0,-1-1 0,1 0 0,0 0 0,-1 0 0,1 0 0,-1 0 0,1-1 0,-1 1 0,1 0 0,-1-1-1,1 1 1,-1-1 0,1 0 0,-1 1 0,1-1 0,-1 0 0,0 0 0,1 0 0,-1 0 0,0 0 0,0 0 0,0 0 0,0 0 0,0 0 0,2-3 0,0-1 6,1-1-1,-1 1 1,0-1 0,0 0 0,-1 0 0,3-7 0,-1-7 22,0 0 0,-1 0 0,-1-30-1,0 26-11,-2 24-16,0 0 0,0-1 0,-1 1-1,1 0 1,0 0 0,0 0 0,0 0 0,0 0 0,0-1-1,0 1 1,0 0 0,1 0 0,-1 0 0,0 0 0,0 0-1,0-1 1,0 1 0,0 0 0,0 0 0,0 0-1,0 0 1,0 0 0,0 0 0,0-1 0,0 1 0,1 0-1,-1 0 1,0 0 0,0 0 0,0 0 0,0 0 0,0 0-1,0 0 1,0 0 0,1 0 0,-1 0 0,0 0 0,0-1-1,0 1 1,0 0 0,0 0 0,1 0 0,-1 0 0,0 0-1,0 0 1,0 0 0,0 0 0,0 1 0,1-1 0,-1 0-1,0 0 1,0 0 0,0 0 0,0 0 0,0 0 0,0 0-1,1 0 1,-1 0 0,7 6-13,-3 3 6,1 0-1,-1 0 1,0 0-1,4 17 1,0 0-2,18 49-6,2 9 37,59 123 0,-86-205-38,15 24 66,-16-26-61,0 1 1,1-1-1,-1 0 0,0 1 0,0-1 1,1 0-1,-1 1 0,0-1 1,1 0-1,-1 1 0,0-1 0,1 0 1,-1 1-1,1-1 0,-1 0 1,1 0-1,-1 0 0,0 1 1,1-1-1,-1 0 0,1 0 0,-1 0 1,1 0-1,-1 0 0,1 0 1,-1 0-1,1 0 0,-1 0 1,1 0-1,-1 0 0,1 0 0,-1 0 1,0-1-1,1 1 0,-1 0 1,1 0-1,-1 0 0,1-1 0,-1 1 1,0 0-1,1 0 0,-1-1 1,0 1-1,1 0 0,-1-1 1,0 1-1,1-1 0,-1 1 0,0 0 1,0-1-1,1 1 0,-1-1 1,0 1-1,0-1 0,0 0 1,9-26-1136,-2-11-702</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0:27.357"/>
    </inkml:context>
    <inkml:brush xml:id="br0">
      <inkml:brushProperty name="width" value="0.035" units="cm"/>
      <inkml:brushProperty name="height" value="0.035" units="cm"/>
    </inkml:brush>
  </inkml:definitions>
  <inkml:trace contextRef="#ctx0" brushRef="#br0">3 57 17164,'2'37'2476,"-2"-17"-1524,0-1-1,2 1 0,1 0 1,5 19-1,-8-38-898,0 1 1,1-1-1,-1 0 0,1 1 0,0-1 0,-1 0 0,1 1 1,0-1-1,0 0 0,0 0 0,0 0 0,0 0 1,0 0-1,0 0 0,0 0 0,0 0 0,2 1 0,-2-2-31,0 0-1,-1 0 0,1 0 0,0 0 0,0 0 1,0 0-1,-1 0 0,1 0 0,0 0 0,0-1 1,-1 1-1,1 0 0,0 0 0,-1-1 0,1 1 1,0-1-1,-1 1 0,1 0 0,0-1 1,-1 0-1,1 1 0,-1-1 0,1 1 0,-1-1 1,1 1-1,-1-1 0,1 0 0,-1 0 0,0 1 1,1-1-1,-1 0 0,0 1 0,0-1 0,0 0 1,1 0-1,-1 0 0,3-10 194,0-1 0,-1 1 0,0 0 0,0 0 1,-1-1-1,-1 1 0,0-1 0,-1 1 0,0-1 0,0 1 0,-1 0 0,-1-1 1,0 1-1,-1 0 0,-6-13 0,9 22-201,0 0 0,0 0 1,0 0-1,-1 1 0,1-1 0,-1 1 0,1-1 1,-1 1-1,1-1 0,-1 1 0,0 0 0,-3-2 1,4 2-15,1 1 1,-1 0 0,1 0 0,-1 0 0,1-1 0,-1 1-1,1 0 1,-1 0 0,0 0 0,1 0 0,-1 0 0,1 0-1,-1 0 1,1 0 0,-1 1 0,1-1 0,-1 0 0,1 0-1,-1 0 1,1 0 0,-2 1 0,2 0-2,-1 0 0,0-1 0,1 1 0,-1 0 0,1 0 0,-1 0 0,1 0 0,-1 0 0,1-1 0,0 1 0,-1 0 0,1 0-1,0 0 1,0 0 0,-1 0 0,1 2 0,0 0-67,0 1 0,0 0 0,0 0 0,0-1 0,1 1 0,-1 0 0,1 0 0,0-1-1,0 1 1,1-1 0,-1 1 0,1-1 0,-1 1 0,1-1 0,0 0 0,4 5 0,-5-7-129,1 1 1,0 0 0,0 0 0,0-1-1,0 1 1,0-1 0,0 1 0,0-1 0,0 0-1,0 0 1,1 0 0,-1 0 0,0 0-1,1-1 1,-1 1 0,0-1 0,1 1-1,-1-1 1,1 0 0,-1 0 0,1 0-1,-1 0 1,1-1 0,-1 1 0,1-1 0,2 0-1,28-15-3429</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0:27.746"/>
    </inkml:context>
    <inkml:brush xml:id="br0">
      <inkml:brushProperty name="width" value="0.035" units="cm"/>
      <inkml:brushProperty name="height" value="0.035" units="cm"/>
    </inkml:brush>
  </inkml:definitions>
  <inkml:trace contextRef="#ctx0" brushRef="#br0">70 353 8826,'2'-10'573,"2"-12"838,-5 7 2549,0 15-3842,1 0 1,0-1-1,0 1 0,0 0 1,0 0-1,0 0 1,0 0-1,0 0 0,-1 0 1,1-1-1,0 1 1,0 0-1,0 0 0,0 0 1,0 0-1,-1 0 1,1 0-1,0 0 0,0 0 1,0 0-1,-1 0 1,1 0-1,0 0 0,0 0 1,0 0-1,0 0 1,-1 0-1,1 0 0,0 0 1,0 0-1,0 0 1,0 0-1,-1 0 0,1 0 1,0 0-1,0 0 1,0 0-1,0 0 0,-1 0 1,1 0-1,0 1 0,0-1 1,0 0-1,0 0 1,0 0-1,0 0 0,-1 0 1,1 1-1,0-1 1,0 0-1,0 0 0,-8 9 673,7-8-559,-5 8 105,0 0-1,1 1 1,0 0 0,1 0 0,0 0 0,0 1 0,1-1 0,0 1 0,-1 14-1,-6 99 377,9-102-618,-1-10-28,2 1 1,0 0 0,0 0 0,1 0-1,1 0 1,5 19 0,-7-30-61,0-1 0,1 0 0,-1 0 0,0 0 1,1 0-1,-1-1 0,1 1 0,-1 0 0,1 0 0,-1 0 0,1 0 0,0 0 1,-1-1-1,1 1 0,0 0 0,0 0 0,0-1 0,0 1 0,0-1 0,1 1 0,-2-1 6,1 0 0,0 0 0,0 0 0,0-1 0,0 1 0,0 0 0,-1-1 0,1 1 0,0-1 0,0 1 0,-1-1 0,1 1 0,0-1 0,-1 1 0,1-1 0,-1 0 0,1 1 0,0-1 0,-1 0 0,0 0 0,1 1 0,-1-1 0,1 0 0,-1 0 0,0 0 0,0 0 0,1 1-1,-1-3 1,15-45 354,-2 0-1,-3-1 1,6-55-1,-13 80-262,5-41 116,-4 0-1,-2 0 1,-4-1-1,-11-85 1,36 413-74,-12-120-131,-9-115-8,1-1-1,11 39 1,-13-62-7,0 0 1,0-1-1,0 1 0,0-1 0,0 1 1,1-1-1,-1 1 0,1-1 0,2 3 1,-3-4-3,0 0 1,-1-1 0,1 1 0,0-1 0,-1 1 0,1-1 0,0 0-1,0 1 1,-1-1 0,1 0 0,0 1 0,0-1 0,0 0-1,-1 0 1,1 0 0,0 0 0,0 1 0,0-1 0,0 0-1,0-1 1,1 1 0,0-1-21,0 0 0,1-1 0,-1 1 0,0 0 0,0-1-1,0 0 1,0 0 0,0 1 0,0-1 0,-1 0 0,1 0 0,0-1 0,-1 1 0,0 0 0,1 0 0,-1-1 0,0 1-1,1-4 1,5-15-512,0-1-1,-2 1 0,4-24 0,-1-24 1646</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0:28.229"/>
    </inkml:context>
    <inkml:brush xml:id="br0">
      <inkml:brushProperty name="width" value="0.035" units="cm"/>
      <inkml:brushProperty name="height" value="0.035" units="cm"/>
    </inkml:brush>
  </inkml:definitions>
  <inkml:trace contextRef="#ctx0" brushRef="#br0">0 632 20596,'2'31'1060,"1"-1"0,1 1-1,10 33 1,-14-62-1022,0-1 1,1 0 0,-1 0-1,0 1 1,1-1-1,-1 0 1,0 0 0,1 0-1,0 1 1,-1-1 0,1 0-1,0 0 1,-1 0-1,1 0 1,0 0 0,0 0-1,0-1 1,0 1 0,0 0-1,0 0 1,0-1-1,0 1 1,0 0 0,0-1-1,0 1 1,3 0 0,-3-2-9,1 1 1,-1-1-1,1 1 1,-1-1-1,0 0 1,1 0-1,-1 0 1,0 0 0,0 0-1,0 0 1,1 0-1,-1 0 1,0 0-1,0 0 1,0-1-1,-1 1 1,1 0-1,0-1 1,0 1 0,-1 0-1,1-3 1,15-29 563,13-44-1,-24 63-474,-1 0 0,-1-1 0,0 1 0,-1-1 0,0-29 0,-2 44-107,0-1 0,1 1 0,-1-1 0,0 1 0,0-1 0,0 1 0,-1-1 0,1 1 0,0-1 0,0 1 0,0-1 0,0 1 0,0-1 0,0 1 0,-1-1 0,1 1 0,0 0 0,0-1 0,-1 1 0,1-1 0,0 1 0,-1-1 0,-6 7 158,-4 22-29,5 4-132,2 0 0,1 1 1,2-1-1,1 1 0,6 53 0,-5-80-8,-1-3 0,0 1-1,1 0 1,-1-1-1,1 1 1,0-1-1,0 0 0,0 1 1,0-1-1,0 0 1,1 1-1,0-1 1,0 0-1,0 0 0,3 4 1,-4-6-1,-1-1 0,1 0 0,-1 1 0,1-1 0,-1 0 0,1 1 0,-1-1 0,1 0-1,0 0 1,-1 1 0,1-1 0,-1 0 0,1 0 0,0 0 0,-1 0 0,1 0 0,-1 0 0,1 0 0,0 0 0,-1 0 0,1 0 0,-1 0 0,1-1 0,0 1 0,-1 0 0,1 0 0,-1 0 0,1-1 0,-1 1 0,1 0 0,-1-1 0,1 1-1,0-1 1,14-18 12,-14 17-10,19-35 60,-3 0 0,-1-1 0,23-79 0,-33 95-43,16-52 138,17-108 1,-33 138-116,-2 1 1,-2-1-1,-7-86 1,4 122-39,0-6 17,-1 1 1,-5-18 0,7 29-12,-1 0-1,0-1 1,1 1 0,-1 0 0,0 0 0,0 0 0,0 0 0,0 0 0,-1 0-1,1 0 1,0 0 0,-1 1 0,1-1 0,-1 0 0,0 1 0,0 0 0,0-1-1,1 1 1,-1 0 0,-5-2 0,6 3-4,0-1 0,0 1 0,0 0 0,0 1 0,0-1-1,0 0 1,0 0 0,0 0 0,0 0 0,0 1 0,0-1 0,1 1 0,-1-1 0,0 0-1,0 1 1,0 0 0,0-1 0,0 1 0,1-1 0,-1 1 0,0 0 0,0 0 0,0 1 0,-15 23 63,7 2-66,0 0 0,2 1 1,1 1-1,2-1 0,-2 31 1,4-38-3,1-9-2,-13 165-8,13-148 10,1 1-1,2-1 1,2 0 0,6 30-1,-8-52 0,-1-1 0,1 1 0,1-1 0,-1 0 0,1 0 0,1 0-1,-1 0 1,1 0 0,0-1 0,7 9 0,-8-11-2,0-1 1,0 1-1,0-1 0,1 0 1,-1 0-1,1 0 0,-1 0 1,1-1-1,0 1 0,-1-1 1,1 0-1,0 0 0,0 0 1,0-1-1,0 1 0,0-1 1,0 0-1,0 0 0,5-1 1,-3 0-43,1 0 0,-1-1-1,0 0 1,0 0 0,0-1 0,0 1 0,0-1 0,0 0 0,-1-1 0,7-5-1,23-21-827</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0:28.666"/>
    </inkml:context>
    <inkml:brush xml:id="br0">
      <inkml:brushProperty name="width" value="0.035" units="cm"/>
      <inkml:brushProperty name="height" value="0.035" units="cm"/>
    </inkml:brush>
  </inkml:definitions>
  <inkml:trace contextRef="#ctx0" brushRef="#br0">0 11 25958,'10'-7'1304,"3"4"328,7 4-736,5 11-576,5 8-128,1 13-112,4 8-31,-8 17-9,-3 9-24,-5 20 0,-8 11 0,-11 22-8,-5 6 8,-16 3 32,-4-4-649</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0:55.373"/>
    </inkml:context>
    <inkml:brush xml:id="br0">
      <inkml:brushProperty name="width" value="0.035" units="cm"/>
      <inkml:brushProperty name="height" value="0.035" units="cm"/>
    </inkml:brush>
  </inkml:definitions>
  <inkml:trace contextRef="#ctx0" brushRef="#br0">1 0 22485,'0'0'2007,"2"4"-1156,1 2-721,1 0 1,0 0-1,0 0 1,1 0-1,0-1 1,0 0-1,6 5 1,48 36 35,-38-32-85,23 17-22,1-2 1,2-3-1,83 35 1,158 41-46,-142-55 36,-100-30-918,50 26-1,-75-30-325</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0:55.636"/>
    </inkml:context>
    <inkml:brush xml:id="br0">
      <inkml:brushProperty name="width" value="0.035" units="cm"/>
      <inkml:brushProperty name="height" value="0.035" units="cm"/>
    </inkml:brush>
  </inkml:definitions>
  <inkml:trace contextRef="#ctx0" brushRef="#br0">1 700 21741,'0'5'227,"0"-1"0,1 1 0,-1-1 0,1 1 0,0-1-1,1 1 1,-1-1 0,1 0 0,0 0 0,0 0 0,0 0 0,1 0 0,5 7 0,-6-9-133,0 0 1,1 0-1,0 0 0,0 0 0,-1 0 0,1 0 0,0-1 0,0 0 0,0 1 1,1-1-1,-1 0 0,0-1 0,0 1 0,1-1 0,-1 1 0,0-1 1,0 0-1,1 0 0,-1 0 0,4-1 0,1-1-44,0 0 0,-1 0 1,1 0-1,-1-1 0,1 0 0,-1-1 0,0 0 0,0 0 1,0 0-1,-1-1 0,0 0 0,0 0 0,0-1 0,0 1 1,-1-1-1,0-1 0,0 1 0,7-13 0,-2 1 88,0-1-1,-2 0 1,0 0-1,-1-1 0,-1 0 1,4-22-1,-3-2 105,-1-1 1,-2-73-1,-14-88-402,9 201 141,-5-58-1752,-3 8-2571</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0:56.948"/>
    </inkml:context>
    <inkml:brush xml:id="br0">
      <inkml:brushProperty name="width" value="0.035" units="cm"/>
      <inkml:brushProperty name="height" value="0.035" units="cm"/>
    </inkml:brush>
  </inkml:definitions>
  <inkml:trace contextRef="#ctx0" brushRef="#br0">0 14 22021,'0'-11'1528,"0"8"127,1 5-600,6 31-719,0 1 1,1 44-1,-4-33-234,14 229 76,-2-16-100,-15-247-72,-1-7-3,0-1-1,0 0 1,0 1 0,1-1-1,-1 0 1,1 0 0,0 0 0,0 1-1,0-1 1,0 0 0,1 0-1,-1-1 1,1 1 0,2 3 0,-4-6-2,1 1 0,-1-1 1,0 1-1,1-1 1,-1 0-1,0 1 1,1-1-1,-1 0 1,1 0-1,-1 1 0,1-1 1,-1 0-1,1 0 1,-1 0-1,1 0 1,-1 0-1,1 0 0,-1 1 1,1-1-1,-1 0 1,1 0-1,-1-1 1,1 1-1,-1 0 1,1 0-1,-1 0 0,1 0 1,-1 0-1,1 0 1,-1-1-1,1 1 1,-1 0-1,1 0 0,0-1 1,13-16 59,-13 17-58,14-24 75,-1 0 0,-1-1 1,20-52-1,-12 26-15,-2 6-13,3-8 8,42-72 1,-42 94-23,-21 30-36,-1 0 0,1 1 0,-1-1 0,1 1 0,-1-1-1,1 1 1,-1 0 0,1-1 0,-1 1 0,1 0 0,-1-1 0,1 1 0,-1 0 0,1-1 0,0 1-1,-1 0 1,1 0 0,0 0 0,-1 0 0,1 0 0,0 0 0,-1 0 0,1 0 0,0 0 0,-1 0-1,1 0 1,0 0 0,-1 0 0,1 0 0,0 1 0,-1-1 0,1 0 0,-1 0 0,1 1 0,0-1-1,-1 0 1,1 1 0,-1-1 0,1 1 0,-1-1 0,1 1 0,-1-1 0,0 1 0,1-1-1,-1 1 1,1 0 0,12 28-19,-13-27 19,7 23 17,-1 0 0,-1 0 0,2 36 0,-4 78 98,-2-66-82,1-48-6,-2-25-27,0 0 0,0 1 0,0-1 0,0 0 0,0 0 0,0 1 1,0-1-1,0 0 0,0 0 0,0 1 0,1-1 0,-1 0 0,0 0 0,0 1 1,0-1-1,0 0 0,1 0 0,-1 0 0,0 0 0,0 1 0,1-1 0,-1 0 0,0 0 1,0 0-1,0 0 0,1 0 0,-1 0 0,0 0 0,0 1 0,1-1 0,-1 0 0,0 0 1,1 0-1,-1 0 0,0 0 0,0 0 0,1 0 0,-1 0 0,0 0 0,0-1 0,1 1 1,-1 0-1,0 0 0,0 0 0,1 0 0,-1 0 0,0 0 0,1-1 0,10-10-12,-3-4-156,0-2 1,0 1-1,-2-1 0,0 0 1,5-24-1,-1 5-480,14-42-1023</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0:57.336"/>
    </inkml:context>
    <inkml:brush xml:id="br0">
      <inkml:brushProperty name="width" value="0.035" units="cm"/>
      <inkml:brushProperty name="height" value="0.035" units="cm"/>
    </inkml:brush>
  </inkml:definitions>
  <inkml:trace contextRef="#ctx0" brushRef="#br0">2 30 17068,'-1'34'3175,"0"-14"-2037,1 1 0,1-1-1,3 20 1,-3-35-1103,-1-1 0,1 1 0,1-1 0,-1 0 0,1 1 0,-1-1 0,1 0 0,0 0-1,1 0 1,-1 0 0,1 0 0,0-1 0,0 1 0,0-1 0,0 1 0,1-1 0,-1 0 0,6 3-1,-8-5-13,0-1-1,0 0 0,-1 1 0,1-1 0,0 0 0,0 1 0,0-1 0,0 0 0,-1 0 0,1 0 0,0 0 1,0 0-1,0 0 0,0 0 0,0 0 0,-1 0 0,1 0 0,0 0 0,0-1 0,0 1 0,0 0 1,-1-1-1,1 1 0,0 0 0,0-1 0,0 0 0,1-1 38,0 0 0,0 0 0,0 0 0,0 0 0,0 0 0,-1-1 0,1 1-1,1-4 1,2-5 237,-1 0-1,6-21 1,-6 18-5,-1 1 0,-1-1 0,-1 0 0,1-16 1,-2 25-226,0 1 1,-1-1 0,1 0 0,-1 0 0,0 0 0,0 1-1,0-1 1,-1 1 0,0-1 0,0 1 0,0-1 0,0 1 0,0 0-1,-1 0 1,-4-5 0,6 8-1,0 6-41,0 5-20,0 0 0,1-1 0,0 1-1,0 0 1,1-1 0,0 1-1,5 16 1,25 72 22,-24-77-27,-1-8-45,0 1 0,14 22 0,-6-14-1198,-8-11-693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06.024"/>
    </inkml:context>
    <inkml:brush xml:id="br0">
      <inkml:brushProperty name="width" value="0.025" units="cm"/>
      <inkml:brushProperty name="height" value="0.025" units="cm"/>
    </inkml:brush>
  </inkml:definitions>
  <inkml:trace contextRef="#ctx0" brushRef="#br0">171 4 13293,'0'0'17098,"-10"-2"-15912,2 1-1095,0 1 1,0 0-1,0 0 1,0 1-1,0 0 0,1 0 1,-1 1-1,-12 4 1,14-5-70,1 1-1,0 0 1,0 0-1,0 1 1,0-1 0,1 1-1,-1 0 1,1 1-1,0-1 1,0 1-1,0-1 1,0 1 0,0 1-1,1-1 1,0 0-1,-4 7 1,7-11-22,0 1 0,0 0 0,0 0 0,-1-1 0,1 1 0,0 0 0,0-1 0,1 1 0,-1 0 0,0-1 0,0 1 0,0 0 0,0 0 0,1-1 0,-1 1 0,0-1 0,0 1 0,1 0 0,-1-1 0,1 1 0,-1-1 0,0 1 0,1 0 0,-1-1 0,1 0 0,-1 1 0,1-1 0,0 1 0,-1-1 0,1 1 0,-1-1 0,1 0 0,0 0 0,-1 1 0,1-1 0,0 0 0,-1 0 0,1 0 0,0 0 0,0 0 0,-1 1 0,1-1 0,0-1 0,0 1 0,43 4 0,-36-4 0,27 1-187,9 0-847,0 2 0,73 15 1,-117-18 1047,1 0 1,0 0-1,0 0 1,-1 0-1,1 0 1,0 0 0,-1 0-1,1 1 1,0-1-1,0 0 1,-1 0-1,1 1 1,-1-1 0,1 0-1,0 1 1,-1-1-1,1 1 1,-1-1-1,1 1 1,-1-1 0,1 1-1,-1-1 1,1 1-1,-1 0 1,1-1-1,-1 1 1,0-1 0,1 1-1,-1 0 1,0 0-1,0-1 1,1 2-1,-2 0 57,0-1 0,1 0-1,-1 1 1,0-1-1,0 0 1,0 1 0,0-1-1,0 0 1,0 0-1,0 0 1,-1 0-1,1 0 1,0 0 0,-2 1-1,-55 27 1659,56-28-1709,-33 14-20,0-1 0,0-2 0,-60 12 0,101-32-2765,19-10-6754,1 3 663</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12.603"/>
    </inkml:context>
    <inkml:brush xml:id="br0">
      <inkml:brushProperty name="width" value="0.025" units="cm"/>
      <inkml:brushProperty name="height" value="0.025" units="cm"/>
    </inkml:brush>
  </inkml:definitions>
  <inkml:trace contextRef="#ctx0" brushRef="#br0">350 13 6598,'3'-12'18571,"-17"23"-15335,-13 16-5965,20-19 4337,-79 86 221,-122 101-1,197-185-5325,25-21 1228,29-27-1990,-3-6-1144,3-7-2102</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0:57.882"/>
    </inkml:context>
    <inkml:brush xml:id="br0">
      <inkml:brushProperty name="width" value="0.035" units="cm"/>
      <inkml:brushProperty name="height" value="0.035" units="cm"/>
    </inkml:brush>
  </inkml:definitions>
  <inkml:trace contextRef="#ctx0" brushRef="#br0">131 5 17452,'-7'-2'2852,"-22"0"5776,27 2-8556,0 1-1,-1-1 0,1 1 0,0 0 1,0 0-1,0 0 0,0 0 1,0 0-1,1 1 0,-1-1 1,0 1-1,1-1 0,-3 2 0,-4 6-39,0 1-1,0-1 1,1 1-1,-9 16 1,13-20-32,1-1 1,-1 0-1,1 0 1,0 1-1,0-1 0,1 1 1,0 0-1,0 0 1,0-1-1,0 1 1,1 10-1,0-15-2,1 0 1,-1 0-1,0 0 0,1 0 0,-1 1 1,0-1-1,1 0 0,-1 0 0,1 0 1,0 0-1,-1 0 0,1 0 0,0 0 1,0 0-1,0-1 0,-1 1 0,1 0 1,0 0-1,0-1 0,0 1 0,0 0 1,0-1-1,0 1 0,1-1 0,-1 1 1,0-1-1,0 0 0,0 0 0,0 1 1,0-1-1,1 0 0,-1 0 0,0 0 1,0 0-1,0 0 0,1 0 0,-1-1 1,0 1-1,0 0 0,0 0 1,2-2-1,7 0-12,-1-1 1,0-1 0,16-7-1,-23 10 14,30-16-9,34-16 9,-59 30 1,0 1-1,0 0 1,0 0 0,0 0-1,0 1 1,1 0 0,13 0-1,-19 1-1,-1 0-1,1 0 0,0 1 1,0-1-1,-1 0 0,1 1 1,0-1-1,0 1 0,-1-1 1,1 1-1,0 0 0,-1 0 0,1 0 1,-1-1-1,1 2 0,-1-1 1,0 0-1,1 0 0,-1 0 1,0 1-1,2 1 0,-2-1 1,0 0 0,0 1 1,-1-1-1,1 0 0,-1 0 0,1 1 0,-1-1 0,0 0 0,0 1 0,0-1 0,0 0 0,0 1 0,0-1 0,-2 3 1,0 5 13,-1-1 1,0 1 0,-1-1 0,0 0 0,-1-1 0,-9 15 0,-23 25 101,33-44-105,0 0 0,0 1 0,0-2 0,-1 1 0,1 0 0,-1-1 0,0 0 0,-6 3 0,10-6-21,0 1-1,1-1 0,-1 0 0,0 1 0,0-1 1,1 0-1,-1 0 0,0 0 0,0 0 0,1 0 0,-1 0 1,0 0-1,0 0 0,1 0 0,-1 0 0,0 0 0,0 0 1,1 0-1,-1-1 0,0 1 0,0 0 0,1-1 1,-1 1-1,0 0 0,1-1 0,-1 1 0,1-1 0,-1 1 1,0-1-1,1 1 0,-1-1 0,0 0 0,0-2-87,0 1 1,0 0-1,0 0 0,0 0 0,1-1 0,-1 1 0,1 0 0,0-1 0,-1-2 0,-1-26 870</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0:58.237"/>
    </inkml:context>
    <inkml:brush xml:id="br0">
      <inkml:brushProperty name="width" value="0.035" units="cm"/>
      <inkml:brushProperty name="height" value="0.035" units="cm"/>
    </inkml:brush>
  </inkml:definitions>
  <inkml:trace contextRef="#ctx0" brushRef="#br0">102 1 24253,'-3'5'2509,"-1"5"-2373,0 0 1,0 1 0,1 0 0,0-1 0,1 1-1,0 0 1,1 0 0,0 0 0,1 22-1,14 107-279,-12-124 211,2 11-59,2-1 1,16 49-1,-18-63-8,1 0 0,0 0-1,1-1 1,0 0 0,1 0-1,0-1 1,1 0 0,13 14 0,-21-24 0,0 0 0,0 0 1,1 1-1,-1-1 1,0 0-1,0 1 0,1-1 1,-1 0-1,0 0 1,0 0-1,1 1 0,-1-1 1,0 0-1,1 0 1,-1 0-1,0 0 0,1 1 1,-1-1-1,0 0 1,1 0-1,-1 0 0,0 0 1,1 0-1,-1 0 1,0 0-1,1 0 0,-1 0 1,1 0-1,0-10 85,-11-16 57,-11-4-58,-1 2-1,-1 0 0,-1 2 1,-31-27-1,11 11 6,41 39-121,4 5-34,2 1 28,0 1 0,0-1 0,0 1 0,0-1 0,1 0 0,-1 0 0,1-1 0,-1 1 0,1-1 0,0 0 0,0 0 0,0 0 0,1 0 0,-1-1 0,0 0 0,0 1 0,7-1 0,-1 0-249,-1-1 0,0 0-1,1 0 1,-1-1 0,1-1-1,-1 1 1,15-6 0,34-14-1599</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0:58.488"/>
    </inkml:context>
    <inkml:brush xml:id="br0">
      <inkml:brushProperty name="width" value="0.035" units="cm"/>
      <inkml:brushProperty name="height" value="0.035" units="cm"/>
    </inkml:brush>
  </inkml:definitions>
  <inkml:trace contextRef="#ctx0" brushRef="#br0">95 1 19852,'-10'13'797,"0"0"0,2 1 0,-1 0 0,2 1-1,0 0 1,1 0 0,-8 29 0,7-16-448,1 0 0,2 0 0,-2 46 0,6-65-280,0 1 1,1 0-1,-1-1 0,2 1 0,0-1 0,0 1 0,4 9 0,-5-17-53,-1 0 0,1 0-1,0 0 1,1 0 0,-1 0 0,0 0-1,0-1 1,1 1 0,-1 0-1,1-1 1,0 1 0,-1-1 0,1 0-1,0 0 1,3 2 0,-3-2 1,1-1 1,-1 1-1,0-1 0,1 1 1,-1-1-1,1 0 0,-1 0 1,0 0-1,1 0 1,-1-1-1,1 1 0,-1-1 1,0 1-1,1-1 1,-1 0-1,0 0 0,3-2 1,4-2 80,0 0 1,0-1-1,0-1 1,-1 1-1,0-1 1,-1-1-1,1 0 0,-1 0 1,-1 0-1,0 0 1,10-18-1,-11 16-35,1 0-1,-2-1 1,1 0-1,-1 0 1,-1 0-1,0 0 0,0-1 1,-2 1-1,1-1 1,-1-17-1,-1 23-48,-1 1 0,0-1-1,-1 0 1,1 1 0,-1-1 0,0 1-1,0 0 1,-1 0 0,1 0 0,-1 0-1,-7-9 1,9 12-23,-1 0 0,0 0-1,0 0 1,1 0 0,-1 1 0,0-1-1,0 0 1,-1 1 0,1 0-1,0-1 1,-1 1 0,1 0 0,0 0-1,-1 0 1,1 0 0,-1 1 0,1-1-1,-1 1 1,0 0 0,1-1-1,-1 1 1,1 0 0,-1 0 0,0 1-1,1-1 1,-1 1 0,-2 0 0,3 0-51,0 0 1,0 0 0,0 0-1,0 0 1,0 0 0,0 1-1,0-1 1,1 1 0,-1-1-1,1 1 1,-1 0 0,1-1-1,-1 1 1,1 0 0,0 0-1,0 0 1,0 0 0,-1 3-1,0 1-306,0 0 1,1 0-1,0-1 0,0 1 0,0 11 0,4 21-1989</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0:58.940"/>
    </inkml:context>
    <inkml:brush xml:id="br0">
      <inkml:brushProperty name="width" value="0.035" units="cm"/>
      <inkml:brushProperty name="height" value="0.035" units="cm"/>
    </inkml:brush>
  </inkml:definitions>
  <inkml:trace contextRef="#ctx0" brushRef="#br0">1 0 23429,'0'3'924,"23"353"1438,-22-343-2311,0 1 46,1 0-1,0 0 0,0 0 0,2 0 1,0 0-1,0 0 0,11 21 1,-14-33-85,0-1 0,0 0 1,0 1-1,0-1 1,0 0-1,0 0 0,1 1 1,-1-1-1,0 0 1,1 0-1,-1-1 0,1 1 1,-1 0-1,1 0 1,-1-1-1,1 1 0,0-1 1,-1 1-1,1-1 1,0 0-1,-1 1 0,1-1 1,0 0-1,-1 0 1,1 0-1,0-1 0,-1 1 1,1 0-1,0-1 1,-1 1-1,3-1 0,3-2 25,-1 0 0,1 0-1,-1-1 1,0 0 0,0 0-1,6-6 1,49-48 157,-38 35-141,29-23 0,-49 44-52,-1 0 1,1 0-1,0 0 1,1 0-1,-1 1 0,0-1 1,0 1-1,1 0 0,-1 0 1,5-1-1,-7 2 0,0 0-1,0 0 1,1 0 0,-1 0-1,0 0 1,0 1-1,0-1 1,0 0 0,0 0-1,0 1 1,0-1-1,0 1 1,0-1 0,0 1-1,0-1 1,0 1-1,0 0 1,0-1 0,0 1-1,-1 0 1,1 0-1,0 0 1,0-1 0,-1 1-1,1 0 1,-1 0-1,1 0 1,-1 0 0,1 0-1,-1 0 1,1 0-1,-1 0 1,0 1-1,1 0 1,0 7 63,0 0 0,0 0-1,-1 0 1,0 0 0,-1 0-1,0 1 1,0-1 0,-1 0 0,0-1-1,0 1 1,-1 0 0,-5 11-1,-3 3 193,0-1-1,-2 0 0,-18 25 1,25-38-200,-1-1 1,0 1 0,-1-1-1,0 0 1,-16 12 0,22-18-64,0-1 1,0 1 0,0-1-1,0 0 1,0 0 0,0 0-1,0 0 1,-1-1 0,1 1-1,0 0 1,-1-1 0,1 0-1,0 1 1,-1-1 0,1 0-1,0 0 1,-1 0-1,1-1 1,0 1 0,-1-1-1,1 1 1,0-1 0,-1 0-1,1 0 1,0 1 0,0-2-1,0 1 1,0 0 0,0 0-1,0-1 1,0 1 0,0-1-1,-2-2 1,1 1-152,1 0 1,-1 0-1,1-1 1,0 1 0,0-1-1,0 1 1,0-1-1,1 1 1,-1-1-1,1 0 1,0 0-1,0 0 1,0-6-1,-1-26-2275</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0:59.200"/>
    </inkml:context>
    <inkml:brush xml:id="br0">
      <inkml:brushProperty name="width" value="0.035" units="cm"/>
      <inkml:brushProperty name="height" value="0.035" units="cm"/>
    </inkml:brush>
  </inkml:definitions>
  <inkml:trace contextRef="#ctx0" brushRef="#br0">0 304 21020,'13'-3'550,"-1"0"-1,1-2 0,-1 1 0,0-1 0,0-1 0,-1 0 0,1-1 0,-1 0 0,-1-1 0,1 0 0,14-16 0,-17 16-449,-1 0 1,0-1-1,0 0 1,-1 0-1,0 0 1,0-1-1,-1 0 1,0 0-1,-1 0 1,0-1-1,-1 0 1,0 1-1,2-22 1,-5 29-59,1 0 1,-1 1 0,0-1-1,0 0 1,-1 1 0,1-1 0,-1 0-1,1 1 1,-1-1 0,0 1 0,0-1-1,0 1 1,0-1 0,0 1 0,0 0-1,-4-4 1,4 4-19,-1 1 0,0-1 0,0 1 0,1 0 0,-1 0 0,0 0 0,0 0 0,0 0 0,0 0 0,-1 1 0,1-1 0,0 1-1,0-1 1,0 1 0,0 0 0,-1 0 0,1 0 0,0 0 0,0 0 0,-4 1 0,0 0-14,0 1 0,0-1 1,0 1-1,0 1 0,1-1 0,-1 1 0,1 0 0,-1 0 0,1 1 0,0 0 1,0 0-1,0 0 0,1 0 0,0 1 0,0-1 0,0 1 0,0 0 0,1 1 1,-1-1-1,1 1 0,1-1 0,-4 8 0,1 1-8,0 1-1,0 0 1,2 0-1,0 1 1,0-1-1,1 1 1,1 29 0,2-36-4,-1 1 0,2-1 1,-1 1-1,1-1 1,1 0-1,3 10 1,-4-14-1,0-1 0,0 0 0,1 0 1,-1 0-1,1 0 0,0 0 0,0 0 1,0-1-1,0 1 0,1-1 0,-1 0 0,1 0 1,0 0-1,5 2 0,-2-2 0,0 0-1,0-1 1,0 0-1,0 0 1,0 0 0,0-1-1,0 0 1,0-1-1,0 0 1,1 0-1,13-2 1,-5-1 0,1 0 1,-1-1-1,0-1 0,18-9 1,56-28-177</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0:59.994"/>
    </inkml:context>
    <inkml:brush xml:id="br0">
      <inkml:brushProperty name="width" value="0.035" units="cm"/>
      <inkml:brushProperty name="height" value="0.035" units="cm"/>
    </inkml:brush>
  </inkml:definitions>
  <inkml:trace contextRef="#ctx0" brushRef="#br0">2 119 21157,'-1'-8'2161,"4"11"1085,8 14-1472,10 32-1556,15 53-1,-8-20-143,-26-78-68,0 3 2,1 1 1,0-1-1,8 11 0,-11-17-6,1 1-1,-1-1 0,1 0 0,0 0 0,0 0 0,-1 0 0,1-1 0,0 1 0,0 0 1,0 0-1,0 0 0,0-1 0,0 1 0,0 0 0,0-1 0,0 1 0,1-1 1,-1 0-1,0 1 0,0-1 0,0 0 0,1 1 0,-1-1 0,0 0 0,0 0 0,0 0 1,1 0-1,-1 0 0,0-1 0,0 1 0,2-1 0,1-1 6,0 0-1,-1 0 0,1-1 1,-1 1-1,0-1 1,0 0-1,0 0 1,0 0-1,0-1 1,-1 1-1,1-1 0,-1 1 1,2-5-1,23-56 117,-22 51-90,61-163 313,-64 171-338,1-1 0,0 0 0,0 1 0,0-1 0,8-8 0,-11 13-8,1 0 0,0 1-1,0-1 1,-1 0-1,1 1 1,0-1 0,0 0-1,0 1 1,0-1-1,0 1 1,0 0 0,0-1-1,0 1 1,0 0-1,0-1 1,0 1 0,0 0-1,0 0 1,0 0 0,0 0-1,0 0 1,0 0-1,0 0 1,0 0 0,0 1-1,0-1 1,0 0-1,0 1 1,0-1 0,0 0-1,0 1 1,0-1-1,0 1 1,-1 0 0,1-1-1,0 1 1,0 0-1,0-1 1,-1 1 0,2 1-1,11 14 7,0 1 0,-1-1 0,17 33-1,-3-5 30,-26-43-35,0 0 0,1-1 1,-1 1-1,0 0 0,0-1 1,1 1-1,-1-1 0,0 1 0,1-1 1,-1 1-1,1-1 0,-1 1 1,1-1-1,-1 1 0,1-1 1,-1 1-1,1-1 0,-1 0 1,1 1-1,-1-1 0,1 0 0,0 0 1,-1 1-1,1-1 0,0 0 1,-1 0-1,1 0 0,-1 0 1,1 0-1,0 0 0,-1 0 1,1 0-1,0 0 0,-1 0 1,1 0-1,0 0 0,-1 0 0,1 0 1,0-1-1,-1 1 0,1 0 1,-1-1-1,1 1 0,-1 0 1,1-1-1,0 1 0,-1-1 1,1 1-1,0-1 0,2-4 12,1 0-1,-1 0 0,0 0 1,4-11-1,-3 6 11,18-36 64,-14 25-43,2 0 0,1 1 1,24-36-1,-34 54-44,1 0-1,-1 1 0,0-1 1,0 1-1,0-1 1,1 1-1,-1 0 1,1 0-1,-1-1 1,1 1-1,0 0 1,-1 0-1,1 1 0,0-1 1,0 0-1,-1 0 1,1 1-1,0-1 1,0 1-1,0 0 1,0 0-1,0-1 1,0 1-1,0 0 0,0 1 1,0-1-1,-1 0 1,1 0-1,0 1 1,0-1-1,0 1 1,0 0-1,-1-1 1,1 1-1,0 0 1,0 0-1,-1 0 0,1 0 1,-1 1-1,1-1 1,-1 0-1,0 1 1,1-1-1,-1 1 1,0-1-1,0 1 1,0-1-1,0 1 0,0 0 1,0 1-1,3 4-174,-1 0 0,-1 0 0,1 0 0,-1 0-1,-1 1 1,1-1 0,0 10 0,-1 19-1407</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1:00.133"/>
    </inkml:context>
    <inkml:brush xml:id="br0">
      <inkml:brushProperty name="width" value="0.035" units="cm"/>
      <inkml:brushProperty name="height" value="0.035" units="cm"/>
    </inkml:brush>
  </inkml:definitions>
  <inkml:trace contextRef="#ctx0" brushRef="#br0">0 0 18540,'6'18'1288,"3"2"801,11 11-2049,8 1-232</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1:00.522"/>
    </inkml:context>
    <inkml:brush xml:id="br0">
      <inkml:brushProperty name="width" value="0.035" units="cm"/>
      <inkml:brushProperty name="height" value="0.035" units="cm"/>
    </inkml:brush>
  </inkml:definitions>
  <inkml:trace contextRef="#ctx0" brushRef="#br0">69 142 15723,'25'22'6611,"8"-1"-3566,-32-20-2980,0 0 0,1 0 0,-1-1 0,1 1 0,-1 0 0,1-1 0,-1 1 0,1-1 0,-1 0 0,1 0 0,-1 1 0,1-1 0,-1 0 0,1 0 0,0 0 0,-1-1 1,1 1-1,-1 0 0,1-1 0,-1 1 0,1-1 0,-1 1 0,1-1 0,-1 1 0,0-1 0,1 0 0,-1 0 0,0 0 0,1 0 0,-1 0 0,0 0 0,0 0 0,0 0 0,0-1 0,0 1 0,0 0 0,0-1 0,-1 1 0,1 0 0,0-1 0,-1 1 0,1-4 0,1-1 70,0-1 0,0 0 0,-1 0 0,0 1 0,-1-1 0,1 0 0,-1 0 0,-1 0 0,1 0 0,-1 0 0,-1 0 0,-3-12 0,4 15-105,0 1 0,-1 0 0,1-1 0,-1 1 0,1 0 0,-1 0 0,0 0 0,-1 0 0,1 0 1,0 0-1,-1 1 0,0-1 0,1 1 0,-1-1 0,0 1 0,0 0 0,0 0 0,-1 1 0,1-1 0,0 1 0,-1-1 1,1 1-1,-1 0 0,1 1 0,-7-2 0,6 2-23,1 0 1,-1 0-1,1 1 1,-1-1-1,1 1 1,-1 0-1,1 0 0,0 0 1,0 0-1,-1 1 1,1-1-1,0 1 1,0 0-1,0 0 1,1 0-1,-1 0 1,0 0-1,1 1 0,-1-1 1,1 1-1,0 0 1,0 0-1,0-1 1,0 1-1,1 1 1,-1-1-1,-1 4 1,-2 6-11,0 0 0,1 1 0,0 0 0,1 0 1,-2 19-1,3-8-2,0 0-1,3 35 1,0-48 3,1 0 0,-1 0-1,2-1 1,0 1-1,0-1 1,1 0 0,7 14-1,-10-22 0,0 0 1,1 0-1,-1-1 0,1 1 0,0 0 0,0-1 1,0 0-1,0 1 0,1-1 0,-1 0 1,0 0-1,1 0 0,0 0 0,-1-1 0,1 1 1,0-1-1,0 1 0,0-1 0,0 0 0,0 0 1,0-1-1,0 1 0,0 0 0,0-1 0,1 0 1,-1 0-1,0 0 0,0 0 0,0 0 0,0-1 1,0 1-1,1-1 0,-1 0 0,0 0 0,5-3 1,2-1-93,1 0-1,-1-2 1,0 1 0,-1-1 0,1-1-1,-1 1 1,-1-1 0,11-13 0,22-36-1583,0-9-782</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1:01.878"/>
    </inkml:context>
    <inkml:brush xml:id="br0">
      <inkml:brushProperty name="width" value="0.035" units="cm"/>
      <inkml:brushProperty name="height" value="0.035" units="cm"/>
    </inkml:brush>
  </inkml:definitions>
  <inkml:trace contextRef="#ctx0" brushRef="#br0">1 131 17380,'13'38'5263,"-10"-27"-4559,-1 0 1,-1 1-1,0 15 3416,5-39-4122,1-8 65,0-1 0,-2 1 0,4-27 0,-9 45 405,5 15-272,-2-3-182,-1-6 6,-1 1 0,1 0-1,-1-1 1,-1 1 0,1 0 0,-1 0 0,0 6-1,-8 164 305,1-48-302,8-125-27,2-5-1,-3 2 5,4-4 4,-1-1 0,0 1 0,-1 0 0,0-1 0,1 0 1,-2 0-1,3-11 0,3-49 40,-2 19-26,17-137 25,-21 181-37,-2 6-10,1 0-1,0 0 1,0 0 0,1 0-1,-1-1 1,1 1-1,-1 0 1,3 4 0,52 211-105,-16 12 125,-31-178-7,33 123 17,-26-123-8,-3 0-1,7 62 1,-19-111 0,-4-25 36,0-1-1,0-34 1,1 11-31,-23-315 5,27-1-68,4 315 27,-4 44-14,-1 4-85,0 0 103,1 1 0,-1-1 0,1 0 0,0 0 0,-1 0 0,1 0 0,0 1 0,0-1 0,-1 0 0,3 1 0,2 5-16,23 60-79,-24-55 105,-1 0 0,2-1 0,0 0 1,0 0-1,1 0 0,0-1 0,1 0 1,0 0-1,12 12 0,-18-21-1,0 0 1,0 0-1,1 0 0,-1 0 0,0 0 0,1-1 1,-1 1-1,1 0 0,-1-1 0,1 1 1,0-1-1,-1 1 0,1-1 0,-1 0 1,1 0-1,0 1 0,-1-1 0,1 0 0,0-1 1,-1 1-1,1 0 0,0 0 0,-1-1 1,1 1-1,-1-1 0,1 1 0,-1-1 1,1 0-1,-1 0 0,1 1 0,-1-1 0,0 0 1,1 0-1,-1-1 0,0 1 0,0 0 1,2-2-1,4-6 1,-1 1 0,1-1 0,-2 0 0,8-14 0,-5 6 13,-1 0 0,-1 0 1,0 0-1,-2-1 0,0 0 1,0 0-1,-2 0 0,0-1 1,-2 1-1,0 0 0,0-1 1,-5-21-1,2 25 11,1 20-37,3 26-29,2 1 28,8 33 0,-8-53 20,0 0 0,1 0 0,0-1-1,1 1 1,12 20 0,-16-30-6,0 0-1,0-1 0,0 0 1,0 1-1,0-1 1,0 0-1,0 1 1,0-1-1,1 0 1,-1 0-1,1 0 0,-1 0 1,1 0-1,-1 0 1,1-1-1,-1 1 1,1 0-1,0-1 1,-1 1-1,1-1 0,0 0 1,-1 1-1,4-1 1,-2-1 1,-1 1-1,1-1 1,0 0 0,-1 0 0,1 0 0,-1 0-1,1 0 1,-1-1 0,0 1 0,0-1 0,1 0 0,-1 1-1,3-4 1,3-4 16,-1 0 0,1-1 0,-1 0-1,-1 0 1,9-18 0,-9 12 11,0-1 1,-1 0-1,-1 0 1,2-25-1,-2 19-3,-4 23-26,0 0 0,0-1 1,0 1-1,0-1 0,0 1 0,0-1 1,0 1-1,0 0 0,0-1 1,0 1-1,0-1 0,0 1 1,0 0-1,0-1 0,1 1 1,-1-1-1,0 1 0,0 0 1,1-1-1,-1 1 0,0 0 1,0-1-1,1 1 0,-1 0 1,0-1-1,1 1 0,-1 0 1,1-1-1,4 18-200,-1 66-1623,-1-24-612</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1:02.159"/>
    </inkml:context>
    <inkml:brush xml:id="br0">
      <inkml:brushProperty name="width" value="0.035" units="cm"/>
      <inkml:brushProperty name="height" value="0.035" units="cm"/>
    </inkml:brush>
  </inkml:definitions>
  <inkml:trace contextRef="#ctx0" brushRef="#br0">1 0 21605,'0'0'1128,"1"0"-768,1 0-224,-1 0-536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12.958"/>
    </inkml:context>
    <inkml:brush xml:id="br0">
      <inkml:brushProperty name="width" value="0.025" units="cm"/>
      <inkml:brushProperty name="height" value="0.025" units="cm"/>
    </inkml:brush>
  </inkml:definitions>
  <inkml:trace contextRef="#ctx0" brushRef="#br0">104 23 6951,'0'0'13837,"8"-6"-12172,-2 2-1464,16-8 192,-22 12-378,1 0 0,0 0-1,-1 0 1,1 0-1,-1 0 1,1 0 0,-1 1-1,1-1 1,0 0-1,-1 0 1,1 0-1,-1 1 1,1-1 0,-1 0-1,1 1 1,-1-1-1,0 0 1,1 1 0,-1-1-1,1 1 1,-1-1-1,0 1 1,1-1 0,-1 1-1,0-1 1,0 1-1,1-1 1,-1 1-1,0-1 1,0 1 0,0-1-1,0 1 1,1 0-1,-1-1 1,0 1 0,0-1-1,0 1 1,0-1-1,0 1 1,-1 0-1,1-1 1,0 1 0,0-1-1,0 1 1,-1 0-1,-1 41 909,-2-1 0,-12 53 0,9-62-597,1 0 0,2 1 0,1-1 0,1 1 0,4 35 0,-2-67-381,0 0 0,0 0-1,0 0 1,1-1 0,-1 1 0,0 0 0,0 0 0,1 0-1,-1 0 1,1 0 0,-1-1 0,1 1 0,-1 0 0,1 0-1,0-1 1,-1 1 0,1-1 0,0 1 0,-1 0 0,1-1-1,0 1 1,0-1 0,1 1 0,-2-1-116,1 0 0,-1 0 0,1 0 1,-1 0-1,1 0 0,-1 0 0,0 0 0,1 0 0,-1 0 1,1 0-1,-1 0 0,0-1 0,1 1 0,-1 0 0,0 0 1,1 0-1,-1-1 0,1 1 0,-1 0 0,0 0 1,0-1-1,1 1 0,-1 0 0,0-1 0,1 1 0,-1 0 1,0-1-1,0 1 0,0 0 0,1-1 0,-1 1 0,0-1 1,0 1-1,0 0 0,0-1 0,0 1 0,0-1 0,0 1 1,0-1-1,0 1 0,0 0 0,0-1 0,0 1 1,0-1-1,0 1 0,0 0 0,0-1 0,-1 1 0,1-1 1,-2-17-6204</inkml:trace>
  <inkml:trace contextRef="#ctx0" brushRef="#br0" timeOffset="1">1 241 14734,'0'0'9513,"67"-5"-9289,-34 11-160,2-3-865,-1-3-2690,2 0-3171</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1:03.030"/>
    </inkml:context>
    <inkml:brush xml:id="br0">
      <inkml:brushProperty name="width" value="0.035" units="cm"/>
      <inkml:brushProperty name="height" value="0.035" units="cm"/>
    </inkml:brush>
  </inkml:definitions>
  <inkml:trace contextRef="#ctx0" brushRef="#br0">15 11 20988,'0'-1'161,"0"1"-1,0 0 0,0-1 0,0 1 1,0-1-1,0 1 0,-1-1 0,1 1 0,0 0 1,0-1-1,0 1 0,0 0 0,0-1 1,-1 1-1,1 0 0,0-1 0,0 1 0,-1 0 1,1-1-1,0 1 0,0 0 0,-1-1 1,1 1-1,0 0 0,-1 0 0,1 0 0,-1-1 1,1 1-1,0 0 0,-1 0 0,1 0 1,0 0-1,-1 0 0,1 0 0,-1-1 0,-4 18 1209,5 40-2123,0-51 1156,1 61-60,3 0 0,3-1 0,26 104 0,-31-162-301,0 0 1,1-1-1,0 0 1,0 0-1,0 0 1,1 0-1,0 0 0,9 9 1,-12-14-38,1 0-1,0-1 1,-1 1-1,1-1 1,0 0-1,0 1 1,0-1-1,0 0 1,0 0 0,0 0-1,1-1 1,-1 1-1,0 0 1,0-1-1,1 1 1,-1-1 0,0 0-1,1 0 1,-1 0-1,0 0 1,0 0-1,1 0 1,-1-1 0,0 1-1,1-1 1,-1 0-1,0 1 1,0-1-1,0 0 1,0 0 0,0-1-1,3-1 1,2-2 8,0 0 1,0-1 0,-1 1 0,0-1 0,-1-1 0,1 1-1,-1-1 1,0 0 0,-1 0 0,1 0 0,-1-1 0,-1 1-1,0-1 1,0 0 0,3-14 0,-2 3 6,0 0 0,-2 0 0,0-1 0,-1 1-1,-4-35 1,-3 16 21,6 37-37,-1-1 0,1 1 0,0-1 0,-1 1-1,1-1 1,-1 1 0,0-1 0,1 1 0,-1 0 0,0-1 0,0 1 0,0 0-1,0 0 1,0-1 0,0 1 0,0 0 0,-1 0 0,1 0 0,0 0 0,-2 0-1,2 1-3,1 0 1,-1 0-1,1 1 0,-1-1 0,1 0 0,-1 1 0,1-1 0,-1 1 0,1-1 0,-1 0 0,1 1 0,0-1 0,-1 1 0,1-1 0,0 1 0,-1 0 0,1-1 0,0 1 0,0-1 0,0 1 0,-1-1 0,1 1 0,0 0 0,0-1 0,0 1 1,0-1-1,0 1 0,0 0 0,0-1 0,0 2 0,0 22-28,0-23 27,0 16-13,1 1-1,1-1 0,0 0 0,1 1 1,1-1-1,1 0 0,0-1 1,1 1-1,11 19 0,-8-23-517,1-8-401</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1:03.200"/>
    </inkml:context>
    <inkml:brush xml:id="br0">
      <inkml:brushProperty name="width" value="0.035" units="cm"/>
      <inkml:brushProperty name="height" value="0.035" units="cm"/>
    </inkml:brush>
  </inkml:definitions>
  <inkml:trace contextRef="#ctx0" brushRef="#br0">27 2 24037,'-15'-2'1456,"3"2"2545,14 0-5777</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1:03.650"/>
    </inkml:context>
    <inkml:brush xml:id="br0">
      <inkml:brushProperty name="width" value="0.035" units="cm"/>
      <inkml:brushProperty name="height" value="0.035" units="cm"/>
    </inkml:brush>
  </inkml:definitions>
  <inkml:trace contextRef="#ctx0" brushRef="#br0">6 0 22589,'-3'39'1999,"0"38"1,13 95-866,-6-127-558,-4-36-504,0-3-41,1 0-1,-1 1 0,1-1 1,0 0-1,3 6 1,-4-11-29,0-1 0,0 1 0,0-1 0,1 1 0,-1-1 0,0 1 0,1-1 0,-1 0 0,0 1 0,1-1 0,-1 1 0,0-1 0,1 0 0,-1 1 0,1-1 0,-1 0 0,1 1 0,-1-1 0,0 0 0,1 0 0,-1 0 0,1 1 0,0-1 0,-1 0 0,1 0 0,1 0 1,-1-1 0,0 1 0,0 0 0,1-1 0,-1 1 0,0-1 0,0 0 0,0 1 0,0-1 0,0 0 0,0 0 0,0 1 0,0-1 0,0 0 0,1-2 0,33-37 90,16-17-3,-46 52-87,1 0 0,0 0-1,0 1 1,0 0 0,1 0 0,-1 0-1,12-4 1,-17 7-5,1 1 0,-1-1 0,0 1 0,0 0 0,1-1-1,-1 1 1,0 0 0,0 0 0,1 0 0,-1 0 0,0 0 0,1 0 0,-1 0 0,0 0-1,1 1 1,-1-1 0,0 1 0,0-1 0,1 1 0,-1-1 0,0 1 0,0-1 0,2 2-1,-2 0 1,1 0 0,-1 0 0,1-1 0,-1 1-1,0 1 1,0-1 0,1 0 0,-2 0 0,1 0 0,0 0-1,0 1 1,0 1 0,1 9 3,-1-1 0,0 1 0,-1 22-1,0-32 3,-2 17 143,0 0-1,-1 1 1,-1-1 0,-8 25 0,8-32-17,-1 0 1,0-1-1,-1 0 1,-1 0-1,0 0 0,0-1 1,-13 15-1,18-23-112,-1-1-1,1 1 1,-1-1 0,0 0-1,0 0 1,0 0 0,0 0-1,0 0 1,0-1 0,0 1-1,0-1 1,-1 0-1,-3 1 1,5-2-20,0 0 0,1 0-1,-1 0 1,1 0 0,-1 0 0,0 0 0,1 0-1,-1-1 1,1 1 0,-1-1 0,1 1 0,-1-1-1,1 0 1,-1 1 0,1-1 0,0 0-1,-1 0 1,1 0 0,0 0 0,0 0 0,0 0-1,0 0 1,0 0 0,0-1 0,0 1 0,0 0-1,0-1 1,0 1 0,1-1 0,-2-1 0,2 1-64,-1 0 0,1 0 0,-1 1 0,1-1 0,-1 0 0,1 0 0,0 0 1,0 0-1,0 0 0,0 0 0,0 0 0,1 0 0,-1 0 0,0 1 0,1-1 1,0 0-1,-1 0 0,1 0 0,0 1 0,1-3 0,9-19-1901</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1:04.601"/>
    </inkml:context>
    <inkml:brush xml:id="br0">
      <inkml:brushProperty name="width" value="0.035" units="cm"/>
      <inkml:brushProperty name="height" value="0.035" units="cm"/>
    </inkml:brush>
  </inkml:definitions>
  <inkml:trace contextRef="#ctx0" brushRef="#br0">1 342 22261,'0'0'1301,"7"5"2730,-1 0-3904,0 1 1,0 1-1,0-1 1,-1 1-1,-1 0 1,1 0-1,-1 0 1,0 1-1,0 0 1,3 13 0,19 60 58,-26-81-185,0 0 1,0 0-1,0 1 0,0-1 0,0 0 1,0 0-1,1 0 0,-1 0 0,0 1 1,0-1-1,0 0 0,0 0 0,0 0 1,1 0-1,-1 0 0,0 0 0,0 0 1,0 1-1,1-1 0,-1 0 0,0 0 1,0 0-1,0 0 0,1 0 0,-1 0 1,0 0-1,0 0 0,0 0 0,1 0 1,-1 0-1,0 0 0,0 0 0,0 0 0,1 0 1,-1 0-1,0-1 0,0 1 0,0 0 1,1 0-1,-1 0 0,0 0 0,0 0 1,0 0-1,0 0 0,1-1 0,-1 1 1,0 0-1,0 0 0,0 0 0,0 0 1,0-1-1,0 1 0,0 0 0,1 0 1,-1 0-1,0-1 0,0 1 0,0 0 1,0 0-1,0 0 0,0-1 0,0 1 0,0 0 1,8-19 49,6-36 56,-12 41-89,2-1-1,-1 1 1,2 0 0,0 0 0,10-19-1,-14 32-18,-1 1 0,0-1 0,1 0-1,-1 0 1,0 1 0,1-1 0,-1 1-1,1-1 1,-1 0 0,1 1-1,0-1 1,-1 1 0,1-1 0,-1 1-1,1-1 1,0 1 0,-1 0 0,1-1-1,0 1 1,0 0 0,-1 0 0,1-1-1,0 1 1,0 0 0,0 0 0,-1 0-1,1 0 1,0 0 0,0 0 0,-1 0-1,1 0 1,0 0 0,0 0 0,-1 1-1,1-1 1,0 0 0,0 0 0,-1 1-1,1-1 1,0 1 0,-1-1 0,1 0-1,0 1 1,-1-1 0,1 1 0,0 1-1,4 2-14,-1 1 0,0 0 1,0 0-1,5 10 0,-7-12 14,5 10-4,-4-7 6,0-1 0,1 1 0,-1-1 0,1 1-1,1-1 1,-1 0 0,6 5 0,-9-10 1,0 1 0,0 0 0,0-1 0,0 1 1,1-1-1,-1 1 0,0-1 0,0 1 0,1-1 0,-1 0 1,0 0-1,0 1 0,1-1 0,-1 0 0,0 0 0,1 0 0,1-1 1,-1 1 1,0-1 0,0 0 0,0 0 0,1 0 1,-1 0-1,0-1 0,0 1 0,-1-1 0,1 1 0,0-1 1,0 1-1,2-4 0,20-25 203,37-62 0,-2 1-57,-58 90-148,2-3 1,1-1 0,0 0 0,0 1 0,6-5 1,-9 8-4,0 0 1,-1 1 0,1-1 0,0 0 0,0 1 0,0-1 0,0 1 0,0-1 0,0 1 0,0 0 0,0-1 0,0 1 0,0 0 0,0 0 0,0 0 0,0-1 0,0 1 0,0 0 0,1 1 0,-1-1 0,0 0 0,0 0 0,0 0 0,0 1 0,0-1 0,0 0 0,0 1 0,0-1 0,0 1 0,0-1 0,-1 1 0,2 0 0,5 7 1,-1 0-1,-1 1 1,0-1-1,0 1 1,0 0-1,-1 0 1,-1 1 0,4 12-1,8 18 27,-15-40-27,4 9 9,0-1-1,1 1 0,8 11 0,-12-19-6,0 1 1,0-1 0,0 0 0,0 0 0,0 0-1,0 0 1,0 0 0,0 0 0,0 0-1,0 0 1,0 0 0,1-1 0,-1 1-1,0 0 1,0-1 0,1 1 0,-1-1 0,1 0-1,-1 1 1,0-1 0,1 0 0,-1 0-1,1 0 1,-1 0 0,0 0 0,1 0-1,-1 0 1,1 0 0,-1-1 0,1 1 0,-1 0-1,2-2 1,1 0 18,0-1 0,0 0-1,-1 0 1,1 0 0,-1-1-1,0 1 1,0-1 0,4-6 0,19-37 118,-13 23-87,7-11 13,-4 4-43,1 1 0,2 1 0,42-49 0,-59 75-24,1 0 0,0 0-1,0 0 1,0 1 0,1-1 0,4-1 0,-8 3 1,1 1-1,0 0 1,0-1 0,0 1 0,0 0-1,0 0 1,0 0 0,0 0 0,-1 0-1,1 0 1,0 0 0,0 0 0,0 0-1,0 0 1,0 0 0,0 0 0,0 1-1,-1-1 1,1 0 0,0 1 0,0-1-1,0 1 1,-1-1 0,1 1 0,0-1-1,0 1 1,-1-1 0,1 1 0,0 0-1,-1-1 1,1 1 0,-1 0 0,1 0-1,0 1 1,4 8-8,1 0 0,5 19-1,-9-23 11,0 1-1,1 0 1,0-1-1,0 1 1,0-1 0,1 0-1,0 0 1,0 0-1,1-1 1,-1 1-1,10 7 1,-12-12-2,-1 0-1,0-1 1,1 1 0,-1-1 0,1 1-1,0-1 1,-1 0 0,1 0 0,-1 0-1,1 0 1,-1 0 0,1 0 0,0 0-1,-1 0 1,1 0 0,-1-1 0,1 1-1,-1-1 1,1 1 0,-1-1 0,1 1-1,-1-1 1,0 0 0,1 0 0,-1 0-1,0 0 1,0 0 0,1 0 0,-1 0-1,0 0 1,1-2 0,5-6-4,0 1 1,0-1-1,6-12 1,-12 20 3,10-17-49,24-37 50,-31 51-105,-1 0 0,1 0-1,0 0 1,0 0 0,0 0 0,0 1 0,0 0 0,1 0 0,7-4 0,-11 7-31,0-1 1,0 1 0,1-1-1,-1 1 1,0 0-1,0 0 1,0-1 0,0 1-1,1 0 1,-1 0 0,0 0-1,0 0 1,2 1 0,-2-1-90,0 1 1,0-1-1,-1 1 1,1-1-1,0 1 1,-1-1-1,1 1 1,-1 0-1,1-1 1,-1 1-1,1 0 1,-1 0-1,1-1 1,0 3-1</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1:04.756"/>
    </inkml:context>
    <inkml:brush xml:id="br0">
      <inkml:brushProperty name="width" value="0.035" units="cm"/>
      <inkml:brushProperty name="height" value="0.035" units="cm"/>
    </inkml:brush>
  </inkml:definitions>
  <inkml:trace contextRef="#ctx0" brushRef="#br0">0 0 26342,'0'0'3248,"0"2"-3032,0-1-96,1 1-1216</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1:05.831"/>
    </inkml:context>
    <inkml:brush xml:id="br0">
      <inkml:brushProperty name="width" value="0.035" units="cm"/>
      <inkml:brushProperty name="height" value="0.035" units="cm"/>
    </inkml:brush>
  </inkml:definitions>
  <inkml:trace contextRef="#ctx0" brushRef="#br0">202 532 19852,'-7'-37'2006,"5"22"-1089,-1 0-1,0 0 0,-1 1 1,0-1-1,-2 1 0,-11-24 1,16 36-856,0 1 1,0-1-1,-1 0 0,1 0 1,0 1-1,-1-1 1,0 1-1,1-1 1,-1 1-1,0 0 0,0 0 1,0-1-1,0 1 1,0 0-1,0 1 1,0-1-1,0 0 0,0 1 1,0-1-1,0 1 1,0 0-1,-1-1 1,1 1-1,0 0 0,0 0 1,0 1-1,0-1 1,-1 0-1,1 1 1,0-1-1,0 1 1,0 0-1,0-1 0,0 1 1,-3 2-1,0 0-54,0 0 0,0 1-1,0 0 1,0-1-1,0 1 1,1 1 0,0-1-1,0 1 1,0 0 0,1 0-1,-6 9 1,4-3-16,1 0 1,0 1 0,1 0-1,0 0 1,0 0-1,2 0 1,-2 16 0,3-20 6,0 0 1,0 0-1,1 0 1,0 0-1,0 0 1,1-1-1,0 1 1,0 0-1,0-1 1,1 0-1,1 1 1,5 9-1,-7-15 0,-1 0 0,1 0 1,0 1-1,0-1 0,0 0 0,1-1 0,-1 1 0,0 0 0,1-1 0,-1 1 1,5 1-1,-6-3-1,1 1 0,-1-1 1,1 0-1,-1 1 0,1-1 1,-1 0-1,1 0 0,-1 0 1,1 0-1,-1 0 0,1-1 1,-1 1-1,1 0 0,-1-1 1,0 1-1,1-1 0,-1 1 1,0-1-1,1 0 0,-1 0 1,0 1-1,1-1 0,-1 0 1,0 0-1,2-2 0,2-3-2,-1 0-1,1-1 1,-1 1-1,0-1 1,-1 1-1,0-1 1,0 0-1,3-12 1,13-63 3,-17 70 5,22-175 49,-22 149-25,-1 0 0,-10-73-1,4 89-13,3 29-42,4 41-40,7 15 58,4 0 1,2 0 0,3-2-1,39 90 1,-54-143 9,1-1 0,0 0 1,0 0-1,1 0 0,-1-1 1,1 0-1,10 10 0,-13-15 0,-1 0 0,1 0 1,-1 0-1,1 0 0,-1 0 0,1 0 0,0 0 0,-1-1 0,1 1 0,0-1 0,0 1 0,-1-1 0,1 0 0,0 0 0,0 1 0,0-1 0,-1 0 0,1-1 0,0 1 0,0 0 1,0 0-1,-1-1 0,1 1 0,0-1 0,0 0 0,-1 1 0,1-1 0,0 0 0,-1 0 0,1 0 0,-1 0 0,1 0 0,-1-1 0,0 1 0,0 0 0,1-1 0,1-2 0,5-6 13,0-1 0,-1 0 0,0-1 0,-1 0 0,0 0 0,0 0 0,6-23 0,-3-1 82,8-58 1,-12 58-38,-2 0 0,-1-1 1,-5-57-1,3 94-57,0 0 0,0 0-1,0 0 1,0 0 0,1 0 0,-1 0 0,0 0 0,0 0 0,0 0-1,0 0 1,0 0 0,0 0 0,0 0 0,0 0 0,0 0 0,0 0-1,0 0 1,0 0 0,0 0 0,0 0 0,0 0 0,0 0 0,1 0-1,-1 0 1,0 0 0,0 0 0,0 0 0,0 0 0,0 0 0,0 0-1,0 0 1,0 0 0,0 0 0,0 0 0,0 0 0,0 0 0,0 0-1,0 0 1,0 0 0,0 0 0,0 0 0,0 0 0,0 0 0,0 0-1,0 0 1,0-1 0,0 1 0,0 0 0,0 0 0,0 0 0,0 0-1,0 0 1,4 6-25,10 29 4,15 61 0,3 7-14,-26-88 32,1 0 0,0 0 0,0-1 0,17 22 0,-22-33 2,0-1 0,0 1 1,1 0-1,-1-1 1,1 1-1,0-1 1,0 0-1,0 0 0,0 0 1,6 3-1,-7-5 1,-1 1 0,1-1-1,0 0 1,-1 1 0,1-1-1,0 0 1,0 0 0,-1 0-1,1 0 1,0-1 0,-1 1 0,1 0-1,0-1 1,-1 1 0,1-1-1,-1 0 1,1 1 0,-1-1-1,1 0 1,-1 0 0,1 0-1,-1 0 1,0 0 0,1 0 0,-1 0-1,1-2 1,4-4 2,-1 0-1,1 0 1,-2-1 0,1 1 0,-1-1 0,0-1-1,5-15 1,0-5 23,4-30 0,-6 28 2,-1 0-1,-2 0 1,-1 0 0,-1 0-1,-2 0 1,-1-1 0,-2 1-1,-10-51 1,53 205-138,-27-71 110,-9-30 2,1 0 0,2 0 0,0-1-1,1 1 1,15 26 0,-23-47-1,1 0-1,0 1 1,0-1-1,0 0 1,0 0-1,0 0 1,0 0-1,0 0 1,0 0-1,0 0 1,0 0-1,0 0 1,1 0-1,-1 0 1,0-1-1,1 1 1,-1-1-1,0 1 1,1-1-1,2 1 1,-2-1 0,-1 0 0,0-1 1,1 1-1,-1 0 0,1-1 1,-1 1-1,1-1 0,-1 0 1,0 1-1,1-1 0,-1 0 1,0 0-1,0 0 0,0 0 1,0 0-1,2-2 0,2-3 7,-1 0 0,0 0 0,0 0 0,0-1-1,-1 1 1,4-11 0,-3 8-40,-1-1 1,0 1-1,-1-1 1,0 0-1,0 1 0,-1-1 1,0 0-1,-2-15 1,-1 14-1029</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1:06.204"/>
    </inkml:context>
    <inkml:brush xml:id="br0">
      <inkml:brushProperty name="width" value="0.035" units="cm"/>
      <inkml:brushProperty name="height" value="0.035" units="cm"/>
    </inkml:brush>
  </inkml:definitions>
  <inkml:trace contextRef="#ctx0" brushRef="#br0">19 129 21453,'0'0'4082,"3"1"-3075,3 2-799,-1-1 0,0 0 0,1 0 0,0 0 1,-1-1-1,1 1 0,0-1 0,0-1 0,0 1 0,8-1 1,-11-1-156,1 0-1,0 0 1,-1 0 0,1 0 0,-1 0 0,1-1 0,-1 1 0,0-1 0,0 0 0,0 0 0,0 0 0,0-1 0,0 1-1,0-1 1,-1 1 0,1-1 0,-1 0 0,3-5 0,-2 4 3,-1 1-1,0-1 1,0 0 0,0 0 0,-1 0-1,0-1 1,1 1 0,-1 0-1,-1 0 1,1-1 0,-1 1 0,1-1-1,-1 1 1,-1 0 0,0-8-1,1 11-27,-1-1 0,1 1 0,-1-1-1,1 0 1,-1 1 0,0-1 0,0 1-1,1-1 1,-1 1 0,0 0 0,0-1-1,-1 1 1,1 0 0,0 0 0,0 0-1,-1-1 1,-1 0 0,1 1-12,0 0 0,0 1 0,-1-1 1,1 1-1,0-1 0,0 1 0,-1-1 0,1 1 0,0 0 1,-1 0-1,1 0 0,0 1 0,-1-1 0,1 1 0,0-1 1,-3 2-1,-1-1-15,0 2 0,1-1 0,-1 0 0,1 1 0,-1 0 0,1 1 0,0-1 1,0 1-1,0 0 0,1 0 0,0 0 0,-1 1 0,1-1 0,1 1 0,-5 6 0,4-3-3,0 0 0,0 0 0,1 0 0,0 0 0,0 0-1,1 1 1,0-1 0,1 1 0,0-1 0,0 12 0,0-11-4,2 0 1,0 0-1,0 0 1,0 0 0,1 0-1,1-1 1,-1 1-1,1-1 1,9 17 0,-9-20 0,0 1 0,1-1 0,0 0 0,0 0 0,0 0 0,0-1 0,1 1 1,0-1-1,0 0 0,0-1 0,1 1 0,-1-1 0,1 0 0,9 4 0,-6-4-93,1-1 0,-1 0-1,0 0 1,1-1-1,-1 0 1,1-1 0,-1 0-1,15-2 1,40-6-1380</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1:06.703"/>
    </inkml:context>
    <inkml:brush xml:id="br0">
      <inkml:brushProperty name="width" value="0.035" units="cm"/>
      <inkml:brushProperty name="height" value="0.035" units="cm"/>
    </inkml:brush>
  </inkml:definitions>
  <inkml:trace contextRef="#ctx0" brushRef="#br0">25 8 20772,'-1'-1'254,"1"1"-1,-1-1 0,1 1 0,-1-1 0,1 1 1,-1-1-1,1 1 0,-1-1 0,1 1 0,-1-1 0,0 1 1,1 0-1,-1-1 0,0 1 0,1 0 0,-1-1 1,-1 1-1,1 0-183,1 0 0,0 0 1,-1 0-1,1 1 0,0-1 1,-1 0-1,1 0 0,0 0 1,-1 0-1,1 1 0,0-1 1,-1 0-1,1 0 0,0 1 1,-1-1-1,1 0 0,0 1 1,0-1-1,0 0 0,-1 1 1,1-1-1,0 0 0,0 1 1,-5 27 825,4-1-677,2 0 0,1-1 0,1 1 0,2-1 0,10 38-1,53 125 276,-5-54-212,-56-122-276,1-1 1,0 1-1,0-1 1,2-1-1,-1 0 0,1 0 1,22 17-1,-30-27-154,-2-3 40,0-1 0,-1 1 0,0-1 0,1 1 0,-1 0-1,0-1 1,0 1 0,0 0 0,0-1 0,-1 1 0,1 0 0,0 0-1,-1 0 1,-3-3 0,-27-23-1034,28 25 1000,-123-83-1382,61 44 2426,64 41-422,57-7-100,-29 7-623,0-2 0,0 0 0,0-2 0,-1-1 0,0-1 1,0-1-1,-1-1 0,28-16 0,18-8-1428</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1:06.950"/>
    </inkml:context>
    <inkml:brush xml:id="br0">
      <inkml:brushProperty name="width" value="0.035" units="cm"/>
      <inkml:brushProperty name="height" value="0.035" units="cm"/>
    </inkml:brush>
  </inkml:definitions>
  <inkml:trace contextRef="#ctx0" brushRef="#br0">81 0 16660,'0'0'4252,"-5"3"-2335,2-1-1706,-1 1 0,1 0 1,0 0-1,0 0 0,0 1 0,1-1 1,-1 1-1,1-1 0,0 1 1,0 0-1,0 0 0,1 0 0,-1 0 1,1 0-1,-1 5 0,-4 16 185,-4 30-1,10-53-368,-4 24 307,1 42-1,3-59-265,0 0 0,1 0-1,0-1 1,0 1 0,1 0-1,0-1 1,1 1 0,5 12-1,-7-19-53,-1-1 0,1 0 0,0 1 0,-1-1-1,1 0 1,0 1 0,0-1 0,0 0 0,0 0-1,0 0 1,0 0 0,0 0 0,0 0-1,0 0 1,1 0 0,-1 0 0,0-1 0,1 1-1,-1 0 1,0-1 0,1 1 0,-1-1 0,1 0-1,-1 1 1,1-1 0,-1 0 0,1 0 0,-1 0-1,1 0 1,-1 0 0,1 0 0,-1 0 0,1-1-1,-1 1 1,0 0 0,1-1 0,-1 1-1,1-1 1,-1 0 0,3-1 0,0-1 70,0 0 0,0-1 0,0 1 0,0-1 0,0 0 0,-1 0 0,0-1 0,0 1 0,0 0 0,4-9 0,-3 4 1,-1 0 0,0-1 0,0 0 0,-1 1 0,0-1 0,-1 0 0,0 0 0,0 0 0,-1 0 0,0 0 0,-1-1 0,-2-9 0,1 13-72,1-1 1,-1 1-1,-1 0 0,1-1 1,-1 1-1,0 1 0,-1-1 1,0 0-1,0 1 1,0 0-1,-1 0 0,0 0 1,0 0-1,-1 1 1,1 0-1,-11-7 0,16 11-22,-1 0 0,-1 1 0,1-1 0,0 0 0,0 1 0,0-1 0,0 1 0,0 0 0,0-1 0,-1 1 0,1 0 0,0-1 0,0 1 0,-1 0 0,1 0 0,0 0 0,0 0 0,-2 1 0,1 0-44,0 0-1,0 0 0,0 0 0,0 0 0,1 0 0,-1 1 0,0-1 0,1 0 0,-1 1 0,-1 3 0,-23 28-1341</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1:07.763"/>
    </inkml:context>
    <inkml:brush xml:id="br0">
      <inkml:brushProperty name="width" value="0.035" units="cm"/>
      <inkml:brushProperty name="height" value="0.035" units="cm"/>
    </inkml:brush>
  </inkml:definitions>
  <inkml:trace contextRef="#ctx0" brushRef="#br0">7 190 15507,'0'0'226,"-1"0"0,1 0 0,-1 1 0,1-1-1,0 0 1,-1 0 0,1 1 0,0-1 0,-1 1-1,1-1 1,0 0 0,-1 1 0,1-1 0,0 0-1,0 1 1,-1-1 0,1 1 0,0-1 0,0 1-1,0-1 1,0 1 0,-1-1 0,1 1 0,0-1-1,0 1 1,0-1 0,0 1 0,0 0 0,3 18 1187,73 207 91,-53-162-1434,-2-7-49,61 155 102,-64-173-43,1-1 1,2-1-1,32 44 0,-48-75-57,-1 0 0,1 0 0,1-1 0,-1 0 0,8 6 0,-12-10-13,0 0 0,0 0 0,0-1 0,1 1 0,-1 0-1,0 0 1,1-1 0,-1 1 0,0-1 0,1 0-1,-1 1 1,1-1 0,-1 0 0,1 0 0,-1 0 0,1 0-1,-1 0 1,1 0 0,-1 0 0,1 0 0,-1-1 0,0 1-1,1 0 1,-1-1 0,1 1 0,-1-1 0,0 0 0,1 1-1,-1-1 1,0 0 0,0 0 0,0 0 0,0 0 0,1 0-1,0-1 1,3-5 85,0 0 0,-1 0 0,0 0-1,0-1 1,0 1 0,-1-1 0,0 0 0,-1 0 0,3-14-1,0-7 317,1-43-1,-5 31-210,-1 1-1,-3-1 1,-1 1 0,-2 0 0,-1 0 0,-3 0 0,-1 1 0,-2 1 0,-1 0 0,-23-42 0,51 120-375,21 28 148,86 124-1,-116-185 28,1 0 0,-1-1 0,1 0-1,0 0 1,1-1 0,-1 1 0,1-1-1,15 8 1,-19-12 0,0 0-1,0 0 1,0 0-1,0 0 1,0-1-1,1 1 1,-1-1-1,0 0 1,0 0-1,1 0 1,-1 0-1,0 0 1,0-1-1,1 1 1,-1-1-1,0 0 1,0 0-1,0 0 1,0-1 0,0 1-1,0-1 1,0 1-1,-1-1 1,1 0-1,3-3 1,1-3 31,1 0 0,-1 0 0,0 0 0,-1-1 0,0 0 0,0-1 0,-1 1 0,0-1 0,-1 0 0,0 0 0,-1-1 0,0 1 0,3-18 0,-2 4 65,-1-1-1,-2 1 0,0-1 1,-1 0-1,-4-25 1,-1 24-31,0 1 0,-1-1 0,-2 1 0,-1 0 0,-14-28 1,7 20-106,-3 0 1,-41-57 0,40 67-181,20 22 174,-1 1-1,1-1 1,-1 0 0,1 1 0,-1-1-1,1 1 1,-1-1 0,0 0 0,1 1-1,-1-1 1,0 1 0,0 0 0,1-1-1,-1 1 1,0-1 0,0 1 0,0 0-1,1 0 1,-1 0 0,0-1 0,-2 1-1,-1 18-1817</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13.487"/>
    </inkml:context>
    <inkml:brush xml:id="br0">
      <inkml:brushProperty name="width" value="0.025" units="cm"/>
      <inkml:brushProperty name="height" value="0.025" units="cm"/>
    </inkml:brush>
  </inkml:definitions>
  <inkml:trace contextRef="#ctx0" brushRef="#br0">364 61 8872,'0'0'10410,"1"-9"-5205,0-27-1799,-1 36-3311,0-1 0,-1 0-1,1 0 1,0 0 0,-1 1 0,1-1 0,0 0 0,-1 0-1,1 1 1,-1-1 0,0 0 0,1 1 0,-1-1-1,1 1 1,-1-1 0,0 0 0,0 1 0,1 0-1,-1-1 1,0 1 0,0-1 0,1 1 0,-1 0 0,0 0-1,0-1 1,0 1 0,0 0 0,1 0 0,-1 0-1,0 0 1,0 0 0,0 0 0,0 0 0,0 0-1,-1 1 1,-29 5 368,12 2-416,0 0 1,1 1-1,0 1 0,1 1 1,-17 13-1,-79 71 5,97-81-31,-1 6-5,17-20-16,0 0 0,0 0-1,0 1 1,-1-1 0,1 0 0,0 0-1,0 1 1,0-1 0,0 0 0,0 1-1,0-1 1,0 0 0,0 0 0,0 1-1,0-1 1,0 0 0,0 1 0,0-1-1,0 0 1,0 0 0,1 1 0,-1-1 0,0 0-1,0 0 1,0 1 0,0-1 0,0 0-1,1 0 1,-1 1 0,0-1 0,0 0-1,0 0 1,1 0 0,-1 0 0,0 1-1,0-1 1,1 0 0,39 3 23,-21-4 38,28-1-23,-19 0-54,51 4 0,-74-2-1,1 1 0,0 0 0,-1 0-1,1 0 1,-1 0 0,1 1 0,-1 0 0,0 0 0,0 1 0,0 0 0,0-1 0,0 1-1,-1 1 1,9 7 0,-11-9 28,0 1 1,-1-1-1,1 1 0,-1 0 0,1-1 0,-1 1 0,0 0 1,0 0-1,0 0 0,0 0 0,-1 0 0,1 0 0,-1 0 1,0 1-1,0-1 0,0 0 0,0 0 0,-1 0 0,1 0 0,-1 0 1,0 0-1,1 0 0,-1 0 0,-1 0 0,1 0 0,0 0 1,-1-1-1,1 1 0,-1 0 0,0-1 0,0 0 0,-3 4 1,-5 5 60,-1 1 0,0-2 0,-1 1 0,0-2 0,-14 9 0,4-3-72,-1-1 0,-42 17 0,57-27 0,-1-1 0,1 0 0,0 0 0,-1-1 0,1-1 0,-1 1 0,0-1 0,0-1 0,1 1 0,-1-2 0,0 1 0,-10-3 0,17 3-77,1-1-1,0 0 1,0 0 0,-1 1 0,1-1-1,0 0 1,0 0 0,0 0 0,0-1-1,0 1 1,0 0 0,0 0 0,1 0-1,-1-1 1,0 1 0,1 0 0,-1-1-1,1 1 1,-1-1 0,1 1 0,-1 0-1,1-1 1,0 1 0,0-1 0,0-2-1,3-40-5894,8 15-3375</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1:08.298"/>
    </inkml:context>
    <inkml:brush xml:id="br0">
      <inkml:brushProperty name="width" value="0.035" units="cm"/>
      <inkml:brushProperty name="height" value="0.035" units="cm"/>
    </inkml:brush>
  </inkml:definitions>
  <inkml:trace contextRef="#ctx0" brushRef="#br0">129 700 21028,'-6'1'534,"0"0"-1,0 1 0,0 0 1,0 0-1,1 1 0,-1-1 1,1 1-1,-1 1 0,1-1 0,-7 6 1,7-4-488,0-1 1,0 1 0,0 1-1,0-1 1,1 0-1,0 1 1,0 0 0,1 0-1,-1 0 1,1 1-1,1-1 1,-1 1 0,1-1-1,-2 11 1,3-8-48,0 0 0,1 0 0,0-1 0,1 1 0,0 0 1,2 11-1,-1-15-3,-1 0 1,1 0-1,-1-1 0,1 1 1,1 0-1,-1-1 1,1 1-1,0-1 0,0 0 1,0 0-1,7 7 1,-9-10 1,0 0 1,0 0 0,1 0 0,-1 0 0,0 0 0,1-1 0,-1 1 0,0 0 0,1-1 0,-1 1 0,1-1-1,-1 0 1,1 1 0,-1-1 0,1 0 0,-1 0 0,1 0 0,0 0 0,-1 0 0,1 0 0,-1 0 0,1-1-1,-1 1 1,1 0 0,-1-1 0,1 0 0,-1 1 0,0-1 0,1 0 0,-1 1 0,0-1 0,0 0 0,1 0-1,-1 0 1,0 0 0,1-2 0,4-3 32,-1 0 0,1-1 0,-1 0 0,-1 0 0,6-10 0,0-4 127,-1 0-1,0 0 1,9-41-1,7-69 288,-10 49-351,-15 80-90,8-26 5,-8 28-10,0-1 0,0 1 0,0-1 1,0 1-1,1-1 0,-1 1 1,0-1-1,0 1 0,0-1 0,1 1 1,-1 0-1,0-1 0,1 1 1,-1-1-1,0 1 0,1 0 0,-1-1 1,1 1-1,-1 0 0,0 0 0,1-1 1,-1 1-1,1 0 0,-1 0 1,1 0-1,-1 0 0,1-1 0,-1 1 1,1 0-1,-1 0 0,1 0 1,-1 0-1,1 0 0,-1 0 0,1 0 1,-1 0-1,1 1 0,-1-1 0,1 0 1,-1 0-1,1 0 0,-1 0 1,0 1-1,1-1 0,-1 0 0,1 0 1,-1 1-1,0-1 0,1 1 0,5 5-7,-1 1-1,0 0 0,0 0 1,-1 1-1,0-1 0,0 1 1,5 15-1,-1-2 18,-2-8-2,13 29 23,-18-39-26,1-1-1,-1 1 0,1-1 1,0 1-1,0-1 1,0 0-1,0 0 0,0 1 1,0-1-1,1-1 0,3 3 1,-6-3-4,1-1 0,-1 0-1,1 0 1,-1 0 0,1 0 0,-1 0 0,1 1 0,0-1-1,-1 0 1,1 0 0,-1 0 0,1-1 0,-1 1 0,1 0-1,-1 0 1,1 0 0,0 0 0,-1 0 0,1-1 0,-1 1-1,1 0 1,-1-1 0,1 1 0,-1 0 0,1-1 0,-1 1-1,0 0 1,1-1 0,-1 1 0,0-1 0,1 0 0,10-21 40,-5 0 62,0-2 0,-2 1 0,-1-1 1,1-25-1,-6-100 449,-1 109-452,-2 1 0,-2 0 0,-1 0 0,-2 1 0,-2 0 0,-1 1-1,-32-62 1,29 72-81,16 28-19,0-1 1,0 0 0,0 0-1,0 0 1,0 0 0,0 0 0,0 1-1,0-1 1,0 0 0,0 0-1,0 0 1,0 0 0,0 0 0,0 1-1,0-1 1,0 0 0,0 0-1,0 0 1,0 0 0,0 0 0,-1 0-1,1 0 1,0 1 0,0-1-1,0 0 1,0 0 0,0 0 0,0 0-1,0 0 1,0 0 0,-1 0 0,1 0-1,0 0 1,0 1 0,0-1-1,0 0 1,0 0 0,0 0 0,-1 0-1,1 0 1,0 0 0,0 0-1,0 0 1,0 0 0,0 0 0,-1 0-1,1 0 1,0 0 0,0 0-1,0 0 1,0 0 0,0 0 0,-1-1-1,1 1 1,0 0 0,0 0-1,0 0 1,0 0 0,0 0 0,0 0-1,0 0 1,-1 0 0,1 0-1,0 0 1,0-1 0,0 15-14,0 1-1,0-1 1,2 0-1,0 0 1,0 0 0,7 21-1,0-1-3,8 50 14,5-1-1,41 106 1,-55-172-98,0 0 0,18 27 0,-23-39-27,0-1 0,0 0 0,0 0-1,1-1 1,0 1 0,-1-1 0,1 0 0,1 1 0,-1-2-1,0 1 1,1 0 0,-1-1 0,1 0 0,7 2 0,-10-3 3,1-1 0,-1 1 0,0-1 0,1 0 1,-1 0-1,0 0 0,1 0 0,-1 0 0,0 0 0,1 0 1,-1-1-1,0 0 0,4-1 0,0-1 74,-1 0-1,1-1 1,-1 0 0,9-9 0</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1:09.103"/>
    </inkml:context>
    <inkml:brush xml:id="br0">
      <inkml:brushProperty name="width" value="0.035" units="cm"/>
      <inkml:brushProperty name="height" value="0.035" units="cm"/>
    </inkml:brush>
  </inkml:definitions>
  <inkml:trace contextRef="#ctx0" brushRef="#br0">1 260 21165,'1'1'6209,"34"38"-5660,-2 2-1,-2 1 1,35 64 0,-49-73-417,-16-30 19,-1-7 83,0-3-140,-1 0 0,0 0 0,0 0-1,-1 1 1,0-1 0,0 0 0,-5-7-1,-25-48 232,24 47-254,-23-36 53,15 26-94,-18-39 0,35 61-112,5 5 40,6 4-10,-1 2-47,0-1-1,1-1 1,-1 0-1,21 8 1,-27-13-90,-1 0 1,1 1-1,0-1 0,0-1 1,0 1-1,0-1 0,-1 0 1,1 0-1,0 0 0,0-1 1,0 0-1,0 0 1,0 0-1,-1 0 0,9-4 1,7-7-1115,-1-1 1,-1 0 0,0-2 0,0 0 0,27-31-1,-20 20 315,-12 14 592,35-39-722,-45 47 1277,0 0 0,0 0-1,0 0 1,-1-1 0,1 1 0,-1-1 0,0 1 0,0-1-1,-1 1 1,2-10 0,-2 12 1552,-4 2-1504,1 1-1,-1-1 0,1 1 1,0 0-1,-1 0 1,1 0-1,0 0 0,0 0 1,-1 0-1,1 1 1,0-1-1,0 1 0,1 0 1,-1-1-1,0 1 1,1 0-1,-1 0 0,1 0 1,-1 0-1,1 0 1,0 1-1,0-1 1,0 0-1,-2 5 0,-1 5-78,0 0-1,1 0 0,-4 24 0,4-12 66,1 1 0,3 41 0,-1-57-156,1 0-1,0-1 0,1 1 0,0 0 0,0-1 0,1 1 0,0-1 0,0 0 0,1 0 0,9 14 1,-13-21-32,1 0 0,-1-1 0,1 1 1,-1 0-1,1-1 0,-1 1 1,1 0-1,-1-1 0,1 1 0,-1-1 1,1 1-1,0-1 0,-1 1 1,1-1-1,0 1 0,0-1 0,-1 0 1,1 1-1,0-1 0,0 0 1,0 0-1,-1 0 0,1 1 0,0-1 1,0 0-1,0 0 0,-1 0 1,1 0-1,0 0 0,0-1 0,0 1 1,-1 0-1,1 0 0,0 0 1,0-1-1,0 1 0,-1 0 0,1-1 1,0 1-1,-1-1 0,1 1 1,0-1-1,-1 1 0,1-1 0,-1 0 1,1 1-1,0-1 0,-1 1 1,0-1-1,1 0 0,0-1 0,2-3 91,0 0-1,0-1 1,-1 1 0,0-1-1,3-11 1,3-30 178,-2-1 0,-2 1 0,-2-1-1,-5-57 1,4 87-263,-1 18-11,0 0-1,0 0 1,0 0-1,0-1 1,1 1-1,-1 0 1,0 0-1,0 0 1,0 0 0,0 0-1,0 0 1,0 0-1,0 0 1,1 0-1,-1 0 1,0 0 0,0 0-1,0 0 1,0 0-1,0 0 1,0 0-1,1 0 1,-1 0-1,0 0 1,0 0 0,0 0-1,0 0 1,0 0-1,0 1 1,0-1-1,1 0 1,-1 0 0,0 0-1,0 0 1,0 0-1,0 0 1,0 0-1,0 0 1,0 0-1,0 1 1,0-1 0,0 0-1,0 0 1,0 0-1,0 0 1,0 0-1,1 0 1,-1 0 0,0 1-1,0-1 1,0 0-1,0 0 1,0 0-1,0 0 1,0 0-1,-1 1 1,14 32-66,-10-25 62,12 36-25,-4-8 51,2-1-1,2 0 1,27 49 0,-41-82-80,0 0 1,0 0 0,0 0 0,0 0 0,1 0-1,-1 0 1,0-1 0,1 1 0,-1 0-1,1-1 1,0 0 0,0 1 0,-1-1-1,1 0 1,0 0 0,0 0 0,0 0-1,0 0 1,0 0 0,0-1 0,0 1 0,1-1-1,1 1 1,21-8-1747</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1:10.318"/>
    </inkml:context>
    <inkml:brush xml:id="br0">
      <inkml:brushProperty name="width" value="0.035" units="cm"/>
      <inkml:brushProperty name="height" value="0.035" units="cm"/>
    </inkml:brush>
  </inkml:definitions>
  <inkml:trace contextRef="#ctx0" brushRef="#br0">2 1 23589,'-1'17'1056,"2"5"417,6 16-929,5 10-160,5 6-280,3 3-56,1-5-40,1-5 8,-2-9-248,1-10-768</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1:10.739"/>
    </inkml:context>
    <inkml:brush xml:id="br0">
      <inkml:brushProperty name="width" value="0.035" units="cm"/>
      <inkml:brushProperty name="height" value="0.035" units="cm"/>
    </inkml:brush>
  </inkml:definitions>
  <inkml:trace contextRef="#ctx0" brushRef="#br0">153 63 22261,'-1'-6'635,"-1"1"1,0-1-1,-1 1 0,1-1 1,-1 1-1,0 0 0,-6-7 1,8 10-576,0 1 0,0 1 0,0-1-1,0 0 1,0 0 0,0 0 0,0 0 0,0 1 0,0-1 0,-1 1 0,1-1 0,0 1 0,0-1-1,-1 1 1,1-1 0,0 1 0,-1 0 0,1 0 0,0 0 0,-1 0 0,1 0 0,0 0 0,-1 0-1,1 0 1,0 1 0,0-1 0,-1 0 0,1 1 0,0-1 0,0 1 0,-1-1 0,1 1 0,0 0-1,0 0 1,0-1 0,0 1 0,0 0 0,0 0 0,0 0 0,-1 2 0,-5 4-18,1 1 0,0-1 0,1 1 0,0 1 0,0-1 0,1 1 0,0 0 0,-4 13 0,-1 7-33,-8 41 1,17-68-18,-1 0-1,1 0 1,-1-1 0,1 1-1,0 0 1,0 0 0,0 0-1,0 0 1,0-1 0,0 5-1,2-6-7,-1 0 0,0-1 0,0 1 0,0 0-1,1 0 1,-1-1 0,0 1 0,0-1 0,0 1-1,0-1 1,0 0 0,0 1 0,0-1 0,0 0 0,1-1-1,5-4-871,-5 6-536</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1:11.362"/>
    </inkml:context>
    <inkml:brush xml:id="br0">
      <inkml:brushProperty name="width" value="0.035" units="cm"/>
      <inkml:brushProperty name="height" value="0.035" units="cm"/>
    </inkml:brush>
  </inkml:definitions>
  <inkml:trace contextRef="#ctx0" brushRef="#br0">1 75 18828,'59'-73'8751,"-58"72"-7001,21 3-945,-14 0-810,0 1 0,0 1-1,0-1 1,0 1 0,0 1-1,-1-1 1,0 1 0,9 8-1,8 7-1,-15-12 8,0-1 0,0 1 0,-1 1 0,0 0 0,0 0 0,9 15 0,-16-22 1,0 1-1,0-1 0,0 0 0,-1 1 0,1-1 0,-1 1 1,0-1-1,1 0 0,-1 1 0,0-1 0,-1 1 1,1-1-1,0 1 0,-1-1 0,1 0 0,-1 1 0,-2 4 1,-1 2 11,-1 1 1,-11 16-1,6-11 0,-15 29 36,11-19 10,-1 0 0,-1-1 0,-24 27 1,25-39 92,15-12-162,-1 1 0,1-1 0,-1 0 0,1 1 0,0-1 0,-1 0 0,1 0 0,-1 0 0,1 1 0,-1-1 0,1 0-1,-1 0 1,1 0 0,-1 0 0,1 0 0,-1 0 0,1 0 0,-1 0 0,1 0 0,-1 0 0,1 0 0,-1 0 0,1-1 0,0 1 0,-1 0 0,1 0 0,-1 0 0,1-1 0,-1 1-1,1 0 1,0-1 0,-1 1 0,1 0 0,-1 0 0,1-1 0,-2-2-1205</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1:13.621"/>
    </inkml:context>
    <inkml:brush xml:id="br0">
      <inkml:brushProperty name="width" value="0.035" units="cm"/>
      <inkml:brushProperty name="height" value="0.035" units="cm"/>
    </inkml:brush>
  </inkml:definitions>
  <inkml:trace contextRef="#ctx0" brushRef="#br0">12 36 22805,'-11'-36'4470,"12"57"-4015,1 1-1,1-1 1,8 28 0,1 4-408,-3-1-29,16 92 58,58 189-1,-78-318-70,0 0 0,1 0-1,1-1 1,16 25 0,-22-36-6,1 0 0,0 0 0,1 0 0,-1-1 0,0 1 1,1-1-1,0 1 0,-1-1 0,1 0 0,0 0 0,0 0 0,0 0 0,1-1 0,-1 1 1,0-1-1,0 0 0,1 0 0,-1 0 0,1 0 0,-1-1 0,1 1 0,-1-1 0,1 0 0,-1 0 1,1 0-1,-1-1 0,8-1 0,-2-1 6,0 0 1,-1-1-1,1 0 0,-1-1 0,0 0 1,0 0-1,0-1 0,12-12 1,5-7-8,22-29 0,-39 43-46,37-45-939,-4-3-757</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1:14.386"/>
    </inkml:context>
    <inkml:brush xml:id="br0">
      <inkml:brushProperty name="width" value="0.035" units="cm"/>
      <inkml:brushProperty name="height" value="0.035" units="cm"/>
    </inkml:brush>
  </inkml:definitions>
  <inkml:trace contextRef="#ctx0" brushRef="#br0">52 446 22853,'-6'6'342,"1"0"0,0 0 0,1 1 0,-1 0 0,1 0 1,1 0-1,-1 0 0,1 1 0,1 0 0,-1-1 0,1 1 0,0 0 0,1 0 1,-1 14-1,2 4-316,1 1 0,1-1 0,1 0 0,1-1 0,1 1 0,2-1 0,0 0 0,17 37 0,-22-58-30,1 1 0,-1 0 0,1-1-1,0 0 1,6 7 0,-9-10 4,1 0 0,0 0 0,0 0 1,0-1-1,-1 1 0,1 0 0,0-1 0,0 1 0,0-1 0,0 1 1,0-1-1,0 0 0,0 1 0,0-1 0,0 0 0,0 1 1,0-1-1,0 0 0,0 0 0,1 0 0,-1 0 0,0 0 0,0 0 1,0-1-1,0 1 0,0 0 0,0 0 0,0-1 0,0 1 0,0-1 1,0 1-1,0-1 0,0 1 0,0-1 0,1-1 0,2-1 31,0-1 1,-1 0-1,1-1 0,-1 1 0,0 0 0,0-1 0,-1 0 0,1 0 1,-1 0-1,0 0 0,1-6 0,3-11 249,4-29-1,-9 51-271,2-26 219,0 0 1,-1 0 0,-2 1 0,-5-48 0,2 54-157,0 0-1,-1 0 1,-2 0 0,0 1-1,0 0 1,-2 0-1,-10-18 1,10 25-49,5 11-20,7 23-39,58 172-52,-28-94 106,-29-82-13,2-1 0,1 1 0,13 23 0,-21-41-5,1 1 1,-1-1 0,1 0-1,0 0 1,-1 0-1,1 0 1,0 0 0,0 0-1,0 0 1,0 0 0,0 0-1,0 0 1,0 0 0,0 0-1,0-1 1,1 1 0,-1 0-1,0-1 1,0 1 0,1-1-1,-1 0 1,0 1-1,0-1 1,1 0 0,1 0-1,-2 0 0,1-1 0,0 0 0,0 0 0,-1 0 0,1 0 0,-1 0 0,1-1 0,-1 1 0,0 0 0,1-1 0,-1 1 0,0-1 0,0 1 0,0-1 0,0 0 0,0 1 0,0-1 0,-1 0 0,2-2 0,6-19 14,-1 1 0,-1-1-1,-1-1 1,0 1 0,-2-1-1,0-42 1,-15-145 149,5 170-133,5 29-22,0 0 0,1 0-1,0 0 1,1-22 0,1 34-9,-1 0 1,0 0 0,0 0-1,1 0 1,-1 0 0,0 0-1,0 0 1,1 0 0,-1 0 0,0 0-1,1 0 1,-1 0 0,0 0-1,0 0 1,1 0 0,-1 0-1,0 1 1,0-1 0,0 0-1,1 0 1,-1 0 0,0 0-1,0 1 1,0-1 0,1 0 0,-1 0-1,0 1 1,0-1 0,0 0-1,0 0 1,0 0 0,1 1-1,-1-1 1,0 0 0,0 1-1,0-1 1,0 0 0,0 1-1,10 14-21,53 126-12,-46-99 27,2 0 1,1-1-1,33 49 1,-50-85 6,1-1 0,0 1 1,0 0-1,1-1 0,-1 0 1,9 6-1,-12-9 1,1 0-1,0 0 1,-1 0 0,1 0-1,0-1 1,0 1 0,-1-1-1,1 1 1,0-1 0,0 0-1,0 1 1,0-1 0,0 0-1,0 0 1,-1 0 0,1-1-1,0 1 1,0 0 0,0-1-1,0 1 1,0-1 0,-1 0-1,1 1 1,0-1 0,2-1-1,1-2 3,-1-1 0,1 1 0,0-1 0,-1 1-1,0-1 1,0 0 0,-1-1 0,0 1 0,0 0-1,0-1 1,0 0 0,-1 0 0,3-8 0,0-4 29,0 0 0,-2-1 1,3-23-1,-5 19 8,-1 0 0,-2 1-1,0 0 1,-1-1 0,-1 1 0,-1 0 0,-1 0-1,-1 1 1,-10-23 0,12 39-46,4 10-15,3 4 7,1 0 1,0-1 0,1 0 0,8 14-1,-4-6 1,1 2 2,42 74-11,-42-77 23,0-2 0,1 0 0,1 0 1,16 15-1,-24-25-1,0 0 0,1 0 0,-1-1 0,1 1 0,0-1 1,0 0-1,8 3 0,-11-5 0,1 1 0,-1-1 1,1 1-1,0-1 0,-1 0 0,1 0 0,0 0 1,-1 0-1,1 0 0,0 0 0,-1-1 1,1 1-1,0 0 0,-1-1 0,1 1 1,-1-1-1,1 0 0,0 0 0,-1 1 0,0-1 1,1 0-1,-1 0 0,3-3 0,-1 1 8,0-1-1,0 0 0,0 0 0,-1 0 1,1 0-1,-1-1 0,0 1 0,-1-1 1,1 1-1,-1-1 0,2-7 0,0-7 76,1-30 0,-3 25 14,-2 0 1,0 0-1,-2 1 1,0-1-1,-2 1 0,-13-45 1,12 53-81,0 0 1,-1 0-1,-1 1 0,0-1 1,-1 2-1,0-1 0,-1 1 1,0 1-1,-1 0 1,-25-21-1,32 30-50,1 1 0,-1-1 0,0 1 0,1 0-1,-1 0 1,-6-2 0,9 4 17,1 0 0,0 0-1,-1 0 1,1 0 0,0 0 0,-1 0-1,1 0 1,-1 0 0,1 0-1,0 0 1,-1 0 0,1 0-1,-1 0 1,1 0 0,0 0 0,-1 0-1,1 0 1,-1 0 0,1 1-1,0-1 1,-1 0 0,1 0 0,0 0-1,-1 1 1,1-1 0,0 0-1,-1 0 1,1 1 0,0 0-40,-1 0 1,1 0-1,0 0 1,0 0-1,0 0 1,0 1-1,0-1 1,0 0-1,0 0 1,0 0-1,1 0 1,-1 0 0,0 0-1,1 0 1,-1 0-1,1 1 1,10 27-1926,-11-28 1787,0 0 0,0 1 1,0-1-1,0 0 0,0 0 1,0 1-1,0-1 0,-1 0 0,1 0 1,-1 1-1,1-1 0,-1 0 1,1 0-1,-1 0 0,-1 2 0</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1:14.773"/>
    </inkml:context>
    <inkml:brush xml:id="br0">
      <inkml:brushProperty name="width" value="0.035" units="cm"/>
      <inkml:brushProperty name="height" value="0.035" units="cm"/>
    </inkml:brush>
  </inkml:definitions>
  <inkml:trace contextRef="#ctx0" brushRef="#br0">12 28 22293,'-2'-3'413,"1"2"-304,0 0 0,0 0 0,0 0 0,1 0 0,-1 0 0,0 0-1,1 0 1,-1-1 0,1 1 0,-1 0 0,1 0 0,-1 0-1,1-1 1,0 1 0,0 0 0,0 0 0,-1-1 0,1 0 0,1 0 316,3 2 107,-1 1-422,0-1 0,0 1-1,0 0 1,0 0 0,0 0-1,0 0 1,0 1 0,-1-1-1,1 1 1,0-1 0,-1 1-1,1 0 1,-1 0 0,0 0-1,1 1 1,-1-1 0,0 1-1,3 4 1,7 11 396,17 29-1,-27-43-460,37 75 567,29 84 0,-41-94-529,2-1 0,45 74 0,-41-97-162,-31-42-53</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1:15.021"/>
    </inkml:context>
    <inkml:brush xml:id="br0">
      <inkml:brushProperty name="width" value="0.035" units="cm"/>
      <inkml:brushProperty name="height" value="0.035" units="cm"/>
    </inkml:brush>
  </inkml:definitions>
  <inkml:trace contextRef="#ctx0" brushRef="#br0">0 0 28150,'6'16'944,"0"-5"-24,-2-2-39</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4:58.709"/>
    </inkml:context>
    <inkml:brush xml:id="br0">
      <inkml:brushProperty name="width" value="0.035" units="cm"/>
      <inkml:brushProperty name="height" value="0.035" units="cm"/>
    </inkml:brush>
  </inkml:definitions>
  <inkml:trace contextRef="#ctx0" brushRef="#br0">1 163 20188,'0'0'628,"6"-1"318,155-21 1505,55-5-2061,279 10-381,-58 3-16,-194 1 28,591-18 21,12 69 405,-707-29-111,109 2-62,294-24 1,-364 0-339,430-43 1433,-606 56-1195,-34-5 10,20 2-488,-15-2-873</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13.986"/>
    </inkml:context>
    <inkml:brush xml:id="br0">
      <inkml:brushProperty name="width" value="0.025" units="cm"/>
      <inkml:brushProperty name="height" value="0.025" units="cm"/>
    </inkml:brush>
  </inkml:definitions>
  <inkml:trace contextRef="#ctx0" brushRef="#br0">1 47 18001,'0'0'12748,"88"11"-11787,-37-11-609,5 0-256,-2-8-352,-1-3-2018,-8-7-3043,-12-2-3908</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7:11.934"/>
    </inkml:context>
    <inkml:brush xml:id="br0">
      <inkml:brushProperty name="width" value="0.035" units="cm"/>
      <inkml:brushProperty name="height" value="0.035" units="cm"/>
    </inkml:brush>
  </inkml:definitions>
  <inkml:trace contextRef="#ctx0" brushRef="#br0">1 136 11554,'0'4'8018,"8"-1"-5544,8-1-3306,5-2 837,0-1 0,0 0 1,0-2-1,26-6 0,9-1-6,419-38 47,-194 35-50,374-27-8,-421 22 28,349 16 1,169 14 6,-537-12 29,975 37 1160,-507-17-1171,-140 4 37,-117 1 67,496-34-97,-741-3-46,683-27 3,-54 60-8,-775-20 0,1118 26 11,-231-9-1,-269 23-5,-1 23 3,-338-28-6,181 18 3,152 13 13,47-15-18,3-53 20,312 14-6,-918-10-11,600-19 21,-637 13-21,16 0 0,386-13 4,-25-2 3,-399 16-7,603-28 16,-241 14-19,137-7-2,940-64-8,-923 58 10,252 16 270,-635 13-203,38-4 434,-148 1-194,91-19-1,-142 21-306,24-6 64,-27 7-82,0-1 0,0 1-1,0-1 1,0 1 0,0 0-1,0-1 1,0 0 0,0 1-1,0-1 1,0 0 0,-1 1 0,1-1-1,0 0 1,0 0 0,-1 0-1,1 1 1,0-1 0,-1 0-1,1 0 1,-1 0 0,1-2-1,-4-9-635</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7:14.038"/>
    </inkml:context>
    <inkml:brush xml:id="br0">
      <inkml:brushProperty name="width" value="0.035" units="cm"/>
      <inkml:brushProperty name="height" value="0.035" units="cm"/>
    </inkml:brush>
  </inkml:definitions>
  <inkml:trace contextRef="#ctx0" brushRef="#br0">32 3 13363,'-31'-2'5492,"30"2"-4285,5 4-873,0 0-329,1 0-1,0-1 0,0 0 1,0 0-1,0 0 1,0-1-1,1 0 0,-1 0 1,1 0-1,6 1 0,69 10 23,-40-8-10,44 8-10,474 55 185,45-29 192,-16-8-356,38 4 328,-86 3 91,0-40-263,-27-48 228,-206 16 634,-216 29-78,-126 11-1395</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47:15.506"/>
    </inkml:context>
    <inkml:brush xml:id="br0">
      <inkml:brushProperty name="width" value="0.035" units="cm"/>
      <inkml:brushProperty name="height" value="0.035" units="cm"/>
    </inkml:brush>
  </inkml:definitions>
  <inkml:trace contextRef="#ctx0" brushRef="#br0">0 109 19724,'0'0'962,"7"2"-800,16 6-170,0-2-1,0 0 1,1-2-1,-1 0 0,33 0 1,129-5-7,-169 0 15,408-27 14,10 0 2,444-20-37,-210 25 10,3 27 34,-442-2-7,-106 0-14,630-8 4,-214-10 19,-387 19-25,230 35 0,-149 6 23,-103-17 336,210 15 1,-276-41-347,-1-3 0,75-11 0,-67 2-217</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1:40.689"/>
    </inkml:context>
    <inkml:brush xml:id="br0">
      <inkml:brushProperty name="width" value="0.035" units="cm"/>
      <inkml:brushProperty name="height" value="0.035" units="cm"/>
    </inkml:brush>
  </inkml:definitions>
  <inkml:trace contextRef="#ctx0" brushRef="#br0">83 0 17708,'-12'4'1552,"-1"0"0,1 1 0,0 1 0,-22 13 2379,40-16-3487,13 6-379,0-1 0,1-2 0,0 0 0,0 0-1,23 1 1,7 4-51,2 0-19,0-2 1,1-3-1,0-2 0,0-2 0,0-2 1,102-15-1,36-20 17,-89 13 17,1 5 0,118-4-1,-7 17 111,-217 10-959,-12 18-524</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2:13.820"/>
    </inkml:context>
    <inkml:brush xml:id="br0">
      <inkml:brushProperty name="width" value="0.035" units="cm"/>
      <inkml:brushProperty name="height" value="0.035" units="cm"/>
    </inkml:brush>
  </inkml:definitions>
  <inkml:trace contextRef="#ctx0" brushRef="#br0">1 43 15131,'0'1'243,"0"0"1,0 0-1,0 0 0,0 0 0,0 0 1,1 0-1,-1 0 0,0 0 0,0 0 1,1 0-1,-1 0 0,1 0 0,-1 0 1,1 0-1,-1 0 0,1-1 0,-1 1 1,1 0-1,0 0 0,0-1 0,-1 1 0,1 0 1,0-1-1,1 2 0,0-1-94,1-1-1,-1 1 0,0 0 0,0-1 1,1 1-1,-1-1 0,0 0 1,1 0-1,-1 0 0,4 0 1,4-2-71,0 1 0,-1-2 1,1 1-1,10-5 1,16-6 79,-1 3 0,2 0 0,0 3 0,0 1 0,71-3 0,189 23 211,-92-1 390,-136-8-616,94 16 0,65 27-110,-137-27 4,-36-11 81,0-3 1,1-2-1,-1-2 0,1-3 0,93-11 1,-94 5-43,1 1 1,0 4 0,0 1 0,87 13 0,30 21-42,119 18 1,-242-47-21,1-1 0,-1-3-1,93-10 1,-43-5 117,-24 1 135,145-3 0,103 12-180,45 5-58,-46 3 78,-292-7 192,34-7 0,-49 7-250,0 0 0,0 0-1,1 2 1,-1 0 0,1 1 0,-1 0 0,0 1-1,30 7 1,-25-1 96,-13-4-1,-1 0 1,0-1-1,0 0 0,1-1 1,11 2-1,-15-6-1060</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2:21.745"/>
    </inkml:context>
    <inkml:brush xml:id="br0">
      <inkml:brushProperty name="width" value="0.035" units="cm"/>
      <inkml:brushProperty name="height" value="0.035" units="cm"/>
    </inkml:brush>
  </inkml:definitions>
  <inkml:trace contextRef="#ctx0" brushRef="#br0">26 1 19316,'-3'1'301,"1"1"1,0-1-1,-1 1 0,1 0 1,0-1-1,0 1 0,0 0 1,1 1-1,-1-1 0,-2 3 1,4-5-240,0 0 1,0 1 0,0-1 0,0 0 0,0 1 0,0-1 0,0 0 0,0 1 0,0-1-1,0 0 1,0 1 0,0-1 0,0 0 0,0 1 0,0-1 0,0 0 0,0 1-1,1-1 1,-1 0 0,0 1 0,0-1 0,0 0 0,1 1 0,-1-1 0,0 0 0,0 0-1,0 1 1,1-1 0,-1 0 0,20 7 835,18-4-299,0-2 0,74-6 0,34 0-603,-88 9 17,0 1-1,-1 4 1,1 1-1,-2 4 1,80 28-1,-85-24-3,2-2-1,0-3 1,0-2-1,96 7 1,287 43-3,-424-59-5,44 6 1,0-3 0,89-3 0,112-21 6,-193 12-13,-16 4 8,1 2 0,-1 2 0,0 2 1,71 14-1,98 16 7,-174-29-6,1-2 0,87-7 1,45-24 3,-111 16 6,1 3 1,89-2 0,-89 11-10,1-3 0,125-24 1,-94 6 5,87-16 22,-140 33 15,0 2 0,52 3 0,-41 1 716,9-9-595,-64 8-189,0 0 32,0 0 1,0 1-1,-1-1 0,1 0 0,0 0 1,-1 0-1,1 0 0,0 1 0,-1-1 0,1 0 1,0 1-1,-1-1 0,1 0 0,-1 1 1,1-1-1,0 1 0,-1-1 0,1 1 1,-1-1-1,0 1 0,1-1 0,0 2 0,-1-1-989</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2:49.620"/>
    </inkml:context>
    <inkml:brush xml:id="br0">
      <inkml:brushProperty name="width" value="0.035" units="cm"/>
      <inkml:brushProperty name="height" value="0.035" units="cm"/>
    </inkml:brush>
  </inkml:definitions>
  <inkml:trace contextRef="#ctx0" brushRef="#br0">1 288 25365,'14'-4'481,"13"-6"295,10-6-320,25-10-56,7-2-96,13-7-272,-1-1-16,-8 3-8,-4 3-8,-14 6 16,-4 1 40,-12 11-240,-12 4-280,-14 5-1065,-10 7-231</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2:49.794"/>
    </inkml:context>
    <inkml:brush xml:id="br0">
      <inkml:brushProperty name="width" value="0.035" units="cm"/>
      <inkml:brushProperty name="height" value="0.035" units="cm"/>
    </inkml:brush>
  </inkml:definitions>
  <inkml:trace contextRef="#ctx0" brushRef="#br0">2 101 22141,'-1'8'776,"5"-1"760,13 1-480,16-8-127,13-6-185,17-11-320,4-3-160,7-2-176,-6 3-32,-9 4 16,-6 2-464,-18 1-200</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2:50.057"/>
    </inkml:context>
    <inkml:brush xml:id="br0">
      <inkml:brushProperty name="width" value="0.035" units="cm"/>
      <inkml:brushProperty name="height" value="0.035" units="cm"/>
    </inkml:brush>
  </inkml:definitions>
  <inkml:trace contextRef="#ctx0" brushRef="#br0">0 2 21213,'0'0'1928,"22"2"1401,12-4-2273,9 1-696,13 1-216,-2 3-72,-2 4-56,-5 9 0,-11 5-16,-6 8 8,-13 11 8,-10 4 8,-22 15 0,-10 3 8,-15 5-168,-7-2-816</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2:52.149"/>
    </inkml:context>
    <inkml:brush xml:id="br0">
      <inkml:brushProperty name="width" value="0.035" units="cm"/>
      <inkml:brushProperty name="height" value="0.035" units="cm"/>
    </inkml:brush>
  </inkml:definitions>
  <inkml:trace contextRef="#ctx0" brushRef="#br0">32 296 19100,'0'0'223,"-1"0"0,0 0 0,1 0 0,-1 1 0,1-1 1,-1 0-1,1 1 0,-1-1 0,1 0 0,-1 1 0,1-1 0,-1 1 0,1-1 0,0 0 0,-1 1 0,1-1 0,0 1 1,-1-1-1,1 1 0,0 0 0,0-1 0,-1 1 0,1-1 0,0 1 0,0-1 0,0 1 0,0 0 0,0-1 0,0 1 1,0 1-1,0-2-168,1 1 1,0 0-1,0 0 1,-1 0-1,1 0 1,0-1-1,0 1 1,0 0-1,0-1 1,0 1-1,0 0 1,0-1-1,0 1 1,2-1-1,0 1-38,1 0 0,-1 0-1,1-1 1,-1 0 0,1 0-1,-1 0 1,1 0 0,-1 0 0,1-1-1,-1 0 1,1 1 0,-1-1-1,1-1 1,-1 1 0,0 0-1,6-4 1,4-2 116,-1-1 1,20-16 0,-13 8 0,0-1 0,31-38 0,-43 46-106,0 0 0,0-1-1,-1 0 1,0-1 0,-1 1 0,0-1 0,-1 0 0,5-17 0,-9 24 9,1 1 0,-1-1-1,1 1 1,-1 0 0,0-1 0,-1 1-1,1-1 1,0 1 0,-1 0 0,0-1 0,0 1-1,0 0 1,0-1 0,-3-3 0,3 5-14,0 1 1,0-1 0,0 1 0,0-1 0,-1 1 0,1 0 0,0 0 0,-1 0 0,1 0-1,-1 0 1,1 0 0,-1 0 0,0 0 0,1 0 0,-1 1 0,0-1 0,0 1-1,0-1 1,1 1 0,-1 0 0,0 0 0,0 0 0,0 0 0,0 0 0,1 0 0,-1 0-1,-4 2 1,-1 0-5,0 0-1,0 1 0,0 0 0,1 1 1,-1 0-1,1 0 0,0 0 0,0 0 1,0 1-1,0 0 0,1 1 0,0-1 1,-6 8-1,-7 12-7,-28 47 0,29-42 7,1 1 0,-19 56 1,30-73-17,1 1 1,0 1 0,1-1 0,0 0 0,2 1-1,0-1 1,1 1 0,1 19 0,-1-33-4,1 0-1,-1 1 1,0-1 0,1 0 0,0 0 0,-1 0 0,1 0 0,0 0 0,0 0 0,0 0 0,0 0-1,0 0 1,1 0 0,-1 0 0,1-1 0,-1 1 0,1 0 0,-1-1 0,1 0 0,3 3 0,-2-3 0,0 0 1,0 0 0,0 0 0,1 0 0,-1-1-1,0 1 1,0-1 0,0 0 0,0 0 0,0 0-1,1-1 1,-1 1 0,3-1 0,10-4 0,0 0 1,0-1-1,-1 0 1,21-12 0,-29 14-4,85-50-1465,-47 27-1933</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14.358"/>
    </inkml:context>
    <inkml:brush xml:id="br0">
      <inkml:brushProperty name="width" value="0.025" units="cm"/>
      <inkml:brushProperty name="height" value="0.025" units="cm"/>
    </inkml:brush>
  </inkml:definitions>
  <inkml:trace contextRef="#ctx0" brushRef="#br0">241 1 15695,'0'0'12486,"-9"2"-12053,-3 2-411,0 1-1,0 1 1,1 0 0,-1 0 0,1 1 0,1 1-1,0 0 1,0 0 0,0 1 0,-13 15 0,10-9 10,0 1 0,1 0 0,1 0 0,0 1 0,2 1 0,-14 32 0,21-47-25,1-1 0,1 1-1,-1 0 1,0 0 0,1 0-1,-1 0 1,1 0 0,0 0-1,0 0 1,0 0 0,1 5-1,-1-6-19,1-1-1,-1 0 0,1 1 0,0-1 1,-1 0-1,1 0 0,0 0 1,-1 0-1,1 0 0,0 0 0,0 0 1,0 0-1,0 0 0,0 0 1,0 0-1,0 0 0,1-1 0,-1 1 1,1 0-1,4 1-163,-1-1-1,0 0 1,1 0 0,-1-1-1,1 0 1,-1 0 0,1 0-1,-1 0 1,1-1 0,-1 0-1,9-2 1,1-2-980,0 0 1,0-1-1,0-1 0,-1-1 1,19-12-1,21-19-5591</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2:53.229"/>
    </inkml:context>
    <inkml:brush xml:id="br0">
      <inkml:brushProperty name="width" value="0.035" units="cm"/>
      <inkml:brushProperty name="height" value="0.035" units="cm"/>
    </inkml:brush>
  </inkml:definitions>
  <inkml:trace contextRef="#ctx0" brushRef="#br0">85 69 22421,'-4'3'315,"0"1"0,0 0 1,1 0-1,-1 0 0,1 0 1,0 0-1,0 1 0,1-1 1,-5 10-1,-13 48 222,16-47-341,-3 11 285,-7 44 0,13-63-414,0-1 0,1 1 0,-1 0 0,2-1 0,-1 1 0,1 0 0,0-1 0,0 1 0,0-1-1,1 1 1,0-1 0,5 10 0,-5-14-53,-1 0 0,0 0 0,0-1 0,1 1 0,-1-1 0,1 1-1,0-1 1,-1 1 0,1-1 0,0 0 0,0 0 0,0 0 0,0 0 0,0 0-1,0 0 1,0-1 0,0 1 0,0-1 0,0 1 0,0-1 0,1 0 0,-1 0-1,0 0 1,0 0 0,0 0 0,0 0 0,0-1 0,3 0 0,4-1 48,-1-1 1,1 0-1,-1 0 1,0-1-1,13-8 1,1-1 37,-1-2 1,-1-1-1,0 0 0,-1-1 1,-1-1-1,-1-1 1,0-1-1,-2 0 0,0-1 1,15-28-1,-27 43-76,0 1-1,-1-1 0,1 0 1,-1 1-1,0-1 1,-1 0-1,1 0 1,-1-1-1,-1 1 0,1 0 1,-1 0-1,0 0 1,-1-8-1,1 14-19,0 0-1,0-1 0,0 1 1,0 0-1,0-1 1,0 1-1,0-1 1,0 1-1,0 0 1,0-1-1,0 1 1,-1 0-1,1 0 0,0-1 1,0 1-1,0 0 1,0-1-1,-1 1 1,1 0-1,0 0 1,0-1-1,-1 1 0,1 0 1,0 0-1,0-1 1,-1 1-1,1 0 1,0 0-1,-1 0 1,1 0-1,0-1 0,-1 1 1,1 0-1,0 0 1,-1 0-1,1 0 1,0 0-1,-1 0 1,1 0-1,-1 0 0,-12 12 79,-6 23-41,15-26-37,1-1 0,-1 1-1,1-1 1,1 1 0,0 0-1,0 0 1,1 0 0,0 0-1,0 0 1,1 1 0,1-1 0,1 13-1,-2-20-4,1-1 0,-1 0 0,1 1 0,-1-1 0,1 1 0,0-1 0,-1 0 0,1 1 0,0-1 0,0 0 0,0 0 0,0 0 0,0 0 0,0 0 0,0 0 0,0 0 0,1 0 0,-1 0 0,0 0 0,1-1 0,-1 1 0,2 0 0,0 0 0,-1-1-1,1 1 0,0-1 0,0 0 1,-1 0-1,1 0 0,0 0 0,0-1 1,-1 1-1,1-1 0,3-1 1,4-2 0,0 0 1,0 0 0,0-1-1,-1-1 1,10-7 0,-9 6 9,0-2-1,-1 1 1,0-1 0,0 0 0,-1-1 0,-1 0-1,1-1 1,-2 1 0,1-1 0,-2 0-1,9-21 1,-14 30-6,1 0-1,-1 0 0,0 0 1,0 0-1,0 0 0,0 0 1,0 0-1,0 0 0,0 0 1,-1 0-1,1 0 0,-1-1 1,1 2-3,-1 1 0,1 0 0,0-1 1,0 1-1,0 0 0,0 0 1,0-1-1,-1 1 0,1 0 0,0 0 1,0 0-1,0-1 0,-1 1 1,1 0-1,0 0 0,0 0 0,-1-1 1,1 1-1,0 0 0,-1 0 1,1 0-1,0 0 0,0 0 0,-1 0 1,1 0-1,0 0 0,-1 0 1,1 0-1,-12 9-7,6 1-2,0 0 0,0 1 0,1-1 0,1 1 1,0 0-1,-2 12 0,0-5 2,2-7 5,-16 60 20,18-65-16,1 0 0,0 1-1,0-1 1,1 0 0,0 1 0,0-1-1,0 0 1,3 12 0,-3-18-3,0 1-1,1 0 1,-1 0 0,1 0 0,-1 0-1,1 0 1,-1-1 0,1 1 0,-1 0-1,1 0 1,0-1 0,-1 1 0,1 0-1,0-1 1,0 1 0,-1-1 0,1 1-1,0-1 1,0 1 0,0-1-1,0 1 1,0-1 0,0 0 0,-1 0-1,1 1 1,0-1 0,0 0 0,0 0-1,0 0 1,0 0 0,2 0 0,30-9-26,-32 8 27,38-15 2,37-22 0,25-12 12,-87 44-12,2 1 0,-1 0-1,1 1 1,29-4 0,-41 7-3,0 1 0,0 0 0,-1 0 0,1 0 1,0 0-1,0 1 0,-1-1 0,1 1 0,0 0 0,-1 0 0,1 1 0,4 1 1,-6-1-1,0-1 0,0 1 0,0-1 0,0 1 1,0 0-1,-1 0 0,1 0 0,-1 0 1,1 0-1,-1 0 0,0 1 0,0-1 1,0 0-1,0 1 0,0-1 0,0 0 1,-1 1-1,1-1 0,-1 4 0,2 11 10,-1 33 0,-2-28 28,1-20-4,3-6 15,5-8-19,0 0 0,-2 0 0,1-1 0,-2 0 0,0 0 0,0 0 0,4-23 0,11-99 67,-20 130-101,3 11-58,-2 14 26,0-9 32,-1 0 1,2 0-1,0-1 1,0 1-1,1-1 1,5 16-1,-7-24 5,0 0 0,0 0 0,1 0 0,-1 0 0,0-1 0,1 1 0,0 0 0,-1-1-1,1 1 1,0-1 0,0 1 0,0-1 0,0 0 0,0 0 0,2 2 0,-1-2-2,1-1-1,-1 1 1,0-1 0,0 1 0,0-1-1,1 0 1,-1 0 0,0-1 0,0 1 0,1 0-1,-1-1 1,0 0 0,0 0 0,3-1-1,7-4 0,0 1 0,-1-2 0,0 0 0,0 0-1,-1-1 1,0-1 0,12-11 0,67-76 30,-85 90-26,-3 2-1,1 1 1,0-1-1,0 1 1,0 0-1,0 0 0,1 1 1,-1-1-1,1 0 1,7-3-1,-11 6-1,0 0 0,1 0 0,-1 0 1,0 0-1,1 0 0,-1 0 0,0 0 0,1-1 0,-1 1 0,0 0 1,1 0-1,-1 0 0,1 0 0,-1 1 0,0-1 0,1 0 0,-1 0 1,0 0-1,1 0 0,-1 0 0,0 0 0,1 1 0,-1-1 0,0 0 1,1 0-1,-1 0 0,0 1 0,0-1 0,1 0 0,-1 0 0,0 1 0,5 14-27,-6 22-22,1-34 47,-5 57-42,-9 140 19,13-149 41,11 98-1,-6-128-10,1-1 0,1 1-1,1-1 1,11 24-1,-6-15-2,-10-24 2,0 0 0,0 1 0,0 0 0,-1-1 0,0 1 0,0 0 1,-1 0-1,1-1 0,-1 1 0,0 0 0,-2 7 0,2-11 13,-1 1 0,0 0-1,0 0 1,0-1 0,0 1 0,-1-1-1,1 1 1,0-1 0,-1 0 0,0 1-1,0-1 1,0 0 0,0 0-1,0 0 1,0-1 0,0 1 0,0 0-1,-1-1 1,1 1 0,-1-1 0,1 0-1,-1 0 1,0 0 0,-4 1 0,4-1-2,0 0 0,0 0 0,0 0 0,0-1 0,-1 1 0,1-1 0,0 0 0,0 0 0,0 0 0,-1 0 0,1-1 1,0 1-1,0-1 0,0 0 0,0 0 0,0 0 0,0 0 0,0-1 0,0 1 0,0-1 0,0 1 0,1-1 0,-1 0 0,1 0 1,-1 0-1,1-1 0,0 1 0,0-1 0,0 1 0,0-1 0,0 1 0,1-1 0,-1 0 0,1 0 0,0 0 0,0 0 0,-1-4 0,-1-5-8,0 0 0,2 0 0,-1-1-1,1 1 1,1-1 0,0 1-1,1 0 1,1-1 0,0 1-1,0 0 1,1-1 0,0 2-1,1-1 1,8-16 0,-2 7-48,1 0 1,1 1 0,1 1-1,0 0 1,2 1 0,31-32-1,7 4-531,0 4-417</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2:53.770"/>
    </inkml:context>
    <inkml:brush xml:id="br0">
      <inkml:brushProperty name="width" value="0.035" units="cm"/>
      <inkml:brushProperty name="height" value="0.035" units="cm"/>
    </inkml:brush>
  </inkml:definitions>
  <inkml:trace contextRef="#ctx0" brushRef="#br0">295 0 23485,'-5'1'643,"0"-1"1,-1 1-1,1 0 1,0 0-1,0 0 1,0 1-1,-7 2 0,3 1-262,1-1 0,-1 1 0,-11 9-1,-1 4-547,-33 38-1,44-46 432,-4 5-260,-2 1 4,2 0 0,-1 1 0,2 0 0,1 1 0,-13 23 0,24-39-7,0 0 0,0 1-1,0-1 1,0 0 0,1 0 0,-1 1 0,1-1 0,0 1 0,-1-1 0,1 0-1,1 4 1,-1-5-2,0-1 0,0 1 1,1 0-1,-1-1 0,1 1 0,-1 0 0,0-1 0,1 1 0,-1-1 0,1 1 0,0-1 1,-1 1-1,1-1 0,-1 1 0,1-1 0,0 1 0,-1-1 0,1 0 0,0 1 0,-1-1 0,1 0 1,0 0-1,0 0 0,-1 1 0,1-1 0,0 0 0,0 0 0,-1 0 0,1 0 0,0 0 0,0 0 1,-1 0-1,1-1 0,0 1 0,0 0 0,-1 0 0,1-1 0,0 1 0,1-1 0,11-2-8,6-3 9,1 2 1,-1 0-1,1 1 0,35 0 1,-51 3-2,1 0 1,0 0-1,-1 1 1,1 0-1,0 0 1,-1 0-1,1 1 0,-1-1 1,0 1-1,0 0 1,1 0-1,-1 1 1,0-1-1,-1 1 0,1 0 1,0 0-1,-1 0 1,0 0-1,1 1 1,-1-1-1,-1 1 1,1 0-1,0 0 0,-1 0 1,0 0-1,2 7 1,-2-7 9,-1 1 1,0 0 0,-1-1 0,1 1-1,-1 0 1,0 0 0,0 0-1,0-1 1,-1 1 0,0 0-1,0 0 1,0-1 0,0 1-1,-1-1 1,1 1 0,-1-1 0,-1 1-1,1-1 1,0 0 0,-1 0-1,-4 4 1,0 1 40,0 0-1,-1-1 1,0 0 0,0 0-1,-1-1 1,0 0 0,-1-1-1,-10 6 1,15-9-43,0-1 1,0 0-1,0-1 1,0 1-1,-1-1 1,1 0-1,0 0 1,-1 0-1,1-1 1,-7 0-1,9 0-43,1 0 1,0-1-1,-1 1 0,1-1 0,0 1 1,0-1-1,0 0 0,-1 0 0,1 0 1,0 0-1,0 0 0,0 0 1,0 0-1,0-1 0,1 1 0,-1-1 1,0 1-1,1-1 0,-1 0 0,1 0 1,-1 0-1,1 0 0,0 0 1,0 0-1,-1-3 0,-5-18-1339</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2:54.131"/>
    </inkml:context>
    <inkml:brush xml:id="br0">
      <inkml:brushProperty name="width" value="0.035" units="cm"/>
      <inkml:brushProperty name="height" value="0.035" units="cm"/>
    </inkml:brush>
  </inkml:definitions>
  <inkml:trace contextRef="#ctx0" brushRef="#br0">17 127 25261,'-1'19'1485,"-6"35"0,4-42-1463,1 0 0,1 0-1,-1 0 1,2 0 0,0 0 0,3 23-1,-3-34-20,0 0-1,0 0 0,1 0 0,-1 1 1,0-1-1,0 0 0,1 0 0,-1 0 0,1 0 1,-1 0-1,1 0 0,0 0 0,-1 0 1,1 0-1,0-1 0,-1 1 0,1 0 1,0 0-1,0 0 0,0-1 0,0 1 0,0-1 1,0 1-1,0 0 0,0-1 0,0 0 1,2 1-1,-1-1 1,0 0 0,0 0 0,0 0 0,0-1 0,0 1 0,0-1 1,0 0-1,0 1 0,0-1 0,0 0 0,0 0 0,0 0 0,2-3 0,6-4 13,0 0-1,-1-1 0,14-15 0,8-15 66,-2-1 0,-2-1 0,44-88 0,-62 107-38,-9 22-36,0 0 0,0 1-1,0-1 1,0 0-1,0 0 1,0 0-1,0 0 1,0 0 0,0 0-1,0 0 1,0 0-1,0 0 1,1 0-1,-1 1 1,0-1 0,0 0-1,0 0 1,0 0-1,0 0 1,0 0-1,0 0 1,0 0-1,1 0 1,-1 0 0,0 0-1,0 0 1,0 0-1,0 0 1,0 0-1,0 0 1,0 0 0,1 0-1,-1 0 1,0 0-1,0 0 1,0 0-1,0 0 1,0 0-1,0 0 1,0 0 0,0 0-1,1-1 1,-1 1-1,0 0 1,-1 26 71,-1-1 1,-2 0-1,-8 35 0,1-3-33,3-13-16,-7 45 21,14-77-40,0 0 1,1 0-1,0 0 0,1 0 1,3 14-1,-4-24-12,0-1 0,0 0-1,0 0 1,0 0-1,0 0 1,1 0 0,-1 0-1,0 0 1,1 0 0,-1 0-1,1 0 1,-1 0 0,1 0-1,-1 0 1,1 0-1,0 0 1,-1-1 0,1 1-1,0 0 1,0 0 0,0-1-1,0 1 1,-1 0 0,1-1-1,0 1 1,0-1-1,0 1 1,0-1 0,0 0-1,1 1 1,-1-1 0,0 0-1,0 0 1,0 0 0,0 0-1,0 0 1,0 0-1,0 0 1,0 0 0,0 0-1,0 0 1,1 0 0,-1-1-1,0 1 1,0-1 0,0 1-1,0 0 1,0-1-1,-1 0 1,3 0 0,4-4-233,-1 1 0,1-1 0,-1 0 0,0-1 0,9-10 0,20-28-1711</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2:54.553"/>
    </inkml:context>
    <inkml:brush xml:id="br0">
      <inkml:brushProperty name="width" value="0.035" units="cm"/>
      <inkml:brushProperty name="height" value="0.035" units="cm"/>
    </inkml:brush>
  </inkml:definitions>
  <inkml:trace contextRef="#ctx0" brushRef="#br0">33 66 20292,'-7'30'2599,"-5"50"0,10-50-2224,2 0 0,0 0 0,8 47 0,-4-52-255,-1 0 0,-1 0 0,-1 0 0,-2 1 0,0-1 0,-2 0 0,0 0 0,-14 45 0,12-58 443,9-31-187,76-223-2,-65 203-352,-3 7-17,2-9 18,2 2 0,29-53 0,-40 83-20,1 0 0,0 0 0,0 0 0,1 1 0,0 0 1,0 0-1,1 1 0,0 0 0,1 0 0,-1 1 0,1 0 0,0 0 0,1 1 0,17-7 0,-23 11-6,-1 0-1,1 0 1,0 0-1,-1 1 1,1-1-1,0 1 1,-1 0-1,1 0 1,0 0 0,5 1-1,-8 0 3,0-1-1,-1 0 1,1 1-1,0-1 1,0 0 0,-1 1-1,1-1 1,0 1-1,-1-1 1,1 1 0,0-1-1,-1 1 1,1-1-1,-1 1 1,1 0 0,-1-1-1,1 1 1,-1 0-1,0 0 1,1 0 0,-1 1-1,1 0 1,-1 0 0,0-1 0,0 1 0,0 0 0,0 0 0,0 0 0,0-1 0,-1 1 0,1 0 0,-1 0-1,1-1 1,-2 3 0,-10 20 24,-1-1-1,-1-1 0,-1 0 0,-32 36 1,27-34 0,-117 143 38,127-150-1117,23-33 2080</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2:54.986"/>
    </inkml:context>
    <inkml:brush xml:id="br0">
      <inkml:brushProperty name="width" value="0.035" units="cm"/>
      <inkml:brushProperty name="height" value="0.035" units="cm"/>
    </inkml:brush>
  </inkml:definitions>
  <inkml:trace contextRef="#ctx0" brushRef="#br0">160 0 19316,'-34'100'5174,"-75"263"-1135,100-294-3944,1-6 174,11-73-214,13-54 98,30-78 0,13 7-142,-48 115-7,1-1 0,0 2 0,1 0 0,21-24 0,-30 39-5,0 1 0,0-1 0,0 1 0,0-1 0,0 1 0,1 0 0,-1 1-1,1-1 1,0 1 0,0 0 0,0 0 0,0 0 0,0 1 0,7-1 0,-8 2-2,0-1 1,-1 2-1,1-1 0,0 0 0,-1 1 1,1-1-1,0 1 0,-1 0 0,1 0 1,-1 1-1,1-1 0,-1 1 1,0 0-1,0 0 0,1 0 0,-1 0 1,-1 0-1,1 1 0,0-1 0,-1 1 1,4 3-1,-3-2-2,0 0 0,0 0 0,0 0 0,-1 1 0,0-1 0,0 1 0,0-1 0,0 1 0,-1 0 0,1 0 0,-1-1 0,0 1 0,-1 0 0,1 9 0,-2-6 28,0-1-1,0 0 1,0 0-1,-1 0 1,0 0 0,-1 0-1,1 0 1,-1 0-1,-5 7 1,-1 1 81,-1-1 0,-1-1 0,0 0 0,-1 0 0,0-1 0,-1 0 0,-24 17 0,29-23-95,-1 0 0,0-1 0,1 0 0,-2-1 0,1 0 0,0 0 0,-1-1 0,-19 4 0,27-7-52,-11 1-14,13-1 36,0-1 0,0 1 0,-1 0 0,1 0 0,0 0 0,0 0 0,-1 0 0,1 0 0,0 0 0,0 0 0,0 0 0,-1-1 0,1 1 0,0 0 0,0 0 0,0 0 0,-1 0 0,1-1 0,0 1 0,0 0 0,0 0 0,0 0 0,-1-1 0,1 1 0,0 0 0,0 0 0,0-1 0,0 1 0,0 0 0,0 0 0,0-1 0,0 1 0,0 0 0,0 0 0,0-1 0,0 1 0,0 0 0,0 0 0,0-1 0,0 1 0,0 0 0,0-1 0,6-13-1419</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2:55.563"/>
    </inkml:context>
    <inkml:brush xml:id="br0">
      <inkml:brushProperty name="width" value="0.035" units="cm"/>
      <inkml:brushProperty name="height" value="0.035" units="cm"/>
    </inkml:brush>
  </inkml:definitions>
  <inkml:trace contextRef="#ctx0" brushRef="#br0">144 0 22141,'-5'4'370,"-1"1"0,1-1 0,0 1 0,0 0 0,0 0 0,1 1 0,-1-1 0,1 1 0,1 0 0,-1 0 0,-2 8 0,-6 13 136,-10 38 0,17-48-244,-31 119 668,32-114-804,1 0 0,0 0 0,2 0 1,1 30-1,1-48-120,-1 0 1,0 0 0,1 0 0,0-1 0,0 1-1,0 0 1,0 0 0,1-1 0,-1 1-1,1 0 1,0-1 0,0 1 0,0-1 0,1 0-1,3 5 1,-3-6-6,-1-1 1,1 0-1,-1 1 0,1-1 0,-1 0 1,1 0-1,0 0 0,-1-1 0,1 1 1,0-1-1,0 1 0,-1-1 0,1 0 1,0 0-1,0 0 0,0-1 1,-1 1-1,1-1 0,0 1 0,0-1 1,-1 0-1,1 0 0,2-1 0,13-6 20,0 0-1,0-2 0,-1 0 0,0-1 1,-1 0-1,0-1 0,-1-1 0,17-18 1,-16 13 2,-1 1 1,-1-2 0,0 0 0,-1-1 0,-1-1 0,15-34 0,-26 49 58,-3 5-55,-5 6-2,-4 10-8,2 1 0,0 1 0,0 0 0,2 0 0,0 0 0,-7 29 0,13-43-15,0 1 1,0-1-1,0 1 0,1-1 0,0 1 1,-1 0-1,1-1 0,1 1 0,-1-1 1,0 1-1,2 4 0,-2-7-2,1 0 1,-1 0-1,1 0 0,-1 0 0,1-1 0,-1 1 1,1 0-1,-1 0 0,1-1 0,0 1 1,0-1-1,-1 1 0,1 0 0,0-1 0,0 1 1,-1-1-1,1 0 0,1 1 0,0 0-1,0-1 0,0 0 0,0 1 1,0-1-1,0 0 0,0 0 0,0 0 0,0-1 0,0 1 0,0 0 0,2-1 0,12-5 6,0 1 0,-1-2 0,0 0 0,0-1 0,16-13 0,-7 7 13,25-13-1,-42 24-15,0 0 0,0 1 0,0 0 0,0 0 0,1 0 0,-1 1 0,1 0 0,10 0 0,-16 1-3,0 0 0,0 0 0,0 0 0,0 1 0,-1-1 0,1 1 0,0-1 0,0 1 0,0 0 1,0 0-1,-1 0 0,1 0 0,0 0 0,-1 0 0,1 0 0,-1 1 0,1-1 0,-1 0 0,0 1 0,1-1 0,-1 1 0,0 0 1,0-1-1,0 1 0,0 0 0,-1 0 0,1-1 0,0 1 0,-1 0 0,1 0 0,-1 0 0,0 0 0,1 0 0,-1 2 0,1 8-6,-1 0 0,0 0 0,-1 0 0,-3 15 0,4-25 7,-8 37-3,-1 0 1,-28 74-1,-47 68 491,77-168-362,-1 0 1,-9 12-1,15-22-115,0-1 1,0 0 0,0 1-1,0-1 1,0 0-1,0 0 1,0-1-1,-1 1 1,1 0-1,-1-1 1,1 1-1,-1-1 1,1 0-1,-1 0 1,0 0 0,0 0-1,-3 0 1,5-1-12,0 0 0,0 0 0,0-1 0,0 1 0,0 0 0,0-1 0,0 1 0,0 0 0,0-1 0,0 1 0,0-1 0,0 0 0,0 1 0,0-1 0,0 0 0,0 1 0,0-1 1,1 0-1,-1 0 0,0 0 0,1 0 0,-1 0 0,0 0 0,1 0 0,0 0 0,-1 0 0,1 0 0,-1 0 0,1 0 0,0 0 0,0 0 0,0 0 0,0-1 0,-1 1 0,1 0 0,1 0 0,-1-2 0,0-3-7,0-1 1,1 1-1,-1-1 0,1 0 0,3-6 0,0 1-11,0 0 0,1 1 0,1 0 0,0 0 0,0 0 0,1 1 0,0 0 1,13-13-1,-5 8-195,1 0 0,0 1 1,1 0-1,20-11 0,25-13 481</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2:56.093"/>
    </inkml:context>
    <inkml:brush xml:id="br0">
      <inkml:brushProperty name="width" value="0.035" units="cm"/>
      <inkml:brushProperty name="height" value="0.035" units="cm"/>
    </inkml:brush>
  </inkml:definitions>
  <inkml:trace contextRef="#ctx0" brushRef="#br0">255 23 22909,'0'-1'182,"0"1"1,1-1 0,-1 0-1,0 1 1,0-1-1,1 0 1,-1 1-1,0-1 1,0 0-1,0 1 1,0-1 0,0 0-1,0 0 1,0 1-1,0-1 1,0 0-1,0 0 1,0 1-1,-1-1 1,1 0 0,0 1-1,0-1 1,-1 0-1,1 1 1,0-1-1,-1 0 1,1 1-1,-1-1 1,1 1-1,-1-1 1,0 0-68,-1 1-1,1 0 1,0 0 0,0 0-1,-1 0 1,1 0 0,0 0-1,0 0 1,-1 0 0,1 1-1,0-1 1,0 0 0,0 1-1,-1-1 1,-1 2 0,-6 2-51,0 2 0,0-1 1,-12 11-1,4-1-57,0 1 0,1 1 0,1 1 0,0 0 0,2 1 0,0 0 0,1 1 0,1 1-1,1-1 1,1 2 0,1 0 0,0 0 0,-7 40 0,14-57-6,1 1 1,-1 0-1,1-1 0,0 1 0,0 0 1,1 0-1,0-1 0,0 1 0,0-1 1,3 9-1,-3-12-7,0 0 0,0-1 0,0 1 0,0 0 1,1-1-1,-1 1 0,1-1 0,-1 1 0,1-1 0,-1 1 1,1-1-1,0 0 0,-1 0 0,1 0 0,0 0 0,0 0 0,0 0 1,0-1-1,0 1 0,0-1 0,0 1 0,0-1 0,0 0 1,0 0-1,0 0 0,0 0 0,0 0 0,0 0 0,0 0 1,0-1-1,2 0 0,5-1-95,-1 0 0,0-1 0,0 0 0,0 0 0,0-1-1,0 0 1,-1 0 0,11-8 0,0-3-914,33-33-1,5-14-565</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2:56.586"/>
    </inkml:context>
    <inkml:brush xml:id="br0">
      <inkml:brushProperty name="width" value="0.035" units="cm"/>
      <inkml:brushProperty name="height" value="0.035" units="cm"/>
    </inkml:brush>
  </inkml:definitions>
  <inkml:trace contextRef="#ctx0" brushRef="#br0">51 24 18188,'-16'68'4329,"4"-21"-2100,-8 62-1,19-95-2085,0-1 0,0 1 0,2 0 0,-1 0 0,2-1 0,0 1 0,1 0 0,0-1-1,6 15 1,-9-26-124,0-1-1,1 0 0,-1 0 1,0 0-1,1 0 0,-1 0 1,1 1-1,0-1 0,-1 0 1,1 0-1,0 0 0,0-1 1,-1 1-1,1 0 0,0 0 1,0 0-1,0-1 0,2 2 1,-3-2-2,1 0 0,-1-1 0,1 1 0,-1 0 0,1 0 0,-1-1 0,1 1 0,-1 0 0,1-1 0,-1 1 0,1-1 1,-1 1-1,0 0 0,1-1 0,-1 1 0,0-1 0,1 1 0,-1-1 0,0 1 0,0-1 0,1 1 0,-1-1 0,0 0 0,0 1 1,0-2-1,9-49 605,-8 47-611,0-8 29,2-6 21,-2 1 0,0 0-1,-1-1 1,-1 1 0,0 0 0,-1 0 0,-1-1 0,-5-16 0,7 30-71,0 14-30,0-9 40,1 0-1,0 0 1,0 0-1,0 1 0,0-1 1,0 0-1,0 0 1,0 0-1,0 0 0,0 0 1,0 0-1,1 0 1,-1 0-1,1 1 0,1 2 0,-1-1 0,1 1 1,0-1-1,0 0 0,1 1 0,-1-1 0,1 0 0,-1-1 0,1 1 0,0 0 0,0-1 0,0 0 0,0 1 0,1-1 0,5 2 0,-3-1-5,0-1 0,1 0 0,-1-1 0,0 0 0,1 0 0,-1 0 0,1-1 0,11 0 0,-1-2-10,-1-1 0,1 0 0,-1-1 1,0-1-1,0 0 0,22-12 0,-22 10 14,-1-1 0,0-1 0,-1-1 0,0 0 0,20-19 0,-29 24 9,1-1-1,-1 0 1,0 0 0,-1-1 0,1 1 0,-1-1-1,-1 0 1,1 0 0,-1 0 0,0-1 0,-1 1-1,0-1 1,0 0 0,1-8 0,-3 15-5,0 0 0,0 0 0,1 0 0,-1 0 0,0 1 0,0-1 0,0 0 0,0 0 1,0 0-1,0 0 0,0 0 0,0 0 0,-1 0 0,1 0 0,0 1 0,0-1 0,-1 0 0,1 0 0,-1 0 0,1 1 1,-1-1-1,1 0 0,-1 0 0,1 1 0,-1-1 0,1 0 0,-1 1 0,0-1 0,0 1 0,-1-2 0,1 2-1,0 1-1,0-1 0,-1 0 1,1 0-1,0 1 0,0-1 1,-1 1-1,1-1 0,0 1 1,0 0-1,0-1 0,0 1 1,0 0-1,0 0 0,0-1 1,0 1-1,0 0 0,0 0 1,0 0-1,1 0 0,-2 3 1,-12 18 8,1 0 0,1 1 1,1 0-1,1 1 0,1 1 1,-10 46-1,18-65-1,0 0 0,0 0 0,0 0 1,1 0-1,-1 0 0,2 0 0,0 9 0,-1-14-7,1 1-1,-1 0 1,1-1 0,-1 1-1,1 0 1,0-1 0,0 1-1,-1-1 1,1 1 0,0-1-1,1 0 1,-1 1 0,0-1 0,0 0-1,0 0 1,1 0 0,-1 0-1,0 0 1,1 0 0,-1 0-1,1 0 1,0-1 0,-1 1-1,1 0 1,-1-1 0,1 1-1,0-1 1,-1 0 0,4 0 0,0 1-38,0-1 1,1 0-1,-1-1 1,0 1-1,0-1 1,0 0-1,0-1 1,0 1-1,9-5 1,41-25-1235,-54 31 1253,50-35-2149</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2:57.358"/>
    </inkml:context>
    <inkml:brush xml:id="br0">
      <inkml:brushProperty name="width" value="0.035" units="cm"/>
      <inkml:brushProperty name="height" value="0.035" units="cm"/>
    </inkml:brush>
  </inkml:definitions>
  <inkml:trace contextRef="#ctx0" brushRef="#br0">156 366 22837,'-14'11'692,"-1"1"0,1 0 1,1 0-1,0 2 0,-14 19 1,19-22-556,0 0 0,1 0 0,1 1 1,0 0-1,0 0 0,1 0 0,-6 26 1,10-36-136,1 0-1,-1 0 1,1 0 0,0 0 0,0 0 0,0 0 0,0 1-1,0-1 1,0 0 0,0 0 0,1 0 0,-1 0 0,1 0 0,0 0-1,-1 0 1,1 0 0,0 0 0,0 0 0,1 0 0,-1 0-1,0-1 1,0 1 0,3 1 0,-3-1-3,1-1-1,0 0 1,0 0 0,0 0-1,1 0 1,-1-1 0,0 1-1,0 0 1,0-1 0,1 0-1,-1 1 1,0-1-1,0 0 1,1 0 0,-1 0-1,0-1 1,0 1 0,1 0-1,-1-1 1,0 1 0,4-3-1,6-2 11,-1 0-1,1-1 0,-1 0 0,0-1 1,-1-1-1,18-15 0,-3-1 51,28-35-1,-21 19 17,29-51-1,-46 68-74,-9 19-10,-6 9-16,-1 1 16,0 0 0,-1 0 0,1 0-1,-2 0 1,-2 6 0,-2 6 2,3-8 3,-2 5 20,1-1-1,1 1 0,0 0 0,0 0 0,-1 23 0,5-37-16,0 1 0,0-1 0,0 1 0,0 0 0,0-1 0,1 1 0,-1-1 0,0 1 0,1-1 1,-1 1-1,1-1 0,0 1 0,-1-1 0,1 0 0,0 1 0,0-1 0,1 2 0,-1-3-2,0 1 0,0 0 0,0-1 0,0 1 1,0-1-1,0 1 0,1-1 0,-1 0 0,0 1 0,0-1 1,0 0-1,0 0 0,0 0 0,1 0 0,-1 0 0,0 0 1,0 0-1,2 0 0,2-1-8,0-1 1,1 0-1,-1 0 0,0 0 0,0 0 1,0-1-1,-1 0 0,9-6 1,8-9 110,-1 0 1,0-2-1,-2 0 0,0-1 1,-1-1-1,-1-1 1,-1 0-1,13-31 0,-16 31-7,-2-1-1,-1-1 1,-1 1-1,-1-2 1,-1 1-1,-1-1 1,-1 1-1,0-46 0,-7 41-84,3 30-7,0 0-1,0-1 1,0 1-1,0 0 1,0 0-1,0-1 1,0 1-1,0 0 1,0-1-1,0 1 1,-1 0-1,1 0 1,0-1-1,0 1 1,0 0 0,0 0-1,0-1 1,-1 1-1,1 0 1,0 0-1,0 0 1,0-1-1,0 1 1,-1 0-1,1 0 1,0 0-1,0 0 1,-1 0-1,1-1 1,0 1 0,0 0-1,-1 0 1,1 0-1,0 0 1,0 0-1,-1 0 1,1 0-1,0 0 1,-1 0-1,1 0 1,0 0-1,0 0 1,-1 0-1,1 0 1,0 0-1,0 0 1,-1 0 0,1 0-1,0 1 1,0-1-1,-1 0 1,1 0-1,0 0 1,0 0-1,-1 0 1,1 1-1,0-1 1,0 0-1,-12 17-17,10-15 15,-13 26-9,0 1 1,-16 47 0,-14 64 35,33-98 6,-12 81 0,22-110-23,1 0 0,0 1 0,1-1-1,0 0 1,1 0 0,1 1 0,0-1 0,1 0-1,0-1 1,8 20 0,-10-30-5,0 0-1,0 1 1,0-1-1,0 0 1,0 0 0,1 0-1,-1 0 1,1-1-1,0 1 1,-1 0 0,1-1-1,0 1 1,0-1 0,0 1-1,3 1 1,-3-3 4,-1 0 0,1 1 0,-1-1 0,0 0 0,1 0 1,-1 0-1,1 0 0,-1 0 0,1 0 0,-1 0 0,1 0 1,-1-1-1,1 1 0,-1-1 0,0 1 0,1-1 0,-1 1 0,3-2 1,1-2 16,-1 0 1,1 0-1,-1 0 1,1 0-1,-1-1 1,-1 1-1,1-1 1,-1 0-1,1-1 1,2-5-1,2-7 18,-1 0-1,0 0 0,-2-1 1,7-32-1,-10 38-31,0 0-1,-1 0 0,-1-1 1,0 1-1,-1 0 1,0 0-1,-5-20 1,6 31-9,0 1 0,-1-1 0,1 1 0,0-1 0,-1 1 0,0 0 0,1-1 1,-1 1-1,0 0 0,0-1 0,0 1 0,-1-2 0,2 3-1,-1 0 1,1 0-1,0 0 1,-1 0-1,1 0 1,0 0-1,0 0 1,-1 0-1,1 0 1,0 0-1,-1 0 0,1 0 1,0 0-1,-1 0 1,1 0-1,0 0 1,0 0-1,-1 0 1,1 0-1,0 0 1,0 0-1,-1 0 0,1 1 1,0-1-1,0 0 1,-1 0-1,1 0 1,0 0-1,0 1 1,-1-1-1,1 0 1,0 0-1,0 1 0,0-1 1,-1 1-1,0 2-3,-1 0-1,1 0 1,-1 0-1,1 0 1,0 1 0,0-1-1,0 1 1,0 4-1,0-2 4,1 0 0,0 0 0,0 0 0,0 0 0,1 0 0,-1-1-1,1 1 1,1 0 0,-1 0 0,1-1 0,0 1 0,1-1 0,-1 1 0,5 7 0,-4-10-1,0 0 0,0 0 0,0 0 1,0 0-1,0-1 0,1 1 0,-1-1 0,1 0 1,-1 0-1,1 0 0,0 0 0,0-1 1,0 0-1,0 1 0,0-2 0,0 1 0,0 0 1,0-1-1,0 1 0,1-1 0,-1 0 1,5-1-1,6-1 0,-1-1 1,1 0-1,0-1 1,-1 0-1,0-2 1,0 1-1,-1-2 0,23-13 1,-22 12 7,0-2-1,-1 0 1,-1 0 0,1-1 0,-2-1-1,1 0 1,16-23 0,-8-3 22,-19 35-24,0 1 0,-1-1 0,1 0-1,0 1 1,-1-1 0,1 0 0,-1 1-1,0-1 1,0 0 0,0 1 0,0-1-1,-1-5 1,1 8-3,0 0-1,0-1 0,-1 1 1,1 0-1,0 0 0,0 0 1,0-1-1,0 1 0,0 0 1,0 0-1,0 0 0,-1 0 1,1-1-1,0 1 0,0 0 1,0 0-1,0 0 0,-1 0 1,1 0-1,0 0 1,0-1-1,0 1 0,-1 0 1,1 0-1,0 0 0,0 0 1,0 0-1,-1 0 0,1 0 1,0 0-1,0 0 0,0 0 1,-1 0-1,1 0 0,0 0 1,0 0-1,-1 0 0,1 0 1,0 0-1,0 0 0,0 1 1,-1-1-1,1 0 1,0 0-1,-13 10-1,-8 17-11,-3 11 30,-20 40 1,36-62 21,0 0 1,2 1-1,0 0 0,1 0 0,-5 28 1,10-41-35,-1 0 1,1-1 0,0 1 0,0 0 0,0 0-1,0-1 1,1 1 0,-1 0 0,1 0 0,0-1-1,0 1 1,1-1 0,-1 1 0,1-1 0,2 5-1,-2-6-5,-1-1-1,1 1 0,0-1 0,0 1 0,0-1 1,0 0-1,0 0 0,0 0 0,0 0 1,0 0-1,0 0 0,0-1 0,0 1 0,1-1 1,-1 1-1,0-1 0,0 0 0,1 0 0,-1 0 1,0 0-1,0 0 0,1 0 0,-1-1 0,0 1 1,0-1-1,0 0 0,3-1 0,5-1-40,-1-1 0,0-1 0,0 1 0,-1-2 0,1 1 0,-1-1 0,0 0 0,9-10 0,7-8-747</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2:58.057"/>
    </inkml:context>
    <inkml:brush xml:id="br0">
      <inkml:brushProperty name="width" value="0.035" units="cm"/>
      <inkml:brushProperty name="height" value="0.035" units="cm"/>
    </inkml:brush>
  </inkml:definitions>
  <inkml:trace contextRef="#ctx0" brushRef="#br0">226 93 20348,'1'-3'120,"3"-3"640,-1 0 1,-1 0-1,1 0 0,3-13 0,-6 18-635,0 0 0,1-1-1,-1 1 1,0 0 0,0-1 0,0 1 0,0 0 0,0-1-1,-1 1 1,1 0 0,0-1 0,0 1 0,-1 0 0,1-1-1,-1 1 1,1 0 0,-1 0 0,0 0 0,1 0-1,-1-1 1,0 1 0,0 0 0,0 0 0,0 0 0,0 1-1,0-1 1,0 0 0,0 0 0,0 0 0,0 1 0,-2-2-1,-1 1-9,0-1-1,0 0 0,-1 1 0,1 0 0,0 0 1,-1 1-1,1-1 0,0 1 0,-1 0 1,1 0-1,-1 0 0,1 0 0,-8 2 0,5 0-57,1 1-1,-1-1 0,1 1 0,-1 0 0,1 0 0,0 1 0,0 0 1,-5 5-1,0 0-47,1 1 0,0 0 0,1 1 1,0 0-1,1 0 0,0 1 0,1 0 0,-7 14 1,12-22-10,0 0 0,1 1 0,0-1 0,0 0 0,0 0 0,0 1 1,0-1-1,1 0 0,0 1 0,0-1 0,0 0 0,1 6 1,0-8-3,-1 0 0,1 1 0,0-1 0,0 0 1,0 0-1,0 0 0,0 1 0,0-1 0,1 0 0,-1-1 1,1 1-1,-1 0 0,1 0 0,0-1 0,0 1 1,0 0-1,0-1 0,0 0 0,0 0 0,0 1 1,0-1-1,0-1 0,3 2 0,2 0-1,-1-1 0,0 1 0,1-2 0,-1 1 0,1-1 0,-1 0 0,11-1 0,49-11 17,-1 1 15,-56 10-27,1 0-1,-1 1 1,0 1 0,0 0 0,16 3-1,-24-4 0,1 1-1,0-1 0,-1 1 0,1-1 1,-1 1-1,0 0 0,1 0 0,-1 0 1,0 0-1,1 0 0,-1 0 0,0 0 1,0 0-1,0 0 0,0 0 0,2 3 1,-3-2 0,1 0 0,-1-1 1,1 1-1,-1 0 1,0-1-1,0 1 1,0 0-1,0-1 1,0 1-1,0 0 1,-1 0-1,1-1 1,-1 1-1,1 0 0,-1-1 1,1 1-1,-1-1 1,0 1-1,0-1 1,-1 2-1,-5 9 57,-2 0-1,1-1 1,-1 0-1,-1 0 1,0-1-1,-13 10 1,-6 2 59,-39 25-1,60-43-123,0 1 0,0-1-1,0 0 1,0-1 0,-1 1-1,1-2 1,-13 3 0,-11-2-557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14.903"/>
    </inkml:context>
    <inkml:brush xml:id="br0">
      <inkml:brushProperty name="width" value="0.025" units="cm"/>
      <inkml:brushProperty name="height" value="0.025" units="cm"/>
    </inkml:brush>
  </inkml:definitions>
  <inkml:trace contextRef="#ctx0" brushRef="#br0">152 1 3716,'0'0'10660,"-8"8"-6138,-16 18-2519,-41 55 0,58-71-1735,1 0 1,0 0 0,0 0-1,1 1 1,0 0 0,1 0-1,0 0 1,1 0 0,0 1-1,-2 22 1,5-33-250,0 0 0,0 1 0,0-1-1,1 0 1,-1 0 0,0 0 0,1 1 0,-1-1 0,1 0-1,0 0 1,-1 0 0,1 0 0,0 0 0,-1 0 0,1 0-1,0 0 1,0 0 0,0 0 0,0-1 0,0 1 0,0 0 0,0-1-1,0 1 1,0 0 0,1-1 0,-1 1 0,0-1 0,0 0-1,0 1 1,1-1 0,-1 0 0,0 0 0,0 0 0,1 0-1,-1 0 1,0 0 0,0 0 0,1 0 0,-1-1 0,0 1-1,0 0 1,0-1 0,2 0 0,5-1 98,0 1 0,-1-2 1,0 1-1,1-1 0,-1 0 0,7-5 1,4-4-31,-2 0 0,1-1 0,-2-1 0,1 0 1,-2-2-1,0 1 0,-1-1 0,-1-1 0,0-1 1,-1 0-1,9-19 0,-20 29 470,-9 14-400,-10 14-92,-3 6 15,-43 57 330,58-73-135,1-1-1,0 1 1,1 1 0,0-1 0,0 1 0,-4 18-1,9-28-262,-1-1-1,1 1 0,0 0 0,0-1 1,0 1-1,0 0 0,0-1 0,0 1 0,0-1 1,0 1-1,0 0 0,0-1 0,0 1 1,0 0-1,1-1 0,-1 1 0,0-1 1,0 1-1,1-1 0,-1 1 0,0-1 1,1 1-1,-1 0 0,0-1 0,1 0 0,-1 1 1,1-1-1,-1 1 0,1-1 0,-1 0 1,1 1-1,-1-1 0,1 0 0,0 1 1,-1-1-1,1 0 0,-1 0 0,1 0 1,0 1-1,-1-1 0,1 0 0,-1 0 0,1 0 1,0 0-1,-1 0 0,1 0 0,0 0 1,-1 0-1,1-1 0,-1 1 0,1 0 1,0 0-1,-1 0 0,2-1 0,34-12 391,-8-2-402,42-31 0,-48 30 0,0 1 0,1 2 0,29-14 0,-51 27-1,0-1 0,-1 1 0,1 0 0,0-1 0,0 1 0,0 0 0,0-1 0,-1 1 0,1 0 0,0 0 0,0 0 0,0 0 1,0 0-1,0 0 0,0 0 0,0 0 0,0 0 0,-1 0 0,1 0 0,0 1 0,0-1 0,0 0 0,0 1 0,0-1 0,-1 0 0,1 1 0,0-1 0,0 1 0,-1 0 0,1-1 0,1 2 0,-1 0-4,0 1 0,0-1-1,-1 0 1,1 1-1,-1-1 1,1 0 0,-1 1-1,0-1 1,1 1 0,-1-1-1,-1 0 1,1 4 0,-3 12-36,0 1 1,-9 26 0,10-38 37,0-1 19,-4 15 108,7-16-65,8-11-34,2-7-25,0 0 0,-1-1 0,0 0 0,-1 0 0,-1-1 0,0-1 0,-1 1 0,0-1 0,-2 0 0,0-1 0,0 1 0,-2-1 0,0 0 0,1-29 0,-4 46 0,0 0 0,0-1 0,0 1 0,0 0 0,0 0 0,0 0 0,0-1 0,-1 1 0,1 0 0,0 0 0,0 0 0,0 0 0,0-1 0,0 1 0,0 0 0,-1 0 0,1 0 0,0 0 0,0 0 0,0-1 0,0 1 0,-1 0 0,1 0 0,0 0 0,0 0 0,0 0 0,-1 0 0,1 0 0,0 0 0,0 0 0,0 0 0,-1 0 0,1 0 0,0 0 0,0 0 0,-1 0 0,1 0 0,0 0 0,0 0 0,0 0 0,-1 0 0,1 0 0,0 0 0,0 0 0,0 0 0,0 0 0,-1 1 0,1-1 0,0 0 0,0 0 0,0 0 0,0 0 0,-1 0 0,1 1 0,0-1 0,0 0 0,0 0 0,0 0 0,0 1 0,0-1 0,0 0 0,-1 0 0,1 0 0,0 1 0,0-1 0,0 0 0,0 0 0,-10 12 0,9-10-233,0 0 1,0 0-1,0 0 1,0 0-1,0 0 1,1 0-1,-1 0 0,1 0 1,-1 0-1,1 1 1,0-1-1,0 0 1,0 0-1,0 0 0,0 0 1,0 0-1,1 1 1,-1-1-1,1 0 1,0 0-1,-1 0 0,1 0 1,0 0-1,0 0 1,0 0-1,0-1 0,1 1 1,-1 0-1,2 2 1,1-3-382,-1 1 0,0 0 0,1-1 0,-1 0 0,1 0 0,0 0 0,-1 0 0,1 0 1,0-1-1,-1 0 0,1 0 0,0 0 0,0 0 0,-1 0 0,1-1 0,5-1 0,12-5-7116</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2:58.525"/>
    </inkml:context>
    <inkml:brush xml:id="br0">
      <inkml:brushProperty name="width" value="0.035" units="cm"/>
      <inkml:brushProperty name="height" value="0.035" units="cm"/>
    </inkml:brush>
  </inkml:definitions>
  <inkml:trace contextRef="#ctx0" brushRef="#br0">24 1 23189,'6'0'1368,"-2"6"689,-1 7-497,-3 14-728,-1 7-328,-8 12-384,1 4-48,-1 0-40,2-1 8,5-4 136,1-8-168,4-13-1088,1-9-896</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2:58.989"/>
    </inkml:context>
    <inkml:brush xml:id="br0">
      <inkml:brushProperty name="width" value="0.035" units="cm"/>
      <inkml:brushProperty name="height" value="0.035" units="cm"/>
    </inkml:brush>
  </inkml:definitions>
  <inkml:trace contextRef="#ctx0" brushRef="#br0">0 10 11747,'2'-1'1534,"0"0"1,0-1-1,0 1 1,0 0-1,1 1 1,-1-1-1,0 0 1,0 1-1,4-1 1,4 3 2104,-1 6-5080,-7-5 1439,0 1 1,-1-1-1,1 0 0,-1 0 0,0 1 0,0-1 1,0 0-1,-1 1 0,1-1 0,-1 1 1,0-1-1,0 7 0,1 8-9,18 422 23,-15-279 96,-4-151-99,0 1 0,-1-1 1,0 1-1,0-1 0,-2 0 1,1 1-1,-1-1 0,-5 10 1,7-17-561</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2:59.178"/>
    </inkml:context>
    <inkml:brush xml:id="br0">
      <inkml:brushProperty name="width" value="0.035" units="cm"/>
      <inkml:brushProperty name="height" value="0.035" units="cm"/>
    </inkml:brush>
  </inkml:definitions>
  <inkml:trace contextRef="#ctx0" brushRef="#br0">1 57 19612,'7'-11'1873,"-3"2"239,6-1-456,10 2-583,-3 0-217,12 3-512,5-1-160,-1 6-160,2 0 0,-8 3-376,-8 0-928</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2:59.349"/>
    </inkml:context>
    <inkml:brush xml:id="br0">
      <inkml:brushProperty name="width" value="0.035" units="cm"/>
      <inkml:brushProperty name="height" value="0.035" units="cm"/>
    </inkml:brush>
  </inkml:definitions>
  <inkml:trace contextRef="#ctx0" brushRef="#br0">1 23 21613,'0'-5'1400,"4"0"664,5 1-1143,6 1-729,4 0-144,5 2-424,2 0-633</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2:59.553"/>
    </inkml:context>
    <inkml:brush xml:id="br0">
      <inkml:brushProperty name="width" value="0.035" units="cm"/>
      <inkml:brushProperty name="height" value="0.035" units="cm"/>
    </inkml:brush>
  </inkml:definitions>
  <inkml:trace contextRef="#ctx0" brushRef="#br0">105 1 23765,'0'0'3385,"-10"13"-2441,2 11-552,-2 11-216,-5 19-192,0 11 8,-1 8 136,0 3-168,6-3-776,6-4-856,4-14-1649</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3:00.065"/>
    </inkml:context>
    <inkml:brush xml:id="br0">
      <inkml:brushProperty name="width" value="0.035" units="cm"/>
      <inkml:brushProperty name="height" value="0.035" units="cm"/>
    </inkml:brush>
  </inkml:definitions>
  <inkml:trace contextRef="#ctx0" brushRef="#br0">315 45 22845,'0'-2'295,"0"0"1,0 0-1,0 0 1,0-1-1,0 1 1,0 0-1,0 0 1,-1 0 0,1 0-1,-1 0 1,0 0-1,1 0 1,-1 0-1,-2-2 1,2 3-179,0 0 1,0 0 0,0 0 0,0 0-1,-1 0 1,1 0 0,0 0-1,-1 1 1,1-1 0,-1 1 0,1-1-1,0 1 1,-1-1 0,0 1 0,1 0-1,-1 0 1,1-1 0,-1 1 0,1 0-1,-1 1 1,-2-1 0,-6 2-54,0 0 0,0 0 0,1 1 1,-1 1-1,1-1 0,-1 2 0,1-1 0,1 1 1,-1 0-1,1 1 0,-10 8 0,-2 3-62,1 1 0,1 0-1,-20 27 1,30-37 0,1 1 0,1 0 1,0 1-1,0 0 0,1 0 0,0 0 0,0 1 0,1-1 0,-3 14 1,7-23-6,0 1 1,0-1-1,0 0 1,0 1-1,0-1 1,0 1 0,0-1-1,1 0 1,-1 1-1,0-1 1,1 0-1,-1 0 1,1 1 0,0-1-1,-1 0 1,1 0-1,0 0 1,0 0 0,-1 0-1,1 0 1,0 0-1,0 0 1,0 0-1,0 0 1,1 0 0,-1 0-1,0-1 1,0 1-1,0-1 1,1 1-1,-1-1 1,0 1 0,0-1-1,1 1 1,-1-1-1,0 0 1,1 0-1,-1 0 1,0 0 0,2 0-1,7 0-10,-1 0 0,1-1 0,0 0-1,11-3 1,67-16 1,-55 10 11,1 2 0,70-6 1,-100 14-2,1 0 1,0 0 0,0 0 0,-1 1 0,1-1 0,0 1 0,8 3 0,-12-3 1,0-1 0,0 1-1,0-1 1,0 1 0,0 0 0,0-1 0,-1 1 0,1 0 0,0 0 0,0-1-1,0 1 1,-1 0 0,1 0 0,-1 0 0,1 0 0,-1 0 0,1 0 0,-1 0-1,1 0 1,-1 1 0,0-1 0,0 0 0,1 0 0,-1 0 0,0 0 0,0 0-1,0 0 1,0 1 0,0-1 0,-1 0 0,1 0 0,0 0 0,0 0 0,-1 0-1,1 0 1,-2 2 0,-1 6 21,-2 0 0,1-1 0,-1 0 0,-1 0 0,1 0 0,-1 0 0,0-1 0,-1 0-1,-13 11 1,0-2 50,-1-1 0,-29 17 0,41-26-104,0-1 1,-1 0-1,1-1 1,-1 1-1,0-2 1,0 1-1,0-2 1,0 1-1,0-1 1,-19 1-1,4-6 471</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3:01.470"/>
    </inkml:context>
    <inkml:brush xml:id="br0">
      <inkml:brushProperty name="width" value="0.035" units="cm"/>
      <inkml:brushProperty name="height" value="0.035" units="cm"/>
    </inkml:brush>
  </inkml:definitions>
  <inkml:trace contextRef="#ctx0" brushRef="#br0">397 166 22101,'1'-3'176,"0"1"1,0 0 0,-1-1-1,1 1 1,-1-1 0,1 1 0,-1-1-1,0 1 1,0-1 0,0 1-1,0-1 1,-1 1 0,1-1-1,-1 1 1,1-1 0,-1 1-1,0 0 1,0-1 0,0 1 0,0 0-1,0 0 1,-1-1 0,1 1-1,-1 0 1,1 0 0,-1 1-1,0-1 1,1 0 0,-1 0-1,0 1 1,0-1 0,-1 1-1,1 0 1,0 0 0,0 0 0,0 0-1,-1 0 1,1 0 0,-1 0-1,1 1 1,-1-1 0,-4 1-1,-1-1-134,0 0-1,0 1 1,0 0 0,0 1-1,0 0 1,0 0-1,0 0 1,0 1-1,0 1 1,0-1 0,1 1-1,-1 0 1,1 1-1,0 0 1,0 0-1,0 1 1,1-1 0,-12 12-1,-2 3-44,2 0 0,0 1-1,1 1 1,-21 34 0,23-31 9,2 1 1,-15 33-1,24-46-6,-1 0 0,2 0 1,-1 0-1,2 1 0,0-1 1,0 1-1,1 17 0,0-28-1,1 0 0,1 0 0,-1 0 1,0 1-1,0-1 0,1 0 0,-1 0 0,1 0 0,0 0 0,0 0 0,-1 0 0,1 0 0,1 0 0,-1 0 0,0 0 0,0-1 1,2 3-1,-1-3 0,-1 0 1,0-1-1,0 1 0,1 0 1,-1-1-1,0 1 1,1-1-1,-1 0 1,1 1-1,-1-1 1,1 0-1,-1 0 1,0 0-1,1 0 0,-1 0 1,1 0-1,-1 0 1,1 0-1,1-1 1,3-1 3,1-1 0,-1 0 0,0 0 0,1 0 0,-2-1 1,1 1-1,0-2 0,-1 1 0,6-5 0,2-5 26,0-1-1,-1 0 0,0-1 1,14-26-1,32-74 141,-41 76-127,3 1 0,26-41 1,-42 76-46,-1 1 1,0-1-1,1 0 1,0 1-1,0 0 1,0 0-1,0 0 1,1 0-1,-1 0 1,1 1-1,-1 0 1,1 0-1,0 0 1,0 1-1,0 0 1,0 0-1,0 0 1,0 0-1,8 1 1,1 0-11,0 0 0,0 2 0,0-1 0,0 2 0,23 6 0,-33-7 9,0-1 1,0 0 0,0 1 0,0 0 0,0 0 0,0 0 0,-1 1 0,1-1 0,-1 1-1,0-1 1,0 1 0,0 0 0,0 1 0,0-1 0,3 5 0,-5-5 1,1 1 0,-1-1 0,1 1 1,-1-1-1,0 1 0,0 0 0,-1-1 1,1 1-1,-1 0 0,0-1 0,0 1 1,0 0-1,-1 0 0,1-1 0,-1 1 1,0 0-1,-1 5 0,-34 77-23,25-62 37,-17 51 0,27-73-11,1 0-1,-1 1 1,1-1 0,-1 0-1,1 1 1,0-1 0,0 1-1,0-1 1,0 0 0,0 1-1,1-1 1,0 3 0,-1-4-2,0 0 1,1-1-1,-1 1 1,0-1 0,1 1-1,-1-1 1,1 1-1,-1-1 1,0 1-1,1-1 1,-1 0-1,1 1 1,0-1-1,-1 0 1,1 1-1,-1-1 1,1 0-1,-1 0 1,1 1-1,0-1 1,-1 0 0,1 0-1,0 0 1,-1 0-1,1 0 1,-1 0-1,1 0 1,1 0-1,3-1-1,0-1 1,1 0-1,-1 0 0,0 0 0,0 0 0,0-1 0,0 0 0,6-4 1,30-25 7,-1-1 1,-1-2 0,-2-2-1,-2-2 1,31-42 0,-60 73-6,-1 1 1,1 0 0,0 0 0,0 1 0,9-8 1,-15 14-4,0 0 0,0 0 0,0 0 0,0-1 1,0 1-1,0 0 0,0 0 0,1 0 0,-1 0 1,0 0-1,0 0 0,0-1 0,0 1 0,0 0 1,0 0-1,1 0 0,-1 0 0,0 0 0,0 0 1,0 0-1,0 0 0,1 0 0,-1 0 0,0 0 1,0 0-1,0 0 0,0 0 0,1 0 0,-1 0 0,0 0 1,0 0-1,0 0 0,0 0 0,1 0 0,-1 0 1,0 0-1,0 0 0,0 0 0,0 0 0,0 0 1,1 0-1,-1 0 0,0 1 0,0-1 0,0 0 1,0 0-1,0 0 0,1 0 0,-3 12-37,-11 26-22,8-25 46,-1 5 10,0 1 0,2 0 0,0 0 0,1 0 0,0 0 0,1 33 0,3-50 3,-1 1 1,0 0-1,1 0 1,0 0 0,-1-1-1,1 1 1,0 0-1,1-1 1,-1 1 0,0-1-1,1 1 1,-1-1-1,1 0 1,0 0 0,0 0-1,0 0 1,0 0-1,0 0 1,0 0 0,0 0-1,1-1 1,-1 1-1,1-1 1,-1 0 0,1 0-1,-1 0 1,1 0-1,0 0 1,0 0 0,-1-1-1,6 1 1,3 0-1,0 0-1,0-1 1,0-1 0,0 1 0,0-2-1,20-4 1,-22 3 9,0-1 0,0 1 0,-1-1 0,0-1 0,0 0 0,0 0-1,0 0 1,-1-1 0,0 0 0,0-1 0,0 1 0,-1-1 0,0-1 0,0 1-1,-1-1 1,0 0 0,-1 0 0,1-1 0,4-15 0,-6 17 8,0 0 0,-1-1 0,0 1 1,0-1-1,-1 0 0,0 0 0,-1 1 0,0-1 0,0 0 0,0 0 1,-1 0-1,0 1 0,-1-1 0,1 0 0,-1 1 0,-1-1 1,0 1-1,0 0 0,0 0 0,-1 0 0,0 0 0,0 1 0,-9-11 1,12 16-16,-1 0 1,1 0 0,0-1-1,-1 1 1,1 0 0,-1 0-1,1 1 1,-1-1 0,0 0-1,1 0 1,-1 1 0,-3-1-1,-2 4-20,9 10-5,0-11 21,-1 0 0,1 1 0,0-1 0,0-1 0,0 1 0,0 0 0,0 0 0,0-1 0,0 1 0,0-1 0,1 0-1,-1 1 1,1-1 0,-1 0 0,1 0 0,-1-1 0,1 1 0,-1-1 0,1 1 0,0-1 0,-1 0 0,1 0 0,0 0 0,3 0 0,8-1-10,0 0 1,0-1 0,17-4 0,88-31-28,-7 1 31,-107 35 7,-1 0 0,0 0 0,0 1 0,1-1 0,-1 1 0,0 0 0,1 0 0,-1 0 0,0 1 0,1 0 0,-1-1 0,0 1 1,0 1-1,1-1 0,-1 1 0,0 0 0,5 3 0,-7-4 1,0 1-1,0 0 1,0 0 0,0 0 0,0 0-1,-1 1 1,1-1 0,0 0-1,-1 1 1,0-1 0,0 1 0,0 0-1,0-1 1,0 1 0,0 0-1,-1 0 1,1-1 0,-1 1 0,0 0-1,1 0 1,-1 0 0,-1-1-1,1 1 1,0 0 0,-1 0 0,-1 4-1,-3 8 8,3-10-1,0 0 0,1 0 0,0 0 0,-1 0-1,1 6 1,1-10-4,0 0-1,0-1 1,0 1-1,0 0 1,0 0-1,0 0 1,0 0-1,1 0 1,-1 0-1,0-1 0,0 1 1,1 0-1,-1 0 1,1 0-1,-1-1 1,1 1-1,-1 0 1,1 0-1,-1-1 1,1 1-1,0-1 1,-1 1-1,1 0 1,0-1-1,-1 1 1,1-1-1,0 0 0,0 1 1,0-1-1,-1 1 1,1-1-1,0 0 1,0 0-1,0 0 1,1 1-1,5 0-1,1-1-1,-1 1 0,0-1 1,1-1-1,-1 1 1,0-1-1,1-1 0,9-2 1,7-4 2,26-12-1,-34 12 6,0 2 0,1 0 0,-1 0-1,24-3 1,-39 9-6,0 0 0,0-1 1,0 1-1,1 0 0,-1 0 0,0 0 0,0 0 0,0 1 0,1-1 0,-1 0 0,0 0 1,0 1-1,0-1 0,0 0 0,2 2 0,-2-1 0,-1-1 0,1 0 0,-1 1 0,1 0-1,-1-1 1,0 1 0,1-1 0,-1 1 0,0-1 0,0 1 0,0 0 0,1-1 0,-1 1 0,0-1-1,0 1 1,0 0 0,0-1 0,0 1 0,0 0 0,0-1 0,0 2 0,-2 4-1,1 0 0,-1 0 0,-1 0 0,1-1 0,-5 8 0,-1 4 2,-4 12 19,-10 39 1,19-58-33,1 0 0,0 0 0,1 0 0,0-1 0,1 1 0,0 0 0,0 0 0,3 14 0,6-2-297,7-9-157</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3:02.294"/>
    </inkml:context>
    <inkml:brush xml:id="br0">
      <inkml:brushProperty name="width" value="0.035" units="cm"/>
      <inkml:brushProperty name="height" value="0.035" units="cm"/>
    </inkml:brush>
  </inkml:definitions>
  <inkml:trace contextRef="#ctx0" brushRef="#br0">332 447 20860,'0'-3'290,"0"-1"-1,0 1 0,0 0 1,-1 0-1,1-1 0,-1 1 0,0 0 1,0 0-1,0 0 0,0 0 0,-1 0 1,1 0-1,-1 0 0,1 0 0,-5-4 1,3 4-119,0 1 1,0 0-1,0 0 1,0 0 0,0 0-1,-1 0 1,1 1 0,-1 0-1,1-1 1,-1 1-1,1 0 1,-1 1 0,-7-2-1,3 2-119,-1 0-1,1 0 0,-1 1 1,1 0-1,0 0 0,-1 1 1,1 0-1,0 0 0,0 1 0,0 0 1,0 0-1,1 1 0,-1 0 1,1 1-1,0-1 0,0 2 1,1-1-1,-1 0 0,-9 12 1,5-5-53,1 1 1,0 0 0,1 1 0,0 0 0,1 0-1,1 1 1,0 0 0,1 0 0,-5 20 0,9-28 0,0 1 1,1-1-1,0 0 1,0 0 0,1 13-1,0-19-1,0 0 0,0 0-1,0 1 1,0-1 0,1 0 0,-1 0-1,0 1 1,1-1 0,-1 0 0,1 0-1,-1 0 1,1 0 0,-1 0 0,1 0-1,0 0 1,0 0 0,0 0 0,-1 0-1,1 0 1,0 0 0,0 0 0,0 0-1,0-1 1,0 1 0,1-1 0,-1 1-1,0 0 1,0-1 0,0 0 0,0 1-1,1-1 1,-1 0 0,0 0 0,0 1-1,1-1 1,-1 0 0,2 0 0,3-2-3,1 1 0,-1-1 0,0 0 0,1 0 1,-1 0-1,0-1 0,0 0 0,0 0 1,-1-1-1,1 0 0,-1 0 0,0 0 1,9-9-1,-6 5 2,31-27 106,-2-2 0,-2-1 0,-1-2 0,-2-1 0,-2-2 0,-2-1 0,-2-1 0,-2-2 0,-2 0 0,-2-1 0,19-67 0,-31 72-61,-7 39-50,-3 5-5,-4 21-20,2-8 23,-52 203-34,41-146 67,-7 78 0,21-140-41,-2 48 117,4-53-134,-1 0 1,0-1-1,1 1 0,-1 0 0,1-1 0,0 1 1,1-1-1,-1 1 0,0-1 0,1 0 1,0 1-1,2 3 0,-3-7-15,-1 1 1,1-1-1,-1 1 0,1 0 1,-1-1-1,1 1 0,-1-1 1,1 0-1,0 1 1,-1-1-1,1 1 0,0-1 1,-1 0-1,1 0 0,0 1 1,-1-1-1,1 0 0,0 0 1,0 0-1,-1 0 0,1 0 1,1 0-1,19-11-1795</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3:02.981"/>
    </inkml:context>
    <inkml:brush xml:id="br0">
      <inkml:brushProperty name="width" value="0.035" units="cm"/>
      <inkml:brushProperty name="height" value="0.035" units="cm"/>
    </inkml:brush>
  </inkml:definitions>
  <inkml:trace contextRef="#ctx0" brushRef="#br0">90 172 17068,'0'5'617,"0"-1"1,1 1 0,-1 0 0,1-1 0,0 1 0,0-1-1,0 1 1,0-1 0,1 1 0,2 3 0,-3-7-515,0 1-1,0-1 1,0 0 0,0 0 0,0 0 0,0 0 0,0 0 0,1 0-1,-1 0 1,0 0 0,1 0 0,-1 0 0,1-1 0,-1 1-1,1-1 1,-1 1 0,1-1 0,-1 1 0,1-1 0,-1 0 0,1 0-1,0 0 1,-1 0 0,1 0 0,-1 0 0,1 0 0,-1-1-1,1 1 1,-1-1 0,1 1 0,-1-1 0,1 1 0,1-2 0,1 0-16,0 0 1,0-1 0,0 1-1,0-1 1,0 0 0,-1 0-1,1 0 1,-1-1 0,0 1-1,0-1 1,0 0 0,-1 0-1,1 0 1,-1 0 0,0 0-1,0-1 1,0 1 0,-1-1-1,0 1 1,0-1 0,2-9-1,-2 6-47,0 0 0,-1 0 0,1 0 0,-1 0 0,-1-1 0,0 1 0,0 0 0,0 0 0,-1 0 0,0 0 0,-7-14 0,8 20-33,0-1 0,0 1 0,-1 0 0,1-1 0,-1 1 0,1 0 0,-1 0 0,0 0 0,0 0 0,0 0 0,0 1 0,0-1 0,0 0 0,-1 1 0,1 0 0,-1-1 0,1 1 0,-1 0 0,1 0 0,-1 1 0,-4-2 0,4 2-6,0 0 0,0 1 0,0-1 0,1 1 0,-1 0 0,0-1 0,0 1 0,1 1 0,-1-1 0,1 0 1,-1 0-1,1 1 0,-1 0 0,1-1 0,0 1 0,0 0 0,0 0 0,0 0 0,0 0 0,0 1 0,-1 1 0,-8 12-4,2 0 0,0 0 0,1 1-1,-10 26 1,-16 74 17,32-107-12,0 0 0,1-1 1,0 1-1,0 0 1,2 16-1,-1-24-4,0 0 1,0 0-1,0 0 1,1 0-1,-1 0 1,1 0-1,-1-1 1,1 1-1,0 0 1,0 0-1,-1-1 0,1 1 1,0-1-1,1 1 1,-1-1-1,0 1 1,0-1-1,1 0 1,-1 1-1,1-1 1,-1 0-1,1 0 1,-1 0-1,1 0 0,0 0 1,0 0-1,-1-1 1,1 1-1,0-1 1,0 1-1,0-1 1,0 0-1,-1 1 1,1-1-1,0 0 1,3-1-1,4 1-6,-1-2 0,0 1 0,0-1 0,0-1 0,0 1 0,0-1 0,0-1 0,10-5 0,57-41-19,-68 45 26,162-134 53,-77 61 11,-65 59-40,-27 19-23,1 0 0,-1 0 0,1 0 0,-1 0 0,1 0 0,-1-1 0,0 1 0,1 0-1,-1 0 1,1 0 0,-1 0 0,1 0 0,-1 0 0,1 1 0,-1-1 0,1 0 0,-1 0 0,1 0-1,-1 0 1,1 0 0,-1 1 0,1-1 0,-1 0 0,0 1 0,1-1 0,-1 0 0,1 0 0,-1 1-1,0-1 1,1 1 0,-1-1 0,0 0 0,0 1 0,1-1 0,-1 1 0,0-1 0,0 1 0,0-1 0,1 0-1,-1 1 1,0-1 0,0 1 0,0-1 0,0 1 0,0-1 0,0 1 0,0-1 0,0 1 0,0-1-1,0 2 1,0 18-4,0 1-1,-1 0 0,-1 0 0,-8 32 0,5-32 25,2 1 0,0 0-1,0 41 1,3-61-18,0-1 0,0 1 0,0 0 0,1-1 1,-1 1-1,0 0 0,1-1 0,-1 1 0,1-1 0,-1 1 0,1-1 0,0 1 0,-1-1 0,1 1 1,0-1-1,0 1 0,0-1 0,0 0 0,1 0 0,-1 0 0,0 1 0,0-1 0,1 0 0,-1-1 0,0 1 1,1 0-1,-1 0 0,1 0 0,-1-1 0,1 1 0,0-1 0,-1 1 0,1-1 0,0 0 0,-1 0 1,1 0-1,-1 0 0,1 0 0,0 0 0,-1 0 0,1 0 0,2-1 0,6-1 28,0-1 0,0 0 0,0 0 0,-1-1 0,15-8-1,201-120 260,-223 131-288,-1 1-1,0-1 1,0 0 0,0 1 0,0-1 0,1 0 0,-1 1 0,0-1 0,1 1 0,-1 0 0,0-1 0,1 1 0,-1 0 0,0 0 0,1 0 0,-1 0 0,0 0 0,1 0 0,-1 0 0,1 1 0,-1-1 0,0 0 0,0 1 0,3 0 0,-3 1-1,0-1-1,0 1 1,0 0 0,0-1-1,0 1 1,0 0 0,-1 0-1,1 0 1,0-1 0,-1 1-1,0 0 1,1 0 0,-1 0-1,0 0 1,0 0 0,0 3-1,-1 18-4,0-18 9,1 1-1,-1-1 1,1 0 0,0 0-1,1 1 1,-1-1 0,1 0-1,0 0 1,0 0 0,1 1-1,-1-1 1,4 6 0,-4-10-4,0-1 0,0 1 0,1 0 0,-1 0 0,0-1 0,0 1 0,0 0 1,1-1-1,-1 0 0,0 1 0,0-1 0,1 0 0,-1 1 0,0-1 0,1 0 0,-1 0 0,1 0 0,-1 0 1,0 0-1,1 0 0,-1-1 0,0 1 0,1 0 0,-1-1 0,0 1 0,0-1 0,1 1 0,-1-1 0,0 0 0,0 0 1,2-1-1,7-4-2,0-1 1,14-12 0,-16 12 1,-1 2 0,54-46 38,106-64 1,-165 113-39,0 1-1,0 0 1,0-1 0,0 1-1,1 0 1,-1 0 0,0 1 0,1-1-1,-1 0 1,0 1 0,1-1-1,3 1 1,-5 1-2,0-1 0,-1 1 0,1-1 0,0 1 0,-1 0 0,1 0 0,0-1 0,-1 1 0,1 0 0,-1 0-1,1 0 1,-1 0 0,0 0 0,1 0 0,-1 0 0,0 0 0,0 0 0,1 0 0,-1 0 0,0 0 0,0 0 0,0 0 0,0 0 0,0 0 0,-1-1 0,1 1 0,-1 2 0,-1 18-159,1-11 22,-1 0 1,2 20 0,0-28 18,0-1 0,0 0-1,0 1 1,0-1 0,0 0 0,0 1-1,1-1 1,-1 1 0,1-1 0,-1 0-1,1 0 1,-1 1 0,1-1 0,0 0-1,0 0 1,-1 0 0,1 0 0,0 0-1,0 0 1,0 0 0,0 0 0,0 0 0,1 0-1,-1 0 1,0-1 0,0 1 0,3 1-1,15-1-1746</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3:03.809"/>
    </inkml:context>
    <inkml:brush xml:id="br0">
      <inkml:brushProperty name="width" value="0.035" units="cm"/>
      <inkml:brushProperty name="height" value="0.035" units="cm"/>
    </inkml:brush>
  </inkml:definitions>
  <inkml:trace contextRef="#ctx0" brushRef="#br0">179 486 18068,'-18'13'1549,"2"-1"0,0 2 0,-16 16 0,19-15-1080,0 0 0,1 0 0,1 2 1,0-1-1,-16 36 0,25-48-440,1 0-1,-1 0 1,1 0-1,0 0 1,0 1 0,0-1-1,1 0 1,0 1-1,0 7 1,0-11-26,0 0 0,0 0 1,1 0-1,-1-1 0,0 1 0,0 0 0,1 0 1,-1-1-1,0 1 0,1 0 0,-1-1 0,1 1 1,-1 0-1,1-1 0,-1 1 0,1-1 1,0 1-1,-1-1 0,1 1 0,0-1 0,-1 1 1,2 0-1,-1-1 7,1 0-1,0 0 1,-1 1 0,1-1 0,-1 0 0,1-1 0,-1 1-1,1 0 1,-1 0 0,1-1 0,0 1 0,-1-1 0,0 1-1,1-1 1,-1 1 0,2-2 0,22-12 153,-1-2 0,-1 0-1,41-37 1,13-11-53,-31 34-60,-46 30-47,1-1-1,-1 1 1,1 0 0,-1 0 0,1 0 0,-1 0 0,1 0 0,-1 0-1,1 0 1,-1 1 0,1-1 0,-1 0 0,1 0 0,-1 0 0,1 0-1,-1 1 1,1-1 0,-1 0 0,1 0 0,-1 1 0,1-1 0,-1 0-1,0 1 1,1-1 0,-1 1 0,0-1 0,1 0 0,-1 1-1,0-1 1,0 1 0,1-1 0,-1 1 0,0-1 0,0 1 0,1 0-1,0 4 11,-1-1-1,1 1 0,-1 0 0,0 0 0,0 0 1,0 0-1,0 0 0,-1 0 0,-2 7 0,0 12 26,2-15-29,0-4 11,1 1 0,-1 0 1,1-1-1,2 10 1,-2-14-10,0 0 0,0 0 1,0 0-1,0 0 1,1 0-1,-1-1 1,0 1-1,1 0 0,-1 0 1,1 0-1,-1 0 1,1-1-1,-1 1 0,1 0 1,-1-1-1,1 1 1,0 0-1,0-1 0,-1 1 1,1-1-1,0 1 1,0-1-1,0 1 0,-1-1 1,1 1-1,0-1 1,0 0-1,0 0 0,0 1 1,0-1-1,0 0 1,0 0-1,0 0 0,1 0 1,4-1 39,0 0 1,-1 0-1,1 0 1,0-1-1,-1 0 1,1 0-1,-1 0 1,6-4-1,44-29 111,-25 16-87,-24 15-67,58-33 46,-56 33-49,0 1 0,0 0 1,0 0-1,0 0 0,1 1 0,10-1 1,-19 3-7,1 0 1,-1 0 0,1 0-1,-1 0 1,1 0-1,-1 0 1,1 0 0,0 0-1,-1 0 1,1 0-1,-1 1 1,1-1 0,-1 0-1,1 0 1,-1 1-1,0-1 1,1 0 0,-1 1-1,1-1 1,-1 0 0,0 1-1,1-1 1,-1 0-1,1 1 1,-1-1 0,0 1-1,0-1 1,1 1-1,-1-1 1,0 1 0,0-1-1,0 1 1,1-1-1,-1 1 1,0-1 0,0 1-1,0-1 1,0 1-1,0-1 1,0 1 0,0 0-1,-4 26-18,2-21 19,1 0-18,-2 25 9,3-31-8,0 1 0,0 0 0,0 0 0,0-1 0,0 1 0,0 0 1,1-1-1,-1 1 0,0 0 0,0-1 0,0 1 0,1 0 0,-1-1 0,0 1 0,1-1 1,-1 1-1,1 0 0,-1-1 0,1 1 0,-1-1 0,1 1 0,-1-1 0,1 0 1,-1 1-1,1-1 0,-1 1 0,1-1 0,0 0 0,-1 0 0,1 1 0,0-1 0,-1 0 1,1 0-1,0 0 0,-1 0 0,1 0 0,0 0 0,0 0 0,4 0-152,0-1 0,0 0-1,0 0 1,0-1 0,0 0-1,0 0 1,-1 0 0,9-5-1,37-27-1192,-22 13 473,38-19-2425,79-35-1,-56 31 1606,-33 8 5649,-55 35-2351,-4 0-210,1 0-1276,0 1 1,0-1-1,0 1 0,0 0 1,0 0-1,0 0 0,0 0 0,0 0 1,0 0-1,0 0 0,0 1 0,0-1 1,0 1-1,0 0 0,0-1 1,0 1-1,0 0 0,0 0 0,1 0 1,-1 0-1,0 1 0,-1 1 0,-9 6 213,2 0-1,-12 12 1,19-18-242,-4 5 42,-6 5 171,-20 26-1,30-35-268,0 0 0,1 0 0,-1 0 0,1 0 0,0 1 0,0-1 0,1 1 0,-1-1 0,1 1 1,0 0-1,0-1 0,0 6 0,1-9-19,0 1 0,0-1 1,0 0-1,1 0 0,-1 0 1,0 1-1,0-1 0,1 0 1,-1 0-1,0 0 0,1 1 0,0-1 1,-1 0-1,1 0 0,-1 0 1,1 0-1,0 0 0,0 0 1,0 0-1,0-1 0,-1 1 1,1 0-1,0 0 0,0-1 1,1 1-1,-1 0 0,0-1 0,0 1 1,0-1-1,0 0 0,0 1 1,1-1-1,1 1 0,0-1 1,1 0 0,0 0-1,-1 0 1,1 0-1,0 0 1,-1-1-1,1 0 1,-1 0 0,1 0-1,4-2 1,4-3 11,-1 0-1,-1 0 1,1-1 0,-1-1 0,13-11-1,44-50 42,-45 44-44,29-31 6,56-79 1,-90 110 7,-1-1-1,-1 0 1,-1-1-1,-2 0 1,0-1-1,8-35 1,-13 29 142,-7 34-159,0-1 1,0 1 0,0 0-1,1 0 1,-1-1-1,0 1 1,0 0-1,0 0 1,0-1 0,0 1-1,0 0 1,0 0-1,0-1 1,0 1-1,0 0 1,0-1 0,0 1-1,0 0 1,0 0-1,0-1 1,0 1-1,0 0 1,0 0 0,0-1-1,-1 1 1,1 0-1,0 0 1,0-1 0,0 1-1,0 0 1,-1 0-1,1-1 1,0 1-1,0 0 1,0 0 0,-1 0-1,1 0 1,0-1-1,0 1 1,-1 0-1,1 0 1,0 0 0,0 0-1,-1 0 1,1 0-1,0 0 1,-1 0-1,-11 11 185,-16 31-131,3 1 0,0 1 0,3 1 0,-17 53 0,24-58-11,-17 72-1,29-99-38,1 0 1,0 1-1,1-1 0,0 1 1,1 0-1,1-1 0,0 1 0,1-1 1,4 19-1,-4-28-6,-1 0-1,0-1 1,1 1 0,0 0-1,0-1 1,0 1 0,0-1-1,1 1 1,-1-1 0,1 0-1,0 0 1,0 0 0,0-1-1,0 1 1,0-1-1,1 1 1,-1-1 0,1 0-1,0 0 1,-1-1 0,1 1-1,0-1 1,0 0 0,7 1-1,-4-1-87,-1-1-1,1 0 0,-1 0 0,1 0 1,-1-1-1,1 0 0,-1 0 0,0-1 0,1 0 1,-1 0-1,0 0 0,0-1 0,0 0 1,9-6-1,28-26-1689</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15.476"/>
    </inkml:context>
    <inkml:brush xml:id="br0">
      <inkml:brushProperty name="width" value="0.025" units="cm"/>
      <inkml:brushProperty name="height" value="0.025" units="cm"/>
    </inkml:brush>
  </inkml:definitions>
  <inkml:trace contextRef="#ctx0" brushRef="#br0">0 70 7239,'0'0'13794,"9"-3"-11247,-7 2-2414,49-13 3009,-46 13-2916,-1 0 0,0 0 0,0 1 0,1 0 0,-1-1 0,0 2 0,0-1 0,1 0 0,-1 1 0,0 0 0,0 0 0,5 1 1,-8-1-187,1 1 0,-1-1 1,0 1-1,0-1 0,0 1 1,0-1-1,0 1 0,0 0 1,0-1-1,0 1 0,0 0 1,-1 0-1,1-1 0,-1 1 1,1 0-1,-1 0 0,0 0 1,0 0-1,0 0 0,0 0 1,0-1-1,0 1 0,0 0 1,-1 0-1,0 3 0,-16 47 1186,4-28-996,7-15-172,0 0 1,1 1 0,1 0-1,-1 0 1,2 0 0,-1 1-1,-2 14 1,6-25-59,0 0 0,0 1 0,0-1 0,0 0 0,0 1 0,0-1 0,0 0 0,0 1 0,0-1 0,0 0 0,0 1 0,0-1 0,0 0 0,1 0 0,-1 1 0,0-1 0,0 0 0,0 1 0,0-1 0,1 0 0,-1 0 0,0 1 0,0-1 0,1 0 0,-1 0 0,0 1 0,0-1 0,1 0 0,-1 0 0,0 0 0,0 0 0,1 1 0,-1-1 0,0 0 0,1 0 0,-1 0 0,0 0 0,1 0 0,-1 0 0,1 0 0,19-4 0,17-17 0,-17 6 0,0-1 0,-1-2 0,0 0 0,-2-1 0,0 0 0,28-44 0,-40 52 0,-9 13 0,-11 17 0,13-14 0,0-1 0,0 1 0,0 0 0,0 0 0,1-1 0,0 1 0,0 0 0,0 1 0,0-1 0,1 0 0,0 0 0,0 0 0,0 0 0,2 7 0,-1-9 0,0-1 0,0 1 0,0-1 0,1 0 0,-1 1 0,1-1 0,-1 0 0,1 0 0,0 0 0,0 0 0,0 0 0,0-1 0,0 1 0,0-1 0,0 1 0,1-1 0,-1 0 0,1 1 0,-1-1 0,1-1 0,-1 1 0,1 0 0,-1 0 0,1-1 0,0 0 0,-1 1 0,1-1 0,4-1 0,11 1 0,0-2 0,0 0 0,1-1 0,-2-1 0,1-1 0,0 0 0,-1-2 0,0 0 0,0 0 0,-1-2 0,0 0 0,-1-1 0,0 0 0,0-1 0,-1-1 0,0 0 0,-1-1 0,21-27 0,-33 39 0,0-1 0,0 1 0,0 0 0,0-1 0,0 1 0,0-1 0,0 0 0,-1 1 0,1-1 0,0 0 0,-1 1 0,0-1 0,1 0 0,-1 0 0,0 1 0,0-1 0,0 0 0,0 0 0,0 0 0,0 1 0,0-1 0,-2-3 0,1 4 0,0 0 0,0 0 0,0 0 0,0 0 0,0 0 0,-1 1 0,1-1 0,0 0 0,-1 1 0,1-1 0,-1 1 0,1 0 0,-1-1 0,1 1 0,0 0 0,-1 0 0,1 0 0,-1 0 0,1 0 0,-4 0 0,-4 2 0,0-1 0,0 1 0,0 0 0,0 1 0,0 0 0,0 0 0,-12 8 0,9-4 0,2 1 0,-1 1 0,1 0 0,0 0 0,1 1 0,-11 14 0,18-22 0,0 0 0,1 0 0,-1 1 0,0-1 0,1 0 0,0 1 0,-1-1 0,1 1 0,0-1 0,0 1 0,1 0 0,-1-1 0,0 1 0,1 0 0,0 0 0,-1 0 0,1-1 0,0 1 0,1 0 0,-1 0 0,0-1 0,1 1 0,0 0 0,-1 0 0,1-1 0,0 1 0,0-1 0,1 1 0,-1-1 0,1 1 0,-1-1 0,1 0 0,0 0 0,-1 1 0,1-1 0,4 3 0,1 0-82,1 0 1,0-1-1,0 1 0,1-1 1,-1-1-1,1 0 0,0 0 1,0-1-1,12 3 0,5-2-1311,0-1 0,29-1-1,-5-2-7062</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3:04.120"/>
    </inkml:context>
    <inkml:brush xml:id="br0">
      <inkml:brushProperty name="width" value="0.035" units="cm"/>
      <inkml:brushProperty name="height" value="0.035" units="cm"/>
    </inkml:brush>
  </inkml:definitions>
  <inkml:trace contextRef="#ctx0" brushRef="#br0">128 0 27566,'-2'12'808,"-5"11"424,-4 11-664,-8 15-135,-5 4-113,2 3-216,4-3-64,8-3-32,1-3 48,6-4-304,0-1-401</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3:04.277"/>
    </inkml:context>
    <inkml:brush xml:id="br0">
      <inkml:brushProperty name="width" value="0.035" units="cm"/>
      <inkml:brushProperty name="height" value="0.035" units="cm"/>
    </inkml:brush>
  </inkml:definitions>
  <inkml:trace contextRef="#ctx0" brushRef="#br0">11 1 27614,'-8'17'800,"6"-7"552,16-22-2744</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4:30.169"/>
    </inkml:context>
    <inkml:brush xml:id="br0">
      <inkml:brushProperty name="width" value="0.035" units="cm"/>
      <inkml:brushProperty name="height" value="0.035" units="cm"/>
    </inkml:brush>
  </inkml:definitions>
  <inkml:trace contextRef="#ctx0" brushRef="#br0">1529 81 22309,'-35'-15'557,"-1"1"-1,0 2 1,-2 1 0,1 2 0,-1 2-1,0 2 1,-55-2 0,22 6-309,1 4 0,-1 3 0,-77 16 0,110-15-244,1 3 0,0 0 0,0 3 0,1 1 0,0 1 0,2 2 0,0 2-1,1 1 1,1 2 0,0 0 0,2 3 0,-39 39 0,28-20-8,1 1 1,2 2-1,-51 83 0,71-97-4,0 1 0,2 0 0,2 1-1,1 1 1,2 0 0,-13 75 0,18-68-4,3 1 1,2 0-1,1 0 0,2 0 1,3 0-1,1-1 1,2 0-1,2 0 0,2 0 1,17 41-1,-17-58 2,0-1 0,1 0-1,2-1 1,0-1 0,2 0 0,0-1 0,26 24-1,-26-31-1,0 0-1,1-1 0,0-1 1,1-1-1,1-1 0,0 0 1,0-2-1,1 0 1,39 10-1,-31-12-4,0-2 0,1-1 0,-1-2 0,1 0 1,0-2-1,-1-2 0,57-9 0,-38 1 22,0-2-1,-1-3 1,89-39 0,-87 29 44,-1-2 0,-1-2 0,-2-2-1,-1-3 1,-1-1 0,-2-2 0,40-47 0,-44 41 26,-1-1 0,-3-2-1,-1-2 1,-3-1 0,-2-1 0,37-95 0,-55 116-7,0 0 1,-1-1-1,-2 0 1,-2 0-1,0-1 0,-2 1 1,-1-1-1,-7-58 1,3 69-39,0 0 0,-2 1 0,0-1 0,-1 1 0,-1 0 0,-1 1 0,-1 0 0,0 0-1,-2 1 1,0 0 0,0 1 0,-2 0 0,0 0 0,-21-18 0,18 20-138,-1 1 0,-1 1 1,0 1-1,-1 0 0,0 1 0,0 1 0,-1 1 0,0 0 0,-1 2 0,1 0 1,-1 2-1,-1 0 0,1 1 0,0 1 0,-1 2 0,1 0 0,-1 1 0,-25 4 0,-43 13-530</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4:31.076"/>
    </inkml:context>
    <inkml:brush xml:id="br0">
      <inkml:brushProperty name="width" value="0.035" units="cm"/>
      <inkml:brushProperty name="height" value="0.035" units="cm"/>
    </inkml:brush>
  </inkml:definitions>
  <inkml:trace contextRef="#ctx0" brushRef="#br0">0 388 22533,'166'-65'-6,"-42"15"18,50-9 35,2 7-1,317-49 0,-245 70-23,374 2 1,-191 62-6,-4 37 7,211 23-4,410-64-26,1-64-3,-254 5 5,165 44 1,-173 2 20,-225-27 44,-4-1-105,-2 25 23,-182 13 32,401 14-23,177-68 11,-681 12 103,426 28-1,-447 13 207,184 13 13,-31-27-121,-278-7 2651</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4:32.152"/>
    </inkml:context>
    <inkml:brush xml:id="br0">
      <inkml:brushProperty name="width" value="0.035" units="cm"/>
      <inkml:brushProperty name="height" value="0.035" units="cm"/>
    </inkml:brush>
  </inkml:definitions>
  <inkml:trace contextRef="#ctx0" brushRef="#br0">33 156 26710,'-9'37'124,"1"1"1,2-1 0,1 1-1,2 0 1,2 0-1,6 74 1,7 8-50,-12-111 103,0-11 438,-3-17-27,2-9-487,1 0 1,2 0-1,1 0 1,1 0 0,1 0-1,10-31 1,-2 21-114,1 1 1,1 0-1,35-58 1,-37 74 5,1 1 1,0 1-1,17-18 1,-24 29 0,1 1 1,-1 0-1,1 1 0,0 0 1,0 0-1,1 1 1,0 0-1,0 0 1,13-4-1,-18 7 1,0 1 0,0 0 0,0 0 0,1 1-1,-1-1 1,1 1 0,-1 0 0,0 0 0,1 0 0,-1 1-1,0-1 1,1 1 0,-1 0 0,0 0 0,0 1 0,0-1-1,0 1 1,0 0 0,0 0 0,0 0 0,0 1-1,-1-1 1,1 1 0,-1 0 0,0 0 0,0 0 0,0 1-1,0-1 1,-1 1 0,1-1 0,-1 1 0,0 0 0,0 0-1,2 4 1,-1 0 5,0 0-1,0 0 0,-1 0 0,0 0 1,-1 0-1,1 0 0,-2 0 0,1 1 1,-1-1-1,0 0 0,-1 0 1,0 1-1,0-1 0,-1 0 0,0 0 1,0 0-1,-5 11 0,0-7 43,-1 0-1,-1 0 0,0 0 1,0-1-1,-1 0 1,-1-1-1,0-1 0,0 1 1,-15 8-1,11-8 7,0-1-1,0-1 0,0 0 0,-1-1 1,0-1-1,-1-1 0,-21 5 0,33-9-45,1 0 0,0-1-1,0 1 1,0-1-1,-1 0 1,1 0-1,0-1 1,0 1-1,0-1 1,-5-1-1,8 1-11,0 1 0,0-1 0,0 0 0,0 1 0,0-1 0,0 0-1,0 0 1,0 0 0,0 1 0,0-1 0,1 0 0,-1 0 0,0 0 0,0 0-1,1-1 1,-1 1 0,1 0 0,-1 0 0,1 0 0,-1 0 0,1-1 0,0 1 0,0 0-1,0 0 1,-1 0 0,1-1 0,0 1 0,1 0 0,-1 0 0,0-1 0,0 1-1,0 0 1,1 0 0,0-2 0,2-6-268,0 0-1,1 0 1,1 0-1,-1 0 1,1 1-1,1 0 1,0 0-1,12-13 0,-12 13-137,48-56-3763</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4:32.983"/>
    </inkml:context>
    <inkml:brush xml:id="br0">
      <inkml:brushProperty name="width" value="0.035" units="cm"/>
      <inkml:brushProperty name="height" value="0.035" units="cm"/>
    </inkml:brush>
  </inkml:definitions>
  <inkml:trace contextRef="#ctx0" brushRef="#br0">29 307 25397,'17'-12'659,"0"-1"1,-1 0-1,21-25 0,-29 30-514,-1-1 0,0 0 0,-1 0 1,0 0-1,-1-1 0,0 0 0,0 0 1,3-14-1,-7 23-127,0-1-1,-1 1 1,1-1 0,-1 0 0,0 0-1,1 1 1,-1-1 0,0 0-1,0 0 1,0 1 0,-1-1 0,1 0-1,0 0 1,-1 1 0,1-1 0,-1 0-1,1 1 1,-1-1 0,-1-2-1,1 3-5,0 0-1,0 0 0,0 0 0,0 1 0,0-1 0,-1 0 0,1 0 0,0 1 0,0-1 0,-1 1 0,1-1 0,0 1 0,-1 0 0,1-1 0,-1 1 0,1 0 0,0 0 0,-3 0 1,-2 0-6,1 1 1,0 0 0,-1 0 0,1 0 0,0 0 0,0 1 0,0 0-1,0 0 1,0 1 0,-9 5 0,7-3-4,0 1-1,1 0 1,-1 1-1,1 0 1,0 0 0,1 0-1,0 0 1,0 1-1,1 0 1,0 0-1,0 0 1,0 1 0,1-1-1,-2 11 1,5-18-4,0-1 0,0 1 0,0 0 1,0 0-1,0 0 0,0 0 0,0 0 1,0 0-1,0 0 0,0 0 0,0 0 1,1 0-1,-1 0 0,0 0 0,1 0 0,-1 0 1,1 0-1,-1-1 0,1 1 0,-1 0 1,1 0-1,-1-1 0,1 1 0,0 0 1,0 0-1,-1-1 0,1 1 0,0-1 0,0 1 1,0-1-1,0 1 0,-1-1 0,1 0 1,0 1-1,0-1 0,1 0 0,5 2-7,-1-1 0,0-1-1,1 1 1,10-2 0,-9 1 3,77-9-6,3 0 15,-77 9-2,-1 0 0,0 1-1,1 0 1,-1 0 0,0 1 0,13 4-1,-21-5 1,0-1 0,0 1 0,0 0 0,0-1 0,0 1 0,0 0 0,0 0 0,0 0 0,0 1 0,-1-1 0,1 0 0,0 1 0,-1-1 0,1 1-1,-1 0 1,0-1 0,1 1 0,-1 0 0,0 0 0,0 0 0,2 3 0,-3-4 317,9-20-84,109-208-41,-109 210-187,-8 14-15,0 7-15,3 40-16,-4-32 36,1-1-1,0 1 0,1-1 1,0 1-1,7 20 1,-7-29 1,-1 0 1,1 0-1,0 0 0,0 0 1,0 0-1,0-1 0,1 1 1,-1-1-1,1 1 0,-1-1 1,1 0-1,0 0 1,0 0-1,0 0 0,0 0 1,0-1-1,0 1 0,0-1 1,1 0-1,-1 0 0,0 0 1,1-1-1,-1 1 1,7-1-1,0 1 1,0-2 1,0 1-1,0-2 1,0 1-1,0-1 0,0-1 1,-1 1-1,1-2 1,-1 1-1,0-2 0,0 1 1,0-1-1,0 0 1,-1-1-1,14-11 0,-8 5 27,-1-1 0,-1 0 0,0 0 0,-1-1 0,0 0 0,-1-1 0,-1-1 0,9-17 0,-17 30 67,-2 4-82,-1 0-1,1 0 0,0 0 1,0 0-1,0 1 0,0-1 1,0 0-1,1 0 0,-1 1 1,0-1-1,0 3 0,-2 2 6,-9 13-10,2 0-1,0 1 1,2 0-1,0 1 1,1 0-1,1 0 1,-6 42-1,11-59-8,1-1 0,0 1 0,0-1 0,1 0 0,-1 1 0,1-1 0,-1 0 0,1 1 0,0-1 0,3 6 1,-3-8-8,-1-1 0,1 1 0,-1 0 0,1 0 1,0-1-1,0 1 0,0 0 0,-1-1 0,1 1 1,0-1-1,0 1 0,0-1 0,0 1 1,0-1-1,0 0 0,0 1 0,0-1 0,0 0 1,0 0-1,0 0 0,0 1 0,0-1 1,0 0-1,0 0 0,0-1 0,0 1 0,0 0 1,0 0-1,0 0 0,0-1 0,0 1 0,0-1 1,0 1-1,0-1 0,0 1 0,-1-1 1,1 1-1,0-1 0,1-1 0,3-2-168,-1 1 0,1-2 0,-1 1 1,0 0-1,-1-1 0,1 0 0,-1 0 0,0 0 0,0 0 0,0-1 0,3-10 0,-5 15 141,22-55-1142</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4:33.093"/>
    </inkml:context>
    <inkml:brush xml:id="br0">
      <inkml:brushProperty name="width" value="0.035" units="cm"/>
      <inkml:brushProperty name="height" value="0.035" units="cm"/>
    </inkml:brush>
  </inkml:definitions>
  <inkml:trace contextRef="#ctx0" brushRef="#br0">1 0 23373,'27'30'-800</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4:33.370"/>
    </inkml:context>
    <inkml:brush xml:id="br0">
      <inkml:brushProperty name="width" value="0.035" units="cm"/>
      <inkml:brushProperty name="height" value="0.035" units="cm"/>
    </inkml:brush>
  </inkml:definitions>
  <inkml:trace contextRef="#ctx0" brushRef="#br0">71 100 28558,'-9'8'96,"0"1"1,1 1-1,0 0 0,1 0 0,0 0 1,-7 16-1,12-23-83,1-1 0,0 1 0,0 0 0,0 0 0,1-1 0,-1 1 0,1 0 0,-1 0 1,1 0-1,0 0 0,0-1 0,0 1 0,0 0 0,2 4 0,-2-5-13,1 0 1,0-1-1,0 1 1,1 0 0,-1 0-1,0-1 1,1 1-1,-1-1 1,0 1-1,1-1 1,0 0-1,-1 0 1,1 1-1,0-1 1,0 0-1,0 0 1,-1-1-1,1 1 1,0 0-1,0-1 1,0 1-1,4 0 1,1-1 11,-1 1 0,1-1 0,0 0 0,0 0 0,0-1 0,0 0 0,-1 0 0,1-1 0,0 1 0,-1-1 0,1-1 0,-1 0 0,0 1 0,0-2 0,0 1 0,10-9 0,0 0 112,0 0 1,-2-2 0,0 0 0,21-25 0,-32 34-88,0 1 0,0-1 0,0 1 1,0-1-1,-1 0 0,0 0 0,0 0 1,0 0-1,-1-1 0,1 1 0,-1 0 1,0-9-1,-1 12-25,0-1 1,0 1 0,-1-1-1,1 1 1,0 0 0,-1-1-1,0 1 1,0-1-1,0 1 1,0 0 0,0 0-1,0 0 1,0-1 0,-1 1-1,1 0 1,-1 1-1,1-1 1,-1 0 0,0 0-1,0 1 1,0-1 0,0 1-1,0-1 1,0 1 0,0 0-1,0 0 1,-1 0-1,1 0 1,-4-1 0,2 1-6,-1 0 0,0 1 0,0-1 0,1 1 0,-1 0 0,0 0 0,0 1 0,1-1 0,-1 1 1,0 0-1,0 0 0,1 1 0,-6 1 0,7-2-28,1 0 1,-1 0-1,0 1 1,1-1-1,-1 1 1,1-1-1,0 1 0,-1 0 1,1 0-1,0 0 1,0 0-1,0 0 1,0 0-1,0 0 1,1 1-1,-1-1 1,1 1-1,0 0 0,-1-1 1,1 1-1,0 0 1,0 3-1,0-5-15,1 0 0,0 0-1,0-1 1,0 1 0,0 0 0,0 0-1,0-1 1,1 1 0,-1 0-1,0 0 1,0-1 0,0 1 0,1 0-1,-1-1 1,0 1 0,1 0-1,-1-1 1,0 1 0,1 0 0,-1-1-1,1 1 1,-1-1 0,2 2-1,26 8-1883</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4:34.043"/>
    </inkml:context>
    <inkml:brush xml:id="br0">
      <inkml:brushProperty name="width" value="0.035" units="cm"/>
      <inkml:brushProperty name="height" value="0.035" units="cm"/>
    </inkml:brush>
  </inkml:definitions>
  <inkml:trace contextRef="#ctx0" brushRef="#br0">237 170 26454,'-11'5'269,"-1"0"0,1 0 0,0 1 1,1 1-1,-1 0 0,1 0 0,-15 15 1,8-5-214,1 0 0,-27 39 1,35-46-25,1 1 1,0 0 0,1 0-1,1 0 1,0 1-1,0 0 1,1 0-1,0 0 1,2 0-1,-1 1 1,-1 16 0,4-27-29,0 0 1,0 0 0,0 0-1,0 1 1,1-1-1,-1 0 1,0 0 0,1 0-1,-1 0 1,1 0 0,0 0-1,0 0 1,0 0 0,0-1-1,0 1 1,0 0 0,0 0-1,1-1 1,-1 1 0,0-1-1,1 1 1,0-1 0,-1 0-1,1 1 1,0-1 0,-1 0-1,1 0 1,0 0-1,0 0 1,0-1 0,0 1-1,0 0 1,0-1 0,3 1-1,2 0 21,0-1-1,1 0 1,-1-1 0,1 1-1,-1-1 1,0-1-1,1 1 1,-1-1-1,8-4 1,9-4 52,0-1 1,-1-1-1,0-2 1,-1 0 0,0-1-1,-1-1 1,23-24-1,-7 3 97,-1-2 0,52-74 1,-70 86-104,0-1 0,-2 0 0,-1-1 0,13-36 1,-24 46-53,-4 19-18,0 0-1,0 0 0,0 0 0,0-1 0,0 1 0,0 0 0,0 0 0,0 0 0,0 0 0,0 0 0,0-1 0,0 1 0,0 0 0,0 0 0,0 0 1,0 0-1,0 0 0,0-1 0,0 1 0,0 0 0,-1 0 0,1 0 0,0 0 0,0 0 0,0 0 0,0-1 0,0 1 0,0 0 0,0 0 0,-1 0 1,1 0-1,0 0 0,0 0 0,0 0 0,0 0 0,0 0 0,-1 0 0,1 0 0,0 0 0,0 0 0,0 0 0,0 0 0,-1 0 0,1 0 0,-2 1-1,0 0-1,0 0 1,1 0-1,-1 0 1,0 1-1,1-1 0,-1 1 1,0-1-1,1 1 1,-2 2-1,-13 16-5,1 0 0,1 2-1,-17 33 1,26-44-29,1 0-1,-1-1 1,1 2-1,1-1 1,0 0-1,1 1 1,0-1-1,1 1 1,0 22 0,2-30-71,-1 0 1,1 0 0,0 0 0,0 0 0,0 0 0,1 0 0,-1-1 0,5 8 0,21 21-1740</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4:35.336"/>
    </inkml:context>
    <inkml:brush xml:id="br0">
      <inkml:brushProperty name="width" value="0.035" units="cm"/>
      <inkml:brushProperty name="height" value="0.035" units="cm"/>
    </inkml:brush>
  </inkml:definitions>
  <inkml:trace contextRef="#ctx0" brushRef="#br0">268 397 26190,'-2'-2'129,"1"1"0,-1 0 1,0-1-1,0 1 0,0 0 1,0 0-1,0 0 0,0 0 1,0 0-1,0 0 0,0 0 1,-1 1-1,1-1 1,0 1-1,0 0 0,-1 0 1,1 0-1,0 0 0,0 0 1,-1 0-1,1 0 0,0 1 1,0-1-1,-1 1 0,1 0 1,0-1-1,0 1 0,0 0 1,-4 3-1,-6 3-93,0 0 1,1 1-1,-18 15 0,29-22-22,-23 18 24,-38 44-1,55-56-34,1 0 0,-1 0 0,1 1 0,0 0 0,1 0 0,0 0 0,0 1 0,1-1 0,0 1 0,-3 14 0,6-20-3,-1-1-1,1 1 1,0-1-1,0 0 1,0 1-1,0-1 1,0 1-1,0-1 1,1 1-1,-1-1 1,1 0-1,0 1 1,-1-1-1,1 0 1,0 0-1,1 1 1,-1-1-1,0 0 1,1 0-1,2 3 1,-1-3-1,-1 0-1,1-1 1,0 1 0,-1-1-1,1 0 1,0 1 0,0-1-1,0-1 1,0 1 0,0 0-1,0-1 1,0 1-1,0-1 1,4 0 0,5-1 0,0 0 0,0-1 0,0 0 0,-1 0 0,1-2 0,-1 1 0,13-7-1,-3-1 50,-1 0-1,0-1 0,-1-2 0,0 0 0,-1 0 0,0-2 0,-2 0 0,22-27 0,-26 28-10,0-1 0,-2-1 0,0 1 0,0-2 0,-2 1 0,0-2 0,-1 1 0,-1-1 0,-1 1 0,4-26 0,-8 8-9,-1 35-28,0 1 0,0-1 0,0 1 1,0-1-1,-1 1 0,1-1 0,0 1 0,0 0 0,0-1 1,0 1-1,0-1 0,-1 1 0,1 0 0,0-1 0,0 1 1,-1-1-1,1 1 0,0 0 0,-1-1 0,1 1 0,0 0 1,-1-1-1,0 1-1,0 1 0,1-1 0,-1 0 0,0 0 0,1 1 0,-1-1 1,1 0-1,-1 1 0,1-1 0,-1 1 0,1-1 0,-1 1 0,1-1 0,-1 1 1,1-1-1,0 1 0,-1-1 0,1 1 0,0-1 0,-1 1 0,1 0 0,-2 3-3,0-1 1,1 0-1,-1 1 0,1-1 0,0 1 0,0-1 1,0 1-1,1 0 0,-1-1 0,1 1 0,0 0 0,0 0 1,0-1-1,1 7 0,0-8 1,-1 0 0,1 0 1,-1 0-1,1 0 0,0 0 1,0-1-1,0 1 0,0 0 0,0-1 1,0 1-1,0-1 0,1 1 1,-1-1-1,0 1 0,1-1 1,-1 0-1,1 0 0,0 1 0,-1-1 1,1-1-1,0 1 0,0 0 1,0 0-1,0-1 0,-1 1 0,1-1 1,0 1-1,0-1 0,0 0 1,3 0-1,1 0 1,1 0 1,0-1-1,-1 0 1,1-1-1,-1 0 1,1 0-1,-1 0 0,0 0 1,0-1-1,0 0 1,0-1-1,10-7 0,7-6 19,34-34-1,-49 43-13,26-27 11,22-20 28,-54 54-28,-3 4-14,1 0 0,-1 0 0,0 0-1,1 0 1,-2 0 0,1 0 0,-3 5-1,3-6 0,0 0-1,0 0 0,0 0 0,0 0 0,0 0 0,0 0 0,1 0 1,-1 0-1,1 0 0,-1 0 0,1 1 0,0-1 0,0 0 1,0 0-1,0 1 0,1 2 0,-1-5 1,0 1-1,1-1 1,-1 0 0,0 1-1,1-1 1,-1 1 0,0-1 0,1 0-1,-1 1 1,0-1 0,1 0-1,-1 0 1,1 1 0,-1-1-1,0 0 1,1 0 0,-1 0-1,1 0 1,-1 1 0,1-1 0,-1 0-1,1 0 1,-1 0 0,1 0-1,-1 0 1,0 0 0,1 0-1,-1 0 1,1 0 0,-1 0-1,1-1 1,-1 1 0,1 0 0,-1 0-1,1 0 1,0-1 0,16-8-14,-9 3 18,0 0-1,-1-1 1,1-1-1,-1 1 1,-1-1-1,0 0 1,0 0-1,0-1 1,7-15-1,-5 6 8,-1 0 0,0 0 0,-1 0 0,3-23 0,-7 28-7,-2 11-17,0 11 38,0-10-33,-1-1-65,-5 11 61,-2 8 5,0 0-1,1 1 0,1 0 1,-5 22-1,-13 87-25,13-64 33,-18 53 0,16-69 8,-8 61 0,18-83-6,-20 134 1,16-123-2,-2-1 1,-16 46 0,16-65 7,7-14-5,1 0 1,-1 1-1,1-1 1,0 0-1,0 1 1,0-1-1,0 0 1,-1 5-1,-10-17 36,10 3-32,0 0 0,0 0 0,1 0 0,0 0 0,0 0 0,1 0 0,0 0 0,0 0 0,0 0 0,3-10 0,1-3-6,0 0 1,1 0-1,1 1 1,1 0 0,0 0-1,2 0 1,12-20-1,2 3-9,1 0-1,40-43 1,-57 71 10,0 0 0,0 1 0,0 0 0,1 0 0,1 1 0,-1 0 0,1 0 0,0 1 0,0 0 0,14-5 0,44-17-719,-27 5-965</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17.071"/>
    </inkml:context>
    <inkml:brush xml:id="br0">
      <inkml:brushProperty name="width" value="0.025" units="cm"/>
      <inkml:brushProperty name="height" value="0.025" units="cm"/>
    </inkml:brush>
  </inkml:definitions>
  <inkml:trace contextRef="#ctx0" brushRef="#br0">45 11 16400,'0'0'6384,"9"-3"-3827,-5 1-2417,-1 1 22,-1 0 1,0 0-1,0 1 0,1-1 1,-1 0-1,0 1 1,1 0-1,-1-1 0,0 1 1,1 0-1,3 1 1,-4-1-73,-1 1 1,0 0-1,0 0 1,0 0-1,0 0 1,0 0-1,0 0 1,0 0-1,0 1 1,0-1-1,0 0 1,-1 1-1,1-1 1,0 0-1,-1 1 1,0-1 0,1 0-1,-1 1 1,0-1-1,1 1 1,-1-1-1,0 1 1,0-1-1,0 1 1,0-1-1,-1 1 1,1 1-1,-2 17 128,-1 0 0,0 0-1,-2-1 1,0 1-1,-1-1 1,-1 0 0,-15 27-1,13-26-65,0-1 0,1 1-1,2 0 1,0 1 0,1-1-1,-5 36 1,10-54-152,0 0 0,0-1 0,0 1 0,0 0 0,1-1 0,-1 1 0,0-1 0,1 1 0,-1 0 0,1-1 0,-1 1 0,1-1 0,0 1 0,0-1 0,0 0 0,-1 1 0,1-1 0,1 0 0,-1 1 0,0-1 0,0 0 0,0 0 0,1 0 0,-1 0 0,0 0 0,1 0 0,-1-1 0,1 1 0,-1 0 0,1-1 0,-1 1 0,1-1 0,3 1 0,5 1 0,0-2 0,0 1 0,0-1 0,17-2 0,-2 0 0,15 0-902,0-1 0,61-14-1,-84 10-4334,-8-5-2194</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4:36.051"/>
    </inkml:context>
    <inkml:brush xml:id="br0">
      <inkml:brushProperty name="width" value="0.035" units="cm"/>
      <inkml:brushProperty name="height" value="0.035" units="cm"/>
    </inkml:brush>
  </inkml:definitions>
  <inkml:trace contextRef="#ctx0" brushRef="#br0">0 51 23389,'2'22'5449,"2"50"-5614,-5-47 175,0-15 2,1-1 1,0 1-1,1-1 1,-1 1 0,2-1-1,-1 1 1,5 12-1,-5-20-11,0 0 0,-1-1 0,1 1-1,0-1 1,0 1 0,0-1 0,0 1-1,0-1 1,1 1 0,-1-1 0,0 0-1,1 0 1,-1 0 0,1 0 0,-1 0-1,1 0 1,-1 0 0,1 0 0,0 0-1,0-1 1,2 1 0,0 0 1,0 0 1,1-1-1,-1 0 1,0 0-1,0-1 1,0 1-1,1-1 0,-1 0 1,5-1-1,8-4 29,0-1-1,0-1 1,20-13-1,18-15 287,-3-2 0,94-89 0,-106 90-88,-40 37-227,0 0 0,0 0 0,0 0 0,0-1 0,0 1 0,0 0-1,0 0 1,0 0 0,1 0 0,-1 0 0,0 0 0,0 0-1,0 0 1,0-1 0,0 1 0,0 0 0,0 0 0,0 0 0,0 0-1,0 0 1,0 0 0,0 0 0,0 0 0,1 0 0,-1 0-1,0 0 1,0 0 0,0 0 0,0 0 0,0 0 0,0-1 0,0 1-1,1 0 1,-1 0 0,0 0 0,0 0 0,0 0 0,0 0-1,0 0 1,0 0 0,0 0 0,0 1 0,1-1 0,-1 0 0,0 0-1,0 0 1,0 0 0,0 0 0,0 0 0,0 0 0,0 0 0,0 0-1,1 0 1,-1 0 0,0 0 0,0 0 0,0 0 0,0 1-1,0-1 1,1 1 17,0 1-13,0 0 1,0-1 0,0 1-1,0 0 1,0 0-1,-1 0 1,1-1-1,0 1 1,-1 0-1,0 0 1,1 0 0,-1 0-1,0 0 1,0 2-1,-5 34 61,4-33-61,0 0-1,0 0 1,0 0-1,1 0 0,-1 0 1,1 0-1,0 0 1,1 0-1,-1 0 1,1 0-1,3 9 1,-3-13-6,0 0 0,0 0 1,0 0-1,0 0 0,0 0 1,0 0-1,0 0 0,0 0 1,0 0-1,0-1 0,0 1 1,1-1-1,-1 1 1,0-1-1,1 1 0,-1-1 1,0 0-1,1 1 0,-1-1 1,0 0-1,1 0 0,-1 0 1,1 0-1,-1 0 0,0 0 1,1-1-1,-1 1 1,2-1-1,43-14 22,-36 11-6,-10 4-35,22-6 162,-22 5-164,1 1-1,-1 0 1,1 0 0,-1-1 0,1 1-1,-1 0 1,1 0 0,0 0 0,-1 0 0,1 0-1,-1 0 1,1 0 0,-1 0 0,1 0-1,-1 0 1,1 0 0,-1 0 0,1 1 0,0-1-1,-1 0 1,1 0 0,-1 1 0,1-1 0,-1 0-1,0 0 1,1 1 0,-1-1 0,1 1-1,-1-1 1,0 0 0,1 2 0,-1 7-1305</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4:36.175"/>
    </inkml:context>
    <inkml:brush xml:id="br0">
      <inkml:brushProperty name="width" value="0.035" units="cm"/>
      <inkml:brushProperty name="height" value="0.035" units="cm"/>
    </inkml:brush>
  </inkml:definitions>
  <inkml:trace contextRef="#ctx0" brushRef="#br0">1 0 27054,'23'7'-1529</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4:36.750"/>
    </inkml:context>
    <inkml:brush xml:id="br0">
      <inkml:brushProperty name="width" value="0.035" units="cm"/>
      <inkml:brushProperty name="height" value="0.035" units="cm"/>
    </inkml:brush>
  </inkml:definitions>
  <inkml:trace contextRef="#ctx0" brushRef="#br0">5 460 24629,'-1'6'68,"0"0"-1,0 1 1,0-1-1,1 1 1,0 11-1,1-17-63,-1 0-1,0 0 1,0 0-1,0 0 0,1 1 1,-1-1-1,0 0 0,1 0 1,-1 0-1,1 0 1,0 0-1,-1 0 0,1-1 1,0 1-1,-1 0 1,1 0-1,0 0 0,0 0 1,0-1-1,0 1 1,0 0-1,0-1 0,0 1 1,0-1-1,0 1 0,0-1 1,0 0-1,0 1 1,0-1-1,0 0 0,0 0 1,0 0-1,0 1 1,1-1-1,-1 0 0,0-1 1,0 1-1,0 0 1,0 0-1,0 0 0,0-1 1,2 0-1,2 0 66,0-1 1,0 0-1,0 0 1,0-1-1,0 0 1,0 0-1,-1 0 0,9-7 1,31-36 611,-29 31-455,40-49 194,-3-1-1,-3-3 0,-3-2 1,40-81-1,-73 128-406,-18 34-44,-20 42 1,-56 133 126,69-152-70,1 1 0,2 0 0,-8 55 0,17-84-26,-1 1 1,1-1-1,0 1 0,0-1 1,0 1-1,1 0 0,0-1 1,0 1-1,1-1 0,0 0 1,0 0-1,5 9 0,-5-12 3,0 0-1,0 0 1,0 0-1,1-1 0,-1 1 1,1-1-1,0 0 1,0 1-1,0-1 1,0 0-1,0-1 0,0 1 1,1-1-1,-1 1 1,1-1-1,-1 0 1,1 0-1,-1 0 0,1-1 1,-1 1-1,1-1 1,0 0-1,4 0 1,7-1 49,0-1 1,-1 0 0,1-1-1,-1-1 1,0 0 0,0-1-1,0 0 1,-1-1 0,0-1-1,0 0 1,0-1 0,-1 0-1,0-1 1,19-19 0,-14 12-2,-1-1 0,-1 0 0,-1-1 1,-1-1-1,0-1 0,-1 0 0,-1 0 0,13-35 0,-36 90-34,-8 43-1,16-60-12,1 1 1,1 0-1,0 0 1,3 28-1,-2-45-4,1 0 0,0-1 0,0 1 0,1 0 0,-1-1 0,0 1 0,1 0 0,-1 0-1,1-1 1,-1 1 0,1-1 0,0 1 0,0-1 0,-1 1 0,1-1 0,0 1 0,0-1 0,1 0 0,-1 1 0,0-1 0,0 0 0,1 0-1,-1 0 1,1 0 0,-1 0 0,0 0 0,1 0 0,0-1 0,-1 1 0,1 0 0,0-1 0,-1 1 0,1-1 0,0 0 0,-1 0-1,1 1 1,0-1 0,0 0 0,-1-1 0,1 1 0,0 0 0,-1 0 0,1-1 0,3 0 0,4-2 2,1-1 1,-1 1-1,0-1 0,0-1 1,0 0-1,10-8 0,-2 0 17,-1-1 0,0-1 0,-1 0 0,-1-1 1,0-1-1,-2 0 0,20-34 0,-32 51-21,0 0 1,0 0 0,0 0 0,0 0-1,-1 0 1,1 0 0,0 0 0,0 0-1,0 0 1,0 0 0,0 0 0,0 0 0,0 0-1,0 0 1,0 0 0,0 0 0,0-1-1,-1 1 1,1 0 0,0 0 0,0 0-1,0 0 1,0 0 0,0 0 0,0 0 0,0 0-1,0 0 1,0 0 0,0 0 0,0 0-1,0-1 1,0 1 0,0 0 0,0 0-1,0 0 1,0 0 0,0 0 0,0 0 0,0 0-1,0 0 1,0 0 0,0-1 0,0 1-1,0 0 1,0 0 0,0 0 0,0 0-1,0 0 1,0 0 0,0 0 0,0 0 0,0 0-1,0 0 1,1 0 0,-1 0 0,0-1-1,0 1 1,0 0 0,0 0 0,0 0-1,0 0 1,0 0 0,0 0 0,0 0 0,0 0-1,-5 4-101,-4 6-389,1 2 0,0-1 0,-7 15 0,-7 17-2052</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4:37.077"/>
    </inkml:context>
    <inkml:brush xml:id="br0">
      <inkml:brushProperty name="width" value="0.035" units="cm"/>
      <inkml:brushProperty name="height" value="0.035" units="cm"/>
    </inkml:brush>
  </inkml:definitions>
  <inkml:trace contextRef="#ctx0" brushRef="#br0">34 1 25525,'-4'5'46,"-1"1"-1,1 0 1,0-1-1,0 2 0,1-1 1,-3 7-1,5-11-39,1-1-1,-1 1 1,1-1-1,-1 1 1,1 0-1,0-1 1,0 1-1,0-1 1,0 1-1,0 0 1,0-1-1,0 1 1,0 0-1,1 1 1,0-2-4,-1 0 0,1 0 1,-1 0-1,1 0 0,0 0 1,-1-1-1,1 1 0,0 0 1,0 0-1,0-1 0,0 1 1,0-1-1,0 1 0,0-1 1,0 1-1,0-1 0,0 1 1,0-1-1,0 0 0,0 1 1,0-1-1,0 0 0,2 0 1,58 2 117,-42-2-105,32 4 0,-45-3-17,0 0 1,0 1-1,0-1 0,0 1 0,0 1 0,-1-1 0,1 1 0,-1 0 0,7 5 1,-10-7 24,-1 0 1,1 0-1,-1 0 1,0 0 0,1 1-1,-1-1 1,0 0-1,0 1 1,0 0 0,0-1-1,0 1 1,0-1-1,0 1 1,-1 0 0,1 0-1,-1-1 1,1 1-1,-1 0 1,0 0 0,1 0-1,-1-1 1,0 1-1,0 0 1,0 0 0,-1 0-1,1 0 1,0-1 0,-1 1-1,1 0 1,-1 0-1,1-1 1,-1 1 0,0 0-1,0-1 1,0 1-1,0 0 1,0-1 0,-2 2-1,-3 5 211,-1 0 1,0 0-1,-1-1 0,0 0 0,-11 7 0,8-5-59,-26 17 230,35-25-395,0 1 1,0-1 0,0 0-1,0 0 1,-1 0-1,1-1 1,0 1 0,-1 0-1,1-1 1,0 0 0,-1 1-1,1-1 1,-1 0 0,-3-1-1,5 1-39,0-1 0,0 1 0,0-1 0,0 0 0,0 0 0,0 1 0,0-1 0,1 0 0,-1 0 0,0 0 0,0 0 0,1 0 0,-1 0 1,1 0-1,-1 0 0,0 0 0,1 0 0,0 0 0,-1 0 0,1-1 0,0 1 0,0 0 0,0 0 0,-1 0 0,1-3 0,5-28 994</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4:37.653"/>
    </inkml:context>
    <inkml:brush xml:id="br0">
      <inkml:brushProperty name="width" value="0.035" units="cm"/>
      <inkml:brushProperty name="height" value="0.035" units="cm"/>
    </inkml:brush>
  </inkml:definitions>
  <inkml:trace contextRef="#ctx0" brushRef="#br0">42 1 28302,'-9'20'46,"2"0"0,1 1 0,0-1 0,2 1 0,0 1 1,1-1-1,1 0 0,2 36 0,0-53-51,1-1 0,0 1 0,-1-1 0,1 1 1,1-1-1,-1 1 0,0-1 0,1 0 0,0 1 0,-1-1 0,1 0 0,1 0 1,-1 0-1,0-1 0,4 4 0,-2-2 1,1-1 0,0 1 1,0-1-1,1 0 0,-1 0 0,1-1 0,-1 1 0,9 1 1,8 1 15,1-1 1,-1-1-1,42 0 1,-50-3 3,-5 0-6,11 2 33,-17 3-22,-9 6-7,-3 0-4,2-4 3,1 1-1,0-1 1,0 1-1,0 1 1,2-1-1,-1 1 1,1-1-1,0 1 1,-5 17-1,9-26-11,0 1-1,0-1 1,0 1-1,0 0 1,0-1-1,0 1 1,0-1-1,0 1 1,0 0-1,0-1 1,0 1-1,0-1 1,0 1 0,0 0-1,1-1 1,-1 1-1,0-1 1,0 1-1,1-1 1,-1 1-1,0-1 1,1 1-1,-1-1 1,0 1-1,1-1 1,-1 1-1,1-1 1,-1 0-1,1 1 1,-1-1-1,2 1 1,-1-1 2,1 0 0,-1 1 0,1-1 0,0 0 0,-1 0 1,1 0-1,0 0 0,-1 0 0,1-1 0,0 1 0,2-1 0,6-3 32,0 0-1,17-8 1,-11 3 22,0 0 1,0 0 0,-1-1 0,0-1 0,-1-1 0,0 0 0,-1-1 0,0 0-1,-1-1 1,-1 0 0,0-1 0,-1-1 0,-1 1 0,11-25 0,-17 26 133,-11 20 23,-14 26-85,18-22-124,0 0-1,1 1 1,0-1-1,-2 21 0,5-28-4,-1 1 0,1 0 0,0 0-1,0 0 1,0 0 0,1-1 0,-1 1-1,1 0 1,0 0 0,0-1 0,0 1-1,1-1 1,-1 1 0,1-1 0,0 1-1,0-1 1,3 4 0,-2-5-1,-1 0 0,0-1 1,0 1-1,1-1 0,-1 0 0,1 0 0,0 0 1,-1 0-1,1 0 0,-1-1 0,1 1 1,0-1-1,0 0 0,-1 0 0,1 0 0,0 0 1,0 0-1,-1 0 0,1-1 0,3 0 1,5-2 4,1 0 0,-1 0 0,14-7 0,-10 3 5,1 0 1,-2-1-1,1-1 0,-1 0 1,0-1-1,-1 0 0,21-22 1,-31 30-251,-5 2 91,1 0 0,0 0 0,-1 1-1,1-1 1,0 0 0,0 1 0,-1-1-1,1 1 1,0-1 0,0 1-1,0 0 1,-2 1 0,2-1-117,-18 14-2134</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4:38.308"/>
    </inkml:context>
    <inkml:brush xml:id="br0">
      <inkml:brushProperty name="width" value="0.035" units="cm"/>
      <inkml:brushProperty name="height" value="0.035" units="cm"/>
    </inkml:brush>
  </inkml:definitions>
  <inkml:trace contextRef="#ctx0" brushRef="#br0">1 408 21933,'27'33'-1482,"1"-2"1,2 0-1,1-2 1,49 35-1,-55-44 343,-8-7 55,-2-8 3722,-15-5-2454,1 0 1,-1 0-1,1-1 0,-1 1 0,1 0 0,-1 0 0,1 0 0,-1 0 0,1 0 1,-1-1-1,1 1 0,-1 0 0,0 0 0,1-1 0,-1 1 0,1 0 0,-1-1 0,0 1 1,1 0-1,-1-1 0,0 1 0,1-1 0,5-20 3521,-6 20-3608,0 0 1,1 0-1,-1 0 1,0 0-1,0-1 1,0 1-1,0 0 1,0 0-1,0-1 1,0 1-1,0 0 1,-1 0-1,1 0 1,0 0-1,-1-1 1,1 1-1,-1 0 1,1 0-1,-1 0 1,1 0-1,-1 0 1,0 0-1,0 0 1,1 0-1,-1 0 1,0 1-1,0-1 1,0 0 0,0 0-1,0 1 1,0-1-1,0 0 1,0 1-1,0-1 1,-1 1-1,1 0 1,0-1-1,0 1 1,0 0-1,0 0 1,-1 0-1,1 0 1,0 0-1,0 0 1,-2 0-1,-2 0-26,1 1 0,0 0 0,0 0 0,0 1 0,-1-1 0,1 1 0,1 0 0,-1 0 0,0 0 0,0 0 0,-5 6 0,4-3-45,0 1 0,0-1 0,1 1 0,-1 0-1,1 1 1,1-1 0,0 1 0,0 0 0,-4 11 0,6-16-23,0 0-1,1 0 0,-1 0 0,1 0 1,-1 0-1,1 0 0,0 0 0,0 0 1,0 0-1,0 0 0,0 0 0,0 0 1,0 0-1,1 0 0,-1 0 0,1 0 1,0-1-1,-1 1 0,1 0 0,0 0 1,0 0-1,0-1 0,0 1 0,0 0 1,1-1-1,-1 1 0,0-1 0,1 0 1,-1 1-1,1-1 0,0 0 0,-1 0 1,1 0-1,0 0 0,0 0 0,-1 0 1,1 0-1,0-1 0,0 1 0,3 0 1,2 0 3,0-1 1,0 0-1,0 0 1,0 0-1,1-1 1,-1 0 0,0 0-1,0 0 1,-1-1-1,1 0 1,0-1-1,-1 0 1,1 0-1,8-6 1,5-3 33,-1 0 1,-1-2-1,21-19 1,-34 28-29,16-13 50,-1-1 0,-1-1 0,31-41 0,-50 61-61,0 0-1,0 0 1,0 0 0,0 0 0,0-1-1,0 1 1,0 0 0,0 0-1,0 0 1,0 0 0,0-1 0,0 1-1,0 0 1,0 0 0,0 0 0,0 0-1,0 0 1,-1-1 0,1 1-1,0 0 1,0 0 0,0 0 0,0 0-1,0 0 1,0 0 0,0-1 0,0 1-1,-1 0 1,1 0 0,0 0-1,0 0 1,0 0 0,0 0 0,0 0-1,-1 0 1,1 0 0,0 0-1,0 0 1,0 0 0,0 0 0,-1 0-1,1 0 1,0 0 0,0 0 0,0 0-1,0 0 1,-1 0 0,1 0-1,0 0 1,0 0 0,0 0 0,0 0-1,0 0 1,-1 0 0,1 0 0,0 0-1,0 0 1,0 1 0,0-1-1,0 0 1,0 0 0,-1 0 0,1 0-1,0 0 1,0 0 0,0 1 0,0-1-1,-7 5-3,1 1 0,0 0 0,0 1 0,0-1 0,1 1 0,0 0 0,0 0 0,1 1 0,0-1 0,0 1 0,1 0 0,0 0 0,-3 13 0,5-18 3,0-1 0,1 0 0,0 0 0,-1 0 0,1 0 0,0 0 0,0 0 0,0 0 0,1 1 0,-1-1 1,0 0-1,1 0 0,-1 0 0,1 0 0,0 0 0,0 0 0,0 0 0,0 0 0,0 0 0,0-1 0,0 1 0,1 0 1,-1-1-1,0 1 0,1-1 0,0 1 0,-1-1 0,1 0 0,0 1 0,0-1 0,0 0 0,-1 0 0,1 0 1,3 0-1,0 1 15,1-1 1,-1 0 0,1-1-1,-1 1 1,1-1 0,-1 0-1,1 0 1,0-1 0,-1 0-1,0 0 1,1 0 0,8-4-1,15-6 114,-1-2-1,-1-2 0,-1 0 1,33-24-1,-24 11 39,0 0 1,41-46-1,-49 43-116,-1 0 0,-1-2 0,-2-1 0,-2-1 0,-1-1 0,-1-1 0,-2 0 0,12-42 0,-26 69-47,9-33 13,-12 41-16,0-1-1,0 1 0,1 0 1,-1-1-1,-1 1 0,1 0 1,0 0-1,-1-1 0,1 1 1,-1 0-1,1 0 0,-1-1 1,0 1-1,0 0 0,0 0 1,-2-2-1,2 3-2,0 0 1,0 0-1,0 0 0,0 0 1,-1 0-1,1 0 0,0 1 1,-1-1-1,1 0 0,0 1 1,-1-1-1,1 1 0,-1-1 1,1 1-1,-1 0 1,1 0-1,-1 0 0,1 0 1,-1 0-1,1 0 0,-1 0 1,1 0-1,-1 0 0,1 1 1,-1-1-1,1 0 0,-1 1 1,1 0-1,0-1 0,-1 1 1,1 0-1,-3 1 0,-5 4-14,1-1 0,0 2-1,-15 12 1,1 3 10,1 0 0,1 2 0,0 0 0,2 1 0,1 1 0,1 1 0,-16 37 0,27-52 4,1 0 0,0 1-1,1-1 1,0 1 0,1 0 0,0 0-1,1 0 1,1 24 0,1-28-10,1 0 1,0 1-1,0-1 0,1 0 1,0 0-1,0-1 1,1 1-1,1 0 0,-1-1 1,1 0-1,0 0 0,1-1 1,10 11-1,-8-10-221,0 0 0,1-1 0,17 12 0,37 15-1834</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4:39.178"/>
    </inkml:context>
    <inkml:brush xml:id="br0">
      <inkml:brushProperty name="width" value="0.035" units="cm"/>
      <inkml:brushProperty name="height" value="0.035" units="cm"/>
    </inkml:brush>
  </inkml:definitions>
  <inkml:trace contextRef="#ctx0" brushRef="#br0">100 0 23333,'0'0'4250,"1"5"-3266,-1 5-799,0-1-1,-1 0 1,0 0-1,0 0 1,-4 15-1,-20 52-39,10-31-82,2-7-40,2 1 0,2 0-1,1 0 1,-3 45 0,11-82-23,0 0 1,0 0-1,-1 0 0,1 0 1,1 0-1,-1-1 1,0 1-1,0 0 1,1 0-1,-1 0 1,1 0-1,0-1 0,-1 1 1,1 0-1,0-1 1,0 1-1,0 0 1,0-1-1,0 1 0,0-1 1,1 0-1,1 3 1,-1-4 1,-1 0 1,1 0-1,0 1 0,-1-1 1,1 0-1,0 0 1,-1-1-1,1 1 0,0 0 1,-1 0-1,1-1 1,-1 1-1,1-1 0,-1 0 1,1 1-1,-1-1 0,1 0 1,-1 0-1,0 0 1,1 0-1,-1 0 0,0 0 1,0 0-1,0 0 1,0-1-1,1 0 0,6-7 43,-1 0 0,0-1 0,-1 0 0,0 0-1,0 0 1,-1 0 0,-1-1 0,0 0 0,0 0-1,-1 0 1,-1 0 0,1-1 0,-2 1 0,1-23-1,-2-12 48,-2 0 0,-10-62 0,7 77-113,5 31 19,0 0 0,0 0 0,0 0 0,0 0 1,0-1-1,0 1 0,0 0 0,0 0 0,0 0 0,0 0 0,-1 0 0,1 0 0,0 0 0,0-1 0,0 1 0,0 0 0,0 0 0,0 0 0,0 0 0,0 0 0,0 0 0,0-1 0,0 1 0,0 0 0,0 0 0,0 0 0,0 0 1,1 0-1,-1 0 0,0-1 0,0 1 0,0 0 0,0 0 0,0 0 0,0 0 0,0 0 0,0 0 0,0 0 0,0 0 0,0-1 0,1 1 0,-1 0 0,0 0 0,0 0 0,0 0 0,0 0 0,0 0 0,0 0 0,0 0 1,1 0-1,-1 0 0,0 0 0,0 0 0,0 0 0,0 0 0,0 0 0,0 0 0,1 0 0,-1 0 0,0 0 0,0 0 0,0 0 0,0 0 0,0 0 0,1 0 0,5 6-15,-5-6 7,20 22-40,-9-9 40,0 0-1,1-2 0,0 1 0,21 13 0,-29-23 11,0 1-1,0-1 1,0 0-1,0 0 1,0 0-1,1-1 1,-1 1-1,1-2 1,-1 1-1,0 0 1,1-1-1,-1 0 1,1 0-1,-1-1 1,1 1-1,-1-1 1,1-1-1,8-2 1,-8 2 2,1-1 0,-1 0 0,0-1 0,0 1 0,0-1 1,0 0-1,-1-1 0,1 1 0,-1-1 0,0 0 0,-1 0 0,7-10 0,-3 3 16,-1 0-1,-1 0 1,0-1-1,-1 0 0,5-15 1,-10 28-18,-1-1 0,1 1 0,0 0 0,-1 0 0,1 0 0,0 0 0,-1 0 0,1 0 0,0 0 0,-1 1 0,1-1-1,0 0 1,-1 0 0,1 0 0,0 0 0,-1 0 0,1 0 0,0 1 0,0-1 0,-1 0 0,1 0 0,0 0 0,0 1 0,-1-1 0,1 0 0,0 0 0,0 1 0,0-1 0,-1 0 0,1 0 0,0 1 0,0-1 0,0 1 0,-13 24-15,2 0 0,0 1 1,2 0-1,-9 44 0,18-69 15,-5 16 11,1 0-1,0 1 1,2 0 0,0 0-1,1 26 1,1-40-34,0 0-1,1 0 1,-1 0-1,1 0 1,0 0 0,0 0-1,1 0 1,-1 0 0,1-1-1,-1 1 1,1 0-1,1-1 1,-1 0 0,0 1-1,1-1 1,-1 0 0,1 0-1,0 0 1,0-1 0,0 1-1,1-1 1,-1 0-1,1 1 1,-1-2 0,1 1-1,-1 0 1,1-1 0,0 1-1,7 0 1,26 3-1376,-1-6-1176</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4:39.893"/>
    </inkml:context>
    <inkml:brush xml:id="br0">
      <inkml:brushProperty name="width" value="0.035" units="cm"/>
      <inkml:brushProperty name="height" value="0.035" units="cm"/>
    </inkml:brush>
  </inkml:definitions>
  <inkml:trace contextRef="#ctx0" brushRef="#br0">44 34 26374,'-11'38'335,"1"0"1,2 0-1,2 0 1,1 1-1,2 0 1,2 41-1,2-68-317,1-1 0,-1 0 0,2-1 1,-1 1-1,1 0 0,7 15 0,-9-24 5,0 1 0,0-1 0,1 1 0,-1-1 0,0 0 0,1 0 0,0 1 0,-1-1-1,1 0 1,0-1 0,0 1 0,0 0 0,0 0 0,0-1 0,0 1 0,1-1 0,-1 0 0,1 0 0,-1 0 0,0 0 0,1 0 0,0 0 0,-1-1 0,1 1 0,-1-1 0,1 1 0,0-1 0,-1 0 0,1 0 0,0-1 0,5 0 0,-1-1 45,1-1 1,-1-1-1,0 1 1,0-1-1,0 0 1,-1 0-1,1-1 1,-1 0-1,0 0 1,0-1-1,-1 0 1,1 0-1,-1 0 1,-1 0 0,5-8-1,1-3 15,-1 0 1,0 0-1,-2-1 0,0 1 1,5-23-1,-5 16-55,-2 0 1,0 0-1,-2-1 1,-1 1-1,-1-1 1,-1 0-1,-1 1 1,-7-46-1,8 70-31,-1 0 0,1 0 0,0 1 0,0-1 0,0 0 1,0 0-1,0 0 0,0 0 0,0 0 0,-1 0 0,1 0 0,0 1 0,0-1 0,0 0 0,0 0 0,0 0 0,-1 0 0,1 0 1,0 0-1,0 0 0,0 0 0,0 0 0,-1 0 0,1 0 0,0 0 0,0 0 0,0 0 0,-1 0 0,1 0 0,0 0 0,0 0 0,0 0 1,0 0-1,0 0 0,-1 0 0,1 0 0,0 0 0,0-1 0,0 1 0,0 0 0,0 0 0,-1 0 0,1 0 0,0 0 0,0 0 1,0 0-1,0-1 0,0 1 0,0 0 0,0 0 0,0 0 0,-1 0 0,1-1 0,0 1 0,0 0 0,0 0 0,-1 3-122,-1-1-1,1 1 0,-1 0 0,1 0 1,0 0-1,0 0 0,1 1 0,-1-1 1,1 0-1,-1 0 0,1 0 0,0 0 1,0 1-1,0-1 0,1 0 0,-1 0 1,1 0-1,0 1 0,0-1 0,0 0 1,0 0-1,0 0 0,3 3 0,8 9-2335</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4:40.812"/>
    </inkml:context>
    <inkml:brush xml:id="br0">
      <inkml:brushProperty name="width" value="0.035" units="cm"/>
      <inkml:brushProperty name="height" value="0.035" units="cm"/>
    </inkml:brush>
  </inkml:definitions>
  <inkml:trace contextRef="#ctx0" brushRef="#br0">158 397 27526,'-11'9'167,"-1"0"1,2 1-1,-1 0 1,1 1-1,1 0 0,0 0 1,-9 16-1,6-7-32,1 0-1,1 1 1,-12 37 0,19-48-98,0 0 0,1 0 0,0 1 1,1-1-1,0 0 0,1 1 0,1 18 1,-1-27-36,0 0 1,1 1 0,-1-1-1,1 1 1,-1-1 0,1 0-1,0 1 1,0-1 0,0 0-1,0 0 1,0 1-1,0-1 1,1 0 0,-1 0-1,1-1 1,-1 1 0,1 0-1,0 0 1,0-1 0,0 1-1,0-1 1,0 0 0,0 1-1,0-1 1,0 0 0,0 0-1,1 0 1,-1-1 0,0 1-1,1 0 1,-1-1-1,1 0 1,-1 1 0,1-1-1,-1 0 1,0 0 0,5-1-1,0 0 22,0-1-1,0 0 1,-1 0-1,1 0 1,0-1-1,-1 0 1,1 0-1,-1-1 1,0 0-1,0 0 0,-1 0 1,1-1-1,-1 0 1,0 0-1,0 0 1,0-1-1,-1 1 1,0-1-1,5-10 1,-1 2-3,0-1 1,-2 0 0,1 0-1,-2-1 1,0 1 0,-1-1-1,3-25 1,-7 35-18,2-3 1,-2 1 1,1-1 0,-1 0-1,-2-14 1,3 23-6,-1-1 0,0 1-1,0-1 1,0 1 0,0-1-1,0 1 1,-1-1 0,1 1 0,0-1-1,0 1 1,0-1 0,0 1-1,0-1 1,-1 1 0,1-1-1,0 1 1,0-1 0,-1 1 0,1 0-1,0-1 1,-1 1 0,1-1-1,-1 1 1,1 0 0,0-1-1,-1 1 1,1 0 0,-1 0 0,0-1-1,-9 11-22,-5 23-14,13-24 33,0 0 0,0-1 0,0 1 0,1 13 0,1-20 3,-1 0 0,1 0 0,0 0 0,0 0 0,1 0 0,-1-1 0,0 1 0,1 0 0,-1 0 0,1 0 0,-1 0 0,1-1 0,0 1 0,0 0 0,0-1 0,0 1 0,0 0 0,0-1 0,0 1 0,0-1 0,1 0 0,-1 1 0,1-1 0,-1 0 0,1 0 0,-1 0 0,3 1 0,-3-2 0,1 0 0,0 1 1,0-1-1,-1 0 0,1 0 0,0 0 1,-1-1-1,1 1 0,0 0 0,-1-1 1,1 1-1,0-1 0,-1 1 0,1-1 1,-1 0-1,1 0 0,-1 1 0,3-3 0,25-22 7,-27 23-4,13-15 9,-1 1 1,0-2-1,-1 0 0,-1 0 1,-1-1-1,-1-1 0,9-24 0,3-15 15,18-76 0,-33 109-24,-1 0 0,-1 0 1,-1-1-1,0-52 1,-4 78-5,0-1 0,0 1 0,0 0 1,0 0-1,0-1 0,-1 1 1,1 0-1,0 0 0,-1 0 1,1-1-1,-1 1 0,1 0 1,-2-2-1,2 3 1,-1 0-1,1 0 1,0 0 0,-1-1-1,1 1 1,0 0-1,-1 0 1,1 0 0,0 0-1,-1 0 1,1 0-1,0 0 1,-1 0 0,1 0-1,0-1 1,-1 1 0,1 1-1,0-1 1,-1 0-1,1 0 1,0 0 0,-1 0-1,1 0 1,-1 0 0,1 0-1,0 0 1,0 1-1,-1-1 1,-2 2-8,0 0 0,1 0-1,-1 1 1,1-1 0,0 0 0,0 1-1,-3 3 1,-11 18 1,2 1 1,0 0-1,1 1 0,2 1 1,1 0-1,0 0 0,3 1 1,0 0-1,1 0 0,2 1 1,1-1-1,2 1 0,0 0 1,2 0-1,9 55 0,-9-74 5,1-1 0,1 0-1,0 0 1,0 0-1,1 0 1,0-1 0,0 1-1,1-1 1,0 0-1,6 7 1,-9-12 3,0-1-1,1 0 1,-1 1 0,1-1 0,-1 0 0,1 0-1,0-1 1,-1 1 0,1-1 0,0 1 0,0-1-1,0 0 1,0 0 0,0 0 0,1 0 0,-1-1-1,0 1 1,0-1 0,0 0 0,1 0 0,-1 0-1,0 0 1,0 0 0,1-1 0,-1 0 0,0 0-1,0 1 1,0-2 0,0 1 0,0 0 0,5-4-1,1 0 8,-1-1 0,0 0-1,0-1 1,-1 0 0,0 0-1,0 0 1,-1-1 0,1 0-1,-2 0 1,1-1-1,7-15 1,-8 11 1,1 1 1,-1-1-1,-1 0 0,-1 0 0,0-1 0,0 1 0,-1-1 1,0-15-1,-17 46-38,6 3 26,1 0 0,1 1 0,1 0 0,1 0 0,1 0 0,1 1 0,0-1 0,2 1 0,1 32 0,1-44 7,0 0 0,0-1 0,1 1 0,0 0 0,0-1 0,1 1 0,1-1 0,5 11 0,-9-19 2,0 0 0,1-1 0,-1 1 0,1 0 0,-1-1 0,1 1 0,-1 0 0,1-1 0,0 1 0,-1 0 0,1-1 0,0 1 0,-1-1 0,1 0 0,0 1 0,0-1 0,-1 1 0,1-1 0,0 0-1,0 0 1,0 1 0,0-1 0,-1 0 0,1 0 0,0 0 0,0 0 0,0 0 0,1 0 0,0-1 8,-1 0 0,1 1 1,0-1-1,-1 0 0,1 0 0,0 0 0,-1-1 0,1 1 1,-1 0-1,0 0 0,1-1 0,0-1 0,5-6 37,-1 0 0,-1 0 0,7-13 0,-7 11-29,11-23 21,13-37 0,-26 63-41,-1-1 0,1 0 0,-1-1 0,-1 1 0,0 0 0,0 0 0,-1-1 0,0 1 0,-2-17 0,2 26-2,0 0 1,0 0 0,0 0-1,0 0 1,0 0-1,0-1 1,0 1 0,0 0-1,0 0 1,0 0 0,-1 0-1,1 0 1,0 0-1,0-1 1,0 1 0,0 0-1,0 0 1,0 0 0,0 0-1,0 0 1,-1 0 0,1 0-1,0 0 1,0 0-1,0 0 1,0 0 0,0-1-1,-1 1 1,1 0 0,0 0-1,0 0 1,0 0-1,0 0 1,0 0 0,-1 0-1,1 0 1,0 0 0,0 0-1,0 1 1,0-1-1,0 0 1,-1 0 0,1 0-1,0 0 1,0 0 0,0 0-1,0 0 1,0 0 0,0 0-1,-1 0 1,1 0-1,0 1 1,0-1 0,0 0-1,0 0 1,0 0 0,0 0-1,0 0 1,0 0-1,0 0 1,0 1 0,0-1-1,-1 0 1,1 0 0,0 0-1,0 1 1,-7 10-22,-4 12 10,1 1 1,1 0-1,1 0 1,1 1-1,-4 29 1,10-50-5,1-1 1,-1 0-1,1 1 1,0-1 0,0 1-1,0-1 1,0 1 0,1-1-1,0 0 1,-1 1-1,1-1 1,0 0 0,0 0-1,1 1 1,-1-1 0,4 5-1,-4-7-9,-1-1 0,1 0-1,-1 1 1,1-1 0,-1 0-1,1 0 1,-1 1 0,1-1-1,-1 0 1,1 0 0,0 0-1,-1 0 1,1 0 0,-1 0-1,1 0 1,-1 0 0,1 0-1,0 0 1,-1 0 0,1 0 0,-1 0-1,1 0 1,-1-1 0,1 1-1,-1 0 1,1 0 0,-1-1-1,1 1 1,-1 0 0,1-1-1,-1 1 1,1 0 0,-1-1-1,0 1 1,1-1 0,-1 1-1,1-1 1,18-23-959,-14 18 568,19-24-1068,-8 13 90,16-26 1,6-29-2399</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4:41.635"/>
    </inkml:context>
    <inkml:brush xml:id="br0">
      <inkml:brushProperty name="width" value="0.035" units="cm"/>
      <inkml:brushProperty name="height" value="0.035" units="cm"/>
    </inkml:brush>
  </inkml:definitions>
  <inkml:trace contextRef="#ctx0" brushRef="#br0">52 1 26230,'-14'47'263,"2"0"1,3 1 0,1 0 0,3 1 0,1-1 0,5 68 0,-1-115-262,6 54-27,-6-52 28,0-1 0,1 1 0,0 0 1,0-1-1,-1 1 0,2 0 0,-1-1 0,0 1 0,0-1 0,1 0 1,-1 1-1,1-1 0,0 0 0,0 0 0,0 0 0,4 3 0,-5-4 10,0-1 0,0 0 0,0 1 0,0-1 0,0 0 0,0 0 0,0 0 0,0 0 0,0 0 0,0 0 0,0 0 0,1 0 0,-1-1 0,0 1 0,0 0 0,0-1 0,0 1 0,0 0 0,0-1 0,-1 1 0,1-1 0,0 0 0,0 1 0,0-1 0,0 0 0,-1 1 0,1-1 0,0 0 0,0 0 0,0-1 0,18-29 228,-14 18-196,0 0-1,-1 0 0,-1 0 0,0-1 0,-1 1 0,0-1 0,-1 1 0,-1-1 1,0 0-1,-1 1 0,-4-24 0,5 35-31,0 0-1,-1-1 1,1 1-1,-1 0 1,1 0 0,-1 0-1,0 0 1,0 0-1,0 0 1,0 1 0,0-1-1,-2-2 1,3 4-10,-1 0 1,1 0-1,0 0 1,-1 0-1,1 0 1,0 0-1,-1 0 0,1 0 1,-1 0-1,1 0 1,0 0-1,-1 1 1,1-1-1,0 0 1,-1 0-1,1 0 0,0 1 1,-1-1-1,1 0 1,0 0-1,0 1 1,-1-1-1,1 0 0,0 0 1,0 1-1,-1-1 1,1 0-1,0 1 1,0-1-1,0 0 1,0 1-1,-1-1 0,1 1 1,0-1-1,0 0 1,0 1-1,-3 7 10,1 0 0,0 0-1,0 1 1,0 12 0,1-3-17,1 0 0,1 0 0,5 31 0,-5-43 3,0-1 0,0 1 0,0-1 0,1 0 1,0 0-1,0 0 0,1 0 0,-1 0 0,1 0 0,0 0 0,1-1 0,-1 0 1,1 1-1,0-1 0,0-1 0,7 7 0,-8-9 2,1 1-1,0 0 1,-1-1 0,1 0 0,0 0-1,0 0 1,0 0 0,0-1-1,0 0 1,0 0 0,-1 0-1,1 0 1,0 0 0,0-1 0,0 1-1,0-1 1,0 0 0,0-1-1,-1 1 1,1-1 0,5-2 0,2-2 13,0-1 1,-1 0 0,0 0 0,0-1-1,11-12 1,-18 18 13,-11 14 4,3-6-24,1 3 4,-1 1 0,2-1 0,-1 1 0,2 0 1,-3 10-1,4-16-10,1 0 1,0 0-1,0 0 0,0-1 1,0 1-1,0 0 1,2 6-1,-2-8-2,1-1 0,-1 0-1,1 1 1,0-1 0,-1 1 0,1-1-1,0 0 1,0 1 0,0-1-1,0 0 1,0 0 0,0 0-1,0 0 1,0 0 0,1 0 0,-1 0-1,0 0 1,3 1 0,-2-1 1,-1-1 0,1 1 0,-1-1 0,1 0 0,-1 0 0,1 0 0,-1 1-1,1-1 1,-1-1 0,1 1 0,-1 0 0,1 0 0,-1 0 0,0-1 0,1 1 0,-1-1 0,1 1 0,-1-1 0,0 0 0,1 0 0,-1 1 0,0-1 0,0 0 0,0 0 0,1 0 0,-1 0 0,0 0 0,0-1 0,-1 1 0,1 0 0,1-3 0,2-1-39,-1-1 1,1 0 0,-2 0-1,1-1 1,3-10-1,-1-7-1258,-1-1 1,1-43-1,2-10-3304,-4 70 3517,0 14 674,-1 18 330,-5-14 169,0 0-1,-8 18 1,7-18-3,4-9-76,-1 0-1,1 0 1,0 0-1,0 0 0,-1 0 1,1 0-1,0 0 1,0 0-1,0 0 0,0 1 1,0-1-1,0 0 1,1 0-1,-1 0 1,0 0-1,1 0 0,-1 0 1,0 0-1,1 0 1,-1 0-1,1 0 0,0 0 1,-1 0-1,1 0 1,0 0-1,0 0 1,27 19 299,-12-9 45,-13-8-125,0 0 0,0 1-1,0-1 1,0 1 0,-1-1-1,1 1 1,-1 0 0,2 5-1,-3-8-27,-1 1 0,1-1-1,-1 1 1,1-1-1,-1 1 1,0 0 0,1-1-1,-1 1 1,0 0-1,0-1 1,0 1 0,-1-1-1,1 1 1,0 0-1,-1-1 1,1 1-1,0-1 1,-1 1 0,0-1-1,1 1 1,-1-1-1,0 1 1,-1 1 0,2-2-157,0-1 1,1 1 0,-1 0 0,0-1 0,1 1-1,-1 0 1,0-1 0,1 1 0,-1 0 0,1-1-1,-1 1 1,1-1 0,-1 1 0,1-1 0,0 1 0,-1-1-1,1 1 1,0-1 0,-1 0 0,1 1 0,0-1-1,1 1 1,1 0-46,1-1-1,0 1 0,0 0 1,-1-1-1,1 0 1,0 0-1,0 0 1,0 0-1,0-1 1,-1 1-1,1-1 0,0 0 1,-1 0-1,1 0 1,0-1-1,-1 1 1,0-1-1,1 0 0,-1 0 1,0 0-1,0 0 1,0-1-1,0 1 1,0-1-1,2-3 0,2-1 8,-1 0-1,0-1 0,0 1 0,-1-1 1,0-1-1,0 1 0,-1-1 0,6-14 1,-9 20-34,-4 9-3111,1-5 2488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17.427"/>
    </inkml:context>
    <inkml:brush xml:id="br0">
      <inkml:brushProperty name="width" value="0.025" units="cm"/>
      <inkml:brushProperty name="height" value="0.025" units="cm"/>
    </inkml:brush>
  </inkml:definitions>
  <inkml:trace contextRef="#ctx0" brushRef="#br0">18 0 5509,'0'0'18802,"-10"65"-16848,10-26 32,-1 8-385,-2 6-704,2 2-192,-1 4-449,2 0-224,0-5 0,0-6-641,3-11-1697,7-12-2242,5-16-2787</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4:41.900"/>
    </inkml:context>
    <inkml:brush xml:id="br0">
      <inkml:brushProperty name="width" value="0.035" units="cm"/>
      <inkml:brushProperty name="height" value="0.035" units="cm"/>
    </inkml:brush>
  </inkml:definitions>
  <inkml:trace contextRef="#ctx0" brushRef="#br0">5 2 23461,'0'-1'3313,"0"22"-2657,0 11-168,-4 6-32,5 17-80,5 5-80,-1 6-160,10 6-48,2-1-88,7 2 16,5-8 40,-5-8-8,-4-20-704,-2-9-856</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4:42.104"/>
    </inkml:context>
    <inkml:brush xml:id="br0">
      <inkml:brushProperty name="width" value="0.035" units="cm"/>
      <inkml:brushProperty name="height" value="0.035" units="cm"/>
    </inkml:brush>
  </inkml:definitions>
  <inkml:trace contextRef="#ctx0" brushRef="#br0">19 36 30615,'0'0'272,"0"-1"-496,0-1-241,-18-31-1359</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4:42.620"/>
    </inkml:context>
    <inkml:brush xml:id="br0">
      <inkml:brushProperty name="width" value="0.035" units="cm"/>
      <inkml:brushProperty name="height" value="0.035" units="cm"/>
    </inkml:brush>
  </inkml:definitions>
  <inkml:trace contextRef="#ctx0" brushRef="#br0">0 99 29502,'164'-31'503,"1"6"-1,232-4 0,332 55-474,-640-19-24,428 28-2,-396-32-1,-1-7 1,150-22-1,-243 22-76,0-1 0,49-17 1,-76 22 56,1 0 0,-1 0 0,1 0 0,-1 0 0,1 0 0,-1 0 0,0 0 1,1 0-1,-1-1 0,1 1 0,-1 0 0,1 0 0,-1 0 0,0-1 1,1 1-1,-1 0 0,0-1 0,1 1 0,-1 0 0,0 0 0,1-1 0,-1 1 1,0-1-1,0 1 0,0 0 0,1-1 0,-1 1 0,0-1 0,0 1 0,0 0 1,0-1-1,0 1 0,1-1 0,-1 1 0,0-1 0,0 1 0,0-1 1,0 1-1,-1-1 0,-12-10-1532</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4:44.177"/>
    </inkml:context>
    <inkml:brush xml:id="br0">
      <inkml:brushProperty name="width" value="0.035" units="cm"/>
      <inkml:brushProperty name="height" value="0.035" units="cm"/>
    </inkml:brush>
  </inkml:definitions>
  <inkml:trace contextRef="#ctx0" brushRef="#br0">24 517 18972,'-24'35'3933,"24"-35"-3911,0 0 0,0 0 0,0 0 1,0 0-1,0 0 0,0 0 0,1 0 0,-1 1 0,0-1 1,0 0-1,0 0 0,0 0 0,0 0 0,0 0 0,0 0 1,0 0-1,0 0 0,1 0 0,-1 0 0,0 0 1,0 0-1,0 1 0,0-1 0,0 0 0,0 0 0,0 0 1,1 0-1,-1 0 0,0 0 0,0 0 0,0 0 0,0 0 1,0 0-1,0 0 0,1 0 0,-1 0 0,0-1 0,0 1 1,0 0-1,0 0 0,0 0 0,0 0 0,0 0 1,0 0-1,1 0 0,-1 0 0,0 0 0,0 0 0,0 0 1,0 0-1,0-1 0,0 1 0,0 0 0,0 0 0,0 0 1,0 0-1,0 0 0,0 0 0,0 0 0,0 0 0,1-1 1,10-7 254,43-51 662,-2-1-1,-3-2 1,52-89-1,-14-11 256,-63 114-897,-41 86-265,2 2-1,-11 49 0,5-17-3,20-71-30,-48 181-1629,46-148-478</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4:44.640"/>
    </inkml:context>
    <inkml:brush xml:id="br0">
      <inkml:brushProperty name="width" value="0.035" units="cm"/>
      <inkml:brushProperty name="height" value="0.035" units="cm"/>
    </inkml:brush>
  </inkml:definitions>
  <inkml:trace contextRef="#ctx0" brushRef="#br0">99 36 23693,'-10'25'210,"-27"77"594,33-89-702,1 0 0,0 0 1,1 0-1,0 0 0,1 24 0,1-35-97,0-1 0,0 0 0,0 0 0,0 0 0,1 0 0,-1 1 0,0-1 0,1 0 0,-1 0 0,1 0 0,-1 0 0,1 0 0,0 0 0,-1 0 0,1 0 1,0 0-1,0-1 0,0 1 0,-1 0 0,1 0 0,0-1 0,0 1 0,0 0 0,0-1 0,0 1 0,0-1 0,1 1 0,-1-1 0,0 0 0,0 1 0,0-1 0,2 0 0,4 1 59,-1-1 1,1 0-1,0 0 1,11-2-1,3 0 99,-10 2-116,1 1 0,-1 0 0,0 1 1,1 0-1,-1 1 0,0 0 0,-1 1 0,12 5 1,-18-7-32,0 0 1,0 0-1,-1 1 0,1 0 1,-1-1-1,1 1 1,-1 0-1,0 0 1,0 1-1,3 5 0,-4-6 16,-1-1 0,0 1 0,1 0-1,-1 0 1,-1 0 0,1-1-1,0 1 1,-1 0 0,0 0 0,1 0-1,-1 0 1,0 0 0,-1 0-1,1 0 1,0 0 0,-1 0-1,-1 3 1,-1 4 73,-1-1-1,0 0 0,-1 0 1,0-1-1,0 0 1,-1 1-1,0-2 0,0 1 1,-14 12-1,7-8 68,0-1 0,-1 0 0,-1-1-1,-28 15 1,38-22-115,-1-1 0,1 1-1,-1-1 1,0 0 0,0 0 0,0-1 0,0 0-1,0 0 1,0-1 0,0 1 0,-9-2-1,13 1-41,0 0-1,0-1 1,0 0-1,0 1 0,0-1 1,0 0-1,0 0 1,1 0-1,-1 0 0,0 0 1,0 0-1,1-1 1,-1 1-1,1 0 0,-2-3 1,1 2-9,0-1 0,1 0-1,-1 0 1,1 0 0,0 0 0,-1 0 0,2 0 0,-1 0 0,0 0 0,1 0 0,-1-1 0,1-4-1,0-7-3,1 0-1,1 0 0,0-1 0,1 1 0,0 0 0,2 1 0,-1-1 1,2 1-1,8-16 0,1 0-4,2 1 0,1 1 0,25-31 0,-31 46 4,26-24 0,-27 28 2,-1 0 1,0-1 0,17-21-1,-26 29 1,0 0-1,0 0 0,0 0 0,0 0 1,0 0-1,-1 0 0,1 0 0,0 0 1,-1 0-1,0 0 0,1 0 0,-1 0 1,0-1-1,0 1 0,0 0 0,0 0 1,-1 0-1,1 0 0,-1 0 0,1 0 1,-1 0-1,-1-2 0,-1-4-607,-1 2 0,0-1 1,-1 0-1,-8-9 0,11 14 254,-8-11-1677</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4:44.922"/>
    </inkml:context>
    <inkml:brush xml:id="br0">
      <inkml:brushProperty name="width" value="0.035" units="cm"/>
      <inkml:brushProperty name="height" value="0.035" units="cm"/>
    </inkml:brush>
  </inkml:definitions>
  <inkml:trace contextRef="#ctx0" brushRef="#br0">136 0 24021,'0'0'2465,"-4"10"-1641,-7 20-416,-2 7-168,-5 14-200,3 3-24,-2 8-8,-2 2-8,2 2 24,4-3-16,6-11 8,5-11-256,11-21-816,1-10-345,1-20 1721</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4:45.421"/>
    </inkml:context>
    <inkml:brush xml:id="br0">
      <inkml:brushProperty name="width" value="0.035" units="cm"/>
      <inkml:brushProperty name="height" value="0.035" units="cm"/>
    </inkml:brush>
  </inkml:definitions>
  <inkml:trace contextRef="#ctx0" brushRef="#br0">1 486 24149,'20'9'135,"1"0"-1,0-1 0,1-2 1,42 8-1,-56-13-124,0 0-1,0-1 1,0 0-1,0 0 1,0-1-1,0 0 1,0 0-1,0-1 1,0 0-1,-1 0 1,1-1-1,-1 0 1,1 0-1,-1-1 1,0 0-1,0 0 1,7-7-1,8-10 91,-1-1 0,-1-1 0,-1-1 0,16-27 0,-5 8 37,50-79 132,-69 102-243,-1 0 0,0-1-1,-2 0 1,8-32 0,-10 16 37,-6 36-58,0 1 1,1-1 0,-1 1-1,-1-1 1,1 1 0,0-1 0,0 0-1,0 1 1,0-1 0,0 1 0,0-1-1,-1 1 1,1-1 0,0 1-1,0-1 1,-1 1 0,1-1 0,0 1-1,-1 0 1,1-1 0,0 1-1,-1-1 1,1 1 0,-1 0 0,1-1-1,-1 1 1,1 0 0,-1-1 0,1 1-1,-1 0 1,1 0 0,-1 0-1,1-1 1,-1 1 0,1 0 0,-2 0-1,0 0 14,0 0 0,0 1 0,0-1 0,0 0-1,0 1 1,0-1 0,0 1 0,0 0 0,-2 1 0,-12 7 62,1 1 0,-1 0 1,2 2-1,-1-1 0,-17 21 1,-60 75-10,3 20-43,79-110-18,0 1 1,1 1 0,1-1-1,0 2 1,-5 26-1,12-42-8,0 1 0,0-1-1,0 1 1,1 0-1,0 0 1,0-1-1,1 1 1,-1 0-1,2 5 1,-1-8-2,-1-1 1,1 0-1,-1 1 1,1-1-1,0 0 1,-1 1-1,1-1 1,0 0-1,0 0 1,0 1-1,0-1 1,0 0-1,0 0 1,1 0 0,-1 0-1,0-1 1,0 1-1,1 0 1,-1 0-1,1-1 1,-1 1-1,0-1 1,1 1-1,-1-1 1,1 0-1,-1 1 1,1-1-1,-1 0 1,3 0-1,5-1 31,1 0-1,-1 0 1,1 0 0,-1-1-1,0-1 1,0 0-1,14-6 1,62-35 213,-53 26-157,-6 3-25,-17 9-21,1 0 0,-1 1 0,1 0 0,1 0 0,15-4 1,-26 9-39,0 0-1,0 0 1,0 0 0,1 0 0,-1 0 0,0 0 0,0 0-1,0 0 1,1 0 0,-1 0 0,0 0 0,0 0 0,0 0-1,1 0 1,-1 1 0,0-1 0,0 0 0,0 0 0,0 0 0,1 0-1,-1 0 1,0 0 0,0 0 0,0 1 0,0-1 0,1 0-1,-1 0 1,0 0 0,0 0 0,0 1 0,0-1 0,0 0 0,0 0-1,0 0 1,0 1 0,1-1 0,-1 0 0,0 0 0,0 0-1,0 1 1,0-1 0,0 0 0,0 0 0,-1 12 89,0-9-65,-38 220 383,39-220-453,-1 2-102,0 1-1,0-1 0,0 0 0,1 0 0,1 9 0,-1-12-1152</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4:45.901"/>
    </inkml:context>
    <inkml:brush xml:id="br0">
      <inkml:brushProperty name="width" value="0.035" units="cm"/>
      <inkml:brushProperty name="height" value="0.035" units="cm"/>
    </inkml:brush>
  </inkml:definitions>
  <inkml:trace contextRef="#ctx0" brushRef="#br0">15 361 14771,'-1'2'415,"-12"20"4943,13-14-2841,1-8-2451,-1 0 0,1 1 0,0-1 0,0 0 1,-1 0-1,1 0 0,0 0 0,-1 0 0,1 0 0,0 0 1,0 0-1,-1 0 0,1-1 0,0 1 0,-1 0 0,1 0 1,1-1-1,7-3 260,-1 0 0,1-1 0,-1 1 0,0-2 1,0 1-1,0-1 0,7-8 0,49-53 1340,-59 62-1559,157-196 1341,-124 152-1358,-22 30-68,-16 19-22,0 0 1,0 0-1,1 0 0,-1-1 0,0 1 0,0 0 0,0 0 0,0 0 0,0 0 0,1-1 0,-1 1 0,0 0 0,0 0 0,0 0 0,0 0 0,1 0 0,-1 0 0,0 0 0,0 0 0,0 0 0,1-1 0,-1 1 0,0 0 0,0 0 0,0 0 0,1 0 0,-1 0 0,0 0 0,0 0 1,0 0-1,1 1 0,-1-1 0,0 0 0,0 0 0,0 0 0,1 0 0,-1 0 0,0 0 0,0 0 0,0 0 0,0 0 0,1 1 0,-1-1 0,0 0 0,0 0 0,0 0 0,0 0 0,0 0 0,1 1 0,-1-1 0,2 13-7,-3 12 4,-2-1 0,0 0-1,-8 32 1,-27 76 41,25-92-28,4-12-7,3-10 3,0 1 0,1 0-1,1 1 1,-3 34 0,7-52-24,0-1 0,0 1 0,0-1 0,0 1 1,0-1-1,0 1 0,0-1 0,0 1 0,1-1 0,-1 1 1,1-1-1,-1 1 0,1-1 0,0 0 0,-1 1 0,1-1 1,0 0-1,0 0 0,2 2 0,-3-2-39,1-1 0,0 0-1,0 1 1,0-1 0,0 0 0,0 0-1,0 0 1,0 1 0,0-1 0,0 0-1,0-1 1,0 1 0,0 0 0,0 0-1,0 0 1,0 0 0,-1-1 0,1 1-1,0 0 1,0-1 0,0 1 0,1-2-1,4-1-339,0-1 0,-1-1 1,0 1-1,1-1 0,-1 0 0,-1 0 0,6-7 0,24-41-1501</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4:46.339"/>
    </inkml:context>
    <inkml:brush xml:id="br0">
      <inkml:brushProperty name="width" value="0.035" units="cm"/>
      <inkml:brushProperty name="height" value="0.035" units="cm"/>
    </inkml:brush>
  </inkml:definitions>
  <inkml:trace contextRef="#ctx0" brushRef="#br0">80 1 22829,'-11'26'570,"-3"7"298,-13 46 0,27-77-858,-1-1 0,1 1 0,-1 0 0,1-1 0,0 1 0,0-1 1,0 1-1,0 0 0,0-1 0,0 1 0,0-1 0,0 1 0,1 0 0,-1-1 1,0 1-1,1-1 0,0 1 0,-1-1 0,1 1 0,0-1 0,0 0 0,1 3 1,0-3-6,0 0-1,-1 1 1,1-1 0,0 0 0,0 0 0,0 0 0,0-1 0,0 1 0,1 0 0,-1-1 0,0 1 0,0-1 0,0 0 0,3 0 0,6 0 6,0 0 0,0-1 1,0-1-1,0 0 0,13-5 0,-10 3 32,-1-1-1,0-1 0,0 0 0,0-1 1,18-14-1,-26 18 11,0-1-1,0 0 1,0 0 0,0 0 0,-1-1 0,0 0 0,0 0-1,0 0 1,-1 0 0,0-1 0,0 1 0,0-1-1,0 0 1,2-10 0,-4 13 232,-5 5 19,0 1-264,1 0-1,-1 0 1,0 0-1,1 1 1,0 0-1,-1-1 1,1 1-1,1 0 0,-1 1 1,1-1-1,-3 5 1,-21 58 20,19-47-41,-2 4 290,1 0 0,1 1 0,1 0 0,1 0 1,1 1-1,-1 25 0,2-52 94,-174-53 310,174 53-757,3-1-167,0 0 0,0 0 0,0 0-1,0 0 1,0-1 0,1 1 0,-1 0-1,1 0 1,1-3 0,11-12-988</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4:46.573"/>
    </inkml:context>
    <inkml:brush xml:id="br0">
      <inkml:brushProperty name="width" value="0.035" units="cm"/>
      <inkml:brushProperty name="height" value="0.035" units="cm"/>
    </inkml:brush>
  </inkml:definitions>
  <inkml:trace contextRef="#ctx0" brushRef="#br0">104 0 28302,'-6'19'392,"-1"20"-328,-3 9 0,-9 18 56,-1 5 16,2-4-40,2-4-16,12-10-56,1-6 0,6-14 0,1-7 40,5-19-240,3-12-304,0-24-1008,-2-10-665,-9-17-2328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17.769"/>
    </inkml:context>
    <inkml:brush xml:id="br0">
      <inkml:brushProperty name="width" value="0.025" units="cm"/>
      <inkml:brushProperty name="height" value="0.025" units="cm"/>
    </inkml:brush>
  </inkml:definitions>
  <inkml:trace contextRef="#ctx0" brushRef="#br0">223 0 16015,'0'0'2114,"28"49"320,-8-17 353,6 6-1185,-1 7-385,-2 5-32,-5 2-288,-7 7-385,-10 3-159,-1 4-33,-21 5-128,-13 5-128,-15 0-32,-7 1-160,-13-3-1890,-3-9-2018,-2-11-4228</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4:46.948"/>
    </inkml:context>
    <inkml:brush xml:id="br0">
      <inkml:brushProperty name="width" value="0.035" units="cm"/>
      <inkml:brushProperty name="height" value="0.035" units="cm"/>
    </inkml:brush>
  </inkml:definitions>
  <inkml:trace contextRef="#ctx0" brushRef="#br0">0 387 22749,'4'5'77,"0"-1"-1,0-1 1,0 1 0,0 0-1,1-1 1,-1 0 0,1 0-1,0 0 1,0-1 0,0 1-1,0-1 1,0-1 0,0 1-1,1-1 1,-1 0 0,6 1-1,-4-2-15,0 0 0,0 0 0,0-1-1,0 0 1,0 0 0,0-1 0,-1 0 0,1 0-1,0 0 1,-1-1 0,0 0 0,9-6 0,0-1 170,-1 0 1,0-2-1,-1 0 1,0 0 0,-1-1-1,0-1 1,11-17-1,-4 2 200,-1-1 1,23-52-1,-35 70-384,-1-1-1,-1 0 1,0 0 0,-1 0 0,-1-1 0,2-16 0,-4 27-42,0 1 1,0-1-1,0 0 0,0 0 1,-1 1-1,1-1 1,-1 0-1,1 1 1,-1-1-1,-2-3 1,3 5-5,-1 0 1,1 1 0,-1-1 0,1 0 0,-1 1 0,0-1 0,1 0 0,-1 1-1,0-1 1,1 1 0,-1-1 0,0 1 0,1-1 0,-1 1 0,0 0 0,0-1 0,0 1-1,0 0 1,1 0 0,-1-1 0,0 1 0,-1 0 0,-2 1-1,1-1 1,0 1-1,0 0 0,0 0 1,0 1-1,0-1 1,0 0-1,0 1 0,0 0 1,1 0-1,-1 0 0,1 0 1,-1 0-1,1 0 1,0 1-1,-3 2 0,-12 15 10,1 1 1,1 1-1,1 0 0,0 0 0,2 2 0,1-1 0,1 2 0,0-1 0,-10 49 0,19-67-3,1 0-1,-1 0 0,1 0 1,0 0-1,0 0 1,3 9-1,-3-13-5,0 0-1,1 0 1,0 0 0,0 0-1,-1 0 1,1 0 0,0 0-1,0 0 1,1-1 0,-1 1-1,0 0 1,1-1 0,-1 1-1,1-1 1,-1 1 0,1-1-1,0 0 1,-1 0 0,1 0-1,0 0 1,0 0 0,0 0-1,2 1 1,3-1 1,1 1 0,-1-1 0,0-1 0,1 1 0,-1-1 0,1-1-1,-1 1 1,15-4 0,64-20 30,-44 11-11,-30 10-14,-5 1-2,0 0 0,-1 0 1,1 1-1,0 0 0,0 0 0,11 0 0,-18 1-6,1 0 0,-1 0 0,0 0 1,1 1-1,-1-1 0,1 0 0,-1 0 0,0 0 0,1 0 0,-1 0 0,1 1 0,-1-1 1,0 0-1,1 0 0,-1 1 0,0-1 0,1 0 0,-1 0 0,0 1 0,0-1 0,1 0 0,-1 1 1,0-1-1,0 0 0,0 1 0,1-1 0,-1 1 0,0-1 0,0 0 0,0 1 0,0-1 1,0 1-1,0-1 0,0 0 0,0 1 0,0-1 0,0 1 0,0-1 0,0 1 0,-7 17 8,-5 4-139,-25 32 1,-6-6-1089</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4:49.184"/>
    </inkml:context>
    <inkml:brush xml:id="br0">
      <inkml:brushProperty name="width" value="0.035" units="cm"/>
      <inkml:brushProperty name="height" value="0.035" units="cm"/>
    </inkml:brush>
  </inkml:definitions>
  <inkml:trace contextRef="#ctx0" brushRef="#br0">395 198 11899,'-2'-6'1230,"0"1"0,0 0 1,-1-1-1,1 1 1,-1 1-1,-1-1 0,1 0 1,-1 1-1,-5-6 1,7 9-306,-4 1 958,1 1-1757,0 0 1,0 1-1,1-1 0,-1 1 1,1 0-1,-1 0 0,1 0 1,-7 6-1,-37 30 299,29-22-323,-8 6-64,1 1 0,2 1-1,0 1 1,1 1-1,-24 39 1,38-51-39,0 0 0,1 1-1,1 0 1,1 1 0,0 0 0,1 0 0,0 0 0,1 0 0,1 1-1,1-1 1,1 1 0,0 0 0,1 18 0,1-27-1,0-1 0,0 1 0,1 0 0,0-1 0,0 0 0,7 14 0,-8-18 0,1 0 0,0 0 0,0 0 0,0 0 0,0 0 0,1 0 0,-1-1 0,1 1 0,0-1 0,0 0 0,-1 0 0,1 0 0,0 0 0,1 0 0,-1-1 0,0 1 0,4 0 0,0 0-35,-1-1-1,1-1 1,0 1-1,-1-1 1,1 0-1,0 0 1,-1-1-1,1 0 0,-1 0 1,1-1-1,-1 1 1,7-4-1,8-3-293,-1-2-1,23-13 1,-13 5-402,-1-1 1,-1-1 0,43-41 0,-56 46 250,-1 0 0,0 0 0,-2-2 0,0 0 0,0 0 0,-2-1 0,13-28 0,-20 39 164,-1 0 0,0-1 0,0 1 0,-1-1-1,0 1 1,0-1 0,-1-10 0,0 14 160,0 1 0,0-1 0,-1 1-1,1 0 1,-1-1 0,0 1 0,0 0 0,0-1 0,0 1 0,-1 0 0,0 0 0,1 0 0,-1 0 0,0 0 0,0 1 0,0-1 0,-5-4 0,6 7 142,1-1 0,-1 1 0,0-1 0,0 0 0,1 1 1,-1-1-1,0 1 0,0 0 0,0-1 0,0 1 0,0 0 0,0-1 0,0 1 0,0 0 0,0 0 0,0 0 1,0 0-1,0 0 0,0 0 0,0 0 0,1 0 0,-1 0 0,0 0 0,0 1 0,0-1 0,0 0 1,0 1-1,0-1 0,0 1 0,0-1 0,1 1 0,-1-1 0,0 1 0,0-1 0,0 1 0,1 0 1,-1-1-1,1 1 0,-1 0 0,0 0 0,1 0 0,-1-1 0,1 1 0,0 0 0,-1 1 0,-2 5 77,0-1 0,1 0 0,0 0 0,0 1-1,-1 8 1,1-1 263,0-1 0,1 1 0,0 0 0,1-1 0,1 1 0,0 0 0,1-1 0,0 1 0,1-1 0,5 16 0,-6-27-156,-1 1 1,1-1 0,0 1-1,0-1 1,-1 0 0,2 0-1,-1 0 1,0 0 0,0 0-1,1 0 1,-1-1 0,1 1-1,-1-1 1,1 0 0,0 1-1,-1-1 1,1 0 0,0-1-1,0 1 1,0 0 0,0-1 0,-1 0-1,1 0 1,0 0 0,0 0-1,0 0 1,0 0 0,0-1-1,4 0 1,1-1 132,0 0 1,-1 0-1,1-1 1,0 1-1,-1-2 1,0 1-1,0-1 1,0 0-1,11-9 1,-13 9-177,0-1 1,0 0 0,0 0 0,-1 0-1,0-1 1,0 1 0,0-1 0,-1 0-1,1 0 1,-2-1 0,1 1 0,-1 0 0,0-1-1,0 0 1,0 1 0,-1-1 0,0 0-1,-1 0 1,0-9 0,0 14-106,0 1 0,0 0 0,0-1 0,-1 1 0,1 0 0,0 0 0,-1 0 0,1-1 1,-1 1-1,1 0 0,-1 0 0,0 0 0,0 0 0,-1-1 0,2 1-11,-1 1 0,1 0 0,-1-1 0,1 1 0,-1 0 0,1 0 0,-1-1 0,1 1 0,-1 0 0,1 0 0,-1 0 0,0 0 0,1 0 0,-1 0 0,1 0 0,-1 0 0,0 0 0,1 0 0,-1 0 1,1 0-1,-1 0 0,0 1 0,-2 0 1,0 1 0,1 0 0,-1-1 0,1 1 0,-1 0 0,1 0 0,0 0 0,0 1 0,0-1 0,0 1 0,-2 2 0,-10 17-5,1 1-1,2 0 0,0 1 0,1 0 1,2 0-1,0 1 0,2 0 0,1 1 1,-3 29-1,8-50-4,0 0 0,0 0 0,0 0-1,1 0 1,-1 0 0,3 8 0,-2-12-1,-1 0 1,1 0-1,-1 0 1,1 0-1,-1 1 0,1-1 1,0 0-1,-1 0 1,1 0-1,0-1 0,0 1 1,0 0-1,0 0 1,0 0-1,0-1 0,0 1 1,0 0-1,0-1 1,0 1-1,0-1 0,0 1 1,0-1-1,0 1 1,1-1-1,-1 0 0,0 0 1,0 0-1,0 0 1,1 0-1,-1 0 0,0 0 1,0 0-1,2 0 1,3-2-2,1 0 0,-1 0 0,0 0 1,-1 0-1,1-1 0,0 0 1,8-6-1,38-32 0,-43 34 3,62-58 27,18-15 13,-89 80-41,0-1 1,1 1-1,-1 0 0,0-1 0,1 1 0,-1 0 0,0 0 0,0-1 0,1 1 0,-1 0 0,0 0 0,1 0 0,-1-1 0,1 1 1,-1 0-1,0 0 0,1 0 0,-1 0 0,0 0 0,1 0 0,-1 0 0,1 0 0,-1 0 0,0 0 0,1 0 0,-1 0 1,1 0-1,-1 0 0,0 0 0,1 0 0,-1 0 0,1 0 0,-1 1 0,0-1 0,1 0 0,-1 0 0,0 0 0,1 1 1,-1-1-1,0 0 0,0 0 0,1 1 0,-1-1 0,0 0 0,0 1 0,1-1 0,-1 1 0,4 22-110,-2-11-101,-1-7-20,0 0 0,0-1 0,1 1 0,0-1 0,0 0 1,0 1-1,0-1 0,4 4 0,-5-7 117,0 0 0,0 0 0,0 0 0,0 0 0,0 0 0,0 0 1,0 0-1,1 0 0,-1-1 0,0 1 0,1 0 0,-1-1 0,0 1 0,1-1 0,-1 0 0,1 1 1,-1-1-1,0 0 0,1 0 0,-1 0 0,1 0 0,-1 0 0,1 0 0,-1 0 0,1-1 0,-1 1 1,0 0-1,1-1 0,-1 1 0,0-1 0,1 0 0,-1 1 0,2-2 0,8-5-100,-1-1 0,1 0 0,-2 0-1,1-1 1,-1 0 0,0-1 0,8-11 0,51-82 387,-65 99-174,18-33 215,-1 0 0,-1-1 0,-3-1 0,-1-1 0,-1 0 0,-3-1 1,-1-1-1,4-45 0,-44 175-108,-29 66 179,-4 15 520,60-158-743,0 0 0,1 1 0,1-1 0,-1 22 1,2-30-57,0 0 0,0 0 0,1-1 0,-1 1 0,1 0 1,0-1-1,-1 1 0,1-1 0,1 1 0,-1-1 0,2 4 1,-2-5-6,0 0 0,0 0 1,0 0-1,0 0 0,0 0 0,1 0 1,-1 0-1,0 0 0,1-1 1,-1 1-1,0 0 0,1-1 1,-1 1-1,1-1 0,-1 0 1,1 1-1,-1-1 0,1 0 1,-1 0-1,1 0 0,-1 0 0,2 0 1,1-1 10,0 0 1,0 0-1,1 0 1,-1 0 0,-1-1-1,1 1 1,0-1-1,0 0 1,-1 0 0,1-1-1,-1 1 1,1-1-1,-1 0 1,0 0-1,0 0 1,0 0 0,-1 0-1,1 0 1,-1-1-1,0 0 1,0 1-1,3-7 1,-3 6-1,0 0-1,-1 0 1,1-1-1,-1 1 1,0-1-1,0 1 1,0-1-1,-1 1 1,0-1-1,0 0 1,0 1-1,0-1 1,-1 0-1,1 1 1,-1-1-1,0 1 1,-1-1-1,1 1 1,-1 0-1,-2-5 1,4 8-12,0 1 1,0 0 0,-1-1 0,1 1 0,0 0 0,0 0 0,0-1-1,0 1 1,0 0 0,0-1 0,-1 1 0,1 0 0,0 0-1,0-1 1,0 1 0,-1 0 0,1 0 0,0 0 0,0-1 0,0 1-1,-1 0 1,1 0 0,0 0 0,-1 0 0,1 0 0,0 0 0,0-1-1,-1 1 1,1 0 0,0 0 0,-1 0 0,1 0 0,0 0 0,-1 0-1,1 0 1,0 0 0,0 0 0,-1 0 0,1 0 0,0 1-1,-1-1 1,1 0 0,0 0 0,0 0 0,-1 0 0,1 0 0,0 1-1,0-1 1,-1 0 0,1 0 0,0 0 0,0 1 0,-1-1 0,1 0-1,0 1 1,-6 15-6,4-8-2,1 0 0,1 0 1,-1 0-1,1-1 0,1 1 0,-1 0 0,1 0 0,1-1 0,-1 1 0,6 12 0,-6-16 5,1 0 1,-1-1-1,1 1 0,0-1 0,1 1 0,-1-1 1,1 0-1,-1 0 0,1 0 0,0 0 0,0 0 1,0-1-1,0 1 0,1-1 0,-1 0 0,1 0 1,-1 0-1,1-1 0,0 1 0,0-1 0,0 0 1,6 1-1,-1-1 73,1 0 0,0-1 0,0 0 1,-1-1-1,1 0 0,0-1 0,-1 0 0,1 0 0,-1-1 1,1 0-1,-1-1 0,0 0 0,-1 0 0,1-1 0,8-7 1,-10 8 28,-1 0 1,0-1-1,-1 0 1,1 0 0,-1 0-1,0-1 1,0 0-1,0 0 1,-1 0 0,0-1-1,-1 1 1,1-1-1,-1 0 1,0 0 0,-1 0-1,0-1 1,0 1-1,0 0 1,-1-1 0,0-8-1,-1 14-87,0 0 1,0 0-1,0-1 0,-1 1 0,1 0 1,-1 0-1,1 0 0,-1 0 0,0-1 1,0 1-1,0 0 0,-1-2 0,2 4-12,0 0 0,-1-1 1,1 1-1,0 0 0,0 0 0,-1-1 0,1 1 0,0 0 0,-1 0 0,1 0 1,0 0-1,-1-1 0,1 1 0,0 0 0,0 0 0,-1 0 0,1 0 0,0 0 0,-1 0 1,1 0-1,-1 0 0,1 0 0,0 0 0,-1 0 0,1 0 0,0 0 0,-1 0 1,1 0-1,-2 1-2,1 0 0,0 0 0,0-1 1,0 1-1,0 0 0,1 0 0,-1 0 1,0 0-1,0 0 0,0 0 0,1 0 1,-2 2-1,-3 7 2,1 1-1,-1-1 1,2 1 0,-1 0-1,2 0 1,-1 1 0,-1 19-1,4-30 0,0 0-1,0 0 0,0 0 0,-1 0 1,1 1-1,0-1 0,1 0 0,-1 0 1,0 0-1,0 0 0,0 0 1,1 1-1,-1-1 0,0 0 0,1 0 1,-1 0-1,1 0 0,-1 0 1,1 0-1,0 0 0,-1 0 0,1 0 1,0-1-1,0 1 0,0 0 0,1 1 1,0-2-2,0 1 0,-1-1 0,1 0 0,0 0 0,-1 0 0,1 0 0,0 0 0,0 0 0,-1 0 0,1-1 0,0 1 0,-1 0 0,1-1 0,0 0 0,2-1 0,6-3-1,1-1-1,-1 0 0,17-15 1,-8 5 37,34-36 0,-52 50-18,-1 5-8,-3 37-15,2-31 5,0 1 0,0 0 1,1 0-1,0-1 0,1 1 0,0 0 0,0-1 0,4 15 0,-4-23 1,0 0 0,0 0 0,0 0 0,-1 1 0,1-1 0,0 0 0,0 0 0,1-1 0,-1 1 0,0 0 0,0 0 0,0 0 0,1-1 0,-1 1 0,0-1 0,0 1 0,1-1 0,-1 1 0,1-1 0,-1 0 0,0 0 0,1 0 0,-1 0 0,1 0 0,-1 0 0,0 0 0,1 0 0,-1 0 0,1-1 0,-1 1 0,0 0 0,1-1 0,-1 1 0,2-2 0,8-2-4,-1-1 0,1 0 0,10-7 0,-12 7 8,1-1 2,-5 3-4,-1 0 1,1 0-1,0 1 1,0 0-1,1 0 1,-1 0-1,0 0 1,1 1-1,8-2 1,-14 3-2,1 0-1,-1 0 1,1 0-1,0 0 1,-1 0-1,1 0 1,-1 1 0,1-1-1,0 0 1,-1 0-1,1 0 1,-1 0 0,1 1-1,-1-1 1,1 0-1,-1 1 1,1-1-1,-1 0 1,1 1 0,-1-1-1,1 0 1,-1 1-1,0-1 1,1 1 0,-1-1-1,0 1 1,1-1-1,-1 1 1,1 0 0,2 20-7,1 2 3,-4-22 4,0 0 0,1-1 0,-1 1 0,1-1 0,0 1 0,-1-1 0,1 1 0,-1-1 0,1 1 0,0-1 0,-1 1 0,1-1 0,0 0 0,0 1 0,-1-1 0,1 0 0,0 0 0,-1 0-1,1 0 1,0 1 0,0-1 0,0 0 0,-1 0 0,1 0 0,0-1 0,0 1 0,-1 0 0,1 0 0,1-1 0,7-2-2,-1 0-1,0 0 1,0-1 0,-1-1-1,1 1 1,-1-1 0,13-11 0,-2 3-1,193-156 15,-191 158-24,-20 11 11,0 0 1,0 0 0,0 1-1,1-1 1,-1 0-1,0 0 1,0 0 0,0 0-1,0 0 1,1 0-1,-1 0 1,0 0 0,0 0-1,0 0 1,0 0-1,0 0 1,1 0 0,-1 1-1,0-1 1,0 0-1,0 0 1,0 0-1,0 0 1,0 0 0,0 1-1,0-1 1,0 0-1,1 0 1,-1 0 0,0 0-1,0 0 1,0 1-1,0-1 1,0 0 0,0 0-1,0 0 1,0 0-1,0 1 1,0-1 0,0 0-1,0 0 1,0 0-1,0 0 1,0 1-1,-1-1 1,1 0 0,0 0-1,0 0 1,0 0-1,0 1 1,-17 33-42,11-24 35,-9 19 10,1 1-1,2 0 0,-15 54 1,23-67 3,0 1 0,2 0 0,0 0 0,1 0 1,0 1-1,2-1 0,0 0 0,5 24 1,4 1 11,0 1-21,-2-1-1,6 86 1,-14-117 3,0 0 0,0 0 0,-2-1 0,1 1 0,-2 0 0,1 0-1,-2-1 1,1 1 0,-2-1 0,1 0 0,-2 0 0,1-1 0,-1 0-1,-1 0 1,-13 16 0,16-21 12,-1-1-1,0 0 1,0 0-1,0 0 1,0-1-1,-1 1 1,-9 3-1,14-6-3,0-1 0,-1 1 0,1 0-1,-1-1 1,1 1 0,-1-1 0,1 0-1,-1 0 1,1 1 0,-1-1 0,0 0-1,1 0 1,-1-1 0,1 1 0,-1 0-1,1 0 1,-1-1 0,1 1 0,-1-1-1,1 1 1,-1-1 0,1 0 0,0 1-1,-1-1 1,1 0 0,0 0 0,-1 0-1,1 0 1,0 0 0,0 0 0,0 0-1,0-1 1,0 1 0,0 0 0,0-1-1,0-1 1,-2-4 17,1 1 0,0-1 0,0 0 0,1 0 0,0 0 0,0 0 0,1-1 0,0 1 0,0-9 1,12-66 62,-12 80-87,8-36 7,1 0 0,1 0 1,3 1-1,25-54 0,-30 75-20,1 0-1,0 0 1,2 1-1,-1 0 1,2 1 0,0 0-1,1 1 1,0 0-1,1 1 1,0 1-1,30-19 1,11 2-548,-2 3-1319</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7:47.851"/>
    </inkml:context>
    <inkml:brush xml:id="br0">
      <inkml:brushProperty name="width" value="0.035" units="cm"/>
      <inkml:brushProperty name="height" value="0.035" units="cm"/>
    </inkml:brush>
  </inkml:definitions>
  <inkml:trace contextRef="#ctx0" brushRef="#br0">1735 83 12643,'-85'-25'4179,"-140"-23"0,189 43-3640,1 2 0,-1 2-1,-1 1 1,1 2 0,1 1-1,-67 15 1,51-4-490,1 2 0,1 3 0,1 2 0,1 1 0,0 3 0,2 2 0,1 1 0,2 3 0,0 1 0,2 3 0,2 0 0,1 3 0,2 1 0,-42 62 0,-93 157-106,123-176 63,-48 114 0,73-141-4,2 2 1,3 0 0,-12 69 0,22-82-12,2-1-1,2 1 1,2 1 0,2-1 0,7 45-1,-3-56 2,2-1-1,1 0 0,2 0 0,0-1 0,3-1 0,0 0 0,2 0 1,22 32-1,-7-19-5,1-2 1,3-1 0,1-2-1,60 51 1,-23-29 6,2-4 0,2-3 0,3-4 0,2-3 0,2-4 0,1-3 0,154 48 0,-89-46 4,2-6-1,1-6 1,211 11 0,-253-35-7,0-5 0,0-5 0,0-5 0,-1-5-1,164-43 1,-142 16-8,-2-5 0,-2-6 0,171-99 1,328-256 27,-286 133 44,-279 218-40,-3-3 0,-3-2 0,58-85 1,-96 121 3,0-2 1,-2 0 0,-1 0-1,-1-2 1,-2 1 0,-1-1 0,-1-1-1,8-51 1,-14 59 36,-2 1 0,0-1 0,-1 1 0,-1-1 1,-2 1-1,0 0 0,-1 0 0,-1 0 0,-1 0 0,-1 1 1,-1 0-1,-1 0 0,-13-22 0,1 10 74,-2 1 1,-1 0-1,-1 2 0,-2 1 0,-1 1 1,-1 1-1,-2 1 0,0 2 1,-52-30-1,28 23 8,-1 2-1,-2 3 1,0 2 0,-2 3 0,-77-17 0,60 23-93,0 3 1,-1 4 0,-79 1 0,-235 31-1293,243-7-299</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7:49.563"/>
    </inkml:context>
    <inkml:brush xml:id="br0">
      <inkml:brushProperty name="width" value="0.035" units="cm"/>
      <inkml:brushProperty name="height" value="0.035" units="cm"/>
    </inkml:brush>
  </inkml:definitions>
  <inkml:trace contextRef="#ctx0" brushRef="#br0">1 44 17260,'7'0'2032,"91"-8"-686,54-1-735,430-9-342,-441 10-224,672 12 150,-361-7-186,34 2 916,-166 7-442,11 1-484,218-1 36,25 2 1,-327-3-34,116 12 5,-23 9 40,-274-26-43,54 0 3,126 15-1,-166-7 7,0-4 0,0-3 0,139-17 0,-59 5-3,183 10 0,-208 4-4,266 24 60,-328-13 415,-56-9-174,-1-1 1,2-1 0,-1-1 0,34 1-1,-48-4-295,0 1-1,0 0 0,0-1 0,0 1 1,0-1-1,0 0 0,-1 0 0,1 0 0,0-1 1,-1 1-1,6-4 1766</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8:01.858"/>
    </inkml:context>
    <inkml:brush xml:id="br0">
      <inkml:brushProperty name="width" value="0.035" units="cm"/>
      <inkml:brushProperty name="height" value="0.035" units="cm"/>
    </inkml:brush>
  </inkml:definitions>
  <inkml:trace contextRef="#ctx0" brushRef="#br0">1 0 12315,'0'4'297,"1"0"1,-1 0 0,1 0 0,0 0 0,0 0 0,1-1 0,-1 1 0,1 0-1,0-1 1,0 1 0,0-1 0,1 0 0,-1 0 0,1 0 0,-1 0-1,1 0 1,0 0 0,0-1 0,0 1 0,1-1 0,-1 0 0,1 0-1,6 3 1,5 2-12,0-1 0,0-1 0,0 0 0,26 4-1,11-2 144,102 3 0,52-16 179,73 1-385,44 38 67,-191-15-184,204 0 1,-138-28 772,30 0 109,-155 10-910,85 11 0,-40 5-44,232 19 46,-50-39-48,-211-3 5,118-23 0,-52 5 608,-105 20-497,0-3 1,-1-2-1,92-31 1,-125 34-120,-4 1-5,1 1 0,17-5-1,-27 10-24,-1-1 0,0 0-1,1 1 1,-1 0 0,1-1-1,0 1 1,-1 0-1,1 0 1,-1 1 0,1-1-1,-1 0 1,1 1 0,-1 0-1,0-1 1,1 1 0,-1 0-1,0 0 1,1 0-1,1 2 1,2 5 2032</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8:12.398"/>
    </inkml:context>
    <inkml:brush xml:id="br0">
      <inkml:brushProperty name="width" value="0.035" units="cm"/>
      <inkml:brushProperty name="height" value="0.035" units="cm"/>
    </inkml:brush>
  </inkml:definitions>
  <inkml:trace contextRef="#ctx0" brushRef="#br0">14 0 11482,'0'1'447,"-1"-1"0,0 0-1,0 1 1,0-1 0,0 1-1,1-1 1,-1 1-1,0 0 1,1-1 0,-1 1-1,0 0 1,1-1-1,-1 1 1,1 0 0,-1 0-1,1 0 1,-1 0-1,1-1 1,0 1 0,-1 0-1,1 0 1,0 0 0,0 1-1,0-1-316,0 1 0,1-1-1,-1 0 1,0 0 0,1 0-1,-1-1 1,1 1 0,-1 0 0,1 0-1,0 0 1,-1 0 0,1 0-1,0-1 1,0 1 0,0 0-1,0-1 1,0 2 0,6 2-177,-1-1 0,1 1 0,0-1 0,13 4 0,28 5 322,0-3-1,94 7 0,-79-10-238,125 6 123,0-7-1,218-23 1,187-57 1104,-530 66-1123,0 3-1,1 2 1,0 4 0,0 2-1,-1 2 1,69 15 0,-24 4-119,75 12-6,-156-32-3,-1-1 1,1-1-1,-1-1 0,51-7 0,-70 6-4,27-7 18,-32 8-22,0-1 1,0 1-1,1-1 0,-1 0 0,0 0 1,-1 0-1,1 0 0,0 0 0,0-1 1,0 1-1,-1-1 0,3-1 0,-4 3-2,0-1 0,0 1 0,0-1 0,0 1 0,0 0 0,0-1-1,0 1 1,0-1 0,0 1 0,0 0 0,0-1 0,0 1 0,0 0 0,0-1 0,0 1-1,0-1 1,0 1 0,-1 0 0,1-1 0,0 1 0,0 0 0,0-1 0,-1 1-1,1 0 1,0 0 0,0-1 0,-1 1 0,1 0 0,0 0 0,-1-1 0,1 1-1,0 0 1,-1 0 0,1 0 0,-1-1 0,1 1 0,0 0 0,-1 0 0,1 0-1,0 0 1,-1 0 0,0 0 0,-17-5-131,-5 2-492,-7 0-911</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8:33.076"/>
    </inkml:context>
    <inkml:brush xml:id="br0">
      <inkml:brushProperty name="width" value="0.035" units="cm"/>
      <inkml:brushProperty name="height" value="0.035" units="cm"/>
    </inkml:brush>
  </inkml:definitions>
  <inkml:trace contextRef="#ctx0" brushRef="#br0">1422 179 13195,'-29'-3'2507,"-37"-8"1,50 7-1979,0 1 0,-1 0 0,1 1 0,0 1 0,-1 1 0,1 0 0,-1 1 1,-18 4-1,8 3-321,0 1 0,1 1 1,0 2-1,-43 26 0,-89 69 237,157-106-442,-19 14 15,-43 32 160,-2-3 0,-91 47 0,147-87-151,-127 67 396,118-59-385,0 0 0,1 1 0,0 1 1,1 1-1,-16 19 0,-4 12-12,2 3 0,3 0 0,1 2 0,3 2 0,-27 73 0,44-102-11,2 0 0,0 0-1,2 0 1,1 1 0,0 0-1,2 0 1,1 0 0,1 0-1,1 1 1,2-1 0,0 0-1,1 0 1,12 42 0,47 111-9,10 33-3,-47-118-15,18 68 30,80 196 0,-95-290 8,3-2 1,60 93 0,-75-134-21,2-1 0,0-1 0,1 0 1,1-2-1,1 0 0,1-2 1,1 0-1,0-1 0,37 19 1,-23-18-7,1-3 0,0 0 0,64 13 0,124 14 12,-205-38-10,82 9-8,0-4 1,1-5-1,0-5 0,-1-3 0,0-6 0,0-4 0,173-46 1,237-103 17,-386 112-6,231-128 0,75-95 34,-389 241-34,0-1 0,-3-3 0,-1-1 0,39-49 0,-55 58 1,-2-2 1,-1-1-1,-1 0 0,-2-2 0,-1 0 1,22-67-1,-35 89 2,-1 0 0,0 0 0,-1 0 0,0 0 0,-1 0 1,0 0-1,-1-1 0,0 1 0,-1 0 0,0-1 0,-1 1 0,-1 0 0,0 0 0,-1 1 0,0-1 1,-9-18-1,-144-216 286,100 165-240,-101-168 7,-16-21-48,132 210 1,-4 2 0,-76-76-1,83 97 6,-2 2 0,-1 1 0,-2 2-1,-53-28 1,6 14 106,-1 4-1,-2 4 1,-193-50-1,93 46-76,-209-18 0,61 37-47,290 24-34,-1 2 0,1 2 1,1 3-1,-78 20 0,85-13-131,2 1 0,-53 29 1,-88 60-894</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8:45.435"/>
    </inkml:context>
    <inkml:brush xml:id="br0">
      <inkml:brushProperty name="width" value="0.035" units="cm"/>
      <inkml:brushProperty name="height" value="0.035" units="cm"/>
    </inkml:brush>
  </inkml:definitions>
  <inkml:trace contextRef="#ctx0" brushRef="#br0">2290 272 12267,'-40'-17'2391,"-1"1"1,-75-19 0,-22 9-693,-58-6-332,158 23-926,1-1 0,-1-2 0,-37-19 0,-54-22 496,107 46-866,-1 0-1,1 2 1,-1 1-1,-24-2 0,8 5-24,0 1 0,-1 2-1,1 1 1,0 2-1,-67 18 1,57-7 10,0 1 0,0 3 0,-84 47 0,63-22-33,2 2 0,2 3 0,2 3-1,3 3 1,-76 89 0,99-101-24,2 2-1,-47 79 1,67-97 1,2 1-1,1 0 1,1 1 0,2 1-1,0 0 1,-5 40 0,10-29-3,1 1 0,3-1 0,1 1 0,3 0 0,1-1 0,2 0 0,2 0 1,2 0-1,1-1 0,25 58 0,-6-31-3,3-2 1,3-1-1,3-2 0,2-1 1,60 67-1,-48-68 1,2-2 1,3-2-1,2-4 0,120 83 0,-135-107 2,2-2 1,0-3-1,2-1 1,1-3 0,0-1-1,2-3 1,0-3-1,65 10 1,-43-16-2,1-3 0,-1-4 0,1-2 0,130-23 0,286-95-11,-302 62 21,258-117-1,-371 139-4,-2-3 0,-2-4-1,-2-3 1,-1-2 0,-3-4-1,62-62 1,-86 69 109,-1-2 0,-3-1 0,-2-2 0,-2-2 0,-2-1 0,43-100 0,-57 110 28,-2-1-1,-3-1 1,-1 0-1,-2-1 0,-2 0 1,-3 0-1,-1-1 1,-2 1-1,-7-72 0,3 94-77,-2 1 0,0 0-1,-2 0 1,0 0 0,-2 1-1,0-1 1,-2 2 0,0 0-1,-1 0 1,-2 1-1,0 0 1,0 1 0,-2 0-1,-1 1 1,0 1 0,-1 1-1,-22-17 1,6 10-16,-2 2 0,0 1 0,-1 1 0,-1 2 0,-1 2 0,-68-18 0,-8 7-546,-122-13 0,84 19-1201</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9:26.410"/>
    </inkml:context>
    <inkml:brush xml:id="br0">
      <inkml:brushProperty name="width" value="0.035" units="cm"/>
      <inkml:brushProperty name="height" value="0.035" units="cm"/>
    </inkml:brush>
  </inkml:definitions>
  <inkml:trace contextRef="#ctx0" brushRef="#br0">2282 210 14795,'-202'75'4243,"-94"53"-4373,150-63 450,136-61-299,-30 13 58,2 2 0,-43 26 0,71-38 7,-1 1 0,1 0 0,0 1-1,0 0 1,1 0 0,0 1-1,1 0 1,0 1 0,1 0 0,0 0-1,-8 17 1,8-8 76,1 0-1,0 1 1,1 0-1,2-1 0,-3 31 1,6 107 200,7-81-306,3-1 1,33 126-1,65 146 46,-104-336-102,14 42 9,4-1-1,41 76 1,-43-94 2,3-1-1,1 0 0,1-2 1,38 37-1,-14-22 22,1-2 0,3-3-1,59 37 1,-73-55-28,2-2 0,0-1 1,2-2-1,0-3 0,58 16 0,-25-16-1,0-4-1,1-2 1,149-2-1,234-40 81,-360 23-54,721-104 23,-671 80-60,-1-6 1,-2-6 0,197-90-1,-226 76 13,-2-6 0,190-138 0,-170 96 24,199-205 1,-151 103 218,-162 179-93,-1 0 0,-2 0 0,-1-2 0,-2-1 1,21-54-1,-33 73-40,0-1 0,-1 0 0,0-1 0,-1 1 0,-1 0 0,-1-1 0,0 1 0,-1-1 0,0 1 0,-1 0 0,-1 0 0,-5-18 0,1 14-21,0 0 0,-2 1-1,0 0 1,0 1-1,-2-1 1,0 2-1,-1 0 1,-1 0-1,-15-14 1,-9-4-29,-1 2 1,-1 1-1,-2 2 1,-2 2-1,0 2 1,-52-22-1,-14 0 3,-169-47 1,81 44-24,-1 8 1,-357-29-1,-411 52-73,716 28-254,-254 42 1,325-20 140,1 7 1,-202 72 0,148-23-336,-410 219 1,-177 203-2249,478-270 1013</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8:38.251"/>
    </inkml:context>
    <inkml:brush xml:id="br0">
      <inkml:brushProperty name="width" value="0.035" units="cm"/>
      <inkml:brushProperty name="height" value="0.035" units="cm"/>
    </inkml:brush>
  </inkml:definitions>
  <inkml:trace contextRef="#ctx0" brushRef="#br0">252 9 21613,'-3'-2'200,"0"1"0,0 0 0,-1 0 0,1 0 0,0 0 0,0 0 0,-1 1 0,1-1 0,0 1 0,-1 0 0,1 0 0,0 0 0,-1 1 0,1-1 0,0 1 0,0 0 0,-1 0 0,1 0 0,0 0 0,0 0 0,0 1 0,-5 3 0,-6 3 140,0 1 1,0 0 0,-13 13-1,15-12-189,0 1-1,1 1 1,0 0-1,-16 25 0,22-31-139,2 0-1,-1 1 0,1 0 0,0 0 1,0 0-1,1 0 0,0 0 0,0 0 1,1 1-1,0-1 0,0 1 0,0 10 1,2-16-12,-1-1 0,0 1 0,0 0 1,1 0-1,-1 0 0,1-1 0,-1 1 1,1 0-1,0-1 0,-1 1 0,1-1 1,0 1-1,0-1 0,0 1 0,1-1 1,-1 1-1,0-1 0,0 0 0,1 0 1,-1 0-1,1 0 0,-1 0 0,1 0 1,-1 0-1,1 0 0,0 0 0,-1-1 1,1 1-1,0-1 0,0 1 0,-1-1 1,1 0-1,0 0 0,2 1 0,6-1-2,0-1 0,0 1-1,0-2 1,0 1-1,10-4 1,69-21 21,-62 16-6,1 2-1,0 0 1,50-5 0,-75 13-10,0-1-1,1 1 0,-1 0 0,1 1 0,-1-1 0,1 1 0,-1-1 0,0 1 0,6 2 0,-9-3 1,1 1-1,-1-1 0,1 0 0,0 1 0,-1-1 0,1 0 0,-1 1 0,0-1 1,1 1-1,-1-1 0,1 1 0,-1-1 0,0 1 0,1 0 0,-1-1 0,0 1 0,0-1 1,1 1-1,-1 0 0,0-1 0,0 2 0,0-1 5,0 1 0,0-1 0,0 0 0,-1 1 0,1-1 0,0 1 0,-1-1 0,1 0 0,-1 1 0,0-1 0,1 0 0,-1 1 0,-1 0 0,-8 11 125,0 0 0,0-2-1,-1 1 1,-1-1 0,0-1 0,-15 10-1,-4 1 176,-48 25 0,63-37-279,-1-1 0,1 0 0,-2-1 0,1-1 0,-1-1 0,-22 4-1,39-9-48,0 1 0,1-1-1,-1 0 1,1 0 0,-1 0 0,1 0-1,-1 0 1,0 0 0,1 0-1,-1 0 1,1 0 0,-1 0-1,1 0 1,-1-1 0,0 1-1,1 0 1,-1 0 0,1 0-1,-1-1 1,1 1 0,-1 0-1,1-1 1,-1 1 0,1 0-1,0-1 1,-1 1 0,1-1-1,-1 1 1,1-1 0,0 1-1,0 0 1,-1-1 0,1 0-1,0 1 1,0-1 0,-1 0-1,1-1-148,0 0 0,0 0-1,0 1 1,1-1 0,-1 0-1,0 0 1,1 0 0,0 0 0,1-3-1,13-25-2230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07.984"/>
    </inkml:context>
    <inkml:brush xml:id="br0">
      <inkml:brushProperty name="width" value="0.025" units="cm"/>
      <inkml:brushProperty name="height" value="0.025" units="cm"/>
    </inkml:brush>
  </inkml:definitions>
  <inkml:trace contextRef="#ctx0" brushRef="#br0">1 111 7399,'9'-30'9052,"-7"20"-7131,0 0-1,1 1 1,1-1-1,0 1 1,0 0-1,8-13 1,-6 20-602,-3 12-1065,-1 14-366,-2-24 151,-4 73 281,-14 89 0,8-99-76,4 0 0,1 84 0,14-118-4971,-4-26 770,-5-17 672,-6-7-2854,-5-6-2498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21.703"/>
    </inkml:context>
    <inkml:brush xml:id="br0">
      <inkml:brushProperty name="width" value="0.025" units="cm"/>
      <inkml:brushProperty name="height" value="0.025" units="cm"/>
    </inkml:brush>
  </inkml:definitions>
  <inkml:trace contextRef="#ctx0" brushRef="#br0">176 1 6822,'3'1'15102,"-2"9"-12246,-2 10-3053,-5 7 1046,-2 0 0,-1-1 0,-1 0 0,-25 45 0,7-14 68,5-10-341,7-15-179,-14 40 0,27-64-240,1 1 1,-1 0 0,1-1 0,1 1-1,0 0 1,0 0 0,1 0 0,0 1 0,2 15-1,-1-23-153,-1 1-1,1-1 1,0 0-1,1 0 0,-1 1 1,0-1-1,1 0 1,-1 0-1,1 0 1,-1 0-1,1-1 1,0 1-1,0 0 0,0-1 1,0 1-1,0-1 1,0 0-1,0 1 1,1-1-1,-1 0 0,0 0 1,1-1-1,-1 1 1,1 0-1,-1-1 1,4 1-1,9 1-7,-1-1 0,1 0 0,19-2 0,-21 1 2,0-1-746,-1 0 1,1-1-1,19-4 0,-19 2-1172,0-1-1,-1 0 0,1 0 0,-1-1 1,20-14-1,-1-3-11687</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8:38.660"/>
    </inkml:context>
    <inkml:brush xml:id="br0">
      <inkml:brushProperty name="width" value="0.035" units="cm"/>
      <inkml:brushProperty name="height" value="0.035" units="cm"/>
    </inkml:brush>
  </inkml:definitions>
  <inkml:trace contextRef="#ctx0" brushRef="#br0">15 14 20004,'-5'-13'5946,"3"16"-4909,0 3-962,1-1-1,-1 1 1,1 0-1,0 0 1,1 0-1,-1 0 1,1-1-1,1 11 1,10 54-120,-8-57 81,12 57 21,4-1 1,45 110 0,75 122 802,-118-259-649,-3-4 385,-17-35-263,-2-9 35,-3-27-262,-1-1 0,-2 1 0,-1 1-1,-2 0 1,-15-36 0,1 16 42,-2 1 1,-40-59 0,52 91-152,12 16-13,6 4-189,7 1-211,0 0 0,0-1 1,0 0-1,0 0 0,1-1 1,-1-1-1,0 0 0,0 0 1,0-1-1,0-1 1,19-6-1,16-8-1998</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8:39.778"/>
    </inkml:context>
    <inkml:brush xml:id="br0">
      <inkml:brushProperty name="width" value="0.035" units="cm"/>
      <inkml:brushProperty name="height" value="0.035" units="cm"/>
    </inkml:brush>
  </inkml:definitions>
  <inkml:trace contextRef="#ctx0" brushRef="#br0">75 871 18708,'-1'-2'638,"0"0"0,-1-1-1,1 1 1,-1 1 0,0-1 0,0 0 0,1 0-1,-1 1 1,-3-3 0,5 4-585,-1 0 0,0-1 0,1 1 0,-1 0 0,1 0-1,-1 0 1,0 0 0,1 0 0,-1 0 0,0 0 0,1 0 0,-1 0 0,0 0 0,1 0 0,-1 0-1,1 0 1,-1 0 0,0 1 0,1-1 0,-1 0 0,1 0 0,-1 1 0,0-1 0,1 0-1,-1 1 1,1-1 0,-1 1 0,1-1 0,-1 1 0,1-1 0,0 1 0,-1-1 0,1 1-1,0-1 1,-1 1 0,1-1 0,0 1 0,0 0 0,-1-1 0,1 1 0,0-1 0,0 2 0,-8 19 11,2 0 0,0 0 0,1 0 0,1 1 0,1 0 0,1 0 1,1 0-1,2 24 0,-1-45-53,0 1 0,0-1 0,0 0 0,1 1 0,-1-1 1,0 0-1,0 1 0,1-1 0,-1 0 0,1 0 0,-1 1 0,1-1 0,0 0 0,-1 0 0,1 0 0,0 0 1,0 0-1,0 0 0,1 2 0,-1-3-5,0 1 0,0-1 0,0 0 0,0 0 0,0 0 0,0 1 0,0-1 0,0 0 0,0 0 0,1 0 0,-1-1 1,0 1-1,0 0 0,0 0 0,0 0 0,0-1 0,-1 1 0,1-1 0,2 0 0,5-4 20,1-1 1,-1 0-1,-1 0 1,10-10-1,-8 7 24,25-22 60,71-58 81,-88 76-181,0 1 0,1 1 0,0 1 0,27-12 0,-42 21-10,-3 1 4,1 0-1,-1 0 1,0 0 0,0-1 0,0 1 0,0 0 0,1 0 0,-1 0 0,0 0 0,0 0 0,0 0 0,1 0 0,-1 0 0,0 0-1,0 0 1,0 0 0,1 0 0,-1 0 0,0 0 0,0 0 0,0 0 0,1 0 0,-1 0 0,0 0 0,0 0 0,0 0 0,1 0-1,-1 0 1,0 0 0,0 1 0,0-1 0,1 0 0,-1 0 0,0 0 0,0 0 0,0 0 0,0 0 0,0 1 0,1-1 0,-1 0-1,0 0 1,0 0 0,0 1 0,0-1 0,0 0 0,0 0 0,0 0 0,0 1 0,0-1 0,0 0 0,0 0 0,0 0 0,0 1-1,0-1 1,0 0 0,0 0 0,0 0 0,0 1 0,0-1 0,0 0 0,0 2 22,1-1 0,-1 1 0,0-1 1,0 1-1,0-1 0,0 1 0,0 0 0,0-1 0,0 1 0,0-1 1,-1 1-1,1-1 0,-1 1 0,1-1 0,-1 1 0,0 1 1,0-2-7,0 0 1,1-1 0,-1 1 0,0 0 0,0-1 0,0 1 0,1-1 0,-1 1 0,0-1 0,0 1-1,0-1 1,0 1 0,0-1 0,0 0 0,0 0 0,0 1 0,0-1 0,0 0 0,0 0 0,0 0-1,0 0 1,0 0 0,0 0 0,0-1 0,0 1 0,0 0 0,0 0 0,0-1 0,0 1 0,0 0 0,0-1-1,0 1 1,1-1 0,-2 0 0,-4-3 18,0 0 0,0 0 1,0-1-1,0 0 0,1 0 0,0 0 0,0-1 0,1 0 0,-1 1 0,-6-14 1,7 12-12,0 0 1,1-1 0,-1 0 0,1 0 0,1 0 0,0 0-1,0 0 1,0 0 0,0-11 0,2 18-30,0 0 0,0-1 0,0 1-1,1 0 1,-1-1 0,0 1 0,1 0 0,-1 0 0,1-1 0,-1 1-1,1 0 1,-1 0 0,1 0 0,0 0 0,0 0 0,0 0 0,-1 0 0,1 0-1,0 0 1,0 0 0,0 0 0,0 1 0,1-1 0,-1 0 0,0 1-1,0-1 1,0 1 0,0-1 0,1 1 0,-1 0 0,0-1 0,2 1-1,6-1-13,-1 0 0,1 0 0,-1 1 0,10 1 0,-1 0-12,-4-1-82,0 0 0,-1-1 0,1-1 1,0 0-1,15-5 0,-21 5-63,0-1 1,-1 0-1,1 0 0,-1-1 0,1 0 1,-1 0-1,0 0 0,0-1 0,-1 0 1,9-9-1,-5 2-310,-1 0 0,0 0 0,-1-1 0,0 0 0,-1 0 0,0-1 0,-1 1-1,-1-1 1,0 0 0,-1-1 0,0 1 0,0-27 0,-2 14 213,-1 0-1,-1 0 1,-2 0 0,-1 0-1,0 1 1,-10-28 0,6 31 775,0 1-1,-2 0 1,0 1 0,-1 0 0,-22-30 0,33 51-485,0 0-1,0-1 1,0 1 0,-1 0 0,1 0 0,0 0-1,0 0 1,0 0 0,0 0 0,0 0-1,0 0 1,0-1 0,0 1 0,0 0 0,0 0-1,0 0 1,-1 0 0,1 0 0,0 0-1,0 0 1,0 0 0,0 0 0,0 0-1,0 0 1,0 0 0,-1 0 0,1 0 0,0 0-1,0 0 1,0 0 0,0 0 0,0 0-1,0 0 1,-1 0 0,1 0 0,0 0 0,0 0-1,0 0 1,0 0 0,0 0 0,0 0-1,0 0 1,-1 0 0,1 0 0,0 0-1,0 0 1,0 0 0,0 1 0,0-1 0,0 0-1,0 0 1,0 0 0,0 0 0,0 0-1,0 0 1,0 0 0,-1 0 0,1 1 0,0-1-1,0 0 1,0 0 0,0 0 0,0 0-1,-1 8 197,2 4-163,0 0 0,2-1 1,-1 1-1,1-1 0,1 0 0,0 0 1,6 12-1,1 3-47,81 189-47,-68-169 329,1-1 0,46 61 0,-42-73 1211,-27-31-858,-2-9 563,0-2-1069,0 0 0,-1 1 0,0-1 0,0 0 0,-1 1 0,-6-18 0,-25-55 140,15 40-235,-8-21-11,57 87-223,-27-21 190,0 0 0,0-1 0,1 1 0,0-1 0,0 0 0,0-1 0,0 1 0,0-1 0,0 0 0,1 0 1,-1 0-1,1-1 0,-1 0 0,1 0 0,0-1 0,6 1 0,-4-2 2,0 0 0,0 0 0,-1 0 0,1-1 0,-1-1 0,1 1 1,-1-1-1,0 0 0,0-1 0,12-8 0,-8 5 9,-1-2 0,1 1 1,-1-1-1,-1-1 0,0 0 1,0 0-1,-1-1 0,-1 0 0,0 0 1,0-1-1,-1 0 0,0 0 1,5-19-1,-9 25 3,5-20 16,-7 26-26,0-1 1,0 0 0,1 0-1,-1 1 1,0-1 0,0 0-1,0 1 1,0-1 0,0 0-1,0 0 1,0 1 0,0-1-1,0 0 1,-1 0 0,1 1-1,0-1 1,0 0 0,-1 1-1,1-1 1,0 0 0,-1 1-1,1-1 1,0 1 0,-1-1-1,0 0 1,0 2-2,0 0 1,0 1-1,0-1 0,1 0 1,-1 1-1,0-1 0,1 1 1,-1-1-1,1 1 0,0-1 1,-1 1-1,1 3 0,0 9-1,1 1 0,1-1 0,0 1-1,0-1 1,2 0 0,0 0 0,0 0-1,1-1 1,1 1 0,0-1 0,14 21 0,-17-31 0,-1 0 1,1 0-1,-1-1 1,1 1 0,0 0-1,0-1 1,0 0 0,0 0-1,1 0 1,-1 0 0,1 0-1,-1 0 1,1-1-1,-1 0 1,1 0 0,0 0-1,0 0 1,0-1 0,-1 1-1,1-1 1,0 0 0,0 0-1,0 0 1,0-1-1,0 1 1,6-3 0,-5 2 4,0-1 0,0 0 0,-1 0 0,1 0 0,-1 0 0,0-1 0,0 0 0,0 0 0,0 0 0,0 0 0,0-1 0,-1 1 0,0-1 0,0 0 0,0 0 0,0 0 0,0 0 0,-1-1 0,0 1 0,3-9 0,-3 4-153,0 0 0,-1 0 0,0 1 0,-1-1 0,0 0 0,0 0 0,-1 0 0,0 0 0,-1 0-1,0 1 1,0-1 0,-1 0 0,0 1 0,0 0 0,-9-16 0,-7-7-2163,-1 1 0,-37-44 1,37 50 709,-32-39 4084,59 64-1838,10 2-760,0 1 0,22 10 0,-14-3-776</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8:39.952"/>
    </inkml:context>
    <inkml:brush xml:id="br0">
      <inkml:brushProperty name="width" value="0.035" units="cm"/>
      <inkml:brushProperty name="height" value="0.035" units="cm"/>
    </inkml:brush>
  </inkml:definitions>
  <inkml:trace contextRef="#ctx0" brushRef="#br0">1 0 10410,'0'6'400,"0"1"96,0-1-336</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8:40.838"/>
    </inkml:context>
    <inkml:brush xml:id="br0">
      <inkml:brushProperty name="width" value="0.035" units="cm"/>
      <inkml:brushProperty name="height" value="0.035" units="cm"/>
    </inkml:brush>
  </inkml:definitions>
  <inkml:trace contextRef="#ctx0" brushRef="#br0">39 214 12475,'-1'-1'292,"1"1"0,0-1 0,0 1 0,0-1 0,0 1 0,0-1 0,-1 1 0,1-1 0,0 1 1,0-1-1,-1 1 0,1-1 0,0 1 0,-1 0 0,1-1 0,0 1 0,-1 0 0,1-1 0,0 1 0,-1 0 1,1-1-1,-1 1 0,1 0 0,-1 0 0,1-1 0,-1 1 0,1 0 0,-1 0 0,1 0 0,-1 0 0,1 0 1,-1 0-1,1 0 0,-1 0 0,1 0 0,-1 0 0,1 0 0,-1 0 0,1 0 0,-2 0 0,-5 7 2894,2 3-4288,3-5 1177,0 1 1,0-1 0,1 1-1,0-1 1,0 1 0,1-1 0,0 1-1,0 0 1,0-1 0,2 10-1,-2-3 66,1-7-70,0 11 129,0 0 1,5 18-1,-6-31-171,1-1 0,-1 1 0,1 0-1,0-1 1,0 1 0,0-1 0,0 1 0,0-1 0,0 0 0,1 1 0,-1-1-1,1 0 1,0 0 0,-1 0 0,1 0 0,0 0 0,0 0 0,1-1 0,-1 1-1,0-1 1,3 2 0,-3-3-8,0 1 0,0-1-1,1 0 1,-1 0 0,0 0 0,0-1-1,0 1 1,1 0 0,-1-1 0,0 1-1,0-1 1,0 0 0,0 0 0,0 0 0,0 0-1,0 0 1,0 0 0,-1-1 0,1 1-1,0 0 1,1-3 0,6-5 79,0 0 1,11-16-1,-14 17-44,24-34 95,-2-1 1,28-59-1,-56 101-151,0 1-1,1-1 0,-1 1 0,0-1 1,0 1-1,0-1 0,1 1 1,-1-1-1,0 1 0,1-1 0,-1 1 1,0 0-1,1-1 0,-1 1 0,1-1 1,-1 1-1,0 0 0,1 0 1,-1-1-1,1 1 0,-1 0 0,1 0 1,-1-1-1,1 1 0,-1 0 0,1 0 1,0 0-1,0 0-1,0 1 0,-1-1 0,1 1 0,-1-1 0,1 1 0,-1-1 0,1 1 1,-1-1-1,1 1 0,-1-1 0,1 1 0,-1 0 0,1-1 0,-1 1 0,0 0 0,1 1 0,9 41-50,-8-34 52,0 1-3,0-2 8,0 0 0,0 1 1,0-1-1,5 10 0,-6-17-5,-1 0 1,1 0-1,-1 0 0,0 0 1,1 0-1,0 0 1,-1-1-1,1 1 0,0 0 1,-1 0-1,1 0 1,0-1-1,0 1 0,0 0 1,-1-1-1,1 1 1,0-1-1,0 1 0,0-1 1,0 1-1,0-1 1,0 0-1,0 0 0,0 1 1,0-1-1,0 0 1,0 0-1,0 0 0,1 0 1,-1 0-1,0 0 1,0 0-1,0 0 0,0-1 1,0 1-1,0 0 1,0-1-1,0 1 0,0-1 1,0 1-1,0-1 1,1 0-1,6-5 7,0-1 0,0 0 0,-1 0 0,0 0 0,0-1 0,10-15 0,30-57 43,-28 40-29,23-69 0,-42 109-23,0 0-1,0 0 0,0 0 1,0 0-1,0 1 0,1-1 0,-1 0 1,0 0-1,0 0 0,0 0 0,0 0 1,0 0-1,0 0 0,0 0 0,0 0 1,0 0-1,0 0 0,0 0 1,0 0-1,1 0 0,-1 0 0,0 0 1,0 0-1,0 0 0,0 0 0,0 0 1,0 0-1,0 0 0,0 0 0,0 0 1,0 0-1,1 0 0,-1 0 1,0 0-1,0 0 0,0 20-65,-2 28-2,-1-21 52,-1 45 19,4-65 0,0 0-1,1 0 1,-1 0-1,2-1 1,-1 1-1,1 0 1,4 10-1,-5-14-1,0-1 0,1 0 1,-1-1-1,1 1 0,-1 0 0,1 0 0,0-1 0,0 1 0,-1-1 1,1 1-1,0-1 0,0 0 0,0 0 0,1 0 0,-1 0 1,5 1-1,40 7 1,-26-7 1,-4 1 0,0 0 1,0 1 0,0 1-1,-1 1 1,0 0-1,27 14 1,-38-17-4,0 0 1,-1 1-1,0-1 1,1 1-1,-1 0 1,-1 0-1,1 0 1,0 0-1,-1 0 1,0 1-1,0 0 1,-1 0-1,1 0 1,-1 0-1,0 0 1,0 0-1,0 0 1,-1 1-1,0-1 1,0 1-1,-1-1 1,1 1-1,-1-1 1,-1 11-1,0-9 26,0-1-1,0 0 1,-1 0 0,0 1 0,0-1-1,0-1 1,-1 1 0,0 0 0,0-1-1,-6 9 1,8-12 1,0-1 1,-1 1-1,1-1 0,0 0 1,-1 0-1,1 0 1,0 0-1,-1 0 0,0 0 1,1 0-1,-1 0 0,1 0 1,-1-1-1,0 1 1,0-1-1,-3 1 0,3-1 0,0 0 0,0-1-1,0 1 1,0 0 0,0-1 0,0 0-1,0 1 1,1-1 0,-1 0-1,0 0 1,0 0 0,1 0-1,-1 0 1,0-1 0,1 1 0,-1-1-1,1 1 1,-3-3 0,-3-6 18,0 0 0,0 0 0,1 0 0,1 0 0,0-1 0,0 0 0,-4-17 0,2 6-27,2 0-1,-5-44 0,9 52-85,1 1 0,0-1-1,0 0 1,2 1-1,0-1 1,0 1-1,1 0 1,1-1-1,0 1 1,12-24 0,10-18-1827,-1-12-1256</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8:52.335"/>
    </inkml:context>
    <inkml:brush xml:id="br0">
      <inkml:brushProperty name="width" value="0.035" units="cm"/>
      <inkml:brushProperty name="height" value="0.035" units="cm"/>
    </inkml:brush>
  </inkml:definitions>
  <inkml:trace contextRef="#ctx0" brushRef="#br0">0 0 3449,'0'0'408,"0"2"-392,2-1-88</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8:54.157"/>
    </inkml:context>
    <inkml:brush xml:id="br0">
      <inkml:brushProperty name="width" value="0.035" units="cm"/>
      <inkml:brushProperty name="height" value="0.035" units="cm"/>
    </inkml:brush>
  </inkml:definitions>
  <inkml:trace contextRef="#ctx0" brushRef="#br0">0 1 11731,'0'0'2668,"8"8"-1788,4 9-779,0 0 0,-1 1 0,0 0 0,9 24-1,-8-14 36,1-1 0,1 0-1,2 0 1,33 43 0,-17-32-78,1-1 0,49 39 0,181 175-18,-224-206-67,-2 2 1,44 75 0,-54-78 64,1-1 1,3-2 0,71 75 0,-15-38-18,97 95 90,274 264 121,-406-385 326,84 109 0,-38-42-250,149 143-150,-136-148-145,-77-75 499,31 45 0,31 36 491,-73-96-977,-5-2 120,2-1 0,1-2 0,0 0-1,1-1 1,35 21 0,-36-29 78,-17-9-135,0 1-1,0 0 0,0 0 0,-1 0 1,1 0-1,-1 1 0,1-1 1,-1 1-1,4 3 0,5 5 76</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9:05.113"/>
    </inkml:context>
    <inkml:brush xml:id="br0">
      <inkml:brushProperty name="width" value="0.035" units="cm"/>
      <inkml:brushProperty name="height" value="0.035" units="cm"/>
    </inkml:brush>
  </inkml:definitions>
  <inkml:trace contextRef="#ctx0" brushRef="#br0">2242 0 14963,'0'0'5033,"-12"1"-2192,4 0-2802,-1 0 0,1 1 1,0 0-1,0 1 0,0-1 0,0 1 0,1 1 1,-1 0-1,-10 7 0,-53 41 166,-153 106 74,-363 261-51,425-291-170,-104 74 170,177-141 209,2 3 0,-111 108 1,148-124-332,-111 101 49,116-110 235,-84 53 0,124-89-385,1 0 0,-1 1 0,1-1 0,-1 1 0,1 0 0,1 0 1,-1 1-1,0-1 0,1 1 0,0 0 0,0 0 0,-4 9 0,6-12-13,-7 9-299,0-8-299</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9:06.954"/>
    </inkml:context>
    <inkml:brush xml:id="br0">
      <inkml:brushProperty name="width" value="0.035" units="cm"/>
      <inkml:brushProperty name="height" value="0.035" units="cm"/>
    </inkml:brush>
  </inkml:definitions>
  <inkml:trace contextRef="#ctx0" brushRef="#br0">2169 19 10130,'-333'-9'5039,"-117"0"-797,364 10-3685,0 4 1,1 4 0,0 3 0,1 4-1,-139 46 1,137-28-278,3 3 0,-137 83 0,194-103-254,0 0 1,2 2-1,0 0 0,1 2 0,1 1 1,0 0-1,2 2 0,1 0 0,1 1 1,1 1-1,1 0 0,2 2 0,1 0 1,0 0-1,2 1 0,2 0 0,0 1 0,2 0 1,2 0-1,0 1 0,0 44 0,7-28-43,14 88 0,22 46-16,-19-95 27,-6-25-4,39 103 0,-40-133 5,2-1 1,1 0 0,1-1-1,2-1 1,23 28-1,3-5-1,2-2-1,3-2 0,1-2 0,2-3 0,85 54 0,-88-68 2,1-2 1,1-3-1,100 32 0,171 22 48,209 8 5,-352-68-49,180-6 1,-233-18 6,-1-5 0,-1-6-1,-1-5 1,147-48 0,466-196 45,-592 210-56,72-23 25,96-40 3,-243 90-24,-1-4 0,87-57-1,-129 72 9,0-1-1,-2-1 0,0 0 1,-2-2-1,0-1 0,-2-1 0,0-1 1,-2 0-1,-1-1 0,-1-1 0,-1-1 1,17-49-1,-28 67 72,-1-1 1,0 0-1,-1 1 1,0-1-1,-1 0 1,0 0-1,-1 0 1,-1 0-1,0 0 1,0 0-1,-6-23 1,2 19 94,-1 0 0,-1 1 1,0-1-1,-1 1 0,-1 1 1,0 0-1,-1 0 0,-12-14 1,-16-12 107,-1 1 1,-1 3-1,-3 1 0,-63-41 1,-204-98 52,104 75-683,-5 10-1,-347-97 0,380 139-1262</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9:09.806"/>
    </inkml:context>
    <inkml:brush xml:id="br0">
      <inkml:brushProperty name="width" value="0.035" units="cm"/>
      <inkml:brushProperty name="height" value="0.035" units="cm"/>
    </inkml:brush>
  </inkml:definitions>
  <inkml:trace contextRef="#ctx0" brushRef="#br0">2007 196 15723,'-72'3'1229,"1"-2"-1,-79-10 0,45 1-1172,65 8-28,0 1-1,1 2 1,0 1 0,0 2-1,-46 14 1,12 2 442,-121 54 0,151-55-20,0 2 1,2 2-1,0 2 1,-51 44-1,42-27-126,2 3 1,-66 85-1,-61 124-21,23 12-57,86-146-73,-50 133 1,99-212-173,3 1 0,1 1-1,2 0 1,3 0 0,1 1 0,2-1-1,2 50 1,4-78-4,0 1 1,2 0-1,0-1 0,1 1 0,1-1 0,0 0 0,1 0 0,12 21 0,-4-13-2,1-1 0,1 0 0,1-1-1,30 30 1,-8-12-11,2-1 0,3-2 0,0-1-1,3-3 1,73 42 0,-6-19-4,3-5 1,151 46-1,256 36 0,-420-116-2,1-5 0,0-4-1,117-6 1,316-43 78,-398 21-82,-1-6 0,-1-6 1,185-68-1,-126 23 41,300-163 1,-55-35-1,-345 203-9,-4-4 1,110-116 0,-174 161-12,-3-1 0,0-1 0,24-42 0,-40 57 10,-1 0 0,0-1 0,-2 0 1,0 0-1,-1-1 0,0 0 0,-2 0 0,4-34 0,-7 33 56,-1 0 0,-1 0 1,-1 0-1,-1-1 0,0 2 0,-10-31 0,4 22 105,-2 1-1,-1 0 1,-29-47 0,-7 7 250,-2 1 1,-74-73 0,100 113-337,-72-76 98,-5 5 0,-133-99 0,157 139-47,-3 5-1,-2 2 1,-2 5-1,-100-40 1,86 50 31,-2 4 1,-1 4-1,-148-19 1,65 25-97,-197 4 0,-172 38-38,407-5-859,-258 63 1,172-8-1704,224-68 2435</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9:16.188"/>
    </inkml:context>
    <inkml:brush xml:id="br0">
      <inkml:brushProperty name="width" value="0.035" units="cm"/>
      <inkml:brushProperty name="height" value="0.035" units="cm"/>
    </inkml:brush>
  </inkml:definitions>
  <inkml:trace contextRef="#ctx0" brushRef="#br0">17 1 12179,'0'0'8338,"-2"7"-7421,-2 5-683,1 0 0,0 1 1,1-1-1,1 1 0,-1 15 0,5 72 341,-2-56-309,49 1100 960,-41-978-1163,1 27 69,14 354 423,-10-276-391,-13-263-215,-2-1 0,1 1 0,-1-1 0,0 1-1,-1-1 1,0 0 0,0 0 0,0 0 0,-1 0 0,0 0 0,-1 0-1,1-1 1,-9 12 0,10-16-1067,1-2-335</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22.076"/>
    </inkml:context>
    <inkml:brush xml:id="br0">
      <inkml:brushProperty name="width" value="0.025" units="cm"/>
      <inkml:brushProperty name="height" value="0.025" units="cm"/>
    </inkml:brush>
  </inkml:definitions>
  <inkml:trace contextRef="#ctx0" brushRef="#br0">1 135 17553,'0'0'7180,"1"9"-5653,0-7-1399,-1 1 1,1-1-1,-1 0 1,1 0 0,0 1-1,0-1 1,0 0 0,0 0-1,0 0 1,1 0-1,-1 0 1,1 0 0,-1 0-1,1-1 1,-1 1 0,1 0-1,4 2 1,-3-3-2,0 0 0,0 0 0,0 0 0,0 0 0,1-1 0,-1 1-1,0-1 1,1 0 0,-1 0 0,0 0 0,1 0 0,-1-1 0,0 1 0,1-1 0,-1 0 0,6-2 0,-1 0-18,0-1 0,1 0 0,-2-1-1,1 1 1,0-2 0,-1 1 0,0-1 0,0 0 0,-1 0-1,10-12 1,-13 14-65,1-1 0,-1 1 0,0 0 0,0-1 0,0 0 0,0 0 0,-1 0 1,0 0-1,0 0 0,0-1 0,-1 1 0,0 0 0,0-1 0,0 1 0,0-1 0,-1 1 0,0-1 0,-1-8 0,1 13-44,0 1 0,-1-1 0,1 1 0,0-1 0,0 1 0,-1-1 0,1 1 0,0-1 0,-1 1 0,1-1 0,0 1 0,-1-1 0,1 1 0,-1-1 0,1 1 0,0 0 0,-1-1 0,1 1 0,-1 0 0,1 0 0,-1-1 0,0 1 0,1 0 0,-1 0 0,1-1 0,-1 1 0,1 0 0,-1 0 0,0 0 0,0 0 0,-22 6 0,-16 19 0,26-12 0,0 1 0,2 1 0,0 0 0,-16 30 0,21-36 0,2 0 0,0 1 0,0 0 0,0 0 0,2 0 0,-1 0 0,1 1 0,0-1 0,1 21 0,1-29 2,0-1 0,0 1 0,0 0 0,0-1 0,1 1-1,-1-1 1,1 0 0,-1 1 0,1-1 0,0 1 0,-1-1 0,1 0 0,0 1 0,0-1 0,0 0 0,0 0 0,0 0-1,0 0 1,0 0 0,1 0 0,-1 0 0,2 1 0,0 0 2,0-1 1,1 0-1,-1 0 1,0 0-1,1 0 0,-1 0 1,1-1-1,-1 0 1,7 0-1,0 0-67,-1-1 0,1 0 0,0-1 0,0 0 1,-1-1-1,15-5 0,-10 1-845,-1-1 0,0 1 0,0-2-1,12-10 1,-6 2-1927,0-1 0,-1-1-1,22-30 1,-1-8-4601</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9:16.638"/>
    </inkml:context>
    <inkml:brush xml:id="br0">
      <inkml:brushProperty name="width" value="0.035" units="cm"/>
      <inkml:brushProperty name="height" value="0.035" units="cm"/>
    </inkml:brush>
  </inkml:definitions>
  <inkml:trace contextRef="#ctx0" brushRef="#br0">15 181 17380,'-2'3'326,"0"0"1,0 0 0,1 0 0,-1 1-1,1-1 1,0 1 0,0-1-1,0 1 1,1-1 0,-1 1 0,1-1-1,0 1 1,0-1 0,0 1-1,0 0 1,2 5 0,1 5-284,1 1-1,11 24 1,-1-1 579,-11-28-540,58 167 642,-51-155-706,0 1 0,2-1 0,1-1 0,0 0 0,25 28 1,-35-45-13,0-1 0,1 1-1,0-1 1,0 0 0,0 0 0,0 0 0,6 3 0,-9-5-2,1-1-1,0 1 0,-1 0 1,1-1-1,0 0 1,0 1-1,0-1 0,-1 0 1,1 0-1,0 0 0,0 0 1,0 0-1,-1 0 1,1-1-1,0 1 0,0-1 1,-1 1-1,1-1 0,0 1 1,-1-1-1,1 0 1,2-2-1,4-4 12,0 0-1,-1-1 1,0 1 0,-1-2 0,1 1-1,-2-1 1,1 0 0,-1 0 0,5-14-1,-2 8 6,83-186 126,-52 109-98,61-103 0,-44 104-690,-38 60-36</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9:19.025"/>
    </inkml:context>
    <inkml:brush xml:id="br0">
      <inkml:brushProperty name="width" value="0.035" units="cm"/>
      <inkml:brushProperty name="height" value="0.035" units="cm"/>
    </inkml:brush>
  </inkml:definitions>
  <inkml:trace contextRef="#ctx0" brushRef="#br0">3508 35 16588,'-150'14'1567,"-117"7"-583,206-20-914,-1-2-1,-81-12 1,21-8-21,-53-8 81,135 25-14,0 1 1,-59 5-1,17 7 148,1 3 0,-95 28-1,-159 63 54,235-70-283,-78 27 231,-262 128 0,340-136-231,3 4 0,2 5 0,-167 139 1,219-161-43,3 1 1,1 2 0,3 1 0,1 2 0,-36 63-1,50-71 11,1 1-1,3 1 0,1 1 0,2 0 1,1 1-1,3 1 0,-10 71 0,15-59-5,3 0-1,2 0 1,2 1-1,3-1 1,2-1 0,20 80-1,-15-91-2,2 0 0,2-1 0,2-1 0,1-1 1,2 0-1,2-1 0,1-2 0,42 50 0,1-16-12,4-4 0,2-2 0,160 107 0,-142-116 1,3-4 1,1-4-1,3-4 0,152 44 1,425 73 24,-426-117-15,2-10 1,310 0-1,-360-35 0,1-9 1,-1-9-1,253-58 1,-211 16 11,447-178 1,-410 116 1,316-193 0,-178 46 12,-299 183-3,145-138 0,-219 181 7,-2-1 1,-2-2-1,50-76 1,-74 97 31,-1-1 1,-1 0-1,-2-2 0,0 1 0,-2-2 1,-2 1-1,-1-1 0,8-51 1,-15 67 8,0 0 0,-1 0 0,0 1 0,-1-1 0,-1 0 0,-1 1 0,0-1 0,0 1 0,-1 0 0,-1 0 0,-1 0 0,0 1 0,0-1 0,-2 1 0,-15-22 0,-7-1 78,-2 0 1,-1 2-1,-42-34 0,-121-82 388,70 61-5,-3 6 1,-172-81-1,194 115-411,-1 6 0,-2 3-1,-181-38 1,98 45-94,-2 8 0,-1 9 0,-283 12 0,306 13-367,-264 48 0,122 10-581</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9:30.258"/>
    </inkml:context>
    <inkml:brush xml:id="br0">
      <inkml:brushProperty name="width" value="0.035" units="cm"/>
      <inkml:brushProperty name="height" value="0.035" units="cm"/>
    </inkml:brush>
  </inkml:definitions>
  <inkml:trace contextRef="#ctx0" brushRef="#br0">1045 153 13219,'-177'32'6940,"57"-13"-5266,101-16-1652,0 1 0,0 1 0,0 1 0,0 1 1,1 0-1,0 1 0,1 1 0,0 1 0,0 1 0,1 0 1,0 1-1,1 0 0,1 1 0,0 1 0,-13 16 0,-12 17-5,2 2 0,2 2 0,3 1 0,-30 64 0,-81 236-2,115-260-2,4 1-1,3 0 0,-10 124 0,20-62 10,10 196 1,9-212-35,51 264 0,-51-365 11,2-1-1,2 0 1,31 64 0,-32-80 6,1 1-1,2-2 1,0 0-1,1-1 1,0 0 0,2-1-1,23 19 1,-7-11 0,1-2 1,1-1-1,1-2 0,1-2 1,1-1-1,74 23 1,-45-21 0,2-4 1,0-2-1,93 6 1,-37-15-1,-1-5 1,130-16 0,247-56 13,145-60-18,-441 77 4,219-90-1,-329 104 7,-2-4-1,-2-4 1,-3-4 0,-1-3-1,-3-5 1,142-133-1,-143 113-2,-4-3 0,-4-3 0,-3-4-1,80-134 1,-121 169 4,-3-1-1,-1-1 1,31-107 0,-46 120 8,-2 1 1,-3-2-1,-1 1 0,-2-1 1,-5-89-1,-3 94 23,-3 0-1,-1 1 0,-2 0 1,-2 1-1,-1 0 0,-2 0 1,-2 2-1,-1 0 0,-2 1 1,-2 0-1,-40-50 0,23 40 17,-2 1 0,-1 2 0,-3 2 0,-1 2 0,-2 2 0,-1 3 0,-72-39 0,66 46-90,-1 2 1,-1 3-1,-1 2 0,-1 2 0,-1 4 0,0 2 0,-1 2 0,0 3 0,0 3 0,-122 8 0,-37 25 2875</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9:31.589"/>
    </inkml:context>
    <inkml:brush xml:id="br0">
      <inkml:brushProperty name="width" value="0.035" units="cm"/>
      <inkml:brushProperty name="height" value="0.035" units="cm"/>
    </inkml:brush>
  </inkml:definitions>
  <inkml:trace contextRef="#ctx0" brushRef="#br0">2622 239 11450,'-65'-29'1735,"0"-2"0,-61-42 0,69 39 747,35 23-2165,1 1-1,-1 0 0,-1 2 0,1 0 0,-1 2 1,-1 0-1,1 2 0,-42-3 0,-6 5-9,-112 13 0,20 0-163,-12-1-106,142-5 12,0 1 0,0 2 0,-38 13 1,-271 119 318,302-119-348,1 1-1,1 2 1,0 2 0,2 1 0,2 2-1,0 2 1,-46 53 0,-11 28 77,-77 126 1,134-187-94,-11 17 21,2 3 1,4 1-1,3 1 1,-40 117-1,53-122 134,4 1 0,2 1-1,-8 85 1,22-122-129,2-1 0,1 0-1,1 0 1,2 0-1,1 0 1,1 0 0,2 0-1,1-1 1,19 47 0,5-11-15,2-1 1,3-2 0,47 61 0,157 162-12,-195-239-13,3-1-1,58 42 1,-79-69 11,0-1 0,1-2 0,1 0 0,1-3 0,0 0 0,36 10 0,-6-9-1,-1-2 0,2-3 0,-1-3 0,66-1 0,-6-7 0,135-20 0,-172 8-16,0-3 0,-1-5 0,-1-2-1,-1-5 1,-2-2 0,137-75 0,-122 50 0,-3-4 0,-2-5 0,-3-3 0,146-146 0,-173 147 85,-2-2 0,-4-2 0,65-113 0,-65 86 9,-4-2 1,48-142-1,-82 196-32,-2 0 1,-2-1-1,-3 0 0,-1-1 0,-2 0 0,-2-54 0,-4 63-22,-3 0 0,0 1 0,-3-1 0,-1 1 0,-1 0 0,-2 1 0,-2 0 0,-19-36 0,13 35 45,-2 0 0,-2 2 1,-1 1-1,-1 1 0,-2 1 0,-1 1 0,-2 2 0,-1 0 0,-66-45 0,55 47-131,-2 2-1,-1 2 1,0 2-1,-2 2 1,0 2-1,-1 2 1,-1 3-1,-53-8 1,-1 8-620,-1 5 0,0 4-1,0 5 1,-147 21 0,-28 21-589</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9:36.116"/>
    </inkml:context>
    <inkml:brush xml:id="br0">
      <inkml:brushProperty name="width" value="0.035" units="cm"/>
      <inkml:brushProperty name="height" value="0.035" units="cm"/>
    </inkml:brush>
  </inkml:definitions>
  <inkml:trace contextRef="#ctx0" brushRef="#br0">1213 2524 18932,'-2'-4'550,"1"2"-493,0 1-1,0 0 1,0-1 0,1 0-1,-1 1 1,0-1 0,1 1 0,-1-1-1,1 0 1,0 1 0,-1-1 0,1 0-1,0 0 1,0 1 0,0-1 0,0 0-1,0 1 1,1-1 0,-1 0 0,1 0-1,-1 1 1,1-1 0,-1 1 0,1-1-1,0 0 1,1-1 0,13-22-28,1 1-1,1 1 1,1 0 0,24-22-1,-22 24 16,0-3 159,-1 0 0,-1-2 1,21-40-1,35-87 420,11-21-229,-72 151-400,2 0 1,1 1-1,1 1 0,0 0 1,23-20-1,13-3-13,65-41 1,2-1-1,18-30 19,-74 59 0,2 4 0,83-51 0,203-93 0,323-167 25,-575 317-26,2 4-1,171-47 0,222-26-106,-73 21 119,-340 73-7,228-55 6,6 23-20,-18 26 6,313 12 1,-430 25-4,300 54-1,-398-44 14,-2 3 0,0 4 0,-2 4 0,-1 2 0,-2 5 0,112 70 0,215 149 167,-313-193-138,87 79 0,72 87 215,-182-166-145,54 56 56,105 134 0,-90-89-20,228 300 11,16 94-108,-299-439-71,-5 2 0,103 229 0,92 391 118,-232-625-66,218 811 42,-193-455-171,-38 4 144,-17-267 28,4 57-30,32 936 37,-46-1039-141,-40 299 0,20-340 57,-6-1 1,-5-1 0,-50 122 0,-154 272 232,-39-20-79,-24-47-1,-33-26 55,207-280-119,-7-5 0,-272 217 0,-344 174 584,519-385-634,-6-10 0,-6-10 0,-476 169 0,514-227 6,-2-8 1,-233 32-1,-703 44-5,976-118 8,-180-7 0,260-11-35,1-4 0,0-4 0,0-3 0,-81-26 1,69 8-16,2-4 0,2-4 0,2-5 0,-108-71 0,-315-260-60,292 197 13,9-9-1,8-10 0,-294-371 1,374 400 65,-182-334 0,-23-224-7,243 504 5,-193-485-14,164 420-15,-110-433 0,161 448-57,12-3-1,13-1 1,-4-302 0,44 278 56,13 0 0,13 2 1,132-591-1,-73 579 86,12 4 0,15 4 0,209-402 0,-212 457-1680,-95 205 3039</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9:36.533"/>
    </inkml:context>
    <inkml:brush xml:id="br0">
      <inkml:brushProperty name="width" value="0.035" units="cm"/>
      <inkml:brushProperty name="height" value="0.035" units="cm"/>
    </inkml:brush>
  </inkml:definitions>
  <inkml:trace contextRef="#ctx0" brushRef="#br0">1 984 25021,'14'-12'154,"0"1"0,2 1-1,-1 0 1,23-9 0,22-14-170,279-200 0,-12-27 29,-269 212-12,67-57 0,123-95 6,-239 194-11,0 0 1,0 0-1,1 1 0,0 0 0,0 1 0,14-5 1,-23 9-1,0-1 1,0 1 0,-1 0 0,1 0 0,0 0 0,0 0 0,0 0 0,-1-1 0,1 1 0,0 0-1,0 1 1,0-1 0,-1 0 0,1 0 0,0 0 0,0 0 0,-1 1 0,1-1 0,0 0 0,0 1 0,-1-1-1,1 1 1,0-1 0,-1 0 0,1 1 0,0 0 0,-1-1 0,1 1 0,-1-1 0,1 1 0,-1 0-1,1-1 1,-1 1 0,0 0 0,1-1 0,-1 1 0,0 0 0,0 0 0,1-1 0,-1 1 0,0 0-1,0 0 1,0 0 0,0-1 0,0 1 0,0 1 0,0 5-20,-1-1-1,1 1 1,-1-1 0,-3 10-1,3-11 18,-51 159-506,30-100 456,-46 138 752</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1:59:41.150"/>
    </inkml:context>
    <inkml:brush xml:id="br0">
      <inkml:brushProperty name="width" value="0.035" units="cm"/>
      <inkml:brushProperty name="height" value="0.035" units="cm"/>
    </inkml:brush>
  </inkml:definitions>
  <inkml:trace contextRef="#ctx0" brushRef="#br0">2578 375 20652,'-326'-32'826,"178"14"-821,-166 0-1,221 22 61,1 5-1,-138 29 0,-172 73 158,351-95-172,0 4 0,2 1-1,0 2 1,-52 35 0,70-37 23,0 2 1,2 1 0,0 1-1,2 2 1,0 0 0,-38 54-1,23-15-69,2 1 0,3 2 0,3 2-1,-44 134 1,-52 315 13,127-501-10,-49 270 2,43-221 63,3-1-1,4 89 1,3-137-30,1 0 1,1 0-1,0-1 1,1 1-1,1-1 0,1 0 1,0 0-1,2-1 1,0 1-1,1-2 1,0 1-1,1-1 1,1-1-1,1 0 0,0 0 1,1-1-1,0-1 1,1 0-1,1-1 1,0-1-1,29 17 0,-7-9-35,2-1-1,0-3 0,0-1 0,1-1 1,1-3-1,0-1 0,67 5 0,-3-7 1,196-14 0,-74-15-23,238-56-1,217-84 16,-403 93 10,-233 58-5,366-99 11,-322 80-35,-2-3 1,129-67-1,-100 30 8,-2-5-1,-4-4 1,-3-5-1,-5-5 1,123-135-1,-193 188 15,-2-1 0,-2-1 0,-1-1 0,42-82 0,-60 102 9,-2 0 0,-1-1 1,0 0-1,-2 0 0,0-1 1,-1 1-1,-1-1 0,-1 0 1,-1 0-1,-1 0 0,0 0 1,-2 0-1,-6-32 0,2 33 49,0 0 0,-2 0 0,0 1 0,-1 0 0,-1 1-1,-1 0 1,-1 0 0,0 1 0,-1 1 0,-1 0 0,-25-23-1,-9-2 171,-1 3-1,-86-52 0,-77-33 314,-317-133 0,387 200-550,-2 5 0,-2 7 0,-178-30 0,119 42-32,-373-9 0,464 40 1,-219 29-1,273-18-196,0 2-1,1 3 1,1 3-1,1 3 1,-72 34 0,-20 31-1087</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22.761"/>
    </inkml:context>
    <inkml:brush xml:id="br0">
      <inkml:brushProperty name="width" value="0.025" units="cm"/>
      <inkml:brushProperty name="height" value="0.025" units="cm"/>
    </inkml:brush>
  </inkml:definitions>
  <inkml:trace contextRef="#ctx0" brushRef="#br0">166 0 9897,'0'0'12727,"-10"15"-10255,-13 19-996,1 0 1,2 2 0,1 0-1,-23 67 1,32-55-1426,2 1 0,2 0 0,2 0 0,2 0 0,7 66 0,-2 5-69,-6-222-472,1 38-253,7-94 1,-5 157 753,0 0 1,1-1-1,-1 1 1,1 0 0,-1 0-1,1-1 1,-1 1-1,1 0 1,-1 0-1,1 0 1,0 0-1,0 0 1,0 0 0,0 0-1,0 0 1,0 0-1,0 0 1,0 1-1,0-1 1,0 0-1,0 1 1,0-1 0,0 1-1,1-1 1,-1 1-1,0-1 1,3 1-1,43-4 155,-18 3-121,-15-2-51,0-1-1,0 0 1,0-1 0,-1-1 0,0 0 0,0-1 0,0-1 0,-1 0 0,0 0 0,0-1 0,-1-1-1,0 0 1,11-13 0,-7 4 185,0 0 0,-1 0 0,-1-2 0,-1 1-1,-1-2 1,0 1 0,8-29 0,-13 25-83,-5 12-96,-4 10 0,-3 9 0,-8 16 0,0 0 0,1 2 0,2-1 0,0 2 0,2-1 0,-11 45 0,12-44 0,1 0 0,2 1 0,1 0 0,1 0 0,1 0 0,1 0 0,4 43 0,-2-65 0,0-1 0,0 0 0,1-1 0,-1 1 0,1 0 0,0 0 0,-1-1 0,1 1 0,1-1 0,-1 1 0,0-1 0,0 0 0,1 0 0,0 0 0,-1 0 0,4 2 0,-5-3 0,0-1 0,0 1 0,0 0 0,0-1 0,0 1 0,0-1 0,1 1 0,-1-1 0,0 0 0,0 1 0,0-1 0,0 0 0,1 0 0,-1 0 0,0 0 0,0 0 0,0 0 0,1 0 0,-1 0 0,0-1 0,0 1 0,0 0 0,0-1 0,1 1 0,-1-1 0,0 1 0,0-1 0,0 1 0,0-1 0,0 0 0,0 1 0,0-1 0,-1 0 0,1 0 0,0 0 0,0 0 0,0 0 0,-1 0 0,1 0 0,-1 0 0,1 0 0,-1 0 0,2-2 0,0-7-8,-1 1 0,1-1 0,-1 0 1,-1 1-1,0-1 0,0 0 0,-1 1 0,0-1 0,-1 0 0,0 1 1,0 0-1,-1-1 0,0 1 0,-1 0 0,0 0 0,-7-11 1,1 2 10,-1 0 1,-1 1 0,0 0 0,-1 1 0,-1 1-1,-27-24 1,25 27 130,44 24-161,-3-5-776,2-1-1,-1-1 1,1-2-1,-1-1 1,42-1-1,-29-3-7283</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24.832"/>
    </inkml:context>
    <inkml:brush xml:id="br0">
      <inkml:brushProperty name="width" value="0.025" units="cm"/>
      <inkml:brushProperty name="height" value="0.025" units="cm"/>
    </inkml:brush>
  </inkml:definitions>
  <inkml:trace contextRef="#ctx0" brushRef="#br0">201 58 8552,'-8'-25'9435,"-11"7"-3566,14 16-5432,0-1 1,-1 1-1,1 1 1,0-1-1,-1 1 1,1-1 0,-1 2-1,1-1 1,-9 0-1,8 1-501,-1 1-1,0-1 1,1 1-1,-1 0 1,0 1-1,1-1 1,-13 6 0,17-6 92,-1 0 0,1 1-1,-1-1 1,1 0 0,0 1 0,-1 0 0,1 0 0,0-1 0,0 1 0,0 0 0,0 1 0,1-1 0,-1 0 0,0 1 0,1-1 0,0 0 0,-3 6 0,4-7-28,1 0 0,-1 0 1,0 0-1,0 0 0,0 0 0,1 0 1,-1 0-1,0 0 0,1 0 0,-1-1 1,1 1-1,-1 0 0,1 0 0,-1 0 1,1-1-1,0 1 0,-1 0 1,1-1-1,0 1 0,0 0 0,0-1 1,-1 1-1,1-1 0,0 1 0,0-1 1,0 0-1,1 1 0,35 14 12,-23-10-10,8 4-106,-1 2 0,0 0 0,33 23 0,-49-30 81,0 0 1,0 0-1,0 0 1,-1 0 0,0 1-1,0 0 1,0 0-1,-1 0 1,1 0-1,-1 0 1,0 1 0,-1-1-1,1 1 1,-1 0-1,0 0 1,-1 0 0,1 0-1,-1 0 1,0 8-1,-1-9 103,-1-1-1,0 0 0,-1 1 1,1-1-1,-1 0 0,0 0 1,0 0-1,0 0 1,0 0-1,-1-1 0,1 1 1,-1-1-1,0 1 0,0-1 1,-1 0-1,1 0 1,-1 0-1,1-1 0,-1 1 1,0-1-1,0 0 0,0 0 1,-5 2-1,-7 3 310,0-1 0,-1 0 0,1-1-1,-29 5 1,39-8-332,0-1 0,0-1 0,-1 1 0,1-1 0,0 0 0,0-1 0,0 1 0,-8-3 1,13 3-70,0 0 1,1-1 0,-1 1 0,0-1 0,0 1 0,0-1 0,0 1 0,0-1 0,0 1 0,1-1 0,-1 0 0,0 0 0,0 1-1,1-1 1,-1 0 0,1 0 0,-1 0 0,1 0 0,-1 0 0,1 0 0,-1-1 0,1 0-98,0-1 1,-1 1-1,1-1 1,1 1-1,-1 0 1,0-1-1,1 1 1,-1 0-1,1-1 1,0 1-1,-1 0 1,1-1 0,2-2-1,4-7-1514,1-1-1,1 1 1,0 1-1,20-21 1,-6 7-2373,17-21-4962</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25.333"/>
    </inkml:context>
    <inkml:brush xml:id="br0">
      <inkml:brushProperty name="width" value="0.025" units="cm"/>
      <inkml:brushProperty name="height" value="0.025" units="cm"/>
    </inkml:brush>
  </inkml:definitions>
  <inkml:trace contextRef="#ctx0" brushRef="#br0">95 0 18898,'0'0'6443,"-3"9"-4548,-32 101 1569,23-80-3151,2 1 1,1 0-1,1 1 0,1 0 1,-3 46-1,10-77-312,0 0 1,0-1-1,0 1 0,0 0 1,0 0-1,0 0 0,0 0 1,0 0-1,1 0 1,-1-1-1,0 1 0,0 0 1,1 0-1,-1 0 0,0-1 1,1 1-1,-1 0 0,1 0 1,-1-1-1,1 1 0,0 0 1,-1-1-1,1 1 0,-1-1 1,1 1-1,0-1 0,0 1 1,-1-1-1,1 1 0,0-1 1,1 1-1,0-1 4,0 0 0,1 0 1,-1 0-1,0 0 0,0 0 0,1-1 0,-1 1 1,0-1-1,0 1 0,1-1 0,3-2 1,3-1 10,0-1 0,-1 0 0,1-1 1,12-10-1,69-87-16,-90 102-1,0 1 1,1 0-1,-1-1 1,0 1-1,0-1 1,0 1-1,0 0 1,1-1-1,-1 1 1,0-1-1,0 1 1,1 0-1,-1-1 1,0 1-1,1 0 0,-1 0 1,0-1-1,1 1 1,-1 0-1,1 0 1,-1-1-1,0 1 1,1 0-1,-1 0 1,1 0-1,-1 0 1,1 0-1,-1 0 1,0 0-1,1 0 0,-1 0 1,1 0-1,-1 0 1,1 0-1,-1 0 1,1 0-1,-1 0 1,0 0-1,1 0 1,-1 0-1,1 1 1,-1-1-1,0 0 1,1 0-1,-1 0 0,1 1 1,2 26-55,-13 39-25,4-41 91,1-10 8,1 0-1,0 0 1,2 0-1,0 0 1,0 0 0,1 1-1,2 21 1,-1-37-19,1 1 0,-1-1 0,0 1 0,0-1 0,0 1 0,0-1 0,0 1 0,1-1 0,-1 1 0,0-1 0,0 1 0,1-1 0,-1 1 0,0-1 0,1 1 0,-1-1 0,0 0 0,1 1 0,-1-1 0,1 0 0,-1 1 0,0-1 0,1 0 0,-1 0 0,1 1 0,-1-1 0,1 0 0,-1 0 0,1 0 0,-1 0 0,1 0 0,0 0 0,0 1 0,21-8 0,16-21 0,-12 0 0,-1 0 0,-2-2 0,-1-1 0,-2-1 0,-1-1 0,25-58 0,-66 141 0,-28 74 0,45-110 0,1 0 0,0 0 0,1 0 0,1 0 0,0 0 0,1 29 0,2-42-7,-1 1-1,1-1 1,-1 0 0,1 0-1,-1 0 1,1 0-1,0 0 1,0 0 0,-1 0-1,1 0 1,0 0 0,0-1-1,0 1 1,0 0-1,0 0 1,0-1 0,0 1-1,0-1 1,0 1 0,0-1-1,1 1 1,-1-1-1,0 0 1,0 1 0,0-1-1,1 0 1,-1 0 0,0 0-1,0 0 1,0 0-1,1 0 1,-1 0 0,0-1-1,0 1 1,0 0 0,1-1-1,0 0 1,5 0-315,-1 0 0,0-1 1,0 0-1,0 0 1,12-6-1,-12 4-1341,-1 0 1,0 0-1,0-1 1,0 0-1,0 0 1,6-9-1,8-13-9088</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25.926"/>
    </inkml:context>
    <inkml:brush xml:id="br0">
      <inkml:brushProperty name="width" value="0.025" units="cm"/>
      <inkml:brushProperty name="height" value="0.025" units="cm"/>
    </inkml:brush>
  </inkml:definitions>
  <inkml:trace contextRef="#ctx0" brushRef="#br0">144 88 8840,'2'-9'5520,"8"-31"-1629,0 1 5060,-20 75-6103,-31 109-1767,-29 193 0,64-247-526,2-154-555,-17-97 0,8 78 0,13 82 0,0 0 0,0-1 0,0 1 0,0 0 0,1 0 0,-1 0 0,0-1 0,0 1 0,0 0 0,0 0 0,1-1 0,-1 1 0,0 0 0,0 0 0,1 0 0,-1 0 0,0 0 0,0-1 0,1 1 0,-1 0 0,0 0 0,0 0 0,1 0 0,-1 0 0,0 0 0,0 0 0,1 0 0,-1 0 0,0 0 0,1 0 0,-1 0 0,0 0 0,0 0 0,1 0 0,-1 0 0,0 0 0,0 0 0,1 1 0,-1-1 0,0 0 0,0 0 0,1 0 0,-1 0 0,0 1 0,0-1 0,0 0 0,1 0 0,-1 1 0,16 6 0,-16-7 0,9 4-554,0 0-1,1-1 1,-1 0 0,1 0-1,-1-1 1,1 0-1,13 0 1,-19-2 268,-1 1-1,1-1 0,-1 0 1,0-1-1,1 1 0,-1-1 1,0 1-1,1-1 1,-1 0-1,0 0 0,0 0 1,1-1-1,-1 1 0,0-1 1,-1 1-1,1-1 1,0 0-1,0 0 0,-1-1 1,1 1-1,-1 0 1,0-1-1,1 0 0,1-3 1,5-15-5635</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26.689"/>
    </inkml:context>
    <inkml:brush xml:id="br0">
      <inkml:brushProperty name="width" value="0.025" units="cm"/>
      <inkml:brushProperty name="height" value="0.025" units="cm"/>
    </inkml:brush>
  </inkml:definitions>
  <inkml:trace contextRef="#ctx0" brushRef="#br0">162 1 17649,'0'0'10287,"3"14"-9033,-1 10-837,-1 1-1,-1-1 0,0 1 1,-2-1-1,-9 41 1,-8 18-257,4 1 0,-9 143 0,22-248-899,-1 0 0,-1-1 0,0 2 0,-2-1 0,-1 1 0,0 0 0,-12-22 0,7 13 1092,0 0 0,-9-40 1,21 68-282,0 1 0,1-1 0,-1 0 1,0 1-1,0-1 0,1 0 1,-1 0-1,0 1 0,0-1 1,1 1-1,-1-1 0,1 0 1,-1 1-1,1-1 0,-1 1 0,1-1 1,-1 1-1,1-1 0,-1 1 1,1-1-1,0 1 0,-1 0 1,1-1-1,0 1 0,-1 0 1,1 0-1,0-1 0,0 1 1,-1 0-1,1 0 0,0 0 0,-1 0 1,1 0-1,0 0 0,0 0 1,-1 0-1,1 0 0,1 0 1,41 1 423,-33 0-172,91 12 942,-31-2-3015,-23-8-5247</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27.078"/>
    </inkml:context>
    <inkml:brush xml:id="br0">
      <inkml:brushProperty name="width" value="0.025" units="cm"/>
      <inkml:brushProperty name="height" value="0.025" units="cm"/>
    </inkml:brush>
  </inkml:definitions>
  <inkml:trace contextRef="#ctx0" brushRef="#br0">1 0 21428,'0'0'10891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28.919"/>
    </inkml:context>
    <inkml:brush xml:id="br0">
      <inkml:brushProperty name="width" value="0.025" units="cm"/>
      <inkml:brushProperty name="height" value="0.025" units="cm"/>
    </inkml:brush>
  </inkml:definitions>
  <inkml:trace contextRef="#ctx0" brushRef="#br0">134 432 10090,'0'0'14621,"-9"-6"-12443,5 2-1892,-22-12 271,25 15-534,-1 1-1,1-1 0,0 1 1,0-1-1,0 1 0,-1 0 1,1 0-1,0 0 1,0 0-1,-1 0 0,1 0 1,0 0-1,0 0 0,-1 0 1,1 0-1,0 1 0,0-1 1,-1 1-1,1-1 1,0 1-1,0-1 0,0 1 1,0 0-1,0-1 0,0 1 1,-2 1-1,-3 5 27,0 0-1,0 0 1,1 0 0,0 1-1,0 0 1,1 0 0,0 0-1,0 0 1,1 1 0,0 0-1,0 0 1,1-1-1,0 1 1,1 1 0,0-1-1,0 0 1,1 14 0,1-23-37,-1 1 0,0 0 0,1-1 0,-1 1 0,0 0 1,1-1-1,-1 1 0,1-1 0,-1 1 0,1 0 0,-1-1 1,1 1-1,-1-1 0,1 1 0,0-1 0,-1 0 0,1 1 1,0-1-1,-1 0 0,1 1 0,0-1 0,0 0 0,-1 0 0,1 0 1,0 0-1,-1 0 0,1 1 0,0-1 0,0 0 0,-1-1 1,1 1-1,0 0 0,0 0 0,-1 0 0,1 0 0,1-1 1,27-9 572,-17 0-427,0-1-1,0 0 1,-1 0-1,-1-1 1,0 0-1,0-1 1,-1 0-1,-1-1 1,0 0-1,-1 0 1,-1 0-1,0-1 1,-1 0-1,0 0 1,4-27-1,-11 21-157,-8 29 0,-10 29 0,15-27 0,1 0 0,1 0 0,0 1 0,0 0 0,1-1 0,0 1 0,1 0 0,1 0 0,-1 0 0,3 14 0,-2-24 0,0 0 0,0 0 0,1 0 0,-1 0 0,1 0 0,-1 0 0,0-1 0,1 1 0,-1 0 0,1 0 0,0 0 0,-1-1 0,1 1 0,0 0 0,-1-1 0,1 1 0,0 0 0,0-1 0,0 1 0,0-1 0,-1 1 0,1-1 0,0 0 0,0 1 0,0-1 0,1 0 0,30-4 0,-24 1 0,1-1 0,-1-1 0,1 1 0,12-11 0,18-20 0,-2-1 0,-2-2 0,-1-1 0,-2-1 0,-2-2 0,-2-2 0,-1 0 0,-3-2 0,25-65 0,-105 243 0,23-60 0,-41 135 0,67-183 0,2 1 0,0 0 0,2 0 0,0 0 0,2 0 0,1 0 0,1 0 0,1 1 0,1-1 0,7 27 0,-4-30 0,-1 1 0,4 43 0,-9-61 0,1 0 0,-1 0 0,0 0 0,0 0 0,0 0 0,-1 0 0,0 0 0,0-1 0,0 1 0,0 0 0,-1 0 0,0-1 0,0 1 0,0-1 0,0 0 0,-1 1 0,0-1 0,1 0 0,-8 6 0,8-8 0,1-1 0,-1 0 0,1 0 0,-1 0 0,0 0 0,0 0 0,0 0 0,0-1 0,1 1 0,-1 0 0,0-1 0,0 0 0,0 1 0,0-1 0,0 0 0,0 0 0,0 0 0,0 0 0,0 0 0,0-1 0,0 1 0,-3-2 0,2 1 0,0-1 0,0 0 0,1 1 0,-1-1 0,1-1 0,-1 1 0,1 0 0,0-1 0,0 1 0,0-1 0,0 1 0,-2-5 0,-3-6 0,2 1 0,0-1 0,0 0 0,1 0 0,-3-18 0,4 19 0,1 0 0,1 0 0,0-1 0,1 1 0,0 0 0,0 0 0,2-1 0,-1 1 0,7-21 0,-5 25 0,0 1 0,1 0 0,0 0 0,0 0 0,0 1 0,1-1 0,0 1 0,1 0 0,-1 0 0,1 1 0,0-1 0,0 1 0,1 1 0,-1-1 0,1 1 0,8-3 0,77-32-1211,1-1-5345,-45 14-6913</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30.505"/>
    </inkml:context>
    <inkml:brush xml:id="br0">
      <inkml:brushProperty name="width" value="0.025" units="cm"/>
      <inkml:brushProperty name="height" value="0.025" units="cm"/>
    </inkml:brush>
  </inkml:definitions>
  <inkml:trace contextRef="#ctx0" brushRef="#br0">76 1 5701,'0'0'22678,"4"13"-21066,-1-4-1433,0 0 0,0 0 0,-1 0-1,-1 0 1,0 0 0,0 0 0,-1 1 0,0-1 0,0 0-1,-1 1 1,-3 12 0,-31 89 173,23-77-297,1 0 1,1 1 0,2 0-1,-4 45 1,12-79-56,0 0 0,0 0 0,0 0 0,0 0 0,0 0 0,0 0 0,0 0 0,0 0 0,1 0 0,-1-1 0,0 1 0,1 0 0,-1 0 0,1 0 0,-1 0 0,1-1 0,-1 1 0,1 0 0,0 0 0,-1-1 0,1 1 0,0 0 0,-1-1 0,1 1 0,0-1 0,0 1 0,0-1 0,1 1 0,1 0 0,0 0 0,1 0 0,-1-1 0,0 1 0,1-1 0,-1 0 0,1 0 0,4-1 0,71-17 0,-72 16 0,27-7-460,-22 7-389,-1 0 1,0-1-1,1-1 0,-2 0 0,1 0 1,0-1-1,-1 0 0,0-1 0,0 0 1,0-1-1,-1 0 0,9-8 0,-2-8-11584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08.312"/>
    </inkml:context>
    <inkml:brush xml:id="br0">
      <inkml:brushProperty name="width" value="0.025" units="cm"/>
      <inkml:brushProperty name="height" value="0.025" units="cm"/>
    </inkml:brush>
  </inkml:definitions>
  <inkml:trace contextRef="#ctx0" brushRef="#br0">0 16 15919,'0'0'13004,"49"-16"-12299,-5 19-417,6-1-192,4 2-96,1-3-961,-1 1-1825,-8-2-1891,-8 0-3170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31.019"/>
    </inkml:context>
    <inkml:brush xml:id="br0">
      <inkml:brushProperty name="width" value="0.025" units="cm"/>
      <inkml:brushProperty name="height" value="0.025" units="cm"/>
    </inkml:brush>
  </inkml:definitions>
  <inkml:trace contextRef="#ctx0" brushRef="#br0">137 46 9929,'0'0'11889,"-7"11"-7346,-11 22-2126,-27 68 1,25-43-1870,-26 118 0,46-167-518,4-10 28,11-19 103,15-35 65,-20 29-226,0 0 0,-2-1 0,-1 0 0,-1-1 0,-1 1 0,-2-1 0,0 0 0,-2 0 0,-4-39 0,3 67 0,0-1 0,-1 1 0,1 0 0,0-1 0,0 1 0,-1 0 0,1 0 0,0-1 0,-1 1 0,1 0 0,-1 0 0,1 0 0,0 0 0,-1 0 0,1-1 0,0 1 0,-1 0 0,1 0 0,-1 0 0,1 0 0,-1 0 0,1 0 0,0 0 0,-1 0 0,1 0 0,-1 0 0,1 1 0,0-1 0,-1 0 0,1 0 0,0 0 0,-1 0 0,1 1 0,0-1 0,-1 0 0,1 0 0,0 0 0,-1 1 0,1-1 0,0 0 0,-1 1 0,1-1 0,0 0 0,0 1 0,-1-1 0,-3 7 0,0 0 0,0 0 0,0 0 0,1 1 0,0-1 0,1 1 0,0 0 0,-3 14 0,-3 67 0,8-87 0,0 0 0,0 0 0,0 0 0,0 1 0,0-1 0,0 0 0,1 0 0,-1 0 0,1 0 0,0 0 0,-1 0 0,1 0 0,0 0 0,0 0 0,0-1 0,0 1 0,0 0 0,1 0 0,-1-1 0,1 1 0,-1-1 0,1 1 0,-1-1 0,1 0 0,3 2 0,-2-2 0,0 0 0,-1-1 0,1 1 0,0-1 0,-1 0 0,1 0 0,0 0 0,0-1 0,-1 1 0,1 0 0,0-1 0,-1 0 0,1 0 0,0 1 0,-1-2 0,1 1 0,-1 0 0,0 0 0,1-1 0,1-1 0,9-7 0,0-1 0,-1 0 0,0 0 0,-1-1 0,0-1 0,-1 0 0,10-17 0,53-103 0,-67 122 0,-18 76 0,-10 2 8,6-26-28,2 2 0,2 0 0,2 1 0,2 0 0,-3 58 0,10-97-254,4 10-1490,6-10-6085,10-4-8673</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32.122"/>
    </inkml:context>
    <inkml:brush xml:id="br0">
      <inkml:brushProperty name="width" value="0.025" units="cm"/>
      <inkml:brushProperty name="height" value="0.025" units="cm"/>
    </inkml:brush>
  </inkml:definitions>
  <inkml:trace contextRef="#ctx0" brushRef="#br0">143 39 6470,'7'-39'14371,"-14"60"-7926,-14 67-4445,9-24-1572,3-17 156,1-1-1,-1 62 0,9-107-572,0 0-1,0-1 1,0 1 0,0 0-1,0 0 1,1 0-1,-1-1 1,0 1-1,1 0 1,-1 0-1,1-1 1,-1 1-1,0 0 1,1-1-1,-1 1 1,1 0-1,0-1 1,-1 1-1,1-1 1,0 1-1,-1-1 1,1 1-1,0-1 1,-1 1 0,1-1-1,0 0 1,0 1-1,0-1 1,-1 0-1,1 0 1,0 0-1,0 0 1,0 0-1,0 0 1,-1 0-1,1 0 1,0 0-1,0 0 1,0 0-1,-1 0 1,1 0-1,0-1 1,0 1 0,0 0-1,-1-1 1,2 1-1,40-18 269,-6-7-160,-28 18-143,1 0 0,-1 1-1,1 1 1,0-1 0,0 1 0,1 1 0,-1 0 0,1 0 0,16-3 0,-25 7 12,0 1 1,0-1-1,0 1 1,1-1-1,-1 1 1,0 0-1,0-1 1,0 1 0,0 0-1,0 0 1,0-1-1,0 1 1,-1 0-1,1 0 1,0 0-1,0 0 1,-1 0-1,1 1 1,0-1-1,-1 0 1,1 0 0,-1 0-1,0 0 1,1 1-1,-1-1 1,0 0-1,0 0 1,1 1-1,-1-1 1,0 0-1,0 1 1,-1-1-1,1 0 1,-1 2 0,-4 50 22,3-46 17,-1 0 0,0-1 0,0 1 0,-1-1 0,1 0 0,-1 0 0,-1 0 0,1 0 0,-1-1 0,0 0 0,-1 0 0,1 0 0,-1 0 0,0-1 0,0 0 0,0-1 0,0 1 0,-14 4 1,11-4 7,0-1 0,0 0 0,0-1 1,-1 0-1,1 0 0,-1-1 1,0 0-1,1-1 0,-1 0 1,0 0-1,1-1 0,-1 0 1,-17-6-1,22 5-28,0 0 1,1-1-1,-1 0 1,1 0-1,-1 0 1,1-1-1,0 1 1,-6-8-1,8 10-20,1 0 0,0 0 0,0-1 1,0 1-1,0 0 0,0-1 0,0 1 0,0-1 0,0 1 0,0-1 0,1 1 0,-1-1 1,1 0-1,-1 1 0,1-1 0,0 0 0,-1 0 0,1 1 0,0-1 0,0 0 0,0 1 1,0-1-1,1 0 0,-1 0 0,0 1 0,1-1 0,-1 0 0,1 1 0,0-1 0,-1 1 1,3-3-1,-1 2-306,1 0 1,-1 1-1,1-1 0,0 1 1,0 0-1,-1 0 0,1 0 1,0 1-1,0-1 1,0 1-1,0-1 0,0 1 1,0 0-1,5 0 1,52 3-5342,-49-2 4241,33 5-4870,2-1-4202</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32.491"/>
    </inkml:context>
    <inkml:brush xml:id="br0">
      <inkml:brushProperty name="width" value="0.025" units="cm"/>
      <inkml:brushProperty name="height" value="0.025" units="cm"/>
    </inkml:brush>
  </inkml:definitions>
  <inkml:trace contextRef="#ctx0" brushRef="#br0">149 98 15727,'0'0'15481,"-7"6"-15209,-23 19-21,30-25-233,0 0 0,0 0 0,0 0 0,0 0 0,0 0 0,0 0 0,0 0 0,0 0 0,1 0 0,-1 0 0,0 0 0,0 0-1,0 0 1,0 0 0,0 0 0,0 0 0,0 0 0,0 0 0,0 1 0,0-1 0,1 0 0,-1 0 0,0 0 0,0 0 0,0 0 0,0 0 0,0 0-1,0 0 1,0 0 0,0 1 0,0-1 0,13-10 444,-9 3-462,0 1 0,0 0 0,-1-1 0,0 0 0,0 0 0,-1 0 0,0 0 0,0 0 0,-1 0 0,0 0 0,0-1 0,0 1 0,-2-13 0,1 19 0,0 1 0,0-1 0,-1 1 0,1-1 0,0 0 0,-1 1 0,1-1 0,-1 1 0,1-1 0,0 1 0,-1-1 0,1 1 0,-1-1 0,0 1 0,1 0 0,-1-1 0,1 1 0,-1 0 0,1-1 0,-1 1 0,0 0 0,1 0 0,-1 0 0,0 0 0,1-1 0,-1 1 0,0 0 0,1 0 0,-1 0 0,0 0 0,1 0 0,-1 1 0,0-1 0,1 0 0,-1 0 0,0 0 0,1 0 0,-1 1 0,0 0 0,-27 13 0,16-1 0,0 0 0,1 1 0,1 0 0,1 1 0,0 0 0,0 0 0,2 1 0,0 0 0,1 1 0,-8 30 0,14-46-39,0 0 1,0 0-1,-1 0 1,1 0-1,0 0 1,0-1-1,0 1 1,0 0-1,0 0 0,0 0 1,1 0-1,-1-1 1,0 1-1,0 0 1,0 0-1,1 0 1,-1-1-1,1 1 1,-1 0-1,0 0 0,1-1 1,-1 1-1,1 0 1,0-1-1,-1 1 1,1 0-1,-1-1 1,1 1-1,0-1 0,0 1 1,-1-1-1,1 0 1,0 1-1,1-1 1,1 1-285,0-1-1,-1 0 1,1 1 0,0-2 0,0 1-1,0 0 1,0 0 0,0-1 0,0 0 0,4-1-1,6-2-2369,-1-1-1,0-1 1,22-13-1,-9 0-11768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32.974"/>
    </inkml:context>
    <inkml:brush xml:id="br0">
      <inkml:brushProperty name="width" value="0.025" units="cm"/>
      <inkml:brushProperty name="height" value="0.025" units="cm"/>
    </inkml:brush>
  </inkml:definitions>
  <inkml:trace contextRef="#ctx0" brushRef="#br0">225 44 5637,'0'0'23943,"-10"-8"-22133,-35-22-652,43 29-1147,0 0 0,0 0 0,0 0 0,-1 1-1,1-1 1,0 1 0,0-1 0,-1 1 0,1 0 0,0 0 0,-1 0-1,1 0 1,0 1 0,0-1 0,-1 0 0,1 1 0,0 0 0,0-1-1,0 1 1,-1 0 0,1 0 0,0 0 0,0 1 0,-1 1 0,-5 2-21,0 2 1,1-1 0,0 1 0,-7 8 0,7-7 2,-37 48 7,42-53 0,0 1 0,-1-1 0,1 1 0,1 0 0,-1 0 0,1 0 0,-1 0 0,1 0 0,0 0 0,1 0 0,-1 0 0,1 1 0,-1-1 0,2 6 0,-1-9-19,1 0 0,-1 0-1,1 0 1,-1-1 0,1 1 0,-1 0-1,1-1 1,0 1 0,-1 0 0,1-1 0,0 1-1,0-1 1,-1 1 0,1-1 0,0 1-1,0-1 1,0 1 0,0-1 0,0 0 0,0 0-1,-1 1 1,1-1 0,0 0 0,0 0-1,0 0 1,0 0 0,0 0 0,1 0 0,31-2-1599,-31 1 1375,7 0-788,-1-1 0,0 0 0,0-1-1,0 0 1,0 0 0,14-8 0,21-17-7355,-7 1-4405</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33.562"/>
    </inkml:context>
    <inkml:brush xml:id="br0">
      <inkml:brushProperty name="width" value="0.025" units="cm"/>
      <inkml:brushProperty name="height" value="0.025" units="cm"/>
    </inkml:brush>
  </inkml:definitions>
  <inkml:trace contextRef="#ctx0" brushRef="#br0">107 15 4965,'0'0'14248,"-10"8"-11451,2-2-2368,-48 45 2283,53-47-2634,0 0 1,-1 0-1,1 0 0,1 0 0,-1 1 0,1-1 0,-1 1 1,1 0-1,1 0 0,-1-1 0,1 1 0,0 0 0,0 0 0,-1 6 1,3-10-76,-1 1 1,1-1 0,-1 0 0,1 0-1,-1 0 1,1 0 0,0 0 0,0 0-1,-1 0 1,1 0 0,0 0 0,0 0-1,0 0 1,0 0 0,0-1 0,0 1-1,0 0 1,0-1 0,0 1 0,1-1-1,-1 1 1,0-1 0,0 1 0,0-1-1,1 0 1,-1 0 0,0 0 0,1 1 0,-1-1-1,0-1 1,0 1 0,3 0 0,45-6 128,-35-1-2,0 0-1,-1-1 1,0 0 0,0-1 0,-1-1-1,0 0 1,-1 0 0,0-2 0,0 1-1,-2-1 1,1 0 0,12-23 0,-17 17 1262,-15 21-502,-18 22-658,17-13-39,1 0 1,0 0-1,1 0 0,0 1 0,1 1 1,1 0-1,0 0 0,0 0 0,-7 27 1,14-40-193,0 0 1,-1 0 0,1 0 0,0 0 0,0-1-1,0 1 1,0 0 0,0 0 0,0 0-1,0 0 1,0 0 0,1-1 0,-1 1 0,0 0-1,0 0 1,1 0 0,-1-1 0,0 1-1,1 0 1,-1 0 0,1-1 0,-1 1 0,1 0-1,-1-1 1,1 1 0,0-1 0,-1 1-1,1 0 1,1 0 0,0-1-1,0 1 0,0-1 0,0 1 0,0-1 0,0 0 0,0 0 0,0 0 0,0 0 0,0 0 0,0 0 0,0 0 0,2-1 0,5-2-3,0 1-1,-1-1 0,1-1 1,13-7-1,10-14 3,-1 0 0,-1-2 0,-2-1 0,35-45 0,-82 97 0,-26 39 0,41-58 0,1 0 0,0 0 0,1 0 0,0 1 0,0-1 0,0 1 0,0 0 0,1-1 0,0 1 0,-1 6 0,2-11 0,0-1 0,0 0 0,0 1 0,0-1 0,0 1 0,1-1 0,-1 0 0,0 1 0,0-1 0,0 0 0,0 1 0,0-1 0,1 0 0,-1 1 0,0-1 0,0 0 0,0 0 0,1 1 0,-1-1 0,0 0 0,1 0 0,-1 1 0,0-1 0,1 0 0,-1 0 0,0 0 0,1 1 0,-1-1 0,0 0 0,1 0 0,-1 0 0,0 0 0,1 0 0,-1 0 0,1 0 0,19-3 0,16-12 0,-19 3-9,-2-1 0,0 0 0,0-1 0,-1 0 1,16-23-1,-88 125-9275,39-49 332,17-24-2451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33.923"/>
    </inkml:context>
    <inkml:brush xml:id="br0">
      <inkml:brushProperty name="width" value="0.025" units="cm"/>
      <inkml:brushProperty name="height" value="0.025" units="cm"/>
    </inkml:brush>
  </inkml:definitions>
  <inkml:trace contextRef="#ctx0" brushRef="#br0">203 1 6054,'0'0'13298,"-9"0"-8232,-8 2-4311,1 1 1,-1 1-1,1 1 0,0 0 1,0 1-1,0 1 0,-28 16 1,9-4-318,78-20-289,-17-3-351,1 1 0,30 1 0,-50 2 146,0 0 0,0 0 1,0 1-1,0 0 0,0 1 0,-1-1 0,1 1 0,0 0 0,-1 1 1,1 0-1,-1 0 0,0 0 0,8 7 0,-12-9 50,-1 0 1,0 0-1,1 0 0,-1 0 0,0 0 0,0 1 1,0-1-1,0 0 0,0 1 0,0-1 1,0 1-1,-1-1 0,1 1 0,0-1 1,-1 1-1,1 0 0,-1-1 0,0 1 0,0 0 1,1-1-1,-1 1 0,0 0 0,0-1 1,0 1-1,-1 0 0,0 2 0,0-1 92,0 0 0,-1 0 0,0 0 0,0 0 0,0 0 0,0-1 0,-1 1 0,1 0 0,-1-1 0,1 0 0,-1 0 0,-3 3 0,-6 2 267,0 1 0,-1-2 0,0 0 0,0 0 0,-17 4 0,26-9-372,0 0 0,1 0 0,-1 0-1,0-1 1,0 1 0,0-1 0,0 0-1,0 0 1,0 0 0,1-1 0,-1 0-1,-6-1 1,9 2-162,0-1 0,0 1 0,0-1 1,0 0-1,1 1 0,-1-1 0,0 0 0,0 1 0,1-1 0,-1 0 0,0 0 0,1 0 0,-1 0 1,1 1-1,-1-1 0,1 0 0,-1 0 0,1 0 0,-1-1 0,1-1-683,0 0 0,-1 1 0,1-1 0,0 1 0,1-1 0,-1 1 0,0-1 0,1 0 0,-1 1 0,3-5 0,10-17-13699</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34.251"/>
    </inkml:context>
    <inkml:brush xml:id="br0">
      <inkml:brushProperty name="width" value="0.025" units="cm"/>
      <inkml:brushProperty name="height" value="0.025" units="cm"/>
    </inkml:brush>
  </inkml:definitions>
  <inkml:trace contextRef="#ctx0" brushRef="#br0">121 87 8392,'0'0'22806,"3"-10"-21424,9-32-1195,-11 41-187,-1 0 0,1 0 0,-1 0 0,0 0 0,1 1 0,-1-1 0,0 0 0,0 0 0,1 0 0,-1 0 0,0 0 0,0 0 0,0 0 0,0 0 0,0 0 0,0 0 0,-1 0 0,1 0 0,0 1 0,0-1 0,-1 0 0,1 0 0,0 0 0,-1 0 0,1 0 0,-1 1 0,1-1 0,-1 0 0,1 0 0,-1 1 0,0-1 0,1 0 0,-1 1 0,0-1 0,0 1 0,1-1 0,-1 1 0,0-1 0,0 1 0,0-1 0,0 1 0,0 0 0,1-1 0,-1 1 0,0 0 0,0 0 0,0 0 0,0 0 0,0 0 0,0 0 0,0 0 0,0 0 0,0 0 0,0 0 0,-1 1 0,-2 0 0,-1 0 0,1 0 0,-1 1 0,1-1 0,0 1 0,-1 0 0,1 0 0,-6 5 0,3 0 0,1 0 0,0 1 0,0 0 0,0 0 0,1 1 0,0 0 0,1 0 0,0 0 0,-5 17 0,7-23 0,1 1 0,0-1 0,0 1 0,0-1 0,1 1 0,-1 0 0,1-1 0,0 1 0,0 0 0,0-1 0,0 1 0,1 0 0,-1-1 0,1 1 0,0-1 0,0 1 0,1-1 0,-1 1 0,1-1 0,-1 0 0,1 1 0,0-1 0,0 0 0,1 0 0,-1-1 0,1 1 0,-1 0 0,6 4 0,3-2-141,-1-1 0,1 1-1,0-1 1,0-1 0,0 0 0,1-1-1,-1 0 1,0-1 0,1 0 0,17-1 0,-13-1-442,0 0 0,0-1 1,0 0-1,0-1 1,-1-1-1,0-1 1,16-6-1,13-13-7168</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34.746"/>
    </inkml:context>
    <inkml:brush xml:id="br0">
      <inkml:brushProperty name="width" value="0.025" units="cm"/>
      <inkml:brushProperty name="height" value="0.025" units="cm"/>
    </inkml:brush>
  </inkml:definitions>
  <inkml:trace contextRef="#ctx0" brushRef="#br0">0 1 3299,'0'0'769</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35.461"/>
    </inkml:context>
    <inkml:brush xml:id="br0">
      <inkml:brushProperty name="width" value="0.025" units="cm"/>
      <inkml:brushProperty name="height" value="0.025" units="cm"/>
    </inkml:brush>
  </inkml:definitions>
  <inkml:trace contextRef="#ctx0" brushRef="#br0">200 425 4004,'-8'-2'918,"-2"0"294,-8-2 499,-4 3 3608,12-9 4171,9 8-9103,1 1 1,-1 0 0,0-1-1,0 1 1,0 0 0,0-1 0,0 1-1,0 0 1,0 0 0,0 0-1,-1 0 1,1 0 0,0 0-1,-1 0 1,1 1 0,0-1-1,-1 0 1,1 1 0,-4-2-1,1 3-305,0-1-1,0 0 1,0 1-1,1 0 1,-1 0-1,0 0 1,0 0 0,1 1-1,-1-1 1,1 1-1,-1 0 1,1 0-1,-1 0 1,1 1-1,0-1 1,0 1-1,1 0 1,-1-1-1,-4 6 1,3-2-96,1-1 0,-1 1 0,1-1 0,0 1 0,0 0 0,0 0 0,1 1 0,0-1 0,0 0 0,1 1 0,-1 7 0,2-13 11,0 0 0,0 0 0,-1 0 1,1-1-1,0 1 0,1 0 0,-1 0 0,0 0 0,0 0 0,0-1 0,0 1 0,1 0 1,-1 0-1,0-1 0,1 1 0,-1 0 0,1 0 0,-1-1 0,1 1 0,-1 0 0,1-1 1,-1 1-1,1-1 0,-1 1 0,1 0 0,0-1 0,-1 0 0,1 1 0,0-1 0,1 1 1,1 0 7,-1-1 0,1 1-1,0-1 1,0 0 0,-1 0 0,1 0 0,0 0 0,-1 0 0,6-2 0,2 0 44,0-1-1,-1 0 1,1-1-1,14-8 1,0-3 30,-2-1 0,0-2 0,-1 0 0,23-25 0,-35 34-52,-1-1 0,1-1 1,-2 1-1,1-1 0,-1-1 0,-1 1 0,0-1 0,-1 0 1,0-1-1,5-24 0,-12 33-27,-5 9 0,-6 8 0,4 0 0,0 0 0,1 1 0,1 0 0,0 0 0,1 1 0,1 0 0,0 0 0,-5 28 0,10-43 0,-1 1 0,1 0 0,0 0 0,0 0 0,0-1 0,0 1 0,0 0 0,0 0 0,0 0 0,0-1 0,0 1 0,0 0 0,0 0 0,1-1 0,-1 1 0,0 0 0,1 0 0,-1-1 0,0 1 0,1 0 0,-1 0 0,1-1 0,-1 1 0,1-1 0,-1 1 0,1 0 0,0-1 0,-1 1 0,1-1 0,-1 0 0,1 1 0,0-1 0,0 1 0,1-1 0,0 1 0,1-1 0,-1-1 0,1 1 0,-1 0 0,1-1 0,-1 1 0,1-1 0,-1 0 0,1 1 0,-1-1 0,3-2 0,8-4 0,-1 0 0,0-1 0,13-12 0,12-12 0,-2-3 0,50-63 0,-69 76 0,0 0 0,-2-2 0,0 0 0,-2 0 0,0-1 0,9-33 0,-18 41 0,-5 13 0,-16 21 0,-20 41 0,17-24 0,0-2 0,2 0 0,1 2 0,-19 50 0,33-74 0,1 1 0,0 0 0,1 0 0,0 0 0,1 0 0,0 0 0,1 0 0,0 0 0,1 0 0,0 0 0,1 0 0,0 0 0,0 0 0,1 0 0,1-1 0,5 13 0,-4-10 0,0-1 0,-1 1 0,-1-1 0,0 1 0,0 0 0,-2 1 0,1-1 0,-2 0 0,0 0 0,0 1 0,-1-1 0,-1 0 0,0 0 0,-1 0 0,-1 0 0,0-1 0,0 1 0,-1-1 0,-1 0 0,0 0 0,0-1 0,-12 15 0,17-24 0,0-1 0,0 1 0,0 0 0,0-1 0,-1 0 0,1 1 0,0-1 0,-1 0 0,1 0 0,-1 1 0,0-1 0,1 0 0,-1-1 0,0 1 0,0 0 0,1 0 0,-5 0 0,5-1 0,1 0 0,-1-1 0,0 1 0,0 0 0,0-1 0,0 1 0,0-1 0,0 1 0,1-1 0,-1 1 0,0-1 0,0 1 0,1-1 0,-1 0 0,0 1 0,1-1 0,-1 0 0,1 0 0,-1 1 0,1-1 0,-1 0 0,1 0 0,-1 0 0,1-1 0,-3-7 0,1 1 0,0-1 0,0 0 0,1 0 0,0-17 0,0 5 4,0-7 18,2 0 0,0 0-1,9-48 1,-8 69-45,0-1 0,0 1 0,0 0 0,1 0 0,0 0 0,1 0 0,0 1 0,0 0 0,0-1 0,0 1 0,1 1 0,0-1 0,0 1 0,1-1 0,0 2 0,0-1 1,0 1-1,0-1 0,8-3 0,72-21-8273,-37 14-1554</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36.118"/>
    </inkml:context>
    <inkml:brush xml:id="br0">
      <inkml:brushProperty name="width" value="0.025" units="cm"/>
      <inkml:brushProperty name="height" value="0.025" units="cm"/>
    </inkml:brush>
  </inkml:definitions>
  <inkml:trace contextRef="#ctx0" brushRef="#br0">26 4 4965,'0'0'24364,"-2"9"-23638,-1 6-412,-4 23 407,-6 75 0,12-112-715,1 0 0,0 0 0,0 0 0,0 0-1,0 0 1,0 0 0,1 0 0,-1 0 0,0 0 0,0 0-1,1 0 1,-1 0 0,0 0 0,1-1 0,-1 1-1,1 0 1,-1 0 0,1 0 0,0 0 0,-1-1 0,1 1-1,0 0 1,-1-1 0,1 1 0,0 0 0,0-1-1,1 2 1,0-2 18,0 0-1,0 1 0,0-1 1,0 0-1,0 0 0,0 0 1,0 0-1,0-1 0,0 1 1,0-1-1,0 1 0,0-1 1,2 0-1,5-3 70,0 0 1,-1-1-1,1 0 0,13-11 0,141-135-93,-139 136 0,-23 15 0,-1 0 0,1 0 0,-1 0 0,1 0 0,-1 0 0,1 0 0,-1 0 0,1 0 0,-1 0 0,1 0 0,-1 0 0,1 1 0,-1-1 0,1 0 0,-1 0 0,0 0 0,1 1 0,-1-1 0,1 0 0,-1 0 0,0 1 0,1-1 0,-1 0 0,0 1 0,1-1 0,-1 1 0,0-1 0,1 0 0,-1 1 0,0-1 0,0 1 0,0-1 0,1 1 0,-1-1 0,0 1 0,0-1 0,0 1 0,0-1 0,0 1 0,0-1 0,0 1 0,0-1 0,0 1 0,0-1 0,0 0 0,0 1 0,0-1 0,0 1 0,-1 0 0,0 21 0,-1 0 0,-1 0 0,-8 26 0,4-17 0,7-30 0,-1 1 0,1-1 0,0 0 0,0 0 0,-1 0 0,1 0 0,0 0 0,0 0 0,0 0 0,0 1 0,0-1 0,0 0 0,0 0 0,1 0 0,-1 0 0,0 0 0,1 0 0,-1 0 0,0 0 0,1 0 0,-1 0 0,2 2 0,-1-3 0,0 0 0,0 1 0,0-1 0,0 0 0,0 0 0,-1 0 0,1 0 0,0 0 0,0 0 0,0 0 0,0 0 0,0 0 0,0 0 0,0-1 0,0 1 0,0 0 0,0-1 0,-1 1 0,1-1 0,0 1 0,1-1 0,52-40 0,-45 33 0,22-18 0,-9 6 0,2 1 0,0 1 0,46-25 0,-70 42 0,1 1 0,-1 0 0,1-1 0,-1 1 0,1 0 0,-1-1 0,1 1 0,0 0 0,-1 0 0,1-1 0,-1 1 0,1 0 0,0 0 0,-1 0 0,1 0 0,0 0 0,-1 0 0,1 0 0,-1 0 0,1 0 0,0 0 0,-1 0 0,1 0 0,-1 0 0,1 1 0,0-1 0,-1 0 0,1 0 0,-1 1 0,1-1 0,-1 0 0,1 1 0,-1-1 0,1 1 0,-1-1 0,1 1 0,-1 25 0,-22 31 0,20-54-42,-20 33-3828,21-34 3477,0 0 0,0 0 0,0 0-1,-1-1 1,1 1 0,-1-1 0,1 1-1,-1-1 1,0 0 0,1 1 0,-1-1-1,0 0 1,0 0 0,0 0 0,0-1 0,-2 2-1,-1-2-7330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08.656"/>
    </inkml:context>
    <inkml:brush xml:id="br0">
      <inkml:brushProperty name="width" value="0.025" units="cm"/>
      <inkml:brushProperty name="height" value="0.025" units="cm"/>
    </inkml:brush>
  </inkml:definitions>
  <inkml:trace contextRef="#ctx0" brushRef="#br0">286 12 20563,'0'0'7464,"-8"-2"-4939,1 0-2402,1 0 0,0 0 0,-1 1 0,1 0 0,-1 0 0,0 1 0,1 0 0,-1 0 0,1 1 0,-1-1 0,1 1 1,-1 1-1,1-1 0,-1 1 0,1 0 0,0 1 0,-7 3 0,2 0-123,1 1 0,0 0 0,-17 15 0,25-20 0,0 0 0,0 0 0,0 0 0,0 0 0,1 0 0,-1 1 0,0-1 0,1 1 0,0-1 0,0 1 0,-1-1 0,2 1 0,-1 0 0,0-1 0,0 1 0,1 0 0,-1 0 0,1 0 0,0 0 0,0-1 0,0 1 0,1 6 0,0-8-10,0 1 0,0-1 0,0 1-1,1-1 1,-1 1 0,0-1 0,1 1 0,-1-1 0,0 0 0,1 0-1,0 0 1,-1 0 0,1 0 0,0 0 0,-1 0 0,1 0-1,0-1 1,0 1 0,2 0 0,45 9-516,-34-8 267,46 7-1206,40 9 432,-100-18 1052,0 0 1,0 1-1,0-1 0,0 0 0,0 0 0,0 0 1,0 1-1,0-1 0,0 0 0,-1 1 1,1-1-1,0 1 0,0-1 0,0 1 1,0 0-1,-1-1 0,1 1 0,0 0 1,0-1-1,-1 1 0,1 0 0,-1 0 0,1 0 1,-1-1-1,1 1 0,-1 0 0,1 2 1,-1-2 46,-1 0 1,1 1-1,-1-1 1,1 0-1,-1 0 0,1 0 1,-1 1-1,0-1 1,0 0-1,0 0 1,0 0-1,0 0 1,0-1-1,0 1 1,0 0-1,0 0 0,-1 0 1,-55 28 1684,57-29-1751,-31 14-72,-1-2-1,-1-1 1,0-2-1,0-1 1,-1-1-1,-40 2 1,64-11-4418,9-8-8322</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36.458"/>
    </inkml:context>
    <inkml:brush xml:id="br0">
      <inkml:brushProperty name="width" value="0.025" units="cm"/>
      <inkml:brushProperty name="height" value="0.025" units="cm"/>
    </inkml:brush>
  </inkml:definitions>
  <inkml:trace contextRef="#ctx0" brushRef="#br0">1 0 6758,'0'0'11884,"52"25"-12845,-34-7-4484</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36.789"/>
    </inkml:context>
    <inkml:brush xml:id="br0">
      <inkml:brushProperty name="width" value="0.025" units="cm"/>
      <inkml:brushProperty name="height" value="0.025" units="cm"/>
    </inkml:brush>
  </inkml:definitions>
  <inkml:trace contextRef="#ctx0" brushRef="#br0">270 41 10410,'0'0'17083,"-8"-7"-14003,5 3-3007,-1 1 0,1 0 0,-1 0 0,1 1 1,-1-1-1,0 1 0,0 0 0,0 0 0,-1 0 0,1 0 0,0 1 1,-1-1-1,1 1 0,-1 1 0,1-1 0,-1 0 0,1 1 0,-1 0 1,0 0-1,1 1 0,-1-1 0,1 1 0,-1 0 0,1 0 0,-1 0 0,1 1 1,0 0-1,0-1 0,-6 5 0,-5 4-73,0 0 0,1 1 0,0 1 0,-14 16 0,24-24 0,0 1 0,0 0 0,0 0 0,0 0 0,1 0 0,0 1 0,0-1 0,0 1 0,1 0 0,0 0 0,0 0 0,0 0 0,1 0 0,0 1 0,-1 7 0,2-13-5,1 0 0,-1 1-1,0-1 1,0 0 0,1 0 0,-1 0 0,1 0 0,-1 1-1,1-1 1,0 0 0,-1 0 0,1 0 0,0 0-1,-1 0 1,1 0 0,0-1 0,0 1 0,0 0-1,0 0 1,0 0 0,0-1 0,0 1 0,3 0 0,36 8-386,-26-8-30,0-1 0,1-1 0,22-4 0,-28 2-651,0 1 0,0-1 0,0-1 0,14-8 1,30-26-8518,-22 7-906</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37.145"/>
    </inkml:context>
    <inkml:brush xml:id="br0">
      <inkml:brushProperty name="width" value="0.025" units="cm"/>
      <inkml:brushProperty name="height" value="0.025" units="cm"/>
    </inkml:brush>
  </inkml:definitions>
  <inkml:trace contextRef="#ctx0" brushRef="#br0">81 29 18161,'0'0'10287,"-6"13"-8947,-11 20-541,-16 43 0,28-63-697,0 1 1,1 0-1,1 0 1,0 0 0,1 0-1,1 0 1,0 24-1,1-38-94,0 0 0,0 0-1,1 1 1,-1-1-1,0 0 1,1 0-1,-1 0 1,0 1-1,1-1 1,-1 0 0,1 0-1,-1 0 1,0 0-1,1 0 1,-1 0-1,0 0 1,1 0-1,-1 0 1,1 0 0,-1 0-1,0 0 1,1 0-1,-1 0 1,0 0-1,1-1 1,-1 1-1,0 0 1,1 0 0,-1 0-1,0-1 1,1 1-1,-1 0 1,0 0-1,1 0 1,-1-1-1,0 1 1,0 0-1,1-1 1,-1 1 0,0 0-1,0-1 1,0 1-1,1-1 1,13-12 220,-4 0-228,0 0 0,-1-2 0,-1 1 0,0-1 0,7-19 0,-11 24 0,-1 0 0,0 0 0,-1 0 0,0 0 0,0-1 0,-1 1 0,0-1 0,-1 1 0,-2-17 0,3 27 0,-1 0 0,0 0 0,0-1 0,0 1 0,0 0 0,0 0 0,0-1 0,0 1 0,-1 0 0,1 0 0,0-1 0,0 1 0,0 0 0,0 0 0,0-1 0,0 1 0,0 0 0,0 0 0,-1 0 0,1-1 0,0 1 0,0 0 0,0 0 0,0 0 0,-1 0 0,1-1 0,0 1 0,0 0 0,0 0 0,-1 0 0,1 0 0,0 0 0,0 0 0,0 0 0,-1 0 0,1 0 0,0 0 0,0-1 0,-1 1 0,1 0 0,-1 1 0,-8 6 0,-6 16 0,13-18 0,0 1 0,0 0 0,1 0 0,-1 0 0,1 0 0,0 0 0,1 0 0,0 0 0,0 6 0,0-10 0,1 0 0,-1 0 0,0 0 0,1-1 0,0 1 0,-1 0 0,1 0 0,0-1 0,0 1 0,0 0 0,0-1 0,0 1 0,0-1 0,0 1 0,1-1 0,-1 0 0,0 1 0,1-1 0,-1 0 0,1 0 0,0 0 0,-1 0 0,1 0 0,0 0 0,-1-1 0,1 1 0,0-1 0,0 1 0,0-1 0,0 1 0,3-1 0,9 1 0,0-1 0,0-1 0,0 0 0,0-1 0,0 0 0,0-1 0,-1-1 0,1 0 0,-1-1 0,0 0 0,0-1 0,-1-1 0,0 0 0,0 0 0,0-2 0,-1 1 0,0-1 0,-1-1 0,0 0 0,-1 0 0,15-20 0,-23 29 0,0 0 0,0-1 0,0 1 0,-1 0 0,1-1 0,0 1 0,0-1 0,-1 1 0,1-1 0,-1 0 0,0 1 0,1-1 0,-1 1 0,0-1 0,0 0 0,0 1 0,0-3 0,0 3 0,-1 1 0,1-1 0,-1 1 0,1-1 0,-1 1 0,1-1 0,-1 1 0,1 0 0,-1-1 0,1 1 0,-1 0 0,1-1 0,-1 1 0,0 0 0,1 0 0,-1 0 0,0-1 0,1 1 0,-1 0 0,0 0 0,1 0 0,-1 0 0,0 0 0,1 0 0,-1 0 0,0 0 0,0 1 0,-5 0 0,0 0 0,0 1 0,0 0 0,0 0 0,1 1 0,-1-1 0,-8 7 0,14-9 0,-25 17 0,2 1 0,-24 22 0,42-35 0,1-1 0,-1 1 0,1-1 0,0 1 0,0 1 0,1-1 0,-1 0 0,1 1 0,0 0 0,1 0 0,-1 0 0,1 0 0,0 0 0,1 0 0,0 0 0,-1 11 0,2-15 0,0-1 1,1 1-1,0-1 0,-1 1 0,1-1 1,0 0-1,0 1 0,-1-1 0,1 0 1,0 0-1,0 0 0,1 0 0,-1 0 1,0 0-1,0 0 0,0 0 0,1 0 1,-1 0-1,0 0 0,1-1 0,-1 1 1,1-1-1,-1 1 0,1-1 0,-1 0 1,1 1-1,-1-1 0,1 0 0,2 0 1,57 2-19,-46-3-4,29-4-1847,-2-13-7339,-18 3-1816</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37.641"/>
    </inkml:context>
    <inkml:brush xml:id="br0">
      <inkml:brushProperty name="width" value="0.025" units="cm"/>
      <inkml:brushProperty name="height" value="0.025" units="cm"/>
    </inkml:brush>
  </inkml:definitions>
  <inkml:trace contextRef="#ctx0" brushRef="#br0">193 114 14606,'0'0'8605,"-12"1"-4270,5-1-4019,-1 1 0,0 0-1,1 0 1,-1 1 0,1 0-1,-1 0 1,1 1 0,0 0 0,0 0-1,0 0 1,0 1 0,1 0 0,-11 9-1,-32 40 206,47-50-503,-1 1 1,1 0 0,0-1-1,0 1 1,0 0 0,0 0 0,1 0-1,0 1 1,0-1 0,0 0-1,0 0 1,0 1 0,1-1-1,0 7 1,1-10-19,-1 0 0,1 0 0,0 0 0,-1 0 0,1 0 0,0 0 0,0-1 0,0 1 0,0 0 0,0 0 0,0-1 0,0 1 0,0 0 0,0-1 0,0 1 0,0-1 0,0 1 0,0-1 0,0 0 0,1 0 0,-1 1 0,0-1 0,0 0 0,0 0 0,1 0 0,-1 0 0,0 0 0,0 0 0,0-1 0,1 1 0,-1 0 0,2-1 0,43-11 0,-26 1 0,0-1 0,0-1 0,-2 0 0,1-2 0,-2 0 0,0-1 0,-1-1 0,0 0 0,-2-1 0,23-36 0,-82 91 0,31-23 8,-40 48 6,49-56-68,1 0 1,0 0 0,1 0-1,-1 1 1,1-1-1,0 1 1,1 0-1,-4 13 1,6-19-87,0 0 1,0 0-1,1 0 0,-1 0 1,0 0-1,0 0 0,0 0 1,1 0-1,-1 0 1,0-1-1,1 1 0,-1 0 1,1 0-1,-1 0 0,1-1 1,-1 1-1,1 0 0,-1-1 1,1 1-1,0 0 1,0-1-1,-1 1 0,1-1 1,0 1-1,0-1 0,-1 1 1,1-1-1,0 0 0,0 1 1,0-1-1,0 0 1,0 0-1,0 1 0,0-1 1,-1 0-1,1 0 0,0 0 1,0 0-1,0 0 1,0-1-1,0 1 0,1 0 1,44-8-4587,-33 3 2854,-1 0 1,-1 0 0,1-1 0,14-11-1,-10 6 1446,0-1 0,21-22 0,-23 19 1471,-1-1 0,0 0 0,-1-1 0,0 0 0,-2-1-1,12-26 1,-21 43-847,0-1-1,0 0 0,0 0 0,0 0 1,0 0-1,-1 0 0,1 0 0,-1 0 1,1 0-1,-1 0 0,0 0 1,0 0-1,0 0 0,0 0 0,-1-3 1,1 4-126,-1 1 0,0 0 0,1 0 0,-1 0 0,0-1 0,1 1 0,-1 0 0,0 0 0,1 0 0,-1 0 0,0 0 0,1 0 1,-1 0-1,0 0 0,1 0 0,-1 0 0,0 1 0,1-1 0,-1 0 0,1 0 0,-1 1 0,0-1 0,1 0 0,-1 1 0,1-1 1,-1 1-1,1-1 0,-1 0 0,0 1 0,-52 46 850,49-43-691,-1 0 0,1 0 0,1 1 0,-1 0 0,0 0 0,1 0 0,0 0 0,0 0 1,1 0-1,-1 1 0,1-1 0,0 1 0,-2 10 0,5-15-213,-1 0 1,1 1 0,0-1-1,-1 0 1,1 0-1,0 0 1,0 0-1,0 0 1,0 0-1,0 0 1,0-1-1,0 1 1,0 0-1,0 0 1,0-1 0,0 1-1,0-1 1,1 1-1,-1-1 1,0 1-1,0-1 1,1 0-1,-1 1 1,0-1-1,0 0 1,2 0 0,45 4 183,-36-4-216,-6 1 6,-1-1 0,1 1 0,-1 0 0,0 0 0,1 1 0,-1 0 0,0 0 1,8 4-1,-12-5 104,0-1 0,0 1 0,0 0 0,0 0 0,0 0 0,-1 0 0,1 0 0,0 0 0,0 0 0,-1 0 0,1 0 0,-1 0 0,1 0 0,-1 0 0,1 1 0,-1-1 0,0 0 0,1 0 0,-1 1 0,0-1 0,0 0 0,0 0 0,0 1 0,0-1 0,0 0 0,0 0 0,-1 1 0,1-1 0,0 0 0,-1 0 0,1 0 0,-1 1 0,1-1 0,-1 0 0,1 0 0,-1 0 0,0 0 0,0 0 0,1 0 0,-1 0 0,0 0 0,0 0 0,-2 0 0,-4 8-76,-1-1 1,0-1-1,-1 0 1,1 0-1,-2-1 1,1 0-1,0 0 1,-1-1-1,0 0 0,-1-1 1,-11 4-1,13-6-710,0 0-1,0 0 0,0-1 0,-15 1 0,13-4-6563,4-9-6210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38.184"/>
    </inkml:context>
    <inkml:brush xml:id="br0">
      <inkml:brushProperty name="width" value="0.025" units="cm"/>
      <inkml:brushProperty name="height" value="0.025" units="cm"/>
    </inkml:brush>
  </inkml:definitions>
  <inkml:trace contextRef="#ctx0" brushRef="#br0">0 203 6342,'0'0'16779,"11"1"-14350,1-1-2005,0 0 1,-1-1-1,1-1 1,0 1 0,0-2-1,-1 0 1,0 0-1,1-1 1,-1 0 0,0-1-1,-1 0 1,12-8-1,-8 4-155,0-1-1,0-1 0,17-17 0,-28 25-242,-1 1 0,1 0 0,-1-1 1,1 0-1,-1 0 0,0 0 0,0 0 0,0 0 0,-1 0 0,1 0 0,-1 0 0,0-1 0,0 1 0,0-1 0,0 1 0,0-1 0,-1 1 0,1-1 0,-1 1 0,0-1 0,0 1 0,-1-1 0,0-6 0,0 9-26,-1-1 0,1 1 0,0-1 0,-1 1 0,1 0 0,-1 0 0,1-1 0,-1 1 0,1 0 0,-1 0 0,0 1 0,0-1 0,1 0 0,-1 0 0,0 1 0,0-1 0,0 1 0,0 0 0,0 0 0,0-1 0,0 1 0,0 0 0,1 0 0,-5 1 0,-1 0 0,0-1 0,1 1 0,-1 0 0,0 1 0,1 0 0,-9 3 0,5 1 0,-1 0 0,0 1 0,1 1 0,1-1 0,-1 2 0,1-1 0,1 1 0,-1 1 0,-7 12 0,10-15 0,0 1 0,1 1 0,1-1 0,-1 1 0,1-1 0,1 1 0,0 0 0,0 1 0,1-1 0,0 0 0,0 1 0,0 15 0,3-23 1,-1 0 1,1 0-1,-1 0 0,1 0 1,0 0-1,0 0 0,0 0 1,0 0-1,0-1 0,1 1 1,-1 0-1,0-1 0,1 1 1,-1-1-1,1 1 0,-1-1 1,1 1-1,0-1 0,0 0 1,0 0-1,0 0 0,0 0 1,0 0-1,0-1 0,0 1 1,0-1-1,0 1 0,0-1 1,0 0-1,0 1 0,4-1 0,11 1-40,1 0 0,32-3 0,-34 1-62,2 0-1142,-1-1 0,0-1 1,0 0-1,19-8 0,13-7-6204</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38.587"/>
    </inkml:context>
    <inkml:brush xml:id="br0">
      <inkml:brushProperty name="width" value="0.025" units="cm"/>
      <inkml:brushProperty name="height" value="0.025" units="cm"/>
    </inkml:brush>
  </inkml:definitions>
  <inkml:trace contextRef="#ctx0" brushRef="#br0">209 214 5061,'0'0'18636,"0"-8"-14952,0 5-3425,-4-26 2127,4 29-2332,-1-1 0,0 0 1,1 0-1,-1 1 0,0-1 1,1 0-1,-1 1 0,0-1 1,0 0-1,0 1 0,1-1 1,-1 1-1,0 0 0,0-1 1,0 1-1,0 0 1,0-1-1,0 1 0,0 0 1,0 0-1,0 0 0,0 0 1,0 0-1,0 0 0,0 0 1,0 0-1,0 0 0,0 1 1,0-1-1,0 0 1,0 1-1,0-1 0,1 0 1,-1 1-1,-1 0 0,-8 4 11,0 0-1,1 0 1,0 1 0,0 0-1,0 1 1,1 0-1,-12 13 1,3-3 24,2 1 1,-20 31-1,33-46-89,-1 1 0,1 0 0,-1 0 0,1 0 0,1 0 0,-1 0 0,0 0 0,1 1 0,0-1 0,0 1 0,0 6 0,1-10 0,0 0 0,0 0 0,0 0 0,1-1 0,-1 1 0,0 0 0,1 0 0,-1 0 0,0 0 0,1-1 0,-1 1 0,1 0 0,-1-1 0,1 1 0,-1 0 0,1-1 0,0 1 0,-1 0 0,1-1 0,0 1 0,0-1 0,1 1 0,0 0 0,1 0 0,0 0 0,-1-1 0,1 1 0,0-1 0,0 0 0,0 1 0,0-1 0,0-1 0,3 1 0,7-3 0,-1 1 0,1-2 0,-1 0 0,1 0 0,-1-1 0,-1-1 0,1 0 0,-1 0 0,0-1 0,0-1 0,-1 0 0,18-17 0,-2-2 0,0-1 0,-1-2 0,22-35 0,-21 25 0,33-72 0,-83 165 0,3 0 0,2 1 0,-17 81 0,35-128-19,-5 55-1543,5-59 1296,1-1 0,0 1 0,0-1 0,0 1 1,0-1-1,1 1 0,-1-1 0,1 1 1,-1-1-1,1 1 0,0-1 0,0 0 0,0 1 1,0-1-1,1 0 0,-1 0 0,0 0 0,1 0 1,2 3-1,12 1-10326</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39.857"/>
    </inkml:context>
    <inkml:brush xml:id="br0">
      <inkml:brushProperty name="width" value="0.025" units="cm"/>
      <inkml:brushProperty name="height" value="0.025" units="cm"/>
    </inkml:brush>
  </inkml:definitions>
  <inkml:trace contextRef="#ctx0" brushRef="#br0">14 1 13965,'0'0'3817,"1"10"-2424,19 148 2820,-10-98-2783,2 66 1,-12 68 204,-3-163-1091,0 0 0,-2-1 1,-1 1-1,-11 34 0,9-52 372,4-23-396,2-24-296,13-258-284,-7 248-91,3 1 0,1 0-1,3 0 1,25-68-1,-33 103 143,1 2 0,0-1 0,0 0 0,0 1 0,1 0 0,0 0 0,0 0 0,1 0 0,-1 1 0,1 0 0,8-5 0,-12 9 4,0-1 1,0 1-1,0 0 1,0 0-1,0 0 1,1 0-1,-1 0 1,0 0-1,1 1 1,-1-1-1,1 1 1,-1 0 0,0 0-1,1 0 1,-1 0-1,1 0 1,-1 0-1,1 0 1,-1 1-1,0-1 1,1 1-1,-1 0 1,0 0-1,1 0 1,-1 0 0,0 0-1,0 0 1,0 1-1,0-1 1,0 1-1,0-1 1,0 1-1,-1 0 1,1 0-1,-1 0 1,1 0-1,-1 0 1,2 2-1,0 0-2,-1 0 0,1 1 0,-1-1 0,0 0 0,-1 1 0,1-1-1,-1 1 1,0-1 0,0 1 0,0 0 0,0-1 0,-1 1 0,0 0-1,0 0 1,0-1 0,-1 1 0,-1 7 0,0-5 16,0 0 0,-1-1-1,0 1 1,0 0 0,-1-1 0,0 0 0,0 0 0,-1 0 0,1 0-1,-8 6 1,-2 1 42,-1-1 1,0 0-1,-1-1 0,0-1 1,0-1-1,-1 0 0,-33 12 1,25-15 747,8-6-3371,17 0 2441,0 0-1,-1-1 1,1 1 0,0 0 0,0 0 0,-1 0-1,1-1 1,0 1 0,0 0 0,0 0-1,-1-1 1,1 1 0,0 0 0,0 0-1,0-1 1,0 1 0,-1 0 0,1-1-1,0 1 1,0 0 0,0-1 0,0 1-1,0 0 1,0-1 0,0 1 0,0 0-1,0-1 1,0 1 0,0 0 0,0-1-1,0 1 1,0 0 0,0 0 0,1-1-1,13-21-5134,10-5-1514</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40.372"/>
    </inkml:context>
    <inkml:brush xml:id="br0">
      <inkml:brushProperty name="width" value="0.025" units="cm"/>
      <inkml:brushProperty name="height" value="0.025" units="cm"/>
    </inkml:brush>
  </inkml:definitions>
  <inkml:trace contextRef="#ctx0" brushRef="#br0">0 119 12139,'0'0'12466,"2"9"-10571,1 36 337,-3 64-1,-1-46-1495,1-63-731,0 1-1,0-1 0,0 0 1,0 0-1,0 0 0,0 0 1,0 0-1,0 0 0,0 1 0,0-1 1,0 0-1,0 0 0,0 0 1,0 0-1,0 0 0,0 0 1,0 0-1,0 1 0,0-1 1,0 0-1,0 0 0,0 0 1,0 0-1,0 0 0,0 0 0,0 0 1,0 0-1,0 1 0,1-1 1,-1 0-1,0 0 0,0 0 1,0 0-1,0 0 0,0 0 1,0 0-1,0 0 0,0 0 1,1 0-1,-1 0 0,0 0 0,0 0 1,0 0-1,0 0 0,0 0 1,0 0-1,0 0 0,1 0 1,-1 0-1,0 0 0,0 0 1,0 0-1,0 0 0,0 0 1,0 0-1,0 0 0,1 0 0,-1 0 1,0 0-1,0 0 0,0 0 1,0 0-1,0 0 0,0 0 1,0 0-1,0 0 0,1-1 1,9-10 190,7-15 58,-6-1-206,-1 0-1,-1 0 1,-1-1-1,-2 0 1,0 0-1,2-52 1,-18 161-47,6-67 0,2 1 0,0 0 0,1-1 0,0 1 0,1 0 0,3 20 0,-3-35 0,0 1 0,0 0 0,1 0 0,-1-1 0,1 1 0,-1 0 0,1 0 0,-1-1 0,1 1 0,-1 0 0,1-1 0,-1 1 0,1-1 0,0 1 0,-1-1 0,1 1 0,0-1 0,0 1 0,-1-1 0,1 0 0,0 1 0,0-1 0,-1 0 0,1 0 0,0 1 0,0-1 0,0 0 0,0 0 0,-1 0 0,1 0 0,0 0 0,0 0 0,0-1 0,0 1 0,0 0 0,-1 0 0,1 0 0,0-1 0,0 1 0,-1 0 0,1-1 0,0 1 0,0-1 0,0 0 0,34-21 0,-3-14 0,-1-2 0,-2-1 0,30-53 0,-34 52 0,-25 39 0,1 1 0,-1-1 0,0 1 0,0-1 0,0 1 0,0-1 0,1 1 0,-1-1 0,0 1 0,0-1 0,1 1 0,-1-1 0,0 1 0,1 0 0,-1-1 0,0 1 0,1-1 0,-1 1 0,1 0 0,-1 0 0,0-1 0,1 1 0,-1 0 0,1 0 0,-1-1 0,1 1 0,-1 0 0,1 0 0,-1 0 0,1 0 0,-1 0 0,1 0 0,0 0 0,0 18 0,-10 33 0,-10 18 0,9-41 0,2 2 0,1-1 0,1 1 0,1 0 0,2 0 0,1 31 0,2-61 1,0 1 1,0-1-1,0 1 1,0-1-1,0 0 1,0 1-1,0-1 1,0 1-1,0-1 1,0 0-1,1 1 1,-1-1-1,0 0 1,0 1-1,1-1 1,-1 1-1,0-1 1,0 0-1,1 0 1,-1 1-1,0-1 1,1 0-1,-1 0 1,0 1-1,1-1 1,-1 0-1,0 0 1,1 0-1,-1 1 1,1-1-1,-1 0 1,0 0-1,1 0 0,-1 0 1,1 0-1,-1 0 1,1 0-1,-1 0 1,0 0-1,1 0 1,-1 0-1,1 0 1,-1 0-1,0-1 1,1 1-1,-1 0 1,1 0-1,-1 0 1,0 0-1,1-1 1,-1 1-1,1-1 1,18-13-396,6-25-2887,-20 26 853,-1 1 0,0 0 0,4-21-1,0-21-7804</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40.712"/>
    </inkml:context>
    <inkml:brush xml:id="br0">
      <inkml:brushProperty name="width" value="0.025" units="cm"/>
      <inkml:brushProperty name="height" value="0.025" units="cm"/>
    </inkml:brush>
  </inkml:definitions>
  <inkml:trace contextRef="#ctx0" brushRef="#br0">11 0 15278,'0'0'13966,"-11"51"-13902,20-42-288,1 0-1890,0 0-1602,1 0-1313,0 1-3331</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41.057"/>
    </inkml:context>
    <inkml:brush xml:id="br0">
      <inkml:brushProperty name="width" value="0.025" units="cm"/>
      <inkml:brushProperty name="height" value="0.025" units="cm"/>
    </inkml:brush>
  </inkml:definitions>
  <inkml:trace contextRef="#ctx0" brushRef="#br0">240 0 4132,'0'0'11248,"-8"6"-4447,-73 36-1948,54-30-3420,1 1 1,1 1-1,-45 33 0,70-47-1434,0 0-1,0 0 1,0 0-1,0 1 1,-1-1 0,1 0-1,0 0 1,0 0-1,0 0 1,0 0-1,-1 0 1,1 0 0,0 1-1,0-1 1,0 0-1,0 0 1,0 0 0,0 0-1,0 0 1,0 1-1,-1-1 1,1 0 0,0 0-1,0 0 1,0 0-1,0 1 1,0-1-1,0 0 1,0 0 0,0 0-1,0 1 1,0-1-1,0 0 1,0 0 0,0 0-1,0 0 1,0 1-1,0-1 1,1 0 0,-1 0-1,0 0 1,0 0-1,0 1 1,0-1-1,0 0 1,0 0 0,0 0-1,0 0 1,1 0-1,-1 1 1,0-1 0,0 0-1,0 0 1,16 3-184,35-6-240,-33 2 316,-7 0-30,1 2 0,-1-1 0,0 1 1,1 1-1,-1 0 0,0 1 0,0 0 1,0 1-1,15 7 0,-22-9 113,-1 0-1,1 0 0,-1 1 0,1-1 1,-1 1-1,0 0 0,0 0 1,-1 0-1,1 0 0,0 0 0,-1 0 1,0 1-1,0 0 0,0-1 1,0 1-1,-1 0 0,1 0 0,-1 0 1,0 0-1,0 0 0,0 0 1,-1 0-1,1 0 0,-1 0 0,0 0 1,0 1-1,-1-1 0,1 0 1,-2 5-1,-1-2 127,1 0 0,-1 1 0,-1-1 0,1 0 0,-1 0 0,-1-1 0,1 1 0,-1-1 0,0 0 0,0 0 0,-1-1 0,0 0 0,0 0 0,0 0 0,-8 4 0,5-2 38,-1-1 1,-1 0-1,1-1 1,-1 0-1,0 0 0,0-1 1,-1-1-1,1 0 1,-17 2-1,27-4-195,-1-1 0,1 0 0,-1 0 0,1 0-1,-1 0 1,1 0 0,-1 0 0,1-1 0,-1 1 0,1 0 0,-1-1 0,1 1 0,-1-1-1,1 0 1,0 1 0,-1-1 0,1 0 0,0 0 0,0 0 0,0 0 0,0 0 0,-1 0 0,1 0-1,-1-2 1,1 1-200,0 0-1,0-1 0,1 1 1,-1-1-1,0 1 0,1-1 0,-1 1 1,1-1-1,0 1 0,0-1 1,0 1-1,0-1 0,1-2 1,0-4-956,1 0 0,1 1 0,-1-1 0,1 1 0,1-1 0,-1 1 0,8-11 0,7-7-10121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0:04.140"/>
    </inkml:context>
    <inkml:brush xml:id="br0">
      <inkml:brushProperty name="width" value="0.025" units="cm"/>
      <inkml:brushProperty name="height" value="0.025" units="cm"/>
      <inkml:brushProperty name="color" value="#E71224"/>
    </inkml:brush>
  </inkml:definitions>
  <inkml:trace contextRef="#ctx0" brushRef="#br0">112 166 2498,'0'0'871,"-11"0"-466,-4 0-715,-27-2 2840,-2 5 4608,112-7-1431,9 0-4698,495-46 2370,7 46-2383,-339 6-412,91-2 52,887-16 293,-1135 13-871,0-4 1,0-4 0,133-35 0,-215 45-62,-1 1 0,0 0 0,0 0 1,1-1-1,-1 1 0,0 0 0,1 0 1,-1 0-1,0 0 0,1-1 1,-1 1-1,1 0 0,-1 0 0,0 0 1,1 0-1,-1 0 0,0 0 1,1 0-1,-1 0 0,1 0 0,-1 0 1,0 0-1,1 0 0,-1 0 0,0 1 1,1-1-1,-1 0 0,0 0 1,1 0-1,-1 0 0,0 1 0,1-1 1,-1 0-1,0 0 0,1 1 1,-1-1-1,0 0 0,0 0 0,1 1 1,-1-1-1,0 0 0,0 1 1,0-1-1,0 0 0,1 1 0,-1-1 1,0 1-1,0-1 0,0 0 0,0 1 1,0 0-20,-1 0 1,1-1 0,0 1-1,-1 0 1,1-1 0,-1 1-1,1-1 1,-1 1 0,1-1-1,-1 1 1,1-1-1,-1 1 1,1-1 0,-1 1-1,0-1 1,1 0 0,-1 1-1,0-1 1,1 0 0,-1 1-1,0-1 1,0 0 0,1 0-1,-1 0 1,0 0 0,0 0-1,1 0 1,-2 0-1,0 0-332,1 0 0,0 1-1,-1-1 1,1 0 0,0 0-1,-1-1 1,1 1 0,0 0-1,-1 0 1,1-1 0,0 1-1,-1-1 1,1 1-1,0-1 1,0 1 0,-1-1-1,1 0 1,0 0 0,0 1-1,0-1 1,0 0 0,0 0-1,0 0 1,0 0-1,1 0 1,-1-1 0,0 1-1,-1-2 1,-10-18-12431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41.259"/>
    </inkml:context>
    <inkml:brush xml:id="br0">
      <inkml:brushProperty name="width" value="0.025" units="cm"/>
      <inkml:brushProperty name="height" value="0.025" units="cm"/>
    </inkml:brush>
  </inkml:definitions>
  <inkml:trace contextRef="#ctx0" brushRef="#br0">61 60 8488,'0'0'17750,"-2"12"-16869,-16 75 297,4 0 0,-4 154 0,14-340 846,0-57-1897,5 138-135,0-1-1,1 0 1,1 1 0,1 0-1,1 0 1,7-19 0,-9 31-7,0 1 0,0-1-1,1 1 1,0 0 0,0 0 0,0 0 0,0 0 0,1 1 0,0 0 0,0 0 0,0 0 0,0 0 0,1 1 0,-1 0 0,1 0 0,0 1-1,0-1 1,0 1 0,0 0 0,0 1 0,0 0 0,1 0 0,-1 0 0,0 0 0,1 1 0,-1 0 0,0 1 0,1 0 0,-1-1 0,12 5-1,-13-4 1,1 0 0,-1 1 0,1-1 0,-1 1 0,0 0 0,0 1 0,0-1 0,0 1 0,0 0 0,0 1 0,-1-1 0,1 1 0,-1 0 0,0 0 0,-1 0 0,1 0 0,0 1 0,-1-1 0,0 1 0,0 0 0,-1 0 0,1 0 0,-1 0 0,0 1 0,-1-1 0,1 1 0,-1-1 0,0 1 0,0-1 0,-1 1 0,0 0 0,0-1 0,0 1 0,-2 8 0,1-9 36,-1 0 1,0 0-1,0-1 1,0 1-1,-1-1 0,0 1 1,0-1-1,0 0 1,0 0-1,0-1 1,-1 1-1,0 0 1,0-1-1,0 0 1,0 0-1,0 0 1,-1-1-1,1 1 1,-1-1-1,1 0 0,-1-1 1,0 1-1,-10 1 1,-1 1 61,-1-1 0,1 0 0,-1-1 1,0-1-1,-32-3 0,45 2-94,1-1-1,-1 1 1,1-1 0,0 0-1,-1 0 1,1 0 0,0-1-1,0 1 1,0-1 0,0 0-1,0 0 1,0 0 0,1 0-1,-1 0 1,-4-5-1,6 6-11,1 0-1,-1 0 0,1 0 0,-1 0 0,1 1 0,-1-1 0,1 0 0,0 0 0,-1 0 0,1 0 0,0 0 0,0 0 0,0 0 0,0 0 0,0-1 0,0 1 0,0 0 0,0 0 0,0 0 0,1-2 0,-1 2-36,1-1 0,0 1 0,0-1 0,0 1-1,1-1 1,-1 1 0,0 0 0,0 0-1,1-1 1,-1 1 0,1 0 0,-1 0 0,1 0-1,-1 1 1,1-1 0,2-1 0,60-23-12347,-22 9-3458</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42.192"/>
    </inkml:context>
    <inkml:brush xml:id="br0">
      <inkml:brushProperty name="width" value="0.025" units="cm"/>
      <inkml:brushProperty name="height" value="0.025" units="cm"/>
    </inkml:brush>
  </inkml:definitions>
  <inkml:trace contextRef="#ctx0" brushRef="#br0">15 184 4837,'-13'15'11728,"12"-1"-4768,1-12-6784,1-1 0,-1-1 0,1 1 0,-1 0 0,1 0 0,0 0 0,0 0 0,-1 0 0,1 0 0,0-1 0,0 1 0,0 0 0,0-1 0,0 1 0,0-1 0,0 1 0,0-1 0,0 1 0,0-1 0,0 0 0,0 0 0,0 1 0,1-1 1,-1 0-1,0 0 0,0 0 0,2 0 0,7-1 0,0 0 0,0-1 1,0 0-1,0-1 0,0 0 1,0 0-1,-1-1 0,1 0 1,-1-1-1,0 0 1,-1 0-1,1-1 0,14-13 1,-16 14-75,0-1 1,-1 0-1,0 0 0,-1-1 1,1 0-1,-1 0 1,0 0-1,-1 0 1,0-1-1,0 0 1,0 0-1,-1 0 1,0 0-1,-1 0 1,0-1-1,0 1 1,0-10-1,-2 17-102,0 0 0,0 1 0,0-1 0,0 0 0,0 0 0,0 0 0,-1 0 0,1 0 0,0 0 0,-1 0 0,1 0 0,0 1 0,-1-1 0,1 0 0,-1 0 0,1 0 0,-1 1 0,0-1 0,1 0 0,-1 1 0,0-1 0,1 0 0,-1 1 0,0-1 0,0 1 0,-1-1 0,0 0 0,-1 0 0,1 1 0,-1-1 0,1 1 0,-1 0 0,1 0 0,-1 0 0,1 0 0,-1 0 0,-2 1 0,-2 0 0,0 0 0,0 1 0,1 0 0,-1 1 0,1-1 0,0 1 0,-8 5 0,2 1 0,0 1 0,1 1 0,0 0 0,1 0 0,0 1 0,1 1 0,0-1 0,1 2 0,0-1 0,1 1 0,1 0 0,0 0 0,1 1 0,0 0 0,1 0 0,-3 22 0,7-35-2,0 0-1,0 0 1,0-1 0,0 1-1,0 0 1,1-1 0,-1 1 0,0 0-1,1-1 1,-1 1 0,1 0-1,0-1 1,-1 1 0,1-1-1,0 1 1,0-1 0,0 1-1,0-1 1,0 0 0,0 0-1,1 1 1,-1-1 0,0 0 0,1 0-1,2 1 1,0 0-32,0 0 0,0-1 0,0 0 0,1 0 0,-1 0 0,1 0 0,-1-1 0,1 1 0,8-2 0,4 0-463,0-1 1,0-1-1,0-1 1,25-8-1,5-8-5375,0-4-2349</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42.581"/>
    </inkml:context>
    <inkml:brush xml:id="br0">
      <inkml:brushProperty name="width" value="0.025" units="cm"/>
      <inkml:brushProperty name="height" value="0.025" units="cm"/>
    </inkml:brush>
  </inkml:definitions>
  <inkml:trace contextRef="#ctx0" brushRef="#br0">317 10 6118,'0'0'26153,"-11"-2"-25716,3 0-399,5 1-37,0 0 0,0 0 0,0 0 0,-1 1 0,1-1 0,0 1 0,0 0 0,-1 0 0,1 0 0,0 0 0,-1 1 0,1-1 0,0 1 0,0 0 0,-1 0 0,1 0 0,0 0 0,0 1 0,0-1 0,-5 5 0,-43 34-1,3 2 0,-53 57 0,99-96 0,-1 0 0,1 0 0,-1-1 0,1 1 0,0 1 0,0-1 0,1 0 0,-1 0 0,1 1 0,-1-1 0,1 1 0,0-1 0,0 5 0,1-7 0,0 1 0,1-1 0,-1 0 0,1 1 0,-1-1 0,1 0 0,-1 1 0,1-1 0,0 0 0,0 0 0,0 0 0,0 0 0,0 0 0,0 0 0,0 0 0,0 0 0,0 0 0,0 0 0,0 0 0,0 0 0,1-1 0,-1 1 0,0-1 0,1 1 0,-1-1 0,0 1 0,1-1 0,-1 0 0,1 0 0,-1 0 0,1 1 0,-1-1 0,0-1 0,2 1 0,34 4 0,-1-2 0,0-2 0,1-1 0,-1-1 0,0-2 0,66-17 0,-91 15 0,-23 6 0,-27 9 0,36-8 0,2 0 0,-1 0 0,1-1 0,0 1 0,-1 0 0,1 0 0,-1 0 0,1 0 0,0 0 0,0 1 0,0-1 0,0 0 0,0 0 0,0 1 0,0-1 0,0 1 0,0-1 0,0 3 0,11-1-2657,2-6-6959,4-10-9052</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02.663"/>
    </inkml:context>
    <inkml:brush xml:id="br0">
      <inkml:brushProperty name="width" value="0.025" units="cm"/>
      <inkml:brushProperty name="height" value="0.025" units="cm"/>
    </inkml:brush>
  </inkml:definitions>
  <inkml:trace contextRef="#ctx0" brushRef="#br0">666 130 6054,'-9'-1'-443,"-9"-4"1655,-1-1-1,1 0 1,0-2 0,-24-13 0,-28-11 1446,61 29-2458,0 0 0,0 0 0,-1 1 0,1 0-1,-1 1 1,0 0 0,1 0 0,-1 1 0,0 0 0,1 1-1,-1 0 1,1 0 0,-1 1 0,1 1 0,0 0 0,-1 0-1,1 0 1,1 1 0,-1 1 0,1-1 0,-1 1 0,1 1-1,1 0 1,-1 0 0,-12 13 0,-4 7 16,2 0 0,0 2 0,2 0 0,1 2 0,-29 59 0,36-63-198,0 0-1,2 1 1,1 0 0,1 1 0,-8 50 0,15-63-12,0-1 1,0 1-1,1 0 1,1-1-1,0 1 0,1-1 1,1 1-1,0-1 1,1 0-1,1 0 1,0 0-1,1-1 1,8 15-1,3 0 127,1-1 0,1-1 0,2-1 0,0 0 1,2-2-1,0 0 0,2-2 0,0-1 0,53 32 0,-64-43 17,1-2 1,-1 0 0,1-1-1,1-1 1,-1 0 0,1-1-1,0 0 1,0-2-1,0 0 1,0 0 0,0-2-1,0 0 1,0-1 0,0 0-1,0-1 1,0-1-1,0-1 1,0 0 0,-1-1-1,0-1 1,23-11 0,-9 0-11,-1-2 0,-1 0 0,-1-2 0,0-1 1,-2-1-1,-1 0 0,-1-2 0,-1-1 0,-1-1 1,-1-1-1,-1 0 0,-2-1 0,-1-1 0,-2-1 0,0 0 1,-2 0-1,-2-1 0,-1 0 0,-1-1 0,-2 0 1,-1 0-1,0-44 0,-6 60-131,0 0 0,0 0 1,-2 1-1,0-1 0,-1 1 0,-1 0 0,0 0 0,-1 0 1,-1 1-1,0 0 0,-1 1 0,-1 0 0,0 0 0,-1 1 1,-1 0-1,0 1 0,0 0 0,-1 1 0,0 1 1,-1 0-1,-1 0 0,1 2 0,-1 0 0,-1 0 0,0 2 1,0 0-1,0 0 0,0 2 0,-1 0 0,0 1 0,-29-2 1,13 4-1341,-1 2 0,1 1 0,0 1 0,0 2 1,0 2-1,-52 16 0,-11 9-5785</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3:36.719"/>
    </inkml:context>
    <inkml:brush xml:id="br0">
      <inkml:brushProperty name="width" value="0.025" units="cm"/>
      <inkml:brushProperty name="height" value="0.025" units="cm"/>
    </inkml:brush>
  </inkml:definitions>
  <inkml:trace contextRef="#ctx0" brushRef="#br0">1 141 13196,'0'0'4688,"10"1"-4096,15 0 97,-1 0-1,1-2 1,44-7 0,87-24 689,-68 13-1059,73-13-158,1 8-1,1 6 0,325 9 0,-340 25-80,200 50 0,-16-2 363,-125-43 579,314-6 1,-304-33 1576,3 1-1141,-216 16-1465,1 1 0,-1 1 0,0-1 0,0 1 0,1-1 0,-1 1 0,0 1 0,0-1 1,0 0-1,0 1 0,0 0 0,0 0 0,0 0 0,-1 0 0,1 1 0,-1 0 0,0-1 0,0 1 0,4 5 0,-5-5-522,-6-1-4125,-12-3-663</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3:39.339"/>
    </inkml:context>
    <inkml:brush xml:id="br0">
      <inkml:brushProperty name="width" value="0.025" units="cm"/>
      <inkml:brushProperty name="height" value="0.025" units="cm"/>
    </inkml:brush>
  </inkml:definitions>
  <inkml:trace contextRef="#ctx0" brushRef="#br0">410 31 7399,'4'-2'4019,"20"-16"5918,-20 7-1098,-17 27-7061,-129 148-1387,-116 141 13,230-263-404,74-96-2493,57-103-10330,-67 96 6006</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3:39.697"/>
    </inkml:context>
    <inkml:brush xml:id="br0">
      <inkml:brushProperty name="width" value="0.025" units="cm"/>
      <inkml:brushProperty name="height" value="0.025" units="cm"/>
    </inkml:brush>
  </inkml:definitions>
  <inkml:trace contextRef="#ctx0" brushRef="#br0">37 0 5669,'0'0'19534,"1"9"-17282,0 7-1562,-1 1 0,-1-1-1,-1 1 1,-1-1-1,-8 32 1,4-20-236,-4 45-1,9-48-381,1 0-1,1 0 1,1 0 0,6 31-1,-4-44-152,0-1 0,1 1 0,0-1 0,0 0 0,1 0 0,1 0 0,0-1 0,0 1-1,1-2 1,16 19 0,-22-27-720,10 11 361,-10-8-2983,-18-3-11547</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3:40.041"/>
    </inkml:context>
    <inkml:brush xml:id="br0">
      <inkml:brushProperty name="width" value="0.025" units="cm"/>
      <inkml:brushProperty name="height" value="0.025" units="cm"/>
    </inkml:brush>
  </inkml:definitions>
  <inkml:trace contextRef="#ctx0" brushRef="#br0">1 96 17296,'0'0'11563,"82"17"-10249,-31-17-386,10-4-511,6-4-289,0-2-64,-1 1-128,-4 0-897,-4-4-1281,-1-1-2499,2-6-2145,0-6-4613</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3:40.383"/>
    </inkml:context>
    <inkml:brush xml:id="br0">
      <inkml:brushProperty name="width" value="0.025" units="cm"/>
      <inkml:brushProperty name="height" value="0.025" units="cm"/>
    </inkml:brush>
  </inkml:definitions>
  <inkml:trace contextRef="#ctx0" brushRef="#br0">448 20 17809,'0'0'4810,"-10"-4"-1351,3 1-3165,-1 0 1,0 1-1,0-1 0,0 2 1,0-1-1,0 1 0,0 0 1,0 1-1,0 0 0,0 0 1,0 1-1,0 0 0,0 0 1,-15 5-1,3 4-178,-1 0-1,2 1 1,0 1 0,0 0 0,1 2-1,1 0 1,0 1 0,1 0 0,0 2-1,-20 28 1,26-31-49,0 0 0,1 1-1,0 0 1,1 1 0,1 0-1,0 0 1,2 0 0,-1 1 0,2 0-1,1 0 1,0 0 0,1 0 0,0 1-1,2 18 1,0-31-67,1-1 0,0 0 0,-1 0 0,2 0 0,-1 0 0,0 0 0,1 0 0,0 0 0,0 0 0,0 0 0,0-1 0,1 1 0,-1-1 0,1 0 0,0 0 0,0 0 0,4 3 0,-1-1 0,1-1 0,0 0 0,0 0 0,0 0 0,1-1 0,-1 0 0,1-1 0,13 3 0,-5-2 0,0-1 0,0-1 0,0 0 0,1-1 0,-1-1 0,0 0 0,0-2 0,28-6 0,-35 6 0,0-1 0,0 0 0,-1 0 0,1-1 0,-1 0 0,0 0 0,0-1 0,0 0 0,6-8 0,-10 11 0,-1-1 0,0 0 0,0 0 0,0 0 0,0 0 0,-1-1 0,1 1 0,-1-1 0,0 1 0,0-1 0,-1 0 0,0 0 0,0 0 0,0 0 0,0 0 0,-1 0 0,1 0 0,-2-10 0,1 13 0,-1 0 0,1 0 0,-1-1 0,0 1 0,1 0 0,-1 0 0,0 0 0,0 0 0,0 0 0,-1 0 0,1 0 0,0 0 0,-1 0 0,1 0 0,-1 1 0,0-1 0,0 1 0,1-1 0,-1 1 0,0 0 0,-3-2 0,0 1 0,0 0 0,-1 0 0,1 1 0,0 0 0,-1 0 0,1 0 0,-1 0 0,-10 1 0,5 1 0,1-1 0,-1 2 0,0-1 0,1 2 0,0-1 0,-1 1 0,1 1 0,0 0 0,-9 5 0,-10 19 0,21-10 0,8-18 0,0 1 0,0-1 0,0 1 0,0-1 0,0 1 0,1-1 0,-1 1 0,0-1 0,0 1 0,0-1 0,1 1 0,-1-1 0,0 0 0,1 1 0,-1-1 0,0 1 0,1-1 0,-1 0 0,0 1 0,1-1 0,-1 0 0,1 0 0,-1 1 0,1-1 0,-1 0 0,0 0 0,1 0 0,-1 1 0,1-1 0,-1 0 0,1 0 0,0 0 0,11 2 0,0-1 0,-1 0 0,1-1 0,0 0 0,0-1 0,0 0 0,-1-1 0,1-1 0,17-5 0,106-44 0,-108 40 0,3-3 0,-23 10 0,1 1 0,0 0 0,-1 1 0,1 0 0,1 0 0,-1 1 0,0 0 0,9-1 0,-16 3 0,-1 1 0,0-1 0,1 1 0,-1 0 0,0-1 0,1 1 0,-1 0 0,0-1 0,0 1 0,0 0 0,0 0 0,1-1 0,-1 1 0,0 0 0,0-1 0,0 1 0,0 0 0,-1 0 0,1-1 0,0 1 0,0 0 0,0-1 0,-1 1 0,1 0 0,0-1 0,-1 1 0,0 1 0,-8 22 0,-34 54 78,-39 80 24,75-141-230,0 1 0,1 0 0,1 1 0,1-1 0,0 1 0,2 0 1,-1 21-1,3-27-4090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51.378"/>
    </inkml:context>
    <inkml:brush xml:id="br0">
      <inkml:brushProperty name="width" value="0.025" units="cm"/>
      <inkml:brushProperty name="height" value="0.025" units="cm"/>
    </inkml:brush>
  </inkml:definitions>
  <inkml:trace contextRef="#ctx0" brushRef="#br0">339 48 3267,'0'0'14643,"9"-8"-12123,27-26-374,-27 29 656,-7 10-2100,-4 9-511,2-14-69,-7 18 351,-1 0 0,-1 0 0,-1-1 0,0-1 0,-23 29 0,8-9-39,-72 98 823,-77 119-218,171-248-1073,0-1 1,0 1-1,1 0 1,0-1-1,0 1 1,-2 9-1,4-14-31,1 0 0,-1 1 0,0-1 0,1 0 0,-1 1-1,0-1 1,1 0 0,-1 0 0,0 0 0,1 1 0,-1-1 0,1 0 0,-1 0 0,1 0-1,-1 0 1,0 0 0,1 0 0,-1 0 0,1 0 0,-1 0 0,1 0 0,-1 0 0,1 0 0,-1 0-1,0 0 1,1 0 0,-1 0 0,1-1 0,-1 1 0,1 0 0,-1 0 0,0 0 0,1-1 0,-1 1-1,0 0 1,1-1 0,-1 1 0,0 0 0,1 0 0,-1-1 0,9-7-727,0 0 1,-1 0 0,0-1-1,-1 0 1,0 0-1,0 0 1,6-13 0,39-80-5779,-48 92 5895,30-63-4332</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51.739"/>
    </inkml:context>
    <inkml:brush xml:id="br0">
      <inkml:brushProperty name="width" value="0.025" units="cm"/>
      <inkml:brushProperty name="height" value="0.025" units="cm"/>
    </inkml:brush>
  </inkml:definitions>
  <inkml:trace contextRef="#ctx0" brushRef="#br0">195 46 3043,'3'-8'7687,"-1"0"-7124,3-13 4652,-3 12-404,-8 26-3009,-4 15-1232,2 0 1,2 0-1,1 1 1,1 0 0,2 0-1,1 0 1,2 0-1,6 48 1,-4-70-535,-1 0 0,1-1 0,1 1 0,0-1 0,1 0 0,0 0 0,0 0 0,1-1 0,0 1 0,1-2-1,8 11 1,33 21-3323,-56-41-3813,-12-6 715</inkml:trace>
  <inkml:trace contextRef="#ctx0" brushRef="#br0" timeOffset="1">5 294 12139,'0'0'6567,"-5"-61"-4806,24 46-736,10 4-192,8 3-384,8 0-353,7 3-96,3-1-1570,4-5-2370,-1-1-3298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42.200"/>
    </inkml:context>
    <inkml:brush xml:id="br0">
      <inkml:brushProperty name="width" value="0.025" units="cm"/>
      <inkml:brushProperty name="height" value="0.025" units="cm"/>
    </inkml:brush>
  </inkml:definitions>
  <inkml:trace contextRef="#ctx0" brushRef="#br0">52 74 5285,'-2'-6'27381,"9"-59"-27280,-10 63-101,-5 9 0,-4 8 0,8-9 0,-1 1 0,2-1 0,-1 1 0,1 0 0,0 0 0,0 0 0,1 0 0,0 0 0,0 0 0,0 11 0,2-18 1,0 1 0,1-1 0,-1 1 0,1-1 0,-1 1 0,1-1 0,-1 1 0,1-1 0,0 1 0,-1-1 0,1 0 0,-1 1 0,1-1 0,0 0 0,-1 0 0,1 0 0,0 1 0,0-1 0,-1 0 0,1 0 0,0 0 0,-1 0 0,1 0 0,0 0 0,-1 0 0,1 0 0,0 0 0,0-1 0,-1 1 0,1 0 0,-1 0 0,1-1 0,0 1 0,-1 0 0,1-1 0,0 0 0,27-9-187,6-12-3549,-15 3-4654,-10 5-1631</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52.068"/>
    </inkml:context>
    <inkml:brush xml:id="br0">
      <inkml:brushProperty name="width" value="0.025" units="cm"/>
      <inkml:brushProperty name="height" value="0.025" units="cm"/>
    </inkml:brush>
  </inkml:definitions>
  <inkml:trace contextRef="#ctx0" brushRef="#br0">232 0 11851,'0'0'9668,"-10"1"-6652,0 1-2709,1 1 0,0 0-1,-1 0 1,1 1 0,0 0 0,1 0-1,-1 1 1,1 0 0,0 0 0,0 1-1,1 1 1,-12 11 0,14-13-189,-5 3 38,0 0 0,1 1 0,1 1-1,-1-1 1,2 1 0,-1 1 0,1 0 0,1 0-1,-10 22 1,16-32-153,-1 0-1,1 1 1,0-1-1,0 0 1,0 0-1,0 1 1,0-1-1,0 0 1,0 0-1,0 1 1,1-1-1,-1 0 1,1 0-1,-1 0 1,0 0-1,1 1 1,0-1-1,-1 0 1,1 0-1,0 0 1,0 0-1,-1 0 1,1 0-1,0-1 1,0 1-1,0 0 0,0 0 1,0 0-1,0-1 1,0 1-1,0-1 1,0 1-1,1-1 1,-1 1-1,0-1 1,0 0-1,3 1 1,55 4 100,-44-5-93,10 1-23,78 8-219,-93-8 208,0 1 0,0 1 0,-1 0 0,1 0 0,0 1 0,-1 0 0,17 10 0,-24-13 21,0 1 1,0-1 0,0 1 0,-1-1-1,1 1 1,0-1 0,0 1 0,-1 0-1,1 0 1,-1 0 0,0 0 0,0 0-1,1 0 1,-1 0 0,0 0 0,-1 0-1,1 1 1,0-1 0,-1 0 0,1 1-1,-1-1 1,0 5 0,0-3 57,-1 0 0,0 0 1,0 0-1,-1 0 0,1-1 1,-1 1-1,1 0 0,-1-1 1,-1 0-1,1 1 0,0-1 0,-5 4 1,-6 7 261,-2 0 0,0-2 0,0 0 0,-22 13 0,3-3-557,-1-1 0,-2-1 0,0-2 0,-52 17-1,89-54-11503,10-7-2696</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52.628"/>
    </inkml:context>
    <inkml:brush xml:id="br0">
      <inkml:brushProperty name="width" value="0.025" units="cm"/>
      <inkml:brushProperty name="height" value="0.025" units="cm"/>
    </inkml:brush>
  </inkml:definitions>
  <inkml:trace contextRef="#ctx0" brushRef="#br0">1 95 3651,'0'0'23543,"76"-8"-22390,-36-1-545,6-3-479,-1 0-97,2 0-673,-6 2-2146,-8-4-1409,-10-3-2274</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52.956"/>
    </inkml:context>
    <inkml:brush xml:id="br0">
      <inkml:brushProperty name="width" value="0.025" units="cm"/>
      <inkml:brushProperty name="height" value="0.025" units="cm"/>
    </inkml:brush>
  </inkml:definitions>
  <inkml:trace contextRef="#ctx0" brushRef="#br0">39 1 17745,'0'0'5434,"1"12"-4286,0 55 119,-3 0-1,-3 0 1,-17 90-1,20-149-1175,-1 4 14,1 0 1,0 0-1,1 0 1,0 0-1,1 0 1,0 0-1,2 15 0,-1-26-147,0 0 0,0 0 0,0 1 0,0-1 0,0 0 0,0 0 0,1 0 0,-1 0 0,0 0 0,0 0 0,1-1 0,-1 1 0,1 0 0,-1-1 0,0 1 0,1-1 0,-1 1 0,1-1 0,0 1-1,-1-1 1,1 0 0,-1 0 0,1 0 0,-1 0 0,1 0 0,-1 0 0,1-1 0,2 0 0,45-10-3725,-38 5 1678,-1 0-1,0-1 1,0 0 0,15-15-1,7-9-6878</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53.288"/>
    </inkml:context>
    <inkml:brush xml:id="br0">
      <inkml:brushProperty name="width" value="0.025" units="cm"/>
      <inkml:brushProperty name="height" value="0.025" units="cm"/>
    </inkml:brush>
  </inkml:definitions>
  <inkml:trace contextRef="#ctx0" brushRef="#br0">189 1 13933,'0'0'4185,"-11"1"-827,4 1-3062,0-1 0,-1 2-1,1-1 1,0 1-1,0 0 1,0 0 0,0 1-1,1 0 1,-1 0-1,1 0 1,0 1 0,1 0-1,-1 1 1,1-1 0,-9 12-1,5-5 145,0 0 0,1 1 0,1 0 0,-11 26-1,15-32-314,0 1 0,1-1 0,0 1 0,1-1 0,-1 1 0,1 0 1,1-1-1,0 1 0,0 0 0,0 0 0,3 9 0,-2-14-101,0 0 1,0 0-1,1 0 1,-1 0-1,1 0 1,0-1-1,-1 1 1,1-1-1,1 1 1,-1-1-1,0 0 1,0 0 0,1 0-1,0 0 1,-1 0-1,1-1 1,0 1-1,0-1 1,-1 0-1,1 1 1,0-1-1,1-1 1,-1 1-1,0 0 1,0-1-1,0 1 1,0-1 0,0 0-1,1 0 1,-1-1-1,3 0 1,3 1 31,0-1 1,0 0-1,0 0 1,0-1-1,0-1 1,-1 1 0,1-1-1,-1-1 1,15-8-1,-13 5-14,-1 0-1,-1-1 1,1-1-1,-1 1 0,0-1 1,-1-1-1,0 1 1,-1-1-1,9-17 1,-12 20-7,0 0 1,0 0 0,0-1 0,-1 1 0,0-1 0,-1 0-1,1 0 1,-1 1 0,-1-1 0,0 0 0,0 0 0,0 0-1,-1 0 1,0 0 0,-3-9 0,3 14-40,0 1 0,0-1 0,0 1 0,0 0 0,-1 0 0,1 0-1,0 0 1,-1 0 0,0 0 0,1 0 0,-1 0 0,0 0 0,0 1 0,0-1 0,0 1 0,0 0 0,-1-1 0,1 1 0,0 0 0,-1 0 0,1 0 0,0 1 0,-1-1 0,1 1-1,-1-1 1,1 1 0,-1 0 0,1 0 0,-4 0 0,3 0-95,-1 0 1,1 1-1,0 0 0,0-1 0,-1 1 0,1 0 1,0 1-1,0-1 0,0 0 0,0 1 0,0 0 0,0 0 1,1 0-1,-1 0 0,1 0 0,-1 0 0,1 1 1,0-1-1,0 1 0,0-1 0,-3 7 0,1-2-558,2 0-1,-1 0 1,1 1-1,0-1 1,-1 15-1,6 9-4622,-3-30 4761,1 1 0,-1-1 0,1 0 0,0 0 0,0 0 0,-1 1 0,1-1 1,0 0-1,0 0 0,0 0 0,0 0 0,0-1 0,0 1 0,0 0 0,0 0 0,1-1 0,-1 1 1,2 0-1,19 3-9993</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53.644"/>
    </inkml:context>
    <inkml:brush xml:id="br0">
      <inkml:brushProperty name="width" value="0.025" units="cm"/>
      <inkml:brushProperty name="height" value="0.025" units="cm"/>
    </inkml:brush>
  </inkml:definitions>
  <inkml:trace contextRef="#ctx0" brushRef="#br0">70 1 13805,'0'0'9540,"-8"8"-7624,2-2-1582,0 0 0,1 1-1,0 0 1,0 0-1,0 1 1,1-1 0,0 1-1,0 0 1,1 0 0,0 1-1,0-1 1,1 1 0,0-1-1,1 1 1,-1 11 0,2-18-290,-1 0 0,1 0 1,0 0-1,0 0 1,0 0-1,0 0 0,0 0 1,1 0-1,-1 0 1,0 0-1,1 0 0,0 0 1,-1-1-1,1 1 1,0 0-1,0 0 1,0 0-1,0-1 0,0 1 1,0 0-1,1-1 1,-1 1-1,0-1 0,3 2 1,-1-2 9,1 0 0,-1 0 0,1 0 0,-1-1 1,1 1-1,-1-1 0,1 0 0,-1 0 0,1 0 0,-1 0 1,1-1-1,0 1 0,4-2 0,0 0-37,1-1 1,0 0-1,-1 0 1,0 0-1,0-1 0,0-1 1,0 1-1,-1-1 1,8-6-1,58-59 79,-6 4-67,-66 66-29,-1 0 0,0 0 0,0 0 0,0 0 0,0 0 0,1-1 0,-1 1 0,0 0 0,0 0 0,0 0 0,0 0 0,1 0 0,-1 0 0,0 0 0,0 0 0,0 0 0,1 0 0,-1 0 0,0 0 0,0 0 0,0 0 0,0 0 0,1 0 0,-1 0 0,0 1 0,0-1 0,0 0 0,1 0 0,-1 0 0,0 0 0,0 0 0,0 0 0,0 0 0,0 0 0,1 1 0,-1-1 0,0 0 0,0 0 0,0 0 0,0 0 0,0 1 0,0-1 0,0 0 0,0 0 0,0 0 0,0 0 0,0 1 0,0-1 0,1 0 0,-1 0 0,0 0 0,0 1 0,0-1 0,0 0 0,-1 0 0,1 0 0,0 1 0,0-1 0,0 0 0,0 0 0,0 10 0,-2 2 0,0 0 0,-1-1 0,-7 21 0,6-23 0,0 1 0,1 0 0,1 1 0,0-1 0,-2 21 0,4-30 0,1-1 0,-1 1 0,1 0 0,-1 0 0,0-1 0,1 1 0,-1 0 0,1-1 0,0 1 0,-1 0 0,1-1 0,0 1 0,-1-1 0,1 1 0,0-1 0,-1 1 0,1-1 0,0 0 0,0 1 0,0-1 0,-1 0 0,1 0 0,0 0 0,0 1 0,0-1 0,0 0 0,-1 0 0,1 0 0,0 0 0,0 0 0,0-1 0,0 1 0,0 0 0,-1 0 0,1-1 0,1 1 0,36-10 0,21-23-1884,-37 17-641,-1-1-1,-1-1 1,32-37 0,-46 49-4308</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54.019"/>
    </inkml:context>
    <inkml:brush xml:id="br0">
      <inkml:brushProperty name="width" value="0.025" units="cm"/>
      <inkml:brushProperty name="height" value="0.025" units="cm"/>
    </inkml:brush>
  </inkml:definitions>
  <inkml:trace contextRef="#ctx0" brushRef="#br0">169 1 14510,'0'0'13105,"-11"11"-11893,-6 9-689,1 0-1,-26 42 1,35-52-408,1 1 0,1 1 0,0-1 0,0 1 0,1 0 0,1 0 0,0 0 0,1 0 0,-2 22-1,4-32-105,0 0-1,0 0 0,0-1 0,1 1 0,-1 0 0,0 0 0,1 0 0,0 0 1,-1 0-1,1 0 0,0-1 0,0 1 0,0 0 0,0-1 0,1 1 0,-1 0 1,0-1-1,1 0 0,-1 1 0,0-1 0,1 0 0,0 0 0,-1 1 0,1-1 0,2 0 1,5 3-14,0-1 1,0 0 0,0 0-1,13 1 1,-13-2-161,0-1 0,-1 1 0,0 1 0,13 5 0,-17-5 157,1 0 1,-1 1-1,0-1 0,0 1 0,-1 0 1,1 0-1,-1 0 0,0 1 0,0-1 0,0 1 1,0 0-1,-1-1 0,0 1 0,0 1 1,0-1-1,-1 0 0,0 0 0,0 0 0,0 1 1,-1-1-1,1 1 0,-1-1 0,0 0 1,-2 9-1,0 6 177,-1 0 1,-1 0-1,0 0 0,-2 0 1,-9 23-1,0-5 146,-25 43 0,34-70-270,-1-1 0,1 1 1,-2-1-1,1-1 0,-2 1 0,1-1 0,-1-1 0,-15 12 0,22-19-45,1 0 0,-1 0 0,1 0 0,-1 0 0,1 0 0,-1 0 0,0-1 0,0 1 0,1 0 0,-1-1 0,0 0 0,0 1 0,0-1 0,1 0 0,-1 0 0,0 0 0,0 0 0,-2-1 0,3 1 0,0-1 0,0 1 0,0-1 0,-1 0 0,1 1 0,0-1 0,0 0 0,0 0 0,1 0 0,-1 0 0,0 0 0,0 0 0,0 0 0,1 0 0,-1-1 0,0 1 0,1 0 0,-1 0 0,1-2 0,-3-7 0,1 0 0,1 1 0,0-1 0,0 0 0,1-12 0,0 19 0,1-18-77,1 1 1,1 0-1,1-1 0,1 1 0,0 1 1,1-1-1,2 1 0,0 0 0,1 1 1,0 0-1,22-30 0,-10 19-485,1 2 0,2 0 1,1 1-1,1 1 0,57-42 0,-37 35-6463,-2-1-4912</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3:54.677"/>
    </inkml:context>
    <inkml:brush xml:id="br0">
      <inkml:brushProperty name="width" value="0.025" units="cm"/>
      <inkml:brushProperty name="height" value="0.025" units="cm"/>
    </inkml:brush>
  </inkml:definitions>
  <inkml:trace contextRef="#ctx0" brushRef="#br0">1 118 9993,'0'0'14478,"48"-55"-13485,-22 47-288,5 2-417,4 1-224,1 1-32,3 0-224,-1-2-1313,-2-6-2083,-6-5-3394</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3:55.800"/>
    </inkml:context>
    <inkml:brush xml:id="br0">
      <inkml:brushProperty name="width" value="0.025" units="cm"/>
      <inkml:brushProperty name="height" value="0.025" units="cm"/>
    </inkml:brush>
  </inkml:definitions>
  <inkml:trace contextRef="#ctx0" brushRef="#br0">1 300 4228,'0'0'16816,"69"5"-15759,-25-28-192,7-2-289,5-5-255,4-2-193,1-2-32,-2 0-96,-5-1-993,-6 3-865,-8 0-1409,-12 5-2114</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12.121"/>
    </inkml:context>
    <inkml:brush xml:id="br0">
      <inkml:brushProperty name="width" value="0.025" units="cm"/>
      <inkml:brushProperty name="height" value="0.025" units="cm"/>
    </inkml:brush>
  </inkml:definitions>
  <inkml:trace contextRef="#ctx0" brushRef="#br0">62 0 2851,'0'0'1857,"-46"9"-2113,41-9 1505,1 0-928,1 0-193,0 0-192,2 0-1474</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14.310"/>
    </inkml:context>
    <inkml:brush xml:id="br0">
      <inkml:brushProperty name="width" value="0.025" units="cm"/>
      <inkml:brushProperty name="height" value="0.025" units="cm"/>
    </inkml:brush>
  </inkml:definitions>
  <inkml:trace contextRef="#ctx0" brushRef="#br0">33 3 5349,'0'0'11995,"-7"0"-11471,-19-2-49,34 3 414,0 1-1,-1 1 1,1-1 0,-1 1 0,0 0 0,14 9 0,59 38-825,-25-14 264,17 5-91,1-3-1,124 45 1,129 42 644,-164-60 304,-13-1-581,63 24 164,40 15 234,-174-67-998,1-4 0,115 31 0,-133-45 14,-1 2-1,59 29 0,24 9 17,276 110 35,-403-162-69,193 82 10,225 97 39,396 191-23,-14 7-20,-516-248-6,10 5 0,260 131-64,-31-37-390,75 42-85,-603-271 499,-5-4-98,0 1-1,0 0 0,-1 1 1,1-1-1,-1 1 1,1 0-1,-1 1 0,0-1 1,0 1-1,-1 0 0,5 5 1,-8-3-4242,-2-3-1271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42.604"/>
    </inkml:context>
    <inkml:brush xml:id="br0">
      <inkml:brushProperty name="width" value="0.025" units="cm"/>
      <inkml:brushProperty name="height" value="0.025" units="cm"/>
    </inkml:brush>
  </inkml:definitions>
  <inkml:trace contextRef="#ctx0" brushRef="#br0">20 0 9993,'0'0'19315,"-3"4"-18990,1-1-260,0-1 0,1 1 0,-1 1-1,0-1 1,1 0 0,0 0-1,0 0 1,0 1 0,0-1 0,0 0-1,0 1 1,1-1 0,0 1 0,0-1-1,0 1 1,0-1 0,0 1-1,1-1 1,0 1 0,-1-1 0,1 0-1,1 1 1,-1-1 0,0 0 0,1 0-1,-1 0 1,1 0 0,0 0-1,0 0 1,0 0 0,1-1 0,-1 1-1,1-1 1,-1 1 0,1-1 0,0 0-1,0 0 1,-1 0 0,2-1 0,-1 1-1,0-1 1,0 1 0,0-1-1,1 0 1,-1-1 0,1 1 0,4 0-1,-1-1-408,0 0-1,0 0 0,1-1 1,-1 0-1,0-1 0,0 0 1,0 0-1,0 0 0,0-1 1,-1 0-1,11-6 0,-9 4-2251,-1-1-1,1 0 0,-1 0 0,13-15 0,-2-2-8122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17.734"/>
    </inkml:context>
    <inkml:brush xml:id="br0">
      <inkml:brushProperty name="width" value="0.025" units="cm"/>
      <inkml:brushProperty name="height" value="0.025" units="cm"/>
    </inkml:brush>
  </inkml:definitions>
  <inkml:trace contextRef="#ctx0" brushRef="#br0">23 0 13773,'0'0'13458,"-1"10"-12529,-9 55-89,3 0 0,2 123 0,11-158-473,-5-29-472,-1 0 1,0 0 0,0 0 0,1 0-1,-1 0 1,1 0 0,-1 0 0,1 0-1,-1 0 1,1 0 0,-1-1 0,1 1-1,0 0 1,0 0 0,-1-1 0,1 1-1,0 0 1,0-1 0,0 1 0,0-1-1,0 1 1,0-1 0,0 1 0,0-1-1,1 1 1,-2-2-146,0 1 0,1 0 0,-1 0 1,0 0-1,0-1 0,1 1 0,-1 0 0,0 0 0,0-1 0,0 1 0,1 0 1,-1 0-1,0-1 0,0 1 0,0 0 0,0-1 0,0 1 0,0 0 0,1-1 0,-1 1 1,0 0-1,0-1 0,0 1 0,0 0 0,0-1 0,0 1 0,0 0 0,0 0 0,-1-1 1,1 1-1,0 0 0,0-1 0,0-2-2063,0-17-9923</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18.403"/>
    </inkml:context>
    <inkml:brush xml:id="br0">
      <inkml:brushProperty name="width" value="0.025" units="cm"/>
      <inkml:brushProperty name="height" value="0.025" units="cm"/>
    </inkml:brush>
  </inkml:definitions>
  <inkml:trace contextRef="#ctx0" brushRef="#br0">231 58 5765,'0'0'13656,"7"-9"-10816,22-27-181,-29 36-2534,0 0 1,1-1 0,-1 1-1,0 0 1,0 0 0,0 0 0,1-1-1,-1 1 1,0 0 0,0 0-1,0-1 1,0 1 0,0 0-1,1 0 1,-1-1 0,0 1 0,0 0-1,0-1 1,0 1 0,0 0-1,0 0 1,0-1 0,0 1 0,0 0-1,0-1 1,0 1 0,0 0-1,0 0 1,0-1 0,0 1-1,0 0 1,0-1 0,-1 1 0,1 0-1,0 0 1,0-1 0,0 1-1,0 0 1,-1 0 0,1-1-1,0 1 1,-16-2 1180,-16 9-1016,11 3-168,0 1-1,1 1 1,0 0-1,1 1 1,0 2-1,1-1 1,-22 25-1,39-37-121,-1-1 0,1 1 0,-1-1 0,1 1 0,0-1 0,0 1 0,0 0 0,0 0 0,0 0 0,0-1 0,0 1 0,1 0 0,-1 0 0,1 0 0,-1 0 0,1 0 0,-1 3 0,2-4 0,-1 0 0,1 0 0,-1 0 0,0 0 0,1 0 0,0 0 0,-1 0 0,1 0 0,-1 0 0,1-1 0,0 1 0,0 0 0,0 0 0,-1-1 0,1 1 0,0 0 0,0-1 0,0 1 0,0-1 0,0 1 0,0-1 0,2 1 0,8 1 0,-1 0 0,1 0 0,0-1 0,21 0 0,-23-1 0,17 0 0,-16-2 0,0 2 0,0 0 0,1 0 0,-1 1 0,0 0 0,1 1 0,-1 0 0,0 0 0,0 1 0,-1 1 0,15 6 0,-22-9 0,-1 1 0,1-1 0,-1 1 0,1 0 0,-1-1 0,1 1 0,-1 0 0,0 0 0,0 0 0,0 0 0,0 0 0,0 0 0,0 0 0,-1 1 0,1-1 0,-1 0 0,1 0 0,-1 1 0,0-1 0,0 0 0,0 0 0,0 1 0,0-1 0,-1 0 0,1 0 0,-1 0 0,1 1 0,-1-1 0,0 0 0,0 0 0,0 0 0,-2 3 0,-1 3 0,-1 0 0,0-1 0,0 0 0,-1 0 0,0 0 0,0-1 0,-7 6 0,0-3 0,1 0 0,-1 0 0,-1-2 0,0 0 0,0 0 0,0-1 0,-1-1 0,0 0 0,0-1 0,0-1 0,0-1 0,-1 0 0,1 0 0,-22-2 0,37 0-25,-1 0 0,1 0 1,-1 0-1,1 0 0,-1 0 0,1 0 0,-1 0 0,1 0 1,-1 0-1,1 0 0,0 0 0,-1 0 0,1 0 1,-1-1-1,1 1 0,-1 0 0,1 0 0,0-1 1,-1 1-1,1 0 0,0 0 0,-1-1 0,1 1 0,0 0 1,-1-1-1,1 1 0,0 0 0,-1-1 0,1 1 1,0-1-1,0 1 0,0-1 0,0 1 0,-1 0 0,1-1 1,0 0-1,8-16-5121,5 6-5702</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21.175"/>
    </inkml:context>
    <inkml:brush xml:id="br0">
      <inkml:brushProperty name="width" value="0.025" units="cm"/>
      <inkml:brushProperty name="height" value="0.025" units="cm"/>
    </inkml:brush>
  </inkml:definitions>
  <inkml:trace contextRef="#ctx0" brushRef="#br0">216 0 9289,'0'0'18444,"-10"13"-17777,-21 29-12,2 2-1,1 1 1,3 1-1,-20 51 1,35-70-601,1 0 0,1 0 0,1 1 0,2 0 0,1 0-1,1 0 1,1 1 0,3 31 0,-1-55-69,1-1-1,-1 0 0,1 1 0,0-1 0,1 0 1,-1 1-1,1-1 0,0 0 0,0 0 1,0 0-1,0-1 0,1 1 0,-1 0 0,1-1 1,0 0-1,0 0 0,1 0 0,-1 0 0,1 0 1,-1 0-1,1-1 0,7 4 0,-4-3-573,1 0-1,0 0 1,0-1 0,0 0-1,0-1 1,0 0-1,0 0 1,0 0-1,1-1 1,-1 0-1,13-3 1,21-7-5780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22.047"/>
    </inkml:context>
    <inkml:brush xml:id="br0">
      <inkml:brushProperty name="width" value="0.025" units="cm"/>
      <inkml:brushProperty name="height" value="0.025" units="cm"/>
    </inkml:brush>
  </inkml:definitions>
  <inkml:trace contextRef="#ctx0" brushRef="#br0">256 0 13485,'0'0'16373,"-8"11"-15295,-77 97-258,58-78-618,1 2 0,2 0 0,1 2 1,-36 71-1,55-89-435,13-20-399,14-21-1418,35-63-6941,-23 26-232,-14 20 660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22.374"/>
    </inkml:context>
    <inkml:brush xml:id="br0">
      <inkml:brushProperty name="width" value="0.025" units="cm"/>
      <inkml:brushProperty name="height" value="0.025" units="cm"/>
    </inkml:brush>
  </inkml:definitions>
  <inkml:trace contextRef="#ctx0" brushRef="#br0">1 0 10570,'0'0'17804,"3"13"-16940,1 24-224,1 61 0,-1-2-420,4-51-176,-1-10-1976,-5-13-3328,-2-21 4992,0-1 0,0 0-1,0 1 1,0-1 0,0 0-1,-1 1 1,1-1 0,0 0-1,0 1 1,0-1-1,0 0 1,0 0 0,-1 1-1,1-1 1,0 0 0,0 1-1,0-1 1,-1 0 0,1 0-1,0 0 1,0 1 0,-1-1-1,1 0 1,0 0 0,-1 0-1,1 1 1,0-1-1,-1 0 1,1 0 0,0 0-1,-1 0 1,1 0 0,0 0-1,-1 0 1,1 0 0,0 0-1,-1 0 1,1 0 0,-1 0-1,1 0 134,-14 1-10184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22.719"/>
    </inkml:context>
    <inkml:brush xml:id="br0">
      <inkml:brushProperty name="width" value="0.025" units="cm"/>
      <inkml:brushProperty name="height" value="0.025" units="cm"/>
    </inkml:brush>
  </inkml:definitions>
  <inkml:trace contextRef="#ctx0" brushRef="#br0">0 100 12876,'0'0'15343,"68"7"-14126,-30-15-609,2-5-479,2 1-65,-3-3-417,-4 0-1408,-3 0-1955,-4 0-1537,-2 1-4388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23.060"/>
    </inkml:context>
    <inkml:brush xml:id="br0">
      <inkml:brushProperty name="width" value="0.025" units="cm"/>
      <inkml:brushProperty name="height" value="0.025" units="cm"/>
    </inkml:brush>
  </inkml:definitions>
  <inkml:trace contextRef="#ctx0" brushRef="#br0">218 0 17072,'0'0'2541,"-12"3"176,4-2-2427,-1 1 0,1 0 0,0 1 0,0 0-1,0 1 1,0-1 0,1 1 0,-1 1 0,1-1-1,0 1 1,0 1 0,1-1 0,-9 10 0,5-4-92,1 1 1,0 0 0,0 1-1,1-1 1,1 2-1,0-1 1,1 1 0,1 0-1,0 0 1,1 0 0,0 1-1,1 0 1,1 0 0,0 0-1,1 0 1,0 0 0,2 0-1,1 16 1,-1-27-177,0 0 0,1 0 0,-1 0 0,1 0 0,0 0 0,0 0 0,1 0 0,-1-1 0,1 1 0,-1-1 0,1 0-1,0 0 1,0 0 0,1 0 0,-1 0 0,0-1 0,1 1 0,0-1 0,0 0 0,-1 0 0,1 0 0,0-1 0,1 1 0,-1-1 0,0 0 0,0 0 0,1-1 0,5 1 0,-7 0 31,1-1 1,-1 0-1,1 0 0,-1 0 1,1-1-1,-1 1 0,1-1 1,-1 0-1,1 0 0,-1 0 1,0 0-1,0 0 0,0-1 1,1 0-1,-1 0 0,0 1 1,-1-1-1,1-1 0,0 1 1,-1 0-1,1-1 0,-1 0 1,0 1-1,0-1 0,0 0 1,0 0-1,0 0 0,-1 0 1,1 0-1,-1-1 0,0 1 1,0 0-1,0-1 0,0 1 1,0-5-1,-1 4-50,1 1 1,-1-1-1,0 0 0,0 1 1,0-1-1,0 1 0,-1-1 1,0 0-1,0 1 0,0-1 1,0 1-1,0-1 0,0 1 1,-1 0-1,0 0 0,0-1 1,-2-2-1,2 4-3,0 0-1,0 1 1,-1 0-1,1-1 1,0 1-1,0 0 1,-1 0-1,1 0 1,0 0 0,-1 0-1,1 1 1,-1-1-1,1 1 1,-1 0-1,1 0 1,-1 0-1,1 0 1,-1 0 0,1 0-1,-1 1 1,1-1-1,-1 1 1,1-1-1,-1 1 1,1 0-1,-4 2 1,4-2 0,1-1 0,-1 1 0,1 0 0,-1-1 0,1 1 0,-1 0 0,1 0 0,0 0 0,0 0 0,-1 0 0,1 1 0,0-1 0,0 0 0,0 0 0,0 1 0,0-1 0,-1 3 0,6 5 0,15-7 0,-9-5 0,0 1 0,0-2 0,-1 1 0,1-1 0,-1-1 0,0 0 0,0 0 0,0-1 0,0 0 0,-1 0 0,0-1 0,-1 0 0,13-15 0,23-18 0,-43 78 0,-20 44 0,13-57 0,1 1 0,0-1 0,2 1 0,0 29 0,4-54-112,0-1-1,0 1 1,0 0 0,0-1-1,0 1 1,0 0 0,1-1-1,-1 1 1,0-1 0,0 1-1,1 0 1,-1-1 0,1 1-1,-1-1 1,0 1 0,1-1 0,-1 1-1,1-1 1,-1 1 0,1-1-1,-1 0 1,1 1 0,-1-1-1,1 0 1,0 1 0,-1-1-1,1 0 1,-1 0 0,1 1-1,0-1 1,-1 0 0,1 0-1,0 0 1,-1 0 0,1 0-1,1 0 1,-1 0-404,0 0 0,1 0-1,-1 0 1,0-1 0,1 1-1,-1 0 1,0-1 0,1 1 0,-1 0-1,0-1 1,0 0 0,0 1-1,1-1 1,-1 0 0,0 0 0,0 1-1,0-1 1,1-2 0,8-12-13353</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23.479"/>
    </inkml:context>
    <inkml:brush xml:id="br0">
      <inkml:brushProperty name="width" value="0.025" units="cm"/>
      <inkml:brushProperty name="height" value="0.025" units="cm"/>
    </inkml:brush>
  </inkml:definitions>
  <inkml:trace contextRef="#ctx0" brushRef="#br0">197 1 6022,'0'0'14974,"11"7"-12241,10 8-1053,0 0 0,32 32 0,-46-41-1444,-1 1 1,0 0 0,-1 1 0,1-1 0,-1 1-1,-1 0 1,1 0 0,-1 1 0,-1-1 0,0 1-1,0 0 1,-1 0 0,2 11 0,-3 3-167,-1-1-1,-1 0 1,-1 1 0,0-1 0,-2 0 0,-1 0-1,-1-1 1,-1 0 0,0 0 0,-12 23 0,-8 8-193,-2 0 1,-57 76-1,19-46-2397,17-33-2364,-4-5-4693</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27.773"/>
    </inkml:context>
    <inkml:brush xml:id="br0">
      <inkml:brushProperty name="width" value="0.025" units="cm"/>
      <inkml:brushProperty name="height" value="0.025" units="cm"/>
    </inkml:brush>
  </inkml:definitions>
  <inkml:trace contextRef="#ctx0" brushRef="#br0">1 1 4676,'0'0'8617,"2"49"-7464,0-40-481,1-3-191,-1-3-225,4-3-160,-2 0 192,0 0 385,-1-3-128,-1-2-385,-1 0-128,-1 4-545</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28.131"/>
    </inkml:context>
    <inkml:brush xml:id="br0">
      <inkml:brushProperty name="width" value="0.025" units="cm"/>
      <inkml:brushProperty name="height" value="0.025" units="cm"/>
    </inkml:brush>
  </inkml:definitions>
  <inkml:trace contextRef="#ctx0" brushRef="#br0">4 1 8968,'0'0'4287,"0"12"-6155,-2 96-2614,1-27 4584,1-9 5474,1-61-5569,0 0 0,1-1 0,0 0 1,1 1-1,5 11 0,8 41-296,-9 37 1489,-1-20 760,0-27-4293,-3-35-3985,1 18 2045,-2-13 2373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5:42.934"/>
    </inkml:context>
    <inkml:brush xml:id="br0">
      <inkml:brushProperty name="width" value="0.025" units="cm"/>
      <inkml:brushProperty name="height" value="0.025" units="cm"/>
    </inkml:brush>
  </inkml:definitions>
  <inkml:trace contextRef="#ctx0" brushRef="#br0">241 0 11787,'0'0'7623,"-53"60"-4324,30-32-192,2 2-512,-1 6-673,-2-1-673,3 3-384,1 1-545,3-2-320,2-3 0,2-5 0,5-2 0,4-9 0,4-6-801,10-11-9705,8-21-1569</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28.474"/>
    </inkml:context>
    <inkml:brush xml:id="br0">
      <inkml:brushProperty name="width" value="0.025" units="cm"/>
      <inkml:brushProperty name="height" value="0.025" units="cm"/>
    </inkml:brush>
  </inkml:definitions>
  <inkml:trace contextRef="#ctx0" brushRef="#br0">1 1 2626,'0'8'1730,"4"158"5883,-3-33-3435,4-48-9328,-3-75-1811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29.267"/>
    </inkml:context>
    <inkml:brush xml:id="br0">
      <inkml:brushProperty name="width" value="0.025" units="cm"/>
      <inkml:brushProperty name="height" value="0.025" units="cm"/>
    </inkml:brush>
  </inkml:definitions>
  <inkml:trace contextRef="#ctx0" brushRef="#br0">0 0 5862,'0'0'3139,"6"72"-3043,-6-45-64,0 1 0,0 2-32,0-6 0,1-1 0,1-3 0,1-4 0,1-3-96,2-1-833,-2 1-2787</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29.608"/>
    </inkml:context>
    <inkml:brush xml:id="br0">
      <inkml:brushProperty name="width" value="0.025" units="cm"/>
      <inkml:brushProperty name="height" value="0.025" units="cm"/>
    </inkml:brush>
  </inkml:definitions>
  <inkml:trace contextRef="#ctx0" brushRef="#br0">0 1 6726,'0'0'3556,"0"54"-2595,0-41-481,3-2-224,0-2-160,-1 0-64,3 4-64,-2 2-416,2 2-1154,-2 5-1024,-2 1-449,0 0-1249</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29.953"/>
    </inkml:context>
    <inkml:brush xml:id="br0">
      <inkml:brushProperty name="width" value="0.025" units="cm"/>
      <inkml:brushProperty name="height" value="0.025" units="cm"/>
    </inkml:brush>
  </inkml:definitions>
  <inkml:trace contextRef="#ctx0" brushRef="#br0">1 1 6342,'0'0'1153,"0"50"-672,0-25-385,0-2-64,2-2 0,-2-4-96,3 0-1025,-1-5-769,-2-2-3267</inkml:trace>
  <inkml:trace contextRef="#ctx0" brushRef="#br0" timeOffset="1">11 375 7976,'0'0'3875,"1"53"-2818,1-40-704,1-3-257,-2 2-128,0-2-353,0 0-480,0-1-800,2 3-1410,-1 1 0</inkml:trace>
  <inkml:trace contextRef="#ctx0" brushRef="#br0" timeOffset="2">32 612 256,'0'0'5061,"0"52"-2018,0-26-801,0-3-833,0-2-544,0-6-480,0-4-321,0-8-1250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30.885"/>
    </inkml:context>
    <inkml:brush xml:id="br0">
      <inkml:brushProperty name="width" value="0.025" units="cm"/>
      <inkml:brushProperty name="height" value="0.025" units="cm"/>
    </inkml:brush>
  </inkml:definitions>
  <inkml:trace contextRef="#ctx0" brushRef="#br0">0 0 5765,'0'0'5317,"3"53"-4035,-3-32-257,0 2 128,0 0-224,0-2-289,2-2-448,-1 1-160,1-5-128,-1-5-768,0-1-258,1-3-863,-2-3-1603</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31.232"/>
    </inkml:context>
    <inkml:brush xml:id="br0">
      <inkml:brushProperty name="width" value="0.025" units="cm"/>
      <inkml:brushProperty name="height" value="0.025" units="cm"/>
    </inkml:brush>
  </inkml:definitions>
  <inkml:trace contextRef="#ctx0" brushRef="#br0">25 0 4612,'0'0'4901,"-4"58"-4453,4-50-704,0-6-1794</inkml:trace>
  <inkml:trace contextRef="#ctx0" brushRef="#br0" timeOffset="1">1 374 6246,'0'0'4324</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36.297"/>
    </inkml:context>
    <inkml:brush xml:id="br0">
      <inkml:brushProperty name="width" value="0.025" units="cm"/>
      <inkml:brushProperty name="height" value="0.025" units="cm"/>
    </inkml:brush>
  </inkml:definitions>
  <inkml:trace contextRef="#ctx0" brushRef="#br0">0 1 4773,'0'0'768,"0"49"-2177</inkml:trace>
  <inkml:trace contextRef="#ctx0" brushRef="#br0" timeOffset="1">8 558 5221,'0'0'3363,"2"63"-2658,0-50-545,1-4-673,0-4-1953,-2-1-2851</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36.639"/>
    </inkml:context>
    <inkml:brush xml:id="br0">
      <inkml:brushProperty name="width" value="0.025" units="cm"/>
      <inkml:brushProperty name="height" value="0.025" units="cm"/>
    </inkml:brush>
  </inkml:definitions>
  <inkml:trace contextRef="#ctx0" brushRef="#br0">1 1 4324,'0'0'731,"1"9"417,6 99 2664,12 93 1489,-19-201-5440,0 0 1,1 1-1,-1-1 1,0 0-1,0 0 1,1 1-1,-1-1 1,0 0-1,0 0 1,1 0-1,-1 1 0,0-1 1,0 0-1,1 0 1,-1 0-1,0 0 1,1 0-1,-1 0 1,0 0-1,0 0 1,1 0-1,-1 0 1,0 0-1,1 0 1,-1 0-1,0 0 0,1 0 1,-1 0-1,0 0 1,1 0-1,-1 0 1,0 0-1,0 0 1,1-1-1,-1 1 1,0 0-1,0 0 1,1 0-1,-1-1 1,2-3-5793</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40.380"/>
    </inkml:context>
    <inkml:brush xml:id="br0">
      <inkml:brushProperty name="width" value="0.025" units="cm"/>
      <inkml:brushProperty name="height" value="0.025" units="cm"/>
    </inkml:brush>
  </inkml:definitions>
  <inkml:trace contextRef="#ctx0" brushRef="#br0">1 1 7431,'0'0'20345,"9"5"-19048,-1 0-1029,0 0 0,-1 0 0,1 1 0,-1 0 0,-1 1 0,1 0 0,-1 0 0,0 0 0,6 11 0,16 34 194,-19-34-352,0-1 1,1 0-1,0-1 1,24 27-1,-34-42-213,1-1 0,-1 1 0,0-1 0,1 1 1,-1-1-1,1 0 0,-1 1 0,1-1 0,0 0 0,-1 0 0,1 1 0,-1-1 1,1 0-1,-1 0 0,1 0 0,0 0 0,-1 0 0,1 0 0,-1 0 0,1 0 1,0 0-1,-1 0 0,1 0 0,-1 0 0,1 0 0,0 0 0,-1 0 0,1-1 1,-1 1-1,1 0 0,-1 0 0,1-1 0,0 1 0,-1 0 0,0-1 0,1 1 1,-1-1-1,1 1 0,-1 0 0,1-1 0,-1 1 0,0-1 0,1 1 0,-1-1 1,0 0-1,0 1 0,1-2 0,11-28-8369,-11 28 7901,7-21-7100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40.722"/>
    </inkml:context>
    <inkml:brush xml:id="br0">
      <inkml:brushProperty name="width" value="0.025" units="cm"/>
      <inkml:brushProperty name="height" value="0.025" units="cm"/>
    </inkml:brush>
  </inkml:definitions>
  <inkml:trace contextRef="#ctx0" brushRef="#br0">158 0 8168,'0'0'20579,"0"6"-19570,-5 20-581,-1 0-1,-2-1 0,0 0 1,-1 0-1,-15 26 1,-5 15 18,5-11-446,13-31 0,0 1 0,-11 45 0,21-66-43,1-4-325,5-29-11366,-5 17 3988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6:49.981"/>
    </inkml:context>
    <inkml:brush xml:id="br0">
      <inkml:brushProperty name="width" value="0.025" units="cm"/>
      <inkml:brushProperty name="height" value="0.025" units="cm"/>
    </inkml:brush>
  </inkml:definitions>
  <inkml:trace contextRef="#ctx0" brushRef="#br0">1001 175 4773,'0'0'4249,"-8"-11"-1842,-1-1-1898,-2-1-1,1 2 0,-1-1 0,-1 2 1,0 0-1,-1 0 0,0 1 0,0 0 0,-21-9 1,12 9-363,1 0 1,-1 2 0,-1 0 0,1 2 0,-1 0-1,0 2 1,0 1 0,0 0 0,0 2 0,0 0-1,0 2 1,0 0 0,0 2 0,0 0 0,0 2 0,1 1-1,0 0 1,1 1 0,-1 2 0,2 0 0,-1 1-1,2 1 1,-37 29 0,32-20-68,1 0 0,1 1 0,1 2 0,1 0 1,2 1-1,0 0 0,1 2 0,2 0 0,1 1 0,1 0 0,-11 35 0,9-10-29,1 0 0,3 1 0,3 0 0,2 0 0,1 84 0,4-120-59,2 0 1,1 0-1,0 1 0,1-1 0,1 0 1,0-1-1,13 31 0,-12-38 31,0 0 0,0-1-1,1 0 1,0 0 0,1-1 0,0 1-1,0-2 1,1 1 0,0-1 0,1 0-1,-1 0 1,1-1 0,0 0 0,16 6-1,-3-3 57,0-1-1,1 0 1,0-2 0,0-1-1,0-1 1,42 1-1,-7-3 311,94-11 0,-59-6 17,-1-4 0,-1-4-1,-1-4 1,-1-3 0,158-80 0,-206 90-238,0-2 0,-2-2 0,-1-2 0,0-1 0,39-39 0,-65 55-41,-1 0-1,0-1 1,-1-1 0,-1 1-1,0-2 1,0 1 0,-1-1-1,-1-1 1,-1 1 0,0-1-1,0 0 1,-2 0 0,0-1-1,-1 0 1,0 1 0,-1-1-1,-1 0 1,-1-22 0,-1 30-73,0-1 1,-1 1-1,0-1 1,-1 1-1,0 0 0,0 0 1,0 0-1,-1 1 1,-1-1-1,1 1 1,-1 0-1,0 0 0,-1 0 1,1 1-1,-1 0 1,-1 0-1,1 0 1,-1 1-1,0 0 0,0 0 1,0 1-1,-1 0 1,0 0-1,-11-3 1,-12-4-54,-1 1 1,0 2 0,0 0 0,-66-4 0,-180 4 57,161 10-3706,71-1 538,33-2-2244</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41.565"/>
    </inkml:context>
    <inkml:brush xml:id="br0">
      <inkml:brushProperty name="width" value="0.025" units="cm"/>
      <inkml:brushProperty name="height" value="0.025" units="cm"/>
    </inkml:brush>
  </inkml:definitions>
  <inkml:trace contextRef="#ctx0" brushRef="#br0">0 84 6278,'0'0'22848,"11"-6"-22239,5-4-502,0-1-1,-1-1 1,0 0 0,14-16 0,-29 27-100,0 1 0,0 0 0,0 0 1,0-1-1,1 1 0,-1 0 0,0 0 0,0-1 1,0 1-1,1 0 0,-1 0 0,0 0 1,0-1-1,1 1 0,-1 0 0,0 0 0,0 0 1,1 0-1,-1 0 0,0-1 0,1 1 1,-1 0-1,0 0 0,0 0 0,1 0 0,-1 0 1,0 0-1,1 0 0,-1 0 0,0 0 1,1 0-1,-1 0 0,0 0 0,1 1 0,-1-1 1,0 0-1,0 0 0,1 0 0,-1 0 1,0 0-1,0 1 0,1-1 0,-1 0 0,0 0 1,0 0-1,1 1 0,-1-1 0,0 0 1,0 0-1,0 1 0,0-1 0,1 0 0,-1 0 1,0 1-1,0-1 0,0 0 0,0 0 1,0 1-1,0-1 0,0 0 0,0 1 0,3 34 247,-9 42-64,3-34-391,3-24-5901,0-16 4462</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08.448"/>
    </inkml:context>
    <inkml:brush xml:id="br0">
      <inkml:brushProperty name="width" value="0.025" units="cm"/>
      <inkml:brushProperty name="height" value="0.025" units="cm"/>
    </inkml:brush>
  </inkml:definitions>
  <inkml:trace contextRef="#ctx0" brushRef="#br0">39 0 5573,'0'0'15823,"15"12"-9828,-4-2-2952,-11-10-3029,0 0-1,1 0 1,-1 1 0,0-1-1,0 0 1,0 0 0,1 0 0,-1 0-1,0 0 1,0 1 0,0-1-1,1 0 1,-1 0 0,0 0-1,0 0 1,1 0 0,-1 0 0,0 0-1,0 0 1,1 0 0,-1 0-1,0 0 1,0 0 0,1 0 0,-1 0-1,0 0 1,0 0 0,1 0-1,-1 0 1,0-1 0,0 1-1,1 0 1,-1 0 0,0 0 0,0 0-1,0 0 1,1-1 0,-1 1-1,0 0 1,0 0 0,0 0 0,0 0-1,0-1 1,1 1 0,-1 0-1,0 0 1,0-1 0,0 1 0,0 0-1,0 0 1,0-1 0,0 1-1,0 0 1,0 0 0,0-1-1,0 1 1,0 0 0,0 0 0,0-1-1,0 1-39,0 0-332,-3 0 363,1 0-5,0 0-5,2 0-11,-1 0 32,1 0-11,-2 0 1,2 0 10,-3 0-72,1-1 44,0 1 0,0-1 0,0 1 0,1 0 0,-1 0 0,0 0 1,0 0-1,0 0 0,0 1 0,1-1 0,-1 0 0,0 1 1,0-1-1,0 1 0,-1 1 0,-1 29 383,-1-20-2059,-4-7-7197,-3-5 1374</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10.191"/>
    </inkml:context>
    <inkml:brush xml:id="br0">
      <inkml:brushProperty name="width" value="0.025" units="cm"/>
      <inkml:brushProperty name="height" value="0.025" units="cm"/>
    </inkml:brush>
  </inkml:definitions>
  <inkml:trace contextRef="#ctx0" brushRef="#br0">1 0 5541,'0'0'9070,"9"10"-8403,-3-4-504,1 0 0,-1 0 0,1-1 0,1 0 0,-1 0-1,1 0 1,-1-1 0,1 0 0,0-1 0,1 0-1,-1 0 1,1 0 0,14 1 0,28-2 739,1-1 0,0-4 1,0-1-1,57-13 0,-49 8-374,-55 8-494,64-4 464,-66 5-432,0 0 0,0 1 0,0-1-1,0 1 1,0-1 0,0 1 0,0 0-1,0 0 1,0 0 0,0 1 0,0-1-1,-1 1 1,1-1 0,-1 1 0,1 0-1,-1 0 1,0 0 0,1 0 0,1 4-1,-4-6-59,0 0-1,0 0 0,0 1 0,0-1 0,0 0 1,0 0-1,0 0 0,0 0 0,0 1 0,0-1 1,0 0-1,0 0 0,0 0 0,0 0 0,-1 0 1,1 1-1,0-1 0,0 0 0,0 0 0,0 0 1,0 0-1,0 0 0,-1 0 0,1 1 0,0-1 1,0 0-1,0 0 0,0 0 0,-1 0 1,1 0-1,0 0 0,0 0 0,0 0 0,0 0 1,-1 0-1,1 0 0,0 0 0,0 0 0,0 0 1,0 0-1,-1 0 0,1 0 0,0 0 0,0 0 1,0 0-1,0 0 0,-1 0 0,1 0 0,0 0 1,0-1-1,0 1 0,0 0 0,0 0 0,-1 0 1,1 0-1,0 0 0,0 0 0,0-1 0,0 1 1,0 0-1,0 0 0,-22-6-3937,8 2-1358,-7 0-6988</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11.562"/>
    </inkml:context>
    <inkml:brush xml:id="br0">
      <inkml:brushProperty name="width" value="0.025" units="cm"/>
      <inkml:brushProperty name="height" value="0.025" units="cm"/>
    </inkml:brush>
  </inkml:definitions>
  <inkml:trace contextRef="#ctx0" brushRef="#br0">53 159 4805,'0'0'6229,"-9"4"-4301,-26 9-247,26-9-69,32-17 930,-18 11-2131,15-6 243,1 0 1,0 2-1,0 0 1,1 2 0,35-4-1,112 5 594,0-1-1236,-147 2 23,0-1 0,0-1 0,0-1 0,-1-1 0,33-14 0,8-14 37,-47 24 293,2 0 0,-1 2 0,20-8 0,-36 16 227,-16 11 706,13-8-1280,-52 39-2277,50-39 1257,1-1 1,-1 0-1,0 0 1,0 0-1,0-1 1,-10 2-1,-19-2-8516</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31.574"/>
    </inkml:context>
    <inkml:brush xml:id="br0">
      <inkml:brushProperty name="width" value="0.025" units="cm"/>
      <inkml:brushProperty name="height" value="0.025" units="cm"/>
    </inkml:brush>
  </inkml:definitions>
  <inkml:trace contextRef="#ctx0" brushRef="#br0">1 0 1057</inkml:trace>
  <inkml:trace contextRef="#ctx0" brushRef="#br0" timeOffset="1">9 224 5605,'0'0'4485,"0"68"-2275,-3-37-897,3-4-705,-1-5-415,1-8-161,0-5-64,0-8-769</inkml:trace>
  <inkml:trace contextRef="#ctx0" brushRef="#br0" timeOffset="2">6 599 6182,'0'0'2883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32.806"/>
    </inkml:context>
    <inkml:brush xml:id="br0">
      <inkml:brushProperty name="width" value="0.025" units="cm"/>
      <inkml:brushProperty name="height" value="0.025" units="cm"/>
    </inkml:brush>
  </inkml:definitions>
  <inkml:trace contextRef="#ctx0" brushRef="#br0">0 0 5029,'0'0'7687,"0"64"-6854,3-46-641,-2-3-192,2 1-288,0-6-289,-1-3-192,1-2 1,1-3-97,0-2-544,1 0 544,0 0-609,1 1-736,-1 3-1441</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33.149"/>
    </inkml:context>
    <inkml:brush xml:id="br0">
      <inkml:brushProperty name="width" value="0.025" units="cm"/>
      <inkml:brushProperty name="height" value="0.025" units="cm"/>
    </inkml:brush>
  </inkml:definitions>
  <inkml:trace contextRef="#ctx0" brushRef="#br0">21 0 3235,'0'0'3203,"0"59"128,-5-24-1057,0-2-576,1 0-577,1-2-192,0-2-256,2-8-65,1-7-384,0-6-128,0-5-96,1-3-1377,4-3-1281,-2 3-2211</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33.524"/>
    </inkml:context>
    <inkml:brush xml:id="br0">
      <inkml:brushProperty name="width" value="0.025" units="cm"/>
      <inkml:brushProperty name="height" value="0.025" units="cm"/>
    </inkml:brush>
  </inkml:definitions>
  <inkml:trace contextRef="#ctx0" brushRef="#br0">64 1 3235,'0'14'3358,"-12"208"5867,8-144-15276,-3 13 6299,-5-14 587,1-14 421,-6 122 0,16-185-1348,1 0 1,0 0-1,0-1 0,0 1 0,0 0 1,0 0-1,0 0 0,0 0 0,0 0 1,0-1-1,0 1 0,0 0 1,0 0-1,0 0 0,0 0 0,0 0 1,0-1-1,1 1 0,-1 0 0,0 0 1,0 0-1,0 0 0,0 0 1,0 0-1,0-1 0,0 1 0,0 0 1,0 0-1,1 0 0,-1 0 1,0 0-1,0 0 0,0 0 0,0 0 1,0 0-1,0 0 0,1-1 0,-1 1 1,0 0-1,0 0 0,0 0 1,0 0-1,0 0 0,1 0 0,-1 0 1,0 0-1,0 0 0,0 0 1,0 0-1,0 0 0,1 0 0,-1 1 1,0-1-1,0 0 0,5 11 594,-5 21 976,1 99 757,1-82-1824,-2-49-397,0 0 1,0 1 0,-1-1-1,1 1 1,0-1-1,0 1 1,0-1 0,0 1-1,0-1 1,0 1-1,0-1 1,0 0 0,0 1-1,0-1 1,0 1 0,0-1-1,1 1 1,-1-1-1,0 1 1,0-1 0,0 0-1,0 1 1,1-1-1,-1 1 1,0-1 0,1 0-1,-1 1 1,0-1-1,1 0 1,-1 1 0,0-1-1,1 0 1,-1 1 0,0-1-1,1 0 1,0 0-103,-1 1 1,1-1-1,-1 0 1,0 0 0,1 1-1,-1-1 1,0 0-1,1 0 1,-1 1-1,0-1 1,1 1-1,-1-1 1,0 0-1,0 1 1,1-1 0,-1 0-1,0 1 1,0-1-1,0 1 1,1-1-1,-1 1 1,0-1-1,0 1 1,0-1 0,0 0-1,0 1 1,0-1-1,0 1 1,0-1-1,0 1 1,0-1-1,0 1 1,-1 0 0,3 21 472,-2-22-402,3 213 6700,-3-212-6394,1-15-1664,2 7-437,0 11-457,3 55-1255,-4-32 401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34.534"/>
    </inkml:context>
    <inkml:brush xml:id="br0">
      <inkml:brushProperty name="width" value="0.025" units="cm"/>
      <inkml:brushProperty name="height" value="0.025" units="cm"/>
    </inkml:brush>
  </inkml:definitions>
  <inkml:trace contextRef="#ctx0" brushRef="#br0">0 0 5093,'0'0'8136,"24"62"-7240,-24-30-351,0 6-225,0 1-160,0-2-64,0 0 161,-3-7-193,0-7-64,3-7 0,0-7-1057,0-4-1442</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34.894"/>
    </inkml:context>
    <inkml:brush xml:id="br0">
      <inkml:brushProperty name="width" value="0.025" units="cm"/>
      <inkml:brushProperty name="height" value="0.025" units="cm"/>
    </inkml:brush>
  </inkml:definitions>
  <inkml:trace contextRef="#ctx0" brushRef="#br0">45 0 10025,'0'0'1890,"-12"56"-480,6-29-353,3-5-769,2 1-128,1-4-96,0-5-288,0-5-1858,0-3-2915</inkml:trace>
  <inkml:trace contextRef="#ctx0" brushRef="#br0" timeOffset="1">33 445 6342,'0'0'5061,"-17"69"-3620,10-39 1,2-4-578,2-6-383,3-6-193,0-5-256,0-8-512,7-1-8553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6:51.122"/>
    </inkml:context>
    <inkml:brush xml:id="br0">
      <inkml:brushProperty name="width" value="0.025" units="cm"/>
      <inkml:brushProperty name="height" value="0.025" units="cm"/>
    </inkml:brush>
  </inkml:definitions>
  <inkml:trace contextRef="#ctx0" brushRef="#br0">1375 146 6086,'-100'-9'2497,"1"-4"0,1-4 0,-117-37 0,170 40-1581,0 2 0,-1 2 1,-66-5-1,97 14-836,-1 0 0,1 1-1,0 1 1,0 1 0,0 0 0,0 1 0,0 1 0,0 0 0,1 1 0,0 0 0,0 1-1,0 1 1,1 0 0,-20 14 0,5 3 2,2 1-1,0 0 0,2 2 1,1 2-1,1 0 1,1 0-1,2 2 1,-21 46-1,11-15 47,4 2 0,2 0-1,-22 104 1,36-130-137,2 0 0,2 1 0,2 0 0,1-1 1,2 1-1,8 60 0,-7-86 6,2 1 0,0-1 0,0 0-1,1-1 1,1 1 0,0-1 0,1 1 0,0-2 0,1 1 0,0-1 0,1 0 0,0 0 0,1-1-1,0 0 1,0-1 0,1 1 0,1-2 0,-1 0 0,1 0 0,1-1 0,-1 0 0,19 7 0,-2-4 51,1-2 1,1-1 0,-1-1 0,1-1 0,1-2 0,-1-1-1,0-1 1,32-4 0,8-4 239,1-2-1,89-25 1,29-21-141,-3-7 0,-2-9 0,303-164-1,-472 226-135,219-132 82,-208 123-49,-2-1-1,0-1 0,-1-1 0,-2-1 0,0-1 0,31-43 0,-47 57-14,0 0 0,0 0 1,-1 0-1,0 0 0,0-1 0,-1 0 1,0 0-1,-1 1 0,2-20 0,-4 25-22,0 0-1,0 0 1,0 1-1,-1-1 1,1 0-1,-1 0 1,0 1-1,0-1 1,-1 0-1,1 1 1,-1-1-1,1 1 1,-1-1-1,0 1 1,0 0-1,-1 0 1,1 0-1,-1 0 1,1 0-1,-1 1 1,0-1-1,0 1 1,0-1-1,0 1 1,-1 0-1,1 1 1,0-1-1,-7-2 0,-5-1-119,-1 1-1,1 0 0,-1 2 0,0-1 0,-31 1 1,-85 10-2007,7 12-987,-14 8-1778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35.239"/>
    </inkml:context>
    <inkml:brush xml:id="br0">
      <inkml:brushProperty name="width" value="0.025" units="cm"/>
      <inkml:brushProperty name="height" value="0.025" units="cm"/>
    </inkml:brush>
  </inkml:definitions>
  <inkml:trace contextRef="#ctx0" brushRef="#br0">10 1 5958,'0'0'2818,"-5"61"-1569,3-36 225,-1-3-513,3-4-289,0-4-383,0-3-161,0-5-577,1-3-1344,5 0-1923,-1 1-3875</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35.598"/>
    </inkml:context>
    <inkml:brush xml:id="br0">
      <inkml:brushProperty name="width" value="0.025" units="cm"/>
      <inkml:brushProperty name="height" value="0.025" units="cm"/>
    </inkml:brush>
  </inkml:definitions>
  <inkml:trace contextRef="#ctx0" brushRef="#br0">1 0 6919,'0'8'1489,"0"0"-1191,2 95 2906,8-32-4010,1 2-4443,-9 104 10176,-4-131-5930,1-1-3293,-2 63 11130,1-53-7616,1 0-4224,1-50 111</inkml:trace>
  <inkml:trace contextRef="#ctx0" brushRef="#br0" timeOffset="1">17 883 673,'0'0'6918,"-1"63"-4804,-1-34-737,2-3-640,0-3-449,0-6-159,0-7-97,0-3-737</inkml:trace>
  <inkml:trace contextRef="#ctx0" brushRef="#br0" timeOffset="2">29 1303 5317,'0'0'256,"0"53"-1665</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5:35.922"/>
    </inkml:context>
    <inkml:brush xml:id="br0">
      <inkml:brushProperty name="width" value="0.025" units="cm"/>
      <inkml:brushProperty name="height" value="0.025" units="cm"/>
    </inkml:brush>
  </inkml:definitions>
  <inkml:trace contextRef="#ctx0" brushRef="#br0">24 0 3812,'0'0'544,"0"52"-480,-3-28-96,1-1-544,1 0-3140</inkml:trace>
  <inkml:trace contextRef="#ctx0" brushRef="#br0" timeOffset="1">0 407 1890,'0'0'-1345</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52.235"/>
    </inkml:context>
    <inkml:brush xml:id="br0">
      <inkml:brushProperty name="width" value="0.025" units="cm"/>
      <inkml:brushProperty name="height" value="0.025" units="cm"/>
    </inkml:brush>
  </inkml:definitions>
  <inkml:trace contextRef="#ctx0" brushRef="#br0">0 2 4676,'0'0'15503,"57"2"-14958,-25-4-257,6 0-160,2 2-96,3 0 0,-1 0-96,-3 0-609,-3 7-864,-6-2-641,-4-4-1730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52.594"/>
    </inkml:context>
    <inkml:brush xml:id="br0">
      <inkml:brushProperty name="width" value="0.025" units="cm"/>
      <inkml:brushProperty name="height" value="0.025" units="cm"/>
    </inkml:brush>
  </inkml:definitions>
  <inkml:trace contextRef="#ctx0" brushRef="#br0">0 10 10602,'0'0'2066,"9"-1"-774,20-3-873,0 1 0,0 1 0,47 4-1,-56 0-673,0 0 0,-1 1-1,1 1 1,-1 1 0,0 1-1,30 13 1,-48-19 301,0 1 1,0-1-1,0 0 1,0 1-1,0-1 1,0 1-1,-1 0 0,1-1 1,0 1-1,0-1 1,-1 1-1,1 0 1,0 0-1,-1-1 1,1 1-1,-1 0 1,1 0-1,-1 0 1,1 0-1,-1 0 0,0 0 1,1 0-1,-1 0 1,0 0-1,0-1 1,0 1-1,1 0 1,-1 0-1,0 0 1,0 0-1,-1 0 1,1 0-1,0 0 1,0 0-1,0 0 0,-1 0 1,1 0-1,0 0 1,-1 0-1,1 0 1,-1 0-1,1 0 1,-1-1-1,1 1 1,-1 0-1,0 0 1,1-1-1,-1 1 0,0 0 1,0-1-1,0 1 1,1-1-1,-1 1 1,-2 0-1,-7 7 879,-1-1 0,1 0 0,-17 8-1,18-11-703,-17 11 609,-2 0 545,-48 34 0,69-44-1511,1 0 1,0 1 0,0-1-1,0 1 1,1 0 0,0 1-1,0-1 1,0 1 0,1 0 0,0 0-1,1 0 1,-5 12 0,7-4-4841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57.205"/>
    </inkml:context>
    <inkml:brush xml:id="br0">
      <inkml:brushProperty name="width" value="0.025" units="cm"/>
      <inkml:brushProperty name="height" value="0.025" units="cm"/>
    </inkml:brush>
  </inkml:definitions>
  <inkml:trace contextRef="#ctx0" brushRef="#br0">1 570 7911,'0'0'18792,"12"-9"-17549,15-14-781,-1-1 0,-1-1 0,41-55 0,-22 20-244,222-288 2489,-266 348-2706,0 0-1,0 0 1,0 0 0,0 0-1,0 1 1,0-1 0,0 0 0,0 0-1,0 0 1,0 0 0,0 0-1,0 0 1,0 1 0,0-1-1,0 0 1,0 0 0,0 0 0,0 0-1,0 0 1,1 0 0,-1 0-1,0 0 1,0 1 0,0-1-1,0 0 1,0 0 0,0 0-1,0 0 1,0 0 0,0 0 0,0 0-1,1 0 1,-1 0 0,0 0-1,0 0 1,0 0 0,0 0-1,0 0 1,0 0 0,0 0 0,1 0-1,-1 0 1,0 0 0,0 0-1,0 0 1,0 0 0,0 0-1,0 0 1,0 0 0,1 0 0,-1 0-1,0 0 1,0 0 0,0 0-1,0 0 1,0 0 0,0 0-1,0 0 1,0 0 0,0 0-1,1 0 1,-1 0 0,0 0 0,0-1-1,0 1 1,0 0 0,0 0-1,0 0 1,0 17 11,-4 19-24,-8 5 12,3 1 0,1 1 0,2 0 0,2 0 0,1 0 0,3 0 0,2 0 0,1 0 0,2 0 0,17 63 0,-19-102-601,-2-16-1051,-4-22-3900,-7 11-1921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57.580"/>
    </inkml:context>
    <inkml:brush xml:id="br0">
      <inkml:brushProperty name="width" value="0.025" units="cm"/>
      <inkml:brushProperty name="height" value="0.025" units="cm"/>
    </inkml:brush>
  </inkml:definitions>
  <inkml:trace contextRef="#ctx0" brushRef="#br0">0 37 15022,'0'0'14734,"62"-29"-14638,-33 24-64,3 2-32,-1 3-768,0 0-2307,-1 0-1922,1 0-3267</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57.907"/>
    </inkml:context>
    <inkml:brush xml:id="br0">
      <inkml:brushProperty name="width" value="0.025" units="cm"/>
      <inkml:brushProperty name="height" value="0.025" units="cm"/>
    </inkml:brush>
  </inkml:definitions>
  <inkml:trace contextRef="#ctx0" brushRef="#br0">72 0 10154,'0'0'17493,"-3"9"-16708,-3 28-505,0 0 1,3 1-1,1 52 0,2-44-1102,-2 0 0,-9 54 0,11-99 775,-10 28-2953,9-28 2647,0 0 1,1 0 0,-1 0-1,0-1 1,1 1-1,-1 0 1,0-1 0,0 1-1,0 0 1,0-1-1,0 1 1,0-1 0,0 1-1,0-1 1,0 1-1,-2-1 1,-9 1-5397</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58.294"/>
    </inkml:context>
    <inkml:brush xml:id="br0">
      <inkml:brushProperty name="width" value="0.025" units="cm"/>
      <inkml:brushProperty name="height" value="0.025" units="cm"/>
    </inkml:brush>
  </inkml:definitions>
  <inkml:trace contextRef="#ctx0" brushRef="#br0">22 174 6278,'0'0'8451,"-4"-12"-4512,-12-37-1328,16 47-2476,0 0-1,-1 0 1,1 0 0,0 0 0,0 0 0,0 0 0,0-1 0,0 1-1,0 0 1,1 0 0,-1 0 0,1 0 0,-1 0 0,1 0 0,0 0-1,0 0 1,0 0 0,0 1 0,0-1 0,0 0 0,1 0-1,-1 1 1,0-1 0,1 1 0,-1-1 0,1 1 0,0 0 0,-1 0-1,3-2 1,4-1 132,1-1 0,-1 1 0,1 1 0,16-5 0,-18 6-101,22-6-36,0 1-1,1 1 0,0 2 0,0 1 0,0 1 1,0 2-1,0 1 0,0 1 0,53 11 0,-75-11-55,0 1-1,0 0 0,-1 0 1,1 0-1,0 1 1,-1 0-1,0 0 0,0 1 1,0 0-1,-1 0 1,0 1-1,0 0 0,0 0 1,0 0-1,-1 1 1,0 0-1,-1 0 1,0 0-1,0 0 0,0 1 1,-1-1-1,0 1 1,0 0-1,-1 0 0,0 0 1,0 0-1,-1 1 1,0-1-1,-1 0 0,0 1 1,0-1-1,-1 1 1,0-1-1,0 0 0,-1 0 1,0 0-1,0 0 1,-1 0-1,-5 10 0,-1-2 14,-1 0-1,-1-1 1,0-1-1,-1 1 0,0-2 1,-2 0-1,1-1 1,-2 0-1,1-1 1,-1 0-1,-18 8 0,19-10-34,-1-2 0,0 0 1,-1 0-1,0-2 0,0 0 0,0 0 0,0-2 0,-1 0 0,0-1 0,1 0 0,-1-2 0,-21-1 0,33 1-52,0-1 0,-1 0 0,1-1 0,1 1 0,-1-1 0,0 0 0,0 0 0,1 0 0,-1 0 0,1-1 0,-1 0 0,1 0 0,0 0 0,0-1 0,1 1 0,-1-1 0,1 0 0,-1 0 0,1 0 0,1 0 0,-1-1 0,0 1 0,1-1 0,0 0 0,0 0 0,1 1 0,-1-1 0,1 0 0,0 0 0,-1-9 0,2 13-136,0 0-1,0 0 1,0 0 0,1 0 0,-1 0-1,0 0 1,0 0 0,0-1 0,1 1-1,-1 0 1,1 0 0,-1 0 0,1 0-1,-1 0 1,1 0 0,0 1 0,-1-1-1,1 0 1,1-1 0,21-7-7154,-1 6-3611</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02.843"/>
    </inkml:context>
    <inkml:brush xml:id="br0">
      <inkml:brushProperty name="width" value="0.025" units="cm"/>
      <inkml:brushProperty name="height" value="0.025" units="cm"/>
    </inkml:brush>
  </inkml:definitions>
  <inkml:trace contextRef="#ctx0" brushRef="#br0">183 113 8968,'0'0'6834,"6"-10"-4197,-1 0-2269,26-45 2981,-1 18 3856,-36 55-6281,-141 260 1467,129-239-2379,1 0-1,3 1 0,1 1 1,2 0-1,1 0 0,3 1 1,-4 62-1,11-98-79,0-1 0,0 1 1,0 0-1,1 0 0,-1-1 0,1 1 0,1-1 1,-1 1-1,1-1 0,0 1 0,0-1 0,0 0 0,1 0 1,0 0-1,0 0 0,0 0 0,1-1 0,-1 1 1,1-1-1,0 0 0,1 0 0,-1-1 0,1 1 1,-1-1-1,1 0 0,0 0 0,0 0 0,0-1 0,1 0 1,-1 0-1,0 0 0,1-1 0,0 1 0,-1-1 1,1-1-1,7 1 0,31-2-4555,0-10-3043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6:54.686"/>
    </inkml:context>
    <inkml:brush xml:id="br0">
      <inkml:brushProperty name="width" value="0.025" units="cm"/>
      <inkml:brushProperty name="height" value="0.025" units="cm"/>
    </inkml:brush>
  </inkml:definitions>
  <inkml:trace contextRef="#ctx0" brushRef="#br0">30 111 8072,'0'0'5514,"9"-3"-5968,-7 2 480,0 1-1,1-1 1,-1 0-1,0 0 1,0 0-1,1 0 0,-1 0 1,0 0-1,0-1 1,0 1-1,0-1 1,0 1-1,-1-1 1,1 0-1,0 1 0,-1-1 1,1 0-1,-1 0 1,0 0-1,0-1 1,0 1-1,0 0 0,0 0 1,0-1-1,0 1 1,-1 0-1,1-1 1,-1 1-1,0-1 0,1 1 1,-1 0-1,0-1 1,-1-4-1,2-25 1607,0 22-444,2 24 749,1 35-1039,-2 0 0,-6 74 0,-23 101 2658,7-75-2519,16-102-1002,1-14-77,-1-1 0,-12 51 0,11-99-6125,2 6 3269,-5-22-8542</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03.511"/>
    </inkml:context>
    <inkml:brush xml:id="br0">
      <inkml:brushProperty name="width" value="0.025" units="cm"/>
      <inkml:brushProperty name="height" value="0.025" units="cm"/>
    </inkml:brush>
  </inkml:definitions>
  <inkml:trace contextRef="#ctx0" brushRef="#br0">199 26 12011,'0'0'9246,"8"-5"-6005,24-15-535,-32 20-2652,0 0 0,1 0 0,-1 0-1,0 0 1,1 0 0,-1 0 0,0 0-1,0 0 1,1 0 0,-1 0-1,0 0 1,0 0 0,1 0 0,-1 0-1,0 0 1,0 0 0,1 1 0,-1-1-1,0 0 1,0 0 0,1 0-1,-1 0 1,0 1 0,0-1 0,0 0-1,1 0 1,-1 0 0,0 1 0,0-1-1,0 0 1,0 0 0,1 1-1,-1-1 1,0 0 0,0 0 0,0 1-1,0-1 1,0 0 0,0 0 0,0 1-1,0-1 1,0 0 0,0 0-1,0 1 1,0-1 0,0 0 0,0 1-1,0-1 1,0 0 0,0 0 0,0 1-1,0-1 1,-1 0 0,1 0-1,0 1 1,0-1 0,0 0 0,0 0-1,-1 0 1,1 1 0,0-1 0,-5 19 421,-18 32-177,-3-1 1,-2-1-1,-46 60 1,39-58-196,-9 17-840,34-52-2515,32-47-2272,2-8 324,4-8-1761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03.854"/>
    </inkml:context>
    <inkml:brush xml:id="br0">
      <inkml:brushProperty name="width" value="0.025" units="cm"/>
      <inkml:brushProperty name="height" value="0.025" units="cm"/>
    </inkml:brush>
  </inkml:definitions>
  <inkml:trace contextRef="#ctx0" brushRef="#br0">6 0 8808,'0'0'14184,"0"11"-12726,-3 50-82,1-32-489,1-1-1,6 57 1,-4-77-811,0 1 1,1 0-1,1-1 1,-1 0-1,2 1 1,-1-1-1,1 0 1,0 0-1,0-1 1,1 0-1,0 1 1,0-1-1,1-1 1,9 10-1,5-2-202,14 13-587,-22-6-6706</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04.226"/>
    </inkml:context>
    <inkml:brush xml:id="br0">
      <inkml:brushProperty name="width" value="0.025" units="cm"/>
      <inkml:brushProperty name="height" value="0.025" units="cm"/>
    </inkml:brush>
  </inkml:definitions>
  <inkml:trace contextRef="#ctx0" brushRef="#br0">1 80 13805,'0'0'13741,"50"3"-11467,-23-6-384,6-6-833,5 0-1057,2-2 0,0 2 0,2 1 0,-1 0 0,-5 3-192,-6 1-3075,-7-5-3043,-7 2-4100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04.883"/>
    </inkml:context>
    <inkml:brush xml:id="br0">
      <inkml:brushProperty name="width" value="0.025" units="cm"/>
      <inkml:brushProperty name="height" value="0.025" units="cm"/>
    </inkml:brush>
  </inkml:definitions>
  <inkml:trace contextRef="#ctx0" brushRef="#br0">251 55 5830,'0'0'12619,"6"-9"-9165,15-27-587,-21 36-2815,1 0 0,-1 0 0,0-1 1,0 1-1,0 0 0,0 0 0,0-1 0,0 1 0,0 0 0,1 0 0,-1-1 0,0 1 0,0 0 1,0 0-1,0-1 0,0 1 0,0 0 0,0 0 0,0-1 0,0 1 0,-1 0 0,1-1 0,0 1 1,0 0-1,0 0 0,0 0 0,0-1 0,0 1 0,0 0 0,-1 0 0,1-1 0,0 1 0,0 0 1,0 0-1,-1 0 0,1-1 0,0 1 0,0 0 0,0 0 0,-1 0 0,1 0 0,0 0 0,0 0 1,-1-1-1,1 1 0,0 0 0,0 0 0,-1 0 0,1 0 0,0 0 0,-1 0 0,1 0 1,0 0-1,0 0 0,-1 0 0,1 0 0,0 0 0,-1 1 0,-14 0 590,15 0-578,-9 2 65,0 0-1,1 1 1,-1 0 0,1 1 0,0 0 0,0 0 0,0 1 0,1-1-1,0 2 1,0-1 0,-6 9 0,-8 10 174,-33 48-1,41-52-9,1 0 1,0 1-1,-13 37 0,21-48-204,1 1 1,0-1-1,0 1 0,1 0 1,1 0-1,0 0 0,0 0 0,1 0 1,2 16-1,-1-25-89,0 1 0,0-1 0,0 1 0,0-1 0,1 0 0,-1 0 0,1 0 0,0 0 0,0 0 0,0 0 0,0 0 0,1-1 0,-1 1 0,1-1 0,-1 1 0,1-1 0,0 0 0,0 0 0,0 0 0,0-1 0,0 1 0,1-1 0,-1 1 0,0-1 0,1 0 0,-1 0 0,1-1 0,-1 1 0,1-1 0,-1 0 0,1 0 0,-1 0 0,1 0 0,6-2 0,-3 2 0,0-1 0,1 0 0,-1-1 0,0 0 0,0 0 0,0 0 0,-1-1 0,1 0 0,0 0 0,-1-1 0,0 0 0,0 0 0,0-1 0,0 1 0,-1-1 0,6-6 0,-9 8 0,0 0 0,0 0 0,0-1 0,0 1 0,0 0 0,-1-1 0,1 1 0,-1-1 0,0 1 0,0-1 0,-1 0 0,1 0 0,-1 1 0,1-1 0,-1 0 0,0 0 0,-1 1 0,1-1 0,-2-7 0,1 9 0,-1-1 0,1 1 0,0 0 0,-1-1 0,1 1 0,-1 0 0,0 0 0,0 0 0,0 0 0,0 1 0,0-1 0,0 0 0,0 1 0,-1 0 0,1-1 0,0 1 0,-1 0 0,1 0 0,-1 0 0,1 1 0,-1-1 0,0 0 0,1 1 0,-1 0 0,0 0 0,1 0 0,-5 0 0,1 0 0,-1 0 0,1 1 0,-1 0 0,1 0 0,-12 4 0,16-5 0,0 1 0,0 0 0,0-1 0,1 1 0,-1 0 0,0 0 0,1 1 0,-1-1 0,0 0 0,1 0 0,0 1 0,-1-1 0,1 1 0,0-1 0,0 1 0,-1 0 0,1-1 0,1 1 0,-1 0 0,0 0 0,0 0 0,0 4 0,1-6 0,0 1 0,0 0 0,1 0 0,-1-1 0,1 1 0,-1 0 0,0 0 0,1-1 0,-1 1 0,1-1 0,0 1 0,-1 0 0,1-1 0,-1 1 0,1-1 0,0 1 0,0-1 0,-1 0 0,1 1 0,0-1 0,0 0 0,-1 1 0,1-1 0,0 0 0,0 0 0,0 0 0,-1 0 0,1 0 0,0 0 0,0 0 0,0 0 0,-1 0 0,1 0 0,0 0 0,0 0 0,1-1 0,36-3 0,-16-3 0,-2-1 0,1-1 0,-1-1 0,20-13 0,28-13 0,-68 36 0,1 0 0,-1 0 0,0 0 0,0-1 0,1 1 0,-1 0 0,0 0 0,1 0 0,-1 0 0,0 0 0,1 0 0,-1 0 0,0 0 0,1 0 0,-1 0 0,0 0 0,1 0 0,-1 0 0,0 0 0,1 0 0,-1 0 0,0 0 0,0 1 0,1-1 0,-1 0 0,0 0 0,1 0 0,-1 0 0,0 1 0,0-1 0,1 0 0,-1 0 0,0 0 0,0 1 0,1-1 0,-1 0 0,0 1 0,0-1 0,0 0 0,0 0 0,0 1 0,1-1 0,-1 1 0,1 21 0,-10 27 0,-7 4 0,6-21 0,1 0 0,2 1 0,-6 55 0,13-87 6,-1 0 0,1-1 0,0 1 1,0 0-1,0 0 0,0 0 0,0 0 0,0 0 0,0 0 1,1 0-1,-1 0 0,0 0 0,0-1 0,1 1 0,-1 0 1,1 0-1,-1 0 0,0 0 0,1-1 0,0 1 0,-1 0 1,1-1-1,-1 1 0,1 0 0,0-1 0,-1 1 0,1-1 0,0 1 1,0-1-1,0 1 0,-1-1 0,1 1 0,0-1 0,0 0 1,0 1-1,0-1 0,0 0 0,1 0 0,-1 0-63,1 0 0,0 0 0,0-1-1,-1 1 1,1-1 0,0 1 0,-1-1 0,1 0-1,-1 1 1,1-1 0,-1 0 0,1 0 0,-1 0-1,1 0 1,-1 0 0,0 0 0,0-1 0,1 1-1,-1 0 1,1-2 0,12-26-5489,0-8-3930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05.224"/>
    </inkml:context>
    <inkml:brush xml:id="br0">
      <inkml:brushProperty name="width" value="0.025" units="cm"/>
      <inkml:brushProperty name="height" value="0.025" units="cm"/>
    </inkml:brush>
  </inkml:definitions>
  <inkml:trace contextRef="#ctx0" brushRef="#br0">126 4 7175,'0'0'14808,"9"-2"-11871,-4 2-2666,0-1 1,0 1 0,0 0-1,0 0 1,-1 0-1,1 1 1,0 0 0,0 0-1,0 0 1,-1 0 0,1 1-1,0 0 1,-1 0 0,0 0-1,1 0 1,-1 1-1,0-1 1,0 1 0,0 0-1,-1 1 1,1-1 0,-1 1-1,0-1 1,0 1 0,5 8-1,0 2-221,0 0-1,-1 1 1,-1 0 0,-1 0-1,0 0 1,0 1-1,-2-1 1,0 1 0,-1 0-1,0 0 1,-1 0-1,-3 28 1,-1-3-15,-3 0 0,-1 0 0,-22 70 0,14-62-300,-2-1 1,-2-1-1,-3-1 0,-1-1 1,-2 0-1,-59 76 1,31-62-6692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15.225"/>
    </inkml:context>
    <inkml:brush xml:id="br0">
      <inkml:brushProperty name="width" value="0.025" units="cm"/>
      <inkml:brushProperty name="height" value="0.025" units="cm"/>
    </inkml:brush>
  </inkml:definitions>
  <inkml:trace contextRef="#ctx0" brushRef="#br0">11 0 4805,'0'0'18796,"-1"8"-18518,-5 45 568,2 1 0,5 76 0,0-69-742,4 21 236,-5-74-703,2-1-1,-1 1 1,1-1-1,0 0 1,0 0 0,1 0-1,0 0 1,7 11-1,-1-10-6047</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15.785"/>
    </inkml:context>
    <inkml:brush xml:id="br0">
      <inkml:brushProperty name="width" value="0.025" units="cm"/>
      <inkml:brushProperty name="height" value="0.025" units="cm"/>
    </inkml:brush>
  </inkml:definitions>
  <inkml:trace contextRef="#ctx0" brushRef="#br0">1 1 9737,'0'0'15861,"1"13"-15045,7 262 2036,-13-155-7615,3-98-3116</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16.685"/>
    </inkml:context>
    <inkml:brush xml:id="br0">
      <inkml:brushProperty name="width" value="0.025" units="cm"/>
      <inkml:brushProperty name="height" value="0.025" units="cm"/>
    </inkml:brush>
  </inkml:definitions>
  <inkml:trace contextRef="#ctx0" brushRef="#br0">30 220 1826,'0'0'1713,"-3"-8"-2049,1 1 506,0 0-1,0 0 1,1 0-1,0-1 0,0 1 1,1-1-1,0 1 1,1 0-1,-1-1 1,1 1-1,4-14 1,-1 6 2793,10-52 3273,-12 38 5636,-2 67-9758,-3 17-971,-16 90 0,10-90-1184,-4 96 0,17-142-2384,7-11-3616,-2-11-328</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17.288"/>
    </inkml:context>
    <inkml:brush xml:id="br0">
      <inkml:brushProperty name="width" value="0.025" units="cm"/>
      <inkml:brushProperty name="height" value="0.025" units="cm"/>
    </inkml:brush>
  </inkml:definitions>
  <inkml:trace contextRef="#ctx0" brushRef="#br0">1 1 4965,'0'0'20328,"1"9"-18966,7 92 1234,-6 141 0,-4-116-2199,2-121-505,0-3 15,-1 0 0,1-1 0,0 1 0,0 0 0,0 0 0,0 0 0,0 0 0,0-1 0,0 1 0,1 0 0,-1 0 0,1 0 0,-1-1 1,1 1-1,0 0 0,0 0 0,0-1 0,0 1 0,0-1 0,0 1 0,0-1 0,0 1 0,0-1 0,1 0 0,1 2 0,5-6-4306,-3-16-2888</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52.620"/>
    </inkml:context>
    <inkml:brush xml:id="br0">
      <inkml:brushProperty name="width" value="0.025" units="cm"/>
      <inkml:brushProperty name="height" value="0.025" units="cm"/>
    </inkml:brush>
  </inkml:definitions>
  <inkml:trace contextRef="#ctx0" brushRef="#br0">11 0 6374,'0'0'2146,"-8"77"-1217,7-37-513,-1 1-320,2-1-96,0-4-160,0 0-1537,2-4-2691</inkml:trace>
  <inkml:trace contextRef="#ctx0" brushRef="#br0" timeOffset="1">32 962 6758,'0'0'1794,"-5"64"96,3-37-481,2-3-928,-1-2-353,1 1-64,0-2-513,0 1-2401,0-1-3716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6:55.027"/>
    </inkml:context>
    <inkml:brush xml:id="br0">
      <inkml:brushProperty name="width" value="0.025" units="cm"/>
      <inkml:brushProperty name="height" value="0.025" units="cm"/>
    </inkml:brush>
  </inkml:definitions>
  <inkml:trace contextRef="#ctx0" brushRef="#br0">0 556 1249,'0'0'24119,"4"-10"-23655,9-13-211,0 1-1,1 0 0,2 1 0,0 1 1,23-22-1,16-21-175,171-247 1199,-204 288-989,-22 22-278,0-1-1,1 1 0,-1 0 0,0 0 0,1 0 0,-1 0 0,0 0 0,0 0 0,1 0 0,-1 0 0,0 1 0,1-1 1,-1 0-1,0 0 0,1 0 0,-1 0 0,0 0 0,1 0 0,-1 1 0,0-1 0,0 0 0,1 0 0,-1 0 0,0 1 1,0-1-1,0 0 0,1 0 0,-1 1 0,0-1 0,0 0 0,0 0 0,0 1 0,1-1 0,-1 0 0,0 1 0,0-1 1,0 0-1,0 0 0,0 1 0,0-1 0,0 0 0,0 1 0,-1 57 379,0-47-421,-6 65 270,-5 58 24,12-116-421,0 1-1,1-1 1,1 1 0,8 34 0,-8-48-354,0 1-1,0-1 1,0 1-1,1-1 0,0 0 1,0 0-1,0 0 1,0-1-1,1 1 1,0-1-1,0 1 1,0-1-1,10 6 1,19 4-7520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53.394"/>
    </inkml:context>
    <inkml:brush xml:id="br0">
      <inkml:brushProperty name="width" value="0.025" units="cm"/>
      <inkml:brushProperty name="height" value="0.025" units="cm"/>
    </inkml:brush>
  </inkml:definitions>
  <inkml:trace contextRef="#ctx0" brushRef="#br0">85 1 4965,'0'0'587,"0"9"-197,1 124 1215,-4 193 3532,-13-205-4183,9-81-441,-3 76 1,-1 52-1683,0 0 229,0 27 1443,0 2 2704,11-69-282,-2-138-2176,-1 0-3003</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05.014"/>
    </inkml:context>
    <inkml:brush xml:id="br0">
      <inkml:brushProperty name="width" value="0.025" units="cm"/>
      <inkml:brushProperty name="height" value="0.025" units="cm"/>
    </inkml:brush>
  </inkml:definitions>
  <inkml:trace contextRef="#ctx0" brushRef="#br0">61 180 13004,'0'0'2392,"9"0"-1143,30-5-133,0 0 0,0-3 0,-1-1 0,44-17 0,1 2-258,-61 18-705,60-21 538,-142 31 782,-42 12-389,0-5-1,-128-2 1,284-11-1106,-1-2 0,1-3 0,-1-1 0,-1-4 0,0-1-1,96-40 1,-135 46 81,-15 3 95,-22 5 7,-15 10-108,0 2-1,1 2 1,-53 28 0,24-12 120,45-21-149,2-1-14,0 0 0,-25 17 0,45-24-3271,8-1 1699,13-5-1222,17-17-3158</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06.338"/>
    </inkml:context>
    <inkml:brush xml:id="br0">
      <inkml:brushProperty name="width" value="0.025" units="cm"/>
      <inkml:brushProperty name="height" value="0.025" units="cm"/>
    </inkml:brush>
  </inkml:definitions>
  <inkml:trace contextRef="#ctx0" brushRef="#br0">346 83 2883,'-8'0'704,"-56"4"-462,7 0 1657,22-3 4747,33 0-6313,0-1 0,1 0 0,-1 0 0,1 0 0,-1-1 0,0 1 0,1 0 0,-1-1 0,1 1-1,-1-1 1,0 1 0,1-1 0,-1 0 0,1 0 0,0 1 0,-1-1 0,1 0 0,0 0 0,-1-1 0,1 1 0,0 0-1,-2-3 1,3 3-229,0 0 0,0 0 1,0 1-1,0-1 0,0 0 0,0 0 0,0 0 0,0 0 0,1 0 0,-1 0 0,0 0 0,0 0 0,1 0 0,-1 1 0,1-1 0,-1 0 0,1 0 0,-1 1 0,1-1 0,-1 0 1,1 0-1,0 1 0,-1-1 0,1 1 0,0-1 0,0 0 0,-1 1 0,1 0 0,0-1 0,0 1 0,0-1 0,0 1 0,0 0 0,-1 0 0,1-1 0,0 1 0,0 0 0,0 0 1,1 0-1,54-12 296,-1 3 0,1 1 1,101 2-1,-53 2-229,64-7 833,-213 19-690,1 2 0,-63 24 0,16-6 30,42-14-167,1 2 130,-1-3 1,-1-2-1,1-2 0,-75 4 1,119-16-232,14-4-77,16-6-69,44-7-272,2 3 0,82-10 0,148-1-1125,-560 61 1937,2 0-2395,87-30-9459,125-7-3131</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11.069"/>
    </inkml:context>
    <inkml:brush xml:id="br0">
      <inkml:brushProperty name="width" value="0.025" units="cm"/>
      <inkml:brushProperty name="height" value="0.025" units="cm"/>
    </inkml:brush>
  </inkml:definitions>
  <inkml:trace contextRef="#ctx0" brushRef="#br0">6 226 4676,'0'0'9791,"0"9"-7682,-1-1-2468,-3 22 4035,4-16 563,4-34-1535,28-238 1118,-31 256-3838,-1 1-16,1-5-610,-1 10-1059,0 12-3530,0-14 3986,0 8-6132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11.489"/>
    </inkml:context>
    <inkml:brush xml:id="br0">
      <inkml:brushProperty name="width" value="0.025" units="cm"/>
      <inkml:brushProperty name="height" value="0.025" units="cm"/>
    </inkml:brush>
  </inkml:definitions>
  <inkml:trace contextRef="#ctx0" brushRef="#br0">1 204 13869,'0'0'12241,"10"-5"-11125,9-6-860,-1-1 0,0 0 0,-1-1 1,-1-1-1,0-1 0,22-26 0,-18 11-152,15-15 17,-34 45-124,-1-1 0,1 1 1,-1-1-1,1 1 0,-1-1 0,1 1 1,-1 0-1,1-1 0,-1 1 1,1 0-1,0 0 0,-1-1 1,1 1-1,0 0 0,-1 0 0,1 0 1,-1 0-1,1 0 0,0 0 1,-1 0-1,1 0 0,0 0 0,-1 0 1,1 0-1,0 0 0,-1 0 1,1 1-1,-1-1 0,1 0 1,0 0-1,-1 1 0,1-1 0,-1 0 1,1 1-1,-1-1 0,1 1 1,-1-1-1,1 1 0,-1-1 0,0 1 1,1-1-1,-1 1 0,1-1 1,-1 1-1,0 0 0,13 31 165,-10-25-77,18 65 712,-12-40-571,1 0-1,23 49 1,-32-80-455,6 11 204,0-8-4953</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32.982"/>
    </inkml:context>
    <inkml:brush xml:id="br0">
      <inkml:brushProperty name="width" value="0.025" units="cm"/>
      <inkml:brushProperty name="height" value="0.025" units="cm"/>
    </inkml:brush>
  </inkml:definitions>
  <inkml:trace contextRef="#ctx0" brushRef="#br0">191 251 4324,'-2'0'28443,"-45"-81"-28443,9 35 0,-55-50 0,92 94 0,-5-7-2264,6 8 1985,-1 1 0,1 0 1,-1-1-1,1 1 0,0-1 1,0 1-1,-1-1 0,1 0 1,0 1-1,0-1 0,0 1 1,0-1-1,-1 1 0,1-1 1,0 0-1,0 1 0,0-1 1,0 1-1,0-1 0,1 1 1,-1-1-1,0 0 0,0 1 1,0-1-1,0 1 0,1-1 1,-1 1-1,0-1 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33.458"/>
    </inkml:context>
    <inkml:brush xml:id="br0">
      <inkml:brushProperty name="width" value="0.025" units="cm"/>
      <inkml:brushProperty name="height" value="0.025" units="cm"/>
    </inkml:brush>
  </inkml:definitions>
  <inkml:trace contextRef="#ctx0" brushRef="#br0">0 442 8072,'0'0'19549,"7"-9"-18508,0-3-790,-1 0 0,0-1-1,-1 0 1,0 0 0,-1-1 0,0 1 0,-1-1 0,0 0 0,-2 0 0,1-21 0,-2-5 18,-3 0 0,-1 0 0,-2 0 0,-18-66 0,98 132-269,-6 1-1557,-42-16-764,1-1 0,36 9 0,-21-12-5142</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44.990"/>
    </inkml:context>
    <inkml:brush xml:id="br0">
      <inkml:brushProperty name="width" value="0.025" units="cm"/>
      <inkml:brushProperty name="height" value="0.025" units="cm"/>
    </inkml:brush>
  </inkml:definitions>
  <inkml:trace contextRef="#ctx0" brushRef="#br0">1 204 3171,'0'0'15182,"18"-51"-15086,-18 28-31,0-6-98,0-2-959,0-3-2179,0-1-2595</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45.395"/>
    </inkml:context>
    <inkml:brush xml:id="br0">
      <inkml:brushProperty name="width" value="0.025" units="cm"/>
      <inkml:brushProperty name="height" value="0.025" units="cm"/>
    </inkml:brush>
  </inkml:definitions>
  <inkml:trace contextRef="#ctx0" brushRef="#br0">6 571 14670,'0'0'3582,"0"-12"-5216,2-73-196,0-135-10099,-4 145 13481,-3 1 6518,3-24-5977,2 97-1324,0 9-866,0-21-3266</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57.352"/>
    </inkml:context>
    <inkml:brush xml:id="br0">
      <inkml:brushProperty name="width" value="0.025" units="cm"/>
      <inkml:brushProperty name="height" value="0.025" units="cm"/>
    </inkml:brush>
  </inkml:definitions>
  <inkml:trace contextRef="#ctx0" brushRef="#br0">1 1 3427,'6'3'4411,"0"12"9065,-4-6-8286,-1-1-3885,-1-3-3649</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7:41.944"/>
    </inkml:context>
    <inkml:brush xml:id="br0">
      <inkml:brushProperty name="width" value="0.025" units="cm"/>
      <inkml:brushProperty name="height" value="0.025" units="cm"/>
    </inkml:brush>
  </inkml:definitions>
  <inkml:trace contextRef="#ctx0" brushRef="#br0">0 1 13164,'0'0'10832,"0"8"-9262,0 3-1065,1-1 0,-1 1 0,2 0 0,-1 0 0,2-1 0,-1 1 0,1-1 0,1 0 0,7 15 0,5 2-92,1 0 1,1-1 0,2-1-1,33 33 1,-44-49-446,0 0-1,1 0 0,0-1 1,1 0-1,0-1 1,0-1-1,0 0 0,1 0 1,0-1-1,0 0 1,0-1-1,1 0 0,23 3 1,-31-7-541,0 0 1,0 0 0,0 0-1,0-1 1,0 1-1,0-1 1,7-3 0,-8 3-334,0-1 1,0 0 0,-1 0 0,1-1-1,0 1 1,-1-1 0,1 0-1,5-6 1,19-25-8442</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46.263"/>
    </inkml:context>
    <inkml:brush xml:id="br0">
      <inkml:brushProperty name="width" value="0.025" units="cm"/>
      <inkml:brushProperty name="height" value="0.025" units="cm"/>
    </inkml:brush>
  </inkml:definitions>
  <inkml:trace contextRef="#ctx0" brushRef="#br0">0 384 4612,'0'-8'128,"0"1"5702,0 2-3043,0 0-1346,0 1 0,0-2-480,0-6-704,0-2-225,0-6 0,0-5-32,0-6 32,0-6-32,3-1-96,-3-4-897,0-3-993,0 3-737,0 0-2017</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46.590"/>
    </inkml:context>
    <inkml:brush xml:id="br0">
      <inkml:brushProperty name="width" value="0.025" units="cm"/>
      <inkml:brushProperty name="height" value="0.025" units="cm"/>
    </inkml:brush>
  </inkml:definitions>
  <inkml:trace contextRef="#ctx0" brushRef="#br0">0 213 6278,'0'0'6662,"0"-68"-7847,0 37-128,0-5-161,0-3-575,0 1-226</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46.961"/>
    </inkml:context>
    <inkml:brush xml:id="br0">
      <inkml:brushProperty name="width" value="0.025" units="cm"/>
      <inkml:brushProperty name="height" value="0.025" units="cm"/>
    </inkml:brush>
  </inkml:definitions>
  <inkml:trace contextRef="#ctx0" brushRef="#br0">17 103 8520,'0'0'6983,"-15"-48"-5542,14 38-608,1-1-353,0 1-448,0 1-64,0 1-1089,0 1-2786</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58.458"/>
    </inkml:context>
    <inkml:brush xml:id="br0">
      <inkml:brushProperty name="width" value="0.025" units="cm"/>
      <inkml:brushProperty name="height" value="0.025" units="cm"/>
    </inkml:brush>
  </inkml:definitions>
  <inkml:trace contextRef="#ctx0" brushRef="#br0">1 154 4805,'0'0'544,"0"-59"-544,0 30 0,0-3-512,0-1-3076</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58.787"/>
    </inkml:context>
    <inkml:brush xml:id="br0">
      <inkml:brushProperty name="width" value="0.025" units="cm"/>
      <inkml:brushProperty name="height" value="0.025" units="cm"/>
    </inkml:brush>
  </inkml:definitions>
  <inkml:trace contextRef="#ctx0" brushRef="#br0">35 153 5830,'0'0'5188,"-28"-48"-5188,28 26-320,-2-1-1025,1-5-1025,-2-3-4101</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59.158"/>
    </inkml:context>
    <inkml:brush xml:id="br0">
      <inkml:brushProperty name="width" value="0.025" units="cm"/>
      <inkml:brushProperty name="height" value="0.025" units="cm"/>
    </inkml:brush>
  </inkml:definitions>
  <inkml:trace contextRef="#ctx0" brushRef="#br0">51 690 12556,'0'0'4580,"-24"-53"-4548,21 26-480,1-9-1474,1-2-1345,1-5-7015</inkml:trace>
  <inkml:trace contextRef="#ctx0" brushRef="#br0" timeOffset="1">20 186 10090,'0'0'7719,"-19"-63"-7719,19 40-385,0-2-832,1-1-833,1 1-1153,-1 1-4932</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59.674"/>
    </inkml:context>
    <inkml:brush xml:id="br0">
      <inkml:brushProperty name="width" value="0.025" units="cm"/>
      <inkml:brushProperty name="height" value="0.025" units="cm"/>
    </inkml:brush>
  </inkml:definitions>
  <inkml:trace contextRef="#ctx0" brushRef="#br0">12 387 5637,'0'0'11884,"-12"-48"-11724,12 6-96,0-11 0,0-5 0,2-5-1025,-1 2-1986,-1 0-1665</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00.001"/>
    </inkml:context>
    <inkml:brush xml:id="br0">
      <inkml:brushProperty name="width" value="0.025" units="cm"/>
      <inkml:brushProperty name="height" value="0.025" units="cm"/>
    </inkml:brush>
  </inkml:definitions>
  <inkml:trace contextRef="#ctx0" brushRef="#br0">1 185 7655,'0'0'2627,"0"-58"-2819,0 31-193,0-5-480,0 1-1249,0-5-2306</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00.376"/>
    </inkml:context>
    <inkml:brush xml:id="br0">
      <inkml:brushProperty name="width" value="0.025" units="cm"/>
      <inkml:brushProperty name="height" value="0.025" units="cm"/>
    </inkml:brush>
  </inkml:definitions>
  <inkml:trace contextRef="#ctx0" brushRef="#br0">9 1572 7271,'0'0'2562,"-5"-56"-1280,2 27-386,3 1-415,0-3-353,0 0-192,0 3-1153,0 0-2435,3-2-3555</inkml:trace>
  <inkml:trace contextRef="#ctx0" brushRef="#br0" timeOffset="1">60 818 7111,'0'0'9929,"-13"-50"-9801,13 34-224,0-1-1249,0-8-641,0-6-640,3-5-3396</inkml:trace>
  <inkml:trace contextRef="#ctx0" brushRef="#br0" timeOffset="2">83 158 11179,'0'0'3779,"-11"-49"-3811,11 27-1089,0-4-673,0-4-95,0 0-1667</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00.704"/>
    </inkml:context>
    <inkml:brush xml:id="br0">
      <inkml:brushProperty name="width" value="0.025" units="cm"/>
      <inkml:brushProperty name="height" value="0.025" units="cm"/>
    </inkml:brush>
  </inkml:definitions>
  <inkml:trace contextRef="#ctx0" brushRef="#br0">19 154 6342,'0'0'7591,"-19"-54"-7783,19 48 96,0-6 64,0 2-160,4-5-353,1-3-576,0-2-609,-2 2-2369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7:42.298"/>
    </inkml:context>
    <inkml:brush xml:id="br0">
      <inkml:brushProperty name="width" value="0.025" units="cm"/>
      <inkml:brushProperty name="height" value="0.025" units="cm"/>
    </inkml:brush>
  </inkml:definitions>
  <inkml:trace contextRef="#ctx0" brushRef="#br0">641 0 15727,'0'0'4858,"-6"11"-1420,-485 860 5306,460-821-9004,-35 63-2940,56-93 1037,0 0-1,2 0 1,-10 40 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01.065"/>
    </inkml:context>
    <inkml:brush xml:id="br0">
      <inkml:brushProperty name="width" value="0.025" units="cm"/>
      <inkml:brushProperty name="height" value="0.025" units="cm"/>
    </inkml:brush>
  </inkml:definitions>
  <inkml:trace contextRef="#ctx0" brushRef="#br0">19 25 6342,'0'0'9865,"-18"-21"-9512,18 19-129,0 1-192,5 1-5477,-2 0 1313</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01.734"/>
    </inkml:context>
    <inkml:brush xml:id="br0">
      <inkml:brushProperty name="width" value="0.025" units="cm"/>
      <inkml:brushProperty name="height" value="0.025" units="cm"/>
    </inkml:brush>
  </inkml:definitions>
  <inkml:trace contextRef="#ctx0" brushRef="#br0">102 194 10762,'-1'-14'1032,"-4"-3"796,-8 13 3288,11-18-3283,1-3-296,-3 24-997,-4 15-260,5-8-273,0 1-1,1 0 1,0-1-1,0 1 1,0 0 0,1 0-1,0 0 1,0 8-1,18-38-139,-12 13 197,0-1 1,-1 0 0,0 0 0,-1-1-1,0 1 1,-1-1 0,1-17-1,-24 70 897,-11 54-630,31-93-32,3-44 769,22-77-241,-43 178-476,10-36-301,2 1-1,0 0 1,-6 45 0,16-82 50,0-1 0,0 1 0,2 1 0,-1-1 0,1 1-1,8-14 1,-5 11-53,-1 0 0,-1-1 0,7-23-1,-19 58 91,-1 0-1,-18 36 1,0 0-114,7-12-1,16-38-14,9-28 10,26-60 98,-18 50-64,11-41-1,-48 130 472,7-21-403,-15 53 0,51-205 168,-15 97-57,14-51-1435,-17 65 132,-2 9-423,-6 41-2988,-6 6-3124</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04.923"/>
    </inkml:context>
    <inkml:brush xml:id="br0">
      <inkml:brushProperty name="width" value="0.025" units="cm"/>
      <inkml:brushProperty name="height" value="0.025" units="cm"/>
    </inkml:brush>
  </inkml:definitions>
  <inkml:trace contextRef="#ctx0" brushRef="#br0">1 5844 4837,'3'1'540,"0"-1"0,0 0 0,0 0 0,0 0 1,0 0-1,1-1 0,-1 1 0,0-1 0,0 0 1,0 0-1,0 0 0,0 0 0,-1-1 0,1 1 1,0-1-1,0 0 0,3-3 0,48-43 1387,-29 23-813,68-53 882,105-97-816,-148 123-1143,3 2 1,2 3-1,100-65 0,-111 80 166,73-67 0,-78 63 408,87-62 1,121-85 1066,-4 1-1162,32-29 176,-74 52-135,255-200-397,-213 120-79,-160 153-81,163-134-1,137-106 60,-66 67-37,-128 112-12,-12 4 18,137-113 40,-138 97-68,-58 51 0,205-146 0,-218 177-1,136-129 1,-38 29 6,-16 8-3,-113 99-7,108-81 0,429-304 73,-311 213 194,-199 156 478,-36 36 102,-78 50-4152,-8 0-3562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06.485"/>
    </inkml:context>
    <inkml:brush xml:id="br0">
      <inkml:brushProperty name="width" value="0.025" units="cm"/>
      <inkml:brushProperty name="height" value="0.025" units="cm"/>
    </inkml:brush>
  </inkml:definitions>
  <inkml:trace contextRef="#ctx0" brushRef="#br0">1 114 6822,'0'0'15711,"28"-5"-10362,-21-27-2945,-9 15-1475,2 17-909,0 0 1,0-1-1,0 1 0,0 0 1,0 0-1,0 0 0,-1-1 1,1 1-1,0 0 0,0 0 0,0 0 1,0-1-1,-1 1 0,1 0 1,0 0-1,0 0 0,0 0 1,-1-1-1,1 1 0,0 0 0,0 0 1,0 0-1,-1 0 0,1 0 1,0 0-1,0 0 0,-1 0 0,1 0 1,0 0-1,0 0 0,-1 0 1,1 0-1,0 0 0,0 0 1,-1 0-1,1 0 0,0 0 0,0 0 1,-1 0-1,1 0 0,0 0 1,-2 1-30,1 1 0,0-1 0,0 0 0,0 0 0,0 0 0,1 1 0,-1-1 0,0 0 0,0 1 0,1-1 0,-1 1 0,1-1 0,-1 1 0,1-1 0,0 1 0,-1-1 0,1 1 0,0 2 0,-1 34-92,1-31 84,0 1-6,0 0-1,1 0 0,0 0 1,3 14-1,-3-20 26,-1-1 0,0 0 0,0 0 0,1 0-1,-1 0 1,1 0 0,-1 0 0,1 0 0,-1 0 0,1 0 0,-1-1 0,1 1 0,0 0 0,0 0 0,-1 0-1,1-1 1,0 1 0,0 0 0,0-1 0,0 1 0,0-1 0,0 1 0,0-1 0,0 1 0,0-1 0,0 0 0,0 1-1,0-1 1,0 0 0,0 0 0,0 0 0,0 0 0,1 0 0,-1 0 0,0 0 0,0 0 0,0-1 0,0 1 0,0 0-1,0 0 1,0-1 0,0 1 0,0-1 0,0 1 0,0-1 0,0 0 0,1 0 0,2-3 46,0 0 0,-1 0 1,0 0-1,0-1 0,0 1 1,0-1-1,-1 0 0,1 0 0,-1 1 1,0-2-1,-1 1 0,1 0 1,-1 0-1,0 0 0,-1-1 1,1 1-1,-1 0 0,0-1 0,0 1 1,-2-11-1,1 16-48,1-1 0,0 1 0,-1-1 0,1 0 0,-1 1 0,1-1 0,0 1 0,-1-1 0,0 1 0,1-1 0,-1 1 0,1 0 0,-1-1 0,0 1 0,1 0 0,-1-1 0,1 1 0,-1 0 0,0 0 0,0-1 0,1 1 0,-1 0 0,0 0 0,1 0 0,-1 0 0,0 0 0,0 0 0,1 0 0,-1 0 0,0 0 0,1 1 0,-1-1 0,0 0 0,1 0 0,-1 1 0,0-1 0,1 0 0,-1 1 0,0-1 0,0 1 0,-23 18 0,20-10 0,-1-1 0,2 1 0,-1 0 0,1 0 0,0 1 0,1-1 0,0 0 0,1 1 0,0-1 0,0 1 0,1 0 0,1 10 0,-1-20 0,0 0 0,0 0 0,0 0 0,0 0 0,1-1 0,-1 1 0,0 0 0,0 0 0,0 0 0,0 0 0,1 0 0,-1 0 0,0 0 0,0 0 0,0-1 0,0 1 0,1 0 0,-1 0 0,0 0 0,0 0 0,0 0 0,1 0 0,-1 0 0,0 0 0,0 0 0,0 0 0,0 0 0,1 0 0,-1 0 0,0 1 0,0-1 0,0 0 0,1 0 0,-1 0 0,0 0 0,0 0 0,0 0 0,0 0 0,0 0 0,1 1 0,-1-1 0,0 0 0,0 0 0,0 0 0,0 0 0,0 0 0,0 1 0,0-1 0,1 0 0,-1 0 0,0 0 0,0 0 0,0 1 0,0-1 0,0 0 0,0 0 0,0 0 0,0 1 0,0-1 0,8-13 0,-1 0 0,0 0 0,0 0 0,-2-1 0,1 0 0,-2 0 0,0 0 0,-1-1 0,0 0 0,1-26 0,-4 40 0,-1 1 0,1 0 0,0 0 0,0 0 0,-1-1 0,1 1 0,0 0 0,-1 0 0,1 0 0,0 0 0,0 0 0,-1 0 0,1 0 0,0 0 0,-1 0 0,1 0 0,0 0 0,-1 0 0,1 0 0,0 0 0,0 0 0,-1 0 0,1 0 0,0 0 0,-1 0 0,1 0 0,0 1 0,0-1 0,-1 0 0,1 0 0,0 0 0,0 0 0,-1 1 0,1-1 0,0 0 0,0 0 0,-1 1 0,1-1 0,0 0 0,0 0 0,0 1 0,0-1 0,0 0 0,-1 0 0,1 1 0,0-1 0,0 0 0,0 1 0,0-1 0,-13 15 0,8-4 0,-1 1 0,2 0 0,0 0 0,0 0 0,-3 21 0,37-65 0,-22 21 0,-2 3 0,0 0 0,0-1 0,-1 1 0,0-1 0,0 0 0,-1-1 0,-1 1 0,1-1 0,3-17 0,-7 26 0,-1 1 0,1 0 0,0-1 0,0 1 0,0 0 0,0-1 0,0 1 0,0 0 0,-1 0 0,1-1 0,0 1 0,0 0 0,0 0 0,-1-1 0,1 1 0,0 0 0,0 0 0,-1 0 0,1-1 0,0 1 0,-1 0 0,1 0 0,0 0 0,0 0 0,-1 0 0,1 0 0,0 0 0,-1-1 0,1 1 0,0 0 0,-1 0 0,1 0 0,0 0 0,-1 1 0,1-1 0,0 0 0,-1 0 0,1 0 0,0 0 0,-1 0 0,1 0 0,0 0 0,0 0 0,-1 1 0,1-1 0,0 0 0,0 0 0,-1 0 0,1 1 0,-1-1 0,-3 4 0,-1 0 0,1 1 0,0-1 0,0 1 0,1-1 0,-1 1 0,1 0 0,-4 9 0,-22 51 0,24-53 0,-14 42 0,45-135 0,-24 75 0,3-3 0,-1-1 0,0 1 0,-1-1 0,0 1 0,-1-1 0,0 0 0,1-11 0,-19 40 0,11-10 0,1 0 0,0 1 0,0 0 0,1-1 0,0 1 0,1 0 0,-2 17 0,4-26 0,0-1 0,0 0 0,0 1 0,0-1 0,0 0 0,0 0 0,0 1 0,0-1 0,0 0 0,0 0 0,0 1 0,0-1 0,0 0 0,0 0 0,1 1 0,-1-1 0,0 0 0,0 0 0,0 1 0,0-1 0,1 0 0,-1 0 0,0 0 0,0 0 0,0 1 0,1-1 0,-1 0 0,0 0 0,0 0 0,1 0 0,-1 0 0,0 0 0,0 1 0,1-1 0,-1 0 0,0 0 0,0 0 0,1 0 0,-1 0 0,0 0 0,1 0 0,-1 0 0,0 0 0,0 0 0,1 0 0,-1-1 0,0 1 0,0 0 0,1 0 0,-1 0 0,0 0 0,0 0 0,1 0 0,-1-1 0,0 1 0,0 0 0,0 0 0,1 0 0,-1 0 0,0-1 0,0 1 0,0 0 0,0 0 0,1-1 0,-1 1 0,0 0 0,0-1 0,12-11 0,0-1 0,-1 0 0,0-1 0,-1 0 0,0-1 0,-2 0 0,11-23 0,-31 69-205,1 1 0,2 0 0,1 1 0,-4 40 0,12-66-431,-3 15-2402,-2-11-4082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19.758"/>
    </inkml:context>
    <inkml:brush xml:id="br0">
      <inkml:brushProperty name="width" value="0.025" units="cm"/>
      <inkml:brushProperty name="height" value="0.025" units="cm"/>
    </inkml:brush>
  </inkml:definitions>
  <inkml:trace contextRef="#ctx0" brushRef="#br0">139 0 5093,'0'0'26548,"3"10"-25748,-1-2-776,-1-1-1,0 1 0,-1 0 0,1 0 1,-2-1-1,1 1 0,-1 0 0,0 0 1,0-1-1,-1 1 0,0-1 0,-1 1 1,-5 11-1,-44 78-23,37-72 0,0 1 0,2 1 0,-18 51 0,31-77 0,-1-1 0,1 1 0,0 0 0,0 0 0,0-1 0,-1 1 0,1 0 0,0-1 0,0 1 0,0 0 0,0 0 0,1-1 0,-1 1 0,0 0 0,0-1 0,0 1 0,0 0 0,1 0 0,-1-1 0,0 1 0,1 0 0,-1-1 0,0 1 0,1-1 0,-1 1 0,1-1 0,-1 1 0,1 0 0,-1-1 0,2 1 0,25 3 0,31-15 0,-16-2-467,0 3 0,0 1 0,81-6 0,-122 15 121,-1 0 1,1 0 0,0 0-1,-1 0 1,1 0 0,-1 0-1,1-1 1,0 1 0,-1 0-1,1 0 1,-1-1 0,1 1-1,-1 0 1,1-1 0,-1 1-1,1 0 1,-1-1 0,1 1 0,-1-1-1,1 1 1,-1-1 0,0 1-1,1-1 1,-1 1 0,0-1-1,1 1 1,-1-1 0,0 0-1,0 1 1,0-1 0,1 1-1,-1-1 1,0 0 0,0-1-1,3-15-11195</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20.428"/>
    </inkml:context>
    <inkml:brush xml:id="br0">
      <inkml:brushProperty name="width" value="0.025" units="cm"/>
      <inkml:brushProperty name="height" value="0.025" units="cm"/>
    </inkml:brush>
  </inkml:definitions>
  <inkml:trace contextRef="#ctx0" brushRef="#br0">47 63 18481,'0'0'13330,"0"13"-12502,-4 62-764,-27 140 0,28-201-64,-5 27 0,8-42 0,0 1 0,0 0 0,0 0 0,0 0 0,0 0 0,0 0 0,0 0 0,0 0 0,1 0 0,-1 0 0,0 0 0,0 0 0,0 0 0,0 0 0,0 0 0,0 0 0,0 0 0,0 0 0,0 0 0,0 0 0,0 0 0,0 0 0,1 0 0,-1 0 0,0 0 0,0 0 0,0 0 0,0 0 0,0 0 0,0 0 0,0 0 0,0 0 0,0 0 0,0 0 0,0 0 0,0 0 0,0 0 0,0 0 0,1 1 0,9-25 0,7-30 0,-2-1 0,13-105 0,-20 109 0,-14 77 0,4-20 0,0 1 0,0 0 0,1 0 0,-1 0 0,2 0 0,-1 1 0,1-1 0,0 0 0,0 0 0,1 0 0,2 11 0,-2-17 0,0-1 0,-1 1 0,1 0 0,0 0 0,0 0 0,0-1 0,0 1 0,0 0 0,0-1 0,-1 1 0,1-1 0,1 1 0,-1-1 0,0 0 0,0 1 0,0-1 0,0 0 0,0 0 0,0 0 0,0 0 0,0 0 0,0 0 0,1 0 0,-1 0 0,0 0 0,0 0 0,0 0 0,0-1 0,0 1 0,0-1 0,0 1 0,0 0 0,1-2 0,35-19 0,-18 3 0,0-2 0,-1 0 0,24-35 0,6-8 0,-48 62 0,1 1 0,-1 0 0,0-1 0,0 1 0,0 0 0,1-1 0,-1 1 0,0 0 0,0-1 0,1 1 0,-1 0 0,0 0 0,1-1 0,-1 1 0,0 0 0,1 0 0,-1 0 0,0-1 0,1 1 0,-1 0 0,0 0 0,1 0 0,-1 0 0,1 0 0,-1 0 0,0 0 0,1 0 0,-1 0 0,1 0 0,-1 0 0,0 0 0,1 0 0,-1 0 0,1 0 0,-1 0 0,6 16 0,-5 34 0,-2-39 0,-9 120 0,5-98 0,1 1 0,3 1 0,3 52 0,-2-86-32,0-1 0,0 1 1,0 0-1,0-1 0,1 1 0,-1-1 1,0 1-1,0-1 0,1 1 0,-1-1 1,0 1-1,1-1 0,-1 1 0,0-1 1,1 1-1,-1-1 0,1 1 0,-1-1 1,1 0-1,-1 1 0,1-1 0,-1 0 1,1 1-1,-1-1 0,1 0 0,-1 0 1,1 0-1,-1 1 0,1-1 0,0 0 1,-1 0-1,1 0 0,-1 0 0,1 0 1,0 0-1,-1 0 0,1 0 0,-1 0 0,1 0 1,0-1-1,-1 1 0,1 0 0,0-1 1,0 1-295,0 0 0,1-1 0,-1 1 0,0-1 0,0 0 0,0 1 0,0-1 0,0 0 0,0 0 0,0 1 0,0-1 0,0 0 0,0 0 0,0 0 0,-1 0 1,1 0-1,0-1 0,-1 1 0,1 0 0,0 0 0,0-2 0,1-15-14200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21.439"/>
    </inkml:context>
    <inkml:brush xml:id="br0">
      <inkml:brushProperty name="width" value="0.025" units="cm"/>
      <inkml:brushProperty name="height" value="0.025" units="cm"/>
    </inkml:brush>
  </inkml:definitions>
  <inkml:trace contextRef="#ctx0" brushRef="#br0">146 6 4708,'0'0'24098,"3"-6"-22705,-24 38-1159,2 1-1,1 1 1,2 1-1,1 0 0,2 1 1,2 0-1,1 1 1,2 1-1,1-1 1,-3 75-1,10-106-233,0 0 0,0 0 0,0-1 0,0 1 0,1 0 0,0 0 0,1-1 0,-1 1 0,1 0 0,0-1 0,0 1 0,1-1 0,0 0 0,0 0 0,0 0 0,0 0 0,1-1 0,0 1 0,0-1 0,0 0 0,0 0 0,1 0 0,0-1 0,-1 1 0,1-1 0,0 0 0,1-1 0,-1 1 0,0-1 0,1 0 0,0 0 0,-1-1 0,1 0 0,0 0 0,9 1 0,-1-2-295,1 1 1,-1-2-1,0 0 0,23-4 0,-30 3-280,-1 0 0,0 0 0,0 0 0,0-1-1,0 0 1,0 0 0,8-8 0,12-13-10454</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22.996"/>
    </inkml:context>
    <inkml:brush xml:id="br0">
      <inkml:brushProperty name="width" value="0.025" units="cm"/>
      <inkml:brushProperty name="height" value="0.025" units="cm"/>
    </inkml:brush>
  </inkml:definitions>
  <inkml:trace contextRef="#ctx0" brushRef="#br0">1 1 4132,'0'0'21081,"3"12"-19549,6 38-750,-2-1 1,-3 1-1,-1 0 0,-5 61 0,6 110-80,-4-213-529,4 26 603,-2-27-450,1-21-192,52-411-134,-52 413 0,0-1 0,0 2 0,1-1 0,1 0 0,0 1 0,7-12 0,-11 20 0,1 1 0,-1-1 0,1 1 0,-1 0 0,1 0 0,0 0 0,0 0 0,0 0 0,0 0 0,0 0 0,0 1 0,0-1 0,1 1 0,-1 0 0,0-1 0,1 1 0,0 0 0,-1 0 0,1 1 0,-1-1 0,1 0 0,0 1 0,0 0 0,-1-1 0,1 1 0,0 0 0,-1 1 0,1-1 0,0 0 0,0 1 0,-1-1 0,1 1 0,-1 0 0,4 1 0,-3 0 0,-1 0 0,1-1 0,-1 1 0,0 0 0,0 0 0,1 0 0,-1 0 0,-1 1 0,1-1 0,0 1 0,0-1 0,-1 1 0,0-1 0,1 1 0,-1 0 0,0 0 0,0-1 0,0 1 0,-1 0 0,1 0 0,-1 0 0,0 5 0,1-4 0,-1 0 0,0 0 0,0 0 0,-1 0 0,1 0 0,-1 0 0,0 0 0,0 0 0,0 0 0,0 0 0,-1 0 0,0 0 0,0-1 0,0 1 0,-4 5 0,-1-1 0,-1-1 0,0 0 0,0 0 0,0 0 0,-1-1 0,0-1 0,0 1 0,-1-1 0,1-1 0,-1 0 0,0 0 0,0-1 0,-1-1 0,1 1 0,-21 1 0,24-9 50,13-4-92,13-7-1471,12-4-3554,8-1-2711</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23.744"/>
    </inkml:context>
    <inkml:brush xml:id="br0">
      <inkml:brushProperty name="width" value="0.025" units="cm"/>
      <inkml:brushProperty name="height" value="0.025" units="cm"/>
    </inkml:brush>
  </inkml:definitions>
  <inkml:trace contextRef="#ctx0" brushRef="#br0">33 212 11819,'0'0'7431,"-5"9"-4436,-2 0-2080,5-6-552,-1 0 0,1 0 1,0 1-1,0-1 0,0 1 1,1-1-1,-1 1 0,1 0 1,0 0-1,-1 3 0,5-5 3268,13-8-2697,-3-5-822,1 0 1,-1 0 0,-1-1-1,0-1 1,-1 0 0,14-21 0,50-93 144,-73 124-257,4-9 0,6-8 0,-10 21 0,-3 15 0,-15 61 0,10-54 0,0 0 0,2 0 0,-1 35 0,5-58-8,0 0 0,-1 1 0,1-1 0,0 0 0,0 0 0,0 1 0,0-1 0,0 0 0,0 1 0,0-1 0,0 0 1,0 1-1,0-1 0,0 0 0,0 1 0,0-1 0,0 0 0,0 0 0,1 1 0,-1-1 0,0 0 0,0 0 0,0 1 0,0-1 0,0 0 0,1 0 0,-1 1 0,0-1 0,0 0 0,1 0 0,-1 1 0,0-1 0,0 0 0,1 0 1,-1 0-1,0 0 0,0 0 0,1 1 0,-1-1 0,0 0 0,1 0 0,-1 0 0,0 0 0,0 0 0,1 0 0,-1 0 0,0 0 0,1 0 0,-1 0 0,0 0 0,1 0 0,-1 0 0,0 0 0,0-1 0,1 1 0,-1 0 0,0 0 1,1 0-1,9-8-1935,-5 3 331,-1-1 39,0 1 0,-1-1-1,1 0 1,-1 0 0,3-8 0,8-22-9531</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24.087"/>
    </inkml:context>
    <inkml:brush xml:id="br0">
      <inkml:brushProperty name="width" value="0.025" units="cm"/>
      <inkml:brushProperty name="height" value="0.025" units="cm"/>
    </inkml:brush>
  </inkml:definitions>
  <inkml:trace contextRef="#ctx0" brushRef="#br0">14 1 20179,'0'0'6502,"10"5"-4761,6 5-1286,1 0 0,-1 2 1,-1-1-1,20 20 1,-30-25-429,1 0 0,0 1 0,-1-1 1,-1 1-1,1 0 0,-1 0 0,0 1 0,0-1 1,-1 1-1,0 0 0,-1 0 0,0 0 0,0 0 1,1 13-1,-3 2-139,-1 0 0,-2 1-1,0-1 1,-1-1 0,-2 1 0,0-1 0,-1 1 0,-1-2 0,-2 1 0,0-1 0,-1-1-1,-1 0 1,0 0 0,-29 32 0,16-27-5077,3-16-5050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2:12.598"/>
    </inkml:context>
    <inkml:brush xml:id="br0">
      <inkml:brushProperty name="width" value="0.025" units="cm"/>
      <inkml:brushProperty name="height" value="0.025" units="cm"/>
      <inkml:brushProperty name="color" value="#E71224"/>
    </inkml:brush>
  </inkml:definitions>
  <inkml:trace contextRef="#ctx0" brushRef="#br0">1 60 3876,'0'1'322,"0"-1"1,0 1-1,0-1 1,0 1-1,0-1 1,0 1-1,0-1 0,1 1 1,-1-1-1,0 1 1,0-1-1,1 1 1,-1-1-1,0 1 1,1-1-1,-1 0 1,0 1-1,1-1 1,-1 1-1,1-1 1,-1 0-1,1 0 1,-1 1-1,1-1 1,19 5 2814,28-5-2558,-34-1 551,390-14 2799,-152 2-2744,1767 13 3160,-1548 7-4008,304 8-33,431 4 716,-520-23-488,-4-47-29,-582 39 31,-145 9-1375,16-5-7585,21-2-153</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7:44.483"/>
    </inkml:context>
    <inkml:brush xml:id="br0">
      <inkml:brushProperty name="width" value="0.025" units="cm"/>
      <inkml:brushProperty name="height" value="0.025" units="cm"/>
    </inkml:brush>
  </inkml:definitions>
  <inkml:trace contextRef="#ctx0" brushRef="#br0">237 84 9001,'9'-6'5060,"-1"2"-3868,48-35 2705,-53 37-3265,-1 0 0,1-1 0,0 0 0,-1 1 0,1-1 0,-1 0 0,0 0 0,0 0-1,2-5 1,-9 6 2548,-22 3-2393,9 3-475,0 2 0,0 0 0,1 1 1,0 0-1,-29 19 0,14-6 377,-55 46 0,46-21-589,39-43-101,1-1 0,0 1 1,0 0-1,0 0 0,1-1 0,-1 1 1,0 0-1,1 0 0,-1 0 0,1 0 1,0 0-1,-1 3 0,1-4 1,1 0-1,-1 0 1,0-1 0,1 1-1,-1 0 1,0 0 0,1 0-1,-1 0 1,1-1 0,-1 1-1,1 0 1,0 0 0,-1-1-1,1 1 1,0-1-1,-1 1 1,1 0 0,0-1-1,0 1 1,-1-1 0,1 0-1,0 1 1,0-1 0,0 0-1,0 1 1,0-1 0,0 0-1,1 0 1,24 4 0,0-1 0,0-1 0,1-1 0,32-3 0,4 0 0,-36 1 0,-19 0 0,-1 0 0,0 1 0,0 0 0,1 0 0,-1 1 0,0 0 0,0 0 0,14 5 0,-20-6 0,-1 0 0,1 0 0,0 1 0,0-1 0,-1 0 0,1 1 0,0-1 0,-1 1 0,1-1 0,-1 1 0,1-1 0,-1 1 0,1 0 0,-1-1 0,1 1 0,-1 0 0,1-1 0,-1 1 0,0 0 0,1 0 0,-1-1 0,0 1 0,0 0 0,1 0 0,-1-1 0,0 1 0,0 0 0,0 0 0,0 0 0,0-1 0,0 1 0,0 0 0,0 0 0,-1 0 0,1-1 0,0 1 0,0 0 0,-1 0 0,1-1 0,0 1 0,-1 0 0,1-1 0,-1 1 0,1 0 0,-1-1 0,1 1 0,-1-1 0,0 2 0,-33 24 0,-8-7 0,0-3 0,-1-1 0,-70 15 0,29-8 0,89-20-814,2-2-2547,15 0-5596</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24.613"/>
    </inkml:context>
    <inkml:brush xml:id="br0">
      <inkml:brushProperty name="width" value="0.025" units="cm"/>
      <inkml:brushProperty name="height" value="0.025" units="cm"/>
    </inkml:brush>
  </inkml:definitions>
  <inkml:trace contextRef="#ctx0" brushRef="#br0">156 0 4452,'0'0'23041,"-8"11"-22075,-12 19-609,2 1-1,1 0 1,1 1 0,1 1 0,2 1 0,2 0-1,1 0 1,1 1 0,2 0 0,2 1 0,-2 40-1,7-71-372,1-1-1,-1 1 0,1-1 1,-1 1-1,1-1 1,1 1-1,-1-1 0,0 0 1,1 1-1,0-1 1,0 0-1,1 0 0,-1 0 1,1-1-1,-1 1 1,1 0-1,0-1 0,1 0 1,-1 0-1,0 0 0,1 0 1,0 0-1,0-1 1,0 0-1,0 0 0,6 3 1,0-1-706,0-1-1,0 0 1,0 0 0,15 1 0,41-1-8864,-22-5-3359</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25.239"/>
    </inkml:context>
    <inkml:brush xml:id="br0">
      <inkml:brushProperty name="width" value="0.025" units="cm"/>
      <inkml:brushProperty name="height" value="0.025" units="cm"/>
    </inkml:brush>
  </inkml:definitions>
  <inkml:trace contextRef="#ctx0" brushRef="#br0">1 27 18514,'0'0'7003,"0"8"-6389,5 85 35,15 393 5338,-23-626-5987,0 51 0,13-134 0,-9 210 0,1 0 0,1 1 0,0-1 0,0 1 0,1 0 0,1 0 0,9-17 0,-13 26 0,1 0 0,1 0 0,-1 0 0,0 0 0,1 0 0,0 0 0,-1 1 0,1-1 0,0 1 0,0 0 0,1-1 0,-1 2 0,0-1 0,1 0 0,-1 1 0,1-1 0,-1 1 0,1 0 0,0 0 0,-1 1 0,1-1 0,0 1 0,0 0 0,0-1 0,-1 2 0,1-1 0,0 0 0,0 1 0,4 1 0,-5-1 0,0 0 0,0 0 0,-1 0 0,1 1 0,0-1 0,-1 1 0,1-1 0,-1 1 0,0 0 0,0 0 0,1 0 0,-1 0 0,0 0 0,-1 1 0,1-1 0,0 1 0,-1-1 0,1 1 0,-1-1 0,0 1 0,0 0 0,0 0 0,0 0 0,0 0 0,-1-1 0,1 1 0,-1 0 0,0 0 0,0 0 0,0 4 0,0 0 0,-1 0 0,1-1 0,-1 1 0,-1 0 0,1-1 0,-1 1 0,0-1 0,0 0 0,-1 0 0,0 0 0,0 0 0,-7 9 0,5-8 0,-2 0 0,1 0 0,-1-1 0,0 1 0,-1-2 0,1 1 0,-1-1 0,0 0 0,0-1 0,-1 0 0,1 0 0,-1-1 0,0 0 0,0 0 0,0-1 0,0-1 0,-1 1 0,-17-1 0,27 0-26,0-1 1,0 0-1,0 0 0,-1 0 1,1 0-1,0 0 0,0 0 1,0 0-1,-1 0 1,1 0-1,0 0 0,0 0 1,0 0-1,0 0 0,-1 0 1,1 0-1,0 0 0,0 0 1,0 0-1,-1 0 0,1 0 1,0 0-1,0 0 0,0 0 1,0 0-1,-1 0 1,1 0-1,0-1 0,0 1 1,0 0-1,0 0 0,-1 0 1,1 0-1,0 0 0,0-1 1,0 1-1,0 0 0,0 0 1,0 0-1,0 0 0,0-1 1,-1 1-1,1 0 1,0 0-1,0 0 0,0 0 1,0-1-1,0 1 0,0 0 1,0 0-1,0 0 0,0-1 1,11-9-3413,19-6-5826,-2 7-826</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25.613"/>
    </inkml:context>
    <inkml:brush xml:id="br0">
      <inkml:brushProperty name="width" value="0.025" units="cm"/>
      <inkml:brushProperty name="height" value="0.025" units="cm"/>
    </inkml:brush>
  </inkml:definitions>
  <inkml:trace contextRef="#ctx0" brushRef="#br0">110 18 22037,'0'0'7047,"-10"4"-5062,0 1-1783,0 0-1,1 0 1,0 1-1,0 0 1,-12 11 0,18-15-184,1 0 0,-1 1 0,1-1 0,0 1 0,-1-1 0,1 1 0,0 0 0,1 0 0,-1 0 0,0 0 1,1 0-1,0 0 0,0 0 0,0 0 0,0 1 0,0-1 0,0 0 0,1 1 0,0-1 0,0 1 0,0-1 1,0 0-1,0 1 0,1-1 0,-1 1 0,2 3 0,-1-6-18,0 0 0,0 0 0,0 0 0,0 0 0,1 0 0,-1 0 0,0 0 0,0 0 0,1 0 0,-1-1 0,1 1 0,-1 0 0,1-1 0,-1 1 0,1-1 0,-1 0 0,1 1 0,-1-1 0,1 0 0,-1 0 0,1 0 0,-1 0 0,1 0 0,0-1 0,-1 1 0,1 0 0,-1-1 0,1 1 0,-1-1 0,2 0 0,3-1 0,1 0 0,-1 0 0,0 0 0,0-1 0,11-7 0,-8 4 0,-1-2 0,0 1 0,-1-1 0,0 0 0,8-10 0,-13 15 0,0 0 0,0-1 0,0 1 0,0-1 0,-1 1 0,1-1 0,-1 1 0,0-1 0,0 0 0,0 0 0,-1 0 0,1 1 0,-1-1 0,0 0 0,0 0 0,0 0 0,-2-7 0,1 10 0,0 0 0,0 0 0,0 0 0,0 0 0,0 0 0,-1 0 0,1 0 0,0 1 0,-1-1 0,1 0 0,-1 1 0,1-1 0,-1 1 0,1-1 0,-1 1 0,1 0 0,-1-1 0,1 1 0,-1 0 0,1 0 0,-1 0 0,0 0 0,1 1 0,-3-1 0,-40 7 0,26 3-2067,17-9 1772,0-1-1,0 1 1,0-1 0,0 1 0,0 0 0,0 0-1,1-1 1,-1 1 0,0 0 0,0 0 0,1 0-1,-1 0 1,0 0 0,1 0 0,-1 0 0,1 0-1,-1 0 1,1 0 0,0 0 0,-1 0-1,1 0 1,0 1 0,0-1 0,0 0 0,0 1-1</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9:25.943"/>
    </inkml:context>
    <inkml:brush xml:id="br0">
      <inkml:brushProperty name="width" value="0.025" units="cm"/>
      <inkml:brushProperty name="height" value="0.025" units="cm"/>
    </inkml:brush>
  </inkml:definitions>
  <inkml:trace contextRef="#ctx0" brushRef="#br0">79 0 12876,'0'0'12460,"7"9"-10202,39 35 158,-32-33-2037,0 1-1,-1 1 1,0 0-1,-1 0 1,-1 1 0,17 27-1,-25-31-367,0 0-1,-1 0 0,0 1 0,-1-1 1,0 1-1,0-1 0,-1 1 1,-1-1-1,1 1 0,-2-1 0,0 1 1,0-1-1,0 0 0,-2 1 1,1-1-1,-1-1 0,-6 12 1,-6 10-267,-1-1 0,-2-1 0,-42 52 0,8-23-3278,0-10-4351</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47.236"/>
    </inkml:context>
    <inkml:brush xml:id="br0">
      <inkml:brushProperty name="width" value="0.025" units="cm"/>
      <inkml:brushProperty name="height" value="0.025" units="cm"/>
    </inkml:brush>
  </inkml:definitions>
  <inkml:trace contextRef="#ctx0" brushRef="#br0">1 0 4164,'0'0'27482,"3"10"-26970,-1-10-480,0 8 0,1 1-384,-3-7-2146,0-17-14510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49.336"/>
    </inkml:context>
    <inkml:brush xml:id="br0">
      <inkml:brushProperty name="width" value="0.025" units="cm"/>
      <inkml:brushProperty name="height" value="0.025" units="cm"/>
    </inkml:brush>
  </inkml:definitions>
  <inkml:trace contextRef="#ctx0" brushRef="#br0">3 795 3716,'0'0'217,"0"0"0,-1 0 0,1 0 0,0 1 0,0-1 1,0 0-1,-1 1 0,1-1 0,0 0 0,0 0 0,0 1 1,0-1-1,0 0 0,0 1 0,0-1 0,-1 0 1,1 1-1,0-1 0,0 0 0,0 1 0,0-1 0,1 0 1,-1 1-1,0-1 0,0 0 0,0 0 0,0 1 1,0-1-1,0 0 0,0 1 0,0-1 0,1 0 0,-1 1 1,0-1-1,0 0 0,0 0 0,1 0 0,-1 1 1,0-1-1,0 0 0,1 0 0,-1 1 0,0-1 0,0 0 1,1 0-1,-1 0 0,0 0 0,1 0 0,-1 0 1,0 0-1,1 1 0,-1-1 0,0 0 0,1 0 0,30-2 3250,34-13-2538,598-140 2398,-431 106-2703,522-94 651,-329 67 188,473-73-1020,195-39 1469,-1084 186-1889,-5 2-15,-1 0 0,0-1 0,0 1 0,0-1 0,1 0 0,-1 0 0,0 0 0,0 0 0,0 0 1,0-1-1,0 1 0,4-4 0,-9 4-99,0 0 0,0 1 1,1-1-1,-1 1 0,0-1 1,0 1-1,0 0 1,0-1-1,0 1 0,-1 0 1,-2 1-1,4-1-44,-92-4-7467,30-1-117</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49.964"/>
    </inkml:context>
    <inkml:brush xml:id="br0">
      <inkml:brushProperty name="width" value="0.025" units="cm"/>
      <inkml:brushProperty name="height" value="0.025" units="cm"/>
    </inkml:brush>
  </inkml:definitions>
  <inkml:trace contextRef="#ctx0" brushRef="#br0">404 53 7239,'0'0'5979,"8"-8"-3710,1-3-1580,-5 6-311,0 1 0,0-1 0,1 1 0,-1 0 1,1 0-1,8-4 0,-24 23 3970,-12 15-3571,-171 174 2062,-25 27-959,218-230-1867,0 0-1,0 0 1,0 0 0,0 1-1,0-1 1,0 0-1,0 1 1,0-1 0,1 0-1,-1 1 1,0-1-1,1 1 1,-1-1 0,1 1-1,0-1 1,-1 1-1,1-1 1,0 3 0,0-4-7,1 1 0,-1 0 1,1-1-1,-1 1 1,0 0-1,1-1 1,0 1-1,-1-1 0,1 1 1,-1 0-1,1-1 1,0 0-1,-1 1 1,1-1-1,0 1 1,-1-1-1,1 0 0,0 1 1,-1-1-1,1 0 1,0 0-1,0 0 1,0 0-1,1 1 0,9-1 76,-1 0-1,1 0 0,0-1 0,11-2 0,233-55 802,-107 20-805,239-29-207,-127 35-6865,-225 28 5005,36-6-6008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0:50.773"/>
    </inkml:context>
    <inkml:brush xml:id="br0">
      <inkml:brushProperty name="width" value="0.025" units="cm"/>
      <inkml:brushProperty name="height" value="0.025" units="cm"/>
    </inkml:brush>
  </inkml:definitions>
  <inkml:trace contextRef="#ctx0" brushRef="#br0">105 1099 9993,'0'0'1751,"-12"3"-1025,3 0-580,-3 1 63,1-1 0,-1 0 0,1-1 0,-22 2 0,29-9 2476,9-5-1440,13-7-104,14 4-487,1 2 0,-1 2 0,2 0 1,65-6-1,-10 1-343,382-107 293,-8-33-752,25-8-153,480-98 3698,10 39-1313,-769 175-1837,-184 41-152,226-43 1262,-246 47-2883,-11 2 286,-34 2-3136,6-3-771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49.888"/>
    </inkml:context>
    <inkml:brush xml:id="br0">
      <inkml:brushProperty name="width" value="0.025" units="cm"/>
      <inkml:brushProperty name="height" value="0.025" units="cm"/>
    </inkml:brush>
  </inkml:definitions>
  <inkml:trace contextRef="#ctx0" brushRef="#br0">0 1 5605,'0'0'13464,"11"5"-12898,-1 0-523,-1-1 1,1 0 0,0 0 0,0-1 0,0-1 0,1 0 0,-1 0 0,19 0 0,7-2-384,65 0 486,-34 0-7266,-60 0 1002</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50.366"/>
    </inkml:context>
    <inkml:brush xml:id="br0">
      <inkml:brushProperty name="width" value="0.025" units="cm"/>
      <inkml:brushProperty name="height" value="0.025" units="cm"/>
    </inkml:brush>
  </inkml:definitions>
  <inkml:trace contextRef="#ctx0" brushRef="#br0">1 0 9001,'0'0'3848,"10"2"-3399,25 3 221,0 2 1,0 1-1,-1 2 1,39 17-1,-72-27-623,0 0 0,0 1-1,0-1 1,0 1 0,0-1-1,0 1 1,0 0 0,0-1-1,0 1 1,0 0-1,0 0 1,-1 0 0,1-1-1,0 1 1,0 0 0,-1 0-1,1 0 1,-1 0 0,1 0-1,-1 1 1,1-1 0,-1 0-1,1 0 1,-1 0-1,0 0 1,0 2 0,0-1 25,-1-1-1,1 1 1,-1-1 0,0 1 0,0-1-1,0 1 1,0-1 0,0 1-1,0-1 1,0 0 0,0 0 0,-1 1-1,1-1 1,0 0 0,-1 0 0,-1 0-1,-10 7 337,-1 0-1,0-2 1,-18 7-1,22-10-298,-68 38 362,46-22-5501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7:48.760"/>
    </inkml:context>
    <inkml:brush xml:id="br0">
      <inkml:brushProperty name="width" value="0.025" units="cm"/>
      <inkml:brushProperty name="height" value="0.025" units="cm"/>
    </inkml:brush>
  </inkml:definitions>
  <inkml:trace contextRef="#ctx0" brushRef="#br0">356 1 12556,'0'0'11307,"-8"0"-10149,0 2-951,0 0 0,0 1-1,0-1 1,0 2 0,0-1 0,0 1-1,1 0 1,0 1 0,0-1 0,0 1 0,0 1-1,1-1 1,0 1 0,-10 13 0,-12 14 295,1 0 1,3 2 0,0 1 0,-36 77 0,48-85-266,1-1-1,1 2 1,2-1 0,0 1-1,2 0 1,2 1 0,0 0-1,2 30 1,2-53-384,0 0 0,1 0 1,0-1-1,1 1 0,-1 0 0,1-1 0,0 1 1,1-1-1,0 0 0,0 0 0,0 0 0,1 0 1,0 0-1,0-1 0,0 1 0,1-1 0,0 0 0,0-1 1,0 1-1,0-1 0,1 0 0,8 5 0,-2-3-452,1 0-1,-1-1 1,1 0-1,0-1 0,0-1 1,1 0-1,-1 0 1,1-2-1,-1 0 1,20 0-1,16-4-6756</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51.206"/>
    </inkml:context>
    <inkml:brush xml:id="br0">
      <inkml:brushProperty name="width" value="0.025" units="cm"/>
      <inkml:brushProperty name="height" value="0.025" units="cm"/>
    </inkml:brush>
  </inkml:definitions>
  <inkml:trace contextRef="#ctx0" brushRef="#br0">1 1 6342,'0'0'14051,"9"5"-13320,-2-1-664,1 0-1,0-1 1,0 0 0,0 0 0,0-1-1,1 0 1,-1 0 0,1-1 0,-1 0-1,1-1 1,-1 1 0,1-2-1,9 0 1,141-12-466,-53 7-4946,-81 4 1453,-3-3-2188</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51.537"/>
    </inkml:context>
    <inkml:brush xml:id="br0">
      <inkml:brushProperty name="width" value="0.025" units="cm"/>
      <inkml:brushProperty name="height" value="0.025" units="cm"/>
    </inkml:brush>
  </inkml:definitions>
  <inkml:trace contextRef="#ctx0" brushRef="#br0">13 1 6246,'0'0'4500,"12"6"-2968,190 96 1976,-201-102-3475,0 1 1,0-1-1,0 1 1,0-1-1,0 1 1,0-1 0,0 1-1,0 0 1,-1-1-1,1 1 1,0 0-1,0 0 1,0 0 0,-1-1-1,1 1 1,0 0-1,-1 0 1,1 0-1,-1 0 1,1 0 0,-1 0-1,0 0 1,1 2-1,-1-2 23,0 0 1,-1 1-1,1-1 0,-1 0 0,1 0 0,-1 0 0,1 0 0,-1 0 1,0 0-1,1 0 0,-1-1 0,0 1 0,0 0 0,0 0 1,0 0-1,1-1 0,-1 1 0,-2 1 0,-9 4 328,1-1 0,-1 0 0,-16 5 0,15-5-397,-16 6 139,-64 21-658,61-26-2836</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48.004"/>
    </inkml:context>
    <inkml:brush xml:id="br0">
      <inkml:brushProperty name="width" value="0.025" units="cm"/>
      <inkml:brushProperty name="height" value="0.025" units="cm"/>
    </inkml:brush>
  </inkml:definitions>
  <inkml:trace contextRef="#ctx0" brushRef="#br0">716 30 16944,'0'0'1473,"-84"-3"-1409,44 3-64,3 0 0,-2 0-320,0 0 192,-2-5 0,-1-1-224,0-1 384,-5 2-32,-3 1-353,1 4-832,-4 0-993,2 0 64,-2 0-1153,4 2-705</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48.332"/>
    </inkml:context>
    <inkml:brush xml:id="br0">
      <inkml:brushProperty name="width" value="0.025" units="cm"/>
      <inkml:brushProperty name="height" value="0.025" units="cm"/>
    </inkml:brush>
  </inkml:definitions>
  <inkml:trace contextRef="#ctx0" brushRef="#br0">1304 2 5701,'-13'0'2744,"-23"0"-1421,-11-2-65,0 3-1,0 1 1,-68 14-1,60-3-332,0-2 0,0-3 0,-100 2 0,100-6-650,1 3 0,0 2 1,-57 17-1,33-7-15,46-12-49,13-1 289,0-1-1,-1-1 0,0-1 0,1-1 0,-1-1 0,0 0 0,0-1 0,-21-4 0,37 3-437,0-1-1,0 0 1,0-1 0,0 1-1,0-1 1,1 0 0,-1 0 0,1 0-1,0 0 1,-4-4 0,5 4-4,0 0 1,0 1 0,0-1-1,-1 1 1,0 0 0,1 0-1,-1 0 1,0 0 0,0 0-1,0 0 1,0 1 0,0-1-1,0 1 1,-7-2 0,9 4-115,0 0-1,1 0 1,-1 0 0,1 0 0,-1 0 0,1 0 0,-1 0-1,1 0 1,0 0 0,0 0 0,-1 0 0,1 0 0,0 0-1,0 0 1,0 1 0,0-1 0,0 0 0,0 0 0,1 0-1,-1 0 1,1 2 0,6 13-6529,-1-16-88</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49.649"/>
    </inkml:context>
    <inkml:brush xml:id="br0">
      <inkml:brushProperty name="width" value="0.025" units="cm"/>
      <inkml:brushProperty name="height" value="0.025" units="cm"/>
    </inkml:brush>
  </inkml:definitions>
  <inkml:trace contextRef="#ctx0" brushRef="#br0">3 0 993,'0'0'21727,"2"3"-20563,1 5-850,-1 0 0,1 0 0,-2 0 0,1 0-1,-1 0 1,0 1 0,-1-1 0,0 0 0,0 1 0,-2 11 0,0 12 55,-7 189 3256,7-282-3098,0 22-449,5-69 0,-2 99-135,0 1 1,0-1 0,1 0-1,0 0 1,1 1-1,0-1 1,0 1 0,1 0-1,0 0 1,0 0-1,1 1 1,0-1 0,8-8-1,-11 15 22,-1-1 0,1 0 0,0 0-1,0 1 1,0-1 0,0 1 0,0-1 0,1 1 0,-1 0-1,0 0 1,1 0 0,-1 0 0,0 0 0,1 0-1,-1 1 1,5-1 0,-5 1 11,-1 0 0,1 1 0,0-1 0,-1 1 0,1-1 1,-1 1-1,1-1 0,-1 1 0,1 0 0,-1 0 0,0 0 0,1 0 0,-1 0 0,0 0 0,0 0 0,1 0 0,-1 0 0,0 1 1,1 1-1,1 3 23,1 0 1,-2 1 0,1-1 0,-1 0 0,0 1 0,0 0-1,-1-1 1,1 1 0,-2 0 0,1 11 0,0-11 124,-2 0 0,1-1-1,-1 1 1,0 0 0,0-1 0,0 1 0,-1-1 0,0 1 0,-1-1 0,-3 9-1,4-12-68,0 0 0,-1-1 0,1 1-1,0-1 1,-1 1 0,1-1 0,-1 0-1,0 0 1,0 0 0,1-1-1,-1 1 1,-1-1 0,1 1 0,0-1-1,0 0 1,0 0 0,-1 0-1,1-1 1,0 1 0,-1-1 0,1 0-1,-6 0 1,4 0-57,-23 0-189,27 0 160,1 0 1,-1 0-1,0 0 0,1 0 1,-1 0-1,0 0 0,1 0 0,-1 0 1,0 0-1,1 0 0,-1-1 1,0 1-1,1 0 0,-1 0 0,0-1 1,1 1-1,-1-1 0,1 1 1,-1 0-1,1-1 0,-1 1 0,1-1 1,-1 1-1,1-1 0,-1 1 0,1-1 1,0 0-1,-1 0 0,8-3-5834,10 1 2398,-14 2 2229,18-2-4949</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50.009"/>
    </inkml:context>
    <inkml:brush xml:id="br0">
      <inkml:brushProperty name="width" value="0.025" units="cm"/>
      <inkml:brushProperty name="height" value="0.025" units="cm"/>
    </inkml:brush>
  </inkml:definitions>
  <inkml:trace contextRef="#ctx0" brushRef="#br0">1 174 18353,'0'0'12551,"6"-10"-12359,-2 3-176,15-23-66,0 0 1,2 2 0,33-36 0,-53 64 43,-1 0 0,0-1 0,0 1 0,1 0 1,-1-1-1,0 1 0,0 0 0,1-1 1,-1 1-1,0 0 0,1 0 0,-1 0 0,1-1 1,-1 1-1,0 0 0,1 0 0,-1 0 1,1 0-1,-1 0 0,0-1 0,1 1 0,-1 0 1,1 0-1,-1 0 0,1 0 0,-1 0 1,0 0-1,1 1 0,-1-1 0,1 0 0,-1 0 1,0 0-1,1 0 0,-1 0 0,1 1 1,-1-1-1,0 0 0,1 0 0,-1 1 1,0-1-1,1 0 0,-1 0 0,0 1 0,1-1 1,-1 0-1,0 1 0,0-1 0,1 0 1,-1 1-1,0-1 0,0 1 0,0-1 0,0 0 1,0 1-1,1-1 0,-1 1 0,0-1 1,0 1-1,0-1 0,0 0 0,0 1 0,0-1 1,0 1-1,0-1 0,-1 1 0,2 39-39,-2-30 71,-6 158-1659,10-151-2259,5-9-2712</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17.437"/>
    </inkml:context>
    <inkml:brush xml:id="br0">
      <inkml:brushProperty name="width" value="0.025" units="cm"/>
      <inkml:brushProperty name="height" value="0.025" units="cm"/>
    </inkml:brush>
  </inkml:definitions>
  <inkml:trace contextRef="#ctx0" brushRef="#br0">26 46 3908,'0'0'18887,"-5"-3"-18273,-12-9-214,13 9-256,37 25 246,-32-21-357,1 0 1,0-1-1,-1 1 1,1-1-1,0 1 0,0-1 1,0 0-1,-1 0 0,1 0 1,0 0-1,0 0 0,0 0 1,-1 0-1,1-1 1,3 0-1,-4 1 5,-1-1-1,1 1 1,-1 0 0,1-1-1,-1 1 1,1-1 0,-1 1 0,1-1-1,-1 1 1,1-1 0,-1 1-1,0-1 1,1 1 0,-1-1-1,0 1 1,0-1 0,1 0 0,-1 1-1,0-1 1,0 1 0,0-1-1,0 0 1,0 1 0,0-1-1,0 0 1,0 1 0,0-1 0,0 0-1,0 1 1,0-1 0,0 1-1,0-1 1,-1 0 0,1 1-1,0-1 1,0 1 0,-1-1 0,1 1-1,0-1 1,-1 0 0,1 1-1,-1 0 1,1-1 0,0 1-1,-1-1 1,1 1 0,-2-1 0,2 0 5,-1 0-1,0 0 1,0 0 0,1 1 0,-1-1 0,0 0 0,0 0 0,0 1 0,0-1 0,0 1 0,0-1 0,0 1 0,0-1 0,0 1 0,0-1 0,0 1 0,0 0 0,0 0 0,0 0 0,0-1 0,-1 1 0,1 0-1,0 0 1,0 0 0,0 1 0,0-1 0,0 0 0,0 0 0,0 1 0,0-1 0,0 0 0,-1 1 0,1-1 0,-1 2 0,1-1-5,-1 0-1,1 0 1,-1 1 0,1-1 0,0 0-1,-1 1 1,1-1 0,0 1-1,0-1 1,0 1 0,0 0 0,0-1-1,1 1 1,-1 0 0,0-1-1,1 1 1,-1 0 0,1 0 0,0 0-1,-1 2 1,2-3-26,-1-1 0,1 1 0,-1-1-1,1 1 1,-1-1 0,1 1 0,-1-1 0,1 1 0,0-1 0,-1 1-1,1-1 1,0 0 0,-1 1 0,1-1 0,0 0 0,-1 0 0,1 0-1,0 1 1,-1-1 0,1 0 0,0 0 0,0 0 0,-1 0-1,1 0 1,0 0 0,0 0 0,-1-1 0,1 1 0,0 0 0,-1 0-1,1 0 1,0-1 0,-1 1 0,1 0 0,0-1 0,0 0 0,28-11 211,-27 11-199,-1-1 0,1 0 1,0 0-1,0 0 0,-1 0 0,1 0 0,-1 0 0,0 0 1,0-1-1,0 1 0,0 0 0,0-1 0,0 1 1,0-1-1,-1 1 0,1-5 0,-2 7-12,1-1-1,-1 1 1,1-1-1,-1 1 1,1 0-1,-1-1 1,1 1-1,-1 0 1,1 0-1,-1-1 1,0 1 0,1 0-1,-1 0 1,0 0-1,1 0 1,-1 0-1,0 0 1,1 0-1,-1 0 1,0 0-1,1 0 1,-1 0-1,1 0 1,-1 0 0,0 0-1,1 1 1,-1-1-1,0 0 1,1 0-1,-1 1 1,0 0-1,-22 9 159,23-10-155,-1 0-1,1 1 0,0-1 0,-1 0 0,1 1 1,0-1-1,-1 0 0,1 1 0,0-1 1,-1 1-1,1-1 0,0 1 0,0-1 1,0 0-1,-1 1 0,1-1 0,0 1 1,0-1-1,0 1 0,0-1 0,0 1 0,0-1 1,0 1-1,0-1 0,0 1 0,0-1 1,0 1-1,0-1 0,0 1 0,0-1 1,1 1-1,-1-1 0,0 1 0,17 0 266,23-13-440,-40 12-273,-1 5-314,0 0 0,-1-1 0,0 1 0,0 0-1,0-1 1,-1 1 0,1-1 0,-7 8 0,6-7-1316,-1 1-2843</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19.923"/>
    </inkml:context>
    <inkml:brush xml:id="br0">
      <inkml:brushProperty name="width" value="0.025" units="cm"/>
      <inkml:brushProperty name="height" value="0.025" units="cm"/>
    </inkml:brush>
  </inkml:definitions>
  <inkml:trace contextRef="#ctx0" brushRef="#br0">0 24 5189,'0'0'17200,"27"-23"-16976,-22 23-160,-1 0-96,-2 0 0,-2 10-32,0-6-1665,-8-4-3781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43.843"/>
    </inkml:context>
    <inkml:brush xml:id="br0">
      <inkml:brushProperty name="width" value="0.025" units="cm"/>
      <inkml:brushProperty name="height" value="0.025" units="cm"/>
    </inkml:brush>
  </inkml:definitions>
  <inkml:trace contextRef="#ctx0" brushRef="#br0">1 18 5221,'0'0'11627,"51"-7"-16336,-35 1 1122,-4 1-160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44.513"/>
    </inkml:context>
    <inkml:brush xml:id="br0">
      <inkml:brushProperty name="width" value="0.025" units="cm"/>
      <inkml:brushProperty name="height" value="0.025" units="cm"/>
    </inkml:brush>
  </inkml:definitions>
  <inkml:trace contextRef="#ctx0" brushRef="#br0">0 1 2691,'0'0'7959,"3"4"-2412,17 17-4624,-14-18-952,0 0 0,0-1 0,0 0 0,1 1-1,-1-2 1,1 1 0,-1-1 0,1 0 0,9 0 0,69-3-2938,-37 0 561,76 1 1078,101 1-3835,-210 1 3994,0 4-769</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7:49.368"/>
    </inkml:context>
    <inkml:brush xml:id="br0">
      <inkml:brushProperty name="width" value="0.025" units="cm"/>
      <inkml:brushProperty name="height" value="0.025" units="cm"/>
    </inkml:brush>
  </inkml:definitions>
  <inkml:trace contextRef="#ctx0" brushRef="#br0">175 0 18642,'0'0'2188,"-2"13"-74,-62 610 5050,62-602-7185,1 1-163,-1 0 1,-1-1-1,-1 0 1,-8 24-1,4-35-1146,1-15-150,-1-21-210,-42-247-4590,43 214 6642,2-1 0,5-98-1,1 149-164,0 0-1,0 0 1,1 0-1,0 1 1,1-1-1,-1 1 1,2 0-1,-1 0 0,1 0 1,1 0-1,-1 0 1,1 1-1,0 0 1,1 0-1,0 0 1,0 1-1,0 0 1,11-8-1,-5 7-34,-1 0 0,1 0 0,0 1-1,0 1 1,1 0 0,-1 1 0,1 1 0,0-1 0,0 2-1,0 0 1,22 0 0,-16 1-103,0 1 0,0 1 1,0 0-1,-1 2 0,1 0 0,0 1 0,19 7 0,-34-10 51,0 1-1,0 0 0,0 0 1,0 0-1,0 0 0,0 0 1,0 1-1,-1 0 0,1 0 1,-1 0-1,0 0 0,0 0 1,0 1-1,0-1 0,-1 1 1,1 0-1,-1 0 0,0 0 1,0 0-1,0 0 0,-1 0 1,0 1-1,1-1 1,-1 0-1,-1 1 0,1-1 1,-1 1-1,0-1 0,0 1 1,0-1-1,0 1 0,-1-1 1,0 1-1,0-1 0,-2 8 1,-1-4 34,1 1 0,-1-1 0,0 0 0,-1 0 0,0 0 0,0-1 0,-1 0 0,0 0 0,0 0 0,-1-1 0,0 1 0,-13 8 0,4-4 123,-1 0 0,0-1 1,0-1-1,-36 14 0,44-20-267,0 0 0,0-1 0,0 0 0,0 0 0,-1-1 0,1 0 0,-11 0 0,18-1 0,0-1 0,0 1 0,0 0 0,0-1 0,0 1 0,0-1 0,0 0 0,0 1 0,0-1 0,1 0 0,-1 0 0,0 0 0,0-1 0,1 1 0,-1 0 0,1-1 0,-1 1 0,1-1 0,0 1 0,-1-1 0,1 1 0,0-1 0,0 0 0,0 0 0,0 0 0,1 1 0,-1-1 0,0 0 0,1 0 0,-1 0 0,1 0 0,0 0 0,0 0 0,0 0 0,0 0 0,0-4 0,0 1-386,0 0 0,1 0 1,-1 0-1,1 0 0,0 1 0,1-1 0,-1 0 1,1 1-1,0-1 0,0 1 0,4-7 0,-2 5-1016,1 1-1,-1-1 1,1 1-1,0 0 1,1 1-1,-1-1 1,11-6-1,22-10-15162</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6:44.964"/>
    </inkml:context>
    <inkml:brush xml:id="br0">
      <inkml:brushProperty name="width" value="0.025" units="cm"/>
      <inkml:brushProperty name="height" value="0.025" units="cm"/>
    </inkml:brush>
  </inkml:definitions>
  <inkml:trace contextRef="#ctx0" brushRef="#br0">1 4 8488,'0'0'9588,"10"-1"-8868,238-1 604,-247 2-1302,-1 0 0,0-1 0,1 1 0,-1 0 0,0 0 0,1 0 0,-1 0-1,1 0 1,-1 0 0,0 0 0,1 0 0,-1 0 0,1 0 0,-1 0 0,0 0 0,1 1-1,-1-1 1,1 0 0,-1 0 0,0 0 0,1 0 0,-1 1 0,0-1 0,1 0 0,-1 0-1,0 1 1,0-1 0,1 0 0,-1 1 0,0-1 0,0 0 0,1 1 0,-1-1 0,0 0-1,0 1 1,0-1 0,0 0 0,1 1 0,-1-1 0,0 1 0,0 0 0,-11 16 1035,-22 12 490,16-17-1019,-58 37 2490,23-26-4322,46-23-3901</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40.002"/>
    </inkml:context>
    <inkml:brush xml:id="br0">
      <inkml:brushProperty name="width" value="0.025" units="cm"/>
      <inkml:brushProperty name="height" value="0.025" units="cm"/>
    </inkml:brush>
  </inkml:definitions>
  <inkml:trace contextRef="#ctx0" brushRef="#br0">9 290 2819,'-9'8'22020,"9"-10"-20667,3-2-3688,1 1 2381,-1 0 1,0 0-1,1 0 0,0 0 0,-1 1 0,1 0 1,0 0-1,0 0 0,6-2 0,-5 2 43,0 0 0,0-1 0,0 0-1,0 1 1,0-2 0,4-3 0,34-12 12,-40 16-45,0 0-1,0 1 1,0-1-1,0 1 1,1-1-1,-1 1 1,1 0-1,-1 1 0,1-1 1,0 0-1,0 1 1,-1 0-1,1 0 1,0 0-1,0 0 1,0 1-1,8-1 1,-8 1-30,0-1 1,-1 0-1,1 0 1,0-1-1,0 1 1,-1-1 0,1 0-1,-1 0 1,4-3-1,24-10-8,42-20 163,39-6 502,1-10-608,-80 32 43,-32 17-1310,-1-5-10322,0 3 4911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40.496"/>
    </inkml:context>
    <inkml:brush xml:id="br0">
      <inkml:brushProperty name="width" value="0.025" units="cm"/>
      <inkml:brushProperty name="height" value="0.025" units="cm"/>
    </inkml:brush>
  </inkml:definitions>
  <inkml:trace contextRef="#ctx0" brushRef="#br0">0 11 7207,'9'0'8649,"9"0"-728,6 0-4470,69-5-5609,-56 1 3871,-37 3-1691,1 1-1,-1 0 1,0 0 0,1 0 0,-1 0 0,1 0 0,-1 0 0,1 0 0,-1 0 0,1 0-1,-1 0 1,1 0 0,-1 0 0,1 0 0,-1 0 0,0 1 0,1-1 0,-1 0 0,1 0-1,-1 0 1,1 1 0,-1-1 0,0 0 0,1 0 0,-1 1 0,0-1 0,1 0 0,-1 1 0,0-1-1,1 1 1,-1-1 0,0 0 0,0 1 0,0-1 0,1 1 0,-1-1 0,0 1 0,0-1-1,0 0 1,0 2 0,-4 26 503,1-19-391,0 0 0,-1-1 0,-1 1 0,-6 10 0,8-15-270,-25 25-884,17-24-2407,-2-3-3286,2-2-5901</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45.611"/>
    </inkml:context>
    <inkml:brush xml:id="br0">
      <inkml:brushProperty name="width" value="0.025" units="cm"/>
      <inkml:brushProperty name="height" value="0.025" units="cm"/>
    </inkml:brush>
  </inkml:definitions>
  <inkml:trace contextRef="#ctx0" brushRef="#br0">38 79 4869,'0'0'20152,"8"5"-18346,-5-6 1892,-3 0-3648,0 0 1,0-1-1,1 1 1,-1 0 0,0 0-1,0 0 1,-1-1-1,1 1 1,0 0-1,0 0 1,-1 0-1,1 0 1,0-1-1,-1 1 1,1 0-1,-1 0 1,1 0-1,-1 0 1,0 0 0,0 0-1,1 0 1,-1 1-1,0-1 1,0 0-1,0 0 1,0 0-1,0 1 1,0-1-1,0 1 1,0-1-1,0 0 1,0 1-1,0 0 1,0-1 0,-2 1-1,2 0-45,-1 0 1,1 1-1,0-1 1,-1 1-1,1 0 0,0-1 1,-1 1-1,1 0 1,0 0-1,0 0 0,0-1 1,0 1-1,0 0 0,0 1 1,0-1-1,0 0 1,0 0-1,1 0 0,-1 0 1,0 1-1,1-1 0,-1 0 1,1 1-1,-1-1 1,1 1-1,0-1 0,-1 0 1,1 1-1,0-1 0,0 3 1,-1 65 90,5-63-71,5-13 30,5-11 25,-10 7-80,0 0 0,-1 0 0,0-1 0,-1 1 0,-1-1 0,0 1 0,0-1 0,-1 0 0,-1-13 0,1 25 0,0 0 0,0 0 0,0 0 0,0 0 0,0 0 0,0 0 0,0 0 0,0 0 0,0-1 0,0 1 0,0 0 0,0 0 0,0 0 0,0 0 0,0 0 0,0 0 0,0 0 0,0 0 0,0-1 0,0 1 0,0 0 0,0 0 0,0 0 0,0 0 0,-1 0 0,1 0 0,0 0 0,0 0 0,0 0 0,0 0 0,0-1 0,0 1 0,0 0 0,0 0 0,0 0 0,0 0 0,-1 0 0,1 0 0,0 0 0,0 0 0,0 0 0,0 0 0,0 0 0,0 0 0,0 0 0,0 0 0,-1 0 0,1 0 0,0 0 0,0 0 0,0 0 0,0 0 0,0 0 0,0 0 0,0 0 0,0 0 0,-1 0 0,1 0 0,0 0 0,0 0 0,0 1 0,0-1 0,0 0 0,0 0 0,-7 10 0,-2 11 0,0 57 0,8-38 0,4-60 0,7-79 0,-19 140 0,6-33 0,0 0 0,1 0 0,1 0 0,-1 0 0,0 9 0,18-148 0,-24 185 0,5-40 0,1 1 0,0-1 0,1 1 0,0 0 0,3 18 0,6-47-2642,-1-8-3909</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47.320"/>
    </inkml:context>
    <inkml:brush xml:id="br0">
      <inkml:brushProperty name="width" value="0.025" units="cm"/>
      <inkml:brushProperty name="height" value="0.025" units="cm"/>
    </inkml:brush>
  </inkml:definitions>
  <inkml:trace contextRef="#ctx0" brushRef="#br0">82 0 4388,'0'0'15311,"-7"10"-14382,2-10-481,2 0-384,-5 0-352,-2 0-1282,-2 1-768,-6 1-1025,0-2-2146</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47.663"/>
    </inkml:context>
    <inkml:brush xml:id="br0">
      <inkml:brushProperty name="width" value="0.025" units="cm"/>
      <inkml:brushProperty name="height" value="0.025" units="cm"/>
    </inkml:brush>
  </inkml:definitions>
  <inkml:trace contextRef="#ctx0" brushRef="#br0">1216 1 12812,'0'0'2114,"-57"19"-1409,29-10 192,-2-5-97,1 0-351,1-1 31,2 0-448,-4 1-672,1 5 255,-1 3-223,-1-2 191,-5 3-1024,-2-3-1858,-1-3-3011</inkml:trace>
  <inkml:trace contextRef="#ctx0" brushRef="#br0" timeOffset="1">436 85 8520,'0'0'2883,"-73"0"-2659,36 9-224,-1 2 128,0-3-32,1-3 64,-1-4-32,-3-1-95,-2 0-322,-1 0-1216,-3-6-5029</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51.934"/>
    </inkml:context>
    <inkml:brush xml:id="br0">
      <inkml:brushProperty name="width" value="0.025" units="cm"/>
      <inkml:brushProperty name="height" value="0.025" units="cm"/>
    </inkml:brush>
  </inkml:definitions>
  <inkml:trace contextRef="#ctx0" brushRef="#br0">0 0 5029,'0'0'14958,"19"52"-13933,-19-30-545,2 6-287,-2 1-129,0 0-64,3 1 0,-3-1-769,1-3-1121,-1-3-800,2-5-898,-2-2-1216</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7:52.293"/>
    </inkml:context>
    <inkml:brush xml:id="br0">
      <inkml:brushProperty name="width" value="0.025" units="cm"/>
      <inkml:brushProperty name="height" value="0.025" units="cm"/>
    </inkml:brush>
  </inkml:definitions>
  <inkml:trace contextRef="#ctx0" brushRef="#br0">25 0 9417,'0'0'2082,"-12"72"-481,8-37-383,2-2-642,-1-6-480,1-5-96,2 0-1441,-1-5-2083</inkml:trace>
  <inkml:trace contextRef="#ctx0" brushRef="#br0" timeOffset="1">9 635 5894,'0'0'2626,"0"64"-512,0-33-993,0 3-416,0 0-545,0-2-160,0 2-993,3-3-2402</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43.076"/>
    </inkml:context>
    <inkml:brush xml:id="br0">
      <inkml:brushProperty name="width" value="0.025" units="cm"/>
      <inkml:brushProperty name="height" value="0.025" units="cm"/>
    </inkml:brush>
  </inkml:definitions>
  <inkml:trace contextRef="#ctx0" brushRef="#br0">1 1 1473,'0'0'91,"1"1"0,-1-1 0,0 1 0,0-1 0,1 1 0,-1-1 0,0 1 0,0 0 0,0-1 0,1 1 0,-1 0 0,0-1 0,0 1 0,0-1 0,0 1 0,0 0 0,0-1 0,-1 1 0,1-1 0,0 1 0,0 0 0,0-1 0,-1 2 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43.421"/>
    </inkml:context>
    <inkml:brush xml:id="br0">
      <inkml:brushProperty name="width" value="0.025" units="cm"/>
      <inkml:brushProperty name="height" value="0.025" units="cm"/>
    </inkml:brush>
  </inkml:definitions>
  <inkml:trace contextRef="#ctx0" brushRef="#br0">1 125 4164,'5'-37'6557,"-6"-4"-7563,0 11-3424,1 13 1195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7:49.775"/>
    </inkml:context>
    <inkml:brush xml:id="br0">
      <inkml:brushProperty name="width" value="0.025" units="cm"/>
      <inkml:brushProperty name="height" value="0.025" units="cm"/>
    </inkml:brush>
  </inkml:definitions>
  <inkml:trace contextRef="#ctx0" brushRef="#br0">183 0 8872,'7'9'3855,"37"43"341,-12-14-684,53 81 1,-76-103-3188,0 0 0,-1 0 0,-1 1 0,-1 0 1,0 0-1,-2 1 0,0-1 0,0 1 0,0 24 0,-3-16 223,-2 0 0,0 1 0,-2-1 0,-1 0 1,-1 0-1,-15 46 0,11-47-455,-2-1 1,0 0-1,-2-1 1,0 0 0,-2-1-1,0-1 1,-2 0-1,0-1 1,-1 0-1,-1-2 1,-25 19-1,30-27-714,0 0-1,-1 0 0,-25 11 1,32-17-1450,-1-1 1,0 0-1,-1-1 1,-14 3 0,-9-3-14880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43.809"/>
    </inkml:context>
    <inkml:brush xml:id="br0">
      <inkml:brushProperty name="width" value="0.025" units="cm"/>
      <inkml:brushProperty name="height" value="0.025" units="cm"/>
    </inkml:brush>
  </inkml:definitions>
  <inkml:trace contextRef="#ctx0" brushRef="#br0">21 703 2370,'0'0'8232,"0"-34"-8168,0 25-32,0-2-32,0-1-224,1-1-417,1-1-127,-1-2-706,-1-2-512,0 2-1473</inkml:trace>
  <inkml:trace contextRef="#ctx0" brushRef="#br0" timeOffset="1">28 451 192,'0'0'7623,"0"-55"-6982,0 44-225,0 4-352,0-1-384,0-1-2050,0 0-1762</inkml:trace>
  <inkml:trace contextRef="#ctx0" brushRef="#br0" timeOffset="2">9 136 4356,'0'0'3235,"-9"-59"-3011,9 44-63,0 1-129,0-1-321,0-2-1408,0 2-481</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44.155"/>
    </inkml:context>
    <inkml:brush xml:id="br0">
      <inkml:brushProperty name="width" value="0.025" units="cm"/>
      <inkml:brushProperty name="height" value="0.025" units="cm"/>
    </inkml:brush>
  </inkml:definitions>
  <inkml:trace contextRef="#ctx0" brushRef="#br0">8 354 6086,'0'0'4548,"-7"-53"-4228,7 38-256,0 0-64,0-2-320,0 3-545,0-1-608,0 2-1154,2 1-1376</inkml:trace>
  <inkml:trace contextRef="#ctx0" brushRef="#br0" timeOffset="1">18 97 4548,'0'0'9001,"-4"-57"-8969,1 39-897,-2-3-4644</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47.305"/>
    </inkml:context>
    <inkml:brush xml:id="br0">
      <inkml:brushProperty name="width" value="0.025" units="cm"/>
      <inkml:brushProperty name="height" value="0.025" units="cm"/>
    </inkml:brush>
  </inkml:definitions>
  <inkml:trace contextRef="#ctx0" brushRef="#br0">61 87 5349,'0'0'-128,"27"-63"-3620</inkml:trace>
  <inkml:trace contextRef="#ctx0" brushRef="#br0" timeOffset="1">90 2 1922,'0'-1'4068,"-6"1"-3620,-3 16-736,0 3-1346,0 7-31,-3-1 864,-2 5-32,-1-6-384,-1-1 1217</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38:48.333"/>
    </inkml:context>
    <inkml:brush xml:id="br0">
      <inkml:brushProperty name="width" value="0.025" units="cm"/>
      <inkml:brushProperty name="height" value="0.025" units="cm"/>
    </inkml:brush>
  </inkml:definitions>
  <inkml:trace contextRef="#ctx0" brushRef="#br0">81 80 6342,'0'0'6796,"-7"0"-6086,4-1-736,1 1 191,0 0 0,0 0 0,0 0 0,0 0 0,0 0 0,0 0 0,0 0 0,0 1 0,0-1 0,0 1-1,0 0 1,0-1 0,-3 3 0,4-2 117,0-1 0,0 1 0,1 0 0,-1 0 0,0 0 0,0 1 0,1-1 0,-1 0 0,0 0 0,1 0 0,-1 0 0,1 1 0,0-1 0,-1 0 0,1 0 0,0 1 0,0-1 0,0 0 0,0 1 0,0 1 747,-6-34 888,-10-3-537,16 34-1370,0 0 0,0 0 0,0 0 0,0 0 0,0 0 0,-1 0 0,1 0 0,0 0 1,0 0-1,0 0 0,0 0 0,0 0 0,0 0 0,-1-1 0,1 1 0,0 0 0,0 0 0,0 0 0,0 0 1,0 0-1,0 0 0,-1 0 0,1 1 0,0-1 0,0 0 0,0 0 0,0 0 0,0 0 0,-1 0 0,1 0 1,0 0-1,0 0 0,0 0 0,0 0 0,0 0 0,0 0 0,0 0 0,0 1 0,-1-1 0,1 0 0,0 0 0,0 0 1,0 0-1,0 0 0,0 0 0,0 0 0,0 1 0,0-1 0,0 0 0,0 0 0,0 0 0,0 0 0,0 0 1,0 1-1,0-1 0,0 0 0,-2 23 63,2-20-60,0-1 0,0 1 1,0-1-1,0 1 0,1-1 0,-1 1 0,1-1 0,0 0 0,0 1 0,0-1 0,0 0 0,0 0 0,3 5 0,-4-7-9,0 0 0,1 1-1,-1-1 1,1 0 0,-1 0 0,0 1-1,1-1 1,-1 0 0,0 0 0,1 0-1,-1 1 1,1-1 0,-1 0 0,1 0-1,-1 0 1,1 0 0,-1 0 0,0 0-1,1 0 1,-1 0 0,1 0 0,-1 0-1,1 0 1,-1 0 0,1 0-1,-1 0 1,0-1 0,1 1 0,15-18 126,9-41 208,-13 30 702,-18 68-411,-10 64 7,22-131-562,0 1 1,2 0 0,15-39-1,-25 143-191,0-69 143,-5 33 214,-4 75 1,12-123-194,0 1-1,1 0 0,-1 0 1,1 0-1,1 0 0,4-10 1,4-9 7,21-106 202,-39 150-285,-10 23 46,-21 86 1,75-264 188,-17 74-252,-33 102-9,-1 0 1,-2 0-1,-32 58 0,48-98 57,0 0 1,0 0-1,0 1 0,-1-1 1,1 0-1,0 1 0,0-1 0,0 0 1,0 0-1,0 1 0,0-1 1,-1 0-1,1 0 0,0 0 0,0 1 1,0-1-1,-1 0 0,1 0 1,0 0-1,0 1 0,-1-1 1,1 0-1,0 0 0,0 0 0,-1 0 1,1 0-1,0 0 0,0 0 1,-1 0-1,1 1 0,0-1 0,-1 0 1,1 0-1,0 0 0,0 0 1,-1 0-1,1-1 0,0 1 0,-1 0 1,1 0-1,0 0 0,-1 0 1,-2-15 143,3-32 90,1 41-226,16-145-373,-24 155 289,-1 10-7,2 1 46,1 0 0,1 0-1,0 0 1,1 1 0,0 0-1,1-1 1,1 27-1,1-41-8,0-1-1,0 1 0,0 0 0,0-1 0,0 1 0,0-1 0,0 1 0,0-1 0,0 1 0,0 0 0,0-1 0,0 1 0,0-1 0,1 1 1,-1-1-1,0 1 0,0-1 0,1 1 0,-1-1 0,0 1 0,1-1 0,-1 1 0,0-1 0,1 0 0,-1 1 0,1-1 0,-1 1 0,1-1 1,-1 0-1,1 0 0,-1 1 0,1-1 0,-1 0 0,1 0 0,-1 0 0,1 1 0,-1-1 0,1 0 0,-1 0 0,1 0 0,0 0 0,-1 0 1,1 0-1,-1 0 0,1 0 0,-1 0 0,1 0 0,-1-1 0,1 1 0,0 0 0,-1 0 0,1-1 0,-1 1 0,1 0 0,-1 0 0,1-1 1,0 0-1,1 0-396,0-1-1,1 1 1,-1-1 0,0 0 0,0 0 0,0 0 0,0 0 0,0 0 0,0-1 0,2-3 0,7-25-5512</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09.455"/>
    </inkml:context>
    <inkml:brush xml:id="br0">
      <inkml:brushProperty name="width" value="0.025" units="cm"/>
      <inkml:brushProperty name="height" value="0.025" units="cm"/>
    </inkml:brush>
  </inkml:definitions>
  <inkml:trace contextRef="#ctx0" brushRef="#br0">647 428 4676,'4'6'21557,"-1"-11"-19870,3-7-1309,-6 8 4032,-5 4-4402,0-2-1,0 1 0,0-1 1,0 1-1,1-1 0,-1-1 1,0 1-1,1-1 0,-7-4 1,-39-32-23,16 5 15,-2 1 0,-1 3 0,-1 0 0,-2 3 0,-76-40 0,113 65 0,-25-11 0,-1 1 0,0 2 0,-35-9 0,7-1 0,74 30 0,-1 1 0,0 1 0,0 0 0,-1 1 0,-1 1 0,16 19 0,-13-14 0,1-1 0,1-1 0,23 17 0,-16-21 0,-18-13 0,-14-11 0,-33-32 0,-2 2 0,-2 2 0,-2 2 0,-79-52 0,131 105 0,12 9 0,7-3 0,1-2 0,52 32 0,0-1 0,-99-63-3331,11 7 641,0 1-1,0 0 0,-1 0 1,1 1-1,-17-3 1,17 5-5222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09.937"/>
    </inkml:context>
    <inkml:brush xml:id="br0">
      <inkml:brushProperty name="width" value="0.025" units="cm"/>
      <inkml:brushProperty name="height" value="0.025" units="cm"/>
    </inkml:brush>
  </inkml:definitions>
  <inkml:trace contextRef="#ctx0" brushRef="#br0">160 353 8296,'-1'27'13645,"1"-26"-13313,0-1 1,0 1-1,0-1 0,0 1 1,0-1-1,0 1 0,1-1 1,-1 1-1,0-1 1,0 1-1,0-1 0,1 1 1,-1-1-1,0 0 1,1 1-1,-1-1 0,0 1 1,1-1-1,-1 0 0,1 1 1,-1-1-1,1 0 1,-1 1-1,0-1 0,2 0 1,10-4 1851,-11 1-2184,0-1 0,-1 0 0,1 1 0,-1-1 0,0 0 0,1 1 0,-2-1 0,1 0 0,-1-4 0,0 0 0,0-2 0,0 1 0,-1 0 0,0 0 0,-1 0 0,0 0 0,0 0 0,-9-14 0,-37-59 0,44 75 0,-6-10 0,-5-9 0,-1 1 0,-37-41 0,59 65 0,0 0 0,0 0 0,1 1 0,-1-1 0,0 1 0,1 0 0,8 2 0,55 12 0,-32-6 0,1-1 0,73 4 0,-110-11-108,1 0 0,-1 0 0,0 0 0,0 0-1,0 0 1,1 0 0,-1-1 0,0 1 0,0 0 0,0-1 0,0 1 0,0-1 0,0 1 0,0-1-1,0 1 1,0-1 0,0 0 0,0 1 0,0-1 0,1-1 0,6-25-8272,-6-3-7011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24.642"/>
    </inkml:context>
    <inkml:brush xml:id="br0">
      <inkml:brushProperty name="width" value="0.025" units="cm"/>
      <inkml:brushProperty name="height" value="0.025" units="cm"/>
    </inkml:brush>
  </inkml:definitions>
  <inkml:trace contextRef="#ctx0" brushRef="#br0">0 0 8008,'0'0'11851,"51"18"-10826,-23-13-385,9 0-415,4 0-161,5 0-32,2-1-289,3 1-736,0-1-1217,-1-3-736,-1-1-354,-3 0-63,0 0-1730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24.989"/>
    </inkml:context>
    <inkml:brush xml:id="br0">
      <inkml:brushProperty name="width" value="0.025" units="cm"/>
      <inkml:brushProperty name="height" value="0.025" units="cm"/>
    </inkml:brush>
  </inkml:definitions>
  <inkml:trace contextRef="#ctx0" brushRef="#br0">1 8 6822,'0'0'3268,"68"0"-226,-37 0-447,1 0-353,1 0-64,2 3-640,5-2-706,4-1-640,8 0-159,6 0-98,5 0-1056,3 0-1249,-1-4-1666,1-3-2242</inkml:trace>
  <inkml:trace contextRef="#ctx0" brushRef="#br0" timeOffset="1">1146 0 5541,'0'0'3139,"87"8"32,-40-8-1793,3 2-1058,2 0-256,6 1-416,0-1-1282,3 2-1409,0-2-1729</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25.325"/>
    </inkml:context>
    <inkml:brush xml:id="br0">
      <inkml:brushProperty name="width" value="0.025" units="cm"/>
      <inkml:brushProperty name="height" value="0.025" units="cm"/>
    </inkml:brush>
  </inkml:definitions>
  <inkml:trace contextRef="#ctx0" brushRef="#br0">1 52 2146,'15'0'2466,"290"-14"4949,-209 3-4872,-8 0-1944,-1 3 0,1 4-1,116 9 1,-146 7 1878,16 3 2648,-68-15-5051,-1 1 0,0-1 0,1-1 0,-1 1 0,1-1 0,7-2 0,2-7-2401,3-11-2846</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26.460"/>
    </inkml:context>
    <inkml:brush xml:id="br0">
      <inkml:brushProperty name="width" value="0.025" units="cm"/>
      <inkml:brushProperty name="height" value="0.025" units="cm"/>
    </inkml:brush>
  </inkml:definitions>
  <inkml:trace contextRef="#ctx0" brushRef="#br0">54 21 2787,'0'0'13292,"0"9"-11167,-5 112 5503,2-14-4334,-21 128 0,9-366-2947,15 123-347,-2-26 0,2 1 0,1 0 0,1 0 0,14-64 0,-15 90 0,1 1 0,0 0 0,0-1 0,0 1 0,1 0 0,0 0 0,0 0 0,1 1 0,0-1 0,0 1 0,0 0 0,0 0 0,1 0 0,0 1 0,0-1 0,0 1 0,1 0 0,-1 1 0,1 0 0,0-1 0,0 2 0,0-1 0,0 1 0,0 0 0,1 0 0,-1 0 0,1 1 0,-1 0 0,1 0 0,-1 1 0,13 1 0,-15-1 0,1 1 0,-1 0 0,1 0 0,-1 1 0,0 0 0,1-1 0,-1 1 0,0 1 0,0-1 0,-1 0 0,1 1 0,0 0 0,-1 0 0,0 0 0,1 0 0,-1 1 0,0-1 0,-1 1 0,1 0 0,-1 0 0,0 0 0,3 6 0,-3-7 0,-1 0 0,1 0 0,-1 0 0,0 0 0,0 0 0,-1 1 0,1-1 0,-1 0 0,1 0 0,-1 0 0,0 1 0,0-1 0,-1 0 0,1 1 0,-1-1 0,1 0 0,-1 0 0,0 0 0,0 0 0,0 0 0,-1 0 0,1 0 0,-1 0 0,1 0 0,-1 0 0,0-1 0,0 1 0,-1-1 0,1 0 0,0 1 0,-1-1 0,-2 2 0,-5 2 0,0-1 0,0 0 0,-1-1 0,1 0 0,-1 0 0,0-1 0,-20 3 0,-2-2 0,-46-2 0,77-2 4,0 0 0,0 0 0,0 0 0,0-1 0,0 1 1,0-1-1,1 1 0,-1-1 0,0 0 0,0 0 0,0 1 0,1-1 0,-1 0 0,-2-3 0,2-5-65,17 0-185,53-4-6742,-39 8 2056,15-2-4362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7:50.506"/>
    </inkml:context>
    <inkml:brush xml:id="br0">
      <inkml:brushProperty name="width" value="0.025" units="cm"/>
      <inkml:brushProperty name="height" value="0.025" units="cm"/>
    </inkml:brush>
  </inkml:definitions>
  <inkml:trace contextRef="#ctx0" brushRef="#br0">19 1 11403,'0'0'7815,"-2"62"-5573,-3-33-640,-1 4-1,1 3-672,4 2-480,1-3-353,0-2-32,0-6-64,9-7 64,0-7-673,-2-7-864,1-6-1154,-4 0-1505</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26.976"/>
    </inkml:context>
    <inkml:brush xml:id="br0">
      <inkml:brushProperty name="width" value="0.025" units="cm"/>
      <inkml:brushProperty name="height" value="0.025" units="cm"/>
    </inkml:brush>
  </inkml:definitions>
  <inkml:trace contextRef="#ctx0" brushRef="#br0">28 11 5477,'0'0'23612,"12"-1"-22459,-8 0-878,44-6 1153,-45 6-1384,-1 1-1,1 0 0,-1 0 0,1 0 1,-1 0-1,1 0 0,-1 1 0,1-1 1,-1 1-1,1-1 0,-1 1 0,1 0 1,-1 0-1,0 0 0,1 0 0,-1 1 1,0-1-1,3 3 0,-4-2-43,0 1 0,1 0 0,-1-1 0,0 1 0,0 0 0,0 0 0,0 0 0,-1 0 0,1 0 0,-1 0 0,0 0 0,0 0 0,0 0 0,0 0 0,-1 0 0,1 0 0,-1 0 0,1 0 0,-1 0 0,0-1 0,0 1 0,0 0 0,-1 0 0,1-1 0,-3 4 0,-4 8 0,-1-1 0,-1 0 0,-14 15 0,20-24 0,-11 12 0,0-2 0,-27 19 0,31-24 0,64-4 0,197-10-1831,-228 2-7015,-6-4-8279</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36.554"/>
    </inkml:context>
    <inkml:brush xml:id="br0">
      <inkml:brushProperty name="width" value="0.025" units="cm"/>
      <inkml:brushProperty name="height" value="0.025" units="cm"/>
    </inkml:brush>
  </inkml:definitions>
  <inkml:trace contextRef="#ctx0" brushRef="#br0">1 84 4965,'0'0'8392,"1"-9"-5718,0 3-1967,5-29 961,-4 4 5726,1 28-3744,2 9-2796,5 10-735,42 108 710,-33-73-324,3-1 0,44 75 0,-64-121-505,1 0 0,0 0 0,-1 0 0,1 0 0,1-1 0,-1 1 0,0-1 0,1 0 0,0 0 0,-1 0 0,1-1 0,0 1 0,1-1 0,-1 0 0,0 0 0,1-1 0,-1 1 0,1-1 0,6 1 0,-10-2-38,-1 0 1,0 0-1,1 0 1,-1 0-1,0-1 0,1 1 1,-1 0-1,0 0 1,0-1-1,1 1 1,-1 0-1,0 0 0,0-1 1,0 1-1,1 0 1,-1-1-1,0 1 0,0 0 1,0-1-1,0 1 1,0 0-1,0-1 1,0 1-1,0 0 0,1-1 1,-1 1-1,0-1 1,-1 1-1,1 0 0,0-1 1,0 1-1,0 0 1,0-1-1,0 1 0,0 0 1,0-1-1,0 1 1,-1 0-1,1-1 1,0 1-1,0 0 0,0 0 1,-1-1-1,1 1 1,0 0-1,0-1 0,-1 1 1,0 0-1,-10-18-3853,-40-22-8180,17 17 1112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36.925"/>
    </inkml:context>
    <inkml:brush xml:id="br0">
      <inkml:brushProperty name="width" value="0.025" units="cm"/>
      <inkml:brushProperty name="height" value="0.025" units="cm"/>
    </inkml:brush>
  </inkml:definitions>
  <inkml:trace contextRef="#ctx0" brushRef="#br0">0 405 7399,'0'0'20558,"10"6"-19031,-4-3-1340,1 1 130,0 0-1,0-1 1,1 1 0,-1-1 0,15 3 0,-20-6-274,1 1-1,-1-1 1,1 0 0,-1 1-1,1-2 1,-1 1 0,1 0 0,-1 0-1,1-1 1,-1 1 0,1-1-1,-1 0 1,0 0 0,1 0-1,-1 0 1,0 0 0,0 0-1,1 0 1,-1-1 0,0 0-1,0 1 1,-1-1 0,1 0-1,0 0 1,-1 1 0,1-1-1,1-3 1,3-6-43,-1 0 0,0 0 0,0 0 0,-1 0 0,-1-1 0,0 1 0,-1-1 0,3-23 0,-4-9 0,-3-47 0,2 76 0,-2-4 0,0 0 0,0 0 0,-2 1 0,0-1 0,-9-22 0,22 90 0,-2-32-274,2-1-1,0 0 1,1 0 0,0-1-1,1 0 1,1-1 0,0 0-1,16 13 1,-21-21-224,1 0-1,-1-1 1,1 0 0,-1 0 0,2-1-1,-1 0 1,0 0 0,1-1-1,-1 0 1,1-1 0,0 0-1,0 0 1,0-1 0,0 0 0,0 0-1,1-1 1,-1-1 0,14-1-1,0-5-17640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39.338"/>
    </inkml:context>
    <inkml:brush xml:id="br0">
      <inkml:brushProperty name="width" value="0.025" units="cm"/>
      <inkml:brushProperty name="height" value="0.025" units="cm"/>
    </inkml:brush>
  </inkml:definitions>
  <inkml:trace contextRef="#ctx0" brushRef="#br0">0 3422 6246,'0'0'12310,"11"-3"-11488,57-23 1146,-1-3-1,112-67 1,-147 78-1897,212-127 977,162-85-596,-227 145 368,44-19-304,230-147 0,-301 155 224,237-112-1,-361 196-577,657-311 883,-313 147-113,-145 71-717,467-232 15,-275 156-230,33-16 0,-83 20 0,84-44 0,167-91 0,-574 285-1718,-44 25 1392,0 1-1,0-1 0,-1 0 0,1 0 0,0 1 0,-1-1 1,0-1-1,1 1 0,-1 0 0,0 0 0,0 0 0,0-1 1,0 1-1,-1 0 0,1-1 0,-1 1 0,1-1 0,-1-3 1,0-13-11189</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40.057"/>
    </inkml:context>
    <inkml:brush xml:id="br0">
      <inkml:brushProperty name="width" value="0.025" units="cm"/>
      <inkml:brushProperty name="height" value="0.025" units="cm"/>
    </inkml:brush>
  </inkml:definitions>
  <inkml:trace contextRef="#ctx0" brushRef="#br0">194 16 8776,'27'-16'9907,"-27"16"-9787,0 0-1,0 0 0,0 0 1,1 0-1,-1 0 0,0 0 0,0 0 1,0 0-1,0 0 0,1 0 0,-1 0 1,0 0-1,0 0 0,0 0 1,1 0-1,-1 1 0,0-1 0,0 0 1,0 0-1,0 0 0,1 0 1,-1 0-1,0 0 0,0 0 0,0 1 1,0-1-1,0 0 0,0 0 1,1 0-1,-1 0 0,0 0 0,0 1 1,0-1-1,0 0 0,0 0 1,0 0-1,0 1 0,0-1 0,0 0 1,0 0-1,0 0 0,0 0 0,0 1 1,0-1-1,0 0 0,0 0 1,0 0-1,0 1 0,0-1 0,0 0 1,0 0-1,0 0 0,0 0 1,0 1-1,0-1 0,-1 0 0,1 0 1,0 0-1,-26 49 5876,12-26-6652,-60 100 1903,-36 71-971,155-295-19872,-27 49 7895</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40.416"/>
    </inkml:context>
    <inkml:brush xml:id="br0">
      <inkml:brushProperty name="width" value="0.025" units="cm"/>
      <inkml:brushProperty name="height" value="0.025" units="cm"/>
    </inkml:brush>
  </inkml:definitions>
  <inkml:trace contextRef="#ctx0" brushRef="#br0">130 1 16367,'0'0'5627,"1"8"-3000,1 33-655,2-1 1,10 44 0,-10-67-2146,1 1 1,1-1-1,1 0 1,0 0-1,1 0 0,1-1 1,17 23-1,-41-42-7242,-5-12 2210,-5-4-1820</inkml:trace>
  <inkml:trace contextRef="#ctx0" brushRef="#br0" timeOffset="1">0 195 12524,'0'0'11691,"48"-24"-10794,-12 14-513,7-1-288,-3-2-544,-3-2-3396,-3-3-3138</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40.759"/>
    </inkml:context>
    <inkml:brush xml:id="br0">
      <inkml:brushProperty name="width" value="0.025" units="cm"/>
      <inkml:brushProperty name="height" value="0.025" units="cm"/>
    </inkml:brush>
  </inkml:definitions>
  <inkml:trace contextRef="#ctx0" brushRef="#br0">156 1 18834,'0'0'7538,"-9"1"-5136,4 0-2309,0-1 0,0 1-1,0 1 1,0-1 0,1 1 0,-1 0 0,0 0-1,1 0 1,-1 1 0,1-1 0,0 1 0,0 0 0,0 1-1,0-1 1,1 0 0,-1 1 0,1 0 0,0 0-1,0 0 1,0 0 0,1 1 0,-1-1 0,1 1 0,0-1-1,0 1 1,1 0 0,-1 0 0,1 0 0,0 0-1,0 6 1,1-9-100,1-1 0,-1 1 0,1-1 0,-1 1 0,1-1 0,0 1 0,0-1 0,0 0 0,-1 1 0,1-1 0,0 0-1,0 0 1,1 0 0,-1 1 0,0-1 0,0-1 0,1 1 0,-1 0 0,0 0 0,1 0 0,-1-1 0,1 1 0,-1 0 0,0-1 0,1 0 0,0 1-1,-1-1 1,3 0 0,55 8-35,-45-7-31,18 1 17,-20-2 38,0 1 0,1 0 1,-1 1-1,0 0 0,-1 0 1,1 2-1,16 6 0,-27-10 25,0 1-1,0-1 0,0 1 0,0-1 1,0 1-1,0 0 0,0-1 0,-1 1 0,1 0 1,0 0-1,0 0 0,-1-1 0,1 1 1,0 0-1,-1 0 0,1 0 0,-1 0 0,1 0 1,-1 0-1,0 0 0,1 1 0,-1-1 1,0 0-1,0 0 0,0 0 0,0 0 0,0 2 1,-1 0 26,1 0 1,-1-1 0,0 1 0,0-1 0,-1 1 0,1-1 0,0 0 0,-1 0-1,0 1 1,1-1 0,-3 2 0,-6 6 169,-1-1 0,1-1 1,-17 11-1,5-4-173,0-1 0,-1 0 0,-1-2 0,0-1 0,0-1 0,-1-1 0,-31 7 0,55-16-44,1 0 1,0 0-1,-1 0 1,1 0-1,-1 1 1,1-1-1,-1 0 1,1 0-1,0 0 1,-1 0-1,1 0 1,-1 0-1,1 0 1,-1 0-1,1 0 1,-1-1-1,1 1 1,0 0-1,-1 0 1,1 0-1,-1 0 1,1-1-1,0 1 1,-1 0-1,1 0 1,0-1-1,-1 1 1,1 0-1,0 0 1,-1-1-1,1 1 1,0 0-1,-1-1 1,1 1-1,0-1 1,6-15-1340,22-15-3321,0 8-2517,2-1-3768</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41.211"/>
    </inkml:context>
    <inkml:brush xml:id="br0">
      <inkml:brushProperty name="width" value="0.025" units="cm"/>
      <inkml:brushProperty name="height" value="0.025" units="cm"/>
    </inkml:brush>
  </inkml:definitions>
  <inkml:trace contextRef="#ctx0" brushRef="#br0">0 0 15599,'0'0'16047,"35"50"-15695,-27-16-224,0 1-96,0-1-64,-6-9-2210,0-9-3491</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42.272"/>
    </inkml:context>
    <inkml:brush xml:id="br0">
      <inkml:brushProperty name="width" value="0.025" units="cm"/>
      <inkml:brushProperty name="height" value="0.025" units="cm"/>
    </inkml:brush>
  </inkml:definitions>
  <inkml:trace contextRef="#ctx0" brushRef="#br0">133 0 19795,'0'0'2589,"-4"9"-673,-8 13-909,5-10-689,1-1 1,0 1-1,1 0 0,0 0 1,0 1-1,-4 25 0,9-37-318,1 0 0,-1 0 0,0-1 0,1 1-1,-1 0 1,1 0 0,-1 0 0,1-1 0,0 1-1,-1 0 1,1-1 0,0 1 0,-1 0 0,1-1-1,0 1 1,0-1 0,0 1 0,-1-1 0,1 1-1,0-1 1,0 0 0,0 1 0,0-1 0,0 0-1,0 0 1,0 0 0,0 0 0,0 0 0,-1 0-1,1 0 1,2 0 0,40 0 99,-30-1-74,5 1-41,-5 0-40,0 0 1,0 0-1,0 1 0,0 1 0,-1 0 0,14 4 0,-22-5 55,-1 1 1,0-1 0,0 1-1,0 0 1,0 0 0,0 0-1,0 0 1,0 0 0,-1 1-1,1-1 1,-1 1 0,0 0-1,1 0 1,-1-1 0,-1 1-1,1 1 1,0-1 0,-1 0-1,1 0 1,-1 1 0,0-1-1,0 1 1,-1-1 0,1 1-1,-1-1 1,1 1 0,-1 5-1,-1-1 136,1-1-1,-1 1 0,-1 0 1,0 0-1,0 0 1,0-1-1,-1 1 0,0-1 1,0 1-1,-1-1 0,0 0 1,0-1-1,-1 1 0,0-1 1,0 0-1,0 0 0,-1 0 1,0-1-1,0 0 0,-10 7 1,4-3 111,0-2 0,-1 1 1,1-2-1,-1 0 0,0 0 1,-1-1-1,1-1 0,-1 0 0,0-1 1,-27 3-1,38-6-347,1 0-1,0 1 1,-1-1 0,1-1-1,0 1 1,-1 0 0,1-1-1,0 1 1,-1-1 0,1 0-1,0 1 1,0-1 0,0 0-1,0-1 1,0 1 0,0 0-1,0 0 1,0-1 0,0 1-1,0-1 1,1 0 0,-1 1-1,1-1 1,-1 0 0,-1-3 0,0-2-943,1 0 0,-1 0 0,1 0 0,0 0 0,1-1 0,-1 1 0,1-8 0,-3-41-13210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42.630"/>
    </inkml:context>
    <inkml:brush xml:id="br0">
      <inkml:brushProperty name="width" value="0.025" units="cm"/>
      <inkml:brushProperty name="height" value="0.025" units="cm"/>
    </inkml:brush>
  </inkml:definitions>
  <inkml:trace contextRef="#ctx0" brushRef="#br0">1 40 21652,'0'0'6791,"58"-12"-4229,-22 7-1441,1 1-480,2 0-641,4-1 0,-5 4-929,0-2-3139,-4-2-4516</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7:50.835"/>
    </inkml:context>
    <inkml:brush xml:id="br0">
      <inkml:brushProperty name="width" value="0.025" units="cm"/>
      <inkml:brushProperty name="height" value="0.025" units="cm"/>
    </inkml:brush>
  </inkml:definitions>
  <inkml:trace contextRef="#ctx0" brushRef="#br0">0 84 7303,'0'0'14478,"53"-8"-12717,-6 3-287,11 0-545,10 0-353,3-3-352,-1 3-96,-3-5-224,-10 0-2242,-7-2-4228,-9-3-11275</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42.989"/>
    </inkml:context>
    <inkml:brush xml:id="br0">
      <inkml:brushProperty name="width" value="0.025" units="cm"/>
      <inkml:brushProperty name="height" value="0.025" units="cm"/>
    </inkml:brush>
  </inkml:definitions>
  <inkml:trace contextRef="#ctx0" brushRef="#br0">215 1 20724,'0'0'4516,"17"72"-2114,1-41-1057,0 6-63,0 3-418,-3 8-447,-6 5-225,-6 10-32,-3 9 32,-4 6 193,-18 1-97,-11-1-288,-6-4 0,-9-6 0,-4-13-1249,-6-13-2467,1-18-5124</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50.219"/>
    </inkml:context>
    <inkml:brush xml:id="br0">
      <inkml:brushProperty name="width" value="0.025" units="cm"/>
      <inkml:brushProperty name="height" value="0.025" units="cm"/>
    </inkml:brush>
  </inkml:definitions>
  <inkml:trace contextRef="#ctx0" brushRef="#br0">2 211 8040,'0'0'15753,"-1"-8"-13954,0 3-1658,1 0-1,1 0 1,-1 0 0,1 0-1,0 0 1,0 0-1,0 0 1,1 1-1,-1-1 1,1 0 0,0 1-1,1-1 1,-1 1-1,1 0 1,0 0-1,0 0 1,0 0 0,1 0-1,-1 1 1,7-6-1,-5 4-111,0-1 0,0 1 0,1 0 0,-1 0-1,1 1 1,0 0 0,1 0 0,-1 0 0,1 1 0,0 0-1,-1 0 1,1 1 0,0-1 0,9 0 0,-15 3-26,-1 0 0,1 0 1,-1 0-1,1 0 0,-1 0 1,1 1-1,-1-1 0,1 0 1,-1 0-1,1 1 1,-1-1-1,0 0 0,1 1 1,-1-1-1,1 0 0,-1 1 1,0-1-1,1 0 0,-1 1 1,0-1-1,0 1 0,1-1 1,-1 1-1,0-1 0,0 1 1,0-1-1,1 1 0,-1-1 1,0 1-1,0-1 0,0 2 1,0 25 314,-11 24 447,-14 3-52,18-40-542,1 0-1,-1 0 0,2 1 1,0 0-1,-3 19 0,8-34-165,0 1 0,0-1 1,0 0-1,0 0 0,0 1 0,0-1 0,0 0 0,0 0 1,0 1-1,0-1 0,0 0 0,0 0 0,1 1 0,-1-1 0,0 0 1,0 0-1,0 0 0,0 1 0,0-1 0,1 0 0,-1 0 0,0 0 1,0 1-1,0-1 0,1 0 0,-1 0 0,0 0 0,0 0 0,1 0 1,-1 0-1,0 0 0,0 1 0,1-1 0,-1 0 0,0 0 1,0 0-1,1 0 0,-1 0 0,0 0 0,0 0 0,1 0 0,16-3 284,14-9 71,16-12-360,94-52 0,-139 74 0,1 0 0,0 0 0,-1-1 0,1 1 0,-1-1 0,0 0 0,0 1 0,0-1 0,0 0 0,-1 0 0,1 0 0,-1 0 0,0-1 0,0 1 0,0 0 0,0-1 0,0 1 0,-1 0 0,1-5 0,-1 3 0,1 0 0,-2 0 0,1-1 0,0 1 0,-1 0 0,0 0 0,0 0 0,-1 1 0,1-1 0,-1 0 0,0 0 0,-3-5 0,5 11 0,0-1 0,0 0 0,0 1 0,0-1 0,0 1 0,0-1 0,0 1 0,0-1 0,-1 1 0,1-1 0,0 1 0,0-1 0,0 0 0,0 1 0,-1-1 0,1 1 0,0-1 0,0 0 0,-1 1 0,1-1 0,0 0 0,-1 1 0,1-1 0,0 0 0,-1 1 0,1-1 0,-1 0 0,1 0 0,0 1 0,-1-1 0,1 0 0,-1 0 0,1 0 0,-1 0 0,1 0 0,0 1 0,-1-1 0,1 0 0,-1 0 0,1 0 0,-1 0 0,1 0 0,-1-1 0,1 1 0,-1 0 0,1 0 0,0 0 0,-1 0 0,1 0 0,-1-1 0,1 1 0,-1 0 0,1 0 0,0-1 0,-1 1 0,1 0 0,0 0 0,-1-1 0,1 1 0,0-1 0,-1 1 0,1 0 0,0-1 0,0 1 0,0 0 0,-1-1 0,1 1 0,0-1 0,0 0 0,-8 41 0,8-37 0,-3 14 0,1 1 0,1 0 0,0 0 0,1 0 0,4 25 0,-3-40 0,-1 1 0,1-1 0,0 1 0,0-1 0,0 0 0,1 1 0,-1-1 0,1 0 0,0 0 0,0 0 0,0 0 0,0 0 0,0-1 0,0 1 0,1-1 0,-1 1 0,1-1 0,0 0 0,0 0 0,0 0 0,0 0 0,0-1 0,0 1 0,0-1 0,1 0 0,-1 0 0,0 0 0,1 0 0,-1 0 0,1-1 0,-1 0 0,1 0 0,-1 0 0,7 0 0,-5-1 0,1-1 0,-1 1 0,0-1 0,0 1 0,0-1 0,0-1 0,0 1 0,-1-1 0,1 0 0,-1 0 0,1 0 0,-1 0 0,0-1 0,-1 0 0,1 0 0,0 0 0,-1 0 0,0-1 0,0 1 0,-1-1 0,1 0 0,-1 1 0,3-8 0,1-2 0,-1-1 0,-1 1 0,0-1 0,0 0 0,-2 0 0,0 0 0,0-16 0,-2 30 0,0 1 0,0-1 0,0 1 0,0 0 0,0-1 0,0 1 0,0 0 0,0-1 0,0 1 0,0-1 0,0 1 0,0 0 0,0-1 0,0 1 0,0 0 0,0-1 0,-1 1 0,1 0 0,0-1 0,0 1 0,-1 0 0,1-1 0,0 1 0,0 0 0,-1 0 0,1-1 0,0 1 0,0 0 0,-1 0 0,1 0 0,0-1 0,-1 1 0,1 0 0,0 0 0,-1 0 0,1 0 0,-1 0 0,1 0 0,0 0 0,-1 0 0,1-1 0,0 1 0,-1 1 0,1-1 0,-1 0 0,1 0 0,0 0 0,-1 0 0,1 0 0,0 0 0,-1 0 0,1 0 0,0 1 0,-1-1 0,1 0 0,0 0 0,-1 0 0,1 1 0,0-1 0,-1 0 0,1 0 0,0 1 0,0-1 0,-1 1 0,-18 19 0,1 39 0,17-55 0,0 1 0,0-1 0,1 0 0,0 0 0,0 1 0,0-1 0,0 0 0,1 1 0,-1-1 0,1 0 0,0 0 0,2 5 0,-2-7 0,1-1 0,-1 1 0,1-1 0,-1 0 0,1 1 0,-1-1 0,1 0 0,0 0 0,-1 0 0,1 0 0,0 0 0,0-1 0,0 1 0,0-1 0,0 1 0,0-1 0,0 1 0,0-1 0,0 0 0,0 0 0,0 0 0,0 0 0,0-1 0,0 1 0,0 0 0,-1-1 0,3 0 0,3-1 0,-1 1 0,1-1 0,-1-1 0,0 1 0,0-1 0,10-6 0,-7 3 0,-2-1 0,1 0 0,-1 0 0,0 0 0,0-1 0,-1 0 0,0-1 0,0 1 0,-1-1 0,0 0 0,-1 0 0,0-1 0,0 1 0,-1-1 0,-1 0 0,1 0 0,-1 0 0,-1 0 0,1-18 0,-2 27 0,0 1 0,0-1 0,0 0 0,0 0 0,0 0 0,0 1 0,-1-1 0,1 0 0,0 0 0,0 1 0,-1-1 0,1 0 0,0 0 0,-1 1 0,1-1 0,0 0 0,-1 1 0,1-1 0,-1 0 0,0 1 0,1-1 0,-1 1 0,1-1 0,-1 1 0,0-1 0,1 1 0,-1-1 0,0 1 0,1 0 0,-1-1 0,0 1 0,0 0 0,0 0 0,1 0 0,-1-1 0,0 1 0,0 0 0,1 0 0,-1 0 0,0 0 0,0 0 0,0 1 0,1-1 0,-1 0 0,0 0 0,0 0 0,0 1 0,1-1 0,-1 0 0,0 1 0,1-1 0,-1 1 0,0-1 0,1 1 0,-2 0 0,-2 1 0,-1 1 0,0-1 0,1 1 0,-1 0 0,1 1 0,0-1 0,-5 6 0,4-2 0,-1 0 0,1 1 0,1 0 0,0 0 0,0 0 0,0 1 0,1-1 0,0 1 0,1 0 0,0 0 0,0 0 0,1 0 0,0 0 0,0 0 0,1 0 0,1 9 0,0-15 0,-1-1 0,1 0 0,-1 0 0,1 0 0,0 0 0,0 0 0,0 0 0,0 0 0,0 0 0,1 0 0,-1 0 0,1-1 0,-1 1 0,1-1 0,-1 1 0,1-1 0,0 1 0,2 0 0,1 1 0,0 0 0,0-1 0,1 0 0,-1 0 0,0-1 0,1 1 0,6 0 0,10 0 0,0-1 0,40-2 0,-53 0 0,6 0-372,-1-1 0,0 0 0,15-4-1,16-11-4656,9-10-7447</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50.639"/>
    </inkml:context>
    <inkml:brush xml:id="br0">
      <inkml:brushProperty name="width" value="0.025" units="cm"/>
      <inkml:brushProperty name="height" value="0.025" units="cm"/>
    </inkml:brush>
  </inkml:definitions>
  <inkml:trace contextRef="#ctx0" brushRef="#br0">192 12 7623,'3'-9'19575,"-15"6"-14432,-19 8-4813,21-1-327,0 1 1,1 0 0,0 1-1,0 0 1,0 0-1,1 1 1,0 0-1,0 0 1,1 1 0,0 0-1,0 0 1,1 1-1,0 0 1,0 0-1,1 0 1,0 1-1,1 0 1,0 0 0,1 0-1,0 0 1,0 0-1,1 1 1,0-1-1,1 1 1,1 0-1,0 13 1,0-21-117,0 0 1,1 0-1,0 0 1,0 0-1,0 0 1,0 0-1,0 0 0,0-1 1,1 1-1,-1 0 1,1-1-1,0 1 1,0-1-1,0 1 0,0-1 1,0 0-1,0 0 1,1 0-1,-1 0 1,1 0-1,-1-1 1,1 1-1,0-1 0,0 0 1,0 0-1,0 0 1,0 0-1,3 1 1,4 0-707,0 0 1,1 0-1,-1-1 1,1-1-1,-1 0 1,1 0-1,11-2 1,29-10-6730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51.151"/>
    </inkml:context>
    <inkml:brush xml:id="br0">
      <inkml:brushProperty name="width" value="0.025" units="cm"/>
      <inkml:brushProperty name="height" value="0.025" units="cm"/>
    </inkml:brush>
  </inkml:definitions>
  <inkml:trace contextRef="#ctx0" brushRef="#br0">186 0 21556,'-11'5'3342,"-1"0"-2906,1 0 1,-1 2-1,1-1 0,1 1 0,-1 1 1,1 0-1,1 0 0,-1 1 0,1 0 0,1 1 1,0 0-1,0 0 0,-9 16 0,-6 34-31,22-56-416,0 0 1,0-1-1,0 1 0,0 0 1,1 0-1,0-1 1,0 1-1,0 0 0,0 0 1,0 0-1,1-1 1,0 1-1,0 0 0,1 5 1,-1-8-6,0 0 1,1 0-1,-1 0 0,0 0 1,0 0-1,1 0 0,-1 0 1,0-1-1,1 1 0,-1 0 1,1-1-1,-1 1 0,1-1 0,-1 1 1,1-1-1,-1 0 0,1 1 1,0-1-1,-1 0 0,1 0 1,-1 0-1,1-1 0,0 1 1,-1 0-1,1-1 0,-1 1 1,1-1-1,-1 1 0,1-1 1,2-1-1,2-1 35,1 1-1,-1-2 1,0 1 0,0-1 0,10-7-1,64-74 66,-58 60-51,48-44 0,-70 68-34,1 1 1,-1-1 0,0 1-1,0 0 1,1-1 0,-1 1-1,0 0 1,1-1 0,-1 1-1,0 0 1,1-1 0,-1 1-1,1 0 1,-1 0 0,0 0-1,1-1 1,-1 1 0,1 0-1,-1 0 1,1 0 0,-1 0-1,1 0 1,-1 0-1,0 0 1,1 0 0,-1 0-1,1 0 1,-1 0 0,1 0-1,-1 0 1,1 0 0,-1 0-1,1 0 1,-1 1 0,0-1-1,1 0 1,-1 0 0,1 0-1,-1 1 1,0-1 0,1 0-1,-1 1 1,2 23-27,-15 31 42,-4-13 98,9-27 150,2 1 0,0 0-1,-6 27 1,12-43-257,-1 1 1,1-1-1,0 0 1,0 1-1,0-1 1,0 0-1,0 1 1,0-1-1,0 0 1,0 1 0,0-1-1,0 0 1,0 1-1,0-1 1,0 0-1,0 1 1,0-1-1,0 1 1,1-1-1,-1 0 1,0 0-1,0 1 1,0-1-1,0 0 1,1 1-1,-1-1 1,0 0-1,0 0 1,1 1-1,-1-1 1,0 0 0,1 0-1,-1 1 1,0-1-1,0 0 1,1 0-1,-1 0 1,0 0-1,1 1 1,17-6 182,16-17-36,25-30-153,-42 34 0,1 2 0,1 0 0,1 1 0,0 1 0,1 0 0,24-10 0,-44 23 0,0 1 0,-1-1 0,1 1 0,0 0 0,-1-1 0,1 1 0,0 0 0,0 0 0,-1-1 0,1 1 0,0 0 0,0 0 0,0 0 0,-1 0 0,1 0 0,0 0 0,0 0 0,0 0 0,-1 1 0,1-1 0,0 0 0,0 0 0,-1 1 0,1-1 0,0 0 0,-1 1 0,1-1 0,0 0 0,-1 1 0,1-1 0,-1 1 0,1 0 0,0-1 0,-1 1 0,1 0 0,0 2 0,0-1 0,-1 1 0,1-1 0,-1 1 0,0 0 0,0-1 0,0 1 0,0-1 0,0 1 0,-1-1 0,0 4 0,-24 74 0,23-74 0,-1-1 0,2-4 0,0 0 0,0 0 0,1 0 0,-1 1 0,1-1 0,-1 0 0,1 0 0,0 0 0,-1 1 0,1-1 0,0 0 0,0 1 0,0-1 0,0 0 0,0 0 0,0 1 0,0 1 0,34-38 0,-25 25 0,-5 5 0,-1 1 0,0 0 0,1 0 0,0 0 0,0 0 0,0 1 0,1 0 0,-1-1 0,1 2 0,9-6 0,-14 8-70,1 0 0,-1 0 0,0 0-1,1 0 1,-1 0 0,0 1 0,1-1 0,-1 0 0,0 0-1,1 0 1,-1 0 0,0 1 0,1-1 0,-1 0 0,0 0-1,0 0 1,1 1 0,-1-1 0,0 0 0,0 0 0,0 1-1,1-1 1,-1 0 0,0 1 0,0-1 0,0 0 0,0 1 0,0-1-1,0 0 1,0 1 0,1-1 0,-1 0 0,0 1 0,0-1-1,0 0 1,0 1 0,0-1 0,-1 1 0,1 18-6096,0-16 3927,-1 13-7087</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51.513"/>
    </inkml:context>
    <inkml:brush xml:id="br0">
      <inkml:brushProperty name="width" value="0.025" units="cm"/>
      <inkml:brushProperty name="height" value="0.025" units="cm"/>
    </inkml:brush>
  </inkml:definitions>
  <inkml:trace contextRef="#ctx0" brushRef="#br0">34 9 7783,'0'0'23409,"0"14"-22998,-31 161 294,30-174-702,1 0 1,0 0-1,-1-1 0,1 1 1,0 0-1,0 0 0,0-1 0,0 1 1,0 0-1,0 0 0,0 0 1,0-1-1,0 1 0,0 0 1,0 0-1,0-1 0,1 1 1,-1 0-1,0 0 0,1-1 1,-1 1-1,0 0 0,1-1 1,-1 1-1,1 0 0,-1-1 1,1 1-1,-1-1 0,2 1 1,-1-1 3,0 0 1,0 0 0,1 0 0,-1 0 0,0-1 0,0 1-1,0 0 1,1-1 0,-1 1 0,0-1 0,0 0-1,0 1 1,0-1 0,0 0 0,0 1 0,1-2-1,48-49 206,-42 42-199,17-18-14,-11 10 0,1 0 0,1 1 0,1 1 0,0 1 0,1 0 0,20-11 0,-38 24 0,1 0 0,0 1 0,0-1 0,0 1 0,0-1 0,0 1 0,0-1 0,0 1 0,0 0 0,0 0 0,0-1 0,0 1 0,0 0 0,0 0 0,0 0 0,0 0 0,0 0 0,0 0 0,0 0 0,0 1 0,0-1 0,0 0 0,0 0 0,0 1 0,0-1 0,0 1 0,1 0 0,-1 0 0,0 1 0,-1-1 0,1 0 0,-1 1 0,1-1 0,-1 1 0,1-1 0,-1 0 0,0 1 0,1-1 0,-1 1 0,0-1 0,0 1 0,0-1 0,0 1 0,-1 1 0,0 7 0,-1 0 0,-1 0 0,0 0 0,-5 13 0,-7 5 6,11-23-11,0 1 1,1 0 0,0 0 0,0 0 0,0 1 0,1-1-1,0 0 1,-2 12 0,12-29-5431,4-11-3640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52.339"/>
    </inkml:context>
    <inkml:brush xml:id="br0">
      <inkml:brushProperty name="width" value="0.025" units="cm"/>
      <inkml:brushProperty name="height" value="0.025" units="cm"/>
    </inkml:brush>
  </inkml:definitions>
  <inkml:trace contextRef="#ctx0" brushRef="#br0">115 461 6887,'0'0'9870,"5"-8"-5193,10-25-615,-15 32-3944,0 0 1,0 0-1,0 1 0,0-1 1,0 0-1,0 0 0,0 1 0,0-1 1,0 0-1,-1 0 0,1 1 0,0-1 1,-1 0-1,1 1 0,0-1 1,-1 0-1,1 1 0,-1-1 0,1 1 1,-1-1-1,1 1 0,-1-1 1,1 1-1,-1-1 0,0 1 0,1-1 1,-1 1-1,0 0 0,1-1 1,-1 1-1,0 0 0,0 0 0,1 0 1,-1-1-1,0 1 0,0 0 0,1 0 1,-1 0-1,0 0 0,0 0 1,1 0-1,-1 0 0,0 1 0,0-1 1,1 0-1,-2 1 0,-35 5 799,31-2-907,0 1 0,1-1 1,0 1-1,0 0 0,0 0 0,0 1 1,1-1-1,0 1 0,0 0 1,-4 11-1,5-13-11,1 1-1,0 0 1,0-1-1,0 1 1,1 0 0,0 0-1,0 0 1,0 0-1,0 0 1,1 0-1,0 0 1,0 0 0,0 0-1,1 0 1,1 9-1,-1-12 4,0-1 0,0 0-1,0 0 1,0 0 0,0 0-1,0 0 1,0 0-1,0 0 1,1-1 0,-1 1-1,0 0 1,1-1 0,-1 1-1,0 0 1,1-1 0,-1 0-1,0 1 1,1-1 0,-1 0-1,1 0 1,-1 0-1,0 0 1,1 0 0,-1 0-1,3 0 1,37-8 105,-28 2-86,-1 0 0,0-1 0,-1 0 0,1-1 0,-1 0 0,-1-1 0,0 0 1,12-13-1,-3 0 13,0-1 1,27-46-1,-36 54-74,-2-1 0,0 1 0,-1-2 0,0 1 0,8-33 0,-29 86-651,-4 9 687,17-44 14,0 0-1,1 1 1,-1-1 0,1 1 0,0-1-1,0 1 1,0 0 0,0-1 0,0 1-1,1-1 1,-1 1 0,1-1 0,-1 1-1,1-1 1,1 3 0,-1-4 8,0 0 1,0 0-1,-1-1 0,1 1 1,0 0-1,0-1 1,0 1-1,0 0 0,0-1 1,0 0-1,1 1 0,-1-1 1,0 1-1,0-1 0,0 0 1,0 0-1,0 0 1,0 0-1,1 0 0,-1 0 1,0 0-1,0 0 0,0 0 1,0 0-1,1-1 0,-1 1 1,0 0-1,2-2 1,32-14 409,-21 6-419,-1-1 0,0-1 0,0 0 0,-2 0 0,1-2 1,-1 1-1,-1-1 0,-1-1 0,0 1 0,8-19 0,-5 6-12,-1-1-1,-1 0 1,-1-1 0,-1 0-1,3-30 1,-52 192 3,38-120 0,-43 181 0,40-166 0,3 1 0,0-1 0,2 1 0,4 53 0,-2-79 0,-1 1 0,1-1 0,0 0 0,1 0 0,-1 0 0,0 0 0,1 0 0,0 0 0,0 0 0,-1 0 0,2-1 0,-1 1 0,0-1 0,1 1 0,3 2 0,-5-4 0,0-1 0,0 1 0,0-1 0,0 1 0,0-1 0,0 1 0,0-1 0,0 1 0,0-1 0,0 0 0,0 0 0,0 1 0,0-1 0,0 0 0,0 0 0,0 0 0,0 0 0,0 0 0,1-1 0,-1 1 0,0 0 0,0 0 0,0-1 0,0 1 0,0-1 0,0 1 0,0-1 0,0 1 0,0-1 0,-1 1 0,1-1 0,0 0 0,0 0 0,0 1 0,-1-1 0,1 0 0,0 0 0,-1 0 0,1 0 0,-1 0 0,1 0 0,-1 0 0,1 0 0,-1 0 0,0 0 0,1 0 0,-1-2 0,3-6 0,-1 0 0,-1 1 0,0-1 0,0 0 0,0-1 0,-1 1 0,-1 0 0,1 0 0,-1 0 0,-1 0 0,0 1 0,0-1 0,-1 0 0,0 1 0,0-1 0,-1 1 0,0 0 0,-1 0 0,0 0 0,-6-7 0,-3-4 0,-1 1 0,0 0 0,-2 1 0,0 1 0,0 1 0,-34-22 0,52 36 0,-1 1 0,1 0 0,-1-1 0,1 1 0,-1-1 0,1 1 0,0 0 0,-1-1 0,1 1 0,-1 0 0,1 0 0,0-1 0,-1 1 0,1 0 0,0 0 0,-1 0 0,1 0 0,0 0 0,-1 0 0,1 0 0,0 0 0,-1 0 0,1 0 0,0 0 0,-1 1 0,1-1 0,0 0 0,0 1 0,32 1 0,69 7-1973,0-11-4467,-46-5-4910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52.989"/>
    </inkml:context>
    <inkml:brush xml:id="br0">
      <inkml:brushProperty name="width" value="0.025" units="cm"/>
      <inkml:brushProperty name="height" value="0.025" units="cm"/>
    </inkml:brush>
  </inkml:definitions>
  <inkml:trace contextRef="#ctx0" brushRef="#br0">91 24 12236,'0'0'12283,"-3"14"-10948,-65 403 1580,51-286-1885,14-104-502,5-25-150,0-6 37,14-42 1034,-11 28-1251,51-191-198,9-25 0,-62 225-41,0 1 0,1 0 0,0 0 0,0 1 0,1-1 0,-1 1 0,2 0 0,-1 0 0,9-8 0,-12 13 15,1 0-1,-1 0 0,1 0 0,-1 1 1,1-1-1,0 1 0,0-1 0,-1 1 1,1 0-1,0 0 0,0 0 0,0 1 1,0-1-1,0 1 0,0-1 0,1 1 1,-1 0-1,0 0 0,0 1 1,0-1-1,0 1 0,0-1 0,0 1 1,0 0-1,0 0 0,0 0 0,0 1 1,-1-1-1,5 3 0,-4-3-34,-1 1 0,0-1 0,0 0 0,0 1 0,0-1 0,0 1 0,0 0-1,0 0 1,-1 0 0,1 0 0,-1 0 0,1 0 0,-1 0 0,0 0 0,0 0 0,0 1 0,0-1-1,0 0 1,0 1 0,0-1 0,-1 1 0,0-1 0,1 4 0,-2-1 43,1-1 0,-1 0 1,0 0-1,-1 1 0,1-1 0,-1 0 1,0 0-1,0 0 0,0 0 0,0-1 1,-1 1-1,-3 4 0,-8 8 151,-1-1-1,-1-1 0,0 0 0,-25 16 1,40-29-122,-22 15 121,0 0 0,-1-2 1,-1 0-1,-49 18 0,74-31-166,0-1 0,-1 0 0,1 0 0,0 0-1,0 0 1,-1 1 0,1-1 0,0 0 0,-1 0 0,1 0 0,0 0-1,-1 0 1,1 0 0,0 0 0,-1 0 0,1 0 0,0 0 0,-1 0 0,1 0-1,0 0 1,-1 0 0,1 0 0,0 0 0,-1 0 0,1-1 0,0 1-1,0 0 1,-1 0 0,1 0 0,0 0 0,-1-1 0,1 1 0,0 0-1,0 0 1,0-1 0,-1 1 0,7-12-1456,16-12-1175,59-50-5514,-34 35 2563</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53.335"/>
    </inkml:context>
    <inkml:brush xml:id="br0">
      <inkml:brushProperty name="width" value="0.025" units="cm"/>
      <inkml:brushProperty name="height" value="0.025" units="cm"/>
    </inkml:brush>
  </inkml:definitions>
  <inkml:trace contextRef="#ctx0" brushRef="#br0">84 55 11659,'0'0'14179,"-7"13"-12439,-6 7-1161,3-5-220,1 0 1,0 0 0,2 1-1,-1 0 1,2 1 0,-8 26-1,14-43-356,0 1-1,0-1 0,0 1 1,0-1-1,0 1 0,0-1 1,0 1-1,0-1 0,0 1 0,0-1 1,0 1-1,0-1 0,0 1 1,0-1-1,1 1 0,-1-1 1,0 1-1,0-1 0,0 0 0,1 1 1,-1-1-1,0 1 0,1-1 1,-1 0-1,0 1 0,1-1 1,-1 0-1,0 1 0,1-1 1,-1 0-1,1 0 0,0 1 1,18-3 107,18-19 61,-28 13-144,0 0 0,-1 0 0,0-1 0,0-1 0,-1 1 0,0-1 0,-1 0 0,0-1 0,0 0 0,-1 0 0,-1 0 0,0 0 0,0-1 0,-1 1 0,-1-1 0,3-23 0,-5 34-23,0 1-1,0-1 1,0 1-1,0-1 1,0 0 0,0 1-1,0-1 1,0 0-1,0 1 1,0-1-1,0 1 1,0-1 0,-1 0-1,1 1 1,0-1-1,0 1 1,-1-1-1,1 1 1,0-1-1,-1 1 1,1-1 0,0 1-1,-1-1 1,1 1-1,-1-1 1,1 1-1,-1 0 1,1-1 0,-1 1-1,1 0 1,-1-1-1,1 1 1,-1 0-1,0 0 1,1-1 0,-1 1-1,1 0 1,-1 0-1,0 0 1,1 0-1,-1 0 1,1 0 0,-1 0-1,0 0 1,1 0-1,-1 0 1,0 0-1,1 1 1,-1-1 0,1 0-1,-1 0 1,1 1-1,-1-1 1,0 0-1,1 0 1,-1 1 0,0 0-1,-2 0-13,1 1 0,-1 0 0,1-1 0,-1 1-1,1 0 1,-1 1 0,1-1 0,0 0 0,0 0 0,0 1 0,-1 2 0,1-2-78,1 0 0,-1 0 1,1 0-1,0-1 0,0 1 1,0 0-1,1 1 0,-1-1 1,1 0-1,-1 0 0,1 0 1,0 0-1,0 0 1,0 0-1,1 0 0,-1 0 1,1 0-1,0 0 0,0 0 1,0 0-1,0 0 0,0 0 1,3 4-1,-1-4-362,0 0 0,0 0 0,1 0-1,-1-1 1,0 0 0,1 0 0,0 0 0,-1 0-1,1 0 1,0-1 0,0 1 0,0-1 0,0 0-1,0-1 1,0 1 0,0-1 0,7 1 0,34-1-6053,8 0-3239</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53.709"/>
    </inkml:context>
    <inkml:brush xml:id="br0">
      <inkml:brushProperty name="width" value="0.025" units="cm"/>
      <inkml:brushProperty name="height" value="0.025" units="cm"/>
    </inkml:brush>
  </inkml:definitions>
  <inkml:trace contextRef="#ctx0" brushRef="#br0">279 52 13421,'0'0'4655,"-12"0"-641,3 0-3599,0 1 0,-1 0 0,2 0 0,-1 1 1,0 0-1,0 1 0,1 0 0,-1 0 0,1 0 0,0 1 0,0 1 0,0-1 0,0 1 0,1 1 0,-9 7 0,-3 5 96,0 0 0,-20 27 0,33-38-414,1 0-1,0 0 1,1 1-1,-1-1 1,1 1-1,1 0 1,0 0-1,0 0 1,0 0-1,-2 16 1,5-23-93,0 0 1,0 0 0,0 0 0,0 0 0,0 0-1,0-1 1,0 1 0,0 0 0,0 0 0,0 0-1,0 0 1,1 0 0,-1 0 0,0-1 0,1 1-1,-1 0 1,0 0 0,1 0 0,-1-1 0,1 1-1,0 0 1,-1-1 0,1 1 0,-1 0 0,1-1-1,0 1 1,0-1 0,-1 1 0,2 0 0,0-1 15,0 1 1,0-1-1,1 0 1,-1 1-1,0-1 1,0 0-1,0-1 1,0 1-1,0 0 1,0 0-1,0-1 1,3-1-1,3 0 84,-1-1 0,0 0-1,1-1 1,-1 0 0,0 0 0,7-6 0,-2 0-86,0-2 0,-1 1-1,0-1 1,-1-1 0,0 0 0,-1 0 0,-1-1 0,0 0 0,-1-1 0,0 0 0,-1 0 0,-1 0-1,0-1 1,-1 1 0,-1-1 0,2-24 0,-4 40-79,-1-1-1,0 0 1,0 1-1,0-1 1,0 0-1,0 0 1,0 1 0,0-1-1,0 0 1,0 0-1,0 1 1,0-1-1,0 0 1,-1 1-1,1-1 1,0 0 0,-1 1-1,1-1 1,0 0-1,-1 1 1,1-1-1,-1 1 1,1-1 0,-1 0-1,1 1 1,-1-1-1,1 1 1,-1 0-1,1-1 1,-1 1 0,0-1-1,1 1 1,-1 0-1,0 0 1,1-1-1,-1 1 1,0 0 0,1 0-1,-1 0 1,0 0-1,0 0 1,1-1-1,-1 2 1,0-1-1,0 0 1,1 0 0,-1 0-1,0 0 1,1 0-1,-1 0 1,0 1-1,1-1 1,-1 0 0,0 1-1,1-1 1,-1 0-1,0 1 1,1-1-1,-1 1 1,1-1 0,-1 2-1,-38 29-7030,23-12-713</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54.390"/>
    </inkml:context>
    <inkml:brush xml:id="br0">
      <inkml:brushProperty name="width" value="0.025" units="cm"/>
      <inkml:brushProperty name="height" value="0.025" units="cm"/>
    </inkml:brush>
  </inkml:definitions>
  <inkml:trace contextRef="#ctx0" brushRef="#br0">194 420 3619,'6'-9'7522,"0"0"-6304,-1 1 1,0-2-1,-1 1 0,1 0 0,-2-1 0,0 0 0,3-12 1,-5 20-985,-1-1 0,1 1 0,-1-1 0,1 0 0,-1 1 0,0-1 0,0 0 0,0 1 1,-1-1-1,1 1 0,0-1 0,-1 0 0,0 1 0,0-1 0,0 1 0,0-1 0,0 1 1,0 0-1,-1-1 0,1 1 0,-1 0 0,1 0 0,-1 0 0,0 0 0,0 0 1,0 0-1,0 1 0,0-1 0,0 1 0,0-1 0,-1 1 0,1 0 0,-1 0 0,1 0 1,-1 0-1,1 0 0,-5 0 0,1-1-150,1 2 1,-1-1-1,1 1 0,-1 0 1,0 0-1,1 0 1,-1 1-1,1 0 0,-1 0 1,1 0-1,-1 1 1,1-1-1,0 2 0,0-1 1,0 0-1,0 1 1,0 0-1,0 0 0,1 0 1,0 1-1,-1 0 0,1-1 1,1 2-1,-1-1 1,-4 6-1,1 0-86,1 0 0,0 0 1,0 1-1,1-1 0,1 1 0,0 0 1,0 1-1,1-1 0,0 0 0,1 1 0,-1 14 1,3-25-5,0 0 0,0 0 0,0 1 0,0-1 0,-1 0 0,2 0 0,-1 0 0,0 0 0,0 0 0,0 1 0,0-1 0,1 0 0,-1 0 0,1 0 0,-1 0 0,1 0 0,-1 0 0,1 0 0,-1 0 1,1 0-1,0 0 0,0 0 0,-1-1 0,1 1 0,0 0 0,0 0 0,0-1 0,2 2 0,-1-2 7,0 1 0,0-1 1,1 0-1,-1 0 0,0 0 0,1 0 1,-1 0-1,0 0 0,0-1 0,1 1 0,-1-1 1,0 1-1,3-2 0,6-3 36,0 0-1,0-1 0,-1 0 1,16-12-1,9-13 19,-2-2 1,-1-1-1,-2-1 0,-1-2 0,-1-1 0,-3-1 0,-1-2 1,27-60-1,-42 71 30,-8 18-75,-6 14-137,-10 21 113,0 1 1,2 1 0,1 0-1,-16 50 1,15-41 16,3-10 1,1 0 1,2 1 0,0 0-1,1 0 1,2 0 0,0 1-1,1 39 1,3-64-2,0 1-1,0 0 1,0-1 0,0 1 0,0 0-1,1-1 1,-1 1 0,1-1-1,0 1 1,-1 0 0,1-1 0,0 1-1,0-1 1,0 0 0,0 1-1,0-1 1,0 0 0,0 1-1,0-1 1,0 0 0,1 0 0,-1 0-1,1 0 1,2 1 0,-1-1 7,0 0-1,0 0 1,1-1 0,-1 1 0,0-1 0,1 0-1,-1 0 1,0 0 0,1 0 0,-1 0 0,7-2 0,1-2 13,0 1 0,0-1 0,0-1 0,0 0 0,-1 0 0,14-10 0,-5 0-23,-1 0 0,-1-2 0,0 0 0,-2-1 0,17-23 0,-22 27 0,-1-1 0,0 0 0,-1 0 0,-1 0 0,0-1 0,-1 0 0,7-32 0,-13 48 0,0 0 0,0 0 0,0 0 0,0 0 0,0-1 0,0 1 0,0 0 0,0 0 0,0 0 0,0 0 0,0 0 0,0 0 0,0 0 0,0-1 0,0 1 0,0 0 0,0 0 0,0 0 0,0 0 0,-1 0 0,1 0 0,0 0 0,0 0 0,0 0 0,0 0 0,0-1 0,0 1 0,0 0 0,0 0 0,0 0 0,-1 0 0,1 0 0,0 0 0,0 0 0,0 0 0,0 0 0,0 0 0,0 0 0,0 0 0,-1 0 0,1 0 0,0 0 0,0 0 0,0 0 0,0 0 0,0 0 0,0 0 0,0 0 0,0 0 0,-1 0 0,1 0 0,0 0 0,0 0 0,0 0 0,0 1 0,0-1 0,0 0 0,0 0 0,0 0 0,0 0 0,-1 0 0,1 0 0,0 0 0,0 0 0,0 0 0,0 0 0,0 1 0,0-1 0,0 0 0,-9 8 0,-8 17 0,1 0 0,1 1 0,1 1 0,1 1 0,2 0 0,-15 52 0,24-73 0,1-1 0,-1 0 0,1 1 0,0-1 0,1 0 0,-1 1 0,1-1 0,1 1 0,1 10 0,-2-15 0,1-1 0,-1 0 0,1 0 0,-1 1 0,1-1 0,0 0 0,-1 0 0,1 0 0,0 0 0,0 0 0,0 0 0,0 0 0,0 0 0,0 0 0,0 0 0,0-1 0,0 1 0,1 0 0,0 0 0,1 0 0,0 0 0,0-1 0,0 0 0,0 1 0,0-1 0,-1 0 0,1 0 0,0-1 0,0 1 0,0 0 0,0-1 0,4-1 0,3-2 0,1-1 0,-1 1 0,0-2 0,0 0 0,-1 0 0,1 0 0,-1-1 0,-1-1 0,11-10 0,-1-1 0,-2 0 0,0-2 0,15-23 0,-20 25 0,0 0 0,-1 0 0,0-2 0,9-31 0,-58 121 0,25-42-22,3-8-280,0 1 0,2-1 0,1 2 0,0-1 1,1 1-1,-5 31 0,12-52 100,0 1 0,-1 0 0,1 0 0,0-1 0,0 1 0,0 0 0,0 0 0,0-1 0,1 1 0,-1 0 0,0-1 0,0 1 1,0 0-1,0 0 0,1-1 0,-1 1 0,0 0 0,1-1 0,-1 1 0,1-1 0,-1 1 0,1 0 0,-1-1 0,1 1 0,-1-1 0,1 1 1,-1-1-1,1 0 0,0 1 0,-1-1 0,1 1 0,0-1 0,-1 0 0,1 0 0,0 1 0,29-3-6371,1-9-927</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8:11.871"/>
    </inkml:context>
    <inkml:brush xml:id="br0">
      <inkml:brushProperty name="width" value="0.025" units="cm"/>
      <inkml:brushProperty name="height" value="0.025" units="cm"/>
    </inkml:brush>
  </inkml:definitions>
  <inkml:trace contextRef="#ctx0" brushRef="#br0">0 24 3555,'0'0'1207,"1"-8"7931,4-6-5427,23 12-2998,1 2 0,0 1-1,-1 2 1,35 6 0,52 5-268,167-15 482,-172-3-268,1 5 0,163 23 1,-200-10-643,-23-4 28,80 7-1,224 27 8,-176-16-40,-70-17 20,171-4 0,111-29 81,-62 2-65,477 22 21,-375 6-42,299 15 1254,-534-16-1352,1-9 0,244-35-1,-374 33-749,14-3-2054,-31-5-3929,-23-1-3110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54.736"/>
    </inkml:context>
    <inkml:brush xml:id="br0">
      <inkml:brushProperty name="width" value="0.025" units="cm"/>
      <inkml:brushProperty name="height" value="0.025" units="cm"/>
    </inkml:brush>
  </inkml:definitions>
  <inkml:trace contextRef="#ctx0" brushRef="#br0">344 8 18578,'0'0'8322,"-9"-3"-5375,5 2-2778,0 0 1,-1 0-1,1 1 0,0-1 1,0 1-1,-1 0 1,1 0-1,0 0 0,-1 1 1,1-1-1,-8 3 1,3 0-23,0 1 1,0 0 0,0 1 0,0 0 0,-11 8 0,16-10-148,-104 79 0,96-72 0,0 1 0,0 1 0,1 0 0,1 0 0,0 1 0,-10 18 0,19-29 2,-1 0-1,1 1 1,0-1-1,0 0 1,0 0-1,0 1 1,0-1-1,0 1 1,1-1-1,-1 1 1,1-1 0,0 1-1,0-1 1,0 1-1,0-1 1,0 1-1,0 0 1,1-1-1,-1 1 1,1-1-1,1 3 1,-1-3-1,1 0 0,-1 0 1,1 0-1,0-1 0,0 1 0,0-1 1,0 1-1,0-1 0,0 1 0,0-1 0,0 0 1,0 0-1,1 0 0,-1 0 0,1-1 1,-1 1-1,4 0 0,10 1-80,1-1 1,-1-1-1,1 0 0,-1-1 0,19-4 1,-17 2-1588,0-2 0,0 0 1,29-13-1,2-4-5861</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55.075"/>
    </inkml:context>
    <inkml:brush xml:id="br0">
      <inkml:brushProperty name="width" value="0.025" units="cm"/>
      <inkml:brushProperty name="height" value="0.025" units="cm"/>
    </inkml:brush>
  </inkml:definitions>
  <inkml:trace contextRef="#ctx0" brushRef="#br0">120 133 20083,'0'0'3555,"-9"-1"188,-31 1-1368,39-1-2332,1 1 0,-1 0-1,1 0 1,-1 0 0,0 0 0,1 0-1,-1 0 1,0 0 0,1 0-1,-1 1 1,1-1 0,-1 0 0,1 0-1,-1 0 1,0 1 0,1-1 0,-1 0-1,1 1 1,-1-1 0,1 0-1,-1 1 1,1-1 0,-1 1 0,1-1-1,0 1 1,-1-1 0,1 1 0,0-1-1,-1 1 1,1-1 0,0 1-1,0-1 1,-1 1 0,1-1 0,0 1-1,0 0 1,0-1 0,0 1 0,0-1-1,0 1 1,0 0 0,0-1 0,0 1-1,0 0 1,0 0 0,1 0-10,-1 1 0,0-1 1,1 0-1,0 1 0,-1-1 0,1 0 1,0 0-1,0 1 0,-1-1 1,1 0-1,0 0 0,0 0 1,0 0-1,0 0 0,2 1 1,5 1-16,0-1 0,0 0 0,0 0 0,0 0 1,0-1-1,1-1 0,-1 1 0,0-1 1,0-1-1,1 1 0,-1-1 0,0-1 1,0 1-1,0-2 0,0 1 0,0-1 1,12-6-1,-10 4-5,-1 0 0,0 0 0,0-1 0,-1 0 1,0 0-1,0-1 0,0 0 0,-1 0 0,0-1 0,-1 0 1,1 0-1,-1-1 0,8-16 0,-13 24-13,0 0 0,-1 0 0,1 0 0,0 0 0,-1 0 0,1-1 0,-1 1 0,1 0 0,-1 0 0,0 0 0,0-1 0,1 1 0,-1 0 0,0 0 0,0-1 0,0 1 0,0 0 0,0 0 0,-1-1 0,1 1 0,0 0 0,0 0 0,-1-1 0,1 1 0,-1 0 0,1 0 0,-1 0 0,0 0 0,1 0 0,-1 0 0,0 0 0,0 0 0,1 0 0,-1 0 0,0 0 0,0 0 0,0 1 0,0-1 0,0 0 0,-1 1 0,1-1 0,0 0 0,0 1 0,0 0 0,0-1 0,-1 1 0,1 0 0,0-1 0,0 1 0,-1 0 0,1 0 0,0 0 0,0 0 0,-1 0 0,1 1 0,-2-1 0,-8 1 0,0 0 0,1 1 0,-1 0 0,1 0 0,-17 7 0,9-2 0,0 2 0,1-1 0,0 2 0,1 0 0,0 2 0,1-1 0,0 2 0,0 0 0,2 0 0,0 2 0,0-1 0,-20 33 0,31-44 0,1 0 0,-1 0 0,1 0 0,-1 0 0,1 0 0,0 0 0,1 0 0,-1 0 0,0 0 0,1 0 0,0 1 0,0-1 0,0 0 0,0 0 0,0 1 0,0-1 0,1 0 0,1 5 0,-1-6 0,1 0 0,0 1 0,-1-1 0,1 0 0,0 0 0,0 0 0,0 0 0,0 0 0,1-1 0,-1 1 0,0-1 0,1 1 0,-1-1 0,1 0 0,-1 0 0,1 0 0,0 0 0,-1 0 0,1-1 0,5 1 0,98 10-2359,55-17-7400,-83-4-1986</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44.568"/>
    </inkml:context>
    <inkml:brush xml:id="br0">
      <inkml:brushProperty name="width" value="0.025" units="cm"/>
      <inkml:brushProperty name="height" value="0.025" units="cm"/>
    </inkml:brush>
  </inkml:definitions>
  <inkml:trace contextRef="#ctx0" brushRef="#br0">12 1 14862,'0'0'15150,"2"10"-14931,3 10-98,-1 0-1,-1 1 0,-1-1 0,-1 42 1,-15 92 973,7-95-674,0 83 0,7-141-420,0 0 0,0 1 0,0-1 0,0 0 0,0 1 0,0-1 0,0 0 0,0 1 0,0-1 0,1 0 0,-1 1 0,0-1 0,1 0 0,-1 0 0,1 1 0,0-1 0,-1 0 0,1 0 0,0 0 0,0 0 0,0 0 0,-1 0 0,1 0 0,0 0 0,0 0 0,1 0 0,-1 0 0,0-1 0,0 1 0,0-1 0,0 1 0,1 0 0,-1-1 0,0 0 0,0 1 0,1-1 0,-1 0 0,0 0 0,1 0 0,-1 1 0,0-2 0,1 1 0,-1 0 0,3 0 0,1-2 0,-1 1 0,1-1 0,0 0 0,-1 0 0,1 0 0,-1-1 0,0 1 0,0-1 0,0 0 0,0 0 0,4-5 0,34-42 0,-3-2 0,39-64 0,-69 102 0,-6 9 0,0 1 0,0-1 0,0 1 0,0-1 0,1 1 0,0 1 0,6-7 0,-9 11 0,-1-1 0,1 1 0,-1-1 0,1 0 0,-1 1 0,1-1 0,-1 1 0,1-1 0,-1 1 0,0-1 0,1 1 0,-1 0 0,0-1 0,1 1 0,-1-1 0,0 1 0,0 0 0,0-1 0,1 1 0,-1 0 0,0-1 0,0 1 0,0 0 0,0-1 0,0 1 0,0 0 0,-1-1 0,1 1 0,0 1 0,1 28 0,-1-28 0,-2 29 0,-8 49 0,5-51 0,-2 49 0,7-78 0,0 1 0,1-1 0,-1 0 0,0 0 0,0 1 0,0-1 0,0 0 0,1 0 0,-1 1 0,0-1 0,0 0 0,1 0 0,-1 0 0,0 1 0,1-1 0,-1 0 0,0 0 0,0 0 0,1 0 0,-1 0 0,0 0 0,1 0 0,-1 0 0,0 0 0,1 0 0,-1 0 0,0 0 0,1 0 0,-1 0 0,0 0 0,1 0 0,-1 0 0,0 0 0,0 0 0,1 0 0,-1 0 0,0-1 0,1 1 0,-1 0 0,0 0 0,0 0 0,1 0 0,-1-1 0,0 1 0,0 0 0,0 0 0,1-1 0,-1 1 0,0 0 0,0 0 0,0-1 0,1 1 0,19-19 0,-1 0 0,0-1 0,21-30 0,22-22 0,-58 68 0,0-1 0,0 0 0,0 0 0,1 1 0,0 0 0,0-1 0,0 2 0,0-1 0,1 1 0,-1 0 0,1 0 0,12-4 0,-17 7 0,0 0 0,-1 0 0,1 0 0,0 0 0,0 0 0,0 0 0,-1 1 0,1-1 0,0 0 0,0 0 0,-1 1 0,1-1 0,0 0 0,0 1 0,-1-1 0,1 1 0,0-1 0,-1 1 0,1-1 0,-1 1 0,1 0 0,-1-1 0,1 1 0,-1 0 0,1-1 0,-1 1 0,0 0 0,1 0 0,-1-1 0,0 1 0,1 0 0,-1 0 0,0-1 0,0 1 0,0 0 0,0 0 0,0 0 0,0 0 0,1 41 0,-1-32 0,-2 12 0,0 1 0,-1-1 0,-13 42 0,10-39 0,6-23 28,4-7-384,5-12-4153,8-22-7374</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45.386"/>
    </inkml:context>
    <inkml:brush xml:id="br0">
      <inkml:brushProperty name="width" value="0.025" units="cm"/>
      <inkml:brushProperty name="height" value="0.025" units="cm"/>
    </inkml:brush>
  </inkml:definitions>
  <inkml:trace contextRef="#ctx0" brushRef="#br0">16 49 6118,'0'0'22229,"2"14"-21023,4 31-804,-2 0-1,-2 0 0,-2 1 0,-3-1 1,-8 55-1,-5 105 405,20-197-806,4-14 0,6-16 0,-3-2 0,-1 1 0,-1-2 0,-1 1 0,-1-1 0,5-41 0,-5 9 0,-1-81 0,-10 120 0,-3 30 0,-5 31 0,12-42 0,-2 15 0,1-1 0,0 0 0,1 0 0,2 17 0,-2-29 0,1 0 0,-1 0 0,1 0 0,0 0 0,-1 0 0,2 0 0,-1 0 0,0 0 0,0 0 0,1-1 0,0 1 0,-1 0 0,1-1 0,0 0 0,0 1 0,0-1 0,1 0 0,-1 0 0,0 0 0,1 0 0,-1-1 0,1 1 0,0-1 0,0 1 0,-1-1 0,7 2 0,-3-2 0,0 0 0,0 0 0,0 0 0,1-1 0,-1 0 0,0 0 0,0 0 0,0-1 0,0 0 0,0 0 0,0-1 0,0 1 0,0-1 0,0-1 0,7-3 0,-5 1 0,-1 0 0,0 0 0,0-1 0,0 0 0,0 0 0,-1-1 0,0 0 0,-1 0 0,9-13 0,-5 4 0,-1-1 0,0 0 0,-1 0 0,-1-1 0,0 1 0,-2-1 0,0-1 0,-1 1 0,1-32 0,-4 40 0,-3-49 0,3 58 0,0 0 0,0 0 0,0 0 0,0 0 0,0 0 0,-1 0 0,1 0 0,0 0 0,-1 0 0,1 0 0,-1 0 0,1 0 0,-1 0 0,1 0 0,-1 1 0,0-1 0,1 0 0,-1 0 0,0 1 0,0-1 0,0 0 0,1 1 0,-1-1 0,0 1 0,0-1 0,0 1 0,0-1 0,0 1 0,0 0 0,0-1 0,0 1 0,0 0 0,0 0 0,0 0 0,0 0 0,0 0 0,-1 0 0,1 0 0,0 0 0,0 0 0,0 0 0,0 1 0,0-1 0,-2 1 0,1 1 0,-1-1 0,0 1 0,0 0 0,1 0 0,-1 0 0,1 0 0,0 0 0,0 1 0,0-1 0,0 1 0,0 0 0,0-1 0,-2 6 0,-18 46 0,14-33 0,-4 9 0,1 1 0,1-1 0,1 2 0,2-1 0,1 1 0,-2 60 0,8-91 0,-1 1 0,1-1 0,1 1 0,-1-1 0,0 0 0,0 1 0,0-1 0,1 0 0,-1 1 0,1-1 0,-1 0 0,1 0 0,-1 1 0,1-1 0,0 0 0,-1 0 0,1 0 0,0 0 0,0 0 0,0 0 0,0 0 0,0 0 0,0 0 0,0 0 0,0-1 0,1 1 0,1 1 0,1-2 0,-1 1 0,1 0 0,-1-1 0,0 0 0,1 0 0,-1 0 0,1 0 0,-1 0 0,1-1 0,6-1 0,5-3 0,-1 0 0,1 0 0,27-16 0,-5-3 0,-27 16 0,1 1 0,0 0 0,0 1 0,0 0 0,1 1 0,18-6 0,-30 11 0,1 0 0,0 0 0,0 0 0,0 1 0,0-1 0,-1 0 0,1 0 0,0 1 0,0-1 0,-1 0 0,1 1 0,0-1 0,-1 1 0,1-1 0,0 1 0,-1-1 0,1 1 0,0-1 0,-1 1 0,1-1 0,-1 1 0,1 0 0,-1 0 0,0-1 0,1 1 0,-1 0 0,0 0 0,1-1 0,-1 1 0,0 0 0,0 0 0,0-1 0,0 1 0,1 0 0,-1 0 0,0 0 0,-1 0 0,1-1 0,0 1 0,0 0 0,0 0 0,-1 1 0,-4 40 0,-22 28-526,21-58 27,1-1-1,1 1 0,0-1 1,0 1-1,-3 20 1,7-26-4882</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45.743"/>
    </inkml:context>
    <inkml:brush xml:id="br0">
      <inkml:brushProperty name="width" value="0.025" units="cm"/>
      <inkml:brushProperty name="height" value="0.025" units="cm"/>
    </inkml:brush>
  </inkml:definitions>
  <inkml:trace contextRef="#ctx0" brushRef="#br0">50 94 18578,'0'0'13687,"11"4"-13249,-8-3-425,-1 1-11,1-1-1,0 0 1,0 0 0,-1 0-1,1 0 1,0 0-1,0-1 1,0 1-1,0-1 1,0 0 0,0 1-1,0-2 1,0 1-1,0 0 1,0 0 0,0-1-1,0 0 1,0 0-1,-1 0 1,1 0 0,0 0-1,0 0 1,-1-1-1,1 1 1,-1-1-1,1 1 1,-1-1 0,0 0-1,0 0 1,0-1-1,3-2 1,-3 2-2,1 0 0,-1-1 0,0 1 0,0-1 0,0 0 0,-1 0 0,1 1 0,-1-1 0,0 0 0,0 0 0,0 0 0,-1 0 0,1 0 0,-1-6 0,0 9 0,0 1 0,0-1 0,0 0 0,-1 0 0,1 0 0,0 0 0,0 1 0,-1-1 0,1 0 0,0 0 0,-1 1 0,1-1 0,-1 0 0,1 1 0,-1-1 0,1 0 0,-1 1 0,1-1 0,-1 1 0,0-1 0,1 0 0,-1 1 0,0 0 0,0-1 0,1 1 0,-2-1 0,0 1 0,0 0 0,-1 0 0,1 0 0,0 0 0,0 0 0,0 1 0,0-1 0,0 1 0,-1-1 0,1 1 0,0 0 0,0 0 0,0 0 0,1 0 0,-4 1 0,-3 4 0,0 0 0,0 1 0,0 0 0,1 0 0,-1 0 0,2 1 0,-1 0 0,1 0 0,1 1 0,-8 15 0,6-10 0,0 0 0,2 0 0,-1 1 0,2-1 0,0 1 0,-2 23 0,5-35-2,1 0-1,0 0 1,0 1-1,0-1 1,0 0 0,0 0-1,1 0 1,0 0-1,-1 0 1,1 0-1,0 0 1,1 0 0,-1 0-1,0-1 1,1 1-1,0 0 1,-1-1 0,1 1-1,0-1 1,0 0-1,0 1 1,1-1-1,-1 0 1,1 0 0,-1 0-1,1-1 1,-1 1-1,1-1 1,0 1 0,0-1-1,0 0 1,0 0-1,0 0 1,0-1-1,0 1 1,6 0 0,3 0-340,1 0 0,-1-1 0,1 0 0,-1-1 1,1 0-1,-1-1 0,0-1 0,15-4 0,28-16-8439</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47.061"/>
    </inkml:context>
    <inkml:brush xml:id="br0">
      <inkml:brushProperty name="width" value="0.025" units="cm"/>
      <inkml:brushProperty name="height" value="0.025" units="cm"/>
    </inkml:brush>
  </inkml:definitions>
  <inkml:trace contextRef="#ctx0" brushRef="#br0">68 1 11082,'5'1'9067,"-5"-1"-8846,0 0 0,0 0 0,0 0 0,0 0 0,0 0 1,0 0-1,0 1 0,0-1 0,0 0 0,0 0 0,0 0 0,2 15 2338,-3 20-1943,-5 9 1309,-24 85 1,20-94-1428,1 1 1,2 0-1,-5 72 1,12-106-494,1 0 0,-1 0 0,1 0 0,-1 0 0,1 0 0,0 0-1,0 0 1,0 0 0,0 0 0,0 0 0,0 0 0,0-1 0,1 1 0,-1 0 0,0-1 0,1 0 0,0 1-1,-1-1 1,1 0 0,0 0 0,0 1 0,-1-1 0,1-1 0,0 1 0,0 0 0,0 0 0,0-1 0,0 1-1,1-1 1,-1 0 0,0 1 0,0-1 0,0 0 0,3-1 0,9 2-476,0-1-1,0 0 1,27-6-1,-24 2-1366,-1 0-1,0-2 1,0 0-1,18-10 1,14-8-7035</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47.416"/>
    </inkml:context>
    <inkml:brush xml:id="br0">
      <inkml:brushProperty name="width" value="0.025" units="cm"/>
      <inkml:brushProperty name="height" value="0.025" units="cm"/>
    </inkml:brush>
  </inkml:definitions>
  <inkml:trace contextRef="#ctx0" brushRef="#br0">197 0 12556,'-15'10'7970,"-9"7"-5888,-1 1 1,-32 32-1,50-43-1805,-1 1 0,2 0 0,-1 0 0,1 0 1,0 1-1,0 0 0,1 0 0,1 1 0,-1-1 0,1 1 0,1 0 0,-5 19 0,8-26-258,0-1-1,-1 0 0,1 0 0,0 1 1,0-1-1,0 0 0,0 1 1,1-1-1,-1 0 0,1 0 0,-1 1 1,1-1-1,0 0 0,0 0 0,0 0 1,0 0-1,0 0 0,0 0 1,0 0-1,1 0 0,-1-1 0,1 1 1,2 2-1,-1-3-6,0 1-1,0 0 1,0-1-1,0 0 1,1 0 0,-1 0-1,1 0 1,-1 0 0,0-1-1,1 1 1,-1-1 0,1 0-1,5-1 1,3 0 13,-1-1-1,0 0 1,0-1-1,0 0 1,0-1-1,-1 0 1,1 0-1,14-10 1,-13 5 90,0 0 1,0 0-1,-1-2 1,0 1-1,-1-1 1,10-14-1,-15 18-56,0 0-1,-1 0 1,0-1-1,-1 0 1,1 1-1,-1-1 1,-1 0-1,0-1 1,0 1-1,0 0 1,-1-1-1,0-10 1,-1 18-59,0 0 0,0 0 0,0 0 0,0-1 0,0 1 0,0 0 0,0 0 0,0 0 0,-1 0 0,1-1 0,0 1 0,-1 0 0,1 0 0,-1 0 0,0 0 0,1 0 0,-1 0 0,0 0 0,1 0 0,-1 0 0,0 0 0,0 1 0,0-1 0,0 0 0,0 0 0,0 1 0,-1-1 0,0 0 0,-1 0 0,1 1 0,0 0 0,-1-1 0,1 1 0,0 0 0,-1 0 0,1 1 0,0-1 0,-1 0 0,1 1 0,-5 1 0,-1 1 0,-1 1 0,1-1 0,-1 2 0,1-1 0,0 1 0,-8 7 0,13-10 0,-2 2 0,0 1 0,1-1 0,-1 1 0,1 0 0,0 0 0,-5 8 0,9-13-30,0 1 1,0-1-1,0 0 0,0 1 0,0-1 1,0 0-1,0 1 0,0-1 0,0 0 1,0 1-1,1-1 0,-1 0 0,0 1 1,0-1-1,0 0 0,1 0 1,-1 1-1,0-1 0,0 0 0,1 0 1,-1 1-1,0-1 0,1 0 0,-1 0 1,0 0-1,1 1 0,-1-1 1,0 0-1,1 0 0,-1 0 0,0 0 1,1 0-1,-1 0 0,0 0 0,1 0 1,-1 0-1,0 0 0,1 0 0,-1 0 1,0 0-1,1 0 0,-1 0 1,0 0-1,1 0 0,-1 0 0,0-1 1,1 1-1,-1 0 0,0 0 0,1 0 1,-1-1-1,1 1 0,-1 0-193,5-2-1118,1 0 1,-1 0-1,1-1 1,-1 1-1,0-1 1,0-1-1,0 1 1,6-6-1,21-19-11060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47.932"/>
    </inkml:context>
    <inkml:brush xml:id="br0">
      <inkml:brushProperty name="width" value="0.025" units="cm"/>
      <inkml:brushProperty name="height" value="0.025" units="cm"/>
    </inkml:brush>
  </inkml:definitions>
  <inkml:trace contextRef="#ctx0" brushRef="#br0">0 0 5605,'0'0'25251,"3"14"-24093,1 21-781,-1 66-1,-3-100-376,0 1 0,-1-1 0,1 1 0,0-1 0,0 1 0,0 0 0,0-1 0,1 1 0,-1-1 0,0 1 0,1-1 0,-1 1 0,1-1 0,-1 1 0,1-1 0,0 0 0,0 1 0,-1-1 0,1 0 0,0 1 0,0-1 0,0 0 0,1 0 0,-1 0 0,0 0 0,0 0 0,2 1 0,-1-1 0,1-1 0,0 0 0,-1 1 0,1-1 0,-1 0 0,1 0 0,0 0 0,-1-1 0,1 1 0,-1-1 0,1 1 0,-1-1 0,1 0 0,3-2 0,10-4 0,-1-1 0,0-1 0,26-20 0,-18 8 0,-18 15 0,0 1 0,1 0 0,-1 1 0,1-1 0,0 1 0,0 0 0,1 1 0,10-5 0,-16 8 0,-1 0 0,1 0 0,0 0 0,-1 0 0,1 0 0,-1 0 0,1 1 0,-1-1 0,1 0 0,-1 0 0,1 1 0,-1-1 0,1 0 0,-1 1 0,1-1 0,-1 1 0,0-1 0,1 0 0,-1 1 0,0-1 0,1 1 0,-1-1 0,0 1 0,1-1 0,-1 1 0,0-1 0,0 1 0,0 0 0,0-1 0,0 1 0,1-1 0,-1 1 0,0-1 0,0 1 0,0 0 0,0-1 0,-1 1 0,1 0 0,0 32 0,0-25 0,-2 25 0,1-24 0,0 1 0,1 0 0,0-1 0,0 1 0,4 19 0,-3-29 0,-1 0 0,0 1 0,1-1 0,-1 0 0,0 0 0,0 0 0,1 1 0,-1-1 0,0 0 0,1 0 0,-1 0 0,1 0 0,-1 0 0,0 0 0,1 1 0,-1-1 0,0 0 0,1 0 0,-1 0 0,0 0 0,1 0 0,-1-1 0,1 1 0,-1 0 0,0 0 0,1 0 0,-1 0 0,0 0 0,1 0 0,-1-1 0,0 1 0,1 0 0,-1 0 0,0 0 0,1-1 0,-1 1 0,0 0 0,1-1 0,12-9 0,-5-1 121,-6 8-190,-1 1 0,1-1 0,0 1 0,-1 0 0,1 0 1,0 0-1,0 0 0,0 0 0,1 0 0,-1 0 0,0 1 0,1-1 0,-1 1 0,5-2 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48.661"/>
    </inkml:context>
    <inkml:brush xml:id="br0">
      <inkml:brushProperty name="width" value="0.025" units="cm"/>
      <inkml:brushProperty name="height" value="0.025" units="cm"/>
    </inkml:brush>
  </inkml:definitions>
  <inkml:trace contextRef="#ctx0" brushRef="#br0">136 27 9385,'0'0'19827,"-11"-2"-18402,7 2-1370,-1-1 0,1 1 0,0 0 0,-1 0 0,1 0 0,0 1 0,-1-1-1,1 1 1,0 0 0,0 1 0,-1-1 0,1 1 0,0-1 0,0 1 0,1 0 0,-1 1 0,0-1 0,1 1 0,-1-1 0,1 1 0,0 0 0,0 1-1,0-1 1,0 0 0,1 1 0,-1-1 0,1 1 0,0 0 0,0 0 0,-2 6 0,2-7-57,0 1 0,0 0 0,1-1 0,0 1 0,-1 0 0,1 0 0,1 0-1,-1 0 1,1 0 0,-1 0 0,1 0 0,0 0 0,0 0 0,2 7 0,-2-10 3,1 0-1,-1 0 1,1 0-1,-1 0 1,1 0 0,-1-1-1,1 1 1,0 0 0,-1 0-1,1-1 1,0 1-1,-1 0 1,1-1 0,0 1-1,0-1 1,0 1-1,0-1 1,0 1 0,0-1-1,-1 1 1,1-1 0,2 0-1,0 1 10,0-1-1,0 0 0,0 0 1,0-1-1,0 1 1,0-1-1,0 1 0,0-1 1,0 0-1,0 0 1,3-2-1,12-7 18,-1 0 0,0-2 0,0 0 0,-1 0 0,0-2 0,15-17 0,35-28-253,-66 58 215,0 1 1,0 0-1,1-1 0,-1 1 1,0 0-1,1-1 1,-1 1-1,0 0 1,1 0-1,-1 0 1,1-1-1,-1 1 0,0 0 1,1 0-1,-1 0 1,1 0-1,-1 0 1,0-1-1,1 1 1,-1 0-1,1 0 0,-1 0 1,1 0-1,-1 0 1,1 0-1,-1 1 1,0-1-1,1 0 1,-1 0-1,1 0 0,-1 0 1,0 0-1,1 1 1,-1-1-1,1 1 1,4 17-161,-9 36 137,3-47 31,-53 711 959,55-717-956,-1 1 0,0 0 0,0-1 0,0 1 0,0 0 0,0-1 0,0 1 0,-1 0 0,1-1 0,0 1 0,-1-1 0,0 1 0,1-1 0,-1 1 0,0-1 0,1 1 0,-1-1 0,0 0 0,0 1 0,-3 1 0,3-2 0,0-1 0,0 0 0,0 0 0,0 1 0,0-1 0,0 0 0,-1 0 0,1 0 0,0 0 0,0-1 0,0 1 0,0 0 0,0 0 0,-1-1 0,1 1 0,0 0 0,0-1 0,0 1 0,0-1 0,0 0 0,-1-1 0,-5-3 0,0 0 0,1 0 0,0-1 0,0 0 0,0-1 0,-7-10 0,5 2 0,-1 0 0,2-1 0,0 1 0,1-2 0,1 1 0,0 0 0,1-1 0,1 0 0,-2-29 0,5 33 0,0 1 0,0-1 0,1 0 0,1 1 0,0-1 0,1 1 0,0 0 0,0 0 0,2 0 0,0 0 0,0 1 0,1 0 0,13-20 0,27-25-1959,-12 21-3241,10-6-6251</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56.024"/>
    </inkml:context>
    <inkml:brush xml:id="br0">
      <inkml:brushProperty name="width" value="0.025" units="cm"/>
      <inkml:brushProperty name="height" value="0.025" units="cm"/>
    </inkml:brush>
  </inkml:definitions>
  <inkml:trace contextRef="#ctx0" brushRef="#br0">3 1 12107,'0'0'8793,"0"14"-5676,-2 76-576,3 165 1506,0-247-4008,0-1 1,1 0-1,0-1 1,0 1-1,0 0 1,1-1 0,6 13-1,-8-18-12,0 1 1,-1-1-1,1 0 1,0 0-1,0 1 1,0-1-1,0 0 1,0 0-1,0 0 1,0 0-1,1 0 1,-1-1-1,0 1 1,0 0-1,1 0 1,-1-1-1,1 1 1,-1-1-1,0 1 1,1-1-1,-1 0 1,1 0-1,-1 1 1,1-1-1,-1 0 0,1 0 1,-1 0-1,1-1 1,-1 1-1,1 0 1,-1 0-1,0-1 1,1 1-1,-1-1 1,1 1-1,-1-1 1,0 0-1,0 0 1,1 1-1,-1-1 1,0 0-1,0 0 1,0 0-1,0 0 1,1-2-1,7-5 16,-1-1 0,-1 0-1,0 0 1,0-1 0,0 0 0,-2 0-1,7-13 1,29-85 153,-14 33-152,-27 75-44,0 0 0,0 1 0,0-1 0,1 0 0,-1 0 0,0 0 0,0 0 0,0 0 0,0 0 0,0 0 0,0 0 0,1 1 0,-1-1 0,0 0 0,0 0 0,0 0 0,0 0 0,1 0 0,-1 0 0,0 0 0,0 0 0,0 0 0,0 0 0,1 0 0,-1 0 0,0 0 0,0 0 0,0 0 0,0 0 0,0 0 0,1 0 0,-1-1 0,0 1 0,0 0 0,0 0 0,0 0 0,0 0 0,1 0 0,-1 0 0,0 0 0,0 0 0,0-1 0,0 1 0,0 0 0,0 0 0,0 0 0,1 0 0,-1 0 0,0-1 0,0 1 0,0 0 0,0 0 0,0 0 0,0 0 0,0-1 0,0 1 0,0 0 0,0 0 0,0 0 0,0 0 0,0-1 0,0 1 0,0 0 0,3 23 0,-2 43 0,-1-58 0,-2 85 0,2-93 0,0 0 0,0 0 0,0 0 0,0 1 0,0-1 0,0 0 0,0 0 0,0 0 0,0 1 0,0-1 0,0 0 0,0 0 0,0 1 0,0-1 0,0 0 0,0 0 0,0 0 0,0 1 0,0-1 0,0 0 0,0 0 0,0 0 0,0 1 0,0-1 0,0 0 0,1 0 0,-1 0 0,0 0 0,0 1 0,0-1 0,0 0 0,0 0 0,1 0 0,-1 0 0,0 0 0,0 0 0,0 1 0,1-1 0,-1 0 0,0 0 0,0 0 0,0 0 0,1 0 0,-1 0 0,0 0 0,0 0 0,0 0 0,1 0 0,-1 0 0,0 0 0,0 0 0,0 0 0,1 0 0,12-11 0,9-20 0,3-10 0,-13 17 0,2 1 0,1 1 0,1 0 0,29-30 0,-44 51 0,-1 0 0,1 1 0,0-1 0,0 0 0,0 0 0,-1 1 0,1-1 0,0 0 0,0 1 0,0-1 0,0 1 0,0-1 0,0 1 0,0 0 0,0-1 0,0 1 0,0 0 0,0 0 0,0 0 0,0 0 0,0 0 0,0 0 0,2 0 0,-2 1 0,0-1 0,0 1 0,0 0 0,0 0 0,-1-1 0,1 1 0,0 0 0,-1 0 0,1 0 0,-1 0 0,1 0 0,-1 0 0,1 0 0,-1 0 0,1 0 0,-1 0 0,0 0 0,1 2 0,0 11 0,0-1 0,-1 0 0,-1 16 0,1-13 0,0 179 0,0-193-60,-1 0 1,1-1-1,0 1 1,0 0-1,1 0 1,-1 0-1,0-1 1,1 1-1,-1 0 0,1 0 1,-1-1-1,1 1 1,0 0-1,0-1 1,1 3-1,-1-3-25,-1-1 0,1 0 0,-1 1-1,1-1 1,0 0 0,-1 0 0,1 0 0,-1 1-1,1-1 1,0 0 0,-1 0 0,1 0 0,0 0 0,-1 0-1,1 0 1,-1 0 0,1 0 0,0 0 0,-1 0-1,1-1 1,-1 1 0,1 0 0,0 0 0,-1 0-1,1-1 1,-1 1 0,1 0 0,0-1 0,3-3-711,0 1 0,0 0 0,0-1 0,0 0 0,-1 0 1,1 0-1,-1 0 0,5-10 0,12-24-8253</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8:16.399"/>
    </inkml:context>
    <inkml:brush xml:id="br0">
      <inkml:brushProperty name="width" value="0.025" units="cm"/>
      <inkml:brushProperty name="height" value="0.025" units="cm"/>
    </inkml:brush>
  </inkml:definitions>
  <inkml:trace contextRef="#ctx0" brushRef="#br0">0 78 3683,'0'0'14681,"2"-5"-13998,-1 3-635,-1 1 0,1 0 0,-1-1 0,1 1-1,0 0 1,0-1 0,-1 1 0,1 0 0,0 0 0,0 0-1,0 0 1,0 0 0,1 0 0,-1 0 0,0 0 0,0 0-1,0 0 1,1 1 0,-1-1 0,0 1 0,3-2 0,38-1 1164,-31 3-1085,627-22 2729,-164 1-1687,459 18-62,-726 5-1055,435 25 772,33 0 263,-603-34-467,-45 3-1017,-25 2-686,-12 2-860,-34-2-6828,18-9-758</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56.614"/>
    </inkml:context>
    <inkml:brush xml:id="br0">
      <inkml:brushProperty name="width" value="0.025" units="cm"/>
      <inkml:brushProperty name="height" value="0.025" units="cm"/>
    </inkml:brush>
  </inkml:definitions>
  <inkml:trace contextRef="#ctx0" brushRef="#br0">154 136 15855,'-10'6'9225,"-17"6"-5786,10-5-2589,0 1-1,0 1 1,0 0-1,-16 13 1,32-21-850,0-1 0,0 1 0,0 0 0,0 0 0,0-1 0,0 1 0,0 0 0,0 0 0,0 0 0,1 0 0,-1 0 0,0 0 0,1 0 0,-1 0 0,1 0 0,-1 1 0,1-1 0,-1 0 0,1 0 0,0 0 0,0 1 0,-1-1 0,1 0 0,0 0 0,0 1 0,0 1 0,1-2 0,1 0 0,-1 0 0,0 0 0,0 0 0,0 0 0,1 0 0,-1-1 0,0 1 0,1 0 0,-1-1 0,0 1 0,1-1 0,-1 1 0,1-1 0,-1 0 0,1 1 0,2-1 0,13 1 0,0-1 0,28-2 0,-42 2 0,8-2-10,-1 1-1,0 1 1,1 0-1,-1 1 1,0-1-1,18 5 1,-25-4 10,-1 0 1,1 0-1,-1 0 1,0 1-1,1-1 1,-1 1-1,0-1 1,0 1-1,0 0 1,0 0-1,0 0 0,0 0 1,0 0-1,-1 0 1,1 0-1,-1 1 1,1-1-1,-1 1 1,0-1-1,0 1 1,0-1-1,0 1 1,-1 0-1,1-1 1,-1 1-1,0 0 1,1-1-1,-1 1 1,-1 5-1,1 17 59,1-46-59,1 0 0,9-35 0,-6 33 0,-1 0 0,1-28 0,-3 35 0,3 15 0,8 24 0,-2-3 0,-7-15 0,0 0 0,0-1 0,0 0 0,1 0 0,-1 0 0,1 0 0,0 0 0,0-1 0,1 0 0,-1 0 0,1-1 0,-1 1 0,1-1 0,0 0 0,0-1 0,0 0 0,0 0 0,0 0 0,0 0 0,0-1 0,0 0 0,0 0 0,0-1 0,0 0 0,0 0 0,9-2 0,-6 0 0,0-1 0,1 1 0,-1-1 0,-1-1 0,1 0 0,-1 0 0,1-1 0,-2 0 0,1 0 0,-1 0 0,0-1 0,0-1 0,0 1 0,-1-1 0,8-13 0,-10 13 0,0 0 0,0 0 0,0 0 0,-1 0 0,0-1 0,-1 1 0,0-1 0,0 1 0,-1-1 0,0-16 0,-1 24 0,0 1 0,0-1 0,0 0 0,-1 0 0,1 1 0,0-1 0,-1 0 0,1 1 0,0-1 0,-1 0 0,1 1 0,-1-1 0,1 0 0,-1 1 0,1-1 0,-1 1 0,0-1 0,1 1 0,-1 0 0,0-1 0,1 1 0,-1-1 0,0 1 0,1 0 0,-1 0 0,0-1 0,0 1 0,1 0 0,-1 0 0,0 0 0,0 0 0,1 0 0,-1 0 0,0 0 0,0 0 0,0 0 0,1 0 0,-1 1 0,0-1 0,0 0 0,1 0 0,-1 1 0,0-1 0,1 0 0,-1 1 0,0 0 0,-3 0 0,0 1 0,0 0 0,1 0 0,-1 0 0,1 0 0,0 0 0,-1 1 0,-2 3 0,-3 6 0,0 1 0,1-1 0,1 2 0,0-1 0,0 1 0,-5 20 0,9-26 0,0 1 0,1-1 0,0 1 0,1 0 0,0 0 0,0 0 0,1 0 0,0 0 0,0 0 0,1 0 0,0 0 0,3 10 0,-2-16 0,0 0 0,0 1 1,0-1-1,1 0 0,-1 0 0,1-1 0,0 1 0,-1 0 1,1-1-1,0 0 0,1 1 0,-1-1 0,0-1 0,0 1 1,1 0-1,-1-1 0,1 1 0,0-1 0,-1 0 0,1-1 1,0 1-1,0 0 0,5-1 0,0 1-280,1-1 0,-1 1 1,1-2-1,-1 1 0,0-2 0,1 1 0,-1-1 0,16-5 1,18-17-7297</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57.436"/>
    </inkml:context>
    <inkml:brush xml:id="br0">
      <inkml:brushProperty name="width" value="0.025" units="cm"/>
      <inkml:brushProperty name="height" value="0.025" units="cm"/>
    </inkml:brush>
  </inkml:definitions>
  <inkml:trace contextRef="#ctx0" brushRef="#br0">53 9 17136,'-2'9'4805,"-9"46"-1132,-2 3-1466,-9 97 0,21-124-1825,-2-8-202,2 0-1,1 0 0,1 0 0,1 0 1,6 29-1,-8-50-174,1 0 1,0 0-1,-1 0 1,1 0 0,0 0-1,0 0 1,0 0-1,0 0 1,0-1-1,1 1 1,-1 0-1,3 2 1,-3-3 6,-1-1 0,1 0 0,0 1 0,-1-1 1,1 0-1,-1 0 0,1 1 0,0-1 0,-1 0 0,1 0 1,0 0-1,-1 0 0,1 0 0,0 0 0,-1 0 0,1 0 1,0 0-1,-1 0 0,1-1 0,0 1 0,-1 0 0,1 0 0,0-1 1,-1 1-1,1 0 0,0-1 0,2-2 45,0 1 1,-1-1-1,1 0 1,-1 0-1,1 0 0,-1 0 1,0 0-1,0 0 1,0-1-1,-1 1 0,3-8 1,4-31-61,-1 0 0,-3 0 0,-1-57 0,-3 98-7,0 14-6,0-1 0,1 1 0,0-1 0,1 1 0,0-1 0,4 13 0,-4-22 15,-1 0 0,1 0 0,-1 1 0,1-1 0,0 0 0,0-1 0,0 1 0,0 0 0,1-1 0,-1 1 0,1-1 0,0 0 0,-1 1 0,1-1 0,0-1 0,0 1 0,1 0 0,-1-1 0,0 0 0,0 1 0,1-1 1,-1 0-1,0-1 0,1 1 0,-1-1 0,7 1 0,-2-1 8,0-1 1,0 0 0,0 0-1,0 0 1,0-1 0,0 0-1,-1-1 1,1 0 0,0 0-1,-1 0 1,0-1 0,0 0-1,0-1 1,-1 1 0,1-1-1,-1-1 1,0 1 0,0-1-1,-1 0 1,0 0 0,0-1-1,6-9 1,-2 2 8,-1 0 0,-1-1 0,0 0 0,-1 0 0,0 0 0,-1-1 0,-1 0 0,-1 1 0,0-2 0,1-19 0,-4 26-16,0 0 0,0 0 0,-1 1 0,-1-1 0,-2-10 0,4 18 0,-1-1 0,0 1 0,0 0 0,1-1 0,-2 1 0,1 0 0,0 0 0,0 0 0,-1 0 0,1 0 0,-1 0 0,1 1 0,-1-1 0,0 0 0,1 1 0,-1-1 0,0 1 0,0 0 0,0 0 0,-1-1 0,1 1 0,0 0 0,0 1 0,-1-1 0,-3 0 0,4 1 0,-1 0 0,1 0 0,-1 1 0,1-1 0,0 1 0,-1-1 0,1 1 0,0 0 0,0 0 0,0 0 0,-1 1 0,1-1 0,0 0 0,0 1 0,1-1 0,-1 1 0,0 0 0,0 0 0,1-1 0,-1 1 0,1 0 0,0 0 0,0 1 0,-1-1 0,0 4 0,-27 68 0,25-62 0,-5 15 0,2 0 0,0 0 0,2 1 0,-3 54 0,7-80 0,1 0 0,0-1 0,0 1 0,0 0 0,0-1 0,1 1 0,-1 0 0,0-1 0,1 1 0,-1-1 0,1 1 0,0 0 0,-1-1 0,1 1 0,0-1 0,0 0 0,0 1 0,0-1 0,0 0 0,0 1 0,0-1 0,0 0 0,1 0 0,-1 0 0,2 1 0,0-1 0,-1 0 0,1-1 0,0 1 0,0-1 0,-1 1 0,1-1 0,0 0 0,0 0 0,0 0 0,-1-1 0,1 1 0,0-1 0,4-1 0,10-4 0,-1 0 0,0-1 0,25-16 0,-38 21 0,20-11 0,-16 7 0,2 1 0,-1 0 0,0 0 0,1 1 0,0 0 0,0 0 0,0 1 0,0 1 0,12-3 0,-20 6 0,0-1 0,0 1 0,0 0 0,0-1 0,0 1 0,0 0 0,0 0 0,0-1 0,0 1 0,-1 0 0,1 0 0,0 0 0,-1 0 0,1 0 0,0 0 0,-1 0 0,0 1 0,1-1 0,-1 0 0,1 0 0,-1 0 0,0 0 0,0 1 0,0-1 0,0 0 0,0 0 0,0 0 0,0 1 0,0-1 0,-1 2 0,-1 46 0,2-47 0,-14 69 81,9-54-187,2 1 1,0-1-1,-1 25 0,4-42 1,0 0 0,0-1-1,0 1 1,1 0 0,-1 0-1,0 0 1,0 0-1,0 0 1,1 0 0,-1-1-1,0 1 1,0 0 0,0 0-1,1 0 1,-1 0 0,0 0-1,0 0 1,1 0 0,-1 0-1,0 0 1,0 0-1,1 0 1,-1 0 0,0 0-1,0 0 1,0 0 0,1 0-1,-1 0 1,0 0 0,0 1-1,1-1 1,-1 0 0,0 0-1,0 0 1,0 0-1,0 0 1,1 0 0,-1 1-1,0-1 1,0 0 0,0 0-1,0 0 1,1 1 0,-1-1-1,0 0 1,0 0 0,0 0-1,0 1 1,0-1-1,0 0 1,0 0 0,0 1-1,0-1 1,0 0 0,0 0-1,0 0 1,0 1 0,0-1-1,0 0 1,0 0-1,0 1 1,0-1 0,0 0-1,0 0 1,0 0 0,0 1-1,12-17-7387,3-11-6536</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57.804"/>
    </inkml:context>
    <inkml:brush xml:id="br0">
      <inkml:brushProperty name="width" value="0.025" units="cm"/>
      <inkml:brushProperty name="height" value="0.025" units="cm"/>
    </inkml:brush>
  </inkml:definitions>
  <inkml:trace contextRef="#ctx0" brushRef="#br0">0 135 19090,'0'0'12748,"9"8"-11958,-5-5-784,0 1 0,0-1 0,1 0 0,-1 0 0,1 0 0,-1-1 0,1 0 0,0 0 1,0 0-1,0 0 0,0-1 0,0 1 0,0-1 0,1-1 0,-1 1 0,0-1 0,1 0 0,-1 0 0,0-1 0,0 1 0,1-1 0,5-2 0,-2 0-6,1 0 0,-1-1 0,0 0 0,-1-1 0,1 1 0,-1-2 0,0 1 0,11-11 0,-15 12 0,-1 1 0,1-1 0,-1 0 0,0 0 0,0 0 0,-1-1 0,1 1 0,-1 0 0,0-1 0,0 0 0,0 0 0,-1 1 0,0-1 0,0 0 0,0 0 0,0 0 0,-1 0 0,0-6 0,0 10 0,0-1 0,0 1 0,0 0 0,0 0 0,0-1 0,0 1 0,-1 0 0,1 0 0,0 0 0,-1-1 0,1 1 0,-1 0 0,0 0 0,1 0 0,-1 0 0,0 0 0,1 0 0,-1 0 0,0 0 0,0 0 0,0 0 0,0 0 0,0 1 0,0-1 0,-2-1 0,1 2 0,-1-1 0,1 1 0,0-1 0,0 1 0,-1 0 0,1 0 0,0 0 0,0 1 0,-1-1 0,1 0 0,0 1 0,0 0 0,-3 0 0,-3 2 0,0 1 0,0 0 0,1 0 0,0 0 0,0 1 0,-12 10 0,-5 9 0,2 1 0,-22 32 0,38-48 0,0 0 0,1 0 0,0 0 0,0 0 0,1 1 0,0-1 0,1 1 0,0 0 0,1 0 0,0 1 0,-1 11 0,3-21 0,0 0 0,0 0 0,0 0 0,0 0 0,1 0 0,-1 0 0,0 0 0,1 0 0,-1-1 0,1 1 0,-1 0 0,1 0 0,-1 0 0,1-1 0,-1 1 0,1 0 0,0 0 0,-1-1 0,1 1 0,0-1 0,0 1 0,-1-1 0,1 1 0,0-1 0,0 1 0,1 0 0,33 5 0,35-13 0,-17-8-1112,-5-9-3771,-25 8-4465</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58.562"/>
    </inkml:context>
    <inkml:brush xml:id="br0">
      <inkml:brushProperty name="width" value="0.025" units="cm"/>
      <inkml:brushProperty name="height" value="0.025" units="cm"/>
    </inkml:brush>
  </inkml:definitions>
  <inkml:trace contextRef="#ctx0" brushRef="#br0">206 73 19731,'0'0'5439,"-9"-3"-2081,1 0-2811,0 1-1,0 0 0,0 0 1,0 0-1,-15 0 0,20 2-512,-1 0 0,0 1 0,1-1 0,-1 1 0,1 0 0,-1 0 0,1 0 0,-1 0 0,1 0 0,-1 1 0,1 0 0,0 0 0,0 0 0,0 0 0,0 0 0,0 0 0,1 1 0,-5 5 0,-2 3-42,1 1-1,0 0 1,1 0-1,0 0 1,-7 19-1,11-23 38,1 0 1,-1 0-1,1 0 1,0 1-1,1-1 0,0 0 1,0 1-1,1-1 1,0 1-1,2 10 0,-1-17-27,-1-1 0,1 1-1,0-1 1,0 1-1,0-1 1,0 1 0,0-1-1,0 0 1,0 0-1,0 0 1,1 0 0,-1 1-1,0-2 1,1 1 0,-1 0-1,1 0 1,-1 0-1,1-1 1,-1 1 0,1 0-1,0-1 1,-1 0-1,1 1 1,-1-1 0,1 0-1,0 0 1,-1 0 0,1 0-1,0 0 1,-1 0-1,1 0 1,2-1 0,4 0-4,0 0 0,0-1 0,0 0 1,0 0-1,12-5 0,-2-3 2,-1-1 0,0 0 0,0-1 0,-1-1 0,-1 0 0,0-2 0,-1 1 0,0-2 0,-1 0 0,-1 0 0,-1-1 0,0-1 0,-1 0 0,-1 0 0,-1-1 0,11-34 0,-55 105 0,27-32 0,-37 80 0,43-92 0,0 1 0,1-1 0,0 1 0,0-1 0,0 1 0,1 0 0,1-1 0,0 1 0,1 15 0,-1-23 0,1 0 0,-1-1 0,0 1 0,1 0 0,-1-1 0,0 1 0,1-1 0,-1 1 0,1 0 0,-1-1 0,1 1 0,0-1 0,-1 0 0,1 1 0,-1-1 0,1 1 0,0-1 0,-1 0 0,1 0 0,0 1 0,-1-1 0,1 0 0,0 0 0,0 0 0,-1 0 0,1 1 0,0-1 0,-1 0 0,1-1 0,0 1 0,0 0 0,-1 0 0,1 0 0,0 0 0,0 0 0,-1-1 0,1 1 0,1-1 0,26-11 0,-5-3 0,-2-1 0,0-1 0,20-22 0,-17 16 0,37-28 0,-60 50 0,0 0 0,0 1 0,0-1 0,0 0 0,0 0 0,0 0 0,0 1 0,0-1 0,1 1 0,-1-1 0,0 1 0,0-1 0,1 1 0,-1 0 0,0 0 0,1-1 0,-1 1 0,0 0 0,1 0 0,-1 0 0,1 1 0,1-1 0,-2 1 0,0 0 0,-1 0 0,1 0 0,0-1 0,-1 1 0,1 0 0,-1 0 0,1 0 0,-1 0 0,1 1 0,-1-1 0,0 0 0,0 0 0,1 0 0,-1 0 0,0 0 0,0 0 0,0 0 0,0 1 0,-1 1 0,0 12 0,-2 0 0,0 0 0,-5 15 0,5-19 0,2-5 0,-1 1 0,0 0 0,0 0 0,1 0 0,0 0 0,1 0 0,0 10 0,0-16 0,0-1 0,1 0 0,-1 1 0,0-1 0,1 1 0,-1-1 0,0 0 0,1 1 0,-1-1 0,0 0 0,1 1 0,-1-1 0,1 0 0,-1 0 0,1 1 0,-1-1 0,1 0 0,-1 0 0,1 0 0,-1 0 0,1 0 0,-1 0 0,1 1 0,-1-1 0,1 0 0,-1 0 0,1-1 0,-1 1 0,1 0 0,-1 0 0,1 0 0,-1 0 0,1 0 0,-1 0 0,1-1 0,-1 1 0,0 0 0,1 0 0,0-1 0,21-10 0,22-23 0,-35 26 0,0 0 0,1 1 0,0-1 0,0 2 0,0 0 0,1 0 0,0 1 0,0 0 0,22-6 0,-32 11-38,-1 0 1,1 0-1,0 0 1,0 0-1,-1 0 1,1 0-1,0 0 0,-1 0 1,1 0-1,0 0 1,0 0-1,-1 0 1,1 0-1,0 1 0,-1-1 1,1 0-1,0 1 1,-1-1-1,1 0 1,-1 1-1,1-1 0,0 1 1,-1-1-1,1 1 1,-1-1-1,0 1 1,1-1-1,-1 1 0,1 0 1,-1-1-1,0 1 1,1 0-1,-1-1 1,0 1-1,0 0 1,1-1-1,-1 1 0,0 0 1,0-1-1,0 1 1,0 0-1,0 0 1,0-1-1,0 1 0,0 0 1,0-1-1,-1 1 1,1 0-1,0 0 1,0-1-1,0 1 0,-2 1 1,2 2-583,-2-1 0,1 1 0,0 0 0,-1-1 1,0 1-1,0-1 0,0 0 0,-4 5 0,-11 7-8242</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03.471"/>
    </inkml:context>
    <inkml:brush xml:id="br0">
      <inkml:brushProperty name="width" value="0.025" units="cm"/>
      <inkml:brushProperty name="height" value="0.025" units="cm"/>
    </inkml:brush>
  </inkml:definitions>
  <inkml:trace contextRef="#ctx0" brushRef="#br0">0 60 10922,'0'0'7367,"51"-4"-5285,-12-7-512,8 2 223,10 2-960,3-2-96,5 3-225,-5 1-383,-3 2-129,-7 1-801,-10 1-833,-13 0-832,-16 0-865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03.828"/>
    </inkml:context>
    <inkml:brush xml:id="br0">
      <inkml:brushProperty name="width" value="0.025" units="cm"/>
      <inkml:brushProperty name="height" value="0.025" units="cm"/>
    </inkml:brush>
  </inkml:definitions>
  <inkml:trace contextRef="#ctx0" brushRef="#br0">0 10 17264,'0'0'6470,"76"37"-5028,-19-37-1,9 0-384,9 0-769,2-5-320,-5-5-2210,-9-3-2851,-11-5-3234</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04.171"/>
    </inkml:context>
    <inkml:brush xml:id="br0">
      <inkml:brushProperty name="width" value="0.025" units="cm"/>
      <inkml:brushProperty name="height" value="0.025" units="cm"/>
    </inkml:brush>
  </inkml:definitions>
  <inkml:trace contextRef="#ctx0" brushRef="#br0">178 1 18001,'0'0'6369,"12"1"-5152,-3 0-900,1 0 0,0 1-1,0 1 1,-1-1 0,1 2 0,14 6 0,-19-7-250,0-1 1,0 1 0,-1 0-1,1 0 1,-1 1 0,0-1-1,0 1 1,0 0 0,0 0 0,-1 1-1,0-1 1,0 0 0,0 1-1,0 0 1,-1 0 0,4 9-1,-5-8-59,1 1 0,-1-1-1,-1 1 1,1 0-1,-1 0 1,-1-1 0,1 1-1,-1 0 1,0-1 0,0 1-1,-1-1 1,0 1-1,0-1 1,-1 0 0,1 1-1,-1-1 1,-8 10-1,-5 7 46,-1-1 0,-1-1 0,-21 20 0,13-14 20,-2 3-330,-59 60 502,26-36-6516,38-39-3402</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05.638"/>
    </inkml:context>
    <inkml:brush xml:id="br0">
      <inkml:brushProperty name="width" value="0.025" units="cm"/>
      <inkml:brushProperty name="height" value="0.025" units="cm"/>
    </inkml:brush>
  </inkml:definitions>
  <inkml:trace contextRef="#ctx0" brushRef="#br0">196 89 19218,'0'0'3353,"-10"-9"-871,4 4-2078,-51-41 2303,52 42-2573,0 1 0,0 0 0,-1 0 1,0 0-1,1 1 0,-1-1 0,0 2 0,0-1 0,-1 0 0,-11 0 0,16 3-139,0-1 0,0 1 0,0 0 0,0 0 0,0 0 0,0 0 0,0 1 0,0-1 0,1 1 0,-1-1 0,0 1 0,1-1 0,-1 1 1,1 0-1,0 0 0,0-1 0,0 1 0,0 0 0,0 0 0,0 0 0,0 1 0,0-1 0,1 0 0,-1 0 0,1 0 0,-1 4 0,-8 62-128,8-60 138,1 0 0,-1 1 0,2-1 0,-1 0 0,1 0 0,0 1 0,4 10 0,-5-18-3,1 1 1,0-1 0,-1 0-1,1 0 1,0 1 0,0-1-1,0 0 1,0 0 0,0 0-1,0 0 1,0 0-1,0 0 1,0 0 0,0 0-1,1 0 1,-1 0 0,0-1-1,3 2 1,-1-1 2,0-1-1,-1 0 1,1 0 0,0 0-1,-1 0 1,1 0 0,0 0-1,-1-1 1,1 1 0,0-1-1,-1 0 1,1 0 0,-1 0-1,4-2 1,3-2 21,-1-1 0,0-1 0,0 0 0,0 0-1,-1 0 1,0-1 0,-1 0 0,0 0 0,0-1 0,0 1 0,-1-1 0,-1-1 0,1 1-1,-2-1 1,1 1 0,-1-1 0,-1 0 0,0 0 0,1-12 0,-20 43-42,9-4 44,1 0 0,1 0 0,1 0 0,1 0 0,0 1 0,1 0 0,1 0 0,1 0 0,0 0 0,1 0 0,4 25 0,-4-41-14,1-1 0,0 1-1,-1-1 1,1 0 0,0 1 0,0-1-1,0 0 1,0 1 0,0-1-1,0 0 1,0 0 0,0 0 0,1 0-1,-1 0 1,0 0 0,1 0 0,-1-1-1,0 1 1,1 0 0,-1-1 0,1 1-1,-1-1 1,1 1 0,-1-1 0,1 0-1,-1 0 1,1 0 0,0 0 0,-1 0-1,1 0 1,-1 0 0,1 0 0,-1-1-1,1 1 1,0 0 0,-1-1 0,0 0-1,3 0 1,5-2 115,-1 0-1,1-1 1,-1 0 0,0 0-1,11-8 1,20-18 62,-2-3 0,-1-1 0,64-77-1,-100 110-189,0 1 0,0 0 1,0-1-1,0 1 0,0 0 0,0-1 0,0 1 0,0 0 0,0-1 0,1 1 0,-1 0 0,0-1 0,0 1 0,0 0 0,1 0 0,-1-1 0,0 1 1,0 0-1,1 0 0,-1-1 0,0 1 0,1 0 0,-1 0 0,0 0 0,1-1 0,-1 1 0,0 0 0,1 0 0,-1 0 0,0 0 0,1 0 0,-1 0 0,0 0 1,1 0-1,-1 0 0,0 0 0,1 0 0,-1 0 0,0 0 0,1 0 0,-1 0 0,1 0 0,-1 0 0,0 0 0,1 1 0,-1-1 0,0 0 0,0 0 1,1 0-1,-1 1 0,1-1 0,-1 26 110,-11 36 48,6-43-159,0-1 0,1-1 0,1 1 0,-2 25 0,5-42 0,0-1 0,0 0 0,0 1 0,0-1 0,0 0 0,1 1 0,-1-1 0,0 0 0,0 1 0,0-1 0,0 0 0,1 1 0,-1-1 0,0 0 0,0 1 0,1-1 0,-1 0 0,0 0 0,1 1 0,-1-1 0,0 0 0,0 0 0,1 1 0,-1-1 0,0 0 0,1 0 0,-1 0 0,1 0 0,-1 0 0,0 0 0,1 0 0,-1 0 0,0 0 0,1 0 0,-1 0 0,1 0 0,-1 0 0,0 0 0,1 0 0,-1 0 0,0 0 0,1 0 0,-1 0 0,1 0 0,-1-1 0,0 1 0,1 0 0,-1 0 0,0 0 0,0-1 0,1 1 0,-1 0 0,1-1 0,19-12 0,3-7 0,36-43 0,-46 47 0,2 0 0,-1 1 0,2 0 0,0 2 0,32-23 0,-47 36 0,-1 0 0,1-1 0,-1 1 0,1 0 0,-1 0 0,1 0 0,-1-1 0,1 1 0,-1 0 0,1 0 0,-1 0 0,1 0 0,-1 0 0,1 0 0,-1 0 0,1 0 0,-1 0 0,1 0 0,-1 0 0,1 0 0,-1 0 0,1 0 0,-1 0 0,1 1 0,-1-1 0,1 0 0,-1 0 0,1 1 0,-1-1 0,1 0 0,-1 0 0,0 1 0,1-1 0,-1 1 0,0-1 0,1 0 0,-1 1 0,0-1 0,1 1 0,-1-1 0,0 1 0,5 32 0,-13 36 0,-4-12 0,14-49-716,1-12-2859,7-14-8181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06.979"/>
    </inkml:context>
    <inkml:brush xml:id="br0">
      <inkml:brushProperty name="width" value="0.025" units="cm"/>
      <inkml:brushProperty name="height" value="0.025" units="cm"/>
    </inkml:brush>
  </inkml:definitions>
  <inkml:trace contextRef="#ctx0" brushRef="#br0">110 152 6534,'3'-4'1768,"0"-1"1,0 1-1,0-1 0,0 1 0,-1-1 0,0 0 1,0 0-1,2-8 0,-3 12-1586,-1 0 0,1 0 0,-1-1 0,0 1 1,0 0-1,1 0 0,-1 0 0,0 0 0,0 0 0,0 0 0,0 0 0,0-1 0,-1 1 0,1 0 0,0 0 1,0 0-1,-1 0 0,1 0 0,0 0 0,-1 0 0,1 0 0,-1 0 0,0 0 0,1 0 0,-1 0 1,0 0-1,0 1 0,1-1 0,-1 0 0,0 0 0,0 1 0,0-1 0,0 0 0,0 1 0,0-1 0,0 1 1,0-1-1,0 1 0,0 0 0,0 0 0,0-1 0,0 1 0,0 0 0,-3 0 0,0 0-139,0-1 0,0 2-1,0-1 1,1 0-1,-1 1 1,0 0 0,0-1-1,0 2 1,0-1 0,1 0-1,-1 1 1,0 0 0,1-1-1,-1 1 1,1 1-1,0-1 1,0 0 0,0 1-1,0 0 1,0 0 0,0 0-1,1 0 1,0 0-1,-4 6 1,2-1-53,1-1-1,0 1 1,0 0-1,0 0 1,1 1-1,1-1 1,-1 0-1,1 1 1,1-1-1,0 16 1,0-21 11,0-1 0,1 1 1,-1-1-1,1 0 1,-1 1-1,1-1 1,0 0-1,0 0 1,0 0-1,0 0 1,0 0-1,1 0 1,-1 0-1,0 0 0,1 0 1,0 0-1,-1 0 1,1-1-1,0 1 1,0-1-1,0 0 1,0 1-1,0-1 1,0 0-1,0 0 0,0 0 1,1 0-1,-1-1 1,0 1-1,1-1 1,-1 1-1,0-1 1,4 0-1,0 1 17,0-1 1,0 0-1,0-1 0,-1 0 0,1 1 0,0-2 1,0 1-1,-1-1 0,1 0 0,-1 0 0,0 0 0,1-1 1,5-3-1,1-4 50,0 0 1,-1 0-1,-1-1 1,0 0-1,0-1 1,15-24-1,-21 29-45,0 1 0,-1 0 0,1-1 0,-2 0 0,1 0 0,0 1 0,-1-2 0,-1 1 0,1 0 0,-1 0 0,0-1 0,-1 1 0,0 0 0,0-1 0,0 1 0,-3-10 0,3 16-23,0 0 0,-1 0 0,1 0 0,-1 0 0,1 1 0,-1-1 0,1 0 0,-1 0 0,1 1 0,-1-1 0,0 0 0,1 1 0,-1-1 0,0 0 0,0 1 0,0-1 0,1 1 0,-1-1 0,0 1 0,0 0 0,0-1 0,0 1 0,0 0 0,0 0 0,0-1 0,0 1 0,1 0 0,-1 0 0,0 0 0,0 0 0,0 0 0,0 1 0,0-1 0,0 0 0,0 0 0,0 0 0,0 1 0,0-1 0,0 1 0,1-1 0,-2 1 0,-1 1 0,0-1 0,0 1 0,0-1 0,0 1 0,0 0 0,0 0 0,1 0 0,-1 1 0,1-1 0,-4 5 0,5-5-101,-1 1-1,0 0 1,1-1 0,0 1-1,-1 0 1,1 0 0,0 0-1,1 0 1,-1 0 0,0 0-1,1 0 1,0 0 0,0 0-1,0 4 1,0-6 25,1 0 1,-1 0-1,1 0 0,0 1 0,0-1 1,-1 0-1,1 0 0,0 0 1,0-1-1,0 1 0,0 0 1,0 0-1,0 0 0,0-1 1,0 1-1,0-1 0,0 1 0,1 0 1,-1-1-1,0 0 0,0 1 1,1-1-1,-1 0 0,0 0 1,0 0-1,1 0 0,-1 0 1,0 0-1,1 0 0,-1 0 0,0 0 1,0 0-1,1-1 0,0 0 1,4 0-645,0-1 1,0 1 0,-1-2-1,1 1 1,0 0 0,-1-1-1,0 0 1,1-1 0,-1 1-1,-1-1 1,1 0 0,0 0-1,-1 0 1,0-1 0,7-9-1,19-23-9417</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07.605"/>
    </inkml:context>
    <inkml:brush xml:id="br0">
      <inkml:brushProperty name="width" value="0.025" units="cm"/>
      <inkml:brushProperty name="height" value="0.025" units="cm"/>
    </inkml:brush>
  </inkml:definitions>
  <inkml:trace contextRef="#ctx0" brushRef="#br0">98 0 15471,'-3'12'4089,"-1"4"-3814,-56 234 7264,51-197-5741,1 1-1,0 102 1,15-121-1798,-7-35 0,0 1 0,0 0 0,0-1 0,0 1 0,0-1 0,0 1 0,0-1 0,1 1 0,-1 0 0,0-1 0,0 1 0,0-1 0,1 1 0,-1-1 0,0 1 0,1-1 0,-1 1 0,0-1 0,1 0 0,-1 1 0,0-1 0,1 1 0,-1-1 0,1 0 0,-1 1 0,1-1 0,-1 0 0,1 0 0,-1 1 0,1-1 0,-1 0 0,1 0 0,0 0 0,-1 0 0,1 0 0,-1 1 0,1-1 0,-1 0 0,1 0 0,0-1 0,-1 1 0,1 0 0,-1 0 0,1 0 0,-1 0 0,1 0 0,-1-1 0,1 1 0,-1 0 0,1 0 0,-1-1 0,1 1 0,-1 0 0,1-1 0,0 0 0,0-1 0,1-1 0,-1 1 0,0-1 0,0 0 0,0 1 0,0-1 0,-1 0 0,1 0 0,-1 0 0,1 1 0,-1-1 0,0-5 0,-2-44 0,1 33 0,-1-8-82,0 1 0,-2-1 0,-1 1 1,-1 0-1,-17-45 0,25 74 64,0 1 0,0-1 0,0 0 0,0 0 1,1 0-1,0 0 0,-1 0 0,1-1 0,0 1 0,0-1 0,0 0 0,1 0 1,-1 0-1,0 0 0,1-1 0,-1 1 0,1-1 0,0 0 0,-1 0 0,1 0 1,0-1-1,0 1 0,0-1 0,-1 0 0,1 0 0,0 0 0,0 0 0,0-1 1,-1 1-1,1-1 0,6-2 0,-1 0 33,1 0 0,-1 0 1,0 0-1,0-1 0,-1-1 0,1 0 1,-1 0-1,0 0 0,0-1 0,0 0 1,-1-1-1,10-10 0,-9 4 52,-1 1-1,0-1 1,-1 0-1,0-1 1,-1 0-1,0 0 1,-2 0-1,1 0 1,-2 0-1,0-1 1,0 1-1,-2-29 1,0 43-67,0 1 0,0-1 0,0 0 0,0 0 0,-1 1 0,1-1 0,0 0 0,0 0 0,0 0 0,-1 1 0,1-1 0,0 0 0,0 0 0,-1 0 0,1 0 0,0 0 0,-1 1 0,1-1 0,0 0 0,0 0 0,-1 0 0,1 0 0,0 0 0,-1 0 0,1 0 0,0 0 0,0 0 0,-1 0 0,1 0 0,0 0 0,-1 0 0,1 0 0,0 0 0,0-1 0,-1 1 0,1 0 0,0 0 0,0 0 0,-1 0 0,1 0 0,0-1 0,0 1 0,-1 0 0,1 0 0,0 0 0,0-1 0,0 1 0,0 0 0,-1 0 0,1-1 0,0 1 0,0 0 0,0 0 0,0-1 0,0 1 0,0 0 0,0-1 0,0 1 0,0 0 0,0 0 0,0-1 0,0 1 0,0 0 0,0-1 0,0 1 0,0-1 0,-16 21 0,-12 34 0,3 1 0,2 0 0,-29 110 0,49-152 0,0 1 0,1 0 0,0 22 0,2-35 0,0 0 0,0-1 0,-1 1 0,2 0 0,-1 0 0,0 0 0,0 0 0,0 0 0,0 0 0,0 0 0,1 0 0,-1 0 0,1-1 0,-1 1 0,0 0 0,1 0 0,-1 0 0,1-1 0,0 1 0,-1 0 0,1 0 0,-1-1 0,1 1 0,0-1 0,0 1 0,-1-1 0,1 1 0,0-1 0,0 1 0,0-1 0,0 1 0,1-1 0,1 0 0,0 1 0,0-1 0,0 0 0,-1-1 0,1 1 0,0-1 0,0 1 0,0-1 0,0 0 0,4-2 0,5-2 0,-1 0 0,1-1 0,20-15 0,11-25 0,-37 38 0,1 0 0,0 0 0,0 1 0,0 0 0,1 0 0,11-6 0,-20 44 0,-16 24 0,10-35 0,2 0 0,-8 41 0,13-60-12,0-1 0,0 0 0,0 1 0,0-1 0,0 1 0,0-1 0,0 0 0,0 1-1,0-1 1,0 1 0,0-1 0,0 0 0,0 1 0,0-1 0,1 0 0,-1 1 0,0-1 0,0 0 0,0 1 0,1-1 0,-1 0 0,0 1 0,1-1 0,-1 0 0,0 0-1,0 1 1,1-1 0,-1 0 0,0 0 0,1 1 0,-1-1 0,1 0 0,-1 0 0,0 0 0,1 0 0,-1 0 0,0 0 0,1 0 0,-1 0 0,1 0 0,-1 0 0,0 0-1,1 0 1,-1 0 0,1 0 0,-1 0 0,0 0 0,1 0 0,-1 0 0,0 0 0,1-1 0,-1 1 0,1 0 0,-1 0 0,0 0 0,0-1 0,1 1 0,17-10-1841,-1-5-1676,0 0-1,-1-1 0,-1 0 0,17-26 1,-9 12-3721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9:09.531"/>
    </inkml:context>
    <inkml:brush xml:id="br0">
      <inkml:brushProperty name="width" value="0.025" units="cm"/>
      <inkml:brushProperty name="height" value="0.025" units="cm"/>
    </inkml:brush>
  </inkml:definitions>
  <inkml:trace contextRef="#ctx0" brushRef="#br0">0 145 4388,'0'0'12871,"11"-2"-12449,39-3 43,0 1 0,93 8 0,-24-1-125,-15-3 142,683-21 1966,-315-30-1641,380-17-642,43 95 272,-137 0 151,1200-3 533,-1834-23-1081,510-17 272,-482 7-183,-128 9-104,-1 1 1,0 1-1,1 1 1,33 9 0,-49-10-181,-5-1-305,0 1-1,0-1 1,1 0 0,-1 0 0,1-1 0,-1 1 0,1-1 0,-1 0 0,1 0 0,0 0 0,-1 0 0,1-1 0,-1 1 0,1-1 0,-1 0 0,5-1 0,17-14-6555</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08.179"/>
    </inkml:context>
    <inkml:brush xml:id="br0">
      <inkml:brushProperty name="width" value="0.025" units="cm"/>
      <inkml:brushProperty name="height" value="0.025" units="cm"/>
    </inkml:brush>
  </inkml:definitions>
  <inkml:trace contextRef="#ctx0" brushRef="#br0">32 63 929,'0'0'27925,"2"9"-26836,8 28-299,-9-36-763,-1 0 0,1 0 0,-1 0-1,1 0 1,-1 0 0,1 0 0,0 0 0,-1 0 0,1-1 0,0 1-1,0 0 1,0 0 0,-1-1 0,1 1 0,0-1 0,0 1-1,0-1 1,0 1 0,0-1 0,0 1 0,0-1 0,0 0-1,0 0 1,0 0 0,0 1 0,0-1 0,0 0 0,1 0 0,-1 0-1,0-1 1,0 1 0,0 0 0,0 0 0,0 0 0,0-1-1,0 1 1,0-1 0,0 1 0,0-1 0,0 1 0,0-1-1,-1 1 1,2-2 0,3-1 95,-1 1 0,0-2 0,0 1 0,-1 0-1,1-1 1,5-7 0,-6 7-122,-1-1 0,0 0 0,0 0 0,0 0 0,0 0 0,-1 0 0,0-1 0,0 1 0,0-10 0,-1 14 0,0 0 0,0 0 0,0 0 0,0 0 0,0 0 0,0 0 0,0 0 0,0 0 0,-1 0 0,1 0 0,0 0 0,-1 0 0,1 0 0,-1 0 0,1 0 0,-1 0 0,1 0 0,-1 0 0,0 0 0,1 0 0,-1 1 0,0-1 0,0 0 0,1 1 0,-1-1 0,0 0 0,0 1 0,0-1 0,0 1 0,0 0 0,0-1 0,0 1 0,0 0 0,0-1 0,0 1 0,0 0 0,0 0 0,0 0 0,0 0 0,0 0 0,-1 0 0,1 0 0,0 0 0,0 0 0,0 1 0,0-1 0,0 0 0,0 1 0,0-1 0,0 1 0,0-1 0,1 1 0,-1-1 0,0 1 0,-1 1 0,-3 1 0,0 0 0,1 0 0,-1 1 0,1 0 0,0 0 0,0 0 0,0 0 0,1 1 0,0 0 0,-1-1 0,2 1 0,-5 8 0,-1 4 0,1 0 0,-9 30 0,14-41 0,1 1 0,-1 0 0,1 0 0,0 0 0,1-1 0,-1 1 0,1 0 0,1 0 0,1 13 0,-1-19 0,-1 0 0,0 0 0,1 1 0,0-1 0,-1 0 0,1 0 0,0 0 0,-1 0 0,1 0 0,0 0 0,0 0 0,0 0 0,0 0 0,0 0 0,0 0 0,0-1 0,0 1 0,1 0 0,-1-1 0,0 1 0,2 0 0,0-1 0,0 1 0,0-1 0,1 0 0,-1 0 0,0 0 0,0 0 0,0-1 0,1 0 0,-1 1 0,0-1 0,0 0 0,5-3 0,4-2 0,1-1 0,-1 0 0,0-1 0,20-18 0,-21 17 0,0 0 0,1 1 0,0 0 0,23-11 0,-35 18 0,1 1 0,-1 0 0,1-1 0,0 1 0,-1-1 0,1 1 0,0 0 0,-1 0 0,1-1 0,0 1 0,0 0 0,-1 0 0,1 0 0,0 0 0,-1 0 0,1 0 0,0 0 0,0 0 0,-1 0 0,1 0 0,0 0 0,0 1 0,-1-1 0,1 0 0,0 0 0,-1 1 0,1-1 0,0 0 0,-1 1 0,1-1 0,-1 1 0,1-1 0,-1 1 0,1-1 0,-1 1 0,1-1 0,-1 1 0,1 0 0,-1-1 0,1 1 0,-1-1 0,0 1 0,0 0 0,1 0 0,-1-1 0,0 1 0,0 0 0,0-1 0,0 1 0,0 0 0,0 0 0,0-1 0,0 1 0,0 0 0,0 0 0,0-1 0,0 2 0,-13 57 0,6-32 0,28-59 0,-15 16 0,-1 0 0,0-1 0,-1 0 0,-1 0 0,-1 0 0,0 0 0,-1-1 0,-1 1 0,-4-33 0,4 50 0,1-1 0,-1 1 0,1 0 0,-1-1 0,1 1 0,0 0 0,-1-1 0,1 1 0,-1 0 0,1 0 0,-1-1 0,1 1 0,0 0 0,-1 0 0,1 0 0,-1 0 0,1 0 0,0 0 0,-1 0 0,1 0 0,0 0 0,-1 0 0,1 0 0,-1 1 0,1-1 0,0 0 0,0 1 0,33 4 0,-14-1 0,24-1-1900,-13-5-3631,12-5-7281</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59.058"/>
    </inkml:context>
    <inkml:brush xml:id="br0">
      <inkml:brushProperty name="width" value="0.025" units="cm"/>
      <inkml:brushProperty name="height" value="0.025" units="cm"/>
    </inkml:brush>
  </inkml:definitions>
  <inkml:trace contextRef="#ctx0" brushRef="#br0">6 1 8200,'0'0'14830,"-1"8"-11318,-1 12-2727,0 1-1,2 0 0,0 0 0,5 29 0,-5-46-704,1 1-1,0-1 1,0 1-1,0-1 1,0 1-1,1-1 0,0 0 1,0 0-1,0 0 1,0 0-1,0 0 1,1 0-1,0-1 1,0 1-1,0-1 0,0 0 1,1 1-1,-1-2 1,1 1-1,-1 0 1,1-1-1,0 1 0,0-1 1,1 0-1,-1-1 1,0 1-1,0-1 1,7 2-1,-1-2-396,-1-1-1,0 0 1,1 0 0,-1 0-1,0-1 1,0-1 0,0 0-1,1 0 1,-1 0 0,-1-1-1,1-1 1,0 0 0,-1 0-1,0 0 1,0-1 0,0 0-1,9-9 1,-4 3-656,-1 0 0,0-2 1,-1 1-1,-1-2 0,0 1 0,0-1 1,-1-1-1,12-27 0,-6 5-5604</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1:59.387"/>
    </inkml:context>
    <inkml:brush xml:id="br0">
      <inkml:brushProperty name="width" value="0.025" units="cm"/>
      <inkml:brushProperty name="height" value="0.025" units="cm"/>
    </inkml:brush>
  </inkml:definitions>
  <inkml:trace contextRef="#ctx0" brushRef="#br0">290 0 11018,'0'0'5958,"-24"56"-1954,0-14-353,-3 13-800,-8 6-641,0 6-512,-2 6-417,3 6-1185,2-5-96,9-7 0,9-6 0,10-13 0,4-17-256,3-17-2339,13-14-1793,2-14-3748</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00.039"/>
    </inkml:context>
    <inkml:brush xml:id="br0">
      <inkml:brushProperty name="width" value="0.025" units="cm"/>
      <inkml:brushProperty name="height" value="0.025" units="cm"/>
    </inkml:brush>
  </inkml:definitions>
  <inkml:trace contextRef="#ctx0" brushRef="#br0">28 0 20275,'0'0'6945,"-2"11"-4927,1-8-1912,-7 36 348,1 0 0,2 1 0,2 0 0,2 53 0,1-92-445,0-1 0,1 0 0,-1 1 1,0-1-1,1 1 0,-1-1 0,0 0 0,1 1 0,-1-1 1,1 0-1,-1 1 0,1-1 0,-1 0 0,0 1 0,1-1 1,-1 0-1,1 0 0,0 0 0,-1 0 0,1 0 0,-1 1 1,1-1-1,-1 0 0,1 0 0,-1 0 0,1 0 1,-1 0-1,1-1 0,-1 1 0,1 0 0,-1 0 0,1 0 1,-1 0-1,1 0 0,-1-1 0,1 1 0,-1 0 0,1-1 1,-1 1-1,1 0 0,-1-1 0,0 1 0,1 0 0,-1-1 1,0 1-1,1-1 0,22-17 382,62-78-134,-56 61-220,45-43 0,-74 78-37,0-1 0,1 1 0,-1-1 0,0 1 0,1-1 0,-1 0 0,1 1 0,-1-1 0,1 1 0,-1 0 0,1-1 0,-1 1 0,1-1 0,0 1 0,-1 0 0,1-1 0,-1 1 0,1 0 0,0 0 0,-1 0 0,1-1 0,0 1 0,-1 0 0,1 0 0,0 0 0,-1 0 0,1 0 0,0 0 0,-1 0 0,1 0 0,0 1 0,-1-1 0,1 0 0,0 0 0,-1 1 0,1-1 0,0 1 0,0 1 0,0-1 0,-1 1 0,1 0 0,-1 0 0,1 0 0,-1 0 0,0 0 0,0 0 0,0 0 0,0 0 0,0 0 0,-1 3 0,-15 63 0,-3-18 3,13-37-6,1 1 0,0 0 1,0 0-1,2 0 0,0 0 1,-2 22-1,18-55-8229,2-10-6646</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08.863"/>
    </inkml:context>
    <inkml:brush xml:id="br0">
      <inkml:brushProperty name="width" value="0.025" units="cm"/>
      <inkml:brushProperty name="height" value="0.025" units="cm"/>
    </inkml:brush>
  </inkml:definitions>
  <inkml:trace contextRef="#ctx0" brushRef="#br0">236 127 4740,'0'0'9076,"2"-10"-4341,2-30-1174,-5 38-3362,1 1 0,0-1 0,0 1 0,-1 0 0,1-1 0,-1 1 1,1 0-1,-1 0 0,1-1 0,-1 1 0,0 0 0,0 0 0,1 0 0,-1 0 1,0 0-1,0 0 0,0 0 0,0 0 0,0 0 0,-1 0 0,1 0 0,0 1 1,0-1-1,0 0 0,-1 1 0,1-1 0,0 1 0,-1 0 0,1-1 1,0 1-1,-1 0 0,1 0 0,-3 0 0,-43 3 2031,39 0-2159,0 0 1,0 1-1,0 0 1,0 0-1,1 1 0,0 0 1,0 0-1,0 0 0,1 1 1,-1 0-1,2 1 0,-1-1 1,-9 15-1,8-11-78,0 0-1,1 1 1,0 0-1,1 0 0,0 0 1,1 1-1,0-1 1,1 1-1,-3 16 1,6-27 5,0 0 1,0 0 0,0 0 0,0-1 0,0 1-1,0 0 1,0 0 0,0 0 0,1 0 0,-1 0-1,0 0 1,0 0 0,1-1 0,-1 1 0,1 0 0,-1 0-1,1 0 1,-1-1 0,1 1 0,-1 0 0,1 0-1,0-1 1,-1 1 0,1-1 0,0 1 0,-1 0-1,1-1 1,0 0 0,0 1 0,0-1 0,0 1-1,-1-1 1,1 0 0,0 0 0,0 1 0,0-1-1,0 0 1,0 0 0,0 0 0,0 0 0,0 0-1,0 0 1,-1 0 0,1 0 0,0-1 0,1 1-1,5-1 15,-1-1 0,0 1 0,0-1 0,0 0 0,10-5 0,5-6 38,-1 0-1,-1-2 1,0 0 0,0-1 0,-2-1-1,0 0 1,-1-2 0,-1 0-1,-1 0 1,-1-1 0,0-1 0,-1 0-1,8-24 1,-23 103-51,-8-6-102,4-24-384,2 1-1,0-1 0,2 1 0,1 51 0,3-79 246,-1 0 0,0 0 1,0 0-1,0 0 0,0 0 0,1 0 0,-1 0 0,0 0 0,1-1 0,-1 1 0,1 0 0,-1 0 0,1 0 0,-1 0 1,1-1-1,-1 1 0,1 0 0,0-1 0,0 1 0,-1 0 0,1-1 0,0 1 0,1 0 0,0 0-355,-1-1 0,1 0 0,-1 1 0,1-1 0,-1 0 0,1 0 0,-1 0 0,1 0 0,-1 0 0,1 0 0,-1-1 0,1 1 1,-1 0-1,0-1 0,1 1 0,1-1 0,19-14-13466</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11.280"/>
    </inkml:context>
    <inkml:brush xml:id="br0">
      <inkml:brushProperty name="width" value="0.025" units="cm"/>
      <inkml:brushProperty name="height" value="0.025" units="cm"/>
    </inkml:brush>
  </inkml:definitions>
  <inkml:trace contextRef="#ctx0" brushRef="#br0">135 251 3011,'0'-1'590,"0"-1"-1,0 0 1,0 1 0,0-1-1,0 0 1,-1 1 0,1-1-1,0 0 1,-1 1 0,1-1-1,-1 1 1,0-1 0,1 1-1,-1-1 1,0 1 0,0-1-1,0 1 1,0 0 0,0 0-1,0-1 1,0 1 0,-1 0-1,1 0 1,0 0 0,-1 0-1,1 0 1,0 1 0,-1-1-1,-2-1 1,2 2-430,0 0 0,0 0 1,1 0-1,-1 0 0,0 0 0,0 1 0,0-1 1,0 0-1,0 1 0,0 0 0,1-1 1,-1 1-1,0 0 0,1 0 0,-1 0 0,0 0 1,1 0-1,-3 3 0,-3 3-4,0 1-1,0-1 0,1 2 1,0-1-1,0 1 1,1 0-1,0 0 1,1 0-1,0 1 1,0 0-1,1 0 0,1 0 1,-1 0-1,2 0 1,-1 0-1,1 12 1,1-22-149,0 1 1,0-1 0,1 1 0,-1-1 0,0 1-1,0-1 1,1 0 0,-1 1 0,0-1-1,0 1 1,1-1 0,-1 0 0,0 1 0,1-1-1,-1 0 1,1 0 0,-1 1 0,0-1 0,1 0-1,-1 0 1,1 1 0,-1-1 0,1 0-1,-1 0 1,1 0 0,-1 0 0,0 0 0,1 0-1,-1 0 1,1 0 0,-1 0 0,1 0-1,-1 0 1,1 0 0,-1 0 0,1 0 0,-1 0-1,1 0 1,-1-1 0,1 1 0,-1 0 0,0 0-1,1 0 1,-1-1 0,1 1 0,-1-1-1,24-12 322,-8-1-77,-1 0 1,-1-2-1,0 1 1,-2-2 0,21-32-1,-9 7-14,25-63 0,-17-4 851,-50 159-1066,-72 234 61,89-280-117,0 0 0,0-1 0,1 1 0,-1 0 0,1 0 0,0-1 0,0 1 0,0 0 0,1 0 0,0 4 0,-1-8-43,0 1-1,1-1 1,-1 1-1,0-1 1,1 1-1,-1-1 1,0 1-1,1-1 1,-1 0-1,1 1 1,-1-1 0,0 1-1,1-1 1,-1 0-1,1 0 1,-1 1-1,1-1 1,-1 0-1,1 0 1,-1 1-1,1-1 1,0 0 0,-1 0-1,1 0 1,0 0-1,25-8-3808,-1-11-2681,0-4-5392</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12.167"/>
    </inkml:context>
    <inkml:brush xml:id="br0">
      <inkml:brushProperty name="width" value="0.025" units="cm"/>
      <inkml:brushProperty name="height" value="0.025" units="cm"/>
    </inkml:brush>
  </inkml:definitions>
  <inkml:trace contextRef="#ctx0" brushRef="#br0">230 53 13004,'0'0'13223,"-1"10"-12459,-10 65 39,0-3-11,-3 98-1,14-159-716,-1 1 1,0-1-1,-1 0 0,0 0 1,-1 0-1,0-1 0,-1 1 1,0 0-1,0-1 0,-1 0 0,-7 10 1,8-15-62,1 1 0,-1-1 1,0-1-1,0 1 0,-1 0 0,1-1 1,-1 0-1,0 0 0,0-1 0,-1 1 1,1-1-1,-1 0 0,1 0 0,-1-1 1,0 0-1,0 0 0,0 0 0,0-1 1,-1 0-1,1 0 0,-7 0 0,12-1-6,-1 0-1,1 0 0,0 0 1,0 0-1,-1-1 0,1 1 1,0 0-1,0-1 0,0 1 0,-1-1 1,1 1-1,0-1 0,0 1 1,0-1-1,0 0 0,0 1 1,0-1-1,0 0 0,0 0 1,0 0-1,0 0 0,1 0 1,-1 0-1,0 0 0,1 0 1,-1 0-1,1 0 0,-1 0 1,1-1-1,-1 1 0,1 0 0,0 0 1,-1-1-1,1 1 0,0 0 1,0 0-1,0-1 0,0 1 1,0 0-1,0 0 0,1-3 1,0-2-3,0 0 0,1 0 0,-1-1-1,1 1 1,0 0 0,1 1 0,4-10 0,19-23 6,2 0 0,2 2-1,34-33 1,-25 28 99,50-68-1,-87 106-96,11-15 162,0 0 0,-1-1 0,-1-1 0,-1 0 0,0-1 0,6-24 0,-42 112 90,3-13-204,16-35-61,1 0 0,1 1 0,0-1 0,2 1 0,-3 36 0,6-55 0,0-1 0,0 1 0,0-1 0,0 1 0,0-1 0,0 1 0,0-1 0,0 1 0,0-1 0,0 1 0,1-1 0,-1 1 0,0-1 0,0 1 0,0-1 0,1 1 0,-1-1 0,0 1 0,1-1 0,-1 0 0,0 1 0,1-1 0,-1 0 0,0 1 0,1-1 0,-1 0 0,1 0 0,-1 1 0,1-1 0,-1 0 0,1 0 0,-1 1 0,0-1 0,1 0 0,-1 0 0,2 0 0,20-8 0,17-22 0,-17 2 0,0-1 0,-2-1 0,-1 0 0,-1-2 0,22-55 0,-51 138 0,-6-8-126,7-19-279,0-1 0,2 2-1,0-1 1,2 1 0,1 0-1,-2 28 1,7-52 282,0-1-1,0 1 1,0-1 0,0 1-1,0-1 1,0 1-1,0-1 1,0 0 0,0 1-1,0-1 1,1 1-1,-1-1 1,0 0-1,0 1 1,0-1 0,1 1-1,-1-1 1,0 0-1,1 1 1,-1-1 0,0 0-1,1 1 1,-1-1-1,0 0 1,1 0 0,-1 1-1,1-1 1,-1 0-1,0 0 1,1 0 0,-1 0-1,1 1 1,-1-1-1,1 0 1,-1 0-1,0 0 1,1 0 0,-1 0-1,1 0 1,-1 0-1,1 0 1,-1 0 0,1 0-1,-1-1 1,0 1-1,1 0 1,-1 0 0,1 0-1,0-1 1,22-11-3279,-14 5 1782,-1 0 0,0-1 0,-1 0 0,0-1-1,9-13 1,10-20-6393</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12.507"/>
    </inkml:context>
    <inkml:brush xml:id="br0">
      <inkml:brushProperty name="width" value="0.025" units="cm"/>
      <inkml:brushProperty name="height" value="0.025" units="cm"/>
    </inkml:brush>
  </inkml:definitions>
  <inkml:trace contextRef="#ctx0" brushRef="#br0">99 106 4740,'3'-11'6391,"1"0"-4817,8-35 2285,-8 10 2612,-8 34-2366,-5 10-3053,-6 10-961,11-12-57,0 0 1,0 1-1,1-1 1,0 1-1,0 0 1,1 0-1,0 0 0,0 0 1,1 1-1,-2 14 1,3-21-26,1 0-1,-1-1 1,1 1 0,-1 0 0,1 0-1,-1 0 1,1 0 0,-1-1 0,1 1-1,0 0 1,0 0 0,-1-1 0,1 1 0,0-1-1,0 1 1,0 0 0,0-1 0,-1 0-1,1 1 1,0-1 0,0 0 0,0 1 0,2-1-1,34 10 19,-11-3-147,-21-5 74,-1 0 0,1 0-1,-1 1 1,1 0 0,-1 0 0,0 0-1,0 0 1,0 1 0,-1 0-1,1-1 1,-1 1 0,0 1 0,0-1-1,0 0 1,-1 1 0,3 5-1,-4-6 138,0-1-1,0 0 0,0 1 0,0-1 0,-1 1 1,0-1-1,0 1 0,0-1 0,0 1 0,0-1 1,-1 1-1,1-1 0,-1 0 0,0 1 0,0-1 1,0 0-1,-1 1 0,1-1 0,-1 0 0,0 0 0,0 0 1,0 0-1,0-1 0,-4 5 0,-3 2 78,0-1 0,0-1 0,0 1 0,-1-2 0,0 1 0,-1-1 0,0-1 0,0 0 0,0 0 0,0-1 0,0-1 0,-1 0 0,0 0 0,-21 1 0,32-4-198,1 0 0,-1 0 0,1 0 0,-1 0 0,1-1 0,-1 1 0,1 0 0,-1 0 0,1 0 0,-1-1 0,1 1 0,0 0 0,-1 0 0,1-1 0,-1 1 0,1 0 0,0-1 0,-1 1 0,1 0 0,-1-1 0,1 1 0,0-1 0,0 1 0,-1-1 0,1 1 0,0-1 0,0 1 0,0 0 0,-1-1 0,1 0 0,0 1 0,0-1 0,0 1 0,0-1 0,0 1 0,0-1 0,0 1 0,0-1 0,0 1 0,0-1 0,0 1 0,1-1 0,-1 1 0,0-1 0,0 1 0,0-1 0,1 1 0,-1 0 0,0-1 0,0 1 0,1-1 0,-1 1 0,0-1 0,1 1 0,-1 0 0,1-1 0,21-31-3449,-21 31 3239,63-79-10314,-26 27 2354</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13.356"/>
    </inkml:context>
    <inkml:brush xml:id="br0">
      <inkml:brushProperty name="width" value="0.025" units="cm"/>
      <inkml:brushProperty name="height" value="0.025" units="cm"/>
    </inkml:brush>
  </inkml:definitions>
  <inkml:trace contextRef="#ctx0" brushRef="#br0">129 1 12684,'0'0'16335,"4"10"-14872,-3-5-1334,1 1 0,-1 0 0,0 0 0,0 0 0,0-1-1,-1 1 1,0 0 0,0 0 0,-1 0 0,-1 6 0,-19 69 723,17-69-837,2-4-15,-16 44 0,3 1 0,2 1 0,2 0 0,-6 97 0,19-149 0,4-9 0,3-13 0,-4 1 0,-2 1 0,0-2 0,-1 1 0,0-29 0,-2 40 0,0 1 0,0 0 0,-1 0 0,0 0 0,0-1 0,-1 1 0,1 0 0,-2 0 0,1 1 0,-1-1 0,0 0 0,0 1 0,-1 0 0,-8-12 0,11 18 0,1-1 0,-1 1 0,1-1 0,-1 1 0,1-1 0,-1 1 0,1-1 0,-1 1 0,1-1 0,-1 1 0,1 0 0,-1 0 0,0-1 0,1 1 0,-1 0 0,0 0 0,1-1 0,-1 1 0,0 0 0,1 0 0,-1 0 0,0 0 0,1 0 0,-1 0 0,0 0 0,1 0 0,-1 0 0,0 1 0,1-1 0,-1 0 0,0 1 0,0 0 0,0 0 0,0 0 0,0 0 0,0 0 0,1 0 0,-1 0 0,1 0 0,-1 0 0,0 0 0,1 0 0,0 1 0,-1-1 0,1 0 0,0 1 0,-1 1 0,1-1 0,-1 0 0,1 0 0,0 0 0,0 0 0,0 0 0,0 1 0,0-1 0,0 0 0,1 0 0,-1 0 0,1 0 0,-1 0 0,1 0 0,0 0 0,0 0 0,0 0 0,0 0 0,0 0 0,0 0 0,0-1 0,2 3 0,3-2 0,-1 0 0,0-1 0,1 0 0,-1 1 0,0-2 0,1 1 0,0-1 0,-1 1 0,1-2 0,-1 1 0,1-1 0,-1 1 0,1-1 0,-1-1 0,0 1 0,1-1 0,-1 0 0,0 0 0,0-1 0,5-3 0,13-7 0,-1-2 0,40-34 0,-38 29 0,-7 5 0,-13 11 0,0 0 0,-1 0 0,1 1 0,1-1 0,-1 1 0,0 0 0,1 0 0,0 1 0,-1 0 0,1-1 0,9-1 0,-13 5 0,0 0 0,-1-1 0,1 1 0,0 0 0,0 0 0,-1 0 0,1 1 0,0-1 0,-1 0 0,1 0 0,-1 0 0,0 0 0,1 1 0,-1-1 0,0 0 0,0 0 0,1 0 0,-1 1 0,0-1 0,0 0 0,-1 0 0,1 1 0,0-1 0,0 0 0,-1 2 0,-4 39 0,-17 40 0,14-58 0,-8 46 0,15-69 0,1 0 0,0-1 0,0 1 0,0 0 0,-1-1 0,1 1 0,0 0 0,0 0 0,0-1 0,0 1 0,0 0 0,0-1 0,0 1 0,1 0 0,-1-1 0,0 1 0,0 0 0,1-1 0,-1 1 0,0 0 0,0-1 0,1 1 0,-1-1 0,1 1 0,-1-1 0,1 1 0,-1-1 0,1 1 0,-1-1 0,1 1 0,-1-1 0,1 1 0,-1-1 0,2 1 0,-1-1 0,1 0 0,0 0 0,0 0 0,0-1 0,0 1 0,-1 0 0,1-1 0,0 1 0,0-1 0,-1 0 0,1 1 0,2-3 0,45-31 0,17-27 0,-41 36 0,1 2 0,39-29 0,-65 52 0,0 0 0,0-1 0,1 1 0,-1 0 0,0 0 0,0-1 0,1 1 0,-1 0 0,0 0 0,1 0 0,-1-1 0,0 1 0,1 0 0,-1 0 0,0 0 0,1 0 0,-1 0 0,0 0 0,1-1 0,-1 1 0,0 0 0,1 0 0,-1 0 0,0 0 0,1 0 0,-1 0 0,0 1 0,1-1 0,-1 0 0,0 0 0,1 0 0,-1 0 0,0 0 0,1 0 0,-1 1 0,0-1 0,1 0 0,-1 0 0,0 0 0,0 1 0,1-1 0,-1 0 0,0 0 0,0 1 0,1-1 0,-1 0 0,0 1 0,0-1 0,0 0 0,1 1 0,-3 27 0,-16 30 0,6-29 0,6-15 0,0 0 0,1 0 0,1 0 0,-4 20 0,8-33 0,0-1 0,0 0 0,0 1 0,0-1 0,0 1 0,0-1 0,0 1 0,0-1 0,0 0 0,0 1 0,0-1 0,0 1 0,1-1 0,-1 1 0,0-1 0,0 0 0,0 1 0,1-1 0,-1 0 0,0 1 0,0-1 0,1 0 0,-1 1 0,0-1 0,1 0 0,-1 0 0,0 1 0,1-1 0,-1 0 0,1 0 0,-1 1 0,0-1 0,1 0 0,-1 0 0,1 0 0,-1 0 0,0 0 0,1 0 0,-1 0 0,1 0 0,-1 0 0,1 0 0,-1 0 0,1 0 0,-1 0 0,0 0 0,1 0 0,-1 0 0,1 0 0,-1-1 0,0 1 0,1 0 0,-1 0 0,1-1 0,-1 1 0,0 0 0,1 0 0,-1-1 0,0 1 0,0 0 0,1-1 0,17-11 0,-1-1 0,0 0 0,29-31 0,13-11 0,-50 48 0,-2 0 0,1 0 0,0 1 0,0 0 0,1 0 0,0 1 0,0 0 0,0 1 0,1 0 0,11-3 0,-21 7 0,1 0 0,0 0 0,-1 0 0,1 1 0,0-1 0,-1 0 0,1 1 0,-1-1 0,1 0 0,-1 1 0,1-1 0,-1 1 0,1-1 0,-1 1 0,0-1 0,1 1 0,-1-1 0,1 1 0,-1-1 0,0 1 0,0 0 0,1-1 0,-1 1 0,0 0 0,0-1 0,0 1 0,0-1 0,0 1 0,0 0 0,1-1 0,-2 1 0,1 0 0,0-1 0,0 1 0,0 0 0,0-1 0,0 1 0,0 0 0,-1 0 0,-5 31 0,-13 30 0,19-62 0,0 0 0,-1 1 0,1-1 0,0 0 0,0 1 0,0-1 0,0 0 0,0 0 0,0 1 0,0-1 0,0 0 0,0 1 0,0-1 0,0 0 0,0 0 0,0 1 0,0-1 0,0 0 0,0 1 0,0-1 0,0 0 0,1 0 0,-1 1 0,0-1 0,0 0 0,0 0 0,0 1 0,1-1 0,-1 0 0,0 0 0,0 0 0,0 1 0,1-1 0,-1 0 0,0 0 0,0 0 0,1 0 0,-1 1 0,0-1 0,0 0 0,1 0 0,-1 0 0,0 0 0,1 0 0,-1 0 0,0 0 0,1 0 0,-1 0 0,0 0 0,0 0 0,1 0 0,-1 0 0,0 0 0,1 0 0,-1 0 0,0 0 0,0-1 0,1 1 0,-1 0 0,0 0 0,1 0 0,11-7 0,8-7 0,-16 10 0,1 1 0,-1-1 0,1 1 0,0 0 0,0 0 0,0 1 0,0-1 0,0 1 0,1 0 0,-1 1 0,1-1 0,10-1 0,-15 4-70,0-1 0,0 0-1,0 0 1,0 1 0,0-1 0,0 1 0,0-1-1,0 1 1,0 0 0,0-1 0,-1 1 0,1 0-1,0-1 1,0 1 0,-1 0 0,1 0 0,0 0-1,-1 0 1,1 0 0,-1 0 0,1-1 0,-1 1-1,1 0 1,-1 1 0,0-1 0,0 0 0,1 0-1,-1 0 1,0 0 0,0 0 0,0 0 0,0 0-1,0 0 1,0 0 0,-1 0 0,1 0 0,0 0-1,0 0 1,-1 1 0,0 3-1034,0 0 1,0 0-1,0 0 0,0-1 0,-1 1 1,0 0-1,-3 6 0,-6 3-14484</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14.426"/>
    </inkml:context>
    <inkml:brush xml:id="br0">
      <inkml:brushProperty name="width" value="0.025" units="cm"/>
      <inkml:brushProperty name="height" value="0.025" units="cm"/>
    </inkml:brush>
  </inkml:definitions>
  <inkml:trace contextRef="#ctx0" brushRef="#br0">2 472 10346,'0'1'678,"-1"1"0,1 0 0,0 0 0,0 0 0,0 0 0,0 0 0,0 0 0,0 0 0,1-1 0,-1 1 0,0 0 0,1 0 0,0 0 0,-1-1 0,1 1 0,0 0 0,0 0 0,0-1 0,2 3 0,-2-3-428,1 1 0,-1-1 0,1 0 0,0 0 0,-1 0 0,1-1 0,0 1 0,0 0 0,0 0 0,0-1 0,-1 1 0,1-1 0,0 0 0,0 0 0,0 0 0,2 0 0,2 0-115,0 0 0,-1-1 0,1 0 0,0-1 0,-1 1 0,1-1 0,-1 0 0,1 0 0,-1-1 0,0 1 0,0-1 0,6-5 0,-2 1 66,0-2 0,-1 1 0,1-1 0,-2-1 0,1 1 0,8-17 1,-12 19-163,-1 1 1,0 0-1,0-1 1,0 0-1,-1 0 1,0 0-1,-1 0 1,0 0 0,0 0-1,0 0 1,-1 0-1,0-10 1,0 17-38,-1-1 0,1 1-1,0-1 1,0 1 0,0-1 0,0 0 0,-1 1 0,1-1 0,0 1 0,0-1 0,-1 1 0,1-1-1,0 1 1,-1 0 0,1-1 0,-1 1 0,1-1 0,0 1 0,-1 0 0,1-1 0,-1 1-1,1 0 1,-1-1 0,1 1 0,-1 0 0,0 0 0,1 0 0,-1 0 0,1-1 0,-1 1-1,1 0 1,-1 0 0,0 0 0,1 0 0,-1 0 0,1 0 0,-1 0 0,1 0 0,-1 1-1,0-1 1,1 0 0,-1 0 0,-23 13-73,18-7 65,0 1 0,1 0 0,0 0 0,0 1 0,0-1 0,1 1 0,1 0 0,-4 9 0,-18 71-9,22-79 18,1 0-1,1 0 1,0 0-1,0 0 1,1 1-1,0-1 1,0 0-1,1 0 1,3 12-1,-4-19 0,1 0-1,0 0 1,0 0-1,0 0 1,0-1-1,0 1 1,0 0 0,0-1-1,1 1 1,-1-1-1,0 1 1,1-1-1,0 1 1,-1-1-1,1 0 1,0 0-1,-1 0 1,4 1-1,-1-1 2,0 0 0,0 0 0,0-1-1,0 1 1,0-1 0,0 0 0,0 0 0,0-1 0,0 1-1,0-1 1,-1 0 0,8-2 0,0-1 8,0 0 1,-1-1-1,0 0 1,0 0-1,0-1 0,-1-1 1,0 1-1,0-2 1,-1 1-1,9-10 1,9-13-25,34-51 1,-17 22-175,-42 91-432,-12 34 596,8-54 31,0-1 0,1 1 0,1 0 0,0 0-1,0 0 1,1 0 0,0 0 0,3 14 0,-2-26 1,-1 1 0,0-1-1,1 0 1,-1 1-1,1-1 1,-1 1 0,1-1-1,-1 0 1,1 1 0,-1-1-1,1 0 1,0 1 0,-1-1-1,1 0 1,-1 0 0,1 0-1,0 1 1,-1-1 0,1 0-1,-1 0 1,1 0 0,0 0-1,-1 0 1,1 0 0,0 0-1,-1 0 1,1-1-1,0 1 1,-1 0 0,1 0-1,-1 0 1,1-1 0,-1 1-1,1 0 1,0-1 0,-1 1-1,1 0 1,-1-1 0,0 1-1,1-1 1,-1 1 0,1-1-1,-1 1 1,1-1 0,23-20 226,12-18-128,-2-2 0,-1-1 0,-3-2 0,29-54 0,-17 15 92,48-131 1,-87 210-200,-4 14 0,-5 21 0,-26 59 0,16-49 0,1-1 0,2 2 0,3-1 0,1 2 0,-7 84 0,15-123 0,1-1 0,0 1 0,0 0 0,0 0 0,1-1 0,0 1 0,-1 0 0,1-1 0,0 1 0,1-1 0,-1 1 0,0-1 0,1 1 0,0-1 0,0 0 0,0 0 0,0 0 0,1 0 0,-1 0 0,1 0 0,0-1 0,-1 1 0,1-1 0,0 0 0,1 0 0,-1 0 0,0 0 0,1-1 0,-1 1 0,0-1 0,1 0 0,0 0 0,-1 0 0,1 0 0,0-1 0,-1 1 0,1-1 0,0 0 0,5-1 0,-8 2 0,-1-1 0,1 0 0,-1 0 0,1 0 0,-1 0 0,1 0 0,-1 0 0,1 0 0,-1 0 0,1 0 0,-1 0 0,1 0 0,-1-1 0,0 1 0,1 0 0,-1 0 0,1 0 0,-1-1 0,1 1 0,-1 0 0,0 0 0,1-1 0,-1 1 0,0 0 0,1-1 0,-1 1 0,0 0 0,1-1 0,-1 1 0,0-1 0,0 1 0,1 0 0,-1-1 0,0 1 0,0-1 0,0 1 0,0-1 0,0 1 0,0-1 0,1 1 0,-1-1 0,0 1 0,0 0 0,0-1 0,-1 1 0,1-1 0,0 1 0,0-1 0,0 1 0,0-1 0,0 1 0,0-1 0,-1 1 0,1 0 0,0-1 0,0 1 0,-1-1 0,1 1 0,0 0 0,-1-1 0,1 1 0,0 0 0,-1-1 0,1 1 0,-1 0 0,1-1 0,-25-24 0,1 6 0,1-1 0,0-1 0,1 0 0,2-2 0,0-1 0,-30-48 0,49 72 0,1-1 0,-1 0 0,1 1 0,0-1 0,-1 0 0,1 0 0,0 1 0,-1-1 0,1 0 0,0 0 0,0 1 0,0-1 0,0 0 0,0 0 0,0 0 0,0 1 0,0-1 0,0 0 0,0 0 0,0 1 0,0-1 0,1 0 0,-1 0 0,0 1 0,0-1 0,1 0 0,-1 0 0,1 1 0,0-2 0,1 1 0,-1 0 0,1 0 0,0 0 0,-1 0 0,1 0 0,0 1 0,0-1 0,0 0 0,0 1 0,-1 0 0,1-1 0,3 1 0,71 4 0,-57-2 0,-17-2-1,98 4-2800,-32-8-4882,-8-8-11140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9:33.327"/>
    </inkml:context>
    <inkml:brush xml:id="br0">
      <inkml:brushProperty name="width" value="0.025" units="cm"/>
      <inkml:brushProperty name="height" value="0.025" units="cm"/>
    </inkml:brush>
  </inkml:definitions>
  <inkml:trace contextRef="#ctx0" brushRef="#br0">1 104 3427,'40'-2'7496,"0"0"-5232,45-2-306,203-10 1122,-89-1-1870,-57 2-914,570 3 1253,-558 12-1241,778 23 290,-786-24-609,3045-8 2147,-329-8-1344,-2024 16-687,-130 7-71,400-5 23,-515-56 621,-570 48-159,-23 2-424,-13 3-725,13 0 515,-1 0 1,0 0 0,1 0-1,-1 0 1,0 0 0,1 1 0,-1-1-1,1 0 1,-1 0 0,1 1 0,-1-1-1,0 0 1,1 1 0,-1-1 0,1 1-1,0-1 1,-1 1 0,1-1 0,-1 1-1,1-1 1,0 1 0,-1-1-1,1 1 1,0-1 0,-1 1 0,1 0-1,0-1 1,0 1 0,0 0 0,0 0-1,19-9-13431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15.217"/>
    </inkml:context>
    <inkml:brush xml:id="br0">
      <inkml:brushProperty name="width" value="0.025" units="cm"/>
      <inkml:brushProperty name="height" value="0.025" units="cm"/>
    </inkml:brush>
  </inkml:definitions>
  <inkml:trace contextRef="#ctx0" brushRef="#br0">133 317 5733,'0'0'1047,"6"-10"5647,19-30-1307,-25 39-5192,1 0 1,0 0 0,-1 0-1,1 0 1,-1-1 0,0 1-1,1 0 1,-1 0 0,0 0-1,0 0 1,0 0 0,0 0-1,1-1 1,-2 1 0,1 0-1,0 0 1,0 0 0,0 0-1,0 0 1,-1-1 0,1 1-1,-1 0 1,1 0 0,-1 0-1,1 0 1,-1 0 0,1 0-1,-1 0 1,0 0 0,1 0-1,-1 1 1,0-1 0,0 0-1,0 0 1,0 1 0,0-1-1,0 0 1,0 1 0,0-1-1,0 1 1,0 0 0,0-1-1,0 1 1,0 0 0,0-1-1,-1 1 1,1 0 0,0 0-1,0 0 1,-2 0 0,-2-1 54,0 1 0,0-1 0,-1 1 0,1 1 1,0-1-1,-1 1 0,1-1 0,0 2 0,-6 0 1,5 3-228,0 0 0,0 0 0,0 0 0,0 1 0,1-1 0,0 1 1,0 1-1,0-1 0,1 1 0,0-1 0,0 1 0,1 1 0,0-1 1,0 0-1,1 1 0,0-1 0,0 1 0,1 0 0,-1-1 0,2 1 0,-1 0 1,1 0-1,2 10 0,-2-17-21,0 0-1,0 0 1,0-1 0,1 1-1,-1 0 1,0-1 0,1 1-1,-1 0 1,0-1 0,1 1-1,-1 0 1,1-1 0,-1 1-1,1-1 1,-1 1 0,1 0-1,0-1 1,-1 0 0,1 1-1,0-1 1,-1 1-1,1-1 1,0 0 0,0 0-1,-1 1 1,1-1 0,0 0-1,1 0 1,26-4 94,-20 0-62,0 1 0,-1-1 0,0 0 1,13-9-1,-1-5 9,-1 0-1,-1-2 1,0 1 0,-1-2-1,-1 0 1,-1-1 0,-1-1-1,-2 0 1,0-1 0,-1 0 0,-1 0-1,11-49 1,-31 109-43,7-26 0,0 1 0,1-1 0,1 1 0,-1 0 0,2 0 0,-1 0 0,2 0 0,0 20 0,0-30 0,0 0 0,0 0 0,1 0 0,-1 0 0,0 0 0,1 0 0,-1 0 0,0 0 0,1 0 0,-1 0 0,1 0 0,0 0 0,-1 0 0,1-1 0,0 1 0,0 0 0,-1 0 0,1-1 0,0 1 0,0 0 0,0-1 0,0 1 0,0-1 0,0 1 0,0-1 0,0 1 0,1-1 0,1 1 0,-1-1 0,1 0 0,0 0 0,-1 0 0,1-1 0,0 1 0,-1-1 0,1 1 0,-1-1 0,1 0 0,2-1 0,4-2 0,-1-1 0,1 0 0,-1 0 0,0 0 0,8-8 0,1-6 0,-1-1 0,-1-1 0,0 0 0,-2-1 0,-1 0 0,16-39 0,-79 220 0,-23 84 0,63-195 0,1 1 0,3 0 0,-2 55 0,10-47 0,-3 29 0,-7-91 0,-2-13 0,1 0 0,0 0 0,2-1 0,0 0 0,1 0 0,2-1 0,-1 0 0,2 0 0,1 0 0,0 0 0,2-1 0,0-21 0,1 37-28,1-1 1,-1 1-1,1 0 0,0 0 0,0-1 1,1 1-1,-1 0 0,1 0 1,0 1-1,1-1 0,-1 0 0,1 1 1,0-1-1,0 1 0,0 0 0,1 0 1,4-4-1,5-3-430,0 2-1,0-1 1,1 2 0,19-9 0,-2 1-905,9-8-5310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16.739"/>
    </inkml:context>
    <inkml:brush xml:id="br0">
      <inkml:brushProperty name="width" value="0.025" units="cm"/>
      <inkml:brushProperty name="height" value="0.025" units="cm"/>
    </inkml:brush>
  </inkml:definitions>
  <inkml:trace contextRef="#ctx0" brushRef="#br0">31 50 8584,'5'6'8783,"-3"6"-5434,-2 18-3197,0-22 1028,1 125 1981,2-18-2019,-15 126 0,6-207 40,3-27 23,2-23-469,5-55-487,3-1 1,3 1 0,3 0 0,43-130 0,-52 189-263,1-3 32,0 0-1,1 0 1,0 1 0,11-18-1,-16 30-18,0 0 0,0 0 0,0 0-1,0 0 1,1 0 0,-1 1-1,1-1 1,-1 0 0,1 1 0,0 0-1,-1-1 1,1 1 0,0 0-1,0 0 1,0 0 0,0 0 0,0 0-1,0 0 1,0 1 0,0-1-1,1 0 1,-1 1 0,0 0 0,0 0-1,0 0 1,1 0 0,-1 0-1,0 0 1,0 0 0,0 1-1,1-1 1,-1 1 0,0-1 0,0 1-1,0 0 1,0 0 0,0 0-1,3 2 1,-3-2-4,1 1 1,0 0-1,-1 0 0,0 0 0,1 0 1,-1 0-1,0 1 0,0-1 1,0 1-1,0-1 0,0 1 0,-1 0 1,1-1-1,-1 1 0,0 0 0,0 0 1,0 0-1,0 0 0,0 0 0,-1 1 1,1-1-1,-1 0 0,0 0 0,0 0 1,0 0-1,0 0 0,-1 1 0,1-1 1,-2 3-1,0 0 7,0 0 1,-1 0-1,1 0 1,-1 0-1,0-1 1,-1 0-1,1 1 0,-1-1 1,0-1-1,-1 1 1,1 0-1,-1-1 1,-8 6-1,2-2 69,-1 0 0,0 0 0,-1-1 0,0-1 0,0 0 1,0-1-1,-1-1 0,1 0 0,-1 0 0,0-2 0,-22 3 0,35-5-70,0 0 0,0 0 0,-1 0 0,1 0 0,0 0 0,0 0 0,0-1 1,-1 1-1,1 0 0,0 0 0,0-1 0,0 1 0,0-1 0,0 1 0,0-1 0,-1 0 0,1 1 0,0-1 0,1 0 0,-3-1 0,3 1-96,-1 0-1,1 0 0,0 0 0,-1 0 0,1 0 1,0 0-1,0 0 0,0 0 0,0 0 0,0 0 1,0 0-1,0 0 0,0 0 0,0 0 0,1 1 1,-1-1-1,0 0 0,1 0 0,-1 0 0,1-1 1,1-2-639,0 1 0,1-1 0,-1 0 0,1 1 0,-1 0 0,1 0 0,0 0 0,1 0 0,-1 0 0,5-3 0,15-6-4754,3 2-2334</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17.332"/>
    </inkml:context>
    <inkml:brush xml:id="br0">
      <inkml:brushProperty name="width" value="0.025" units="cm"/>
      <inkml:brushProperty name="height" value="0.025" units="cm"/>
    </inkml:brush>
  </inkml:definitions>
  <inkml:trace contextRef="#ctx0" brushRef="#br0">46 159 11531,'0'0'20932,"-3"14"-20655,-39 149-250,41-144-27,11-22 0,14-26 0,-10 0 0,-2 0 0,-1-1 0,-1 0 0,-1-1 0,-2 0 0,5-40 0,-16 130 0,2-38 0,1 1 0,0-1 0,5 34 0,-4-53 0,0 0 0,0 0 0,1-1 0,-1 1 0,0 0 0,1-1 0,-1 1 0,1 0 0,0-1 0,-1 1 0,1-1 0,0 1 0,0-1 0,0 1 0,0-1 0,0 1 0,0-1 0,1 0 0,-1 0 0,0 0 0,1 0 0,-1 0 0,1 0 0,-1 0 0,1 0 0,-1 0 0,1-1 0,0 1 0,-1-1 0,1 1 0,0-1 0,-1 1 0,1-1 0,0 0 0,0 0 0,-1 0 0,1 0 0,3-1 0,0 0 0,-1 0 0,1-1 0,-1 0 0,1 1 0,-1-2 0,1 1 0,-1 0 0,0-1 0,0 0 0,-1 0 0,1 0 0,6-7 0,8-15 0,-1-2 0,-2 1 0,0-2 0,-2 0 0,-1-1 0,-2 0 0,8-32 0,-39 167 0,12-70 0,2-12 0,0-1 0,2 2 0,0-1 0,2 1 0,1-1 0,1 1 0,2 26 0,-1-50-41,0-1-1,0 1 1,0-1-1,0 1 1,0-1-1,0 0 1,1 1 0,-1-1-1,0 1 1,0-1-1,0 0 1,1 1-1,-1-1 1,0 1 0,0-1-1,1 0 1,-1 1-1,0-1 1,1 0-1,-1 0 1,0 1 0,1-1-1,-1 0 1,1 0-1,-1 0 1,0 1-1,1-1 1,-1 0 0,1 0-1,-1 0 1,0 0-1,1 0 1,-1 0 0,1 0-1,-1 0 1,1 0-1,-1 0 1,1 0-1,-1 0 1,0 0 0,1 0-1,-1 0 1,1 0-1,-1-1 1,0 1-1,1 0 1,-1 0 0,1 0-1,-1-1 1,18-13-4657,-4-13-1863,-2-8-3139</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17.674"/>
    </inkml:context>
    <inkml:brush xml:id="br0">
      <inkml:brushProperty name="width" value="0.025" units="cm"/>
      <inkml:brushProperty name="height" value="0.025" units="cm"/>
    </inkml:brush>
  </inkml:definitions>
  <inkml:trace contextRef="#ctx0" brushRef="#br0">1 0 7944,'0'0'16527,"10"72"-16495,-1-38-1281,2-2-2723,3-2-3747</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18.032"/>
    </inkml:context>
    <inkml:brush xml:id="br0">
      <inkml:brushProperty name="width" value="0.025" units="cm"/>
      <inkml:brushProperty name="height" value="0.025" units="cm"/>
    </inkml:brush>
  </inkml:definitions>
  <inkml:trace contextRef="#ctx0" brushRef="#br0">245 1 18674,'0'0'11418,"-13"4"-9875,9-2-1406,-3 0-54,-1 1 0,0 0 0,1 1 0,-1-1 0,1 1 0,0 1 0,0 0-1,1 0 1,-1 0 0,1 0 0,-8 10 0,-13 20-83,-27 43 0,45-65 0,2 1 0,0 0 0,0 0 0,1 1 0,1 0 0,-6 27 0,11-40 1,-1 1 0,1-1 0,-1 0-1,1 1 1,0-1 0,0 0 0,0 1 0,0-1 0,0 0 0,1 1-1,-1-1 1,1 0 0,-1 1 0,1-1 0,0 0 0,0 0 0,0 0 0,0 0-1,0 0 1,1 0 0,-1 0 0,0 0 0,3 2 0,-1-2-2,0-1 0,-1 0 1,1 1-1,0-1 0,0-1 0,0 1 1,0 0-1,0 0 0,0-1 1,0 0-1,0 0 0,0 0 0,0 0 1,0 0-1,5-1 0,5-2-69,0 0 1,0-1-1,-1 0 0,1-1 0,-1 0 0,0-1 0,14-9 0,-14 5-1264,1 1-1,20-23 1,1-9-4518,-10 7-1456</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18.411"/>
    </inkml:context>
    <inkml:brush xml:id="br0">
      <inkml:brushProperty name="width" value="0.025" units="cm"/>
      <inkml:brushProperty name="height" value="0.025" units="cm"/>
    </inkml:brush>
  </inkml:definitions>
  <inkml:trace contextRef="#ctx0" brushRef="#br0">118 156 19891,'0'0'11194,"10"-3"-9758,10-2-1300,0 1-94,0-2 1,-1 0-1,33-15 0,-48 19-44,1 0-1,-1 0 1,-1 0-1,1-1 1,0 0 0,-1 1-1,1-1 1,-1-1-1,0 1 1,0 0-1,0-1 1,0 1-1,-1-1 1,1 0-1,-1 0 1,0 0-1,0 0 1,-1 0-1,1-1 1,-1 1-1,0 0 1,0-1-1,1-8 1,-3 12 2,1 0 0,0 0 0,-1 0 0,1 0 0,0 0 0,-1 0 0,0 0 0,1 0 0,-1 0 0,1 0 0,-1 0 0,0 0 0,0 1 0,0-1 0,1 0 0,-1 1 0,0-1 0,0 0 0,0 1 0,0-1 0,0 1 0,0 0 0,0-1 0,0 1 0,0 0 0,0-1 0,0 1 0,0 0 0,0 0 0,-1 0 0,1 0 0,0 0 0,0 0 0,0 0 0,-2 1 0,-45 8 0,35-3 0,1 0 0,-1 1 0,1 0 0,1 1 0,-1 0 0,1 1 0,-17 18 0,6-3 0,1 0 0,-24 38 0,40-55 0,-1 0 0,2 1 0,-1 0 0,1 0 0,1 0 0,-1 0 0,1 1 0,1-1 0,0 1 0,0 0 0,0-1 0,0 12 0,2-19-1,1 1-1,-1-1 1,0 1 0,0-1-1,1 0 1,-1 1 0,1-1 0,-1 0-1,1 1 1,-1-1 0,1 0-1,0 0 1,0 0 0,-1 1-1,1-1 1,0 0 0,0 0-1,0 0 1,0 0 0,1-1 0,-1 1-1,0 0 1,2 1 0,1 0-26,0-1 1,1 1-1,-1-1 1,1 1-1,-1-1 1,1-1 0,6 2-1,2-2-307,1 0 1,-1 0-1,0-1 0,20-4 1,7-11-4087,-1-2-2990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18.739"/>
    </inkml:context>
    <inkml:brush xml:id="br0">
      <inkml:brushProperty name="width" value="0.025" units="cm"/>
      <inkml:brushProperty name="height" value="0.025" units="cm"/>
    </inkml:brush>
  </inkml:definitions>
  <inkml:trace contextRef="#ctx0" brushRef="#br0">242 3 21941,'0'0'8173,"-9"-2"-5910,5 2-2251,0 0-1,0 0 1,0 0-1,0 1 1,0 0-1,0 0 1,0 0-1,0 0 0,0 0 1,1 1-1,-1-1 1,0 1-1,1 0 1,-1 0-1,1 1 1,0-1-1,-1 1 1,1 0-1,1-1 1,-1 1-1,0 1 0,1-1 1,-1 0-1,1 1 1,0-1-1,0 1 1,0-1-1,1 1 1,-1 0-1,1 0 1,0 0-1,0 0 1,0 4-1,1-5-11,-1-1 1,1 0-1,0 1 1,0-1-1,1 0 1,-1 0-1,0 1 1,1-1-1,-1 0 1,1 0-1,0 0 1,0 0-1,0 1 1,0-1-1,0 0 1,0-1-1,1 1 1,-1 0-1,0 0 1,1 0-1,0-1 1,-1 1-1,1-1 1,0 1-1,0-1 1,0 0-1,0 0 1,0 0-1,0 0 1,2 1-1,11 4-5,0-1 0,-1-1 0,27 5-1,-2 0-57,-33-7-68,0 0 1,0 0 0,-1 1-1,1 0 1,-1 0 0,0 0-1,0 1 1,7 5 0,-11-8 148,0 0 0,0 0-1,0 1 1,0-1 0,0 0 0,-1 0 0,1 1 0,0-1-1,0 0 1,-1 1 0,1-1 0,-1 1 0,1-1 0,-1 0-1,0 1 1,0-1 0,1 1 0,-1 0 0,0-1 0,0 1 0,-1-1-1,1 1 1,0-1 0,0 1 0,-1-1 0,1 0 0,-1 1-1,1-1 1,-1 1 0,0-1 0,1 0 0,-1 1 0,0-1-1,0 0 1,0 0 0,0 0 0,0 1 0,0-1 0,-2 1 0,-8 7 25,-1-1 1,1 0-1,-1 0 1,-1-2 0,1 1-1,-1-2 1,0 1 0,0-2-1,-16 4 1,-9 1-13,-1-2-1,-39 2 1,52-7-902,12-2-2513,3 0-5461</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19.263"/>
    </inkml:context>
    <inkml:brush xml:id="br0">
      <inkml:brushProperty name="width" value="0.025" units="cm"/>
      <inkml:brushProperty name="height" value="0.025" units="cm"/>
    </inkml:brush>
  </inkml:definitions>
  <inkml:trace contextRef="#ctx0" brushRef="#br0">1 0 11275,'0'0'10127,"2"12"-8713,31 176 2638,31 109-3219,-63-297-941,-1 0 0,0 1 1,1-1-1,-1 1 0,0-1 1,0 1-1,1-1 0,-1 1 1,0-1-1,0 1 0,0-1 1,0 1-1,0-1 0,0 1 0,0-1 1,0 1-1,0-1 0,0 1 1,0-1-1,0 1 0,0-1 1,0 1-1,0-1 0,0 1 1,0-1-1,-1 1 0,1-1 0,0 0 1,0 1-1,-1-1 0,1 1 1,0-1-1,-1 1 0,1-1 1,0 0-1,-1 1 0,1-1 1,-1 0-1,1 1 0,-21-12-6469,-2-8-85</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19.591"/>
    </inkml:context>
    <inkml:brush xml:id="br0">
      <inkml:brushProperty name="width" value="0.025" units="cm"/>
      <inkml:brushProperty name="height" value="0.025" units="cm"/>
    </inkml:brush>
  </inkml:definitions>
  <inkml:trace contextRef="#ctx0" brushRef="#br0">1 56 7847,'0'0'16848,"68"-45"-16239,-17 47-353,5-2-192,5 0-96,-2 0-2146,-3-6-3011,-7-1-5637</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19.961"/>
    </inkml:context>
    <inkml:brush xml:id="br0">
      <inkml:brushProperty name="width" value="0.025" units="cm"/>
      <inkml:brushProperty name="height" value="0.025" units="cm"/>
    </inkml:brush>
  </inkml:definitions>
  <inkml:trace contextRef="#ctx0" brushRef="#br0">169 25 14157,'-9'0'5686,"4"0"-5209,0 0 1,-1 0 0,1 0-1,-1 1 1,1 0 0,0 0-1,-1 0 1,1 1 0,0-1-1,0 1 1,0 1 0,0-1-1,0 1 1,1-1-1,-1 2 1,1-1 0,0 0-1,-5 6 1,1 0-242,1 1-1,1 0 1,-1 0-1,2 1 1,0 0-1,-6 14 1,9-18-190,0 0 1,0 0 0,0 0 0,1 1 0,0-1-1,0 0 1,1 0 0,0 1 0,0-1 0,1 0-1,2 11 1,-2-15-41,0-1 1,0 0-1,1 1 0,-1-1 1,1 0-1,-1 0 0,1 0 1,0 0-1,-1 0 0,1-1 1,0 1-1,0-1 0,1 1 1,-1-1-1,0 1 0,0-1 1,1 0-1,-1 0 0,1 0 1,-1-1-1,0 1 0,1-1 1,0 1-1,-1-1 0,1 0 1,-1 0-1,1 0 0,-1 0 1,6-1-1,-1 1 17,0-1-1,0 0 1,1 0 0,-1-1-1,0 0 1,0 0 0,0-1-1,-1 0 1,10-5 0,-8 2-4,-2 1 0,1-1 0,0-1 1,-1 1-1,0-1 0,-1-1 1,0 1-1,0-1 0,0 0 1,-1 0-1,6-16 0,-7 18 4,-1-1-1,0 0 1,0-1 0,-1 1-1,0 0 1,0 0-1,0-1 1,-1 1-1,-1 0 1,1-1-1,-1 1 1,0 0-1,-1-1 1,1 1 0,-4-7-1,4 12-50,0 0 0,0-1 0,-1 1 0,1 0 0,-1 0 0,1 0 0,-1 0 0,0 0 0,1 0 0,-1 1 0,0-1 0,0 1 0,0-1 0,-1 1 0,1 0 0,0 0 0,0-1 0,-1 2 1,1-1-1,-1 0 0,1 0 0,0 1 0,-1-1 0,1 1 0,-4 0 0,4 0-304,0 0 1,1 1-1,-1-1 0,0 0 1,0 1-1,1-1 1,-1 1-1,0 0 0,1 0 1,-1-1-1,1 1 1,-1 0-1,1 0 0,-1 1 1,1-1-1,0 0 1,0 0-1,-1 1 0,1-1 1,0 1-1,0-1 1,0 1-1,0 1 1,-6 12-6561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2:22.446"/>
    </inkml:context>
    <inkml:brush xml:id="br0">
      <inkml:brushProperty name="width" value="0.025" units="cm"/>
      <inkml:brushProperty name="height" value="0.025" units="cm"/>
      <inkml:brushProperty name="color" value="#E71224"/>
    </inkml:brush>
  </inkml:definitions>
  <inkml:trace contextRef="#ctx0" brushRef="#br0">2359 233 480,'0'0'4501,"6"-9"-2921,-3 4-1715,1 1 523,-1-1-1,0 0 1,0-1 0,0 1-1,0-1 1,2-7 0,-5 11-254,1 1 1,-1-1-1,0 1 1,0-1 0,1 1-1,-1-1 1,0 1-1,0-1 1,-1 1 0,1-1-1,0 0 1,0 1 0,-1-1-1,1 1 1,-1-1-1,0 1 1,1 0 0,-1-1-1,0 1 1,0 0-1,0-1 1,0 1 0,0 0-1,0 0 1,0 0-1,0 0 1,0 0 0,0 0-1,-1 0 1,1 0-1,0 0 1,-1 1 0,1-1-1,-1 0 1,1 1-1,-3-1 1,-42-12 1545,0 1 0,-74-7 0,33 6-490,-110-19-51,-1 9 0,-387 6-1,509 22-1033,0 3-1,0 3 0,1 4 1,-112 36-1,145-37-67,1 3 0,0 1 0,1 2 0,1 2 0,1 1 0,1 2 0,1 2 0,1 1 0,-35 38 0,52-46-47,1 1 1,1 1-1,1 1 0,1 0 0,1 1 1,1 1-1,2-1 0,-16 53 0,15-31 13,2 1 0,2 0-1,2 0 1,1 60-1,4-94-10,1-1 0,0 1 1,1-1-1,0 0 0,1 1 0,0-1 0,1 0 0,1-1 0,0 1 0,0-1 0,12 19 0,-7-17 0,1 0 0,0 0 0,0-1 0,1 0 0,1-1 0,0-1-1,0 0 1,15 8 0,6 0 26,0-2 0,0-1-1,1-2 1,1-1 0,0-2-1,1-2 1,47 5 0,33-2 42,1-5 0,-1-6 0,158-19 0,345-91 36,-116-31-19,-424 112 259,-2-3 0,-1-4 0,-2-3-1,80-56 1,-138 83-168,-1-1-1,0 0 1,-1-2 0,0 0-1,-2 0 1,1-1 0,-2-1-1,0 0 1,-1-1-1,14-30 1,-22 40-148,0 1 0,0-1 0,-1 1 0,0-1 0,-1 0 0,1 0-1,-2 0 1,1 0 0,-1 0 0,0 0 0,0 0 0,-1 0 0,0 0 0,-1 1 0,0-1 0,0 0-1,0 0 1,-1 1 0,0 0 0,-1-1 0,0 1 0,0 1 0,0-1 0,-1 0 0,0 1 0,0 0 0,-1 0-1,1 1 1,-1-1 0,-9-4 0,-2-2-33,-1 0 0,-1 2 0,0 0 1,0 2-1,-1 0 0,0 1 0,0 0 0,-1 2 0,-36-5 0,-19 3-377,-105 2 0,177 5 370,-171 9-1619,-285 52 0,-100 8-7847,422-67 4735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0:12.524"/>
    </inkml:context>
    <inkml:brush xml:id="br0">
      <inkml:brushProperty name="width" value="0.025" units="cm"/>
      <inkml:brushProperty name="height" value="0.025" units="cm"/>
    </inkml:brush>
  </inkml:definitions>
  <inkml:trace contextRef="#ctx0" brushRef="#br0">1 22 7655,'0'0'10581,"14"0"-9636,362-10 4176,-41-1-5454,-325 10-15,29 3-706,-37-2 854,0 0 0,-1 0 0,1 1 1,0-1-1,-1 1 0,1-1 0,-1 1 0,1-1 0,0 1 0,-1 0 1,0 0-1,1 0 0,-1 0 0,1 0 0,-1 0 0,0 0 0,0 1 1,2 1-1,-3-3-23,0 1 0,0 0 0,0 0 0,-1 0 0,1 0 0,0 0 0,0 0 0,0 0 0,-1 0 0,1 0 0,-1-1 0,1 1 0,0 0 0,-1 0 0,0 0 0,1-1 0,-1 1 0,1 0 0,-1-1 0,0 1 0,1 0 0,-1-1 0,0 1 0,0-1 0,0 1 0,1-1 0,-1 0 0,0 1 0,0-1 0,0 0 0,0 1 0,0-1 0,0 0 0,-1 0 0,-36 14-5553</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20.475"/>
    </inkml:context>
    <inkml:brush xml:id="br0">
      <inkml:brushProperty name="width" value="0.025" units="cm"/>
      <inkml:brushProperty name="height" value="0.025" units="cm"/>
    </inkml:brush>
  </inkml:definitions>
  <inkml:trace contextRef="#ctx0" brushRef="#br0">0 45 10570,'0'0'7618,"1"8"-4223,6 136 2611,21 269-2531,-27-376-3429,-1-28 245,0 1 0,1-1 0,0 0-1,4 16 1,2-58-88,-2-7-203,15-111 0,63-245 0,-80 387 0,0 0 0,0 1 0,1 0 0,0 0 0,0 0 0,8-10 0,-11 17 0,0-1 0,0 0 0,0 1 0,1 0 0,-1-1 0,0 1 0,1 0 0,-1 0 0,1 0 0,-1 0 0,1 0 0,0 0 0,-1 0 0,1 0 0,0 1 0,0-1 0,0 1 0,-1-1 0,1 1 0,0 0 0,0 0 0,0-1 0,0 1 0,0 1 0,0-1 0,-1 0 0,1 0 0,0 1 0,0-1 0,0 1 0,0-1 0,-1 1 0,1 0 0,0 0 0,-1 0 0,3 1 0,-2 0 0,0-1 0,0 1 0,-1-1 0,1 1 0,0 0 0,-1-1 0,1 1 0,-1 0 0,0 0 0,1 0 0,-1 1 0,0-1 0,0 0 0,0 0 0,-1 0 0,1 1 0,-1-1 0,1 0 0,-1 1 0,0-1 0,0 1 0,1-1 0,-2 0 0,1 1 0,0-1 0,0 0 0,-1 1 0,0-1 0,1 0 0,-1 1 0,0-1 0,0 0 0,0 0 0,0 0 0,-1 0 0,1 0 0,-2 2 0,-4 7 0,-1-1 0,1 0 0,-2-1 0,0 0 0,-15 13 0,-53 33 0,70-50 0,-1-1 0,0 0 0,0-1 0,0 1 0,0-1 0,0-1 0,-1 0 0,-14 2 0,23-4-15,0 0 0,-1 0 0,1 1 0,-1-1 0,1 0 0,0 0 0,-1 0 0,1 0 0,0 0 0,-1 0 0,1 0 0,0 0 0,-1 0 0,1 0 0,0 0 0,-1 0 0,1 0 0,-1 0 0,1-1 0,0 1 0,-1 0 0,1 0 0,0 0 0,-1 0 0,1-1 0,0 1 0,0 0 0,-1 0 0,1-1 0,0 1 0,0 0 0,-1 0 0,1-1 0,0 1 0,0 0 0,0-1 0,0 1 0,-1 0 0,1-1 0,0 1 0,0-1 0,10-15-1644,24-12-3360,-5 14-2076,2 2-4479</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21.112"/>
    </inkml:context>
    <inkml:brush xml:id="br0">
      <inkml:brushProperty name="width" value="0.025" units="cm"/>
      <inkml:brushProperty name="height" value="0.025" units="cm"/>
    </inkml:brush>
  </inkml:definitions>
  <inkml:trace contextRef="#ctx0" brushRef="#br0">1 36 11499,'0'0'15844,"11"-5"-14023,8-2-1421,-1 1 0,2 1 1,-1 1-1,0 1 0,1 0 1,0 2-1,0 0 1,29 3-1,-47-2-400,0 0 0,1 1 0,-1-1 0,0 1 0,0-1 0,0 1 0,0 0 0,-1 0 0,1 0 0,0 0 0,0 0 0,-1 0 0,1 1 0,0-1 0,-1 1 0,1-1 0,-1 1 0,0-1 0,1 1 0,-1 0 0,2 3 0,-2-2 0,0 1 0,-1-1 0,1 0 0,-1 1 0,1-1 0,-1 0 0,0 1 0,0-1 0,-1 0 0,1 1 0,-1-1 0,-1 5 0,-1 3 0,-1 0 0,0-1 0,-1 0 0,-1 0 0,1 0 0,-14 17 0,-5-1 0,-1-2 0,-44 35 0,61-48 0,16-12 0,-6 1 0,44-10-331,-1-1 0,0-3 0,63-27 0,-54 15-5648</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22.675"/>
    </inkml:context>
    <inkml:brush xml:id="br0">
      <inkml:brushProperty name="width" value="0.025" units="cm"/>
      <inkml:brushProperty name="height" value="0.025" units="cm"/>
    </inkml:brush>
  </inkml:definitions>
  <inkml:trace contextRef="#ctx0" brushRef="#br0">802 0 12620,'0'0'7757,"-15"13"-6780,-103 98 1078,4 5 0,-133 175 0,99-75-1497,98-138-544,50-78-14,-36 47-1317,33-45 812,1 0 0,0 0-1,-1 0 1,0 0-1,1-1 1,-1 1 0,0-1-1,0 1 1,0-1-1,0 0 1,0 0 0,0 0-1,0-1 1,0 1-1,0-1 1,-3 1 0,-17-1-6051</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23.003"/>
    </inkml:context>
    <inkml:brush xml:id="br0">
      <inkml:brushProperty name="width" value="0.025" units="cm"/>
      <inkml:brushProperty name="height" value="0.025" units="cm"/>
    </inkml:brush>
  </inkml:definitions>
  <inkml:trace contextRef="#ctx0" brushRef="#br0">299 0 13901,'0'0'4548,"9"7"-2823,-4-2-1500,0 1-1,0-1 1,0 1 0,0 0 0,-1 1 0,0-1-1,0 1 1,-1-1 0,0 1 0,0 0 0,-1 0-1,1 1 1,-1-1 0,-1 0 0,0 1 0,0-1-1,0 16 1,-1 3 37,-1 0 0,-1-1-1,-2 1 1,0 0 0,-2-1-1,0 0 1,-19 45 0,-10 9 114,-47 75-1,40-79-102,16-26 31,-11 18 1127,-39 97 0,72-153-1241,1 0 0,0 0 0,0 0 0,-1 14 0,4-23-176,0 0 0,-1-1 0,1 1 0,0 0 0,0 0 1,0-1-1,0 1 0,0 0 0,0-1 0,1 1 0,-1 0 0,1-1 1,-1 1-1,1 0 0,0-1 0,-1 1 0,1-1 0,0 1 0,0-1 1,0 0-1,0 1 0,0-1 0,0 0 0,1 1 0,-1-1 0,0 0 1,1 0-1,-1 0 0,0 0 0,1-1 0,-1 1 0,1 0 0,0 0 0,-1-1 1,1 1-1,2-1 0,9 1 16,1-1 1,-1 0-1,1-1 1,-1-1-1,1 0 1,-1-1-1,0-1 1,0 0-1,17-8 1,117-61-1427,-137 67 1142,101-62-3884,0-10-3234</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24.040"/>
    </inkml:context>
    <inkml:brush xml:id="br0">
      <inkml:brushProperty name="width" value="0.025" units="cm"/>
      <inkml:brushProperty name="height" value="0.025" units="cm"/>
    </inkml:brush>
  </inkml:definitions>
  <inkml:trace contextRef="#ctx0" brushRef="#br0">314 128 9225,'1'-10'6358,"-1"6"-5946,1-1 1,-1 0 0,0 1-1,-1-1 1,1 1-1,-1-1 1,0 1 0,0 0-1,-1-1 1,1 1-1,-3-5 1,3 7-265,-1 0-1,1 0 1,-1 0-1,0 0 1,0 1 0,0-1-1,0 0 1,0 1-1,0-1 1,-1 1 0,1 0-1,0 0 1,-1 0-1,1 0 1,0 0 0,-1 0-1,0 1 1,1-1-1,-1 1 1,1 0 0,-1 0-1,1 0 1,-1 0-1,0 0 1,1 0 0,-4 2-1,-2 0-43,0 0-1,0 1 1,0 0-1,0 0 1,0 1-1,1 0 1,0 0-1,0 1 1,0 0-1,0 0 1,1 1 0,0-1-1,0 2 1,0-1-1,-8 13 1,-2 3-26,1 1 0,1 0 1,-18 42-1,24-45 156,0 1-1,2 0 1,0 0-1,1 0 1,1 0-1,1 1 1,1 26-1,1-45-208,1 1 0,0-1 0,1 1 0,-1-1 0,0 1-1,1-1 1,0 0 0,0 1 0,0-1 0,0 0-1,1 0 1,-1 0 0,1 0 0,0 0 0,-1 0-1,1 0 1,1 0 0,-1-1 0,0 1 0,1-1-1,-1 0 1,1 1 0,5 2 0,-2-2 7,0-1 1,-1 0 0,1-1-1,0 1 1,0-1 0,0 0-1,1 0 1,-1-1 0,0 0-1,0 0 1,0 0 0,12-3-1,2-2 37,-1 0 0,0-1-1,0-1 1,0-1 0,-1-1 0,0-1-1,-1 0 1,0-1 0,28-24 0,-25 18-25,0-2 0,-2 0 1,0-1-1,-1 0 1,-1-1-1,26-46 0,-33 48 54,-1 1 0,0-1 0,5-27-1,-10 38-35,-2 0 0,1 0-1,-1 0 1,-1 0 0,1-1 0,-1 1-1,-1 0 1,1 0 0,-1 0 0,-1 0-1,-2-8 1,3 14-50,1 0 0,-1 0 0,0 0 0,-1 0 0,1 0 0,0 0 0,0 1 0,-1-1 0,1 0 0,-1 1-1,0-1 1,1 1 0,-1 0 0,0-1 0,0 1 0,0 0 0,0 0 0,0 0 0,-3 0 0,1-1-8,-1 1-1,0 0 1,0 1 0,0 0 0,1-1-1,-1 1 1,0 1 0,-8 0 0,3 1-16,1 0 1,-1 1 0,1 0-1,-1 1 1,1-1 0,0 2 0,1-1-1,-11 8 1,12-6-219,-1 0 1,1 1-1,1 0 1,-1 0-1,1 1 0,-8 13 1,2 3-3136,6 2-3706,6-14-5165</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24.994"/>
    </inkml:context>
    <inkml:brush xml:id="br0">
      <inkml:brushProperty name="width" value="0.025" units="cm"/>
      <inkml:brushProperty name="height" value="0.025" units="cm"/>
    </inkml:brush>
  </inkml:definitions>
  <inkml:trace contextRef="#ctx0" brushRef="#br0">1 6 9897,'0'0'8296,"0"10"-5792,0 113 2965,0 13-3310,0-132-2114,0-1 0,0 0-1,1 1 1,-1-1 0,1 0 0,0 1-1,0-1 1,0 0 0,0 0-1,1 0 1,-1 0 0,1 0-1,0 0 1,-1 0 0,1-1-1,1 1 1,-1-1 0,0 1-1,1-1 1,-1 0 0,4 2-1,-4-3 17,0 0 1,1 0-1,-1 0 0,0-1 0,1 1 0,-1-1 0,1 1 0,-1-1 0,1 0 0,-1 0 0,1 0 0,-1 0 1,0-1-1,1 1 0,-1-1 0,1 1 0,-1-1 0,0 0 0,1 0 0,-1 0 0,0 0 0,0-1 0,0 1 1,0 0-1,0-1 0,0 1 0,0-1 0,2-3 0,5-4 6,-2 0-1,1-1 1,-1 0 0,0 0-1,-1-1 1,0 0 0,-1 0-1,0 0 1,-1 0 0,0-1-1,3-17 1,-1-2 100,-2 0 0,-1-1 0,-1-35 0,-13 138-55,11-67-109,0-1-1,0 1 1,1 0-1,-1-1 1,1 1-1,0-1 1,-1 1 0,2-1-1,-1 1 1,0-1-1,1 0 1,-1 0-1,1 1 1,0-1-1,0 0 1,0-1-1,1 1 1,-1 0 0,0-1-1,5 4 1,-4-4 0,1 0 0,0 0 0,0 0 0,0 0 0,1-1 0,-1 0 1,0 0-1,1 0 0,-1 0 0,0-1 0,1 1 0,-1-1 0,1 0 1,-1 0-1,1-1 0,5-1 0,-6 0-3,0 1 0,0-1 0,0 0 0,-1-1 0,1 1 0,-1-1 0,1 0 0,-1 1 0,0-2 0,0 1 0,0 0 0,-1 0 0,1-1 0,-1 0 0,0 1 0,0-1 0,0 0 0,0 0 0,-1 0 0,1 0 0,-1 0 0,0-1 0,0 1 0,-1 0 0,1 0 0,-1-1 0,0 1 0,0 0 0,-1-1 0,-1-7 0,2 12 0,0-1 0,0 1 0,-1 0 0,1-1 0,0 1 0,-1 0 0,1 0 0,0-1 0,-1 1 0,1 0 0,0 0 0,-1 0 0,1-1 0,-1 1 0,1 0 0,0 0 0,-1 0 0,1 0 0,-1 0 0,1 0 0,0 0 0,-1 0 0,1 0 0,-1 0 0,1 0 0,-1 0 0,1 0 0,0 0 0,-1 0 0,1 0 0,-1 1 0,1-1 0,0 0 0,-1 0 0,1 0 0,0 1 0,-1-1 0,1 0 0,0 0 0,-1 1 0,1-1 0,0 0 0,-1 1 0,1-1 0,0 0 0,0 1 0,-1 0 0,-14 15 0,10-7 0,0-1 0,0 1 0,1 1 0,1-1 0,-1 0 0,1 1 0,1 0 0,0 0 0,0-1 0,1 1 0,0 0 0,1 0 0,2 20 0,-2-28-4,1 0 0,0 0 1,0 0-1,0 0 0,0 0 0,0 0 1,1 0-1,-1 0 0,0-1 0,1 1 1,0 0-1,-1-1 0,1 1 0,0-1 0,0 0 1,0 1-1,0-1 0,0 0 0,0 0 1,0 0-1,0 0 0,0-1 0,0 1 1,0-1-1,1 1 0,-1-1 0,3 0 1,9 2-47,0-1 1,-1-1 0,19-2 0,-21 1 15,72-7-369,35-1 784,-118 7-348,0-1-1,0 1 1,0-1-1,-1 1 1,1-1-1,-1 1 1,1 0-1,-1-1 1,0 1-1,-2-4 1,-11-21-33,-29-67 0,40 85 0,-1-1 0,1 1 0,1-1 0,0 0 0,0 0 0,1 0 0,0-16 0,3 25-156,0 0 0,1 0-1,-1 1 1,1-1 0,-1 0 0,0 1-1,1-1 1,-1 1 0,1 0 0,-1 0-1,1 0 1,-1 0 0,1 1 0,3 0-1,-2-1-622,28 4-5349,3 1-3135</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25.581"/>
    </inkml:context>
    <inkml:brush xml:id="br0">
      <inkml:brushProperty name="width" value="0.025" units="cm"/>
      <inkml:brushProperty name="height" value="0.025" units="cm"/>
    </inkml:brush>
  </inkml:definitions>
  <inkml:trace contextRef="#ctx0" brushRef="#br0">227 226 7111,'3'-8'7532,"21"-68"190,-22 69-7099,-1-1 1,1 0 0,-2 0 0,1 1 0,-1-1 0,0 0 0,0 0-1,-1 0 1,-3-11 0,3 17-558,0 0 1,1 0-1,-1 0 0,-1 0 1,1 1-1,0-1 0,0 0 1,-1 1-1,1-1 0,-1 1 1,1 0-1,-1-1 0,1 1 1,-1 0-1,0 0 1,0 0-1,0 0 0,0 0 1,1 0-1,-1 1 0,0-1 1,0 1-1,-1-1 0,1 1 1,0 0-1,0 0 0,0 0 1,0 0-1,0 0 0,0 0 1,0 0-1,0 1 0,0-1 1,0 1-1,0-1 0,-2 2 1,-4 1-28,0-1 1,0 1-1,1 1 1,-1 0-1,1 0 1,0 0-1,-12 10 1,5 0 106,0 0 1,1 1-1,0 0 1,-16 27-1,25-34-95,-1 0 0,1 0 0,0 0 0,0 0-1,1 1 1,1 0 0,-1 0 0,1-1 0,1 1 0,-1 0-1,2 1 1,-1 9 0,2-18-51,-1 1 0,1-1 0,-1 0 0,1 0 0,-1 1 0,1-1 0,0 0 0,0 0 0,0 0 0,0 0 0,0 0 0,0 0 0,0 0 0,0 0 0,0 0 0,0 0 0,0-1 0,1 1 0,-1 0 0,0-1 0,0 1 0,1-1 0,-1 1 0,1-1 0,-1 0 0,0 0 0,1 0 0,-1 1 0,0-1 0,1 0 0,-1-1 0,1 1 0,-1 0 0,0 0 0,1-1 0,-1 1 0,3-1 0,4-1 0,0 0 0,1 0 0,-1 0 0,0-1 0,10-5 0,2-4 0,-1 0 0,-1-2 0,0 0 0,0-1 0,-2-1 0,20-23 0,-24 26 0,-2-1 0,1-1 0,-2 0 0,0 0 0,-1 0 0,0-1 0,-1-1 0,8-29 0,-37 125 0,13-52 0,1 0 0,2 0 0,-6 46 0,11-60-436,1 0 0,0-1 0,0 1 0,2 0 0,-1 0 0,7 22 0,-7-31 287,1-1 0,-1 0 1,0-1-1,1 1 0,0 0 1,-1 0-1,1-1 0,0 1 1,0-1-1,1 0 0,-1 1 1,0-1-1,1 0 0,0 0 1,-1 0-1,1-1 0,0 1 0,0-1 1,0 0-1,0 1 0,0-1 1,0-1-1,0 1 0,0 0 1,0-1-1,1 1 0,-1-1 1,0 0-1,0 0 0,1 0 1,5-2-1,-6 2-418,0-1 0,1 0 1,-1 1-1,0-1 0,0 0 0,0-1 1,0 1-1,0-1 0,0 1 0,-1-1 1,1 0-1,0 0 0,-1 0 0,1 0 1,-1 0-1,0-1 0,4-4 0,17-24-10505</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25.938"/>
    </inkml:context>
    <inkml:brush xml:id="br0">
      <inkml:brushProperty name="width" value="0.025" units="cm"/>
      <inkml:brushProperty name="height" value="0.025" units="cm"/>
    </inkml:brush>
  </inkml:definitions>
  <inkml:trace contextRef="#ctx0" brushRef="#br0">70 0 9385,'0'0'6774,"-6"13"-3656,-7 23-1903,1 0 1,1 1-1,2 0 0,2 1 1,1 0-1,2 0 1,2 0-1,4 57 0,-2-92-1201,0 0 0,1 1 0,0-1 0,0 0 0,-1 0 0,2 0 1,-1 1-1,0-1 0,1 0 0,-1-1 0,1 1 0,0 0 0,0 0 0,0-1 0,0 1 0,1-1 0,-1 0 0,1 1 0,-1-1 0,1 0 0,0-1 0,0 1 0,0 0 0,0-1 0,0 0 0,0 1 0,0-1 0,0 0 0,1-1 0,-1 1 0,0-1 0,1 1 1,-1-1-1,0 0 0,1 0 0,-1-1 0,0 1 0,1-1 0,-1 1 0,0-1 0,0 0 0,0 0 0,1 0 0,-1-1 0,0 1 0,0-1 0,-1 0 0,1 0 0,0 0 0,-1 0 0,1 0 0,-1 0 0,4-6 0,8-7-29,-2-1-1,0 0 0,-1-1 0,0-1 1,13-32-1,34-103-178,-31 76 226,-3 16-64,-21 132-160,-13 13 412,1-9 356,0 122 0,9-190-588,1 1 0,-1-1 0,2 1 0,-1-1 0,1 1 0,5 13 0,12 4-2186,-17-24 1605,0 0-1,0 1 0,0-1 0,0 0 1,0 0-1,1 0 0,-1 0 1,0 0-1,1-1 0,-1 1 0,4 0 1,18-1-10944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27.121"/>
    </inkml:context>
    <inkml:brush xml:id="br0">
      <inkml:brushProperty name="width" value="0.025" units="cm"/>
      <inkml:brushProperty name="height" value="0.025" units="cm"/>
    </inkml:brush>
  </inkml:definitions>
  <inkml:trace contextRef="#ctx0" brushRef="#br0">164 148 4420,'13'-33'-259,"-11"26"1377,0-1 0,-1 0 0,0 1-1,-1-1 1,0 0 0,-1-9 0,1 15-779,0 0 0,0 0 0,0 0 0,0 0 1,0 0-1,-1 0 0,1 0 0,-1 0 0,1 0 0,-1 0 0,0 0 1,0 0-1,0 0 0,0 0 0,0 1 0,0-1 0,-1 0 1,1 1-1,-1-1 0,1 1 0,-1 0 0,1-1 0,-1 1 0,0 0 1,1 0-1,-1 0 0,0 0 0,0 0 0,0 0 0,0 1 0,0-1 1,0 0-1,0 1 0,0 0 0,0 0 0,0-1 0,0 1 0,0 0 1,0 1-1,-1-1 0,1 0 0,-4 2 0,2-1-214,0 1 1,0 0-1,-1 0 0,1 1 0,0 0 0,1-1 1,-1 1-1,0 0 0,1 1 0,0-1 0,0 1 1,0-1-1,-5 8 0,-33 61 395,30-50-252,4-12-103,9-19 140,4 0-157,-6 9-153,0 0 0,0-1 0,1 1 0,-1 0 0,0 0 0,0 0 0,0 0 0,0 1 0,1-1 0,-1 0-1,0 0 1,0 0 0,0 0 0,0 0 0,1 0 0,-1 0 0,0 0 0,0 0 0,0 0 0,0 0 0,0 0 0,1 0 0,-1 1 0,0-1 0,0 0 0,0 0 0,0 0 0,0 0 0,0 0-1,0 1 1,0-1 0,0 0 0,1 0 0,-1 0 0,0 0 0,0 0 0,0 1 0,0-1 0,0 0 0,0 0 0,0 0 0,0 0 0,0 1 0,0-1 0,0 0 0,0 0 0,0 0 0,0 0-1,0 1 1,-1-1 0,1 0 0,0 0 0,0 0 0,0 0 0,0 0 0,0 1 0,0-1 0,0 0 0,0 0 0,-1 0 0,1 6-541,-1 13-2690,-6-10-4903,-1-8-3370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28.131"/>
    </inkml:context>
    <inkml:brush xml:id="br0">
      <inkml:brushProperty name="width" value="0.025" units="cm"/>
      <inkml:brushProperty name="height" value="0.025" units="cm"/>
    </inkml:brush>
  </inkml:definitions>
  <inkml:trace contextRef="#ctx0" brushRef="#br0">262 79 16015,'0'0'2851,"0"-9"160,0 3-2613,1-32 2560,-1 37-2828,0 0 1,0 0 0,-1-1 0,1 1 0,0 0 0,-1 0 0,1 0-1,-1 0 1,1 0 0,-1 0 0,0 0 0,1 0 0,-1 0 0,0 0-1,0 0 1,1 0 0,-1 0 0,0 0 0,0 1 0,0-1-1,0 0 1,0 1 0,0-1 0,-1 1 0,1-1 0,0 1 0,0-1-1,0 1 1,0 0 0,-1 0 0,0-1 0,-7 2-62,0 0 0,0 0 0,0 1 0,1 0 0,-1 0 0,1 1 0,-1 0 0,1 1 0,0 0 0,0 0 0,1 0 0,-1 1 0,1 1 0,0-1 0,0 1 0,1 0 0,0 1 0,0-1 0,-8 12 0,6-7 5,-1 1 0,1-1 0,1 2 0,0-1 0,1 1 0,0 0 0,1 0 0,0 0 1,1 1-1,1 0 0,-3 23 0,6-35-65,0 1 0,0-1 0,1 0 0,-1 0 0,1 0 0,-1 1 0,1-1 0,0 0 0,-1 0 0,1 0 0,0 0 0,1 0 0,-1 0 0,0-1 0,1 1 0,-1 0 0,0 0 0,1-1 0,0 1 0,-1-1 0,1 0 0,0 1 0,0-1 0,0 0 0,0 0 0,0 0 0,0 0 0,0-1 0,0 1 0,0 0 0,1-1 0,-1 0 0,0 1 0,0-1 0,0 0 0,4 0 0,2 0 20,0 0 0,0 0 0,0-1 1,0 0-1,-1 0 0,1-1 0,0 0 0,-1-1 0,12-4 0,-8 0-6,0 0-1,0 0 1,-1-1-1,0-1 0,-1 0 1,0 0-1,0 0 1,-1-1-1,0-1 1,11-20-1,-3 1 47,-1-1 0,19-61 0,-34 91-69,0 0 0,0 0 0,0 0 0,1 0 0,-1 0 0,0 1 0,0-1 0,1 0 0,-1 0 0,1 0 0,-1 0 0,1 1 0,-1-1 0,1 0 0,0 1 0,-1-1 0,1 0 0,0 1 0,-1-1 0,1 1 0,0-1 0,0 1 0,0-1 0,1 0 0,-1 2 0,-1-1 0,1 0 0,0 0 0,0 1 0,0-1 0,0 1 0,-1-1 0,1 1 0,0-1 0,0 1 0,-1-1 0,1 1 0,-1 0 0,1-1 0,0 1 0,-1 0 0,1-1 0,-1 1 0,1 1 0,19 44 0,-15-25 0,0 1 0,-2 1 0,0-1 0,-1 43 0,-2-65 0,1 0 0,-1 0 0,1 0 0,-1 0 0,1 0 0,-1 0 0,1 0 0,-1 0 0,0 0 0,1 0 0,-1 0 0,1 0 0,-1 0 0,1 0 0,-1 0 0,1-1 0,-1 1 0,1 0 0,-1 0 0,1 0 0,-1-1 0,0 1 0,1 0 0,-1-1 0,0 1 0,1 0 0,-1-1 0,0 1 0,1 0 0,-1-1 0,0 1 0,1-1 0,-1 1 0,0-1 0,0 1 0,0-1 0,21-21 0,-19 20 0,10-11 0,58-58 0,-64 66 0,0 0 0,1 0 0,-1 0 0,1 1 0,0 0 0,1 0 0,-1 0 0,1 1 0,13-3 0,-21 6 0,1-1 0,0 1 0,0 0 0,0 0 0,0 0 0,0 0 0,-1 0 0,1 0 0,0 1 0,0-1 0,0 0 0,0 0 0,-1 1 0,1-1 0,0 0 0,0 1 0,0-1 0,-1 1 0,1-1 0,0 1 0,-1-1 0,1 1 0,0-1 0,-1 1 0,1 0 0,-1-1 0,1 1 0,-1 0 0,1-1 0,-1 1 0,1 2 0,5 35 0,-7-22 0,-1 0 0,-6 28 0,0-18 0,5-15 0,0 1 0,0-1 0,1 1 0,-1 17 0,3-29 0,-1 0 0,1 1 0,0-1 0,0 0 0,0 1 0,0-1 0,0 0 0,1 1 0,-1-1 0,0 0 0,0 0 0,0 1 0,0-1 0,0 0 0,0 1 0,0-1 0,1 0 0,-1 0 0,0 1 0,0-1 0,0 0 0,1 0 0,-1 1 0,0-1 0,0 0 0,1 0 0,-1 0 0,0 1 0,0-1 0,1 0 0,-1 0 0,0 0 0,1 0 0,-1 0 0,0 0 0,1 0 0,-1 0 0,0 0 0,1 0 0,16-5 0,12-15 0,-6-10-2773,-19 24 1061,-1-1 1,0 0-1,-1 0 1,1 0 0,1-10-1,-1 4-9365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0:12.879"/>
    </inkml:context>
    <inkml:brush xml:id="br0">
      <inkml:brushProperty name="width" value="0.025" units="cm"/>
      <inkml:brushProperty name="height" value="0.025" units="cm"/>
    </inkml:brush>
  </inkml:definitions>
  <inkml:trace contextRef="#ctx0" brushRef="#br0">164 0 6150,'-55'18'5509,"10"-2"-2754,12-3 127,12-5-800,11-1-32,10-1-448,11-4-417,21-1-352,19-1-257,15 0-127,16 0-257,13-1-32,4-6-128,1 2-673,-5 1-1473,-10-3-640,-14-3-962,-13-2-2498</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28.771"/>
    </inkml:context>
    <inkml:brush xml:id="br0">
      <inkml:brushProperty name="width" value="0.025" units="cm"/>
      <inkml:brushProperty name="height" value="0.025" units="cm"/>
    </inkml:brush>
  </inkml:definitions>
  <inkml:trace contextRef="#ctx0" brushRef="#br0">23 1 17232,'0'0'12081,"0"12"-10805,-10 88-265,5-70-778,1 1 1,2 0-1,1 1 1,4 45-1,-3-76-233,0 0 0,1 0 0,-1 0 0,1 1 0,-1-1 0,1 0 0,-1 0 0,1-1 0,-1 1 0,1 0 0,0 0 0,0 0 0,-1 0 0,1 0 0,0-1 0,0 1 0,0 0 0,0-1 0,0 1 0,0-1 0,0 1 0,0-1 0,0 1 0,0-1 0,0 0 0,0 0 0,0 1 0,0-1 0,1 0 0,-1 0 0,0 0 0,0 0 0,0 0 0,0 0 0,0-1 0,0 1 0,0 0 0,0 0 0,1-1 0,-1 1 0,1-1 0,3-1 0,1 0 0,-1 0 0,0-1 0,0 1 0,0-1 0,9-6 0,9-14-33,0 0 0,-2-2 0,0 0 0,-2-2 0,21-36 0,-38 77 101,-5 13 30,-5 4-78,-2 3-17,2 1 0,2 1 0,-5 64 0,11-98-3,0 0 0,0 1 0,0-1 0,0 0 0,0 0 0,0 0 0,0 0 0,1 0 0,-1 1 0,1-1 0,0 0 0,0 0 0,-1 0 0,1 0 0,0-1 0,1 1 0,-1 0 0,0 0 0,1-1 0,-1 1 0,0 0 0,1-1 0,0 0 0,-1 1 0,1-1 0,0 0 0,0 0 0,0 0 0,0 0 0,0 0 0,0 0 0,0 0 0,0-1 0,0 1 0,0-1 0,0 0 0,0 1 0,1-1 0,-1 0 0,0 0 0,0-1 0,4 0 0,4 0 0,0-1 0,0-1 0,0 0 0,0 0 0,-1-1 0,0 0 0,1-1 0,7-5 0,1-3 0,-1 0 0,19-20 0,-21 18 0,1 1 0,23-15 0,-39 28 0,1 1 0,-1 0 0,0 0 0,1 0 0,-1 0 0,0-1 0,1 1 0,-1 0 0,0 0 0,1 0 0,-1 0 0,1 0 0,-1 0 0,0 0 0,1 0 0,-1 0 0,1 0 0,-1 0 0,0 1 0,1-1 0,-1 0 0,0 0 0,1 0 0,-1 0 0,0 1 0,1-1 0,-1 0 0,0 0 0,1 0 0,-1 1 0,0-1 0,0 0 0,1 1 0,-1-1 0,0 0 0,0 1 0,0-1 0,1 0 0,-1 1 0,0-1 0,0 0 0,0 1 0,0-1 0,0 0 0,0 1 0,0-1 0,0 1 0,0-1 0,0 0 0,0 1 0,0-1 0,0 0 0,0 1 0,0-1 0,0 1 0,0-1 0,0 0 0,0 1 0,-1-1 0,1 0 0,0 1 0,0-1 0,-5 30 0,5-30 0,-14 53 0,-23 54 0,-4 14 0,24-54 0,7-23 0,-25 66 0,32-100 0,-2-1 0,1 1 0,-1-1 0,0 0 0,-1 0 0,0-1 0,0 1 0,-1-1 0,0-1 0,-1 1 0,1-1 0,-11 7 0,16-13 0,-1 1 0,1-1 0,0 1 0,-1-1 0,1 1 0,-1-1 0,0 0 0,1 0 0,-1-1 0,0 1 0,1 0 0,-1-1 0,0 0 0,0 1 0,1-1 0,-1 0 0,0-1 0,0 1 0,0 0 0,-3-2 0,4 1 0,0-1 0,-1 1 0,1-1 0,1 1 0,-1-1 0,0 0 0,0 0 0,1 0 0,-1 0 0,1 0 0,-1 0 0,1 0 0,0 0 0,0-1 0,0 1 0,0-1 0,-1-3 0,-1-9 0,1 0 0,0 0 0,1 0 0,1 0 0,0 0 0,2-16 0,1 11 6,1 1 0,0 0 0,1 0 0,1 1 0,1-1-1,0 2 1,2-1 0,0 1 0,1 0 0,0 0 0,2 2 0,0-1 0,24-23 0,-11 16-65,1 0 0,1 2-1,1 2 1,1 0 0,1 2 0,62-27 0,-47 24-2487,-4-2-3898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29.732"/>
    </inkml:context>
    <inkml:brush xml:id="br0">
      <inkml:brushProperty name="width" value="0.025" units="cm"/>
      <inkml:brushProperty name="height" value="0.025" units="cm"/>
    </inkml:brush>
  </inkml:definitions>
  <inkml:trace contextRef="#ctx0" brushRef="#br0">18 37 4644,'14'-19'3402,"2"1"7188,-11 22-6367,-4 13-2894,-6 177 2961,-43 268-1,61-544-4289,3 0 0,4 1 0,4 1 0,58-132 0,-76 200 0,0-1 0,1 1 0,1 0 0,12-15 0,-17 23 0,0 1 0,0 0 0,1 0 0,-1 0 0,1 1 0,-1-1 0,1 1 0,0-1 0,0 1 0,0 1 0,0-1 0,0 0 0,0 1 0,0 0 0,1 0 0,-1 0 0,8 0 0,-11 1 0,0 1 0,-1-1 0,1 0 0,-1 0 0,1 0 0,0 1 0,-1-1 0,1 0 0,-1 0 0,1 1 0,-1-1 0,1 1 0,-1-1 0,1 0 0,-1 1 0,1-1 0,-1 1 0,1-1 0,-1 1 0,0-1 0,1 1 0,-1 0 0,0-1 0,0 1 0,1-1 0,-1 1 0,0 0 0,0-1 0,0 1 0,0-1 0,0 1 0,0 0 0,0-1 0,0 1 0,0 0 0,0-1 0,0 1 0,0 0 0,0-1 0,0 1 0,-1-1 0,1 1 0,-1 0 0,-12 31 0,-9-8 0,-2-1 0,-1-1 0,0-1 0,-2-1 0,-43 25 0,24-14 0,37-25-61,-18 12-933,27-16 83,17-10-246,51-34-7411,-23 15 1617</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30.260"/>
    </inkml:context>
    <inkml:brush xml:id="br0">
      <inkml:brushProperty name="width" value="0.025" units="cm"/>
      <inkml:brushProperty name="height" value="0.025" units="cm"/>
    </inkml:brush>
  </inkml:definitions>
  <inkml:trace contextRef="#ctx0" brushRef="#br0">60 94 13325,'0'0'13079,"-5"10"-11184,-5 10-1337,1 0 1,2 1-1,0 0 1,1 0-1,1 1 1,1-1-1,-2 32 1,5-52-559,1 0 0,0-1 0,0 1 0,0 0 0,0-1 0,0 1 0,0-1 0,1 1 0,-1 0 0,0-1 0,0 1 0,0 0 0,0-1 0,1 1 0,-1-1 0,0 1 0,1-1 0,-1 1 0,0-1 0,1 1 0,-1-1 0,1 1 0,-1-1 0,1 1 0,-1-1 0,1 0 0,-1 1 0,1-1 0,-1 0 0,1 1 0,0-1 0,22-5 0,-17 3 0,-1-1 0,0 0 0,0-1 0,0 0 0,0 1 0,5-7 0,1-7 0,0-2 0,0 1 0,-2-1 0,-1-1 0,0 1 0,-1-1 0,-1-1 0,-1 1 0,4-40 0,-10 69 0,-20 212 0,21-220 0,0 0 0,-1 1 0,1-1 0,0 1 0,0-1 0,0 0 0,0 1 0,0-1 0,0 1 0,1-1 0,-1 0 0,0 1 0,1-1 0,-1 0 0,1 1 0,-1-1 0,1 0 0,0 0 0,-1 0 0,1 1 0,0-1 0,0 0 0,0 0 0,0 0 0,0 0 0,0 0 0,0-1 0,0 1 0,1 0 0,-1 0 0,0-1 0,0 1 0,1-1 0,-1 1 0,0-1 0,1 1 0,-1-1 0,0 0 0,1 0 0,-1 0 0,0 0 0,1 0 0,-1 0 0,1 0 0,-1 0 0,0 0 0,1 0 0,-1-1 0,0 1 0,1-1 0,-1 1 0,0-1 0,3-1 0,4-2 0,1 0 0,-1-1 0,0 1 0,0-2 0,0 1 0,11-12 0,-2-3 0,-1 0 0,-1 0 0,-1-2 0,-1 0 0,0 0 0,-2-1 0,-1 0 0,-1-1 0,0-1 0,4-27 0,-37 142 0,11-51 0,3 0 0,1 1 0,2 0 0,-3 49 0,10-88-39,0 1 0,0 0 0,0-1 0,0 1 0,0-1 0,0 1 1,1-1-1,-1 1 0,1-1 0,-1 1 0,1-1 0,-1 1 0,1-1 0,0 0 0,0 1 0,1 1 0,-1-3-35,-1 1-1,1-1 1,0 0 0,-1 1-1,1-1 1,0 1-1,-1-1 1,1 0-1,0 0 1,0 1-1,-1-1 1,1 0-1,0 0 1,0 0-1,0 0 1,-1 0 0,1 0-1,0 0 1,0 0-1,0 0 1,-1 0-1,2-1 1,1 0-173,-1 0-1,0 0 1,0 0 0,0-1 0,0 1-1,0 0 1,0-1 0,0 1 0,-1-1-1,1 0 1,0 0 0,-1 0 0,1 0-1,-1 0 1,0 0 0,0 0 0,0 0 0,0 0-1,1-4 1,4-19-6084,-2-5-2632</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30.604"/>
    </inkml:context>
    <inkml:brush xml:id="br0">
      <inkml:brushProperty name="width" value="0.025" units="cm"/>
      <inkml:brushProperty name="height" value="0.025" units="cm"/>
    </inkml:brush>
  </inkml:definitions>
  <inkml:trace contextRef="#ctx0" brushRef="#br0">1 3 11627,'0'0'21140,"29"-3"-28123,-24 19 705,2 6-3971</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30.948"/>
    </inkml:context>
    <inkml:brush xml:id="br0">
      <inkml:brushProperty name="width" value="0.025" units="cm"/>
      <inkml:brushProperty name="height" value="0.025" units="cm"/>
    </inkml:brush>
  </inkml:definitions>
  <inkml:trace contextRef="#ctx0" brushRef="#br0">208 1 11787,'0'0'16912,"-9"2"-14355,-2 2-2431,1 0 0,-1 1 0,1 0 0,-1 0 0,1 1 0,1 1 0,-1 0-1,1 0 1,1 1 0,-1 0 0,-12 16 0,11-10-126,0 0 0,1 0 0,-14 30 0,20-36 0,0-1 0,0 1 0,1 0 0,0 0 0,0 0 0,1 1 0,0-1 0,0 0 0,1 0 0,1 9 0,0-14 3,-1-1 0,1 1 0,0-1-1,0 0 1,0 1 0,0-1 0,1 0 0,-1 0 0,1 0 0,-1 0 0,1 0-1,0 0 1,0 0 0,0-1 0,0 1 0,0 0 0,0-1 0,0 0 0,0 0-1,1 1 1,-1-1 0,0 0 0,1-1 0,-1 1 0,1 0 0,-1-1 0,1 0-1,-1 1 1,1-1 0,-1 0 0,1 0 0,3-1 0,4 1-62,-1 0-1,0-1 1,0 0 0,0-1 0,0 0-1,0 0 1,16-8 0,31-23-4790,-4-7-5340,-16 10-435</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31.290"/>
    </inkml:context>
    <inkml:brush xml:id="br0">
      <inkml:brushProperty name="width" value="0.025" units="cm"/>
      <inkml:brushProperty name="height" value="0.025" units="cm"/>
    </inkml:brush>
  </inkml:definitions>
  <inkml:trace contextRef="#ctx0" brushRef="#br0">65 122 17809,'0'0'4207,"-8"5"-396,4-3-3515,1 0-26,-1 0 1,1 0-1,0 0 1,0 0 0,-1 1-1,1-1 1,1 1 0,-1 0-1,0 0 1,1 0-1,-1 0 1,1 0 0,0 1-1,0-1 1,0 1 0,1-1-1,-1 1 1,1 0-1,0-1 1,0 1 0,0 0-1,0 0 1,0 4 0,2-6-265,0-1 0,0 1 0,0-1 0,0 1 0,0-1 0,0 0 0,0 1 0,0-1 0,1 0 0,-1 0 0,0 0 0,1 0 0,-1 0 0,1 0 0,-1 0 0,1 0 0,-1-1 0,1 1 0,0-1 0,-1 1 0,1-1 0,0 1 0,-1-1 0,1 0 0,0 0 0,0 0 0,-1 0 0,1 0 0,0 0 0,2-1 0,6 0-13,-1 1-1,1-1 1,-1-1-1,14-3 1,-12-1 7,0 1 0,0-2 0,-1 1 0,0-2 0,0 1 0,0-1 0,-1-1 0,-1 1 0,1-2 0,-1 1 0,-1-1 0,0 0 0,0-1 0,-1 1 0,-1-1 0,1-1 0,-2 1 0,0-1 0,5-19 0,-9 31 0,0-1 0,0 1 0,1-1 0,-1 0 0,0 1 0,0-1 0,0 1 0,0-1 0,0 0 0,0 1 0,0-1 0,0 1 0,0-1 0,0 0 0,0 1 0,0-1 0,-1 1 0,1-1 0,0 0 0,0 1 0,-1-1 0,1 1 0,0-1 0,0 1 0,-1-1 0,1 1 0,-1-1 0,1 1 0,-1 0 0,1-1 0,-1 1 0,1-1 0,-1 1 0,1 0 0,-1-1 0,1 1 0,-2 0 0,0 0 0,0 0 0,1 1 0,-1-1 0,0 1 0,0-1 0,0 1 0,0 0 0,1 0 0,-1 0 0,0 0 0,-2 2 0,-43 39 0,21-9 0,2 1 0,-30 55 0,47-75 0,0 0 0,1 1 0,0-1 0,1 1 0,1 1 0,0-1 0,1 1 0,1-1 0,-1 29 0,3-42-60,0-1-1,1 1 1,-1 0 0,0 0-1,1 0 1,-1-1 0,1 1-1,0 0 1,0 0 0,-1-1 0,1 1-1,0-1 1,0 1 0,1-1-1,-1 1 1,0-1 0,0 0-1,1 1 1,-1-1 0,1 0-1,-1 0 1,1 0 0,-1 0-1,1 0 1,0 0 0,-1-1-1,1 1 1,0-1 0,0 1 0,-1-1-1,1 1 1,0-1 0,0 0-1,0 0 1,0 0 0,0 0-1,-1 0 1,1 0 0,0-1-1,3 0 1,3 0-580,0-1-1,0 0 1,1 0-1,-2-1 1,1 0-1,0 0 1,0-1-1,6-4 1,32-26-6978</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31.646"/>
    </inkml:context>
    <inkml:brush xml:id="br0">
      <inkml:brushProperty name="width" value="0.025" units="cm"/>
      <inkml:brushProperty name="height" value="0.025" units="cm"/>
    </inkml:brush>
  </inkml:definitions>
  <inkml:trace contextRef="#ctx0" brushRef="#br0">237 0 14029,'0'0'6049,"-12"11"-2184,-18 15-1269,-40 48 1,62-65-2267,0 1 0,0 0 0,1 1 0,0 0 0,1 0 0,0 1 0,1-1 1,0 1-1,1 0 0,-4 19 0,8-29-342,-1-1 1,1 0-1,0 0 0,0 1 0,0-1 1,0 0-1,1 0 0,-1 1 1,0-1-1,0 0 0,1 0 0,-1 0 1,1 0-1,-1 1 0,1-1 1,-1 0-1,1 0 0,0 0 0,-1 0 1,1 0-1,0 0 0,0 0 1,0-1-1,1 2 0,0 0-54,1-1-1,0 0 0,-1 0 1,1 0-1,0 0 0,-1 0 1,1-1-1,0 1 1,0-1-1,4 1 0,10-2-410,0 0-1,0-1 0,18-4 0,-17 3-7,-6 0-203,1 2 1,0-1-1,0 2 0,0 0 0,20 2 1,-32-2 736,-1 0 0,1 0 1,0 0-1,0 0 1,-1 1-1,1-1 0,0 0 1,-1 0-1,1 1 1,0-1-1,-1 0 0,1 1 1,-1-1-1,1 1 1,0-1-1,-1 1 0,1-1 1,-1 1-1,1-1 1,-1 1-1,0 0 0,1-1 1,-1 1-1,1-1 1,-1 1-1,0 0 1,0 0-1,1-1 0,-1 1 1,0 0-1,0-1 1,0 1-1,0 0 0,0 0 1,0-1-1,0 1 1,0 0-1,0 0 0,0-1 1,0 1-1,-1 0 1,1-1-1,0 1 0,0 0 1,-1-1-1,1 1 1,0 0-1,-1-1 0,1 1 1,-1 0-1,1-1 1,-1 1-1,1-1 0,-2 1 1,-29 31 2784,9-17-2579,-92 55 2007,53-43-3518,1-13-3971,41-13-3544</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33.829"/>
    </inkml:context>
    <inkml:brush xml:id="br0">
      <inkml:brushProperty name="width" value="0.025" units="cm"/>
      <inkml:brushProperty name="height" value="0.025" units="cm"/>
    </inkml:brush>
  </inkml:definitions>
  <inkml:trace contextRef="#ctx0" brushRef="#br0">12 1 11883,'9'6'6931,"-5"10"-4338,-3 22-2170,-1-29 558,-13 182 3516,1-16-2332,12-171-2148,0-1 0,0 1 0,0-1 0,0 1 0,1-1 0,-1 0 1,1 1-1,0-1 0,0 1 0,3 5 0,-3-8-9,0 0 0,0-1 1,0 1-1,0 0 0,0-1 1,0 1-1,0-1 0,0 1 0,1-1 1,-1 1-1,0-1 0,0 0 1,1 0-1,-1 0 0,0 1 1,0-1-1,1-1 0,-1 1 0,0 0 1,0 0-1,1 0 0,-1-1 1,0 1-1,0 0 0,0-1 1,0 1-1,1-1 0,-1 1 1,0-1-1,0 0 0,0 0 0,0 1 1,1-3-1,16-10 1,-2-1 0,0-1 0,0 0 0,-1-1 1,-1-1-1,-1 0 0,11-19 0,9-8-183,-21 26 137,-9 13 37,-1 1 0,1 0 0,1 0 0,-1 0 0,0 0 0,1 0 0,0 1 0,0-1-1,0 1 1,5-3 0,-9 6 4,1 0 0,-1 0 0,0 0 0,1 0 0,-1 0 0,0 0 0,1 0 0,-1 0 1,0 0-1,1 0 0,-1 0 0,0 0 0,1 0 0,-1 0 0,0 0 0,1 0 0,-1 1 0,0-1 0,1 0 0,-1 0 0,0 0 0,1 1 0,-1-1 0,0 0 0,0 0 0,1 1 0,-1-1 0,0 0 0,0 1 0,0-1 0,0 0 0,1 0 0,-1 1 0,0-1 0,0 0 0,0 1 0,0-1 0,0 0 0,0 1 0,0-1 0,0 1 1,0-1-1,0 0 0,0 1 0,0-1 0,0 1 0,0 23 283,0-18-171,-2 20 171,0 0 1,-2 0 0,-14 47-1,-1 8-263,18-72-925,4-8-2523,6-13-1620,4-12-1271</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34.324"/>
    </inkml:context>
    <inkml:brush xml:id="br0">
      <inkml:brushProperty name="width" value="0.025" units="cm"/>
      <inkml:brushProperty name="height" value="0.025" units="cm"/>
    </inkml:brush>
  </inkml:definitions>
  <inkml:trace contextRef="#ctx0" brushRef="#br0">124 7 256,'0'0'18850,"-9"9"-15802,2-2-2791,1-2 234,0 1 1,0 0-1,0 0 1,1 0-1,0 1 1,1 0-1,0 0 1,0 0-1,0 0 1,1 1 0,0-1-1,-3 9 1,4-7-186,0 0 0,-1 0 0,0 0 0,-8 16 0,7-18-172,0 0 1,1 0-1,0 1 0,1-1 1,0 1-1,0 0 0,-1 12 1,3-17-110,-1 8 4,0 0-1,2 0 1,-1 0-1,1 0 1,4 16-1,-4-26-27,-1 1 0,1 0 0,-1-1 0,1 1 0,0 0 0,0-1 0,0 1 0,0-1 0,0 1 0,0-1 0,0 0 0,0 0 0,1 1 0,-1-1 0,0 0 0,1 0 0,2 1 0,-2-1 7,0-1 1,0 1 0,1-1 0,-1 0 0,0 0 0,0 0 0,0 0 0,1 0-1,-1 0 1,0 0 0,0-1 0,1 1 0,-1-1 0,0 0 0,0 1 0,0-1 0,3-2-1,3-2 18,-1 0 0,0 0-1,-1 0 1,1-1-1,-1 0 1,-1-1-1,1 1 1,-1-1-1,0 0 1,0 0-1,-1 0 1,4-10 0,4-6 11,-2-1 0,12-45-1,-16 45 101,-1 1-1,-1-1 0,2-44 0,-8 56-136,-4 15 0,-2 10 0,1 4 0,1 1 0,1-1 0,0 1 0,2 0 0,0 0 0,0 0 0,2 1 0,1 29 0,1-46-195,-1 0 0,1 1 0,-1-1 1,1 0-1,0 0 0,0 0 0,0 1 0,0-1 0,0 0 0,1 0 1,-1 0-1,1-1 0,-1 1 0,1 0 0,0-1 0,-1 1 1,1-1-1,0 1 0,0-1 0,0 0 0,0 0 0,0 0 0,0 0 1,1 0-1,-1 0 0,4 1 0,-3-1-390,1 0 0,-1 0 0,1-1 0,0 1 0,-1-1 0,1 1 0,-1-1 0,1 0 0,0 0 0,-1-1 0,1 1 0,-1-1 0,1 0 0,0 0 0,-1 0 0,0 0 0,5-3 0,6-9-12323</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35.129"/>
    </inkml:context>
    <inkml:brush xml:id="br0">
      <inkml:brushProperty name="width" value="0.025" units="cm"/>
      <inkml:brushProperty name="height" value="0.025" units="cm"/>
    </inkml:brush>
  </inkml:definitions>
  <inkml:trace contextRef="#ctx0" brushRef="#br0">21 50 14542,'0'0'11616,"-2"11"-10783,-6 40 710,2 1-1,2 84 1,4-134-1524,0 1 0,0 0 0,0-1 0,1 1 0,-1-1-1,1 1 1,-1-1 0,1 1 0,0-1 0,0 1 0,1-1 0,-1 0-1,0 0 1,3 3 0,-4-4-1,1 0 1,1 0-1,-1-1 0,0 1 0,0 0 1,0 0-1,0-1 0,0 1 0,1-1 1,-1 1-1,0-1 0,0 0 0,1 1 1,-1-1-1,0 0 0,1 0 0,-1 0 0,0 0 1,1 0-1,1 0 0,1-1 12,0-1 0,0 1 1,0-1-1,-1 1 0,1-1 0,0 0 0,-1 0 0,1-1 0,-1 1 0,0-1 0,1 0 1,-1 0-1,-1 0 0,1 0 0,4-6 0,1-5-30,-1 0 0,0 0 0,-1 0 0,0-1 0,-1 0 0,-1 0 0,0 0 0,-1 0 0,-1-1 0,-1 1 0,0-1 0,-1-23 0,0 40 0,-1-1 0,1 0 0,0 0 0,0 1 0,0-1 0,0 0 0,0 0 0,-1 1 0,1-1 0,0 0 0,0 0 0,0 1 0,-1-1 0,1 0 0,0 0 0,0 0 0,-1 0 0,1 1 0,0-1 0,0 0 0,-1 0 0,1 0 0,0 0 0,-1 0 0,1 0 0,0 0 0,0 0 0,-1 0 0,1 0 0,0 0 0,-1 0 0,1 0 0,0 0 0,-1 0 0,1 0 0,0 0 0,0 0 0,-1 0 0,1 0 0,0 0 0,0-1 0,-1 1 0,1 0 0,0 0 0,0 0 0,-1 0 0,1-1 0,0 1 0,0 0 0,-1 0 0,1-1 0,0 1 0,0 0 0,0 0 0,0-1 0,0 1 0,-1 0 0,1 0 0,0-1 0,0 1 0,0 0 0,0-1 0,0 1 0,0-1 0,-14 22 0,12-17 0,1-1 0,0 1 0,0-1 0,1 1 0,-1-1 0,1 1 0,-1-1 0,1 1 0,0 0 0,1-1 0,0 7 0,-1-10 0,0 1 0,1 0 0,-1-1 0,0 1 0,0 0 0,1-1 0,-1 1 0,1 0 0,-1-1 0,0 1 0,1-1 0,-1 1 0,1-1 0,0 1 0,-1-1 0,1 1 0,-1-1 0,1 1 0,0-1 0,-1 0 0,1 1 0,0-1 0,0 0 0,1 0 0,-1 0 0,1 0 0,-1 0 0,1 0 0,-1 0 0,1 0 0,0-1 0,-1 1 0,1-1 0,-1 1 0,0-1 0,1 0 0,-1 1 0,1-1 0,0-1 0,50-46 0,-52 53 0,1 0 0,-1 0 0,1 1 0,1-1 0,-1 0 0,0 0 0,1 0 0,4 7 0,-5-10 0,1-1 0,0 1 0,0 0 0,0-1 0,-1 0 0,1 0 0,0 1 0,1-1 0,-1 0 0,0-1 0,0 1 0,0 0 0,1-1 0,-1 1 0,0-1 0,0 1 0,1-1 0,-1 0 0,0 0 0,1 0 0,-1-1 0,0 1 0,1 0 0,-1-1 0,0 0 0,0 1 0,1-1 0,-1 0 0,0 0 0,0 0 0,0 0 0,0-1 0,2-1 0,5-3 0,0 0 0,0 0 0,-1-1 0,0 0 0,13-16 0,-15 15 0,1 0 0,-1 0 0,-1-1 0,1 0 0,-2 0 0,1 0 0,-1-1 0,0 1 0,-1-1 0,2-12 0,-5 22 0,0 0 0,0 0 0,0 0 0,0 0 0,1-1 0,-1 1 0,0 0 0,0 0 0,-1 0 0,1-1 0,0 1 0,0 0 0,0 0 0,0 0 0,0 0 0,0-1 0,0 1 0,0 0 0,0 0 0,0 0 0,0 0 0,0-1 0,-1 1 0,1 0 0,0 0 0,0 0 0,0 0 0,0 0 0,0 0 0,-1-1 0,1 1 0,0 0 0,0 0 0,0 0 0,0 0 0,-1 0 0,1 0 0,0 0 0,0 0 0,0 0 0,0 0 0,-1 0 0,1 0 0,0 0 0,0 0 0,0 0 0,-1 0 0,1 0 0,0 0 0,0 0 0,0 0 0,0 0 0,-1 0 0,1 0 0,0 0 0,0 1 0,0-1 0,0 0 0,-1 0 0,1 0 0,0 0 0,0 0 0,0 0 0,0 1 0,0-1 0,0 0 0,-10 7 0,-2 6 0,0 1 0,0 1 0,-16 28 0,23-35 0,0 1 0,1-1 0,0 1 0,1 0 0,0 0 0,0 0 0,1 0 0,0 0 0,0 13 0,26-5 0,-22 14-8405,-3-19 3816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0:13.220"/>
    </inkml:context>
    <inkml:brush xml:id="br0">
      <inkml:brushProperty name="width" value="0.025" units="cm"/>
      <inkml:brushProperty name="height" value="0.025" units="cm"/>
    </inkml:brush>
  </inkml:definitions>
  <inkml:trace contextRef="#ctx0" brushRef="#br0">23 1 14862,'0'0'1922,"14"0"-1020,23 0-434,0 3 0,0 1 0,0 2 0,0 1 0,-1 2 0,0 2 0,-1 1 0,47 23 0,-78-33-385,0 0 0,0 0 0,0 0 0,-1 1 0,1-1 0,-1 1 0,0 0 0,1 0 0,-1 1-1,-1-1 1,1 1 0,0-1 0,-1 1 0,0 0 0,0 0 0,0 0 0,0 0 0,-1 0 0,1 0 0,-1 1 0,0-1 0,-1 0 0,1 1 0,-1-1 0,1 0 0,-1 1-1,-1-1 1,1 1 0,-1-1 0,1 0 0,-1 1 0,-1-1 0,1 0 0,0 0 0,-1 1 0,0-1 0,0-1 0,0 1 0,-1 0 0,-3 4 0,-27 32 453,-3-2 0,-1-1 0,-68 52 0,27-24-732,74-62 150,-63 55-2028,22-22-2073,3-3-4149</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37.031"/>
    </inkml:context>
    <inkml:brush xml:id="br0">
      <inkml:brushProperty name="width" value="0.025" units="cm"/>
      <inkml:brushProperty name="height" value="0.025" units="cm"/>
    </inkml:brush>
  </inkml:definitions>
  <inkml:trace contextRef="#ctx0" brushRef="#br0">20 16 9161,'13'-15'11349,"-20"44"-4968,2-10-6938,-2 15 1390,2 1 0,1 0 0,1 43-1,2-77-805,1 0 0,0 0 0,0 1 0,0-1 0,0 0 0,0 0 0,0 0 0,0 0 0,0 1 0,1-1 0,-1 0 0,0 0-1,1 0 1,-1 0 0,1 0 0,-1 0 0,1 0 0,0 0 0,-1 0 0,1 0 0,0 0 0,-1 0 0,1 0 0,0-1 0,0 1 0,0 0-1,0 0 1,0-1 0,0 1 0,0-1 0,0 1 0,0-1 0,0 1 0,0-1 0,1 0 0,-1 1 0,0-1 0,0 0 0,0 0 0,0 0-1,1 0 1,-1 0 0,0 0 0,0 0 0,2-1 0,3 0 49,-1-1 0,0 0 0,0 0 0,1 0 0,-1 0 0,-1-1-1,1 0 1,7-6 0,54-55 143,-52 49-178,0 0-1,0 1 1,2 1-1,22-15 1,-38 27-37,1 1 1,-1 0-1,0 0 0,1-1 0,-1 1 1,1 0-1,-1 0 0,0-1 0,1 1 1,-1 0-1,1 0 0,-1 0 1,1 0-1,-1 0 0,1 0 0,-1 0 1,1 0-1,-1 0 0,1 0 1,-1 0-1,1 0 0,-1 0 0,1 0 1,-1 0-1,0 0 0,1 1 1,-1-1-1,1 0 0,-1 0 0,1 1 1,-1-1-1,0 0 0,1 1 1,-1-1-1,0 0 0,1 1 0,5 22 233,-8 33 119,2-52-349,-3 13-7,-2 26 0,5-42 0,0-1 0,0 1 0,0-1 0,1 1 0,-1-1 0,0 1 0,0-1 0,0 1 0,1-1 0,-1 1 0,0-1 0,0 1 0,1-1 0,-1 0 0,0 1 0,1-1 0,-1 1 0,0-1 0,1 0 0,-1 1 0,1-1 0,-1 0 0,1 0 0,-1 1 0,1-1 0,21-6 0,0-9 0,-1-1 0,-1-1 0,34-36 0,-29 28 0,40-32 0,-65 56 0,1 1 0,-1-1 0,1 0 0,-1 1 0,1-1 0,0 1 0,-1-1 0,1 1 0,-1-1 0,1 1 0,0 0 0,-1-1 0,1 1 0,0 0 0,0-1 0,-1 1 0,1 0 0,0 0 0,0 0 0,-1 0 0,1-1 0,0 1 0,0 0 0,-1 0 0,1 1 0,0-1 0,0 0 0,0 0 0,-1 0 0,1 0 0,0 1 0,-1-1 0,1 0 0,0 1 0,0-1 0,-1 1 0,2 0 0,-1 1 0,0 0 0,-1 1 0,1-1 0,-1 1 0,1-1 0,-1 0 0,0 1 0,0-1 0,0 1 0,0-1 0,-1 6 0,-1 8 0,-2 0 0,-8 28 0,6-29 7,2-3-26,0 0 0,0-1 0,-2 0 0,1 0 0,-1-1 1,-1 1-1,-12 15 0,6-21-2866,-4-16-7032,3-8-3017</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37.392"/>
    </inkml:context>
    <inkml:brush xml:id="br0">
      <inkml:brushProperty name="width" value="0.025" units="cm"/>
      <inkml:brushProperty name="height" value="0.025" units="cm"/>
    </inkml:brush>
  </inkml:definitions>
  <inkml:trace contextRef="#ctx0" brushRef="#br0">1 0 17457,'0'0'7943,"54"61"-9769,-33-48-3331,7-4-7495</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37.734"/>
    </inkml:context>
    <inkml:brush xml:id="br0">
      <inkml:brushProperty name="width" value="0.025" units="cm"/>
      <inkml:brushProperty name="height" value="0.025" units="cm"/>
    </inkml:brush>
  </inkml:definitions>
  <inkml:trace contextRef="#ctx0" brushRef="#br0">242 1 13132,'0'0'11702,"-8"1"-8771,-4 1-2674,0 1 0,0 1-1,0 0 1,1 0 0,-1 1 0,1 1 0,0 0-1,1 1 1,0-1 0,0 2 0,-16 14 0,18-15-129,0 1 0,1 0 0,0 0 0,0 0 0,1 1 0,0 0 0,1 0 0,0 1 0,0-1 0,1 1 0,0 0 0,1 0 0,0 1 0,-3 18 0,6-28-128,0 1 0,0-1 0,0 0 0,0 1 0,0-1 0,1 0 0,-1 1 0,0-1 0,1 0 0,-1 1 0,1-1 0,-1 0 0,1 0 0,-1 0 0,1 0 0,0 1 0,0-1 0,0 0 0,-1 0 0,1 0 0,0 0 0,0-1 0,1 1 0,1 1 0,0 0 0,1 0 0,0-1 0,-1 0 0,1 0 0,0 0 0,0 0 0,-1 0 0,9-1 0,-1 1 0,0-2 0,0 1 0,0-2 0,0 0 0,18-5 0,18-15-1997,-41 17 1152,1 0 0,-1 0 0,0 0 0,0 0 0,0-1-1,-1 0 1,1-1 0,-2 1 0,1-1 0,-1 0 0,0 0 0,6-14 0,0-11-6479</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38.089"/>
    </inkml:context>
    <inkml:brush xml:id="br0">
      <inkml:brushProperty name="width" value="0.025" units="cm"/>
      <inkml:brushProperty name="height" value="0.025" units="cm"/>
    </inkml:brush>
  </inkml:definitions>
  <inkml:trace contextRef="#ctx0" brushRef="#br0">8 43 10090,'0'0'17397,"4"11"-15774,1 8-1223,-1 0 0,-1 1 0,-1-1-1,0 1 1,-2-1 0,0 1 0,-1-1-1,-6 31 1,0-19-333,3-19-69,1-1 0,1 1 0,-1 18 0,5-32 2,1 1 0,-1-1 0,1 0 0,-1 0 0,1 0 0,-1-1 0,0 1 0,0 0 0,2-4 0,3-9 0,-1 0 0,0-1 0,-1 1 0,-1-1 0,-1 0 0,0 0 0,-1-1 0,0 1 0,-2-1 0,-1-29 0,1 45 0,0 1 0,0-1 0,0 1 0,0-1 0,0 0 0,0 1 0,0-1 0,0 1 0,0-1 0,0 0 0,0 1 0,-1-1 0,1 1 0,0-1 0,0 0 0,-1 1 0,1-1 0,0 1 0,-1-1 0,1 1 0,0-1 0,-1 1 0,1 0 0,-1-1 0,1 1 0,0-1 0,-1 1 0,1 0 0,-1-1 0,0 1 0,1 0 0,-1-1 0,0 1 0,0 1 0,1-1 0,-1 0 0,1 1 0,-1-1 0,1 0 0,-1 1 0,1-1 0,-1 0 0,1 1 0,-1-1 0,1 1 0,0-1 0,-1 1 0,1-1 0,0 1 0,-1-1 0,1 1 0,0 0 0,0-1 0,0 1 0,-1-1 0,1 1 0,0 0 0,0-1 0,0 1 0,0-1 0,0 1 0,0 0 0,0 0 0,0 2 0,-1 0 0,1-1 0,0 1 0,0 0 0,0 0 0,0-1 0,1 1 0,-1 0 0,1 0 0,-1-1 0,1 1 0,0 0 0,0-1 0,0 1 0,1-1 0,-1 1 0,0-1 0,1 0 0,0 0 0,-1 1 0,1-1 0,0 0 0,3 2 0,0-2 0,0 0 0,0 0 0,0 0 0,1 0 0,-1-1 0,0 0 0,1 0 0,-1-1 0,1 1 0,11-2 0,-4 0 0,1 0 0,-1-2 0,1 1 0,-1-2 0,0 0 0,0 0 0,0-1 0,0-1 0,15-9 0,-12 6 0,-2-1 0,1 0 0,-2 0 0,1-2 0,-1 1 0,21-27 0,-32 35 0,0 1 0,0 0 0,0-1 0,0 1 0,-1-1 0,0 0 0,1 1 0,-1-1 0,0 0 0,0 0 0,-1 0 0,1 0 0,-1 0 0,1 0 0,-1-5 0,0 7 0,-1 1 0,1-1 0,-1 1 0,1-1 0,-1 1 0,1-1 0,-1 1 0,1 0 0,-1-1 0,0 1 0,1 0 0,-1-1 0,0 1 0,1 0 0,-1 0 0,0 0 0,1 0 0,-1-1 0,0 1 0,1 0 0,-1 0 0,0 0 0,0 1 0,1-1 0,-1 0 0,0 0 0,1 0 0,-1 0 0,-1 1 0,-22 7 0,4 5 0,0 2 0,1 1 0,1 0 0,1 1 0,0 1 0,1 1 0,1 0 0,-25 42 0,36-54 0,0 0 0,1 0 0,0 0 0,0 0 0,-3 14 0,6-20 0,0 0 0,-1 1 0,1-1 0,0 0 0,0 0 0,0 1 0,0-1 0,0 0 0,0 1 0,0-1 0,0 0 0,1 0 0,-1 1 0,0-1 0,1 0 0,-1 0 0,1 0 0,-1 0 0,1 1 0,0-1 0,-1 0 0,1 0 0,0 0 0,0 0 0,0 0 0,0-1 0,0 1 0,0 0 0,0 0 0,0-1 0,0 1 0,0 0 0,0-1 0,0 1 0,0-1 0,1 1 0,-1-1 0,0 0 0,0 0 0,1 1 0,-1-1 0,2 0 0,6 1-306,0-1 0,0 0 0,1-1 1,-1 0-1,10-2 0,-10 1-496,0-1 1,1 0-1,-1 0 1,0-1-1,-1-1 1,1 1-1,-1-1 1,8-7-1,14-12-6901</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38.463"/>
    </inkml:context>
    <inkml:brush xml:id="br0">
      <inkml:brushProperty name="width" value="0.025" units="cm"/>
      <inkml:brushProperty name="height" value="0.025" units="cm"/>
    </inkml:brush>
  </inkml:definitions>
  <inkml:trace contextRef="#ctx0" brushRef="#br0">145 6 19635,'0'0'4527,"-11"4"-828,-1 2-3161,0 0-1,0 1 1,0 0 0,1 0-1,-12 12 1,18-15-445,1 0 0,0 0 1,0 0-1,0 0 0,0 1 1,1 0-1,0 0 1,0 0-1,0 0 0,1 0 1,-1 1-1,1-1 0,0 1 1,1-1-1,0 1 0,-1 0 1,1 8-1,1-13-93,0-1 0,0 1 0,0 0 0,0 0 0,0 0 0,0 0 0,1-1 0,-1 1 0,0 0 0,1 0 0,-1 0 0,0-1 0,1 1 0,-1 0 0,1 0 0,-1-1 0,1 1 0,-1 0 0,1-1 0,0 1 0,-1-1 0,1 1 0,0-1 0,-1 1 0,1-1 0,0 1 0,0-1 0,1 1 0,30 0 0,-25-2 0,0-1 0,0 0 0,0 0 0,-1 0 0,1-1 0,11-7 0,-5 0 0,0-2 0,-1 0 0,0 0 0,-1-1 0,-1-1 0,0 0 0,0 0 0,-2-1 0,12-27 0,-54 115 0,26-60 0,1 1 0,0 0 0,1 0 0,0 1 0,1-1 0,1 1 0,0 1 0,-2 27 0,5-43-32,1 1-1,0 0 1,0-1-1,0 1 1,0-1-1,0 1 1,0-1-1,0 1 1,0-1 0,1 1-1,-1-1 1,0 1-1,0-1 1,0 1-1,0-1 1,1 1-1,-1-1 1,0 1 0,1-1-1,-1 0 1,0 1-1,1-1 1,-1 1-1,0-1 1,1 0-1,-1 1 1,1-1 0,-1 0-1,1 0 1,-1 1-1,1-1 1,-1 0-1,1 0 1,-1 0-1,1 1 1,0-1 0,22-7-2931,18-25-4410,-17 2-790,0-6-4905</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38.792"/>
    </inkml:context>
    <inkml:brush xml:id="br0">
      <inkml:brushProperty name="width" value="0.025" units="cm"/>
      <inkml:brushProperty name="height" value="0.025" units="cm"/>
    </inkml:brush>
  </inkml:definitions>
  <inkml:trace contextRef="#ctx0" brushRef="#br0">177 0 6758,'0'0'17980,"-11"11"-16053,-6 6-1279,-64 65 4032,81-81-4664,0-1 0,-1 1-1,1-1 1,0 1 0,0-1 0,0 0 0,0 1-1,0-1 1,0 1 0,0-1 0,0 1 0,0-1 0,0 1-1,0-1 1,0 1 0,0-1 0,0 0 0,0 1-1,0-1 1,0 1 0,1-1 0,-1 1 0,0-1 0,0 0-1,1 1 1,-1-1 0,0 0 0,0 1 0,1-1-1,-1 0 1,0 1 0,1-1 0,-1 0 0,1 0 0,-1 1-1,0-1 1,1 0 0,-1 0 0,1 0 0,-1 1-1,1-1 1,-1 0 0,0 0 0,1 0 0,-1 0 0,1 0-1,-1 0 1,1 0 0,-1 0 0,1 0 0,-1 0-1,1 0 1,41 5-447,-25-4-45,-11 0 307,0 1 1,0-1-1,0 1 1,0 0-1,0 1 1,0-1-1,0 1 1,-1 0-1,1 0 1,-1 1-1,8 6 1,-12-8 200,1 0 1,-1-1-1,0 1 1,1 0 0,-1 0-1,0 0 1,0 0-1,-1 0 1,1 0-1,0 0 1,-1 0-1,1 0 1,-1 0 0,1 0-1,-1 1 1,0-1-1,0 0 1,0 0-1,0 0 1,-1 0-1,1 1 1,-1-1 0,1 0-1,-1 0 1,1 0-1,-1 0 1,0 0-1,0 0 1,0 0-1,0-1 1,-1 1-1,1 0 1,0 0 0,-1-1-1,1 1 1,-1-1-1,-2 3 1,-9 9 182,-1 0 0,-1-1-1,0 0 1,-18 10 0,24-17-159,1 0-1,0 0 0,-1-1 1,0-1-1,0 0 0,0 0 1,0 0-1,-1-1 1,-17 1-1,26-3-79,1 0 0,-1 0 0,1 0 0,0 0 0,-1 0 0,1 0 0,-1 0 0,1 0-1,0 0 1,-1 0 0,1 0 0,-1-1 0,1 1 0,0 0 0,-1 0 0,1 0 0,0-1 0,-1 1 0,1 0 0,0 0 0,-1-1 0,1 1 0,0 0 0,0-1 0,-1 1-1,1 0 1,0-1 0,0 1 0,0 0 0,0-1 0,-1 1 0,1-1 0,0 1 0,0 0 0,0-1 0,0 0 0,4-19-2228,17-17-3820,3 14-761,4-1-3289</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39.134"/>
    </inkml:context>
    <inkml:brush xml:id="br0">
      <inkml:brushProperty name="width" value="0.025" units="cm"/>
      <inkml:brushProperty name="height" value="0.025" units="cm"/>
    </inkml:brush>
  </inkml:definitions>
  <inkml:trace contextRef="#ctx0" brushRef="#br0">101 124 17617,'0'0'13773,"4"-6"-12599,0 1-1084,24-41 73,-27 43-166,0 0-1,1 0 1,-1 0 0,0 0 0,-1-1 0,1 1 0,0 0 0,-1 0 0,0-1 0,0 1 0,0 0-1,0-1 1,0 1 0,-1 0 0,-1-5 0,2 7 3,-1 0 0,1 0 0,-1 1 0,0-1 0,1 0 0,-1 1 0,0-1 0,1 0 0,-1 1 0,0-1 0,0 1 0,0-1 0,0 1 0,1 0 0,-1-1 0,0 1 0,0 0 0,0 0 0,0-1 0,0 1 0,0 0 0,0 0 0,0 0 0,0 0 0,0 0 0,0 0 0,0 0 0,0 1 0,0-1 0,-1 1 0,-29 12 0,22-3 0,1-1 0,0 2 0,1-1 0,0 1 0,0 0 0,1 0 0,1 1 0,0 0 0,0 0 0,1 0 0,1 1 0,0-1 0,1 1 0,0 0 0,0 21 0,2-32-78,0 0 0,1 0 0,-1 0 0,1 0 0,0 0 0,-1-1 0,1 1 0,0 0 0,0-1 0,0 1 0,0 0 0,1-1-1,-1 1 1,0-1 0,1 0 0,-1 1 0,0-1 0,1 0 0,0 0 0,-1 0 0,1 0 0,0 0 0,-1 0 0,1 0 0,0-1 0,0 1 0,0-1 0,0 1 0,-1-1 0,1 0 0,0 0 0,0 0 0,0 0 0,0 0 0,0 0 0,0 0 0,3-1 0,3 0-624,0 0 1,0-1-1,-1 1 1,1-1 0,-1-1-1,1 0 1,-1 0-1,9-5 1,17-15-6869</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39.472"/>
    </inkml:context>
    <inkml:brush xml:id="br0">
      <inkml:brushProperty name="width" value="0.025" units="cm"/>
      <inkml:brushProperty name="height" value="0.025" units="cm"/>
    </inkml:brush>
  </inkml:definitions>
  <inkml:trace contextRef="#ctx0" brushRef="#br0">223 225 14318,'0'0'5802,"-9"2"-1552,-5 2-3725,0 0-1,0 2 1,0 0 0,1 0 0,0 2 0,0-1 0,0 2-1,1-1 1,1 2 0,-1 0 0,1 0 0,1 1 0,0 0-1,1 1 1,-15 23 0,23-33-525,0-1 0,0 0 0,1 0 0,-1 0 0,0 1 0,1-1 0,0 0 0,-1 1 0,1-1 0,0 0 0,-1 1 0,1-1 0,0 1 0,0-1 0,0 0 0,0 1 0,0-1 0,1 1 0,-1-1 0,0 0 0,1 1 0,-1-1 0,0 0 0,1 0 0,0 1 0,-1-1 0,2 2 0,0-2 0,0 0 0,0 0 0,0 0 0,0 0 0,0 0 0,0-1 0,0 1 0,0-1 0,0 1 0,0-1 0,0 0 0,0 0 0,0 0 0,0 0 0,5-1 0,2 0 0,1-1 0,0 0 0,0 0 0,-1-1 0,0-1 0,17-8 0,0-7 0,-1-1 0,-1-1 0,-1-2 0,-1 0 0,-2-2 0,0 0 0,-1-1 0,-1-1 0,-2 0 0,-1-1 0,-1-1 0,17-53 0,-26 56 0,-5 26 0,0-1 0,0 1 0,-1 0 0,1 0 0,0 0 0,0 0 0,0 0 0,0-1 0,0 1 0,0 0 0,0 0 0,-1 0 0,1 0 0,0 0 0,0 0 0,0 0 0,0-1 0,-1 1 0,1 0 0,0 0 0,0 0 0,0 0 0,0 0 0,-1 0 0,1 0 0,0 0 0,0 0 0,0 0 0,0 0 0,-1 0 0,1 0 0,0 0 0,0 0 0,0 0 0,0 0 0,-1 0 0,1 0 0,0 1 0,0-1 0,0 0 0,0 0 0,-1 0 0,1 0 0,0 0 0,0 0 0,0 0 0,0 1 0,0-1 0,0 0 0,-1 0 0,1 0 0,0 0 0,0 0 0,0 1 0,0-1 0,-27 39 0,10-2 0,1 0 0,-17 64 0,27-80 0,2 0 0,0 1 0,1 0 0,2 0 0,0 0 0,3 33 0,-1-50-128,0-1 0,0 0 0,0 1 0,0-1 0,1 0 0,0 0 0,-1 0 1,2 0-1,-1 0 0,0-1 0,1 1 0,-1-1 0,1 1 0,0-1 0,0 0 0,1 0 0,-1 0 0,1-1 0,-1 1 0,1-1 0,0 0 1,0 0-1,0 0 0,0 0 0,0-1 0,0 1 0,6 0 0,-1-2-7533</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39.829"/>
    </inkml:context>
    <inkml:brush xml:id="br0">
      <inkml:brushProperty name="width" value="0.025" units="cm"/>
      <inkml:brushProperty name="height" value="0.025" units="cm"/>
    </inkml:brush>
  </inkml:definitions>
  <inkml:trace contextRef="#ctx0" brushRef="#br0">23 0 15791,'0'0'16367,"7"59"-15758,-7-10-609,0 6 0,0 3 0,-3 1 0,-3 0 0,-1 2 0,0-6-2883,3-5-2562,1-10-3459</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42:40.170"/>
    </inkml:context>
    <inkml:brush xml:id="br0">
      <inkml:brushProperty name="width" value="0.025" units="cm"/>
      <inkml:brushProperty name="height" value="0.025" units="cm"/>
    </inkml:brush>
  </inkml:definitions>
  <inkml:trace contextRef="#ctx0" brushRef="#br0">9 1 11787,'0'0'20980,"-9"51"-20980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0:13.549"/>
    </inkml:context>
    <inkml:brush xml:id="br0">
      <inkml:brushProperty name="width" value="0.025" units="cm"/>
      <inkml:brushProperty name="height" value="0.025" units="cm"/>
    </inkml:brush>
  </inkml:definitions>
  <inkml:trace contextRef="#ctx0" brushRef="#br0">9 1 15150,'0'0'4837,"-8"63"-2819,8-33 288,0 3-160,2 2-512,16-2-641,6-3-609,7-4-192,7-5-96,5-6 0,4-5-32,3-6-576,-3-4-930,-1-5-1536,-5-16-1827,-5-3-3138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2:38.526"/>
    </inkml:context>
    <inkml:brush xml:id="br0">
      <inkml:brushProperty name="width" value="0.025" units="cm"/>
      <inkml:brushProperty name="height" value="0.025" units="cm"/>
    </inkml:brush>
  </inkml:definitions>
  <inkml:trace contextRef="#ctx0" brushRef="#br0">1 674 6342,'0'0'15593,"0"-8"-15059,0 1-353,1 0 0,0 0 0,0 0 0,1 1 0,0-1 0,0 0 0,0 1 0,1 0 0,0-1 0,5-7 0,49-69 1840,-23 36-1404,125-226 900,-60 95-1342,-94 175-3210,-2 12 1160,-2 17-7096,-1-24 6185</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2:38.898"/>
    </inkml:context>
    <inkml:brush xml:id="br0">
      <inkml:brushProperty name="width" value="0.025" units="cm"/>
      <inkml:brushProperty name="height" value="0.025" units="cm"/>
    </inkml:brush>
  </inkml:definitions>
  <inkml:trace contextRef="#ctx0" brushRef="#br0">1 145 7527,'0'0'14526,"4"-5"-14110,12-11-225,2 1-1,-1 0 1,1 2 0,1 0-1,1 1 1,0 1-1,0 1 1,1 0-1,38-11 1,-57 21-184,-1-1-1,0 1 0,1-1 1,-1 1-1,1 0 1,-1-1-1,1 1 1,0 0-1,-1 0 0,1 0 1,-1 0-1,1 0 1,-1 0-1,1 1 1,-1-1-1,1 0 1,-1 1-1,1-1 0,-1 1 1,1 0-1,-1-1 1,0 1-1,1 0 1,-1 0-1,0 0 1,0 0-1,0 0 0,0 0 1,0 0-1,0 0 1,0 0-1,0 1 1,0-1-1,0 0 1,0 1-1,-1-1 0,1 2 1,0 4 22,0-1 0,-1 1 0,1-1 0,-2 0 1,1 1-1,-1-1 0,0 1 0,-2 6 0,-16 50 47,-5 18-258,23-75-717,0 0 1,1 0-1,0 1 1,0-1 0,0 0-1,2 8 1</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2:43.176"/>
    </inkml:context>
    <inkml:brush xml:id="br0">
      <inkml:brushProperty name="width" value="0.025" units="cm"/>
      <inkml:brushProperty name="height" value="0.025" units="cm"/>
    </inkml:brush>
  </inkml:definitions>
  <inkml:trace contextRef="#ctx0" brushRef="#br0">20 4 4676,'0'0'11697,"-9"-4"-10411,8 30-4545,0 6 4036,-5-32 3486,3 1-5017</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2:43.532"/>
    </inkml:context>
    <inkml:brush xml:id="br0">
      <inkml:brushProperty name="width" value="0.025" units="cm"/>
      <inkml:brushProperty name="height" value="0.025" units="cm"/>
    </inkml:brush>
  </inkml:definitions>
  <inkml:trace contextRef="#ctx0" brushRef="#br0">6 15 5157,'0'0'6118,"0"-3"-5915,-4-9 846,2 24 136,3 41-384,0-29-2529</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2:45.060"/>
    </inkml:context>
    <inkml:brush xml:id="br0">
      <inkml:brushProperty name="width" value="0.025" units="cm"/>
      <inkml:brushProperty name="height" value="0.025" units="cm"/>
    </inkml:brush>
  </inkml:definitions>
  <inkml:trace contextRef="#ctx0" brushRef="#br0">27 130 9865,'-2'-10'860,"1"-3"-466,1 0 624,-1 1 0,0 0 1,-1 0-1,-1 1 0,1-1 0,-10-22 1,9 81 523,3-5-1189,14 344 1168,-14-379-1426,0-4-38,0 0 0,0-1-1,0 1 1,1 0 0,-1 0-1,1-1 1,-1 1 0,1 0-1,0-1 1,0 1-1,0-1 1,0 1 0,1-1-1,1 4 1,-2-7-43,0 0 0,0 0 0,0 1 0,-1-1-1,1 0 1,0 0 0,-1 0 0,1 0 0,-1 0 0,1 0 0,-1-1 0,1 1-1,-1 0 1,0 0 0,0 0 0,0 0 0,1 0 0,-1-1 0,0 0-1,0 1-2,12-122 1196,-3-162-1,-9 639-779,12-577-252,0 4 350,-12 577 302,8-476-1160,-4 93-1105,-2 83-1435,-2 85-3854,0-58 572</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2:54.430"/>
    </inkml:context>
    <inkml:brush xml:id="br0">
      <inkml:brushProperty name="width" value="0.025" units="cm"/>
      <inkml:brushProperty name="height" value="0.025" units="cm"/>
    </inkml:brush>
  </inkml:definitions>
  <inkml:trace contextRef="#ctx0" brushRef="#br0">36 70 5285,'0'0'6662,"-3"-9"-5210,0-3-861,2 8-303,0 0 0,0 0 0,0 1 0,0-1 0,-1 0 0,1 1 0,-1-1 0,0 1 0,0 0 0,0-1 0,-5-4 0,3 16 3284,2 41-2260,4 37-187,13 177 788,-8-234-1492,-3-49 21,0-47 30,4-256-45,-8 322-369,0 4-36,1 343 474,14-494 169,2-71-486,-18 473-142,4-286 59,12-49 0,-8 52-69,-2 0 0,3-51-1,-11 136-169,-11 58 0,6-53 27,-1 64 0,9-106-1008,0-16-1558,0-13-2293,0-23-3695</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3:18.152"/>
    </inkml:context>
    <inkml:brush xml:id="br0">
      <inkml:brushProperty name="width" value="0.025" units="cm"/>
      <inkml:brushProperty name="height" value="0.025" units="cm"/>
    </inkml:brush>
  </inkml:definitions>
  <inkml:trace contextRef="#ctx0" brushRef="#br0">17 305 5189,'0'0'16752,"-2"4"-16000,-10 9-318,10-20 267,11-40 746,-2 17-1066,-2-1-47,3-24 946,2-73 0,-10 127-1211,7-13-6561,-2 6-2519</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3:18.494"/>
    </inkml:context>
    <inkml:brush xml:id="br0">
      <inkml:brushProperty name="width" value="0.025" units="cm"/>
      <inkml:brushProperty name="height" value="0.025" units="cm"/>
    </inkml:brush>
  </inkml:definitions>
  <inkml:trace contextRef="#ctx0" brushRef="#br0">1 141 8584,'0'0'13549,"0"-10"-13223,1 3-298,-1 0 1,1 0-1,1 1 0,-1-1 1,1 0-1,0 1 1,1 0-1,-1-1 1,1 1-1,1 0 1,-1 0-1,1 1 1,0-1-1,0 1 1,1 0-1,-1 0 1,1 0-1,0 0 1,0 1-1,8-5 0,-10 8-23,-1 0-1,1 1 1,-1-1-1,1 1 1,-1 0-1,1-1 1,-1 1-1,1 0 0,-1 0 1,1 1-1,-1-1 1,1 0-1,-1 1 1,1 0-1,-1-1 1,0 1-1,1 0 0,-1 0 1,0 0-1,1 1 1,-1-1-1,0 1 1,0-1-1,0 1 0,0 0 1,-1-1-1,1 1 1,0 0-1,2 4 1,6 8 431,-1 0 0,0 0 0,10 22 0,-9-16 356,-6-14-688,-3-1-116,1-1 0,1 0 0,-1 0 1,0 0-1,1 0 0,0 0 1,0-1-1,0 1 0,1-1 1,-1 0-1,1 0 0,6 5 1,-4-10-2728,-4-9-2295</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3:19.720"/>
    </inkml:context>
    <inkml:brush xml:id="br0">
      <inkml:brushProperty name="width" value="0.025" units="cm"/>
      <inkml:brushProperty name="height" value="0.025" units="cm"/>
    </inkml:brush>
  </inkml:definitions>
  <inkml:trace contextRef="#ctx0" brushRef="#br0">147 64 4548,'0'0'10517,"-2"-9"-8408,-4-26-753,6 34-1251,-1 0 0,1 0 0,-1 0 0,1 0 0,-1 0 0,1 0 0,-1 0 0,0 0 1,0 0-1,0 0 0,0 0 0,1 0 0,-1 1 0,0-1 0,0 0 0,0 1 1,-1-1-1,1 0 0,0 1 0,0 0 0,0-1 0,0 1 0,0 0 0,-1-1 0,1 1 1,0 0-1,0 0 0,0 0 0,-1 0 0,1 0 0,0 0 0,-2 1 0,0-1 2,0 0-1,0 1 0,0-1 1,0 1-1,0 0 0,0 0 1,0 0-1,1 1 0,-6 2 1,1 3 29,0 1 0,0 0 1,1 0-1,0 0 0,1 1 0,-1 0 1,2 0-1,-1 1 0,2-1 1,-1 1-1,1 0 0,0 0 0,1 0 1,1 0-1,-1 0 0,1 1 0,1-1 1,1 19-1,1-13-150,0 1 0,1 0 0,1-1 0,0 1 0,2-1-1,-1 0 1,2-1 0,0 1 0,1-1 0,17 24 0,-17-29 14,0-1-1,0 0 1,1 0-1,0-1 1,0 0-1,1-1 1,0 0-1,0 0 1,1-1 0,0-1-1,20 8 1,-25-11 10,0 0 1,1 0-1,-1-1 0,1 0 1,-1 0-1,1 0 1,-1-1-1,1 0 1,-1 0-1,1-1 1,-1 0-1,1 0 1,-1-1-1,0 1 1,0-1-1,1-1 0,-1 1 1,-1-1-1,1 0 1,0 0-1,-1-1 1,1 0-1,4-4 1,4-6 175,1-1 1,-2-1-1,0 0 1,-1-1-1,-1 0 1,-1 0 0,0-2-1,-1 1 1,-1-1-1,-1 0 1,0-1-1,-2 1 1,0-1 0,-1-1-1,-1 1 1,-1 0-1,-1-1 1,-2-25-1,1 42-113,-1 1 0,1-1 0,-1 1-1,0-1 1,0 1 0,-1-1 0,1 1-1,-1 0 1,1 0 0,-1 0 0,0 0 0,0 0-1,-1 0 1,1 0 0,-1 1 0,1-1-1,-1 1 1,0 0 0,0-1 0,0 1-1,0 1 1,0-1 0,0 0 0,0 1-1,-1-1 1,1 1 0,0 0 0,-1 0 0,1 1-1,-5-1 1,-15-3 103,1 1 1,-1 1-1,-35 1 0,41 2 29,16-1-244,-15-1 298,0 2-1,-1 0 1,-18 4-1,-3 9-1580,6 15-6134,25-20 1012</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3:28.418"/>
    </inkml:context>
    <inkml:brush xml:id="br0">
      <inkml:brushProperty name="width" value="0.025" units="cm"/>
      <inkml:brushProperty name="height" value="0.025" units="cm"/>
    </inkml:brush>
  </inkml:definitions>
  <inkml:trace contextRef="#ctx0" brushRef="#br0">2437 101 3876,'-8'-1'726,"-7"-1"259,-349-60 9625,288 48-9948,0 4 0,0 3 0,-105 3 0,92 3-102,-296 18 780,257-9-679,-126 12-94,199-12-556,1 2-1,-88 28 1,93-21 6,1 1-1,0 3 1,1 2 0,-80 54-1,110-65-5,0 1 1,1 1-1,1 0 0,1 1 0,0 0 0,0 1 0,2 1 1,0 0-1,1 1 0,1 0 0,0 0 0,1 1 0,2 1 1,-11 37-1,12-27-9,1-1-1,1 1 1,1 0 0,2 0 0,2 1 0,0-1-1,2 0 1,1-1 0,2 1 0,17 55 0,-14-62 0,1-1 0,0 0 0,2 0 0,1-1 0,0-1 0,2 0 0,0-1 0,1-1 0,1 0 0,0-1 0,2-1 0,0-1 0,39 25 0,-28-24 6,1-2 0,0-1 1,0-1-1,1-2 0,1-1 0,0-1 1,0-2-1,0-1 0,59 0 1,-10-6 23,0-4 1,150-27 0,-156 17-1,119-22 21,273-18 1,-379 52-215,141-11-1313,-189 9 1380,1-2-1,-1-1 1,60-22-1,-10-5 691,-1-4-1,-2-4 0,-2-4 0,-2-4 1,111-87-1,-176 123-391,-1-1-1,-1-1 1,-1-1 0,0 0-1,-1-1 1,14-24 0,-23 34-80,-1-1-1,0 0 1,-1 0 0,0 0 0,-1-1-1,0 1 1,0-1 0,-1 0 0,-1 0-1,1 0 1,-2 1 0,0-1 0,0 0-1,-1 0 1,-4-19 0,3 22-54,-1 1 1,0 0-1,0 0 1,-1 0-1,0 1 1,0-1-1,-1 1 1,0 0-1,0 0 1,0 0-1,-1 1 1,0-1-1,0 1 1,0 1-1,0-1 1,-1 1-1,0 1 1,0-1-1,-9-3 1,-9-3-47,-2 1 0,1 1 1,-1 2-1,-30-5 1,-137-3-715,138 12-1345,0-2 0,-89-17-1,76-1-2288</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0:13.907"/>
    </inkml:context>
    <inkml:brush xml:id="br0">
      <inkml:brushProperty name="width" value="0.025" units="cm"/>
      <inkml:brushProperty name="height" value="0.025" units="cm"/>
    </inkml:brush>
  </inkml:definitions>
  <inkml:trace contextRef="#ctx0" brushRef="#br0">282 0 9801,'0'0'10058,"-40"67"-6567,14-27-896,-8 7-225,3 7-352,-2 4-289,0 8-1024,5 4-705,4 2 0,7-1 0,6-6 0,7-9 0,4-10-256,2-13-1730,11-14-1025,0-13-2370,-1-6-3940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3:48.779"/>
    </inkml:context>
    <inkml:brush xml:id="br0">
      <inkml:brushProperty name="width" value="0.025" units="cm"/>
      <inkml:brushProperty name="height" value="0.025" units="cm"/>
    </inkml:brush>
  </inkml:definitions>
  <inkml:trace contextRef="#ctx0" brushRef="#br0">7 0 7399,'0'0'21802,"-7"6"-20777,12-2-753,-1 1 0,1-1 0,0 0 0,0 0 0,0-1 0,7 4 0,13 10 216,-1 6-442,-2 1 0,29 37 0,-31-35-42,1-2-1,35 33 1,-152-181-4,94 122 0,0-1 0,0 1 0,0 0 0,0-1 0,-1 1 0,1 0 0,-1 0 0,1 0 0,-1 1 0,0-1 0,1 1 0,-1-1 0,0 1 0,0 0 0,0 0 0,0 0 0,0 1 0,0-1 0,0 1 0,-1 0 0,-3-1 0,7 4 0,0 0 0,-1 0 0,1 0 0,0 0 0,0 0 0,1 0 0,-1-1 0,1 1 0,-1 0 0,3 4 0,27 49-2935,-22-45 1866,-2 0-1,0 0 1,7 18 0,-20-45-12255,5 14 11316,-6-10-7062</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3:49.343"/>
    </inkml:context>
    <inkml:brush xml:id="br0">
      <inkml:brushProperty name="width" value="0.025" units="cm"/>
      <inkml:brushProperty name="height" value="0.025" units="cm"/>
    </inkml:brush>
  </inkml:definitions>
  <inkml:trace contextRef="#ctx0" brushRef="#br0">7 309 4420,'0'0'24535,"1"-5"-22720,4-26-1565,-1 0 0,-1 0-1,-2 0 1,-1 0-1,-2 0 1,-1 0-1,-12-56 1,136 127-250,-69-29 0,95 9 0,-50-8 0,-94-12-71,-3 0-134,1 0 0,0 0-1,0 0 1,-1 0 0,1 0 0,0 0 0,0 0 0,-1 0 0,1 0 0,0 1 0,0-1 0,-1 0 0,1 0 0,0 1-1,-1-1 1,1 1 0,0-1 0,-1 0 0,1 1 0,-1-1 0,1 1 0,-1-1 0,1 1 0,-1 0 0,1-1 0,-1 1 0,1 1 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3:55.495"/>
    </inkml:context>
    <inkml:brush xml:id="br0">
      <inkml:brushProperty name="width" value="0.025" units="cm"/>
      <inkml:brushProperty name="height" value="0.025" units="cm"/>
    </inkml:brush>
  </inkml:definitions>
  <inkml:trace contextRef="#ctx0" brushRef="#br0">19 1 6726,'0'0'8777,"-3"0"-9962,-5 9-1826,1 0-5349</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3:59.358"/>
    </inkml:context>
    <inkml:brush xml:id="br0">
      <inkml:brushProperty name="width" value="0.025" units="cm"/>
      <inkml:brushProperty name="height" value="0.025" units="cm"/>
    </inkml:brush>
  </inkml:definitions>
  <inkml:trace contextRef="#ctx0" brushRef="#br0">1 53 5637,'0'0'12172,"58"14"-11660,-35-14-223,3 0-161,0-2-32,3-6-64,-2 1 0,4-4-545,-5 3-1088,0-1-865,-2-1-930,-4-2-2337</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3:59.700"/>
    </inkml:context>
    <inkml:brush xml:id="br0">
      <inkml:brushProperty name="width" value="0.025" units="cm"/>
      <inkml:brushProperty name="height" value="0.025" units="cm"/>
    </inkml:brush>
  </inkml:definitions>
  <inkml:trace contextRef="#ctx0" brushRef="#br0">14 0 6342,'0'0'9657,"3"9"-8514,4 9-780,-1 2 0,-1-1 0,-1 0 0,-1 1 0,1 21 0,-4-27-229,-1-1 1,0 0 0,-1 1-1,-1-1 1,0 0-1,-1 0 1,0 0 0,-8 14-1,12-25-189,0-2 8,0 0 0,0 0 0,0 1 1,0-1-1,0 0 0,0 0 0,-1 1 0,1-1 0,0 0 0,0 0 1,0 1-1,0-1 0,0 0 0,0 0 0,0 1 0,-1-1 1,1 0-1,0 0 0,0 0 0,0 0 0,-1 1 0,1-1 1,0 0-1,0 0 0,0 0 0,-1 0 0,1 0 0,0 1 1,0-1-1,-1 0 0,1 0 0,0 0 0,0 0 0,-1 0 1,1 0-1,0 0 0,0 0 0,-1 0 0,1 0 0,0 0 1,-1 0-1,1 0 0,0 0 0,0 0 0,-1-1 0,-5-6-3956</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4:00.887"/>
    </inkml:context>
    <inkml:brush xml:id="br0">
      <inkml:brushProperty name="width" value="0.025" units="cm"/>
      <inkml:brushProperty name="height" value="0.025" units="cm"/>
    </inkml:brush>
  </inkml:definitions>
  <inkml:trace contextRef="#ctx0" brushRef="#br0">1 110 4869,'0'0'7393,"0"8"-6384,4 43 860,-4-51-1836,0 0 1,0-1 0,0 1-1,0 0 1,0 0-1,0-1 1,0 1 0,1 0-1,-1 0 1,0 0 0,0-1-1,0 1 1,0 0 0,1 0-1,-1 0 1,0 0 0,0-1-1,0 1 1,1 0-1,-1 0 1,0 0 0,0 0-1,1 0 1,-1 0 0,0 0-1,0 0 1,1 0 0,-1 0-1,0 0 1,0 0-1,1 0 1,-1 0 0,0 0-1,0 0 1,1 0 0,-1 0-1,0 0 1,0 0 0,1 0-1,-1 0 1,0 0-1,0 0 1,0 1 0,1-1-1,-1 0 1,0 0 0,0 0-1,0 0 1,1 1 0,-1-1-1,0 0 1,0 0-1,0 0 1,0 1 0,1-1-1,-1 0 1,0 0 0,0 0-1,0 1 1,0-1 0,0 0-1,0 1 1,10-20 633,-4-2-100,-1-1 0,-1 0 0,-1 1 0,1-42 0,-7 61 898,-3 12-1094,-5 13-328,8-13-37,-1 1 1,2 0-1,0-1 1,0 1-1,1 0 1,0 0-1,1 1 0,0-1 1,2 12-1,12-58 122,-3-35 224,-8 43 314,-3 23 96,-1 10 405,-3 21-1112,2 1 1,0 39-1,2-52-61,11-71 172,-4 111-5387,-7-35 320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4:18.078"/>
    </inkml:context>
    <inkml:brush xml:id="br0">
      <inkml:brushProperty name="width" value="0.025" units="cm"/>
      <inkml:brushProperty name="height" value="0.025" units="cm"/>
    </inkml:brush>
  </inkml:definitions>
  <inkml:trace contextRef="#ctx0" brushRef="#br0">466 99 5573,'0'0'4783,"-8"-9"-2460,8 9-2316,-5-6 367,-1 0 1,1 0 0,-1 1 0,-1 0-1,1 0 1,0 1 0,-1 0-1,0 0 1,0 0 0,0 1 0,-1 0-1,1 0 1,-14-2 0,9 3-77,1 1 1,-1 0-1,0 0 1,1 1-1,-1 1 1,0 0-1,-15 4 1,20-3-210,-1 1 0,1 0 0,0 0 1,0 1-1,0 0 0,1 0 1,-1 1-1,1 0 0,0 0 0,0 0 1,-9 12-1,-2 5 81,1 0 0,1 1 0,1 1 0,2 0 1,0 1-1,1 0 0,1 1 0,2 0 0,-7 37 0,6-15 86,2 1-1,2 0 1,2 1-1,5 65 1,1-86-230,1-1 1,2 1 0,1-1-1,1 0 1,1-1 0,2 0 0,0-1-1,2 0 1,1 0 0,1-1-1,1-1 1,1-1 0,1 0-1,1-2 1,1 0 0,31 25-1,-40-37-14,1-2-1,0 1 1,0-2-1,0 1 1,0-2-1,1 0 1,0 0-1,0-1 0,1-1 1,-1 0-1,1-1 1,-1 0-1,1-1 1,0-1-1,0 0 1,-1-1-1,1 0 0,0-1 1,-1-1-1,1 0 1,-1 0-1,0-2 1,0 0-1,0 0 0,-1-1 1,0-1-1,17-11 1,7-13 322,-1-2 0,-1-1-1,-2-2 1,-2-1 0,-1-2 0,-2 0 0,-2-2 0,-1-1 0,-3-1 0,21-56 0,-30 64-60,-2 0-1,-2 0 1,-1-1 0,-1 0 0,-2 0 0,-2-53 0,-2 69-134,-1 0 0,-1 0 1,-1 0-1,0 0 0,-2 1 1,0 0-1,-2 0 0,0 0 0,-1 0 1,0 1-1,-2 1 0,0-1 0,-15-18 1,17 28-137,0 0 0,0 1 0,-1 0 1,1 0-1,-2 1 0,1 0 1,-1 1-1,0 0 0,0 0 1,0 1-1,-1 0 0,1 1 0,-1 0 1,0 1-1,0 0 0,0 1 1,0 0-1,0 1 0,-14 1 0,-21 3-7,0 2 0,0 1-1,-58 19 1,41-10 0,35-10 3,-163 45 0,188-50-249,0 0-1,0 1 1,0-1-1,0 0 1,0 1-1,0 0 1,1-1 0,-1 1-1,1 0 1,-1 0-1,1 1 1,0-1-1,0 0 1,0 1 0,0 0-1,0-1 1,0 1-1,-1 4 1,1-1-930,0 0 0,1 0 1,0 0-1,0 0 0,0 1 0,1-1 1,0 0-1,1 10 0,2 10-14094</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3:09.964"/>
    </inkml:context>
    <inkml:brush xml:id="br0">
      <inkml:brushProperty name="width" value="0.025" units="cm"/>
      <inkml:brushProperty name="height" value="0.025" units="cm"/>
    </inkml:brush>
  </inkml:definitions>
  <inkml:trace contextRef="#ctx0" brushRef="#br0">220 1 769,'0'0'4836,"-58"15"-4772,41-11 129,2-3 2081,3 1-481,0 0-864,-2-1-256,4 2-545,-2 0-96,-1 2-32,1 2-32,-1 1-352,-2 0-161,-2 2-2370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3:10.948"/>
    </inkml:context>
    <inkml:brush xml:id="br0">
      <inkml:brushProperty name="width" value="0.025" units="cm"/>
      <inkml:brushProperty name="height" value="0.025" units="cm"/>
    </inkml:brush>
  </inkml:definitions>
  <inkml:trace contextRef="#ctx0" brushRef="#br0">0 287 6182,'0'0'13495,"8"-6"-9690,27-19-771,81-21-797,10-14-1785,-80 40-418,0-2-1,-2-2 1,45-33 0,-66 35 65,-22 17-42,-15 13-32,-33 20 137,-97 42-1,98-50-35,1 2-1,-72 47 1,93-51-45,21-15 74,16-11-92,32-21-136,2 3 0,1 2 1,1 2-1,87-26 1,-198 74-392,41-15 515,-1-1 0,-39 11 1,47-19 1204,4-2-5059,10 0 3446,0 0-1,-1-1 1,1 1-1,-1-1 1,1 1-1,0 0 0,-1-1 1,1 1-1,0-1 1,0 1-1,-1-1 1,1 1-1,0-1 1,0 1-1,0-1 1,0 1-1,0-1 1,-1 1-1,1-1 1,0 1-1,0-1 1,0 0-1,0 1 1,1-1-1,-1 1 0,0-1 1,0 1-1,0-1 1,0 1-1,0-1 1,1 1-1,-1-1 1,0 1-1,0-1 1,1 1-1,-1 0 1,0-1-1,2 0 1,8-18-9989</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3:11.391"/>
    </inkml:context>
    <inkml:brush xml:id="br0">
      <inkml:brushProperty name="width" value="0.025" units="cm"/>
      <inkml:brushProperty name="height" value="0.025" units="cm"/>
    </inkml:brush>
  </inkml:definitions>
  <inkml:trace contextRef="#ctx0" brushRef="#br0">1 42 13293,'0'0'13073,"9"-4"-12587,8-3-396,1 0 0,-1 1 0,1 1 0,0 1 0,1 1 0,34-3 0,-44 6-60,0 1 0,1 0 0,-1 0 0,0 1 0,16 5-1,-22-6-9,1 0 0,-1 0 0,0 1 0,1 0 0,-1 0 0,0 0 0,0 0 0,0 0 0,0 0 0,-1 1 0,1-1 0,-1 1 0,1 0 0,-1 0 0,0 0 0,0 0 0,2 5 0,-3-5 45,0 1 0,0-1 0,-1 1-1,0 0 1,0-1 0,0 1 0,0-1 0,0 1 0,-1-1-1,1 1 1,-1-1 0,0 1 0,0-1 0,0 1-1,-1-1 1,1 0 0,-1 0 0,0 0 0,0 0 0,-4 5-1,-6 8 484,-1-1-1,-22 20 1,23-24-221,-4 5 145,0-2-1,-30 22 1,71-51-7903,-6-4 320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0:14.700"/>
    </inkml:context>
    <inkml:brush xml:id="br0">
      <inkml:brushProperty name="width" value="0.025" units="cm"/>
      <inkml:brushProperty name="height" value="0.025" units="cm"/>
    </inkml:brush>
  </inkml:definitions>
  <inkml:trace contextRef="#ctx0" brushRef="#br0">458 8 11851,'0'0'5285,"-10"-1"-1906,-12-2-2287,-1 1 0,0 1 0,1 1 0,-1 0 0,0 2 0,-29 7 0,37-6-904,0 1 1,0 0-1,0 1 0,0 1 1,1 1-1,0 0 1,0 0-1,1 1 0,0 1 1,-20 18-1,32-26-184,-1 0-1,1 0 0,0 0 1,-1 1-1,1-1 1,0 0-1,0 1 0,0-1 1,0 1-1,0-1 0,0 1 1,0 0-1,0-1 1,1 1-1,-1 0 0,1 0 1,-1-1-1,1 1 1,0 0-1,0 0 0,0 0 1,0-1-1,0 4 0,1-3 0,0 0-1,0 0 1,0-1-1,0 1 1,1 0-1,-1-1 0,1 1 1,-1-1-1,1 0 1,-1 1-1,1-1 0,0 0 1,-1 0-1,1 0 1,0 0-1,0 0 0,3 0 1,12 4-4,0 0 1,0-1-1,32 2 0,-38-5-9,44 5-157,-30-5 60,0 2 0,0 0-1,0 2 1,-1 1-1,31 11 1,-53-17 115,-1 1-1,1-1 1,-1 0 0,1 1 0,-1-1-1,0 1 1,1 0 0,-1 0 0,0-1-1,1 1 1,-1 0 0,0 0-1,0 0 1,0 0 0,0 0 0,0 1-1,0-1 1,0 0 0,0 0 0,0 1-1,-1-1 1,1 0 0,0 1 0,-1-1-1,1 1 1,-1-1 0,0 1 0,1-1-1,-1 1 1,0-1 0,0 1-1,0-1 1,0 1 0,0-1 0,0 1-1,-1-1 1,1 1 0,0-1 0,-1 1-1,1-1 1,-1 1 0,0-1 0,1 0-1,-1 1 1,0-1 0,0 0-1,0 0 1,0 1 0,0-1 0,0 0-1,-1 1 1,-6 6 237,0-1 1,0 0-1,-1 0 0,0-1 0,-14 8 1,-14 5 59,-2-1 1,-75 24 0,89-35-232,0-1 0,0-1 0,-1-1 0,1-2 0,-51 0 0,117-26-3496,-4 5-3326,8-2-3774</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3:54.670"/>
    </inkml:context>
    <inkml:brush xml:id="br0">
      <inkml:brushProperty name="width" value="0.025" units="cm"/>
      <inkml:brushProperty name="height" value="0.025" units="cm"/>
    </inkml:brush>
  </inkml:definitions>
  <inkml:trace contextRef="#ctx0" brushRef="#br0">1 145 4228,'0'0'9091,"0"-8"-8605,8-60 648,-1 14-3165,-7 39-1524</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3:57.128"/>
    </inkml:context>
    <inkml:brush xml:id="br0">
      <inkml:brushProperty name="width" value="0.025" units="cm"/>
      <inkml:brushProperty name="height" value="0.025" units="cm"/>
    </inkml:brush>
  </inkml:definitions>
  <inkml:trace contextRef="#ctx0" brushRef="#br0">54 170 3331,'0'-9'1004,"-8"-81"1813,3 45-43,3 35-858,2 13 426,7 263 1625,-5-348-3749,-4-102 81,2 210-79,0 0 0,-9 50 0,5-44-47,-3 3 292,1-25 209,0-24-355,1-9-300,1 0 1,-1-41-1,23 84 51,-14-11-48,-2 0 1,1 1 0,-1-1 0,0 1-1,-1 0 1,0 15 0,-1-16-2,1 0-1,0 1 1,0-1 0,1 0-1,0 1 1,4 10 0,2-45-112,-8-145 315,0 415-192,-2-352 10,4-113-30,-2 264-34,10 76-1,-3-37 14,-1 38-1501,-7-107-700,-8-11-1084</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4:27.538"/>
    </inkml:context>
    <inkml:brush xml:id="br0">
      <inkml:brushProperty name="width" value="0.025" units="cm"/>
      <inkml:brushProperty name="height" value="0.025" units="cm"/>
    </inkml:brush>
  </inkml:definitions>
  <inkml:trace contextRef="#ctx0" brushRef="#br0">28 77 3748,'0'0'3123,"-3"-8"1217,-7-22-1528,-4-8 4679,25 48-2742,25 24-2975,7 15-1336,2-3 0,2-1-1,2-3 1,2-1 0,1-3 0,77 42-1,-10-15 845,-140-94-898,-20-18-384,14 14 0,-1 2 0,-1 0 0,-2 2 0,-56-41 0,78 66 0,0-1 0,0 1 0,0 1 0,-17-5 0,17 6 0,1 0 0,0-1 0,0 0 0,0 0 0,1-1 0,-14-8 0,114 87 0,50 39 0,-111-90 0,-21-14 0,0-2 0,0 1 0,1-2 0,0 1 0,0-2 0,25 10 0,-37-16 0,1 0 0,-1 0 0,0 0 0,1 0 0,-1-1 0,0 1 0,0 0 0,1 0 0,-1-1 0,0 1 0,0 0 0,1 0 0,-1-1 0,0 1 0,0 0 0,0-1 0,0 1 0,1 0 0,-1-1 0,0 1 0,0 0 0,0-1 0,0 1 0,0 0 0,0-1 0,0 1 0,0 0 0,0-1 0,0 1 0,0-1 0,0 1 0,0 0 0,0-1 0,0 1 0,0 0 0,-1-1 0,1 1 0,0 0 0,0-1 0,0 1 0,0 0 0,-1 0 0,1-1 0,0 1 0,-1-1 0,1 1 0,-9-10-863,0-1 0,-1 1 0,-1 1 0,0 0 0,0 0 0,-1 1 0,0 0 0,-23-10 0,5 4-4449,-1 3-1276</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4:28.132"/>
    </inkml:context>
    <inkml:brush xml:id="br0">
      <inkml:brushProperty name="width" value="0.025" units="cm"/>
      <inkml:brushProperty name="height" value="0.025" units="cm"/>
    </inkml:brush>
  </inkml:definitions>
  <inkml:trace contextRef="#ctx0" brushRef="#br0">17 317 4676,'0'0'9583,"2"9"-5574,-2-8-3839,9 42 2225,-8-42-2275,-1 1 1,0-1-1,0 0 1,1 1-1,-1-1 1,1 0-1,-1 0 0,1 0 1,-1 1-1,1-1 1,0 0-1,0 0 0,-1 0 1,1 0-1,0 0 1,0 0-1,0-1 1,0 1-1,0 0 0,0 0 1,1-1-1,-1 1 1,0 0-1,0-1 1,0 1-1,1-1 0,-1 0 1,0 1-1,0-1 1,1 0-1,-1 0 0,0 0 1,1 0-1,1 0 1,-2-1-27,0 0 1,0 0-1,0 0 1,0 0-1,0 0 1,0 0-1,0 0 0,0 0 1,0-1-1,0 1 1,-1 0-1,1-1 1,0 1-1,-1-1 1,0 1-1,1-1 1,-1 1-1,0-1 1,1 1-1,-1-1 1,0 1-1,0-2 1,0-44 1311,0 35-1030,-1-18-30,-2-1 0,0 1 0,-2 0 0,-2 1-1,0 0 1,-2 0 0,-1 0 0,-21-41 0,42 80-368,0-1 0,1-1 0,0 0 0,16 7 0,-20-10 14,23 10 135,1-2 0,0-1 0,1-1 0,1-2 0,55 8 0,-74-14-120,6-5-4822,-21 2 4610,0 0 0,0-1 0,0 1-1,0-1 1,0 1 0,0-1 0,0 1 0,0-1 0,0 1 0,0-1 0,0 1 0,0 0 0,0-1-1,0 1 1,0-1 0,0 1 0,0-1 0,-1 1 0,1-1 0,0 1 0,0 0 0,-1-1 0,1 1 0,0 0-1,0-1 1,-1 1 0,1 0 0,0-1 0,-1 1 0,1 0 0,-1-1 0,1 1 0,0 0 0,-1 0 0,1 0-1,-1-1 1,1 1 0,-1 0 0,1 0 0,0 0 0,-1 0 0,0 0 0,-16-10-9191</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4:28.785"/>
    </inkml:context>
    <inkml:brush xml:id="br0">
      <inkml:brushProperty name="width" value="0.025" units="cm"/>
      <inkml:brushProperty name="height" value="0.025" units="cm"/>
    </inkml:brush>
  </inkml:definitions>
  <inkml:trace contextRef="#ctx0" brushRef="#br0">46 22 4004,'0'0'23361,"-6"6"-23143,2-2-182,1-3-8,1 1-1,0 0 0,0-1 0,0 1 0,0 0 1,1 0-1,-1 1 0,0-1 0,1 0 1,-1 0-1,1 1 0,0-1 0,0 1 0,0-1 1,0 1-1,0 0 0,1-1 0,-1 1 1,1 0-1,-1-1 0,1 1 0,1 5 0,14 362 2888,-18-486-5278,-7-60-10649,5 92 9123,0 1 5259,9 91 5475,4 6-3346,-3-8-3398,0 1 1,1-1-1,0-1 1,0 1 0,0-1-1,0 0 1,1 0-1,0-1 1,0 0 0,0 0-1,15 5 1,86 15 242,-62-20-8386,-38-4-2491</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5:16.297"/>
    </inkml:context>
    <inkml:brush xml:id="br0">
      <inkml:brushProperty name="width" value="0.025" units="cm"/>
      <inkml:brushProperty name="height" value="0.025" units="cm"/>
    </inkml:brush>
  </inkml:definitions>
  <inkml:trace contextRef="#ctx0" brushRef="#br0">0 95 5381,'0'0'19304,"11"1"-18295,95 4 538,190-15-1,116-39 16,-346 46-863,-53 2-397,-21 1 5,7 0-697,0 0 1,0 0-1,0 0 1,-1 0-1,1-1 1,0 1-1,0 0 1,0-1-1,0 1 1,0-1-1,0 1 1,0-1-1,0 0 1,0 1-1,0-1 1,0 0-1,0 0 1,0 0-1,1 1 1,-1-1 0,0 0-1,1 0 1,-2-2-1,-10-19-13751</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5:31.750"/>
    </inkml:context>
    <inkml:brush xml:id="br0">
      <inkml:brushProperty name="width" value="0.025" units="cm"/>
      <inkml:brushProperty name="height" value="0.025" units="cm"/>
    </inkml:brush>
  </inkml:definitions>
  <inkml:trace contextRef="#ctx0" brushRef="#br0">0 60 7015,'0'0'13906,"9"1"-12491,101 7 1169,189-10-1,91-22-1304,97-2-300,20 32-151,-477-5-475,6 1 113,0-1 0,40-6 0,-132-6-7860,17 1-288</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18.022"/>
    </inkml:context>
    <inkml:brush xml:id="br0">
      <inkml:brushProperty name="width" value="0.025" units="cm"/>
      <inkml:brushProperty name="height" value="0.025" units="cm"/>
    </inkml:brush>
  </inkml:definitions>
  <inkml:trace contextRef="#ctx0" brushRef="#br0">10 372 9641,'0'0'12321,"-2"9"-10484,-6 28-209,8-36-1560,0 0 0,0-1 0,0 1 0,0 0 0,0 0 0,0-1 0,0 1 0,1 0 0,-1 0 1,0-1-1,0 1 0,1 0 0,-1-1 0,0 1 0,1 0 0,-1-1 0,0 1 0,1-1 0,-1 1 0,1 0 0,-1-1 0,1 1 1,0-1-1,-1 1 0,1-1 0,-1 0 0,1 1 0,0-1 0,-1 0 0,1 1 0,0-1 0,-1 0 0,1 0 0,0 0 1,0 1-1,-1-1 0,1 0 0,0 0 0,0 0 0,-1 0 0,1 0 0,0-1 0,0 1 0,-1 0 0,1 0 0,0 0 0,-1 0 1,1-1-1,1 0 0,36-12 1028,-10-5-692,-1-1-1,-1 0 1,0-2-1,24-27 1,86-104-167,-99 108-111,40-57 312,-76 101-438,-1 1 1,0-1 0,1 1 0,-1-1-1,0 0 1,0 1 0,1-1 0,-1 1-1,0-1 1,0 1 0,0-1-1,0 1 1,0-1 0,1 1 0,-1-1-1,0 1 1,0-1 0,0 1 0,0-1-1,-1 1 1,1-1 0,0 1 0,0-1-1,0 1 1,0-1 0,0 1 0,-1-1-1,1 2 1,-52 169-1,38-135 0,1 0 0,2 1 0,2 1 0,1 0 0,-4 69 0,12-105-130,0 0 1,0 1-1,0-1 1,1 1-1,-1-1 1,1 0-1,-1 1 1,1-1-1,0 0 0,0 0 1,0 1-1,3 3 1,-4-6-37,1 1 0,0-1 0,-1 1 0,1-1 1,0 1-1,0-1 0,-1 1 0,1-1 0,0 0 1,0 1-1,0-1 0,0 0 0,-1 0 0,1 1 0,0-1 1,0 0-1,0 0 0,0 0 0,0 0 0,-1 0 0,1-1 1,0 1-1,0 0 0,0 0 0,0 0 0,0-1 1,-1 1-1,1 0 0,0-1 0,0 1 0,-1-1 0,1 1 1,0-1-1,-1 1 0,1-1 0,0 0 0,-1 1 0,1-1 1,0 0-1,14-20-12080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43.324"/>
    </inkml:context>
    <inkml:brush xml:id="br0">
      <inkml:brushProperty name="width" value="0.025" units="cm"/>
      <inkml:brushProperty name="height" value="0.025" units="cm"/>
    </inkml:brush>
  </inkml:definitions>
  <inkml:trace contextRef="#ctx0" brushRef="#br0">1 6539 5125,'4'0'10666,"7"-9"-4950,23-26-3481,11-10-1426,170-147 1085,-101 84-1257,304-318-247,-338 339-353,198-178-12,-53 57-13,145-142 9,-127 125-10,773-693-8,-919 832-1,242-224 9,32-28-54,672-670 70,182-175 69,-896 876-85,-25 22 16,-279 263-18,-8 8-32,-1-1 1,0 0 0,25-32-1,-40 46-237,0-1 0,-1 1-1,1-1 1,0 0-1,-1 1 1,1-1-1,-1 0 1,1 1 0,-1-1-1,0 0 1,0 0-1,1 1 1,-2-4-1,1-9-5435</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19.873"/>
    </inkml:context>
    <inkml:brush xml:id="br0">
      <inkml:brushProperty name="width" value="0.025" units="cm"/>
      <inkml:brushProperty name="height" value="0.025" units="cm"/>
    </inkml:brush>
  </inkml:definitions>
  <inkml:trace contextRef="#ctx0" brushRef="#br0">1 17 5958,'0'0'15689,"5"7"-14472,1-1-995,1 0 0,1 0 0,-1-1 0,1 1 0,0-2 0,0 1 0,0-1 0,1 0 0,0-1 0,-1 0-1,1 0 1,0-1 0,11 1 0,53 10 224,1-3 0,0-4 0,130-5 0,-103-2-41,-101 1-26,-30 4 715,-12 3-744,0-1 0,0-2 1,0-1-1,-1-3 0,1-2 0,-43-6 0,56 4-356,0-1 1,1-1 0,0-1-1,-30-13 1,137 28-630,-45-3 517,0-1 0,1-3-1,-1 0 1,0-2 0,0-2 0,0-1 0,51-13 0,-92 18 238,0 0 0,-1 0 0,1-1 0,-1 0 0,1 0 0,-10-2 0,-11 1 33,-14 1 71,17 2-223,0-2 1,0-1-1,-1 0 0,1-2 1,0-1-1,1-1 0,-32-11 1,55 16-176,1 0 0,-1-1 0,0 1 0,0 0 0,1-1 0,-1 1 0,0-1 0,1 1 0,-1-1 0,1 0 0,-1 1 0,1-1 0,-1 1 0,1-1 0,-1 0 0,1 1 0,0-1 0,-1 0 1,1 0-1,0 1 0,-1-2 0,2-18-10990,3 3-3212</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0:15.386"/>
    </inkml:context>
    <inkml:brush xml:id="br0">
      <inkml:brushProperty name="width" value="0.025" units="cm"/>
      <inkml:brushProperty name="height" value="0.025" units="cm"/>
    </inkml:brush>
  </inkml:definitions>
  <inkml:trace contextRef="#ctx0" brushRef="#br0">298 1 7815,'0'0'9236,"-4"11"-7176,-10 21-971,-2-1 0,-1-1 1,-2 0-1,-23 28 0,8-9 111,2 1-1,-28 58 1,50-86-1058,0-1 0,2 2-1,0-1 1,2 1-1,0 1 1,2-1-1,1 1 1,-1 25 0,4-45-130,0 0 0,0-1 1,1 1-1,0 0 0,-1-1 1,1 1-1,1-1 0,-1 1 1,0-1-1,1 0 0,0 1 1,0-1-1,0 0 0,0 0 1,0 0-1,0 0 0,1-1 1,0 1-1,-1-1 0,1 1 1,0-1-1,0 0 0,0 0 1,1 0-1,-1-1 0,0 1 1,1-1-1,-1 0 0,1 0 1,5 1-1,11 2-221,0 0 0,0-2 0,1-1 1,26-1-1,-31 0-309,7 0-1012,0-1 0,0-1 0,-1-1 0,25-6 0,20-12-5298</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30.174"/>
    </inkml:context>
    <inkml:brush xml:id="br0">
      <inkml:brushProperty name="width" value="0.025" units="cm"/>
      <inkml:brushProperty name="height" value="0.025" units="cm"/>
    </inkml:brush>
  </inkml:definitions>
  <inkml:trace contextRef="#ctx0" brushRef="#br0">56 56 6694,'0'0'18802,"-1"8"-17681,-3 25-309,4-33-791,0 0 1,0 0 0,0 0 0,-1 1-1,1-1 1,0 0 0,0 0-1,0 1 1,0-1 0,0 0 0,0 0-1,0 1 1,0-1 0,0 0 0,0 1-1,0-1 1,0 0 0,0 0 0,0 1-1,0-1 1,0 0 0,0 0-1,0 1 1,0-1 0,0 0 0,0 0-1,0 1 1,1-1 0,-1 0 0,0 0-1,0 1 1,0-1 0,0 0 0,1 0-1,-1 0 1,0 1 0,0-1 0,0 0-1,1 0 1,-1 0 0,0 0-1,0 0 1,1 1 0,-1-1 0,0 0-1,0 0 1,1 0 0,-1 0 0,0 0-1,1 0 1,-1 0 0,0 0 0,0 0-1,1 0 1,-1 0 0,0 0-1,0 0 1,1 0 0,-1 0 0,0 0-1,1-1 1,-1 1 0,0 0 0,1 0-1,9-10 1097,-7 4-884,-1 0 0,0-1 0,-1 1 0,0-1 0,0 1 0,0-1 0,0 1 0,-1-1 0,0 1 0,-1-1 0,-1-9 0,2 15-234,0 1 0,0-1 0,-1 1 0,1 0 0,0-1 0,0 1 0,0-1 0,-1 1 0,1 0 0,0-1 0,0 1 0,-1 0 0,1-1 0,0 1 0,0 0 0,-1 0 0,1-1 0,-1 1 0,1 0 0,0 0 0,-1-1 0,1 1 0,0 0 0,-1 0 0,1 0 0,-1 0 0,1 0 0,0 0 0,-1 0 0,1 0 0,-1 0 0,1 0 0,-1 0 0,1 0 0,0 0 0,-1 0 0,1 0 0,-1 0 0,1 0 0,0 0 0,-1 0 0,1 1 0,-1-1 0,1 0 0,0 0 0,-1 1 0,1-1 0,0 0 0,-1 0 0,1 1 0,0-1 0,0 0 0,-1 1 0,1-1 0,0 0 0,0 1 0,-1-1 0,1 1 0,0-1 0,0 0 0,0 1 0,-13 26 0,11-16 0,0-1 0,0 0 0,1 1 0,0-1 0,1 1 0,0 0 0,1-1 0,2 12 0,-3-21 0,0-1 0,0 1 0,1 0 0,-1-1 0,1 1 0,-1 0 0,0-1 0,1 1 0,-1-1 0,1 1 0,-1-1 0,1 1 0,-1-1 0,1 1 0,0-1 0,-1 1 0,1-1 0,0 0 0,-1 1 0,1-1 0,0 0 0,-1 1 0,1-1 0,0 0 0,0 0 0,-1 0 0,1 0 0,0 0 0,-1 0 0,1 0 0,0 0 0,0 0 0,-1 0 0,1 0 0,0 0 0,0-1 0,-1 1 0,1 0 0,0-1 0,-1 1 0,2-1 0,0 0 0,0 0 0,0 0 0,0-1 0,0 1 0,0-1 0,-1 1 0,1-1 0,0 0 0,-1 0 0,1 1 0,-1-1 0,2-3 0,-1-1 0,0 0 0,0 0 0,0 0 0,0-1 0,-1 1 0,1-13 0,-2 18 0,0-1 0,0 1 0,0 0 0,0 0 0,0 0 0,0 0 0,0 0 0,-1 0 0,1 0 0,0 0 0,-1 0 0,1 0 0,-1 0 0,1 0 0,-1 0 0,1 0 0,-1 0 0,1 0 0,-1 0 0,0 0 0,0 0 0,0 1 0,1-1 0,-1 0 0,0 1 0,0-1 0,0 0 0,0 1 0,0-1 0,0 1 0,0 0 0,0-1 0,0 1 0,0 0 0,0 0 0,0-1 0,-1 1 0,1 0 0,0 0 0,0 0 0,0 0 0,0 1 0,0-1 0,0 0 0,0 0 0,0 1 0,-2-1 0,0 2 0,1 0 0,-1 0 0,0 0 0,1 0 0,0 0 0,-1 0 0,1 0 0,0 1 0,0-1 0,0 1 0,0 0 0,1 0 0,-1-1 0,1 1 0,0 0 0,0 0 0,0 0 0,0 1 0,-1 2 0,-4 22 0,6-22 0,1-9 0,2-6 0,-1-1 0,0 1 0,-1-1 0,0-17 0,-11 50 0,8-10 0,0-1 0,1 1 0,1 0 0,0-1 0,1 1 0,4 24 0,-5-36 0,0-1 0,0 1 0,0-1 0,0 1 0,0-1 0,0 1 0,0-1 0,0 1 0,0-1 0,1 1 0,-1-1 0,0 1 0,0-1 0,0 0 0,1 1 0,-1-1 0,0 1 0,1-1 0,-1 0 0,0 1 0,1-1 0,-1 0 0,1 1 0,-1-1 0,0 0 0,1 0 0,-1 1 0,1-1 0,-1 0 0,1 0 0,-1 0 0,1 0 0,-1 0 0,1 1 0,-1-1 0,1 0 0,-1 0 0,1 0 0,-1 0 0,1 0 0,-1-1 0,1 1 0,-1 0 0,1 0 0,-1 0 0,1 0 0,-1 0 0,0-1 0,1 1 0,-1 0 0,1 0 0,-1-1 0,1 1 0,-1 0 0,0-1 0,1 1 0,-1 0 0,0-1 0,1 1 0,-1-1 0,0 1 0,0-1 0,1 1 0,-1-1 0,15-30 0,-12 20 0,0 0 0,-1 1 0,-1-1 0,0 0 0,-1-1 0,0 1 0,0 0 0,-3-14 0,3 24 0,0 1 0,0-1 0,0 0 0,0 1 0,0-1 0,0 0 0,0 1 0,0-1 0,-1 0 0,1 1 0,0-1 0,0 0 0,-1 1 0,1-1 0,0 0 0,-1 1 0,1-1 0,-1 1 0,1-1 0,-1 1 0,1-1 0,-1 1 0,1-1 0,-1 1 0,0-1 0,1 1 0,-1 0 0,1-1 0,-1 1 0,0 0 0,1 0 0,-1-1 0,0 1 0,1 0 0,-1 0 0,0 0 0,0 0 0,1 0 0,-1 0 0,0 0 0,1 0 0,-1 0 0,0 0 0,1 1 0,-1-1 0,0 0 0,1 0 0,-1 1 0,0-1 0,0 1 0,-1 0 0,0 1 0,0-1 0,0 1 0,1 0 0,-1 0 0,1 0 0,-1 0 0,1 0 0,-1 0 0,1 0 0,0 1 0,-1 3 0,-1 9 0,1 0 0,0 0 0,1 0 0,2 27 0,-1-41 0,0 0 0,0-1 0,0 1 0,0 0 0,0-1 0,0 1 0,0 0 0,0-1 0,1 1 0,-1-1 0,0 1 0,0 0 0,1-1 0,-1 1 0,0-1 0,1 1 0,-1-1 0,1 1 0,-1-1 0,1 1 0,-1-1 0,1 1 0,-1-1 0,1 1 0,-1-1 0,1 0 0,0 1 0,-1-1 0,1 0 0,-1 0 0,1 0 0,0 1 0,-1-1 0,1 0 0,0 0 0,-1 0 0,1 0 0,0 0 0,0 0 0,1 0 0,-1-1 0,0 1 0,1 0 0,-1 0 0,0-1 0,1 1 0,-1-1 0,0 1 0,0-1 0,1 0 0,-1 0 0,0 1 0,0-1 0,0 0 0,0 0 0,0 0 0,0 0 0,1-2 0,1-3 0,1 0 0,-2 0 0,1 0 0,-1-1 0,0 1 0,0-1 0,-1 1 0,1-1 0,-1 0 0,-1 1 0,0-1 0,0 0 0,0 0 0,-1 1 0,-1-8 0,2 13 0,0 0 0,-1 1 0,1-1 0,-1 0 0,0 0 0,1 0 0,-1 0 0,1 1 0,-1-1 0,0 0 0,0 0 0,1 1 0,-1-1 0,0 1 0,0-1 0,0 1 0,0-1 0,0 1 0,0-1 0,0 1 0,0 0 0,0 0 0,0-1 0,0 1 0,0 0 0,0 0 0,0 0 0,0 0 0,0 0 0,0 0 0,0 1 0,0-1 0,0 0 0,0 0 0,0 1 0,0-1 0,0 0 0,0 1 0,-1 0 0,-1 1 0,1-1 0,-1 1 0,1-1 0,0 1 0,0 0 0,-1 0 0,1 0 0,0 0 0,0 0 0,1 0 0,-1 0 0,0 1 0,0 2 0,-1 2 0,1 1 0,-1 0 0,2 0 0,-1-1 0,1 1 0,1 0 0,0 0 0,0 0 0,0 0 0,2 12 0,-1-19 0,-1-1 0,0 1 0,0-1 0,0 1 0,0-1 0,1 1 0,-1 0 0,0-1 0,1 1 0,-1-1 0,0 1 0,1-1 0,-1 1 0,0-1 0,1 0 0,-1 1 0,1-1 0,-1 1 0,1-1 0,-1 0 0,1 0 0,-1 1 0,1-1 0,-1 0 0,1 0 0,0 1 0,-1-1 0,1 0 0,-1 0 0,1 0 0,0 0 0,-1 0 0,1 0 0,-1 0 0,1 0 0,0 0 0,-1 0 0,1 0 0,-1-1 0,1 1 0,-1 0 0,1 0 0,0-1 0,-1 1 0,1 0 0,-1 0 0,1-1 0,-1 1 0,1-1 0,-1 1 0,0 0 0,1-1 0,-1 1 0,1-1 0,-1 1 0,0-1 0,0 1 0,1-2 0,23-29 0,-20 25 0,0-1 0,-1 0 0,0-1 0,0 1 0,-1-1 0,1 1 0,-2-1 0,1 0 0,-1 0 0,0 1 0,-1-1 0,0 0 0,-1-9 0,1 16 0,0 1 0,-1-1 0,1 1 0,0 0 0,0-1 0,-1 1 0,1 0 0,0-1 0,0 1 0,-1 0 0,1 0 0,0-1 0,-1 1 0,1 0 0,-1 0 0,1 0 0,0-1 0,-1 1 0,1 0 0,-1 0 0,1 0 0,0 0 0,-1 0 0,1 0 0,-1 0 0,1 0 0,-1 0 0,1 0 0,0 0 0,-1 0 0,1 0 0,-1 0 0,1 0 0,0 1 0,-1-1 0,1 0 0,-1 0 0,1 0 0,0 1 0,-1-1 0,1 0 0,0 0 0,-1 1 0,1-1 0,0 0 0,0 1 0,-1-1 0,1 0 0,0 1 0,0-1 0,-1 1 0,-14 17 0,9-7 0,2 0 0,-1 1 0,1-1 0,1 1 0,0 0 0,1 0 0,0 0 0,0 22 0,24-71 0,-17 22 0,-1 1 0,-1-1 0,0 0 0,-1 0 0,-1 1 0,0-18 0,-1 31 0,0 1 0,0 0 0,0 0 0,0-1 0,0 1 0,0 0 0,0 0 0,0-1 0,0 1 0,0 0 0,0 0 0,0 0 0,0-1 0,0 1 0,0 0 0,0 0 0,0-1 0,0 1 0,-1 0 0,1 0 0,0 0 0,0-1 0,0 1 0,0 0 0,0 0 0,-1 0 0,1 0 0,0-1 0,0 1 0,0 0 0,-1 0 0,1 0 0,0 0 0,0 0 0,-1 0 0,1 0 0,0-1 0,0 1 0,-1 0 0,1 0 0,0 0 0,0 0 0,-1 0 0,1 0 0,0 0 0,0 0 0,-1 1 0,1-1 0,0 0 0,0 0 0,-1 0 0,1 0 0,0 0 0,0 0 0,0 0 0,-1 0 0,1 1 0,0-1 0,0 0 0,0 0 0,-1 0 0,1 0 0,0 1 0,0-1 0,0 0 0,-12 15 0,9-6-35,1 1 1,0-1-1,1 0 0,0 1 1,0-1-1,1 1 0,2 12 0,1-14-2415,2-7-4527</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39.737"/>
    </inkml:context>
    <inkml:brush xml:id="br0">
      <inkml:brushProperty name="width" value="0.025" units="cm"/>
      <inkml:brushProperty name="height" value="0.025" units="cm"/>
    </inkml:brush>
  </inkml:definitions>
  <inkml:trace contextRef="#ctx0" brushRef="#br0">1 187 6502,'0'0'10533,"10"-9"-8884,-9 8-1598,6-5 155,-1 1 0,1-1 0,0 1 1,1 1-1,-1 0 0,1 0 0,-1 0 1,1 1-1,0 0 0,1 1 0,12-3 0,464-24 1345,-332 27-1123,231-33 1,-305 20-42,-35 5-247,0 3-1,69-4 1,-108 10-1949,-4-4-2654,-1-6-6673</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0:19.032"/>
    </inkml:context>
    <inkml:brush xml:id="br0">
      <inkml:brushProperty name="width" value="0.025" units="cm"/>
      <inkml:brushProperty name="height" value="0.025" units="cm"/>
    </inkml:brush>
  </inkml:definitions>
  <inkml:trace contextRef="#ctx0" brushRef="#br0">1 65 9353,'0'0'6897,"15"-3"-5541,98-16 1098,217-6-1,133 27 555,-436-1-2867,177 4 471,566 7 516,-171-12-439,-601-3-5948,-5-7 3030,5 6 102,-11-17-8213</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4:45.827"/>
    </inkml:context>
    <inkml:brush xml:id="br0">
      <inkml:brushProperty name="width" value="0.025" units="cm"/>
      <inkml:brushProperty name="height" value="0.025" units="cm"/>
    </inkml:brush>
  </inkml:definitions>
  <inkml:trace contextRef="#ctx0" brushRef="#br0">1 0 3619,'0'0'21754,"1"10"-20734,4 107 1688,-5-78-2467,2 1 0,2-1 0,1 1 0,15 57 0,-19-96 388,1 6-3044,-2-7 2277,0 0-1,0 0 1,0 1 0,0-1-1,0 0 1,0 0-1,0 0 1,0 0-1,0 0 1,0 1-1,0-1 1,-1 0-1,1 0 1,0 0 0,0 0-1,0 0 1,0 1-1,0-1 1,0 0-1,0 0 1,0 0-1,0 0 1,0 0-1,0 0 1,-1 0 0,1 1-1,0-1 1,0 0-1,0 0 1,0 0-1,0 0 1,0 0-1,-1 0 1,1 0-1,0 0 1,0 0-1,0 0 1,0 0 0,0 0-1,-1 0 1,1 0-1,0 0 1,0 0-1,0 0 1,0 0-1,0 0 1,-1 0-1,1 0 1,0 0 0,0 0-1,0 0 1,0 0-1,0 0 1,-1 0-1,1 0 1,0-1-1,0 1 1,0 0-1,0 0 1,0 0 0,0 0-1,0 0 1,-1 0-1,1 0 1,0-1-1,0 1 1,0 0-1,0 0 1,0 0-1,-13-10-7254</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4:46.184"/>
    </inkml:context>
    <inkml:brush xml:id="br0">
      <inkml:brushProperty name="width" value="0.025" units="cm"/>
      <inkml:brushProperty name="height" value="0.025" units="cm"/>
    </inkml:brush>
  </inkml:definitions>
  <inkml:trace contextRef="#ctx0" brushRef="#br0">0 60 12844,'0'0'15855,"85"-5"-14093,-40-5-897,6-2-577,0 2-256,2 3-192,-7 1-1282,-7 4-2145,-6-1-3364,-7-2-6181</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4:46.871"/>
    </inkml:context>
    <inkml:brush xml:id="br0">
      <inkml:brushProperty name="width" value="0.025" units="cm"/>
      <inkml:brushProperty name="height" value="0.025" units="cm"/>
    </inkml:brush>
  </inkml:definitions>
  <inkml:trace contextRef="#ctx0" brushRef="#br0">323 1 13837,'0'0'17355,"-7"11"-16757,-35 45-242,-73 72-1,-19 24-89,109-110-266,57-78-5904,12-38-5723,-19 29 811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4:47.230"/>
    </inkml:context>
    <inkml:brush xml:id="br0">
      <inkml:brushProperty name="width" value="0.025" units="cm"/>
      <inkml:brushProperty name="height" value="0.025" units="cm"/>
    </inkml:brush>
  </inkml:definitions>
  <inkml:trace contextRef="#ctx0" brushRef="#br0">1 1 9001,'0'0'19709,"4"10"-18631,20 52 1,15 71 0,-5 7-2399,-33-139 553,0 6-847,-14-5-14331</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4:47.559"/>
    </inkml:context>
    <inkml:brush xml:id="br0">
      <inkml:brushProperty name="width" value="0.025" units="cm"/>
      <inkml:brushProperty name="height" value="0.025" units="cm"/>
    </inkml:brush>
  </inkml:definitions>
  <inkml:trace contextRef="#ctx0" brushRef="#br0">1 68 6374,'0'0'22229,"62"40"-21044,-17-46-512,6-6-353,5-1-224,-5-2-224,2-1-1313,-8 2-2723,-6-1-2274,-6-2-4260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4:47.900"/>
    </inkml:context>
    <inkml:brush xml:id="br0">
      <inkml:brushProperty name="width" value="0.025" units="cm"/>
      <inkml:brushProperty name="height" value="0.025" units="cm"/>
    </inkml:brush>
  </inkml:definitions>
  <inkml:trace contextRef="#ctx0" brushRef="#br0">61 65 384,'0'0'23068,"-4"9"-21366,-4 12-800,0 0-1,2 1 0,1 0 0,-5 38 1,2 102 1617,25-301-1932,-16 106-587,1 16 0,-1 1 0,-1 0 0,-1 0 0,0 0 0,-1 0 0,-1 0 0,-5-18 0,0 23 0,3 19 0,1 18 0,4-21 0,0 0 0,0 0 0,1-1 0,-1 1 0,1 0 0,0 0 0,0-1 0,1 1 0,-1-1 0,1 1 0,0-1 0,5 8 0,-4-9 0,-1 0 0,1-1 0,0 1 0,0-1 0,0 0 0,0 0 0,0 0 0,0 0 0,0-1 0,1 1 0,-1-1 0,1 0 0,-1 0 0,1 0 0,0 0 0,-1 0 0,7-1 0,-4 1 0,0-1 0,0 0 0,0 0 0,0-1 0,0 0 0,-1 0 0,1 0 0,0-1 0,-1 0 0,1 0 0,-1 0 0,1-1 0,-1 1 0,0-1 0,0 0 0,0-1 0,5-5 0,4-4 0,-2-1 0,0-1 0,0 0 0,9-17 0,20-26 0,-41 58 0,1-1 0,-1 1 0,0 0 0,0 0 0,0 0 0,0 0 0,0 0 0,0 0 0,1 0 0,-1 0 0,0 0 0,0 0 0,0-1 0,0 1 0,0 0 0,1 0 0,-1 0 0,0 0 0,0 0 0,0 0 0,0 0 0,0 0 0,1 0 0,-1 0 0,0 0 0,0 0 0,0 0 0,0 0 0,1 1 0,-1-1 0,0 0 0,0 0 0,0 0 0,0 0 0,0 0 0,1 0 0,-1 0 0,0 0 0,0 0 0,0 1 0,0-1 0,0 0 0,0 0 0,0 0 0,0 0 0,0 0 0,1 0 0,-1 1 0,0-1 0,0 0 0,0 0 0,0 0 0,0 0 0,0 1 0,0-1 0,0 0 0,0 0 0,0 0 0,0 0 0,0 0 0,0 1 0,0-1 0,0 0 0,0 0 0,0 0 0,2 23 0,-3 27 0,-8 13 0,5-43 0,0 0 0,2 0 0,0 0 0,2 1 0,0-1 0,1 1 0,6 28 0,-6-45-157,0 0 0,0-1 1,1 1-1,-1 0 0,1-1 0,0 0 1,0 1-1,1-1 0,-1 0 0,1 0 1,-1 0-1,1 0 0,0-1 0,0 1 1,0-1-1,1 0 0,-1 0 0,0 0 1,1 0-1,-1 0 0,8 2 0,15-2-8245</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21.420"/>
    </inkml:context>
    <inkml:brush xml:id="br0">
      <inkml:brushProperty name="width" value="0.025" units="cm"/>
      <inkml:brushProperty name="height" value="0.025" units="cm"/>
    </inkml:brush>
  </inkml:definitions>
  <inkml:trace contextRef="#ctx0" brushRef="#br0">104 0 19122,'0'0'2968,"8"3"-2178,-4-1-692,1 0 0,-1 0 0,0 1-1,1 0 1,-1-1 0,-1 1 0,1 1 0,0-1-1,-1 0 1,0 1 0,1 0 0,-1 0 0,-1 0-1,1 0 1,-1 0 0,1 1 0,-1-1 0,-1 1-1,1-1 1,0 1 0,0 6 0,4 19 11,-1 0 1,-1 0 0,-2 1 0,-1-1-1,-1 1 1,-2 0 0,-1-1 0,-2 0-1,0 0 1,-2 0 0,-2-1-1,0 0 1,-2 0 0,-1-1 0,-2 0-1,0-1 1,-29 39 0,40-61-627,-1 1-1,-1-1 1,1 0 0,-1 0 0,0 0 0,0-1-1,0 0 1,-8 5 0,-3-6-5596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0:16.148"/>
    </inkml:context>
    <inkml:brush xml:id="br0">
      <inkml:brushProperty name="width" value="0.025" units="cm"/>
      <inkml:brushProperty name="height" value="0.025" units="cm"/>
    </inkml:brush>
  </inkml:definitions>
  <inkml:trace contextRef="#ctx0" brushRef="#br0">97 0 8072,'0'0'12134,"2"14"-10527,0 45 784,-10 118 1,-1-88-1233,-11 78-148,16-143-482,-1-1 0,-1 0 0,-1-1 0,-19 41 0,15-51-203,6-22 71,5-34 202,0 37-565,3-27-94,0-1 0,2 1-1,2 0 1,1 0 0,2 1 0,1 0 0,2 1 0,1 0-1,1 1 1,35-53 0,-44 76 5,0 0 1,1 1-1,0 0 1,0 0-1,1 0 1,0 1-1,0 0 1,0 0-1,1 1 1,0 0-1,0 1 1,0 0-1,0 0 0,1 1 1,0 0-1,0 1 1,-1 0-1,1 1 1,0 0-1,1 0 1,-1 1-1,13 1 1,-20-1 54,-1 0 0,1 0 0,-1 1 0,1-1 0,-1 0 0,1 1 0,-1 0 0,0-1 0,1 1 0,-1 0 1,0 0-1,0 0 0,0 1 0,0-1 0,0 0 0,0 1 0,0 0 0,0-1 0,0 1 0,-1 0 0,1 0 0,-1 0 1,1 0-1,-1 0 0,0 0 0,0 0 0,0 0 0,0 1 0,0-1 0,0 0 0,-1 1 0,1-1 0,-1 1 1,1-1-1,-1 0 0,0 1 0,0-1 0,0 1 0,-1-1 0,1 1 0,0-1 0,-1 0 0,0 1 0,1-1 1,-1 0-1,0 1 0,0-1 0,0 0 0,-1 0 0,1 0 0,0 0 0,-1 0 0,1 0 0,-1 0 0,0 0 1,0-1-1,0 1 0,-2 1 0,-6 4 112,0 0 1,0 0-1,0-1 1,-1-1-1,0 0 0,0 0 1,0-1-1,-1 0 1,0-1-1,1-1 0,-1 0 1,0 0-1,0-1 1,0-1-1,0 0 1,-21-2-1,30 1-196,0 0 0,0 0 0,1 0 0,-1 0 0,0 0 0,1-1 0,-1 1 0,1-1 0,0 0 0,-1 1 0,1-1 0,0 0 0,0 0 0,0-1 0,0 1 0,1 0 0,-1-1 0,0 1 0,-1-6 0,2 6-37,0 1 0,1-1 0,-1 0 0,1 1 0,-1-1-1,1 0 1,0 0 0,0 1 0,0-1 0,0 0 0,0 0 0,0 1 0,0-1 0,1 0 0,-1 0 0,1 1 0,-1-1 0,1 0 0,-1 1 0,1-1 0,0 0 0,0 1 0,0-1 0,0 1 0,0 0 0,0-1 0,0 1 0,1 0-1,-1 0 1,0-1 0,1 1 0,1-1 0,22-11-5452,6 0-1725</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21.839"/>
    </inkml:context>
    <inkml:brush xml:id="br0">
      <inkml:brushProperty name="width" value="0.025" units="cm"/>
      <inkml:brushProperty name="height" value="0.025" units="cm"/>
    </inkml:brush>
  </inkml:definitions>
  <inkml:trace contextRef="#ctx0" brushRef="#br0">42 0 4484,'0'0'23276,"3"8"-22572,0 6-432,0-1-1,-1 1 0,-1 0 0,0-1 0,-1 1 1,0 0-1,-2 14 0,-22 106 754,4-26-787,12-11-951,8-55-6133,0-39 792</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22.179"/>
    </inkml:context>
    <inkml:brush xml:id="br0">
      <inkml:brushProperty name="width" value="0.025" units="cm"/>
      <inkml:brushProperty name="height" value="0.025" units="cm"/>
    </inkml:brush>
  </inkml:definitions>
  <inkml:trace contextRef="#ctx0" brushRef="#br0">1 91 13389,'0'0'12011,"59"36"-10762,-10-36 64,3 0-576,4-6-513,-3-5-96,-6-1-95,-9-1-1,-9 1-513,-9-2-1825,-12-3-961,-8-1-1634,0-6-2818</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22.535"/>
    </inkml:context>
    <inkml:brush xml:id="br0">
      <inkml:brushProperty name="width" value="0.025" units="cm"/>
      <inkml:brushProperty name="height" value="0.025" units="cm"/>
    </inkml:brush>
  </inkml:definitions>
  <inkml:trace contextRef="#ctx0" brushRef="#br0">0 44 16432,'0'0'11498,"90"-38"-10633,-36 36-416,4-2-289,1 4-128,-4 0-160,-7 0-2307,-10 0-2753,-11 0-3717</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22.942"/>
    </inkml:context>
    <inkml:brush xml:id="br0">
      <inkml:brushProperty name="width" value="0.025" units="cm"/>
      <inkml:brushProperty name="height" value="0.025" units="cm"/>
    </inkml:brush>
  </inkml:definitions>
  <inkml:trace contextRef="#ctx0" brushRef="#br0">21 0 16752,'-3'14'2888,"0"-5"-2248,-1 9 237,0 0 1,1 1-1,1-1 0,1 1 1,0 19-1,1-35-830,0 0 0,0 0 0,1 0 0,-1 0 0,1 0 0,-1 0 0,1 0 0,0 0 0,0 0 0,1 0 0,-1 0 0,0-1 0,1 1 0,0 0 0,-1-1 0,1 1 0,0-1 1,1 0-1,-1 0 0,0 1 0,0-1 0,1-1 0,-1 1 0,1 0 0,0-1 0,0 1 0,-1-1 0,1 0 0,0 0 0,0 0 0,0 0 0,0 0 0,0-1 0,0 0 0,1 1 0,-1-1 0,0 0 0,0 0 0,0-1 0,0 1 0,4-2 0,2 0 66,-1 0-1,0-1 1,0 0-1,-1-1 1,1 0-1,-1 0 1,1 0-1,-1-1 1,-1 0-1,1-1 1,-1 1-1,6-8 1,-5 7-6,-1 0-1,0 0 1,1 0 0,0 1 0,1 0 0,-1 1-1,1-1 1,0 1 0,16-5 0,-23 9-96,0 0 0,0 0 0,0 0-1,0 0 1,0 0 0,0 0 0,0 0 0,0 0 0,0 1 0,0-1 0,0 0 0,0 1 0,0-1 0,0 1 0,-1-1 0,1 1-1,0 0 1,0-1 0,0 1 0,-1 0 0,1-1 0,0 1 0,-1 0 0,1 0 0,0 0 0,-1-1 0,1 1 0,-1 0 0,1 0 0,-1 0-1,0 0 1,1 0 0,-1 0 0,0 0 0,0 0 0,0 0 0,0 0 0,0 0 0,0 2 0,2 49 543,-3-39-291,0 15 116,-1-21-273,2 1 0,-1-1-1,1 1 1,0 0 0,0-1 0,1 1-1,0 0 1,1-1 0,3 13-1,-4-20-153,-1 1-1,1 0 0,-1-1 0,0 1 0,1-1 1,-1 1-1,1-1 0,-1 1 0,1-1 1,0 0-1,-1 1 0,1-1 0,-1 0 1,1 1-1,0-1 0,-1 0 0,1 0 0,0 1 1,-1-1-1,1 0 0,0 0 0,-1 0 1,1 0-1,0 0 0,-1 0 0,1 0 1,0 0-1,0 0 0,-1 0 0,1-1 0,0 1 1,-1 0-1,1 0 0,-1-1 0,1 1 1,0-1-1,19-16-9688,-8 1-1597</inkml:trace>
  <inkml:trace contextRef="#ctx0" brushRef="#br0" timeOffset="1">679 59 21268,'0'0'6652,"-10"1"-5174,4 0-1444,0-1 0,0 1 0,0 1 0,1-1 0,-1 1-1,1 0 1,-1 0 0,1 0 0,-1 1 0,1 0-1,0 0 1,1 1 0,-1-1 0,0 1 0,1 0-1,0 0 1,-7 8 0,2 0-11,-52 70 8,58-77-13,-1 1 1,1 0-1,0-1 1,1 1-1,-1 0 0,1 0 1,1 1-1,-1-1 1,1 0-1,0 1 1,0-1-1,1 13 1,0-18-15,1 1 1,0-1-1,0 0 1,0 0-1,0 0 1,1 0-1,-1 0 1,0 0-1,0 0 1,1 0-1,-1 0 1,0 0-1,1-1 1,-1 1-1,1-1 1,-1 1-1,1-1 1,-1 1-1,1-1 1,-1 0-1,1 0 1,-1 0-1,1 0 1,-1 0 0,1 0-1,0 0 1,1-1-1,48-3-579,-38 1-341,-1-1 0,0 0 0,19-10-1,33-21-6345,-21 10-997</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23.346"/>
    </inkml:context>
    <inkml:brush xml:id="br0">
      <inkml:brushProperty name="width" value="0.025" units="cm"/>
      <inkml:brushProperty name="height" value="0.025" units="cm"/>
    </inkml:brush>
  </inkml:definitions>
  <inkml:trace contextRef="#ctx0" brushRef="#br0">55 1 16752,'0'0'6406,"-6"10"-4596,-3 7-1090,2 1 1,0 0 0,1 0-1,1 1 1,0-1 0,2 1-1,0 0 1,0 30 0,3-44-598,2 33 633,-2-38-749,0 1 0,1-1 0,-1 1-1,0-1 1,0 1 0,0-1 0,0 1 0,1-1 0,-1 1 0,0-1 0,0 1 0,1-1-1,-1 1 1,0-1 0,1 0 0,-1 1 0,1-1 0,-1 0 0,0 1 0,1-1 0,-1 0-1,1 1 1,-1-1 0,1 0 0,-1 0 0,1 0 0,-1 1 0,1-1 0,-1 0 0,1 0-1,-1 0 1,1 0 0,-1 0 0,1 0 0,-1 0 0,1 0 0,0 0 0,-1 0 0,1 0-1,-1-1 1,1 1 0,-1 0 0,1 0 0,-1 0 0,1-1 0,-1 1 0,0 0 0,1-1-1,-1 1 1,1 0 0,-1-1 0,0 1 0,1 0 0,-1-1 0,0 1 0,1-1 0,-1 1-1,0-1 1,1 1 0,-1-1 0,0 1 0,0-1 0,4-4-7,-1 0 0,0 0 0,0 0 0,-1-1 0,1 1 0,-1-1 0,0 0 0,-1 1 0,1-1 0,-1 0 0,-1 0 0,1-11 0,0 0 0,-1 1 0,0-1 0,-5-24 0,5 39 0,-1 0 0,1 0 0,-1 0 0,1 0 0,-1 0 0,0 0 0,0 0 0,0 0 0,0 1 0,0-1 0,0 0 0,-1 1 0,1-1 0,-1 1 0,1-1 0,-1 1 0,-2-2 0,3 3 0,1-1 0,-1 1 0,1 0 0,0 0 0,-1 0 0,1 0 0,-1 0 0,1 0 0,-1-1 0,1 1 0,-1 0 0,1 0 0,0 0 0,-1 1 0,1-1 0,-1 0 0,1 0 0,-1 0 0,1 0 0,0 0 0,-1 0 0,1 1 0,-1-1 0,1 0 0,0 0 0,-1 1 0,1-1 0,-1 1 0,-5 20 0,5-19 0,1 0 0,0 0 0,0 0 0,1 0 0,-1 0 0,0 0 0,1 0 0,-1 0 0,1 0 0,-1 0 0,1 0 0,0 0 0,0-1 0,0 1 0,0 0 0,0-1 0,0 1 0,1 0 0,-1-1 0,0 0 0,1 1 0,-1-1 0,3 2 0,0-1 0,0 0 0,0 0 0,0-1 0,0 1 0,1-1 0,-1 0 0,1 0 0,-1 0 0,1-1 0,4 1 0,5-1 0,0-1 0,0 0 0,-1-1 0,1-1 0,-1 0 0,18-6 0,-11 1 0,0-1 0,-1 0 0,0-2 0,-1 0 0,0-1 0,23-20 0,-76 62 0,18-18 0,2 1 0,-1 1 0,2 1 0,-17 20 0,30-33-18,0 0 1,1 1-1,-1-1 0,0 0 1,1 0-1,-1 1 0,1-1 1,-1 0-1,1 0 0,0 1 1,0-1-1,0 0 0,1 1 1,-1-1-1,0 0 1,1 1-1,0-1 0,-1 0 1,1 0-1,0 0 0,0 1 1,0-1-1,0 0 0,1 0 1,-1 0-1,1-1 0,-1 1 1,1 0-1,-1-1 0,1 1 1,0-1-1,0 1 0,0-1 1,3 2-1,2 2-182,-1-1-1,1 1 1,0-2 0,0 1-1,0-1 1,0 0 0,1 0 0,-1-1-1,10 2 1,-9-4-1071,-1 0 1,0 0-1,0-1 1,0 0-1,0 0 1,0-1-1,-1 0 1,1 0-1,0 0 1,-1-1-1,1 0 0,-1 0 1,0-1-1,8-5 1,16-11-4117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23.860"/>
    </inkml:context>
    <inkml:brush xml:id="br0">
      <inkml:brushProperty name="width" value="0.025" units="cm"/>
      <inkml:brushProperty name="height" value="0.025" units="cm"/>
    </inkml:brush>
  </inkml:definitions>
  <inkml:trace contextRef="#ctx0" brushRef="#br0">90 70 4805,'0'0'7020,"3"-9"-5963,2-2-485,2-10-32,-5-3 3547,-2 24-3973,0-1-1,-1 1 1,1-1-1,0 1 1,0 0-1,-1-1 1,1 1-1,-1 0 1,1 0-1,0-1 1,-1 1-1,1 0 1,-1 0 0,1 0-1,0 0 1,-1-1-1,1 1 1,-1 0-1,1 0 1,-1 0-1,1 0 1,-1 0-1,1 0 1,0 0-1,-1 0 1,1 0-1,-1 0 1,1 0-1,-1 1 1,1-1 0,-1 0-1,1 0 1,0 0-1,-1 0 1,1 1-1,0-1 1,-1 0-1,0 1 1,-17 7 919,10 2-456,1-1-1,-1 1 1,2 0-1,-1 1 1,2 0 0,-1 0-1,1 0 1,1 0-1,0 1 1,1 0-1,0 0 1,1 0-1,0 0 1,1 0-1,0 17 1,1-28-577,0-1 0,0 1 0,1 0 0,-1 0 0,0 0 0,1-1 0,-1 1 0,1 0 0,-1-1 0,1 1 0,-1 0 0,1-1 0,-1 1 0,1 0 0,0-1 0,-1 1 0,1-1 0,0 1 0,-1-1 0,1 0 0,0 1 0,0-1 0,-1 0 0,1 1 0,0-1 0,0 0 0,0 0 0,0 0 0,-1 0 0,1 0 0,0 0 0,0 0 0,0 0 0,0 0 0,-1 0 0,1 0 0,0 0 0,0-1 0,0 1 0,1-1 0,35-13 0,-22 0 0,-1 0 0,0-1 0,-2 0 0,1-1 0,-2-1 0,15-27 0,-5 9 0,-36 85 0,7-34 0,1 0 0,0 1 0,1-1 0,1 1 0,1 0 0,0 1 0,-2 28 0,6-45-20,0 0 1,0 0-1,0 0 1,0-1-1,0 1 1,0 0-1,0 0 1,0 0-1,0 0 1,1 0-1,-1-1 1,0 1-1,1 0 1,-1 0-1,1 0 1,-1-1-1,1 1 1,-1 0-1,1 0 1,-1-1-1,1 1 0,0-1 1,-1 1-1,1 0 1,0-1-1,-1 1 1,1-1-1,1 1 1,0-1-101,0 1 0,1-1 0,-1 0-1,0 0 1,0 0 0,0 0 0,0 0 0,0 0 0,0-1 0,0 1 0,0-1 0,2 0 0,3-2-635,-1 1 0,1-1 1,-1-1-1,1 1 1,-1-1-1,9-8 0,14-19-7412,1-7-3994</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24.198"/>
    </inkml:context>
    <inkml:brush xml:id="br0">
      <inkml:brushProperty name="width" value="0.025" units="cm"/>
      <inkml:brushProperty name="height" value="0.025" units="cm"/>
    </inkml:brush>
  </inkml:definitions>
  <inkml:trace contextRef="#ctx0" brushRef="#br0">104 1 18257,'-10'7'4340,"-4"3"-2920,2-3-192,0 1 0,0 1 0,1 0 0,0 1 0,-11 12-1,50-19-1066,-21-3-280,21 0-357,54 6 1,-74-4 475,1 0 0,0 0 0,-1 0 0,1 1 1,-1 1-1,0-1 0,0 1 0,0 1 0,-1 0 1,10 7-1,-16-11 16,1 0 0,-1 0 1,0 0-1,0-1 0,0 1 1,0 1-1,0-1 0,-1 0 0,1 0 1,0 0-1,0 0 0,-1 1 1,1-1-1,-1 0 0,1 0 1,-1 1-1,1-1 0,-1 0 0,0 1 1,0-1-1,1 1 0,-1-1 1,0 0-1,-1 4 0,0-3 40,0 0 0,0 0 0,0 0 0,0 0-1,0 0 1,0-1 0,-1 1 0,1 0 0,-1-1 0,0 1-1,1-1 1,-1 1 0,-4 2 0,-3 1 127,-1 0 1,1 0-1,-1-1 1,-1 0-1,-12 3 1,11-4-868,0-1 0,0 0 0,-20 0 0,30-2 452,0 0-1,0 0 1,0 0 0,0 0-1,0-1 1,0 1 0,0-1-1,0 0 1,0 1 0,0-1-1,0 0 1,-3-2 0,4 2 92,0 0 0,1 0 1,-1 0-1,1 1 1,-1-1-1,0 0 1,1 0-1,0 0 1,-1 0-1,1 0 1,0 0-1,-1 0 1,1 0-1,0 0 1,0 0-1,0-1 1,0 1-1,0 0 1,0 0-1,0 0 0,0 0 1,0 0-1,1 0 1,-1 0-1,0 0 1,1-2-1,9-14-9330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24.543"/>
    </inkml:context>
    <inkml:brush xml:id="br0">
      <inkml:brushProperty name="width" value="0.025" units="cm"/>
      <inkml:brushProperty name="height" value="0.025" units="cm"/>
    </inkml:brush>
  </inkml:definitions>
  <inkml:trace contextRef="#ctx0" brushRef="#br0">56 93 23895,'0'0'8685,"9"4"-8530,-6-2-154,0-1 0,-1 0 0,1 1 0,0-1 0,0 0 0,0 0 0,0-1 0,0 1 0,0-1 0,0 1 0,0-1 0,0 0 0,0 0 0,0 0 0,0-1 1,0 1-1,0-1 0,-1 0 0,1 1 0,0-1 0,0 0 0,0-1 0,0 1 0,-1 0 0,1-1 0,-1 0 0,1 0 0,-1 1 0,0-1 0,3-4 0,-2 4-1,0 0 0,0-1 0,-1 1 0,1-1 0,-1 0 0,0 0 0,1 0 0,-2 0 0,1 0 0,0 0 0,0-1 0,-1 1 0,0 0 0,0-1 0,0 1 0,0-1 0,0 0 0,-1 1 0,1-7 0,-2 9 0,1 0 0,-1 0 0,0 0 0,1 0 0,-1 0 0,0 0 0,0 0 0,0 1 0,1-1 0,-1 0 0,0 0 0,0 1 0,0-1 0,0 0 0,0 1 0,0-1 0,-1 1 0,1 0 0,0-1 0,0 1 0,0 0 0,0 0 0,0-1 0,-1 1 0,1 0 0,0 0 0,0 0 0,0 0 0,-1 1 0,0-1 0,-40 8 0,34-5 0,1 0 0,0 1 0,0 1 0,0-1 0,0 1 0,1 0 0,0 1 0,0-1 0,0 1 0,1 0 0,0 1 0,0-1 0,1 1 0,-1 0 0,2 0 0,-1 1 0,1-1 0,0 1 0,0 0 0,1-1 0,0 1 0,-1 14 0,3-20 5,0 1-1,1-1 1,0 0 0,-1 0-1,1 1 1,0-1 0,0 0-1,0 0 1,0 0 0,1 0-1,-1 0 1,1 0 0,-1-1-1,1 1 1,-1 0 0,1-1-1,0 1 1,0-1 0,0 0-1,0 1 1,0-1 0,0 0-1,0 0 1,0 0 0,0-1-1,1 1 1,-1 0 0,0-1-1,1 0 1,-1 1 0,4-1 0,11 2-507,-1-1 0,1 0 0,18-2 0,-34 1 428,50-4-6898</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25.318"/>
    </inkml:context>
    <inkml:brush xml:id="br0">
      <inkml:brushProperty name="width" value="0.025" units="cm"/>
      <inkml:brushProperty name="height" value="0.025" units="cm"/>
    </inkml:brush>
  </inkml:definitions>
  <inkml:trace contextRef="#ctx0" brushRef="#br0">4 390 4773,'0'0'-65,"11"-9"114,1 1 15,35-27 2524,-17 3 7411,-29 32-9826,0-1-1,0 0 0,-1 1 0,1-1 1,0 0-1,-1 0 0,1 1 0,-1-1 1,1 0-1,-1 0 0,1 0 0,-1 0 1,1 0-1,-1 0 0,0 1 0,1-1 1,-1 0-1,0 0 0,0 0 0,0 0 1,0 0-1,0 0 0,0 0 0,0 0 0,0 0 1,0 0-1,-1 0 0,1 0 0,0 0 1,0 0-1,-1 0 0,1 0 0,-1 0 1,1 0-1,-1 0 0,1 1 0,-1-1 1,0 0-1,1 0 0,-1 1 0,0-1 1,0 0-1,1 1 0,-1-1 0,0 1 1,0-1-1,0 1 0,0-1 0,0 1 1,0 0-1,-1-1 0,-2 0 228,1 1 0,0-1 0,0 1 0,0 0 1,-1 0-1,1 0 0,0 0 0,0 0 0,0 1 0,0-1 0,-1 1 0,1 0 1,0 0-1,0 0 0,-5 4 0,4-2-400,1 0 0,0 0 0,0 0 0,0 1 0,0-1 0,1 1 0,-1 0 0,1 0 0,0 0 0,0 0 0,0 0 0,1 1 0,-2 6 0,2-10 0,1 1 0,-1 0 0,1-1 0,-1 1 0,1-1 0,0 1 0,0-1 0,0 1 0,0 0 0,0-1 0,0 1 0,0-1 0,1 1 0,-1-1 0,1 1 0,-1-1 0,1 1 0,-1-1 0,1 1 0,0-1 0,0 1 0,0-1 0,-1 0 0,1 0 0,1 1 0,-1-1 0,0 0 0,0 0 0,0 0 0,1 0 0,-1 0 0,0 0 0,1-1 0,-1 1 0,0 0 0,1-1 0,-1 1 0,1-1 0,0 1 0,2-1 0,7 1 0,-1-2 0,1 1 0,0-1 0,-1-1 0,0 0 0,1 0 0,-1-1 0,0-1 0,0 0 0,0 0 0,-1 0 0,1-1 0,-1-1 0,0 0 0,-1 0 0,1-1 0,-1 0 0,0 0 0,-1-1 0,0 0 0,0 0 0,-1 0 0,0-1 0,0 0 0,-1-1 0,0 1 0,-1-1 0,6-17 0,-11 24 0,-2 9 0,-4 22 0,7 4 0,0-31 0,1 0 0,-1 0 0,0 0 0,1 0 0,-1 0 0,1 0 0,-1 0 0,1-1 0,-1 1 0,1 0 0,0 0 0,-1 0 0,1-1 0,0 1 0,0-1 0,-1 1 0,1 0 0,0-1 0,0 1 0,0-1 0,0 0 0,0 1 0,0-1 0,0 0 0,0 1 0,2-1 0,6 0 0,0-1 0,1 1 0,-1-2 0,0 0 0,1 0 0,-1 0 0,0-1 0,0 0 0,-1-1 0,1 0 0,-1-1 0,0 1 0,0-2 0,0 1 0,-1-1 0,0 0 0,0 0 0,6-8 0,7-7 0,0-2 0,-2 1 0,-1-2 0,23-40 0,-11 7 0,-116 245 0,71-147 0,2 0 0,2 1 0,-13 83 0,23-106 0,1 1 0,0-1 0,2 1 0,0-1 0,1 1 0,1-1 0,1 0 0,1 0 0,0 0 0,1-1 0,10 21 0,-8-24 0,-5-10 0,0 0 0,0 0 0,-1 0 0,1 1 0,-1-1 0,-1 1 0,1-1 0,-1 1 0,1 8 0,-3-13 0,-1-1 0,1 1 0,0 0 0,-1 0 0,1-1 0,-1 1 0,1-1 0,-1 0 0,0 1 0,1-1 0,-1 0 0,1 0 0,-1 0 0,1 0 0,-1 0 0,0 0 0,1-1 0,-1 1 0,1 0 0,-1-1 0,1 1 0,-2-2 0,-6-2 0,0-1 0,1 0 0,0 0 0,0-1 0,0 0 0,1-1 0,0 0 0,0 0 0,-6-8 0,0-2 0,0-2 0,-21-37 0,29 47 0,1 1 0,0-1 0,1 0 0,0 0 0,1-1 0,-1 1 0,0-14 0,3 20 0,0-1 0,0 1 0,0-1 0,0 1 0,1 0 0,-1-1 0,1 1 0,0 0 0,0-1 0,0 1 0,1 0 0,-1 0 0,1 0 0,0 0 0,0 0 0,0 0 0,0 1 0,0-1 0,0 0 0,1 1 0,-1 0 0,1 0 0,0 0 0,2-2 0,17-7-53,0 1 1,0 1-1,1 1 0,0 1 1,37-6-1,33-10-2076,-30 2-5227</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26.438"/>
    </inkml:context>
    <inkml:brush xml:id="br0">
      <inkml:brushProperty name="width" value="0.025" units="cm"/>
      <inkml:brushProperty name="height" value="0.025" units="cm"/>
    </inkml:brush>
  </inkml:definitions>
  <inkml:trace contextRef="#ctx0" brushRef="#br0">13 161 5830,'3'-13'-161,"-1"1"1414,15-64 4626,-16 71-5020,1 0-1,0 0 1,1 0 0,-1 0 0,1 0 0,0 0 0,4-5 0,-7 9-762,0 1 0,1-1 1,-1 1-1,0 0 0,0-1 0,1 1 0,-1-1 1,0 1-1,1 0 0,-1-1 0,0 1 0,1 0 1,-1 0-1,0-1 0,1 1 0,-1 0 0,0 0 1,1-1-1,-1 1 0,1 0 0,-1 0 0,1 0 1,-1 0-1,1 0 0,-1 0 0,0-1 0,1 1 1,-1 0-1,1 0 0,-1 1 0,1-1 0,-1 0 1,1 0-1,-1 0 0,1 0 0,-1 0 0,0 0 1,1 1-1,-1-1 0,1 0 0,-1 0 0,0 0 1,1 1-1,-1-1 0,0 0 0,1 1 0,-1-1 1,0 0-1,1 1 0,-1-1 0,0 0 0,0 1 1,1-1-1,-1 1 0,0-1 0,0 1 0,0-1 1,0 0-1,1 1 0,-1-1 0,0 1 0,0-1 1,0 1-1,0-1 0,0 1 0,0 0 0,2 37 1213,-2-35-932,-3 41 68,-1 0 0,-3-1 0,-1 0 0,-18 54 0,-7 32-338,61-250 1546,25-144-922,-58 305-816,2-24 77,1 1 0,1-1 0,1 26 0,0-42 7,0 1 0,0-1-1,0 1 1,0-1 0,1 1 0,-1 0-1,0-1 1,0 1 0,0-1-1,0 1 1,1-1 0,-1 1 0,0-1-1,0 1 1,1-1 0,-1 1 0,0-1-1,1 1 1,-1-1 0,1 0 0,-1 1-1,0-1 1,1 0 0,-1 1 0,1-1-1,-1 0 1,1 1 0,-1-1 0,1 0-1,-1 0 1,1 0 0,1 1 0,18-8 88,17-23 88,69-114-147,-86 116-31,-20 27 2,0 1 0,0-1 0,0 1 0,0-1 0,1 1 0,-1-1 0,0 1 0,0-1 0,1 1 0,-1 0 0,0-1 0,0 1 0,1-1 0,-1 1 0,1 0 0,-1-1 0,0 1 0,1 0 0,-1-1 0,1 1 0,-1 0 0,1 0 0,-1 0 0,1-1 0,-1 1 0,1 0 0,-1 0 0,1 0 0,-1 0 0,1 0 0,-1 0 0,1 0 0,-1 0 0,1 0 0,-1 0 0,2 0 0,2 21 0,-9 44 0,4-59 0,-16 109 49,8-67-130,2 0 1,2 0 0,2 53 0,3-100 25,5 25-1585,6-16-2511,2-9-1870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0:16.648"/>
    </inkml:context>
    <inkml:brush xml:id="br0">
      <inkml:brushProperty name="width" value="0.025" units="cm"/>
      <inkml:brushProperty name="height" value="0.025" units="cm"/>
    </inkml:brush>
  </inkml:definitions>
  <inkml:trace contextRef="#ctx0" brushRef="#br0">103 3 4612,'0'0'12647,"11"-1"-10373,-4 1-1932,0-1-1,0 1 1,0 0 0,1 1-1,-1-1 1,0 1 0,0 1-1,0-1 1,0 1 0,-1 1-1,1-1 1,0 1 0,-1 0-1,12 8 1,-9-4-76,0 1-1,0-1 1,-1 2 0,0-1-1,0 1 1,-1 0 0,0 0-1,-1 1 1,0 0 0,-1 1-1,1-1 1,-2 1 0,7 21-1,-8-17-40,-1 1-1,0-1 1,-1 1-1,-1-1 1,0 1-1,-1-1 0,0 1 1,-2-1-1,-5 23 1,-2-8-33,-1 1 0,-2-1 0,0-1 0,-2 0 0,-1-1 0,-2 0 0,-1-2 1,0 0-1,-34 33 0,43-49-352,-41 37 548,48-44-651,-1 0-1,0-1 1,1 1-1,-1-1 1,0 0-1,0 0 0,-1 0 1,1-1-1,0 0 1,0 1-1,-1-1 1,-4 0-1,-5-5-5000,6-15-3314</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28.115"/>
    </inkml:context>
    <inkml:brush xml:id="br0">
      <inkml:brushProperty name="width" value="0.025" units="cm"/>
      <inkml:brushProperty name="height" value="0.025" units="cm"/>
    </inkml:brush>
  </inkml:definitions>
  <inkml:trace contextRef="#ctx0" brushRef="#br0">148 14 5093,'0'0'21973,"-12"-9"-20206,8 8-1691,1 0 1,-1 0 0,1 0-1,-1 1 1,1 0 0,-1-1 0,0 1-1,1 1 1,-1-1 0,-5 2-1,8-2-88,1 0-1,-1 0 0,1 0 0,-1 0 0,1 0 0,-1 0 0,1 1 0,0-1 0,-1 0 1,1 0-1,-1 0 0,1 1 0,-1-1 0,1 0 0,0 1 0,-1-1 0,1 0 0,0 1 1,-1-1-1,1 1 0,0-1 0,0 0 0,-1 1 0,1-1 0,0 1 0,0-1 1,0 1-1,-1 0 0,2 0-17,-1 0 0,1 1 1,-1-1-1,1 0 0,0 0 1,-1 0-1,1 0 0,0 0 1,0 0-1,0 0 0,0 0 1,-1 0-1,1-1 0,1 1 1,-1 0-1,0 0 0,1 0 1,27 17 6,-10-7 11,0 2 1,27 23 0,-42-33 7,0 0 0,-1 1 1,1 0-1,-1 0 0,0 0 1,0 0-1,-1 0 0,1 1 1,-1-1-1,0 1 0,0 0 1,0-1-1,-1 1 0,1 0 1,-1 0-1,0 0 0,0 6 1,-2-9 59,0 0 0,1 0 0,-1 0 0,0 1 0,0-1 0,0 0 0,0 0 0,-1 0 0,1 0 0,0-1 0,-1 1 0,1 0 0,-1-1 0,0 1 0,0 0 0,1-1 0,-1 0 0,0 0 0,0 1 0,0-1 0,0 0 0,-1-1-1,1 1 1,0 0 0,0 0 0,-1-1 0,-2 1 0,-70 11 1557,71-12-1521,-14 2 101,5-1-83,-1 1-1,1-2 0,0 0 0,-1 0 1,-16-4-1,29 4-172,1 0 0,-1 0 0,1 0 0,-1-1 0,1 1 0,-1 0 0,1 0 0,-1-1 0,1 1 0,0 0 0,-1-1 0,1 1 0,-1 0 0,1-1 0,0 1 0,-1-1 0,1 1 0,0-1 0,0 1 0,-1-1 0,1 1 0,0 0 0,0-1 0,0 1 0,0-1 0,0 0 0,0 1 0,-1-1 1,1 1-1,0-1 0,0 1 0,1-1 0,-1 1 0,0-1 0,0 1 0,0-1 0,0 1 0,0-1 0,0 1 0,1-1 0,-1 1 0,0-1 0,0 1 0,1 0 0,-1-1 0,0 1 0,1-1 0,-1 1 0,1 0 0,-1-1 0,0 1 0,1 0 0,-1-1 0,1 1 0,-1 0 0,1-1 0,28-24-6654,-26 23 5600,28-24-5748</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28.559"/>
    </inkml:context>
    <inkml:brush xml:id="br0">
      <inkml:brushProperty name="width" value="0.025" units="cm"/>
      <inkml:brushProperty name="height" value="0.025" units="cm"/>
    </inkml:brush>
  </inkml:definitions>
  <inkml:trace contextRef="#ctx0" brushRef="#br0">110 1 19859,'0'0'5824,"-6"10"-4084,-16 28-250,-25 59 0,41-82-1385,0 0-1,1 0 0,0 1 0,1 0 1,1 0-1,1 0 0,0 0 0,0 16 1,2-31-106,0-1 0,0 1 1,0 0-1,1-1 0,-1 1 1,0-1-1,0 1 0,0-1 1,0 1-1,1-1 0,-1 1 1,0 0-1,0-1 0,1 1 0,-1-1 1,0 0-1,1 1 0,-1-1 1,1 1-1,-1-1 0,0 1 1,1-1-1,-1 0 0,1 1 1,-1-1-1,1 0 0,-1 0 1,1 1-1,0-1 0,-1 0 1,1 0-1,0 0 0,24-5 52,18-19 118,-3-13-47,-31 27-134,0 1 1,1 1-1,0-1 1,15-8-1,-25 16 8,1 1-1,-1 0 0,0 0 0,0 0 1,1 0-1,-1-1 0,0 1 1,1 0-1,-1 0 0,0 0 1,1 0-1,-1 0 0,0 0 1,0 0-1,1 0 0,-1 0 1,0 0-1,1 0 0,-1 0 0,0 0 1,1 0-1,-1 0 0,0 1 1,1-1-1,-1 0 0,0 0 1,0 0-1,1 0 0,-1 0 1,0 1-1,0-1 0,1 0 0,-1 0 1,0 1-1,0-1 0,1 0 1,-1 0-1,0 1 0,0-1 1,0 0-1,0 0 0,1 1 1,2 20-112,-7 20 49,-10 30 173,7-45-61,2 1-1,-3 53 1,8-79-39,0 0 1,0-1-1,0 1 0,0 0 1,0 0-1,0 0 0,0-1 1,0 1-1,0 0 0,0 0 1,0-1-1,1 1 0,-1 0 1,0 0-1,1-1 0,-1 1 1,0 0-1,1 0 0,-1-1 1,1 1-1,-1-1 0,1 1 1,-1 0-1,1-1 0,0 1 1,-1-1-1,1 0 0,0 1 1,-1-1-1,1 1 0,0-1 1,1 1-1,0-1 31,0 0 1,0 0-1,1-1 1,-1 1-1,0 0 1,0-1-1,0 1 0,0-1 1,0 0-1,0 0 1,4-2-1,4-2 93,-1-1 0,0 0 0,0-1 0,8-8 0,40-57-130,-1 1 0,-54 93 0,-6-7 0,-1 0 0,-1 0 0,-10 21 0,10-25 0,1-1 0,0 1 0,1 0 0,0 0 0,1 0 0,0 1 0,-2 22 0,5-34-68,0 1-1,0 0 1,0-1 0,0 1-1,1 0 1,-1-1 0,0 1-1,0-1 1,0 1 0,1 0-1,-1-1 1,0 1-1,1-1 1,-1 1 0,0 0-1,1-1 1,-1 1 0,1-1-1,-1 0 1,1 1 0,-1-1-1,1 1 1,-1-1 0,1 0-1,-1 1 1,1-1 0,0 0-1,-1 1 1,1-1 0,-1 0-1,1 0 1,0 0 0,-1 0-1,1 0 1,0 0-1,-1 0 1,1 0 0,0 0-1,-1 0 1,1 0 0,0 0-1,-1 0 1,1 0 0,0 0-1,-1-1 1,1 1 0,-1 0-1,1-1 1,0 1 0,-1 0-1,1-1 1,34-20-8811,-11-1-4472</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29.661"/>
    </inkml:context>
    <inkml:brush xml:id="br0">
      <inkml:brushProperty name="width" value="0.025" units="cm"/>
      <inkml:brushProperty name="height" value="0.025" units="cm"/>
    </inkml:brush>
  </inkml:definitions>
  <inkml:trace contextRef="#ctx0" brushRef="#br0">113 29 7976,'0'0'19901,"0"12"-19009,-4 56 454,-15 74 0,8-70-1174,-4 106 1,16-158-132,0 5-82,-1-22 207,-3-11 250,-27-71-933,22 61 402,1 0 0,0 0 0,-3-20 0,50 33-248,-25 1 391,0 0 0,0-1 0,0-1 0,-1 0 0,0-1 0,0 0 0,0-1 0,-1-1 0,0 0 0,-1-1 0,16-16 0,-4 2 75,0-2 1,-2-1 0,0 0 0,18-33-1,-33 47-7,0 1 0,-1-1 0,0 0 1,7-26-1,-13 39-94,0 0 0,0 0 1,1 0-1,-1-1 1,0 1-1,0 0 0,0 0 1,0-1-1,0 1 1,0 0-1,0 0 0,0-1 1,0 1-1,0 0 0,0 0 1,0-1-1,0 1 1,0 0-1,0 0 0,0-1 1,0 1-1,0 0 1,0-1-1,0 1 0,0 0 1,0 0-1,0-1 1,0 1-1,0 0 0,-1 0 1,1 0-1,0-1 0,0 1 1,0 0-1,0 0 1,-1 0-1,1-1 0,0 1 1,0 0-1,-1 0 1,1 0-1,0 0 0,-1 0 1,-11 6 124,-13 17 25,12-4-152,2 0 0,0 1 0,1 1 0,1-1 0,0 2 0,2-1 0,-8 44 0,8-27 0,3 1 0,1-1 0,5 73 0,2-89 0,-2-13 0,-1-17 0,-4-26 0,-1 0 0,-1 0 0,-2 0 0,-2 1 0,-1 0 0,-16-36 0,36 75-47,0 0 0,1-1 0,0 0 0,13 3 0,37 6-2959,-43-11 412,0-2 0,0 0 0,28-3 1,-32 1 1385,-1-1 0,1-1 1,-1 0-1,0-1 0,15-6 1,-19 6 1718,-1 0 0,0-1 1,0 0-1,12-10 1,-5-2 6318,-26 16-1160,-11 10-2345,3 2-3530,0 1 652,2 2 1,0 0-1,1 1 1,0 0-1,-27 35 1,43-49-448,0-1 0,0 0 0,0 0 0,-1 1 0,1-1 0,0 0 0,0 1 0,0-1 0,0 0 0,0 1 0,0-1 0,0 0 0,-1 0 0,1 1 0,0-1 0,0 0 0,0 1 0,0-1 0,0 0 0,1 1 0,-1-1 0,0 0 0,0 1 0,0-1 0,0 0 0,0 1 0,0-1 0,0 0 0,1 0 0,-1 1 0,0-1 0,0 0 0,0 0 0,1 1 0,-1-1 0,0 0 0,0 0 0,1 1 0,-1-1 0,0 0 0,0 0 0,1 0 0,-1 0 0,1 1 0,21 2 0,29-5 0,-49 2 0,15-3-18,-6 2-37,1-1 0,0 1 0,-1 1 1,1 0-1,16 3 0,-26-3 50,0 0 1,0 1 0,0 0-1,0-1 1,0 1-1,0 0 1,0 0-1,0 0 1,0 0-1,0 0 1,-1 0-1,1 1 1,0-1-1,-1 1 1,1-1-1,-1 1 1,0-1-1,0 1 1,1 0 0,-1 0-1,0-1 1,0 1-1,0 0 1,-1 0-1,1 0 1,0 0-1,-1 0 1,0 0-1,1 0 1,-1 1-1,0-1 1,0 0-1,0 0 1,0 0-1,0 0 1,-1 4 0,-1-1 19,1 0 0,-1 1 0,0-1 0,-1 0 1,1 0-1,-1 0 0,0 0 0,0 0 0,-1-1 1,0 1-1,1-1 0,-1 0 0,-1 0 1,1 0-1,0-1 0,-1 1 0,0-1 0,0-1 1,-5 4-1,-3 0 15,0 1-1,0-2 1,0 1 0,-1-2 0,1 0-1,-22 3 1,28-6-264,-1 0-1,1 0 1,0-1-1,0 0 1,0 0 0,-1-1-1,1 0 1,0 0 0,0-1-1,0 0 1,0 0-1,1 0 1,-1-1 0,0 0-1,1 0 1,0-1 0,0 0-1,0 0 1,0 0-1,-8-9 1,-24-29-7592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30.007"/>
    </inkml:context>
    <inkml:brush xml:id="br0">
      <inkml:brushProperty name="width" value="0.025" units="cm"/>
      <inkml:brushProperty name="height" value="0.025" units="cm"/>
    </inkml:brush>
  </inkml:definitions>
  <inkml:trace contextRef="#ctx0" brushRef="#br0">0 0 20179,'0'0'8040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30.364"/>
    </inkml:context>
    <inkml:brush xml:id="br0">
      <inkml:brushProperty name="width" value="0.025" units="cm"/>
      <inkml:brushProperty name="height" value="0.025" units="cm"/>
    </inkml:brush>
  </inkml:definitions>
  <inkml:trace contextRef="#ctx0" brushRef="#br0">107 0 12172,'0'0'13479,"1"8"-12395,-3 21-421,0-1 0,-2 1 0,-1-1 0,-1 0 0,-2 0 0,-18 45 0,12-37-434,2 2 0,1-1 0,-6 52 0,17-88-222,0 1 1,0 0-1,0 0 0,0 0 1,0-1-1,0 1 0,1 0 1,-1-1-1,1 1 0,-1 0 1,1-1-1,0 1 0,-1 0 1,1-1-1,0 1 0,0-1 1,0 1-1,0-1 0,1 0 1,-1 1-1,0-1 0,1 0 1,-1 0-1,0 0 0,1 0 1,-1 0-1,1 0 0,0 0 1,-1-1-1,1 1 0,0-1 1,-1 1-1,1-1 0,0 1 1,-1-1-1,1 0 0,0 0 1,0 0-1,3 0 0,10 0 38,0-1-1,-1 0 1,27-5-1,-31 4-40,43-7-81,-8 2-839,-1-1 1,46-16-1,-60 9-4390,-3-4-3124</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30.800"/>
    </inkml:context>
    <inkml:brush xml:id="br0">
      <inkml:brushProperty name="width" value="0.025" units="cm"/>
      <inkml:brushProperty name="height" value="0.025" units="cm"/>
    </inkml:brush>
  </inkml:definitions>
  <inkml:trace contextRef="#ctx0" brushRef="#br0">109 34 14542,'0'0'10255,"-5"13"-8979,-63 164 2495,59-147-3186,1 0-1,2 1 1,0 0-1,-1 49 1,7-80-585,0 0 0,0 0 0,0 1 0,0-1 0,1 0 0,-1 1 0,0-1 0,0 0 0,0 0 0,0 1 0,0-1 0,1 0 0,-1 0 0,0 1 0,0-1 0,0 0 0,1 0 0,-1 1 0,0-1 0,0 0 0,1 0 0,-1 0 0,0 0 0,0 0 0,1 1 0,-1-1 0,0 0 0,1 0 0,-1 0 0,0 0 0,1 0 0,-1 0 0,0 0 0,0 0 0,1 0 0,-1 0 0,0 0 0,1 0 0,-1 0 0,0 0 0,1 0 0,-1-1 0,0 1 0,0 0 0,1 0 0,-1 0 0,0 0 0,0 0 0,1-1 0,-1 1 0,0 0 0,0 0 0,1-1 0,-1 1 0,0 0 0,0 0 0,0-1 0,0 1 0,1 0 0,-1 0 0,0-1 0,0 1 0,0 0 0,0-1 0,0 1 0,0 0 0,8-10 0,-1 0 0,-1 0 0,0 0 0,0-1 0,-1 1 0,0-1 0,4-15 0,19-84 0,-24 95 0,3-21 0,0 0 0,2-65 0,-9 101 0,-1 0 0,1 0 0,0 0 0,0 0 0,0 0 0,-1 1 0,1-1 0,0 0 0,0 0 0,-1 0 0,1 0 0,0 0 0,0 0 0,-1 0 0,1 0 0,0 0 0,0 0 0,-1 0 0,1 0 0,0 0 0,0 0 0,-1 0 0,1 0 0,0 0 0,0 0 0,-1 0 0,1 0 0,0 0 0,0-1 0,-1 1 0,1 0 0,0 0 0,0 0 0,0 0 0,-1-1 0,1 1 0,0 0 0,0 0 0,0 0 0,0-1 0,-1 1 0,1 0 0,0 0 0,0 0 0,0-1 0,0 1 0,0 0 0,0 0 0,0-1 0,0 1 0,0 0 0,0-1 0,0 1 0,0 0 0,0 0 0,0-1 0,0 1 0,0 0 0,0 0 0,0-1 0,-12 19 0,6-7 0,1 0 0,0 0 0,1 0 0,1 1 0,0 0 0,0-1 0,1 1 0,0 0 0,1 0 0,1 0 0,0 0 0,3 21 0,-3-32 0,0 1 0,1-1 0,-1 1 0,1-1 0,0 0 0,-1 1 0,1-1 0,0 0 0,0 0 0,0 1 0,0-1 0,0 0 0,0 0 0,0 0 0,0 0 0,1 0 0,-1-1 0,0 1 0,1 0 0,-1 0 0,0-1 0,1 1 0,1 0 0,0-1 0,1 1 0,0-1 0,-1 0 0,1 0 0,-1 0 0,1 0 0,0 0 0,-1-1 0,6-1 0,1-1 0,0-1 0,0 0 0,-1 0 0,1-1 0,16-11 0,4-11 0,0-1 0,-2-1 0,-2-1 0,25-35 0,-42 53 0,-9 11 0,1 1 0,-1-1 0,0 1 0,0-1 0,0 1 0,0 0 0,1-1 0,-1 1 0,0-1 0,0 1 0,1 0 0,-1-1 0,0 1 0,1 0 0,-1-1 0,0 1 0,1 0 0,-1-1 0,0 1 0,1 0 0,-1 0 0,1 0 0,-1-1 0,0 1 0,1 0 0,-1 0 0,1 0 0,-1 0 0,1 0 0,-1 0 0,1 0 0,-1 0 0,1 0 0,-1 0 0,0 0 0,2 0 0,-1 19 0,-13 33 0,-14 22 0,15-47 0,1 1 0,1 0 0,2 1 0,0 0 0,2 0 0,-2 49 0,7-77-43,0 1 0,0 0 1,0 0-1,0 0 0,0-1 0,1 1 0,-1 0 1,1 0-1,-1-1 0,1 1 0,0 0 0,-1-1 0,1 1 1,0-1-1,0 1 0,0-1 0,0 1 0,0-1 1,1 0-1,-1 1 0,0-1 0,1 0 0,1 1 1,-1-1-279,0 0 1,0-1-1,0 1 1,0-1-1,0 0 1,0 1-1,0-1 1,0 0-1,0 0 1,0-1-1,0 1 1,0 0-1,0-1 1,2 0-1,26-11-12966</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33.867"/>
    </inkml:context>
    <inkml:brush xml:id="br0">
      <inkml:brushProperty name="width" value="0.025" units="cm"/>
      <inkml:brushProperty name="height" value="0.025" units="cm"/>
    </inkml:brush>
  </inkml:definitions>
  <inkml:trace contextRef="#ctx0" brushRef="#br0">178 261 7783,'2'-2'729,"-1"0"0,1 1-1,-1-1 1,1 0-1,-1 0 1,0 0 0,0 0-1,0 0 1,0-1 0,0 1-1,0 0 1,-1 0-1,1-1 1,-1 1 0,1 0-1,-1-1 1,0-3 0,0 5-465,-1 0 0,1-1 1,-1 1-1,1 0 1,-1 0-1,1-1 1,-1 1-1,0 0 1,0 0-1,1 0 1,-1 0-1,0 0 1,0 0-1,0 0 1,0 0-1,0 1 0,-1-1 1,1 0-1,0 0 1,0 1-1,0-1 1,-2 0-1,-1 0-174,0 0 1,0 0-1,0 1 0,-1-1 0,1 1 0,0 0 0,0 0 1,0 0-1,0 1 0,0-1 0,0 1 0,0 0 0,0 0 1,0 0-1,0 1 0,1-1 0,-1 1 0,0 0 0,-3 3 1,-1 1-33,0 0 1,1 1 0,0 0-1,0 0 1,1 1 0,0 0 0,0 0-1,1 0 1,0 1 0,0 0 0,1 0-1,0 0 1,1 0 0,0 1-1,-2 11 1,4-20-52,1 0-1,0 0 1,0 0-1,-1 0 1,1 0-1,0 0 1,0 0-1,0 0 1,0 0-1,0 0 1,0 0-1,1 0 1,-1 0-1,0 0 1,0 0-1,1 0 1,-1 0-1,0 0 1,1 0-1,-1 0 1,1 0-1,0 0 1,-1-1-1,1 1 1,-1 0-1,1 0 1,0-1-1,0 1 1,0 0-1,-1-1 1,1 1-1,0-1 1,1 1-1,1 0 10,0-1 1,0 0-1,-1 0 0,1 0 1,0-1-1,0 1 0,-1-1 0,1 1 1,0-1-1,-1 0 0,1 0 1,2-2-1,10-4 88,-1-1 0,0-1 0,17-13 0,-3-3 78,-1-1 0,-1-2 0,-1 0 0,-1-2 0,-2 0 1,-1-2-1,-1-1 0,26-62 0,-68 154-72,8-27-93,2-1 0,2 2 1,0-1-1,3 2 0,-8 60 0,15-92-57,0 0 1,0-1-1,-1 1 0,1-1 0,0 1 0,1-1 0,-1 1 1,0 0-1,0-1 0,1 1 0,-1-1 0,1 1 0,-1-1 0,1 1 1,0-1-1,-1 0 0,1 1 0,0-1 0,0 0 0,0 1 0,0-1 1,0 0-1,0 0 0,2 1 0,-1-1-78,-1-1 0,1 1 1,0-1-1,0 0 0,-1 0 0,1 0 0,0 1 1,0-2-1,0 1 0,0 0 0,-1 0 0,1-1 1,0 1-1,0-1 0,-1 1 0,1-1 0,2-1 1,5-2-1057,0-1 0,0-1 0,-1 0 0,1 0 1,-1 0-1,7-9 0,13-17-6145</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34.833"/>
    </inkml:context>
    <inkml:brush xml:id="br0">
      <inkml:brushProperty name="width" value="0.025" units="cm"/>
      <inkml:brushProperty name="height" value="0.025" units="cm"/>
    </inkml:brush>
  </inkml:definitions>
  <inkml:trace contextRef="#ctx0" brushRef="#br0">165 1 16656,'-8'6'2365,"6"-5"-2264,-20 15 2104,0 0-1,-34 35 1,51-46-2053,0 0 0,0 1 0,0 0 0,1 0 1,0 0-1,0 0 0,1 1 0,-1-1 0,2 1 0,-1 0 1,1 0-1,0 0 0,0 0 0,0 0 0,1 1 1,1-1-1,-1 8 0,1-14-154,0 1 1,0-1-1,0 0 0,1 0 1,-1 0-1,0 0 1,1 0-1,-1 0 0,0 0 1,1 0-1,-1 0 0,1 0 1,0 0-1,-1 0 0,1 0 1,0 0-1,0 0 1,-1 0-1,1-1 0,0 1 1,0 0-1,0-1 0,0 1 1,0-1-1,2 2 1,-1-2-14,0 1 0,1-1 0,0 1 0,-1-1 1,1 0-1,-1 0 0,1 0 0,-1 0 1,1 0-1,-1-1 0,4 0 0,-1 0 9,0-1 0,0 0 0,0 1 0,-1-1-1,1-1 1,-1 1 0,1-1 0,-1 0 0,0 0 0,0 0-1,6-6 1,-5 1 43,-1 0-1,1 0 1,-2 0-1,1-1 1,-1 0-1,-1 1 1,1-1 0,-1 0-1,-1 0 1,0 0-1,0-12 1,1 5 186,2 15-233,1 0-1,0 0 0,0 0 1,0 0-1,0 1 0,-1 0 1,1 0-1,0 0 0,7 2 1,-7-1 17,0 0 1,0 0 0,1 0 0,-1 1-1,0 0 1,0 0 0,0 0 0,-1 0 0,1 1-1,-1 0 1,1 0 0,-1 0 0,0 1-1,0-1 1,0 1 0,0 0 0,-1 0 0,0 0-1,0 1 1,0-1 0,0 1 0,0 0-1,-1 0 1,0 0 0,0 0 0,-1 0 0,1 0-1,-1 0 1,0 0 0,-1 1 0,1-1-1,-1 0 1,0 1 0,0 5 0,-1-11-2,1 1 1,0 0-1,0 0 1,0 0-1,0 0 1,0 0-1,0 0 0,0 0 1,0-1-1,1 1 1,-1 0-1,0 0 1,0 0-1,1 0 1,-1 0-1,0-1 1,1 1-1,-1 0 0,1 0 1,-1-1-1,1 1 1,0 0-1,-1-1 1,1 1-1,0-1 1,-1 1-1,1 0 1,1 0-1,0-1 7,0 0 0,-1 0 0,1 0 0,-1 0 0,1 0 0,0-1 0,-1 1 0,1 0 0,-1-1 0,1 0 0,-1 1 0,1-1 1,-1 0-1,3-1 0,53-43 222,-50 38-239,6-5-25,-8 6-40,0 1-1,0 0 1,1 0 0,-1 0 0,1 1 0,0-1-1,1 2 1,-1-1 0,1 1 0,10-4 0,-18 44-513,-7-9 638,6-21 10,0 0-1,0 1 1,0 0-1,1-1 1,0 1-1,1 0 1,0-1-1,1 16 1,-1-23-36,1 1 0,-1 0 0,0 0 1,1 0-1,-1 0 0,1-1 0,0 1 1,-1 0-1,1-1 0,-1 1 0,1 0 1,0-1-1,0 1 0,-1-1 0,1 1 1,0-1-1,0 1 0,0-1 0,0 1 0,-1-1 1,1 0-1,0 0 0,0 1 0,0-1 1,0 0-1,0 0 0,0 0 0,0 0 1,0 0-1,0 0 0,0 0 0,-1-1 1,1 1-1,0 0 0,0 0 0,0-1 1,0 1-1,0 0 0,1-2 0,2 1 129,0-1-1,0 1 1,0-1-1,0 0 0,-1 0 1,1-1-1,5-3 1,-3-2-40,0 0 1,0 0-1,0 0 1,-1-1-1,0 1 1,4-12-1,-7 15-100,0 0 0,0 0 1,-1 0-1,1 0 0,-1 0 0,0 0 0,-1 0 1,1 0-1,-1-1 0,0 1 0,-1 0 0,1 0 1,-3-9-1,3 14-23,0-1 1,0 1 0,-1 0 0,1-1 0,0 1-1,-1 0 1,1-1 0,0 1 0,-1 0-1,1 0 1,0 0 0,-1-1 0,1 1-1,0 0 1,-1 0 0,1 0 0,-1 0-1,1-1 1,0 1 0,-1 0 0,1 0-1,-1 0 1,1 0 0,0 0 0,-1 0-1,1 0 1,-1 0 0,1 0 0,0 1 0,-1-1-1,1 0 1,-1 0 0,1 0 0,0 0-1,-1 1 1,1-1 0,0 0 0,-1 0-1,1 0 1,0 1 0,-1-1 0,1 0-1,0 1 1,-1-1 0,1 0 0,0 1-1,0-1 1,0 0 0,-1 1 0,1 0 0,0-1 4,0 0 0,1 0 0,-1 0 1,0 0-1,0 0 0,1 0 1,-1 0-1,0 0 0,0 0 1,1 0-1,-1 0 0,0 0 1,0 0-1,1 0 0,-1 0 1,0 0-1,0 1 0,0-1 1,1 0-1,-1 0 0,0 0 1,0 0-1,0 1 0,1-1 1,-1 0-1,0 0 0,0 0 1,0 1-1,0-1 0,0 0 1,0 0-1,0 1 0,1-1 1,-1 0-1,0 0 0,0 1 1,0-1-1,0 0 0,0 0 1,0 1-1,0-1 0,0 0 1,0 0-1,0 0 0,0 1 1,-1-1-1,1 0 0,0 0 1,0 1-1,0-1 0,0 0 1,0 0-1,0 1 0,0-1 1,-1 0-1,12-4 24,-1-1 0,0 0 0,0-1-1,9-7 1,41-22-187,-56 34 121,-1-1-1,1 1 1,-1 0 0,1 0-1,-1 0 1,1 1 0,0-1-1,-1 1 1,1 0 0,0 0-1,-1 0 1,1 1 0,0-1-1,-1 1 1,6 1 0,-8 0 15,0-1 1,0 0 0,0 1-1,0-1 1,0 0-1,-1 1 1,1-1 0,0 1-1,-1 0 1,1-1 0,-1 1-1,0-1 1,1 1 0,-1 0-1,0-1 1,0 1 0,0 0-1,0-1 1,0 1-1,-1 1 1,-2 36-115,2-39 143,1 1-1,-1 0 1,1-1 0,0 1 0,0 0-1,-1 0 1,1 0 0,0-1-1,0 1 1,0 0 0,0 0-1,0 0 1,0 0 0,0-1 0,0 1-1,0 0 1,0 0 0,0 0-1,1-1 1,-1 1 0,0 0 0,0 0-1,1-1 1,-1 1 0,2 1-1,14-11 189,5-4-212,-15 10 6,1 0 0,-1 0 0,1 1 0,0 0 0,0 0-1,-1 0 1,1 1 0,0 0 0,0 1 0,1-1 0,12 3 0,-19-2 8,0 1 0,0 0 1,0-1-1,0 1 0,0 0 0,0 0 1,-1 0-1,1 0 0,0 0 0,0 0 1,-1 0-1,1 0 0,-1 0 0,1 0 1,-1 0-1,1 0 0,-1 0 0,0 1 1,1-1-1,-1 0 0,0 0 1,0 0-1,0 1 0,0-1 0,0 1 1,0 42 151,-1-31-57,4-12-597,2-12-14805</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35.794"/>
    </inkml:context>
    <inkml:brush xml:id="br0">
      <inkml:brushProperty name="width" value="0.025" units="cm"/>
      <inkml:brushProperty name="height" value="0.025" units="cm"/>
    </inkml:brush>
  </inkml:definitions>
  <inkml:trace contextRef="#ctx0" brushRef="#br0">54 7 4516,'0'-7'17808,"-9"14"-14106,-6 9-5830,11-10 3769,-1 4-1411,1 0 0,1 0 0,0 1 0,0-1 0,1 1 1,-2 20-1,3-29-212,1 1 0,0-1 0,-1 0 0,1 1 0,1-1 1,-1 0-1,0 1 0,0-1 0,1 0 0,0 0 0,-1 1 1,1-1-1,0 0 0,0 0 0,0 0 0,0 0 0,0 0 0,1 0 1,-1 0-1,0-1 0,1 1 0,0 0 0,-1-1 0,1 1 1,0-1-1,0 1 0,0-1 0,0 0 0,0 0 0,0 0 1,0 0-1,0 0 0,0 0 0,1-1 0,-1 1 0,0-1 1,3 1-1,3-1 20,0 0 0,0 0 0,0-1 0,0 0 0,-1 0 0,1-1 0,0 0 0,-1 0 0,1-1 0,-1 0 0,0 0 0,0-1 0,0 1 0,13-11 0,-7 3 34,0-1 0,0 0 1,-2-1-1,1 0 0,15-26 0,-25 89-611,-3-27 618,0-12-102,0 0 1,1 0-1,1 0 1,2 19-1,-2-28 50,-1 1 0,1-1 0,0 0 0,-1 0 0,1 0 0,0 1 0,0-1 0,1 0 0,-1 0 0,0-1 0,1 1-1,-1 0 1,1 0 0,0-1 0,-1 1 0,1-1 0,0 1 0,0-1 0,0 0 0,0 1 0,0-1 0,0 0 0,0-1 0,1 1 0,-1 0 0,0 0 0,0-1 0,3 1-1,1-1 69,0 0-1,-1 0 0,1-1 1,0 1-1,0-1 0,0-1 0,-1 1 1,1-1-1,-1 0 0,1 0 0,-1 0 1,0-1-1,0 0 0,0 0 1,0 0-1,0-1 0,-1 1 0,1-1 1,-1 0-1,0-1 0,6-8 0,-5 7 3,-1 0 0,1-1-1,-2 0 1,1 1-1,-1-1 1,0-1-1,0 1 1,-1 0 0,0-1-1,0 1 1,-1-1-1,0 1 1,0-1-1,0 0 1,-1 1-1,-2-13 1,2 19-104,0 0 0,0 0 0,0 0 0,0 0 1,-1 0-1,1 0 0,0 0 0,-1 0 0,1 0 0,0 0 0,-1 0 0,1 0 0,-1 1 0,0-1 1,1 0-1,-1 0 0,0 0 0,1 1 0,-1-1 0,0 0 0,0 1 0,1-1 0,-1 1 0,0-1 1,0 1-1,0-1 0,0 1 0,0 0 0,0-1 0,0 1 0,0 0 0,0 0 0,0 0 1,0 0-1,0 0 0,0 0 0,0 0 0,0 0 0,0 0 0,0 0 0,0 0 0,0 1 0,0-1 1,0 0-1,0 1 0,0-1 0,0 1 0,-2 0-61,1 0 0,0 1 0,0-1 0,-1 1 0,1-1 0,0 1 0,0 0 0,1-1 0,-1 1 0,0 0 0,1 0 0,-1 0 0,1 1 0,-1-1 0,1 0 0,0 0 0,0 1 0,-1 2 0,1 16-4145,8-10-3772,9-8 154</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36.185"/>
    </inkml:context>
    <inkml:brush xml:id="br0">
      <inkml:brushProperty name="width" value="0.025" units="cm"/>
      <inkml:brushProperty name="height" value="0.025" units="cm"/>
    </inkml:brush>
  </inkml:definitions>
  <inkml:trace contextRef="#ctx0" brushRef="#br0">164 1 11787,'0'0'7602,"-12"3"-3956,-1 3-2990,-1 0-1,0 1 0,1 0 1,-16 12-1,23-15-421,0 0 0,0 1 0,1 0 0,-1 0-1,1 0 1,0 0 0,1 1 0,0 0-1,-1 0 1,2 0 0,-1 0 0,1 1 0,-3 7-1,6-13-228,0-1-1,0 1 0,0 0 1,1-1-1,-1 1 0,0-1 0,0 1 1,1-1-1,-1 1 0,0 0 1,1-1-1,-1 1 0,0-1 0,1 0 1,-1 1-1,1-1 0,-1 1 1,1-1-1,-1 0 0,1 1 1,-1-1-1,1 0 0,-1 1 0,1-1 1,-1 0-1,1 0 0,0 0 1,-1 1-1,1-1 0,-1 0 1,1 0-1,0 0 0,-1 0 0,1 0 1,-1 0-1,1 0 0,0 0 1,-1 0-1,1-1 0,0 1 1,31-2 112,4-5 96,-15 3-418,-1 0 0,1 2 0,29 0 1,-45 2 195,-1 0 0,0 0 0,1 1 0,-1-1 0,0 1 0,0 0 0,0 1 0,1-1 0,-1 1 0,0-1 0,-1 1 1,1 0-1,0 1 0,0-1 0,-1 1 0,0-1 0,1 1 0,-1 0 0,0 1 0,0-1 0,-1 0 0,3 5 1,-1-8 249,0-8 217,3-27 800,2-39 484,-10 56-2478,2 6-1944,10 23 96,-9-8 1733,0-1 0,1 0 0,-1 1 0,1-1 1,0 0-1,0-1 0,-1 1 0,1 0 0,0-1 1,0 1-1,1-1 0,-1 0 0,0 0 0,0-1 1,5 2-1,16-1-8331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0:17.273"/>
    </inkml:context>
    <inkml:brush xml:id="br0">
      <inkml:brushProperty name="width" value="0.025" units="cm"/>
      <inkml:brushProperty name="height" value="0.025" units="cm"/>
    </inkml:brush>
  </inkml:definitions>
  <inkml:trace contextRef="#ctx0" brushRef="#br0">0 0 5701,'0'0'16715,"1"12"-15274,-1 274 1752,10-247-3128,-4-21-2477,-3 0-7584</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36.605"/>
    </inkml:context>
    <inkml:brush xml:id="br0">
      <inkml:brushProperty name="width" value="0.025" units="cm"/>
      <inkml:brushProperty name="height" value="0.025" units="cm"/>
    </inkml:brush>
  </inkml:definitions>
  <inkml:trace contextRef="#ctx0" brushRef="#br0">186 138 15375,'0'0'12331,"-9"-2"-10452,4 1-1802,-1 0-1,1 0 1,-1 0-1,1 0 1,-1 1-1,1 0 0,-1 0 1,1 1-1,-1-1 1,1 1-1,-1 1 1,1-1-1,0 1 0,-1 0 1,1 0-1,0 0 1,0 1-1,1-1 1,-1 1-1,0 0 0,-6 7 1,6-6-81,0 1 1,0 1-1,1-1 1,-1 1-1,1-1 1,0 1-1,1 0 0,0 1 1,0-1-1,0 1 1,0-1-1,1 1 1,0 0-1,-1 11 1,3-17 1,0 0 0,1 0 0,-1 0 0,0 0 0,0 0 1,1 0-1,-1 0 0,1 0 0,-1 0 0,1 0 0,-1 0 1,1-1-1,0 1 0,0 0 0,-1 0 0,1-1 0,0 1 1,0 0-1,0-1 0,-1 1 0,1 0 0,0-1 0,0 1 1,0-1-1,0 0 0,0 1 0,0-1 0,0 0 0,0 0 1,1 1-1,-1-1 0,0 0 0,0 0 0,0 0 0,0 0 1,0-1-1,0 1 0,0 0 0,2-1 0,4 0-5,0 0-1,0 0 1,-1 0 0,1-1-1,9-4 1,-3-1-35,0 0 1,-1-1-1,0 0 0,0-1 0,-1-1 0,0 0 1,0 0-1,-1-1 0,15-22 0,-5 3 55,-1 0 0,28-64 0,-46 93-36,1-5-262,-3 10 111,-42 106 469,39-96-73,1-1 0,0 0 0,1 1 0,1 0 0,0-1-1,2 27 1,-1-37-267,0 0 1,1-1-1,-1 1 0,1 0 0,0 0 0,0-1 0,0 1 0,0-1 0,0 1 0,1-1 1,-1 1-1,1-1 0,-1 0 0,1 1 0,0-1 0,0 0 0,0 0 0,0-1 0,0 1 1,1 0-1,-1-1 0,1 1 0,-1-1 0,1 0 0,-1 0 0,1 0 0,-1 0 0,1 0 1,0 0-1,0-1 0,0 1 0,-1-1 0,1 0 0,0 0 0,0 0 0,0 0 0,-1-1 1,7 0-1,28-10-5550,2-13-6299</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37.400"/>
    </inkml:context>
    <inkml:brush xml:id="br0">
      <inkml:brushProperty name="width" value="0.025" units="cm"/>
      <inkml:brushProperty name="height" value="0.025" units="cm"/>
    </inkml:brush>
  </inkml:definitions>
  <inkml:trace contextRef="#ctx0" brushRef="#br0">180 0 7783,'0'0'19192,"-5"9"-17697,-11 21-1084,2 1 0,1 0 0,1 1 0,1 0 0,3 1 0,0 0 0,2 0 0,1 1 0,0 49 0,5-81-414,0-1-1,0 0 0,1 1 1,-1-1-1,0 0 0,1 1 1,-1-1-1,0 0 0,1 1 1,-1-1-1,1 0 0,0 0 1,-1 0-1,1 1 0,0-1 1,0 0-1,0 0 0,0 0 1,0 0-1,0-1 1,2 3-1,-3-3-34,1 0-1,0 0 1,-1 0 0,1 0 0,-1 0 0,1 0-1,-1 0 1,1 0 0,-1 0 0,1 0-1,-1 0 1,1-1 0,-1 1 0,1 0 0,-1 0-1,1 0 1,-1-1 0,1 1 0,-1 0 0,1-1-1,-1 1 1,1 0 0,-1-1 0,0 1-1,1 0 1,-1-1 0,0 1 0,1-1 0,-1 1-1,0-1 1,1 1 0,-1-1 0,0 1-1,0-1 1,0 1 0,0-1 0,1 1 0,-1-1-1,0 1 1,0-1 0,0 1 0,0-1-1,0 0 1,0 1 0,0-1 0,0 1 0,-1-1-1,1 1 1,0-1 0,0-13-1076,-1 0-1,0 0 1,-1 1 0,0-1-1,-1 1 1,-1 0 0,0 0-1,0 0 1,-2 0 0,-8-17 0,-16-18 261,-5 3 3692,46 50 529,22 3-2465,-12-2-295,9 2-543,0-1 0,0-1-1,47 2 1,-19-8-3489,-5-8-4264,-7-10-606,-26 3 7658,-12-4 6897,-15 17 63,-10 8-4955,8 2-888,1 0 0,0 0 1,0 1-1,1 0 0,0 0 0,0 0 1,1 1-1,1 0 0,0 1 1,0-1-1,1 1 0,0 0 1,0 0-1,2 0 0,-1 0 0,1 1 1,1-1-1,0 16 0,1-26-455,0 0-1,0 0 1,0 0-1,1 1 1,-1-1-1,0 0 1,1 0-1,-1 0 1,1 0-1,-1 0 0,1 0 1,0 0-1,-1 0 1,1 0-1,0 0 1,0 0-1,0 0 1,0 0-1,-1 0 1,1-1-1,0 1 1,0 0-1,1-1 1,0 1-1,1 1 45,0-1-1,1-1 1,-1 1-1,0 0 1,0-1 0,1 1-1,-1-1 1,7-1-1,-1 1 52,-1-2 0,1 1 0,0-1 0,-1 0-1,1-1 1,10-5 0,-5 0 106,1-1 1,-2 0-1,1 0 1,19-20-1,-30 26-181,1 0 0,-1-1 0,0 1-1,0-1 1,0 1 0,-1-1 0,1 0 0,-1 0 0,0 0 0,0 0 0,0 0-1,-1-1 1,1 1 0,-1 0 0,0-1 0,-1 1 0,1-1 0,-1 1-1,1-1 1,-1 0 0,-1-6 0,0 9-151,0 0 0,0 0-1,0 0 1,-1 0 0,1 0 0,0 1 0,-1-1 0,1 0-1,-1 1 1,1 0 0,-1-1 0,0 1 0,1 0 0,-1 0-1,0 0 1,0 0 0,0 0 0,0 0 0,0 0 0,0 1-1,0-1 1,0 1 0,0-1 0,-3 1 0,-58-4-7444,54 4 5539</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38.243"/>
    </inkml:context>
    <inkml:brush xml:id="br0">
      <inkml:brushProperty name="width" value="0.025" units="cm"/>
      <inkml:brushProperty name="height" value="0.025" units="cm"/>
    </inkml:brush>
  </inkml:definitions>
  <inkml:trace contextRef="#ctx0" brushRef="#br0">95 0 11243,'0'0'13292,"0"15"-12299,-9 46 218,-2 0 0,-30 95 0,33-129-984,4-15-68,-1 6 140,0 0 0,1 0 0,1 1 0,-1 18 1,22-56 735,-9-5-997,0 0-1,-2-1 0,-1 0 1,-1 0-1,0 0 1,-2-1-1,-2 1 0,-1-46 1,-1 56-237,-2 19-176,1 24 89,3-24 287,0 0 0,0 0-1,0 1 1,1-1 0,0 0-1,0 0 1,0-1 0,0 1 0,0 0-1,1-1 1,-1 1 0,1-1-1,0 0 1,0 0 0,1 0-1,-1 0 1,1 0 0,-1-1 0,1 0-1,0 1 1,0-1 0,0-1-1,0 1 1,0-1 0,0 1-1,0-1 1,8 1 0,-3 0 35,0-1 0,0 0 1,0 0-1,0-1 0,0 0 0,0-1 1,0 0-1,0 0 0,0-1 1,0 0-1,0-1 0,14-6 0,-15 6-4,0-2-1,0 1 0,0-1 1,-1 0-1,0-1 0,0 0 1,-1 0-1,1 0 0,-1-1 1,0 0-1,-1 0 0,0 0 1,0-1-1,-1 0 0,0 0 1,0 0-1,-1 0 0,0-1 1,0 1-1,-1-1 0,0 0 1,1-15-1,-3 23-31,1 1 0,-1-1 0,0 1 0,0 0 0,0-1 0,0 1 0,0-1 0,0 1 0,0 0 0,0-1 0,-1 1 0,1 0 0,0-1 0,0 1 0,0 0 0,0-1 0,0 1 0,-1 0 0,1-1 0,0 1 0,0 0 0,0-1 0,-1 1 0,1 0 0,0-1 0,-1 1 0,1 0 0,0 0 0,-1 0 0,1-1 0,0 1 0,-1 0 0,1 0 0,-1 0 0,-13 5 0,-11 19 0,16-7 0,0 1 0,1-1 0,-10 36 0,15-44 0,1 0 0,0 0 0,0 1 0,1-1 0,0 1 0,1-1 0,0 1 0,1-1 0,0 1 0,2 8 0,-2-15 0,1 0 0,-1 0 0,1 0 0,0-1 0,0 1 0,0-1 0,0 0 0,0 1 0,0-1 0,1 0 0,-1 0 0,1 0 0,-1-1 0,1 1 0,0-1 0,0 1 0,-1-1 0,1 0 0,0 0 0,0 0 0,0 0 0,1-1 0,-1 1 0,0-1 0,0 0 0,0 0 0,0 0 0,0 0 0,4-1 0,2 0 0,1 1 0,0-2 0,-1 1 0,1-1 0,-1-1 0,1 0 0,-1 0 0,12-6 0,-11 3 0,1-1 0,-1 0 0,15-14 0,-23 18 0,1 1 0,0-1 0,-1 0 0,0 0 0,1 0 0,-1 0 0,-1 0 0,1-1 0,0 1 0,-1 0 0,1-1 0,-1 0 0,0 1 0,0-1 0,-1 1 0,1-5 0,-1 7 0,0 1 0,0-1 0,-1 1 0,1-1 0,0 1 0,0-1 0,-1 1 0,1 0 0,0-1 0,0 1 0,-1-1 0,1 1 0,-1 0 0,1-1 0,0 1 0,-1 0 0,1 0 0,-1-1 0,1 1 0,-1 0 0,1 0 0,-1 0 0,1 0 0,0-1 0,-1 1 0,1 0 0,-1 0 0,1 0 0,-1 0 0,1 0 0,-1 0 0,1 0 0,-1 0 0,1 0 0,-1 1 0,1-1 0,-1 0 0,1 0 0,-1 0 0,1 1 0,-1-1 0,1 0 0,0 0 0,-1 1 0,1-1 0,-1 0 0,1 1 0,-1 0 0,-23 14 0,19-10 0,1 0 0,-1 0 0,1 0 0,0 1 0,1 0 0,-1 0 0,1 0 0,1 0 0,-1 1 0,1-1 0,0 0 0,0 1 0,1 0 0,0 0 0,0-1 0,0 13 0,2-17-40,0 0 1,0-1-1,0 1 1,1 0-1,-1-1 1,0 1-1,1 0 1,-1-1-1,1 0 1,0 1-1,-1-1 0,1 0 1,0 0-1,0 0 1,0 0-1,0 0 1,0 0-1,0-1 1,0 1-1,0 0 1,0-1-1,0 0 0,0 1 1,0-1-1,0 0 1,4-1-1,58-1-3910,-15-8-2883</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38.924"/>
    </inkml:context>
    <inkml:brush xml:id="br0">
      <inkml:brushProperty name="width" value="0.025" units="cm"/>
      <inkml:brushProperty name="height" value="0.025" units="cm"/>
    </inkml:brush>
  </inkml:definitions>
  <inkml:trace contextRef="#ctx0" brushRef="#br0">71 1 4901,'0'0'24722,"-1"11"-23276,-6 16-849,-18 48-1,12-40-343,-12 52-1,47-120-252,-12 0 0,-1-1 0,6-66 0,-15 102 0,0 6 0,0 0 0,0 0 0,1 0 0,0-1 0,0 1 0,4 11 0,-4-17 0,0 0 0,0 1 0,1-1 0,-1 0 0,1 0 0,-1 0 0,1-1 0,-1 1 0,1 0 0,0 0 0,0-1 0,0 1 0,0-1 0,0 0 0,0 0 0,1 0 0,-1 0 0,0 0 0,0 0 0,1 0 0,-1-1 0,1 1 0,-1-1 0,1 0 0,3 0 0,2 1 0,0-1 0,0-1 0,0 1 0,1-1 0,-1-1 0,0 0 0,0 0 0,0 0 0,-1-1 0,1 0 0,-1-1 0,1 0 0,-1 0 0,0 0 0,0-1 0,-1 0 0,0 0 0,0-1 0,0 0 0,0 0 0,-1 0 0,0-1 0,0 0 0,-1 0 0,0 0 0,0 0 0,0 0 0,-1-1 0,2-9 0,-20 66 0,10-36 0,1-1 0,0 1 0,0 0 0,1 0 0,1 0 0,0 1 0,1-1 0,1 0 0,0 1 0,2 14 0,-1-25 1,-1-1 0,1 0 0,0 0 0,0 0 0,0 0 0,0-1 0,0 1 0,0 0 0,1 0 0,-1-1 0,1 1 0,-1-1 0,1 1 0,-1-1 0,1 1 0,0-1 0,0 0 0,0 0 0,0 0 0,0 0 0,0 0 0,0-1 0,0 1 0,0 0 0,0-1 0,0 0 0,0 1 0,0-1 0,0 0 0,1 0 0,-1 0 0,0-1 0,0 1 0,0 0 0,0-1 0,4 0 0,-2 0-12,1 0 0,-1-1 0,0 1 0,1-1 0,-1 0 0,0 0 0,0 0 0,0 0 0,0-1 0,0 1 0,-1-1 0,1 0 0,-1-1 1,0 1-1,0 0 0,5-8 0,-6 5-794,0 0 0,0-1 0,0 1 0,-1-1 0,0 0 0,0 0 0,-1 1 0,0-1 0,-1-7 0,1 0-1897,0-27-6000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39.284"/>
    </inkml:context>
    <inkml:brush xml:id="br0">
      <inkml:brushProperty name="width" value="0.025" units="cm"/>
      <inkml:brushProperty name="height" value="0.025" units="cm"/>
    </inkml:brush>
  </inkml:definitions>
  <inkml:trace contextRef="#ctx0" brushRef="#br0">10 1 10154,'0'0'10986,"-10"62"-9705,26-43-672,10-1-385,6-4-192,5-3-1249,1-5-2403,3-6-2145,-4 0-2050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39.993"/>
    </inkml:context>
    <inkml:brush xml:id="br0">
      <inkml:brushProperty name="width" value="0.025" units="cm"/>
      <inkml:brushProperty name="height" value="0.025" units="cm"/>
    </inkml:brush>
  </inkml:definitions>
  <inkml:trace contextRef="#ctx0" brushRef="#br0">202 215 7783,'0'0'8942,"-10"1"-6417,3 0-2235,-1 1 0,1 1 0,-1-1 0,1 1 0,0 0 0,0 1 0,0-1 0,1 1 0,-1 1 0,1-1 0,0 1 0,0 1 0,1-1 0,-1 1 0,1-1 0,1 2-1,-1-1 1,-6 12 0,4-7 99,1 1 0,-1-1-1,2 1 1,-8 23 0,12-31-323,0-1 1,0 1-1,0 0 1,1 0 0,-1 0-1,1 0 1,0-1-1,0 1 1,0 0 0,0 0-1,1 0 1,0 0-1,-1-1 1,2 1 0,-1 0-1,0-1 1,1 1-1,-1-1 1,1 1 0,4 5-1,27 27-323,-10-11-910,38 53 1,-55-68 982,0 0 1,-1 0-1,0 0 1,0 1-1,-2 0 1,1 0-1,-1 0 1,-1 0-1,3 20 1,-5-23 209,1 1 0,-1 0 0,0 0 1,-1 0-1,0 0 0,0 0 0,-1 0 1,0-1-1,-1 1 0,0-1 0,0 0 1,-8 15-1,7-19 226,1 0 0,-1 1-1,1-1 1,-1-1 0,-1 1 0,1 0 0,0-1 0,-1 0 0,0 0 0,1 0 0,-1-1 0,0 0 0,0 0-1,-1 0 1,1 0 0,0-1 0,-1 0 0,1 0 0,-1 0 0,1-1 0,-10 0 0,12 0-199,0 0 0,0-1 0,1 1 0,-1-1 0,0 0 0,0 0 1,1 0-1,-1 0 0,1 0 0,-1 0 0,1 0 0,0-1 0,-1 0 0,1 1 1,0-1-1,0 0 0,0 0 0,0 0 0,0 0 0,1 0 0,-1-1 1,1 1-1,-1 0 0,1-1 0,0 1 0,0-1 0,0 0 0,0 1 0,0-1 1,1 0-1,-1 1 0,1-1 0,0 0 0,-1 0 0,2-4 0,-2-3-342,1 0 0,1 0 0,0-1 0,0 1 0,1 0 0,0 0 0,1 0 0,6-17 0,17-20-1487,2 2 0,2 2 1,55-64-1,-15 20 572,-28 33 1274,-2-1-1,-2-3 1,59-120-1,-87 138 1257,-15 30 344,-14 17-732,3 7-562,0 1-1,1 1 0,1 1 0,1 0 0,1 0 0,0 1 0,1 1 1,1 0-1,0 1 0,-11 35 0,20-50-329,-1-1 0,1 1 0,0-1 0,0 1 1,0 0-1,1-1 0,-1 1 0,1 0 0,0-1 0,2 10 0,-1-12-37,0 0-1,-1-1 1,1 1-1,1-1 1,-1 1-1,0-1 1,0 0-1,0 1 1,1-1 0,-1 0-1,1 0 1,-1 0-1,1 0 1,-1 0-1,1 0 1,0 0-1,-1 0 1,1-1-1,0 1 1,-1-1 0,1 1-1,0-1 1,0 0-1,0 0 1,0 0-1,-1 0 1,1 0-1,0 0 1,2 0-1,8-2-376,-1 1-1,0-2 0,1 1 1,-1-2-1,0 1 1,-1-1-1,1-1 0,-1 0 1,1-1-1,11-8 0,-20 13 271,-2 0 80,1 1-1,-1-1 0,0 1 1,1 0-1,-1 0 1,0-1-1,1 1 1,-1 0-1,1 0 0,-1-1 1,0 1-1,1 0 1,-1 0-1,1 0 0,-1 0 1,1 0-1,-1-1 1,1 1-1,-1 0 1,1 0-1,-1 0 0,0 0 1,1 0-1,-1 1 1,1-1-1,-1 0 1,1 0-1,-1 0 0,1 0 1,-1 0-1,0 1 1,1-1-1,-1 0 0,1 0 1,-1 1-1,0-1 1,1 0-1,-1 0 1,0 1-1,1-1 0,-1 0 1,0 1-1,1-1 1,-1 1-1,0-1 1,0 0-1,0 1 0,1-1 1,-1 1-1,0-1 1,0 1-1,1 35 169,-2-33-87,1-1 0,-1 1 0,1 0 1,0-1-1,-1 1 0,1-1 0,1 1 0,-1 0 1,0-1-1,1 1 0,-1-1 0,1 1 0,0-1 1,0 1-1,0-1 0,0 1 0,0-1 0,2 4 1,2-5 56,-1 0 1,1-1 0,-1 1 0,1-1 0,-1 0-1,1 0 1,0 0 0,-1 0 0,1-1 0,-1 0 0,1 0-1,-1 0 1,0-1 0,1 1 0,-1-1 0,0 0-1,0 0 1,0-1 0,0 1 0,5-5 0,12-9 11,0-1-1,21-21 1,-37 33-48,14-15-12,0 0 1,-2-1 0,29-45 0,-39 55-104,0-1 1,-1 1 0,-1-2-1,0 1 1,0 0 0,-1-1-1,-1 0 1,0 0 0,-1 0-1,1-14 1,-6 25-41,-5 9 98,-4 9 86,0 5 36,2 0-1,0 1 0,1 0 1,1 1-1,2 0 0,0 0 1,1 0-1,1 0 0,2 1 1,0 0-1,1 0 0,2-1 1,3 25-1,-2-40-126,0-1 0,0 1-1,1-1 1,0 0 0,1 0-1,-1 0 1,6 7 0,-7-11-24,0 0-1,0-1 1,0 1 0,0 0 0,0-1-1,0 0 1,1 1 0,-1-1-1,1 0 1,0 0 0,0-1-1,-1 1 1,1-1 0,0 1 0,0-1-1,1 0 1,-1 0 0,0 0-1,4 0 1,-7-4-38,0 1-1,0-1 1,-1 0-1,1 0 1,-1 0-1,0 0 1,0 1-1,0-1 1,0 0-1,0 1 1,-4-6-1,-33-52-478,21 38 612,2-1 1,1 0-1,1-2 0,1 1 0,1-1 1,-14-50-1,25 74-95,0 1 0,0-1 1,-1 1-1,1-1 0,0 1 0,0-1 1,0 1-1,0-1 0,0 1 1,0-1-1,0 1 0,1-1 0,-1 1 1,0-1-1,0 1 0,0-1 0,0 1 1,1-1-1,-1 1 0,0 0 1,0-1-1,1 1 0,-1-1 0,0 1 1,1 0-1,-1-1 0,0 1 0,1 0 1,-1-1-1,1 1 0,-1 0 1,0 0-1,1-1 0,-1 1 0,1 0 1,0 0-1,20-1-134,-13 1 117,38 2-551,62 11 1,-3 1-3369,-11-9-2116</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04.973"/>
    </inkml:context>
    <inkml:brush xml:id="br0">
      <inkml:brushProperty name="width" value="0.025" units="cm"/>
      <inkml:brushProperty name="height" value="0.025" units="cm"/>
    </inkml:brush>
  </inkml:definitions>
  <inkml:trace contextRef="#ctx0" brushRef="#br0">1 18 12748,'0'0'10629,"13"-2"-9268,10-1-834,96-8 2147,-103 10-2397,0 1 0,0 0 0,0 1 0,0 1 0,24 6 0,-36-7-242,0 0 0,0 1 0,0-1 0,0 1 0,0 0 0,-1 0 1,1 0-1,-1 1 0,0-1 0,0 1 0,1 0 0,-2 0 0,1 0 0,0 0 0,-1 0 0,1 1 0,-1-1 0,0 1 0,0-1 0,0 1 0,-1 0 0,1 0 0,-1 0 0,0 0 0,0 0 0,0 0 0,-1 0 0,0 0 0,1 1 0,-1-1 0,-1 0 0,1 0 0,-1 0 0,1 0 0,-1 0 0,-2 6 0,-2 6 63,0-1-1,-1 0 1,-1 0-1,0-1 0,-1 1 1,0-2-1,-1 1 1,-12 13-1,-158 162 896,177-187-993,1 0 0,-1 0 0,1 0 0,-1 0 0,1 0 0,0 0 0,-1 0 0,1 1 0,0-1 0,1 0 0,-1 1 0,0-1 0,1 1 0,-1-1 0,1 4 0,0-4 0,1-1 0,-1 0 0,1 0 0,-1 0 0,1 0 0,-1 0 0,1 0 0,0 0 0,0 0 0,-1-1 0,1 1 0,0 0 0,0 0 0,0-1 0,0 1 0,0 0 0,0-1 0,0 1 0,0-1 0,0 1 0,0-1 0,0 0 0,0 1 0,0-1 0,1 0 0,-1 0 0,0 0 0,0 1 0,0-2 0,0 1 0,1 0 0,1 0 0,17 0-492,0-1 1,0-1-1,30-7 1,-27 3-871,-1-1 0,0 0 0,0-2 0,0-1 0,22-14 0,-3-2-8487</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05.332"/>
    </inkml:context>
    <inkml:brush xml:id="br0">
      <inkml:brushProperty name="width" value="0.025" units="cm"/>
      <inkml:brushProperty name="height" value="0.025" units="cm"/>
    </inkml:brush>
  </inkml:definitions>
  <inkml:trace contextRef="#ctx0" brushRef="#br0">197 0 6278,'0'0'19304,"13"8"-17932,3 2-934,0 1 0,0 0 0,15 16 0,-25-21-297,1 1 0,-1 0 0,-1 0 0,1 0 0,-1 1 0,0 0 1,-1 0-1,0 0 0,0 0 0,5 18 0,-6-6 15,0 0 0,-2 0 1,0 1-1,-1-1 0,-1 1 0,-1-1 0,-1 0 1,-1 0-1,0 0 0,-2 0 0,0-1 0,-1 0 1,-10 19-1,-17 30-280,-3-2-1,-50 66 1,82-123 50,0-3-16,-24 37-2844,-40 46 1,28-49-3954</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08.563"/>
    </inkml:context>
    <inkml:brush xml:id="br0">
      <inkml:brushProperty name="width" value="0.025" units="cm"/>
      <inkml:brushProperty name="height" value="0.025" units="cm"/>
    </inkml:brush>
  </inkml:definitions>
  <inkml:trace contextRef="#ctx0" brushRef="#br0">90 1 7911,'7'-1'8900,"-3"8"-3550,-7 20-1753,-12 29-2252,-2-6-426,-25 83 479,39-116-2368,-1 1 0,2 0-1,0 20 1,-3-57-5831,-2-5 619</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08.964"/>
    </inkml:context>
    <inkml:brush xml:id="br0">
      <inkml:brushProperty name="width" value="0.025" units="cm"/>
      <inkml:brushProperty name="height" value="0.025" units="cm"/>
    </inkml:brush>
  </inkml:definitions>
  <inkml:trace contextRef="#ctx0" brushRef="#br0">0 44 18289,'0'0'6182,"66"-2"-4484,-21-1-33,6-2-960,7-1-513,-3-1-160,0 2-480,-8-1-2243,-9 1-1985,-9 1-3204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3:03.755"/>
    </inkml:context>
    <inkml:brush xml:id="br0">
      <inkml:brushProperty name="width" value="0.025" units="cm"/>
      <inkml:brushProperty name="height" value="0.025" units="cm"/>
      <inkml:brushProperty name="color" value="#E71224"/>
    </inkml:brush>
  </inkml:definitions>
  <inkml:trace contextRef="#ctx0" brushRef="#br0">8145 225 4869,'0'0'5189,"2"-8"-4362,1-2-465,-2 6-134,0 0 1,0 0-1,0 0 1,0 0-1,-1 0 1,1 0-1,-1 0 1,-1-5-1,1 8-87,-1-1 0,1 1-1,-1-1 1,0 1 0,0-1-1,0 1 1,0-1 0,0 1-1,0 0 1,0 0 0,0 0-1,0-1 1,-1 1 0,1 0-1,0 0 1,-1 1 0,1-1-1,-1 0 1,1 0 0,-1 1 0,1-1-1,-1 1 1,0-1 0,1 1-1,-4-1 1,-48-7 942,45 8-907,-312-20 1028,65 6 197,-540-18-296,283 17-918,-835-5 851,1220 20-1072,-892 18 615,-123-5 88,-115 6-467,972-2 166,-373 71 0,614-79-350,1 1-1,-58 22 1,91-28-40,0 0 1,0 0-1,1 1 0,-1 1 1,1-1-1,0 1 0,1 1 1,-1 0-1,1 0 0,1 0 1,-1 1-1,1 0 1,1 1-1,-1 0 0,-7 15 1,11-18 8,1 0 0,0 1 0,0-1 0,0 0 1,1 1-1,0-1 0,1 0 0,-1 1 0,1-1 1,0 1-1,1-1 0,0 1 0,0-1 0,0 1 1,3 7-1,0-5 10,0 1-1,0-1 1,1 0 0,1 0 0,0-1-1,0 0 1,0 0 0,14 13 0,6 1 16,0-1 1,2-2 0,0 0-1,56 26 1,16 0 31,2-4 0,2-5 1,152 33-1,334 31 25,430 11 2,-725-83-59,2246 80 190,-1705-152-172,-3-52 10,-589 66-38,14 0 4,253-34 32,-10-35 1,-417 77-18,143-58 0,-197 67 1,0-2 0,-2 0 0,0-2 0,-1-1 1,-1-1-1,0-2 0,44-46 0,-63 60-14,-1 0 0,0-1-1,0 0 1,-1 0 0,0 0 0,0-1 0,-1 0-1,0 0 1,0 0 0,-1 0 0,-1-1 0,1 1-1,-1-1 1,-1 1 0,0-1 0,0 0 0,-1 0-1,0 1 1,-1-1 0,0 0 0,-1 0 0,0 1-1,0-1 1,-1 1 0,0 0 0,-1 0 0,0 0-1,0 0 1,-1 0 0,0 1 0,0 0 0,-1 0-1,0 0 1,-1 1 0,0 0 0,-13-11 0,-8-4-21,0 2 0,-1 1 0,-1 1 0,-1 1 0,-1 2 0,0 1 0,-1 2 0,0 1 0,-57-11 0,-18 3-377,-194-7 1,-100 13-6990,186 6-2701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0:17.629"/>
    </inkml:context>
    <inkml:brush xml:id="br0">
      <inkml:brushProperty name="width" value="0.025" units="cm"/>
      <inkml:brushProperty name="height" value="0.025" units="cm"/>
    </inkml:brush>
  </inkml:definitions>
  <inkml:trace contextRef="#ctx0" brushRef="#br0">0 35 1890,'0'0'19250,"69"-17"-17937,-18 15-192,8 0-480,5 1-449,3 1-128,0 0-160,-6 0-2210,-7-3-2915,-5-7-10442</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09.293"/>
    </inkml:context>
    <inkml:brush xml:id="br0">
      <inkml:brushProperty name="width" value="0.025" units="cm"/>
      <inkml:brushProperty name="height" value="0.025" units="cm"/>
    </inkml:brush>
  </inkml:definitions>
  <inkml:trace contextRef="#ctx0" brushRef="#br0">105 0 7335,'0'0'19079,"-4"12"-18203,-28 83 904,16-56-1249,3 0 0,1 1 1,2 1-1,-6 47 0,15-87-518,1 0-1,0 0 1,0 0-1,0 0 1,0 1-1,0-1 1,0 0-1,0 0 1,0 0-1,0 0 1,1 0-1,-1 0 1,0 0 0,1 0-1,-1 0 1,0 0-1,1 0 1,0 0-1,-1 0 1,1 0-1,-1 0 1,1 0-1,0-1 1,0 1-1,-1 0 1,1 0 0,0-1-1,0 1 1,1 0-1,0 0 16,0-1-1,0 0 1,1 0-1,-1 0 1,0 0 0,0 0-1,0 0 1,0-1-1,0 1 1,0-1-1,0 1 1,0-1-1,4-1 1,6-4 24,-1 0-1,0 0 1,-1-1-1,12-10 1,-8 4-123,-10 9 51,0 1 1,0-1-1,1 0 0,-1 1 1,1 0-1,6-3 0,-10 50-385,-1-26 432,-1-12 12,1 0 0,0 0 0,0 0-1,1 0 1,-1 0 0,1 0 0,1 0 0,1 7 0,-2-12-31,-1 0 1,1 0 0,0 0-1,-1 0 1,1-1-1,0 1 1,-1 0-1,1 0 1,0-1 0,0 1-1,0 0 1,0-1-1,0 1 1,0-1 0,0 1-1,0-1 1,0 1-1,0-1 1,0 0 0,1 1-1,1-1-1,1 0 0,-1 0 0,0-1 0,0 1 1,0 0-1,0-1 0,0 0 0,1 0 0,-1 0 0,3-2 0,7-5-7,-1 0 0,0-1 0,0-1 0,-1 0 0,0 0 0,0-1 0,-2-1 0,1 1 0,9-18 0,-43 86 0,18-38 0,3-12-5,1 1-1,0-1 1,0 1 0,1-1-1,0 1 1,1 9 0,3-13-2597,4-5-3882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09.663"/>
    </inkml:context>
    <inkml:brush xml:id="br0">
      <inkml:brushProperty name="width" value="0.025" units="cm"/>
      <inkml:brushProperty name="height" value="0.025" units="cm"/>
    </inkml:brush>
  </inkml:definitions>
  <inkml:trace contextRef="#ctx0" brushRef="#br0">0 0 17809,'0'0'13036,"29"48"-22004,-16-44 2369,-3 0-3618</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10.006"/>
    </inkml:context>
    <inkml:brush xml:id="br0">
      <inkml:brushProperty name="width" value="0.025" units="cm"/>
      <inkml:brushProperty name="height" value="0.025" units="cm"/>
    </inkml:brush>
  </inkml:definitions>
  <inkml:trace contextRef="#ctx0" brushRef="#br0">143 0 12268,'0'0'5552,"-11"8"-1549,-121 68 6455,216-70-11584,-74-5 849,0 0 0,1 1-1,-1 0 1,0 1 0,0 0 0,0 1 0,-1 0 0,18 10-1,-24-13 314,-1 0-1,1 1 1,0 0 0,-1-1-1,1 1 1,-1 0-1,1 0 1,-1 0-1,0 1 1,0-1-1,0 0 1,0 1-1,0 0 1,-1-1-1,1 1 1,-1 0-1,0 0 1,0 0-1,0 0 1,0 0-1,0 0 1,-1 0 0,1 0-1,-1 0 1,0 0-1,0 0 1,0 0-1,0 0 1,0 0-1,-1 0 1,1 1-1,-1-1 1,-1 4-1,-1-3 58,0 0-1,0 0 0,0 0 0,0 0 1,-1-1-1,1 1 0,-1-1 1,0 0-1,0 0 0,0 0 1,0-1-1,-1 1 0,1-1 1,-1 0-1,0 0 0,1-1 1,-11 3-1,-1 0 217,-1-1 0,0-1 1,-32 1-1,48-3-378,0 0 1,0 0-1,0 0 0,1 0 1,-1 0-1,0 0 1,0-1-1,0 1 0,1 0 1,-1-1-1,0 1 0,1 0 1,-1-1-1,0 1 0,1-1 1,-1 1-1,0-1 1,1 1-1,-1-1 0,1 1 1,-1-1-1,1 0 0,-1 1 1,1-1-1,-1 0 0,1 0 1,0 1-1,0-1 1,-1 0-1,1 0 0,0 1 1,0-1-1,0 0 0,-1-1 1,1 0-809,0-1 1,0 1-1,0-1 1,1 1-1,-1-1 1,0 1-1,1 0 1,-1-1 0,1 1-1,2-4 1,8-10-17382</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10.738"/>
    </inkml:context>
    <inkml:brush xml:id="br0">
      <inkml:brushProperty name="width" value="0.025" units="cm"/>
      <inkml:brushProperty name="height" value="0.025" units="cm"/>
    </inkml:brush>
  </inkml:definitions>
  <inkml:trace contextRef="#ctx0" brushRef="#br0">234 53 5830,'0'0'11039,"5"-8"-7702,14-25 85,-19 33-3314,0-1-1,0 1 1,0-1 0,0 1 0,0-1 0,0 1-1,0 0 1,0-1 0,0 1 0,-1-1 0,1 1-1,0 0 1,0-1 0,0 1 0,0-1 0,-1 1-1,1 0 1,0-1 0,0 1 0,-1 0 0,1-1 0,0 1-1,-1 0 1,1-1 0,0 1 0,-1 0 0,1 0-1,0-1 1,-1 1 0,1 0 0,-1 0 0,1 0-1,-1 0 1,1 0 0,0 0 0,-1-1 0,1 1 0,-1 0-1,1 0 1,-1 0 0,1 0 0,0 0 0,-1 1-1,1-1 1,-2 0 0,-25 0 818,23 0-587,-13 2-208,0 0 0,0 1 0,0 1 0,0 1 0,1 0 0,0 1 0,0 1 1,1 0-1,-1 1 0,-24 19 0,39-27-133,1 0 0,-1 0 0,1 0 1,-1 0-1,1 1 0,0-1 0,-1 0 0,1 0 1,-1 1-1,1-1 0,0 0 0,-1 1 1,1-1-1,0 0 0,-1 1 0,1-1 1,0 1-1,0-1 0,-1 0 0,1 1 0,0-1 1,0 1-1,0-1 0,0 1 0,0-1 1,-1 1-1,1-1 0,0 1 0,0-1 1,0 1-1,0-1 0,0 0 0,0 1 1,1-1-1,-1 1 0,0-1 0,0 1 0,0-1 1,0 1-1,0-1 0,1 1 0,-1-1 1,0 0-1,1 1 0,-1-1 0,0 0 1,0 1-1,1-1 0,-1 0 0,1 1 0,-1-1 1,0 0-1,1 1 0,-1-1 0,1 0 1,-1 0-1,0 0 0,1 1 0,-1-1 1,1 0-1,-1 0 0,1 0 0,-1 0 0,1 0 1,-1 0-1,1 0 0,47 10-222,-31-8 134,1 3-83,0 0-1,1 1 1,-2 1-1,25 13 0,-39-19 155,0 1-1,0 0 1,1 1 0,-2-1-1,1 1 1,0-1-1,0 1 1,-1 0-1,0 0 1,1 0-1,-1 0 1,0 0-1,1 4 1,-2-5 26,-1 1-1,1-1 1,-1 0 0,0 1-1,1-1 1,-1 1-1,-1-1 1,1 1 0,0-1-1,0 0 1,-1 1 0,0-1-1,1 1 1,-1-1 0,0 0-1,0 0 1,0 0-1,0 1 1,-1-1 0,1 0-1,-1 0 1,-2 2 0,-3 5 121,-1-1 1,0-1 0,0 1 0,0-1-1,-1-1 1,-1 0 0,1 0 0,-1 0-1,0-1 1,0-1 0,0 0 0,-1 0-1,1-1 1,-1 0 0,0-1 0,-12 1-1,22-3-141,1 0 0,-1 0 0,1 0 0,-1 0 0,1 0 0,-1 0 0,1 0 0,-1 0 0,1 0 0,-1 0 0,1 0 0,-1 0 0,1 0-1,-1 0 1,1-1 0,-1 1 0,1 0 0,-1 0 0,1-1 0,-1 1 0,1 0 0,0-1 0,-1 1 0,1 0 0,0-1 0,-1 1 0,1-1 0,0 1 0,-1 0-1,1-1 1,0 1 0,0-1 0,0 1 0,-1-1 0,1 1 0,0-1 0,0 0 0,8-21-1650,24-20-3054,4 3-947,6-6-2135</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11.189"/>
    </inkml:context>
    <inkml:brush xml:id="br0">
      <inkml:brushProperty name="width" value="0.025" units="cm"/>
      <inkml:brushProperty name="height" value="0.025" units="cm"/>
    </inkml:brush>
  </inkml:definitions>
  <inkml:trace contextRef="#ctx0" brushRef="#br0">147 1 16303,'0'0'6631,"-5"12"-4747,-40 68 1098,22-40-1641,1 0-1,-24 64 1,45-103-1338,0 1 0,0-1-1,1 1 1,-1-1 0,1 1-1,-1-1 1,1 1 0,0 0 0,0-1-1,0 1 1,-1-1 0,2 1 0,-1 0-1,0-1 1,0 1 0,0-1-1,1 1 1,-1 0 0,1-1 0,-1 1-1,1-1 1,0 1 0,-1-1 0,2 2-1,0-2 2,-1 0-1,1-1 0,-1 1 1,1-1-1,0 1 0,-1-1 0,1 0 1,-1 0-1,1 0 0,0 0 1,-1 0-1,1 0 0,0 0 1,-1 0-1,1-1 0,-1 1 1,1 0-1,-1-1 0,3 0 1,9-5-206,1 0 0,-1-1 0,23-15 0,-28 16 23,-4 3 126,0-1 1,0 1-1,1 0 1,0 0-1,-1 1 0,1 0 1,0 0-1,0 0 1,0 0-1,10-2 0,-14 7 72,0 0-1,0 0 0,0 0 0,-1 0 1,0 0-1,1 0 0,-1 0 0,0 0 0,-1 6 1,1-5 65,-15 109 856,15-112-921,0-1-1,0 1 1,0-1 0,0 1-1,0-1 1,1 1 0,-1-1-1,0 1 1,0-1 0,1 1-1,-1-1 1,0 1 0,1-1-1,-1 1 1,1-1 0,-1 0-1,0 1 1,1-1 0,-1 0-1,1 1 1,-1-1 0,1 0-1,-1 1 1,1-1 0,0 0-1,-1 0 1,1 0 0,-1 0-1,1 0 1,-1 1 0,1-1-1,-1 0 1,1 0 0,0 0-1,-1 0 1,1-1 0,-1 1-1,1 0 1,-1 0 0,1 0-1,0 0 1,-1-1 0,1 1-1,-1 0 1,1 0 0,-1-1-1,1 0 1,29-14 238,-8-3-252,-1-1 0,-1-2 0,20-24 0,25-27-9,-65 72 4,1 0 0,-1-1 0,0 1 0,0-1 0,1 1 0,-1 0 0,0-1 0,0 1 0,1 0 0,-1-1 0,0 1 0,1 0 0,-1 0 0,1-1 0,-1 1 0,0 0 0,1 0 0,-1 0 0,1 0 0,-1-1 0,0 1 0,1 0 0,-1 0 0,1 0 0,-1 0 0,1 0 0,-1 0 0,1 0 0,-1 0 0,0 0 0,1 0 0,-1 0 0,2 1 0,-2 14 0,-11 24 0,-7 0 0,12-28 0,0-1 0,1 1 0,1 0 0,-1 0 0,2 0 0,0 0 0,0 1 0,1-1 0,-1 14 0,3-24-15,0-1 1,1 1-1,-1-1 1,0 1-1,1-1 1,-1 1-1,0-1 1,1 0-1,-1 1 1,1-1-1,-1 0 0,1 1 1,-1-1-1,1 0 1,-1 1-1,1-1 1,-1 0-1,1 0 1,-1 0-1,1 1 1,0-1-1,-1 0 0,1 0 1,-1 0-1,1 0 1,-1 0-1,1 0 1,0 0-1,-1 0 1,1 0-1,-1-1 1,1 1-1,-1 0 0,1 0 1,-1 0-1,1-1 1,0 1-1,0-1 1,23-9-3492,3-11-4176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12.313"/>
    </inkml:context>
    <inkml:brush xml:id="br0">
      <inkml:brushProperty name="width" value="0.025" units="cm"/>
      <inkml:brushProperty name="height" value="0.025" units="cm"/>
    </inkml:brush>
  </inkml:definitions>
  <inkml:trace contextRef="#ctx0" brushRef="#br0">191 22 8904,'0'0'18375,"-3"11"-17403,-73 200 815,51-151-1105,2 0 1,3 2-1,-21 117 0,40-207-811,0 6-100,0 0-1,5-35 0,-4 52 204,1 0 0,0-1 0,0 1 0,0 0 0,1 0 0,0 0 0,0 0 0,0 0 0,0 1 0,1-1 0,0 1 0,0-1 0,0 1 0,0 0 0,1 0-1,0 0 1,6-5 0,55-30 76,-30 19 99,-2-1 0,0-2 0,53-47 0,-66 51-69,-2 0 1,0 0-1,-1-2 0,-1 0 0,-1-1 0,-1-1 0,21-47 0,-63 104-80,-13 31 0,3 1 0,2 3 0,-36 98 0,65-128 0,11-29 0,9-23 0,-7 3 0,0-1 0,-1 0 0,0 0 0,-1 0 0,0-1 0,-1 1 0,4-23 0,-3 2 0,-1-54 0,-3 86 0,0 0 0,-1 1 0,1-1 0,0 0 0,-1 1 0,1-1 0,0 0 0,-1 0 0,1 1 0,-1-1 0,1 0 0,0 0 0,-1 0 0,1 1 0,-1-1 0,1 0 0,0 0 0,-1 0 0,1 0 0,-1 0 0,1 0 0,-1 0 0,1 0 0,-1 0 0,1 0 0,0 0 0,-1 0 0,1 0 0,-1 0 0,1-1 0,-1 1 0,1 0 0,0 0 0,-1 0 0,1-1 0,-1 1 0,1 0 0,0 0 0,-1-1 0,1 1 0,0 0 0,0-1 0,-1 1 0,1 0 0,0-1 0,0 1 0,-1-1 0,1 1 0,0 0 0,0-1 0,0 1 0,0-1 0,-1 1 0,1-1 0,0 1 0,0-1 0,0 1 0,0 0 0,0-1 0,0 1 0,0-1 0,0 1 0,1-1 0,-1 1 0,0 0 0,0-1 0,0 0 0,-22 30 0,21-27-17,-1 0 0,1 0 0,0 0 0,0 0 0,0 1 0,1-1 0,-1 0 0,0 0 0,1 1 0,0-1 0,-1 0 0,1 1 0,0-1 0,0 0 0,0 1-1,1-1 1,-1 0 0,0 1 0,1-1 0,1 3 0,-1-3-50,1-1 0,0 1-1,-1-1 1,1 1 0,0-1-1,0 0 1,0 0-1,0 0 1,1 0 0,-1 0-1,0-1 1,0 1 0,0 0-1,1-1 1,-1 0-1,0 1 1,1-1 0,-1 0-1,0 0 1,3-1 0,53-2-5036,-39 0 728,-1-1 0,0 0-1,24-10 1,-3-3-69,-2-6 5495,-5-4 8253,-24 17 3415,-20 17-9199,-21 17-2703,28-19-700,0 1 0,0-1 0,1 1 0,0 0 0,0 0 0,0 0 0,-4 9 1,8-14-108,-1 1 1,1-1 0,-1 0-1,1 1 1,0-1 0,0 1 0,0-1-1,-1 0 1,1 1 0,0-1 0,1 1-1,-1-1 1,0 0 0,0 1 0,1-1-1,-1 0 1,1 1 0,-1-1 0,1 0-1,-1 0 1,1 1 0,0-1 0,0 0-1,-1 0 1,1 0 0,0 0-1,0 0 1,0 0 0,0 0 0,0 0-1,0 0 1,1 0 0,-1-1 0,0 1-1,0-1 1,1 1 0,-1-1 0,0 1-1,1-1 1,-1 1 0,0-1 0,1 0-1,1 0 1,-3 0-11,17 5-377,-1 0 0,0 0 1,24 13-1,-38-17 306,1 0 0,-1 1 0,1 0 1,-1-1-1,0 1 0,1 0 0,-1 0 1,0 0-1,0 0 0,-1 1 0,1-1 1,0 0-1,1 4 0,-3-4 57,1-1 0,-1 1 1,0-1-1,0 1 0,0-1 0,0 1 0,0 0 0,0-1 0,0 1 1,-1-1-1,1 1 0,-1-1 0,1 1 0,-1-1 0,1 1 0,-1-1 1,0 0-1,0 1 0,1-1 0,-1 0 0,0 1 0,0-1 0,0 0 1,-1 0-1,1 0 0,-2 1 0,-6 6 108,0-2 1,-1 1-1,0-1 0,0-1 1,0 0-1,-1 0 1,1-1-1,-1-1 0,0 0 1,0 0-1,-1-1 0,-12 1 1,12-2-437,0 0 0,-1-1 0,1-1 1,-23-3-1,28 3-596,0-1 1,-1 0-1,1-1 0,0 1 1,0-1-1,1-1 1,-1 1-1,-7-6 1,-26-26-10909</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12.656"/>
    </inkml:context>
    <inkml:brush xml:id="br0">
      <inkml:brushProperty name="width" value="0.025" units="cm"/>
      <inkml:brushProperty name="height" value="0.025" units="cm"/>
    </inkml:brush>
  </inkml:definitions>
  <inkml:trace contextRef="#ctx0" brushRef="#br0">0 1 21236,'0'0'1121</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13.263"/>
    </inkml:context>
    <inkml:brush xml:id="br0">
      <inkml:brushProperty name="width" value="0.025" units="cm"/>
      <inkml:brushProperty name="height" value="0.025" units="cm"/>
    </inkml:brush>
  </inkml:definitions>
  <inkml:trace contextRef="#ctx0" brushRef="#br0">155 356 4644,'0'0'16619,"4"-8"-13112,-2 4-3212,8-26 2250,-10 30-2498,0-1-1,0 1 1,0-1-1,0 1 1,0-1-1,0 1 0,0 0 1,0-1-1,-1 1 1,1-1-1,0 1 1,0-1-1,0 1 0,-1 0 1,1-1-1,0 1 1,0 0-1,-1-1 1,1 1-1,0 0 1,-1-1-1,1 1 0,-1 0 1,1 0-1,0-1 1,-2 1-1,-22 1 819,17 1-845,0 1 0,0 0-1,1 1 1,-1 0-1,1 0 1,0 0-1,0 0 1,1 1-1,-1 0 1,1 1-1,0-1 1,0 1-1,-4 6 1,1-1-9,0 1-1,1 0 1,1 0-1,0 1 0,0 0 1,-3 14-1,6 3 19,4-29-26,-1-1 0,0 1 0,0 0 1,0 0-1,1-1 0,-1 1 0,1 0 0,-1-1 1,0 1-1,1 0 0,-1-1 0,1 1 0,-1 0 1,1-1-1,0 1 0,-1-1 0,1 1 0,0-1 1,-1 0-1,1 1 0,1 0 0,1-1 8,-1 0-1,1 0 1,0 0-1,0 0 1,0 0-1,-1 0 1,1-1-1,0 1 1,0-1-1,-1 0 1,1 0-1,-1 0 1,1 0-1,-1-1 1,1 1 0,3-3-1,18-13 136,-1-1 0,0-1 0,-1 0 0,-1-2 0,-1-1 0,-1 0-1,-1-2 1,16-27 0,-58 154-365,20-92 224,1 1 0,1 0-1,0 0 1,1 0-1,0 1 1,1 11-1,1-23 6,-1 1-1,1-1 0,-1 0 0,1 1 0,-1-1 0,1 0 0,0 0 1,0 0-1,-1 0 0,1 0 0,0 0 0,0 0 0,0 0 0,0 0 1,0 0-1,1 0 0,-1 0 0,0-1 0,0 1 0,0 0 0,1-1 1,-1 1-1,0-1 0,1 0 0,-1 1 0,0-1 0,1 0 0,-1 0 1,0 0-1,1 0 0,-1 0 0,1 0 0,-1 0 0,0 0 0,1-1 1,-1 1-1,2-1 0,6 0 109,-1-1 1,1 0-1,0-1 1,13-6-1,2-4-88,0 0 1,-1-2-1,0-1 1,-1-1-1,-1-1 0,-1-1 1,-1-1-1,25-31 1,-23 24-21,0-2 1,-2-1-1,-2 0 1,-1-1-1,-1-1 1,13-41-1,-25 66-10,-1-1 0,0 1 0,-1-1 0,2-14 0,-3 21 0,0 1 0,0 0 0,-1-1 0,1 1 0,0 0 0,0-1 0,0 1 0,0 0 0,0-1 0,-1 1 0,1 0 0,0-1 0,0 1 0,-1 0 0,1 0 0,0-1 0,-1 1 0,1 0 0,0 0 0,0-1 0,-1 1 0,1 0 0,0 0 0,-1 0 0,1 0 0,-1 0 0,1 0 0,0-1 0,-1 1 0,1 0 0,0 0 0,-1 0 0,1 0 0,-1 0 0,1 0 0,0 0 0,-1 1 0,1-1 0,0 0 0,-1 0 0,1 0 0,0 0 0,-1 0 0,1 1 0,0-1 0,-1 0 0,1 0 0,0 0 0,-1 1 0,1-1 0,0 0 0,0 1 0,-1-1 0,1 0 0,0 0 0,0 1 0,-21 15 0,-11 12 0,2 1 0,1 2 0,2 0 0,1 2 0,1 1 0,-38 72 0,60-100 0,0-1 0,1 1 0,0 0 0,1 0 0,-1 0 0,1 0 0,0 0 0,0 0 0,1 11 0,0-15 0,1 1 0,-1-1 0,1 1 0,0-1 0,0 1 0,0-1 0,0 1 0,0-1 0,0 0 0,1 1 0,-1-1 0,1 0 0,-1 0 0,1 0 0,0 0 0,0-1 0,0 1 0,0 0 0,0-1 0,0 0 0,1 1 0,-1-1 0,0 0 0,4 1 0,5 2-541,1 0-1,-1-1 1,1 0 0,21 1-1,-17-3-820,-1 0 0,1-2 0,0 0 0,-1 0 0,1-1 0,15-5 0,9-8-8017</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13.619"/>
    </inkml:context>
    <inkml:brush xml:id="br0">
      <inkml:brushProperty name="width" value="0.025" units="cm"/>
      <inkml:brushProperty name="height" value="0.025" units="cm"/>
    </inkml:brush>
  </inkml:definitions>
  <inkml:trace contextRef="#ctx0" brushRef="#br0">144 12 12268,'0'0'19325,"-11"-4"-19117,6 3-199,0-1 0,0 1 1,0 0-1,0 0 0,-1 0 1,1 1-1,0 0 1,-7 0-1,10 1-15,0-1 0,-1 1 0,1-1 1,0 1-1,0 0 0,0 0 0,0 0 0,0 0 1,1 0-1,-1 0 0,0 0 0,0 1 0,1-1 0,-1 1 1,1-1-1,-1 1 0,1 0 0,0-1 0,-1 1 1,1 0-1,0 0 0,0 0 0,0 0 0,1 0 1,-1 0-1,0 0 0,1 0 0,-1 0 0,1 0 0,0 4 1,0-5-49,0 0 0,0 0 0,0 1 0,1-1 0,-1 0 0,0 0 0,1 0 0,-1 0 0,1 0-1,-1 0 1,1 0 0,0 0 0,-1 0 0,1 0 0,0 0 0,0-1 0,0 1 0,-1 0 0,1 0 0,0-1 0,0 1 0,0 0 0,0-1 0,0 1 0,0-1 0,1 0 0,-1 1 0,0-1 0,2 1 0,44 9-521,-29-6-64,-8-2 288,1 1 0,-1 1-1,0 0 1,0 0 0,-1 1 0,18 12 0,-25-16 383,-1 0 1,1 1 0,-1-1-1,0 0 1,1 0-1,-1 1 1,0-1 0,0 1-1,0-1 1,0 1-1,0 0 1,-1-1 0,1 1-1,0 0 1,-1 0-1,1-1 1,-1 1 0,0 0-1,1 2 1,-2-1 118,1-1 0,-1 0 0,0 1 0,0-1 0,0 0 0,0 0 0,0 0 0,0 1 0,-1-1 0,1 0 0,-1-1-1,1 1 1,-1 0 0,0 0 0,0-1 0,0 1 0,0-1 0,-4 3 0,-6 5 86,-1-1-1,0 0 0,-1-1 0,0 0 0,0-1 1,0-1-1,-1 0 0,1-1 0,-1 0 1,0-1-1,-17 0 0,32-3-290,-1 0 0,0 0 0,1 0 0,-1 0 0,1 0 0,-1 0 0,1 0 0,-1 0 0,0 0-1,1 0 1,-1 0 0,1-1 0,-1 1 0,1 0 0,-1 0 0,1-1 0,-1 1 0,1 0 0,-1-1 0,1 1 0,-1-1 0,1 1 0,0 0 0,-1-1 0,1 1 0,0-1 0,-1 1 0,1-1 0,0 1-1,0-1 1,-1 0 0,1 1 0,0-1 0,0 1 0,0-1 0,0 1 0,0-1 0,0 0 0,0 1 0,0-1 0,0 1 0,0-1 0,0 1 0,0-1 0,0 0 0,0 1 0,1-1 0,-1 1-1,0-2 1,1-1-465,1 1 0,-1-1 0,0 0-1,1 1 1,-1-1 0,1 1-1,0-1 1,-1 1 0,4-4 0,23-14-5364,6-1-1479</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13.962"/>
    </inkml:context>
    <inkml:brush xml:id="br0">
      <inkml:brushProperty name="width" value="0.025" units="cm"/>
      <inkml:brushProperty name="height" value="0.025" units="cm"/>
    </inkml:brush>
  </inkml:definitions>
  <inkml:trace contextRef="#ctx0" brushRef="#br0">209 24 18674,'0'0'4238,"-9"0"-666,0 0-3248,-1 1 0,0 0 1,1 1-1,0 0 0,-1 0 1,1 1-1,0 0 0,0 1 1,0 0-1,1 0 0,-9 6 1,10-6-263,1 0 1,0 0-1,1 0 1,-1 1-1,1 0 1,0 0-1,0 0 1,0 1-1,1 0 0,0 0 1,0 0-1,0 0 1,1 1-1,0-1 1,0 1-1,-3 12 1,6-17-54,-1-1 0,1 1 0,0 0 0,0-1-1,1 1 1,-1-1 0,0 1 0,0-1 0,1 1 0,-1-1 0,1 1 0,-1-1 0,1 1 0,0-1 0,0 0 0,-1 1 0,1-1 0,0 0 0,0 0 0,0 1 0,0-1 0,0 0-1,1 0 1,-1 0 0,0 0 0,1-1 0,-1 1 0,0 0 0,1 0 0,-1-1 0,1 1 0,-1-1 0,1 1 0,-1-1 0,1 0 0,-1 1 0,1-1 0,-1 0 0,4 0 0,8 1 97,0-1 1,1 0 0,19-3 0,-29 2-75,6 0-6,-1-1 1,0-1 0,1 1-1,-1-2 1,0 1 0,-1-1-1,1-1 1,-1 1 0,1-2-1,-1 1 1,9-9 0,-13 11-18,0-1-1,0 0 1,0 0 0,0 0-1,-1 0 1,1 0 0,-1-1 0,-1 0-1,1 1 1,0-1 0,-1 0 0,0 0-1,0-1 1,-1 1 0,1 0 0,-1-1-1,-1 1 1,1 0 0,-1-1 0,1 1-1,-2-7 1,0 10-81,0 0 0,0-1 0,0 1 1,0 0-1,-1 0 0,1 0 0,-1 0 0,0 0 0,1 0 1,-1 0-1,0 0 0,0 1 0,0-1 0,0 1 0,-1-1 1,1 1-1,0 0 0,0 0 0,-1 0 0,1 0 0,-1 1 1,1-1-1,-1 0 0,1 1 0,-1 0 0,1 0 0,-1-1 1,-3 2-1,-11-2-2264,-1 0 0,-27 4 0,27 0-10322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1:48.876"/>
    </inkml:context>
    <inkml:brush xml:id="br0">
      <inkml:brushProperty name="width" value="0.025" units="cm"/>
      <inkml:brushProperty name="height" value="0.025" units="cm"/>
    </inkml:brush>
  </inkml:definitions>
  <inkml:trace contextRef="#ctx0" brushRef="#br0">0 198 5317,'0'0'8766,"9"-3"-8259,15-4 147,1 0 0,0 3 0,0 0 0,36-1 0,118 5 1648,-85 1-1901,2466-3 5342,1-1-5309,-23-85-226,-2416 80-90,-23 2 47,158-28 1,-253 33-142,-2 1-10,-1-1-1,1 1 1,0 0 0,-1 0 0,1-1-1,-1 1 1,1-1 0,-1 1-1,1-1 1,-1 1 0,1-1-1,-1 0 1,1 0 0,-1 0-1,0 0 1,0 0 0,1 0-1,-1 0 1,0 0 0,0-1 0,1-2-1,-6 3-38,0-1 0,-1 1 0,1 0 0,-1 0 0,1 1 0,-1-1 0,0 1 0,1 0-1,-10 1 1,11-1-119,-6 0-1056,-1 1 0,1 0-1,0 0 1,0 1 0,-9 3 0,3-1-4032</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14.462"/>
    </inkml:context>
    <inkml:brush xml:id="br0">
      <inkml:brushProperty name="width" value="0.025" units="cm"/>
      <inkml:brushProperty name="height" value="0.025" units="cm"/>
    </inkml:brush>
  </inkml:definitions>
  <inkml:trace contextRef="#ctx0" brushRef="#br0">0 462 4420,'0'0'21348,"8"1"-18791,-2-1-2403,-1-1 0,1 1-1,-1-1 1,1 0-1,-1 0 1,0-1 0,1 0-1,-1 0 1,0 0-1,0 0 1,0-1 0,-1 0-1,1 0 1,4-4-1,70-62 1703,-44 36-1574,229-222-282,-196 187 0,-58 60 0,-7 11 0,-5 6 0,-13 29 0,-2-1 0,-23 41 0,10-23 0,21-38 6,-1 0-44,1 1-1,0 0 1,1 0-1,1 1 1,1 0-1,0 0 1,2 1-1,0 0 1,-1 21-1,-6-53-10323,6 8 7458,-9-12-5648</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14.804"/>
    </inkml:context>
    <inkml:brush xml:id="br0">
      <inkml:brushProperty name="width" value="0.025" units="cm"/>
      <inkml:brushProperty name="height" value="0.025" units="cm"/>
    </inkml:brush>
  </inkml:definitions>
  <inkml:trace contextRef="#ctx0" brushRef="#br0">0 229 7527,'0'0'18193,"53"-8"-16527,-16 3-641,8 0-737,8 1-224,3-3-448,-1-1-3011,1-5-4197</inkml:trace>
  <inkml:trace contextRef="#ctx0" brushRef="#br0" timeOffset="1">668 1 10730,'0'0'16752,"-49"62"-15631,32-31-576,1 4-385,3-1-96,1 1 0,3-3-449,0-1-1184,3-9-1218,1-7-1120,-2-8-1987</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15.163"/>
    </inkml:context>
    <inkml:brush xml:id="br0">
      <inkml:brushProperty name="width" value="0.025" units="cm"/>
      <inkml:brushProperty name="height" value="0.025" units="cm"/>
    </inkml:brush>
  </inkml:definitions>
  <inkml:trace contextRef="#ctx0" brushRef="#br0">0 36 14894,'0'0'6374,"11"-6"-4383,9-1-1756,0 1 0,1 1 0,-1 1 0,1 1 0,0 0 0,0 2 0,39 1-1,-38 2-227,0 0 0,1 2-1,39 11 1,-53-12-3,-1 0 0,1 0 0,-1 1 1,1 0-1,-1 0 0,-1 1 0,1 0 0,-1 1 0,1 0 0,-2 0 0,1 0 0,7 9 1,-12-11 148,0 0 0,0 0 0,0 0 0,-1 1 1,1-1-1,-1 0 0,0 1 0,0-1 0,-1 1 1,1 0-1,-1-1 0,0 1 0,0-1 0,-1 1 1,1-1-1,-1 1 0,0-1 0,0 1 1,-1-1-1,1 0 0,-1 1 0,0-1 0,0 0 1,-4 6-1,-3 5 590,-1-1 1,-1 1 0,0-2-1,-26 25 1,23-25-744,-1 0 0,-1-1 0,0-1 0,-1 0 0,-27 12 0,36-20 0,1 1 0,0-2 0,-1 1 0,0-1 0,0 0 0,1 0 0,-1-1 0,0 0 0,0-1 0,0 1 0,0-2 0,-1 1 0,1-1 0,1 0 0,-1-1 0,-12-3 0,18 3-74,-1 1 1,0 0-1,1-1 0,0 0 1,-1 1-1,1-1 0,0 0 0,0 0 1,0-1-1,0 1 0,0 0 1,0-1-1,1 1 0,-1-1 1,1 1-1,0-1 0,-2-3 0,1-2-790,0 1 0,0-1-1,1 1 1,0-1 0,0-10-1,1-13-8413</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15.504"/>
    </inkml:context>
    <inkml:brush xml:id="br0">
      <inkml:brushProperty name="width" value="0.025" units="cm"/>
      <inkml:brushProperty name="height" value="0.025" units="cm"/>
    </inkml:brush>
  </inkml:definitions>
  <inkml:trace contextRef="#ctx0" brushRef="#br0">151 0 11659,'0'9'7773,"-2"14"-5688,-1 1 0,-2 0 0,0-1 0,-12 34 0,7-27-1382,1 1 0,-7 51 0,14 47-1845,2-129 1026,0 0-1,0 1 1,0-1 0,0 0 0,0 1 0,0-1 0,0 0-1,0 0 1,0 1 0,0-1 0,0 0 0,0 0 0,0 1-1,0-1 1,-1 0 0,1 0 0,0 1 0,0-1 0,0 0-1,0 0 1,-1 1 0,1-1 0,0 0 0,0 0 0,0 0-1,-1 0 1,1 0 0,0 1 0,0-1 0,-1 0 0,1 0-1,0 0 1,-1 0 0,1 0 0,0 0 0,0 0 0,-1 0-1,1 0 1,0 0 0,-1 0 0,1 0 0,0 0 0,-1 0-1,-18-7-3502,-13-15-3281,9 0 291</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15.847"/>
    </inkml:context>
    <inkml:brush xml:id="br0">
      <inkml:brushProperty name="width" value="0.025" units="cm"/>
      <inkml:brushProperty name="height" value="0.025" units="cm"/>
    </inkml:brush>
  </inkml:definitions>
  <inkml:trace contextRef="#ctx0" brushRef="#br0">1 16 9545,'0'0'15759,"83"-15"-15503,-38 15-160,10 0-352,2 0-1442,1 0-1569,1 0-1793,-3 0-4357</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16.188"/>
    </inkml:context>
    <inkml:brush xml:id="br0">
      <inkml:brushProperty name="width" value="0.025" units="cm"/>
      <inkml:brushProperty name="height" value="0.025" units="cm"/>
    </inkml:brush>
  </inkml:definitions>
  <inkml:trace contextRef="#ctx0" brushRef="#br0">163 18 6342,'0'0'22208,"-11"-3"-21098,4 1-1005,0 1-1,0 0 0,0 0 1,0 1-1,0 0 1,0 0-1,-1 1 1,1 0-1,0 0 1,-10 3-1,13-3-44,1 1-1,-1-1 1,1 0 0,0 1-1,-1 0 1,1 0 0,0 0-1,0 0 1,0 0 0,0 0-1,1 1 1,-1 0 0,1-1-1,-1 1 1,1 0 0,0 0-1,0 1 1,0-1 0,0 0-1,1 0 1,0 1 0,-1-1-1,1 1 1,0 0 0,1-1-1,-2 6 1,3-7-54,-1 0 0,0 0 1,0 0-1,1-1 0,-1 1 0,1 0 1,0 0-1,-1-1 0,1 1 0,0 0 1,0-1-1,0 1 0,0-1 0,0 1 1,0-1-1,1 1 0,-1-1 0,0 0 0,1 0 1,-1 0-1,1 0 0,-1 0 0,1 0 1,0 0-1,-1 0 0,1-1 0,0 1 1,0 0-1,-1-1 0,1 0 0,0 1 1,0-1-1,0 0 0,2 0 0,12 2 36,0-1 0,30-1 0,-37-1-39,2 0-3,0 0 0,1-1 0,-1 0 0,0-1 0,0-1 0,17-7 0,-26 10 0,1 0 0,0 0 0,-1 0 0,1 0 0,0-1 0,-1 1 0,0-1 0,1 0 0,-1 1 0,0-1 0,0 0 0,0 0 0,0-1 0,0 1 0,0 0 0,-1-1 0,1 1 0,-1-1 0,0 1 0,0-1 0,0 0 0,0 1 0,0-1 0,0 0 0,-1 0 0,1 0 0,-1 0 0,0 1 0,0-1 0,0 0 0,0-4 0,-1 5-16,-1 0-1,1 0 1,0 0 0,-1 0 0,1 0-1,-1 0 1,1 0 0,-1 0 0,0 0-1,0 1 1,0-1 0,0 1 0,0-1-1,0 1 1,0 0 0,0 0 0,-1 0-1,1 0 1,0 0 0,-1 1 0,1-1-1,-1 1 1,-3-1 0,-65-3-2348,61 4 1467,-1 0-7640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17.170"/>
    </inkml:context>
    <inkml:brush xml:id="br0">
      <inkml:brushProperty name="width" value="0.025" units="cm"/>
      <inkml:brushProperty name="height" value="0.025" units="cm"/>
    </inkml:brush>
  </inkml:definitions>
  <inkml:trace contextRef="#ctx0" brushRef="#br0">12 26 8680,'0'0'15818,"6"11"-15167,2 7-270,-1 1 0,-1 0 0,0 1 0,-2-1 0,0 1 0,-1 0 0,0 20 0,-2-27-273,4 48 440,-3 0 0,-10 106-1,7-190 893,0-33-1330,-12-65 1,11 112-113,-11-40 27,12 46-28,1 0 1,-1 1-1,0-1 0,0 1 1,-1 0-1,1-1 1,-1 1-1,1 0 0,-1 0 1,1 0-1,-1 0 0,0 0 1,0 0-1,-4-3 1,5 9-46,0 0 1,1-1-1,-1 1 1,1 0-1,0-1 0,0 1 1,0 0-1,0-1 1,2 6-1,-1-4 46,1 1 0,0-1 0,0 0 0,0 1 0,1-1 0,0-1 0,0 1 0,0 0 0,1-1 0,-1 1 0,1-1 0,0 0 0,0 0 0,1-1 0,-1 1 0,1-1 0,0 0 0,-1 0 0,1 0 0,1-1 0,-1 0 0,0 0 0,1 0-1,-1-1 1,11 2 0,-7-2 47,0 0 0,0 0 0,0-2 0,0 1 0,0-1 1,0 0-1,0-1 0,0 0 0,0 0 0,0-1 0,-1 0 0,1-1 0,-1 0 0,0 0 0,12-9 0,-6 3 4,-2-1 0,1-1 0,-1 0 0,-1-1 0,-1 0 0,1 0 1,-2-1-1,0-1 0,-1 0 0,0 0 0,-1 0 0,-1-1 0,0 0 0,-2 0 0,1 0 1,-2-1-1,0 0 0,-1 0 0,0-22 0,-2 39-50,0 0 1,0 0-1,0-1 1,0 1-1,0 0 1,0 0-1,0-1 1,0 1-1,1 0 1,-1 0-1,0-1 1,0 1-1,0 0 1,0 0-1,0-1 1,0 1-1,0 0 1,-1 0-1,1-1 1,0 1-1,0 0 1,0 0-1,0-1 1,0 1-1,0 0 1,0 0-1,0-1 1,-1 1-1,1 0 1,0 0-1,0 0 1,0-1-1,-1 1 1,1 0-1,0 0 1,0 0-1,0 0 1,-1 0-1,1-1 1,0 1-1,0 0 1,-1 0-1,1 0 1,0 0-1,0 0 1,-1 0-1,1 0 1,0 0-1,0 0 1,-1 0-1,1 0 1,0 0-1,0 0 1,-1 0-1,1 0 1,0 0-1,0 0 1,-1 0-1,1 0 1,0 1-1,0-1 1,-1 0-1,1 0 1,0 0-1,0 0 1,0 0-1,-1 1 1,1-1-1,-13 17-81,-1 18 94,1 1 0,2 1 0,1 0 0,3 0 1,0 1-1,-1 55 0,7-84-8,1 0 1,0 0-1,0 0 1,1 0-1,0 0 1,0 0-1,1 0 1,4 11-1,-5-17-4,1 0-1,0 0 1,0 0 0,0 0-1,0-1 1,0 1 0,1-1-1,-1 1 1,1-1 0,0 0-1,0 0 1,0 0 0,0 0 0,0 0-1,0-1 1,0 1 0,0-1-1,1 0 1,-1 0 0,1 0-1,-1-1 1,0 1 0,1-1-1,4 0 1,3 1 0,-1-1 0,0-1 0,0 0 0,1 0 0,-1-1 0,0 0 0,0-1 0,0 0 0,-1-1 0,1 0 0,-1 0 0,0-1 0,0 0 0,0 0 0,12-11 0,-15 11 0,0-1 0,0 0 0,0 0 0,0 0 0,-1-1 0,0 1 0,-1-1 0,1-1 0,-1 1 0,-1-1 0,1 1 0,-1-1 0,-1 0 0,1 0 0,-1-1 0,-1 1 0,1 0 0,-2 0 0,1-15 0,-1 22 0,0 0 0,0 0 0,0 0 0,0 0 0,0 0 0,-1 0 0,1 0 0,0 0 0,-1 0 0,1 0 0,0 0 0,-1 0 0,1 0 0,-1 1 0,1-1 0,-1 0 0,0 0 0,1 0 0,-1 1 0,0-1 0,0 0 0,1 1 0,-1-1 0,0 1 0,0-1 0,0 1 0,0-1 0,0 1 0,0 0 0,0-1 0,0 1 0,0 0 0,0 0 0,0-1 0,0 1 0,0 0 0,0 0 0,0 0 0,0 0 0,0 1 0,0-1 0,0 0 0,1 0 0,-3 1 0,0 0 0,-1 0 0,1 0 0,-1 0 0,1 1 0,0-1 0,0 1 0,0 0 0,0 0 0,0 0 0,0 1 0,-3 2 0,-2 5 0,0 1 0,1-1 0,0 1 0,1 0 0,0 1 0,1 0 0,1-1 0,-6 21 0,9-29 0,0 1 0,0-1 0,0 1 0,1-1 0,0 1 0,-1 0 0,1-1 0,0 1 0,1-1 0,-1 1 0,1-1 0,-1 1 0,1-1 0,0 1 0,0-1 0,1 0 0,-1 1 0,1-1 0,-1 0 0,1 0 0,0 0 0,0 0 0,1 0 0,-1-1 0,1 1 0,-1-1 0,1 1 0,0-1 0,0 0 0,0 0 0,0 0 0,0-1 0,0 1 0,5 1 0,2 0-327,1 0 0,-1-1 0,1 0 0,19 1 0,-16-3-810,1-1-1,0 0 0,-1 0 0,0-2 0,25-6 1,14-12-6641</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23.900"/>
    </inkml:context>
    <inkml:brush xml:id="br0">
      <inkml:brushProperty name="width" value="0.025" units="cm"/>
      <inkml:brushProperty name="height" value="0.025" units="cm"/>
    </inkml:brush>
  </inkml:definitions>
  <inkml:trace contextRef="#ctx0" brushRef="#br0">80 0 14350,'0'0'13970,"-9"8"-13062,2-1-788,1 0 1,-1 1 0,1 0 0,1 0 0,-1 0-1,1 1 1,1 0 0,0 0 0,0 0-1,1 0 1,0 0 0,0 1 0,1 0 0,0-1-1,0 15 1,1-17-49,1-1 1,0 0-1,0 1 0,0-1 0,1 0 1,0 1-1,0-1 0,1 0 0,2 9 0,-3-14-57,-1 0 0,1 0-1,0 0 1,0 0 0,0 0 0,-1 0-1,1 0 1,0 0 0,0 0-1,0 0 1,1 0 0,-1 0-1,0-1 1,0 1 0,0 0-1,0-1 1,1 1 0,-1-1-1,2 1 1,0-1 9,0 0 1,0 0 0,0 0-1,-1 0 1,1-1-1,0 1 1,0-1-1,0 0 1,0 1-1,-1-1 1,1-1-1,4-1 1,2-2-7,0-1-1,-1-1 1,1 0 0,-1 0 0,0 0 0,-1-1 0,0 0-1,0-1 1,-1 1 0,7-13 0,4-7 7,-2-1 1,13-33-1,-38 98-25,2 0 0,-5 56 0,13-91 0,-1 1 0,1-1 0,0 0 0,0 0 0,0 0 0,0 0 0,1 0 0,-1 0 0,0 0 0,0 0 0,1 0 0,-1 0 0,0 0 0,1 0 0,-1 0 0,1 0 0,0 0 0,-1 0 0,1 0 0,0 0 0,-1 0 0,1 0 0,0-1 0,0 1 0,0 0 0,0-1 0,-1 1 0,1 0 0,0-1 0,0 0 0,0 1 0,0-1 0,1 1 0,-1-1 0,0 0 0,0 0 0,0 1 0,0-1 0,0 0 0,0 0 0,0 0 0,0 0 0,0-1 0,1 1 0,-1 0 0,0 0 0,0-1 0,0 1 0,0 0 0,0-1 0,1 0 0,5-2 0,-1 0 0,1 0 0,-1 0 0,0-1 0,0 0 0,10-9 0,-10 8-650,0 0 1,-1-1-1,1 1 0,-1-1 1,-1-1-1,1 1 0,-1-1 1,0 1-1,3-10 0,-5 6-7106</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24.384"/>
    </inkml:context>
    <inkml:brush xml:id="br0">
      <inkml:brushProperty name="width" value="0.025" units="cm"/>
      <inkml:brushProperty name="height" value="0.025" units="cm"/>
    </inkml:brush>
  </inkml:definitions>
  <inkml:trace contextRef="#ctx0" brushRef="#br0">130 1 10154,'0'0'16404,"-1"9"-15170,-13 76 449,-42 145 1,1-11-76,51-194-1608,30-97 0,1 3 0,-5-3 0,-7 18 0,2 0 0,3 2 0,50-96 0,-69 145 0,1 0 0,0 0 0,0 0 0,0 0 0,0 0 0,0 1 0,0-1 0,1 1 0,0-1 0,-1 1 0,1 0 0,0 0 0,0 0 0,0 1 0,0-1 0,0 1 0,0-1 0,1 1 0,-1 0 0,0 0 0,1 1 0,-1-1 0,1 1 0,-1 0 0,6 0 0,-6 1 0,0 0 0,0 0 0,-1 0 0,1 1 0,0-1 0,0 1 0,-1 0 0,1 0 0,-1 0 0,1 0 0,-1 0 0,0 1 0,0-1 0,0 1 0,0-1 0,-1 1 0,1 0 0,0 0 0,-1 0 0,0 0 0,0 0 0,0 0 0,0 0 0,0 0 0,-1 0 0,1 0 0,-1 4 0,0-1 0,1-1 0,-1 0 0,-1 1 0,1-1 0,-1 0 0,0 0 0,0 1 0,0-1 0,-1 0 0,0 0 0,0 0 0,0 0 0,0-1 0,-1 1 0,0 0 0,0-1 0,0 0 0,-1 0 0,1 0 0,-9 7 0,7-7 0,0 0 0,0 0 0,0 0 0,-1-1 0,0 0 0,0 0 0,0-1 0,0 1 0,0-1 0,0-1 0,0 1 0,-1-1 0,1 0 0,-1 0 0,1-1 0,-1 0 0,-6-1 0,12 1-53,0 0-1,1 0 1,-1 0-1,0-1 1,1 1-1,-1 0 1,0 0-1,1-1 1,-1 1-1,1-1 1,-1 1-1,0 0 1,1-1-1,-1 1 1,1-1-1,-1 0 1,1 1-1,0-1 1,-1 1-1,1-1 1,0 1-1,-1-1 1,1 0-1,0 1 1,0-1-1,-1 0 1,1 1-1,0-1 1,0 0-1,0 0 1,0 1-1,0-1 1,0 0-1,0 1 1,0-1-1,0 0 1,0 1-1,1-1 1,-1 0-1,0 1 1,0-1-1,1 0 1,-1 1-1,0-1 1,1 0-1,0 0 1,17-30-5665,3 11-1393</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24.896"/>
    </inkml:context>
    <inkml:brush xml:id="br0">
      <inkml:brushProperty name="width" value="0.025" units="cm"/>
      <inkml:brushProperty name="height" value="0.025" units="cm"/>
    </inkml:brush>
  </inkml:definitions>
  <inkml:trace contextRef="#ctx0" brushRef="#br0">123 1 13421,'0'0'13127,"-10"0"-11606,6 1-1445,0-1 1,0 1-1,0 0 0,0 0 0,0 0 0,1 0 0,-1 1 0,0 0 1,0 0-1,1 0 0,-1 0 0,1 0 0,-4 3 0,2 1 31,-1 0-1,1 0 0,0 0 1,1 1-1,-1 0 0,1-1 0,-4 12 1,6-13 18,-1 0 1,1 1-1,0-1 1,1 1 0,-1-1-1,1 1 1,1 0-1,-1-1 1,1 1-1,0 0 1,0 9-1,1-14-84,-1 0-1,0 0 0,1 1 0,-1-1 0,1 0 0,-1 0 1,1 0-1,-1 0 0,1 0 0,0 0 0,-1 0 0,1 0 1,0 0-1,0 0 0,0 0 0,0 0 0,0 0 0,0-1 0,0 1 1,0 0-1,2 0 0,0 0-14,-1-1 0,1 1 0,-1-1 0,1 0 0,0 0 0,-1 0 0,1 0 1,-1-1-1,1 1 0,0-1 0,-1 0 0,1 1 0,-1-1 0,5-2 0,5-5-26,0 0 0,-1 0 0,0-1 0,0-1 0,-1 0 0,0 0 0,-1-1 0,0 0 0,-1-1 0,0 0 0,-1 0 0,0-1 0,9-23 0,-40 88 0,17-40 0,1 1 0,0-1 0,1 2 0,1-1 0,-1 1 0,-2 22 0,6-31 0,1 0 0,-1 0 0,1 0 0,1 0 0,-1 0 0,1 0 0,1 8 0,-1-12 0,-1 0 0,1 0 0,0 0 0,0 0 0,-1 0 0,1 0 0,0 0 0,0-1 0,0 1 0,0 0 0,0 0 0,0-1 0,0 1 0,0-1 0,0 1 0,0-1 0,0 1 0,0-1 0,0 1 0,1-1 0,-1 0 0,0 0 0,0 0 0,0 0 0,1 0 0,-1 0 0,0 0 0,0 0 0,0 0 0,1 0 0,-1-1 0,0 1 0,0 0 0,0-1 0,0 1 0,1-2 0,4 0 0,0-1 0,0 0 0,0 0 0,0-1 0,-1 0 0,0 0 0,0 0 0,0 0 0,0-1 0,-1 0 0,0 0 0,5-7 0,42-71 0,-46 74 0,25-52 0,-36 74 0,1 1 0,0 0 0,1 1 0,1-1 0,-3 20 0,7-34 1,-1 0 0,0 0 0,0 1 0,0-1 0,1 0-1,-1 0 1,0 0 0,1 1 0,-1-1 0,0 0 0,0 0 0,1 0 0,-1 0 0,0 0 0,1 1 0,-1-1-1,0 0 1,1 0 0,-1 0 0,0 0 0,1 0 0,-1 0 0,0 0 0,1 0 0,-1 0 0,0 0 0,1-1-1,-1 1 1,0 0 0,1 0 0,-1 0 0,0 0 0,1 0 0,-1-1 0,0 1 0,1 0 0,-1 0 0,0 0-1,0-1 1,0 1 0,1 0 0,-1 0 0,0-1 0,0 1 0,0 0 0,1-1 0,13-11-215,5-23-3340,-12 9-2640,-4 3-2272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2:01.007"/>
    </inkml:context>
    <inkml:brush xml:id="br0">
      <inkml:brushProperty name="width" value="0.025" units="cm"/>
      <inkml:brushProperty name="height" value="0.025" units="cm"/>
    </inkml:brush>
  </inkml:definitions>
  <inkml:trace contextRef="#ctx0" brushRef="#br0">1 244 6726,'0'0'6978,"9"1"-6354,274 15 4267,-89-9-4182,840 7 671,-995-15-1377,552-23 463,-38 1-169,-266 17-227,891-4 746,-102 4-483,-317-3-239,321 30 58,163 0-58,-228-96 11,-704 43-44,784-98 483,-1012 123-1761</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25.708"/>
    </inkml:context>
    <inkml:brush xml:id="br0">
      <inkml:brushProperty name="width" value="0.025" units="cm"/>
      <inkml:brushProperty name="height" value="0.025" units="cm"/>
    </inkml:brush>
  </inkml:definitions>
  <inkml:trace contextRef="#ctx0" brushRef="#br0">167 218 14734,'0'0'15663,"-10"-5"-14836,7 3-788,1 1 0,-1-1 0,1 1 0,-1-1 0,0 1 0,0 0 1,0 0-1,1 0 0,-1 1 0,0-1 0,0 1 0,0-1 0,0 1 0,0 0 0,0 0 0,0 0 0,0 1 0,0-1 0,0 1 0,0 0 0,0 0 0,0 0 0,1 0 0,-1 0 0,0 0 0,1 1 0,-1-1 0,0 1 1,1 0-1,0 0 0,0 0 0,-1 0 0,1 0 0,-3 4 0,-34 41 117,37-44-155,-1 0 1,1 0-1,0 0 1,1 0-1,-1 1 1,0-1-1,1 1 0,0-1 1,0 1-1,0 0 1,0-1-1,1 1 1,-1 7-1,4-10-1,-1 1 0,1-2 0,0 1 0,0 0 0,0 0 0,0-1 0,-1 0 0,1 0 0,0 1 0,0-2 0,0 1 0,0 0 0,5-1 0,-6 0 0,61-9 0,-50 7 0,0 1 0,0-1 0,0 2 0,1 0 0,-1 1 0,1 0 0,17 3 0,-29-3 0,-1 1 0,1-1 0,-1 1 0,1-1 0,-1 1 0,1 0 0,-1-1 0,1 1 0,-1 0 0,0 0 0,1 0 0,-1 0 0,0 0 0,0 0 0,0 1 0,0-1 0,0 0 0,0 0 0,0 1 0,0-1 0,-1 1 0,1-1 0,0 3 0,3 37 0,-4-40 0,17-47 0,-13 20 0,-1-1 0,-2-48 0,-1 50 0,0 25-36,1-1 1,-1 1-1,0-1 0,1 1 0,-1-1 1,1 1-1,-1-1 0,1 1 0,-1 0 1,1-1-1,-1 1 0,1 0 0,-1-1 1,1 1-1,-1 0 0,1 0 0,0-1 1,-1 1-1,1 0 0,-1 0 0,1 0 1,0 0-1,-1 0 0,1 0 0,-1 0 1,1 0-1,0 0 0,-1 0 0,1 0 1,0 0-1,-1 1 0,1-1 0,-1 0 1,1 0-1,-1 1 0,2-1 0,25 9-2383,-7-2-147,1-1-1,-1-1 1,1 0 0,0-2 0,0 0 0,0-2 0,1 0 0,-1-1-1,26-4 1,-43 3 3062,0 0-1,-1 0 1,1 0 0,-1-1-1,0 1 1,1-1-1,-1 0 1,0 0-1,0 0 1,4-4 0,-5 5 27,-1 0 1,0 0-1,0 0 1,0 0-1,0-1 1,0 1-1,0-1 1,0 1 0,0-1-1,0 1 1,-1-1-1,1 1 1,0-1-1,-1 0 1,0 1-1,1-1 1,-1 0 0,0 1-1,0-1 1,0 0-1,0 1 1,0-1-1,0 0 1,-1-2-1,1 3-329,-1 0 0,0 0-1,0 1 1,0-1-1,1 0 1,-1 0 0,0 1-1,0-1 1,0 0-1,0 1 1,0-1-1,0 1 1,0-1 0,0 1-1,0 0 1,-1-1-1,1 1 1,0 0 0,0 0-1,0 0 1,0 0-1,0 0 1,-1 0 0,1 0-1,0 0 1,0 0-1,0 0 1,0 1-1,0-1 1,0 1 0,-2 0-1,-37 15 915,33-11-930,-1 1 0,1 0 0,-1 1-1,2-1 1,-1 2 0,1-1-1,0 0 1,1 1 0,0 0 0,0 1-1,0-1 1,1 1 0,1 0 0,-1 0-1,1 0 1,-2 13 0,5-21-171,0 0 0,0 0 0,0 0 1,0 0-1,0 0 0,0 0 0,0 1 1,0-1-1,0 0 0,1 0 0,-1 0 1,0 0-1,1 0 0,-1 0 0,1 0 0,-1 0 1,1 0-1,0 0 0,-1 0 0,1 0 1,0 0-1,0 0 0,-1-1 0,1 1 0,1 1 1,1-1 6,-1 0 1,0 0-1,0-1 1,1 1-1,-1 0 1,0-1-1,1 0 1,-1 1-1,0-1 1,1 0-1,3-1 1,2 1 10,0-2 0,0 1 1,0-1-1,0-1 0,-1 1 1,13-7-1,6-8-25,0-2 0,-2 0 0,0-2 0,-2-1 0,0 0 0,-1-2 0,-2 0 0,0-1 0,-2-1 0,27-55 0,-37 62 0,-21 31 0,-20 31 0,23-24 0,0 0 0,2 1 0,-10 25 0,15-35 0,2 0 0,-1 0 0,1 0 0,0 0 0,1 1 0,0-1 0,1 0 0,2 21 0,-2-29-168,1 1-1,-1-1 1,1 1 0,-1-1-1,1 1 1,0-1 0,0 0-1,0 1 1,1-1 0,-1 0-1,1 0 1,-1 0 0,1 0-1,3 3 1,-3-3-381,0-1 1,1 1-1,-1-1 0,1 0 0,-1 1 1,1-1-1,0 0 0,-1-1 1,1 1-1,0 0 0,0-1 0,-1 0 1,4 1-1,25-1-12050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26.458"/>
    </inkml:context>
    <inkml:brush xml:id="br0">
      <inkml:brushProperty name="width" value="0.025" units="cm"/>
      <inkml:brushProperty name="height" value="0.025" units="cm"/>
    </inkml:brush>
  </inkml:definitions>
  <inkml:trace contextRef="#ctx0" brushRef="#br0">43 1 16528,'0'0'7201,"-3"13"-4788,-6 28-996,-1 6 214,1 1 0,-3 58 0,23-118-1381,4-13-185,-4 0-65,-1-1 0,-1-1 0,-1 1 0,7-55 0,-15 88 0,-1 0 0,1 0 0,0 0 0,0 0 0,1 0 0,0 0 0,0-1 0,1 1 0,0 0 0,0 0 0,0-1 0,1 0 0,0 1 0,1-1 0,-1 0 0,9 10 0,-9-12 0,0-1 0,1 0 0,-1 0 0,1-1 0,0 1 0,0-1 0,0 1 0,0-1 0,0 0 0,0-1 0,1 1 0,-1-1 0,1 0 0,-1 0 0,1 0 0,-1-1 0,1 1 0,-1-1 0,1 0 0,0-1 0,-1 1 0,1-1 0,-1 0 0,1 0 0,-1 0 0,0-1 0,1 1 0,4-4 0,5-2 0,0-2 0,-1 0 0,0-1 0,-1 0 0,0-1 0,0 0 0,-1-1 0,-1 0 0,0-1 0,-1 0 0,0 0 0,11-22 0,-26 81 0,-5-6 0,5-21 0,1-1 0,1 1 0,0 0 0,2 0 0,0 0 0,1 1 0,2 24 0,-1-43 0,0 0 0,0 0 0,0-1 0,1 1 0,-1 0 0,0 0 0,1 0 0,-1 0 0,0-1 0,1 1 0,-1 0 0,1 0 0,-1-1 0,1 1 0,-1 0 0,1-1 0,0 1 0,-1-1 0,1 1 0,0 0 0,-1-1 0,1 0 0,0 1 0,0-1 0,0 1 0,-1-1 0,1 0 0,0 0 0,0 1 0,0-1 0,0 0 0,0 0 0,-1 0 0,1 0 0,0 0 0,0 0 0,0 0 0,0 0 0,0 0 0,0-1 0,-1 1 0,1 0 0,0-1 0,0 1 0,0 0 0,-1-1 0,2 0 0,2 0 0,-1-1 0,1 0 0,-1 0 0,0 0 0,1 0 0,-1 0 0,0-1 0,-1 0 0,5-3 0,12-32-1834,-16 27 43,0 0-1,-1 0 0,3-19 0,-2-18-5991</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26.830"/>
    </inkml:context>
    <inkml:brush xml:id="br0">
      <inkml:brushProperty name="width" value="0.025" units="cm"/>
      <inkml:brushProperty name="height" value="0.025" units="cm"/>
    </inkml:brush>
  </inkml:definitions>
  <inkml:trace contextRef="#ctx0" brushRef="#br0">0 0 12236,'0'0'11723,"3"53"-11339,15-37-320,4 0-1217,6-3-3940,2-3-5221</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27.428"/>
    </inkml:context>
    <inkml:brush xml:id="br0">
      <inkml:brushProperty name="width" value="0.025" units="cm"/>
      <inkml:brushProperty name="height" value="0.025" units="cm"/>
    </inkml:brush>
  </inkml:definitions>
  <inkml:trace contextRef="#ctx0" brushRef="#br0">161 254 12300,'0'0'11397,"-9"12"-9181,1-2-1776,-8 11 858,0 0 0,-13 27 1,25-43-1151,1 1 0,0 0 0,0 0 0,1 0 1,0 0-1,0 0 0,0 0 0,1 0 0,0 1 1,0-1-1,1 1 0,-1-1 0,1 1 0,1-1 1,-1 0-1,2 7 0,2-6-233,-1 0 1,1 0-1,0 0 0,1-1 0,-1 0 1,8 8-1,22 34-454,-27-32 517,-1 0 0,0 1 0,-2 0 1,0 0-1,-1 0 0,-1 0 0,0 1 0,-1 21 0,-1-29 82,0-1 0,-1 0 0,0 1 0,-1-1 0,0 0 0,0 0 0,-1 0 0,0 0 0,-1-1 0,0 1 0,0-1 0,-1 0-1,0 0 1,0 0 0,-1-1 0,-12 14 0,16-19-51,0-1 0,1 1 0,-1 0 0,0-1 0,0 1 0,0-1 0,0 1 0,-1-1 0,1 0 0,0 0 0,0 0 0,-1 0-1,1 0 1,-1-1 0,1 1 0,-1-1 0,1 0 0,-1 1 0,1-1 0,-1 0 0,1 0 0,-1-1 0,1 1 0,-1-1 0,1 1-1,0-1 1,-1 0 0,-3-1 0,4 0-6,-1-1-1,0 1 1,1-1-1,0 0 1,0 0 0,0 0-1,0 0 1,0 0-1,0 0 1,1 0-1,-1-1 1,1 1-1,0 0 1,0-1-1,0 1 1,1-1-1,-1 0 1,1 1-1,0-4 1,0-12-383,1 0 1,1 0-1,0 0 1,2 1-1,0-1 0,1 1 1,0 0-1,2 0 0,0 1 1,1 0-1,13-20 1,17-24-2860,76-90 1,-73 100 2558,16-20 123,-7 10 1225,56-90 0,-105 149-546,1-2 108,1 1-1,-1 0 1,0 0 0,0-1 0,-1 0 0,1 1 0,-1-1 0,1 0 0,-1 1 0,0-1 0,-1 0 0,1 0 0,-1 0 0,0 0 0,0 0 0,0-5-1,-1 8-155,0 0 0,1 1-1,-1-1 1,0 0 0,0 1-1,1-1 1,-1 1-1,0-1 1,0 1 0,0 0-1,0-1 1,0 1 0,0 0-1,0 0 1,0-1-1,0 1 1,0 0 0,1 0-1,-1 0 1,0 0 0,0 0-1,0 1 1,0-1-1,0 0 1,0 0 0,0 0-1,0 1 1,0-1 0,0 1-1,0-1 1,1 1-1,-1-1 1,0 1 0,0-1-1,0 1 1,0 0 0,-30 21 410,24-14-331,-1 1 0,1 0 1,1 0-1,0 1 0,0-1 1,1 1-1,0 1 0,-5 15 0,-21 96 1298,12-43-630,-25 54-778,55-162-43,0 0 0,2 1 0,1 0 0,28-41 0,-49 110 0,3-32 0,1 0 0,0 0 0,1 0 0,0 1 0,-1 16 0,3-23 0,0 1 0,0 0 0,0 0 0,0 0 0,1-1 0,0 1 0,-1 0 0,1-1 0,1 1 0,-1 0 0,1-1 0,-1 0 0,1 1 0,0-1 0,0 0 0,0 0 0,3 4 0,17-31-4992,-19 21 4021,38-45-7629,38-59 0,-53 67 3160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27.799"/>
    </inkml:context>
    <inkml:brush xml:id="br0">
      <inkml:brushProperty name="width" value="0.025" units="cm"/>
      <inkml:brushProperty name="height" value="0.025" units="cm"/>
    </inkml:brush>
  </inkml:definitions>
  <inkml:trace contextRef="#ctx0" brushRef="#br0">129 77 3940,'5'-9'4649,"2"0"-3199,12-21 317,-11 2 7337,-25 55-5711,6-12-3033,-8 20 451,1 2-1,2 0 0,1 1 1,2 0-1,2 1 1,2 1-1,1-1 0,2 1 1,-1 47-1,9-73-796,4-12 0,-5-3-22,0 0 0,0 0 1,-1 0-1,1 0 0,0 0 0,-1 0 1,1 0-1,0 0 0,-1 0 0,1 0 0,-1 0 1,0 0-1,1 0 0,-1-1 0,0 1 0,0 0 1,1-2-1,-1-27-746,0 1 0,-2-1-1,-1 1 1,-14-58 0,8 43 1242,7 40-309,1-1 1,1 1-1,-1-1 0,1 0 1,0 1-1,0-1 0,1-5 1,-1 9-131,0 0 0,1 0 0,-1 0 0,1 0 0,-1 0 0,1 0 0,0 0 0,-1 0 0,1 0 0,0 0 0,0 0 0,-1 0 0,1 1 0,0-1 0,0 0 1,0 1-1,0-1 0,0 0 0,0 1 0,0-1 0,0 1 0,0 0 0,0-1 0,1 1 0,-1 0 0,0 0 0,0 0 0,0 0 0,0-1 0,1 2 0,-1-1 0,1 0 0,98 2 125,24 0-2735,-40-6-4666,21-13-9979</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53.117"/>
    </inkml:context>
    <inkml:brush xml:id="br0">
      <inkml:brushProperty name="width" value="0.025" units="cm"/>
      <inkml:brushProperty name="height" value="0.025" units="cm"/>
    </inkml:brush>
  </inkml:definitions>
  <inkml:trace contextRef="#ctx0" brushRef="#br0">58 1 10442,'0'0'16250,"14"1"-15182,13 0-565,82 7 888,-96-7-1289,1 1-1,0 1 1,-1 0-1,0 1 1,24 10-1,-35-13-94,0 0 0,0 0 1,0 0-1,0 0 0,0 0 0,-1 1 0,1-1 0,-1 1 0,1-1 0,-1 1 0,1-1 0,-1 1 0,0 0 0,0-1 0,1 1 0,-1 0 0,-1 0 0,1 0 1,0 0-1,0 0 0,-1 0 0,1 4 0,-1-4 31,0 1 0,-1 0 0,1 0 0,-1 0 0,0-1 0,0 1 0,0 0 0,0-1 0,0 1 0,-1-1 1,1 1-1,-1-1 0,0 1 0,-3 2 0,-8 8 226,0 0-1,-2-2 1,1 1 0,-19 9 0,24-15-149,-8 4 36,14-9-140,0 0 0,0 1 0,0-1 0,-1 1 0,2 0-1,-1 0 1,0 0 0,0 0 0,1 1 0,-1-1 0,1 1 0,-1-1 0,1 1-1,0 0 1,0 0 0,-2 4 0,6-6-11,0 1 0,0-1 0,1 0 0,-1 0 0,0-1 0,0 1 0,0 0 0,1-1 0,-1 1 0,0-1 0,1 0 0,-1 1 0,0-1 0,4-1 0,0 2 0,-2-1 0,21 3 0,0 1 0,0 1 0,-1 1 0,45 17 0,-65-22 0,0 1 0,0 0 0,0 0 0,0 0 0,0 0 0,0 1 0,-1 0 0,1 0 0,-1 0 0,0 0 0,0 0 0,0 0 0,0 1 0,-1-1 0,1 1 0,-1 0 0,0 0 0,0 0 0,0 0 0,-1 0 0,1 1 0,-1-1 0,0 0 0,0 1 0,-1-1 0,1 0 0,-1 1 0,0-1 0,0 1 0,0-1 0,-1 1 0,0-1 0,0 0 0,0 1 0,-3 6 0,0-1 0,-1-1 0,0 0 0,0 0 0,-1-1 0,0 0 0,-1 0 0,0 0 0,0-1 0,0 0 0,-1 0 0,-15 10 0,7-6 0,0-1 0,-1-1 0,0 0 0,0-1 0,-28 8 0,31-12 0,-1-1 0,1 0 0,-1-1 0,0-1 0,0 0 0,-21-2 0,31 1 0,1-1 0,-1 1 0,1-1 0,0 0 0,-1 0 0,1 0 0,0 0 0,0-1 0,0 0 0,0 0 0,0 0 0,0 0 0,0-1 0,1 1 0,-1-1 0,1 0 0,0 0 0,0 0 0,0-1 0,0 1 0,0-1 0,1 1 0,-1-1 0,1 0 0,-2-6 0,3 8-257,1 0 0,-1-1 0,1 1-1,0-1 1,-1 1 0,1-1 0,0 1 0,1 0 0,-1-1-1,1-4 1,20-36-10532,-4 18-929</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53.457"/>
    </inkml:context>
    <inkml:brush xml:id="br0">
      <inkml:brushProperty name="width" value="0.025" units="cm"/>
      <inkml:brushProperty name="height" value="0.025" units="cm"/>
    </inkml:brush>
  </inkml:definitions>
  <inkml:trace contextRef="#ctx0" brushRef="#br0">203 0 18353,'0'0'7816,"59"57"-6119,-35-24-415,-5 7-257,-3 11-321,-8 12-159,-8 10-257,-5 7 224,-21 10 33,-14 8-545,-7-1 0,-4-4 0,1-16-288,7-15-2115,4-24-3650,11-24-6439</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54.393"/>
    </inkml:context>
    <inkml:brush xml:id="br0">
      <inkml:brushProperty name="width" value="0.025" units="cm"/>
      <inkml:brushProperty name="height" value="0.025" units="cm"/>
    </inkml:brush>
  </inkml:definitions>
  <inkml:trace contextRef="#ctx0" brushRef="#br0">0 691 10218,'0'0'11082,"12"-10"-9203,148-152 1203,-78 66-2746,-4-2 0,99-166-1,-164 241-26,11-15 1455,-24 38-1752,0 0 1,0 0 0,0 0-1,0 0 1,1 0 0,-1 0 0,0 0-1,0 0 1,0 0 0,0 0-1,0 0 1,1 0 0,-1 0-1,0 0 1,0 0 0,0 0-1,0 0 1,0 0 0,1 0-1,-1 0 1,0 1 0,0-1-1,0 0 1,0 0 0,0 0-1,0 0 1,1 0 0,-1 0-1,0 0 1,0 0 0,0 0-1,0 1 1,0-1 0,0 0-1,0 0 1,0 0 0,0 0-1,0 0 1,0 1 0,0-1-1,0 0 1,1 0 0,-1 0-1,0 0 1,0 0 0,0 1 0,0-1-1,0 0 1,-1 0 0,1 0-1,0 0 1,0 0 0,0 1-1,0-1 1,0 0 0,0 0-1,0 0 1,0 0 0,0 0-1,0 0 1,0 1 0,0-1-1,-1 0 1,-3 32 328,-26 100-140,14-67 37,2 1 0,3 1 0,-3 92 0,14-144-321,0 14 80,0-11-2746,-5-18-4869,5 0 7037,-14-7-5297</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54.735"/>
    </inkml:context>
    <inkml:brush xml:id="br0">
      <inkml:brushProperty name="width" value="0.025" units="cm"/>
      <inkml:brushProperty name="height" value="0.025" units="cm"/>
    </inkml:brush>
  </inkml:definitions>
  <inkml:trace contextRef="#ctx0" brushRef="#br0">0 35 3683,'0'0'22902,"82"-5"-22357,-39 5-417,2 0-577,-2-11-3554,-7-7-4934</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55.126"/>
    </inkml:context>
    <inkml:brush xml:id="br0">
      <inkml:brushProperty name="width" value="0.025" units="cm"/>
      <inkml:brushProperty name="height" value="0.025" units="cm"/>
    </inkml:brush>
  </inkml:definitions>
  <inkml:trace contextRef="#ctx0" brushRef="#br0">199 51 9513,'0'0'7618,"0"-8"-3411,1-26-695,-1 34-3449,0-1-1,0 1 0,0-1 1,0 1-1,0 0 0,-1-1 1,1 1-1,0 0 1,0-1-1,0 1 0,0 0 1,-1-1-1,1 1 1,0 0-1,0 0 0,-1-1 1,1 1-1,0 0 0,0 0 1,-1-1-1,1 1 1,0 0-1,-1 0 0,1 0 1,0 0-1,-1-1 1,1 1-1,0 0 0,-1 0 1,1 0-1,0 0 0,-1 0 1,1 0-1,-1 0 1,1 0-1,0 0 0,-1 0 1,1 0-1,0 0 0,-1 0 1,1 0-1,0 1 1,-1-1-1,1 0 0,0 0 1,-1 0-1,1 0 1,0 1-1,-1-1 0,1 0 1,0 0-1,0 1 0,-1-1 1,1 0-1,0 0 1,0 1-1,-1-1 0,1 0 1,0 1-1,0-1 1,0 0-1,0 1 0,0-1 1,-1 0-1,1 1 0,0-1 1,0 0-1,0 1 1,0 0-1,-20 35 586,1 1 0,1 1 0,-22 72 0,23-60-384,2-13-148,2 2-1,2-1 1,1 2 0,3-1-1,-6 70 1,13-108-231,0 1 1,0-1-1,0 0 1,1 0-1,-1 1 0,0-1 1,0 0-1,1 0 1,-1 0-1,1 0 1,-1 1-1,1-1 0,0 0 1,-1 0-1,1 0 1,0 0-1,0 0 0,0 0 1,0-1-1,-1 1 1,1 0-1,0 0 0,1-1 1,-1 1-1,0 0 1,0-1-1,0 1 1,0-1-1,0 0 0,1 1 1,-1-1-1,0 0 1,0 1-1,0-1 0,1 0 1,-1 0-1,0 0 1,0 0-1,1-1 0,-1 1 1,0 0-1,2-1 1,2 0-876,0 1 1,0-2 0,0 1 0,0-1 0,-1 1-1,1-1 1,0-1 0,-1 1 0,6-4 0,12-13-10777</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2:12.854"/>
    </inkml:context>
    <inkml:brush xml:id="br0">
      <inkml:brushProperty name="width" value="0.025" units="cm"/>
      <inkml:brushProperty name="height" value="0.025" units="cm"/>
    </inkml:brush>
  </inkml:definitions>
  <inkml:trace contextRef="#ctx0" brushRef="#br0">0 103 4036,'0'0'7570,"9"4"-6641,0 0-552,-1 0 0,1-1 0,0 0 1,0-1-1,0 0 0,0 0 0,0-1 0,17 1 1,505 10 4305,-327-6-3873,860-1 2308,-786-7-2868,799-17 653,1070-43 20,-923 29-442,-801 36-408,340-3 532,-761-1-596,28 1 276,-1-1-1,1-2 1,41-9-1,-77 13-821,0-1 0,-1 0 0,1 0 0,0 0 0,-11-2 0,-33-10-9133,28 3-19</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55.498"/>
    </inkml:context>
    <inkml:brush xml:id="br0">
      <inkml:brushProperty name="width" value="0.025" units="cm"/>
      <inkml:brushProperty name="height" value="0.025" units="cm"/>
    </inkml:brush>
  </inkml:definitions>
  <inkml:trace contextRef="#ctx0" brushRef="#br0">84 4 19314,'0'0'7938,"-8"8"-6982,0-1-843,2 0 0,-1 0 0,1 1 0,0 0 0,0 0 0,1 0 0,0 1 0,1 0 0,-1 0 0,2 0 1,-1 0-1,2 1 0,-1-1 0,1 1 0,0 0 0,0 10 0,2-18-95,0 0-1,0 0 1,0 1 0,0-1-1,1 0 1,-1 0 0,0 0-1,1 0 1,0 0 0,-1 0-1,1 1 1,0-2 0,0 1-1,0 0 1,0 0 0,2 2-1,-2-3 9,1 0-1,-1 0 1,0-1-1,1 1 1,-1-1-1,0 1 0,1-1 1,-1 1-1,1-1 1,-1 0-1,1 0 1,-1 1-1,1-1 1,-1 0-1,1-1 0,-1 1 1,1 0-1,-1 0 1,1-1-1,-1 1 1,0 0-1,1-1 1,-1 0-1,1 1 1,-1-1-1,2-1 0,4-2 41,-1 0-1,1-1 0,-1 0 1,1 0-1,-1-1 1,-1 0-1,1 0 0,-1 0 1,0-1-1,-1 1 0,1-1 1,5-14-1,-4 10 5,-2 0 0,1-1 0,-1 1 0,-1-1 0,0 0 0,-1 0 0,2-24 0,-5 36-56,0 0 0,1 1 0,-1-1 0,0 1 0,0-1 1,0 1-1,0-1 0,0 1 0,0-1 0,1 1 0,-1 0 0,0-1 0,1 1 1,-1 0-1,0 0 0,0 1 0,-13 24-14,13-25 0,1 0 0,-1 0 0,1 1 0,-1-1 0,1 0 0,-1 0 0,1 1 0,0-1 0,-1 0 0,1 0 0,0 1 0,0-1 0,0 0 0,0 1 0,0-1 0,0 0 0,1 0 0,-1 1 0,1 1 0,1-3-159,0 0-1,1 0 1,-1-1 0,0 1 0,1 0-1,-1-1 1,0 0 0,0 1 0,0-1-1,0 0 1,1 0 0,-1 0-1,0-1 1,-1 1 0,4-3 0,-1 2-651,28-16-5202,1 0-3633,-10 7 505</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56.137"/>
    </inkml:context>
    <inkml:brush xml:id="br0">
      <inkml:brushProperty name="width" value="0.025" units="cm"/>
      <inkml:brushProperty name="height" value="0.025" units="cm"/>
    </inkml:brush>
  </inkml:definitions>
  <inkml:trace contextRef="#ctx0" brushRef="#br0">48 7 8168,'0'0'22047,"4"9"-21935,-2-5-103,0 0 0,0 0-1,0-1 1,0 2-1,-1-1 1,0 0-1,0 0 1,0 0 0,0 1-1,-1-1 1,0 0-1,0 1 1,0-1 0,0 0-1,0 0 1,-1 1-1,0-1 1,0 0 0,0 0-1,-1 0 1,1 1-1,-4 5 1,-49 72 973,58-81-922,-1-1 0,1 0 0,0 0 0,0 0 0,0-1 0,0 1-1,0-1 1,7-2 0,19-9 30,54-31-1,-57 28-606,0 1 0,49-17 0,-75 30 382,1 1 0,-1-1 0,0 1 0,1-1 0,-1 1 0,0 0 0,1 0 0,-1 0 0,0 0 0,1 0 0,-1 0 0,1 0 0,-1 0 0,0 1 0,3 0 0,-4-1 95,1 0 0,-1 1 1,1-1-1,-1 1 0,0-1 0,1 1 0,-1-1 1,0 1-1,1-1 0,-1 1 0,0-1 0,1 1 1,-1-1-1,0 1 0,0 0 0,0-1 1,0 1-1,1-1 0,-1 1 0,0 0 0,0-1 1,0 1-1,0-1 0,-1 2 0,-15 47-932,5-19-1280,11-29 2154,1-1 0,-1 1 0,0-1 0,1 0 0,-1 1 0,0-1-1,1 0 1,-1 1 0,0-1 0,1 0 0,-1 1 0,1-1 0,-1 0 0,1 0 0,-1 1 0,1-1 0,-1 0 0,0 0 0,1 0-1,-1 0 1,1 0 0,-1 0 0,1 0 0,-1 0 0,1 0 0,-1 0 0,1 0 0,-1 0 0,1 0 0,-1 0 0,1 0 0,-1 0-1,1-1 1,-1 1 0,1 0 0,21-6-1122,-5-2-322,-1-1 0,0 0 0,0-2 0,-1 0 1,22-20-1,27-35 100,-53 52 2126,-7 1 5972,-14 16 46,-4 8-5935,-1 4-144,1 0 0,1 1 0,0 0 1,1 1-1,-12 21 0,21-33-506,1 1-1,-1-1 1,1 0-1,0 0 0,0 1 1,1 0-1,-1-1 1,1 1-1,1 0 1,-1-1-1,1 1 1,0 0-1,0 0 0,0-1 1,1 1-1,0 0 1,0-1-1,1 1 1,-1-1-1,1 1 1,0-1-1,1 0 0,4 9 1,0-4-121,-1 1 0,0 0-1,-1 0 1,0 0 0,-1 1 0,0 0 0,-1 0-1,0 0 1,-1 0 0,0 0 0,-1 1 0,-1-1-1,0 15 1,-1-18 1,0 1 0,0-1 0,-1 0 0,-1 0 0,1 0 0,-1 0 0,-1-1-1,1 1 1,-2-1 0,1 0 0,-1 0 0,0 0 0,-1-1 0,1 1 0,-2-1 0,1-1 0,-1 1 0,-9 6-1,13-11 58,1 0 0,0 0 0,-1 0 0,1-1 0,-1 1-1,1-1 1,-1 0 0,0 0 0,1 0 0,-1 0-1,0 0 1,0 0 0,0-1 0,1 1 0,-1-1-1,0 0 1,0 0 0,0 0 0,0 0 0,0-1-1,0 1 1,0-1 0,0 0 0,-5-1 0,6-1 13,-1 1 0,0 0 1,1-1-1,-1 0 0,1 1 0,0-1 1,0 0-1,0 0 0,0 0 0,0-1 1,1 1-1,-1 0 0,1-1 0,0 1 1,0-1-1,0 1 0,1-1 0,-1 1 1,1-7-1,-2-5-217,2 0 0,0 0 0,0 0 0,2 0 0,0 0 0,0 0 0,2 0 0,-1 1 0,2-1 0,0 1 0,1 0 0,0 0 1,1 1-1,1 0 0,0 0 0,0 1 0,2 0 0,-1 0 0,2 1 0,-1 1 0,16-13 0,14-11-4222,2 0-3107</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56.693"/>
    </inkml:context>
    <inkml:brush xml:id="br0">
      <inkml:brushProperty name="width" value="0.025" units="cm"/>
      <inkml:brushProperty name="height" value="0.025" units="cm"/>
    </inkml:brush>
  </inkml:definitions>
  <inkml:trace contextRef="#ctx0" brushRef="#br0">1 569 3683,'0'0'26778,"9"-13"-25759,168-206-126,-16 24-499,-149 180-394,16-24 0,29-48 0,-59 104 0,-7 18 0,-14 33-53,2 2-1,3 0 1,3 1-1,4 0 1,-4 114 0,15-184-229,0 0-1,0 0 1,0 0 0,0 0 0,0 0 0,0 0-1,0 0 1,-1 0 0,1 0 0,0 0 0,-1 0-1,1 0 1,-1 0 0,1 0 0,-1 0 0,1 0-1,-1 0 1,1 0 0,-2 1 0,-21 2-12150,6-4-946</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57.066"/>
    </inkml:context>
    <inkml:brush xml:id="br0">
      <inkml:brushProperty name="width" value="0.025" units="cm"/>
      <inkml:brushProperty name="height" value="0.025" units="cm"/>
    </inkml:brush>
  </inkml:definitions>
  <inkml:trace contextRef="#ctx0" brushRef="#br0">4 127 7239,'0'0'11883,"-3"-55"-8936,20 47-609,4 2-608,9 2-481,3 3-865,7-2-288,5-2-160,7-4-1761,-2-6-2564,1-6-4035</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57.394"/>
    </inkml:context>
    <inkml:brush xml:id="br0">
      <inkml:brushProperty name="width" value="0.025" units="cm"/>
      <inkml:brushProperty name="height" value="0.025" units="cm"/>
    </inkml:brush>
  </inkml:definitions>
  <inkml:trace contextRef="#ctx0" brushRef="#br0">249 0 8360,'-10'3'11056,"-12"5"-8919,0 0 0,1 1 0,-30 19 0,39-21-1759,1 0 0,0 1 1,0 1-1,0 0 0,1 0 0,1 1 1,0 0-1,-9 13 0,16-21-367,1 0 0,0 0-1,-1 0 1,1 0 0,0 1-1,0-1 1,0 0 0,1 0-1,-1 1 1,1-1-1,-1 0 1,1 1 0,0-1-1,-1 1 1,2 2 0,-1-4-9,0 0 1,1 1-1,-1-1 0,1 0 1,-1 0-1,1 0 1,0 0-1,0 0 0,-1 0 1,1 0-1,0 0 1,0 0-1,0-1 0,0 1 1,0 0-1,0-1 1,0 1-1,0 0 0,0-1 1,0 1-1,2 0 1,7 1 2,0 0 1,0 0 0,1-1-1,-1-1 1,18 0 0,-3 0 67,-18 0-71,81 9-59,-83-9 53,0 1-1,1 1 1,-1-1 0,0 1-1,0 0 1,0 0-1,0 0 1,0 1-1,0 0 1,-1 0-1,1 0 1,-1 0-1,6 7 1,-8-8 12,-1 0 1,1 0-1,-1 0 0,0 0 1,0 0-1,0 0 1,0 0-1,0 0 0,0 1 1,0-1-1,-1 0 0,1 1 1,-1-1-1,0 0 1,1 1-1,-1-1 0,-1 1 1,1-1-1,0 0 1,-1 5-1,-1-2 28,0-1-1,0 0 1,0 0-1,0-1 1,0 1 0,-1 0-1,0-1 1,0 1 0,0-1-1,-5 5 1,-8 4 117,-1 0 1,0-1 0,-34 16-1,47-25-150,-76 32-3,73-31 0,0-1 0,0 0 0,0-1 0,0 1 0,0-2 0,0 1 0,-1-1 0,1 0 0,-14-2 0,20 2-99,0 0-1,1 0 1,-1-1 0,0 1 0,1-1-1,-1 1 1,1-1 0,-1 1-1,1-1 1,-1 1 0,1-1 0,-1 1-1,1-1 1,-1 1 0,1-1 0,-1 0-1,1 1 1,0-1 0,0 0-1,-1 1 1,1-1 0,0 0 0,0 0-1,0 1 1,0-1 0,0 0-1,0 1 1,0-1 0,0 0 0,0 0-1,0 1 1,0-2 0,0-1-1227,0-21-8486</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58.937"/>
    </inkml:context>
    <inkml:brush xml:id="br0">
      <inkml:brushProperty name="width" value="0.025" units="cm"/>
      <inkml:brushProperty name="height" value="0.025" units="cm"/>
    </inkml:brush>
  </inkml:definitions>
  <inkml:trace contextRef="#ctx0" brushRef="#br0">0 234 6150,'0'0'14307,"1"-12"-12706,-1 11-1567,1-5 52,-1 1 0,1-1 0,0 1 0,0 0 0,0-1 0,1 1 0,0 0-1,0 0 1,0 0 0,1 0 0,-1 0 0,1 1 0,1-1 0,-1 1 0,0 0 0,6-6 0,-4 6-23,70-54 788,-70 55-804,-1-1 0,1 1 1,0 1-1,0-1 0,0 1 0,1 0 0,-1 0 1,1 0-1,-1 1 0,1 0 0,-1 0 0,1 0 1,10 1-1,-15 1-46,0-1 0,0 1 0,0 0 1,0-1-1,-1 1 0,1 0 0,0 0 1,-1 0-1,1 0 0,0 0 0,-1 0 0,1 0 1,-1 0-1,0 0 0,1 0 0,-1 0 0,0 0 1,1 0-1,-1 1 0,0-1 0,0 0 1,0 0-1,0 0 0,0 0 0,-1 2 0,-2 34 222,3-34-189,-4 17 135,-1 1 1,0-1-1,-15 32 0,13-35 175,0 1 0,1 0 0,1 0 0,-5 38 0,10-55-327,-1 0 0,1-1-1,0 1 1,0 0 0,0-1 0,0 1 0,0 0-1,0-1 1,0 1 0,0 0 0,0-1-1,0 1 1,0 0 0,1-1 0,-1 1 0,0 0-1,0-1 1,1 1 0,-1-1 0,0 1 0,1 0-1,-1-1 1,1 1 0,-1-1 0,1 1-1,-1-1 1,1 0 0,-1 1 0,1-1 0,-1 1-1,1-1 1,-1 0 0,1 1 0,0-1 0,-1 0-1,1 0 1,0 1 0,2-1 21,0-1 0,-1 1 0,1 0 1,-1-1-1,1 1 0,-1-1 0,1 0 0,-1 0 1,0 0-1,4-2 0,52-36 489,-31 19-436,-1-2-1,-1-1 0,-1-1 0,-2-1 0,0-1 0,-1 0 0,22-40 0,-54 88-1,1 1 0,1 0-1,2 0 1,0 1 0,1 0 0,1 0-1,-2 39 1,7-61-78,0-1 0,-1 0 0,1 1 0,0-1 0,0 0 0,0 1 0,1-1-1,-1 1 1,0-1 0,0 0 0,1 1 0,-1-1 0,1 0 0,-1 0 0,1 1 0,0-1 0,-1 0 0,1 0-1,0 0 1,0 0 0,0 0 0,0 0 0,0 0 0,0 0 0,0 0 0,0 0 0,0 0 0,1 0-1,1-1 35,-1 1-1,0-1 0,1 0 1,-1 0-1,0 0 0,0-1 1,1 1-1,-1-1 0,0 1 1,0-1-1,1 0 0,-1 1 0,0-1 1,4-3-1,5-2 147,0-1 1,-1-1-1,0 0 1,19-18-1,-20 15-191,0 0 0,-1-1 0,0 1 0,-1-2 0,-1 1 0,1-1 0,-2 0 0,0-1 0,0 1 0,-2-1 0,1 0 0,-2 0 0,0 0 0,0-21 0,-2 36 0,0-1 0,0 0 0,0 0 0,0 1 0,0-1 0,0 0 0,-1 0 0,1 1 0,0-1 0,0 0 0,0 0 0,0 0 0,-1 1 0,1-1 0,0 0 0,0 0 0,0 0 0,-1 0 0,1 0 0,0 1 0,0-1 0,-1 0 0,1 0 0,0 0 0,0 0 0,-1 0 0,1 0 0,0 0 0,0 0 0,-1 0 0,1 0 0,0 0 0,0 0 0,-1 0 0,1 0 0,0 0 0,0 0 0,-1 0 0,1 0 0,0-1 0,0 1 0,-1 0 0,1 0 0,0 0 0,0 0 0,0 0 0,-1-1 0,1 1 0,0 0 0,0 0 0,0 0 0,0-1 0,-1 1 0,1 0 0,0 0 0,0-1 0,0 1 0,0 0 0,0 0 0,0-1 0,0 1 0,0 0 0,0 0 0,0-1 0,-14 19 0,12-13 0,-1 0 0,1 0 0,0 0 0,1 1 0,-1-1 0,1 0 0,0 1 0,1-1 0,-1 1 0,1-1 0,1 7 0,0-11 0,0 0 0,0 0 0,0 0 0,0 0 0,0 0 0,0 0 0,1-1 0,-1 1 0,0 0 0,0-1 0,1 1 0,-1-1 0,1 1 0,-1-1 0,1 0 0,-1 1 0,0-1 0,1 0 0,-1 0 0,1 0 0,-1 0 0,1 0 0,-1-1 0,1 1 0,1-1 0,41-7 0,-18-1 0,0-1 0,-1-1 0,0-2 0,-1 0 0,-1-2 0,31-24 0,-53 38 0,0 0 0,-1-1 0,1 1 0,0 0 0,-1-1 0,1 1 0,-1 0 0,1-1 0,-1 1 0,1-1 0,-1 1 0,0-1 0,0 1 0,0-1 0,0 1 0,0-1 0,0 1 0,0-1 0,-1 1 0,1 0 0,0-1 0,-1 1 0,0-3 0,1 3 0,-1 1 0,1-1 0,0 0 0,0 0 0,-1 0 0,1 0 0,-1 1 0,1-1 0,-1 0 0,1 0 0,-1 1 0,1-1 0,-1 0 0,0 1 0,1-1 0,-1 1 0,0-1 0,1 1 0,-1-1 0,0 1 0,0-1 0,0 1 0,0 0 0,1-1 0,-1 1 0,0 0 0,0 0 0,0 0 0,0 0 0,0 0 0,0 0 0,1 0 0,-1 0 0,0 0 0,0 0 0,0 0 0,0 0 0,0 1 0,0-1 0,1 0 0,-1 1 0,-1 0 0,-6 6 0,0 0 0,1 1 0,0 0 0,0 1 0,1 0 0,0 0 0,1 0 0,0 0 0,-4 12 0,0-4 0,1-4 0,0 1 0,2-1 0,-1 1 0,2 1 0,0-1 0,1 1 0,0 0 0,-3 28 0,7-42 0,0 0 0,1-1 0,-1 1 0,0 0 0,0-1 0,1 1 0,-1 0 0,0-1 0,1 1 0,-1-1 0,1 1 0,-1-1 0,1 1 0,-1-1 0,1 1 0,-1-1 0,1 1 0,0-1 0,-1 0 0,1 1 0,-1-1 0,1 0 0,0 1 0,-1-1 0,1 0 0,0 0 0,-1 0 0,2 0 0,30 6 0,5 1 0,-23 4-124,-13-10-76,0 1 0,0-1-1,1 0 1,-1 0-1,1 0 1,-1 0 0,1 0-1,-1 0 1,1 0-1,0-1 1,-1 1 0,1 0-1,0-1 1,0 1-1,-1-1 1,1 0 0,0 0-1,0 0 1,0 0-1,-1 0 1,3 0 0,13-4-8625</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59.683"/>
    </inkml:context>
    <inkml:brush xml:id="br0">
      <inkml:brushProperty name="width" value="0.025" units="cm"/>
      <inkml:brushProperty name="height" value="0.025" units="cm"/>
    </inkml:brush>
  </inkml:definitions>
  <inkml:trace contextRef="#ctx0" brushRef="#br0">195 33 6983,'0'0'20547,"-3"-4"-19212,2 3-1308,0 0 0,0 0 0,0 1 0,0-1 0,0 0 1,0 1-1,0-1 0,0 1 0,0-1 0,0 1 0,0-1 1,0 1-1,0 0 0,0-1 0,0 1 0,-1 0 0,1 0 1,0 0-1,0 0 0,0 0 0,0 0 0,0 0 0,-1 1 1,1-1-1,0 0 0,-1 1 0,-3 1 19,0 0-1,0 0 1,0 1-1,1 0 1,-1 0-1,-5 5 1,-5 5 76,1 0 1,-24 30 0,31-35-73,1 1 1,0 0 0,0 0 0,1 1-1,0 0 1,0 0 0,1 0-1,1 0 1,-5 18 0,8-27-46,0 0 0,0 0 0,-1 0 0,1 0 0,0 1 0,0-1 0,0 0 0,0 0 0,1 0 0,-1 0 0,0 0 0,0 0 0,1 0 0,-1 0 0,0 0 0,1 0 0,-1 0 0,1 0 0,-1 0 0,1 0 0,0 0 0,-1 0 0,1 0 0,0 0 0,0-1 0,0 1 0,0 0 0,-1 0 0,1-1 0,0 1 0,0-1 0,0 1 0,0-1 0,0 1 0,0-1 0,1 0 0,-1 0 0,0 1 0,0-1 0,0 0 0,0 0 0,0 0 0,0 0 0,0 0 0,1 0 0,-1 0 0,0-1 0,0 1 0,2-1 0,5 0 145,-1-1 1,1 0-1,0-1 1,-1 1-1,14-8 1,-3 0-76,-1-1-1,-1 0 1,0-2 0,0 0 0,-2 0-1,1-1 1,-2-1 0,0 0 0,-1-1-1,17-28 1,-28 40-72,1 0 1,-1 0-1,0 0 0,0-1 1,0 1-1,0 0 0,-1 0 1,0-1-1,0-4 0,0 8-4,0 0-1,0 0 1,0 1 0,0-1-1,0 0 1,0 0-1,-1 1 1,1-1-1,0 0 1,-1 1-1,1-1 1,0 0 0,-1 1-1,1-1 1,-1 1-1,1-1 1,0 0-1,-1 1 1,0-1-1,1 1 1,-1-1-1,0 0 1,0 1-5,-1 0-1,1 0 1,0 0 0,0 0-1,0 0 1,0 0 0,0 1-1,0-1 1,0 0-1,-1 0 1,1 1 0,0-1-1,0 1 1,0-1 0,0 1-1,0-1 1,0 1 0,1 0-1,-1 0 1,-1 0 0,-2 3-300,0 0 0,0 0 1,1 1-1,0-1 1,-1 1-1,2-1 0,-1 1 1,0 0-1,1 0 1,-3 11-1,4-13-186,0 0 1,0 0-1,1 0 0,-1 0 1,1 0-1,0 0 0,0 0 1,0 0-1,0 0 0,0 0 1,1 0-1,1 5 0,-2-7 260,1 0 0,0 0 1,0-1-1,-1 1 0,1 0 0,0-1 0,0 1 0,0 0 0,0-1 0,0 1 0,0-1 0,0 0 1,0 1-1,0-1 0,0 0 0,0 0 0,0 1 0,0-1 0,0 0 0,0 0 0,0 0 0,0 0 0,1 0 1,-1-1-1,0 1 0,0 0 0,0 0 0,1-1 0,32-11-4547,-2-9-2849</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0.042"/>
    </inkml:context>
    <inkml:brush xml:id="br0">
      <inkml:brushProperty name="width" value="0.025" units="cm"/>
      <inkml:brushProperty name="height" value="0.025" units="cm"/>
    </inkml:brush>
  </inkml:definitions>
  <inkml:trace contextRef="#ctx0" brushRef="#br0">217 0 13261,'0'0'11861,"-7"14"-11167,-7 12-482,-59 124 2101,62-123-1853,1-1 0,1 1 1,1 1-1,-5 28 0,13-54-448,-1-1-1,1 0 1,0 1-1,-1-1 0,1 0 1,0 1-1,0-1 1,0 1-1,0-1 1,0 0-1,1 1 0,-1-1 1,0 0-1,1 1 1,-1-1-1,0 0 1,1 0-1,0 1 0,-1-1 1,1 0-1,0 0 1,-1 0-1,1 0 0,0 0 1,0 0-1,2 2 1,-1-3 6,0 1 1,1-1-1,-1 0 0,0 1 1,0-1-1,1 0 1,-1-1-1,0 1 1,0 0-1,1-1 0,-1 1 1,0-1-1,0 0 1,0 1-1,4-3 1,60-31 94,-57 27-177,1 1 0,0 0-1,1 1 1,-1 1 0,1-1 0,0 2 0,0-1 0,0 1-1,0 1 1,18-2 0,-29 5 64,1-1-1,0 0 1,0 0-1,-1 1 1,1-1-1,-1 0 1,1 1-1,0-1 1,-1 1-1,1-1 1,-1 1-1,1-1 1,-1 1-1,1-1 1,-1 1 0,1-1-1,-1 1 1,0-1-1,1 1 1,-1 0-1,0-1 1,1 1-1,-1 0 1,0-1-1,0 1 1,0 0-1,1 0 1,-1-1 0,0 1-1,0 0 1,0 0-1,0-1 1,-1 1-1,1 0 1,0-1-1,0 1 1,0 0-1,0-1 1,-1 2-1,-10 31 266,3-24-189,0 0 1,0-1 0,0 1 0,-1-2 0,0 1-1,-1-1 1,0-1 0,0 0 0,0 0-1,-1-1 1,0 0 0,-20 5 0,8-3 68,-2-1 0,1-1 0,0-1 0,-1-1 0,-25-1 0,44-3-996,14-3-1210,14-3-2725,47-9-3157,-27 1 2956</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0.416"/>
    </inkml:context>
    <inkml:brush xml:id="br0">
      <inkml:brushProperty name="width" value="0.025" units="cm"/>
      <inkml:brushProperty name="height" value="0.025" units="cm"/>
    </inkml:brush>
  </inkml:definitions>
  <inkml:trace contextRef="#ctx0" brushRef="#br0">181 1 16271,'0'0'13133,"-8"15"-12316,-20 36-487,-62 123 1059,79-151-1251,1 0 0,2 1 0,1 1-1,0-1 1,-5 44 0,12-68-138,1 0 0,-1-1 0,0 1 0,0 0 0,0 0 0,0 0 0,0-1 0,0 1 0,1 0 0,-1 0 0,0 0 0,0 0 0,0-1 0,1 1 0,-1 0 0,0 0 0,0 0 0,0 0 0,1 0 0,-1 0 0,0 0 0,0 0 0,1 0 0,-1 0 0,0 0 0,0 0 0,0 0 0,1 0 0,-1 0 0,0 0 0,0 0 0,1 0 0,-1 0 0,0 0 0,0 0 0,0 0 0,1 0 0,-1 0 0,0 0 0,0 0 0,0 1 0,1-1 0,-1 0 0,0 0 0,0 0 0,0 0 0,1 1 0,-1-1 0,0 0 0,0 0 0,0 0 0,0 1 0,0-1 0,0 0 0,0 0 0,0 0 0,1 1 0,-1-1 0,0 0 0,0 1 0,0-1 0,7-11 0,0 0 0,-1 1 0,0-2 0,-1 1 0,0-1 0,-1 0 0,0 0 0,-1 0 0,0 0 0,-1-1 0,0 1 0,-1-1 0,-1 0 0,0-13 0,-7 9 0,7 17 0,0-1 0,0 1 0,-1-1 0,1 1 0,0-1 0,0 1 0,-1-1 0,1 1 0,0-1 0,-1 1 0,1-1 0,0 1 0,-1-1 0,1 1 0,-1 0 0,1-1 0,-1 1 0,1 0 0,-1-1 0,1 1 0,-1 0 0,1 0 0,-1-1 0,1 1 0,-1 0 0,1 0 0,-1 0 0,1 0 0,-1 0 0,0 0 0,1 0 0,-1 0 0,1 0 0,-1 0 0,0 0 0,0 0 0,2 2-85,-1-1 0,1 1 1,0-1-1,0 1 0,0-1 0,0 0 0,0 1 0,0-1 1,0 0-1,0 0 0,0 1 0,1-1 0,-1 0 0,0 0 1,1-1-1,-1 1 0,3 1 0,4 2-718,0-1 0,0-1 1,0 1-1,1-1 0,-1 0 0,1-1 0,14 1 0,66-4-7475,-73 1 6756,28-3-4046</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1.040"/>
    </inkml:context>
    <inkml:brush xml:id="br0">
      <inkml:brushProperty name="width" value="0.025" units="cm"/>
      <inkml:brushProperty name="height" value="0.025" units="cm"/>
    </inkml:brush>
  </inkml:definitions>
  <inkml:trace contextRef="#ctx0" brushRef="#br0">190 7 6502,'0'0'19955,"-12"-2"-18375,7 1-1465,1 0-52,-1 0-1,1 1 1,0-1 0,-1 1 0,1 0 0,0 0 0,-1 0 0,1 1 0,-1-1-1,1 1 1,0 0 0,0 0 0,-1 1 0,1-1 0,0 1 0,0 0 0,0 0-1,1 0 1,-8 6 0,3-2 88,1 1 0,-1 0-1,1 0 1,1 0 0,-1 1-1,2 0 1,-1 1 0,1-1 0,0 1-1,0 0 1,1 0 0,-4 14-1,8-22-147,0 0 0,0 0 0,0 1 0,0-1 0,0 0 0,0 0 0,0 0-1,1 0 1,-1 0 0,0 1 0,1-1 0,-1 0 0,0 0 0,1 0 0,0 0 0,-1 0 0,1 0-1,0 0 1,-1 0 0,1 0 0,0 0 0,0-1 0,0 1 0,0 0 0,0 0 0,0-1-1,0 1 1,0-1 0,0 1 0,0-1 0,0 1 0,0-1 0,0 0 0,0 1 0,1-1-1,-1 0 1,0 0 0,0 0 0,0 0 0,0 0 0,1 0 0,-1 0 0,0 0 0,2-1 0,4 0 18,1 1 1,-1-1 0,0-1 0,0 1 0,0-1-1,9-4 1,-3 0-24,-1-2-1,-1 1 0,1-1 1,-1-1-1,-1 0 0,1-1 1,-2 0-1,1 0 0,-1-1 1,-1 0-1,0-1 0,-1 0 1,9-17-1,-67 95-221,43-56 311,2 1 0,-1 0 0,2 0 0,-1 0 1,2 1-1,-1-1 0,1 1 0,-3 21 0,7-33-81,0 1 0,0 0 0,0 0 0,0-1 0,0 1-1,0 0 1,0 0 0,0-1 0,0 1 0,0 0 0,1 0-1,-1-1 1,0 1 0,1 0 0,-1-1 0,0 1-1,1 0 1,-1-1 0,1 1 0,-1-1 0,1 1 0,-1 0-1,1-1 1,-1 1 0,1-1 0,0 0 0,-1 1 0,1-1-1,0 0 1,0 1 0,29 1 147,-21-4-106,0 0-1,0 0 0,0-1 1,13-6-1,-4-2-20,0 0-1,29-27 1,-32 26-216,0 0 0,0 1 0,27-15 0,-36 29-234,-6 10 325,-7 12 126,-4-3 23,7-14 59,0-1 1,1 1-1,0-1 0,1 1 0,-1 0 0,1 0 0,-1 11 0,3-18-103,1 0-1,-1 0 1,0-1-1,1 1 1,-1 0-1,1-1 1,-1 1-1,1 0 1,-1-1-1,1 1 1,-1-1-1,1 1 1,0-1-1,-1 1 1,1-1-1,0 1 1,-1-1-1,1 0 1,0 1-1,0-1 1,-1 0-1,1 1 1,0-1-1,0 0 1,-1 0-1,1 0 1,0 0-1,0 0 1,0 0-1,0 0 1,-1 0-1,1 0 1,0 0-1,0-1 1,-1 1-1,1 0 1,0 0-1,0-1 1,-1 1-1,2-1 1,36-12 51,29-24-57,-51 26 0,1 1 0,-1 1 0,1 1 0,1 1 0,0 0 0,0 1 0,22-4 0,-40 10 0,1 0 0,-1 0 0,0 0 0,1 1 0,-1-1 0,0 0 0,0 0 0,1 0 0,-1 1 0,0-1 0,1 0 0,-1 1 0,0-1 0,0 0 0,0 0 0,1 1 0,-1-1 0,0 0 0,0 1 0,0-1 0,0 0 0,0 1 0,0-1 0,0 0 0,1 1 0,-1-1 0,0 1 0,0-1 0,0 0 0,0 1 0,-1-1 0,1 0 0,0 1 0,0-1 0,0 0 0,0 1 0,0-1 0,0 0 0,-1 1 0,-3 16 0,-29 37 0,33-54 0,0 0 0,0 1 0,0-1 0,-1 0 0,1 0 0,0 0 0,0 0 0,-1 1 0,1-1 0,0 0 0,0 0 0,0 0 0,0 1 0,0-1 0,-1 0 0,1 0 0,0 1 0,0-1 0,0 0 0,0 1 0,0-1 0,0 0 0,0 0 0,0 1 0,0-1 0,0 0 0,0 0 0,0 1 0,0-1 0,0 0 0,0 1 0,0-1 0,0 0 0,0 0 0,0 1 0,1-1 0,-1 0 0,0 0 0,0 0 0,0 1 0,0-1 0,0 0 0,1 0 0,-1 1 0,0-1 0,0 0 0,1 0 0,5-1 0,14-5-138,-1-1 0,25-12 0,-31 12-36,-1 1 1,1 1-1,1 0 0,-1 1 0,1 0 0,0 1 0,22-2 1,-36 5 127,1 0 1,0 0-1,-1 0 1,1-1-1,-1 1 1,1 0-1,-1 0 1,1 0-1,-1 0 1,1 1-1,0-1 1,-1 0-1,1 0 1,-1 0 0,1 0-1,-1 0 1,1 1-1,-1-1 1,1 0-1,-1 0 1,1 1-1,-1-1 1,1 0-1,-1 1 1,0-1-1,1 1 1,-1-1-1,0 0 1,1 1-1,-1-1 1,0 1 0,1-1-1,-1 1 1,0-1-1,0 1 1,1 0-1,-11 21-132,6-17-148,0 1 0,-1-1 0,0 0 0,0-1 0,-10 8 0,0-7-3401,3-4-2492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2:33.710"/>
    </inkml:context>
    <inkml:brush xml:id="br0">
      <inkml:brushProperty name="width" value="0.025" units="cm"/>
      <inkml:brushProperty name="height" value="0.025" units="cm"/>
    </inkml:brush>
  </inkml:definitions>
  <inkml:trace contextRef="#ctx0" brushRef="#br0">8 46 5701,'-1'-1'236,"1"1"0,-1 0 0,1 0-1,0-1 1,-1 1 0,1 0-1,-1-1 1,1 1 0,0-1 0,-1 1-1,1 0 1,0-1 0,-1 1 0,1-1-1,0 1 1,0-1 0,-1 1-1,1-1 1,0 1 0,0-1 0,0 1-1,0-1 1,-1 1 0,1-1 0,0 1-1,0-1 1,0 1 0,0-1 0,1 0-1,11-9 2057,24 0-1134,39 3-177,1 3 0,-1 3-1,130 16 1,-130-9-499,898 42 1204,-72-6 493,-15-6-1696,0-39-251,-770 3 150,0-6 1,132-23 0,-298 27-574,47 2-579,0 0-1,0-1 0,-1 0 0,1 1 1,0-1-1,0 0 0,0-1 1,-6-2-1,-6-14-6927</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1.429"/>
    </inkml:context>
    <inkml:brush xml:id="br0">
      <inkml:brushProperty name="width" value="0.025" units="cm"/>
      <inkml:brushProperty name="height" value="0.025" units="cm"/>
    </inkml:brush>
  </inkml:definitions>
  <inkml:trace contextRef="#ctx0" brushRef="#br0">0 0 22581,'0'0'1250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1.967"/>
    </inkml:context>
    <inkml:brush xml:id="br0">
      <inkml:brushProperty name="width" value="0.025" units="cm"/>
      <inkml:brushProperty name="height" value="0.025" units="cm"/>
    </inkml:brush>
  </inkml:definitions>
  <inkml:trace contextRef="#ctx0" brushRef="#br0">144 129 3427,'0'0'10832,"6"-11"-6230,-5 9-4391,23-51 3625,-23 52-3623,0-1 0,0 0 0,0 1 0,-1-1 0,1 0 0,-1 0 0,0 0 0,1 0 0,-1 1 0,0-1 0,0 0 0,0 0 0,0 0 0,0 0 0,-1 0 0,1 1 0,0-1 0,-1 0 0,1 0 0,-1 0 0,0 1 0,0-1 0,0 0 0,0 1 0,0-1 0,0 1 0,0-1 0,0 1 0,-1-1 0,1 1 0,-2-2 0,-1 2-160,0 0 0,1-1 0,-1 1 0,0 1 0,0-1 0,1 1 0,-1-1 0,0 1 0,0 0 0,0 0 0,0 1 0,1-1 0,-1 1 0,0 0-1,0 0 1,1 0 0,-1 0 0,1 1 0,-1 0 0,1-1 0,-1 1 0,1 0 0,0 1 0,0-1 0,0 1 0,0-1 0,0 1 0,1 0 0,-1 0 0,-2 5 0,-2 0-62,1 1 1,0-1 0,1 2 0,0-1-1,0 0 1,1 1 0,0 0 0,1 0-1,-5 21 1,8-30-13,0 0 0,0 0 0,0-1-1,0 1 1,0 0 0,0 0 0,0 0 0,0-1 0,0 1 0,0 0 0,1 0-1,-1 0 1,0-1 0,0 1 0,1 0 0,-1 0 0,1-1 0,-1 1 0,0 0 0,1-1-1,0 1 1,-1 0 0,1-1 0,-1 1 0,1-1 0,0 1 0,0 0 0,26 2-371,-20-4 317,0 0 0,0-1 1,0 0-1,0 0 1,11-6-1,-1-2-96,-1-1 0,25-22 0,21-15-26,-62 48 191,0 0-1,0-1 1,0 1-1,1 0 1,-1 0-1,0 0 1,0-1-1,1 1 1,-1 0-1,0 0 1,0 0-1,1 0 1,-1-1-1,0 1 1,0 0-1,1 0 1,-1 0-1,0 0 1,1 0-1,-1 0 1,0 0-1,0 0 1,1 0-1,-1 0 1,0 0-1,1 0 1,-1 0-1,0 0 1,1 0-1,-1 0 1,0 0-1,0 0 1,1 0-1,-1 1 1,0-1-1,0 0 1,1 0-1,-1 0 1,0 0-1,0 1 1,1-1-1,-1 0 1,0 0-1,0 1 1,0-1-1,1 0 1,-1 0-1,0 1 1,0-1-1,-2 22-45,-16 25 250,18-47-195,-6 14 28,2-7 46,0 1 0,1 0 0,0 0-1,0 0 1,1 0 0,0 1 0,0-1-1,1 0 1,0 1 0,0 11 0,2-19-61,-1 0 1,1 0 0,0 0 0,-1 0 0,1-1 0,0 1 0,-1 0 0,1-1 0,0 1 0,0 0 0,0-1 0,0 1 0,0-1 0,0 1-1,0-1 1,0 0 0,-1 1 0,1-1 0,1 0 0,-1 0 0,0 1 0,0-1 0,0 0 0,0 0 0,0 0 0,0-1 0,2 1 0,30-4 379,-9-3-342,-1-2 1,0 0-1,-1-2 1,0 0-1,-1-2 1,38-28-1,27-16-14,-108 92 777,20-32-788,0-1-1,1 1 0,-1 0 1,0 0-1,1 0 0,0 0 1,-1 0-1,1 0 0,0 0 0,1 1 1,-2 5-1,2-8-17,0-1-1,1 1 1,-1-1-1,0 1 0,0 0 1,0-1-1,1 1 1,-1-1-1,0 1 1,0-1-1,1 1 1,-1-1-1,1 1 1,-1-1-1,0 1 0,1-1 1,-1 1-1,1-1 1,-1 0-1,1 1 1,-1-1-1,1 0 1,0 1-1,25 2 184,-10-6-186,0 0 0,0-1 0,-1-1 0,30-13 0,-32 12-9,0 1 0,1 0 0,0 0 0,0 2 0,0 0 0,0 0 0,16 0 0,-29 3 1,-1 0 0,1 0 0,-1 1 0,1-1 0,-1 0 0,1 0 0,-1 1 0,1-1 0,0 0 0,-1 1 0,0-1 0,1 1 0,-1-1 0,1 1 0,-1-1 0,1 1 0,-1-1 0,0 1 0,1-1 0,-1 1 0,0-1 0,0 1 0,0-1 0,1 1 0,-1 0 0,0-1 0,0 1 0,0-1 0,0 1 0,0 0 0,0-1 0,0 1 0,0 0 0,0-1 0,0 1 0,0-1 0,-1 1 0,1 0 0,0-1 0,0 1 0,0-1 0,-1 2 0,-11 27 0,5-18-203,6-7-278,-1-1-1,0 1 0,0-1 0,0 1 0,0-1 0,-1 0 0,0 0 0,1 0 0,-1 0 0,0 0 1,0-1-1,-1 1 0,1-1 0,-5 3 0,-4-5-9415</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2.929"/>
    </inkml:context>
    <inkml:brush xml:id="br0">
      <inkml:brushProperty name="width" value="0.025" units="cm"/>
      <inkml:brushProperty name="height" value="0.025" units="cm"/>
    </inkml:brush>
  </inkml:definitions>
  <inkml:trace contextRef="#ctx0" brushRef="#br0">51 0 15535,'-2'8'9138,"1"14"-6662,0 2-1817,-16 52 1665,7-35-1431,-9 77 0,19-116-882,0 1-1,0-1 0,0 0 1,0 0-1,0 1 0,0-1 1,0 0-1,1 0 0,-1 1 1,1-1-1,-1 0 0,1 0 1,0 0-1,0 0 0,0 0 0,0 0 1,1 0-1,-1 0 0,0 0 1,1 0-1,1 1 0,0-1 0,-1-1-1,1 0 0,-1 0 0,1 0 0,-1 0 0,1-1 0,0 1 0,0-1 0,-1 0 1,1 1-1,0-1 0,-1 0 0,1-1 0,0 1 0,0 0 0,-1-1 0,1 0 0,3 0 1,10-6 13,1 0 1,-1-1 0,0-1 0,-1 0 0,0-1 0,-1-1 0,0 0-1,18-19 1,32-24-164,-63 54 142,-1-1-1,0 1 1,1-1 0,-1 1-1,1-1 1,-1 1-1,1-1 1,0 1-1,-1 0 1,1-1 0,-1 1-1,1 0 1,0-1-1,-1 1 1,1 0-1,0 0 1,-1-1 0,1 1-1,0 0 1,-1 0-1,1 0 1,0 0-1,0 0 1,-1 0 0,1 0-1,0 0 1,-1 0-1,1 1 1,0-1-1,-1 0 1,1 0 0,0 1-1,-1-1 1,2 1-1,-2 0 8,1 1 0,-1 0 0,1-1-1,-1 1 1,0 0 0,1-1 0,-1 1-1,0 0 1,0 0 0,0-1 0,-1 1 0,1 0-1,-1 2 1,-17 60 186,17-62-194,-4 12-1,1-5 0,1 1 0,0 0 0,0 0 0,-2 16 0,5-25 0,0-1 0,0 1 0,0-1 0,0 0 0,0 1 0,0-1 0,0 1 0,0-1 0,0 0 0,0 1 0,0-1 0,1 1 0,-1-1 0,0 0 0,0 1 0,0-1 0,0 0 0,1 1 0,-1-1 0,0 0 0,0 1 0,1-1 0,-1 0 0,0 1 0,1-1 0,-1 0 0,0 0 0,1 1 0,-1-1 0,0 0 0,1 0 0,-1 0 0,0 1 0,1-1 0,-1 0 0,1 0 0,-1 0 0,21-4 0,16-16 0,113-119 0,-148 136 0,1 1 0,0 0 0,-1 1 0,1-1 0,0 0 0,0 1 0,0 0 0,0-1 0,0 1 0,4-1 0,-6 2 0,-1 0 0,1 1 0,0-1 0,0 0 0,0 0 0,-1 0 0,1 0 0,0 1 0,0-1 0,-1 0 0,1 1 0,0-1 0,-1 1 0,1-1 0,0 1 0,-1-1 0,1 1 0,0-1 0,-1 1 0,1-1 0,-1 1 0,1 0 0,-1-1 0,0 1 0,1 0 0,-1 0 0,0-1 0,1 1 0,-1 0 0,0 0 0,0-1 0,0 1 0,1 0 0,-1 0 0,0 0 0,0-1 0,0 1 0,0 0 0,-1 0 0,1 0 0,0-1 0,0 2 0,0 9 0,0-1 0,0 1 0,-1-1 0,0 1 0,-1-1 0,0 0 0,-1 1 0,0-1 0,-1 0 0,-5 10 0,8-30-2506,-1-21-6754,2-1-562</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3.301"/>
    </inkml:context>
    <inkml:brush xml:id="br0">
      <inkml:brushProperty name="width" value="0.025" units="cm"/>
      <inkml:brushProperty name="height" value="0.025" units="cm"/>
    </inkml:brush>
  </inkml:definitions>
  <inkml:trace contextRef="#ctx0" brushRef="#br0">1 1 20019,'0'0'5829,"43"49"-15982</inkml:trace>
  <inkml:trace contextRef="#ctx0" brushRef="#br0" timeOffset="1">416 144 10378,'0'0'14654,"-10"5"-11686,-10 3-2608,-16 8 576,1 0-1,-51 34 1,78-45-847,0 0 0,1 1 0,0 0 0,0 0 0,0 0-1,1 1 1,0 0 0,0 0 0,1 1 0,-1-1 0,2 1 0,-1 0 0,1 0-1,1 1 1,-1 0 0,1-1 0,-2 13 0,5-19-89,0-1 0,-1 1 0,1 0 0,0-1 0,0 1 0,1 0 0,-1-1 0,0 1 0,0 0 0,1-1 0,-1 1 0,1 0 0,0-1 0,-1 1 0,1-1 0,0 1 0,0-1 0,0 0 0,0 1 0,0-1 0,0 0 0,0 0 0,1 1 0,0 0 0,2 0 0,-1 0 0,0-1 0,1 1 0,0-1 0,-1 0 0,1 0 0,0 0 0,-1 0 0,1-1 0,6 1 0,3-1 0,1-1 0,-1 0 0,1-1 0,-1 0 0,19-6 0,26-15-3022,-48 18 1718,-1 0 1,1 0 0,-1-1-1,-1 0 1,1-1-1,-1 0 1,0 0 0,-1-1-1,1 0 1,-2 0-1,12-18 1,-7 3-7772</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3.787"/>
    </inkml:context>
    <inkml:brush xml:id="br0">
      <inkml:brushProperty name="width" value="0.025" units="cm"/>
      <inkml:brushProperty name="height" value="0.025" units="cm"/>
    </inkml:brush>
  </inkml:definitions>
  <inkml:trace contextRef="#ctx0" brushRef="#br0">102 20 16047,'0'0'3785,"-5"10"-635,-16 33-811,2 1 1,2 1-1,-22 89 1,49-158-2198,-1 0 1,7-33-1,-11-10-184,-3 44 10,-2 19 17,1 8 3,-1-3 12,0 1 0,0-1 0,1 1 0,-1-1 0,1 1 0,-1-1 0,1 0 0,-1 1 0,1-1 1,0 0-1,0 1 0,0-1 0,0 0 0,0 0 0,0 0 0,0 1 0,0-1 0,0 0 0,0-1 1,1 1-1,0 1 0,2 0 4,0 0 1,1 0-1,-1-1 1,0 0-1,0 1 1,1-1-1,5 0 0,8 0 18,-1 0-1,31-4 0,-48 3-21,18-2 0,-1-1 0,0-1 0,-1-1 0,1 0 0,-1-1 0,0-1 0,-1-1 0,1 0 0,-1-1 0,-1 0 0,0-1 0,23-22 0,-35 31 0,-1 0 0,0 1 0,0-1 0,0 0 0,0 0 0,0 0 0,0 0 0,0 0 0,-1-1 0,1 1 0,0 0 0,0 0 0,-1-1 0,1 1 0,-1 0 0,0 0 0,1-1 0,-1 1 0,0-1 0,1 1 0,-1 0 0,0-2 0,-1 2 0,0 1 0,0-1 0,0 1 0,0 0 0,0 0 0,0-1 0,0 1 0,0 0 0,0 0 0,0 0 0,0 0 0,0 0 0,-1 0 0,1 0 0,0 0 0,0 1 0,0-1 0,0 0 0,0 0 0,0 1 0,0-1 0,1 1 0,-1-1 0,0 1 0,0-1 0,0 1 0,0 0 0,-1 1 0,-11 6 0,0 1 0,0 1 0,1 0 0,0 1 0,1 0 0,1 1 0,-12 15 0,16-19 0,0 0 0,0 1 0,1 0 0,0 0 0,1 1 0,0-1 0,0 1 0,1 0 0,1 0 0,-1 0 0,2 0 0,-2 11 0,3-20 1,0 0 0,1 0 0,-1 0 0,0 0 1,0 0-1,0 0 0,1 0 0,-1 0 0,1 0 0,-1 0 0,0 0 0,1 0 0,0 0 1,-1 0-1,1 0 0,0-1 0,-1 1 0,1 0 0,0 0 0,0-1 0,0 1 0,-1 0 1,1-1-1,0 1 0,0-1 0,2 1 0,0 0-4,1 1 0,0-1-1,0-1 1,-1 1 0,1 0 0,0-1-1,7 0 1,-1-1-150,0 1 0,0-2 1,-1 0-1,1 0 0,16-6 0,19-15-8452,-25 7 1211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4.127"/>
    </inkml:context>
    <inkml:brush xml:id="br0">
      <inkml:brushProperty name="width" value="0.025" units="cm"/>
      <inkml:brushProperty name="height" value="0.025" units="cm"/>
    </inkml:brush>
  </inkml:definitions>
  <inkml:trace contextRef="#ctx0" brushRef="#br0">144 12 15535,'0'0'11904,"-10"3"-10356,2 0-1423,0 0 0,0 1 0,1 0 0,-1 0 0,1 1 0,0 0 0,0 1 0,0-1 0,1 1 0,0 0 0,0 1 0,1-1 0,-1 1 0,2 0 0,-1 1 0,-6 12 0,8-14 2,1 0 0,-1 0 1,1 0-1,0 0 0,0 1 0,1-1 0,0 0 0,0 1 0,0-1 1,1 14-1,1-19-122,-1 0 0,1 1 0,0-1 0,-1 0 0,1 0 0,0 0 1,0 0-1,0 0 0,0-1 0,0 1 0,0 0 0,0 0 0,0-1 0,0 1 0,0 0 1,0-1-1,1 1 0,-1-1 0,0 0 0,0 1 0,1-1 0,-1 0 0,0 0 1,0 0-1,1 1 0,-1-1 0,0-1 0,1 1 0,-1 0 0,0 0 0,0 0 0,1-1 1,-1 1-1,0-1 0,2 0 0,47-16 67,-20-1-368,-1-1 0,-1-1 0,-1-1 0,0-1 1,-2-2-1,44-51 0,-105 116 41,20-24 257,1 0 1,0 1-1,-12 22 0,26-39-3,-2 3-22,0 1 1,1 0-1,-1-1 1,1 1-1,0 0 1,0 0-1,1 0 1,-1 1-1,1-1 1,0 0-1,1 0 1,-1 9 0,2-14-90,-1 1 1,0 0 0,1-1 0,0 1 0,-1-1 0,1 1 0,-1-1 0,1 1 0,0-1-1,-1 1 1,1-1 0,0 1 0,-1-1 0,1 0 0,0 1 0,0-1 0,-1 0 0,1 0 0,0 0-1,0 1 1,-1-1 0,1 0 0,0 0 0,0 0 0,0 0 0,0 0 0,-1-1 0,1 1-1,0 0 1,0 0 0,-1 0 0,1-1 0,0 1 0,0 0 0,0-2 0,30-10-3737,3-12-2777,2-8-4415</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4.500"/>
    </inkml:context>
    <inkml:brush xml:id="br0">
      <inkml:brushProperty name="width" value="0.025" units="cm"/>
      <inkml:brushProperty name="height" value="0.025" units="cm"/>
    </inkml:brush>
  </inkml:definitions>
  <inkml:trace contextRef="#ctx0" brushRef="#br0">76 1 15919,'0'0'6246,"-10"8"-5120,7-6-1038,-39 35 1057,40-35-1031,0 0-1,1-1 1,-1 1-1,0 0 0,1 0 1,0 0-1,-1 0 1,1 1-1,0-1 1,0 0-1,0 1 1,0-1-1,0 0 1,1 1-1,-1-1 0,1 1 1,0-1-1,0 1 1,0-1-1,0 1 1,0-1-1,0 1 1,1 2-1,1-3-231,1-1 1,-1 0-1,0 0 1,1 0-1,-1 0 0,1 0 1,0 0-1,-1-1 0,1 1 1,0-1-1,-1 0 0,1 1 1,0-1-1,-1-1 0,5 1 1,6 0-590,2 1 82,0 2 0,-1-1 0,25 9 0,-35-10 753,-1 1-1,0-1 1,0 1-1,0 0 1,0 0-1,0 0 1,0 0-1,0 0 1,4 5-1,-6-6 76,0 1-1,0-1 1,0 0-1,-1 1 1,1-1-1,0 1 1,-1-1-1,1 1 1,-1-1-1,0 1 1,1-1-1,-1 1 1,0-1-1,0 1 1,0 0-1,0-1 1,0 1-1,0-1 1,-1 1-1,1 0 1,0-1-1,-2 3 1,0-1-21,1 1 0,-2-1 0,1 0 0,0 0 0,-1 0 1,1 0-1,-1-1 0,0 1 0,0-1 0,0 1 0,0-1 1,0 0-1,-6 2 0,-51 24 1861,50-24-1960,10-4-83,-7 3-224,1-1 1,0 0-1,-1 0 1,0 0-1,-8 1 1,14-3 143,0 0 1,1 0 0,-1 0-1,0 0 1,0 0-1,0 0 1,0-1 0,1 1-1,-1 0 1,0 0-1,0 0 1,1-1 0,-1 1-1,0-1 1,0 1-1,1 0 1,-1-1 0,0 1-1,1-1 1,-1 0-1,0 0 1,0 0-62,1 0 0,-1-1 0,1 1 0,0 0 0,-1-1 0,1 1 0,0 0 0,0-1 0,0 1 0,0-1 0,0 1 0,0 0-1,0-1 1,0 1 0,1 0 0,-1-1 0,1-1 0,9-20-7829,5-3-4217</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4.827"/>
    </inkml:context>
    <inkml:brush xml:id="br0">
      <inkml:brushProperty name="width" value="0.025" units="cm"/>
      <inkml:brushProperty name="height" value="0.025" units="cm"/>
    </inkml:brush>
  </inkml:definitions>
  <inkml:trace contextRef="#ctx0" brushRef="#br0">0 125 13004,'0'0'6129,"11"-2"-1976,11-6-2008,0 0 0,41-23 0,-50 24-1939,-1 0 1,0-1-1,20-19 0,-31 26-200,0 1-1,0-1 0,0 0 0,0 1 1,0-1-1,-1 0 0,1 0 0,0 1 1,-1-1-1,1 0 0,-1 0 0,1 0 1,-1 0-1,1 0 0,-1 0 1,1 0-1,-1 0 0,0 0 0,0 0 1,1 0-1,-1 0 0,0 0 0,0-1 1,-1 1-3,0 1 1,1-1 0,-1 1 0,0-1-1,0 1 1,0 0 0,1 0 0,-1-1-1,0 1 1,0 0 0,0 0 0,0 0-1,0 0 1,1 0 0,-1 0-1,0 0 1,0 0 0,0 0 0,0 0-1,-1 1 1,-5 0 66,-1 1 0,1 0 0,0 0 0,0 0 0,-10 6 0,6 0 63,0 0 0,0 1-1,1 0 1,1 0 0,0 1 0,-8 11 0,12-16-85,2 1-1,-1 0 1,1-1-1,-1 2 1,2-1-1,-1 0 1,1 0 0,0 1-1,0 0 1,1-1-1,0 1 1,0 0-1,0 11 1,1-16-45,0 0 0,1 0 0,-1 0 1,1-1-1,-1 1 0,1 0 0,-1 0 0,1-1 0,0 1 1,0-1-1,0 1 0,0 0 0,0-1 0,0 0 0,0 1 0,1-1 1,-1 0-1,0 1 0,1-1 0,-1 0 0,3 1 0,0 0 6,1 0 0,0 0-1,-1 0 1,1-1 0,0 1-1,0-1 1,9 1 0,-3-1-96,0-1 0,0 0 1,0 0-1,0-1 0,-1-1 0,1 0 1,12-4-1,18-16-4109,-1-12-6235</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6.367"/>
    </inkml:context>
    <inkml:brush xml:id="br0">
      <inkml:brushProperty name="width" value="0.025" units="cm"/>
      <inkml:brushProperty name="height" value="0.025" units="cm"/>
    </inkml:brush>
  </inkml:definitions>
  <inkml:trace contextRef="#ctx0" brushRef="#br0">169 272 9961,'0'0'8083,"-12"4"-4528,3 0-3167,-1 0-1,0 1 1,1 0-1,0 1 1,0-1 0,1 2-1,0-1 1,0 1-1,0 1 1,1-1-1,0 1 1,0 1-1,1-1 1,-6 10 0,12-17-371,-24 45 245,23-43-244,0 0 1,0 0-1,0-1 0,1 1 1,-1 0-1,1 0 1,-1 0-1,1 0 0,0 0 1,0 0-1,0 0 1,1 0-1,-1 0 0,2 4 1,-1-6-9,-1 0 1,1-1 0,-1 1-1,1 0 1,0-1 0,-1 1-1,1-1 1,0 1 0,-1-1-1,1 0 1,0 1 0,0-1-1,-1 0 1,1 1-1,0-1 1,0 0 0,0 0-1,0 0 1,-1 0 0,1 0-1,0 0 1,0 0 0,0 0-1,0 0 1,-1 0 0,1 0-1,0 0 1,0 0 0,0-1-1,-1 1 1,1 0-1,0-1 1,1 0 0,26-14 251,-8 0-172,-2-2-1,0 0 0,-1-1 0,0-1 0,-2 0 0,0-1 0,-1-1 1,-2 0-1,19-41 0,-31 63-49,-29 84 709,26-74-749,0 1 0,1-1 0,0 1 1,1 0-1,0 0 0,2 20 0,-1-31 1,1 0 1,-1 0-1,0 0 1,1 0-1,-1 0 0,1 0 1,-1-1-1,1 1 1,-1 0-1,1 0 1,0 0-1,-1 0 0,1-1 1,0 1-1,0 0 1,0-1-1,-1 1 0,1 0 1,0-1-1,0 1 1,0-1-1,0 0 0,0 1 1,0-1-1,0 0 1,0 0-1,0 1 1,0-1-1,0 0 0,0 0 1,0 0-1,0 0 1,2 0-1,36-9 186,-28 3-102,-1-1 1,1 0 0,-1 0-1,-1-1 1,1 0-1,-1-1 1,14-18 0,51-76 67,-57 79-111,-1-1 0,-2-1 0,0 0 0,-2-1 0,-1 0 0,-1-1 0,9-44 0,-33 103-193,2-10 174,-41 114 562,-50 197-1,98-307-578,1 0-1,1 0 0,2 0 1,0 1-1,2-1 0,1 0 1,9 46-1,-9-24-5,-2-46 0,0 0 0,0-1 0,0 1 0,0 0 0,1 0 0,-2-1 0,1 1 0,0 0 0,0-1 0,0 1 0,0 0 0,0 0 0,0-1 0,-1 1 0,1 0 0,0-1 0,-1 1 0,1-1 0,0 1 0,-1 0 0,1-1 0,-1 1 0,1-1 0,-1 1 0,1-1 0,-1 1 0,1-1 0,-1 0 0,0 1 0,1-1 0,-1 1 0,1-1 0,-1 0 0,0 0 0,0 1 0,1-1 0,-1 0 0,0 0 0,1 0 0,-1 0 0,0 0 0,1 0 0,-1 0 0,0 0 0,0 0 0,1 0 0,-1 0 0,0-1 0,1 1 0,-1 0 0,0 0 0,1-1 0,-1 1 0,0 0 0,1-1 0,-1 1 0,1-1 0,-2 0 0,-1-2 0,-1-1 0,0 0 0,1 0 0,0 0 0,0 0 0,0 0 0,1-1 0,-1 1 0,1-1 0,0 0 0,0 0 0,1 0 0,-1 0 0,0-6 0,-2-9 0,1 0 0,-1-26 0,3 29-74,1-1 0,1 0 1,0 1-1,1-1 0,1 0 0,10-30 1,-10 40-24,1-1 0,0 1 0,0 0 0,1 0 0,0 0 0,0 0 0,1 1 0,0 0 0,0 0 1,1 0-1,0 1 0,0 0 0,0 1 0,16-9 0,24-10-5972,-36 19 3223,19-9-7025</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7.222"/>
    </inkml:context>
    <inkml:brush xml:id="br0">
      <inkml:brushProperty name="width" value="0.025" units="cm"/>
      <inkml:brushProperty name="height" value="0.025" units="cm"/>
    </inkml:brush>
  </inkml:definitions>
  <inkml:trace contextRef="#ctx0" brushRef="#br0">87 58 5221,'5'-7'10951,"-1"7"-4561,0 17-1387,-5 39-5848,0-47 2386,-3 67-796,-17 89-1,14-127-306,-2-1 0,-1 0 0,-2-1 0,-22 47 0,34-97 163,6-17-375,23-66-226,45-126 0,-61 191 0,1 1 0,1 1 0,2 0 0,34-47 0,-49 74 0,0 0 0,0 0 0,1 0 0,-1 1 0,1-1 0,0 0 0,0 1 0,-1 0 0,1 0 0,1 0 0,-1 0 0,0 0 0,0 0 0,1 1 0,-1 0 0,1 0 0,6-2 0,-9 4 0,1-1 0,-1 1 0,0 0 0,0 0 0,0-1 0,0 1 0,0 0 0,0 0 0,0 0 0,0 0 0,0 0 0,0 0 0,-1 0 0,1 1 0,0-1 0,-1 0 0,1 0 0,-1 0 0,1 1 0,-1-1 0,0 0 0,1 1 0,-1-1 0,0 0 0,0 1 0,0-1 0,0 0 0,0 1 0,0-1 0,-1 2 0,-1 49 0,0-40 0,-2 0 0,0 0 0,0 0 0,-1 0 0,0 0 0,-1-1 0,0 0 0,-1 0 0,0-1 0,-1 0 0,-9 10 0,3-5 0,-1 0 0,0-1 0,-1-1 0,-1-1 0,-35 21 0,48-30 0,0-1 0,-1 1 0,1-1 0,0 0 0,-1-1 0,1 1 0,-1-1 0,0 0 0,1 0 0,-1-1 0,0 1 0,-7-1 0,11 0-27,1-1-1,-1 1 1,1 0 0,0-1-1,-1 1 1,1 0 0,0-1 0,-1 1-1,1-1 1,0 1 0,0-1-1,-1 1 1,1-1 0,0 1-1,0-1 1,0 1 0,0-1-1,0 1 1,-1-1 0,1 1-1,0-1 1,0 1 0,0-1 0,0 1-1,1-1 1,-1 1 0,0-1-1,0 1 1,0-1 0,0 1-1,0-1 1,1 1 0,-1-1-1,0 1 1,1-1 0,-1 1 0,0-1-1,0 1 1,1 0 0,0-1-1,12-19-2253,1 7 339,1 1-1,0 1 0,1 0 0,26-13 0,-8 4-1950,5-4-1008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2:37.041"/>
    </inkml:context>
    <inkml:brush xml:id="br0">
      <inkml:brushProperty name="width" value="0.025" units="cm"/>
      <inkml:brushProperty name="height" value="0.025" units="cm"/>
    </inkml:brush>
  </inkml:definitions>
  <inkml:trace contextRef="#ctx0" brushRef="#br0">80 127 2146,'-27'8'1033,"-6"2"-94,14-8 4696,18-2-4439,2-1-1043,0-1-1,-1 1 1,1 0-1,0 0 1,0 0-1,0-1 1,0 1-1,0 0 1,0 0 0,1 0-1,-1 0 1,0 1-1,0-1 1,1 0-1,-1 1 1,1-1-1,-1 0 1,0 1 0,3-1-1,30-9 763,10 2-421,1 3-1,0 1 0,-1 2 0,54 6 0,0-2-156,355-32 945,-4-37 933,-385 59-1799,-64 8-304,-32 2-2023,5 1-3982,12-3 218</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7.580"/>
    </inkml:context>
    <inkml:brush xml:id="br0">
      <inkml:brushProperty name="width" value="0.025" units="cm"/>
      <inkml:brushProperty name="height" value="0.025" units="cm"/>
    </inkml:brush>
  </inkml:definitions>
  <inkml:trace contextRef="#ctx0" brushRef="#br0">68 1 11659,'0'0'18898,"1"8"-17996,-2 6-796,0 0 1,-1 0-1,-1-1 0,0 1 0,-1-1 1,-1 0-1,-9 21 0,-21 40 352,45-104-458,-1 0 0,-1-1 0,6-54 0,-14 86-4,0 0-1,0 0 1,0 0-1,0 0 1,1 1-1,-1-1 1,0 0 0,1 0-1,-1 0 1,1 0-1,-1 0 1,1 0 0,0 0-1,-1 0 1,1 0-1,0 0 1,0 0-1,0 0 1,-1-1 0,1 1-1,0 0 1,0 0-1,2 0 1,32 9-406,-20-10-162,0 0 0,0-1 1,17-2-1,-30 2-118,-1 1 1,1 0-1,-1-1 0,1 1 0,-1-1 0,0 1 0,1-1 0,-1 0 0,0 0 0,1 0 0,-1 1 0,0-1 1,0 0-1,0 0 0,0-1 0,1 0 0,4-11-9923</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7.923"/>
    </inkml:context>
    <inkml:brush xml:id="br0">
      <inkml:brushProperty name="width" value="0.025" units="cm"/>
      <inkml:brushProperty name="height" value="0.025" units="cm"/>
    </inkml:brush>
  </inkml:definitions>
  <inkml:trace contextRef="#ctx0" brushRef="#br0">54 1 8584,'0'0'19715,"0"9"-18103,-6 21-536,-17 57 1,0-3-374,21-61-986,2-22 265,1-1 0,-1 0 1,0 0-1,0 0 0,0 1 0,0-1 1,0 0-1,0 0 0,0 0 0,0 0 1,1 1-1,-1-1 0,0 0 1,0 0-1,0 0 0,0 0 0,1 0 1,-1 1-1,0-1 0,0 0 0,0 0 1,1 0-1,-1 0 0,0 0 1,0 0-1,0 0 0,1 0 0,-1 0 1,0 0-1,0 0 0,0 0 0,1 0 1,-1 0-1,0 0 0,0 0 1,0 0-1,1 0 0,-1 0 0,0 0 1,0 0-1,0 0 0,1 0 0,-1-1 1,0 1-1,3-2-239,-1 0 0,0 0 0,1 0 0,-1 0 0,0-1 0,0 1 0,-1 0 0,1-1 0,0 0 0,1-4 0,2-5-2353,0-1-1,-1 1 1,3-19-1,0-12-4724</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8.277"/>
    </inkml:context>
    <inkml:brush xml:id="br0">
      <inkml:brushProperty name="width" value="0.025" units="cm"/>
      <inkml:brushProperty name="height" value="0.025" units="cm"/>
    </inkml:brush>
  </inkml:definitions>
  <inkml:trace contextRef="#ctx0" brushRef="#br0">9 1 13965,'0'0'14574,"-8"4"-18418,19 6-544,0-1-1473,2 1-6119</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8.633"/>
    </inkml:context>
    <inkml:brush xml:id="br0">
      <inkml:brushProperty name="width" value="0.025" units="cm"/>
      <inkml:brushProperty name="height" value="0.025" units="cm"/>
    </inkml:brush>
  </inkml:definitions>
  <inkml:trace contextRef="#ctx0" brushRef="#br0">185 1 8168,'0'0'20334,"-10"0"-19293,3 1-948,-1 1 1,1-1 0,0 1 0,-1 1 0,1-1 0,0 1 0,0 1-1,1-1 1,-1 1 0,1 0 0,0 0 0,0 1 0,0 0-1,0 0 1,1 0 0,0 1 0,0 0 0,-5 9 0,4-8 2,0 1 0,1 0 0,0 1 0,1-1 0,0 1 0,0 0 0,1 0 0,0 0 0,1 0 1,0 0-1,0 1 0,1-1 0,0 1 0,1 10 0,0-18-153,1 0 0,0 0-1,0-1 1,-1 1 0,1 0 0,0-1 0,1 1-1,-1-1 1,0 1 0,0-1 0,1 0 0,-1 1-1,0-1 1,1 0 0,0 0 0,-1 0 0,1 0-1,-1 0 1,1 0 0,0-1 0,0 1 0,0 0-1,-1-1 1,1 0 0,0 1 0,0-1 0,0 0-1,0 0 1,3 0 0,64-2-3563,-62 2 3052,22-5-4954,-11-1-1277,-2-1-5341</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8.975"/>
    </inkml:context>
    <inkml:brush xml:id="br0">
      <inkml:brushProperty name="width" value="0.025" units="cm"/>
      <inkml:brushProperty name="height" value="0.025" units="cm"/>
    </inkml:brush>
  </inkml:definitions>
  <inkml:trace contextRef="#ctx0" brushRef="#br0">0 134 13901,'0'0'8542,"11"4"-8105,-4-1-322,-1 0 0,1-1-1,0 0 1,-1 0-1,1-1 1,0 0 0,0 0-1,0 0 1,0-1-1,0 0 1,0-1 0,0 1-1,0-2 1,0 1 0,0-1-1,8-2 1,-1-2 390,0 0 0,0-1 0,-1-1 0,0 0 0,-1-1 0,0 0 0,0-1 0,-1 0 0,20-23 0,-31 32-461,1 0 0,0 0 0,0 0 1,-1 0-1,1 0 0,-1-1 0,1 1 0,-1 0 1,1 0-1,-1 0 0,1 0 0,-1-1 0,0 1 1,0 0-1,0 0 0,0-1 0,0 1 0,0 0 0,0 0 1,0-2-1,-1 2-9,1 0-1,-1 1 1,0-1 0,1 0-1,-1 0 1,0 1 0,1-1-1,-1 1 1,0-1 0,0 1-1,1-1 1,-1 1-1,0-1 1,0 1 0,0 0-1,0-1 1,1 1 0,-1 0-1,0 0 1,-2-1 0,-2 1 31,-1 0 0,1 0 0,-1 0 0,1 1 0,-1-1-1,1 1 1,-10 3 0,0 3-15,0 0-1,1 2 0,0-1 1,1 1-1,0 1 0,0 1 1,1-1-1,0 2 0,1 0 1,1 0-1,0 1 0,0 0 1,-8 16-1,17-26-48,-1-1 0,1 0 0,0 1 0,0-1 1,0 1-1,0-1 0,1 1 0,-1-1 0,1 1 0,-1 0 0,1-1 0,0 1 0,0 0 0,0-1 1,0 1-1,1 4 0,0-6 0,0 1 0,0-1 0,0 1 0,0-1 0,0 0 0,0 1 0,0-1 0,0 0 0,0 0 0,1 0 0,-1 0 0,0 0 0,1 0 1,-1 0-1,1 0 0,-1 0 0,1-1 0,0 1 0,1 0 0,10 1-52,-1 0 0,0 0-1,1-2 1,-1 1 0,20-3 0,-23 1-36,1 0-886,-1 0 0,0 0 0,1-1-1,-1 0 1,0-1 0,0 0 0,16-8-1,20-16-8652</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9.349"/>
    </inkml:context>
    <inkml:brush xml:id="br0">
      <inkml:brushProperty name="width" value="0.025" units="cm"/>
      <inkml:brushProperty name="height" value="0.025" units="cm"/>
    </inkml:brush>
  </inkml:definitions>
  <inkml:trace contextRef="#ctx0" brushRef="#br0">116 0 11211,'0'0'12064,"-5"13"-9047,-8 22-1502,-52 146 2068,56-151-3479,2 0-1,1 0 1,1 1-1,-1 46 1,6-75-116,0 1 1,0-1 0,1 0 0,-1 1 0,1-1 0,-1 1 0,1-1 0,0 0 0,-1 0 0,1 1 0,0-1 0,1 0 0,-1 0-1,0 0 1,1 0 0,-1 0 0,1-1 0,-1 1 0,1 0 0,0-1 0,0 1 0,0-1 0,0 1 0,0-1 0,0 0 0,0 0 0,0 0-1,0 0 1,1 0 0,-1-1 0,0 1 0,1 0 0,2-1 0,-1 1-425,0-1 0,0 0-1,0 0 1,-1 0 0,1-1 0,0 1 0,0-1-1,0 0 1,4-2 0,-5 2-488,0 0 0,0-1 0,0 0-1,0 1 1,0-1 0,-1 0 0,1 0 0,0-1 0,-1 1 0,0 0-1,3-4 1,12-19-11472</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09.676"/>
    </inkml:context>
    <inkml:brush xml:id="br0">
      <inkml:brushProperty name="width" value="0.025" units="cm"/>
      <inkml:brushProperty name="height" value="0.025" units="cm"/>
    </inkml:brush>
  </inkml:definitions>
  <inkml:trace contextRef="#ctx0" brushRef="#br0">6 116 18289,'0'0'1879,"-1"8"518,-4 28-763,5-35-1570,1 1 1,-1-1-1,1 0 1,-1 1 0,1-1-1,-1 0 1,1 0-1,0 1 1,0-1-1,-1 0 1,1 0-1,0 0 1,0 0-1,0 0 1,0 0-1,0 0 1,1-1-1,-1 1 1,0 0-1,0 0 1,0-1 0,1 1-1,-1-1 1,0 1-1,1-1 1,-1 0-1,0 1 1,1-1-1,-1 0 1,0 0-1,1 0 1,-1 0-1,3 0 1,46-4 1115,-41 1-1020,1 0 1,-1 0 0,-1-1-1,1-1 1,0 1-1,-1-1 1,0-1 0,0 1-1,13-14 1,-16 14-19,0 1 0,0-1 0,-1-1 0,1 1 0,-1-1 0,0 0 0,-1 0 0,1 0 0,-1 0 0,0 0 0,-1-1 0,0 1 1,0-1-1,2-10 0,-4 16-117,0 0 1,0 0 0,0 0-1,0 0 1,0 0 0,0 0 0,0 0-1,0 0 1,0 0 0,0 0-1,0 0 1,-1 0 0,1 0 0,0 0-1,-1 1 1,1-1 0,-1 0-1,1 0 1,-1 0 0,1 0-1,-1 1 1,0-1 0,1 0 0,-1 1-1,0-1 1,1 0 0,-1 1-1,-1-1 1,0 0-3,0 1 0,1 0 1,-1-1-1,0 1 0,0 0 0,0 0 0,1 1 0,-1-1 1,0 0-1,0 0 0,1 1 0,-1-1 0,0 1 0,-1 0 1,-4 2-8,0 0 0,1 1 0,0 0 0,0 0 1,0 0-1,-10 9 0,7-3 1,0 1 0,0 0-1,1 0 1,0 1 0,1 0-1,1 0 1,0 1 0,0 0 0,1 0-1,1 0 1,0 0 0,1 1 0,0 0-1,0 21 1,3-33-169,1 0-1,-1 1 1,1-1-1,0 0 1,0 0 0,0-1-1,0 1 1,0 0-1,0 0 1,1 0 0,-1-1-1,0 1 1,1-1-1,0 1 1,-1-1 0,1 1-1,0-1 1,-1 0-1,1 0 1,0 0 0,0 0-1,0 0 1,0-1-1,0 1 1,0 0 0,1-1-1,-1 1 1,0-1-1,0 0 1,4 0 0,8 1-2215,-1 0 1,1-1 0,22-2 0,-12-2-8397</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10.360"/>
    </inkml:context>
    <inkml:brush xml:id="br0">
      <inkml:brushProperty name="width" value="0.025" units="cm"/>
      <inkml:brushProperty name="height" value="0.025" units="cm"/>
    </inkml:brush>
  </inkml:definitions>
  <inkml:trace contextRef="#ctx0" brushRef="#br0">1 273 15054,'0'0'13731,"6"9"-13534,-1-4-138,-3-3-27,0 0 0,0 0 0,-1 0 0,1 0 0,0 1 0,-1-1 0,0 0 0,1 1 0,-1-1 0,0 1 0,0-1 0,0 1 0,-1-1 0,1 1 0,-1 0 0,1-1 0,-1 1 0,0 0 0,0-1 0,0 1 0,0 0 0,-1-1 1,1 1-1,-2 5 0,-3 3 377,0 1 1,1 0-1,1 0 1,0 0-1,0 1 1,0 22-1,2-34-407,1 0 0,0-1 0,0 1 0,1 0-1,-1 0 1,0 0 0,0-1 0,0 1 0,0 0 0,1 0-1,-1-1 1,0 1 0,1 0 0,-1 0 0,1-1 0,-1 1-1,0 0 1,1-1 0,0 1 0,-1-1 0,1 1 0,-1 0 0,1-1-1,0 1 1,-1-1 0,1 0 0,0 1 0,0-1 0,-1 0-1,1 1 1,1-1 0,1 1-1,0-1 1,-1 0-1,1 0 1,0 0-1,0 0 1,0 0-1,0-1 1,0 1-1,3-2 1,4-1-5,-1 0 0,0-1 0,0 0 0,15-9 0,-10 3 3,-1-1 0,1 0 0,-2-1 0,0 0 0,13-17 0,-20 23 0,0-1 0,-1 0 0,0-1 0,0 1 0,-1-1 0,0 0 0,0 0 0,-1 0 0,0 0 0,0 0 0,-1 0 0,1-15 0,-2 22 0,0 1 0,0-1 0,0 0 0,1 1 0,-1-1 0,0 0 0,-1 1 0,1-1 0,0 1 0,0-1 0,0 0 0,0 1 0,0-1 0,-1 1 0,1-1 0,0 0 0,0 1 0,-1-1 0,1 1 0,0-1 0,-1 1 0,1-1 0,-1 1 0,1-1 0,-1 1 0,1 0 0,-1-1 0,1 1 0,-1 0 0,1-1 0,-1 1 0,1 0 0,-1 0 0,1-1 0,-1 1 0,0 0 0,1 0 0,-1 0 0,0 0 0,1 0 0,-1 0 0,1 0 0,-1 0 0,0 0 0,1 0 0,-1 0 0,1 0 0,-1 0 0,0 0 0,1 1 0,-2-1 0,1 1 0,-1 0 0,1-1 0,-1 1 0,0 0 0,1 0 0,0 0 0,-1 0 0,1 1 0,-1-1 0,1 0 0,0 0 0,0 1 0,0-1 0,0 1 0,0-1 0,0 1 0,-1 3 0,1-4 0,0 1 0,1-1 0,-1 1 0,1 0 0,-1-1 0,1 1 0,0 0 0,-1-1 0,1 1 0,0 0 0,0 0 0,0-1 0,0 1 0,1 0 0,-1 0 0,0-1 0,1 1 0,-1 0 0,1-1 0,0 1 0,-1 0 0,1-1 0,0 1 0,0-1 0,0 0 0,0 1 0,0-1 0,1 0 0,-1 1 0,0-1 0,0 0 0,1 0 0,-1 0 0,1 0 0,-1 0 0,1 0 0,-1-1 0,1 1 0,0 0 0,-1-1 0,1 0 0,0 1 0,0-1 0,-1 0 0,1 0 0,0 1 0,-1-1 0,4-1 0,4 1 0,0-1 0,-1 0 0,1-1 0,-1 0 0,0 0 0,0-1 0,0 0 0,0-1 0,9-4 0,47-38 0,-59 43 0,-2-1 0,1 0 0,0 1 0,-1-2 0,0 1 0,1 0 0,-2-1 0,1 1 0,0-1 0,-1 0 0,0 1 0,2-10 0,-3 13 0,-1 1 0,0 0 0,0 0 0,0-1 0,0 1 0,0 0 0,0 0 0,0-1 0,0 1 0,0 0 0,0 0 0,0-1 0,0 1 0,0 0 0,0 0 0,0-1 0,0 1 0,0 0 0,0-1 0,0 1 0,0 0 0,0 0 0,-1 0 0,1-1 0,0 1 0,0 0 0,0 0 0,0 0 0,-1-1 0,1 1 0,0 0 0,0 0 0,0 0 0,-1 0 0,1-1 0,0 1 0,0 0 0,0 0 0,-1 0 0,1 0 0,0 0 0,0 0 0,-1 0 0,1 0 0,0 0 0,0 0 0,-1 0 0,1 0 0,0 0 0,-1 0 0,1 0 0,0 0 0,0 0 0,-1 0 0,1 0 0,0 0 0,0 0 0,0 0 0,-1 0 0,1 1 0,0-1 0,0 0 0,-1 0 0,1 0 0,0 0 0,0 1 0,0-1 0,-1 0 0,1 0 0,-6 5 0,-1-1 0,1 1 0,1 1 0,-1-1 0,1 1 0,-1 0 0,2 0 0,-1 1 0,-3 6 0,-35 66 0,39-68 0,0-1 0,0 1 0,-4 22 0,9 2 0,-1-34 0,0 0 0,1 0 0,-1 0 0,1 0 0,-1 0 0,1 0 0,-1 0 0,1 0 0,0-1 0,-1 1 0,1 0 0,0 0 0,0 0 0,-1-1 0,1 1 0,0 0 0,0-1 0,0 1 0,0-1 0,0 1 0,0-1 0,0 1 0,0-1 0,1 0 0,6 1 0,-1-1 0,0 0 0,1 0 0,-1-1 0,0 0 0,0 0 0,0 0 0,0-1 0,0-1 0,0 1 0,0-1 0,0 0 0,-1 0 0,0-1 0,1 0 0,-1 0 0,-1-1 0,1 1 0,8-10 0,12-12 0,-2-1 0,34-47 0,-52 65 0,17-22 0,27-50 0,-43 69 0,-1-1 0,-1 0 0,0 0 0,0 0 0,-2 0 0,1-1 0,1-20 0,-5 34 0,0 0 0,0 0 0,0-1 0,0 1 0,1 0 0,-1 0 0,0-1 0,0 1 0,0 0 0,0 0 0,0-1 0,0 1 0,0 0 0,0 0 0,0-1 0,-1 1 0,1 0 0,0 0 0,0-1 0,0 1 0,0 0 0,0 0 0,0-1 0,0 1 0,-1 0 0,1 0 0,0-1 0,0 1 0,0 0 0,0 0 0,-1 0 0,1 0 0,0-1 0,0 1 0,-1 0 0,1 0 0,0 0 0,0 0 0,-1 0 0,1 0 0,0 0 0,0 0 0,-1 0 0,1-1 0,-1 1 0,-13 9 0,-12 18 0,10-5 0,0 1 0,2 0 0,-13 28 0,22-42 0,1 1 0,0 0 0,1 1 0,0-1 0,1 0 0,0 1 0,0-1 0,1 1 0,0 0 0,1 0 0,2 11 0,-2-19-24,0-1 0,1 1-1,0-1 1,0 0 0,0 1 0,0-1 0,0 0-1,0 0 1,0 1 0,1-1 0,-1 0 0,1 0-1,-1 0 1,1-1 0,0 1 0,0 0 0,0-1-1,0 1 1,0-1 0,0 0 0,4 2-1,-1 0-434,2-1-1,-1 0 0,0-1 0,0 0 0,1 0 0,-1 0 0,9 0 0,20-1-7916</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10.938"/>
    </inkml:context>
    <inkml:brush xml:id="br0">
      <inkml:brushProperty name="width" value="0.025" units="cm"/>
      <inkml:brushProperty name="height" value="0.025" units="cm"/>
    </inkml:brush>
  </inkml:definitions>
  <inkml:trace contextRef="#ctx0" brushRef="#br0">142 1 7271,'0'0'22405,"0"13"-21113,-17 168-132,-3 34-521,21-215-656,-1 0 0,0 1 0,0-1 0,0 0 0,0 0 0,0 1 0,0-1 0,0 0 0,0 1 0,0-1 0,0 0-1,0 0 1,0 1 0,0-1 0,0 0 0,0 1 0,0-1 0,0 0 0,0 0 0,0 1 0,0-1 0,0 0 0,0 1 0,0-1 0,-1 0 0,1 0 0,0 1 0,0-1 0,0 0 0,-1 0 0,1 0 0,0 1 0,0-1-1,0 0 1,-1 0 0,1 0 0,0 0 0,0 1 0,-1-1 0,1 0 0,0 0 0,-1 0 0,1 0 0,0 0 0,0 0 0,-1 0 0,1 0 0,-13-12-1894,-10-24-1932,4 5 1660,13 22 2094,0 0-1,0 0 1,1-1 0,0 1-1,1-1 1,0-1-1,-4-18 1,12 28 341,1 0 1,-1 0 0,0 0 0,1 1 0,-1-1-1,1 1 1,-1 0 0,8 1 0,-6-1-51,58 1-113,49-1-3192,-38-5-6146,-32 1-707</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11.296"/>
    </inkml:context>
    <inkml:brush xml:id="br0">
      <inkml:brushProperty name="width" value="0.025" units="cm"/>
      <inkml:brushProperty name="height" value="0.025" units="cm"/>
    </inkml:brush>
  </inkml:definitions>
  <inkml:trace contextRef="#ctx0" brushRef="#br0">142 79 12812,'0'0'12871,"-8"0"-10976,2 0-1779,0 0 1,0 1-1,1 0 0,-1 1 0,0-1 0,1 1 1,0 0-1,-1 0 0,1 1 0,0 0 1,0 0-1,0 0 0,0 0 0,1 1 1,-1 0-1,1 0 0,0 0 0,0 0 0,1 1 1,-1-1-1,-2 6 0,3-5-5,0-1-1,0 0 0,1 1 0,-1 0 1,1 0-1,1-1 0,-1 1 1,1 0-1,-1 0 0,1 1 1,0 6-1,1-11-98,0 0 0,1 0 0,-1-1 0,0 1 0,1 0 0,-1-1 0,1 1 0,-1 0 0,1-1-1,-1 1 1,1 0 0,-1-1 0,1 1 0,-1-1 0,1 1 0,0-1 0,-1 1 0,1-1 0,0 0 0,0 1 0,-1-1 0,1 0 0,0 0 0,0 1 0,-1-1-1,1 0 1,0 0 0,0 0 0,-1 0 0,1 0 0,0 0 0,0 0 0,0 0 0,-1 0 0,1 0 0,0-1 0,0 1 0,-1 0 0,2-1 0,34-10 343,-27 6-324,0-1 0,-1 0 1,1 0-1,-1-1 0,-1 0 1,0 0-1,0-1 0,9-12 0,-13 15-18,1 0-1,-1 0 0,0-1 0,-1 1 0,1-1 0,-1 0 0,0 0 0,0 0 0,-1 0 0,0 0 1,0 0-1,-1-1 0,1 1 0,-1 0 0,-1-8 0,0 12-175,1 0-1,-1 0 1,0 0 0,0 1 0,1-1-1,-1 0 1,0 1 0,0-1 0,-1 0-1,1 1 1,0 0 0,-1-1 0,1 1-1,0 0 1,-1-1 0,0 1 0,1 0-1,-1 0 1,0 0 0,1 0 0,-1 1-1,0-1 1,0 0 0,0 1 0,1-1-1,-1 1 1,-3-1 0,1 1-427,1-1-1,-1 1 1,1 0 0,-1 0-1,1 0 1,0 0 0,-1 1-1,1 0 1,-1-1 0,1 1-1,0 0 1,-1 0 0,1 1-1,-6 2 1,2 2-9975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2:47.909"/>
    </inkml:context>
    <inkml:brush xml:id="br0">
      <inkml:brushProperty name="width" value="0.025" units="cm"/>
      <inkml:brushProperty name="height" value="0.025" units="cm"/>
    </inkml:brush>
  </inkml:definitions>
  <inkml:trace contextRef="#ctx0" brushRef="#br0">1 53 3043,'0'0'11696,"10"-3"-10639,32-9 316,0 2-1,1 2 0,70-3 1,148 6-568,-119 4-288,1574 11 2495,-508 5-2458,454-35 1427,-1562 16-1884,-27 1 81,96 7 0,-169-4-201,1 0 0,-1 1 0,0-1 0,1 0 0,-1 1 0,0-1 0,1 0 0,-1 1 0,0-1 0,0 1-1,0-1 1,1 1 0,-1-1 0,0 1 0,0-1 0,0 0 0,0 1 0,0-1 0,0 1 0,0-1 0,0 1-1,0-1 1,0 1 0,0-1 0,0 1 0,0-1 0,-1 1 0,1-1 0,0 1 0,0-1 0,0 0 0,-1 1-1,1-1 1,0 1 0,0-1 0,-1 0 0,1 1 0,0-1 0,-1 0 0,0 1 0,-11 17-1422,8-13 815,-18 22-3301,5-12-2580,7-7-2772</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11.845"/>
    </inkml:context>
    <inkml:brush xml:id="br0">
      <inkml:brushProperty name="width" value="0.025" units="cm"/>
      <inkml:brushProperty name="height" value="0.025" units="cm"/>
    </inkml:brush>
  </inkml:definitions>
  <inkml:trace contextRef="#ctx0" brushRef="#br0">97 63 5669,'0'0'20073,"0"9"-19112,-5 58 327,-3 1 0,-3-1 0,-34 114 0,18-77-392,26-87-880,13-35-12,15-39-8,17-77-19,11-28-36,-47 141 51,2 0 0,1 0 1,0 1-1,2 1 1,17-22-1,-24 35-5,1 0 1,-1 0 0,1 0-1,1 1 1,-1 0-1,1 1 1,0 0 0,0 0-1,0 0 1,13-3-1,-19 6 16,0 1 0,0-1 0,0 0 0,0 1 0,1-1 0,-1 1 0,0 0 0,0 0 0,0 0 0,0 0 0,0 0 0,0 0 0,0 0 0,0 1 0,0-1 0,1 1 0,-1-1 0,0 1 0,-1 0 0,1 0 0,0 0-1,0 0 1,0 0 0,0 0 0,-1 1 0,1-1 0,-1 0 0,1 1 0,-1-1 0,1 1 0,-1 0 0,0 0 0,0-1 0,0 1 0,0 0 0,0 0 0,0 0 0,0 0 0,-1 0 0,1 0 0,-1 0 0,0 0-1,1 0 1,-1 0 0,0 1 0,0-1 0,-1 3 0,1 1 1,-2 1 1,1-1-1,-1 0 0,1 0 1,-2 0-1,1 0 0,-1 0 0,0-1 1,0 1-1,0-1 0,-1 0 0,0 1 1,0-2-1,0 1 0,-1 0 0,1-1 1,-1 0-1,0 0 0,0 0 0,-6 2 1,-2 3-1,-1-1 0,0-1 0,0 0 0,0-1 0,-1 0 1,0-1-1,-17 4 0,14-9-557,13-5-1008,6 3 1189,-1 1 1,1-1-1,0 1 1,0-1-1,0 1 1,0 0-1,0-1 1,0 1-1,1 0 0,-1 0 1,0 0-1,1 0 1,-1 0-1,2-1 1,15-8-7445</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12.203"/>
    </inkml:context>
    <inkml:brush xml:id="br0">
      <inkml:brushProperty name="width" value="0.025" units="cm"/>
      <inkml:brushProperty name="height" value="0.025" units="cm"/>
    </inkml:brush>
  </inkml:definitions>
  <inkml:trace contextRef="#ctx0" brushRef="#br0">0 178 17072,'0'0'14222,"12"-1"-12941,-1 0-1266,1-1-1,-1-1 1,0 0 0,0 0 0,0-1 0,0-1-1,0 0 1,-1 0 0,0-1 0,0 0-1,-1-1 1,14-12 0,-1 1-15,-1-2 0,0 0 0,22-29 0,-62 107 0,2-7-1421,-17 93 1,25-100-1141,6-28-8949</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15.470"/>
    </inkml:context>
    <inkml:brush xml:id="br0">
      <inkml:brushProperty name="width" value="0.025" units="cm"/>
      <inkml:brushProperty name="height" value="0.025" units="cm"/>
    </inkml:brush>
  </inkml:definitions>
  <inkml:trace contextRef="#ctx0" brushRef="#br0">44 0 7335,'0'0'22971,"3"10"-21546,-1-4-1349,-1 0 0,0 1 0,0-1 0,-1 1 0,0 0 0,0-1 0,0 1 0,-1-1 0,-1 8-1,-20 68 189,14-55-251,8-26-13,-4 10 0,0 0 0,1 1 0,1-1 0,0 1 0,0 0 0,1 0 0,1-1 0,1 20 0,0-29 0,0 0 0,0 1 0,0-1 0,0 0 0,0 0 0,1 0 0,-1 0 0,1 0 0,-1-1 0,1 1 0,0 0 0,0-1 0,-1 1 0,1-1 0,0 0 0,1 0 0,-1 0 0,0 0 0,0 0 0,0 0 0,1 0 0,-1 0 0,0-1 0,1 0 0,1 1 0,64 4 0,-67-5 0,14 0-952,1 0 1,-1-1-1,0-1 1,28-6-1,-39 7 571,0-1 1,0 1-1,0-1 0,0 1 0,0-1 1,-1-1-1,1 1 0,-1 0 0,1-1 1,-1 1-1,0-1 0,0 0 0,0 0 1,0-1-1,-1 1 0,1 0 0,-1-1 1,0 1-1,0-1 0,0 0 0,-1 0 1,1 0-1,0-5 0,2-21-9522</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15.829"/>
    </inkml:context>
    <inkml:brush xml:id="br0">
      <inkml:brushProperty name="width" value="0.025" units="cm"/>
      <inkml:brushProperty name="height" value="0.025" units="cm"/>
    </inkml:brush>
  </inkml:definitions>
  <inkml:trace contextRef="#ctx0" brushRef="#br0">28 0 13901,'0'0'8552,"-8"70"-5221,3-25-576,1 7-801,1 5-513,-3-2-608,4-1-833,2-4 0,0-5 0,0-9-737,10-13-2370,6-16-3171,1-7-2466</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16.199"/>
    </inkml:context>
    <inkml:brush xml:id="br0">
      <inkml:brushProperty name="width" value="0.025" units="cm"/>
      <inkml:brushProperty name="height" value="0.025" units="cm"/>
    </inkml:brush>
  </inkml:definitions>
  <inkml:trace contextRef="#ctx0" brushRef="#br0">180 60 15182,'9'-7'4549,"-7"5"-4407,7-5 958,0 0 0,0 1 0,0 0 0,1 0 1,19-8-1,-27 13-978,0 1 1,1-1 0,-1 0 0,0 1-1,1-1 1,-1 1 0,1 0 0,-1 0-1,1 0 1,-1 0 0,1 0 0,-1 0 0,0 1-1,1-1 1,-1 1 0,1 0 0,-1-1-1,0 1 1,0 0 0,1 0 0,-1 1 0,0-1-1,0 0 1,0 1 0,0-1 0,-1 1-1,1 0 1,0 0 0,-1 0 0,1 0-1,-1 0 1,1 0 0,-1 0 0,0 0 0,0 0-1,0 0 1,0 1 0,0 2 0,4 11-20,0-1 0,-2 2 0,0-1 0,0 0 1,-2 0-1,0 1 0,-1-1 0,-2 19 0,-2 0 90,-1 0-1,-18 60 0,2-30-279,-3-1 0,-3-1 0,-3-1 0,-2-2 0,-3-1 0,-54 68 0,52-84-3970,3-10-4666</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19.470"/>
    </inkml:context>
    <inkml:brush xml:id="br0">
      <inkml:brushProperty name="width" value="0.025" units="cm"/>
      <inkml:brushProperty name="height" value="0.025" units="cm"/>
    </inkml:brush>
  </inkml:definitions>
  <inkml:trace contextRef="#ctx0" brushRef="#br0">15 50 4420,'13'-17'6645,"7"-8"2503,-2 18 272,-15 39-6403,-6 0-2981,0 1 1,-2-1 0,-18 61-1,13-58-46,2 1 1,-8 68-1,16-44 10,0-60 0,0 0 0,0-1 0,0 1 0,0 0 0,0 0 0,1 0 0,-1 0 0,0 0 0,0 0 0,0 0 0,0 0 0,0-1 0,1 1 0,-1 0 0,0 0 0,0 0 0,0 0 0,0 0 0,1 0 0,-1 0 0,0 0 0,0 0 0,0 0 0,1 0 0,-1 0 0,0 0 0,0 0 0,0 0 0,0 0 0,1 0 0,-1 0 0,0 1 0,0-1 0,0 0 0,0 0 0,0 0 0,1 0 0,-1 0 0,0 0 0,0 0 0,0 0 0,0 1 0,0-1 0,0 0 0,1 0 0,-1 0 0,0 0 0,0 1 0,0-1 0,0 0 0,0 0 0,0 0 0,0 0 0,0 1 0,0-1 0,0 0 0,0 0 0,0 0 0,0 0 0,0 1 0,0-1 0,0 0 0,8-13 0,-5-37-4974,-3 32 1722,0-10-4601</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19.812"/>
    </inkml:context>
    <inkml:brush xml:id="br0">
      <inkml:brushProperty name="width" value="0.025" units="cm"/>
      <inkml:brushProperty name="height" value="0.025" units="cm"/>
    </inkml:brush>
  </inkml:definitions>
  <inkml:trace contextRef="#ctx0" brushRef="#br0">0 27 18193,'0'0'7015,"57"0"-5061,-16 3-97,7-2-639,11-1-578,-2 0-384,5 0-191,-11-6-33,-5-1-385,-11 3-1408,-8 2-1186,-5-1-961,-8-2-2562,-2 2-5221</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20.246"/>
    </inkml:context>
    <inkml:brush xml:id="br0">
      <inkml:brushProperty name="width" value="0.025" units="cm"/>
      <inkml:brushProperty name="height" value="0.025" units="cm"/>
    </inkml:brush>
  </inkml:definitions>
  <inkml:trace contextRef="#ctx0" brushRef="#br0">98 1 19122,'0'0'3144,"-1"9"-485,-42 195 3628,24-130-5659,-14 116 0,32-189-626,1 0 0,0 0 0,0-1 0,0 1 0,-1 0 0,1 0 0,0 0 1,0 0-1,0-1 0,0 1 0,0 0 0,1 0 0,-1 0 0,0 0 0,0-1 0,0 1 0,1 0 0,-1 0 0,0-1 0,1 1 0,-1 0 0,1 0 0,-1-1 1,1 1-1,-1 0 0,1-1 0,0 1 0,-1-1 0,2 2 0,0-2 3,-1 0 1,0-1-1,1 1 0,-1 0 1,1 0-1,-1-1 0,0 1 1,1-1-1,-1 0 0,0 1 1,1-1-1,-1 0 0,0 1 1,0-1-1,2-2 0,53-52 136,-45 44-130,13-16-11,-16 17 0,1-1 0,1 2 0,-1-1 0,2 1 0,-1 0 0,1 1 0,17-9 0,-27 17 0,-1-1 0,1 1 0,-1 0 0,1 0 0,0 0 0,-1-1 0,1 1 0,0 0 0,-1 0 0,1 0 0,0 0 0,-1 0 0,1 0 0,0 0 0,-1 0 0,1 1 0,-1-1 0,1 0 0,0 0 0,-1 0 0,1 1 0,-1-1 0,1 0 0,0 1 0,-1-1 0,1 1 0,-1-1 0,1 0 0,-1 1 0,0-1 0,1 1 0,-1-1 0,1 1 0,-1 0 0,0-1 0,1 1 0,-1-1 0,0 1 0,0-1 0,1 1 0,-1 0 0,0-1 0,0 1 0,0 0 0,0-1 0,0 1 0,0 0 0,0-1 0,0 1 0,0 0 0,0-1 0,-1 2 0,-3 38 0,3-37 0,-18 61 0,14-50 0,1-1 0,0 1 0,1 0 0,0 0 0,-1 22 0,4-35 0,0 0 0,1 0 0,-1 0 0,0 0 0,0-1 0,1 1 0,-1 0 0,0 0 0,1 0 0,-1-1 0,1 1 0,-1 0 0,1 0 0,-1-1 0,1 1 0,0 0 0,-1-1 0,1 1 0,0-1 0,-1 1 0,1-1 0,0 1 0,0-1 0,0 0 0,-1 1 0,1-1 0,0 0 0,0 0 0,0 1 0,0-1 0,0 0 0,-1 0 0,1 0 0,0 0 0,0 0 0,0 0 0,0 0 0,0 0 0,0-1 0,-1 1 0,1 0 0,0 0 0,0-1 0,0 1 0,0-1 0,0 0 0,44-19 0,-26 5 0,-1-1 0,0-1 0,-2-1 0,0 0 0,-1-1 0,0 0 0,-2-1 0,0-1 0,-2 0 0,18-45 0,-63 132 0,-7 17 0,38-77 0,1 1 0,0 0 0,0 0 0,0 0 0,1 0 0,0 1 0,1-1 0,-1 0 0,1 0 0,2 8 0,-2-13-165,1 0 0,-1-1 0,1 1 0,0 0 0,0 0 1,0-1-1,0 1 0,1 0 0,-1-1 0,0 1 0,1-1 0,-1 0 0,0 1 0,3 0 0,-1 1-695,1-1 0,0 1 0,-1-1-1,1 0 1,0 0 0,0-1-1,0 1 1,0-1 0,1 0 0,3 1-1,-1-2-9399</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20.590"/>
    </inkml:context>
    <inkml:brush xml:id="br0">
      <inkml:brushProperty name="width" value="0.025" units="cm"/>
      <inkml:brushProperty name="height" value="0.025" units="cm"/>
    </inkml:brush>
  </inkml:definitions>
  <inkml:trace contextRef="#ctx0" brushRef="#br0">0 0 23702,'0'0'8488,"15"51"-11979,7-43-1313,5 1-1378,3-1-1954,1 2-640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20.965"/>
    </inkml:context>
    <inkml:brush xml:id="br0">
      <inkml:brushProperty name="width" value="0.025" units="cm"/>
      <inkml:brushProperty name="height" value="0.025" units="cm"/>
    </inkml:brush>
  </inkml:definitions>
  <inkml:trace contextRef="#ctx0" brushRef="#br0">140 0 11691,'0'0'11958,"-9"11"-9166,-71 68 1751,78-78-4541,1 0-1,-1 1 1,1-1 0,0 0 0,-1 1-1,1-1 1,0 1 0,0-1-1,0 1 1,0 0 0,0-1 0,0 1-1,0 0 1,0 0 0,1 0-1,-1-1 1,1 1 0,-1 4 0,1-4-98,1-1 1,-1 1 0,1-1-1,-1 0 1,1 1 0,-1-1 0,1 0-1,0 1 1,0-1 0,0 0-1,0 0 1,0 0 0,0 1 0,0-1-1,0 0 1,0 0 0,0-1-1,1 1 1,1 1 0,9 4-712,0 0 0,1-1 1,0-1-1,21 5 0,-3 0 1381,-30-9-504,1 0 0,0 1 0,-1-1 1,1 1-1,-1-1 0,1 1 0,-1 0 0,1-1 0,-1 1 1,1 0-1,-1 0 0,0 0 0,1 0 0,-1 1 0,0-1 0,0 0 1,0 0-1,0 1 0,0-1 0,0 1 0,0-1 0,0 1 1,-1-1-1,1 1 0,0-1 0,-1 1 0,0 0 0,1-1 1,-1 1-1,0 0 0,0-1 0,0 1 0,0 0 0,0-1 0,0 1 1,0 0-1,0-1 0,-1 1 0,1 0 0,-1-1 0,0 1 1,1-1-1,-1 1 0,0-1 0,0 1 0,0-1 0,0 1 1,0-1-1,0 0 0,-2 2 0,-3 4 372,-1 0 0,1 0 1,-2-1-1,1 1 0,-1-2 0,0 1 1,-14 6-1,-38 9-1000,27-20-974,32-1 1417,0-1 0,0 1 0,0 0-1,0 0 1,0-1 0,0 1 0,1-1 0,-1 1-1,0-1 1,0 1 0,0-1 0,1 1 0,-1-1 0,0 0-1,1 1 1,-1-1 0,1 0 0,-1 0 0,1 1 0,-1-1-1,1 0 1,-1 0 0,1 0 0,0 0 0,-1 0 0,1 0-1,-2-25-11019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3:15.790"/>
    </inkml:context>
    <inkml:brush xml:id="br0">
      <inkml:brushProperty name="width" value="0.025" units="cm"/>
      <inkml:brushProperty name="height" value="0.025" units="cm"/>
    </inkml:brush>
  </inkml:definitions>
  <inkml:trace contextRef="#ctx0" brushRef="#br0">0 135 3972,'0'0'12326,"12"0"-11968,408-13 5818,436 35-4285,-225 6-1363,2645-68 838,-1833 34-1085,-858 7-204,-234-19 123,-291 10-27,-1-3-1,0-2 1,103-37 0,-141 45-586,9-3-2522,-21 3-5728,-7-4 3154</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21.448"/>
    </inkml:context>
    <inkml:brush xml:id="br0">
      <inkml:brushProperty name="width" value="0.025" units="cm"/>
      <inkml:brushProperty name="height" value="0.025" units="cm"/>
    </inkml:brush>
  </inkml:definitions>
  <inkml:trace contextRef="#ctx0" brushRef="#br0">0 9 8200,'0'0'20980,"6"13"-19486,0 2-1203,-1 0-1,-1 0 1,0 0 0,-1 0-1,-1 1 1,1 26-1,-3-40-286,0 0 0,0 1-1,0-1 1,0 1 0,0-1-1,0 0 1,0 1 0,1-1-1,-1 0 1,1 1 0,0-1-1,0 0 1,0 0 0,0 1-1,0-1 1,0 0 0,0 0-1,1 0 1,2 2 0,-2-3-5,0 0 0,1-1 1,-1 0-1,0 1 0,1-1 0,-1 0 1,1 0-1,-1 0 0,1-1 1,-1 1-1,1 0 0,-1-1 1,0 0-1,1 1 0,-1-1 0,0 0 1,0 0-1,0 0 0,1-1 1,1-1-1,30-17 1,60-45 0,-68 45 0,0 1 0,1 1 0,55-26 0,-81 43 0,0 0 0,0 1 0,0-1 0,0 0 0,0 1 0,0-1 0,0 1 0,1-1 0,-1 1 0,0 0 0,0-1 0,0 1 0,1 0 0,-1 0 0,0 0 0,1 0 0,-1 0 0,0 0 0,0 0 0,0 1 0,1-1 0,-1 0 0,0 1 0,0-1 0,0 1 0,1-1 0,-1 1 0,0 0 0,1 0 0,-1 2 0,0 0 0,0 0 0,0 0 0,-1 1 0,1-1 0,-1 0 0,0 0 0,0 0 0,0 0 0,-1 4 0,1 0 0,-1 3 0,-1 0 0,1 1 0,-2-1 0,0 0 0,-7 17 0,-8 33 0,18-59 0,0-1 0,1 0 0,-1 1 0,0-1 0,0 0 0,1 0 0,-1 1 0,0-1 0,1 0 0,-1 1 0,0-1 0,1 0 0,-1 0 0,0 0 0,1 1 0,-1-1 0,0 0 0,1 0 0,-1 0 0,1 0 0,-1 0 0,0 0 0,1 0 0,-1 0 0,1 0 0,-1 0 0,0 0 0,1 0 0,-1 0 0,1 0 0,-1 0 0,0 0 0,1 0 0,-1-1 0,1 1 0,-1 0 0,0 0 0,1 0 0,-1-1 0,0 1 0,1 0 0,-1 0 0,0-1 0,0 1 0,1 0 0,-1-1 0,21-11 0,28-28 0,-38 30 0,-1 0 0,1 1 0,1 0 0,0 1 0,0 1 0,1-1 0,-1 2 0,19-7 0,-30 12 0,0 1 0,-1 0 0,1 0 0,0-1 0,0 1 0,0 0 0,-1 0 0,1 0 0,0 0 0,0 0 0,0 0 0,0 0 0,-1 0 0,1 0 0,0 0 0,0 1 0,0-1 0,-1 0 0,1 0 0,0 1 0,0-1 0,-1 1 0,1-1 0,0 0 0,-1 1 0,1-1 0,0 1 0,-1 0 0,1-1 0,-1 1 0,1-1 0,-1 1 0,1 1 0,0 0 0,-1 0 0,1 1 0,-1-1 0,1 1 0,-1-1 0,0 1 0,0-1 0,-1 1 0,1-1 0,0 0 0,-2 4 0,-1 7 0,-1 0 0,-1 0 0,-7 15 0,4-13-647,-10 19-3290,15-26 749,8-13-736,9-13-9748</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21.793"/>
    </inkml:context>
    <inkml:brush xml:id="br0">
      <inkml:brushProperty name="width" value="0.025" units="cm"/>
      <inkml:brushProperty name="height" value="0.025" units="cm"/>
    </inkml:brush>
  </inkml:definitions>
  <inkml:trace contextRef="#ctx0" brushRef="#br0">54 161 13485,'0'0'17979,"8"0"-16820,3 0-1139,0-2 0,1 0 0,-1 0 0,0-1 0,0 0 0,0-1 0,-1 0 0,19-10 0,-24 11-22,0 1 1,-1-1-1,1 0 1,-1 0-1,0 0 1,1-1-1,-2 1 0,1-1 1,0 0-1,-1 0 1,1-1-1,-1 1 1,-1-1-1,1 0 1,0 1-1,-1-1 0,0 0 1,0 0-1,-1-1 1,1 1-1,-1 0 1,0-7-1,-1 10 2,0 1 0,0 0 0,0 0 0,-1 0 0,1 0 0,0 0 0,-1 0 0,1 0 0,-1 0 0,1 0 0,-1 0 0,0 0 0,1 0 0,-1 0 0,0 0 0,0 0 0,0 1 0,1-1 0,-1 0 0,0 0 0,0 1 0,0-1 0,0 1 0,0-1 0,0 1 0,0-1 0,-1 1 0,1 0 0,0 0 0,0-1 0,0 1 0,0 0 0,0 0 0,0 0 0,-1 0 0,1 0 0,0 0 0,0 1 0,0-1 0,0 0 0,-2 1 0,-3 0 0,1 0 0,-1 1 0,1-1 0,0 1 0,0 0 0,-1 0 0,-8 6 0,-1 4 0,-1 1 0,2 0 0,0 1 0,0 0 0,1 2 0,1-1 0,1 1 0,0 1 0,1 0 0,1 1 0,-11 28 0,19-44-4,1-1 1,-1 1-1,1-1 1,-1 1-1,1-1 1,0 1-1,0 0 1,0-1-1,0 1 1,0-1-1,0 1 1,0-1-1,0 1 1,1 0-1,-1-1 1,1 1-1,-1-1 1,1 1-1,-1-1 1,1 0-1,0 1 1,0-1-1,0 0 1,0 1-1,0-1 1,1 2-1,1-2-30,0 1 0,-1-1 0,1 0 1,0 0-1,0 0 0,0 0 0,0 0 0,0-1 0,0 1 0,0-1 0,0 0 0,0 0 0,3 0 0,8-1-505,0-1-1,0 0 1,0-1 0,0-1-1,13-5 1,25-13-7186,0-3-4222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22.242"/>
    </inkml:context>
    <inkml:brush xml:id="br0">
      <inkml:brushProperty name="width" value="0.025" units="cm"/>
      <inkml:brushProperty name="height" value="0.025" units="cm"/>
    </inkml:brush>
  </inkml:definitions>
  <inkml:trace contextRef="#ctx0" brushRef="#br0">146 0 17905,'0'0'2915,"-12"6"-49,-4 1-1916,0 2 0,1-1 0,-27 21 0,38-26-723,-1 1-1,1 0 1,0 1-1,0-1 1,0 1 0,1 0-1,-1 0 1,-2 7-1,5-10-178,0 1-1,0 0 0,0-1 1,0 1-1,1 0 0,-1 0 0,1-1 1,0 1-1,0 0 0,0 0 0,0 0 1,0-1-1,0 1 0,1 0 0,0 0 1,-1-1-1,1 1 0,3 5 0,-3-7-42,0 0 0,0 1 0,1-1 0,-1 0 0,1 0-1,-1 0 1,1 0 0,-1 0 0,1 0 0,0-1 0,-1 1-1,1 0 1,0-1 0,0 1 0,0-1 0,-1 0 0,1 0-1,0 1 1,0-1 0,0 0 0,3-1 0,43-7 118,-35 2-145,0-1 0,-1 0 1,1-1-1,-1-1 0,-1 0 0,0 0 0,0-1 0,13-16 1,40-34-2,-65 77 247,-26 26 231,21-35-256,0 0 0,1 1-1,0-1 1,0 1 0,1 0-1,0 0 1,-3 13 0,7-22-197,0 1-1,0-1 1,0 1 0,0-1 0,0 0 0,0 1-1,0-1 1,0 1 0,0-1 0,0 1 0,0-1-1,1 0 1,-1 1 0,0-1 0,0 0-1,0 1 1,1-1 0,-1 0 0,0 1 0,0-1-1,1 0 1,-1 1 0,0-1 0,1 0-1,-1 1 1,0-1 0,1 0 0,-1 0 0,0 0-1,1 1 1,-1-1 0,1 0 0,-1 0-1,0 0 1,1 0 0,-1 0 0,1 0 0,-1 0-1,1 0 1,-1 0 0,0 0 0,1 0-1,-1 0 1,1 0 0,21-3-18,-5-3 16,0 0 0,-1 0 0,0-2 0,27-17 0,-29 17 0,0 0 0,0 0 0,1 1 0,-1 1 0,2 1 0,21-6 0,-37 11 0,1 0 0,-1 0 0,1 0 0,-1-1 0,0 1 0,1 0 0,-1 0 0,1 0 0,-1 0 0,1 0 0,-1 1 0,1-1 0,-1 0 0,0 0 0,1 0 0,-1 0 0,1 0 0,-1 1 0,0-1 0,1 0 0,-1 0 0,1 0 0,-1 1 0,0-1 0,1 0 0,-1 1 0,0-1 0,1 0 0,-1 1 0,0-1 0,0 1 0,0-1 0,1 0 0,-1 1 0,0-1 0,0 1 0,0 0 0,-2 21 0,-17 24 0,18-45 0,-16 34 0,29-38-1917,19-8-5428,-2 0-625</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22.614"/>
    </inkml:context>
    <inkml:brush xml:id="br0">
      <inkml:brushProperty name="width" value="0.025" units="cm"/>
      <inkml:brushProperty name="height" value="0.025" units="cm"/>
    </inkml:brush>
  </inkml:definitions>
  <inkml:trace contextRef="#ctx0" brushRef="#br0">126 12 16367,'0'0'15695,"-8"-4"-15065,5 3-625,1 0 0,0 0-1,0 0 1,0 0 0,-1 0-1,1 1 1,0-1 0,-1 1-1,1-1 1,0 1 0,-1 0-1,1 0 1,0 0 0,-1 0-1,1 1 1,-1-1 0,1 1-1,0-1 1,-3 2 0,1 0-7,1 1 1,0-1 0,-1 1-1,1-1 1,1 1 0,-1 0-1,0 1 1,1-1 0,-1 0-1,1 1 1,0-1 0,0 1-1,-2 7 1,2-8 1,0 1 0,1-1 0,0 1 0,0-1 0,0 1 0,0 0 0,0 0 0,1 3 0,0-6 0,0 0 0,0 0 0,0-1 0,0 1 0,1 0 0,-1 0 0,0 0 0,1-1 0,-1 1 0,0 0 0,1-1 0,-1 1 0,1 0 0,-1-1 0,1 1 0,-1 0 0,1-1 0,0 1 0,-1-1 0,1 1 0,0-1 0,-1 1 0,1-1 0,0 0 0,0 1 0,0-1 0,-1 0 0,1 0 0,0 1 0,0-1 0,0 0 0,-1 0 0,1 0 0,0 0 0,0 0 0,0 0 0,0 0 0,0-1 0,14 0-468,1 0 0,-1-2-1,28-7 1,-33 6 190,1 1 0,-1 1-1,1-1 1,0 2 0,-1 0 0,1 0 0,0 1-1,0 0 1,11 2 0,-21-2 321,-1 0 1,1 1-1,-1-1 1,1 0-1,-1 0 1,0 1-1,1-1 1,-1 0-1,1 1 1,-1-1-1,0 0 0,1 1 1,-1-1-1,0 0 1,1 1-1,-1-1 1,0 1-1,0-1 1,1 1-1,-1-1 1,0 1-1,0-1 1,0 0-1,0 1 1,0-1-1,1 1 0,-1-1 1,0 1-1,0-1 1,0 1-1,0 0 1,-1-1-1,1 1 1,0-1-1,0 0 1,0 1-1,0-1 1,0 1-1,-1-1 0,1 1 1,0 0-1,-12 20 1714,1-10-1680,-1 1-1,0-1 1,-1-1 0,0 0-1,-1-1 1,0 0-1,0-1 1,-1 0 0,0-2-1,0 0 1,-1 0 0,0-1-1,-16 2 1,14-9-1125,10-8-3472,2-9-7689</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23.132"/>
    </inkml:context>
    <inkml:brush xml:id="br0">
      <inkml:brushProperty name="width" value="0.025" units="cm"/>
      <inkml:brushProperty name="height" value="0.025" units="cm"/>
    </inkml:brush>
  </inkml:definitions>
  <inkml:trace contextRef="#ctx0" brushRef="#br0">125 84 4292,'0'0'11296,"8"-10"-5877,26-34-1362,-33 43-3953,0 1 1,-1 0-1,1-1 1,-1 1-1,1-1 1,-1 1-1,0-1 1,1 0-1,-1 1 1,1-1-1,-1 1 1,0-1-1,0 0 1,1 1-1,-1-1 1,0 0-1,0 1 1,0-1-1,0 0 1,1 1-1,-1-1 1,0 0-1,0 0 1,0 1-1,-1-1 1,1 0-1,0 1 1,0-1-1,0 0 1,0 1-1,-1-1 1,1 0-1,0 1 1,-1-1-1,1 1 1,0-1-1,-1 0 1,1 1-1,-1-1 1,1 1-1,-1-1 1,1 1-1,-1 0 1,1-1-1,-1 1 1,0-1-1,1 1 1,-1 0-1,1 0 1,-1-1-1,0 1 1,1 0-1,-1 0 1,0 0-1,0 0 1,1-1-1,-1 1 1,0 0-1,1 0 1,-1 0-1,0 1 1,0-1-1,-40 5 888,33-1-987,0 0 1,1 1 0,0 0-1,0 0 1,0 1-1,0 0 1,1 0-1,0 1 1,0 0 0,1 0-1,0 0 1,0 0-1,0 1 1,1 0-1,1 0 1,-1 0 0,1 0-1,0 1 1,1-1-1,0 1 1,1 0-1,-2 12 1,3-20-6,1 0 0,-1 0 0,0 0 0,0 0 0,1 0 0,-1 0 0,0 0 0,1-1 0,-1 1 0,1 0 0,-1 0 0,1 0 0,-1-1 0,1 1 0,-1 0 0,1-1 0,0 1 0,0-1 0,-1 1 0,1-1 0,0 1 0,0-1 0,0 1 0,-1-1 0,1 0 0,2 1 0,31 1 0,-23-3 0,1-1 0,-1-1 0,0 0 0,12-5 0,-6 0 0,0-1 0,0 0 0,-1-1 0,0-1 0,-1-1 0,0 0 0,-1-1 0,0-1 0,-1 0 0,0-1 0,16-26 0,-43 104 0,7-42 0,3-13 0,1 0 0,0 1 0,1 0 0,0-1 0,0 1 0,1 0 0,0 0 0,0 0 0,1 0 0,2 13 0,-2-20-37,1-1 0,-1 0-1,1 1 1,0-1 0,0 0 0,0 0-1,0 0 1,0 1 0,0-1 0,0 0-1,0 0 1,0-1 0,0 1 0,0 0-1,1 0 1,-1 0 0,0-1 0,0 1-1,1-1 1,-1 1 0,1-1 0,-1 1-1,1-1 1,-1 0 0,0 0 0,3 0 0,25-3-3442,6-16-5233</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23.705"/>
    </inkml:context>
    <inkml:brush xml:id="br0">
      <inkml:brushProperty name="width" value="0.025" units="cm"/>
      <inkml:brushProperty name="height" value="0.025" units="cm"/>
    </inkml:brush>
  </inkml:definitions>
  <inkml:trace contextRef="#ctx0" brushRef="#br0">185 216 3587,'0'0'18290,"-2"-8"-15327,2 6-2858,0 1 1,0-1-1,0 0 1,0 1 0,0-1-1,-1 0 1,1 1 0,-1-1-1,1 0 1,-1 1-1,0-1 1,1 1 0,-1-1-1,0 1 1,0-1 0,0 1-1,0 0 1,0 0 0,0-1-1,-1 1 1,1 0-1,0 0 1,-1 0 0,1 0-1,-1 0 1,1 0 0,-1 1-1,1-1 1,-1 1-1,1-1 1,-1 1 0,0-1-1,1 1 1,-1 0 0,0 0-1,1-1 1,-1 1 0,0 0-1,0 1 1,1-1-1,-1 0 1,0 0 0,1 1-1,-1-1 1,1 1 0,-3 0-1,-4 4-40,-1-1-1,1 1 1,0 0-1,1 1 1,-1 0-1,1 0 1,0 1-1,0-1 1,1 2-1,0-1 1,0 1-1,1 0 1,0 0-1,0 0 1,1 1-1,0-1 1,1 1-1,0 0 1,0 0-1,1 1 1,0-1-1,0 0 1,0 12-1,2-20-63,1 0 0,-1 0 0,0 1 0,0-1 0,1 0 0,-1 0 1,0 0-1,1 1 0,0-1 0,-1 0 0,1 0 0,-1 0 0,1 0 0,0 0 0,0 0 0,0 0 0,0-1 0,-1 1 0,1 0 0,0 0 0,0-1 0,1 1 0,-1 0 0,0-1 0,0 1 0,0-1 0,0 0 0,0 1 0,1-1 0,-1 0 0,0 0 0,0 1 0,0-1 0,1 0 0,-1 0 0,0 0 0,0-1 0,1 1 0,-1 0 0,2-1 0,5 0 16,0 0-1,0-1 0,0 0 0,0-1 0,10-4 0,15-11-1,-1-1-1,-1-2 1,-1-1-1,0-1 1,-2-2-1,-1 0 1,-1-2 0,-2-1-1,0-1 1,27-45-1,-21 16 88,-54 84 37,-5 23-63,1 0 0,3 2 0,-25 69 0,47-112-70,0 1 0,1-1 0,0 1 0,0-1 0,1 1 0,0 13 0,1-21-74,0 0 1,0 1-1,0-1 0,1 0 0,-1 1 0,0-1 1,1 0-1,-1 1 0,1-1 0,-1 0 0,1 0 1,0 1-1,-1-1 0,1 0 0,0 0 0,0 0 1,0 0-1,0 0 0,0 0 0,0 0 0,0 0 1,0 0-1,0-1 0,1 1 0,-1 0 0,0-1 1,0 1-1,1-1 0,-1 0 0,0 1 0,1-1 1,-1 0-1,0 1 0,1-1 0,-1 0 0,1 0 1,-1 0-1,0-1 0,1 1 0,-1 0 0,0 0 1,1-1-1,-1 1 0,0-1 0,1 1 0,1-2 0,28-13-4229,-1-11-2808</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24.048"/>
    </inkml:context>
    <inkml:brush xml:id="br0">
      <inkml:brushProperty name="width" value="0.025" units="cm"/>
      <inkml:brushProperty name="height" value="0.025" units="cm"/>
    </inkml:brush>
  </inkml:definitions>
  <inkml:trace contextRef="#ctx0" brushRef="#br0">1 189 19506,'0'0'10816,"14"-2"-9946,-13 2-853,10-1 51,-2-1 0,1 0-1,0 0 1,0-1 0,0 0-1,-1 0 1,0-1 0,0-1-1,17-10 1,-12 5-6,52-44-5,-62 50-18,-1 1 0,1-1 1,-1 0-1,0 0 1,0 0-1,-1 0 1,1-1-1,-1 1 1,0-1-1,0 1 0,0-1 1,-1 0-1,1 0 1,0-5-1,-2 10-36,0-1 0,0 1 0,0-1 0,0 1 0,-1-1 0,1 1-1,0-1 1,0 1 0,0-1 0,0 1 0,0 0 0,-1-1 0,1 1 0,0-1 0,0 1 0,-1-1 0,1 1-1,0 0 1,-1-1 0,1 1 0,0 0 0,-1-1 0,1 1 0,-1 0 0,1-1 0,0 1 0,-1 0-1,1 0 1,-1 0 0,1-1 0,-1 1 0,1 0 0,-2 0 0,-23 0 48,-22 16-30,35-8-21,0 1 0,0 0 0,1 1 0,0 0 0,1 1 0,0 1 0,1-1 0,0 1 0,1 1 0,0 0 0,1 0 0,1 0 0,0 1 0,0 0 0,2 0 0,-6 26 0,10-39-22,0 0 0,-1 0 0,2 0 0,-1 0 0,0 0 0,0 0 0,0 0 1,0 0-1,0 0 0,1 0 0,-1 0 0,1 0 0,-1-1 0,0 1 0,1 0 0,-1 0 0,1 0 0,0-1 0,-1 1 0,1 0 0,0 0 1,-1-1-1,1 1 0,0-1 0,0 1 0,-1-1 0,1 1 0,2 0 0,0 0-168,1 0-1,-1 0 1,0-1 0,1 1-1,-1-1 1,1 0 0,-1 0-1,6 0 1,4-2-1182,0 0 0,0 0 0,20-8 0,13-8-5909</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24.391"/>
    </inkml:context>
    <inkml:brush xml:id="br0">
      <inkml:brushProperty name="width" value="0.025" units="cm"/>
      <inkml:brushProperty name="height" value="0.025" units="cm"/>
    </inkml:brush>
  </inkml:definitions>
  <inkml:trace contextRef="#ctx0" brushRef="#br0">282 37 18481,'0'0'13800,"-13"-7"-13357,5 1-412,5 4-30,0-1-1,0 1 1,-1 0-1,1 0 1,0 0-1,-1 0 1,1 0-1,-1 1 1,0 0-1,0 0 1,1 0-1,-1 0 1,0 0-1,0 1 1,0 0 0,0-1-1,0 2 1,0-1-1,0 0 1,0 1-1,1-1 1,-7 3-1,-7 5 0,1 1 0,0 1 0,1 0 0,-26 23 0,35-27 0,0-1 0,0 1 0,0 0 0,1 1 0,0-1 0,0 1 0,1 0 0,0 0 0,0 0 0,0 1 0,1 0 0,0-1 0,-2 11 0,5-17 1,1 1 0,-1-1-1,0 0 1,0 1 0,1-1 0,-1 0 0,1 0 0,-1 1-1,1-1 1,0 0 0,-1 0 0,1 0 0,0 0-1,0 0 1,0 0 0,0 0 0,0 0 0,0 0-1,0 0 1,0 0 0,0-1 0,0 1 0,0 0 0,1-1-1,-1 1 1,0-1 0,0 1 0,1-1 0,-1 0-1,0 0 1,1 1 0,-1-1 0,0 0 0,1 0-1,1-1 1,62 3-73,-51-3-8,4 1-957,1-2-1,26-5 1,35-14-10921,-27 6-5296</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24.799"/>
    </inkml:context>
    <inkml:brush xml:id="br0">
      <inkml:brushProperty name="width" value="0.025" units="cm"/>
      <inkml:brushProperty name="height" value="0.025" units="cm"/>
    </inkml:brush>
  </inkml:definitions>
  <inkml:trace contextRef="#ctx0" brushRef="#br0">93 0 12075,'0'0'18477,"0"11"-16849,0 2-1563,-1-1 0,0 0 1,-1 1-1,-1-1 0,0 0 0,0 0 1,-2 0-1,-8 19 0,-49 85-65,66-124 0,12-21 0,-2 0 0,-2-1 0,0 0 0,10-48 0,-22 80 0,-1 1 0,1 0 0,0 0 0,0 0 0,0 0 0,1 0 0,-1 0 0,1-1 0,-1 1 0,1 0 0,0 0 0,0-1 0,0 1 0,0 0 0,1-1 0,-1 1 0,1-1 0,-1 1 0,1-1 0,0 0 0,0 0 0,3 2 0,-1-1 0,0 0 0,1 0 0,0 0 0,0-1 0,-1 0 0,1 0 0,0 0 0,1-1 0,-1 0 0,0 0 0,0 0 0,9 0 0,-1-1 0,-1 0 0,1-1 0,0 0 0,-1-1 0,0 0 0,1-1 0,17-7 0,-24 8 0,-1 0 0,0-1 0,1 0 0,-1 1 0,0-2 0,0 1 0,-1 0 0,1-1 0,-1 0 0,1 0 0,-1-1 0,0 1 0,-1-1 0,1 0 0,-1 0 0,0 0 0,0 0 0,2-7 0,-5 12 0,1-1 0,-1 1 0,0-1 0,0 1 0,0 0 0,1-1 0,-1 1 0,0-1 0,0 1 0,0 0 0,0-1 0,0 1 0,0-1 0,0 1 0,0-1 0,0 1 0,0-1 0,0 1 0,0 0 0,0-1 0,0 1 0,0-1 0,0 1 0,-1-1 0,1 1 0,0 0 0,0-1 0,-1 1 0,1 0 0,0-1 0,0 1 0,-1 0 0,0-1 0,-14 4 0,-17 18 0,31-20 0,-58 60 0,53-54 0,1-1 0,-1 1 0,2 1 0,-1-1 0,1 1 0,0 0 0,-5 14 0,9-22-3,0 1 0,0-1 0,0 1-1,0 0 1,0-1 0,0 1 0,0-1 0,0 1 0,0-1 0,0 1 0,0-1-1,0 1 1,0-1 0,0 1 0,0-1 0,1 1 0,-1-1 0,0 1-1,0-1 1,1 1 0,-1-1 0,0 1 0,1-1 0,-1 0 0,0 1-1,1-1 1,-1 0 0,1 1 0,-1-1 0,1 0 0,-1 1 0,1-1 0,24 5-481,28-11-2666,-21-5-3945,3-6-3021</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25.126"/>
    </inkml:context>
    <inkml:brush xml:id="br0">
      <inkml:brushProperty name="width" value="0.025" units="cm"/>
      <inkml:brushProperty name="height" value="0.025" units="cm"/>
    </inkml:brush>
  </inkml:definitions>
  <inkml:trace contextRef="#ctx0" brushRef="#br0">139 19 17969,'0'0'12529,"-9"0"-11082,3 1-1408,0 0 0,0 0 0,0 1 0,0 0 1,1 0-1,-1 0 0,1 1 0,-1 0 0,1 0 0,0 0 1,0 1-1,0-1 0,0 1 0,1 0 0,-1 1 0,1-1 0,0 1 1,1 0-1,-1 0 0,-3 7 0,4-7-39,0 0 0,0 1 0,1-1 0,0 1 0,0 0 0,0 0 0,0 0 0,1 0 0,0 0 0,0 7 0,1-12 0,0 0 0,1 0 0,-1 0 0,0 0 0,1 0 0,-1 0 0,1-1 0,-1 1 0,1 0 0,-1 0 0,1-1 0,0 1 0,-1 0 0,1-1 0,0 1 0,-1 0 0,1-1 0,0 1 0,0-1 0,0 1 0,-1-1 0,1 0 0,0 1 0,0-1 0,0 0 0,0 0 0,0 1 0,0-1 0,0 0 0,0 0 0,0 0 0,0 0 0,-1 0 0,1 0 0,0 0 0,0-1 0,0 1 0,1-1 0,41-10 0,-30 4-36,-1-1 0,-1 0-1,0 0 1,0-1 0,0-1 0,-1 0-1,-1 0 1,0-1 0,0 0 0,-1-1 0,0 1-1,-1-2 1,6-13 0,-12 12 105,-11 16 27,-11 15 81,13-9-237,0 1 0,0 0 1,0 0-1,2 1 1,-1-1-1,1 2 1,0-1-1,1 1 1,1 0-1,0 0 1,0 0-1,-3 15 0,7-25-146,0 0-1,0 0 1,0-1-1,0 1 1,0 0-1,0-1 1,0 1-1,0 0 1,0 0-1,0-1 0,0 1 1,0 0-1,1-1 1,-1 1-1,0 0 1,0-1-1,1 1 1,-1 0-1,1-1 1,-1 1-1,0-1 0,1 1 1,-1-1-1,1 1 1,0-1-1,-1 1 1,1-1-1,-1 1 1,1-1-1,-1 0 1,2 1-1,23-1-9007,7-10-3715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3:42.253"/>
    </inkml:context>
    <inkml:brush xml:id="br0">
      <inkml:brushProperty name="width" value="0.025" units="cm"/>
      <inkml:brushProperty name="height" value="0.025" units="cm"/>
    </inkml:brush>
  </inkml:definitions>
  <inkml:trace contextRef="#ctx0" brushRef="#br0">8602 723 4708,'-408'-117'7293,"-219"-43"-4031,-324-36-2505,-108 36-652,-9 71 25,-476 125 869,1359-21-1125,-842 95 878,817-75-510,3 9-1,-376 131 0,262-38-252,267-110 47,2 2 0,1 3 1,-84 68-1,123-89 19,0 0 0,1 1 1,0 0-1,1 1 0,1 1 1,0-1-1,0 1 0,1 1 1,-6 16-1,11-24-44,1 0 1,-1 1-1,2-1 1,-1 1-1,1-1 1,0 1-1,0 0 1,1-1-1,0 1 1,0 0-1,1 0 1,0-1-1,1 1 1,-1-1-1,2 1 1,-1-1-1,1 0 1,0 0-1,0 0 1,1 0-1,5 7 1,4 3 111,1-1 0,1-1 0,0 0 0,1-1 0,0-1 0,2 0 0,-1-2 1,35 18-1,17 3 245,79 25 0,-121-47-365,191 62 101,236 45 0,236 2-40,566-22 343,6-86 308,-934-11-705,1280-36 91,1-66-21,-977 26-31,-473 45 1,294-100 1,-452 131-50,30-11 18,0-1 0,-1-1 0,0-2 0,40-26 0,-64 37 5,0 0 0,0-1 0,0 0 0,-1 0-1,0 0 1,0 0 0,0-1 0,-1 0 0,0 0 0,0 0 0,0 0 0,-1-1 0,0 0 0,0 0 0,0 1 0,-1-1 0,0-1 0,-1 1-1,0 0 1,0 0 0,0-1 0,-1 1 0,0 0 0,0-1 0,-1 1 0,-2-11 0,-1 7 57,0 0 0,0 0 0,-2 0 0,1 0 0,-1 1 0,-1 0 0,0 0 0,0 1 0,-1 0 0,0 0 0,0 1 0,-1 0 0,-13-10 0,-13-7 162,0 2 0,-54-26 0,-17-2-150,-3 4-1,-148-41 1,-238-30 19,-36 44-469,-4 32-3830,329 27 627,-70-6-3727</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25.534"/>
    </inkml:context>
    <inkml:brush xml:id="br0">
      <inkml:brushProperty name="width" value="0.025" units="cm"/>
      <inkml:brushProperty name="height" value="0.025" units="cm"/>
    </inkml:brush>
  </inkml:definitions>
  <inkml:trace contextRef="#ctx0" brushRef="#br0">157 1 9353,'0'0'9689,"-12"5"-5669,6-3-3767,-45 24 2261,49-24-2420,0 0 1,-1-1 0,1 1-1,0 0 1,0 0-1,0 0 1,0 1-1,0-1 1,0 0-1,1 1 1,-1-1 0,1 1-1,0-1 1,0 1-1,0 0 1,0-1-1,0 1 1,0 0-1,1 0 1,-1 0 0,1 3-1,0-5-152,1 0 0,0 0 0,0 0 0,-1 0 0,1 0 0,0 0 0,0 0 0,0 0 0,0 0 0,0 0 0,0-1 0,0 1 0,0 0 0,0-1 0,0 1 0,0-1 0,1 1 0,-1-1 0,0 1 0,0-1 0,1 0 0,1 0 0,40 9-1013,-30-7 892,-6-1 266,0 1 0,0 0 0,0 0 0,0 1 0,7 4 0,-13-7 19,-1 0-1,1 1 1,0-1-1,0 1 0,-1-1 1,1 1-1,0-1 1,-1 1-1,1 0 1,-1-1-1,1 1 1,-1 0-1,1 0 1,-1-1-1,1 1 1,-1 0-1,0 0 1,1 0-1,-1-1 1,0 1-1,0 1 0,0 0 77,0-1-1,-1 0 1,1 0-1,-1 0 0,1 1 1,-1-1-1,1 0 1,-1 0-1,0 0 0,0 0 1,0 0-1,1 0 1,-1 0-1,0 0 0,0-1 1,0 1-1,0 0 1,-1 0-1,-1 0 0,-11 7 90,0 0 0,0-1 0,0-1 0,-28 8 0,34-12-868,0 0-1,0 0 0,-1-1 0,1-1 1,0 1-1,-13-2 0,9-2-6491</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25.914"/>
    </inkml:context>
    <inkml:brush xml:id="br0">
      <inkml:brushProperty name="width" value="0.025" units="cm"/>
      <inkml:brushProperty name="height" value="0.025" units="cm"/>
    </inkml:brush>
  </inkml:definitions>
  <inkml:trace contextRef="#ctx0" brushRef="#br0">14 139 4132,'0'0'14307,"1"10"-9674,2 29-976,-2-37-3505,-1-1 0,1 0 0,-1 0-1,1-1 1,-1 1 0,1 0 0,0 0-1,-1 0 1,1 0 0,0 0 0,0-1 0,0 1-1,0 0 1,0-1 0,-1 1 0,1 0-1,0-1 1,0 0 0,1 1 0,-1-1-1,0 1 1,0-1 0,0 0 0,0 0 0,0 0-1,0 0 1,1 0 0,31-1 1233,-29 1-1190,8-2-166,0-1 0,-1 0 0,0-1-1,0 0 1,0-1 0,0 0 0,0-1 0,17-12 0,-12 6-39,0 0-1,0-1 1,-1-1-1,17-21 1,-30 33 10,0 0 0,-1 0 0,1 0 0,-1 0 0,1 0 0,-1 0 0,0 0 0,0 0 0,0-1 0,0 1 0,0 0 0,-1-1 0,1 1 0,-1-1 0,1 1 0,-1-1 0,0 1 0,0-1 0,0-2 0,-1 3 0,0 1 0,0 0 0,0 0 0,0-1 0,0 1 0,0 0 0,0 0 0,0 0 0,0 0 0,-1 0 0,1 0 0,0 0 0,-1 1 0,1-1 0,0 0 0,-1 1 0,1-1 0,-1 1 0,1 0 0,-1-1 0,1 1 0,-1 0 0,1 0 0,-1 0 0,0 0 0,1 0 0,-1 0 0,1 0 0,-1 1 0,-1 0 0,-9 1 0,1 1 0,-1 0 0,1 1 0,0 0 0,0 1 0,1 0 0,-1 1 0,1 0 0,0 0 0,1 1 0,-1 0 0,-10 12 0,6-5 0,0 0 0,2 1 0,-1 0 0,2 0 0,0 2 0,-16 30 0,24-39 0,0-1 0,1 1 0,-1-1 0,1 1 0,1 0 0,0 0 0,0 0 0,0 8 0,1-13 0,0 0 0,0-1 0,0 1 0,1-1 0,-1 1 0,1-1 0,0 0 0,0 1 0,-1-1 0,1 0 0,1 1 0,-1-1 0,0 0 0,1 0 0,-1 0 0,1 0 0,-1 0 0,1 0 0,0 0 0,0-1 0,0 1 0,0-1 0,0 1 0,0-1 0,0 0 0,1 0 0,-1 0 0,4 1 0,3 0-512,-1 0 0,1 0 0,0-1 0,0-1 1,0 0-1,0 0 0,0 0 0,11-3 0,28-12-7789</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28.158"/>
    </inkml:context>
    <inkml:brush xml:id="br0">
      <inkml:brushProperty name="width" value="0.025" units="cm"/>
      <inkml:brushProperty name="height" value="0.025" units="cm"/>
    </inkml:brush>
  </inkml:definitions>
  <inkml:trace contextRef="#ctx0" brushRef="#br0">84 420 5605,'0'0'6155,"8"-11"-2898,1-1-2576,38-59 3689,-44 66-3794,0 0 0,0 0 0,-1-1 0,0 1 0,0 0 0,0-1 0,0 0 0,-1 1 1,0-1-1,0 0 0,-1 0 0,1-8 0,-2 14-508,0-1 1,1 1 0,-1 0-1,0-1 1,0 1 0,1-1 0,-1 1-1,0 0 1,0 0 0,1-1-1,-1 1 1,0 0 0,0 0-1,0 0 1,1 0 0,-1 0-1,0 0 1,0 0 0,0 0-1,1 0 1,-1 0 0,0 1 0,0-1-1,1 0 1,-1 1 0,0-1-1,0 0 1,1 1 0,-2 0-1,-4 3 35,0 0 0,0 1 0,0-1-1,1 1 1,-1 1 0,1-1 0,1 1-1,-1 0 1,-5 8 0,-33 64 431,38-68-478,-1 0 34,0 1 0,1 0 0,0 0 1,1 0-1,1 1 0,-1 0 0,2 0 0,-3 21 0,5-32-83,0 0 1,1 0-1,-1 0 0,0 0 0,0 0 0,1 0 0,-1-1 1,0 1-1,1 0 0,-1 0 0,1 0 0,-1-1 0,1 1 1,-1 0-1,1 0 0,0-1 0,-1 1 0,1-1 0,0 1 1,0-1-1,-1 1 0,1-1 0,0 1 0,0-1 0,0 1 1,0-1-1,-1 0 0,1 0 0,0 0 0,0 1 0,0-1 1,0 0-1,0 0 0,0 0 0,0 0 0,0 0 0,-1 0 0,1-1 1,0 1-1,0 0 0,1-1 0,41-11 274,-29 5-267,0-1 0,0 0 0,0-2 0,-1 1 0,-1-2 0,1 0 0,-2 0 0,11-14 0,-16 19-14,0 0 1,-1-1 0,0 0 0,-1 0-1,0 0 1,0 0 0,0-1 0,-1 0-1,0 1 1,0-1 0,-1 0 0,0-1-1,0 1 1,-1 0 0,-1-1 0,1 1-1,-2-12 1,1 20-1,0-1 0,0 1 0,0 0 0,0 0 0,0-1 0,0 1 0,0 0 0,0 0 0,0-1 0,0 1 0,-1 0 0,1 0 0,0 0 0,0-1 0,0 1 0,0 0 0,-1 0 0,1 0 0,0 0 0,0-1 0,-1 1 0,1 0 0,0 0 0,0 0 0,0 0 0,-1 0 0,1 0 0,0 0 0,0 0 0,-1 0 0,1 0 0,0 0 0,0 0 0,-1 0 0,1 0 0,0 0 0,0 0 0,-1 0 0,1 0 0,0 0 0,0 0 0,-1 0 0,1 0 0,0 0 0,0 0 0,-1 0 0,1 1 0,0-1 0,0 0 0,0 0 0,-1 0 0,1 0 0,0 1 0,0-1 0,0 0 0,0 0 0,0 1 0,-1-1 0,1 0 0,0 0 0,0 0 0,0 1 0,0-1 0,0 1 0,-11 14 0,8-7 0,0 0 0,1 0 0,0 1 0,0-1 0,1 1 0,0-1 0,0 1 0,1 0 0,0-1 0,3 16 0,-2-23-6,-1 0 0,1 0 0,0 0 0,-1 0 0,1 0 1,0 0-1,0 0 0,0 0 0,0-1 0,0 1 0,0 0 0,0 0 0,0-1 0,1 1 0,-1-1 0,0 1 1,0-1-1,0 1 0,1-1 0,-1 0 0,0 0 0,0 0 0,1 0 0,-1 1 0,0-2 0,0 1 0,2 0 1,38-7-225,-27 0 189,-1 0 0,0 0 0,0-2-1,0 1 1,21-21 0,53-59-577,7-29 389,-84 102 239,0 0 1,-1-1 0,-1 1-1,0-2 1,-1 1 0,5-22-1,-35 65 220,18-20-225,-124 214 628,113-189-542,2 0 0,1 1 1,1 0-1,2 0 0,-8 46 0,15-50-91,2 1 0,3 45 0,0 19 0,-3-91 0,1 0 0,-1 0 0,1 0 0,-1 0 0,0 0 0,0 0 0,-1 0 0,1-1 0,0 1 0,-1 0 0,0-1 0,1 1 0,-1-1 0,0 0 0,0 0 0,-1 0 0,1 0 0,0 0 0,-1 0 0,1 0 0,-1-1 0,1 1 0,-1-1 0,0 0 0,-3 1 0,4-1 0,0 0 0,0-1 0,0 1 0,0-1 0,0 0 0,0 0 0,0 1 0,0-1 0,0-1 0,0 1 0,0 0 0,0 0 0,0-1 0,0 1 0,0-1 0,0 0 0,0 0 0,0 1 0,0-1 0,0 0 0,1-1 0,-1 1 0,0 0 0,1 0 0,-1-1 0,1 1 0,-1-1 0,1 1 0,0-1 0,0 0 0,-1 0 0,1 1 0,0-1 0,1 0 0,-1 0 0,-1-4 0,-2-10 0,1 0 0,1-1 0,1 1 0,0-1 0,1 1 0,0-1 0,2 1 0,0-1 0,1 1 0,0 0 0,1-1 0,1 2 0,1-1 0,0 1 0,1 0 0,1 0 0,0 0 0,1 1 0,11-14 0,-15 24-181,-1 0 1,1 0-1,-1 1 0,1 0 0,0 0 1,0 0-1,1 0 0,-1 1 0,0 0 1,1 0-1,0 0 0,-1 1 1,1-1-1,0 2 0,0-1 0,0 1 1,-1-1-1,1 2 0,6 0 0,-6-2-256,26 0-7138</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29.294"/>
    </inkml:context>
    <inkml:brush xml:id="br0">
      <inkml:brushProperty name="width" value="0.025" units="cm"/>
      <inkml:brushProperty name="height" value="0.025" units="cm"/>
    </inkml:brush>
  </inkml:definitions>
  <inkml:trace contextRef="#ctx0" brushRef="#br0">1 92 7623,'0'-10'8365,"0"6"-7224,-1-43 1557,1 45-2288,0 0-1,1 0 0,-1 0 1,0 0-1,1 0 0,-1-1 1,1 2-1,0-1 1,0 0-1,0 0 0,0 0 1,1-2-1,-2 4-315,1-1-1,-1 1 0,0 0 1,1 0-1,-1 0 0,0-1 1,1 1-1,-1 0 1,0 0-1,1 0 0,-1 0 1,1-1-1,-1 1 0,0 0 1,1 0-1,-1 0 1,1 0-1,-1 0 0,0 0 1,1 0-1,-1 0 1,1 0-1,-1 0 0,0 1 1,1-1-1,-1 0 0,0 0 1,1 0-1,-1 0 1,0 0-1,1 1 0,-1-1 1,0 0-1,1 0 1,-1 1-1,0-1 0,1 0 1,-1 1-1,0-1 0,0 0 1,0 1-1,1-1 1,-1 0-1,0 1 0,0-1 1,0 0-1,0 1 1,1-1-1,-1 0 0,0 1 1,0-1-1,0 1 0,0-1 1,0 1-1,5 23 1215,5 166-316,-5-37-810,-5-151-182,0-1 0,0 0 0,0 1 0,0-1 0,0 0 0,0 1 0,0-1 0,0 1 0,1-1 0,-1 0 0,0 0 0,1 1 0,-1-1 0,1 0 0,0 0 0,-1 1 0,1-1 0,0 0 0,0 0 0,2 2 0,-2-3 0,0-1 0,-1 1 0,1-1 0,0 1 0,0-1 0,0 1 0,0-1 0,-1 1 0,1-1 0,0 0 0,0 1 0,-1-1 0,1 0 0,-1 0 0,1 1 0,-1-1 0,1 0 0,-1 0 0,1 0 0,0-1 0,22-60 0,-17 40 0,-2 0 0,0 0 0,-2 0 0,0 0 0,-1 0 0,-2-1 0,-3-28 0,4 50 0,0 0 0,0 0 0,0 0 0,0 0 0,0 0 0,0 1 0,0-1 0,-1 0 0,1 0 0,0 0 0,-1 0 0,1 1 0,0-1 0,-1 0 0,1 0 0,-1 1 0,1-1 0,-1 0 0,1 1 0,-1-1 0,0 0 0,1 1 0,-1-1 0,0 1 0,1-1 0,-1 1 0,0 0 0,0-1 0,1 1 0,-1 0 0,0-1 0,0 1 0,0 0 0,1 0 0,-1 0 0,0-1 0,0 1 0,0 0 0,0 0 0,0 0 0,0 1 0,1-1 0,-1 0 0,0 0 0,0 0 0,-1 1 0,0 0 0,1 0 0,-1 1 0,0-1 0,0 0 0,0 1 0,1-1 0,-1 1 0,1 0 0,-1-1 0,1 1 0,0 0 0,0 0 0,0 0 0,0 0 0,0 0 0,-1 4 0,1-2 0,0-1 0,0 0 0,0 1 0,1-1 0,-1 1 0,1-1 0,0 1 0,0 0 0,0-1 0,1 1 0,-1-1 0,3 6 0,-3-7 0,1-1 0,1 1 0,-1-1 0,0 0 0,0 1 0,1-1 0,-1 0 0,0 0 0,1 0 0,-1 0 0,1 0 0,0 0 0,-1 0 0,1 0 0,0-1 0,-1 1 0,1-1 0,0 1 0,0-1 0,0 0 0,-1 1 0,1-1 0,0 0 0,0 0 0,2-1 0,9 1 0,-1-1 0,1-1 0,-1 0 0,0-1 0,1 0 0,-1-1 0,0 0 0,-1-1 0,1 0 0,15-11 0,-4 1 0,1-1 0,-2-1 0,33-33 0,-56 50 0,1 0 0,-1 0 0,0 0 0,0 0 0,0 0 0,0 0 0,1 0 0,-1 0 0,0 0 0,0 0 0,0 0 0,1 0 0,-1-1 0,0 1 0,0 0 0,0-1 0,1 1 0,-1 0 0,0-1 0,1 1 0,-1-1 0,0 1 0,1-1 0,-1 0 0,0 0 0,0 0 0,1 0 0,-1 1 0,0-1 0,1 0 0,-1 0 0,0 1 0,0-1 0,0 0 0,0 1 0,0-1 0,0 1 0,0 0 0,0-1 0,0 1 0,0 0 0,0-1 0,0 1 0,0 0 0,0 0 0,0 0 0,0 0 0,0 0 0,0 0 0,0 0 0,0 0 0,0 0 0,0 1 0,0-1 0,0 0 0,0 1 0,0-1 0,0 1 0,0-1 0,0 1 0,-2 0 0,-3 13 0,0-1 0,1 1 0,1 0 0,0 0 0,1 1 0,0-1 0,1 1 0,0 18 0,2-28 0,-1 2 0,0 0 0,1 1 0,0-1 0,0 0 0,1 1 0,1 7 0,-1-13 0,0 0 0,-1-1 0,1 1 0,0 0 0,0-1 0,0 1 0,0-1 0,0 1 0,0-1 0,0 1 0,1-1 0,-1 0 0,0 1 0,1-1 0,-1 0 0,1 0 0,0 0 0,-1 0 0,1-1 0,0 1 0,-1 0 0,1-1 0,0 1 0,0-1 0,0 1 0,0-1 0,-1 0 0,1 0 0,2 0 0,6 0-460,0 0 0,0 0-1,0-1 1,17-4 0,-19 3-274,1 0 0,-1-1 1,-1 0-1,1-1 0,0 0 0,-1 0 1,0-1-1,0 0 0,0 0 0,6-6 1,5-7-6928</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29.665"/>
    </inkml:context>
    <inkml:brush xml:id="br0">
      <inkml:brushProperty name="width" value="0.025" units="cm"/>
      <inkml:brushProperty name="height" value="0.025" units="cm"/>
    </inkml:brush>
  </inkml:definitions>
  <inkml:trace contextRef="#ctx0" brushRef="#br0">143 41 14286,'0'0'13014,"-9"1"-10953,4 0-1919,1 0 0,-1 0 0,1 1 0,-1 0 0,1 0 0,-1 0 0,1 0 0,0 0 1,0 1-1,0 0 0,0 0 0,1 0 0,-1 0 0,1 0 0,0 1 0,0 0 0,0-1 0,0 1 0,1 0 0,-1 1 0,1-1 0,-2 6 0,-4 5-124,1 1-1,0 1 0,1-1 1,1 1-1,0 0 0,2 1 1,-3 24-1,6-41-17,-1 0 0,1 0 0,0 0 0,0 0 0,0 0 0,0 0 0,0 0 0,0 0 0,0 0 0,0 0 0,1 0 0,-1 0 0,0 0 0,0 0 0,1 0 0,-1 0 0,1 0 0,-1 0 0,1 0 0,-1 0 0,1 0 0,0 0 0,-1 0 0,1-1 0,0 1 0,0 0 0,0-1 0,0 1 0,-1 0 0,1-1 0,2 1 0,-1-1 0,0 1 0,1-1 0,-1 0 0,1-1 0,-1 1 0,1 0 0,-1-1 0,0 1 0,1-1 0,-1 0 0,0 0 0,0 0 0,3-1 0,7-5 0,0-1 0,0 0 0,19-16 0,-8 1 0,0 0 0,-2-2 0,-1 0 0,-1-1 0,-1-1 0,-1-1 0,18-40 0,-46 93 0,2-4 0,0-1 0,1 2 0,1-1 0,1 1 0,1 0 0,-4 37 0,9-58-39,0 1 1,0-1-1,0 1 0,1-1 0,-1 1 1,0-1-1,0 1 0,1-1 0,-1 1 1,1-1-1,0 1 0,-1-1 0,1 0 1,0 1-1,0-1 0,-1 0 0,1 0 1,0 0-1,0 1 0,1-1 0,-1 0 1,0 0-1,0 0 0,2 1 0,0-1-169,0 0 0,0 0 0,0 0 0,0-1 0,1 1 0,-1-1 0,0 0 0,0 1 0,0-1 0,0-1 0,5 1 0,0-2-503,-1 1-1,1-1 1,-1 0-1,1 0 0,-1-1 1,0 0-1,0-1 1,0 1-1,10-9 0,4-9-7317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29.993"/>
    </inkml:context>
    <inkml:brush xml:id="br0">
      <inkml:brushProperty name="width" value="0.025" units="cm"/>
      <inkml:brushProperty name="height" value="0.025" units="cm"/>
    </inkml:brush>
  </inkml:definitions>
  <inkml:trace contextRef="#ctx0" brushRef="#br0">42 1 21460,'0'0'7720,"-1"72"-5030,-7-32-1793,-1 6-897,0 4 0,0-3 0,5-5 0,2-6 0,2-9 0,0-4 0,14-11 0,-1-10 0,-2-2-5477,0-14-7656</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30.647"/>
    </inkml:context>
    <inkml:brush xml:id="br0">
      <inkml:brushProperty name="width" value="0.025" units="cm"/>
      <inkml:brushProperty name="height" value="0.025" units="cm"/>
    </inkml:brush>
  </inkml:definitions>
  <inkml:trace contextRef="#ctx0" brushRef="#br0">0 1 3107,'0'0'16677,"1"8"-13741,1 152 5595,-2-158-8513,0-1-1,0 1 1,0-1 0,0 1-1,0-1 1,0 1 0,1-1-1,-1 1 1,1-1 0,-1 1-1,1-1 1,-1 1 0,1-1 0,0 1-1,0-1 1,0 0 0,0 0-1,0 1 1,0-1 0,0 0-1,0 0 1,0 0 0,0 0-1,1 0 1,-1 0 0,0-1 0,1 1-1,-1 0 1,1-1 0,-1 1-1,1-1 1,-1 1 0,1-1-1,-1 0 1,1 1 0,-1-1-1,1 0 1,-1 0 0,1 0-1,-1 0 1,1 0 0,0-1 0,-1 1-1,1 0 1,-1-1 0,1 1-1,-1-1 1,0 0 0,1 1-1,1-2 1,7-3 84,0 0 1,0-1-1,-1 0 0,1-1 1,11-10-1,32-38-102,-41 41 0,1 0 0,1 0 0,0 1 0,22-15 0,-35 28 0,0 0 0,-1-1 0,1 1 0,-1 0 0,1-1 0,-1 1 0,1 0 0,0 0 0,-1 0 0,1 0 0,-1 0 0,1-1 0,0 1 0,-1 0 0,1 0 0,0 1 0,-1-1 0,1 0 0,-1 0 0,1 0 0,0 0 0,-1 0 0,1 1 0,-1-1 0,1 0 0,0 1 0,-1-1 0,1 0 0,-1 1 0,1-1 0,-1 0 0,0 1 0,1-1 0,-1 1 0,1-1 0,-1 1 0,0-1 0,1 1 0,-1 0 0,0-1 0,0 1 0,1-1 0,-1 1 0,0-1 0,0 1 0,0 0 0,0-1 0,0 1 0,0 0 0,0-1 0,0 1 0,0-1 0,0 1 0,0 1 0,0 49 0,-1-37 0,0 15 0,0-21 0,0 1 0,0-1 0,1 0 0,0 0 0,1 0 0,0 1 0,0-1 0,1 0 0,3 9 0,-4-16 0,-1 0 0,1 0 0,0 0 0,1 0 0,-1 0 0,0 0 0,0 0 0,0 0 0,0-1 0,1 1 0,-1-1 0,0 1 0,1 0 0,-1-1 0,0 0 0,1 1 0,-1-1 0,1 0 0,-1 0 0,1 0 0,-1 0 0,0 0 0,1 0 0,-1 0 0,1 0 0,-1-1 0,1 1 0,-1-1 0,0 1 0,1-1 0,1-1 0,41-23 0,107-108 0,-150 132 0,0-1 0,1 1 0,-1 1 0,0-1 0,0 0 0,1 0 0,-1 0 0,0 1 0,1-1 0,-1 0 0,1 1 0,-1-1 0,0 1 0,1 0 0,-1 0 0,1-1 0,-1 1 0,1 0 0,0 0 0,1 1 0,-2-1 0,0 1 0,0 0 0,0-1 0,0 1 0,0 0 0,0 0 0,-1-1 0,1 1 0,0 0 0,-1 0 0,1 0 0,-1 0 0,1 0 0,-1 0 0,1 0 0,-1 0 0,0 0 0,1 0 0,-1 1 0,0 1 0,1 9 0,0 0 0,-1 0 0,-1 0 0,-2 12 0,3-19 0,-14 71-272,15-76-488,0 0 0,1 0 0,-1 0 0,0 0-1,0-1 1,1 1 0,-1-1 0,0 1 0,0-1 0,0 1 0,1-1 0,-1 0 0,0 1 0,0-1 0,1-1 0,13-13-8972</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31.304"/>
    </inkml:context>
    <inkml:brush xml:id="br0">
      <inkml:brushProperty name="width" value="0.025" units="cm"/>
      <inkml:brushProperty name="height" value="0.025" units="cm"/>
    </inkml:brush>
  </inkml:definitions>
  <inkml:trace contextRef="#ctx0" brushRef="#br0">73 91 7751,'0'0'21311,"-9"-3"-19528,-26-11-555,34 14-1216,0 0 1,1-1-1,-1 1 1,0 0-1,0 0 1,0 0-1,1 0 0,-1 0 1,0-1-1,0 2 1,0-1-1,0 0 1,1 0-1,-1 0 1,0 0-1,0 0 0,0 1 1,1-1-1,-1 0 1,0 1-1,1-1 1,-1 0-1,0 1 0,0-1 1,1 1-1,-1-1 1,1 1-1,-1-1 1,1 1-1,-1 0 0,0-1 1,1 1-1,0 0 1,-1-1-1,1 1 1,-1 0-1,1 0 0,0-1 1,0 1-1,-1 0 1,1 0-1,0 0 1,0 1-1,-2 35 132,2-32-141,0-5-3,0 1 0,0-1 0,1 1 0,-1-1 0,0 1 0,0-1 0,0 1 0,1 0 0,-1-1 0,0 1 0,1-1 0,-1 0 0,0 1 0,1-1 0,-1 1 0,1-1 0,-1 1 0,0-1 0,1 0 0,-1 1 0,1-1 0,-1 0 0,1 0 0,-1 1 0,1-1 0,0 0 0,-1 0 0,1 0 0,-1 0 0,1 0 0,-1 1 0,1-1 0,0 0 0,-1 0 0,1 0 0,-1-1 0,1 1 0,-1 0 0,1 0 0,0 0 0,-1 0 0,1 0 0,-1-1 0,1 1 0,-1 0 0,1-1 0,-1 1 0,1-1 0,27-15 0,-24 10 0,0 0 0,0 0 0,0 0 0,-1-1 0,0 1 0,0-1 0,-1 0 0,1 0 0,-2 1 0,1-2 0,-1 1 0,0 0 0,0 0 0,-1-8 0,0 15 0,0-1 0,0 0 0,0 0 0,0 1 0,-1-1 0,1 0 0,0 1 0,0-1 0,0 0 0,-1 1 0,1-1 0,0 0 0,-1 1 0,1-1 0,-1 1 0,1-1 0,-1 1 0,1-1 0,-1 1 0,1-1 0,-1 1 0,1-1 0,-1 1 0,0-1 0,1 1 0,-1 0 0,0 0 0,1-1 0,-1 1 0,0 0 0,1 0 0,-1 0 0,0 0 0,0-1 0,1 1 0,-1 0 0,0 0 0,1 1 0,-1-1 0,0 0 0,0 0 0,1 0 0,-1 0 0,0 1 0,1-1 0,-1 0 0,0 1 0,1-1 0,-1 0 0,0 1 0,-34 20 0,33-19 0,0 1 0,0-1 0,0 1 0,0-1 0,1 1 0,-1 0 0,1-1 0,-1 1 0,1 0 0,0 0 0,0 0 0,1 0 0,-2 6 0,5-8 0,-1 0 0,1 0 0,0-1 0,-1 1 0,1-1 0,0 0 0,-1 0 0,1 0 0,0 0 0,0 0 0,-1 0 0,4-1 0,8-3 0,-1 0 0,1 0 0,22-12 0,-26 11 0,0 1 0,0 0 0,0 0 0,1 1 0,0 0 0,-1 1 0,1 0 0,12 0 0,-19 1 0,0 1 0,1 1 0,-1-1 0,0 0 0,1 1 0,-1 0 0,0 0 0,1 0 0,-1 1 0,0-1 0,0 1 0,0 0 0,5 4 0,-7-4 0,0 0 0,0 1 0,0-1 0,0 1 0,0-1 0,0 1 0,-1 0 0,1 0 0,-1 0 0,0 0 0,0 0 0,0 0 0,0 0 0,-1 0 0,1 0 0,-1 1 0,0-1 0,1 0 0,-2 4 0,1 28 0,2-39 0,0 0 0,1-1 0,0 1 0,0 0 0,0 0 0,1 1 0,-1-1 0,1 1 0,0 0 0,0-1 0,0 2 0,5-4 0,58-31 0,-19 22 0,-47 15 0,0-1 0,0 1 0,0 0 0,0-1 0,0 1 0,0 0 0,0 0 0,0 0 0,0 0 0,0 0 0,0 0 0,0 0 0,0 0 0,0 1 0,0-1 0,0 0 0,0 0 0,0 1 0,0-1 0,0 1 0,0-1 0,0 1 0,0-1 0,0 1 0,0 0 0,-1 0 0,1-1 0,0 1 0,0 0 0,-1 0 0,1 0 0,-1-1 0,1 1 0,-1 0 0,1 0 0,-1 0 0,1 0 0,-1 0 0,1 2 0,-1 5 0,-1-1 0,1 0 0,-1 0 0,0 1 0,-1-1 0,0 0 0,-4 10 0,3-10 0,1 1 0,0 0 0,0-1 0,1 1 0,-1 11 0,2-19-46,1 1 1,-1-1-1,1 0 1,-1 0-1,1 0 0,-1 0 1,1 0-1,-1 0 0,1 1 1,-1-1-1,1 0 1,-1-1-1,1 1 0,-1 0 1,1 0-1,-1 0 1,1 0-1,-1 0 0,1 0 1,-1-1-1,1 1 1,-1 0-1,0 0 0,1-1 1,-1 1-1,1 0 0,-1-1 1,0 1-1,1 0 1,-1-1-1,0 1 0,1 0 1,-1-2-1,18-11-4467,4-7-2614,2-4-1815</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31.989"/>
    </inkml:context>
    <inkml:brush xml:id="br0">
      <inkml:brushProperty name="width" value="0.025" units="cm"/>
      <inkml:brushProperty name="height" value="0.025" units="cm"/>
    </inkml:brush>
  </inkml:definitions>
  <inkml:trace contextRef="#ctx0" brushRef="#br0">23 75 17296,'0'0'6946,"-4"9"-4080,-13 28-773,16-37-2047,1 1 1,0-1-1,0 1 0,0-1 0,0 1 1,-1-1-1,1 1 0,0-1 1,0 0-1,0 1 0,0-1 0,0 1 1,0-1-1,0 1 0,0-1 1,0 1-1,1-1 0,-1 1 1,0-1-1,0 0 0,0 1 0,0-1 1,1 1-1,-1-1 0,0 0 1,0 1-1,1-1 0,-1 1 0,0-1 1,1 0-1,-1 0 0,0 1 1,1-1-1,-1 0 0,1 1 1,-1-1-1,0 0 0,1 0 0,-1 0 1,1 0-1,-1 1 0,1-1 1,-1 0-1,1 0 0,-1 0 0,1 0 1,0 0-1,25-1 274,-22 1-166,4-1-126,1-1 0,-1 0 0,0 0 0,0-1 0,0 0 0,-1 0 0,1-1 0,-1 0 0,1 0 0,6-6 0,-9 6 6,0 0 0,0 1 0,0-2 0,-1 1 0,1 0 0,-1-1 0,0 0-1,0 0 1,-1 0 0,0-1 0,1 1 0,-2-1 0,1 0 0,2-7 0,-5 13-33,0-1 1,0 1 0,1-1-1,-1 1 1,0-1 0,0 0-1,0 1 1,0-1 0,0 1-1,0-1 1,0 0 0,0 1-1,0-1 1,0 1 0,0-1-1,-1 0 1,1 1 0,0-1-1,0 1 1,0-1 0,-1 1-1,1-1 1,0 1 0,-1-1-1,1 1 1,0-1 0,-1 1-1,1-1 1,-1 1 0,1 0-1,-1-1 1,-19 3 11,-17 22-26,31-20 13,1 2 0,1-1 0,-1 0 0,1 1 0,0 0 0,0 0 0,0 0 0,1 1 0,0-1 0,0 1 0,1 0 0,0-1 0,0 1 0,1 0 0,0 0 0,0 0 0,0 13 0,1-19 0,1 1 0,0-1 0,-1 0 0,1 1 0,0-1 0,0 0 0,0 0 0,0 0 0,0 1 0,0-1 0,0 0 0,0 0 0,0-1 0,0 1 0,0 0 0,1 0 0,-1 0 0,0-1 0,1 1 0,-1-1 0,1 1 0,-1-1 0,1 0 0,-1 1 0,1-1 0,-1 0 0,0 0 0,3 0 0,46-4 0,-33-2-3,-1-1-1,1-1 1,-1-1-1,0 0 1,-1-1-1,0 0 1,22-22-1,27-17-192,-57 49-1051,-9 9 982,-6 11 357,1-9-86,2-4 151,1 1 0,0-1-1,0 1 1,1-1 0,0 1 0,1 0 0,-1 0 0,1 1 0,-1 10 0,3-18-155,0 0 0,0 0 1,0 0-1,0 0 0,0-1 0,0 1 1,1 0-1,-1 0 0,0-1 1,0 1-1,1 0 0,-1 0 1,0-1-1,1 1 0,-1 0 1,1-1-1,-1 1 0,1 0 1,-1-1-1,1 1 0,-1-1 0,1 1 1,0-1-1,-1 1 0,1-1 1,0 1-1,-1-1 0,1 0 1,1 1-1,28-1 15,-21-3-20,1 0-1,-1 0 1,0-1-1,11-6 1,31-26-174,-42 27 78,1 1 1,0 1 0,1 0 0,0 0 0,0 1-1,24-9 1,-36 27-393,-25 54 537,17-48 94,2 0 0,0 1 0,1-1 0,1 1 0,-4 33 0,8-19-20,1-1 0,6 42 0,2 29-10,-9-97-110,1 0 0,-1 0 0,0-1 0,0 1 0,-1 0 0,0 0 0,0-1 0,0 1 0,-1-1 0,0 1 0,0-1 0,-4 6 0,5-9 0,1 0 0,-1 0 0,0 0 0,1 0 0,-1 0 0,0-1 0,0 1 0,0-1 0,0 0 0,0 1 0,-1-1 0,1 0 0,0 0 0,-1 0 0,1 0 0,0-1 0,-1 1 0,1-1 0,-1 0 0,1 1 0,-1-1 0,1 0 0,-1 0 0,1-1 0,-1 1 0,1 0 0,-1-1 0,1 1 0,-1-1 0,1 0 0,0 0 0,-4-2 0,3 1 0,0 0 0,1-1 0,-1 1 0,1-1 0,-1 1 0,1-1 0,0 0 0,0 0 0,0 0 0,0 0 0,1-1 0,-1 1 0,1 0 0,0-1 0,0 1 0,0-1 0,0-3 0,-8-65 0,7 55 12,2 1-1,0 0 1,1-1 0,1 1-1,1 0 1,0 0 0,7-21-1,-6 28-47,0-1 1,0 1-1,1 0 0,1 0 0,-1 1 0,1 0 0,1 0 0,0 0 0,0 0 0,0 1 0,1 1 0,16-12 0,55-29-7422,-70 41 5697,37-20-9498</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33.916"/>
    </inkml:context>
    <inkml:brush xml:id="br0">
      <inkml:brushProperty name="width" value="0.025" units="cm"/>
      <inkml:brushProperty name="height" value="0.025" units="cm"/>
    </inkml:brush>
  </inkml:definitions>
  <inkml:trace contextRef="#ctx0" brushRef="#br0">37 10 17745,'-4'12'1265,"2"-3"-1094,-7 20 664,2 0 1,2 1-1,-4 40 1,9-68-810,0-1 1,-1 0 0,1 0-1,0 0 1,0 0-1,1 0 1,-1 0 0,0 0-1,0 0 1,1 0-1,-1 1 1,0-1 0,1 0-1,-1 0 1,1 0 0,-1-1-1,1 1 1,0 0-1,-1 0 1,1 0 0,0 0-1,0 0 1,-1-1-1,1 1 1,0 0 0,0-1-1,0 1 1,0-1 0,0 1-1,0-1 1,2 1-1,0 0 22,0-1 0,0 0 0,0 0 0,0 0 0,1-1 0,-1 1 0,0-1 0,0 0 0,0 1 0,0-1 0,3-2 0,8-3 185,-1-1-1,0 0 0,-1 0 1,12-10-1,7-11 666,-1-1-1,37-47 1,-38 41 1560,-25 94-98,-8-32-2272,2-22-82,1 0-1,0 0 1,1 0-1,-1 1 1,1-1 0,0 0-1,0 0 1,1 0-1,0 7 1,0-12-6,-1 1 0,1-1 0,-1 1 0,1 0 0,0-1 0,-1 1 0,1-1 0,0 0 0,-1 1 0,1-1 0,0 1 0,-1-1 0,1 0 0,0 0 0,0 1 0,-1-1 0,1 0 0,0 0 0,0 0 0,0 0 0,-1 0 0,1 0 0,0 0 0,0 0 0,0 0 0,-1 0 0,1 0 0,0-1 0,0 1 0,-1 0 0,2-1 0,25-10 0,-6-4 0,-1 0 0,-1-1 0,24-25 0,-25 24 0,-18 17 0,0-1 0,1 1 0,-1-1 0,0 1 0,0 0 0,1-1 0,-1 1 0,0 0 0,1-1 0,-1 1 0,0 0 0,1-1 0,-1 1 0,0 0 0,1 0 0,-1-1 0,1 1 0,-1 0 0,1 0 0,-1 0 0,1 0 0,-1-1 0,0 1 0,1 0 0,-1 0 0,1 0 0,-1 0 0,1 0 0,-1 0 0,1 0 0,-1 1 0,1-1 0,-1 0 0,1 0 0,-1 0 0,0 0 0,1 0 0,-1 1 0,1-1 0,-1 0 0,0 0 0,1 1 0,-1-1 0,1 0 0,-1 1 0,0-1 0,1 1 0,4 30 0,-11 39 0,2-47 0,-5 38 0,9-61-2,0 0-1,1-1 1,-1 1 0,0 0-1,0 0 1,0 0-1,0-1 1,0 1 0,1 0-1,-1 0 1,0-1 0,0 1-1,0 0 1,1 0-1,-1 0 1,0 0 0,0 0-1,0-1 1,1 1 0,-1 0-1,0 0 1,0 0-1,1 0 1,-1 0 0,0 0-1,1 0 1,-1 0 0,0 0-1,0 0 1,1 0-1,-1 0 1,0 0 0,0 0-1,1 0 1,-1 0 0,0 0-1,0 0 1,1 0-1,-1 0 1,0 0 0,0 1-1,1-1 1,-1 0 0,0 0-1,0 0 1,0 0-1,1 1 1,-1-1 0,0 0-1,0 0 1,0 0 0,1 1-1,-1-1 1,0 0-1,0 0 1,0 1 0,0-1-1,0 0 1,0 0 0,0 1-1,0-1 1,0 0-1,0 0 1,0 1 0,0-1-1,0 0 1,0 1 0,13-16-2010,-5 0-4089,-1 1-4267</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3:49.364"/>
    </inkml:context>
    <inkml:brush xml:id="br0">
      <inkml:brushProperty name="width" value="0.025" units="cm"/>
      <inkml:brushProperty name="height" value="0.025" units="cm"/>
    </inkml:brush>
  </inkml:definitions>
  <inkml:trace contextRef="#ctx0" brushRef="#br0">1 0 15759,'0'0'10202,"11"8"-8932,38 38 900,82 97 0,11 1-951,-76-80-1440,-66-64 93,0 0-1,1 0 0,-1 0 1,0 0-1,0 1 0,1-1 1,-1 0-1,0 0 0,0 0 0,1 0 1,-1 0-1,0 0 0,0 0 1,1 0-1,-1 0 0,0 0 1,0-1-1,1 1 0,-1 0 1,0 0-1,0 0 0,1 0 0,-1 0 1,0 0-1,0 0 0,0-1 1,1 1-1,-1 0 0,0 0 1,0 0-1,0 0 0,0-1 0,1 1 1,-1 0-1,0 0 0,0 0 1,0-1-1,0 1 0,0 0 1,0 0-1,0-1 0,0 1 0,0 0 1,1 0-1,-1-1 0,0 1 1,0 0-1,0 0 0,0-1 1,0 1-1,-1 0 0,1 0 1,0-1-1,3-20-3617,-2 18 2569,3-29-6452</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34.261"/>
    </inkml:context>
    <inkml:brush xml:id="br0">
      <inkml:brushProperty name="width" value="0.025" units="cm"/>
      <inkml:brushProperty name="height" value="0.025" units="cm"/>
    </inkml:brush>
  </inkml:definitions>
  <inkml:trace contextRef="#ctx0" brushRef="#br0">1 0 13997,'0'0'17713,"59"33"-16656,-11-33-1057,4 0 0,9-5 0,0-4 0,-4-1 0,-11 4 0,-10 3-160,-15 3-2339,-18 0-1344,-8 0-1090,-22 1-3010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34.619"/>
    </inkml:context>
    <inkml:brush xml:id="br0">
      <inkml:brushProperty name="width" value="0.025" units="cm"/>
      <inkml:brushProperty name="height" value="0.025" units="cm"/>
    </inkml:brush>
  </inkml:definitions>
  <inkml:trace contextRef="#ctx0" brushRef="#br0">0 50 14318,'0'0'12523,"68"14"-10152,-20-14-514,7-11-736,1 0-544,-5 2-577,-3 2-96,-6-1-1922,-8 0-3267,-1-2-6406</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36.500"/>
    </inkml:context>
    <inkml:brush xml:id="br0">
      <inkml:brushProperty name="width" value="0.025" units="cm"/>
      <inkml:brushProperty name="height" value="0.025" units="cm"/>
    </inkml:brush>
  </inkml:definitions>
  <inkml:trace contextRef="#ctx0" brushRef="#br0">196 2 5830,'13'-1'10603,"-6"6"-4647,-9 17-2000,-25 29-4426,26-50 801,0 2-339,-19 32 366,-2-2 0,0-1 0,-2 0 1,-2-2-1,-33 32 0,53-57 144,0-4-3952,10-15-3334,8-9 1398</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36.843"/>
    </inkml:context>
    <inkml:brush xml:id="br0">
      <inkml:brushProperty name="width" value="0.025" units="cm"/>
      <inkml:brushProperty name="height" value="0.025" units="cm"/>
    </inkml:brush>
  </inkml:definitions>
  <inkml:trace contextRef="#ctx0" brushRef="#br0">1 1 13229,'0'0'10949,"4"12"-10074,2 11-140,-1-1-1,-1 1 1,0 0-1,-1 41 1,-4-43-890,0-13 421,1-1 0,0 1 0,0-1 0,1 0 0,1 9 0,9 2-1891,-10-17 1250,1 0 0,-1 0 0,0 0 0,1-1 0,-1 1 0,1 0 0,-1-1 0,1 1 0,-1-1 0,1 0 0,-1 0 0,1 1 1,-1-1-1,3 0 0,1-2-5887,-4-6-3924</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37.190"/>
    </inkml:context>
    <inkml:brush xml:id="br0">
      <inkml:brushProperty name="width" value="0.025" units="cm"/>
      <inkml:brushProperty name="height" value="0.025" units="cm"/>
    </inkml:brush>
  </inkml:definitions>
  <inkml:trace contextRef="#ctx0" brushRef="#br0">0 12 11915,'0'0'12812,"57"9"-11082,-29-9-481,5 0-416,1-7-545,2 1-192,-1-1-128,0 6-897,-6 1-1601,-6 0-1217,-2 0-2083,-4 0-6213</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37.564"/>
    </inkml:context>
    <inkml:brush xml:id="br0">
      <inkml:brushProperty name="width" value="0.025" units="cm"/>
      <inkml:brushProperty name="height" value="0.025" units="cm"/>
    </inkml:brush>
  </inkml:definitions>
  <inkml:trace contextRef="#ctx0" brushRef="#br0">48 40 17553,'0'0'11007,"0"14"-10585,-1 12-15,-2 0 1,-1 0-1,-1 0 0,-2 0 0,0-1 1,-13 30-1,26-67-180,4-7-50,-1 0-1,0 0 1,6-25 0,-11 29-177,-2 0 0,0 0 0,0-1 0,-1 1 0,-1 0 0,-3-24 0,-1 36 0,-1 13 0,-2 11 0,6-16 0,0 1 0,1-1 0,0 0 0,0 1 0,0-1 0,0 0 0,1 1 0,0-1 0,3 8 0,-3-11 0,0 0 0,1-1 0,-1 1 0,1 0 0,-1-1 0,1 0 0,0 1 0,0-1 0,-1 0 0,1 0 0,0 0 0,0 0 0,0 0 0,0-1 0,0 1 0,0-1 0,1 1 0,-1-1 0,0 0 0,0 1 0,0-1 0,0 0 0,0 0 0,1-1 0,-1 1 0,4-1 0,0 0 0,0 0 0,1-1 0,-1 1 0,0-1 0,0-1 0,0 1 0,0-1 0,-1 0 0,1 0 0,9-8 0,47-47 0,-22 18 0,-39 66 0,-4-1 0,-2 0 0,-11 38 0,10-43 0,1 1 0,0 1 0,1-1 0,0 28 0,4-48-38,0-1 1,0 1-1,0-1 1,0 0-1,0 1 1,0-1-1,0 1 1,0-1-1,0 0 1,0 1-1,0-1 1,0 1-1,0-1 1,1 0-1,-1 1 1,0-1-1,0 0 1,0 1-1,1-1 1,-1 0-1,0 1 1,0-1-1,1 0 1,-1 0-1,0 1 1,1-1-1,-1 0 0,0 0 1,1 1-1,-1-1 1,1 0-1,-1 0 1,0 0-1,1 0 1,-1 0-1,1 0 1,0 1-1,18-7-3555,17-18-5999,-14 0-973</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37.888"/>
    </inkml:context>
    <inkml:brush xml:id="br0">
      <inkml:brushProperty name="width" value="0.025" units="cm"/>
      <inkml:brushProperty name="height" value="0.025" units="cm"/>
    </inkml:brush>
  </inkml:definitions>
  <inkml:trace contextRef="#ctx0" brushRef="#br0">53 1 16848,'0'0'7303,"-15"61"-4581,4-34-640,2 2-512,1-4-513,1 1-481,4-7-383,3-3-129,0-2-160,0-6-993,6-2-1506,-2-5-2466</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38.249"/>
    </inkml:context>
    <inkml:brush xml:id="br0">
      <inkml:brushProperty name="width" value="0.025" units="cm"/>
      <inkml:brushProperty name="height" value="0.025" units="cm"/>
    </inkml:brush>
  </inkml:definitions>
  <inkml:trace contextRef="#ctx0" brushRef="#br0">0 37 11883,'0'0'15759,"50"-24"-15631,-28 24-64,1 0-672,-1 0-1218,-1-2-1505,-1-2-1410,1-3-3619</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38.574"/>
    </inkml:context>
    <inkml:brush xml:id="br0">
      <inkml:brushProperty name="width" value="0.025" units="cm"/>
      <inkml:brushProperty name="height" value="0.025" units="cm"/>
    </inkml:brush>
  </inkml:definitions>
  <inkml:trace contextRef="#ctx0" brushRef="#br0">105 17 11211,'0'0'11248,"-8"10"-9305,-4 8-1155,0 1 0,1 0 0,1 1 0,0 0-1,2 1 1,0 0 0,2 0 0,0 1 0,-4 29 0,7 1-477,2-33-186,2-16-88,1-8-24,1-5-13,10-34 0,-2 1 0,-1-2 0,-3 1 0,2-46 0,-9 83 0,1-22 0,5 54 0,-6-22 0,0-1 0,0 1 0,0-1 0,1 0 0,-1 1 0,1-1 0,0 0 0,0 1 0,-1-1 0,1 0 0,1 0 0,-1 1 0,0-1 0,1 0 0,-1 0 0,1 0 0,-1-1 0,1 1 0,0 0 0,0-1 0,0 1 0,0-1 0,0 1 0,0-1 0,0 0 0,0 0 0,0 0 0,1 0 0,-1 0 0,0-1 0,1 1 0,-1-1 0,3 1 0,1-2 0,-1 1 0,0-1 0,0 0 0,1 0 0,-1-1 0,0 0 0,0 0 0,-1 0 0,1 0 0,0-1 0,-1 0 0,1 0 0,-1 0 0,6-6 0,54-54 0,-63 65 0,0 1 0,-1 0 0,1 0 0,-1-1 0,0 1 0,0 0 0,0 0 0,0 0 0,0 0 0,-2 4 0,-21 78-1155,16-62-247,0 0-1,2 1 1,0 0-1,-2 44 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38.933"/>
    </inkml:context>
    <inkml:brush xml:id="br0">
      <inkml:brushProperty name="width" value="0.025" units="cm"/>
      <inkml:brushProperty name="height" value="0.025" units="cm"/>
    </inkml:brush>
  </inkml:definitions>
  <inkml:trace contextRef="#ctx0" brushRef="#br0">1 145 8808,'0'0'12626,"8"-1"-10160,247-25 3653,7 15-3423,154-13-3116,-333 14-544,-1-3 0,157-46 1,-268 59-8139,15-1 5354,-16 1-7041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03:07.273"/>
    </inkml:context>
    <inkml:brush xml:id="br0">
      <inkml:brushProperty name="width" value="0.025" units="cm"/>
      <inkml:brushProperty name="height" value="0.025" units="cm"/>
      <inkml:brushProperty name="color" value="#E71224"/>
    </inkml:brush>
  </inkml:definitions>
  <inkml:trace contextRef="#ctx0" brushRef="#br0">7698 183 3683,'0'0'3780,"-11"-6"-2589,-4-2-895,-1 0 0,0 1 0,0 0 1,-1 2-1,-25-6 0,-934-89 4210,-640 69-4344,-1 49 396,1304-13-544,-741 35 344,847-20-316,1 8 0,2 10 0,-213 69 0,9 38-82,336-115 230,2 4 0,1 3 0,-95 68 0,144-90-54,1 1-1,0 1 0,1 0 0,1 1 1,-20 28-1,32-39-136,1 0 0,-1 0 0,1 0 1,0 0-1,1 0 0,0 1 0,0 0 0,0 0 1,1 0-1,0 0 0,1 0 0,0 0 0,0 0 1,1 1-1,0-1 0,0 0 0,1 0 0,0 0 1,4 16-1,-1-16 7,0 0 0,0-1 0,1 1 0,1-1 0,-1 0 0,1 0 0,0 0 0,0-1 0,1 0 0,0 0 0,0-1-1,0 0 1,11 6 0,10 4 54,0-1-1,44 16 0,10-3 60,1-4-1,100 15 0,177 8 29,736 25 542,4-63 21,-364-42-622,0-32 3,-446 39-51,721-79 22,-7-52 837,-923 142-774,-1-4 1,-1-3 0,-1-4 0,-1-3-1,-1-4 1,-3-3 0,0-3 0,69-52-1,-137 89-120,-1 0-1,1-1 0,-1 0 1,0 0-1,0 0 0,-1 0 1,1-1-1,-1 0 0,0 1 1,0-1-1,-1 0 0,1 0 1,-1-1-1,0 1 0,-1 0 1,2-7-1,-3 8-56,1 0 0,-1 0 0,0 1 0,-1-1 1,1 0-1,-1 0 0,0 1 0,1-1 0,-2 1 0,1-1 1,0 1-1,-1-1 0,1 1 0,-1 0 0,0-1 0,0 1 1,0 0-1,-1 0 0,1 1 0,-1-1 0,0 0 0,0 1 1,1 0-1,-8-5 0,-102-58-7838,65 33-1468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3:49.707"/>
    </inkml:context>
    <inkml:brush xml:id="br0">
      <inkml:brushProperty name="width" value="0.025" units="cm"/>
      <inkml:brushProperty name="height" value="0.025" units="cm"/>
    </inkml:brush>
  </inkml:definitions>
  <inkml:trace contextRef="#ctx0" brushRef="#br0">208 0 17104,'0'0'4949,"-3"8"-2846,-70 184 5209,3-14-6029,55-128-1255,1 0 0,3 1-1,-5 57 1,11 6-5616,5-109-1325</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39.384"/>
    </inkml:context>
    <inkml:brush xml:id="br0">
      <inkml:brushProperty name="width" value="0.025" units="cm"/>
      <inkml:brushProperty name="height" value="0.025" units="cm"/>
    </inkml:brush>
  </inkml:definitions>
  <inkml:trace contextRef="#ctx0" brushRef="#br0">83 0 9513,'0'0'14996,"1"13"-11879,0 8-2306,-1-1-1,-1 1 0,0 0 1,-9 37-1,-15 57-254,-22 80-23,49-223-533,10-26 0,-8 45 0,58-156 0,-52 144 0,1-1 0,0 2 0,2-1 0,0 2 0,22-25 0,-31 41 0,-1-1 0,1 1 0,-1 1 0,1-1 0,0 0 0,0 1 0,0 0 0,0 0 0,1 0 0,-1 0 0,7-1 0,-9 2 0,-1 1 0,1 0 0,-1 0 0,1 0 0,-1 0 0,1 0 0,-1 0 0,0 0 0,1 0 0,-1 1 0,1-1 0,-1 0 0,0 1 0,1-1 0,-1 1 0,0 0 0,1-1 0,-1 1 0,0 0 0,0 0 0,0 0 0,0 0 0,0 0 0,0 0 0,0 0 0,0 0 0,0 0 0,0 0 0,0 0 0,-1 1 0,1-1 0,-1 0 0,1 1 0,-1-1 0,1 0 0,-1 1 0,0-1 0,1 1 0,-1 2 0,1 1 0,0 1 0,0 0 0,-1-1 0,0 1 0,0 0 0,0-1 0,-1 1 0,1 0 0,-2-1 0,1 1 0,0-1 0,-1 1 0,0-1 0,0 0 0,-1 0 0,0 1 0,0-2 0,-5 8 0,4-7 0,-1-1 0,1 0 0,-1-1 0,0 1 0,0-1 0,-1 0 0,1 0 0,-1 0 0,1-1 0,-1 0 0,0 0 0,0-1 0,0 1 0,0-1 0,0 0 0,0-1 0,-9 0 0,6 1 13,-32-1-33,40 0 2,0 0-1,0 0 1,0 0-1,0 0 1,0 0-1,1 0 1,-1 0 0,0 0-1,0 0 1,0-1-1,0 1 1,0 0-1,0-1 1,1 1-1,-1-1 1,0 1-1,0-1 1,0 1-1,1-1 1,-1 0-1,0 1 1,1-1-1,-1 0 1,1 1-1,-1-1 1,1 0-1,-1 0 1,1 0 0,-1 1-1,1-1 1,-1-2-1,2 2-264,-1 0 1,1 0-1,-1 0 0,1 0 0,0 0 0,0 0 1,0 0-1,-1 0 0,1 0 0,0 0 0,0 0 1,0 1-1,0-1 0,0 0 0,1 1 0,-1-1 1,0 1-1,0-1 0,0 1 0,0 0 0,1-1 1,0 1-1,39-11-4714,-29 9 2624,18-5-3959,1 1-3485</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39.711"/>
    </inkml:context>
    <inkml:brush xml:id="br0">
      <inkml:brushProperty name="width" value="0.025" units="cm"/>
      <inkml:brushProperty name="height" value="0.025" units="cm"/>
    </inkml:brush>
  </inkml:definitions>
  <inkml:trace contextRef="#ctx0" brushRef="#br0">2 37 12172,'0'0'4345,"0"10"-331,0 3-2726,-1-3 22,1 0 1,0 0-1,1 0 1,0 0-1,3 14 0,-3-23-1251,-1 0-1,1 1 0,0-1 0,0 0 1,0 0-1,0 0 0,0 0 1,0 0-1,1 0 0,-1 0 0,0 0 1,0 0-1,1 0 0,-1-1 0,0 1 1,1-1-1,-1 1 0,1-1 0,-1 1 1,1-1-1,-1 0 0,1 0 0,-1 0 1,1 0-1,-1 0 0,1 0 1,-1 0-1,1 0 0,-1 0 0,1-1 1,-1 1-1,0-1 0,1 1 0,2-2 1,3-1 115,1 0 0,-1 0 1,0 0-1,0-1 1,9-6-1,10-13-174,-2-2 0,23-29 0,-28 34 0,-29 40-853,1 0 1,1 0-1,0 1 1,2 0-1,0 0 0,-4 41 1,10-47-6761</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41.826"/>
    </inkml:context>
    <inkml:brush xml:id="br0">
      <inkml:brushProperty name="width" value="0.025" units="cm"/>
      <inkml:brushProperty name="height" value="0.025" units="cm"/>
    </inkml:brush>
  </inkml:definitions>
  <inkml:trace contextRef="#ctx0" brushRef="#br0">0 0 3876,'0'0'17680,"69"18"-15181,-23-18-866,14 0-768,5 0-448,1 0-257,-4 0-160,-9 2-32,-11 1-1025,-10-1-1153,-13-2-1442,-11 0-1569,-8-11-3555</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42.200"/>
    </inkml:context>
    <inkml:brush xml:id="br0">
      <inkml:brushProperty name="width" value="0.025" units="cm"/>
      <inkml:brushProperty name="height" value="0.025" units="cm"/>
    </inkml:brush>
  </inkml:definitions>
  <inkml:trace contextRef="#ctx0" brushRef="#br0">46 1 16528,'0'0'5055,"12"9"-3598,-1 0-1089,-3-2-107,0-1 0,1 1 0,0-1 0,0-1 0,0 0 0,0 0 0,16 5 0,-7-5 37,-4-1-200,-1 0 0,0 1 0,0 1 0,23 13 0,-34-18-97,1 1 0,-1 0-1,0 0 1,1 0 0,-1 0 0,0 0 0,0 0 0,0 1-1,-1-1 1,1 1 0,0-1 0,-1 1 0,0 0-1,0 0 1,0-1 0,0 1 0,0 0 0,0 0-1,-1 0 1,1 0 0,-1 0 0,0 0 0,0 0-1,0 0 1,0 0 0,0 0 0,-1 0 0,-1 5 0,-1 0 28,0 1 0,-1 0 1,0-1-1,-1 0 0,0 0 1,0 0-1,-12 13 0,-53 51 205,39-43-206,7-5-220,-34 34-349,15-25-4475,23-22-4892</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43.099"/>
    </inkml:context>
    <inkml:brush xml:id="br0">
      <inkml:brushProperty name="width" value="0.025" units="cm"/>
      <inkml:brushProperty name="height" value="0.025" units="cm"/>
    </inkml:brush>
  </inkml:definitions>
  <inkml:trace contextRef="#ctx0" brushRef="#br0">42 19 2050,'0'0'2386,"-7"10"-2295,-20 28-171,26-37 128,0 0 0,1 0 0,-1 1 0,0-1 0,1 0 0,-1 0 0,0 1 0,1-1 0,-1 1 0,1-1 0,0 0 0,0 1 0,-1-1 0,1 1 0,0-1 0,0 0 0,0 1 0,0-1 0,1 1 0,0 2 0,4-3-1855,-1-13 487,-3-3 2611,0 1 1,-1-1 0,-3-17 0,0 22-2381</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44.780"/>
    </inkml:context>
    <inkml:brush xml:id="br0">
      <inkml:brushProperty name="width" value="0.025" units="cm"/>
      <inkml:brushProperty name="height" value="0.025" units="cm"/>
    </inkml:brush>
  </inkml:definitions>
  <inkml:trace contextRef="#ctx0" brushRef="#br0">91 1 10378,'-1'0'8480,"-10"4"-6604,6 0-1413,0 1-1,1 0 0,-1 0 1,1 0-1,0 1 0,0-1 1,1 1-1,-1 0 0,1 0 1,1 1-1,-4 9 0,-17 77 1790,21-85-2060,0 0 1,1 0-1,0 1 0,1-1 1,0 1-1,0-1 1,1 0-1,3 17 1,-3-23-143,0 1 0,0-1-1,0 0 1,1 0 0,-1 0 0,1 0 0,-1 0 0,1 0 0,0 0 0,0 0 0,-1 0 0,1-1 0,1 1-1,-1-1 1,0 1 0,0-1 0,0 0 0,1 0 0,-1 0 0,1 0 0,-1-1 0,1 1 0,-1 0 0,1-1 0,-1 0-1,1 0 1,-1 0 0,1 0 0,0 0 0,-1 0 0,1 0 0,4-2 0,1 0-14,0 0 0,0-1 0,0 1 0,0-2 0,0 1 0,-1-1-1,1 0 1,-1-1 0,0 0 0,-1 0 0,1 0 0,-1-1 0,0 0 0,8-9 0,-5 3 3,1 0 1,-1-1-1,-1 0 1,0 0-1,-1-1 0,-1 0 1,6-16-1,-48 95-39,35-60 0,-3 4 0,2-1 0,-1 1 0,1 0 0,0-1 0,0 11 0,2-18 0,0 1 0,0-1 0,0 1 0,0-1 0,0 1 0,0-1 0,1 1 0,-1-1 0,0 0 0,1 1 0,-1-1 0,1 1 0,0-1 0,-1 0 0,1 0 0,0 1 0,0-1 0,0 0 0,0 0 0,0 0 0,0 0 0,0 0 0,0 0 0,0 0 0,1 0 0,-1-1 0,0 1 0,1 0 0,-1-1 0,0 1 0,1-1 0,-1 1 0,1-1 0,-1 0 0,1 1 0,-1-1 0,3 0 0,161 1-9091,-151-3 2402,-4-8-3123</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45.249"/>
    </inkml:context>
    <inkml:brush xml:id="br0">
      <inkml:brushProperty name="width" value="0.025" units="cm"/>
      <inkml:brushProperty name="height" value="0.025" units="cm"/>
    </inkml:brush>
  </inkml:definitions>
  <inkml:trace contextRef="#ctx0" brushRef="#br0">133 0 18770,'0'0'3128,"-8"13"-48,-10 21-1967,1 0 0,2 1-1,2 0 1,0 1 0,3 0-1,-8 50 1,15-47-1113,5 71 0,1-10 0,-3-99 0,0 1 0,0-1 0,0 0 0,0 1 0,0-1 0,0 0 0,0 1 0,0-1 0,-1 1 0,1-1 0,-1 0 0,1 1 0,-1-1 0,1 0 0,-1 0 0,0 0 0,0 1 0,1-1 0,-1 0 0,0 0 0,0 0 0,0 0 0,0 0 0,0 0 0,0-1 0,-2 2 0,2-3 0,0-1 0,0 1 0,0-1 0,1 0 0,-1 1 0,1-1 0,-1 0 0,1 0 0,-1 1 0,1-1 0,0 0 0,0 0 0,0 1 0,0-1 0,0 0 0,1-3 0,-1 1 0,2-28 0,1-1 0,1 1 0,2 0 0,14-44 0,53-121 0,-70 189 0,5-10 0,0 1 0,19-31 0,-25 45 0,0 0 0,0-1 0,1 1 0,-1 0 0,1 1 0,0-1 0,0 0 0,0 1 0,0-1 0,0 1 0,1 0 0,-1 0 0,1 0 0,-1 1 0,1-1 0,0 1 0,0 0 0,0 0 0,-1 0 0,6 0 0,-7 1 0,-1 0 0,0 0 0,0 0 0,0 0 0,0 1 0,0-1 0,0 0 0,1 1 0,-1-1 0,0 0 0,0 1 0,0 0 0,0-1 0,0 1 0,0-1 0,-1 1 0,1 0 0,0 0 0,0-1 0,0 1 0,-1 0 0,1 0 0,0 0 0,-1 0 0,1 0 0,-1 0 0,1 0 0,-1 0 0,1 0 0,-1 0 0,0 1 0,1-1 0,-1 0 0,0 0 0,0 0 0,0 0 0,0 0 0,0 1 0,0-1 0,0 0 0,-1 0 0,1 1 0,-1 2 0,1-1 0,-1 0 0,0 1 0,0-1 0,0 0 0,0 0 0,-1 0 0,1 0 0,-1 0 0,0 0 0,0 0 0,0 0 0,-4 4 0,-12 5 0,-1 0 0,0-1 0,-36 16 0,-26 14 0,81-41-27,0 0 0,0 0 1,-1 0-1,1 0 0,0 0 0,0 0 1,-1 0-1,1 0 0,0 0 0,0 0 0,-1 0 1,1 0-1,0 0 0,0 0 0,0 1 1,-1-1-1,1 0 0,0 0 0,0 0 0,0 0 1,-1 1-1,1-1 0,0 0 0,0 0 0,0 0 1,0 1-1,-1-1 0,1 0 0,0 0 1,0 1-1,0-1 0,0 0 0,0 0 0,0 1 1,0-1-1,0 0 0,0 0 0,0 1 1,0-1-1,0 0 0,0 0 0,0 1 0,0-1 1,0 0-1,0 0 0,0 1 0,0-1 1,0 0-1,1 0 0,-1 1 0,0-1 0,0 0 1,19 3-3440,27-7-4845,-15-8 559</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45.840"/>
    </inkml:context>
    <inkml:brush xml:id="br0">
      <inkml:brushProperty name="width" value="0.025" units="cm"/>
      <inkml:brushProperty name="height" value="0.025" units="cm"/>
    </inkml:brush>
  </inkml:definitions>
  <inkml:trace contextRef="#ctx0" brushRef="#br0">122 52 13389,'0'0'15315,"-1"12"-13804,-8 56-846,-3 0-1,-37 115 1,-2 8-107,73-272-558,3 0 0,4 2 0,56-112 0,-80 181 0,5-11 0,1 0 0,19-25 0,-28 43 0,0 0 0,0 0 0,0 0 0,0 0 0,1 0 0,-1 1 0,1-1 0,0 1 0,0 0 0,0 0 0,0 0 0,0 0 0,0 0 0,0 1 0,0-1 0,1 1 0,-1 0 0,1 0 0,-1 0 0,1 0 0,-1 1 0,1 0 0,6-1 0,-9 2 0,0 0 0,1 0 0,-1-1 0,0 1 0,0 0 0,1 0 0,-1 0 0,0 0 0,0 0 0,0 1 0,0-1 0,-1 0 0,1 0 0,0 1 0,0-1 0,-1 0 0,1 1 0,-1-1 0,1 1 0,-1-1 0,0 1 0,1-1 0,-1 1 0,0-1 0,0 1 0,0 2 0,-4 44 0,1-39 0,0 1 0,-1-1 0,-1 0 0,1 0 0,-1-1 0,-1 1 0,0-1 0,0 0 0,-1-1 0,0 1 0,0-1 0,-11 8 0,4-3 0,-1-1 0,0 0 0,-1-2 0,0 1 0,-32 12 0,47-21-37,-1-1 0,1 1 0,0 0-1,0-1 1,-1 1 0,1-1 0,0 0 0,-1 1 0,1-1 0,0 0 0,-1 0-1,1 0 1,0 0 0,-1 0 0,1 0 0,0 0 0,-1 0 0,1 0-1,-3-1 1,4 0-56,0 0-1,0 0 1,0 0-1,0 0 1,1 0-1,-1 0 1,0 0-1,0 1 1,0-1-1,1 0 1,-1 0-1,1 0 1,-1 1-1,0-1 1,1 0-1,0 0 1,-1 1-1,1-1 0,-1 0 1,2 0-1,42-42-5911,-15 21-1490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46.337"/>
    </inkml:context>
    <inkml:brush xml:id="br0">
      <inkml:brushProperty name="width" value="0.025" units="cm"/>
      <inkml:brushProperty name="height" value="0.025" units="cm"/>
    </inkml:brush>
  </inkml:definitions>
  <inkml:trace contextRef="#ctx0" brushRef="#br0">1 130 17264,'0'0'15044,"10"-2"-14638,-2 1-404,-1 0 0,0-1 0,-1 0 0,1-1 0,0 1 0,-1-1 1,1-1-1,-1 1 0,0-1 0,0 0 0,0-1 0,-1 1 0,0-1 1,1 0-1,-2 0 0,1-1 0,-1 0 0,1 1 0,-2-1 0,1-1 0,-1 1 1,0-1-1,0 1 0,2-9 0,-5 15-2,1 0 0,-1 0 0,0-1 0,0 1 0,0 0 0,0 0 0,0 0 0,1-1 0,-1 1 0,0 0 0,0 0 0,0-1 0,0 1 0,0 0 0,0-1 0,0 1 0,0 0 0,0 0 0,0-1 0,0 1 0,0 0 0,0-1 0,0 1 0,0 0 0,0 0 0,0-1 0,0 1 0,0 0 0,0 0 0,-1-1 0,1 1 0,0 0 0,0 0 0,0-1 0,0 1 0,-1 0 0,1 0 0,0 0 0,0 0 0,0-1 0,-1 1 0,1 0 0,0 0 0,0 0 0,-1 0 0,1 0 0,-1-1 0,-4 4 0,-5 7 0,0 1 0,1 0 0,0 0 0,1 1 0,0 0 0,1 0 0,0 1 0,1 0 0,0 0 0,-6 24 0,11-35 0,1-1 0,0 0 0,-1 1 0,1-1 0,0 0 0,0 0 0,0 1 0,0-1 0,0 0 0,0 1 0,0-1 0,1 0 0,-1 1 0,0-1 0,1 0 0,-1 0 0,1 1 0,-1-1 0,1 0 0,0 0 0,-1 0 0,1 0 0,0 0 0,0 0 0,1 1 0,0-1 0,-1 0 0,1 0 0,0 0 0,0-1 0,0 1 0,0-1 0,0 0 0,0 1 0,0-1 0,0 0 0,0 0 0,0 0 0,0 0 0,3-1 0,6-2 0,-1 1 0,1-2 0,-1 1 0,0-1 0,12-7 0,-7 3 0,38-24 0,-51 31 0,1-1 0,-1 1 0,0-1 0,0 0 0,0 1 0,-1-1 0,1 0 0,0 0 0,-1 0 0,1-1 0,-1 1 0,0 0 0,0-1 0,0 1 0,0 0 0,0-1 0,0 1 0,0-5 0,-1 5 0,-1 0 0,0 1 0,0-1 0,0 0 0,0 0 0,-1 1 0,1-1 0,0 0 0,-1 1 0,1 0 0,-1-1 0,1 1 0,-1 0 0,0-1 0,1 1 0,-1 0 0,0 0 0,0 1 0,0-1 0,0 0 0,-3 0 0,1-2 0,24 5 0,-15-2 0,36 5-487,49 2-4989,-66-7-2526</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47.473"/>
    </inkml:context>
    <inkml:brush xml:id="br0">
      <inkml:brushProperty name="width" value="0.025" units="cm"/>
      <inkml:brushProperty name="height" value="0.025" units="cm"/>
    </inkml:brush>
  </inkml:definitions>
  <inkml:trace contextRef="#ctx0" brushRef="#br0">86 20 16143,'0'0'8926,"-2"9"-6193,-28 85-869,19-63-1347,0 0 0,2 1-1,2 0 1,0 0 0,-1 40 0,8-70-515,0 0-1,0-1 1,0 1-1,0 0 1,0-1-1,0 1 1,1 0-1,-1-1 1,1 1-1,-1-1 1,1 1-1,0-1 1,-1 1-1,1-1 1,0 1-1,0-1 1,0 0-1,0 1 1,0-1-1,0 0 1,1 0-1,-1 0 1,0 0-1,1 0 1,-1 0-1,1 0 1,-1 0-1,0-1 1,1 1-1,0 0 1,-1-1-1,1 1 1,-1-1-1,1 0 1,0 0-1,-1 1 1,1-1-1,0 0 1,-1-1-1,1 1 1,0 0-1,-1 0 1,1-1-1,0 1 1,-1-1-1,3 0 1,6-2-53,-1 0 1,1 0-1,-1-1 1,1 0-1,-1 0 1,13-10-1,-12 7-795,1-1 0,-1-1 1,0 1-1,-1-2 0,12-14 0,-17 18 938,0 1 1,-1-1-1,0 1 0,0-1 0,0 0 1,-1 0-1,0-1 0,0 1 0,-1 0 1,0-1-1,0 1 0,0-13 0,-1 18-33,0 0-1,0 0 1,0 0-1,0 0 1,0 0-1,-1 0 1,1 0-1,0 0 1,-1 0-1,1 0 1,-1 0-1,1 0 1,-1 0-1,1 1 1,-1-1-1,0 0 1,1 0-1,-1 1 1,0-1-1,0 0 1,0 1-1,1-1 1,-1 0-1,0 1 1,0 0-1,0-1 1,0 1-1,0-1 1,0 1-1,0 0 1,0 0-1,0-1 1,0 1-1,0 0 1,0 0-1,0 0 0,0 0 1,0 0-1,-2 1 1,0-1 81,0 0 0,0 1 0,0 0 0,-1-1 0,1 1 0,0 0-1,1 0 1,-1 1 0,0-1 0,0 0 0,0 1 0,-2 2 0,0 2-140,-1 0 0,2 0 0,-1 0 0,1 1 0,0 0 0,0 0 0,1 0 0,-1 0 0,2 1 0,-1-1 0,1 1 0,0-1 0,1 1 0,0 0 0,0 0 0,1 0 0,0 0 0,0 0 0,0 0 0,4 12 0,-3-18 0,0 1 0,1-1 0,0 0 0,-1 0 0,1 0 0,0 0 0,0 0 0,0 0 0,0 0 0,1-1 0,-1 1 0,0-1 0,1 1 0,-1-1 0,1 0 0,-1 0 0,1 0 0,-1-1 0,1 1 0,0 0 0,-1-1 0,1 0 0,0 0 0,0 0 0,-1 0 0,1 0 0,5-1 0,1 0 0,1 0 0,0 0 0,0-1 0,-1-1 0,1 1 0,14-8 0,-12 4-290,-1-1-1,0-1 1,0 0-1,-1 0 1,0-1 0,0 0-1,11-15 1,53-80-3375,-44 60 2911,-22 31 527,0 0 1,0 0 0,-1 0-1,5-15 1,-9 20 835,-1 1 1,0-1-1,-1 1 1,0-1-1,1-13 1,-3 20-551,1 1 0,0 0 0,-1 0 0,1-1 0,-1 1 0,1 0 0,0 0 0,-1 0 0,1 0 0,-1 0 0,1-1 0,-1 1 0,1 0 0,0 0 0,-1 0 0,1 0 0,-1 0 0,1 0 0,-1 1 0,1-1 0,0 0 0,-1 0 0,1 0 0,-1 0 0,1 0 0,-1 1 0,1-1 0,0 0 0,-1 0 0,1 1 0,0-1 0,-1 0 0,1 0 0,0 1 0,-1-1 0,-15 10 214,4 7-48,0 0 0,1 1-1,1 1 1,0-1 0,1 2 0,-9 31 0,-3 2 21,0 0-246,-19 68 0,33-96 0,2 0 0,1 0 0,1 1 0,1-1 0,2 32 0,4-53 0,2-14 0,6-14 0,19-43 0,2 0 0,4 3 0,46-63 0,4-7 0,-57 85 0,-63 121 0,-42 131 0,67-181 0,-11 46 0,25-117 0,-3 1 0,-3-65 0,0 112 0,0 1 0,0-1 0,0 1 0,0 0 0,1-1 0,-1 1 0,0 0 0,0-1 0,0 1 0,0 0 0,1-1 0,-1 1 0,0 0 0,0 0 0,1-1 0,-1 1 0,0 0 0,0 0 0,1-1 0,-1 1 0,0 0 0,1 0 0,-1 0 0,0 0 0,1-1 0,-1 1 0,0 0 0,1 0 0,-1 0 0,1 0 0,-1 0 0,0 0 0,1 0 0,-1 0 0,0 0 0,1 0 0,-1 0 0,1 0 0,-1 0 0,0 0 0,1 1 0,-1-1 0,0 0 0,1 0 0,-1 0 0,0 0 0,1 1 0,-1-1 0,18 8 0,-17-7 0,6 3-422,1-1-1,0 0 1,0 0-1,0 0 1,0-1 0,1 0-1,14 1 1,11-2-6737</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3:50.379"/>
    </inkml:context>
    <inkml:brush xml:id="br0">
      <inkml:brushProperty name="width" value="0.025" units="cm"/>
      <inkml:brushProperty name="height" value="0.025" units="cm"/>
    </inkml:brush>
  </inkml:definitions>
  <inkml:trace contextRef="#ctx0" brushRef="#br0">238 101 5605,'0'0'7906,"4"-9"-4409,-1 6-3030,21-37 1905,-22 37-1766,-1 0 1,1 0 0,-1 0-1,1 0 1,-1 0 0,0 0-1,0-1 1,-1 1-1,1 0 1,-1 0 0,1-1-1,-1-4 1,-1 7-525,0 1-1,1-1 1,-1 1 0,0 0-1,1 0 1,-1 0-1,0-1 1,1 1 0,-1 0-1,0 0 1,0 0 0,1 0-1,-1 0 1,0 0 0,0 0-1,1 0 1,-1 0 0,0 1-1,1-1 1,-1 0 0,0 0-1,1 1 1,-1-1 0,0 0-1,1 1 1,-1-1 0,0 1-1,-20 11 238,7-4-171,1 1-1,0 0 1,1 1-1,0 0 1,1 1-1,0 1 1,1 0-1,0 0 1,1 1-1,-11 18 1,19-29-146,1-1 1,0 0-1,-1 1 1,1-1-1,0 1 1,-1-1-1,1 1 1,0-1-1,0 1 1,0-1-1,1 1 1,-1-1-1,0 1 1,0-1-1,1 0 1,-1 1-1,1-1 1,-1 1-1,1-1 1,0 0-1,-1 0 1,1 1-1,0-1 1,0 0-1,0 0 1,0 0-1,0 0 1,0 0-1,0 0 1,1 0-1,-1 0 1,0 0-1,0-1 1,1 1-1,-1 0 1,0-1-1,1 1 1,-1-1-1,1 1 1,1-1-1,10 4-16,1-1 0,-1 0 0,22 1 0,-14-2-96,-9 0 63,3 0-38,0 0 0,-1 1 0,16 6 0,-28-9 78,0 1 0,0-1 0,0 1 0,0 0 0,0-1 0,-1 1 0,1 0 0,0 1 0,0-1 0,-1 0 0,1 0 0,0 1 0,-1-1 0,0 1 0,1-1 0,-1 1 0,0-1 0,0 1 0,1 0 0,-1 0 0,-1 0 0,1 0 0,0-1 0,0 1 0,-1 0 0,1 0 1,-1 0-1,0 0 0,1 1 0,-1 1 0,-1-2 31,0 1 1,0-1-1,-1 1 1,1-1-1,-1 1 1,1-1-1,-1 0 1,0 0-1,1 0 1,-1 0-1,0 0 1,-1 0-1,1-1 1,0 1-1,0 0 1,-1-1-1,1 0 1,-4 2-1,-53 22 695,52-23-649,-24 9-33,0-1-1,0-2 1,-1-2-1,0 0 1,-61 2-1,118-14-2274,25-11-6877,-49 17 8932,41-16-10830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48.516"/>
    </inkml:context>
    <inkml:brush xml:id="br0">
      <inkml:brushProperty name="width" value="0.025" units="cm"/>
      <inkml:brushProperty name="height" value="0.025" units="cm"/>
    </inkml:brush>
  </inkml:definitions>
  <inkml:trace contextRef="#ctx0" brushRef="#br0">258 115 10730,'1'-1'626,"0"0"-1,0 0 1,0 0 0,0 0-1,0 0 1,-1-1-1,1 1 1,0 0 0,-1 0-1,1 0 1,-1-1 0,1 1-1,-1 0 1,1-1-1,-1 1 1,0-3 0,0 3-357,0 1 0,0-1 0,0 1 0,-1-1 0,1 0 0,0 1 0,-1-1 0,1 1 0,0-1 0,-1 0 0,1 1 0,-1-1 0,1 1 0,-1-1 0,1 1 0,-1 0 0,1-1 0,-1 1 0,1 0 0,-1-1 0,0 1 0,1 0 0,-2-1 0,-2 0 19,1 0 1,-1 1-1,1-1 1,-1 1-1,0 0 0,1 0 1,-1 0-1,0 0 1,1 1-1,-1-1 1,-5 2-1,-4 4-164,0 0-1,0 1 1,1 0 0,-1 1-1,2 0 1,-1 1 0,1 0-1,0 1 1,1 0 0,0 1-1,-10 15 1,20-25-124,-1-1 0,1 0 0,0 1 0,-1 0 0,1-1 0,0 1 0,0-1 0,0 1 0,0-1 0,-1 1 0,1-1 0,0 1 0,0 0 0,0-1 0,0 1 0,0-1 0,0 1 0,1-1 0,-1 1 0,0-1 0,0 1 0,0 0 0,0-1 0,1 1 0,-1-1 0,0 1 0,0-1 0,1 1 0,-1-1 0,1 0 0,-1 1 0,0-1 0,1 1 0,-1-1 0,1 0 0,-1 1 0,1-1 0,-1 0 0,1 1 0,-1-1 0,1 0 0,-1 0 0,1 0 0,-1 1 0,1-1 0,-1 0 0,1 0 0,0 0 0,0 0 0,41 7 0,-22-5 0,-11 0-36,-1 1 1,0 0-1,1 0 1,-1 1-1,0 0 1,-1 0-1,12 9 1,-17-12 28,0 0 0,-1 1 0,1-1 0,-1 0 0,1 1 0,-1-1 0,0 1 0,1 0 1,-1-1-1,0 1 0,0 0 0,0 0 0,0 0 0,-1-1 0,1 1 0,0 0 0,-1 0 0,0 0 1,1 0-1,-1 0 0,0 0 0,0 0 0,0 1 0,0-1 0,0 0 0,0 0 0,-1 0 0,1 0 0,-1 0 1,0-1-1,1 1 0,-1 0 0,0 0 0,0 0 0,0 0 0,0-1 0,0 1 0,-1 0 0,-1 1 0,-4 4 36,0-1-1,0 0 1,0 0-1,-1 0 1,0-1-1,0-1 0,0 1 1,-1-1-1,-16 5 1,11-4 17,-1-1 0,0 0 0,0-2 0,0 1 0,-20-1 0,34-2-55,1 1 0,0-1 0,-1 0-1,1 0 1,-1 0 0,1 0 0,0 0 0,-1 0 0,1 0-1,-1 0 1,1 0 0,-1 0 0,1 0 0,0 0 0,-1 0-1,1 0 1,-1-1 0,1 1 0,0 0 0,-1 0 0,1 0-1,0-1 1,-1 1 0,1 0 0,0 0 0,-1-1 0,1 1-1,0 0 1,0 0 0,-1-1 0,1 1 0,0 0 0,0-1-1,-1 1 1,1-1 0,0 1 0,0 0 0,0-1 0,0 1-1,0-1 1,0 1 0,0 0 0,0-1 0,0 1 0,0-1-1,0 1 1,0 0 0,0-1 0,0 1 0,0-1 0,0 1-1,0 0 1,0-1 0,0 1 0,0-1 0,1 1 0,-1 0 0,0-1-1,0 1 1,1 0 0,-1-1 0,0 1 0,0 0 0,1 0-1,-1-1 1,1 1 0,21-22-1726,-21 21 1674,164-126-16649,-75 40 7726,-37 21 8346,-14 9 8816,-15 19 4245,-38 67-7086,-2 22-4482,8-23-80,2-10-608,0 0 1,1 1 0,1 0 0,1 0-1,1 0 1,0 23 0,2-40-168,0 1 0,1-1 0,-1 0 0,1 0 0,0 0 0,-1 0 0,1 0 0,0 0 0,0 0 0,1 0 0,-1-1 0,0 1 0,0 0 0,1-1 0,-1 1 0,1-1 0,0 1 0,-1-1 0,1 0 0,0 1 0,0-1 0,0 0 0,0 0 0,0 0 0,0-1 0,0 1 0,0 0 0,0-1 0,0 0 0,0 1 0,0-1 0,0 0 0,1 0 0,-1 0 0,0 0 0,0 0 0,4-1 0,2 0 0,1 0 0,0-1 0,-1 1 0,1-2 0,-1 1 0,1-1 0,-1 0 0,10-6 0,45-37 0,-58 42 0,0 0 0,0-1 0,-1 0 0,0 0 0,0 0 0,0 0 0,-1 0 0,0-1 0,6-11 0,-19 25 0,-4 11 0,11-14 0,1 1 0,-1-1 0,1 1 0,0-1 0,0 1 0,1 0 0,-1-1 0,1 1 0,1 0 0,-1 0 0,1 0 0,0 9 0,1-14 0,0 0 0,0 0 0,1 0 0,-1 0 0,0-1 0,0 1 0,0 0 0,1 0 0,-1-1 0,0 1 0,1-1 0,-1 1 0,1-1 0,-1 1 0,1-1 0,-1 0 0,0 0 0,1 0 0,-1 0 0,1 0 0,-1 0 0,1 0 0,-1 0 0,3-1 0,37-7 0,-30 2 0,-1 0 0,1-1 0,-1 0 0,0-1 0,-1 0 0,0-1 0,0 0 0,11-16 0,-6 10 0,-14 15 0,0 0 0,0 0 0,0 0 0,1 0 0,-1 0 0,0 0 0,0 0 0,0 0 0,0 0 0,1 0 0,-1 0 0,0 0 0,0 0 0,0 0 0,0 0 0,1 0 0,-1 0 0,0 1 0,0-1 0,0 0 0,0 0 0,0 0 0,0 0 0,1 0 0,-1 0 0,0 0 0,0 1 0,0-1 0,0 0 0,0 0 0,0 0 0,0 0 0,0 1 0,0-1 0,0 0 0,0 0 0,0 0 0,1 0 0,-1 1 0,0-1 0,0 0 0,0 0 0,-1 0 0,1 0 0,0 1 0,0-1 0,0 0 0,0 0 0,0 0 0,0 0 0,0 0 0,0 1 0,0-1 0,0 0 0,0 0 0,0 0 0,0 0 0,-1 0 0,1 1 0,0-1 0,0 0 0,-2 14 0,-14 29 0,13-36 0,-1 1 0,1 0 0,1 0 0,0 0 0,0 0 0,0 0 0,0 12 0,2-19-54,0 0 0,0 0 0,1 0 0,-1 0 0,0 0 0,1 0 0,-1 0 0,1-1 0,-1 1 0,1 0 0,-1 0 0,1 0 0,0-1 0,-1 1 0,1 0 0,0-1 0,-1 1 0,1-1 1,0 1-1,0 0 0,0-1 0,0 0 0,0 1 0,-1-1 0,1 0 0,0 1 0,0-1 0,0 0 0,0 0 0,0 0 0,0 0 0,0 0 0,0 0 0,0 0 0,0 0 0,0 0 0,0 0 0,0 0 0,0-1 0,0 1 0,0 0 0,1-1 0,3 0-645,1-1 1,-1 1-1,1-1 0,-1 0 0,1-1 1,5-3-1,15-14-5584,-1-4-2291</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49.235"/>
    </inkml:context>
    <inkml:brush xml:id="br0">
      <inkml:brushProperty name="width" value="0.025" units="cm"/>
      <inkml:brushProperty name="height" value="0.025" units="cm"/>
    </inkml:brush>
  </inkml:definitions>
  <inkml:trace contextRef="#ctx0" brushRef="#br0">163 29 17873,'0'0'10191,"-10"9"-8285,0 1-1627,1-1 1,1 1 0,0 0 0,0 1-1,1 0 1,0 0 0,1 1 0,0-1-1,-5 19 1,1 12-280,1 0 0,3 1 0,-2 78 0,6-68 0,-17 96 0,10-123 0,3-19 0,4-16 0,2 3 0,-1-41 0,2 1 0,13-76 0,-11 108 0,0 0 0,1 1 0,1-1 0,0 1 0,0 0 0,1 0 0,1 1 0,0 0 0,1 0 0,1 1 0,-1-1 0,2 2 0,13-13 0,-7 8 0,9-5 0,-2-1 0,27-32 0,-45 46 0,0 0 0,0 1 0,0-2 0,-1 1 0,0 0 0,-1-1 0,0 0 0,0 0 0,0 0 0,-1 0 0,0 0 0,-1-1 0,1-13 0,-23 50 0,3 8 0,0 1 0,3 0 0,1 1 0,2 1 0,1 0 0,2 0 0,2 1 0,-3 63 0,14-84 0,6-18 0,-8-2 0,0 0 0,-1 0 0,1-1 0,-1 1 0,1-1 0,-1 1 0,1-1 0,-1 1 0,0-1 0,0 0 0,1 0 0,-1 0 0,0-2 0,5-17 0,-1 0 0,-1-1 0,-1 1 0,-1-1 0,-1 0 0,-1 0 0,-1 0 0,-1 1 0,-8-42 0,10 63 0,0-1 0,0 1 0,0 0 0,1-1 0,-1 1 0,0 0 0,0 0 0,1-1 0,-1 1 0,0 0 0,1-1 0,-1 1 0,0 0 0,1 0 0,-1 0 0,0-1 0,1 1 0,-1 0 0,1 0 0,-1 0 0,0 0 0,1 0 0,-1 0 0,1 0 0,-1 0 0,0 0 0,1 0 0,-1 0 0,1 0 0,-1 0 0,0 0 0,1 0 0,-1 0 0,0 0 0,1 0 0,-1 1 0,1-1 0,-1 0 0,0 0 0,1 0 0,-1 1 0,1-1 0,16 6 0,37 13-1376,-15-16-2837,-12-3-5797</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50.175"/>
    </inkml:context>
    <inkml:brush xml:id="br0">
      <inkml:brushProperty name="width" value="0.025" units="cm"/>
      <inkml:brushProperty name="height" value="0.025" units="cm"/>
    </inkml:brush>
  </inkml:definitions>
  <inkml:trace contextRef="#ctx0" brushRef="#br0">150 319 7143,'0'0'10810,"8"-12"-8002,24-39 326,-30 49-2874,-1 0 0,0 0 1,0 0-1,0-1 0,0 1 0,0 0 1,0-1-1,-1 1 0,1 0 1,-1-1-1,1 1 0,-1-1 1,0 1-1,0-1 0,0 1 0,-1-4 1,1 6-151,-1-1 0,0 0 0,1 0 0,-1 0 0,1 0 0,-1 0 0,0 0-1,0 1 1,1-1 0,-1 0 0,0 1 0,0-1 0,0 0 0,0 1 0,0-1 0,0 1 0,0 0 0,0-1 0,0 1 0,0 0 0,0-1 0,0 1 0,0 0 0,-2 0 0,-2 0 8,0 0 1,-1 0-1,1 1 0,-1 0 1,1 0-1,0 0 1,0 1-1,0-1 0,0 1 1,0 1-1,-5 2 0,1 0-98,0 1 0,0 1 0,1-1 0,0 2 0,0-1-1,0 1 1,1 0 0,0 0 0,1 1 0,0 0 0,0 0-1,1 1 1,-7 17 0,12-27-20,0 1 0,0-1 0,-1 1 0,1-1 0,0 1 0,0-1 0,0 1 0,0-1 0,0 0 0,0 1 0,0-1 0,0 1 0,0-1 0,0 1 0,0-1 0,0 1 0,0-1 0,1 1 0,-1-1 0,0 0 0,0 1 0,0-1 0,1 1 0,-1-1 0,0 0 0,0 1 0,1-1 0,-1 0 0,0 1 0,1-1 0,-1 0 0,1 1 0,-1-1 0,0 0 0,1 1 0,19-2 0,19-16 0,-21 5 0,-1-1 0,-1-1 0,0-1 0,-1 0 0,17-21 0,57-91 0,-89 126 0,0 1 0,0-1 0,1 1 0,-1 0 0,0-1 0,0 1 0,0-1 0,1 1 0,-1 0 0,0-1 0,0 1 0,1 0 0,-1-1 0,0 1 0,1 0 0,-1-1 0,0 1 0,1 0 0,-1 0 0,1-1 0,-1 1 0,0 0 0,1 0 0,-1 0 0,1 0 0,-1-1 0,1 1 0,-1 0 0,0 0 0,1 0 0,-1 0 0,1 0 0,0 0 0,4 16 0,-4 40 0,-2-42 0,1-8 0,0 0 0,0-1 0,0 1 0,0 0 0,1 0 0,0 0 0,0 0 0,0-1 0,3 9 0,-3-13 0,1 1 0,-1 0 0,0-1 0,1 0 0,-1 1 0,1-1 0,0 0 0,-1 0 0,1 0 0,0 0 0,0 0 0,-1 0 0,1 0 0,0-1 0,0 1 0,0-1 0,0 1 0,0-1 0,0 0 0,0 0 0,0 0 0,0 0 0,0 0 0,0 0 0,0 0 0,0-1 0,0 1 0,0-1 0,3 0 0,5-2 0,0-1 0,-1 0 0,1 0 0,-1-1 0,1 0 0,-1-1 0,-1 1 0,1-2 0,-1 1 0,0-1 0,-1-1 0,13-14 0,-10 9 0,0 0 0,0-1 0,-1 0 0,-1 0 0,-1-1 0,0 0 0,8-24 0,-14 36 0,-1 0 0,1 0 0,-1 0 0,1 0 0,-1 0 0,0 0 0,0 0 0,0 0 0,0 0 0,-1 0 0,0-3 0,1 5 0,0 1 0,0 0 0,0 0 0,-1-1 0,1 1 0,0 0 0,0 0 0,0 0 0,0-1 0,0 1 0,-1 0 0,1 0 0,0 0 0,0 0 0,0-1 0,0 1 0,-1 0 0,1 0 0,0 0 0,0 0 0,-1 0 0,1 0 0,0 0 0,0 0 0,-1-1 0,1 1 0,0 0 0,0 0 0,-1 0 0,1 0 0,0 0 0,0 0 0,0 0 0,-1 1 0,1-1 0,0 0 0,0 0 0,-1 0 0,1 0 0,0 0 0,-1 0 0,-14 18 0,-9 31 0,1 0 0,3 2 0,2 0 0,2 1 0,-13 76 0,24-106 0,1 1 0,1-1 0,0 1 0,2-1 0,1 1 0,0 0 0,2 0 0,1-1 0,7 32 0,-32-102 0,15 37 0,1-1 0,1 1 0,0-1 0,1 0 0,-3-13 0,5 14 0,0 0 0,1 1 0,0-1 0,1 0 0,0 0 0,3-18 0,-2 26 0,0-1 0,0 1 0,0-1 0,0 1 0,1 0 0,-1-1 0,1 1 0,0 0 0,0 0 0,0 0 0,0 1 0,1-1 0,-1 0 0,1 1 0,-1 0 0,1-1 0,0 1 0,0 0 0,0 0 0,0 1 0,0-1 0,1 1 0,5-3 0,11-1-1782,1 1 1,27-3-1,21-3-6763,-16-3-5303</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50.933"/>
    </inkml:context>
    <inkml:brush xml:id="br0">
      <inkml:brushProperty name="width" value="0.025" units="cm"/>
      <inkml:brushProperty name="height" value="0.025" units="cm"/>
    </inkml:brush>
  </inkml:definitions>
  <inkml:trace contextRef="#ctx0" brushRef="#br0">94 1 14670,'0'0'12134,"-2"8"-11066,-17 54 465,-24 88 1829,40-89-3362,5-60 0,3-6 0,3-8 0,-3-15 0,-10 28 0,-6 14 0,4-3 0,4-9 0,1 1 0,0 0 0,0 0 0,0 0 0,0 0 0,0 0 0,1 0 0,-1 0 0,1 0 0,0 1 0,0-1 0,0 1 0,0-1 0,1 1 0,-1-1 0,1 1 0,0 4 0,3-7 0,0 0 0,0 0 0,0 0 0,0-1 0,1 1 0,-1-1 0,0 1 0,0-1 0,0 0 0,1 0 0,-1-1 0,4 0 0,3 1 0,60-3 0,0-3 0,94-19 0,-153 23 28,34-8 69,-43 10-132,-1-1 0,1 1 0,0-1 0,0 1 0,-1-1 0,1 0 1,-1 0-1,1 0 0,0 0 0,-1 0 0,0 0 0,1 0 0,-1 0 0,0 0 0,1-1 0,-1 1 0,0-1 0,2-2 0,-4 4-208,1-1 0,0 1-1,0 0 1,0-1 0,0 1 0,0 0 0,0-1 0,0 1-1,0 0 1,-1-1 0,1 1 0,0 0 0,0-1 0,0 1-1,-1 0 1,1 0 0,0-1 0,-1 1 0,1 0 0,0 0-1,0-1 1,-1 1 0,1 0 0,0 0 0,-1 0 0,1 0-1,0-1 1,-1 1 0,1 0 0,-1 0 0,1 0 0,0 0-1,-1 0 1,1 0 0,0 0 0,-1 0 0,-2-1-1506,-15-3-9419</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51.558"/>
    </inkml:context>
    <inkml:brush xml:id="br0">
      <inkml:brushProperty name="width" value="0.025" units="cm"/>
      <inkml:brushProperty name="height" value="0.025" units="cm"/>
    </inkml:brush>
  </inkml:definitions>
  <inkml:trace contextRef="#ctx0" brushRef="#br0">49 91 17072,'0'0'15118,"2"12"-14626,-1 15-480,-2 0 0,-1 0 0,-1 0 0,-1-1 1,-2 1-1,-10 32 0,14-53-12,-15 55 0,16-48 0,14-38 0,-2-6 0,-1-1 0,-2 0 0,-1-1 0,-2 1 0,-1-2 0,-1 1 0,-2-41 0,-1 74 0,0-1 0,0 1 0,0-1 0,1 0 0,-1 1 0,0-1 0,0 1 0,0-1 0,0 1 0,0-1 0,0 0 0,0 1 0,0-1 0,0 1 0,-1-1 0,1 1 0,0-1 0,0 1 0,0-1 0,-1 1 0,1-1 0,0 1 0,-1-1 0,1 1 0,0-1 0,-1 1 0,1-1 0,-1 1 0,1 0 0,0-1 0,-1 1 0,1 0 0,-1-1 0,1 1 0,-1 0 0,1-1 0,-1 1 0,1 0 0,-2 0 0,1 0 0,0 1 0,0-1 0,1 1 0,-1 0 0,0-1 0,0 1 0,0 0 0,0 0 0,1 0 0,-1 0 0,0-1 0,1 1 0,-1 0 0,1 0 0,-1 0 0,1 0 0,-1 0 0,1 1 0,-1 0 0,-1 7 0,-1 0 0,1 0 0,1-1 0,-1 1 0,2 0 0,-1 0 0,1 0 0,1 0 0,-1 0 0,4 13 0,-3-19 0,0 0 0,0-1 0,0 1 0,0 0 0,0-1 0,1 1 0,-1-1 0,1 0 0,0 1 0,0-1 0,0 0 0,0 0 0,0 0 0,0 0 0,0-1 0,1 1 0,-1-1 0,1 1 0,-1-1 0,1 0 0,0 0 0,-1 0 0,1 0 0,0 0 0,0-1 0,-1 1 0,1-1 0,0 0 0,0 0 0,0 0 0,0 0 0,0 0 0,-1-1 0,1 1 0,0-1 0,4-1 0,4-1 0,1-1 0,-1 0 0,-1-1 0,1 0 0,-1-1 0,1 0 0,-2-1 0,1 0 0,14-14 0,7-8 0,34-43 0,-11 8 0,-64 125 0,-2-24 0,-11 62 0,21-89 0,0-1 0,1 1 0,0 0 0,1 0 0,0 0 0,1 0 0,0 0 0,0 0 0,1 0 0,1-1 0,0 1 0,4 9 0,16 10-779,-3-17-3802,5-6-8765</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47.647"/>
    </inkml:context>
    <inkml:brush xml:id="br0">
      <inkml:brushProperty name="width" value="0.025" units="cm"/>
      <inkml:brushProperty name="height" value="0.025" units="cm"/>
    </inkml:brush>
  </inkml:definitions>
  <inkml:trace contextRef="#ctx0" brushRef="#br0">0 77 4965,'2'0'6457,"14"0"-4693,69-2 2565,89-14 0,81-31-7323,-176 37-5046,-40 8-528</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24.944"/>
    </inkml:context>
    <inkml:brush xml:id="br0">
      <inkml:brushProperty name="width" value="0.025" units="cm"/>
      <inkml:brushProperty name="height" value="0.025" units="cm"/>
    </inkml:brush>
  </inkml:definitions>
  <inkml:trace contextRef="#ctx0" brushRef="#br0">1 0 15983,'0'0'7047,"66"21"-6150,-37-17-609,8 0-192,4-4-96,2 0-1569,-3-1-2499,-3-13-7111</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9:25.813"/>
    </inkml:context>
    <inkml:brush xml:id="br0">
      <inkml:brushProperty name="width" value="0.025" units="cm"/>
      <inkml:brushProperty name="height" value="0.025" units="cm"/>
    </inkml:brush>
  </inkml:definitions>
  <inkml:trace contextRef="#ctx0" brushRef="#br0">0 236 9577,'0'0'12684,"55"-37"-12171,-14 15-289,12-4-160,6-5-64,5-3-1313,-4-6-3140,-2-5-9992</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51.358"/>
    </inkml:context>
    <inkml:brush xml:id="br0">
      <inkml:brushProperty name="width" value="0.025" units="cm"/>
      <inkml:brushProperty name="height" value="0.025" units="cm"/>
    </inkml:brush>
  </inkml:definitions>
  <inkml:trace contextRef="#ctx0" brushRef="#br0">9 49 6182,'0'0'18108,"0"9"-16977,2 107 480,1-23 1257,-16 157-1,23-381-2867,-9 120 0,31-151 0,-27 142 0,2-1 0,0 0 0,1 1 0,1 1 0,17-29 0,-22 43 0,0 0 0,1-1 0,0 2 0,0-1 0,0 0 0,1 1 0,-1 0 0,1 1 0,0-1 0,0 1 0,0 0 0,1 0 0,-1 1 0,10-3 0,-14 5 0,0-1 0,1 1 0,-1-1 0,0 1 0,1 0 0,-1 0 0,1 0 0,-1 0 0,0 0 0,1 1 0,-1-1 0,0 1 0,0-1 0,1 1 0,-1 0 0,0 0 0,0 0 0,0 0 0,0 1 0,0-1 0,0 0 0,0 1 0,0-1 0,-1 1 0,1 0 0,0 0 0,-1-1 0,0 1 0,1 0 0,-1 0 0,0 0 0,0 1 0,0-1 0,0 0 0,0 0 0,-1 0 0,1 1 0,-1-1 0,0 0 0,1 1 0,-1-1 0,0 0 0,-1 4 0,1 3 0,0 0 0,-1-1 0,0 1 0,0 0 0,-1-1 0,-1 1 0,1-1 0,-1 0 0,-1 0 0,1 0 0,-2 0 0,1-1 0,-1 1 0,0-1 0,0 0 0,-1-1 0,-6 7 0,5-6 0,1-1 0,-2 0 0,1 0 0,0 0 0,-1-1 0,0 0 0,-1-1 0,1 0 0,-1 0 0,1 0 0,-1-1 0,0-1 0,-1 0 0,1 0 0,-17 1 0,57-24-7246,-15 9 1183,10-5-3402</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51.702"/>
    </inkml:context>
    <inkml:brush xml:id="br0">
      <inkml:brushProperty name="width" value="0.025" units="cm"/>
      <inkml:brushProperty name="height" value="0.025" units="cm"/>
    </inkml:brush>
  </inkml:definitions>
  <inkml:trace contextRef="#ctx0" brushRef="#br0">0 144 9449,'0'0'16538,"0"9"-13340,0 25-833,3-25-1397,2-12-725,-4 2-237,14-11-6,0-2 0,-1 0 0,-1 0 0,0-2 0,15-22 0,33-39 0,-61 77 0,0-1 0,1 1 0,-1 0 0,0-1 0,0 1 0,0 0 0,0-1 0,1 1 0,-1 0 0,0-1 0,0 1 0,1 0 0,-1 0 0,0-1 0,1 1 0,-1 0 0,0 0 0,1-1 0,-1 1 0,0 0 0,1 0 0,-1 0 0,0 0 0,1 0 0,-1-1 0,1 1 0,-1 0 0,0 0 0,1 0 0,-1 0 0,1 0 0,-1 0 0,0 0 0,1 0 0,-1 1 0,1-1 0,-1 0 0,0 0 0,1 0 0,-1 0 0,0 0 0,1 1 0,-1-1 0,0 0 0,1 0 0,-1 1 0,0-1 0,1 0 0,-1 0 0,0 1 0,0-1 0,1 0 0,-1 1 0,0-1 0,0 0 0,0 1 0,0-1 0,1 0 0,-1 1 0,0-1 0,0 1 0,0-1 0,0 0 0,0 1 0,0-1 0,0 1 0,0-1 0,0 0 0,0 1 0,0 39 0,-1-28 0,1 23-4,-1 1-824,1 1-1,2-1 0,2 0 0,10 45 0,-7-62-7867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3:50.891"/>
    </inkml:context>
    <inkml:brush xml:id="br0">
      <inkml:brushProperty name="width" value="0.025" units="cm"/>
      <inkml:brushProperty name="height" value="0.025" units="cm"/>
    </inkml:brush>
  </inkml:definitions>
  <inkml:trace contextRef="#ctx0" brushRef="#br0">322 1 9097,'0'0'15235,"-8"9"-13265,-49 58-977,-93 119 2488,135-165-3196,0 2-1,2 0 0,1 1 1,1 0-1,0 1 1,-12 48-1,21-66-284,1 0 0,-1 0 0,1 1 0,1-1 0,0 1 0,0-1 0,0 1 0,1-1 0,0 0 0,0 1 0,3 9 0,-1-12 0,-1-1 0,1 1 0,0 0 0,0-1 0,0 0 0,1 0 0,-1 0 0,1 0 0,0 0 0,0-1 0,0 0 0,1 0 0,-1 0 0,1 0 0,0-1 0,5 3 0,86 33-2957,-81-34 1007,0 0 0,0-1 1,1-1-1,25 1 1,-13-3-15775</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0:32.419"/>
    </inkml:context>
    <inkml:brush xml:id="br0">
      <inkml:brushProperty name="width" value="0.025" units="cm"/>
      <inkml:brushProperty name="height" value="0.025" units="cm"/>
    </inkml:brush>
  </inkml:definitions>
  <inkml:trace contextRef="#ctx0" brushRef="#br0">54 0 5541,'0'0'24130,"-1"10"-23436,-17 186 193,-1 16-916,13-106-6141,5-136 1408,-7-6-2268</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0:32.760"/>
    </inkml:context>
    <inkml:brush xml:id="br0">
      <inkml:brushProperty name="width" value="0.025" units="cm"/>
      <inkml:brushProperty name="height" value="0.025" units="cm"/>
    </inkml:brush>
  </inkml:definitions>
  <inkml:trace contextRef="#ctx0" brushRef="#br0">1 422 17809,'0'0'2226,"3"-10"-737,17-36 663,26-46-1,-22 49-1465,35-94 0,-35 48 1529,-24 89-2188,0 0 0,0 0 0,0 0-1,0 0 1,0-1 0,0 1 0,0 0-1,0 0 1,0 0 0,0-1 0,1 1-1,-1 0 1,0 0 0,0 0 0,0 0-1,0-1 1,0 1 0,0 0 0,0 0-1,1 0 1,-1 0 0,0 0 0,0-1-1,0 1 1,0 0 0,0 0 0,1 0-1,-1 0 1,0 0 0,0 0 0,0 0-1,1 0 1,-1 0 0,0 0 0,0 0-1,0 0 1,0 0 0,1 0-1,-1 0 1,0 0 0,0 0 0,0 0-1,1 0 1,-1 0 0,0 0 0,0 0-1,0 0 1,1 0 0,-1 0 0,0 0-1,0 1 1,8 11 489,4 23-213,-11-32-174,13 46 120,2-1 1,2 0-1,32 58 1,-27-73-1161,-13-24-2385,1-3-4119,-1-5-7436</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09.357"/>
    </inkml:context>
    <inkml:brush xml:id="br0">
      <inkml:brushProperty name="width" value="0.025" units="cm"/>
      <inkml:brushProperty name="height" value="0.025" units="cm"/>
    </inkml:brush>
  </inkml:definitions>
  <inkml:trace contextRef="#ctx0" brushRef="#br0">98 0 5349,'0'0'-705,"-7"84"5478,4-39-3524,-6 2-1153,2-2-1153,-3-1-2050</inkml:trace>
  <inkml:trace contextRef="#ctx0" brushRef="#br0" timeOffset="1">31 849 6182,'0'0'8616,"-12"84"-8360,4-51-224,4-8-32,3-11-448,-1-8-385,2-5 128,-3-1-1633</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09.715"/>
    </inkml:context>
    <inkml:brush xml:id="br0">
      <inkml:brushProperty name="width" value="0.025" units="cm"/>
      <inkml:brushProperty name="height" value="0.025" units="cm"/>
    </inkml:brush>
  </inkml:definitions>
  <inkml:trace contextRef="#ctx0" brushRef="#br0">12 1 3011,'0'0'7383,"-1"9"-5178,-3 32-1430,2-1 1,4 50 0,0-15-616,-4-69 37,-1-13-85,0-12-538,3 9-1704,0 2-3214</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10.445"/>
    </inkml:context>
    <inkml:brush xml:id="br0">
      <inkml:brushProperty name="width" value="0.025" units="cm"/>
      <inkml:brushProperty name="height" value="0.025" units="cm"/>
    </inkml:brush>
  </inkml:definitions>
  <inkml:trace contextRef="#ctx0" brushRef="#br0">9 0 8008,'0'0'13159,"-3"10"-10901,2-2-1673,-1 1 1,1 0 0,0-1-1,0 1 1,1 0-1,1-1 1,-1 1-1,1-1 1,1 1 0,0 0-1,0-1 1,4 11-1,-3-11-372,1-1-1,0 0 1,0 0-1,0 0 1,1 0-1,0-1 0,0 1 1,8 6-1,-11-11-278,0-1 0,0 1 1,0-1-1,0 0 0,0 1 0,0-1 0,1 0 0,-1-1 0,0 1 0,1 0 0,-1-1 0,1 1 0,-1-1 0,1 0 0,-1 0 1,1 0-1,-1 0 0,0 0 0,1 0 0,-1-1 0,1 1 0,-1-1 0,1 1 0,-1-1 0,0 0 0,0 0 0,1 0 1,-1-1-1,0 1 0,0 0 0,3-3 0,3-3-2002,0 0 0,0-1 0,-1 0-1,11-14 1,4-11-7861</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10.789"/>
    </inkml:context>
    <inkml:brush xml:id="br0">
      <inkml:brushProperty name="width" value="0.025" units="cm"/>
      <inkml:brushProperty name="height" value="0.025" units="cm"/>
    </inkml:brush>
  </inkml:definitions>
  <inkml:trace contextRef="#ctx0" brushRef="#br0">240 1 8872,'0'0'8766,"-7"13"-4581,-52 98 1287,-83 224 0,140-328-5757,1-4-172,0 1 0,1-1 0,-2 0-1,1 1 1,0-1 0,0 0 0,-1 0 0,0 0-1,0 0 1,0 0 0,0 0 0,0 0 0,0-1-1,-4 3 1,4-16-6830,2-7 1410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11.128"/>
    </inkml:context>
    <inkml:brush xml:id="br0">
      <inkml:brushProperty name="width" value="0.025" units="cm"/>
      <inkml:brushProperty name="height" value="0.025" units="cm"/>
    </inkml:brush>
  </inkml:definitions>
  <inkml:trace contextRef="#ctx0" brushRef="#br0">24 113 8136,'0'0'7521,"-3"9"-2962,-1 1-3113,-8 21 738,8-5 5050,28-54-5547,85-132-1687,-109 160 0,0 0 0,0 1 0,0-1 0,0 0 0,0 1 0,0-1 0,0 0 0,0 1 0,0-1 0,0 0 0,0 1 0,0-1 0,1 0 0,-1 0 0,0 1 0,0-1 0,0 0 0,0 1 0,1-1 0,-1 0 0,0 0 0,0 0 0,1 1 0,-1-1 0,0 0 0,0 0 0,1 0 0,-1 1 0,0-1 0,1 0 0,-1 0 0,0 0 0,1 0 0,-1 0 0,0 0 0,1 0 0,-1 0 0,0 0 0,1 0 0,-1 0 0,0 0 0,1 0 0,-1 0 0,0 0 0,1 0 0,-1 0 0,0 0 0,1 0 0,-1-1 0,0 1 0,0 0 0,1 0 0,-1 0 0,0-1 0,0 1 0,1 0 0,-1 0 0,0 0 0,0-1 0,1 1 0,-2 30 0,1-30 0,-13 72-862,9-51-639,0 0 0,-2 38 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25.811"/>
    </inkml:context>
    <inkml:brush xml:id="br0">
      <inkml:brushProperty name="width" value="0.025" units="cm"/>
      <inkml:brushProperty name="height" value="0.025" units="cm"/>
    </inkml:brush>
  </inkml:definitions>
  <inkml:trace contextRef="#ctx0" brushRef="#br0">7 110 6887,'0'0'11199,"-1"-8"-10366,-5-24-96,6 31-658,0 0 0,0 1 0,0-1 0,0 0 0,0 1 0,0-1 0,0 0 0,1 1 0,-1-1 0,0 0 0,0 1 0,1-1 0,-1 0-1,0 1 1,0-1 0,1 1 0,-1-1 0,1 1 0,-1-1 0,1 1 0,-1-1 0,1 1 0,-1-1 0,1 1 0,-1-1 0,1 1 0,-1 0 0,1-1 0,0 1 0,-1 0 0,1 0 0,-1-1 0,1 1 0,0 0 0,-1 0 0,2 0 0,25 0 1376,-21 0-1161,57 0 737,238-9 201,110-1-312,-180 11-617,-2-1 641,182-10-244,-403 9-335,-4-1-6971,-18-7-5335,10-2 2780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26.182"/>
    </inkml:context>
    <inkml:brush xml:id="br0">
      <inkml:brushProperty name="width" value="0.025" units="cm"/>
      <inkml:brushProperty name="height" value="0.025" units="cm"/>
    </inkml:brush>
  </inkml:definitions>
  <inkml:trace contextRef="#ctx0" brushRef="#br0">108 1 8456,'0'0'15983,"11"4"-15166,4 2-529,0-1 0,0-1 1,0-1-1,1 0 0,0-1 1,25 1-1,-37-4-183,1 1 0,0 1-1,0-1 1,0 0 0,0 1 0,0 0 0,-1 0 0,1 1-1,0-1 1,-1 1 0,8 4 0,-10-5-39,-1 1 0,1 0 0,-1-1 0,0 1 0,0 0 0,1 0 1,-1 0-1,0 0 0,0 0 0,-1 0 0,1 0 0,0 0 0,-1 0 0,1 0 0,-1 0 0,0 0 0,0 0 0,0 1 0,0-1 1,0 0-1,0 0 0,0 0 0,-1 0 0,1 0 0,-1 1 0,1-1 0,-1 0 0,0 0 0,-1 2 0,-2 5 29,-1 0-1,1 0 0,-1 0 1,-1-1-1,0 0 0,0 0 1,-13 13-1,-59 48 119,56-51-183,17-14-74,-67 50-1390,65-49 52,-1-1 1,0 0-1,0-1 0,-15 5 1,-16-2-10214</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00.732"/>
    </inkml:context>
    <inkml:brush xml:id="br0">
      <inkml:brushProperty name="width" value="0.025" units="cm"/>
      <inkml:brushProperty name="height" value="0.025" units="cm"/>
    </inkml:brush>
  </inkml:definitions>
  <inkml:trace contextRef="#ctx0" brushRef="#br0">7 1 8264,'0'0'3427,"-1"10"-1879,-4 55-961,6-54 20,0 0 0,1 1 0,6 18 0,3 21 1183,-6 136 4132,-5-130-6127,-7-62-10648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3:52.333"/>
    </inkml:context>
    <inkml:brush xml:id="br0">
      <inkml:brushProperty name="width" value="0.025" units="cm"/>
      <inkml:brushProperty name="height" value="0.025" units="cm"/>
    </inkml:brush>
  </inkml:definitions>
  <inkml:trace contextRef="#ctx0" brushRef="#br0">82 44 2915,'0'0'21620,"3"10"-20269,1 2-1067,-2 1 1,1-1-1,-2 0 1,0 1-1,0-1 1,-1 1 0,-1 0-1,0-1 1,-5 22-1,-27 113 1312,-20 112 123,52-258-1636,0-9 23,0-27 134,6-50 52,47-133-292,-40 182 0,1 1 0,2 0 0,37-64 0,-50 95 0,1 0 0,-1 1 0,1-1 0,0 0 0,0 1 0,0 0 0,1 0 0,-1 0 0,1 0 0,-1 0 0,1 1 0,0-1 0,0 1 0,1 0 0,-1 0 0,0 1 0,0-1 0,1 1 0,-1 0 0,1 0 0,-1 1 0,1-1 0,0 1 0,-1 0 0,1 0 0,-1 0 0,1 1 0,0 0 0,-1 0 0,0 0 0,1 0 0,-1 1 0,0-1 0,1 1 0,-1 0 0,0 1 0,0-1 0,-1 1 0,1 0 0,0 0 0,-1 0 0,0 0 0,0 0 0,0 1 0,0-1 0,0 1 0,-1 0 0,1 0 0,-1 0 0,0 0 0,0 0 0,-1 1 0,1-1 0,-1 0 0,0 1 0,0-1 0,-1 1 0,1 0 0,-1-1 0,0 1 0,0-1 0,-2 10 0,1-8 0,-1 0 0,0 0 0,0 0 0,0 0 0,-1-1 0,0 1 0,0-1 0,-1 0 0,1 1 0,-1-1 0,0-1 0,-1 1 0,1-1 0,-1 0 0,0 0 0,0 0 0,0 0 0,0-1 0,-1 0 0,1 0 0,-1 0 0,-12 3 0,0 0 0,-1-1 0,0 0 0,0-2 0,-1 0 0,1-1 0,-21 0 0,11-10-79,21 1-310,19 0-494,43-6-9297,-19 4 859</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03.641"/>
    </inkml:context>
    <inkml:brush xml:id="br0">
      <inkml:brushProperty name="width" value="0.025" units="cm"/>
      <inkml:brushProperty name="height" value="0.025" units="cm"/>
    </inkml:brush>
  </inkml:definitions>
  <inkml:trace contextRef="#ctx0" brushRef="#br0">1 1 5509,'0'0'18135,"-1"9"-16235,1 1-1508,1 1 0,0-1-1,0 1 1,1-1 0,1 1 0,0-1-1,0 0 1,1 0 0,0-1 0,1 1-1,0-1 1,9 13 0,-9-12-303,1-1 0,1 0 0,-1 0 0,2-1 0,12 13 0,-17-19-201,-1 0 0,1 0 1,-1-1-1,1 1 0,0-1 1,0 1-1,-1-1 0,1 0 1,0 0-1,0 0 0,4 0 0,-5-1-155,0 0-1,0 0 1,0 0 0,0 0-1,0-1 1,1 1-1,-1-1 1,0 1-1,0-1 1,0 0-1,0 0 1,0 0-1,0 0 1,0 0-1,-1 0 1,1 0-1,3-3 1,14-19-4645,0-4-2572</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03.998"/>
    </inkml:context>
    <inkml:brush xml:id="br0">
      <inkml:brushProperty name="width" value="0.025" units="cm"/>
      <inkml:brushProperty name="height" value="0.025" units="cm"/>
    </inkml:brush>
  </inkml:definitions>
  <inkml:trace contextRef="#ctx0" brushRef="#br0">200 0 10602,'0'0'10026,"-29"73"-7720,12-40-192,4 4-225,-2 0-255,1 3-737,-1 2-513,1-3-320,3-3-32,-1-4 32,-1-1-64,2-7-224,0-5-545,2-5-1505,-1-4-1858,5-6-2338</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04.326"/>
    </inkml:context>
    <inkml:brush xml:id="br0">
      <inkml:brushProperty name="width" value="0.025" units="cm"/>
      <inkml:brushProperty name="height" value="0.025" units="cm"/>
    </inkml:brush>
  </inkml:definitions>
  <inkml:trace contextRef="#ctx0" brushRef="#br0">1 141 6951,'0'0'25149,"6"-1"-24583,-2 0-558,-1 0 1,1 0 0,0 0-1,-1-1 1,1 1 0,-1-1-1,0 0 1,0 0 0,0 0-1,0 0 1,0-1-1,5-4 1,30-43 2,-31 38-15,0 2-1,1-1 1,0 1-1,12-9 1,-16 22-43,-3 13-69,-3 16-159,-12 32-1033,5-27-1718,2 0-4534,6-15-4739</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06.966"/>
    </inkml:context>
    <inkml:brush xml:id="br0">
      <inkml:brushProperty name="width" value="0.025" units="cm"/>
      <inkml:brushProperty name="height" value="0.025" units="cm"/>
    </inkml:brush>
  </inkml:definitions>
  <inkml:trace contextRef="#ctx0" brushRef="#br0">1 1 6118,'0'0'10986,"1"56"-9448,-1-31 31,0 3-224,0-1-352,0 2-480,0-4-321,0-6-192,1-1-480,3-5-1250,-1-3-1313,-1-2-2242</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07.307"/>
    </inkml:context>
    <inkml:brush xml:id="br0">
      <inkml:brushProperty name="width" value="0.025" units="cm"/>
      <inkml:brushProperty name="height" value="0.025" units="cm"/>
    </inkml:brush>
  </inkml:definitions>
  <inkml:trace contextRef="#ctx0" brushRef="#br0">20 0 11979,'0'0'1153,"-14"52"-480,12-31-160,-1-2-417,3-1-513,0-2-1697,0-1-2114</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07.666"/>
    </inkml:context>
    <inkml:brush xml:id="br0">
      <inkml:brushProperty name="width" value="0.025" units="cm"/>
      <inkml:brushProperty name="height" value="0.025" units="cm"/>
    </inkml:brush>
  </inkml:definitions>
  <inkml:trace contextRef="#ctx0" brushRef="#br0">12 1 3844,'-1'15'240,"-1"10"-293,-2 8 236,1 0-1,2 0 0,1 0 0,2 1 1,6 35-1,-3-47 2414,0 1 1,1 38-1,-5 48 713,-1-63-4833,8 73 0,-6-107-2330</inkml:trace>
  <inkml:trace contextRef="#ctx0" brushRef="#br0" timeOffset="1">41 867 11179,'-6'50'2786,"-4"1"-736,2 1 96,-1-3-769,6-5-672,0-6-320,3-7-289,0-6-1410,0-9-1889,0-2-3203</inkml:trace>
  <inkml:trace contextRef="#ctx0" brushRef="#br0" timeOffset="2">23 1498 9705,'0'59'3203,"0"-3"-1377,-8-4-193,4-8-704,0-10 160,4-9 0,0-9-864,0-6-770,0-7-1569,0 0-1858,0 4-1281,0 4-1761</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09.015"/>
    </inkml:context>
    <inkml:brush xml:id="br0">
      <inkml:brushProperty name="width" value="0.025" units="cm"/>
      <inkml:brushProperty name="height" value="0.025" units="cm"/>
    </inkml:brush>
  </inkml:definitions>
  <inkml:trace contextRef="#ctx0" brushRef="#br0">32 0 13645,'0'0'1281,"0"82"-576,0-42 576,-1 0-736,-1-3-97,1-5-128,1-1-256,-1-7-352,1-3-1217,-3-3-1698,1 0-2531</inkml:trace>
  <inkml:trace contextRef="#ctx0" brushRef="#br0" timeOffset="1">9 798 3427,'0'0'897,"-3"88"-769,1-47 4581,1-3-3748,-1-6-2371,2 1-2017</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08.321"/>
    </inkml:context>
    <inkml:brush xml:id="br0">
      <inkml:brushProperty name="width" value="0.025" units="cm"/>
      <inkml:brushProperty name="height" value="0.025" units="cm"/>
    </inkml:brush>
  </inkml:definitions>
  <inkml:trace contextRef="#ctx0" brushRef="#br0">7 1 10346,'0'0'7078,"0"64"-5892,-3-23 415,1 5-480,1 3-480,1 4-193,0-2-224,0 2-192,0-4 0,0-7-480,0-6-1410,0-13-1889,0-6-5702</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08.661"/>
    </inkml:context>
    <inkml:brush xml:id="br0">
      <inkml:brushProperty name="width" value="0.025" units="cm"/>
      <inkml:brushProperty name="height" value="0.025" units="cm"/>
    </inkml:brush>
  </inkml:definitions>
  <inkml:trace contextRef="#ctx0" brushRef="#br0">23 1 13613,'0'0'2626,"-17"86"-2017,12-54 64,5-10-545,0-9-481,0-5-1536,1-5-1282,3 0-1666</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44.459"/>
    </inkml:context>
    <inkml:brush xml:id="br0">
      <inkml:brushProperty name="width" value="0.025" units="cm"/>
      <inkml:brushProperty name="height" value="0.025" units="cm"/>
    </inkml:brush>
  </inkml:definitions>
  <inkml:trace contextRef="#ctx0" brushRef="#br0">1 74 10570,'0'0'8296,"66"4"-7271,-38-8-288,5-4-417,1-2-256,4 3 0,0-4-384,1 2-1090,3 0-864,-2 0-1185,1-2-1442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3:52.704"/>
    </inkml:context>
    <inkml:brush xml:id="br0">
      <inkml:brushProperty name="width" value="0.025" units="cm"/>
      <inkml:brushProperty name="height" value="0.025" units="cm"/>
    </inkml:brush>
  </inkml:definitions>
  <inkml:trace contextRef="#ctx0" brushRef="#br0">333 1 13549,'0'0'5957,"8"5"-3608,0 0-1864,18 12 974,0 1-1,-2 1 1,30 28 0,-47-40-1211,0 1 0,0 1 0,-1-1 0,0 1 0,0 0 1,-1 0-1,0 1 0,-1 0 0,0 0 0,-1 0 0,0 0 0,0 0 1,-1 1-1,1 13 0,-2-6-158,-1 0 0,-1-1 0,-1 1 0,0 0 0,-1-1 0,-1 1-1,-1-1 1,-7 18 0,1-9-60,-2 1 0,0-2 0,-2 0 0,-24 32 0,-6-4-89,-2-2-1,-2-1 0,-71 54 1,50-50-2099,22-23-3180,-4-4-4954</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44.831"/>
    </inkml:context>
    <inkml:brush xml:id="br0">
      <inkml:brushProperty name="width" value="0.025" units="cm"/>
      <inkml:brushProperty name="height" value="0.025" units="cm"/>
    </inkml:brush>
  </inkml:definitions>
  <inkml:trace contextRef="#ctx0" brushRef="#br0">0 84 13196,'0'0'6695,"62"20"-6119,-42-20-191,5 0-225,4-5-160,4-6-993,0-2-1281,1-1-737,0 2-2210</inkml:trace>
  <inkml:trace contextRef="#ctx0" brushRef="#br0" timeOffset="1">474 20 13741,'0'0'7431,"54"-3"-7015,-40-1-416,-3-1-1281,-2-3-3331</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56.639"/>
    </inkml:context>
    <inkml:brush xml:id="br0">
      <inkml:brushProperty name="width" value="0.025" units="cm"/>
      <inkml:brushProperty name="height" value="0.025" units="cm"/>
    </inkml:brush>
  </inkml:definitions>
  <inkml:trace contextRef="#ctx0" brushRef="#br0">1 0 3940,'0'0'14974,"4"1"-14301,7 2-369,-1 1 0,1 1 0,-1 0 0,-1 0 0,1 1 0,-1 0 0,0 0 0,16 16 1,11 6-261,329 230 3634,-187-136-3435,-73-54-171,395 239 1794,-219-142-1079,20-6 195,-56-34-95,-116-55-847,98 59 37,335 201-15,-455-270-49,4 2 31,210 123 72,-103-65-70,50 31 36,536 323 169,-343-218-155,-361-200-87,225 118-18,-49-24 9,-44-21 0,-59-46 13,45 23-21,-105-33 956,-86-54-844,-21-17-3329,-24-1-25068</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58.093"/>
    </inkml:context>
    <inkml:brush xml:id="br0">
      <inkml:brushProperty name="width" value="0.025" units="cm"/>
      <inkml:brushProperty name="height" value="0.025" units="cm"/>
    </inkml:brush>
  </inkml:definitions>
  <inkml:trace contextRef="#ctx0" brushRef="#br0">13 512 5573,'0'0'14531,"-2"9"-12369,-7 29-261,8-11 310,1-27-2096,0 1-1,0-1 1,0 1 0,0-1-1,0 1 1,0-1 0,0 1-1,1-1 1,-1 1 0,0-1-1,0 1 1,0-1 0,1 1-1,-1-1 1,0 0 0,1 1-1,-1-1 1,0 1 0,1-1-1,-1 0 1,0 1 0,1-1-1,-1 0 1,1 1 0,-1-1-1,1 0 1,-1 0 0,1 1-1,-1-1 1,1 0 0,-1 0-1,1 0 1,2 0-43,-1-1 1,1 1-1,0-1 0,-1 1 1,1-1-1,-1 0 0,0 0 1,1-1-1,-1 1 1,0 0-1,0-1 0,0 1 1,1-1-1,-2 0 0,1 0 1,0 0-1,2-3 0,32-45 1087,-25 33-1015,152-260-144,-38 57 0,-125 219 0,0 1 0,0 0 0,0-1 0,0 1 0,0 0 0,1-1 0,-1 1 0,0 0 0,0-1 0,0 1 0,0 0 0,0 0 0,0-1 0,0 1 0,1 0 0,-1-1 0,0 1 0,0 0 0,0 0 0,1 0 0,-1-1 0,0 1 0,0 0 0,1 0 0,-1 0 0,0-1 0,0 1 0,1 0 0,-1 0 0,0 0 0,1 0 0,-1 0 0,0 0 0,0 0 0,1-1 0,-1 1 0,0 0 0,1 0 0,-1 0 0,0 0 0,1 0 0,-1 1 0,0-1 0,1 0 0,-1 0 0,0 0 0,1 0 0,-1 0 0,0 0 0,0 0 0,1 1 0,-1-1 0,0 0 0,0 0 0,1 0 0,-1 1 0,0-1 0,0 0 0,0 0 0,1 1 0,-1-1 0,0 0 0,5 32 0,-6 44 0,-7 22 0,2-42 0,3 0 0,2 0 0,9 90 0,7-101 0,-7-23 0,-8-22 0,0 0 0,0 0 0,0 0 0,0 0 0,0 0 0,0 0 0,0 0 0,-1 0 0,1 0 0,0 0 0,0 0 0,0 0 0,0 0 0,0 0 0,0 0 0,0 0 0,-1 0 0,1 0 0,0 0 0,0 0 0,0 0 0,0 0 0,0 0 0,0 0 0,-1 0 0,1 0 0,0 0 0,0 0 0,0 0 0,0 0 0,0 0 0,0 0 0,0 1 0,0-1 0,0 0 0,0 0 0,-1 0 0,1 0 0,0 0 0,0 0 0,0 0 0,0 0 0,0 1 0,0-1 0,0 0 0,0 0 0,0 0 0,0 0 0,0 1 0,-8-11-1686,1 0-3979,3 1-3608</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58.543"/>
    </inkml:context>
    <inkml:brush xml:id="br0">
      <inkml:brushProperty name="width" value="0.025" units="cm"/>
      <inkml:brushProperty name="height" value="0.025" units="cm"/>
    </inkml:brush>
  </inkml:definitions>
  <inkml:trace contextRef="#ctx0" brushRef="#br0">0 51 5830,'0'0'20766,"5"1"-18572,0 1-2055,1-1 0,-1 1 0,1-2 0,-1 1 0,1-1 0,0 1 0,-1-1 0,1-1 0,0 1 0,-1-1 0,7-2 0,58-24 1500,-3 1-969,-62 25-1001,-20 3-10041,-3 1-5286</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59.366"/>
    </inkml:context>
    <inkml:brush xml:id="br0">
      <inkml:brushProperty name="width" value="0.025" units="cm"/>
      <inkml:brushProperty name="height" value="0.025" units="cm"/>
    </inkml:brush>
  </inkml:definitions>
  <inkml:trace contextRef="#ctx0" brushRef="#br0">1 1 5605,'0'0'21984,"2"10"-20046,4 23-1206,-3 1 0,0 0 1,-2 0-1,-6 57 1,2-37-4132,2-1-4151,1-61 1037</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59.753"/>
    </inkml:context>
    <inkml:brush xml:id="br0">
      <inkml:brushProperty name="width" value="0.025" units="cm"/>
      <inkml:brushProperty name="height" value="0.025" units="cm"/>
    </inkml:brush>
  </inkml:definitions>
  <inkml:trace contextRef="#ctx0" brushRef="#br0">0 105 7527,'0'0'13677,"3"-10"-11072,-2 6-2405,0 0-1,0 0 1,0 0-1,0 0 1,1 0-1,0 0 1,0 1-1,0-1 1,0 0-1,1 1 1,-1 0-1,1 0 1,0 0-1,0 0 1,0 0-1,0 0 1,0 1-1,1-1 1,-1 1-1,1 0 1,0 0-1,-1 0 1,1 1-1,0-1 1,0 1-1,5-1 1,24-4 195,0 1 0,0 2 0,0 2 0,1 0 0,52 7 0,-73-4-343,-1 0 1,1 1-1,-1 0 0,1 1 1,-1 1-1,0 0 1,0 0-1,-1 1 0,0 0 1,0 1-1,17 14 0,-22-15-18,1 1 0,-1 0-1,0 0 1,0 0 0,-1 1 0,0-1-1,-1 1 1,1 1 0,-1-1-1,-1 1 1,0-1 0,0 1-1,-1 0 1,0 0 0,0 0-1,0 18 1,-2-14-34,-1 0 0,-1 0 0,0 0 0,0-1 0,-1 1 0,-1-1 0,0 0 0,-1 0 0,0 0 0,-1 0 0,-1-1 0,1 0 0,-2 0 0,1-1 0,-2 0 0,1 0 0,-1-1 0,-19 15 0,7-7 0,-1-1 0,0-1 0,-1-1 0,-1-1 0,0-1 0,-1-1 0,0-1 0,-31 7 0,39-13 0,0 0 0,0-2 0,-31 2 0,45-4 0,-1 0 0,0 0 0,0 0 0,0 0 0,1 0 0,-1-1 0,0 0 0,0 0 0,1 0 0,-1 0 0,0 0 0,1-1 0,-1 0 0,1 1 0,0-1 0,0-1 0,0 1 0,0 0 0,0-1 0,0 1 0,0-1 0,1 0 0,-3-4 0,4 6-42,1 0 0,-1 0 0,1 0 1,-1 0-1,1 0 0,0 0 0,0 0 0,-1 0 0,1 0 1,0 0-1,0 0 0,0 0 0,0 0 0,0 0 0,0 0 1,1 0-1,-1 0 0,0 0 0,1 0 0,-1 0 0,0 0 1,1 0-1,-1 0 0,1 0 0,-1 0 0,1 0 0,1-1 0,14-10-3868,2 1-5742</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01.175"/>
    </inkml:context>
    <inkml:brush xml:id="br0">
      <inkml:brushProperty name="width" value="0.025" units="cm"/>
      <inkml:brushProperty name="height" value="0.025" units="cm"/>
    </inkml:brush>
  </inkml:definitions>
  <inkml:trace contextRef="#ctx0" brushRef="#br0">192 0 12684,'0'0'5098,"-9"13"-3406,-19 24-789,2 1-1,1 1 0,3 1 0,-29 69 0,43-81 49,1-1 0,-5 38 0,11-52-568,0 1-1,0-1 0,1 0 0,1 0 0,0 0 0,0 1 0,5 14 0,-4-22-309,1-1 1,-1 1-1,1-1 1,0 0-1,1 0 1,-1 0-1,1 0 1,0 0-1,0-1 1,0 0 0,1 0-1,-1 0 1,1 0-1,0-1 1,0 0-1,1 0 1,-1 0-1,1-1 1,8 4-1,52 9-2357,-3-13-6741,-35-4 372</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01.538"/>
    </inkml:context>
    <inkml:brush xml:id="br0">
      <inkml:brushProperty name="width" value="0.025" units="cm"/>
      <inkml:brushProperty name="height" value="0.025" units="cm"/>
    </inkml:brush>
  </inkml:definitions>
  <inkml:trace contextRef="#ctx0" brushRef="#br0">269 1 17809,'0'0'9299,"-3"10"-7137,-8 18-1470,-2 0-1,-1-1 1,-1-1-1,-34 45 0,15-27-703,-76 76 0,93-109-1645,14-22-4602,17-29-4579,4-1 188</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01.894"/>
    </inkml:context>
    <inkml:brush xml:id="br0">
      <inkml:brushProperty name="width" value="0.025" units="cm"/>
      <inkml:brushProperty name="height" value="0.025" units="cm"/>
    </inkml:brush>
  </inkml:definitions>
  <inkml:trace contextRef="#ctx0" brushRef="#br0">192 0 5926,'0'0'23691,"6"9"-22452,-2-2-1095,0 0-1,0 0 1,-1 0 0,0 0-1,0 1 1,0 0 0,-1-1 0,-1 1-1,1 0 1,-1 0 0,-1 0 0,1 12-1,-2 9-148,1 0 47,5 46 1,-4-65-86,1 0 0,1 0-1,0 0 1,0 0 0,1-1-1,0 1 1,0-1 0,7 10 0,-10-17-609,1 1 159</inkml:trace>
  <inkml:trace contextRef="#ctx0" brushRef="#br0" timeOffset="1">1 363 10602,'0'0'19218,"56"16"-17392,-20-20-705,4-5-1121,4 0 0,-3 2 0,-1 0-352,-1 0-1955,-3 2-1568,-2-1-1,-6-3-736,3-3-2563</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02.410"/>
    </inkml:context>
    <inkml:brush xml:id="br0">
      <inkml:brushProperty name="width" value="0.025" units="cm"/>
      <inkml:brushProperty name="height" value="0.025" units="cm"/>
    </inkml:brush>
  </inkml:definitions>
  <inkml:trace contextRef="#ctx0" brushRef="#br0">90 35 17008,'0'0'10906,"-9"12"-9037,-1 1-1506,1 1 0,1 0 0,0 0 0,1 1 0,0 0 0,1 0 0,-4 18 0,4 1-343,1 0 0,2 0 0,1 35 0,5-64-20,4-13 0,4-13 0,0-26 0,-2-1 0,-3-1 0,-1 1 0,-3-57 0,-2 108 0,0 1 0,0 0 0,0-1 0,0 1 0,1 0 0,0-1 0,-1 1 0,1-1 0,1 1 0,-1-1 0,0 0 0,1 1 0,0-1 0,-1 0 0,1 0 0,1 0 0,-1 0 0,0 0 0,4 3 0,-1-4 0,-1 1 0,0-1 0,1 0 0,-1 0 0,1 0 0,0-1 0,0 1 0,0-1 0,0 0 0,0-1 0,-1 1 0,1-1 0,10-1 0,-8 1 0,0-1 0,-1 0 0,1-1 0,0 1 0,-1-1 0,1 0 0,-1-1 0,0 0 0,0 0 0,10-6 0,51-47 0,-29 22 0,-36 56 0,-10 6 0,-18 50 0,18-60 0,1 0 0,1 1 0,1-1 0,1 2 0,0-1 0,-1 30 0,5-47-1,0 5-189,0 0 0,0 0 1,1 0-1,0-1 1,3 12-1,-4-17 100,0 0 0,1 0-1,-1 0 1,1 0 0,-1 0-1,1 0 1,0 1 0,0-1-1,-1-1 1,1 1 0,0 0 0,0 0-1,0 0 1,0 0 0,0-1-1,0 1 1,0 0 0,0-1-1,0 1 1,0-1 0,0 1-1,0-1 1,1 1 0,-1-1-1,0 0 1,0 0 0,0 0 0,1 0-1,-1 0 1,0 0 0,0 0-1,1 0 1,-1 0 0,0 0-1,0-1 1,0 1 0,1 0-1,-1-1 1,1 0 0,14-10-6797,-1-12-3384</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3:58.610"/>
    </inkml:context>
    <inkml:brush xml:id="br0">
      <inkml:brushProperty name="width" value="0.025" units="cm"/>
      <inkml:brushProperty name="height" value="0.025" units="cm"/>
    </inkml:brush>
  </inkml:definitions>
  <inkml:trace contextRef="#ctx0" brushRef="#br0">1 18 7111,'0'0'17488,"50"-17"-16783,-8 17-64,8 0-257,7 0-256,3 0-64,0 0-32,-3 0-160,-8 0-1345,-10 0-1282,-20 0-896</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02.769"/>
    </inkml:context>
    <inkml:brush xml:id="br0">
      <inkml:brushProperty name="width" value="0.025" units="cm"/>
      <inkml:brushProperty name="height" value="0.025" units="cm"/>
    </inkml:brush>
  </inkml:definitions>
  <inkml:trace contextRef="#ctx0" brushRef="#br0">114 0 12107,'0'0'14510,"7"13"-11985,15 24-1596,39 71 915,-54-93-1702,0 1 0,0-1 0,-2 2 0,0-1 0,4 22 0,-7-12-170,-2 1-1,-1-1 1,0 1 0,-2-1 0,-1 0-1,-1 0 1,-2 0 0,0-1 0,-2 0-1,0 0 1,-2-1 0,-1 0 0,0-1-1,-2 0 1,-1-1 0,-33 37 0,4-19-3656,1-16-5605</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59.313"/>
    </inkml:context>
    <inkml:brush xml:id="br0">
      <inkml:brushProperty name="width" value="0.025" units="cm"/>
      <inkml:brushProperty name="height" value="0.025" units="cm"/>
    </inkml:brush>
  </inkml:definitions>
  <inkml:trace contextRef="#ctx0" brushRef="#br0">0 12 4004,'0'0'9545,"9"-12"-10858</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59.659"/>
    </inkml:context>
    <inkml:brush xml:id="br0">
      <inkml:brushProperty name="width" value="0.025" units="cm"/>
      <inkml:brushProperty name="height" value="0.025" units="cm"/>
    </inkml:brush>
  </inkml:definitions>
  <inkml:trace contextRef="#ctx0" brushRef="#br0">17 0 8168,'-3'19'3971,"3"-12"-2433,0 2 544,-1 1-384,1 4-513,-3 3 96,1 5-352,0 1-513,1 0-224,-1 1-96,-1-3-64,3-4 32,0-2-31,0-5-578,0-4-1473,0-3-1986</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00.001"/>
    </inkml:context>
    <inkml:brush xml:id="br0">
      <inkml:brushProperty name="width" value="0.025" units="cm"/>
      <inkml:brushProperty name="height" value="0.025" units="cm"/>
    </inkml:brush>
  </inkml:definitions>
  <inkml:trace contextRef="#ctx0" brushRef="#br0">8 0 13773,'0'0'1185,"-5"50"641,2-21-577,3-2-993,0 1-160,0-1-64,7-3-96,2-2-1345,1-4-1282,-3-1-1537,-4-3-3811</inkml:trace>
  <inkml:trace contextRef="#ctx0" brushRef="#br0" timeOffset="1">31 654 10474,'0'0'1153,"-13"93"256,8-45-384,3-1-768,2-3-193,0-2-96,0-2-1250,0-7-351,0-4 544,2-7 865,0-6 127,-1-3-1792,-1-1-3653</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00.329"/>
    </inkml:context>
    <inkml:brush xml:id="br0">
      <inkml:brushProperty name="width" value="0.025" units="cm"/>
      <inkml:brushProperty name="height" value="0.025" units="cm"/>
    </inkml:brush>
  </inkml:definitions>
  <inkml:trace contextRef="#ctx0" brushRef="#br0">0 0 4228,'3'49'609,"-2"-5"7174,4-7-6438,-1-6-288,4-6-640,1-1-321,3-4-641,-3-2-1633,0 5-2082</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1:47.069"/>
    </inkml:context>
    <inkml:brush xml:id="br0">
      <inkml:brushProperty name="width" value="0.025" units="cm"/>
      <inkml:brushProperty name="height" value="0.025" units="cm"/>
    </inkml:brush>
  </inkml:definitions>
  <inkml:trace contextRef="#ctx0" brushRef="#br0">12 5472 4837,'0'0'13858,"-3"6"-13196,2-5-663,-6 19 881,7-20-845,1 1 0,-1-1 1,1 1-1,-1 0 0,1-1 0,-1 1 0,1-1 0,-1 0 0,1 1 0,0-1 0,-1 1 0,1-1 1,0 0-1,-1 1 0,1-1 0,0 0 0,0 0 0,-1 0 0,1 0 0,0 1 0,0-1 0,-1 0 1,1 0-1,0 0 0,-1-1 0,1 1 0,0 0 0,0 0 0,-1 0 0,1 0 0,0-1 1,-1 1-1,1 0 0,0-1 0,-1 1 0,2-1 0,6-1 90,-1-1 0,1 0-1,-1 0 1,1-1 0,-1 1 0,0-2 0,0 1-1,6-7 1,52-48 795,-41 36-806,331-292 649,-181 167-735,-79 64-2,138-95 0,-153 122 9,102-97 0,-54 43 2,414-317 267,-513 404-297,399-313 18,-190 145 8,7-5 228,102-94-84,-103 79-167,29-39 7,-103 89-24,186-174 43,-159 147-45,16-17 24,89-82-25,-39 38 50,51-46-39,22 26-10,-262 215 55,85-81-1,-61 50 46,28-26 10,-125 112-158,2-5-433,-4 0-4232,-3-2-2340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1:48.779"/>
    </inkml:context>
    <inkml:brush xml:id="br0">
      <inkml:brushProperty name="width" value="0.025" units="cm"/>
      <inkml:brushProperty name="height" value="0.025" units="cm"/>
    </inkml:brush>
  </inkml:definitions>
  <inkml:trace contextRef="#ctx0" brushRef="#br0">58 29 10314,'0'0'3213,"-9"-4"-1878,-1 1-871,7 2-216,0 0 1,0 0-1,-1 0 0,1 0 0,0-1 1,0 0-1,0 1 0,0-1 1,1 0-1,-1 0 0,-3-4 1036,9 7-1093,-1 0-1,1 0 1,-1 0 0,1 0-1,-1 0 1,0 1 0,0-1-1,1 1 1,-1-1 0,0 1-1,2 3 1,-1-3 105,104 87 2388,173 128-1765,164 48-712,-176-109 366,-152-90 871,3-5 1,199 71 0,-300-126-1457,142 59 656,-145-57-500,-1 0 0,0 0 0,0 1 0,-1 1 0,0 1 0,-1-1 0,0 2 0,13 16-1,-20-18-123,-11-8-1521,-15-8-4176,18 5 4422,-13-5-5733</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1:49.137"/>
    </inkml:context>
    <inkml:brush xml:id="br0">
      <inkml:brushProperty name="width" value="0.025" units="cm"/>
      <inkml:brushProperty name="height" value="0.025" units="cm"/>
    </inkml:brush>
  </inkml:definitions>
  <inkml:trace contextRef="#ctx0" brushRef="#br0">1 342 7847,'0'0'12823,"10"7"-10703,-3-2-1734,1-1 1,-1 0 0,1 0-1,0 0 1,0-1-1,0 0 1,0-1 0,1 0-1,-1 0 1,1-1 0,0 0-1,-1 0 1,1-1 0,0 0-1,-1-1 1,1 0 0,-1 0-1,1 0 1,-1-2 0,14-3-1,-14 2-317,-1 1 0,1-1 0,-1 0-1,0 0 1,0-1 0,0 0 0,0 0 0,-1-1 0,0 1-1,0-1 1,0-1 0,-1 1 0,0-1 0,0 0-1,-1 0 1,0-1 0,0 1 0,-1-1 0,0 0-1,0 0 1,-1 0 0,0 0 0,0 0 0,-1-1-1,0 1 1,0-9 0,-1 4-69,-1-1 0,0 1 0,-1 0 0,0 0 0,-1 0 0,-1 0 0,0 1 0,0 0 0,-2-1 0,-12-22 0,3 27-1327,3 1-5861,7-3-9377</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1:50.106"/>
    </inkml:context>
    <inkml:brush xml:id="br0">
      <inkml:brushProperty name="width" value="0.025" units="cm"/>
      <inkml:brushProperty name="height" value="0.025" units="cm"/>
    </inkml:brush>
  </inkml:definitions>
  <inkml:trace contextRef="#ctx0" brushRef="#br0">0 1 6983,'0'0'16223,"10"4"-14077,28 18-678,0 1-1,-1 1 1,55 50 0,-53-41-1224,2-2 0,81 48 1,-101-73-317,-21-6 36,1 0 0,-1 0 0,0 0 1,0-1-1,1 1 0,-1 0 0,0 0 0,0 0 0,0-1 0,0 1 0,1 0 1,-1 0-1,0 0 0,0-1 0,0 1 0,0 0 0,0 0 0,0-1 1,0 1-1,0 0 0,1-1 0,-1 1 0,0 0 0,0 0 0,0-1 1,0 1-1,-1 0 0,1-1 0,0 1 0,0 0 0,0 0 0,0-1 1,0 1-1,0 0 0,0 0 0,0-1 0,-1 1 0,-1-4-445,0 0 0,0 0-1,0 0 1,-1 1 0,0-1-1,1 1 1,-5-4 0,-7-4-2975,0 0 0,-24-14 0,-3 1-5768</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1:50.466"/>
    </inkml:context>
    <inkml:brush xml:id="br0">
      <inkml:brushProperty name="width" value="0.025" units="cm"/>
      <inkml:brushProperty name="height" value="0.025" units="cm"/>
    </inkml:brush>
  </inkml:definitions>
  <inkml:trace contextRef="#ctx0" brushRef="#br0">14 462 4356,'0'0'13736,"-2"10"-11788,-9 31-106,11-39-1700,0-1-1,0 0 1,0 1-1,0-1 1,0 1-1,0-1 1,0 0-1,0 1 1,1-1-1,-1 0 1,1 1-1,-1-1 1,1 0-1,-1 1 1,1-1-1,0 0 1,-1 0-1,1 0 1,0 0-1,0 1 1,0-1-1,0 0 1,0-1-1,0 1 1,0 0-1,0 0 1,0 0 0,1-1-1,-1 1 1,0 0-1,0-1 1,1 1-1,-1-1 1,0 0-1,1 1 1,-1-1-1,2 0 1,2 1 242,1 0 0,-1 0 0,0-1 0,1 0 0,-1 0 0,0 0 1,10-3-1,-11 2-305,-1-1-1,1 0 1,-1 0 0,0 0 0,0 0 0,0 0-1,0-1 1,0 1 0,0-1 0,-1 0 0,1 0-1,-1 0 1,0 0 0,0-1 0,0 1 0,0 0-1,0-1 1,1-6 0,3-7 233,-1 0 1,6-32-1,-6 15-312,-1 0 0,-2-1 0,-1 0 0,-5-43 0,3 64 0,-1 0 0,0 1 0,-1-1 0,0 0 0,-2 1 0,1-1 0,-2 1 0,1 1 0,-2-1 0,0 1 0,0 0 0,-1 0 0,-13-13 0,31 34-131,1-1 0,-1 0 0,1-1 0,1 0 0,-1-1 0,1 0 1,0-1-1,1 0 0,-1-1 0,15 3 0,-9-3-708,0-1 1,0 0 0,1-2-1,20 0 1,10-3-8873</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3:58.950"/>
    </inkml:context>
    <inkml:brush xml:id="br0">
      <inkml:brushProperty name="width" value="0.025" units="cm"/>
      <inkml:brushProperty name="height" value="0.025" units="cm"/>
    </inkml:brush>
  </inkml:definitions>
  <inkml:trace contextRef="#ctx0" brushRef="#br0">0 0 11531,'0'0'8776,"103"39"-7623,-29-39-512,13 0-321,5 0-192,1 0-96,-10 0-1057,-8-2-2338,-13-6-2050,-19-6-2146</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51.364"/>
    </inkml:context>
    <inkml:brush xml:id="br0">
      <inkml:brushProperty name="width" value="0.025" units="cm"/>
      <inkml:brushProperty name="height" value="0.025" units="cm"/>
    </inkml:brush>
  </inkml:definitions>
  <inkml:trace contextRef="#ctx0" brushRef="#br0">152 0 9513,'0'0'15273,"3"10"-13239,0 1-1724,-1 0 0,0-1 0,0 1 0,-2 0 1,1 0-1,-1 1 0,-1-1 0,0 0 0,0 0 0,-5 15 0,-51 166 911,28-103-930,3 3-1,-13 99 1,38-185-280,0 1 10,0 0-1,0 0 1,1 0 0,0 0-1,1 12 1,0-17-17,-1-1 1,0 0 0,1 0 0,-1 0-1,1 0 1,-1 0 0,1 0 0,0 0-1,-1 0 1,1 0 0,0 0 0,0 0-1,0 0 1,0 0 0,-1 0 0,1-1 0,0 1-1,0 0 1,1-1 0,-1 1 0,0-1-1,0 1 1,0-1 0,0 0 0,0 1-1,0-1 1,1 0 0,-1 0 0,0 0-1,0 0 1,1 0 0,-1 0 0,0 0-1,0 0 1,0 0 0,1 0 0,-1-1-1,2 0 1,12-4 0,1-2 0,-1 1 0,-1-2 0,1 0 0,-1-1 0,-1 0 0,24-22 0,2 2-365,44-30-3499,-30 22-3381,-20 13-1301</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52.003"/>
    </inkml:context>
    <inkml:brush xml:id="br0">
      <inkml:brushProperty name="width" value="0.025" units="cm"/>
      <inkml:brushProperty name="height" value="0.025" units="cm"/>
    </inkml:brush>
  </inkml:definitions>
  <inkml:trace contextRef="#ctx0" brushRef="#br0">103 0 8360,'0'0'16592,"0"14"-15060,-2 29-701,-2 0 1,-3 0 0,-1-1 0,-23 73-1,12-51 232,-12 88-1,77-324-1062,-36 117 0,-3-1 0,-3 1 0,-2-86 0,-4 137 0,-2 16 0,0 19 0,3-18 0,2 0 0,-1 0 0,2 0 0,-1 0 0,2 0 0,5 19 0,-7-29 0,0-1 0,0 1 0,0-1 0,0 1 0,0-1 0,1 0 0,-1 1 0,1-1 0,0 0 0,-1 0 0,1 0 0,0 0 0,0 0 0,0 0 0,1-1 0,-1 1 0,0-1 0,1 1 0,-1-1 0,0 0 0,1 0 0,0 0 0,-1 0 0,1-1 0,-1 1 0,1-1 0,0 1 0,0-1 0,-1 0 0,1 0 0,0 0 0,-1-1 0,1 1 0,0 0 0,0-1 0,-1 0 0,1 0 0,-1 0 0,3-1 0,3-1 0,-1-1 0,0 1 0,-1-1 0,1-1 0,-1 1 0,0-1 0,0 0 0,0-1 0,9-11 0,43-65 0,-13 15 0,-45 68 0,0-1 0,0 0 0,0 1 0,0-1 0,0 0 0,0 1 0,0-1 0,0 0 0,0 1 0,0-1 0,0 0 0,1 1 0,-1-1 0,0 0 0,0 0 0,0 1 0,0-1 0,0 0 0,1 0 0,-1 1 0,0-1 0,0 0 0,1 0 0,-1 1 0,0-1 0,0 0 0,1 0 0,-1 0 0,0 0 0,0 1 0,1-1 0,-1 0 0,0 0 0,1 0 0,-1 0 0,0 0 0,1 0 0,-1 0 0,0 0 0,0 0 0,1 0 0,-1 0 0,0 0 0,1 0 0,-1 0 0,0 0 0,1 0 0,-1 0 0,0 0 0,1-1 0,-1 1 0,0 0 0,0 0 0,1 0 0,-1 0 0,0-1 0,0 1 0,1 0 0,-1 0 0,0-1 0,0 1 0,0 0 0,1 0 0,-1-1 0,0 1 0,0 0 0,1 33 0,-2-26 0,-11 159 0,6-123 0,2 1 0,2-1 0,6 77 0,5-94-1831,-9-25 1461,1 0-1,0 0 1,-1 0-1,1 0 1,0 0-1,0 0 1,0-1 0,0 1-1,0 0 1,0 0-1,0-1 1,0 1-1,0 0 1,1-1 0,-1 1-1,0-1 1,3 1-1,5 0-11693</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53.106"/>
    </inkml:context>
    <inkml:brush xml:id="br0">
      <inkml:brushProperty name="width" value="0.025" units="cm"/>
      <inkml:brushProperty name="height" value="0.025" units="cm"/>
    </inkml:brush>
  </inkml:definitions>
  <inkml:trace contextRef="#ctx0" brushRef="#br0">167 0 9449,'0'0'13485,"-3"13"-12306,-49 147 1374,-22 76 393,62-185-2417,3-1-1,1 2 1,3-1-1,1 69 1,4-116-523,1 0 1,-1 0-1,1 0 1,-1 1 0,1-1-1,0 0 1,1 0 0,-1 0-1,1 0 1,0-1 0,0 1-1,0 0 1,0-1 0,1 1-1,-1-1 1,1 0 0,0 0-1,0 0 1,0 0 0,0 0-1,1-1 1,-1 1 0,1-1-1,0 0 1,-1 0 0,6 1-1,-1 0-434,1-1 0,0 0-1,-1 0 1,1-1 0,0 0 0,0 0-1,0-1 1,0-1 0,0 1 0,0-1-1,13-4 1,12-9-4371,-3-4-2547</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54.008"/>
    </inkml:context>
    <inkml:brush xml:id="br0">
      <inkml:brushProperty name="width" value="0.025" units="cm"/>
      <inkml:brushProperty name="height" value="0.025" units="cm"/>
    </inkml:brush>
  </inkml:definitions>
  <inkml:trace contextRef="#ctx0" brushRef="#br0">98 0 7015,'0'0'18908,"0"11"-17867,-5 24-288,-1 0 0,-1 0 0,-2-1 0,-15 37 0,6-19 266,-11 60 0,36-135-1019,0 1 0,13-27 0,11-27 0,12-92 0,-37 144 0,-5 35 0,0 0 0,1 0 0,0 0 0,1 0 0,0-1 0,1 1 0,0-1 0,1 0 0,0 0 0,8 11 0,-11-18 0,1-1 0,-1 0 0,1 0 0,0 0 0,0 0 0,0-1 0,0 1 0,0-1 0,0 0 0,1 0 0,-1 0 0,0 0 0,1 0 0,-1-1 0,0 1 0,1-1 0,-1 0 0,1 0 0,-1 0 0,0-1 0,1 1 0,-1-1 0,0 0 0,1 0 0,-1 0 0,0 0 0,0-1 0,0 1 0,0-1 0,0 0 0,4-3 0,6-3 0,-1 0 0,0-2 0,-1 1 0,0-2 0,17-19 0,-1-8 0,-11 17 0,-27 59 0,8-28 0,-10 23 0,1 0 0,2 1 0,1 0 0,2 1 0,-5 57 0,12-91-132,1 0 0,-1-1 0,1 1 0,-1 0 1,1-1-1,-1 1 0,1 0 0,-1-1 0,1 1 0,0-1 0,-1 1 0,1-1 1,0 1-1,-1-1 0,1 1 0,0-1 0,0 0 0,-1 1 0,1-1 0,0 0 0,0 0 1,0 0-1,0 0 0,-1 0 0,1 1 0,0-1 0,0-1 0,0 1 0,0 0 1,-1 0-1,1 0 0,0 0 0,0 0 0,0-1 0,-1 1 0,1 0 0,0-1 0,0 1 1,-1-1-1,1 1 0,0-1 0,-1 1 0,2-2 0,7-10-6845</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54.796"/>
    </inkml:context>
    <inkml:brush xml:id="br0">
      <inkml:brushProperty name="width" value="0.025" units="cm"/>
      <inkml:brushProperty name="height" value="0.025" units="cm"/>
    </inkml:brush>
  </inkml:definitions>
  <inkml:trace contextRef="#ctx0" brushRef="#br0">60 2 5605,'8'-1'19969,"-8"26"-15001,-8 21-5990,5-33 3148,-10 31-1256,5-19-833,0 0 1,2 1-1,1 0 1,-4 53-1,8-106-13725,-5 9 5435</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55.137"/>
    </inkml:context>
    <inkml:brush xml:id="br0">
      <inkml:brushProperty name="width" value="0.025" units="cm"/>
      <inkml:brushProperty name="height" value="0.025" units="cm"/>
    </inkml:brush>
  </inkml:definitions>
  <inkml:trace contextRef="#ctx0" brushRef="#br0">1 70 13036,'0'0'14798,"55"0"-13164,-26-3-641,4-3-513,2-2-384,1 0-192,-1-2-1409,4 1-2211,-5-3-2241,-1-1-3332</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55.495"/>
    </inkml:context>
    <inkml:brush xml:id="br0">
      <inkml:brushProperty name="width" value="0.025" units="cm"/>
      <inkml:brushProperty name="height" value="0.025" units="cm"/>
    </inkml:brush>
  </inkml:definitions>
  <inkml:trace contextRef="#ctx0" brushRef="#br0">252 0 19410,'0'0'2328,"-4"12"-235,-15 31 823,-36 65 0,10-35-2272,-62 77 1,92-137-1740,9-19-4475,8-31-5675,7 6 1630</inkml:trace>
  <inkml:trace contextRef="#ctx0" brushRef="#br0" timeOffset="1">187 44 15150,'0'0'14281,"5"13"-13144,1-1-925,-2 1-1,0 1 1,0-1 0,-1 0 0,-1 1 0,0 0 0,-1-1 0,-1 1 0,-1 26 0,-6 4-136,3-18-75,1 0 0,1 1 0,2 44 0,7-59-7373</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55.840"/>
    </inkml:context>
    <inkml:brush xml:id="br0">
      <inkml:brushProperty name="width" value="0.025" units="cm"/>
      <inkml:brushProperty name="height" value="0.025" units="cm"/>
    </inkml:brush>
  </inkml:definitions>
  <inkml:trace contextRef="#ctx0" brushRef="#br0">1 56 9097,'0'0'19762,"69"27"-19249,-35-28-353,0-9-96,0-3-256,-3-1-1506,1 0-2049,-7-1-1634,1 0-1762</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6:56.179"/>
    </inkml:context>
    <inkml:brush xml:id="br0">
      <inkml:brushProperty name="width" value="0.025" units="cm"/>
      <inkml:brushProperty name="height" value="0.025" units="cm"/>
    </inkml:brush>
  </inkml:definitions>
  <inkml:trace contextRef="#ctx0" brushRef="#br0">59 77 17392,'0'0'8104,"0"11"-6502,1 16-763,-2-1 0,-1 0 0,-1 0 0,-11 44 1,2-36-595,5-16 52,1-1-1,1 1 0,-4 28 0,9-45-295,0-1 0,0 0-1,0 0 1,0 0-1,0 1 1,0-1 0,0 0-1,0 0 1,0 0 0,0 1-1,0-1 1,1 0-1,-1 0 1,0 0 0,0 1-1,0-1 1,0 0 0,0 0-1,1 0 1,-1 0-1,0 1 1,0-1 0,0 0-1,0 0 1,1 0 0,-1 0-1,0 0 1,0 0 0,0 0-1,1 0 1,-1 1-1,0-1 1,0 0 0,1 0-1,-1 0 1,0 0 0,0 0-1,0 0 1,1 0-1,-1 0 1,0 0 0,0-1-1,0 1 1,1 0 0,-1 0-1,0 0 1,0 0-1,0 0 1,1 0 0,-1 0-1,0 0 1,0-1 0,0 1-1,1 0 1,-1 0 0,0 0-1,0 0 1,0 0-1,0-1 1,0 1 0,0 0-1,1 0 1,-1 0 0,0-1-1,0 1 1,0 0-1,0-1 1,12-11-37,-1-1 0,-1-1 0,0 0 1,-1 0-1,-1-1 0,0 0 0,7-20 0,-2 2-84,-2-1 1,10-52-1,-17 55 15,-12 49 39,6-7 228,0-1-1,1 1 1,-1 21-1,2-32-157,1 1 0,-1-1 0,0 1 0,1-1 0,-1 1 0,1 0 0,-1-1 0,1 0 0,0 1-1,-1-1 1,1 1 0,-1-1 0,1 0 0,0 1 0,-1-1 0,1 0 0,0 0 0,-1 1 0,1-1 0,0 0 0,-1 0 0,1 0-1,0 0 1,0 0 0,-1 0 0,1 0 0,0 0 0,-1 0 0,1 0 0,0-1 0,0 1 0,-1 0 0,2-1 0,27-7 33,-13-1-37,0-1 0,-1 0 0,-1-1 0,0-1 0,17-18 0,-17 16 0,0 1 0,1 0 0,0 1 0,22-13 0,-37 25 0,0 0 0,1 0 0,-1-1 0,1 1 0,-1 0 0,0 0 0,1 0 0,-1-1 0,1 1 0,-1 0 0,1 0 0,-1 0 0,1 0 0,-1 0 0,1 0 0,-1 0 0,1 0 0,-1 0 0,1 0 0,-1 0 0,1 0 0,-1 1 0,0-1 0,1 0 0,-1 0 0,1 0 0,-1 1 0,1-1 0,-1 0 0,0 0 0,1 1 0,-1-1 0,0 0 0,1 1 0,5 20 0,-7 36 0,0-48 0,-11 118 0,-2 93 0,14-218 0,2 21-1229,-2-23 1011,0 1 1,0-1-1,0 1 1,0 0 0,0-1-1,1 1 1,-1-1-1,0 1 1,0-1-1,1 1 1,-1-1 0,0 1-1,0-1 1,1 0-1,-1 1 1,1-1 0,-1 1-1,0-1 1,1 0-1,-1 1 1,1-1-1,-1 0 1,1 1 0,-1-1-1,1 0 1,-1 0-1,1 0 1,-1 1 0,1-1-1,-1 0 1,1 0-1,-1 0 1,1 0 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5:19.375"/>
    </inkml:context>
    <inkml:brush xml:id="br0">
      <inkml:brushProperty name="width" value="0.025" units="cm"/>
      <inkml:brushProperty name="height" value="0.025" units="cm"/>
    </inkml:brush>
  </inkml:definitions>
  <inkml:trace contextRef="#ctx0" brushRef="#br0">204 55 5477,'0'0'12172,"8"-9"-9898,1-2-1523,5-6 89,2-1 3057,-17 21-3629,0 1 0,0-1 1,-1 0-1,1 0 0,-1 0 1,0 0-1,0 0 0,0-1 1,-3 4-1,3-3 65,-34 49 403,3 2 0,1 1-1,-27 68 1,46-89-664,0 1 1,2 0-1,2 0 0,1 1 0,2 0 0,-3 69 0,8-97-46,2 0-1,-1 0 0,1 0 0,0 0 0,0 0 0,1 0 1,0 0-1,1 0 0,0 0 0,0-1 0,1 0 0,-1 1 1,10 11-1,-9-14-19,1-1 0,0 1 0,0-1 0,0 0-1,1 0 1,-1-1 0,1 1 0,0-1 0,0 0 0,0-1 0,1 0 0,-1 0 0,0 0 0,1-1 0,-1 1 0,1-2 0,9 1 0,-4 0-640,0-1 1,0 0 0,0-1 0,22-4-1,-27 3-662,0 0 0,1-1 0,-1 0-1,-1 0 1,10-5 0,23-19-12184</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3:59.324"/>
    </inkml:context>
    <inkml:brush xml:id="br0">
      <inkml:brushProperty name="width" value="0.025" units="cm"/>
      <inkml:brushProperty name="height" value="0.025" units="cm"/>
    </inkml:brush>
  </inkml:definitions>
  <inkml:trace contextRef="#ctx0" brushRef="#br0">190 40 12908,'10'-4'1602,"13"-4"-832,1 1 1,0 1-1,0 1 1,1 1-1,-1 1 0,40 1 1,-33 2-392,1 2-1,-1 1 1,0 2 0,0 0 0,31 12 0,-55-16-358,-1 2-1,0-1 1,0 1 0,0 0 0,-1 0 0,1 1 0,-1-1 0,0 1 0,0 1-1,0-1 1,7 9 0,-10-10 12,0 0 0,0 0 0,0 0 0,0 1 0,-1-1 0,0 1 0,1-1 0,-1 1 0,-1-1 0,1 1 0,0 0 0,-1-1 0,0 1 0,0 0 0,0-1 0,0 1 0,-1 0 0,1 0 0,-1-1 0,0 1 0,0-1 0,-2 5 0,-2 3 133,0 0 1,-1 0-1,0-1 1,-1 0 0,0 0-1,-13 13 1,-59 52 800,61-59-719,-414 324 1156,364-294-4212,12-15-3193</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5:20.840"/>
    </inkml:context>
    <inkml:brush xml:id="br0">
      <inkml:brushProperty name="width" value="0.025" units="cm"/>
      <inkml:brushProperty name="height" value="0.025" units="cm"/>
    </inkml:brush>
  </inkml:definitions>
  <inkml:trace contextRef="#ctx0" brushRef="#br0">56 37 14221,'0'0'14190,"2"10"-13288,0 8-636,-1 0-1,-1 0 1,0 0-1,-2 0 1,0 0 0,-1 0-1,-9 31 1,-29 109 1063,50-208-1329,30-229 0,-39 280 0,-1 9 0,1 1 0,0-1 0,1 0 0,0 0 0,4 15 0,-4-22 0,-1-1 0,1 1 0,0 0 0,0-1 0,0 1 0,0-1 0,1 1 0,-1-1 0,0 1 0,1-1 0,0 0 0,0 0 0,-1 0 0,1 0 0,1 0 0,-1 0 0,0-1 0,0 1 0,1-1 0,-1 1 0,0-1 0,1 0 0,0 0 0,-1 0 0,1 0 0,-1 0 0,1-1 0,0 1 0,0-1 0,-1 0 0,1 0 0,0 0 0,0 0 0,-1 0 0,4-1 0,2-1 0,-1 0 0,0 0 0,0-1 0,0 0 0,0 0 0,-1 0 0,1-1 0,-1 0 0,0 0 0,6-6 0,58-59 0,-4 5 0,-66 63 0,0 1 0,1-1 0,-1 1 0,0 0 0,1-1 0,-1 1 0,1-1 0,-1 1 0,1 0 0,-1-1 0,1 1 0,-1 0 0,1 0 0,-1-1 0,1 1 0,-1 0 0,1 0 0,0 0 0,-1 0 0,1 0 0,-1 0 0,1 0 0,0 0 0,-1 0 0,1 0 0,-1 0 0,1 0 0,-1 0 0,1 0 0,0 0 0,-1 1 0,1-1 0,-1 0 0,1 0 0,-1 1 0,1-1 0,-1 0 0,1 1 0,-1-1 0,1 0 0,-1 1 0,0-1 0,1 1 0,-1-1 0,0 1 0,1-1 0,-1 1 0,0-1 0,1 1 0,-1-1 0,0 1 0,0-1 0,0 1 0,0 0 0,0-1 0,1 1 0,-1-1 0,0 1 0,0 0 0,-1 0 0,2 49 0,-2-34 0,-1 17 0,-11 63 0,7-63 0,-4 66 0,11-97-2536,0-8-3715,-1-4-2547</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1:52.853"/>
    </inkml:context>
    <inkml:brush xml:id="br0">
      <inkml:brushProperty name="width" value="0.025" units="cm"/>
      <inkml:brushProperty name="height" value="0.025" units="cm"/>
    </inkml:brush>
  </inkml:definitions>
  <inkml:trace contextRef="#ctx0" brushRef="#br0">1 1 19923,'0'0'7970,"5"12"-6491,1 10-887,0 1 1,-2-1-1,0 1 1,1 37 0,-6 1-449,-3 0 0,-19 105 0,23-165-144,-1 0 0,1 0 0,0 0 0,-1 0 0,1 0 0,0 0 0,0 0 0,0 0 0,0 0 0,0 0 0,0 0 0,0 0 0,0 0 0,0 0 0,1 0 0,-1 0 0,0 0 0,1 0 0,-1 0 0,1-1 0,-1 1 0,1 0 0,-1 0 0,1 0 0,-1 0 0,1-1 0,0 1 0,1 1 0,-1-2 0,1 1 0,0-1 0,0 1 0,0-1 0,-1 0 0,1 0 0,0 0 0,0 0 0,0 0 0,0 0 0,0 0 0,-1-1 0,1 1 0,3-2 0,12-4 0,0-1 0,28-15 0,-28 12 0,4 0-271,0 1-1,0 1 1,0 1 0,1 1-1,35-5 1,-48 9-6274</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1:53.819"/>
    </inkml:context>
    <inkml:brush xml:id="br0">
      <inkml:brushProperty name="width" value="0.025" units="cm"/>
      <inkml:brushProperty name="height" value="0.025" units="cm"/>
    </inkml:brush>
  </inkml:definitions>
  <inkml:trace contextRef="#ctx0" brushRef="#br0">1 157 4452,'0'0'1762,"5"-9"2017,16-34 11,-13 23 762,0 1 4200,-7 21-5573,2 36-1420,-4 54-1370,2 100-36,3-176-353,2-24 0,2-27 0,-8 29 0,7-136 0,-7 127 0,-1 1 0,-1-1 0,0 1 0,-1-1 0,0 1 0,-1 0 0,-8-20 0,12 33 0,0 1 0,0-1 0,-1 0 0,1 1 0,0-1 0,0 1 0,-1-1 0,1 1 0,0-1 0,0 1 0,-1-1 0,1 1 0,-1-1 0,1 1 0,0 0 0,-1-1 0,1 1 0,-1-1 0,1 1 0,-1 0 0,1 0 0,-1-1 0,1 1 0,-1 0 0,0 0 0,1-1 0,-1 1 0,1 0 0,-2 0 0,-5 13 0,7-11 0,-1 0 0,1 0 0,0-1 0,0 1 0,0 0 0,0 0 0,0-1 0,0 1 0,0 0 0,1 0 0,-1-1 0,1 1 0,-1 0 0,1-1 0,0 1 0,0 0 0,-1-1 0,1 1 0,0-1 0,0 0 0,0 1 0,1-1 0,0 2 0,2-1 0,-1-1 0,1 1 0,0-1 0,-1 1 0,1-1 0,0 0 0,0-1 0,0 1 0,0-1 0,0 1 0,-1-1 0,1 0 0,0-1 0,0 1 0,0-1 0,0 0 0,0 0 0,-1 0 0,1 0 0,0 0 0,-1-1 0,1 0 0,-1 0 0,1 0 0,-1 0 0,0 0 0,0-1 0,0 1 0,2-4 0,8-7 0,-2-1 0,0 0 0,-1 0 0,16-30 0,-23 40 0,3 95 0,-6-72 0,0 0 0,1 0 0,1 0 0,1 0 0,0 0 0,2 0 0,0-1 0,1 1 0,1-1 0,17 33 0,-24-51-1,6 10-1609,-3-4-2352</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1:54.407"/>
    </inkml:context>
    <inkml:brush xml:id="br0">
      <inkml:brushProperty name="width" value="0.025" units="cm"/>
      <inkml:brushProperty name="height" value="0.025" units="cm"/>
    </inkml:brush>
  </inkml:definitions>
  <inkml:trace contextRef="#ctx0" brushRef="#br0">24 92 5029,'0'0'1244,"1"-9"4783,0-4-6041,5-28 6621,-2 13 1843,-9 61-5717,-7 42-2263,6-47-193,1-1 1,1 1 0,2-1-1,0 1 1,2 0 0,2 0-1,5 37 1,-5-59-374,0 0 0,0 0 1,0 0-1,1 0 0,0 0 0,0-1 0,0 0 1,1 1-1,0-1 0,0-1 0,0 1 0,0 0 1,1-1-1,0 0 0,0 0 0,0 0 0,7 3 1,-3-3-590,1 1 0,-1-2 0,1 1 0,0-1 0,0-1 0,0 0 0,0 0 0,1-1 0,17 0 1,14-2-12620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1:56.473"/>
    </inkml:context>
    <inkml:brush xml:id="br0">
      <inkml:brushProperty name="width" value="0.025" units="cm"/>
      <inkml:brushProperty name="height" value="0.025" units="cm"/>
    </inkml:brush>
  </inkml:definitions>
  <inkml:trace contextRef="#ctx0" brushRef="#br0">77 31 7399,'0'0'18167,"-5"12"-17436,-8 17-315,-1 1 493,2 0 0,1 0 0,-10 45 0,21-75-983,0 0 0,0 0 1,0 0-1,0 0 0,0 0 1,0 0-1,0 0 0,0 0 0,0 0 1,0 0-1,0 0 0,1 0 1,-1 0-1,0 0 0,0 0 1,0 0-1,0 0 0,0 0 1,0 0-1,0 0 0,0 0 1,0 0-1,0 0 0,0 0 0,0 0 1,1 0-1,-1 0 0,0 0 1,0 0-1,0 0 0,0 0 1,0 0-1,0 0 0,0 0 1,0 0-1,0 0 0,0 0 0,0 0 1,0 0-1,0 0 0,0 1 1,0-1-1,0 0 0,1 0 1,7-14-2100,8-23-1275,-10 3-1967,4-69-1,-7 53 9137,0 64 3196,9 22-5212,-2-8-1092,-6-17-560,0 1 1,1 0-1,0-1 0,0 0 1,2-1-1,-1 1 1,1-1-1,1 0 0,0-1 1,0 1-1,1-2 1,0 1-1,0-1 0,1-1 1,18 11-1,-17-9-1343</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1:56.832"/>
    </inkml:context>
    <inkml:brush xml:id="br0">
      <inkml:brushProperty name="width" value="0.025" units="cm"/>
      <inkml:brushProperty name="height" value="0.025" units="cm"/>
    </inkml:brush>
  </inkml:definitions>
  <inkml:trace contextRef="#ctx0" brushRef="#br0">0 104 11691,'0'0'15951,"60"-27"-15118,-30 14-545,4-1-256,-1 4-576,-5 1-2627,-5-4-3460,-2-4-8711</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1:57.330"/>
    </inkml:context>
    <inkml:brush xml:id="br0">
      <inkml:brushProperty name="width" value="0.025" units="cm"/>
      <inkml:brushProperty name="height" value="0.025" units="cm"/>
    </inkml:brush>
  </inkml:definitions>
  <inkml:trace contextRef="#ctx0" brushRef="#br0">1 0 4292,'0'0'-64</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1:57.797"/>
    </inkml:context>
    <inkml:brush xml:id="br0">
      <inkml:brushProperty name="width" value="0.025" units="cm"/>
      <inkml:brushProperty name="height" value="0.025" units="cm"/>
    </inkml:brush>
  </inkml:definitions>
  <inkml:trace contextRef="#ctx0" brushRef="#br0">13 179 3395,'0'0'6908,"-2"-8"-3321,-6-25-795,6 25-266,2 21 287,4 11-1718,1 1 1,13 38-1,1 8-36,-17-63-802,-2-4-99,0 0 0,1 0-1,0 0 1,0-1 0,0 1-1,0 0 1,0 0 0,1 0-1,0-1 1,3 6-1,-3-45 2876,-3 5-2516,-6-49 0,6 69-490,-1 0 0,-1 0 0,0 0-1,-1 1 1,0-1 0,0 1 0,-12-18 0,16 27-30,0 1 1,0 0-1,0 0 1,0 0-1,0 0 1,0 0-1,0-1 1,0 1-1,0 0 1,-1 0-1,1 0 1,0 0-1,0 0 1,0 0-1,0 0 1,0-1-1,-1 1 1,1 0-1,0 0 0,0 0 1,0 0-1,0 0 1,0 0-1,-1 0 1,1 0-1,0 0 1,0 0-1,0 0 1,0 0-1,-1 0 1,1 0-1,0 0 1,0 0-1,0 0 1,0 0-1,-1 0 1,1 0-1,0 0 1,0 0-1,0 0 1,0 0-1,0 1 0,-1-1 1,1 0-1,0 0 1,0 0-1,0 0 1,0 0-1,0 0 1,0 0-1,-1 1 1,1-1-1,0 0 1,0 0-1,0 0 1,0 0-1,0 1 1,0-1-1,-4 17-60,3-14 63,1-1-1,0 0 1,0 1 0,0-1-1,0 0 1,0 0-1,1 1 1,-1-1-1,1 0 1,-1 0 0,1 0-1,0 0 1,0 0-1,0 1 1,0-1-1,3 3 1,-3-4 3,0 0-1,1 0 1,-1 0-1,0 0 1,1 0-1,-1 0 1,1-1-1,0 1 1,-1-1 0,1 1-1,-1-1 1,1 1-1,0-1 1,-1 0-1,1 0 1,0 0-1,0 0 1,-1 0 0,1 0-1,0 0 1,-1-1-1,4 0 1,-2-1 8,1 1-1,-1-1 1,0 0 0,0 0 0,0 0 0,0-1-1,0 1 1,-1-1 0,1 0 0,2-3 0,3-5 22,0-1 1,0-1 0,-1 0 0,6-16 0,-6 8-34,0 1 0,4-30 0,1 100 0,-9-13 0,-3-24 0,1 1 0,0 0 0,1 0 0,1 0 0,0-1 0,9 23 0,3-22-2209,-13-13 1602,0 0-1,0-1 1,0 1 0,1 0-1,-1-1 1,0 0-1,0 1 1,0-1 0,1 0-1,-1 0 1,0 0 0,0 0-1,1-1 1,-1 1 0,0-1-1,0 1 1,0-1 0,0 0-1,0 0 1,4-2 0,5-8-9061</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1:58.138"/>
    </inkml:context>
    <inkml:brush xml:id="br0">
      <inkml:brushProperty name="width" value="0.025" units="cm"/>
      <inkml:brushProperty name="height" value="0.025" units="cm"/>
    </inkml:brush>
  </inkml:definitions>
  <inkml:trace contextRef="#ctx0" brushRef="#br0">65 1 18770,'0'0'5797,"0"51"-5316,1-24 63,7 2-191,6-1-225,-1-4-64,0-2-288,-1-5-833,-1-4-513,-6-6-416,-5-3-672</inkml:trace>
  <inkml:trace contextRef="#ctx0" brushRef="#br0" timeOffset="1">1 97 9993,'0'0'15920,"40"-17"-15856,-13 11-225,1-2-1632,-1-2-2115,-6 1-2050,-1-4-4291</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1:58.667"/>
    </inkml:context>
    <inkml:brush xml:id="br0">
      <inkml:brushProperty name="width" value="0.025" units="cm"/>
      <inkml:brushProperty name="height" value="0.025" units="cm"/>
    </inkml:brush>
  </inkml:definitions>
  <inkml:trace contextRef="#ctx0" brushRef="#br0">19 69 12620,'0'0'6486,"0"9"-5381,0 92 1075,-1-47-175,2 0 0,14 98 0,-9-140-746,0-22 74,2-23-167,-6 6-1099,-1 0 0,-1 0 0,-1 0 0,-1 0 0,-2 0 0,-1 0 0,0 1 0,-13-34 0,18 60-68,0-1 0,-1 0-1,1 0 1,0 0 0,0 0 0,0 0 0,-1 1-1,1-1 1,0 0 0,-1 0 0,1 1-1,-1-1 1,1 0 0,-1 0 0,1 1 0,-1-1-1,0 1 1,1-1 0,-1 0 0,0 1 0,1-1-1,-1 1 1,0-1 0,0 1 0,1 0 0,-3-1-1,-3 21-70,7 38-42,-1-57 117,0 1-1,0-1 0,0 0 1,1 0-1,-1 1 1,1-1-1,-1 0 0,0 0 1,1 0-1,0 0 1,-1 1-1,1-1 0,0 0 1,0 0-1,-1 0 0,1-1 1,0 1-1,0 0 1,0 0-1,0 0 0,0-1 1,0 1-1,0 0 1,0-1-1,1 1 0,-1-1 1,0 1-1,0-1 1,0 0-1,1 1 0,-1-1 1,0 0-1,0 0 1,1 0-1,-1 0 0,0 0 1,0 0-1,1 0 1,-1-1-1,0 1 0,0 0 1,1-1-1,0 0 1,2-1 6,0 0 0,0 0 1,-1 0-1,1 0 1,-1-1-1,1 1 1,-1-1-1,0 0 1,0 0-1,-1 0 1,6-7-1,-1-5-9,0 0 0,0-1 0,-2 0 0,5-19 0,13-34 0,-12 54 0,-6 24 0,-1 33 0,-4-37 0,0 51 5,3 48 0,-3-95-12,2 0 1,-1 0 0,1 0-1,1 0 1,-1 0-1,2-1 1,-1 1-1,9 13 1,-11-20-234,1 0 0,-1 0 0,1 0 0,0 0-1,0-1 1,0 1 0,0-1 0,0 1 0,1-1 0,-1 0 0,3 2 0,-4-3-246,0 0 0,0 1 0,0-1 0,0 0 0,0 0 1,0 0-1,0 1 0,-1-1 0,1 0 0,0 0 0,0-1 0,0 1 1,0 0-1,0 0 0,0 0 0,0-1 0,-1 1 0,1 0 0,0-1 1,0 1-1,0 0 0,1-2 0,6-10-10522</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7:53.630"/>
    </inkml:context>
    <inkml:brush xml:id="br0">
      <inkml:brushProperty name="width" value="0.025" units="cm"/>
      <inkml:brushProperty name="height" value="0.025" units="cm"/>
    </inkml:brush>
  </inkml:definitions>
  <inkml:trace contextRef="#ctx0" brushRef="#br0">4238 486 10090,'-7'-11'1948,"-9"-12"-1939,-1 2 0,-1 0 0,-1 1 0,-1 1 0,-42-32-1,6 17 80,-2 3-1,-1 3 0,-1 2 0,-2 3 0,0 2 0,-1 4 0,-108-17 0,1 14 606,-294 2-1,307 23-32,0 7-1,2 6 1,-208 53-1,158-16 241,-387 161-1,438-146-572,-219 135 0,294-154 0,2 4 0,2 4 1,3 2-1,-81 91 0,125-121-271,2 3 0,1 0 1,1 1-1,2 1 0,2 2 1,2 0-1,1 0 0,-17 59 0,26-69-30,2 0 0,1 1 0,1 0 0,1 0 0,1 1 0,2-1 0,1 0 0,2 0 0,0 0 0,2 0 0,1 0 0,2-1 0,10 28 0,2-12-1,2 0 1,2-1-1,1-1 1,3-2-1,1 0 1,2-2-1,60 58 1,-37-48-8,1-1 0,3-3 0,1-3 0,104 55 0,-87-60 12,1-3 1,1-3 0,2-4 0,1-3 0,133 20 0,-107-31 42,0-4-1,1-5 1,200-20-1,-154-4 182,-2-8-1,168-53 0,273-140 1341,-395 133-1249,275-169-1,-399 210-319,-2-3-1,-2-3 0,-3-3 0,-2-3 1,-3-3-1,82-107 0,-113 126 8,-3-1 0,-1 0 1,-3-3-1,-1 0 0,-3-1 0,-2 0 0,17-76 0,-28 95 19,-2 0 0,-1 0 0,-1 0 1,-2 0-1,0-1 0,-3 1 0,0 0 1,-2 0-1,-1 0 0,-2 0 0,-1 1 1,-1 0-1,-1 1 0,-20-39 0,9 32-37,-3 1 0,0 1 1,-2 2-1,-2 0 0,0 2 0,-2 1 0,-1 1 0,-1 2 0,-2 1 0,0 1 0,-44-20 0,-1 4-154,-2 4-1,0 4 1,-3 3-1,-105-21 0,47 22-927,-203-13-1,-153 25-3023,117 14-676</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1:59.275"/>
    </inkml:context>
    <inkml:brush xml:id="br0">
      <inkml:brushProperty name="width" value="0.025" units="cm"/>
      <inkml:brushProperty name="height" value="0.025" units="cm"/>
    </inkml:brush>
  </inkml:definitions>
  <inkml:trace contextRef="#ctx0" brushRef="#br0">0 0 14286,'0'0'15855,"57"77"-15631,-37-47-160,-1-2-32,1-5-737,-2-5-1761,-3-9-1570,-5-9-1249,-1 0-3331</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1:59.838"/>
    </inkml:context>
    <inkml:brush xml:id="br0">
      <inkml:brushProperty name="width" value="0.025" units="cm"/>
      <inkml:brushProperty name="height" value="0.025" units="cm"/>
    </inkml:brush>
  </inkml:definitions>
  <inkml:trace contextRef="#ctx0" brushRef="#br0">7 107 13677,'0'0'4804,"-1"-9"-2508,0 6-2589,-4-29 3581,6 27-1209,5 22-1484,34 131 1364,-28-91-1284,4 0 0,2-1 0,2-1 0,30 58-1,-50-113-671,0 1 0,0-1-1,0 0 1,0 0 0,0 1-1,0-1 1,0 0 0,0 0-1,0 0 1,0 1-1,0-1 1,0 0 0,0 0-1,0 0 1,0 1 0,1-1-1,-1 0 1,0 0 0,0 0-1,0 1 1,0-1-1,0 0 1,0 0 0,1 0-1,-1 0 1,0 1 0,0-1-1,0 0 1,1 0 0,-1 0-1,0 0 1,0 0-1,0 0 1,1 0 0,-1 0-1,0 0 1,0 0 0,0 0-1,1 1 1,-1-1 0,0 0-1,0 0 1,0 0-1,1-1 1,-1 1 0,0 0-1,0 0 1,1 0 0,-1 0-1,0 0 1,0 0 0,0 0-1,0 0 1,1 0 0,-1 0-1,0-1 1,0 1-1,0 0 1,1 0 0,-1 0-1,0 0 1,0 0 0,0-1-1,0 1 1,0 0 0,1 0-1,2-25 335,-5-35 137,-27-107-474,17 114 0,2-1 0,-4-97 0,14 149 0,0 0 0,0 0 0,1-1 0,-1 1 0,1 0 0,-1 0 0,1 0 0,0 0 0,0-1 0,0 1 0,0 1 0,0-1 0,0 0 0,1 0 0,-1 0 0,1 0 0,-1 1 0,1-1 0,0 1 0,-1-1 0,1 1 0,0 0 0,0 0 0,0 0 0,0 0 0,0 0 0,0 0 0,0 0 0,0 1 0,1-1 0,3 0 0,3 0 0,0-1 0,0 2 0,1 0 0,-1 0 0,0 0 0,14 3 0,-21-3 0,0 0 0,-1 1 0,1-1 0,-1 0 0,1 0 0,-1 1 0,1-1 0,-1 1 0,0-1 0,1 1 0,-1 0 0,0 0 0,1-1 0,-1 1 0,0 0 0,0 0 0,0 0 0,1 0 0,-1 1 0,0-1 0,0 0 0,-1 0 0,1 1 0,0-1 0,0 0 0,-1 1 0,1-1 0,-1 0 0,1 1 0,-1-1 0,1 1 0,-1-1 0,0 1 0,0-1 0,0 1 0,0 0 0,0-1 0,0 1 0,0-1 0,-1 1 0,1-1 0,0 1 0,-1-1 0,1 1 0,-1-1 0,-1 2 0,-1 5 0,0-2 0,-1 1 0,0 0 0,-1-1 0,1 0 0,-1 0 0,-10 10 0,6-8 0,2-1 0,0 0 0,-1-1 0,0 1 0,0-1 0,0-1 0,-1 0 0,1 0 0,-1 0 0,-1-1 0,-13 4 0,23-8-12,-1 0 0,1 0 1,0 0-1,0 1 0,-1-1 0,1 0 0,0 0 1,-1 0-1,1 0 0,0 0 0,0 0 1,-1 0-1,1 0 0,0 0 0,-1 0 0,1 0 1,0 0-1,0 0 0,-1 0 0,1 0 0,0 0 1,-1 0-1,1 0 0,0-1 0,0 1 0,-1 0 1,1 0-1,0 0 0,0 0 0,-1-1 0,1 1 1,0 0-1,0 0 0,0 0 0,-1-1 1,1 1-1,0 0 0,0 0 0,0-1 0,0 1 1,0 0-1,-1-1 0,1 1 0,0 0 0,0 0 1,0-1-1,0 1 0,0 0 0,0-1 0,0 1 1,0 0-1,0-1 0,0 1 0,0 0 1,0 0-1,0-1 0,0 1 0,1 0 0,-1-1 1,0 1-1,0 0 0,0 0 0,0-1 0,1 1 1,8-15-2587,30-15-11025,-10 14-716</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00.197"/>
    </inkml:context>
    <inkml:brush xml:id="br0">
      <inkml:brushProperty name="width" value="0.025" units="cm"/>
      <inkml:brushProperty name="height" value="0.025" units="cm"/>
    </inkml:brush>
  </inkml:definitions>
  <inkml:trace contextRef="#ctx0" brushRef="#br0">0 264 12556,'0'0'16869,"6"-9"-14835,7-18-1870,-2 0-1,0-1 1,-2 0-1,-1 0 1,-1-1-1,-1 0 1,1-29-1,-7 58-163,7 101-458,-6-93 298,0-1 0,1 0 0,-1 0-1,2 0 1,-1 0 0,0-1 0,1 1-1,1-1 1,-1 1 0,1-1-1,0 0 1,5 5 0,1-4-4313,-2-8-1693,-1-7-1570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00.541"/>
    </inkml:context>
    <inkml:brush xml:id="br0">
      <inkml:brushProperty name="width" value="0.025" units="cm"/>
      <inkml:brushProperty name="height" value="0.025" units="cm"/>
    </inkml:brush>
  </inkml:definitions>
  <inkml:trace contextRef="#ctx0" brushRef="#br0">0 0 15663,'0'0'10954,"70"23"-9000,-39-5-545,1 8-512,-3 6-609,-4 9-191,-10 8 31,-8 12-32,-7 9 0,-3 11 32,-15 5-128,-4-3-1698,-2-10-3042,0-18-6471</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08.826"/>
    </inkml:context>
    <inkml:brush xml:id="br0">
      <inkml:brushProperty name="width" value="0.025" units="cm"/>
      <inkml:brushProperty name="height" value="0.025" units="cm"/>
    </inkml:brush>
  </inkml:definitions>
  <inkml:trace contextRef="#ctx0" brushRef="#br0">0 0 5765,'0'0'23575,"7"54"-23383,-2-27-128,3-1-32,-1-6-32,1-4 32,0-8-480,-1-6-673,-1-2-1602,-2-4-1761,-1-9-4228</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09.463"/>
    </inkml:context>
    <inkml:brush xml:id="br0">
      <inkml:brushProperty name="width" value="0.025" units="cm"/>
      <inkml:brushProperty name="height" value="0.025" units="cm"/>
    </inkml:brush>
  </inkml:definitions>
  <inkml:trace contextRef="#ctx0" brushRef="#br0">0 16 8680,'0'0'13149,"3"12"-11345,88 322 4047,-76-285-4735,-8-26 325,-14-60-715,-17-58-726,12 57 0,3 0 0,1-1 0,1 0 0,-1-67 0,8 105 0,0-1 0,1 0 0,-1 0 0,1 0 0,-1 1 0,1-1 0,0 0 0,-1 1 0,1-1 0,0 1 0,0-1 0,0 1 0,1-1 0,-1 1 0,0-1 0,0 1 0,1 0 0,-1 0 0,1 0 0,-1 0 0,1 0 0,-1 0 0,1 0 0,0 0 0,-1 1 0,1-1 0,0 1 0,0-1 0,2 0 0,2 0 0,1 0 0,-1 0 0,0 1 0,1 0 0,-1 0 0,0 0 0,10 2 0,-14-1 0,0 0 0,0 0 0,-1 1 0,1-1 0,0 0 0,-1 1 0,1-1 0,-1 1 0,1-1 0,-1 1 0,0 0 0,0 0 0,0 0 0,0-1 0,0 1 0,0 0 0,0 0 0,-1 0 0,1 0 0,-1 0 0,1 1 0,-1-1 0,0 0 0,0 0 0,0 0 0,0 0 0,0 3 0,0 2 0,0 0 0,0 0 0,-1-1 0,0 1 0,0 0 0,-1 0 0,-3 9 0,3-11 0,0-1 0,0 0 0,-1 0 0,1 0 0,-1 0 0,0-1 0,0 1 0,0-1 0,-1 0 0,1 0 0,-1 0 0,0 0 0,0 0 0,0-1 0,0 0 0,0 0 0,0 0 0,-8 2 0,11-4-33,1 0 0,0 0 0,0 0 0,0 0 0,-1 0 0,1 0 0,0-1 0,0 1 0,0 0 0,0 0 0,0 0 0,-1 0 0,1-1 0,0 1 0,0 0 0,0 0 0,0 0 0,0-1 0,0 1 0,0 0 0,0 0 0,0 0 0,0-1 0,0 1 0,0 0 0,-1 0 0,2 0-1,-1-1 1,0 1 0,0 0 0,0 0 0,0 0 0,0-1 0,0 1 0,0 0 0,0 0 0,0 0 0,0-1 0,0 1 0,0 0 0,0 0 0,1 0 0,-1 0 0,0-1 0,0 1 0,0 0 0,0 0 0,1 0 0,-1 0 0,0 0 0,0-1 0,0 1 0,1 0 0,7-10-4152,22-10-9311,-11 12 1090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09.807"/>
    </inkml:context>
    <inkml:brush xml:id="br0">
      <inkml:brushProperty name="width" value="0.025" units="cm"/>
      <inkml:brushProperty name="height" value="0.025" units="cm"/>
    </inkml:brush>
  </inkml:definitions>
  <inkml:trace contextRef="#ctx0" brushRef="#br0">64 60 7719,'0'0'22624,"-9"5"-22298,8-4-300,-36 28 163,35-28-156,1 1 0,0-1-1,-1 0 1,1 1 0,0-1 0,0 1-1,0-1 1,0 1 0,0 0-1,0-1 1,1 1 0,-1 0-1,0 0 1,1-1 0,0 1-1,-1 0 1,1 0 0,0 0-1,0 0 1,0 0 0,0 0-1,0-1 1,0 1 0,1 0-1,-1 0 1,1 0 0,-1 0-1,1-1 1,1 4 0,-1-4-18,0 0 0,1 0 0,-1 0 0,0 0 0,0 0 0,1 0 0,-1 0 0,0-1 0,1 1 0,-1-1 0,1 1 0,-1-1 0,0 1 0,1-1 0,-1 0 0,1 0 0,-1 0 0,1 0 0,0 0 0,-1 0 0,1 0 0,-1 0 0,1-1 0,-1 1 0,0 0 0,1-1 0,-1 1 0,1-1 0,1-1 0,2 0 25,0 0 1,0-1-1,-1 1 1,1-1-1,-1 0 1,0 0-1,6-6 1,-6 4-33,1-1 1,-1 0 0,0 0-1,0 0 1,-1 0-1,0 0 1,0-1-1,-1 1 1,0-1-1,0 0 1,0 0-1,-1 0 1,0 0-1,0-13 1,0 19-9,-1 0 0,0 1 0,0-1 0,-1 0 0,1 0 0,0 1 0,0-1 0,0 0 0,0 1 0,-1-1 0,1 0 0,0 1 0,0-1 0,-1 0 0,1 1 0,-1-1 0,1 1 0,-1-1 0,1 1 0,-1-1 0,1 1 0,-1-1 0,1 1 0,-1-1 0,1 1 0,-1 0 0,0-1 0,1 1 0,-1 0 0,0-1 0,1 1 0,-1 0 0,0 0 0,1 0 0,-1 0 0,0 0 0,1 0 0,-1 0 0,0 0 0,0 0 0,1 0 0,-1 0 0,0 0 0,1 0 0,-1 0 0,0 1 0,-1 0 0,-1 0 0,0 0 0,-1 0 0,1 0 0,0 1 0,0-1 0,0 1 0,0 0 0,-4 3 0,4-2-21,0 0 1,1 0-1,-1 0 0,1 0 1,-1 0-1,1 0 1,0 1-1,0-1 0,0 1 1,1-1-1,-1 1 0,1 0 1,0-1-1,-1 6 0,11-12-7169,5-13-524</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10.180"/>
    </inkml:context>
    <inkml:brush xml:id="br0">
      <inkml:brushProperty name="width" value="0.025" units="cm"/>
      <inkml:brushProperty name="height" value="0.025" units="cm"/>
    </inkml:brush>
  </inkml:definitions>
  <inkml:trace contextRef="#ctx0" brushRef="#br0">1 0 6534,'0'0'21573,"10"5"-20169,-1-1-1289,0 0 1,0 0 0,-1 1-1,0 0 1,0 1 0,0-1-1,-1 1 1,0 1 0,0 0-1,-1 0 1,1 0 0,-1 0-1,-1 1 1,0 0 0,0 1-1,0-1 1,4 12 0,-6-3-118,0 0 1,0 0 0,-2 0 0,0 0-1,-1 1 1,-1-1 0,0 0 0,-2 0 0,-8 33-1,7-35-1216,-1 0 0,-1 0 0,-9 18 0,-4-3-5952</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10.882"/>
    </inkml:context>
    <inkml:brush xml:id="br0">
      <inkml:brushProperty name="width" value="0.025" units="cm"/>
      <inkml:brushProperty name="height" value="0.025" units="cm"/>
    </inkml:brush>
  </inkml:definitions>
  <inkml:trace contextRef="#ctx0" brushRef="#br0">9 0 9129,'0'0'19506,"2"66"-18449,-4-35-320,-1 2-513,0 3-160,1-5-192,2-5-993,0-8-1762,0-12-1441,6-6-1954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11.380"/>
    </inkml:context>
    <inkml:brush xml:id="br0">
      <inkml:brushProperty name="width" value="0.025" units="cm"/>
      <inkml:brushProperty name="height" value="0.025" units="cm"/>
    </inkml:brush>
  </inkml:definitions>
  <inkml:trace contextRef="#ctx0" brushRef="#br0">27 9 9865,'0'9'8729,"-5"130"-1570,-4 9-4235,-4 125 323,19-358-2995,3 2 1,36-150-1,-40 209-219,-1 4-131,13-49-145,-15 64 230,-1 1 0,1-1 0,0 1 0,0-1 0,0 1 0,1 0 0,-1 0 0,1 0 0,0 0 0,0 0 0,5-3 0,-7 6 1,0 0 1,1 0-1,-1 0 0,1 0 0,-1 0 0,1 1 1,-1-1-1,1 0 0,0 1 0,-1-1 0,1 1 1,0 0-1,-1-1 0,1 1 0,0 0 1,0 0-1,-1 0 0,1 0 0,0 1 0,-1-1 1,1 0-1,0 1 0,-1-1 0,1 1 0,0 0 1,-1-1-1,1 1 0,-1 0 0,1 0 0,-1 0 1,1 0-1,-1 0 0,0 0 0,0 0 1,0 1-1,1-1 0,-1 0 0,0 1 0,0-1 1,-1 1-1,1-1 0,0 1 0,0-1 0,0 4 1,3 2 1,-1 1 0,0 0 0,0 0 1,-1 0-1,0 1 0,-1-1 0,2 15 1,-4-17 56,0 0 1,0 0-1,0 0 1,0 0 0,-1 0-1,0 0 1,-1 0-1,1-1 1,-1 1-1,0-1 1,0 0 0,-1 0-1,0 0 1,0 0-1,0 0 1,0-1 0,-9 7-1,6-5-36,1-1 0,-1-1 0,0 0 0,0 0 0,0 0-1,0-1 1,-1 1 0,0-2 0,1 1 0,-1-1 0,0-1 0,0 1 0,-11-1 0,19 0-107,-1-1 0,1 0 1,0 0-1,0 0 1,0 0-1,0 0 1,0 0-1,-1 0 1,1 0-1,0 0 0,0 0 1,0 0-1,0 0 1,-1 0-1,1 0 1,0 0-1,0-1 1,0 1-1,0 0 0,0 0 1,-1 0-1,1 0 1,0 0-1,0 0 1,0 0-1,0 0 1,0 0-1,0-1 0,-1 1 1,1 0-1,0 0 1,0 0-1,0 0 1,0 0-1,0-1 1,0 1-1,0 0 1,0 0-1,0 0 0,0 0 1,0 0-1,0-1 1,0 1-1,0 0 1,0 0-1,0 0 1,0 0-1,0-1 0,0 1 1,0 0-1,0 0 1,0 0-1,8-11-3964,13-8-4635,4 4-4758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8:12.102"/>
    </inkml:context>
    <inkml:brush xml:id="br0">
      <inkml:brushProperty name="width" value="0.025" units="cm"/>
      <inkml:brushProperty name="height" value="0.025" units="cm"/>
    </inkml:brush>
  </inkml:definitions>
  <inkml:trace contextRef="#ctx0" brushRef="#br0">486 17 15727,'0'0'5856,"-9"-3"-4463,-7-1-983,-1 1 0,1 0 0,-1 1-1,0 1 1,0 1 0,1 0-1,-1 1 1,0 1 0,1 0-1,-1 2 1,1-1 0,-31 13 0,30-10-259,0 1 0,1 1 0,-1 1 1,2 0-1,-1 1 0,1 0 0,1 2 0,0-1 1,1 2-1,0 0 0,1 0 0,-15 21 1,24-30-128,0 1 0,0 0 1,1 0-1,0 0 1,-1 0-1,2 0 0,-1 0 1,0 1-1,1-1 1,0 1-1,1-1 0,-1 11 1,1-13-8,1 0 1,-1 0-1,1-1 1,0 1 0,0 0-1,0 0 1,1-1-1,-1 1 1,1-1-1,-1 1 1,1-1 0,0 1-1,0-1 1,0 0-1,0 0 1,0 0 0,0 0-1,1 0 1,-1-1-1,1 1 1,-1-1-1,1 1 1,0-1 0,-1 0-1,4 1 1,18 6 82,0-1 0,0-2-1,1 0 1,48 3 0,104-7-3724,-142-2 1731,60-2-4882</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11.707"/>
    </inkml:context>
    <inkml:brush xml:id="br0">
      <inkml:brushProperty name="width" value="0.025" units="cm"/>
      <inkml:brushProperty name="height" value="0.025" units="cm"/>
    </inkml:brush>
  </inkml:definitions>
  <inkml:trace contextRef="#ctx0" brushRef="#br0">104 1 6022,'0'0'19832,"-5"9"-18209,-22 30-135,-20 29 1019,43-63-2377,1 1-1,0 0 1,1-1-1,-1 1 1,1 0-1,0 1 1,0-1-1,1 0 1,-2 10-1,4-15-129,-1 0 0,1 0 0,-1-1 0,1 1 0,0 0 0,-1 0 0,1-1 0,0 1 0,-1-1 0,1 1 0,0 0 0,0-1 0,0 0 0,-1 1 0,1-1 0,0 1 0,0-1 0,0 0 0,0 0 0,0 1 0,0-1 0,0 0 0,-1 0 0,1 0 0,0 0 0,0 0 0,0 0 0,0 0 0,0 0 0,0-1 0,0 1 0,0 0 0,0-1 0,-1 1 0,1 0 0,2-2 0,35-12 0,-33 10 0,0-1 0,0 1 0,0-1 0,-1 0 0,1 0 0,-1 0 0,-1-1 0,1 0 0,-1 1 0,0-1 0,0 0 0,0-1 0,-1 1 0,0 0 0,-1-1 0,1 1 0,-1-1 0,0 0 0,-1-6 0,0 12-3,0 1-1,0-1 1,0 1 0,-1-1 0,1 1-1,0 0 1,0-1 0,-1 1-1,1-1 1,0 1 0,-1 0-1,1-1 1,0 1 0,-1 0 0,1 0-1,-1-1 1,1 1 0,-1 0-1,1 0 1,-1-1 0,1 1 0,-1 0-1,1 0 1,0 0 0,-1 0-1,1 0 1,-1 0 0,1 0 0,-1 0-1,0 0 1,1 0 0,-1 0-1,1 0 1,0 0 0,-1 0-1,1 0 1,-1 1 0,1-1 0,-1 0-1,1 0 1,-1 0 0,1 1-1,-1-1 1,1 0 0,0 1 0,-1-1-1,-22 16-1208,20-9-1565,2-3-3553</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12.062"/>
    </inkml:context>
    <inkml:brush xml:id="br0">
      <inkml:brushProperty name="width" value="0.025" units="cm"/>
      <inkml:brushProperty name="height" value="0.025" units="cm"/>
    </inkml:brush>
  </inkml:definitions>
  <inkml:trace contextRef="#ctx0" brushRef="#br0">180 0 11371,'0'0'18006,"11"9"-17109,-6-5-822,2 1 53,-1 0 0,0 0 0,0 1 0,0 0 0,0 0 0,-1 0 1,0 1-1,0 0 0,-1-1 0,0 2 0,0-1 0,-1 0 0,0 1 0,3 8 1,-4 3-61,-1 0 1,0 1-1,-1-1 1,-1 0-1,-1 0 1,-1 0-1,-1 0 1,0 0-1,-1-1 1,-1 0-1,-1 0 1,-18 34 0,6-17-657,-40 57 1,-29 16-4692,35-51-3140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55.877"/>
    </inkml:context>
    <inkml:brush xml:id="br0">
      <inkml:brushProperty name="width" value="0.025" units="cm"/>
      <inkml:brushProperty name="height" value="0.025" units="cm"/>
    </inkml:brush>
  </inkml:definitions>
  <inkml:trace contextRef="#ctx0" brushRef="#br0">0 1 5221,'0'0'6059,"0"10"-4447,2 19-1121,0 1 0,2-1 1,1-1-1,1 1 0,12 32 0,-11-38-619,0 1 0,-2 0-1,-1 0 1,-1 0 0,-1 1 0,-1-1 0,-3 31-1,4 47-473,1-27-2681,-3-41-1271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56.235"/>
    </inkml:context>
    <inkml:brush xml:id="br0">
      <inkml:brushProperty name="width" value="0.025" units="cm"/>
      <inkml:brushProperty name="height" value="0.025" units="cm"/>
    </inkml:brush>
  </inkml:definitions>
  <inkml:trace contextRef="#ctx0" brushRef="#br0">22 0 4933,'0'0'1537,"-12"94"-480,6-40-480,3 1-417,2 3-128,1 0-64,0-2-288,0-3-481,0-3-160,5-5 64,-2-1-1762</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56.577"/>
    </inkml:context>
    <inkml:brush xml:id="br0">
      <inkml:brushProperty name="width" value="0.025" units="cm"/>
      <inkml:brushProperty name="height" value="0.025" units="cm"/>
    </inkml:brush>
  </inkml:definitions>
  <inkml:trace contextRef="#ctx0" brushRef="#br0">28 1 12748,'-2'14'2413,"-5"28"-1078,-10 76 2066,16-107-4053,1 1 1,0 0-1,0 0 1,4 14 0,7 60-8306,-12 49 9335,-1-51-207,-3 91 5092,1 30-2083,11-69-7582,-2-54-2928,-3-39 3636</inkml:trace>
  <inkml:trace contextRef="#ctx0" brushRef="#br0" timeOffset="1">28 1546 1313,'-1'75'2953,"0"52"2094,25 207 0,0-153-4005,-15-61-4566,-9-97-1083</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57.279"/>
    </inkml:context>
    <inkml:brush xml:id="br0">
      <inkml:brushProperty name="width" value="0.025" units="cm"/>
      <inkml:brushProperty name="height" value="0.025" units="cm"/>
    </inkml:brush>
  </inkml:definitions>
  <inkml:trace contextRef="#ctx0" brushRef="#br0">21 104 5285,'-1'-9'59,"2"5"243,-3-43-404,-2 21 2379,-6 9 3825,8 21-1579,-1 20-3057,3 280 2785,0-165-6167,0 1-6643,0-107-4456</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42.281"/>
    </inkml:context>
    <inkml:brush xml:id="br0">
      <inkml:brushProperty name="width" value="0.025" units="cm"/>
      <inkml:brushProperty name="height" value="0.025" units="cm"/>
    </inkml:brush>
  </inkml:definitions>
  <inkml:trace contextRef="#ctx0" brushRef="#br0">0 0 5125,'0'0'14760,"5"7"-14098,-2-3-611,0 0 0,0 0-1,0-1 1,1 1 0,-1-1-1,1 0 1,0 0 0,0 0 0,0-1-1,0 1 1,0-1 0,9 3-1,14-2-2636,2-12-3905,-12 1-705</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42.624"/>
    </inkml:context>
    <inkml:brush xml:id="br0">
      <inkml:brushProperty name="width" value="0.025" units="cm"/>
      <inkml:brushProperty name="height" value="0.025" units="cm"/>
    </inkml:brush>
  </inkml:definitions>
  <inkml:trace contextRef="#ctx0" brushRef="#br0">0 126 1121</inkml:trace>
  <inkml:trace contextRef="#ctx0" brushRef="#br0" timeOffset="1">503 107 8072,'0'0'2050,"56"-24"-257,-21 6-287,2-1-1026,6 1-512,2 3-737,1 4-960,0 10-1506,-1 1 672,-6 4-1120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42.979"/>
    </inkml:context>
    <inkml:brush xml:id="br0">
      <inkml:brushProperty name="width" value="0.025" units="cm"/>
      <inkml:brushProperty name="height" value="0.025" units="cm"/>
    </inkml:brush>
  </inkml:definitions>
  <inkml:trace contextRef="#ctx0" brushRef="#br0">1 17 2466,'17'14'1829,"31"18"3223,-47-31-4910,0 0-1,1 0 1,-1-1-1,1 1 0,-1-1 1,1 1-1,-1-1 1,1 0-1,0 1 1,-1-1-1,1 0 1,-1 0-1,1 0 1,0 0-1,-1-1 1,1 1-1,-1 0 1,1-1-1,-1 1 1,1-1-1,-1 1 1,1-1-1,-1 0 1,1 1-1,-1-1 1,0 0-1,0 0 1,1 0-1,1-2 1,3-4-76,1 0 0,0 1 1,0-1-1,0 1 1,15-8-1,-20 13-46,0-1 0,0 1 0,1 0 0,-1 0 0,0 1 0,0-1 0,1 0 0,-1 1 0,0-1 0,1 1 0,-1 0-1,0 0 1,1 0 0,-1 0 0,0 0 0,1 0 0,-1 1 0,1-1 0,-1 1 0,0 0 0,0-1 0,0 1 0,1 0 0,-1 0 0,0 1 0,0-1 0,0 0 0,2 3-1,12 11 1322,-13-12-909,-1 1 0,1-1 0,1 0-1,-1 0 1,0 0 0,1 0 0,0-1 0,-1 1 0,1-1 0,0 0 0,0 0 0,1 0 0,-1-1-1,0 0 1,0 1 0,1-1 0,-1-1 0,1 1 0,-1-1 0,0 0 0,9 0 0,-7-1-248,28 1 794,-33 1-1002,0-1-1,0 0 1,0 0-1,0 1 0,0-1 1,0 0-1,0 1 1,0-1-1,0 1 0,0 0 1,0-1-1,0 1 1,0 0-1,0-1 0,-1 1 1,1 0-1,0 0 1,-1 0-1,1 0 0,0 0 1,-1 0-1,1 0 1,-1 0-1,1 0 0,0 2 1,-1-1-2864</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14.855"/>
    </inkml:context>
    <inkml:brush xml:id="br0">
      <inkml:brushProperty name="width" value="0.025" units="cm"/>
      <inkml:brushProperty name="height" value="0.025" units="cm"/>
    </inkml:brush>
  </inkml:definitions>
  <inkml:trace contextRef="#ctx0" brushRef="#br0">1 0 5317,'0'0'-1025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2T10:54:08.653"/>
    </inkml:context>
    <inkml:brush xml:id="br0">
      <inkml:brushProperty name="width" value="0.025" units="cm"/>
      <inkml:brushProperty name="height" value="0.025" units="cm"/>
    </inkml:brush>
  </inkml:definitions>
  <inkml:trace contextRef="#ctx0" brushRef="#br0">1 42 23869,'8'-16'1064,"1"2"761,-3 2 551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8:13.102"/>
    </inkml:context>
    <inkml:brush xml:id="br0">
      <inkml:brushProperty name="width" value="0.025" units="cm"/>
      <inkml:brushProperty name="height" value="0.025" units="cm"/>
    </inkml:brush>
  </inkml:definitions>
  <inkml:trace contextRef="#ctx0" brushRef="#br0">5 0 7239,'0'0'16143,"1"9"-15059,2 41 370,-7 101 1,-1-26-4562,5-111-364,0-5-2384</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15.194"/>
    </inkml:context>
    <inkml:brush xml:id="br0">
      <inkml:brushProperty name="width" value="0.025" units="cm"/>
      <inkml:brushProperty name="height" value="0.025" units="cm"/>
    </inkml:brush>
  </inkml:definitions>
  <inkml:trace contextRef="#ctx0" brushRef="#br0">52 0 993,'-44'2'2082,"41"-2"-1345,1 0-673,-1-1-321</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7:16.054"/>
    </inkml:context>
    <inkml:brush xml:id="br0">
      <inkml:brushProperty name="width" value="0.025" units="cm"/>
      <inkml:brushProperty name="height" value="0.025" units="cm"/>
    </inkml:brush>
  </inkml:definitions>
  <inkml:trace contextRef="#ctx0" brushRef="#br0">39 46 5894,'0'0'12726,"0"8"-11498,0 6-2004,0-1 4252,0-43 2926,0 30-6156,0 11-92,-2 70 268,16-108 229,-10 11-379,-1-1-1,-1 1 0,-1-1 0,0-19 0,-3 33-79,-3 10-11,-4 10 7,0 16 25,-6 51 1,23-154-214,-3 42 0,-3 25 0,-2 9 0,-10 98 0,7-77 0,4-107 0,-2 44 0,0 31 0,1 12 0,-3 77 0,0-62 0,2-59 0,4-70 0,-4 134 0,1 17 0,0-32 0,1-14 0,20-115 0,-27 272 0,6-278 0,-16 237-208,16-110-124,-2 8-802,-4-8-3886,-3-3-4397</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44.830"/>
    </inkml:context>
    <inkml:brush xml:id="br0">
      <inkml:brushProperty name="width" value="0.025" units="cm"/>
      <inkml:brushProperty name="height" value="0.025" units="cm"/>
    </inkml:brush>
  </inkml:definitions>
  <inkml:trace contextRef="#ctx0" brushRef="#br0">1 544 1666,'0'0'8829,"21"16"-4713,80-67 2103,-86 44-5947,1 0 0,-1-2-1,19-13 1,-20 12-250,0 1 0,1 1 0,19-9 0,19 2 52,-43 13-12,1-1 0,0 0 0,-1 0-1,0-1 1,0-1 0,11-6 0,15-10 417,73-31-1,-59 31-245,131-65 24,2 25 104,-77 28-333,-62 10 103,-17 7 48,-11 9-1360,22-12-4051,-36 18 4606,-1 0 0,1 0-1,0 0 1,-1 0-1,1-1 1,-1 1 0,1-1-1,-1 1 1,0-1-1,1 1 1,-1-1 0,0 0-1,0 0 1,0 1-1,-1-1 1,2-3 0,-1-2-4088</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45.224"/>
    </inkml:context>
    <inkml:brush xml:id="br0">
      <inkml:brushProperty name="width" value="0.025" units="cm"/>
      <inkml:brushProperty name="height" value="0.025" units="cm"/>
    </inkml:brush>
  </inkml:definitions>
  <inkml:trace contextRef="#ctx0" brushRef="#br0">80 24 4324,'0'0'4063,"-8"-2"-2302,-1-1-1008,-26-8 910,7 7 6966,69 5-7219,161-5 549,-201 4-1943,0 0-1,-1-1 1,1 1 0,0 1-1,-1-1 1,1 0 0,0 0-1,-1 0 1,1 0 0,0 0-1,-1 1 1,1-1 0,-1 0-1,1 0 1,0 1 0,-1-1-1,1 1 1,-1-1 0,1 0-1,-1 1 1,1-1 0,-1 1 0,0-1-1,1 1 1,-1-1 0,1 1-1,-1 0 1,0-1 0,0 1-1,1 0 1,-3 24 875,0-19-607,-1 1 1,0-1 0,0 0 0,0-1 0,-8 11-1,-24 26 1047,-36 56 0,51-67-4891,0 1-3928</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48.036"/>
    </inkml:context>
    <inkml:brush xml:id="br0">
      <inkml:brushProperty name="width" value="0.025" units="cm"/>
      <inkml:brushProperty name="height" value="0.025" units="cm"/>
    </inkml:brush>
  </inkml:definitions>
  <inkml:trace contextRef="#ctx0" brushRef="#br0">0 60 4260,'135'13'9940,"-84"-10"-9808,-1-3 1,0-2-1,0-1 1,62-14-1,26-9 379,-52 14-7650,150-3-1,-73 17 11130,-90 2 254,1 3-1,-1 2 1,77 22-1,-127-24-4149,1-2 0,0-1 0,27 2 0,-41-6-765,-1 0-1,1 0 1,-1-1-1,0-1 1,1 0 0,14-4-1,-9 1-2289,0 1 1,0 1-1,0 1 0,25-2 1,1 3 862</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28:48.582"/>
    </inkml:context>
    <inkml:brush xml:id="br0">
      <inkml:brushProperty name="width" value="0.025" units="cm"/>
      <inkml:brushProperty name="height" value="0.025" units="cm"/>
    </inkml:brush>
  </inkml:definitions>
  <inkml:trace contextRef="#ctx0" brushRef="#br0">0 1 2659,'150'14'6280,"74"-9"-9198,-39-1 1024,-61 3 7639,69 2-3494,102 13 7290,-102-3-8675,-135-16-3448,78-6 0,-41-8 174,65-2-9632,-107 14 12761,0 6 5372,5 4-5463,110 25 8146,-154-33-10808,-9-3-1194,-2 0-1301</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57.719"/>
    </inkml:context>
    <inkml:brush xml:id="br0">
      <inkml:brushProperty name="width" value="0.025" units="cm"/>
      <inkml:brushProperty name="height" value="0.025" units="cm"/>
    </inkml:brush>
  </inkml:definitions>
  <inkml:trace contextRef="#ctx0" brushRef="#br0">35 0 14189,'-1'15'2077,"3"278"-6884,2-86 2824,-19-18 2202,8-98 3767,-6-31 1850,11-51-5955,1 0 0,0 1 0,1-1 0,0 1 0,2 16-1,-1 5 707,0-18-400,1 1 1,0 0-1,7 23 1,-6-24-1239,1 0 0,-2 0 0,2 23 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58.341"/>
    </inkml:context>
    <inkml:brush xml:id="br0">
      <inkml:brushProperty name="width" value="0.025" units="cm"/>
      <inkml:brushProperty name="height" value="0.025" units="cm"/>
    </inkml:brush>
  </inkml:definitions>
  <inkml:trace contextRef="#ctx0" brushRef="#br0">1 1 10634,'0'0'9129,"6"84"-8489,-4-30 161,-1 12-64,1 9-1,-2 5 1,0 2-64,0 0-353,0-5-224,3-9-32,1-9-768,2-11-1282,0-17-1345,-2-12-2531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58.714"/>
    </inkml:context>
    <inkml:brush xml:id="br0">
      <inkml:brushProperty name="width" value="0.025" units="cm"/>
      <inkml:brushProperty name="height" value="0.025" units="cm"/>
    </inkml:brush>
  </inkml:definitions>
  <inkml:trace contextRef="#ctx0" brushRef="#br0">43 0 5605,'0'0'7079,"-4"87"-5990,-4-40 256,1 0 705,0-1-1057,0-2-512,3-3-321,3-5-160,1-5-513,0-7-1729,0-3-1633,0-4-5286</inkml:trace>
  <inkml:trace contextRef="#ctx0" brushRef="#br0" timeOffset="1">10 704 13100,'0'50'1730,"-1"3"-1089,-2 0 95,2 1-576,-1-3-127,1-2-33,1-6 32,-2-8-609,2-5-736,0-6-481,0-3-288,0 0-608,0 0 1056,0 4-608</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59.070"/>
    </inkml:context>
    <inkml:brush xml:id="br0">
      <inkml:brushProperty name="width" value="0.025" units="cm"/>
      <inkml:brushProperty name="height" value="0.025" units="cm"/>
    </inkml:brush>
  </inkml:definitions>
  <inkml:trace contextRef="#ctx0" brushRef="#br0">8 1 5669,'0'50'3299,"2"0"-2466,-1-2 32,4-2-288,1-5-481,-2-5-64,-4-4 0,0-2 0,0-2-32,-4-1 224,-3 2 673,0 1-545,3 1-352,3 4-833,-2-2-2562,3 6-3139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8:13.475"/>
    </inkml:context>
    <inkml:brush xml:id="br0">
      <inkml:brushProperty name="width" value="0.025" units="cm"/>
      <inkml:brushProperty name="height" value="0.025" units="cm"/>
    </inkml:brush>
  </inkml:definitions>
  <inkml:trace contextRef="#ctx0" brushRef="#br0">1 77 12844,'0'0'11467,"66"0"-9865,-26 0-610,7 0-383,1 0-257,3-6-191,-2-2-97,-3 0-32,-9-1-929,-7 3-1281,-4-3-673,-11 1-929,-9-3-1761,-6-1-5541</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2:59.431"/>
    </inkml:context>
    <inkml:brush xml:id="br0">
      <inkml:brushProperty name="width" value="0.025" units="cm"/>
      <inkml:brushProperty name="height" value="0.025" units="cm"/>
    </inkml:brush>
  </inkml:definitions>
  <inkml:trace contextRef="#ctx0" brushRef="#br0">106 1 3908,'-8'72'4907,"1"36"-3798,-3 31-2707,-5-47 3757,9-65-789,2 0 1,-2 53 0,7-46-3206,9 66 1,-5-30-1733,-11 37 5472,-1 1-1861,7-8-3391,-21 164 0,4-150 14266,9-43-9196,1 124 0,13-175-1116,-4-18-3445,-2-8-1694</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01.549"/>
    </inkml:context>
    <inkml:brush xml:id="br0">
      <inkml:brushProperty name="width" value="0.025" units="cm"/>
      <inkml:brushProperty name="height" value="0.025" units="cm"/>
    </inkml:brush>
  </inkml:definitions>
  <inkml:trace contextRef="#ctx0" brushRef="#br0">1 1 8392,'0'0'15700,"0"8"-13052,0 2-2271,1 0-1,0 0 1,0 0 0,1 0-1,0-1 1,1 1 0,0-1-1,0 0 1,1 0 0,1 0 0,-1 0-1,1-1 1,1 1 0,0-1-1,13 14 1,-14-17-407,1-1 1,0 0-1,0 0 1,0 0-1,1-1 0,-1 0 1,1 0-1,0 0 1,-1-1-1,11 2 0,1-1-363,-1-2-1,1 0 0,19-1 1,-34-1-343,0 1 1,0-1 0,0 1-1,0-1 1,-1 0 0,1 0-1,0-1 1,0 1 0,-1-1 0,1 1-1,0-1 1,-1 0 0,0 0-1,1 0 1,-1 0 0,0 0 0,0 0-1,3-5 1,10-13-8217</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01.872"/>
    </inkml:context>
    <inkml:brush xml:id="br0">
      <inkml:brushProperty name="width" value="0.025" units="cm"/>
      <inkml:brushProperty name="height" value="0.025" units="cm"/>
    </inkml:brush>
  </inkml:definitions>
  <inkml:trace contextRef="#ctx0" brushRef="#br0">214 0 10570,'0'0'18551,"-8"12"-17217,-24 45-554,-32 79-1,-21 42-26,81-171-878,1-1 0,0 1 0,0 0 0,0 0 0,1 0 0,0 1 1,1-1-1,-1 0 0,1 15 0,1-22 18,0 0-1,-1 0 1,1 1 0,0-1-1,0 0 1,0 0 0,0 1 0,1-1-1,-1 0 1,0 0 0,0 1 0,0-1-1,0 0 1,0 0 0,0 1-1,0-1 1,0 0 0,0 0 0,1 1-1,-1-1 1,0 0 0,0 0 0,0 0-1,1 1 1,-1-1 0,0 0 0,0 0-1,0 0 1,1 0 0,-1 0-1,0 0 1,0 1 0,1-1 0,-1 0-1,0 0 1,0 0 0,1 0 0,-1 0-1,0 0 1,0 0 0,1 0-1,-1 0 1,0 0 0,0 0 0,1 0-1,-1 0 1,0 0 0,0 0 0,1 0-1,-1-1 1,0 1 0,0 0 0,1 0-1,-1 0 1,0 0 0,0 0-1,1-1 1,-1 1 0,0 0 0,0 0-1,0 0 1,1-1 0,14-12-5611,5-9-4067</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02.964"/>
    </inkml:context>
    <inkml:brush xml:id="br0">
      <inkml:brushProperty name="width" value="0.025" units="cm"/>
      <inkml:brushProperty name="height" value="0.025" units="cm"/>
    </inkml:brush>
  </inkml:definitions>
  <inkml:trace contextRef="#ctx0" brushRef="#br0">0 64 13357,'0'0'14371,"8"-9"-12791,-4 5-1407,0-1 0,0 1 0,1-1 0,-1 1 0,1 0 0,0 1-1,0-1 1,0 1 0,1 0 0,-1 0 0,1 1 0,0 0 0,0 0 0,0 0 0,0 1 0,0-1 0,0 1 0,0 1 0,12-1 0,-17 1-173,0 0 0,-1 0 0,1 0 0,0 1 0,0-1 0,0 0 0,0 0 0,0 0 0,0 1 0,0-1 0,-1 0 0,1 1 0,0-1 0,0 1 0,0-1 0,-1 1 0,1 0 0,0-1 0,-1 1 0,1-1 0,0 1 0,-1 0 0,1 0 0,-1-1 0,1 1 0,-1 0 0,1 1 0,0 1 0,-1-1 0,1 1 0,-1-1 0,0 1 0,0-1 0,0 1 0,0-1 0,0 1 0,-1-1 0,0 4 0,-1 1 0,0 0 0,0 0 0,-1 0 0,0-1 0,0 1 0,-6 8 0,-35 27 0,36-36 0,0 0 0,1 1 0,0 0 0,0 0 0,-7 11 0,14-17 0,0-1 0,0 1 0,0-1 0,0 1 0,0-1 0,0 1 0,0-1 0,0 1 0,1-1 0,-1 0 0,0 1 0,0-1 0,0 1 0,1-1 0,-1 0 0,0 1 0,1-1 0,-1 0 0,0 1 0,1-1 0,-1 0 0,0 0 0,1 1 0,-1-1 0,1 0 0,-1 0 0,0 0 0,1 1 0,-1-1 0,1 0 0,-1 0 0,1 0 0,-1 0 0,1 0 0,-1 0 0,1 0 0,-1 0 0,0 0 0,1 0 0,-1 0 0,1 0 0,-1 0 0,1 0 0,0-1 0,32 1 0,-27 0 0,92-5-1126,-31-2-3396,-41 5 1164,-15-1-15534</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05.137"/>
    </inkml:context>
    <inkml:brush xml:id="br0">
      <inkml:brushProperty name="width" value="0.025" units="cm"/>
      <inkml:brushProperty name="height" value="0.025" units="cm"/>
    </inkml:brush>
  </inkml:definitions>
  <inkml:trace contextRef="#ctx0" brushRef="#br0">114 74 7175,'0'0'16527,"-5"3"-15651,5-2-838,-1-1 1,1 1-1,-1-1 1,1 1-1,-1-1 1,1 0-1,-1 1 0,0-1 1,1 0-1,-1 1 1,0-1-1,1 0 1,-1 1-1,0-1 0,1 0 1,-1 0-1,0 0 1,1 0-1,-1 0 1,0 0-1,1 0 0,-1 0 1,0 0-1,0 0 1,1 0-1,-1 0 1,0-1-1,1 1 1,-1 0-1,0 0 0,0-1 1,-6-23 958,-1-13-405,7 36-570,1 0 0,0 0 0,0 0 0,0 0 0,-1 1 0,1-1 0,0 0 0,-1 0 0,1 0 0,-1 0 1,1 1-1,-1-1 0,1 0 0,-1 1 0,1-1 0,-1 0 0,0 1 0,1-1 0,-1 1 0,0-1 0,0 1 1,1-1-1,-1 1 0,0-1 0,0 1 0,0 0 0,0 0 0,0-1 0,1 1 0,-1 0 0,0 0 0,0 0 1,0 0-1,0 0 0,0 0 0,0 0 0,0 0 0,1 0 0,-1 1 0,0-1 0,0 0 0,0 0 0,0 1 1,1-1-1,-1 1 0,0-1 0,0 1 0,0-1 0,1 1 0,-1-1 0,0 1 0,1 0 0,-1-1 0,1 1 1,-1 0-1,1-1 0,-1 1 0,0 1 0,-3 3-2,1-1 0,-1 2 0,1-1 0,0 0 0,1 1-1,-1-1 1,-1 7 0,2-5-19,1 1-1,-1-1 1,2 1 0,-1-1-1,1 11 1,0-17-5,0 0 0,0 0 1,0 0-1,0 0 1,0 0-1,0 0 1,1 0-1,-1 0 0,0 0 1,1 0-1,-1 0 1,0 0-1,1 0 0,-1 0 1,1-1-1,0 1 1,-1 0-1,1 0 0,0 0 1,-1-1-1,1 1 1,0 0-1,0-1 0,-1 1 1,1 0-1,0-1 1,0 1-1,0-1 1,0 0-1,0 1 0,0-1 1,0 0-1,0 1 1,0-1-1,0 0 0,0 0 1,0 0-1,0 0 1,0 0-1,0 0 0,0 0 1,0 0-1,0-1 1,0 1-1,0 0 1,0-1-1,0 1 0,0 0 1,1-1-1,1-1 30,0 1 0,-1-1 0,1 0-1,-1 0 1,1 0 0,-1 0 0,1 0 0,-1-1 0,0 1 0,0 0-1,0-1 1,-1 0 0,1 1 0,-1-1 0,1 0 0,-1 0-1,2-4 1,-1 1 192,-1 0 1,1 1-1,-1-1 0,0 0 0,0 0 0,-1 0 1,0 0-1,-1-9 0,1 15-196,0-1 0,0 1-1,0-1 1,0 1 0,-1 0 0,1-1-1,0 1 1,0-1 0,-1 1 0,1-1 0,0 1-1,-1 0 1,1-1 0,0 1 0,-1 0-1,1-1 1,-1 1 0,1 0 0,0 0-1,-1 0 1,1-1 0,-1 1 0,1 0-1,-1 0 1,1 0 0,-1 0 0,1 0 0,-1 0-1,1-1 1,-1 1 0,1 1 0,-1-1-1,1 0 1,-1 0 0,1 0 0,-1 0-1,1 0 1,-1 0 0,1 0 0,-1 1-1,0-1 1,-18 12 4,15-5-38,1-1 0,1 1 0,-1-1 0,1 1 0,0 0 0,1 0 0,-1 0 0,2 0 0,-1 1 0,1-1 0,0 11 0,1-18 12,-1 0 0,0-1 0,0 1 1,0 0-1,1 0 0,-1-1 0,0 1 1,0 0-1,0 0 0,1-1 0,-1 1 1,0 0-1,1 0 0,-1-1 0,0 1 1,1 0-1,-1 0 0,0 0 0,1 0 1,-1 0-1,0 0 0,1-1 1,-1 1-1,0 0 0,1 0 0,-1 0 1,0 0-1,1 0 0,-1 0 0,0 0 1,1 1-1,-1-1 0,0 0 0,1 0 1,-1 0-1,0 0 0,1 0 0,-1 0 1,0 1-1,1-1 0,-1 0 1,0 0-1,1 1 0,-1-1 0,0 0 1,0 0-1,1 1 0,-1-1 0,0 0 1,0 0-1,0 1 0,0-1 0,1 0 1,-1 1-1,0-1 0,0 0 0,0 1 1,0-1-1,0 0 0,0 1 0,0-1 1,0 1-1,0-1 0,0 0 1,0 1-1,0-1 0,0 0 0,0 1 1,18-24 568,-16 17-545,0 0 1,-1 0 0,0 0 0,0 0-1,0 0 1,0 0 0,-1 0 0,0 0-1,-1 0 1,-1-11 0,2 17-25,0-1 0,0 1 0,0 0 0,0 0 0,0 0 0,0 0 0,0-1 0,0 1 0,0 0 0,-1 0 0,1 0 0,0 0 0,0 0 0,0-1 0,0 1 0,0 0 0,0 0 0,-1 0 0,1 0 0,0 0 0,0 0 0,0 0 0,0 0 0,0-1 0,-1 1 0,1 0 0,0 0 0,0 0 0,0 0 0,0 0 0,-1 0 0,1 0 0,0 0 0,0 0 0,0 0 0,-1 0 0,1 0 0,0 0 0,0 0 0,0 0 0,0 1 0,-1-1 0,1 0 0,0 0 0,0 0 0,0 0 0,-1 0 0,-4 11 0,-2 11 0,4 65 0,6-83 0,4-13 0,4-13 0,-6 3 0,-1 0 0,0 0 0,0-22 0,-6 55 0,-3 17 0,-1 46 0,6-76-35,0-1 0,0 1 1,0-1-1,0 1 0,0-1 0,0 0 0,0 1 0,0-1 1,0 1-1,0-1 0,0 1 0,1-1 0,-1 1 0,0-1 1,0 1-1,0-1 0,1 0 0,-1 1 0,0-1 0,1 1 1,-1-1-1,0 0 0,1 1 0,-1-1 0,1 0 0,-1 0 1,0 1-1,1-1 0,-1 0 0,1 0 0,-1 1 1,1-1-1,-1 0 0,1 0 0,-1 0 0,0 0 0,1 0 1,-1 0-1,1 0 0,-1 0 0,1 0 0,-1 0 0,1 0 1,-1 0-1,1 0 0,-1 0 0,1-1 0,-1 1 0,1 0 1,-1 0-1,1 0 0,-1-1 0,0 1 0,1 0 1,-1 0-1,1-1 0,-1 1 0,0 0 0,1-1 0,-1 1 1,0-1-1,1 0 0,24-24-4529,-9-7-1266</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06.566"/>
    </inkml:context>
    <inkml:brush xml:id="br0">
      <inkml:brushProperty name="width" value="0.025" units="cm"/>
      <inkml:brushProperty name="height" value="0.025" units="cm"/>
    </inkml:brush>
  </inkml:definitions>
  <inkml:trace contextRef="#ctx0" brushRef="#br0">20 90 5990,'0'0'18588,"1"6"-17814,6 19 164,2-19 41,3-20-157,-8 5-604,-1 1 0,0-1 1,0 0-1,0 0 0,-1 0 1,-1-1-1,1 1 0,-2 0 1,1-13-1,-1 21-211,-1 1-1,1-1 1,0 1-1,0-1 1,0 1 0,0-1-1,-1 1 1,1 0 0,0-1-1,0 1 1,-1-1-1,1 1 1,0 0 0,-1-1-1,1 1 1,0 0 0,-1-1-1,1 1 1,0 0 0,-1-1-1,1 1 1,-1 0-1,1 0 1,-1 0 0,1 0-1,-1-1 1,1 1 0,0 0-1,-1 0 1,1 0-1,-1 0 1,1 0 0,-1 0-1,1 0 1,-1 0 0,1 0-1,-1 0 1,1 0-1,-1 1 1,1-1 0,-1 0-1,1 0 1,0 0 0,-1 1-1,1-1 1,-1 0-1,1 0 1,0 1 0,-1-1-1,1 0 1,-1 1 0,1-1-1,0 0 1,0 1-1,-1-1 1,1 1 0,-22 22 186,17-11-196,0 0-1,1 0 1,0 1-1,1-1 0,1 1 1,0 0-1,0 0 1,1 22-1,2-36 4,-1 1-1,0 0 0,0 0 1,1-1-1,-1 1 0,0 0 1,1-1-1,-1 1 1,0 0-1,1 0 0,-1 0 1,1-1-1,-1 1 0,0 0 1,1 0-1,-1 0 1,1 0-1,-1 0 0,0 0 1,1 0-1,-1 0 0,1 0 1,-1 0-1,0 0 1,1 0-1,-1 0 0,1 0 1,-1 0-1,0 0 1,1 1-1,-1-1 0,1 0 1,-1 0-1,0 0 0,1 1 1,-1-1-1,0 0 1,1 0-1,-1 1 0,0-1 1,0 0-1,1 1 0,-1-1 1,0 0-1,0 1 1,0-1-1,1 0 0,-1 1 1,0-1-1,0 0 0,0 1 1,0-1-1,0 1 1,0-1-1,0 0 0,1 1 1,-1-1-1,-1 1 1,1-1-1,0 1 0,0-1 1,0 0-1,0 1 0,0-1 1,0 1-1,0-1 1,19-26 474,-9-38 1047,-10 64-1521,-1 9 0,1 1 0,0 0 0,0 0 0,1-1 0,1 1 0,-1-1 0,2 1 0,-1-1 0,1 0 0,1 1 0,6 12 0,-9-21 0,-1 0 0,0-1 0,1 1 0,-1-1 0,0 1 0,1-1 0,-1 1 0,1-1 0,-1 1 0,1-1 0,-1 1 0,1-1 0,0 1 0,-1-1 0,1 0 0,-1 1 0,1-1 0,0 0 0,-1 0 0,1 0 0,0 1 0,-1-1 0,1 0 0,0 0 0,0 0 0,-1 0 0,1 0 0,0 0 0,0-1 0,12-15 0,-3-30 0,-9 37 0,0 0 0,-1 0 0,0 0 0,0-1 0,-3-12 0,3 21 0,0-1 0,0 1 0,-1-1 0,1 1 0,-1-1 0,1 1 0,-1-1 0,0 1 0,1 0 0,-1-1 0,0 1 0,0 0 0,0 0 0,0 0 0,0-1 0,0 1 0,0 0 0,0 0 0,0 1 0,-1-1 0,1 0 0,0 0 0,-1 1 0,1-1 0,0 0 0,-1 1 0,1-1 0,-1 1 0,1 0 0,-1 0 0,1-1 0,-1 1 0,-2 0 0,2 1 0,0 0 0,0 0 0,0-1 0,1 1 0,-1 0 0,0 1 0,1-1 0,-1 0 0,1 0 0,-1 1 0,1-1 0,-1 1 0,1-1 0,0 1 0,0 0 0,0-1 0,0 1 0,0 0 0,0 0 0,-1 2 0,-17 48 0,16-41 0,-2-5-86,7-21-155,1 4-126,-1 28-97,2 68-5116,-2-58-307,0-10-3237</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11.400"/>
    </inkml:context>
    <inkml:brush xml:id="br0">
      <inkml:brushProperty name="width" value="0.025" units="cm"/>
      <inkml:brushProperty name="height" value="0.025" units="cm"/>
    </inkml:brush>
  </inkml:definitions>
  <inkml:trace contextRef="#ctx0" brushRef="#br0">10 614 3011,'0'0'13677,"-1"5"-12428,-7 20 187,36-27 1361,-19-2-2585,-1 0-1,0-1 0,1 0 0,-2 0 1,1-1-1,-1 0 0,9-9 1,49-56 674,-42 44-623,32-34-178,3 2 0,2 3-1,2 3 1,2 3 0,3 2-1,112-59 1,-158 96-89,0 1-1,1 1 1,1 1 0,-1 2 0,30-6 0,-45 11 8,0 0 0,0 0 0,0 1 1,0 0-1,0 0 0,-1 1 1,1 0-1,0 0 0,0 1 1,0 0-1,-1 0 0,1 0 1,-1 1-1,1 0 0,-1 0 0,0 0 1,0 1-1,-1 0 0,1 1 1,-1-1-1,9 10 0,-10-9 31,15 17 212,0-1 0,2 0 0,22 18 0,-34-33-48,0 0 0,0-1 0,1 0 0,0 0 0,0-1 0,0 0 0,0-1 0,0 0 0,1 0 0,-1-1 0,18 1 1,-17-3-87,0 1 0,1-1 1,-1-1-1,1 0 0,-1-1 1,0 0-1,0-1 1,0 0-1,0-1 0,12-5 1,-8 1-71,0-1 0,0-1 0,-1 0 0,-1-1 0,25-25 0,54-61-1180,-92 101-3419,0 11-257,-8-4-1881</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11.894"/>
    </inkml:context>
    <inkml:brush xml:id="br0">
      <inkml:brushProperty name="width" value="0.025" units="cm"/>
      <inkml:brushProperty name="height" value="0.025" units="cm"/>
    </inkml:brush>
  </inkml:definitions>
  <inkml:trace contextRef="#ctx0" brushRef="#br0">1 1 4356,'0'0'10202,"3"10"-8110,3 4-1595,1-1 0,0 1 0,0-1 0,1-1 0,1 1 0,0-1 0,1-1 0,0 0 0,1 0 0,0-1-1,17 12 1,-13-13-472,0 0 0,0-1-1,1-1 1,0 0-1,1-2 1,-1 1 0,1-2-1,0 0 1,1-1 0,20 1-1,17-3 134,104-10 1,-4-1-106,-143 10-67,0 1 1,1 0-1,-1 1 0,0 0 1,0 1-1,0 1 0,-1 0 1,1 0-1,-1 1 1,0 0-1,11 8 0,5 6-6,0 1 0,39 40 0,15 12 313,-69-64 182,-1-1-1,1 0 1,0-1 0,16 7-1,7 3 976,-33-15-1419,-1 0 1,1 0 0,-1 0 0,1 0-1,-1 0 1,1 1 0,-1-1 0,0 1-1,0-1 1,0 1 0,0-1-1,0 1 1,0 0 0,0-1 0,0 1-1,-1 0 1,1 0 0,-1-1 0,1 1-1,-1 0 1,0 0 0,0 0 0,0 0-1,0 0 1,0 0 0,0-1-1,-1 4 1,1-4-215,0 1 1,-1-1-1,1 1 0,-1-1 0,1 0 0,-1 1 0,0-1 1,1 0-1,-1 1 0,0-1 0,0 0 0,0 0 0,0 0 1,0 0-1,0 0 0,0 0 0,0 0 0,-1 0 1,1 0-1,0 0 0,-3 0 0,-18 5-5412</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12.456"/>
    </inkml:context>
    <inkml:brush xml:id="br0">
      <inkml:brushProperty name="width" value="0.025" units="cm"/>
      <inkml:brushProperty name="height" value="0.025" units="cm"/>
    </inkml:brush>
  </inkml:definitions>
  <inkml:trace contextRef="#ctx0" brushRef="#br0">1 230 10025,'0'0'10250,"12"8"-9038,-8-5-1109,1 1-7,0 0 0,0-1 1,0 0-1,0 0 0,1 0 1,-1-1-1,1 0 0,0 0 1,-1 0-1,1-1 0,0 0 1,0 0-1,0 0 0,0-1 0,0 0 1,1 0-1,8-1 0,228-67 1419,-60 13-1465,-57 28 677,251-20 1,132 31 2055,-378 14-2270,964-34 620,-593 17-814,-427 20-446,-6-1-771,-32-3-3255,-67 7-492,-18-2-2722</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12.967"/>
    </inkml:context>
    <inkml:brush xml:id="br0">
      <inkml:brushProperty name="width" value="0.025" units="cm"/>
      <inkml:brushProperty name="height" value="0.025" units="cm"/>
    </inkml:brush>
  </inkml:definitions>
  <inkml:trace contextRef="#ctx0" brushRef="#br0">185 130 5029,'0'0'-208,"12"-7"1542,52-29 1914,83-45 7800,-147 80-10985,1 1-1,-1-1 1,1 1-1,-1-1 0,1 1 1,-1 0-1,1-1 1,-1 1-1,1 0 0,0-1 1,-1 1-1,1 0 1,-1 0-1,1-1 0,0 1 1,-1 0-1,1 0 1,0 0-1,-1 0 1,1 0-1,0 0 0,-1 0 1,1 0-1,0 0 1,-1 1-1,1-1 0,0 0 1,0 1-1,-11 15 579,-31 25-81,-30 24-54,-87 84 1943,136-126-1775,1 1 0,2 1 1,0 1-1,-24 47 0,39-65-599,0 0-1,1 0 0,0 1 1,-2 13-1,4-21-73,1 0-1,-1 1 1,1-1-1,0 1 1,0-1-1,0 1 1,-1-1-1,1 1 1,1-1-1,-1 0 1,0 1-1,0-1 1,0 1-1,1-1 1,-1 1-1,1-1 1,-1 0-1,1 1 1,0-1-1,-1 0 1,1 1-1,0-1 1,0 0-1,0 0 1,0 0-1,0 0 1,0 0-1,0 0 1,0 0-1,0 0 1,1 0-1,-1-1 1,0 1-1,2 0 1,21 3 12,1-2 0,-1 0-1,1-2 1,0 0 0,37-7 0,-29 4 6,100-6-332,20-2-2528,-3-11-6139,-78 4-3202</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8:13.817"/>
    </inkml:context>
    <inkml:brush xml:id="br0">
      <inkml:brushProperty name="width" value="0.025" units="cm"/>
      <inkml:brushProperty name="height" value="0.025" units="cm"/>
    </inkml:brush>
  </inkml:definitions>
  <inkml:trace contextRef="#ctx0" brushRef="#br0">1 56 3235,'0'0'20724,"83"-31"-19475,-29 31-416,7-1-513,12 0-256,6-1-833,3-7-3971,7-2-9482</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14.435"/>
    </inkml:context>
    <inkml:brush xml:id="br0">
      <inkml:brushProperty name="width" value="0.025" units="cm"/>
      <inkml:brushProperty name="height" value="0.025" units="cm"/>
    </inkml:brush>
  </inkml:definitions>
  <inkml:trace contextRef="#ctx0" brushRef="#br0">64 533 9097,'-7'9'7233,"2"-3"-6341,-30 40 2716,33-43-3288,0 0-1,0 0 1,0 1 0,1-1-1,-1 0 1,1 0 0,0 1-1,0-1 1,0 1 0,1-1-1,-1 1 1,1-1 0,0 1-1,0 0 1,1 5 0,-1-8-226,1 0 0,0 0 0,-1-1 0,1 1 0,0 0 0,0 0 0,-1 0 0,1-1 0,0 1 0,0 0 1,0-1-1,0 1 0,0-1 0,0 1 0,0-1 0,1 1 0,-1-1 0,0 0 0,0 0 0,0 1 0,0-1 0,0 0 1,0 0-1,1 0 0,-1 0 0,0-1 0,0 1 0,0 0 0,0 0 0,0-1 0,2 0 0,38-11 1027,-18 0-822,-1 0 0,-1-2-1,0-1 1,22-19 0,76-78 859,-99 92-1119,165-180-39,-162 170 0,-1 0 0,-1-2 0,-1-1 0,-2 0 0,16-41 0,-42 102 0,1 0 0,1 1 0,2 0 0,1 0 0,1 45 0,3-18 0,2 0 0,14 71 0,-15-119 3,16 61-32,-18-67 10,0 0 0,1 0 1,-1-1-1,1 1 0,-1 0 1,1-1-1,0 1 0,0-1 0,0 1 1,0-1-1,0 1 0,0-1 1,0 0-1,0 1 0,0-1 1,1 0-1,-1 0 0,0 0 0,1 0 1,-1 0-1,1 0 0,-1 0 1,1-1-1,0 1 0,-1 0 1,1-1-1,0 0 0,-1 1 1,1-1-1,0 0 0,0 0 0,-1 0 1,3 0-1,-3-1-273,0 0 0,0 1-1,0-1 1,0-1 0,-1 1-1,1 0 1,0 0 0,-1 0 0,1 0-1,0 0 1,-1-1 0,0 1 0,1 0-1,-1 0 1,0-1 0,1 1 0,-1 0-1,0-1 1,0 1 0,0 0-1,0-1 1,0 1 0,-1 0 0,1-2-1,-8-34-7513,-10 14 327</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14.777"/>
    </inkml:context>
    <inkml:brush xml:id="br0">
      <inkml:brushProperty name="width" value="0.025" units="cm"/>
      <inkml:brushProperty name="height" value="0.025" units="cm"/>
    </inkml:brush>
  </inkml:definitions>
  <inkml:trace contextRef="#ctx0" brushRef="#br0">0 149 18578,'0'0'9769,"62"39"-8040,-3-56-415,10-8-578,8-4-511,4 0-161,-3 3-64,-6 5-1089,-8 3-1570,-16 8-2466,-11-3-1825</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15.148"/>
    </inkml:context>
    <inkml:brush xml:id="br0">
      <inkml:brushProperty name="width" value="0.025" units="cm"/>
      <inkml:brushProperty name="height" value="0.025" units="cm"/>
    </inkml:brush>
  </inkml:definitions>
  <inkml:trace contextRef="#ctx0" brushRef="#br0">66 34 9929,'-7'10'10127,"7"-9"-9963,-11 15 2117,0 0-1,-12 28 1,21-40-2004,0 1 0,0 0 0,0 0 0,1-1 1,-1 1-1,1 0 0,0 0 0,1 1 1,-1-1-1,1 0 0,0 0 0,0 0 0,1 0 1,-1 0-1,1 0 0,0 0 0,3 8 1,-2-10-255,0-1 1,0 0-1,0 0 1,0 0 0,1 0-1,-1 0 1,0 0-1,1 0 1,0-1 0,-1 1-1,1-1 1,0 0-1,0 0 1,-1 0 0,1 0-1,0 0 1,0-1-1,0 1 1,0-1 0,0 0-1,0 0 1,0 0-1,0 0 1,4-1 0,4 0-4,0-1 1,0 0 0,0 0 0,0-1 0,16-7 0,-4-1-284,-1-1 0,0 0 0,-1-2 0,0 0 0,-1-2 1,-1 0-1,-1-1 0,0-1 0,-1-1 0,-1 0 0,25-39 0,-88 162-524,-36 106 3940,71-180-2711,-6 21-302,1 0-1,-17 98 1,22-40-5241,12-93-2682</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17.568"/>
    </inkml:context>
    <inkml:brush xml:id="br0">
      <inkml:brushProperty name="width" value="0.025" units="cm"/>
      <inkml:brushProperty name="height" value="0.025" units="cm"/>
    </inkml:brush>
  </inkml:definitions>
  <inkml:trace contextRef="#ctx0" brushRef="#br0">29 396 4965,'8'-8'5781,"-3"5"-5054,42-42 3705,-44 43-3984,-1 0-1,0 0 0,0 0 0,0-1 0,0 1 1,0-1-1,-1 1 0,1-1 0,-1 0 1,0 1-1,0-1 0,0 0 0,0 0 1,0 0-1,0 0 0,-1 0 0,1 0 1,-1 0-1,0-5 0,0 8-356,-1-1-1,1 1 1,-1-1-1,1 1 1,-1 0-1,1-1 1,-1 1-1,1 0 1,-1-1-1,1 1 1,-1 0-1,1-1 1,-1 1-1,1 0 1,-1 0-1,0 0 1,1 0-1,-1 0 1,1 0-1,-1-1 1,0 1-1,1 0 1,-1 1-1,1-1 1,-1 0-1,0 0 1,1 0-1,-1 0 1,1 0-1,-1 1 1,1-1-1,-1 0 1,0 0-1,1 1 1,-1-1-1,1 0 1,-1 2-1,-20 11 518,13-4-469,0 1 0,1 0 0,0 0 0,1 1 0,0-1 1,1 1-1,0 0 0,1 1 0,0-1 0,1 1 0,0 0 1,1 0-1,0 0 0,0 14 0,2-24-133,0 0 1,0 0-1,0 0 0,0-1 1,0 1-1,0 0 1,0 0-1,1 0 0,-1 0 1,1-1-1,-1 1 1,1 0-1,0-1 0,0 1 1,0 0-1,0-1 0,0 1 1,0-1-1,0 0 1,0 1-1,1-1 0,-1 0 1,0 1-1,1-1 0,-1 0 1,1 0-1,-1 0 1,1 0-1,0-1 0,-1 1 1,1 0-1,0-1 0,0 1 1,-1-1-1,1 0 1,0 1-1,0-1 0,0 0 1,-1 0-1,1 0 0,0 0 1,0-1-1,0 1 1,2-1-1,5 0 18,-1-1 0,0 0 0,1 0-1,-1-1 1,0 0 0,0-1 0,-1 1 0,12-8 0,-8 3-34,0 0 1,0-1 0,-1 0-1,0-1 1,0 0-1,-1-1 1,0 0 0,-1 0-1,-1-1 1,0 0-1,0 0 1,-1 0 0,-1-1-1,0 0 1,0 0-1,-2-1 1,1 1-1,-2-1 1,0 0 0,0-16-1,-1 30 11,-1-1 0,0 1 0,0-1 0,0 1 0,0 0 0,0-1-1,1 1 1,-1-1 0,0 1 0,0-1 0,0 1 0,0 0 0,0-1 0,0 1-1,0-1 1,-1 1 0,1 0 0,0-1 0,0 1 0,0-1 0,0 1 0,0 0-1,-1-1 1,1 1 0,0-1 0,0 1 0,-1 0 0,1-1 0,0 1 0,0 0 0,-1 0-1,1-1 1,0 1 0,-1 0 0,1 0 0,-1-1 0,1 1 0,0 0 0,-1 0-1,1 0 1,-1 0 0,1 0 0,0-1 0,-1 1 0,1 0 0,-1 0 0,1 0-1,0 0 1,-1 0 0,1 0 0,-1 0 0,1 1 0,-1-1 0,1 0 0,0 0-1,-1 0 1,0 1 0,0-1 11,-1 2-1,1-1 0,-1 0 0,1 0 1,0 0-1,-1 1 0,1-1 0,0 0 1,0 1-1,0-1 0,0 1 1,-1 2-1,1-1 0,0-1 0,0 0 0,0 1 0,1 0 0,-1-1 0,1 1 0,-1-1 0,1 1 0,0 0 0,0-1 0,0 1 0,0-1 0,1 4 0,0-4-5,-1-1-1,1 0 1,-1 0 0,1 0 0,-1 0-1,1-1 1,0 1 0,-1 0 0,1 0 0,0 0-1,0 0 1,0-1 0,0 1 0,-1 0-1,1-1 1,0 1 0,0-1 0,0 1-1,0-1 1,0 1 0,1-1 0,0 1-1,2-1 14,1 0-1,-1 0 0,0 0 0,1 0 1,-1-1-1,1 1 0,-1-1 0,0 0 1,0 0-1,1-1 0,-1 0 1,0 1-1,0-1 0,6-4 0,9-7 13,-1 0 0,-1-1 0,0-1 0,0-1 0,21-27 0,-29 32-2,0 0 0,-1 0 0,-1-1 1,0 0-1,0-1 0,-1 0 0,-1 0 1,0 0-1,-1 0 0,3-16 0,-7 29-26,0-1-1,0 1 0,1 0 0,-1 0 0,0-1 0,0 1 0,0 0 0,0 0 0,0-1 0,0 1 0,0 0 0,0 0 0,0-1 0,0 1 0,0 0 0,0-1 0,0 1 0,0 0 0,0 0 0,0-1 0,0 1 0,0 0 0,0 0 0,0-1 0,0 1 0,0 0 0,0 0 0,0-1 0,-1 1 0,1 0 0,0 0 1,0 0-1,0-1 0,0 1 0,-1 0 0,1 0 0,0 0 0,0 0 0,-1-1 0,1 1 0,0 0 0,-1 0 0,-9 9 65,-8 22-8,-1 23-59,2 0 0,2 1 0,3 1 0,2 0 0,-1 59 0,7-38 0,5 1 0,2-1 0,17 91 0,-16-148 0,3 27 0,-7-44 0,-2-7 0,-6-26 0,-12-48 0,5 27 0,3-1 0,-10-90 0,22 141-72,0-1 1,0 1-1,0-1 1,0 1-1,0-1 1,1 1-1,-1-1 1,0 1-1,1-1 1,-1 1-1,1-1 1,0 1-1,-1 0 1,1-1-1,0 1 1,0 0-1,0 0 1,0 0-1,0-1 1,0 1-1,0 0 1,0 0-1,0 0 1,1 1-1,-1-1 0,0 0 1,0 0-1,1 1 1,-1-1-1,1 1 1,-1-1-1,1 1 1,-1-1-1,3 1 1,7-1-942,0 0 1,-1 0-1,1 2 1,13 1-1,4-1-1265,19-1-4689,6-2-5370</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17.927"/>
    </inkml:context>
    <inkml:brush xml:id="br0">
      <inkml:brushProperty name="width" value="0.025" units="cm"/>
      <inkml:brushProperty name="height" value="0.025" units="cm"/>
    </inkml:brush>
  </inkml:definitions>
  <inkml:trace contextRef="#ctx0" brushRef="#br0">50 1 13325,'0'0'16682,"-2"14"-15278,-13 57-833,-10 57-2,22-109-526,0 0 0,2 0 1,1 0-1,2 29 0,-1-44-559,0-1 0,1 1 0,-1 0 0,1 0 0,0-1 0,-1 1 0,2-1 0,3 6 1,9 21-6650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18.315"/>
    </inkml:context>
    <inkml:brush xml:id="br0">
      <inkml:brushProperty name="width" value="0.025" units="cm"/>
      <inkml:brushProperty name="height" value="0.025" units="cm"/>
    </inkml:brush>
  </inkml:definitions>
  <inkml:trace contextRef="#ctx0" brushRef="#br0">8 496 9705,'0'0'18257,"77"-12"-17103,-30 3-610,8-4-320,-2-5-160,3-1-32,-9 0-32,-5-2-1025,-14-2-1697,-11 0-1218,-13-3-1729,-4-1-5830</inkml:trace>
  <inkml:trace contextRef="#ctx0" brushRef="#br0" timeOffset="1">0 10 16848,'0'0'9193,"82"-2"-7560,-31 2-864,10 0-545,1 0-128,0 0-320,-4 0-3011,-6-1-3716,-3-5-11402</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18.639"/>
    </inkml:context>
    <inkml:brush xml:id="br0">
      <inkml:brushProperty name="width" value="0.025" units="cm"/>
      <inkml:brushProperty name="height" value="0.025" units="cm"/>
    </inkml:brush>
  </inkml:definitions>
  <inkml:trace contextRef="#ctx0" brushRef="#br0">257 1 9545,'0'0'18658,"-9"2"-16512,-10 4-1974,1 0 1,0 1 0,0 2 0,1-1-1,0 2 1,1 0 0,0 1 0,0 1-1,1 0 1,1 1 0,0 1 0,1 0-1,-14 20 1,26-33-176,0 0 0,0 0 0,0 0 1,1 0-1,-1 0 0,0 0 0,1 0 0,-1 0 0,0 0 0,1 0 0,0 0 1,-1 1-1,1-1 0,0 0 0,-1 0 0,1 1 0,0-1 0,0 0 0,0 0 1,0 1-1,0-1 0,1 0 0,-1 0 0,0 1 0,0-1 0,1 0 0,-1 0 1,1 0-1,-1 1 0,1-1 0,-1 0 0,1 0 0,0 0 0,0 0 0,0 0 1,-1 0-1,1 0 0,0 0 0,0-1 0,0 1 0,0 0 0,0-1 0,0 1 1,1 0-1,-1-1 0,0 1 0,2 0 0,7 2-82,1-1 0,0 0 0,0 0-1,19 0 1,-3 0-194,-20-1 80,88 17-1112,-88-16 1323,1 0 0,-1 0 0,0 1 0,0 0 0,0 1 0,0-1 0,-1 1 0,0 0 0,1 1 0,6 6 0,-11-9 8,-1 0-1,1-1 1,-1 1-1,0 0 1,1-1-1,-1 1 0,0 0 1,0 0-1,0 0 1,0 0-1,-1 0 1,1 0-1,-1 1 1,1-1-1,-1 0 1,0 0-1,1 0 0,-1 1 1,0-1-1,0 0 1,-1 4-1,0-3 39,-1 0 0,1 0 0,-1 0 0,1 0 0,-1 0 0,0 0 1,0 0-1,0 0 0,-1-1 0,1 1 0,0-1 0,-5 4 0,-5 2 115,-1 1 0,1-2 0,-2 0 0,1 0 0,-16 5 0,12-6-173,-1-1 0,1-1 0,-1 0 0,1-1 0,-31 1 0,44-4-3,4 0-82,-1 0-1,1 0 1,0 0-1,-1 1 1,1-1-1,-1 0 1,1 0-1,-1 0 1,1 0-1,-1 0 1,1 0-1,0 0 1,-1-1-1,1 1 1,-1 0 0,1 0-1,0 0 1,-1 0-1,1 0 1,-1-1-1,1 1 1,0 0-1,-1 0 1,1-1-1,0 1 1,-1 0-1,1-1 1,0 1-1,-1 0 1,1-1-1,0 1 1,0 0-1,0-1 1,-1 1-1,1 0 1,0-1-1,0 1 1,0-1 0,-1-12-7117</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19.139"/>
    </inkml:context>
    <inkml:brush xml:id="br0">
      <inkml:brushProperty name="width" value="0.025" units="cm"/>
      <inkml:brushProperty name="height" value="0.025" units="cm"/>
    </inkml:brush>
  </inkml:definitions>
  <inkml:trace contextRef="#ctx0" brushRef="#br0">0 106 7911,'0'0'20660,"67"14"-19379,-24-23-480,3-5-513,5-4-224,3-2-736,-5 0-2627,-7 1-3140,-5 0-5860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19.480"/>
    </inkml:context>
    <inkml:brush xml:id="br0">
      <inkml:brushProperty name="width" value="0.025" units="cm"/>
      <inkml:brushProperty name="height" value="0.025" units="cm"/>
    </inkml:brush>
  </inkml:definitions>
  <inkml:trace contextRef="#ctx0" brushRef="#br0">193 0 16335,'0'0'5088,"-5"9"-2472,-26 50-1489,-2-3 773,4 2 1,1 1-1,-35 116 0,62-174-1900,1 0 0,-1 1 0,1-1 0,-1 1 0,1 0 0,0-1 0,-1 1 0,1-1 0,0 1 0,0 0 0,0-1 0,0 1 0,1-1 0,-1 1 0,0-1 0,1 1 0,-1 0 0,1-1 0,-1 0 0,1 1 0,0-1 0,0 1 0,0-1 0,0 0 0,0 1 0,0-1 0,0 0 0,0 0 0,0 0 0,0 0 0,1 0 0,1 1 0,4 0 0,-1 0 0,1 0 0,-1-1 0,1 0 0,-1-1 0,14 0 0,-19 0 0,37 1 63,65-8 1,-89 5-135,-1 0 1,0-1-1,0-1 1,0 0 0,0-1-1,-1 0 1,0-1-1,18-11 1,-13 3-2549,-5-3-3384,-7 1-2773</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20.008"/>
    </inkml:context>
    <inkml:brush xml:id="br0">
      <inkml:brushProperty name="width" value="0.025" units="cm"/>
      <inkml:brushProperty name="height" value="0.025" units="cm"/>
    </inkml:brush>
  </inkml:definitions>
  <inkml:trace contextRef="#ctx0" brushRef="#br0">86 63 21556,'0'0'2029,"-4"14"341,-18 54-715,3 2 0,3 0 0,-9 102 0,45-211-1463,-7-4-192,-2 0 0,-2-1 0,-2 0 0,-1-1 0,-2-84 0,-3 128 0,-1-1 0,0 1 0,0 0 0,0-1 0,-1 1 0,1 0 0,0-1 0,0 1 0,-1 0 0,1-1 0,-1 1 0,1 0 0,-1 0 0,1 0 0,-1-1 0,0 1 0,1 0 0,-1 0 0,0 0 0,-1-1 0,1 2 0,1 0 0,-1 0 0,0 0 0,1 0 0,-1 0 0,0 0 0,1 1 0,-1-1 0,1 0 0,-1 0 0,0 1 0,1-1 0,-1 0 0,1 0 0,-1 1 0,1-1 0,-1 1 0,1-1 0,-1 0 0,1 1 0,0-1 0,-1 1 0,1-1 0,-1 1 0,1 0 0,0-1 0,0 1 0,-1-1 0,1 1 0,0-1 0,0 1 0,0 0 0,0-1 0,-1 1 0,1 0 0,0-1 0,0 1 0,0-1 0,1 2 0,-3 2 0,1 1 0,0 0 0,0-1 0,0 1 0,1 0 0,0 0 0,0 0 0,0-1 0,0 1 0,1 0 0,0 0 0,0-1 0,0 1 0,0-1 0,1 1 0,0-1 0,3 8 0,-2-9 0,0-1 0,-1 1 0,1-1 0,0 1 0,0-1 0,0 0 0,0 0 0,0 0 0,1-1 0,-1 1 0,1-1 0,-1 0 0,1 1 0,-1-2 0,1 1 0,0 0 0,-1-1 0,1 0 0,0 0 0,0 0 0,-1 0 0,1 0 0,6-2 0,-4 1 0,-1 0 0,1-1 0,0 1 0,-1-1 0,1 0 0,-1-1 0,0 1 0,0-1 0,0 0 0,0 0 0,0-1 0,-1 1 0,7-7 0,1-3 0,-1-1 0,20-30 0,-22 29 0,1 0 0,21-22 0,-30 38 0,0 0 0,-1 1 0,1-1 0,-1 0 0,1 1 0,-1-1 0,1 0 0,-1 1 0,0-1 0,0 1 0,0-1 0,0 1 0,0-1 0,0 1 0,0-1 0,0 0 0,-1 4 0,-27 116 0,20-92 0,1-1 0,1 1 0,1 0 0,2 0 0,0 0 0,3 39 0,0-66-124,0-1 1,0 0-1,0 1 0,0-1 1,1 1-1,-1-1 0,0 1 1,1-1-1,-1 0 0,1 1 1,-1-1-1,1 0 0,0 1 1,0-1-1,-1 0 0,1 0 1,0 0-1,0 0 0,0 0 1,0 0-1,0 0 0,1 0 1,0 1-1,12 0-6901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8:14.534"/>
    </inkml:context>
    <inkml:brush xml:id="br0">
      <inkml:brushProperty name="width" value="0.025" units="cm"/>
      <inkml:brushProperty name="height" value="0.025" units="cm"/>
    </inkml:brush>
  </inkml:definitions>
  <inkml:trace contextRef="#ctx0" brushRef="#br0">586 101 5189,'0'0'8322,"2"-9"-4574,1 3-3521,-1 1 189,-1 0-1,1 0 0,-1 0 1,0 0-1,0 0 1,1-7-1,-2 11-325,0-1 0,-1 1 1,1-1-1,0 1 0,0-1 0,-1 1 0,1 0 1,-1-1-1,1 1 0,-1-1 0,1 1 0,-1 0 1,0-1-1,0 1 0,0 0 0,0 0 1,0 0-1,0-1 0,0 1 0,0 0 0,0 0 1,0 1-1,0-1 0,-1 0 0,1 0 0,0 1 1,-1-1-1,1 0 0,-1 1 0,1-1 0,-2 1 1,-12-3-7,1 1 1,-1 0-1,1 1 0,-1 1 1,0 0-1,1 1 1,-1 1-1,1 0 1,-1 1-1,1 0 1,0 1-1,0 1 1,0 0-1,-14 9 0,-14 7 351,2 3 0,1 1 0,-40 33-1,63-45-330,0 0 0,1 0 0,0 2 0,1 0 0,1 0 0,-19 31 0,29-42-82,0 0 0,1 0 0,0 1 0,0-1-1,0 1 1,1-1 0,-1 1 0,1 0 0,0-1 0,1 1 0,-1 0 0,1 0 0,0 0 0,0 0 0,0-1 0,1 1 0,0 0 0,0 0 0,0 0 0,0-1-1,1 1 1,-1-1 0,1 1 0,1-1 0,-1 0 0,1 1 0,-1-1 0,1-1 0,0 1 0,0 0 0,1-1 0,-1 1 0,8 4 0,-6-4 26,1-1 1,0 1 0,0-1-1,0 0 1,1-1 0,-1 1-1,0-1 1,1-1 0,0 1-1,-1-1 1,1 0-1,0-1 1,0 1 0,0-1-1,-1-1 1,1 1 0,0-1-1,0-1 1,-1 1 0,1-1-1,10-4 1,-5 1 76,0 1 0,-1-2 1,0 0-1,0 0 0,0-1 0,-1 0 1,0-1-1,0 0 0,-1-1 0,0 0 0,7-10 1,0-15 795,-13 30-364,-3 19-436,0-9-178,0-5 57,0 0-1,0 0 1,0-1-1,0 1 1,0 0-1,1-1 1,-1 1-1,0 0 0,1 0 1,-1-1-1,0 1 1,1-1-1,-1 1 1,0 0-1,1-1 0,-1 1 1,1-1-1,0 1 1,-1-1-1,1 1 1,-1-1-1,1 1 0,0-1 1,-1 0-1,1 1 1,0-1-1,0 1 1,28 2 72,-24-3-67,0-1-1,0 1 1,0-1-1,0 0 1,-1-1-1,1 1 0,0-1 1,0 0-1,4-3 1,-6 4 4,-1-1 0,1 0-1,-1 0 1,0 0 0,0 0 0,0 0-1,0-1 1,0 1 0,0 0 0,-1-1 0,1 0-1,-1 1 1,0-1 0,0 0 0,0 0 0,1-3-1,-5 7 32,1 1-1,-1-1 1,1 1-1,-1 0 1,1 0-1,0 0 1,-1 0-1,1 0 1,-2 3-1,-6 10 7,-36 59 100,43-69-141,1 1-1,-1-1 1,1 1-1,0-1 1,1 1-1,-1 0 1,1 0-1,1 0 1,-1 0-1,1 0 1,0 11-1,0-15-91,1-1 0,-1 0 0,0 0 0,1 0-1,-1 1 1,0-1 0,1 0 0,0 0 0,-1 0 0,1 0 0,0 0 0,-1 0 0,1 0-1,0 0 1,0 0 0,0-1 0,0 1 0,0 0 0,0 0 0,0-1 0,1 2 0,27 3-6346,-3-5-4692</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20.999"/>
    </inkml:context>
    <inkml:brush xml:id="br0">
      <inkml:brushProperty name="width" value="0.025" units="cm"/>
      <inkml:brushProperty name="height" value="0.025" units="cm"/>
    </inkml:brush>
  </inkml:definitions>
  <inkml:trace contextRef="#ctx0" brushRef="#br0">8 44 5637,'-8'9'20372,"13"-9"-18579,15 0-576,6-9-192,7 0-544,4-1-353,4 2-128,-3 2-128,-2 3-897,-5 2-1698,-5 0-1441,-8-2-2242,-4 0-7847</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21.450"/>
    </inkml:context>
    <inkml:brush xml:id="br0">
      <inkml:brushProperty name="width" value="0.025" units="cm"/>
      <inkml:brushProperty name="height" value="0.025" units="cm"/>
    </inkml:brush>
  </inkml:definitions>
  <inkml:trace contextRef="#ctx0" brushRef="#br0">44 1 14574,'0'0'3934,"-3"9"-1078,1-6-2702,-6 18 1155,1-1 0,1 1 0,0 1 0,2-1 0,-3 29 0,7-49-1291,0 0-1,0 0 1,0 0 0,0 0 0,1 0-1,-1 0 1,0 0 0,1 0 0,-1 0 0,1 0-1,-1 0 1,1-1 0,0 1 0,-1 0 0,1 0-1,0-1 1,-1 1 0,1 0 0,0-1-1,0 1 1,-1 0 0,1-1 0,0 1 0,0-1-1,0 0 1,0 1 0,0-1 0,0 0-1,0 1 1,0-1 0,0 0 0,0 0 0,0 0-1,0 0 1,0 0 0,0 0 0,0 0-1,0 0 1,0-1 0,0 1 0,2-1 0,2 0 37,0 0 0,0 0 0,1-1 0,-1 1 0,0-1 0,8-5 0,0-3-35,-1 0 1,0 0 0,-1-1 0,0-1 0,0 0 0,10-17 0,21-23 73,-38 80 840,-7 97 155,4-123-1089,-1 0 0,0 0 0,1 0 0,-1 0 0,1 0 0,0 0 0,0 0 0,0 0 0,0 0 0,0 0 0,0 0 0,1 0 0,-1-1 0,0 1 0,1-1 0,-1 1 0,1-1 0,0 1 0,0-1 0,-1 0 0,1 0 0,0 0 0,0 0 0,0 0 0,0 0 0,0-1 0,0 1 0,0 0 0,1-1 0,-1 0 0,0 1 0,0-1 0,0 0 0,0 0 0,1-1 0,-1 1 0,2-1 0,5 1 0,-1-1 0,1 0 0,-1-1 0,1 0 0,-1-1 0,0 1 0,0-1 0,11-6 0,-7 2 0,0 0 0,-1-1 0,0 0 0,0 0 0,-1-1 0,0-1 0,16-19 0,-53 87-188,25-54 73,0 1 0,0-1 0,1 0 0,0 1 0,0-1 1,0 1-1,0 0 0,1-1 0,0 1 0,0-1 0,0 1 0,2 8 0,-1-12-199,0 0 0,0-1 0,-1 1 0,1 0 0,0-1 0,0 1 0,0-1 0,0 1 0,0-1 0,0 0 0,1 0 0,-1 1 0,0-1 0,0 0 0,0 0 0,0 0 0,0 0 0,0 0 0,0 0 0,0 0 0,0 0 0,1-1 0,-1 1 0,1-1 0,-1 1-190,26-6-6020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21.776"/>
    </inkml:context>
    <inkml:brush xml:id="br0">
      <inkml:brushProperty name="width" value="0.025" units="cm"/>
      <inkml:brushProperty name="height" value="0.025" units="cm"/>
    </inkml:brush>
  </inkml:definitions>
  <inkml:trace contextRef="#ctx0" brushRef="#br0">152 1 12364,'-10'3'6838,"-1"0"-5968,1 1 0,0 0 0,0 1-1,0 1 1,0-1 0,1 1 0,-10 8-1,14-10-544,1 0 0,0-1 0,0 1 0,0 1 0,0-1 0,1 1 0,0-1 0,0 1 0,0 0 0,0 0 0,1 0 0,0 0 0,0 1 0,0-1 0,1 1 0,0-1 0,0 1 0,-1 6 0,2-10-315,0-1 0,1 0 0,-1 0 0,0 1 0,0-1 0,1 0 0,-1 0 0,0 0 0,1 0 0,-1 0 1,1 0-1,0 0 0,-1 0 0,1 0 0,0 0 0,0 0 0,-1 0 0,1 0 0,0 0 0,0 0 1,0-1-1,0 1 0,0 0 0,2 0 0,1 1 6,0-1 0,0 0 0,0 0 0,0 0 0,0 0 0,0 0 0,7-1 0,-3 0-10,0 0 0,-1 0-1,1-1 1,-1 0 0,1-1 0,-1 0-1,0 0 1,11-4 0,-14 2-6,1 1 0,-1 0 0,0-1 0,0 0 0,0 0 0,-1 0 0,1-1 0,-1 1 0,0-1 0,0 0 0,-1 0 0,1 0 0,-1 0 0,0 0 0,0-1 0,-1 1 0,2-10 0,-3 13 0,1-1 0,-1 0 0,0 1 0,0-1 0,0 1 0,0-1 0,0 1 0,-1-1 0,1 1 0,-1-1 0,1 1 0,-1-1 0,0 1 0,0 0 0,0-1 0,-1 1 0,1 0 0,0 0 0,-1 0 0,1 0 0,-1 0 0,0 0 0,0 0 0,0 1 0,0-1 0,0 0 0,0 1 0,0 0 0,0-1 0,-1 1 0,1 0 0,0 0 0,-1 1 0,1-1 0,-1 0 0,1 1 0,-1-1 0,1 1 0,-4 0 0,5 0-69,1-1-1,-1 1 1,1 0 0,-1 0 0,0-1-1,1 1 1,-1 0 0,0 0 0,1 0-1,-1 0 1,0 0 0,1 0-1,-1 0 1,0 0 0,1 1 0,-1-1-1,0 0 1,1 0 0,-1 0-1,0 1 1,1-1 0,-1 0 0,1 1-1,-1-1 1,0 0 0,1 1 0,-1-1-1,1 1 1,-1-1 0,1 1-1,0-1 1,-1 1 0,1-1 0,-1 1-1,1 0 1,0-1 0,0 1 0,-1-1-1,1 1 1,0 0 0,0-1-1,0 1 1,0 0 0,0-1 0,-1 1-1,1 0 1,0-1 0,1 1 0,-1 0-1,0-1 1,0 1 0,0 0-1,1 0 1,-1 1-250,1 0 1,0 0-1,0-1 0,0 1 1,0 0-1,0-1 0,0 1 1,0-1-1,0 1 0,1-1 1,-1 0-1,1 0 0,-1 1 0,1-1 1,-1 0-1,1 0 0,0-1 1,2 2-1,21 2-5377,5-3-2963</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22.149"/>
    </inkml:context>
    <inkml:brush xml:id="br0">
      <inkml:brushProperty name="width" value="0.025" units="cm"/>
      <inkml:brushProperty name="height" value="0.025" units="cm"/>
    </inkml:brush>
  </inkml:definitions>
  <inkml:trace contextRef="#ctx0" brushRef="#br0">191 229 17424,'0'0'3225,"-13"6"-444,-5 1-1934,0 1 0,1 1 0,0 1 0,-17 13 0,28-19-567,0 0 0,0 0 0,1 1 0,0 0 1,0 0-1,0 1 0,1-1 0,0 1 0,0 0 1,0 0-1,1 1 0,-1-1 0,2 1 0,-1 0 1,1-1-1,0 1 0,-1 7 0,2-12-278,1-1 1,0 0-1,0 1 0,0-1 0,0 0 0,0 1 1,0-1-1,1 0 0,-1 1 0,0-1 0,1 0 0,-1 0 1,1 1-1,-1-1 0,1 0 0,-1 0 0,1 0 0,0 0 1,0 0-1,0 0 0,-1 0 0,1 0 0,0 0 1,0 0-1,0 0 0,2 1 0,0-1-1,0 0 0,0 0 1,0 0-1,0-1 0,0 1 0,0-1 1,0 0-1,0 1 0,0-1 0,0 0 0,4-1 1,2-1-4,0 1 0,0-1 0,0-1 0,-1 0 1,1 0-1,-1-1 0,11-5 0,-4-3 2,0-1 0,-1 0 0,-1-1 0,0 0 0,-1-1 0,0-1 0,-1 0 0,-1 0 0,12-25 0,-10 15 0,-1-1 0,-1 1 0,-2-1 0,0-1 0,6-48 0,-13 75 0,-1-1 0,1 1 0,-1-1 0,0 1 0,0-1 0,0 1 0,0-1 0,0 0 0,0 1 0,0-1 0,0 1 0,0-1 0,-1 1 0,1-1 0,-1 1 0,1-1 0,-1 1 0,1 0 0,-1-1 0,-1-1 0,1 3 0,0 0 0,0 0 0,0 0 0,0 0 0,0 1 0,0-1 0,0 0 0,1 0 0,-1 1 0,0-1 0,0 0 0,0 1 0,0-1 0,1 1 0,-1-1 0,0 1 0,0-1 0,1 1 0,-1 0 0,0-1 0,1 1 0,-1 0 0,0 0 0,-40 55 0,32-39 0,0 1 0,1 1 0,1 0 0,1 0 0,0 0 0,2 0 0,0 1 0,1 0 0,1 0 0,1 0 0,1 0 0,0 0 0,5 26 0,-4-42-204,0-1 0,0 1-1,0 0 1,0-1 0,1 1 0,0-1 0,-1 0-1,1 1 1,0-1 0,1 0 0,-1 0 0,1 0-1,5 5 1,-5-6-314,0 0 0,0 0-1,0 0 1,0-1 0,0 1-1,1-1 1,-1 0-1,0 0 1,1 0 0,-1 0-1,1 0 1,-1-1 0,1 0-1,6 0 1,13-1-11365</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22.619"/>
    </inkml:context>
    <inkml:brush xml:id="br0">
      <inkml:brushProperty name="width" value="0.025" units="cm"/>
      <inkml:brushProperty name="height" value="0.025" units="cm"/>
    </inkml:brush>
  </inkml:definitions>
  <inkml:trace contextRef="#ctx0" brushRef="#br0">1 367 9993,'0'0'20906,"9"4"-19711,-1 0-1150,1-1 0,-1-1 0,1 1 0,-1-1 0,1-1-1,0 1 1,0-2 0,0 1 0,0-1 0,0-1 0,0 1-1,0-1 1,0-1 0,12-3 0,-5-1-45,-1-1 0,0-1 0,0 0 0,15-12 0,-25 17 0,1-1 0,-1 0 0,0-1 0,-1 1 0,1-1 0,-1 0 0,0 0 0,0 0 0,0-1 0,-1 1 0,0-1 0,0 0 0,4-10 0,-7 16 0,0-1 0,0 0 0,1 1 0,-1-1 0,0 0 0,0 1 0,0-1 0,0 0 0,0 1 0,0-1 0,0 0 0,0 1 0,0-1 0,0 0 0,0 1 0,0-1 0,-1 0 0,1 1 0,0-1 0,0 0 0,-1 1 0,1-1 0,0 1 0,-1-1 0,1 0 0,-1 1 0,1-1 0,0 1 0,-1-1 0,0 1 0,0-1 0,-23 1 0,18 2 0,0 1 0,-1-1 0,1 1 0,0 0 0,-10 7 0,4 0 0,0 1 0,1 0 0,1 1 0,-18 25 0,25-32 0,0 1 0,-1-1 0,2 1 0,-1 0 0,1-1 0,-1 1 0,2 0 0,-1 0 0,1 1 0,0-1 0,0 0 0,0 0 0,1 1 0,0-1 0,1 8 0,0-12 0,0 0 0,0-1 0,-1 1 0,1-1 0,0 1 0,1 0 0,-1-1 0,0 0 0,0 1 0,0-1 0,1 0 0,-1 0 0,1 0 0,-1 0 0,1 0 0,-1 0 0,1 0 0,0 0 0,-1 0 0,1-1 0,0 1 0,0-1 0,0 1 0,-1-1 0,1 0 0,0 0 0,3 0 0,57-2 0,-59 2 0,14-3 0,0-1 0,0-1 0,-1 0 0,1-1 0,-1 0 0,-1-2 0,1 0 0,-1-1 0,14-10 0,5-6 0,-1-1 0,47-50 0,-53 48 0,38-51 0,-59 70 0,1 0 0,-2-1 0,1 0 0,-1 0 0,-1 0 0,0-1 0,0 1 0,-1-1 0,0 0 0,1-17 0,-4 27 0,0 0 0,0 0 0,0 0 0,0 0 0,0-1 0,0 1 0,-1 0 0,1 0 0,0 0 0,-1 0 0,1 0 0,-1 0 0,1 0 0,-1 0 0,1 0 0,-1 0 0,0 0 0,0 0 0,1 0 0,-1 1 0,0-1 0,0 0 0,0 0 0,0 1 0,0-1 0,0 1 0,0-1 0,0 1 0,0-1 0,0 1 0,0 0 0,0-1 0,0 1 0,-1 0 0,1 0 0,0 0 0,0 0 0,0 0 0,0 0 0,-1 0 0,1 0 0,0 0 0,0 1 0,-2 0 0,-4 0 0,0 0 0,-1 1 0,1 0 0,0 1 0,1 0 0,-9 4 0,3 0 9,0 2-1,0 0 1,1 0-1,0 1 1,1 0-1,0 1 1,0 0-1,1 0 1,1 1 0,0 1-1,-12 24 1,16-28-36,0 0 0,1 0 0,-1 0 0,2 1 0,-1-1 0,1 1-1,1 0 1,0-1 0,0 1 0,1 0 0,0 0 0,1 0 0,0 0 0,0-1 0,1 1 0,1 0 0,-1-1 0,7 15 0,12 6-2909,3-7-3935</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23.849"/>
    </inkml:context>
    <inkml:brush xml:id="br0">
      <inkml:brushProperty name="width" value="0.025" units="cm"/>
      <inkml:brushProperty name="height" value="0.025" units="cm"/>
    </inkml:brush>
  </inkml:definitions>
  <inkml:trace contextRef="#ctx0" brushRef="#br0">0 467 5862,'0'0'14370,"3"-11"-13398,12-52-67,3 0 0,3 1 0,33-68-1,-53 126-837,1 0 0,0 1-1,1-1 1,-1 1 0,1 0-1,-1 0 1,1 0-1,0 0 1,0 0 0,0 0-1,0 1 1,1 0 0,-1-1-1,1 1 1,0 1-1,-1-1 1,1 0 0,0 1-1,0 0 1,0 0-1,0 0 1,0 0 0,0 1-1,0-1 1,0 1 0,5 0-1,8 3-20,0 0-1,0 0 1,0 2-1,-1 0 1,19 9 0,-21-8 114,0-1 0,0 0 0,1-1 0,-1-1 0,25 3 0,-32-6-78,1 0 0,-1-1 0,1 0 0,-1 0 0,0-1 0,0 0 1,0-1-1,0 1 0,0-1 0,9-6 0,1-2 105,-2 0 0,23-21-1,28-21-1505,-35 42-3047,-9 9-6920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24.192"/>
    </inkml:context>
    <inkml:brush xml:id="br0">
      <inkml:brushProperty name="width" value="0.025" units="cm"/>
      <inkml:brushProperty name="height" value="0.025" units="cm"/>
    </inkml:brush>
  </inkml:definitions>
  <inkml:trace contextRef="#ctx0" brushRef="#br0">0 1 10634,'0'0'4954,"3"8"-2808,-2-3-1924,1-1 0,-1 0 0,1 1 0,0-1 0,0 0 0,0 0 0,1 0 0,-1 0-1,1 0 1,0-1 0,0 1 0,0-1 0,1 0 0,-1 0 0,1 0 0,0 0 0,0 0 0,0-1 0,0 0 0,5 2 0,30 9-67,0-3 1,75 11 0,-45-10-36,1-3 62,-58-8-175,1 0 1,-1 1-1,1 1 1,-1 0-1,0 0 1,0 1-1,0 1 1,0 0-1,-1 1 1,0 0-1,13 8 1,-21-10 170,0 0 0,-1 1 0,1-1 0,-1 1 0,0 0 0,0 0 0,0 0 0,-1 0 0,1 0 0,-1 0 0,0 0 0,0 1 0,1 8 0,-1 1-1458,-2-33-5649,-4-9-4875</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24.862"/>
    </inkml:context>
    <inkml:brush xml:id="br0">
      <inkml:brushProperty name="width" value="0.025" units="cm"/>
      <inkml:brushProperty name="height" value="0.025" units="cm"/>
    </inkml:brush>
  </inkml:definitions>
  <inkml:trace contextRef="#ctx0" brushRef="#br0">0 629 8360,'0'0'13522,"12"-8"-12839,-7 4-618,5-4-7,1 0 0,0 1 0,0 0 0,1 1-1,-1 1 1,25-9 0,525-107 1923,-384 91-774,0 8 1,2 7 0,240 12 0,-159 32-479,53 3-508,688-59 1013,-856 20-1107,505-69-23,-10-53-198,-415 81 47,73-5 370,528-25 0,-562 65-7033,-257 12 683</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25.498"/>
    </inkml:context>
    <inkml:brush xml:id="br0">
      <inkml:brushProperty name="width" value="0.025" units="cm"/>
      <inkml:brushProperty name="height" value="0.025" units="cm"/>
    </inkml:brush>
  </inkml:definitions>
  <inkml:trace contextRef="#ctx0" brushRef="#br0">317 1 10474,'0'0'12801,"1"9"-11178,-1-5-1525,1 1-1,-1 0 1,-1-1-1,1 1 1,0 0-1,-1-1 1,0 1-1,0-1 1,-1 1 0,1-1-1,-4 7 1,-1 1 239,-1 0 0,-1-1 1,-15 18-1,-68 72 2341,49-58-1591,-64 90 1,103-129-1068,0 0 1,0 1 0,1 0 0,-1 0 0,1-1 0,1 1 0,-1 0 0,1 1 0,-2 9 0,3-14-24,0 1 1,0 0-1,0-1 0,0 1 1,1 0-1,-1-1 1,1 1-1,-1 0 1,1-1-1,-1 1 1,1-1-1,0 1 1,0-1-1,0 0 1,0 1-1,0-1 0,0 0 1,0 0-1,0 1 1,1-1-1,-1 0 1,0 0-1,1 0 1,-1-1-1,1 1 1,-1 0-1,1 0 1,-1-1-1,1 1 0,-1-1 1,1 1-1,0-1 1,2 0-1,24 5 6,0-1 0,0-2 0,1-1 0,38-4 0,114-20-1021,-33-6-1593,-55-2-2108,-29-1-2173</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33.434"/>
    </inkml:context>
    <inkml:brush xml:id="br0">
      <inkml:brushProperty name="width" value="0.025" units="cm"/>
      <inkml:brushProperty name="height" value="0.025" units="cm"/>
    </inkml:brush>
  </inkml:definitions>
  <inkml:trace contextRef="#ctx0" brushRef="#br0">352 0 16624,'0'0'11312,"1"9"-9972,-1-3-1216,0 0 0,0 1 1,-1-1-1,0 0 1,0 0-1,-1 1 0,0-1 1,0 0-1,0-1 0,0 1 1,-1 0-1,0-1 0,-5 8 1,-11 14 119,-31 35-1,32-40-186,-220 255 695,302-349-5503,12-14-6032,-23 20-3530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8:19.113"/>
    </inkml:context>
    <inkml:brush xml:id="br0">
      <inkml:brushProperty name="width" value="0.025" units="cm"/>
      <inkml:brushProperty name="height" value="0.025" units="cm"/>
    </inkml:brush>
  </inkml:definitions>
  <inkml:trace contextRef="#ctx0" brushRef="#br0">59 61 3235,'0'0'11857,"-8"-5"-10170,-6-5-1061,-3-2 289,-3-1 4542,62 24-3524,-10-4-1571,0 0 0,1-3 1,-1 0-1,38-2 1,132-12-26,-197 9-324,8 1-388,37-5 1064,-29-3-2342,-21 7 1399,1 1 0,0-1-1,-1 1 1,1-1-1,0 1 1,-1-1-1,1 0 1,-1 1-1,1-1 1,-1 0-1,1 0 1,-1 1-1,0-1 1,1 0 0,-1 0-1,0 1 1,0-1-1,1 0 1,-1-1-1,0-15-6167</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33.775"/>
    </inkml:context>
    <inkml:brush xml:id="br0">
      <inkml:brushProperty name="width" value="0.025" units="cm"/>
      <inkml:brushProperty name="height" value="0.025" units="cm"/>
    </inkml:brush>
  </inkml:definitions>
  <inkml:trace contextRef="#ctx0" brushRef="#br0">74 0 18449,'0'0'2082,"-32"57"-32,16-20-32,4 2-160,3 1 288,4-2-641,5-4-736,0-2-416,3-5-129,9-2-64,4-6-64,-3 1-96,0 0-609,-3-3-1056,-8-3-1698,-2-1-2147,0-5-4131</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34.131"/>
    </inkml:context>
    <inkml:brush xml:id="br0">
      <inkml:brushProperty name="width" value="0.025" units="cm"/>
      <inkml:brushProperty name="height" value="0.025" units="cm"/>
    </inkml:brush>
  </inkml:definitions>
  <inkml:trace contextRef="#ctx0" brushRef="#br0">0 28 16111,'0'0'12332,"54"0"-11371,-10 0-321,5 0-95,7 0-289,1 0-192,-4 0-64,-1 0-1217,-4-7-2338,-4-2-1987,-6-2-3394</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34.472"/>
    </inkml:context>
    <inkml:brush xml:id="br0">
      <inkml:brushProperty name="width" value="0.025" units="cm"/>
      <inkml:brushProperty name="height" value="0.025" units="cm"/>
    </inkml:brush>
  </inkml:definitions>
  <inkml:trace contextRef="#ctx0" brushRef="#br0">30 0 9545,'0'0'11851,"-4"11"-8445,2-5-2788,-3 9 539,0-1-1,1 2 0,-3 16 1,6-30-1072,1 0 0,-1 1 0,1-1 0,-1 0 0,1 1 0,0-1 0,0 1 0,0-1 0,0 0 0,1 1 0,-1-1 0,1 0 0,-1 1 0,1-1 0,0 0 0,0 0 0,0 0 0,0 1 0,0-1 0,0 0 1,0 0-1,1 0 0,-1-1 0,1 1 0,0 0 0,-1-1 0,1 1 0,0-1 0,0 1 0,0-1 0,3 2 0,2-1-96,0-1 0,0 1 1,0-1-1,0-1 0,0 1 0,1-1 0,-1-1 0,0 1 1,0-1-1,0-1 0,0 1 0,0-1 0,0 0 1,-1 0-1,1-1 0,9-5 0,5-5-69,0-1 0,-1-1 0,25-24 1,-12 11 0,-38 53-225,-38 90 1111,-14 43-715,50-133-98,1 0 0,1 0 1,1 0-1,-1 40 0,10-67-7217,-2-10-5173</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35.233"/>
    </inkml:context>
    <inkml:brush xml:id="br0">
      <inkml:brushProperty name="width" value="0.025" units="cm"/>
      <inkml:brushProperty name="height" value="0.025" units="cm"/>
    </inkml:brush>
  </inkml:definitions>
  <inkml:trace contextRef="#ctx0" brushRef="#br0">66 340 7175,'0'0'8152,"4"-11"-4277,-2 8-3417,17-44 2049,-18 44-2092,0 0 0,0 0 0,0 0 0,0 0 0,-1 0 0,1 0 0,-1 0 0,0 0-1,0-1 1,0 1 0,0 0 0,0 0 0,-1 0 0,1 0 0,-2-4 0,1 7-345,1 0 0,-1-1 0,1 1 0,-1 0 0,1-1-1,-1 1 1,0 0 0,1 0 0,-1 0 0,0-1 0,1 1 0,-1 0 0,1 0 0,-1 0 0,0 0 0,1 0 0,-1 0 0,0 0 0,1 1 0,-1-1-1,0 0 1,1 0 0,-1 0 0,1 1 0,-1-1 0,0 0 0,1 0 0,-1 1 0,1-1 0,-1 1 0,1-1 0,-1 0 0,1 1 0,-1-1-1,1 1 1,-1 0 0,-18 18 263,13-11-259,0 1 1,1-1-1,-1 1 0,1 0 1,1 1-1,0-1 1,0 1-1,1 0 0,0 0 1,1 0-1,0 1 0,1-1 1,-1 19-1,3-28-74,-1 1 0,1-1 0,-1 0 0,1 0 0,-1 0 0,1 1 0,0-1 0,0 0 0,-1 0 0,1 0 0,0 0 0,0 0 0,0-1 0,0 1 0,0 0 0,0 0 0,1-1 0,-1 1 0,0 0 0,0-1 0,0 1 0,1-1 0,-1 0 0,0 1 0,0-1 0,1 0 0,-1 0 0,0 0 0,1 0 0,-1 0 0,0 0 0,1 0 0,-1 0 0,0 0 0,0-1 0,1 1 0,1-1 0,5-1 0,-1 0 0,0 0 0,0 0 0,1-1 0,9-5 0,-3-1 0,-1 0 0,0-1 0,0-1 0,-1 0 0,-1 0 0,0-1 0,17-24 0,-21 27 0,-1-1 0,0 0 0,-1 0 0,0-1 0,-1 0 0,0 1 0,0-1 0,-1-1 0,0 1 0,-1 0 0,1-19 0,-16 96 0,13-64 0,0 1 0,0-1 0,0 0 0,0 0 0,0 1 0,1-1 0,-1 0 0,1 0 0,-1 0 0,1 1 0,0-1 0,0 0 0,0 0 0,0 0 0,0 0 0,0 0 0,1-1 0,-1 1 0,0 0 0,1-1 0,0 1 0,-1 0 0,1-1 0,0 0 0,0 0 0,2 2 0,0-2 0,0 0 0,0 0 0,0 0 0,0 0 0,0-1 0,1 1 0,-1-1 0,0 0 0,0-1 0,1 1 0,-1-1 0,0 1 0,7-4 0,-1 0 0,0 0 0,-1 0 0,0-2 0,1 1 0,-2-1 0,1 0 0,-1-1 0,0 0 0,0 0 0,-1-1 0,10-12 0,-1-2 0,-1 1 0,0-2 0,15-34 0,-12 10 0,-15 36 0,-12 32 0,-13 32 0,-81 222 0,91-234 0,1 0 0,2 1 0,2 1 0,-2 77 0,9 79 0,0-199 0,0 0 0,0 0 0,0 0 0,0 0 0,0 1 0,0-1 0,0 0 0,0 0 0,0 0 0,0 1 0,0-1 0,0 0 0,0 0 0,0 0 0,-1 0 0,1 1 0,0-1 0,0 0 0,0 0 0,0 0 0,0 0 0,0 0 0,0 1 0,-1-1 0,1 0 0,0 0 0,0 0 0,0 0 0,0 0 0,0 0 0,-1 0 0,1 1 0,0-1 0,0 0 0,0 0 0,0 0 0,-1 0 0,1 0 0,0 0 0,0 0 0,0 0 0,-1 0 0,1 0 0,0 0 0,0 0 0,0 0 0,-1 0 0,1 0 0,0 0 0,0 0 0,0-1 0,0 1 0,-1 0 0,1 0 0,0 0 0,0 0 0,0 0 0,0 0 0,0 0 0,-1-1 0,1 1 0,0 0 0,0 0 0,0 0 0,0 0 0,0 0 0,0-1 0,-10-11 0,3-1 0,2 0 0,0 0 0,0 0 0,1-1 0,1 0 0,1 0 0,-2-20 0,2 5 0,1-1 0,5-45 0,-3 68-52,0 0 1,0 1-1,0-1 1,1 1-1,0-1 0,1 1 1,-1 0-1,1 0 1,0 0-1,1 0 0,0 0 1,0 1-1,0 0 1,0 0-1,1 0 0,6-6 1,5 0-625,0 0-1,0 1 1,1 1 0,24-9 0,-1-1-1312,6-4-7397</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35.733"/>
    </inkml:context>
    <inkml:brush xml:id="br0">
      <inkml:brushProperty name="width" value="0.025" units="cm"/>
      <inkml:brushProperty name="height" value="0.025" units="cm"/>
    </inkml:brush>
  </inkml:definitions>
  <inkml:trace contextRef="#ctx0" brushRef="#br0">245 0 7623,'0'0'22096,"-2"14"-20335,-5 10-1546,0-1-1,-2 0 1,0-1-1,-1 0 1,-27 40-1,16-29-214,-2 4 0,-2 0 0,-1-2 0,-39 40 0,61-75-1113,6-10-1698,6-12-4732,9-12-593</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36.062"/>
    </inkml:context>
    <inkml:brush xml:id="br0">
      <inkml:brushProperty name="width" value="0.025" units="cm"/>
      <inkml:brushProperty name="height" value="0.025" units="cm"/>
    </inkml:brush>
  </inkml:definitions>
  <inkml:trace contextRef="#ctx0" brushRef="#br0">8 0 19154,'0'0'5285,"0"13"-2738,-3 53-375,0-32-1165,2 0 0,4 47-1,-2-72-1105,0 1-1,1-1 1,0 0 0,1 0-1,-1 0 1,2 0-1,0 0 1,0 0 0,0-1-1,1 0 1,0 0-1,1 0 1,9 11-1,-14-18-729,12 10-1372,-9-9-1904</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36.405"/>
    </inkml:context>
    <inkml:brush xml:id="br0">
      <inkml:brushProperty name="width" value="0.025" units="cm"/>
      <inkml:brushProperty name="height" value="0.025" units="cm"/>
    </inkml:brush>
  </inkml:definitions>
  <inkml:trace contextRef="#ctx0" brushRef="#br0">1 62 14862,'0'0'13901,"64"22"-12652,-7-37-320,2-2-224,-1 1-257,-2 3-352,-6 3-96,-11 4-1537,-11 2-2146,-11 1-3492</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37.496"/>
    </inkml:context>
    <inkml:brush xml:id="br0">
      <inkml:brushProperty name="width" value="0.025" units="cm"/>
      <inkml:brushProperty name="height" value="0.025" units="cm"/>
    </inkml:brush>
  </inkml:definitions>
  <inkml:trace contextRef="#ctx0" brushRef="#br0">200 104 6758,'0'0'7159,"10"-9"-3144,-4 3-3464,38-37 2308,-41 39-2080,1 0 1,-1-1-1,-1 1 1,1-1 0,-1 0-1,4-9 1,-6 14-729,0 0 0,0 0 0,0 0 0,0 0 0,0-1 0,0 1 0,0 0 0,0 0 0,0 0 1,0 0-1,0 0 0,0-1 0,0 1 0,0 0 0,0 0 0,0 0 0,0 0 0,0 0 0,0-1 0,0 1 0,0 0 1,0 0-1,0 0 0,0 0 0,0 0 0,0 0 0,0-1 0,0 1 0,0 0 0,-1 0 0,1 0 0,0 0 0,0 0 1,0 0-1,0 0 0,0 0 0,0-1 0,-1 1 0,1 0 0,0 0 0,0 0 0,0 0 0,0 0 0,0 0 0,-1 0 1,1 0-1,0 0 0,0 0 0,0 0 0,0 0 0,0 0 0,-1 0 0,1 0 0,0 0 0,0 0 0,0 0 0,-15 5 836,-12 11-420,-7 9-126,2 2-1,0 2 1,2 1-1,-46 58 1,74-86-341,0 0 0,1 0 0,-1 0 0,1 0 0,0 1 0,-1-1 0,1 0 0,0 1 0,0-1 0,1 1 0,-1 0 0,0-1 0,1 1 0,0-1 0,-1 1 0,1 0 0,1 4 0,0-6 0,0 1 0,0-1 0,0 0 0,0 1 0,0-1 0,0 0 0,1 0 0,-1 0 0,1 0 0,-1 0 0,0 0 0,1-1 0,0 1 0,-1 0 0,1-1 0,-1 1 0,1-1 0,0 1 0,-1-1 0,1 0 0,0 0 0,0 0 0,-1 0 0,1 0 0,0 0 0,2-1 0,45 0-134,-27 0-31,0 0-1,0 2 1,44 6 0,-64-7 177,0 1-1,1-1 1,-1 1 0,0 0 0,0-1 0,1 1 0,-1 0 0,0 0 0,0 0 0,0 1 0,0-1 0,0 0 0,-1 1 0,1-1-1,0 1 1,-1 0 0,1 0 0,-1-1 0,1 1 0,-1 0 0,0 0 0,0 0 0,0 0 0,0 1 0,0-1 0,0 0 0,-1 0-1,1 1 1,-1-1 0,1 4 0,-1-3 9,-1 0-1,1 1 0,-1-1 0,0 0 1,0 0-1,0 0 0,0 1 0,-1-1 1,1 0-1,-1-1 0,0 1 1,1 0-1,-1 0 0,-1-1 0,1 1 1,0-1-1,-1 0 0,1 0 0,-1 0 1,-4 3-1,-7 3-20,0-1 0,-1-1 0,0 0 0,0-1 0,-1-1 0,1 0 0,-1-1 0,0-1 0,0 0 0,0-1 0,0-1 0,0 0 0,-17-3 0,32 3-64,1 0 1,-1 0-1,1 0 0,-1 0 1,0 0-1,1 0 0,-1 0 1,1 0-1,-1 0 0,1 0 1,-1 0-1,1 0 1,-1-1-1,1 1 0,-1 0 1,1 0-1,-1 0 0,1-1 1,-1 1-1,1 0 0,-1-1 1,1 1-1,0 0 0,-1-1 1,1 1-1,0 0 0,-1-1 1,1 1-1,0-1 0,-1 1 1,1-1-1,0 1 1,0-1-1,-1 1 0,1-1 1,0 1-1,0-1 0,0 1 1,0-1-1,0 1 0,0-1 1,0 1-1,0-1 0,0 1 1,0-1-1,0 1 0,0-1 1,0 0-1,0 1 0,1-1 1,-1 0-1,20-19-7057,1 8-1314</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37.827"/>
    </inkml:context>
    <inkml:brush xml:id="br0">
      <inkml:brushProperty name="width" value="0.025" units="cm"/>
      <inkml:brushProperty name="height" value="0.025" units="cm"/>
    </inkml:brush>
  </inkml:definitions>
  <inkml:trace contextRef="#ctx0" brushRef="#br0">0 12 18097,'0'0'14670,"57"13"-14670,-34-12 0,2-1 0,-1 0 0,-1 0 0,-5-6 0,-8-3-4901,-2-1-8007</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38.261"/>
    </inkml:context>
    <inkml:brush xml:id="br0">
      <inkml:brushProperty name="width" value="0.025" units="cm"/>
      <inkml:brushProperty name="height" value="0.025" units="cm"/>
    </inkml:brush>
  </inkml:definitions>
  <inkml:trace contextRef="#ctx0" brushRef="#br0">125 0 5701,'0'0'19955,"-14"57"-18770,0-32-672,-1 1-385,-3-1-96,1 1 0,2-5 0,0 0 0,6-5-224,1-4-1025,8-5-865,18-7-14414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8:23.994"/>
    </inkml:context>
    <inkml:brush xml:id="br0">
      <inkml:brushProperty name="width" value="0.025" units="cm"/>
      <inkml:brushProperty name="height" value="0.025" units="cm"/>
    </inkml:brush>
  </inkml:definitions>
  <inkml:trace contextRef="#ctx0" brushRef="#br0">500 43 3972,'0'0'10271,"-8"-4"-7928,-13-4-1193,-1 1-1,0 0 0,0 2 0,0 1 1,0 1-1,-33-1 0,40 3-861,0 2 0,-1-1 0,1 2 0,0 0 0,0 1 0,0 1 0,-16 5 0,22-5-203,1 0 0,-1 1 0,1 0-1,-1 0 1,1 1 0,1 0 0,-1 1-1,1-1 1,0 1 0,1 1 0,0-1-1,-7 11 1,3-1-50,1 1 0,1 0 0,1 1 0,0 0-1,1 0 1,1 0 0,1 0 0,1 1 0,1 0 0,0 0-1,2 0 1,0 0 0,1-1 0,1 1 0,1 0 0,0 0-1,2-1 1,10 29 0,-10-38 9,0-1 0,0 1 1,1-2-1,0 1 0,0-1 0,1 1 0,1-2 0,-1 1 1,1-1-1,0 0 0,1-1 0,-1 0 0,1 0 0,1-1 1,-1 0-1,1-1 0,-1 0 0,1 0 0,1-1 0,-1 0 0,18 2 1,-12-4 113,0 0-1,0-1 1,0 0 0,-1-2 0,1 0 0,0 0 0,-1-2 0,1 0-1,-1 0 1,0-2 0,0 0 0,-1 0 0,25-16 0,-22 11-104,-1-1 0,0 0 0,-1-1-1,0 0 1,-1-2 0,-1 0 0,0 0 0,-1-1 0,12-21 0,-17 24-29,0 0 0,-2 0-1,1-1 1,-2 1 0,0-1 0,0 0 0,-2 0-1,1 0 1,-2-1 0,0 1 0,-1-1-1,0 1 1,-4-23 0,3 30-52,0 1 1,-1-1-1,0 1 1,0-1-1,0 1 0,-1 0 1,0 0-1,0 0 1,-1 0-1,0 0 0,0 1 1,0-1-1,0 1 1,-1 0-1,0 1 0,0-1 1,0 1-1,-1 0 1,1 0-1,-1 1 0,0-1 1,0 1-1,0 1 1,-1-1-1,1 1 0,-1 0 1,-11-2-1,3 2-167,1 1 0,0 0 0,-1 1 0,1 0 0,-1 1 0,1 1 0,0 0 0,0 1 0,0 1 0,0 0 0,0 0 0,-15 9 0,-31 16-4669,-3 5-2542</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38.631"/>
    </inkml:context>
    <inkml:brush xml:id="br0">
      <inkml:brushProperty name="width" value="0.025" units="cm"/>
      <inkml:brushProperty name="height" value="0.025" units="cm"/>
    </inkml:brush>
  </inkml:definitions>
  <inkml:trace contextRef="#ctx0" brushRef="#br0">0 0 14318,'0'0'14424,"7"9"-14131,-1 0-158,1 0-1,-1 1 0,-1 0 0,0 0 0,0 0 0,-1 0 0,0 1 0,4 19 0,-8-27-210,17 77 1321,-15-75-2178,0 1-1,1-1 1,-1 0-1,1 1 1,0-1-1,6 8 1,0-6-7512</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39.040"/>
    </inkml:context>
    <inkml:brush xml:id="br0">
      <inkml:brushProperty name="width" value="0.025" units="cm"/>
      <inkml:brushProperty name="height" value="0.025" units="cm"/>
    </inkml:brush>
  </inkml:definitions>
  <inkml:trace contextRef="#ctx0" brushRef="#br0">249 0 9577,'0'0'19507,"-3"13"-18803,-10 18-550,-1-1 0,-1 0 0,-1-1 0,-2-1 0,-31 40 0,-70 89-491,117-155-1440,4-9-2840,6-3 2663,-4 4 175,15-23-5048</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39.415"/>
    </inkml:context>
    <inkml:brush xml:id="br0">
      <inkml:brushProperty name="width" value="0.025" units="cm"/>
      <inkml:brushProperty name="height" value="0.025" units="cm"/>
    </inkml:brush>
  </inkml:definitions>
  <inkml:trace contextRef="#ctx0" brushRef="#br0">146 0 16816,'0'0'5349,"1"9"-3166,0 32-739,-1 0 0,-11 79-1,4-67-910,1 78 0,10-104-331,-4-26-267,0 0-1,0-1 0,1 1 0,-1 0 0,0 0 0,1-1 0,-1 1 0,1 0 1,-1-1-1,1 1 0,-1 0 0,1-1 0,-1 1 0,1-1 0,-1 1 0,1-1 1,0 1-1,-1-1 0,1 1 0,0-1 0,0 0 0,-1 1 0,1-1 1,0 0-1,0 0 0,0 0 0,-1 1 0,3-1 0,0-5-8520,-3 4 8204,0-12-7252</inkml:trace>
  <inkml:trace contextRef="#ctx0" brushRef="#br0" timeOffset="1">0 279 11018,'0'0'17457,"58"-17"-16656,-21 12-481,2-2-320,1-2-352,-3-2-2851,-1-3-3139,0-6-6214</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39.770"/>
    </inkml:context>
    <inkml:brush xml:id="br0">
      <inkml:brushProperty name="width" value="0.025" units="cm"/>
      <inkml:brushProperty name="height" value="0.025" units="cm"/>
    </inkml:brush>
  </inkml:definitions>
  <inkml:trace contextRef="#ctx0" brushRef="#br0">72 0 17168,'0'0'7976,"-31"69"-6439,15-32-31,4 4-642,5-1-415,4-1-321,1-6-96,2-2-64,0-4-1025,0-11-1922,0-6-1569</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40.113"/>
    </inkml:context>
    <inkml:brush xml:id="br0">
      <inkml:brushProperty name="width" value="0.025" units="cm"/>
      <inkml:brushProperty name="height" value="0.025" units="cm"/>
    </inkml:brush>
  </inkml:definitions>
  <inkml:trace contextRef="#ctx0" brushRef="#br0">0 65 13869,'0'0'7906,"8"-10"-5028,-3 5-2658,0 1 1,-1-1 0,1 1 0,1-1 0,-1 1 0,1 1 0,0-1-1,0 1 1,0 0 0,0 0 0,0 1 0,0 0 0,1 0-1,-1 0 1,1 1 0,0 0 0,-1 1 0,10-1 0,-2 1-167,0 0 1,0 1-1,0 1 1,0 0-1,0 1 1,0 1-1,0 0 1,23 11 0,-30-12-38,-1 0 1,0 1-1,0 0 1,-1 0-1,1 1 1,-1-1-1,0 1 1,0 0 0,0 1-1,-1-1 1,0 1-1,0 0 1,-1 0-1,1 0 1,-1 0-1,0 1 1,-1-1-1,0 1 1,0 0 0,1 7-1,-1-2 85,0 0 0,-1 0 0,0 0-1,-1 0 1,-1 0 0,0 0 0,0 0 0,-2 0 0,1 0 0,-1 0-1,-1-1 1,0 1 0,-1-1 0,0 0 0,-9 14 0,8-17-31,1 0 1,-2-1-1,1 0 1,-1 0-1,0 0 0,-1-1 1,1 0-1,-1-1 1,0 0-1,-1 0 1,1 0-1,-1-1 1,0-1-1,0 1 1,0-1-1,-1-1 1,1 0-1,-1 0 1,-15 0-1,20-1-593,-1-1 1,0-1-1,0 1 0,1-1 0,-1 0 1,0 0-1,1-1 0,-1 0 1,1 0-1,-1 0 0,-7-5 0,11 6 260,0 0 0,1 0-1,-1 0 1,1-1-1,0 1 1,-1-1 0,1 1-1,0 0 1,0-1-1,-1 0 1,2 1-1,-1-1 1,0 0 0,0 1-1,0-1 1,1 0-1,-1 0 1,1 0 0,-1 0-1,1 0 1,0 0-1,0 0 1,0 1-1,0-1 1,0 0 0,0 0-1,0 0 1,1 0-1,-1 0 1,1 0 0,-1 0-1,1 1 1,0-1-1,0 0 1,0 0-1,0 1 1,0-1 0,0 1-1,2-3 1,13-14-9886</inkml:trace>
  <inkml:trace contextRef="#ctx0" brushRef="#br0" timeOffset="1">595 213 18417,'0'0'13421,"50"-4"-12492,-26 2-929,7-1 0,7-2 0,0 0 0,-1-3 0,-1 2-128,-6-2-2819,-7-1-2338,-8-3-2274</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40.626"/>
    </inkml:context>
    <inkml:brush xml:id="br0">
      <inkml:brushProperty name="width" value="0.025" units="cm"/>
      <inkml:brushProperty name="height" value="0.025" units="cm"/>
    </inkml:brush>
  </inkml:definitions>
  <inkml:trace contextRef="#ctx0" brushRef="#br0">13 0 11531,'0'0'14921,"0"9"-12818,-12 178 887,12-186-2980,-1 1 1,1-1 0,0 1-1,0-1 1,0 1 0,0-1-1,0 0 1,1 1 0,-1-1 0,0 1-1,1-1 1,-1 0 0,1 1-1,-1-1 1,1 0 0,0 0-1,0 1 1,-1-1 0,1 0 0,0 0-1,0 0 1,0 0 0,0 0-1,2 1 1,-1-1 12,-1-1 0,1 0 0,0 0 0,-1 1-1,1-1 1,0 0 0,-1-1 0,1 1 0,0 0 0,-1 0 0,1-1 0,0 1-1,-1-1 1,1 1 0,-1-1 0,1 0 0,1-1 0,7-4 85,0-1 1,0 0 0,-1 0-1,13-13 1,9-16-109,-23 26 0,0 0 0,0 1 0,1 0 0,0 0 0,17-11 0,-26 20 0,1 0 0,-1 0 0,0 0 0,1 0 0,-1 0 0,0 0 0,1 0 0,-1 0 0,0 0 0,1 1 0,-1-1 0,0 0 0,0 0 0,1 0 0,-1 0 0,0 1 0,0-1 0,1 0 0,-1 0 0,0 1 0,0-1 0,0 0 0,1 0 0,-1 1 0,0-1 0,0 0 0,0 1 0,0-1 0,0 0 0,0 1 0,0-1 0,0 0 0,0 1 0,0-1 0,0 0 0,0 1 0,0-1 0,0 0 0,0 1 0,0-1 0,0 0 0,0 1 0,0-1 0,0 0 0,0 0 0,0 1 0,-1 0 0,-1 15 0,-1-4 0,0-4 0,1 0 0,0 0 0,0 1 0,1-1 0,0 10 0,1-18 0,1 1 0,-1 0 0,1-1 0,-1 1 0,1-1 0,0 1 0,-1 0 0,1-1 0,0 1 0,-1-1 0,1 0 0,0 1 0,-1-1 0,1 1 0,0-1 0,0 0 0,0 0 0,-1 1 0,1-1 0,0 0 0,0 0 0,0 0 0,0 0 0,-1 0 0,1 0 0,0 0 0,0 0 0,0-1 0,0 1 0,-1 0 0,1 0 0,0-1 0,0 1 0,0 0 0,1-2 0,33-10 0,14-16 0,-34 19 0,0 0 0,1 1 0,0 0 0,0 1 0,26-6 0,-42 13 0,0-1 0,1 1 0,-1 0 0,1 0 0,-1 0 0,0 0 0,1 0 0,-1 0 0,1 0 0,-1 0 0,1 0 0,-1 1 0,0-1 0,1 0 0,-1 0 0,1 0 0,-1 0 0,0 0 0,1 1 0,-1-1 0,0 0 0,1 0 0,-1 1 0,0-1 0,1 0 0,-1 1 0,0-1 0,1 0 0,-1 1 0,0-1 0,0 0 0,0 1 0,1 0 0,1 19 0,-13 29 0,8-39 0,2-5-393,1-1 1,-1 1-1,1-1 0,-1 1 0,1-1 1,1 1-1,-1-1 0,1 1 0,-1-1 1,3 5-1,-3-8 251,0 0-1,0-1 1,1 1 0,-1-1-1,0 1 1,1-1-1,-1 1 1,0-1 0,1 1-1,-1-1 1,1 1 0,-1-1-1,1 0 1,-1 1 0,1-1-1,-1 0 1,1 1 0,-1-1-1,1 0 1,-1 0 0,1 1-1,0-1 1,-1 0 0,1 0-1,0 0 1,-1 0-1,2 0 1,0 0-161,0-1-1,0 1 1,0-1-1,0 0 1,0 0-1,0 0 1,0 0-1,0 0 0,0-1 1,0 1-1,-1 0 1,4-4-1,16-18-8168</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40.998"/>
    </inkml:context>
    <inkml:brush xml:id="br0">
      <inkml:brushProperty name="width" value="0.025" units="cm"/>
      <inkml:brushProperty name="height" value="0.025" units="cm"/>
    </inkml:brush>
  </inkml:definitions>
  <inkml:trace contextRef="#ctx0" brushRef="#br0">173 1 17649,'-9'5'4185,"2"-1"-3757,-17 9 1668,1 1 0,-29 23 0,47-34-1896,1 1 1,-1-1 0,1 1 0,1-1 0,-1 1 0,0 0-1,1 1 1,0-1 0,0 0 0,0 1 0,0 0 0,1 0-1,0 0 1,0 0 0,0 0 0,1 0 0,-1 0 0,1 1-1,0-1 1,0 8 0,2-12-201,0 1 0,0 0 0,0 0 0,0-1 0,0 1 0,0-1 0,0 1 0,0-1 0,1 1 0,-1-1 0,1 0 0,-1 0 0,1 1 0,-1-1 0,1 0 0,0 0 0,-1-1 0,1 1 0,0 0 0,0-1 0,0 1 0,-1-1 0,1 1 0,0-1 0,0 0 0,0 0 0,0 0 0,2 0 0,5 1 0,0-1 0,0 0 0,0 0 0,17-4 0,-22 2 0,1 1 0,0-1 0,0-1 0,-1 1 0,0-1 0,1 0 0,-1 0 0,0 0 0,0 0 0,0-1 0,-1 1 0,1-1 0,-1 0 0,4-7 0,-5 8 0,0 0 0,0 0 0,0 0 0,-1 0 0,1-1 0,-1 1 0,0-1 0,0 1 0,0-1 0,0 1 0,-1-1 0,1 1 0,-1-1 0,0 1 0,0-1 0,-1 0 0,1 1 0,-1-1 0,1 1 0,-1-1 0,-3-6 0,3 8-7,-1 0 1,0 0-1,-1 1 0,1-1 1,0 0-1,0 1 0,-1-1 1,1 1-1,-1 0 0,1 0 1,-1 0-1,0 0 0,1 0 1,-4 0-1,6 0-11,-1 1 0,0 0 0,1-1 1,-1 1-1,0 0 0,1-1 0,-1 1 0,0 0 1,0 0-1,1 0 0,-1 0 0,0 0 0,0-1 0,1 1 1,-1 1-1,0-1 0,0 0 0,1 0 0,-1 0 0,0 0 1,1 0-1,-1 1 0,0-1 0,0 0 0,1 1 1,-1-1-1,0 0 0,1 1 0,-1-1 0,1 1 0,-1-1 1,1 1-1,-1-1 0,1 1 0,-1 0 0,1-1 1,-1 1-1,1-1 0,0 1 0,-1 0 0,1 0 0,0-1 1,0 1-1,-1 0 0,1-1 0,0 1 0,0 0 0,0 0 1,0-1-1,0 2 0,1 0-409,0-1 0,0 0 1,0 0-1,0 0 0,0 0 0,0 0 0,0 0 0,0 0 0,1-1 1,-1 1-1,0 0 0,1-1 0,-1 1 0,0-1 0,1 1 1,-1-1-1,1 0 0,-1 1 0,1-1 0,-1 0 0,0 0 1,1 0-1,-1 0 0,1 0 0,1-1 0,0 1-684,23 1-6106</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41.339"/>
    </inkml:context>
    <inkml:brush xml:id="br0">
      <inkml:brushProperty name="width" value="0.025" units="cm"/>
      <inkml:brushProperty name="height" value="0.025" units="cm"/>
    </inkml:brush>
  </inkml:definitions>
  <inkml:trace contextRef="#ctx0" brushRef="#br0">129 165 10890,'0'0'13560,"-12"5"-11387,1-1-1575,0 2 0,0-1 0,1 1 0,0 1 0,-15 12 0,22-16-499,-1-1-1,2 1 0,-1-1 0,0 1 1,0 0-1,1 0 0,0 0 1,-1 1-1,1-1 0,1 1 1,-1-1-1,0 1 0,1-1 0,0 1 1,0 0-1,0 0 0,0 0 1,0-1-1,1 1 0,0 0 0,0 0 1,0 0-1,0 0 0,0 0 1,2 6-1,-1-9-98,0 1 0,0-1 0,0 1 0,1-1 0,-1 1 0,0-1 0,1 0 0,-1 1 0,0-1 0,1 0 0,0 0 0,-1 0 0,1-1 0,-1 1 0,1 0 0,0 0 0,0-1 0,-1 1 0,1-1 0,0 0 0,0 1 0,0-1 0,0 0 0,0 0 0,-1 0 0,1 0 0,0-1 0,0 1 0,0 0 0,0-1 0,-1 1 0,4-2 0,3 0 0,-1 0 0,1-1 0,-1 0 0,0 0 0,0 0 0,10-8 0,1-5 0,0-2 0,-1 0 0,-1-1 0,-1-1 0,-1 0 0,14-25 0,-3 0 0,23-58 0,-64 141 0,1-1 0,-14 47 0,25-72 0,2-1 0,0 1 0,0 0 0,1-1 0,0 1 0,1 0 0,1 0 0,3 20 0,-4-30-56,1-1-1,-1 1 1,0-1 0,1 1-1,-1-1 1,1 0 0,0 0-1,0 1 1,-1-1 0,1 0-1,0 0 1,0 0 0,0 0-1,0 1 1,0-1 0,0-1-1,1 1 1,-1 0 0,0 0-1,0 0 1,1-1 0,-1 1-1,0-1 1,1 1 0,-1-1-1,0 1 1,2-1 0,-1 0-205,0 1 0,0-1 1,0 0-1,0-1 0,0 1 1,0 0-1,0 0 0,0-1 1,0 1-1,0-1 0,-1 0 1,1 0-1,0 1 0,0-1 1,-1 0-1,1 0 1,-1-1-1,1 1 0,2-3 1,12-17-8421</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41.807"/>
    </inkml:context>
    <inkml:brush xml:id="br0">
      <inkml:brushProperty name="width" value="0.025" units="cm"/>
      <inkml:brushProperty name="height" value="0.025" units="cm"/>
    </inkml:brush>
  </inkml:definitions>
  <inkml:trace contextRef="#ctx0" brushRef="#br0">0 273 8680,'0'0'21375,"13"5"-20265,-4-2-1066,-1 0-1,1 0 0,0-1 0,0 0 0,0 0 0,0-1 0,0 0 0,0-1 0,0 0 0,0-1 0,1 1 1,-1-2-1,15-3 0,60-28-15,-79 31 31,0-1-1,-1 1 1,1-1-1,-1 1 1,0-1 0,0-1-1,0 1 1,0 0 0,-1-1-1,1 0 1,-1 0-1,0 0 1,0 0 0,5-9-1,-8 12-56,0 1 0,0-1 1,0 0-1,0 1 0,1-1 0,-1 0 0,0 1 0,0-1 0,0 1 0,0-1 0,0 0 0,-1 1 1,1-1-1,0 0 0,0 1 0,0-1 0,0 1 0,-1-1 0,1 0 0,0 1 0,-1-1 0,1 1 1,0-1-1,-1 1 0,1-1 0,-1 1 0,1-1 0,0 1 0,-1 0 0,1-1 0,-1 1 1,0 0-1,1-1 0,-1 1 0,1 0 0,-1-1 0,1 1 0,-1 0 0,0 0 0,1 0 0,-1 0 1,0 0-1,1 0 0,-1 0 0,1 0 0,-1 0 0,0 0 0,1 0 0,-1 0 0,0 0 0,1 0 1,-1 0-1,0 1 0,-38 9-25,29-5 23,-1 1 0,1 0 0,1 1 0,-1 0 0,1 0 0,0 1 0,1 0 0,-8 10 0,13-14 0,-1 0 0,1 0 0,0 0 0,0 0 0,1 1 0,-1-1 0,1 1 0,0 0 0,0-1 0,0 1 0,1 0 0,0 0 0,0 0 0,0 1 0,1-1 0,-1 0 0,1 0 0,0 0 0,1 0 0,1 8 0,-1-11 0,1 0 0,-1 0 0,1 0 0,0 0 0,0 0 0,0 0 0,0-1 0,0 1 0,0-1 0,0 1 0,0-1 0,1 0 0,-1 0 0,0 0 0,1 0 0,-1 0 0,1-1 0,-1 1 0,1-1 0,-1 0 0,1 1 0,-1-1 0,4-1 0,6 2 0,0-1 0,0 0 0,21-4 0,-19 0 0,0 0 0,-1-1 0,1-1 0,-1 0 0,0-1 0,17-11 0,70-58 0,-76 57 0,-1-1 0,0-1 0,-2-1 0,0-1 0,-1 0 0,-2-2 0,16-27 0,-33 49 0,1 1 0,-1-1 0,1 0 0,-1 0 0,0 0 0,-1 0 0,1-1 0,0 1 0,-1 0 0,0 0 0,1-6 0,-2 8 0,1 0 0,0 0 0,0 1 0,-1-1 0,1 0 0,0 0 0,-1 0 0,1 1 0,-1-1 0,1 0 0,-1 1 0,1-1 0,-1 0 0,1 1 0,-1-1 0,0 1 0,1-1 0,-1 1 0,0-1 0,1 1 0,-1-1 0,0 1 0,0 0 0,1-1 0,-1 1 0,0 0 0,-1-1 0,-3 1 0,1 0 0,-1 1 0,1-1 0,0 1 0,-1 0 0,1 0 0,0 0 0,0 1 0,0-1 0,0 1 0,0 0 0,0 0 0,0 0 0,-6 6 0,-4 3 0,0 0 0,1 1 0,1 1 0,0 0 0,0 1 0,-18 29 0,25-34 0,0 1 0,0 0 0,1 0 0,0 0 0,0 0 0,1 1 0,1-1 0,0 1 0,0 0 0,1 0 0,0 0 0,2 16 0,-1-23-53,1 0 0,0 0 0,1-1 1,-1 1-1,0-1 0,1 1 0,0-1 0,0 1 0,0-1 0,0 0 1,1 0-1,-1 0 0,1 0 0,0 0 0,-1-1 0,1 1 0,1-1 0,-1 0 1,0 1-1,0-2 0,1 1 0,3 2 0,0-2-477,0 1-1,0 0 1,0-1-1,1-1 0,-1 1 1,0-1-1,1 0 1,-1-1-1,0 0 1,15-1-1,10-8-10898</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43.257"/>
    </inkml:context>
    <inkml:brush xml:id="br0">
      <inkml:brushProperty name="width" value="0.025" units="cm"/>
      <inkml:brushProperty name="height" value="0.025" units="cm"/>
    </inkml:brush>
  </inkml:definitions>
  <inkml:trace contextRef="#ctx0" brushRef="#br0">1 70 5157,'0'0'7826,"9"-8"-3721,30-25-1126,-39 32-2726,1 0-1,0 0 1,0 0-1,0 1 1,0-1 0,1 0-1,-1 1 1,0-1-1,0 1 1,0-1 0,0 1-1,1 0 1,-1-1-1,0 1 1,0 0 0,1 0-1,-1 0 1,2 0-1,-3 0-148,1 0-1,0 1 1,-1-1-1,1 1 1,0-1-1,-1 1 1,1-1-1,-1 1 1,1-1-1,-1 1 1,1-1-1,-1 1 1,1 0-1,-1-1 1,0 1-1,1 0 1,-1-1-1,0 1 1,1 0-1,-1-1 1,0 1-1,0 1 1,1 48 1355,-1-39-857,-21 202 1576,21-213-2161,1 0 0,-1 0 0,0 0 0,1 0 0,-1 0 0,0 0 0,1 0 0,-1 0-1,0 0 1,1 0 0,-1 0 0,0-1 0,1 1 0,-1 0 0,0 0 0,0 0 0,1 0 0,-1 0 0,0-1 0,1 1 0,-1 0 0,0 0 0,0 0 0,1-1 0,-1 1 0,0 0 0,0 0 0,0-1 0,1 1 0,-1 0 0,0-1 0,0 1 0,0 0 0,0-1 0,0 1 0,0 0 0,0-1 0,1 1 0,-1 0 0,0-1-1,0 1 1,11-19 552,-7 3-569,0-1 0,-1 0 0,-1 0 0,0 0 0,-1 0 0,-2-28 0,-2 34 0,-2 13 0,5-1 0,0 0 0,0-1 0,-1 1 0,1 0 0,0 0 0,0-1 0,0 1 0,0 0 0,0 0 0,0 0 0,0 0 0,0-1 0,0 1 0,1 0 0,-1 0 0,0 0 0,0-1 0,1 1 0,-1 0 0,1-1 0,-1 1 0,0 0 0,1-1 0,-1 1 0,1 0 0,0 0 0,3 2 0,0 0 0,1-1 0,-1 1 0,1-1 0,-1 0 0,1 0 0,0 0 0,0-1 0,0 0 0,0 0 0,0 0 0,0-1 0,0 1 0,0-1 0,0 0 0,0-1 0,6 0 0,1 0 0,0-1 0,0-1 0,1 1 0,-2-2 0,24-9 0,-26 8 0,0 0 0,0 0 0,-1-1 0,1 0 0,-1-1 0,11-11 0,-16 14 0,0 0 0,0 0 0,0-1 0,0 1 0,0 0 0,-1-1 0,0 0 0,0 0 0,0 1 0,0-1 0,-1 0 0,0 0 0,0-1 0,0-8 0,-1 13 0,0 1 0,0-1 0,0 1 0,0-1 0,0 1 0,0 0 0,0-1 0,0 1 0,0-1 0,0 1 0,0-1 0,-1 1 0,1-1 0,0 1 0,0 0 0,0-1 0,-1 1 0,1-1 0,0 1 0,-1 0 0,1-1 0,0 1 0,-1 0 0,1-1 0,0 1 0,-1 0 0,1 0 0,0-1 0,-1 1 0,1 0 0,-1 0 0,1 0 0,-1 0 0,1-1 0,-1 1 0,1 0 0,0 0 0,-1 0 0,1 0 0,-1 0 0,1 0 0,-1 0 0,1 0 0,-1 0 0,1 1 0,-1-1 0,1 0 0,0 0 0,-1 0 0,1 0 0,-1 1 0,1-1 0,-1 0 0,1 0 0,0 1 0,-1-1 0,1 0 0,-1 1 0,-24 19 0,5 6 5,1 0 0,-15 30 0,28-45-13,1-1 1,0 1 0,0 0-1,2 0 1,-1 0 0,1 1-1,1-1 1,0 1 0,0 12-1,1-23-72,1 0-1,0 0 0,1 1 1,-1-1-1,0 0 0,0 0 1,0 0-1,1 0 1,-1 1-1,1-1 0,-1 0 1,1 0-1,-1 0 0,1 0 1,-1 0-1,1 0 0,0 0 1,0 0-1,0 0 1,-1-1-1,1 1 0,0 0 1,0 0-1,0-1 0,0 1 1,0-1-1,0 1 0,0-1 1,1 1-1,0 0 1,39 2-6770,-40-3 6670,27-2-7592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8:42.255"/>
    </inkml:context>
    <inkml:brush xml:id="br0">
      <inkml:brushProperty name="width" value="0.025" units="cm"/>
      <inkml:brushProperty name="height" value="0.025" units="cm"/>
    </inkml:brush>
  </inkml:definitions>
  <inkml:trace contextRef="#ctx0" brushRef="#br0">382 3 5189,'0'0'11136,"-9"-1"-9065,-3 0-1415,0 1 0,0 0 0,0 1 0,0 0 0,0 1 0,0 0 0,0 1 0,-15 5 0,8-1-194,1 1-1,0 1 1,0 1-1,0 0 1,-24 21-1,32-23-381,1 1-1,0 1 0,0 0 0,1 0 0,1 1 0,-1 0 1,2 0-1,0 0 0,-9 23 0,8-16-38,2 1 0,0 0 0,0 1 0,2-1 0,0 1 0,2-1 0,0 1 0,1 0 0,5 34 0,-4-42-33,2 0-1,0 0 1,0 0-1,1-1 1,0 1 0,1-1-1,0 0 1,1 0-1,0-1 1,1 0 0,0 0-1,1 0 1,0-1-1,0 0 1,1-1 0,19 15-1,-22-19 2,0 0-1,0-1 1,0 0-1,0 0 1,0-1-1,1 1 1,0-1 0,-1-1-1,1 1 1,0-1-1,0-1 1,0 1-1,10-1 1,-6-2 105,0 1 0,-1-2 0,1 1 0,-1-1 0,0-1 0,0 0 0,19-10 0,-3-2 189,-1-2 0,0 0 0,-2-2 1,0-1-1,23-26 0,-26 25-159,-1-1-1,-1-1 1,-1 0 0,-1-1-1,15-33 1,-24 41-79,0-1 1,0 0-1,-2 0 1,0 0-1,-2-1 0,0 1 1,-1-1-1,0 0 1,-2-24-1,0 39-65,-1 0 0,1 1 0,0-1 0,-1 0 0,0 0 0,0 0 0,0 0 0,-1 1 0,1-1 0,-1 1 0,0-1 0,0 1 0,0-1 0,0 1 0,-1 0 0,1 0 0,-1 0 0,-5-4 0,3 4 0,0 0 0,0 0 0,0 1 0,0 0 0,0 0 0,0 1 0,0-1 0,-1 1 0,1 0 0,-1 0 0,1 1 0,-7 0 0,-4 0 0,0 2 0,-1 0 0,1 1 0,1 0 0,-1 2 0,0 0 0,1 0 0,-18 10 0,11-2-1055,0 1 1,0 1-1,2 1 0,-22 21 1,8-6-1574,21-21-4557</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43.678"/>
    </inkml:context>
    <inkml:brush xml:id="br0">
      <inkml:brushProperty name="width" value="0.025" units="cm"/>
      <inkml:brushProperty name="height" value="0.025" units="cm"/>
    </inkml:brush>
  </inkml:definitions>
  <inkml:trace contextRef="#ctx0" brushRef="#br0">242 285 8200,'0'0'10490,"-13"-1"-6091,9 1-4151,-14-2 1094,0 1-1,-1 1 1,-27 3-1,40-2-1190,-1 0 0,1 0 0,0 1 0,0 0 0,-1 0 0,1 1-1,0-1 1,1 1 0,-1 1 0,0-1 0,1 1 0,0 0 0,0 0 0,0 0 0,-7 10-1,9-11-103,0 1-1,1 0 0,-1 0 0,1 0 0,0 0 0,0 1 0,0-1 0,1 1 0,0-1 0,0 1 0,0-1 1,0 1-1,0 9 0,1-12-36,1 0 1,-1 0 0,0 0-1,1 0 1,-1-1 0,1 1 0,0 0-1,0 0 1,0 0 0,-1-1-1,2 1 1,-1 0 0,0-1-1,0 1 1,0-1 0,1 1 0,-1-1-1,1 0 1,-1 0 0,1 1-1,0-1 1,-1 0 0,1 0-1,0-1 1,0 1 0,-1 0-1,1-1 1,0 1 0,0-1 0,0 1-1,0-1 1,0 0 0,0 0-1,3 0 1,7 0 8,-1-1 1,1 0-1,0-1 0,0 0 0,0-1 1,-1-1-1,0 0 0,0 0 1,0-1-1,0 0 0,0-1 0,-1 0 1,0-1-1,-1 0 0,1 0 1,-1-1-1,14-16 0,1-3 38,-1-1-1,-1 0 1,-1-2-1,27-53 1,-39 68-57,-1 0 0,-1-1 0,0 1 0,-1-1 0,-1-1 0,0 1 0,3-25 0,-8 41 0,0 0 0,0 0 0,0 0 0,0-1 0,0 1 0,0 0 0,0 0 0,0 0 0,0 0 0,0 0 0,0-1 0,0 1 0,0 0 0,0 0 0,0 0 0,0 0 0,0 0 0,0-1 0,0 1 0,0 0 0,0 0 0,0 0 0,0 0 0,0 0 0,0-1 0,0 1 0,0 0 0,-1 0 0,1 0 0,0 0 0,0 0 0,0 0 0,0 0 0,0-1 0,0 1 0,0 0 0,-1 0 0,1 0 0,0 0 0,0 0 0,0 0 0,0 0 0,0 0 0,-1 0 0,1 0 0,0 0 0,0 0 0,0 0 0,0 0 0,-1 0 0,1 0 0,0 0 0,0 0 0,0 0 0,0 0 0,0 0 0,-1 0 0,1 0 0,0 0 0,0 0 0,0 0 0,0 0 0,0 0 0,-1 1 0,-11 11 0,-10 18 0,9-3 0,0 1 0,2 0 0,-9 34 0,16-48 0,1 1 0,1-1 0,0 1 0,0 0 0,2 0 0,-1-1 0,2 1 0,3 23 0,-3-35-153,0-1-1,0 1 1,0-1-1,0 1 1,0-1-1,1 0 1,-1 1-1,1-1 1,-1 0-1,4 4 1,-1-3-528,0 0 0,0 0 0,0 0 0,0 0 0,0-1 0,1 1 0,-1-1 0,1 0 1,7 2-1,-9-3 119,1 0-1,0 0 1,0 0 0,0 0 0,0-1 0,0 1 0,0-1 0,0 0 0,0-1-1,0 1 1,0 0 0,0-1 0,0 0 0,0 0 0,0 0 0,0-1 0,-1 1-1,1-1 1,-1 0 0,6-4 0,7-11-6234</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44.115"/>
    </inkml:context>
    <inkml:brush xml:id="br0">
      <inkml:brushProperty name="width" value="0.025" units="cm"/>
      <inkml:brushProperty name="height" value="0.025" units="cm"/>
    </inkml:brush>
  </inkml:definitions>
  <inkml:trace contextRef="#ctx0" brushRef="#br0">68 3 5830,'0'0'22768,"-10"6"-21065,5-1-1541,-1-1 1,1 1-1,0-1 1,1 2-1,-1-1 1,1 0 0,0 1-1,0 0 1,-4 7-1,7-11-140,0 0 0,0 0 1,0 1-1,0-1 0,1 0 0,-1 0 0,0 1 0,1-1 0,0 0 0,-1 1 1,1-1-1,0 0 0,0 1 0,1-1 0,-1 0 0,0 1 0,1-1 0,-1 0 1,1 0-1,0 1 0,0-1 0,0 0 0,0 0 0,0 0 0,0 0 0,0 0 1,1 0-1,-1 0 0,1-1 0,0 1 0,-1 0 0,1-1 0,0 0 0,0 1 1,0-1-1,0 0 0,3 2 0,2 0-22,-1 0 0,1 0 0,0-1 0,0 0 0,0 0 0,1-1 0,-1 0 0,0 0 0,0 0 0,1-1 0,-1 0 0,0-1 0,1 0 0,-1 0 0,0 0 0,0-1 0,0 0 0,0-1 0,0 1 0,0-1 0,-1 0 0,9-6 0,-5 3 0,-1 0 0,-1-1 0,1 0 0,-1 0 0,-1-1 0,1 0 0,-1 0 0,-1-1 0,1 0 0,-1 0 0,-1 0 0,0-1 0,0 0 0,4-14 0,-20 47 0,-12 29 0,22-49 0,0 0 0,0 0 0,0 0 0,0 0 0,1 0 0,0 0 0,-1 0 0,1 0 0,0 0 0,1 0 0,-1 0 0,0 0 0,1 0 0,0 0 0,1 4 0,-1-6 0,0 0 0,0 0 0,0-1 0,0 1 0,0 0 0,0 0 0,0-1 0,1 1 0,-1-1 0,0 1 0,0-1 0,1 1 0,-1-1 0,0 0 0,1 1 0,-1-1 0,0 0 0,1 0 0,-1 0 0,1 0 0,-1-1 0,0 1 0,1 0 0,-1 0 0,0-1 0,0 1 0,3-2 0,35-15 0,10-24 0,-52 48-363,0-1-1,1 0 1,0 1-1,0 0 1,0-1-1,1 1 1,0 0-1,1 0 1,-1 0-1,2 10 1,-1-16 87,0 0 1,0 0 0,1 0 0,-1-1-1,0 1 1,1 0 0,-1 0 0,1 0 0,-1 0-1,1-1 1,-1 1 0,1 0 0,0 0-1,-1-1 1,1 1 0,0 0 0,-1-1-1,1 1 1,0-1 0,0 1 0,0-1 0,0 0-1,-1 1 1,1-1 0,0 0 0,0 1-1,0-1 1,0 0 0,0 0 0,0 0 0,0 0-1,0 0 1,0 0 0,0 0 0,0 0-1,0 0 1,0 0 0,-1-1 0,3 1 0,1 0-1134,17 0-6902</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44.459"/>
    </inkml:context>
    <inkml:brush xml:id="br0">
      <inkml:brushProperty name="width" value="0.025" units="cm"/>
      <inkml:brushProperty name="height" value="0.025" units="cm"/>
    </inkml:brush>
  </inkml:definitions>
  <inkml:trace contextRef="#ctx0" brushRef="#br0">143 0 14157,'0'0'8136,"-10"0"-5205,2 1-2467,0 0 0,0 0 1,0 0-1,0 1 0,0 0 1,0 1-1,0-1 0,-8 5 1,13-5-366,-1 0 0,1 1 0,-1-1 1,1 0-1,0 1 0,0 0 1,0 0-1,0 0 0,1 0 1,-1 0-1,1 0 0,0 1 0,0-1 1,0 1-1,0 0 0,0-1 1,1 1-1,0 0 0,0 0 1,0 0-1,-1 6 0,2-8-58,0 1 0,0-1-1,0 0 1,0 0 0,0 0-1,0 0 1,0 0 0,1 0-1,-1 0 1,1 0 0,0 0-1,0 0 1,-1 0 0,1 0-1,0-1 1,1 1 0,-1 0-1,0 0 1,0-1 0,1 1-1,-1-1 1,2 2-1,1-1-85,0 1-1,-1-1 0,1 0 0,0-1 0,0 1 0,0-1 0,0 1 0,0-1 1,0-1-1,7 2 0,50-3-3281,-9-11-4203,-22-2 1167,-1-3-2381</inkml:trace>
  <inkml:trace contextRef="#ctx0" brushRef="#br0" timeOffset="1">355 1 4068,'0'0'1922</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44.893"/>
    </inkml:context>
    <inkml:brush xml:id="br0">
      <inkml:brushProperty name="width" value="0.025" units="cm"/>
      <inkml:brushProperty name="height" value="0.025" units="cm"/>
    </inkml:brush>
  </inkml:definitions>
  <inkml:trace contextRef="#ctx0" brushRef="#br0">0 191 18321,'0'0'5798,"9"0"-2942,20-3-1538,0 0-1,0-3 1,56-16-1,-68 16-1253,1-1-1,-1 0 0,0-1 0,-1-1 0,0-1 1,0 0-1,26-23 0,-39 30-61,0-1 0,0 1 0,0-1 0,0 0 0,0 0 0,-1 0 0,0 0 0,0 0 0,2-5 0,-4 8-2,0 1 0,0-1 0,0 0 0,1 0 0,-1 1 0,0-1-1,0 0 1,0 0 0,0 1 0,0-1 0,0 0 0,-1 0 0,1 1 0,0-1 0,0 0 0,0 0 0,-1 1 0,1-1-1,0 0 1,-1 1 0,1-1 0,-1 0 0,0 0 0,0 0 0,0 1 0,-1-1 0,1 0 0,0 1-1,-1-1 1,1 1 0,-1-1 0,1 1 0,-1 0 0,1 0 0,-1-1 0,1 1-1,-1 0 1,1 0 0,-1 0 0,-2 1 0,-4 1 0,0 0 0,-1 1 0,1 0 0,0 0 0,1 0 0,-1 1 0,1 0 0,-1 1 0,1 0 0,0 0 0,-8 9 0,0 0 0,1 0 0,0 1 0,-21 30 0,32-41 0,1 0 0,-1 1 0,1-1 0,-1 1 0,1-1 0,1 1 0,-1 0 0,1 0 0,0 0 0,-1 7 0,2-10 0,0-1 0,0 1 0,0-1 0,1 1 0,-1-1 0,1 1 0,-1-1 0,1 1 0,-1-1 0,1 0 0,0 1 0,0-1 0,-1 0 0,1 0 0,0 1 0,0-1 0,0 0 0,1 0 0,-1 0 0,0 0 0,0 0 0,0-1 0,1 1 0,-1 0 0,0-1 0,1 1 0,-1 0 0,1-1 0,-1 0 0,1 1 0,-1-1 0,1 0 0,-1 0 0,1 0 0,-1 0 0,1 0 0,2 0 0,51-3-2538,-41 0 459,0-1-1,-1 0 1,1-1 0,-1-1-1,0 0 1,22-14-1,3-4-8853</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45.223"/>
    </inkml:context>
    <inkml:brush xml:id="br0">
      <inkml:brushProperty name="width" value="0.025" units="cm"/>
      <inkml:brushProperty name="height" value="0.025" units="cm"/>
    </inkml:brush>
  </inkml:definitions>
  <inkml:trace contextRef="#ctx0" brushRef="#br0">121 175 17905,'0'0'6710,"-10"2"-4494,0 0-1695,-1 0 0,1 1 0,0 1 0,-14 6 0,21-9-419,0 0-1,0 1 1,1-1 0,-1 1 0,1 0 0,-1 0 0,1 0 0,-1 0 0,1 0 0,0 0-1,0 1 1,0-1 0,1 1 0,-1-1 0,0 1 0,1 0 0,0-1 0,-1 1-1,1 0 1,0 0 0,1 0 0,-1 0 0,0 6 0,1-8-91,1 0-1,0 0 1,-1 0 0,1 0 0,0 0-1,0 0 1,0 0 0,-1 0 0,1-1-1,0 1 1,0 0 0,0-1 0,0 1-1,0-1 1,1 1 0,-1-1 0,0 1-1,0-1 1,0 0 0,0 1 0,0-1-1,1 0 1,-1 0 0,0 0 0,0 0-1,0 0 1,1 0 0,1-1 0,40-2 147,-29-1-149,1 0 0,-1-1 1,0-1-1,0-1 1,0 0-1,-1 0 0,0-1 1,19-17-1,-4 2-48,-1-2 0,34-40 1,-52 54 64,-5 7-12,0 0 1,0 0-1,0 0 0,-1-1 1,1 0-1,-1 0 1,0 0-1,-1 0 0,1 0 1,-1-1-1,0 1 1,2-11-1,-15 25 221,3 2-344,0 0 0,1 1 1,0-1-1,1 1 0,1 1 0,0-1 0,0 1 0,1 0 1,1 0-1,0 0 0,1 1 0,-1 25 0,3-33-44,0 0 0,1 1 0,0-1 0,0 0 0,0 0 0,0 0-1,1 0 1,0 0 0,1 0 0,-1-1 0,1 1 0,0-1 0,4 6 0,-3-7-28,-1 0 0,1-1 0,0 1 0,0-1 1,0 0-1,0 0 0,1-1 0,-1 1 1,1-1-1,0 0 0,-1 0 0,1-1 0,0 1 1,0-1-1,0 0 0,0-1 0,0 1 0,7-1 1,7 1-10219</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45.893"/>
    </inkml:context>
    <inkml:brush xml:id="br0">
      <inkml:brushProperty name="width" value="0.025" units="cm"/>
      <inkml:brushProperty name="height" value="0.025" units="cm"/>
    </inkml:brush>
  </inkml:definitions>
  <inkml:trace contextRef="#ctx0" brushRef="#br0">209 54 6566,'0'0'14798,"1"-8"-11824,-4-25-654,3 32-2265,-1 0 1,1 0-1,-1 1 0,0-1 0,1 0 0,-1 0 0,0 1 1,1-1-1,-1 0 0,0 1 0,0-1 0,0 1 0,0-1 1,0 1-1,0-1 0,0 1 0,0-1 0,0 1 0,0 0 0,0 0 1,0 0-1,0-1 0,0 1 0,0 0 0,0 0 0,0 0 1,0 1-1,0-1 0,0 0 0,0 0 0,0 0 0,0 1 1,0-1-1,0 1 0,0-1 0,0 1 0,1-1 0,-1 1 0,-2 1 1,-3 1 21,0 1 0,-1 1 0,1-1 0,1 1 0,-1 0 0,1 1 0,0-1 0,0 1 0,1 0 0,-1 0 0,-3 8 0,-37 76 822,44-88-865,-9 18 167,1 1 1,1 0-1,1 0 0,1 1 0,1 0 0,1 0 0,1 0 0,-1 28 0,4-48-201,0 1-1,1 0 0,-1 0 1,1-1-1,-1 1 0,1 0 1,0-1-1,0 1 1,0-1-1,0 1 0,0-1 1,1 1-1,-1-1 1,1 0-1,0 0 0,-1 1 1,1-1-1,0 0 1,0-1-1,0 1 0,3 1 1,0 0-39,0-1 0,-1 1 0,1-1 0,1-1-1,-1 1 1,0-1 0,0 0 0,1 0 0,-1 0 0,8-1 0,-1 0-590,0-1 0,0 0 0,0-1 1,14-3-1,-16 2-1003,-1 1 1,0-2 0,0 1-1,14-9 1,12-11-7658</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46.593"/>
    </inkml:context>
    <inkml:brush xml:id="br0">
      <inkml:brushProperty name="width" value="0.025" units="cm"/>
      <inkml:brushProperty name="height" value="0.025" units="cm"/>
    </inkml:brush>
  </inkml:definitions>
  <inkml:trace contextRef="#ctx0" brushRef="#br0">150 60 16367,'0'0'2536,"-9"-2"112,5 1-2444,0 0 0,0 0 0,0 1 0,0-1 0,0 1 0,1 0 1,-1 0-1,0 0 0,0 0 0,0 1 0,0 0 0,0 0 0,0 0 0,1 0 0,-1 0 0,0 1 0,1 0 0,-1 0 0,1 0 0,0 0 0,0 0 0,-1 1 1,1-1-1,1 1 0,-1 0 0,0 0 0,1 0 0,-1 0 0,1 0 0,-2 4 0,-1 1 115,1 0-1,0 0 1,0 0-1,1 0 1,0 1-1,1-1 1,0 1-1,0-1 1,0 1-1,1 0 1,1 16-1,0-23-297,1 0-1,-1 0 0,1-1 0,0 1 0,0 0 1,0 0-1,0-1 0,0 1 0,0-1 0,0 1 1,1-1-1,-1 0 0,0 1 0,1-1 0,-1 0 1,1 0-1,-1 0 0,1 0 0,0 0 0,0 0 1,-1 0-1,1-1 0,0 1 0,0-1 1,0 1-1,0-1 0,-1 0 0,1 1 0,0-1 1,0 0-1,0 0 0,0-1 0,3 0 0,4 1-2,0 0 0,0-1 0,0-1-1,-1 0 1,1 0 0,9-4 0,-7 1-7,-1-1 0,0-1 0,0 0 0,0 0 0,-1-1 1,0 0-1,-1 0 0,0-1 0,0 0 0,0-1 0,-2 0 0,1 0 1,-1 0-1,0-1 0,-1 0 0,-1 0 0,0 0 0,0-1 0,-1 1 1,0-1-1,-1 0 0,1-21 0,-3 50-11,-1-8 0,1 0 0,0 0 0,1 0 0,0 0 0,0 0 0,4 12 0,-4-19 0,0 1 0,0-1 0,1 0 0,-1 1 0,1-1 0,-1 0 0,1 0 0,0 0 0,0 0 0,0 0 0,0 0 0,0-1 0,0 1 0,0 0 0,1-1 0,-1 0 0,0 0 0,1 0 0,-1 0 0,1 0 0,0 0 0,-1 0 0,1-1 0,-1 0 0,1 1 0,4-1 0,6 0 0,1-1 0,-1 0 0,0-1 0,0 0 0,0-1 0,0-1 0,0 0 0,0-1 0,-1 0 0,18-10 0,24-9 0,-53 23 0,1 0 0,0 0 0,-1 1 0,1-1 0,0 1 0,0-1 0,-1 1 0,1 0 0,0 0 0,0-1 0,0 1 0,0 1 0,-1-1 0,1 0 0,0 0 0,3 2 0,-4-2 0,0 1 0,0 0 0,0-1 0,0 1 0,0 0 0,-1 0 0,1 0 0,0 0 0,-1-1 0,1 1 0,0 0 0,-1 0 0,1 0 0,-1 0 0,1 1 0,-1-1 0,0 0 0,0 0 0,1 0 0,-1 2 0,0 4 0,0 0 0,0 0 0,-1 0 0,0 0 0,0 0 0,0 0 0,-5 9 0,-4 30 0,12-45 0,0 0 0,0-1 0,0 1 0,0-1 0,0 1 0,0-1 0,0 0 0,0 0 0,0 0 0,0 0 0,0 0 0,0 0 0,0 0 0,0-1 0,0 1 0,3-2 0,16-6 0,0-1 0,-1-2 0,0 0 0,-1-1 0,30-23 0,6-4 0,-31 28 0,-13 14 0,-10-1 0,-1 1 0,1-1 0,-1 1 0,1 0 0,-1-1 0,0 1 0,0-1 0,0 1 0,0 0 0,-1 4 0,1 28 0,0-34 0,0 0 0,0 0 0,0 0 0,0 0 0,1 0 0,-1 0 0,0 0 0,1 0 0,-1 0 0,1 0 0,-1 0 0,1-1 0,0 1 0,-1 0 0,1 0 0,0 0 0,0-1 0,-1 1 0,1 0 0,0-1 0,0 1 0,0-1 0,0 1 0,0-1 0,0 1 0,1-1 0,9 2-212,1-1 0,-1 0 0,1-1 0,0-1 1,-1 0-1,1 0 0,-1-1 0,0 0 0,1-1 0,10-5 0,-6 3-205,0 1 1,1 1-1,-1 0 0,19 0 0,-23 11-13308,-3-8 6497</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47.013"/>
    </inkml:context>
    <inkml:brush xml:id="br0">
      <inkml:brushProperty name="width" value="0.025" units="cm"/>
      <inkml:brushProperty name="height" value="0.025" units="cm"/>
    </inkml:brush>
  </inkml:definitions>
  <inkml:trace contextRef="#ctx0" brushRef="#br0">83 1 19058,'0'0'2899,"-3"9"-502,2-8-2336,-15 38 766,2 0 0,2 1 0,1 0 0,2 1 1,2 0-1,-2 51 0,13-52-866,-4-40 39,0 0 1,0 0-1,0 1 1,0-1-1,0 0 1,0 0 0,0 1-1,0-1 1,0 0-1,0 0 1,0 0 0,0 1-1,0-1 1,0 0-1,1 0 1,-1 0-1,0 1 1,0-1 0,0 0-1,0 0 1,0 0-1,1 1 1,-1-1-1,0 0 1,0 0 0,0 0-1,1 0 1,-1 0-1,0 0 1,0 0 0,0 1-1,1-1 1,-1 0-1,0 0 1,0 0-1,1 0 1,-1 0 0,0 0-1,0 0 1,1 0-1,9-19 101,4-18-75,3-11-220,1 0-1,3 2 1,2 0 0,31-46 0,-50 86 174,0 1 0,1 0 0,-1 1 0,1-1 0,0 1 0,11-8 0,-14 11 15,0 0-1,1-1 1,-1 1 0,0 0 0,1 0-1,-1 0 1,1 1 0,-1-1-1,1 0 1,-1 1 0,1 0 0,0 0-1,-1 0 1,1 0 0,-1 0-1,1 0 1,0 1 0,-1-1 0,1 1-1,-1-1 1,3 2 0,-4-1-5,0 0 1,0 0-1,0-1 1,0 1 0,0 0-1,0 0 1,0 0-1,0 1 1,-1-1-1,1 0 1,0 0-1,-1 0 1,1 0-1,-1 1 1,1-1-1,-1 0 1,1 1-1,-1-1 1,0 0 0,0 1-1,0-1 1,0 0-1,0 1 1,0-1-1,0 0 1,0 1-1,0-1 1,-1 0-1,1 1 1,-1 1-1,-1 1-1,1 0 0,0 0 0,-1 0-1,0 0 1,0 0 0,0 0-1,0 0 1,-5 4 0,-4 3 419,0-1 1,0-1 0,-1 0 0,-1 0-1,0-2 1,0 1 0,0-1-1,-19 6 1,45-36-13029,4 0-3256</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47.904"/>
    </inkml:context>
    <inkml:brush xml:id="br0">
      <inkml:brushProperty name="width" value="0.025" units="cm"/>
      <inkml:brushProperty name="height" value="0.025" units="cm"/>
    </inkml:brush>
  </inkml:definitions>
  <inkml:trace contextRef="#ctx0" brushRef="#br0">160 143 7815,'0'0'22427,"-12"1"-21573,1 1-652,-1 0-1,1 1 1,-1 1-1,-18 7 1,24-8-151,0 0 0,1 0 0,-1 0 0,1 1 0,0-1 0,0 1 0,0 1 0,0-1 0,1 1 0,0 0 0,0 0 0,-7 10 0,11-15-51,0 1 0,0-1 0,0 1 0,0-1 0,-1 1 0,1-1 0,0 1 0,0-1 0,0 1 0,0-1 0,0 0 0,0 1 0,0-1 0,0 1 0,0-1 0,0 1 0,1-1 0,-1 1 0,0-1 0,0 1 0,0-1 0,0 0 0,1 1 0,-1-1 0,0 1 0,1-1 0,-1 0 0,0 1 0,1-1 0,-1 0 0,0 1 0,1-1 0,-1 0 0,0 0 0,1 1 0,-1-1 0,1 0 0,-1 0 0,1 0 0,-1 1 0,0-1 0,1 0 0,-1 0 0,1 0 0,-1 0 0,1 0 0,-1 0 0,1 0 0,-1 0 0,1 0 0,-1 0 0,1 0 0,-1 0 0,1-1 0,-1 1 0,0 0 0,1 0 0,0-1 0,33-4 0,-34 5 0,71-21-202,-55 15 118,-1 0-1,1 2 1,0 0 0,0 0-1,1 2 1,-1 0 0,1 1-1,29 2 1,-44-1 111,-1 1-1,1-1 1,-1 1 0,1-1 0,-1 1-1,0 0 1,1 0 0,-1 0-1,0 0 1,0 0 0,1 0 0,-1 0-1,0 0 1,0 0 0,0 1-1,-1-1 1,1 0 0,0 1-1,0-1 1,-1 1 0,1-1 0,-1 0-1,1 1 1,-1 0 0,1-1-1,-1 1 1,0-1 0,0 1-1,0-1 1,0 1 0,0-1 0,0 1-1,0 0 1,-1 2 0,1-1-17,0-4-10,0 1 1,0 0-1,0 0 0,0 0 0,0 0 1,0 0-1,0 0 0,0-1 1,1 1-1,-1 0 0,0 0 1,0 0-1,0 0 0,0 0 1,0 0-1,1 0 0,-1 0 0,0 0 1,0 0-1,0-1 0,0 1 1,1 0-1,-1 0 0,0 0 1,0 0-1,0 0 0,0 0 0,1 0 1,-1 0-1,0 0 0,0 0 1,0 1-1,0-1 0,0 0 1,1 0-1,-1 0 0,0 0 0,0 0 1,0 0-1,0 0 0,1 0 1,-1 0-1,0 0 0,0 1 1,0-1-1,0 0 0,0 0 1,0 0-1,0 0 0,0 0 0,1 1 1,-1-1-1,0 0 0,0 0 1,0 0-1,0 0 0,0 0 1,0 1-1,0-1 0,0 0 0,0 0 1,0 0-1,0 0 0,0 1 1,0-1-1,8-10-4,-7 10 4,3-11 0,0 0 0,-1 0 0,0 0 0,-1 0 0,0-1 0,-1 1 0,0 0 0,-2-24 0,1 33 0,4 7 0,0-1 0,0 0 0,0-1 0,0 1 0,0 0 0,1-1 0,0 0 0,-1 0 0,8 2 0,-1 0 0,1-1 0,0 0 0,0-1 0,0-1 0,0 0 0,0 0 0,1-1 0,-1-1 0,0 0 0,1 0 0,16-4 0,-20 2 0,1 1 0,-1-2 0,0 1 0,0-1 0,0-1 0,0 1 0,0-2 0,0 1 0,-1-1 0,0-1 0,0 1 0,-1-1 0,1 0 0,-1-1 0,6-8 0,-10 12 0,-1 0 0,0-1 0,0 0 0,0 1 0,0-1 0,0 0 0,-1 0 0,1 0 0,-1 0 0,0 0 0,-1 0 0,1 0 0,-1 0 0,1 0 0,-1-1 0,-1-3 0,1 7 0,0 0 0,-1 1 0,1-1 0,0 0 0,-1 1 0,1-1 0,0 1 0,-1-1 0,1 1 0,0-1 0,-1 1 0,1-1 0,-1 1 0,1-1 0,-1 1 0,1 0 0,-1-1 0,0 1 0,1 0 0,-1-1 0,1 1 0,-1 0 0,0 0 0,1-1 0,-1 1 0,0 0 0,1 0 0,-1 0 0,0 0 0,1 0 0,-1 0 0,0 0 0,1 0 0,-1 0 0,0 0 0,1 1 0,-1-1 0,0 0 0,1 0 0,-1 1 0,1-1 0,-1 0 0,0 1 0,1-1 0,-1 1 0,-28 18 0,22-12 0,1 0 0,1 0 0,-1 1 0,1 0 0,0 0 0,1 0 0,0 1 0,1-1 0,-1 1 0,2 0 0,-1 0 0,1 0 0,0 0 0,1 1 0,0-1 0,1 0 0,1 16 0,0-22-57,0-1 0,0 1 0,0-1 0,0 0 0,1 1 0,-1-1 0,1 0 0,-1 0 0,1 0 0,0 0 0,0-1 0,0 1 1,0 0-1,0-1 0,0 1 0,1-1 0,-1 0 0,0 0 0,1 0 0,-1 0 0,1 0 0,-1 0 0,1-1 0,4 1 0,3 1-902,0-1-1,0 0 1,-1 0 0,1-1-1,14-1 1,11-6-10086</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48.668"/>
    </inkml:context>
    <inkml:brush xml:id="br0">
      <inkml:brushProperty name="width" value="0.025" units="cm"/>
      <inkml:brushProperty name="height" value="0.025" units="cm"/>
    </inkml:brush>
  </inkml:definitions>
  <inkml:trace contextRef="#ctx0" brushRef="#br0">17 282 4933,'0'0'1655,"10"-7"4185,-4 3-4760,33-26 2087,-36 29-2685,-1-1 1,0-1-1,0 1 1,0 0-1,0-1 1,-1 1-1,1 0 1,0-1-1,-1 0 1,0 1-1,0-1 1,0 0-1,0 0 0,0 0 1,0 0-1,0-3 1,-1 5-390,0 1 0,0-1 0,0 1 1,-1-1-1,1 1 0,0-1 0,0 1 0,0-1 0,0 1 0,-1 0 1,1-1-1,0 1 0,0-1 0,-1 1 0,1 0 0,0-1 1,-1 1-1,1 0 0,0-1 0,-1 1 0,1 0 0,-1-1 1,1 1-1,-1 0 0,1 0 0,0 0 0,-1-1 0,1 1 0,-1 0 1,1 0-1,-1 0 0,1 0 0,-1 0 0,1 0 0,-1 0 1,1 0-1,-1 0 0,1 0 0,-1 0 0,1 0 0,0 0 1,-1 1-1,1-1 0,-1 0 0,1 0 0,-1 0 0,1 1 1,-1-1-1,0 1 0,-23 13 251,18-9-297,1 1 1,0 0-1,0 0 1,1 0-1,0 1 1,0-1-1,1 1 1,-1 0-1,2 0 1,-1 0-1,1 1 1,0-1-1,0 1 1,1-1-1,0 1 1,0-1-1,1 1 1,1 14-1,-1-20-39,1 0 1,0-1-1,-1 1 0,1-1 1,0 1-1,0-1 0,0 0 0,0 1 1,0-1-1,0 0 0,0 1 1,0-1-1,1 0 0,-1 0 0,0 0 1,1 0-1,-1 0 0,1 0 1,-1-1-1,1 1 0,-1 0 0,1-1 1,0 1-1,-1-1 0,1 0 1,-1 1-1,1-1 0,0 0 0,0 0 1,-1 0-1,1 0 0,0 0 1,-1-1-1,3 0 0,5 0 23,0 0 0,0-1 0,0 0 0,0-1-1,11-4 1,5-6-4,-1-1 0,-1-1 0,0-1 0,-1-1 0,-1-1 1,0-1-1,-2-1 0,0 0 0,-1-1 0,-1-2 0,-1 1 0,-2-2 0,0 0 0,14-34 0,-21 32 172,-7 19 64,-5 18 1,-1 7-182,0 1-1,2-1 1,0 1-1,1 1 1,-1 32-1,4-44-147,0 1 0,0-1-1,1 1 1,0-1 0,0 1-1,1-1 1,0 0 0,1 1 0,-1-1-1,2 0 1,-1-1 0,1 1 0,0-1-1,1 1 1,7 8 0,-10-14-455,1 1 0,0-1 0,0 1 0,0-1 0,0 0 0,1 0 0,-1 0 0,1-1 0,-1 1 0,1-1 0,-1 0 0,1 0 0,0 0 0,0-1 0,-1 1 0,7-1 0,28 1-9755</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9:18.728"/>
    </inkml:context>
    <inkml:brush xml:id="br0">
      <inkml:brushProperty name="width" value="0.025" units="cm"/>
      <inkml:brushProperty name="height" value="0.025" units="cm"/>
    </inkml:brush>
  </inkml:definitions>
  <inkml:trace contextRef="#ctx0" brushRef="#br0">0 432 15919,'0'0'3796,"10"0"-2916,45-2 464,85-13-1,15-2-293,385 24 235,-186 4-1144,3300-51 1604,-1177-105-1221,-2439 141-470,731-81 871,-8-37 556,-752 121-1370,-6 1-53,1 0 0,-1-1 0,0 1 0,0-1 0,1 0 0,-1 1 0,0-1 0,0-1 0,0 1 0,0 0 0,0-1 0,3-2 0,-11 3-188,-1 0-1,1 0 1,-1 0-1,1 1 1,-1 0-1,-7 1 1,7-1-414,-63 0-7869,36 0 544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49.201"/>
    </inkml:context>
    <inkml:brush xml:id="br0">
      <inkml:brushProperty name="width" value="0.025" units="cm"/>
      <inkml:brushProperty name="height" value="0.025" units="cm"/>
    </inkml:brush>
  </inkml:definitions>
  <inkml:trace contextRef="#ctx0" brushRef="#br0">84 39 2242,'0'0'8771,"4"-8"-3956,15-23 4652,-17 43-7834,0 12-561,-3 71 640,3 110 1343,-2-198-3349,2 1 0,-1-1 0,1 0 0,0 1 0,4 8 0,-3-9-232,-9-5-8120,-28-10-581,6-14 1736,4-7 5874,2-11 5308,20 33-2030,-1-1 1,1 1-1,0 0 1,1 0 0,-1-1-1,1-12 1,1 19-1467,0 0 0,0 0 0,1 1 0,-1-1 0,0 0 1,1 0-1,-1 1 0,1-1 0,-1 0 0,1 1 0,-1-1 0,1 0 0,-1 1 0,1-1 1,-1 1-1,1-1 0,0 1 0,-1-1 0,1 1 0,0 0 0,0-1 0,-1 1 1,1 0-1,0 0 0,0-1 0,0 1 0,-1 0 0,1 0 0,0 0 0,0 0 1,0 0-1,0 0 0,38 0 314,-26 1-138,61 1-896,1 0-6600,-32-2-1817</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49.542"/>
    </inkml:context>
    <inkml:brush xml:id="br0">
      <inkml:brushProperty name="width" value="0.025" units="cm"/>
      <inkml:brushProperty name="height" value="0.025" units="cm"/>
    </inkml:brush>
  </inkml:definitions>
  <inkml:trace contextRef="#ctx0" brushRef="#br0">113 67 17040,'0'0'3289,"-9"2"-161,2-1-2654,0 1 0,0 0 0,1 0 0,-1 0-1,1 1 1,0 0 0,-12 7 0,15-8-286,0 1-1,0-1 1,0 1 0,1-1-1,-1 1 1,0 0 0,1 0-1,0 0 1,0 0-1,0 1 1,0-1 0,0 0-1,1 1 1,-1 0 0,1-1-1,0 1 1,0 0 0,0 7-1,0-10-161,1 0-1,0 1 0,0-1 1,1 0-1,-1 0 1,0 1-1,0-1 0,1 0 1,-1 0-1,0 0 1,1 1-1,-1-1 1,1 0-1,0 0 0,-1 0 1,1 0-1,0 0 1,0 0-1,-1 0 1,1 0-1,0 0 0,0-1 1,0 1-1,0 0 1,2 0-1,0 1 0,1-1-1,-1 1 1,1-1 0,0 0 0,-1 0-1,1-1 1,0 1 0,6-1 0,-1 1 10,-1-2 1,0 1 0,0-1-1,0 0 1,0-1 0,0 0 0,15-6-1,-17 4-3,1 1-1,-1-2 0,-1 1 1,1 0-1,-1-1 1,1 0-1,-1-1 0,-1 1 1,1-1-1,-1 0 1,0 0-1,0 0 0,-1 0 1,0-1-1,0 0 0,0 1 1,-1-1-1,0 0 1,0 0-1,-1 0 0,0-1 1,0 1-1,-1 0 1,0-8-1,0 13-94,-1 1 0,1-1 0,-1 1 0,1-1 0,-1 1 0,0 0-1,0-1 1,1 1 0,-1 0 0,0 0 0,0 0 0,0 0 0,0 0 0,-1 0 0,1 0 0,0 0 0,0 0 0,0 0-1,-1 0 1,1 1 0,-1-1 0,1 1 0,0-1 0,-1 1 0,1-1 0,-1 1 0,1 0 0,-1 0 0,1-1 0,-1 1-1,1 0 1,-1 1 0,1-1 0,-1 0 0,1 0 0,-1 1 0,1-1 0,-1 0 0,1 1 0,0 0 0,-1-1 0,1 1-1,0 0 1,-1 0 0,1-1 0,0 1 0,0 0 0,0 0 0,0 1 0,0-1 0,0 0 0,0 0 0,0 0 0,0 1-1,1-1 1,-1 0 0,0 1 0,1-1 0,-1 3 0,0 12-5857,1-1-3529</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49.913"/>
    </inkml:context>
    <inkml:brush xml:id="br0">
      <inkml:brushProperty name="width" value="0.025" units="cm"/>
      <inkml:brushProperty name="height" value="0.025" units="cm"/>
    </inkml:brush>
  </inkml:definitions>
  <inkml:trace contextRef="#ctx0" brushRef="#br0">1 1 10794,'0'0'16432,"51"81"-14959,-50-38-192,1 1-608,-2 1-481,0-7-160,2-2-64,1-7-897,-1-2-1345,-2-10-1794,0-5-1793,-3-5-4069</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50.258"/>
    </inkml:context>
    <inkml:brush xml:id="br0">
      <inkml:brushProperty name="width" value="0.025" units="cm"/>
      <inkml:brushProperty name="height" value="0.025" units="cm"/>
    </inkml:brush>
  </inkml:definitions>
  <inkml:trace contextRef="#ctx0" brushRef="#br0">1 462 13613,'0'0'8072,"50"5"-6727,-18-5-64,7 0-512,4-7-161,4-2-319,2-1-225,-2-1-513,-8-1-1152,-5 0-1346,-11-1-1313,-8-2-865,-15-2-5541</inkml:trace>
  <inkml:trace contextRef="#ctx0" brushRef="#br0" timeOffset="1">138 95 6790,'0'0'4549,"-62"-51"-2243,40 32 609,7 4-673,9 8-128,3 5 1025,7 2-2723,17 0 225,7 2-33,5 2-415,6-1-161,3 2 0,-6-2-641,4 1-2466,-4-3-2146,-2 2-6918</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50.631"/>
    </inkml:context>
    <inkml:brush xml:id="br0">
      <inkml:brushProperty name="width" value="0.025" units="cm"/>
      <inkml:brushProperty name="height" value="0.025" units="cm"/>
    </inkml:brush>
  </inkml:definitions>
  <inkml:trace contextRef="#ctx0" brushRef="#br0">139 9 6566,'0'0'17702,"-9"-2"-16090,7 1-1562,-1 0-1,0 0 0,1 0 0,-1 0 0,0 0 0,1 1 1,-1 0-1,0-1 0,0 1 0,1 0 0,-1 0 1,0 1-1,0-1 0,1 0 0,-1 1 0,0 0 0,1 0 1,-1 0-1,1 0 0,-1 0 0,1 0 0,-1 1 0,1-1 1,0 1-1,-1-1 0,1 1 0,0 0 0,0 0 0,1 0 1,-1 0-1,0 0 0,0 0 0,1 1 0,0-1 0,-1 1 1,1-1-1,-1 5 0,0-3-26,0 0 0,0 1 0,1-1 0,0 0 0,0 1 0,0-1-1,0 1 1,1-1 0,0 1 0,0-1 0,0 1 0,0-1 0,1 1 0,-1-1 0,1 1 0,1-1 0,-1 0 0,3 7 0,-1-6-93,1-1 0,-1 1 0,1-1 0,0 0 0,0 0 0,1 0 0,-1 0-1,1-1 1,0 0 0,0 0 0,0 0 0,0 0 0,11 3 0,12 3-793,26 12-581,-50-20 1401,-1 1 0,0 0 0,0-1 0,0 1 0,-1 0 0,1 0 0,0 1 0,-1-1 0,0 0 0,1 1 0,-1 0 0,3 4 0,-4-5 115,-1-1 0,0 0 1,0 0-1,0 0 0,0 0 1,0 1-1,0-1 0,0 0 1,0 0-1,0 0 0,-1 0 1,1 1-1,0-1 0,-1 0 1,1 0-1,-1 0 0,1 0 1,-1 0-1,1 0 0,-1 0 1,0 0-1,0 0 0,1 0 1,-1-1-1,0 1 1,0 0-1,0 0 0,0-1 1,0 1-1,0-1 0,0 1 1,0-1-1,-2 2 0,-45 18 1454,36-16-1219,3 0-94,-6 3-76,-1-1 1,1-1-1,-1 0 0,-1-1 1,1-1-1,-21 2 0,37-5-296,-1 0 0,1 0 0,-1 0 0,0 0 0,1 0 0,-1 0 0,1 0 0,-1 0 1,1-1-1,0 1 0,-1 0 0,1 0 0,-1-1 0,1 1 0,-1 0 0,1 0 0,-1-1 0,1 1 0,0 0 0,-1-1 0,1 1 0,0-1 0,-1 1 0,1-1 0,0 1 0,0 0 0,-1-1 0,1 1 0,0-1 0,0 1 0,0-1 0,0 1 0,-1-1 0,1 1 0,0-1 0,0 1 0,0-1 0,0 1 1,0-1-1,0 1 0,1-1 0,-1 0 0,0 1 0,0-1 0,0 1 0,0 0 0,0-1 0,1 1 0,-1-1 0,0 1 0,1-1 0,-1 1 0,1-1 0,11-17-6231</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50.975"/>
    </inkml:context>
    <inkml:brush xml:id="br0">
      <inkml:brushProperty name="width" value="0.025" units="cm"/>
      <inkml:brushProperty name="height" value="0.025" units="cm"/>
    </inkml:brush>
  </inkml:definitions>
  <inkml:trace contextRef="#ctx0" brushRef="#br0">0 60 10442,'0'0'8456,"66"-3"-5445,-40 1-1346,-4-2-448,2 2-864,7-5-609,3-3-2211,4-3-1248,2-6-1570</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51.350"/>
    </inkml:context>
    <inkml:brush xml:id="br0">
      <inkml:brushProperty name="width" value="0.025" units="cm"/>
      <inkml:brushProperty name="height" value="0.025" units="cm"/>
    </inkml:brush>
  </inkml:definitions>
  <inkml:trace contextRef="#ctx0" brushRef="#br0">126 1 14638,'0'0'7340,"-9"8"-4462,-5 7-1756,0 0 1,1 1-1,-20 32 1,27-38-815,0 0 0,1 0 0,0 1 0,1-1 0,0 1 0,1 0 0,0 0 1,1 0-1,0 0 0,0 13 0,2-22-307,1-1 0,-1 1 1,0 0-1,1 0 0,0 0 0,-1 0 0,1 0 0,0-1 1,0 1-1,0 0 0,0-1 0,0 1 0,1 0 1,-1-1-1,0 0 0,1 1 0,-1-1 0,1 0 1,-1 0-1,1 0 0,0 1 0,0-2 0,-1 1 1,1 0-1,0 0 0,0-1 0,0 1 0,0-1 0,0 1 1,0-1-1,0 0 0,3 0 0,12 2-2,0-1-1,34-3 0,-25 1 0,-12 2-505,1-1 1,-1-1-1,1 0 1,-1-1-1,1 0 1,-1-1-1,0-1 1,17-6-1,-21 0-9326,-6 4 2028</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51.693"/>
    </inkml:context>
    <inkml:brush xml:id="br0">
      <inkml:brushProperty name="width" value="0.025" units="cm"/>
      <inkml:brushProperty name="height" value="0.025" units="cm"/>
    </inkml:brush>
  </inkml:definitions>
  <inkml:trace contextRef="#ctx0" brushRef="#br0">89 74 19571,'0'0'1895,"-8"10"315,-3 5-1471,1 0 0,1 1 0,1 0 0,0 1 0,1-1 0,1 1 1,0 1-1,2-1 0,0 1 0,-3 30 0,11-6-314,-4-42-420,0 1-1,1-1 1,-1 1-1,0-1 1,0 1-1,0-1 1,1 1-1,-1-1 1,0 1 0,1-1-1,-1 0 1,0 1-1,1-1 1,-1 1-1,0-1 1,1 0-1,-1 1 1,1-1 0,-1 0-1,1 0 1,-1 1-1,1-1 1,-1 0-1,1 0 1,0 1-1,0-2 0,1 1 0,-1-1 0,0 1 0,0 0 0,0-1 0,0 0 0,0 1 0,0-1 0,0 0 0,0 1 0,0-1-1,0 0 1,0 0 0,-1 0 0,1 0 0,0 0 0,0-2 0,5-6-76,-1 0 0,0 0 1,-1-1-1,0 1 0,-1-1 0,1 0 1,-2-1-1,0 1 0,2-15 0,-2 5-88,-1 0-1,-1 0 0,-1 0 0,-3-21 1,4 40 157,0 1 0,0-1 0,0 1 0,0-1 0,0 1 0,0-1 0,0 0 0,0 1 0,0-1 0,0 1 0,0-1 0,0 1 0,-1-1 0,1 1 0,0-1 0,0 1 0,0-1 0,-1 1 0,1-1 0,0 1 0,-1-1 0,1 1 0,-1 0 0,1-1 0,0 1 0,-1 0 0,1-1 0,-1 1 0,1 0 0,-1-1 0,1 1 0,-1 0 0,1 0 0,-1 0 0,1 0 0,-1-1 0,1 1 0,-1 0 0,1 0 0,-1 0 0,0 0 0,1 0 0,-1 0 0,0 0 0,0 1 14,0 0 1,0-1-1,0 1 0,1 0 0,-1-1 1,0 1-1,0 0 0,0 0 0,1 0 0,-1 0 1,1 0-1,-1 0 0,0 0 0,1 0 1,0 0-1,-1 0 0,1 0 0,0 0 1,-1 0-1,1 2 0,0-1 17,-1 0 0,1 0 0,0 0 1,0 0-1,-1 0 0,2 0 0,-1 0 0,0 0 0,0-1 1,1 1-1,-1 0 0,1 0 0,-1 0 0,1 0 0,0 0 0,0-1 1,-1 1-1,1 0 0,1-1 0,-1 1 0,0-1 0,0 1 0,1-1 1,1 2-1,-1-2-4,1 1-1,0-1 1,-1 0 0,1-1 0,0 1 0,0 0 0,-1-1-1,1 1 1,0-1 0,0 0 0,0 0 0,0 0 0,0 0-1,4-2 1,4 0 5,-1 0 0,0-1 0,0-1 0,0 0-1,0 0 1,0-1 0,17-12 0,-6 0 35,-1-1 0,-1-1 0,0-1 0,16-22 0,-46 85 64,2-21-124,2 1-1,0-1 0,2 1 1,1 0-1,0 1 0,2-1 1,1 41-1,1-60-271,0 1-1,1-1 1,0 0-1,0 1 1,1-1-1,-1 0 1,4 6 0,-5-9 21,1 0 1,-1 0 0,1 0 0,-1 0-1,1 0 1,0 0 0,-1 0-1,1 0 1,0 0 0,0-1 0,-1 1-1,1 0 1,0-1 0,0 1 0,0 0-1,0-1 1,0 1 0,0-1 0,0 0-1,0 1 1,0-1 0,0 0-1,0 1 1,0-1 0,0 0 0,1 0-1,-1 0 1,0 0 0,0 0 0,0 0-1,0 0 1,0-1 0,0 1-1,0 0 1,2-1 0</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53.517"/>
    </inkml:context>
    <inkml:brush xml:id="br0">
      <inkml:brushProperty name="width" value="0.025" units="cm"/>
      <inkml:brushProperty name="height" value="0.025" units="cm"/>
    </inkml:brush>
  </inkml:definitions>
  <inkml:trace contextRef="#ctx0" brushRef="#br0">1 1 13100,'2'14'6118,"-2"6"-5061,0 5 449,0 7-417,0 2-513,0 2-480,2-2-96,4-3-736,1-5-610,4-11-1056,1-11-1217,1-4-1634</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53.892"/>
    </inkml:context>
    <inkml:brush xml:id="br0">
      <inkml:brushProperty name="width" value="0.025" units="cm"/>
      <inkml:brushProperty name="height" value="0.025" units="cm"/>
    </inkml:brush>
  </inkml:definitions>
  <inkml:trace contextRef="#ctx0" brushRef="#br0">88 0 5573,'0'0'14921,"-1"8"-14275,0-2-598,-1 7 421,1 1 0,0-1 0,1 0 0,1 16 0,0-25-355,0 1-1,-1-1 1,2 0 0,-1 1 0,0-1-1,1 0 1,0 0 0,0 0-1,0 0 1,1 0 0,-1-1 0,1 1-1,0-1 1,0 1 0,0-1-1,0 0 1,1 0 0,3 2 0,25 14 82,-23-14-213,0 0 0,0 1 0,-1 0 0,15 13-1,-21-16 21,0 0 0,0-1-1,0 1 1,0 0-1,0 1 1,0-1 0,-1 0-1,0 0 1,1 1-1,-1-1 1,0 1 0,-1-1-1,1 1 1,-1-1-1,1 1 1,-1-1 0,0 1-1,-1 4 1,0-6 98,1 0 0,-1 1 1,0-1-1,0 0 0,-1 0 0,1 0 1,0 0-1,-1 0 0,1 0 1,-1 0-1,1-1 0,-1 1 0,0-1 1,0 1-1,0-1 0,0 1 1,0-1-1,0 0 0,0 0 0,0 0 1,0 0-1,-1 0 0,1-1 1,0 1-1,-1-1 0,1 1 0,0-1 1,-1 0-1,-2 0 0,-13 2 115,1-2 0,-30-1 0,42 1-240,-2-1 49,0 0 0,1 0 0,-1 0 0,1-1-1,0 0 1,-13-6 0,17 7-65,-1 0-1,0-1 0,1 1 1,-1-1-1,1 0 0,0 1 1,0-1-1,0 0 0,-1-1 1,2 1-1,-1 0 1,0 0-1,0-1 0,1 1 1,0-1-1,-1 0 0,1 1 1,-1-4-1,2 5-117,0 0-1,0 1 1,1-1 0,-1 0-1,0 0 1,0 1 0,1-1-1,-1 0 1,1 0-1,-1 1 1,0-1 0,1 0-1,-1 1 1,1-1 0,-1 1-1,1-1 1,0 1 0,-1-1-1,1 1 1,0-1-1,-1 1 1,1-1 0,0 1-1,-1 0 1,1-1 0,0 1-1,0 0 1,-1 0 0,1 0-1,0 0 1,0-1 0,0 1-1,-1 0 1,1 0-1,0 0 1,0 1 0,0-1-1,1 0 1,40 1-4867,-36 0 3969,23 2-4384,1 1-3923</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9:24.830"/>
    </inkml:context>
    <inkml:brush xml:id="br0">
      <inkml:brushProperty name="width" value="0.025" units="cm"/>
      <inkml:brushProperty name="height" value="0.025" units="cm"/>
    </inkml:brush>
  </inkml:definitions>
  <inkml:trace contextRef="#ctx0" brushRef="#br0">0 194 3716,'0'0'13997,"7"-5"-13730,-5 2-227,1 1 1,0-1 0,1 1 0,-1 0 0,0 0-1,0 0 1,1 1 0,-1-1 0,1 1-1,0 0 1,-1 0 0,1 0 0,0 0-1,0 1 1,0 0 0,-1-1 0,1 1-1,0 1 1,0-1 0,0 0 0,4 2 0,52 7 598,1-2 0,68-1 0,127-14 131,-22 0-217,-206 8-515,115 0 856,157-20 0,-149-1-57,252-28 1070,-54 40-1127,-110 6-477,63-1 365,-301 4-963,0-1 1,0 1 0,1-1 0,-1 1-1,0-1 1,0 0 0,0 1 0,-1-1 0,1 0-1,0 0 1,0 0 0,0 0 0,0 0-1,-1 1 1,1-1 0,0 0 0,-1-1-1,1 1 1,-1 0 0,1 0 0,-1 0 0,0 0-1,1 0 1,-1 0 0,0-1 0,0 1-1,0 0 1,0-2 0,1-3-1573,7-27-10406</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54.238"/>
    </inkml:context>
    <inkml:brush xml:id="br0">
      <inkml:brushProperty name="width" value="0.025" units="cm"/>
      <inkml:brushProperty name="height" value="0.025" units="cm"/>
    </inkml:brush>
  </inkml:definitions>
  <inkml:trace contextRef="#ctx0" brushRef="#br0">30 159 17232,'0'0'5643,"9"-7"-3182,17-10-1644,49-33 352,-67 44-1105,0 0 0,0-1 0,0 1 0,-1-2 0,-1 1 0,9-12 0,-15 19-55,1-1 0,-1 1-1,1 0 1,-1-1-1,1 1 1,-1-1 0,0 1-1,1-1 1,-1 1-1,0-1 1,1 0 0,-1 1-1,0-1 1,0 1 0,0-1-1,1 0 1,-1 1-1,0-1 1,0 1 0,0-1-1,0 0 1,0 1-1,0-1 1,0 1 0,0-1-1,-1 0 1,1 1 0,0-1-1,0 0 1,0 1-1,-1-1 1,1 1 0,0-1-1,-1 1 1,1-1-1,0 1 1,-1-1 0,1 1-1,-1-1 1,1 1 0,0-1-1,-1 1 1,1 0-1,-1-1 1,0 1 0,1 0-1,-1 0 1,1-1 0,-1 1-1,1 0 1,-1 0-1,0 0 1,1-1 0,-1 1-1,0 0 1,0 0-1,-3 0 83,0 0-1,1 0 0,-1 1 0,0-1 0,0 1 0,1 0 1,-1 0-1,-5 2 0,0 2 92,0 0 0,0 1-1,1 0 1,0 1 0,0 0 0,0 0 0,1 0 0,0 1 0,-7 10 0,3-2-48,0 0 1,1 1 0,1 0 0,-8 19 0,16-33-125,0 0 1,0 0-1,0 0 1,0 0-1,0 0 1,1 0-1,0 0 1,-1 1-1,1-1 1,0 0-1,0 0 1,1 5-1,0-7-50,-1 1-1,1-1 0,0 1 0,-1-1 1,1 0-1,0 0 0,0 1 0,0-1 1,-1 0-1,1 0 0,1 0 0,-1 0 1,0 0-1,0 0 0,0 0 0,0 0 1,1-1-1,-1 1 0,2 0 0,6 2-653,-1-1 1,1-1-1,0 0 0,0 0 0,0 0 0,0-1 0,10-1 1,-18 1 542,30-4-4023,-1-5-1720</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54.597"/>
    </inkml:context>
    <inkml:brush xml:id="br0">
      <inkml:brushProperty name="width" value="0.025" units="cm"/>
      <inkml:brushProperty name="height" value="0.025" units="cm"/>
    </inkml:brush>
  </inkml:definitions>
  <inkml:trace contextRef="#ctx0" brushRef="#br0">203 2 18578,'-11'0'2744,"7"0"-2417,-12-1 837,0 0 0,0 2 0,0 0 0,0 0 0,-20 6 0,33-6-1075,-1 0-1,0 0 1,0 0 0,1 1-1,-1-1 1,1 1-1,-1 0 1,1 0-1,0 1 1,0-1 0,0 0-1,0 1 1,0 0-1,0 0 1,1 0-1,-1 0 1,1 0 0,0 0-1,0 1 1,0-1-1,1 1 1,-1-1-1,1 1 1,0 0 0,0-1-1,0 1 1,0 0-1,1 0 1,-1 0-1,1 6 1,1-8-113,-1 1 0,1 0 0,0-1-1,0 1 1,0-1 0,0 1 0,1-1 0,-1 1 0,1-1-1,-1 0 1,1 0 0,0 0 0,0 0 0,0 0 0,0 0-1,0-1 1,0 1 0,0 0 0,1-1 0,-1 0 0,1 0-1,-1 1 1,4 0 0,65 20-5738,-9-16-5251,-32-6 705</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55.096"/>
    </inkml:context>
    <inkml:brush xml:id="br0">
      <inkml:brushProperty name="width" value="0.025" units="cm"/>
      <inkml:brushProperty name="height" value="0.025" units="cm"/>
    </inkml:brush>
  </inkml:definitions>
  <inkml:trace contextRef="#ctx0" brushRef="#br0">141 67 5701,'0'0'16266,"-9"-3"-14365,6 1-1723,0 1 0,0 0 0,0 1-1,-1-1 1,1 0 0,0 1 0,0 0 0,-1 0 0,1 0 0,0 0 0,-1 0-1,1 1 1,0-1 0,0 1 0,-4 1 0,2 1 148,0 0-1,0 0 1,0 0-1,0 1 1,0-1-1,1 1 1,0 0 0,0 0-1,-7 10 1,8-12-196,1 1 0,0 0 0,0 0 0,0 0 0,0 0 0,0 0 0,1 0 0,-1 0 0,1 1 0,0-1 0,0 0 0,0 1 0,0-1 0,1 1 0,-1-1 0,1 5 0,1-7-119,-1-1 0,1 1 0,-1 0 0,1 0 1,0 0-1,-1-1 0,1 1 0,0 0 0,-1-1 0,1 1 1,0-1-1,0 1 0,0-1 0,0 1 0,0-1 0,0 0 1,0 1-1,0-1 0,-1 0 0,1 0 0,0 0 0,0 1 0,0-1 1,0 0-1,0 0 0,0-1 0,2 1 0,32-2 103,-32 2-86,11-3-22,0 0 1,0-1 0,0 0 0,0-1-1,-1-1 1,0 0 0,0-1 0,0 0-1,11-9 1,-10 6-1,0-1 1,0-1-1,-1 1 0,-1-2 0,0 0 1,0-1-1,9-15 0,-34 46-383,-37 51 226,44-60 160,1 1-1,0 0 1,1 0-1,0 0 1,0 1 0,1-1-1,-3 14 1,6-22-5,0 0-1,-1 0 1,1-1 0,0 1 0,0 0-1,0 0 1,0 0 0,0 0-1,1 0 1,-1 0 0,0 0 0,0-1-1,0 1 1,1 0 0,-1 0 0,0 0-1,1-1 1,-1 1 0,1 0 0,-1 0-1,1-1 1,-1 1 0,1 0 0,0-1-1,-1 1 1,1-1 0,1 2-1,0-2 5,0 1-1,0 0 0,-1-1 1,1 1-1,0-1 0,1 0 0,-1 1 1,0-1-1,0 0 0,0 0 0,3-1 1,2 0 5,0 0 0,-1-1 0,1 0 0,-1 0 0,1 0 0,9-6 0,-2-1-40,0-1-1,0-1 1,-1 0 0,-1-1 0,0 0-1,0-1 1,-2 0 0,1 0 0,16-31 0,-41 88-368,7-31 397,1 0 1,1 0 0,0 1-1,0 0 1,2 0 0,0 0-1,-2 20 1,5-34 2,0 1 0,1 0 0,-1-1 0,0 1-1,0-1 1,1 1 0,-1 0 0,0-1 0,1 1 0,-1-1 0,1 1 0,-1-1 0,1 1 0,-1-1 0,1 1 0,-1-1 0,1 1-1,-1-1 1,1 0 0,0 1 0,-1-1 0,1 0 0,-1 0 0,1 1 0,0-1 0,-1 0 0,1 0 0,0 0 0,-1 0-1,1 0 1,0 0 0,0 0 0,-1 0 0,1 0 0,0 0 0,-1 0 0,1-1 0,0 1 0,-1 0 0,1 0 0,-1-1 0,2 0-1,31-11 153,-19 3-164,-1 0 1,0-1-1,0 0 0,-1-1 0,0-1 0,-1 0 1,0 0-1,-1-1 0,-1 0 0,10-18 0,-39 70-563,13-29 321,1 1-1,0 0 0,1 1 0,0-1 0,0 1 0,2 0 0,-1 0 0,2 1 0,-3 15 0,6-27-35,-1 0 0,0-1 0,1 1 0,-1 0 0,1 0 0,-1-1 0,1 1 0,0 0 0,-1-1 0,1 1 0,0-1 0,-1 1 0,1-1 0,0 1 0,-1-1 0,1 0 0,0 1 0,0-1 0,0 0 0,-1 1 0,1-1 0,0 0 0,0 0 0,0 0 0,0 0 0,-1 0 0,1 0 0,0 0 0,0 0 0,0 0 0,0 0 0,0 0 0,-1-1 0,1 1 0,0 0 0,0-1 0,1 0-1,1 1-937,19-5-7260</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55.453"/>
    </inkml:context>
    <inkml:brush xml:id="br0">
      <inkml:brushProperty name="width" value="0.025" units="cm"/>
      <inkml:brushProperty name="height" value="0.025" units="cm"/>
    </inkml:brush>
  </inkml:definitions>
  <inkml:trace contextRef="#ctx0" brushRef="#br0">164 4 17392,'0'0'6988,"-11"-2"-4436,4 1-2301,0 1 0,0-1 1,-1 1-1,1 0 0,0 1 0,0 0 0,0 0 0,0 1 1,0-1-1,0 2 0,0-1 0,1 1 0,-1 0 0,1 0 1,-1 0-1,1 1 0,0 0 0,1 1 0,-1-1 0,-7 9 0,12-12-245,0-1-1,1 1 0,0 0 0,-1-1 1,1 1-1,-1 0 0,1-1 0,0 1 0,-1 0 1,1 0-1,0-1 0,0 1 0,-1 0 1,1 0-1,0-1 0,0 1 0,0 0 0,0 0 1,0 0-1,0-1 0,0 1 0,1 0 0,-1 0 1,0 0-1,0-1 0,1 1 0,-1 0 1,0 0-1,1-1 0,-1 1 0,0 0 0,1-1 1,-1 1-1,1-1 0,-1 1 0,1 0 0,0-1 1,-1 1-1,1-1 0,0 0 0,-1 1 1,1-1-1,0 1 0,-1-1 0,1 0 0,0 1 1,0-1-1,-1 0 0,1 0 0,0 0 1,0 0-1,1 0 0,55 11-241,-39-9-141,-8 0 79,0 1 0,0 0 0,18 8 0,-25-10 273,-1 0 0,0 0 0,0 0 0,0 0 0,-1 0 0,1 0-1,0 1 1,0-1 0,-1 1 0,1-1 0,-1 1 0,1 0 0,-1 0-1,0-1 1,1 1 0,-1 0 0,0 0 0,0 0 0,-1 0-1,1 0 1,0 0 0,-1 1 0,1-1 0,0 3 0,-2-3 34,1-1-1,-1 1 1,0-1 0,0 1 0,1-1 0,-1 0-1,0 1 1,0-1 0,0 0 0,0 0 0,0 1 0,-1-1-1,1 0 1,0 0 0,-1 0 0,1-1 0,-2 2 0,-32 17 49,26-15-78,7-3-61,-64 27-1519,62-26 564,-1-1 0,1 0 1,0 0-1,-1-1 0,1 1 1,0-1-1,-1 0 1,-6-1-1,7-3-5322,4-8-5600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55.794"/>
    </inkml:context>
    <inkml:brush xml:id="br0">
      <inkml:brushProperty name="width" value="0.025" units="cm"/>
      <inkml:brushProperty name="height" value="0.025" units="cm"/>
    </inkml:brush>
  </inkml:definitions>
  <inkml:trace contextRef="#ctx0" brushRef="#br0">1 157 4869,'0'0'10014,"10"-3"-5668,24-8-731,55-25 0,-73 28-2890,0-1 1,0 0 0,0-1 0,-1 0-1,26-26 1,-40 36-682,0-1 0,0 0 0,0 0 0,-1 1 0,1-1 0,0 0 0,-1 0 0,1 0 0,0 0 0,-1 0 1,1 0-1,-1 0 0,1 0 0,-1 0 0,0 0 0,0 0 0,1 0 0,-1 0 0,0-2 0,0 3-22,-1-1-1,1 1 1,-1-1 0,1 1 0,0 0 0,-1-1-1,1 1 1,-1 0 0,1 0 0,-1-1 0,0 1-1,1 0 1,-1 0 0,1 0 0,-1 0 0,1 0 0,-1-1-1,0 1 1,1 0 0,-1 0 0,1 0 0,-1 1-1,1-1 1,-1 0 0,0 0 0,-5 1 10,1 0 0,-1 0-1,1 1 1,-1 0 0,1 0 0,-7 4 0,-6 5-1,2 0-1,-1 2 1,2 0 0,-16 17 0,26-25-24,1-1 0,0 1 0,0 0 0,0 0 1,0 0-1,1 1 0,0 0 0,0-1 0,1 1 0,-1 0 1,1 0-1,1 0 0,-1 0 0,1 1 0,0-1 1,0 0-1,1 9 0,1-13-24,0 1 1,0-1-1,0 0 1,0 0-1,1 0 1,-1 0-1,1 0 1,0 0-1,-1 0 1,1 0-1,0-1 1,0 1-1,0 0 1,0-1-1,0 0 1,1 0-1,-1 1 1,0-1-1,1 0 0,-1-1 1,0 1-1,1 0 1,-1-1-1,1 0 1,-1 1-1,1-1 1,3 0-1,73 3-1932,-78-4 1895,34-4-3886,-4-13-1569</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57.165"/>
    </inkml:context>
    <inkml:brush xml:id="br0">
      <inkml:brushProperty name="width" value="0.025" units="cm"/>
      <inkml:brushProperty name="height" value="0.025" units="cm"/>
    </inkml:brush>
  </inkml:definitions>
  <inkml:trace contextRef="#ctx0" brushRef="#br0">67 312 3908,'0'0'3155,"11"-6"2995,-5 3-5627,0 0 1,-1-1-1,1 0 1,-1 0 0,0 0-1,0 0 1,0-1-1,-1 0 1,1 0 0,-1 0-1,0 0 1,-1-1-1,1 1 1,-1-1 0,0 0-1,-1 0 1,1 0-1,-1-1 1,0 1 0,-1 0-1,0-1 1,0 1-1,0-11 1,0 16-468,-1 0-1,0 0 1,0 0-1,0-1 1,0 1 0,-1 0-1,1 0 1,0 0-1,0 0 1,-1 0-1,1 0 1,0 0 0,-1 0-1,1 0 1,-1 0-1,0 0 1,1 0-1,-1 1 1,0-1 0,1 0-1,-1 0 1,0 0-1,0 1 1,0-1-1,1 0 1,-1 1 0,0-1-1,0 1 1,0-1-1,0 1 1,0 0-1,0-1 1,0 1 0,0 0-1,0 0 1,-1 0-1,1-1 1,0 1-1,0 0 1,0 0 0,0 1-1,0-1 1,0 0-1,0 0 1,0 0-1,0 1 1,0-1 0,0 1-1,0-1 1,0 0-1,0 1 1,-2 1-1,-2 0 126,0 0-1,0 1 0,0 0 0,0 0 0,0 0 0,1 1 0,-1-1 0,1 1 0,-5 5 0,0 5-167,0-1 1,1 2-1,1-1 0,0 1 1,1 0-1,0 1 0,1-1 1,1 1-1,1 0 0,0 0 1,-1 23-1,4-37-10,0-1 0,0 1 0,0-1 0,0 0 1,0 1-1,0-1 0,1 1 0,-1-1 0,0 0 0,1 1 0,-1-1 0,1 0 0,-1 0 0,1 1 0,-1-1 1,1 0-1,0 0 0,0 0 0,0 1 0,0-1 0,0 0 0,0 0 0,0-1 0,0 1 0,0 0 0,0 0 1,0 0-1,0-1 0,1 1 0,-1-1 0,0 1 0,1-1 0,-1 1 0,0-1 0,1 0 0,-1 1 0,1-1 1,-1 0-1,0 0 0,1 0 0,-1 0 0,0-1 0,1 1 0,-1 0 0,1 0 0,-1-1 0,0 1 1,2-2-1,5 0 14,-1 0 1,0-1 0,0 0 0,0-1-1,0 0 1,0 0 0,9-8 0,-6 3-15,0-1 0,0 0 0,-2 0 1,1-1-1,-1 0 0,-1-1 0,0 0 1,0 0-1,-2 0 0,1-1 1,-1 0-1,-1 0 0,-1 0 0,0-1 1,0 1-1,-1-1 0,0-18 0,-2 32-3,0-1-1,0 1 0,0 0 0,0 0 0,1-1 1,-1 1-1,0 0 0,0 0 0,0-1 0,0 1 1,0 0-1,0 0 0,0 0 0,0-1 1,0 1-1,0 0 0,0 0 0,0-1 0,-1 1 1,1 0-1,0 0 0,0-1 0,0 1 0,0 0 1,0 0-1,0 0 0,0-1 0,-1 1 0,1 0 1,0 0-1,0 0 0,0 0 0,-1-1 1,1 1-1,0 0 0,0 0 0,0 0 0,-1 0 1,1 0-1,0 0 0,0 0 0,0 0 0,-1-1 1,1 1-1,0 0 0,0 0 0,-1 0 0,1 0 1,0 0-1,0 0 0,-1 0 0,1 0 1,0 1-1,-10 10-106,9-7 106,-1 0 0,1 0 1,0 0-1,0 1 0,0-1 0,0 0 1,1 1-1,0-1 0,0 0 0,0 1 1,1-1-1,-1 0 0,1 1 0,0-1 0,0 0 1,0 0-1,4 8 0,-4-10 10,1 0-1,0 0 1,-1 0 0,1 0-1,0 0 1,0 0-1,0-1 1,0 1 0,0 0-1,0-1 1,0 0-1,1 1 1,-1-1 0,1 0-1,-1 0 1,1-1-1,-1 1 1,1 0 0,-1-1-1,1 1 1,0-1-1,-1 0 1,1 0 0,-1 0-1,1 0 1,0-1-1,-1 1 1,1-1 0,-1 1-1,1-1 1,3-1-1,1-1 36,1-1 0,-1 0-1,1 0 1,-1-1-1,0 0 1,-1 0-1,1 0 1,-1-1-1,0 0 1,0 0-1,-1-1 1,0 1-1,0-1 1,0 0-1,4-11 1,-2 4-18,0 0 1,-1 0-1,-1-1 0,0 0 1,-1 0-1,0 0 1,2-23-1,-6 36-25,0 1-1,1 0 1,-1-1 0,0 1-1,0-1 1,0 1 0,0 0 0,0-1-1,0 1 1,0-1 0,-1 1-1,1 0 1,0-1 0,-1 1-1,1 0 1,-1-1 0,0 0-1,-9 18-81,-10 42-5,8-10 15,2 0-1,2 0 1,3 1-1,1 0 1,3 0-1,2 0 0,1 0 1,4 0-1,13 62 1,-19-104-228,-4-11 255,-15-23 455,-20-42 498,35 61-853,-2-3-33,0 0 0,0-1 0,1 0 0,1 0 0,0 0 0,1 0 0,0-1 0,1 0 0,0 1 0,1-23 0,1 33-37,1 0-1,0 0 0,-1 0 0,1 0 1,0 0-1,1 0 0,-1 0 1,0 1-1,0-1 0,1 0 0,-1 1 1,1-1-1,0 1 0,-1-1 0,1 1 1,0 0-1,0 0 0,-1 0 1,1 0-1,0 0 0,0 0 0,0 0 1,3 0-1,56-12-1123,-43 10 590,5-1-113,106-22-4731,-47-3-1938,-27-1-1970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57.893"/>
    </inkml:context>
    <inkml:brush xml:id="br0">
      <inkml:brushProperty name="width" value="0.025" units="cm"/>
      <inkml:brushProperty name="height" value="0.025" units="cm"/>
    </inkml:brush>
  </inkml:definitions>
  <inkml:trace contextRef="#ctx0" brushRef="#br0">72 69 17617,'0'0'2573,"-7"14"838,0 3-2356,1 1 1,0-1-1,1 1 1,0 1-1,2-1 1,-2 29-1,4-14-712,1 107 694,1-125-987,0-1 0,1 0-1,1 0 1,1 0 0,0-1 0,0 1-1,10 19 1,-14-32-50,1-1 0,-1 1 0,0 0 0,0-1 0,1 1 0,-1 0 0,0-1 0,1 1 0,-1-1 0,1 1 0,-1-1 0,1 1 0,-1-1 0,1 1 0,-1-1 0,1 1 0,-1-1 0,1 1 0,0-1 0,-1 0 0,1 1 0,0-1 0,-1 0 0,1 0 0,0 0 0,-1 1 0,2-1 0,8-15 0,-1-31 0,-6 14 0,0-55 0,-3 78 0,-1 1 0,0-1 0,0 0 0,-1 1 0,0 0 0,-1-1 0,1 1 0,-2 0 0,1 0 0,-1 0 0,-8-12 0,11 18 0,0 1 0,-1-1 0,1 1 0,0 0 0,0-1 0,-1 1 0,1 0 0,-1 0 0,0-1 0,1 1 0,-1 1 0,0-1 0,1 0 0,-1 0 0,0 1 0,0-1 0,0 1 0,1-1 0,-1 1 0,0 0 0,0 0 0,0 0 0,-2 0 0,2 0 0,1 1 0,0-1 0,-1 1 0,1 0 0,0-1 0,0 1 0,-1 0 0,1 0 0,0 0 0,0 0 0,0 0 0,0 0 0,0 0 0,1 0 0,-1 0 0,0 1 0,0-1 0,1 0 0,-1 1 0,1-1 0,-1 0 0,1 1 0,-1-1 0,1 0 0,0 1 0,0-1 0,0 1 0,0-1 0,0 1 0,0 1 0,0 1 0,0-1 0,0 0 0,0 0 0,0 1 0,1-1 0,-1 0 0,1 0 0,0 0 0,0 0 0,0 0 0,1 0 0,2 5 0,-2-6 0,-1 0 0,1-1 0,0 1 0,0-1 0,0 1 0,0-1 0,0 0 0,1 0 0,-1 0 0,0 0 0,0 0 0,1-1 0,-1 1 0,0-1 0,1 1 0,-1-1 0,5 0 0,4 0 0,0 0 0,-1-2 0,1 1 0,-1-1 0,1 0 0,-1-1 0,0-1 0,0 1 0,0-1 0,-1-1 0,1 0 0,-1 0 0,0-1 0,0 0 0,-1-1 0,10-9 0,8-9 0,-1-2 0,-2 0 0,31-46 0,-50 68 0,30-50 0,-32 52 0,0 0 0,0-1 0,-1 1 0,0 0 0,1 0 0,-1-1 0,0 1 0,-1 0 0,1-1 0,-1 1 0,1-1 0,-1 1 0,0-1 0,-1-5 0,0 9 0,0 0 0,0-1 0,0 1 0,0 0 0,0-1 0,0 1 0,0 0 0,0 0 0,0 0 0,0 0 0,0 0 0,0 0 0,-1 0 0,1 0 0,0 0 0,0 1 0,0-1 0,0 0 0,0 1 0,0-1 0,-1 2 0,-3 1 0,0 1 0,0 0 0,1 0 0,-1 0 0,1 1 0,1-1 0,-1 1 0,0 0 0,1 0 0,0 0 0,-3 9 0,-25 64 0,22-48 0,-10 56 0,17-73 0,1 0 0,0 1 0,0-1 0,2 0 0,-1 0 0,6 26 0,-5-36 0,0 0 0,1 0 0,-1 1 0,1-1 0,-1 0 0,1-1 0,0 1 0,0 0 0,1 0 0,-1-1 0,0 1 0,1-1 0,0 0 0,-1 0 0,1 0 0,0 0 0,0 0 0,0-1 0,0 1 0,1-1 0,-1 0 0,0 0 0,0 0 0,1 0 0,-1 0 0,1-1 0,-1 0 0,0 0 0,1 0 0,-1 0 0,1 0 0,3-1 0,3 0 0,0-1 0,0 0 0,0 0 0,0-1 0,0 0 0,0-1 0,-1 0 0,0 0 0,15-11 0,-12 6 0,0-1 0,-1 0 0,0-1 0,-1 0 0,10-14 0,-16 19 0,1 0 0,-1-1 0,0 0 0,-1 1 0,1-1 0,-2 0 0,1-1 0,-1 1 0,0 0 0,0-1 0,1-14 0,-3 22 0,0 0 0,0 0 0,0-1 0,0 1 0,0 0 0,0-1 0,0 1 0,0 0 0,0 0 0,0-1 0,0 1 0,0 0 0,0 0 0,-1-1 0,1 1 0,0 0 0,0 0 0,0-1 0,0 1 0,0 0 0,0 0 0,-1-1 0,1 1 0,0 0 0,0 0 0,0 0 0,-1 0 0,1-1 0,0 1 0,0 0 0,-1 0 0,1 0 0,0 0 0,0 0 0,-1 0 0,1 0 0,0-1 0,0 1 0,-1 0 0,1 0 0,0 0 0,-1 0 0,-14 7 0,-10 15 0,18-13 0,1 0 0,1 0 0,0 1 0,0 0 0,1 0 0,0 0 0,0 1 0,1 0 0,-2 15 0,5-22 0,-1-1 0,1 0 0,0 1 0,0-1 0,0 1 0,0-1 0,0 1 0,1-1 0,0 1 0,0-1 0,0 0 0,0 1 0,0-1 0,1 0 0,-1 0 0,1 0 0,0 0 0,0 0 0,0 0 0,0-1 0,0 1 0,1-1 0,-1 1 0,1-1 0,0 0 0,0 0 0,0 0 0,0 0 0,0-1 0,0 1 0,0-1 0,0 1 0,5 0 0,34 4-1466,-14-7-3266,8-7-6783</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58.608"/>
    </inkml:context>
    <inkml:brush xml:id="br0">
      <inkml:brushProperty name="width" value="0.025" units="cm"/>
      <inkml:brushProperty name="height" value="0.025" units="cm"/>
    </inkml:brush>
  </inkml:definitions>
  <inkml:trace contextRef="#ctx0" brushRef="#br0">21 5 5958,'0'0'17680,"3"8"-14978,2 5-2228,-1 1 0,-1 0 0,0 0 0,-1 0 0,1 23 0,-4 87 2431,-1-52-2227,1-33-678,-2 0 0,-1-1 0,-2 1 0,-21 66 0,60-207 0,25-81 0,-47 134 0,3-7 0,24-65 0,-34 114 0,-1 1 0,1-1 0,0 1 0,0 0 0,1 1 0,5-7 0,-9 11 0,-1 0 0,1 0 0,0 0 0,-1 0 0,1 0 0,0 0 0,0 0 0,0 1 0,0-1 0,0 0 0,0 1 0,0-1 0,0 0 0,0 1 0,0-1 0,0 1 0,1 0 0,-1-1 0,0 1 0,0 0 0,0 0 0,1 0 0,-1-1 0,0 1 0,0 1 0,0-1 0,1 0 0,-1 0 0,0 0 0,0 1 0,0-1 0,1 0 0,-1 1 0,0-1 0,0 1 0,0 0 0,0-1 0,0 1 0,0 0 0,0-1 0,0 1 0,0 0 0,-1 0 0,3 2 0,-2 0 0,1 0 0,-1 0 0,0 1 0,0-1 0,0 0 0,0 1 0,0-1 0,-1 1 0,1-1 0,-1 1 0,0 0 0,0-1 0,0 1 0,-1-1 0,1 1 0,-1-1 0,0 1 0,0-1 0,0 0 0,-1 1 0,1-1 0,-1 0 0,1 0 0,-1 0 0,-4 5 0,-4 5 0,0 0 0,0 0 0,-2-1 0,-13 11 0,11-10-131,0-2-1,0 0 1,-1 0 0,-26 13-1,50-35-10628,2-2 6557,17-12-8652</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59.091"/>
    </inkml:context>
    <inkml:brush xml:id="br0">
      <inkml:brushProperty name="width" value="0.025" units="cm"/>
      <inkml:brushProperty name="height" value="0.025" units="cm"/>
    </inkml:brush>
  </inkml:definitions>
  <inkml:trace contextRef="#ctx0" brushRef="#br0">0 83 10922,'0'0'18428,"3"10"-17883,1 2-399,-2-7-93,-1 1 0,1-1 0,-1 0 0,0 1 1,0-1-1,-1 0 0,0 8 0,0-13-39,0 1 0,1-1 0,-1 1 0,0 0 0,0-1 0,0 1 0,0-1-1,0 1 1,0-1 0,1 1 0,-1-1 0,0 1 0,0-1 0,1 1 0,-1-1 0,0 1 0,1-1-1,-1 1 1,1-1 0,-1 1 0,1-1 0,-1 0 0,1 1 0,-1-1 0,1 0 0,-1 0 0,1 1 0,-1-1-1,1 0 1,-1 0 0,1 0 0,-1 1 0,1-1 0,-1 0 0,1 0 0,0 0 0,-1 0 0,1 0-1,-1 0 1,1 0 0,0-1 0,-1 1 0,1 0 0,-1 0 0,1 0 0,-1 0 0,1-1 0,-1 1 0,1 0-1,0-1 1,28-16 318,-23 11-327,0-1-1,-1 0 0,0 0 1,0 0-1,0-1 1,-1 0-1,0 0 0,0 0 1,-1 0-1,0 0 1,0-1-1,-1 1 0,-1-1 1,1 0-1,-1 0 0,0-11 1,-1 20-2,-1 0 0,1 0 0,0 1 0,0-1 0,0 0-1,0 0 1,0 0 0,-1 0 0,1 0 0,0 1 0,0-1 0,0 0 0,0 0 0,-1 0 0,1 0 0,0 0 0,0 0 0,0 0 0,-1 0 0,1 0-1,0 0 1,0 0 0,-1 0 0,1 0 0,0 0 0,0 0 0,0 0 0,-1 0 0,1 0 0,0 0 0,0 0 0,0 0 0,-1 0 0,1 0-1,0 0 1,0 0 0,0-1 0,-1 1 0,1 0 0,0 0 0,0 0 0,0 0 0,0 0 0,0-1 0,-1 1 0,1 0 0,0 0 0,0 0 0,0-1-1,0 1 1,0 0 0,0 0 0,0 0 0,0-1 0,0 1 0,-11 18 116,9-10-70,-1 0 1,1 0-1,1 1 1,0-1-1,0 0 1,1 0-1,0 1 1,0-1-1,2 9 1,-2-15-33,1 0-1,-1 0 1,1-1-1,0 1 1,-1 0 0,1 0-1,0 0 1,0-1 0,0 1-1,1-1 1,-1 1-1,0-1 1,1 1 0,-1-1-1,1 0 1,2 3 0,-1-3-9,0 0 0,0 0 0,0 0 1,0 0-1,0-1 0,0 1 1,0-1-1,0 1 0,0-1 1,0 0-1,0-1 0,0 1 0,0 0 1,3-2-1,0 1-8,-1 0 0,0 0 0,0-1 0,0 0 0,0 0 0,0-1 0,-1 1 0,1-1 0,-1 0 0,1 0 0,6-7 0,37-50 0,-18 20 0,-35 90 0,0-25 0,1 1 0,2 0 0,1 47 0,1-72-16,0 0-1,0 0 1,0 0-1,0 0 1,0 0 0,0 0-1,1 0 1,-1 0-1,0 0 1,1 0 0,-1 0-1,0 0 1,1 0-1,-1 0 1,1 0 0,0 0-1,-1-1 1,1 1-1,0 0 1,-1 0 0,1-1-1,0 1 1,0 0-1,0-1 1,-1 1 0,1-1-1,2 2 1,-2-2-68,0-1 1,0 1-1,0 0 0,0 0 1,0 0-1,0 0 0,0-1 1,0 1-1,-1 0 1,1-1-1,0 1 0,0-1 1,0 1-1,0-1 0,-1 1 1,1-1-1,0 0 0,-1 1 1,1-1-1,0 0 1,-1 0-1,1 1 0,-1-1 1,1 0-1,-1 0 0,1 0 1,-1 0-1,0 1 1,1-2-1,8-24-5703,-1-7-2786</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59.449"/>
    </inkml:context>
    <inkml:brush xml:id="br0">
      <inkml:brushProperty name="width" value="0.025" units="cm"/>
      <inkml:brushProperty name="height" value="0.025" units="cm"/>
    </inkml:brush>
  </inkml:definitions>
  <inkml:trace contextRef="#ctx0" brushRef="#br0">12 0 15631,'0'0'9929,"-12"57"-9833,27-42-1025,2-1-2146,2-2-2113,5-3-3589</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9:30.087"/>
    </inkml:context>
    <inkml:brush xml:id="br0">
      <inkml:brushProperty name="width" value="0.025" units="cm"/>
      <inkml:brushProperty name="height" value="0.025" units="cm"/>
    </inkml:brush>
  </inkml:definitions>
  <inkml:trace contextRef="#ctx0" brushRef="#br0">522 9 10570,'0'0'3144,"-13"-2"-998,6 1-1839,-2-1-119,1 0 0,0 1 0,-1 1 0,1-1-1,0 1 1,-1 1 0,1-1 0,0 1-1,-1 1 1,1 0 0,0 0 0,0 0 0,-15 8-1,1 5-34,1 2-1,1 0 0,1 1 1,0 1-1,1 1 0,1 1 1,1 0-1,1 1 0,1 1 1,0 0-1,2 1 0,-14 41 1,-2 13 153,5 1 0,-25 144 0,31-110-225,5 1 0,5 1 1,5-1-1,15 149 0,-5-196-62,3 0 1,24 83-1,-29-128 12,2 0-1,0 0 1,1-1 0,1 0-1,1-1 1,1 0 0,1-1-1,0 0 1,2-1-1,22 22 1,-29-33 7,0 0-1,1-1 1,0 0 0,0 0 0,0-1-1,1 0 1,-1-1 0,1 0-1,1 0 1,-1-1 0,0-1 0,1 1-1,-1-2 1,1 1 0,-1-2-1,1 1 1,0-2 0,-1 1 0,1-1-1,0-1 1,-1 0 0,1 0-1,-1-1 1,0-1 0,0 1 0,0-2-1,10-5 1,8-6 289,0-2-1,-1-1 0,-1 0 1,-1-2-1,-1-1 1,-1-1-1,35-44 0,-14 8-80,-1-2 0,-4-2-1,-2-1 1,-3-2-1,-3-1 1,-3-2-1,-3-1 1,-3-1 0,-4 0-1,-2-2 1,-3 0-1,-4 0 1,-3-1-1,-4-93 1,-4 141-184,-1 0 0,-1 0 0,-1 1 0,-2-1 0,0 1 0,-2 1 0,0 0 1,-2 0-1,-25-42 0,29 55-49,-1 0 0,0 0-1,-1 1 1,0 0 0,0 1 0,-1 0 0,0 0 0,-1 1 0,0 0 0,0 1 0,-1 0-1,0 1 1,0 1 0,0-1 0,-1 2 0,1 0 0,-1 0 0,0 1 0,-1 1 0,-22-1-1,26 2-262,1 1-1,-1 1 1,1 0-1,-1 0 1,1 1-1,0 0 1,0 1-1,0 0 1,0 0-1,-15 9 1,11-4-2179,0 1 0,1 0 1,-17 17-1,1 2-7799</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3:59.777"/>
    </inkml:context>
    <inkml:brush xml:id="br0">
      <inkml:brushProperty name="width" value="0.025" units="cm"/>
      <inkml:brushProperty name="height" value="0.025" units="cm"/>
    </inkml:brush>
  </inkml:definitions>
  <inkml:trace contextRef="#ctx0" brushRef="#br0">163 40 12908,'0'0'16288,"-11"2"-15450,3 0-722,0 0 1,0 0 0,1 0 0,-1 1-1,0 0 1,1 1 0,0 0 0,0 0-1,0 0 1,0 1 0,1 0 0,0 1-1,0-1 1,0 1 0,1 0 0,-1 0-1,2 1 1,-1 0 0,1 0 0,0 0-1,0 0 1,-4 13 0,7-17-117,0 0 0,0-1 1,0 1-1,1-1 0,-1 1 1,1 0-1,0 0 0,0-1 0,0 1 1,0 0-1,0-1 0,1 1 0,-1 0 1,1-1-1,0 1 0,0-1 1,0 1-1,0-1 0,0 1 0,0-1 1,1 1-1,2 3 0,-1-4 7,0 1 0,1 0 0,-1-1 0,1 1 0,0-1 0,-1 0 0,1-1 0,0 1 0,0 0 0,0-1 0,1 0 0,-1 0 0,5 0 0,3 1-527,0-1 1,0-1 0,0 0 0,17-3 0,-19 2-1096,1-1 1,0 0-1,-1-1 1,12-5-1,11-8-4807,-1-3-3224</inkml:trace>
  <inkml:trace contextRef="#ctx0" brushRef="#br0" timeOffset="1">303 135 16976,'0'0'13277,"12"3"-12973,-4-1-308,-1-1 0,1 0 0,0 0 0,0-1 0,0 0 0,0 0 0,0-1 0,0 0 0,0 0 0,0-1 0,0 0 0,0 0 0,-1-1 0,0 0 0,10-5 0,-3 0-9,0 0 1,24-17-1,-36 23 30,0 1-1,1-1 0,-1 0 1,0 0-1,0 0 1,0 0-1,0 0 1,0 0-1,-1 0 1,1 0-1,-1-1 0,1 1 1,-1-1-1,0 1 1,0-1-1,0 0 1,0 1-1,0-1 0,-1 0 1,1 0-1,-1 1 1,0-1-1,0 0 1,0 0-1,0-2 1,-1 3 10,0 1 0,0 0 0,-1 0 0,1 0 0,0 0 0,0 0 1,-1 0-1,1 0 0,-1 0 0,1 1 0,0-1 0,-1 1 0,1-1 1,-1 1-1,0-1 0,1 1 0,-1 0 0,1 0 0,-1 0 1,0-1-1,1 2 0,-1-1 0,1 0 0,-1 0 0,-1 1 0,-44 8-1,36-4 38,0 0 0,0 1 0,0 1 0,1-1 0,0 2 0,1-1 0,0 1 0,-12 14 0,16-18-33,1 1-1,0 0 1,0 0-1,0 0 0,1 0 1,0 1-1,0 0 0,0-1 1,0 1-1,1 0 0,0 0 1,1 0-1,-1 1 0,1-1 1,0 0-1,1 0 0,-1 1 1,2 6-1,0-10-122,-1 0 0,2 0 0,-1 0 0,0 0 0,1-1-1,-1 1 1,1 0 0,0-1 0,0 1 0,0-1 0,0 1 0,0-1 0,0 0 0,1 0 0,-1 0 0,1 0 0,-1 0-1,1-1 1,0 1 0,0-1 0,0 0 0,0 0 0,4 1 0,5 2-1080,0-2-1,0 1 1,0-1 0,21 0-1,4-2-7667</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00.492"/>
    </inkml:context>
    <inkml:brush xml:id="br0">
      <inkml:brushProperty name="width" value="0.025" units="cm"/>
      <inkml:brushProperty name="height" value="0.025" units="cm"/>
    </inkml:brush>
  </inkml:definitions>
  <inkml:trace contextRef="#ctx0" brushRef="#br0">10 30 10186,'0'0'17221,"0"12"-16260,-9 140 1409,9-151-2352,0 0-1,0 1 0,0-1 1,0 0-1,0 0 0,0 0 0,0 1 1,1-1-1,-1 0 0,1 0 1,-1 0-1,1 0 0,-1 0 1,1 1-1,-1-1 0,1 0 0,0-1 1,0 1-1,-1 0 0,1 0 1,0 0-1,0 0 0,0 0 0,0-1 1,1 2-1,1-2 19,-1 1-1,1 0 1,-1 0-1,1-1 1,0 0-1,-1 1 0,1-1 1,-1 0-1,1 0 1,0 0-1,3-1 1,3-1 56,1 0 1,-1-1 0,0 0-1,1-1 1,13-7-1,10-10-46,-1-2-1,55-51 1,7-5 159,-93 79-203,-1 0-1,0-1 1,0 1 0,0 0 0,1 0-1,-1 0 1,0-1 0,0 1 0,1 0-1,-1 0 1,0 0 0,0 0 0,1 0-1,-1-1 1,0 1 0,1 0 0,-1 0-1,0 0 1,0 0 0,1 0 0,-1 0-1,0 0 1,1 0 0,-1 0 0,0 0-1,1 0 1,-1 0 0,0 1 0,0-1-1,1 0 1,-1 0 0,0 0 0,1 0-1,-1 0 1,0 0 0,0 1 0,0-1-1,1 0 1,-1 0 0,0 1 0,0-1-1,1 0 1,-1 0 0,0 0 0,0 1-1,0-1 1,0 0 0,1 1 0,2 23 75,-9 37 13,5-55-87,1-3-3,-1 3 0,0 0 0,0 0 0,1 0 0,0 0 0,0 0 0,1 1 0,0 5 0,0-11 0,-1 0 0,1 1 0,0-1 0,-1 0 0,1 0 0,0 0 0,0 0 0,0 0 0,0 0 0,0 0 0,0-1 0,0 1 0,0 0 0,0 0 0,0-1 0,0 1 0,1 0 0,-1-1 0,0 0 0,0 1 0,1-1 0,-1 0 0,0 1 0,1-1 0,-1 0 0,0 0 0,1 0 0,-1 0 0,0 0 0,1 0 0,-1-1 0,0 1 0,0 0 0,1-1 0,-1 1 0,0-1 0,2-1 0,9-2 0,0-1 0,-1 0 0,0-1 0,0-1 0,0 0 0,-1 0 0,12-11 0,-12 9 0,1 1 0,0 0 0,0 0 0,1 1 0,0 1 0,16-6 0,-27 11 0,0 1 0,0-1 0,0 1 0,0 0 0,0 0 0,0-1 0,1 1 0,-1 0 0,0 0 0,0 0 0,0 0 0,0 1 0,0-1 0,0 0 0,1 0 0,-1 1 0,0-1 0,0 1 0,0-1 0,0 1 0,0-1 0,0 1 0,0-1 0,0 1 0,0 0 0,-1 0 0,1-1 0,0 1 0,0 0 0,-1 0 0,1 0 0,0 0 0,-1 0 0,1 0 0,-1 0 0,1 0 0,-1 0 0,0 0 0,1 0 0,-1 0 0,0 0 0,0 1 0,1 1 0,0 8 0,0 0 0,-1 0 0,-2 21 0,1-10 0,-4 23-5034,4-35 23,2-30-521,4-8-7814</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00.835"/>
    </inkml:context>
    <inkml:brush xml:id="br0">
      <inkml:brushProperty name="width" value="0.025" units="cm"/>
      <inkml:brushProperty name="height" value="0.025" units="cm"/>
    </inkml:brush>
  </inkml:definitions>
  <inkml:trace contextRef="#ctx0" brushRef="#br0">0 1 11435,'0'0'12876,"59"46"-18449,-34-30-833</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01.175"/>
    </inkml:context>
    <inkml:brush xml:id="br0">
      <inkml:brushProperty name="width" value="0.025" units="cm"/>
      <inkml:brushProperty name="height" value="0.025" units="cm"/>
    </inkml:brush>
  </inkml:definitions>
  <inkml:trace contextRef="#ctx0" brushRef="#br0">217 6 16047,'0'0'11173,"-9"-2"-9977,3 1-1105,0 0-1,0 0 1,0 1-1,0 0 0,0 0 1,-1 0-1,1 1 1,0 0-1,0 0 1,0 0-1,0 1 0,0 0 1,1 0-1,-1 1 1,0-1-1,-9 7 1,2 0 305,0 0 1,1 1 0,-15 15 0,24-22-333,0 0 1,0 0-1,0 1 1,1-1-1,0 0 1,0 1-1,0 0 1,0-1-1,0 1 1,0 0 0,1 0-1,0 0 1,0 0-1,0 0 1,1 0-1,-1 1 1,1-1-1,0 4 1,0-6-65,1-1 0,0 1 0,-1-1 0,1 0 0,0 1 0,0-1 0,0 0 0,0 1 0,0-1 0,0 0 0,0 0 0,1 0 0,-1 0 0,0 0 0,0 0 0,1 0 0,-1 0 0,1-1 0,-1 1 0,1 0 0,-1-1 0,1 1 0,-1-1 0,1 0 0,0 0 0,-1 1 0,1-1 0,1 0 0,57 1 0,-47-2 0,1 0-566,0 0 1,0-1-1,21-6 0,-20 4-483,-1 0-1,-1-2 0,1 0 0,-1 0 0,0-1 1,0-1-1,-1 0 0,0-1 0,0 0 0,17-18 1,-6-1-5512</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01.549"/>
    </inkml:context>
    <inkml:brush xml:id="br0">
      <inkml:brushProperty name="width" value="0.025" units="cm"/>
      <inkml:brushProperty name="height" value="0.025" units="cm"/>
    </inkml:brush>
  </inkml:definitions>
  <inkml:trace contextRef="#ctx0" brushRef="#br0">71 19 18642,'0'0'3016,"-7"11"-85,-4 6-1725,1 1 1,1 1-1,-10 28 0,16-39-966,0 0-1,1 0 1,0 0-1,0 0 1,1 0-1,0 0 1,1 0-1,-1 0 1,1 1-1,1-1 1,0 0-1,0 0 1,4 15-1,-4-22-239,-1 1 0,1-1 0,-1 1 0,1-1 0,0 0 0,-1 1 0,1-1 0,0 0 0,0 1 0,0-1 0,0 0 0,0 0 0,0 0 0,0 0 0,1 0 0,-1 0 0,0 0 0,0 0 0,1-1 0,-1 1 0,1 0 0,-1-1 0,0 1 0,1-1 0,-1 1 0,1-1 0,-1 0 0,1 0 0,0 0 0,-1 0 0,1 0 0,-1 0 0,1 0 0,-1 0 0,1-1 0,-1 1 0,1 0 0,1-2 0,0 1 0,-1 0 0,1-1 0,-1 0 0,1 1 0,-1-1 0,1 0 0,-1 0 0,0 0 0,0-1 0,0 1 0,0-1 0,-1 1 0,1-1 0,0 1 0,-1-1 0,0 0 0,0 0 0,2-4 0,-1-2 0,0 0 0,-1 0 0,0 0 0,0 0 0,-1 0 0,0 0 0,0-1 0,-1 1 0,-1 0 0,1 0 0,-1 0 0,-1 1 0,0-1 0,-5-12 0,8 21 0,-1-1 0,1 0 0,0 1 0,0-1 0,-1 1 0,1-1 0,0 1 0,-1-1 0,1 1 0,-1-1 0,1 1 0,0-1 0,-1 1 0,1-1 0,-1 1 0,1 0 0,-1-1 0,0 1 0,1 0 0,-1-1 0,1 1 0,-1 0 0,0 0 0,1 0 0,-1 0 0,1 0 0,-1-1 0,0 1 0,1 0 0,-1 0 0,0 0 0,1 1 0,-1-1 0,0 0 0,1 0 0,-1 0 0,1 0 0,-1 1 0,0-1 0,1 0 0,-1 0 0,1 1 0,-1-1 0,1 0 0,-1 1 0,1-1 0,-1 1 0,1-1 0,-1 1 0,1-1 0,0 1 0,-1-1 0,1 1 0,0-1 0,-1 1 0,1 0 0,0-1 0,0 1 0,-1-1 0,1 1 0,0 0 0,0-1 0,0 1 0,0 0 0,0-1 0,0 2 0,0 0 0,-1 0 0,1-1 0,-1 1 0,1 0 0,0 0 0,0 0 0,0 0 0,0 0 0,0 0 0,0 0 0,1-1 0,-1 1 0,1 0 0,-1 0 0,1 0 0,0 0 0,-1-1 0,1 1 0,0 0 0,0-1 0,0 1 0,0-1 0,1 1 0,1 2 0,4-1 0,-1-1 0,1 1 0,0-1 0,-1 0 0,1 0 0,0-1 0,0 0 0,0 0 0,1 0 0,-1-1 0,0-1 0,0 1 0,0-1 0,0 0 0,7-2 0,0-1 0,0 0 0,-1-1 0,0 0 0,0-1 0,0 0 0,18-13 0,24-26 0,-51 42 0,-1 0 0,-1 0 0,1 0 0,0 0 0,-1 0 0,1-1 0,-1 1 0,0-1 0,0 1 0,-1-1 0,1 0 0,-1 0 0,0 0 0,2-6 0,-4 10 0,1-1 0,0 1 0,-1 0 0,1 0 0,0-1 0,-1 1 0,1 0 0,0 0 0,-1 0 0,1 0 0,0 0 0,-1-1 0,1 1 0,-1 0 0,1 0 0,0 0 0,-1 0 0,1 0 0,-1 0 0,1 0 0,0 0 0,-1 0 0,1 0 0,0 1 0,-1-1 0,1 0 0,-1 0 0,1 0 0,0 0 0,-1 1 0,1-1 0,0 0 0,-1 0 0,1 1 0,-1-1 0,-14 9 0,7-3 0,0 1 0,0 0 0,1 1 0,0 0 0,0 0 0,1 1 0,0-1 0,0 1 0,1 0 0,1 1 0,-1 0 0,1-1 0,1 1 0,0 0 0,0 1 0,1-1 0,-1 16 0,3-25-5,0 0 0,0 0 0,1 0-1,-1 0 1,0 1 0,0-1 0,1 0 0,-1 0 0,1 0 0,-1 0-1,1 0 1,-1 0 0,1 0 0,0 0 0,-1 0 0,1 0 0,0 0-1,0 0 1,0 0 0,0 0 0,0-1 0,0 1 0,1 0 0,34 9-495,-24-10-227,1 0 1,0-1 0,21-3-1,0-7-5326,1-6-2334</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01.892"/>
    </inkml:context>
    <inkml:brush xml:id="br0">
      <inkml:brushProperty name="width" value="0.025" units="cm"/>
      <inkml:brushProperty name="height" value="0.025" units="cm"/>
    </inkml:brush>
  </inkml:definitions>
  <inkml:trace contextRef="#ctx0" brushRef="#br0">128 1 12716,'0'0'11574,"-12"3"-9610,6-2-1751,0 0-1,0 1 1,0 0 0,1 0-1,-1 1 1,0 0 0,1 0-1,0 0 1,0 0 0,0 1-1,0 0 1,0 0 0,1 0-1,-1 1 1,1-1 0,1 1-1,-1 0 1,0 0-1,1 0 1,0 1 0,1-1-1,-1 1 1,-3 10 0,5-12-169,1-1 0,-1 0 0,0 0 0,1 0 0,0 0 1,0 1-1,0-1 0,0 0 0,0 0 0,1 1 0,0-1 1,-1 0-1,1 0 0,0 0 0,0 0 0,1 0 0,-1 0 0,1 0 1,-1 0-1,1-1 0,0 1 0,4 4 0,-4-5-38,1-1 1,-1 1-1,1 0 0,0-1 1,-1 0-1,1 0 0,0 0 1,0 0-1,0 0 0,0 0 1,-1-1-1,1 0 0,0 1 1,0-1-1,0 0 0,0 0 1,0-1-1,0 1 0,0-1 1,0 1-1,0-1 0,0 0 0,0 0 1,-1 0-1,6-3 0,0-1-47,0-1 0,0 0-1,0-1 1,-1 1-1,1-1 1,-2-1-1,1 1 1,-1-1 0,0 0-1,-1-1 1,0 1-1,0-1 1,-1 0-1,0 0 1,-1-1-1,0 1 1,0-1 0,-1 0-1,0 1 1,0-12-1,-2 22 57,0-1 1,0 0-1,0 0 0,0 1 0,-1-1 0,1 0 0,0 0 0,0 0 1,0 1-1,-1-1 0,1 0 0,0 0 0,0 0 0,0 0 0,-1 1 0,1-1 1,0 0-1,0 0 0,-1 0 0,1 0 0,0 0 0,0 0 0,-1 0 1,1 0-1,0 1 0,0-1 0,-1 0 0,1 0 0,0 0 0,-1 0 1,1-1-1,0 1 0,0 0 0,-1 0 0,1 0 0,0 0 0,0 0 0,-1 0 1,1 0-1,0 0 0,0-1 0,-1 1 0,1 0 0,0 0 0,0 0 1,0 0-1,-1-1 0,1 1 0,0 0 0,0 0 0,0 0 0,0-1 1,0 1-1,-1 0 0,1 0 0,0-1 0,0 1 0,0 0 0,0 0 0,0-1 1,0 1-1,0 0 0,0-1 0,0 1 0,-14 18 85,9-8-83,0 0 1,1 0-1,1 0 0,0 0 0,-3 16 1,5-24-50,1 0 1,-1 0-1,1 0 1,0 0-1,0 1 1,0-1-1,0 0 1,0 0-1,0 0 1,0 0-1,0 0 1,1 0-1,-1 1 1,1-1 0,0 0-1,0 0 1,0-1-1,0 1 1,0 0-1,0 0 1,0 0-1,0 0 1,1-1-1,-1 1 1,1-1-1,-1 1 1,1-1 0,0 0-1,-1 1 1,1-1-1,0 0 1,0 0-1,4 1 1,1 0-1175,1-1 1,0 0 0,0 0-1,0-1 1,0 0-1,0 0 1,0-1-1,0 0 1,9-2 0,18-10-5586</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02.267"/>
    </inkml:context>
    <inkml:brush xml:id="br0">
      <inkml:brushProperty name="width" value="0.025" units="cm"/>
      <inkml:brushProperty name="height" value="0.025" units="cm"/>
    </inkml:brush>
  </inkml:definitions>
  <inkml:trace contextRef="#ctx0" brushRef="#br0">122 31 10378,'0'0'18017,"-9"-6"-17339,-28-15-246,36 20-424,0 1 0,0 0 0,1-1-1,-1 1 1,0 0 0,0 0 0,1-1-1,-1 1 1,0 0 0,0 0 0,0 0 0,1 0-1,-1 0 1,0 0 0,0 0 0,0 0 0,0 0-1,1 1 1,-1-1 0,0 0 0,0 0-1,1 1 1,-1-1 0,0 1 0,0-1 0,1 0-1,-1 1 1,1 0 0,-1-1 0,0 1-1,1-1 1,-1 1 0,1-1 0,-1 1 0,1 0-1,-1 0 1,1-1 0,0 1 0,-1 0-1,1 0 1,0-1 0,0 1 0,-1 0 0,1 0-1,0-1 1,0 1 0,0 0 0,0 1 0,0 0-57,0 0 0,0 0 0,0 0 0,0 0 0,0 0-1,0 0 1,1 0 0,-1 0 0,1 0 0,-1 0 0,1-1 0,0 1 0,0 0 0,0 0 0,0-1 0,0 1 0,0 0 0,2 1 0,21 13-653,34 28-62,-56-42 856,0 0 1,0 0 0,0 0 0,0 1 0,0-1 0,-1 0 0,1 1 0,-1-1 0,1 1 0,-1 0 0,0-1 0,0 1 0,0 0 0,0 0 0,-1-1 0,1 1 0,-1 0 0,0 0 0,0 0 0,0 3 0,-1-3 0,0-1 0,0 1 0,0-1 0,-1 0-1,1 1 1,-1-1 0,1 0 0,-1 0 0,0 0 0,0 0 0,0-1-1,0 1 1,0 0 0,0-1 0,-1 1 0,1-1 0,0 0 0,-1 0-1,-4 2 1,-52 16 1356,54-18-1429,-3 1-133,1-1 0,-1 0 0,0 0 0,0 0 0,-11-1 0,19-1-252,-1 0 1,1 0-1,0 0 0,0 0 1,-1 0-1,1 0 0,0 0 0,0 1 1,0-1-1,0 0 0,0 0 1,0 0-1,0 0 0,1 0 1,-1 0-1,0 0 0,0 0 1,1-1-1,12-21-6959,7-5-3529</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02.594"/>
    </inkml:context>
    <inkml:brush xml:id="br0">
      <inkml:brushProperty name="width" value="0.025" units="cm"/>
      <inkml:brushProperty name="height" value="0.025" units="cm"/>
    </inkml:brush>
  </inkml:definitions>
  <inkml:trace contextRef="#ctx0" brushRef="#br0">0 443 16496,'0'0'6016,"12"3"-3016,-4-1-2669,-1 0-1,1-1 0,0 0 1,0 0-1,0-1 1,0 1-1,0-2 0,0 1 1,0-1-1,0 0 1,0-1-1,0 0 1,0 0-1,-1-1 0,1 0 1,-1 0-1,0-1 1,10-6-1,-9 4-217,-2 0 0,1 0 0,-1-1 0,8-11 0,-12 17-95,-1-1-1,1 0 1,-1 0 0,0 0 0,0 0 0,0 0 0,0 0 0,0 0 0,0-1 0,0 1 0,-1 0 0,1-1 0,-1 1 0,0 0 0,0-1-1,1 1 1,-2 0 0,1-1 0,0 1 0,0 0 0,-1 0 0,0-5 0,-1 6-18,1 0 0,0-1 0,-1 1 0,1 0 0,-1 0 0,1 0 0,-1 0 0,1 0 0,-1 0 0,0 1 0,1-1 0,-1 0 0,0 1 0,0-1 0,1 1 0,-1 0 0,0 0 0,0-1 0,0 1 0,1 0 0,-1 1 0,0-1 0,0 0 0,0 0 0,-1 1 0,-5 1 0,1-1 0,0 1 0,0 0 0,1 0 0,-9 5 0,4-1 0,1 0 0,0 1 0,0 0 0,1 1 0,0 0 0,0 0 0,-8 11 0,13-14 0,0 1 0,0 0 0,0 0 0,0 0 0,1 1 0,0-1 0,1 1 0,-1-1 0,1 1 0,0 0 0,1 0 0,0 0 0,-1 10 0,2-15-3,0 0 1,1 0-1,-1-1 1,0 1-1,1 0 1,-1 0-1,1 0 0,-1-1 1,1 1-1,0 0 1,0 0-1,0-1 0,0 1 1,0-1-1,0 1 1,0-1-1,0 0 1,1 1-1,-1-1 0,0 0 1,4 2-1,-1 0-23,1-1-1,-1 0 0,1 0 0,0 0 0,-1-1 1,1 0-1,0 0 0,7 1 0,1-1-181,0-1 0,-1 0-1,1 0 1,0-2-1,0 1 1,15-5 0,-20 3-599,-1 0 0,1 0 1,0-1-1,-1 0 1,0 0-1,0-1 0,7-5 1,22-27-7806,-8 0-4227</inkml:trace>
  <inkml:trace contextRef="#ctx0" brushRef="#br0" timeOffset="1">590 0 15214,'0'0'4645,"-35"50"-1634,21-18-1,10 5-1568,1 3-737,3 3-545,1 1-288,11-2-2787,0-4-1409,1-3-3428</inkml:trace>
  <inkml:trace contextRef="#ctx0" brushRef="#br0" timeOffset="2">534 636 16367,'0'0'3236</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09.278"/>
    </inkml:context>
    <inkml:brush xml:id="br0">
      <inkml:brushProperty name="width" value="0.025" units="cm"/>
      <inkml:brushProperty name="height" value="0.025" units="cm"/>
    </inkml:brush>
  </inkml:definitions>
  <inkml:trace contextRef="#ctx0" brushRef="#br0">80 44 4292,'0'0'9155,"11"-7"-4398,34-22-1720,-44 28-2924,-1 1 0,1-1 0,0 0 0,-1 1-1,1-1 1,0 1 0,0-1 0,-1 1 0,1 0 0,0-1-1,0 1 1,0 0 0,0-1 0,-1 1 0,1 0-1,0 0 1,0 0 0,0 0 0,0 0 0,0 0-1,0 0 1,-1 0 0,1 0 0,0 0 0,0 1-1,0-1 1,0 0 0,0 0 0,-1 1 0,1-1-1,0 1 1,0-1 0,-1 1 0,1-1 0,0 1-1,0-1 1,-1 1 0,1 0 0,-1-1 0,1 1 0,-1 0-1,1-1 1,-1 1 0,1 1 0,2 35 1844,-3-29-1538,-1 1-105,0-1 1,0 0-1,-1 1 0,0-1 1,0 0-1,-5 12 0,-8 31 523,15-50-838,0 0 0,1-1 0,-1 1 0,0-1-1,1 1 1,-1-1 0,1 1 0,-1-1 0,0 1-1,1-1 1,-1 1 0,1-1 0,-1 0 0,1 1-1,-1-1 1,1 0 0,-1 1 0,1-1 0,0 0-1,-1 0 1,1 0 0,-1 1 0,1-1 0,0 0-1,-1 0 1,1 0 0,0 0 0,-1 0 0,1 0-1,-1 0 1,1 0 0,0-1 0,-1 1 0,1 0-1,-1 0 1,1 0 0,0-1 0,-1 1 0,1-1-1,30-6-346,-30 7 312,5-2-52,0 0 1,0 0-1,0 1 0,0 0 0,-1 0 1,2 1-1,-1 0 0,0 0 1,0 0-1,0 0 0,0 1 0,6 2 1,-9-2 86,0 1 1,-1-1-1,1 1 1,0 0-1,-1 0 1,0 0-1,1 0 1,-1 0-1,0 1 1,0-1-1,0 1 1,0-1-1,-1 1 1,1 0-1,-1-1 1,1 1-1,-1 0 0,0 0 1,0 0-1,0 0 1,-1 0-1,1 1 1,-1-1-1,1 5 1,0 7 105,0 1-1,0 0 1,-2 0 0,0-1 0,-1 1 0,0 0 0,-1-1-1,-1 0 1,-1 1 0,0-1 0,-1-1 0,-7 15-1,9-21-55,0-2-1,0 1 1,-1 0-1,0-1 1,0 0-1,0 0 0,-1 0 1,0-1-1,0 1 1,0-1-1,-1-1 0,0 1 1,0-1-1,0-1 1,0 1-1,0-1 0,-1 0 1,0-1-1,1 0 1,-1 0-1,0-1 0,0 0 1,0 0-1,0 0 1,-10-2-1,15 1-267,-1-1 0,0 0 0,1 0 1,-1 0-1,1 0 0,-1-1 0,1 1 0,0-1 0,-1 0 0,1 0 0,0 0 1,0 0-1,0-1 0,1 1 0,-1-1 0,1 0 0,-1 0 0,1 0 0,0 0 1,0 0-1,0 0 0,0 0 0,-1-7 0,-3-4-1568,1-1-1,0-1 1,1 1 0,-2-20 0,-2-24-6221</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09:34:09.667"/>
    </inkml:context>
    <inkml:brush xml:id="br0">
      <inkml:brushProperty name="width" value="0.025" units="cm"/>
      <inkml:brushProperty name="height" value="0.025" units="cm"/>
    </inkml:brush>
  </inkml:definitions>
  <inkml:trace contextRef="#ctx0" brushRef="#br0">0 10 16303,'0'0'10378,"51"-9"-9289,-21 19-608,9 1-417,8 0-481,2-2-1793,6-7-1633,3-2-1955,-2-3-4772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02.12.2025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10</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11</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14</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61748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57305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64257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96648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1832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872BF-C1B8-2F94-6A27-1E7E415DB1D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3A8DDAD-BD8C-7BC2-8B5F-89078B700E4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9D07F99F-A97E-7A3B-40BC-856C769D2F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24508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54100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5252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521025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1420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286213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408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706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360BF-03BA-1F40-4410-85E2297D50F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1F9615E-3C23-EE77-1D78-29AD1C469E2C}"/>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F505B16-31F2-AC1B-2626-F945189DFDF3}"/>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812457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156648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450523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3</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4</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5</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6</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6</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7</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8</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9</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02.12.2025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02.12.2025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02.12.2025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02.12.2025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02.12.2025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02.12.2025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02.12.2025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02.12.2025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02.12.2025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02.12.2025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02.12.2025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02.12.2025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56.png"/><Relationship Id="rId13" Type="http://schemas.openxmlformats.org/officeDocument/2006/relationships/customXml" Target="../ink/ink6.xml"/><Relationship Id="rId18" Type="http://schemas.openxmlformats.org/officeDocument/2006/relationships/image" Target="../media/image461.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458.png"/><Relationship Id="rId17" Type="http://schemas.openxmlformats.org/officeDocument/2006/relationships/customXml" Target="../ink/ink8.xml"/><Relationship Id="rId2" Type="http://schemas.openxmlformats.org/officeDocument/2006/relationships/notesSlide" Target="../notesSlides/notesSlide1.xml"/><Relationship Id="rId16" Type="http://schemas.openxmlformats.org/officeDocument/2006/relationships/image" Target="../media/image460.png"/><Relationship Id="rId20"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55.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457.png"/><Relationship Id="rId19" Type="http://schemas.openxmlformats.org/officeDocument/2006/relationships/customXml" Target="../ink/ink9.xml"/><Relationship Id="rId4" Type="http://schemas.openxmlformats.org/officeDocument/2006/relationships/image" Target="../media/image454.png"/><Relationship Id="rId9" Type="http://schemas.openxmlformats.org/officeDocument/2006/relationships/customXml" Target="../ink/ink4.xml"/><Relationship Id="rId14" Type="http://schemas.openxmlformats.org/officeDocument/2006/relationships/image" Target="../media/image459.png"/></Relationships>
</file>

<file path=ppt/slides/_rels/slide10.xml.rels><?xml version="1.0" encoding="UTF-8" standalone="yes"?>
<Relationships xmlns="http://schemas.openxmlformats.org/package/2006/relationships"><Relationship Id="rId117" Type="http://schemas.openxmlformats.org/officeDocument/2006/relationships/customXml" Target="../ink/ink290.xml"/><Relationship Id="rId21" Type="http://schemas.openxmlformats.org/officeDocument/2006/relationships/customXml" Target="../ink/ink242.xml"/><Relationship Id="rId42" Type="http://schemas.openxmlformats.org/officeDocument/2006/relationships/image" Target="../media/image703.png"/><Relationship Id="rId47" Type="http://schemas.openxmlformats.org/officeDocument/2006/relationships/customXml" Target="../ink/ink255.xml"/><Relationship Id="rId63" Type="http://schemas.openxmlformats.org/officeDocument/2006/relationships/customXml" Target="../ink/ink263.xml"/><Relationship Id="rId68" Type="http://schemas.openxmlformats.org/officeDocument/2006/relationships/image" Target="../media/image716.png"/><Relationship Id="rId84" Type="http://schemas.openxmlformats.org/officeDocument/2006/relationships/image" Target="../media/image724.png"/><Relationship Id="rId89" Type="http://schemas.openxmlformats.org/officeDocument/2006/relationships/customXml" Target="../ink/ink276.xml"/><Relationship Id="rId112" Type="http://schemas.openxmlformats.org/officeDocument/2006/relationships/image" Target="../media/image738.png"/><Relationship Id="rId16" Type="http://schemas.openxmlformats.org/officeDocument/2006/relationships/image" Target="../media/image690.png"/><Relationship Id="rId107" Type="http://schemas.openxmlformats.org/officeDocument/2006/relationships/customXml" Target="../ink/ink285.xml"/><Relationship Id="rId11" Type="http://schemas.openxmlformats.org/officeDocument/2006/relationships/customXml" Target="../ink/ink237.xml"/><Relationship Id="rId32" Type="http://schemas.openxmlformats.org/officeDocument/2006/relationships/image" Target="../media/image698.png"/><Relationship Id="rId37" Type="http://schemas.openxmlformats.org/officeDocument/2006/relationships/customXml" Target="../ink/ink250.xml"/><Relationship Id="rId53" Type="http://schemas.openxmlformats.org/officeDocument/2006/relationships/customXml" Target="../ink/ink258.xml"/><Relationship Id="rId58" Type="http://schemas.openxmlformats.org/officeDocument/2006/relationships/image" Target="../media/image711.png"/><Relationship Id="rId74" Type="http://schemas.openxmlformats.org/officeDocument/2006/relationships/image" Target="../media/image719.png"/><Relationship Id="rId79" Type="http://schemas.openxmlformats.org/officeDocument/2006/relationships/customXml" Target="../ink/ink271.xml"/><Relationship Id="rId102" Type="http://schemas.openxmlformats.org/officeDocument/2006/relationships/image" Target="../media/image733.png"/><Relationship Id="rId123" Type="http://schemas.openxmlformats.org/officeDocument/2006/relationships/customXml" Target="../ink/ink293.xml"/><Relationship Id="rId128" Type="http://schemas.openxmlformats.org/officeDocument/2006/relationships/image" Target="../media/image746.png"/><Relationship Id="rId5" Type="http://schemas.openxmlformats.org/officeDocument/2006/relationships/customXml" Target="../ink/ink234.xml"/><Relationship Id="rId90" Type="http://schemas.openxmlformats.org/officeDocument/2006/relationships/image" Target="../media/image727.png"/><Relationship Id="rId95" Type="http://schemas.openxmlformats.org/officeDocument/2006/relationships/customXml" Target="../ink/ink279.xml"/><Relationship Id="rId22" Type="http://schemas.openxmlformats.org/officeDocument/2006/relationships/image" Target="../media/image693.png"/><Relationship Id="rId27" Type="http://schemas.openxmlformats.org/officeDocument/2006/relationships/customXml" Target="../ink/ink245.xml"/><Relationship Id="rId43" Type="http://schemas.openxmlformats.org/officeDocument/2006/relationships/customXml" Target="../ink/ink253.xml"/><Relationship Id="rId48" Type="http://schemas.openxmlformats.org/officeDocument/2006/relationships/image" Target="../media/image706.png"/><Relationship Id="rId64" Type="http://schemas.openxmlformats.org/officeDocument/2006/relationships/image" Target="../media/image714.png"/><Relationship Id="rId69" Type="http://schemas.openxmlformats.org/officeDocument/2006/relationships/customXml" Target="../ink/ink266.xml"/><Relationship Id="rId113" Type="http://schemas.openxmlformats.org/officeDocument/2006/relationships/customXml" Target="../ink/ink288.xml"/><Relationship Id="rId118" Type="http://schemas.openxmlformats.org/officeDocument/2006/relationships/image" Target="../media/image741.png"/><Relationship Id="rId80" Type="http://schemas.openxmlformats.org/officeDocument/2006/relationships/image" Target="../media/image722.png"/><Relationship Id="rId85" Type="http://schemas.openxmlformats.org/officeDocument/2006/relationships/customXml" Target="../ink/ink274.xml"/><Relationship Id="rId12" Type="http://schemas.openxmlformats.org/officeDocument/2006/relationships/image" Target="../media/image688.png"/><Relationship Id="rId17" Type="http://schemas.openxmlformats.org/officeDocument/2006/relationships/customXml" Target="../ink/ink240.xml"/><Relationship Id="rId33" Type="http://schemas.openxmlformats.org/officeDocument/2006/relationships/customXml" Target="../ink/ink248.xml"/><Relationship Id="rId38" Type="http://schemas.openxmlformats.org/officeDocument/2006/relationships/image" Target="../media/image701.png"/><Relationship Id="rId59" Type="http://schemas.openxmlformats.org/officeDocument/2006/relationships/customXml" Target="../ink/ink261.xml"/><Relationship Id="rId103" Type="http://schemas.openxmlformats.org/officeDocument/2006/relationships/customXml" Target="../ink/ink283.xml"/><Relationship Id="rId108" Type="http://schemas.openxmlformats.org/officeDocument/2006/relationships/image" Target="../media/image736.png"/><Relationship Id="rId124" Type="http://schemas.openxmlformats.org/officeDocument/2006/relationships/image" Target="../media/image744.png"/><Relationship Id="rId129" Type="http://schemas.openxmlformats.org/officeDocument/2006/relationships/customXml" Target="../ink/ink296.xml"/><Relationship Id="rId54" Type="http://schemas.openxmlformats.org/officeDocument/2006/relationships/image" Target="../media/image709.png"/><Relationship Id="rId70" Type="http://schemas.openxmlformats.org/officeDocument/2006/relationships/image" Target="../media/image717.png"/><Relationship Id="rId75" Type="http://schemas.openxmlformats.org/officeDocument/2006/relationships/customXml" Target="../ink/ink269.xml"/><Relationship Id="rId91" Type="http://schemas.openxmlformats.org/officeDocument/2006/relationships/customXml" Target="../ink/ink277.xml"/><Relationship Id="rId96" Type="http://schemas.openxmlformats.org/officeDocument/2006/relationships/image" Target="../media/image730.png"/><Relationship Id="rId1" Type="http://schemas.openxmlformats.org/officeDocument/2006/relationships/slideLayout" Target="../slideLayouts/slideLayout7.xml"/><Relationship Id="rId6" Type="http://schemas.openxmlformats.org/officeDocument/2006/relationships/image" Target="../media/image685.png"/><Relationship Id="rId23" Type="http://schemas.openxmlformats.org/officeDocument/2006/relationships/customXml" Target="../ink/ink243.xml"/><Relationship Id="rId28" Type="http://schemas.openxmlformats.org/officeDocument/2006/relationships/image" Target="../media/image696.png"/><Relationship Id="rId49" Type="http://schemas.openxmlformats.org/officeDocument/2006/relationships/customXml" Target="../ink/ink256.xml"/><Relationship Id="rId114" Type="http://schemas.openxmlformats.org/officeDocument/2006/relationships/image" Target="../media/image739.png"/><Relationship Id="rId119" Type="http://schemas.openxmlformats.org/officeDocument/2006/relationships/customXml" Target="../ink/ink291.xml"/><Relationship Id="rId44" Type="http://schemas.openxmlformats.org/officeDocument/2006/relationships/image" Target="../media/image704.png"/><Relationship Id="rId60" Type="http://schemas.openxmlformats.org/officeDocument/2006/relationships/image" Target="../media/image712.png"/><Relationship Id="rId65" Type="http://schemas.openxmlformats.org/officeDocument/2006/relationships/customXml" Target="../ink/ink264.xml"/><Relationship Id="rId81" Type="http://schemas.openxmlformats.org/officeDocument/2006/relationships/customXml" Target="../ink/ink272.xml"/><Relationship Id="rId86" Type="http://schemas.openxmlformats.org/officeDocument/2006/relationships/image" Target="../media/image725.png"/><Relationship Id="rId130" Type="http://schemas.openxmlformats.org/officeDocument/2006/relationships/image" Target="../media/image2.png"/><Relationship Id="rId13" Type="http://schemas.openxmlformats.org/officeDocument/2006/relationships/customXml" Target="../ink/ink238.xml"/><Relationship Id="rId18" Type="http://schemas.openxmlformats.org/officeDocument/2006/relationships/image" Target="../media/image691.png"/><Relationship Id="rId39" Type="http://schemas.openxmlformats.org/officeDocument/2006/relationships/customXml" Target="../ink/ink251.xml"/><Relationship Id="rId109" Type="http://schemas.openxmlformats.org/officeDocument/2006/relationships/customXml" Target="../ink/ink286.xml"/><Relationship Id="rId34" Type="http://schemas.openxmlformats.org/officeDocument/2006/relationships/image" Target="../media/image699.png"/><Relationship Id="rId50" Type="http://schemas.openxmlformats.org/officeDocument/2006/relationships/image" Target="../media/image707.png"/><Relationship Id="rId55" Type="http://schemas.openxmlformats.org/officeDocument/2006/relationships/customXml" Target="../ink/ink259.xml"/><Relationship Id="rId76" Type="http://schemas.openxmlformats.org/officeDocument/2006/relationships/image" Target="../media/image720.png"/><Relationship Id="rId97" Type="http://schemas.openxmlformats.org/officeDocument/2006/relationships/customXml" Target="../ink/ink280.xml"/><Relationship Id="rId104" Type="http://schemas.openxmlformats.org/officeDocument/2006/relationships/image" Target="../media/image734.png"/><Relationship Id="rId120" Type="http://schemas.openxmlformats.org/officeDocument/2006/relationships/image" Target="../media/image742.png"/><Relationship Id="rId125" Type="http://schemas.openxmlformats.org/officeDocument/2006/relationships/customXml" Target="../ink/ink294.xml"/><Relationship Id="rId7" Type="http://schemas.openxmlformats.org/officeDocument/2006/relationships/customXml" Target="../ink/ink235.xml"/><Relationship Id="rId71" Type="http://schemas.openxmlformats.org/officeDocument/2006/relationships/customXml" Target="../ink/ink267.xml"/><Relationship Id="rId92" Type="http://schemas.openxmlformats.org/officeDocument/2006/relationships/image" Target="../media/image728.png"/><Relationship Id="rId2" Type="http://schemas.openxmlformats.org/officeDocument/2006/relationships/notesSlide" Target="../notesSlides/notesSlide10.xml"/><Relationship Id="rId29" Type="http://schemas.openxmlformats.org/officeDocument/2006/relationships/customXml" Target="../ink/ink246.xml"/><Relationship Id="rId24" Type="http://schemas.openxmlformats.org/officeDocument/2006/relationships/image" Target="../media/image694.png"/><Relationship Id="rId40" Type="http://schemas.openxmlformats.org/officeDocument/2006/relationships/image" Target="../media/image702.png"/><Relationship Id="rId45" Type="http://schemas.openxmlformats.org/officeDocument/2006/relationships/customXml" Target="../ink/ink254.xml"/><Relationship Id="rId66" Type="http://schemas.openxmlformats.org/officeDocument/2006/relationships/image" Target="../media/image715.png"/><Relationship Id="rId87" Type="http://schemas.openxmlformats.org/officeDocument/2006/relationships/customXml" Target="../ink/ink275.xml"/><Relationship Id="rId110" Type="http://schemas.openxmlformats.org/officeDocument/2006/relationships/image" Target="../media/image737.png"/><Relationship Id="rId115" Type="http://schemas.openxmlformats.org/officeDocument/2006/relationships/customXml" Target="../ink/ink289.xml"/><Relationship Id="rId61" Type="http://schemas.openxmlformats.org/officeDocument/2006/relationships/customXml" Target="../ink/ink262.xml"/><Relationship Id="rId82" Type="http://schemas.openxmlformats.org/officeDocument/2006/relationships/image" Target="../media/image723.png"/><Relationship Id="rId19" Type="http://schemas.openxmlformats.org/officeDocument/2006/relationships/customXml" Target="../ink/ink241.xml"/><Relationship Id="rId14" Type="http://schemas.openxmlformats.org/officeDocument/2006/relationships/image" Target="../media/image689.png"/><Relationship Id="rId30" Type="http://schemas.openxmlformats.org/officeDocument/2006/relationships/image" Target="../media/image697.png"/><Relationship Id="rId35" Type="http://schemas.openxmlformats.org/officeDocument/2006/relationships/customXml" Target="../ink/ink249.xml"/><Relationship Id="rId56" Type="http://schemas.openxmlformats.org/officeDocument/2006/relationships/image" Target="../media/image710.png"/><Relationship Id="rId77" Type="http://schemas.openxmlformats.org/officeDocument/2006/relationships/customXml" Target="../ink/ink270.xml"/><Relationship Id="rId100" Type="http://schemas.openxmlformats.org/officeDocument/2006/relationships/image" Target="../media/image732.png"/><Relationship Id="rId105" Type="http://schemas.openxmlformats.org/officeDocument/2006/relationships/customXml" Target="../ink/ink284.xml"/><Relationship Id="rId126" Type="http://schemas.openxmlformats.org/officeDocument/2006/relationships/image" Target="../media/image745.png"/><Relationship Id="rId8" Type="http://schemas.openxmlformats.org/officeDocument/2006/relationships/image" Target="../media/image686.png"/><Relationship Id="rId51" Type="http://schemas.openxmlformats.org/officeDocument/2006/relationships/customXml" Target="../ink/ink257.xml"/><Relationship Id="rId72" Type="http://schemas.openxmlformats.org/officeDocument/2006/relationships/image" Target="../media/image718.png"/><Relationship Id="rId93" Type="http://schemas.openxmlformats.org/officeDocument/2006/relationships/customXml" Target="../ink/ink278.xml"/><Relationship Id="rId98" Type="http://schemas.openxmlformats.org/officeDocument/2006/relationships/image" Target="../media/image731.png"/><Relationship Id="rId121" Type="http://schemas.openxmlformats.org/officeDocument/2006/relationships/customXml" Target="../ink/ink292.xml"/><Relationship Id="rId3" Type="http://schemas.openxmlformats.org/officeDocument/2006/relationships/customXml" Target="../ink/ink233.xml"/><Relationship Id="rId25" Type="http://schemas.openxmlformats.org/officeDocument/2006/relationships/customXml" Target="../ink/ink244.xml"/><Relationship Id="rId46" Type="http://schemas.openxmlformats.org/officeDocument/2006/relationships/image" Target="../media/image705.png"/><Relationship Id="rId67" Type="http://schemas.openxmlformats.org/officeDocument/2006/relationships/customXml" Target="../ink/ink265.xml"/><Relationship Id="rId116" Type="http://schemas.openxmlformats.org/officeDocument/2006/relationships/image" Target="../media/image740.png"/><Relationship Id="rId20" Type="http://schemas.openxmlformats.org/officeDocument/2006/relationships/image" Target="../media/image692.png"/><Relationship Id="rId41" Type="http://schemas.openxmlformats.org/officeDocument/2006/relationships/customXml" Target="../ink/ink252.xml"/><Relationship Id="rId62" Type="http://schemas.openxmlformats.org/officeDocument/2006/relationships/image" Target="../media/image713.png"/><Relationship Id="rId83" Type="http://schemas.openxmlformats.org/officeDocument/2006/relationships/customXml" Target="../ink/ink273.xml"/><Relationship Id="rId88" Type="http://schemas.openxmlformats.org/officeDocument/2006/relationships/image" Target="../media/image726.png"/><Relationship Id="rId111" Type="http://schemas.openxmlformats.org/officeDocument/2006/relationships/customXml" Target="../ink/ink287.xml"/><Relationship Id="rId15" Type="http://schemas.openxmlformats.org/officeDocument/2006/relationships/customXml" Target="../ink/ink239.xml"/><Relationship Id="rId36" Type="http://schemas.openxmlformats.org/officeDocument/2006/relationships/image" Target="../media/image700.png"/><Relationship Id="rId57" Type="http://schemas.openxmlformats.org/officeDocument/2006/relationships/customXml" Target="../ink/ink260.xml"/><Relationship Id="rId106" Type="http://schemas.openxmlformats.org/officeDocument/2006/relationships/image" Target="../media/image735.png"/><Relationship Id="rId127" Type="http://schemas.openxmlformats.org/officeDocument/2006/relationships/customXml" Target="../ink/ink295.xml"/><Relationship Id="rId10" Type="http://schemas.openxmlformats.org/officeDocument/2006/relationships/image" Target="../media/image687.png"/><Relationship Id="rId31" Type="http://schemas.openxmlformats.org/officeDocument/2006/relationships/customXml" Target="../ink/ink247.xml"/><Relationship Id="rId52" Type="http://schemas.openxmlformats.org/officeDocument/2006/relationships/image" Target="../media/image708.png"/><Relationship Id="rId73" Type="http://schemas.openxmlformats.org/officeDocument/2006/relationships/customXml" Target="../ink/ink268.xml"/><Relationship Id="rId78" Type="http://schemas.openxmlformats.org/officeDocument/2006/relationships/image" Target="../media/image721.png"/><Relationship Id="rId94" Type="http://schemas.openxmlformats.org/officeDocument/2006/relationships/image" Target="../media/image729.png"/><Relationship Id="rId99" Type="http://schemas.openxmlformats.org/officeDocument/2006/relationships/customXml" Target="../ink/ink281.xml"/><Relationship Id="rId101" Type="http://schemas.openxmlformats.org/officeDocument/2006/relationships/customXml" Target="../ink/ink282.xml"/><Relationship Id="rId122" Type="http://schemas.openxmlformats.org/officeDocument/2006/relationships/image" Target="../media/image743.png"/><Relationship Id="rId4" Type="http://schemas.openxmlformats.org/officeDocument/2006/relationships/image" Target="../media/image684.png"/><Relationship Id="rId9" Type="http://schemas.openxmlformats.org/officeDocument/2006/relationships/customXml" Target="../ink/ink236.xml"/><Relationship Id="rId26" Type="http://schemas.openxmlformats.org/officeDocument/2006/relationships/image" Target="../media/image69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17" Type="http://schemas.openxmlformats.org/officeDocument/2006/relationships/image" Target="../media/image801.png"/><Relationship Id="rId671" Type="http://schemas.openxmlformats.org/officeDocument/2006/relationships/customXml" Target="../ink/ink632.xml"/><Relationship Id="rId21" Type="http://schemas.openxmlformats.org/officeDocument/2006/relationships/image" Target="../media/image753.png"/><Relationship Id="rId324" Type="http://schemas.openxmlformats.org/officeDocument/2006/relationships/image" Target="../media/image903.png"/><Relationship Id="rId531" Type="http://schemas.openxmlformats.org/officeDocument/2006/relationships/customXml" Target="../ink/ink562.xml"/><Relationship Id="rId629" Type="http://schemas.openxmlformats.org/officeDocument/2006/relationships/customXml" Target="../ink/ink611.xml"/><Relationship Id="rId170" Type="http://schemas.openxmlformats.org/officeDocument/2006/relationships/customXml" Target="../ink/ink381.xml"/><Relationship Id="rId268" Type="http://schemas.openxmlformats.org/officeDocument/2006/relationships/image" Target="../media/image875.png"/><Relationship Id="rId475" Type="http://schemas.openxmlformats.org/officeDocument/2006/relationships/customXml" Target="../ink/ink534.xml"/><Relationship Id="rId682" Type="http://schemas.openxmlformats.org/officeDocument/2006/relationships/image" Target="../media/image1082.png"/><Relationship Id="rId32" Type="http://schemas.openxmlformats.org/officeDocument/2006/relationships/customXml" Target="../ink/ink312.xml"/><Relationship Id="rId128" Type="http://schemas.openxmlformats.org/officeDocument/2006/relationships/customXml" Target="../ink/ink360.xml"/><Relationship Id="rId335" Type="http://schemas.openxmlformats.org/officeDocument/2006/relationships/customXml" Target="../ink/ink464.xml"/><Relationship Id="rId542" Type="http://schemas.openxmlformats.org/officeDocument/2006/relationships/image" Target="../media/image1012.png"/><Relationship Id="rId181" Type="http://schemas.openxmlformats.org/officeDocument/2006/relationships/image" Target="../media/image832.png"/><Relationship Id="rId402" Type="http://schemas.openxmlformats.org/officeDocument/2006/relationships/image" Target="../media/image942.png"/><Relationship Id="rId279" Type="http://schemas.openxmlformats.org/officeDocument/2006/relationships/customXml" Target="../ink/ink436.xml"/><Relationship Id="rId486" Type="http://schemas.openxmlformats.org/officeDocument/2006/relationships/image" Target="../media/image984.png"/><Relationship Id="rId693" Type="http://schemas.openxmlformats.org/officeDocument/2006/relationships/customXml" Target="../ink/ink643.xml"/><Relationship Id="rId707" Type="http://schemas.openxmlformats.org/officeDocument/2006/relationships/customXml" Target="../ink/ink650.xml"/><Relationship Id="rId43" Type="http://schemas.openxmlformats.org/officeDocument/2006/relationships/image" Target="../media/image764.png"/><Relationship Id="rId139" Type="http://schemas.openxmlformats.org/officeDocument/2006/relationships/image" Target="../media/image812.png"/><Relationship Id="rId346" Type="http://schemas.openxmlformats.org/officeDocument/2006/relationships/image" Target="../media/image914.png"/><Relationship Id="rId553" Type="http://schemas.openxmlformats.org/officeDocument/2006/relationships/customXml" Target="../ink/ink573.xml"/><Relationship Id="rId192" Type="http://schemas.openxmlformats.org/officeDocument/2006/relationships/image" Target="../media/image837.png"/><Relationship Id="rId206" Type="http://schemas.openxmlformats.org/officeDocument/2006/relationships/image" Target="../media/image844.png"/><Relationship Id="rId413" Type="http://schemas.openxmlformats.org/officeDocument/2006/relationships/customXml" Target="../ink/ink503.xml"/><Relationship Id="rId497" Type="http://schemas.openxmlformats.org/officeDocument/2006/relationships/customXml" Target="../ink/ink545.xml"/><Relationship Id="rId620" Type="http://schemas.openxmlformats.org/officeDocument/2006/relationships/image" Target="../media/image1051.png"/><Relationship Id="rId357" Type="http://schemas.openxmlformats.org/officeDocument/2006/relationships/customXml" Target="../ink/ink475.xml"/><Relationship Id="rId54" Type="http://schemas.openxmlformats.org/officeDocument/2006/relationships/customXml" Target="../ink/ink323.xml"/><Relationship Id="rId217" Type="http://schemas.openxmlformats.org/officeDocument/2006/relationships/customXml" Target="../ink/ink405.xml"/><Relationship Id="rId564" Type="http://schemas.openxmlformats.org/officeDocument/2006/relationships/image" Target="../media/image1023.png"/><Relationship Id="rId424" Type="http://schemas.openxmlformats.org/officeDocument/2006/relationships/image" Target="../media/image953.png"/><Relationship Id="rId631" Type="http://schemas.openxmlformats.org/officeDocument/2006/relationships/customXml" Target="../ink/ink612.xml"/><Relationship Id="rId270" Type="http://schemas.openxmlformats.org/officeDocument/2006/relationships/image" Target="../media/image876.png"/><Relationship Id="rId65" Type="http://schemas.openxmlformats.org/officeDocument/2006/relationships/image" Target="../media/image775.png"/><Relationship Id="rId130" Type="http://schemas.openxmlformats.org/officeDocument/2006/relationships/customXml" Target="../ink/ink361.xml"/><Relationship Id="rId368" Type="http://schemas.openxmlformats.org/officeDocument/2006/relationships/image" Target="../media/image925.png"/><Relationship Id="rId575" Type="http://schemas.openxmlformats.org/officeDocument/2006/relationships/customXml" Target="../ink/ink584.xml"/><Relationship Id="rId228" Type="http://schemas.openxmlformats.org/officeDocument/2006/relationships/image" Target="../media/image855.png"/><Relationship Id="rId435" Type="http://schemas.openxmlformats.org/officeDocument/2006/relationships/customXml" Target="../ink/ink514.xml"/><Relationship Id="rId642" Type="http://schemas.openxmlformats.org/officeDocument/2006/relationships/image" Target="../media/image1062.png"/><Relationship Id="rId281" Type="http://schemas.openxmlformats.org/officeDocument/2006/relationships/customXml" Target="../ink/ink437.xml"/><Relationship Id="rId502" Type="http://schemas.openxmlformats.org/officeDocument/2006/relationships/image" Target="../media/image992.png"/><Relationship Id="rId76" Type="http://schemas.openxmlformats.org/officeDocument/2006/relationships/customXml" Target="../ink/ink334.xml"/><Relationship Id="rId141" Type="http://schemas.openxmlformats.org/officeDocument/2006/relationships/image" Target="../media/image813.png"/><Relationship Id="rId379" Type="http://schemas.openxmlformats.org/officeDocument/2006/relationships/customXml" Target="../ink/ink486.xml"/><Relationship Id="rId586" Type="http://schemas.openxmlformats.org/officeDocument/2006/relationships/image" Target="../media/image1034.png"/><Relationship Id="rId7" Type="http://schemas.openxmlformats.org/officeDocument/2006/relationships/image" Target="../media/image7460.png"/><Relationship Id="rId239" Type="http://schemas.openxmlformats.org/officeDocument/2006/relationships/customXml" Target="../ink/ink416.xml"/><Relationship Id="rId446" Type="http://schemas.openxmlformats.org/officeDocument/2006/relationships/image" Target="../media/image964.png"/><Relationship Id="rId653" Type="http://schemas.openxmlformats.org/officeDocument/2006/relationships/customXml" Target="../ink/ink623.xml"/><Relationship Id="rId292" Type="http://schemas.openxmlformats.org/officeDocument/2006/relationships/image" Target="../media/image887.png"/><Relationship Id="rId306" Type="http://schemas.openxmlformats.org/officeDocument/2006/relationships/image" Target="../media/image894.png"/><Relationship Id="rId87" Type="http://schemas.openxmlformats.org/officeDocument/2006/relationships/image" Target="../media/image786.png"/><Relationship Id="rId513" Type="http://schemas.openxmlformats.org/officeDocument/2006/relationships/customXml" Target="../ink/ink553.xml"/><Relationship Id="rId597" Type="http://schemas.openxmlformats.org/officeDocument/2006/relationships/customXml" Target="../ink/ink595.xml"/><Relationship Id="rId152" Type="http://schemas.openxmlformats.org/officeDocument/2006/relationships/customXml" Target="../ink/ink372.xml"/><Relationship Id="rId457" Type="http://schemas.openxmlformats.org/officeDocument/2006/relationships/customXml" Target="../ink/ink525.xml"/><Relationship Id="rId664" Type="http://schemas.openxmlformats.org/officeDocument/2006/relationships/image" Target="../media/image1073.png"/><Relationship Id="rId14" Type="http://schemas.openxmlformats.org/officeDocument/2006/relationships/customXml" Target="../ink/ink303.xml"/><Relationship Id="rId317" Type="http://schemas.openxmlformats.org/officeDocument/2006/relationships/customXml" Target="../ink/ink455.xml"/><Relationship Id="rId524" Type="http://schemas.openxmlformats.org/officeDocument/2006/relationships/image" Target="../media/image1003.png"/><Relationship Id="rId98" Type="http://schemas.openxmlformats.org/officeDocument/2006/relationships/customXml" Target="../ink/ink345.xml"/><Relationship Id="rId163" Type="http://schemas.openxmlformats.org/officeDocument/2006/relationships/image" Target="../media/image8.png"/><Relationship Id="rId370" Type="http://schemas.openxmlformats.org/officeDocument/2006/relationships/image" Target="../media/image926.png"/><Relationship Id="rId230" Type="http://schemas.openxmlformats.org/officeDocument/2006/relationships/image" Target="../media/image856.png"/><Relationship Id="rId468" Type="http://schemas.openxmlformats.org/officeDocument/2006/relationships/image" Target="../media/image975.png"/><Relationship Id="rId675" Type="http://schemas.openxmlformats.org/officeDocument/2006/relationships/customXml" Target="../ink/ink634.xml"/><Relationship Id="rId25" Type="http://schemas.openxmlformats.org/officeDocument/2006/relationships/image" Target="../media/image755.png"/><Relationship Id="rId328" Type="http://schemas.openxmlformats.org/officeDocument/2006/relationships/image" Target="../media/image905.png"/><Relationship Id="rId535" Type="http://schemas.openxmlformats.org/officeDocument/2006/relationships/customXml" Target="../ink/ink564.xml"/><Relationship Id="rId174" Type="http://schemas.openxmlformats.org/officeDocument/2006/relationships/customXml" Target="../ink/ink383.xml"/><Relationship Id="rId381" Type="http://schemas.openxmlformats.org/officeDocument/2006/relationships/customXml" Target="../ink/ink487.xml"/><Relationship Id="rId602" Type="http://schemas.openxmlformats.org/officeDocument/2006/relationships/image" Target="../media/image1042.png"/><Relationship Id="rId241" Type="http://schemas.openxmlformats.org/officeDocument/2006/relationships/customXml" Target="../ink/ink417.xml"/><Relationship Id="rId479" Type="http://schemas.openxmlformats.org/officeDocument/2006/relationships/customXml" Target="../ink/ink536.xml"/><Relationship Id="rId686" Type="http://schemas.openxmlformats.org/officeDocument/2006/relationships/image" Target="../media/image1084.png"/><Relationship Id="rId36" Type="http://schemas.openxmlformats.org/officeDocument/2006/relationships/customXml" Target="../ink/ink314.xml"/><Relationship Id="rId339" Type="http://schemas.openxmlformats.org/officeDocument/2006/relationships/customXml" Target="../ink/ink466.xml"/><Relationship Id="rId546" Type="http://schemas.openxmlformats.org/officeDocument/2006/relationships/image" Target="../media/image1014.png"/><Relationship Id="rId101" Type="http://schemas.openxmlformats.org/officeDocument/2006/relationships/image" Target="../media/image793.png"/><Relationship Id="rId185" Type="http://schemas.openxmlformats.org/officeDocument/2006/relationships/customXml" Target="../ink/ink389.xml"/><Relationship Id="rId406" Type="http://schemas.openxmlformats.org/officeDocument/2006/relationships/image" Target="../media/image944.png"/><Relationship Id="rId392" Type="http://schemas.openxmlformats.org/officeDocument/2006/relationships/image" Target="../media/image937.png"/><Relationship Id="rId613" Type="http://schemas.openxmlformats.org/officeDocument/2006/relationships/customXml" Target="../ink/ink603.xml"/><Relationship Id="rId697" Type="http://schemas.openxmlformats.org/officeDocument/2006/relationships/customXml" Target="../ink/ink645.xml"/><Relationship Id="rId252" Type="http://schemas.openxmlformats.org/officeDocument/2006/relationships/image" Target="../media/image867.png"/><Relationship Id="rId47" Type="http://schemas.openxmlformats.org/officeDocument/2006/relationships/image" Target="../media/image766.png"/><Relationship Id="rId112" Type="http://schemas.openxmlformats.org/officeDocument/2006/relationships/customXml" Target="../ink/ink352.xml"/><Relationship Id="rId557" Type="http://schemas.openxmlformats.org/officeDocument/2006/relationships/customXml" Target="../ink/ink575.xml"/><Relationship Id="rId196" Type="http://schemas.openxmlformats.org/officeDocument/2006/relationships/image" Target="../media/image839.png"/><Relationship Id="rId417" Type="http://schemas.openxmlformats.org/officeDocument/2006/relationships/customXml" Target="../ink/ink505.xml"/><Relationship Id="rId624" Type="http://schemas.openxmlformats.org/officeDocument/2006/relationships/image" Target="../media/image1053.png"/><Relationship Id="rId263" Type="http://schemas.openxmlformats.org/officeDocument/2006/relationships/customXml" Target="../ink/ink428.xml"/><Relationship Id="rId470" Type="http://schemas.openxmlformats.org/officeDocument/2006/relationships/image" Target="../media/image976.png"/><Relationship Id="rId58" Type="http://schemas.openxmlformats.org/officeDocument/2006/relationships/customXml" Target="../ink/ink325.xml"/><Relationship Id="rId123" Type="http://schemas.openxmlformats.org/officeDocument/2006/relationships/image" Target="../media/image804.png"/><Relationship Id="rId330" Type="http://schemas.openxmlformats.org/officeDocument/2006/relationships/image" Target="../media/image906.png"/><Relationship Id="rId568" Type="http://schemas.openxmlformats.org/officeDocument/2006/relationships/image" Target="../media/image1025.png"/><Relationship Id="rId428" Type="http://schemas.openxmlformats.org/officeDocument/2006/relationships/image" Target="../media/image955.png"/><Relationship Id="rId635" Type="http://schemas.openxmlformats.org/officeDocument/2006/relationships/customXml" Target="../ink/ink614.xml"/><Relationship Id="rId274" Type="http://schemas.openxmlformats.org/officeDocument/2006/relationships/image" Target="../media/image878.png"/><Relationship Id="rId481" Type="http://schemas.openxmlformats.org/officeDocument/2006/relationships/customXml" Target="../ink/ink537.xml"/><Relationship Id="rId702" Type="http://schemas.openxmlformats.org/officeDocument/2006/relationships/image" Target="../media/image1092.png"/><Relationship Id="rId69" Type="http://schemas.openxmlformats.org/officeDocument/2006/relationships/image" Target="../media/image777.png"/><Relationship Id="rId134" Type="http://schemas.openxmlformats.org/officeDocument/2006/relationships/customXml" Target="../ink/ink363.xml"/><Relationship Id="rId579" Type="http://schemas.openxmlformats.org/officeDocument/2006/relationships/customXml" Target="../ink/ink586.xml"/><Relationship Id="rId341" Type="http://schemas.openxmlformats.org/officeDocument/2006/relationships/customXml" Target="../ink/ink467.xml"/><Relationship Id="rId439" Type="http://schemas.openxmlformats.org/officeDocument/2006/relationships/customXml" Target="../ink/ink516.xml"/><Relationship Id="rId646" Type="http://schemas.openxmlformats.org/officeDocument/2006/relationships/image" Target="../media/image1064.png"/><Relationship Id="rId201" Type="http://schemas.openxmlformats.org/officeDocument/2006/relationships/customXml" Target="../ink/ink397.xml"/><Relationship Id="rId285" Type="http://schemas.openxmlformats.org/officeDocument/2006/relationships/customXml" Target="../ink/ink439.xml"/><Relationship Id="rId506" Type="http://schemas.openxmlformats.org/officeDocument/2006/relationships/image" Target="../media/image994.png"/><Relationship Id="rId492" Type="http://schemas.openxmlformats.org/officeDocument/2006/relationships/image" Target="../media/image987.png"/><Relationship Id="rId713" Type="http://schemas.openxmlformats.org/officeDocument/2006/relationships/customXml" Target="../ink/ink653.xml"/><Relationship Id="rId145" Type="http://schemas.openxmlformats.org/officeDocument/2006/relationships/image" Target="../media/image815.png"/><Relationship Id="rId352" Type="http://schemas.openxmlformats.org/officeDocument/2006/relationships/image" Target="../media/image917.png"/><Relationship Id="rId212" Type="http://schemas.openxmlformats.org/officeDocument/2006/relationships/image" Target="../media/image847.png"/><Relationship Id="rId657" Type="http://schemas.openxmlformats.org/officeDocument/2006/relationships/customXml" Target="../ink/ink625.xml"/><Relationship Id="rId296" Type="http://schemas.openxmlformats.org/officeDocument/2006/relationships/image" Target="../media/image889.png"/><Relationship Id="rId517" Type="http://schemas.openxmlformats.org/officeDocument/2006/relationships/customXml" Target="../ink/ink555.xml"/><Relationship Id="rId60" Type="http://schemas.openxmlformats.org/officeDocument/2006/relationships/customXml" Target="../ink/ink326.xml"/><Relationship Id="rId156" Type="http://schemas.openxmlformats.org/officeDocument/2006/relationships/customXml" Target="../ink/ink374.xml"/><Relationship Id="rId363" Type="http://schemas.openxmlformats.org/officeDocument/2006/relationships/customXml" Target="../ink/ink478.xml"/><Relationship Id="rId570" Type="http://schemas.openxmlformats.org/officeDocument/2006/relationships/image" Target="../media/image1026.png"/><Relationship Id="rId223" Type="http://schemas.openxmlformats.org/officeDocument/2006/relationships/customXml" Target="../ink/ink408.xml"/><Relationship Id="rId430" Type="http://schemas.openxmlformats.org/officeDocument/2006/relationships/image" Target="../media/image956.png"/><Relationship Id="rId668" Type="http://schemas.openxmlformats.org/officeDocument/2006/relationships/image" Target="../media/image1075.png"/><Relationship Id="rId18" Type="http://schemas.openxmlformats.org/officeDocument/2006/relationships/customXml" Target="../ink/ink305.xml"/><Relationship Id="rId528" Type="http://schemas.openxmlformats.org/officeDocument/2006/relationships/image" Target="../media/image1005.png"/><Relationship Id="rId167" Type="http://schemas.openxmlformats.org/officeDocument/2006/relationships/image" Target="../media/image825.png"/><Relationship Id="rId374" Type="http://schemas.openxmlformats.org/officeDocument/2006/relationships/image" Target="../media/image928.png"/><Relationship Id="rId581" Type="http://schemas.openxmlformats.org/officeDocument/2006/relationships/customXml" Target="../ink/ink587.xml"/><Relationship Id="rId71" Type="http://schemas.openxmlformats.org/officeDocument/2006/relationships/image" Target="../media/image778.png"/><Relationship Id="rId234" Type="http://schemas.openxmlformats.org/officeDocument/2006/relationships/image" Target="../media/image858.png"/><Relationship Id="rId679" Type="http://schemas.openxmlformats.org/officeDocument/2006/relationships/customXml" Target="../ink/ink636.xml"/><Relationship Id="rId2" Type="http://schemas.openxmlformats.org/officeDocument/2006/relationships/customXml" Target="../ink/ink297.xml"/><Relationship Id="rId29" Type="http://schemas.openxmlformats.org/officeDocument/2006/relationships/image" Target="../media/image757.png"/><Relationship Id="rId276" Type="http://schemas.openxmlformats.org/officeDocument/2006/relationships/image" Target="../media/image879.png"/><Relationship Id="rId441" Type="http://schemas.openxmlformats.org/officeDocument/2006/relationships/customXml" Target="../ink/ink517.xml"/><Relationship Id="rId483" Type="http://schemas.openxmlformats.org/officeDocument/2006/relationships/customXml" Target="../ink/ink538.xml"/><Relationship Id="rId539" Type="http://schemas.openxmlformats.org/officeDocument/2006/relationships/customXml" Target="../ink/ink566.xml"/><Relationship Id="rId690" Type="http://schemas.openxmlformats.org/officeDocument/2006/relationships/image" Target="../media/image1086.png"/><Relationship Id="rId704" Type="http://schemas.openxmlformats.org/officeDocument/2006/relationships/image" Target="../media/image1093.png"/><Relationship Id="rId40" Type="http://schemas.openxmlformats.org/officeDocument/2006/relationships/customXml" Target="../ink/ink316.xml"/><Relationship Id="rId136" Type="http://schemas.openxmlformats.org/officeDocument/2006/relationships/customXml" Target="../ink/ink364.xml"/><Relationship Id="rId178" Type="http://schemas.openxmlformats.org/officeDocument/2006/relationships/customXml" Target="../ink/ink385.xml"/><Relationship Id="rId301" Type="http://schemas.openxmlformats.org/officeDocument/2006/relationships/customXml" Target="../ink/ink447.xml"/><Relationship Id="rId343" Type="http://schemas.openxmlformats.org/officeDocument/2006/relationships/customXml" Target="../ink/ink468.xml"/><Relationship Id="rId550" Type="http://schemas.openxmlformats.org/officeDocument/2006/relationships/image" Target="../media/image1016.png"/><Relationship Id="rId82" Type="http://schemas.openxmlformats.org/officeDocument/2006/relationships/customXml" Target="../ink/ink337.xml"/><Relationship Id="rId203" Type="http://schemas.openxmlformats.org/officeDocument/2006/relationships/customXml" Target="../ink/ink398.xml"/><Relationship Id="rId385" Type="http://schemas.openxmlformats.org/officeDocument/2006/relationships/customXml" Target="../ink/ink489.xml"/><Relationship Id="rId592" Type="http://schemas.openxmlformats.org/officeDocument/2006/relationships/image" Target="../media/image1037.png"/><Relationship Id="rId606" Type="http://schemas.openxmlformats.org/officeDocument/2006/relationships/image" Target="../media/image1044.png"/><Relationship Id="rId648" Type="http://schemas.openxmlformats.org/officeDocument/2006/relationships/image" Target="../media/image1065.png"/><Relationship Id="rId245" Type="http://schemas.openxmlformats.org/officeDocument/2006/relationships/customXml" Target="../ink/ink419.xml"/><Relationship Id="rId287" Type="http://schemas.openxmlformats.org/officeDocument/2006/relationships/customXml" Target="../ink/ink440.xml"/><Relationship Id="rId410" Type="http://schemas.openxmlformats.org/officeDocument/2006/relationships/image" Target="../media/image946.png"/><Relationship Id="rId452" Type="http://schemas.openxmlformats.org/officeDocument/2006/relationships/image" Target="../media/image967.png"/><Relationship Id="rId494" Type="http://schemas.openxmlformats.org/officeDocument/2006/relationships/image" Target="../media/image988.png"/><Relationship Id="rId508" Type="http://schemas.openxmlformats.org/officeDocument/2006/relationships/image" Target="../media/image995.png"/><Relationship Id="rId715" Type="http://schemas.openxmlformats.org/officeDocument/2006/relationships/customXml" Target="../ink/ink654.xml"/><Relationship Id="rId105" Type="http://schemas.openxmlformats.org/officeDocument/2006/relationships/image" Target="../media/image795.png"/><Relationship Id="rId147" Type="http://schemas.openxmlformats.org/officeDocument/2006/relationships/image" Target="../media/image816.png"/><Relationship Id="rId312" Type="http://schemas.openxmlformats.org/officeDocument/2006/relationships/image" Target="../media/image897.png"/><Relationship Id="rId354" Type="http://schemas.openxmlformats.org/officeDocument/2006/relationships/image" Target="../media/image918.png"/><Relationship Id="rId51" Type="http://schemas.openxmlformats.org/officeDocument/2006/relationships/image" Target="../media/image768.png"/><Relationship Id="rId93" Type="http://schemas.openxmlformats.org/officeDocument/2006/relationships/image" Target="../media/image789.png"/><Relationship Id="rId189" Type="http://schemas.openxmlformats.org/officeDocument/2006/relationships/customXml" Target="../ink/ink391.xml"/><Relationship Id="rId396" Type="http://schemas.openxmlformats.org/officeDocument/2006/relationships/image" Target="../media/image939.png"/><Relationship Id="rId561" Type="http://schemas.openxmlformats.org/officeDocument/2006/relationships/customXml" Target="../ink/ink577.xml"/><Relationship Id="rId617" Type="http://schemas.openxmlformats.org/officeDocument/2006/relationships/customXml" Target="../ink/ink605.xml"/><Relationship Id="rId659" Type="http://schemas.openxmlformats.org/officeDocument/2006/relationships/customXml" Target="../ink/ink626.xml"/><Relationship Id="rId214" Type="http://schemas.openxmlformats.org/officeDocument/2006/relationships/image" Target="../media/image848.png"/><Relationship Id="rId256" Type="http://schemas.openxmlformats.org/officeDocument/2006/relationships/image" Target="../media/image869.png"/><Relationship Id="rId298" Type="http://schemas.openxmlformats.org/officeDocument/2006/relationships/image" Target="../media/image890.png"/><Relationship Id="rId421" Type="http://schemas.openxmlformats.org/officeDocument/2006/relationships/customXml" Target="../ink/ink507.xml"/><Relationship Id="rId463" Type="http://schemas.openxmlformats.org/officeDocument/2006/relationships/customXml" Target="../ink/ink528.xml"/><Relationship Id="rId519" Type="http://schemas.openxmlformats.org/officeDocument/2006/relationships/customXml" Target="../ink/ink556.xml"/><Relationship Id="rId670" Type="http://schemas.openxmlformats.org/officeDocument/2006/relationships/image" Target="../media/image1076.png"/><Relationship Id="rId116" Type="http://schemas.openxmlformats.org/officeDocument/2006/relationships/customXml" Target="../ink/ink354.xml"/><Relationship Id="rId158" Type="http://schemas.openxmlformats.org/officeDocument/2006/relationships/customXml" Target="../ink/ink375.xml"/><Relationship Id="rId323" Type="http://schemas.openxmlformats.org/officeDocument/2006/relationships/customXml" Target="../ink/ink458.xml"/><Relationship Id="rId530" Type="http://schemas.openxmlformats.org/officeDocument/2006/relationships/image" Target="../media/image1006.png"/><Relationship Id="rId20" Type="http://schemas.openxmlformats.org/officeDocument/2006/relationships/customXml" Target="../ink/ink306.xml"/><Relationship Id="rId62" Type="http://schemas.openxmlformats.org/officeDocument/2006/relationships/customXml" Target="../ink/ink327.xml"/><Relationship Id="rId365" Type="http://schemas.openxmlformats.org/officeDocument/2006/relationships/customXml" Target="../ink/ink479.xml"/><Relationship Id="rId572" Type="http://schemas.openxmlformats.org/officeDocument/2006/relationships/image" Target="../media/image1027.png"/><Relationship Id="rId628" Type="http://schemas.openxmlformats.org/officeDocument/2006/relationships/image" Target="../media/image1055.png"/><Relationship Id="rId225" Type="http://schemas.openxmlformats.org/officeDocument/2006/relationships/customXml" Target="../ink/ink409.xml"/><Relationship Id="rId267" Type="http://schemas.openxmlformats.org/officeDocument/2006/relationships/customXml" Target="../ink/ink430.xml"/><Relationship Id="rId432" Type="http://schemas.openxmlformats.org/officeDocument/2006/relationships/image" Target="../media/image957.png"/><Relationship Id="rId474" Type="http://schemas.openxmlformats.org/officeDocument/2006/relationships/image" Target="../media/image978.png"/><Relationship Id="rId127" Type="http://schemas.openxmlformats.org/officeDocument/2006/relationships/image" Target="../media/image806.png"/><Relationship Id="rId681" Type="http://schemas.openxmlformats.org/officeDocument/2006/relationships/customXml" Target="../ink/ink637.xml"/><Relationship Id="rId31" Type="http://schemas.openxmlformats.org/officeDocument/2006/relationships/image" Target="../media/image758.png"/><Relationship Id="rId73" Type="http://schemas.openxmlformats.org/officeDocument/2006/relationships/image" Target="../media/image779.png"/><Relationship Id="rId169" Type="http://schemas.openxmlformats.org/officeDocument/2006/relationships/image" Target="../media/image826.png"/><Relationship Id="rId334" Type="http://schemas.openxmlformats.org/officeDocument/2006/relationships/image" Target="../media/image908.png"/><Relationship Id="rId376" Type="http://schemas.openxmlformats.org/officeDocument/2006/relationships/image" Target="../media/image929.png"/><Relationship Id="rId541" Type="http://schemas.openxmlformats.org/officeDocument/2006/relationships/customXml" Target="../ink/ink567.xml"/><Relationship Id="rId583" Type="http://schemas.openxmlformats.org/officeDocument/2006/relationships/customXml" Target="../ink/ink588.xml"/><Relationship Id="rId639" Type="http://schemas.openxmlformats.org/officeDocument/2006/relationships/customXml" Target="../ink/ink616.xml"/><Relationship Id="rId4" Type="http://schemas.openxmlformats.org/officeDocument/2006/relationships/customXml" Target="../ink/ink298.xml"/><Relationship Id="rId180" Type="http://schemas.openxmlformats.org/officeDocument/2006/relationships/customXml" Target="../ink/ink386.xml"/><Relationship Id="rId236" Type="http://schemas.openxmlformats.org/officeDocument/2006/relationships/image" Target="../media/image859.png"/><Relationship Id="rId278" Type="http://schemas.openxmlformats.org/officeDocument/2006/relationships/image" Target="../media/image880.png"/><Relationship Id="rId401" Type="http://schemas.openxmlformats.org/officeDocument/2006/relationships/customXml" Target="../ink/ink497.xml"/><Relationship Id="rId443" Type="http://schemas.openxmlformats.org/officeDocument/2006/relationships/customXml" Target="../ink/ink518.xml"/><Relationship Id="rId650" Type="http://schemas.openxmlformats.org/officeDocument/2006/relationships/image" Target="../media/image1066.png"/><Relationship Id="rId303" Type="http://schemas.openxmlformats.org/officeDocument/2006/relationships/customXml" Target="../ink/ink448.xml"/><Relationship Id="rId485" Type="http://schemas.openxmlformats.org/officeDocument/2006/relationships/customXml" Target="../ink/ink539.xml"/><Relationship Id="rId692" Type="http://schemas.openxmlformats.org/officeDocument/2006/relationships/image" Target="../media/image1087.png"/><Relationship Id="rId706" Type="http://schemas.openxmlformats.org/officeDocument/2006/relationships/image" Target="../media/image1094.png"/><Relationship Id="rId42" Type="http://schemas.openxmlformats.org/officeDocument/2006/relationships/customXml" Target="../ink/ink317.xml"/><Relationship Id="rId84" Type="http://schemas.openxmlformats.org/officeDocument/2006/relationships/customXml" Target="../ink/ink338.xml"/><Relationship Id="rId138" Type="http://schemas.openxmlformats.org/officeDocument/2006/relationships/customXml" Target="../ink/ink365.xml"/><Relationship Id="rId345" Type="http://schemas.openxmlformats.org/officeDocument/2006/relationships/customXml" Target="../ink/ink469.xml"/><Relationship Id="rId387" Type="http://schemas.openxmlformats.org/officeDocument/2006/relationships/customXml" Target="../ink/ink490.xml"/><Relationship Id="rId510" Type="http://schemas.openxmlformats.org/officeDocument/2006/relationships/image" Target="../media/image996.png"/><Relationship Id="rId552" Type="http://schemas.openxmlformats.org/officeDocument/2006/relationships/image" Target="../media/image1017.png"/><Relationship Id="rId594" Type="http://schemas.openxmlformats.org/officeDocument/2006/relationships/image" Target="../media/image1038.png"/><Relationship Id="rId608" Type="http://schemas.openxmlformats.org/officeDocument/2006/relationships/image" Target="../media/image1045.png"/><Relationship Id="rId191" Type="http://schemas.openxmlformats.org/officeDocument/2006/relationships/customXml" Target="../ink/ink392.xml"/><Relationship Id="rId205" Type="http://schemas.openxmlformats.org/officeDocument/2006/relationships/customXml" Target="../ink/ink399.xml"/><Relationship Id="rId247" Type="http://schemas.openxmlformats.org/officeDocument/2006/relationships/customXml" Target="../ink/ink420.xml"/><Relationship Id="rId412" Type="http://schemas.openxmlformats.org/officeDocument/2006/relationships/image" Target="../media/image947.png"/><Relationship Id="rId107" Type="http://schemas.openxmlformats.org/officeDocument/2006/relationships/image" Target="../media/image796.png"/><Relationship Id="rId289" Type="http://schemas.openxmlformats.org/officeDocument/2006/relationships/customXml" Target="../ink/ink441.xml"/><Relationship Id="rId454" Type="http://schemas.openxmlformats.org/officeDocument/2006/relationships/image" Target="../media/image968.png"/><Relationship Id="rId496" Type="http://schemas.openxmlformats.org/officeDocument/2006/relationships/image" Target="../media/image989.png"/><Relationship Id="rId661" Type="http://schemas.openxmlformats.org/officeDocument/2006/relationships/customXml" Target="../ink/ink627.xml"/><Relationship Id="rId11" Type="http://schemas.openxmlformats.org/officeDocument/2006/relationships/image" Target="../media/image748.png"/><Relationship Id="rId53" Type="http://schemas.openxmlformats.org/officeDocument/2006/relationships/image" Target="../media/image769.png"/><Relationship Id="rId149" Type="http://schemas.openxmlformats.org/officeDocument/2006/relationships/image" Target="../media/image817.png"/><Relationship Id="rId314" Type="http://schemas.openxmlformats.org/officeDocument/2006/relationships/image" Target="../media/image898.png"/><Relationship Id="rId356" Type="http://schemas.openxmlformats.org/officeDocument/2006/relationships/image" Target="../media/image919.png"/><Relationship Id="rId398" Type="http://schemas.openxmlformats.org/officeDocument/2006/relationships/image" Target="../media/image940.png"/><Relationship Id="rId521" Type="http://schemas.openxmlformats.org/officeDocument/2006/relationships/customXml" Target="../ink/ink557.xml"/><Relationship Id="rId563" Type="http://schemas.openxmlformats.org/officeDocument/2006/relationships/customXml" Target="../ink/ink578.xml"/><Relationship Id="rId619" Type="http://schemas.openxmlformats.org/officeDocument/2006/relationships/customXml" Target="../ink/ink606.xml"/><Relationship Id="rId95" Type="http://schemas.openxmlformats.org/officeDocument/2006/relationships/image" Target="../media/image790.png"/><Relationship Id="rId160" Type="http://schemas.openxmlformats.org/officeDocument/2006/relationships/customXml" Target="../ink/ink376.xml"/><Relationship Id="rId216" Type="http://schemas.openxmlformats.org/officeDocument/2006/relationships/image" Target="../media/image849.png"/><Relationship Id="rId423" Type="http://schemas.openxmlformats.org/officeDocument/2006/relationships/customXml" Target="../ink/ink508.xml"/><Relationship Id="rId258" Type="http://schemas.openxmlformats.org/officeDocument/2006/relationships/image" Target="../media/image870.png"/><Relationship Id="rId465" Type="http://schemas.openxmlformats.org/officeDocument/2006/relationships/customXml" Target="../ink/ink529.xml"/><Relationship Id="rId630" Type="http://schemas.openxmlformats.org/officeDocument/2006/relationships/image" Target="../media/image1056.png"/><Relationship Id="rId672" Type="http://schemas.openxmlformats.org/officeDocument/2006/relationships/image" Target="../media/image1077.png"/><Relationship Id="rId22" Type="http://schemas.openxmlformats.org/officeDocument/2006/relationships/customXml" Target="../ink/ink307.xml"/><Relationship Id="rId64" Type="http://schemas.openxmlformats.org/officeDocument/2006/relationships/customXml" Target="../ink/ink328.xml"/><Relationship Id="rId118" Type="http://schemas.openxmlformats.org/officeDocument/2006/relationships/customXml" Target="../ink/ink355.xml"/><Relationship Id="rId325" Type="http://schemas.openxmlformats.org/officeDocument/2006/relationships/customXml" Target="../ink/ink459.xml"/><Relationship Id="rId367" Type="http://schemas.openxmlformats.org/officeDocument/2006/relationships/customXml" Target="../ink/ink480.xml"/><Relationship Id="rId532" Type="http://schemas.openxmlformats.org/officeDocument/2006/relationships/image" Target="../media/image1007.png"/><Relationship Id="rId574" Type="http://schemas.openxmlformats.org/officeDocument/2006/relationships/image" Target="../media/image1028.png"/><Relationship Id="rId171" Type="http://schemas.openxmlformats.org/officeDocument/2006/relationships/image" Target="../media/image827.png"/><Relationship Id="rId227" Type="http://schemas.openxmlformats.org/officeDocument/2006/relationships/customXml" Target="../ink/ink410.xml"/><Relationship Id="rId269" Type="http://schemas.openxmlformats.org/officeDocument/2006/relationships/customXml" Target="../ink/ink431.xml"/><Relationship Id="rId434" Type="http://schemas.openxmlformats.org/officeDocument/2006/relationships/image" Target="../media/image958.png"/><Relationship Id="rId476" Type="http://schemas.openxmlformats.org/officeDocument/2006/relationships/image" Target="../media/image979.png"/><Relationship Id="rId641" Type="http://schemas.openxmlformats.org/officeDocument/2006/relationships/customXml" Target="../ink/ink617.xml"/><Relationship Id="rId683" Type="http://schemas.openxmlformats.org/officeDocument/2006/relationships/customXml" Target="../ink/ink638.xml"/><Relationship Id="rId33" Type="http://schemas.openxmlformats.org/officeDocument/2006/relationships/image" Target="../media/image759.png"/><Relationship Id="rId129" Type="http://schemas.openxmlformats.org/officeDocument/2006/relationships/image" Target="../media/image807.png"/><Relationship Id="rId280" Type="http://schemas.openxmlformats.org/officeDocument/2006/relationships/image" Target="../media/image881.png"/><Relationship Id="rId336" Type="http://schemas.openxmlformats.org/officeDocument/2006/relationships/image" Target="../media/image909.png"/><Relationship Id="rId501" Type="http://schemas.openxmlformats.org/officeDocument/2006/relationships/customXml" Target="../ink/ink547.xml"/><Relationship Id="rId543" Type="http://schemas.openxmlformats.org/officeDocument/2006/relationships/customXml" Target="../ink/ink568.xml"/><Relationship Id="rId75" Type="http://schemas.openxmlformats.org/officeDocument/2006/relationships/image" Target="../media/image780.png"/><Relationship Id="rId140" Type="http://schemas.openxmlformats.org/officeDocument/2006/relationships/customXml" Target="../ink/ink366.xml"/><Relationship Id="rId182" Type="http://schemas.openxmlformats.org/officeDocument/2006/relationships/customXml" Target="../ink/ink387.xml"/><Relationship Id="rId378" Type="http://schemas.openxmlformats.org/officeDocument/2006/relationships/image" Target="../media/image930.png"/><Relationship Id="rId403" Type="http://schemas.openxmlformats.org/officeDocument/2006/relationships/customXml" Target="../ink/ink498.xml"/><Relationship Id="rId585" Type="http://schemas.openxmlformats.org/officeDocument/2006/relationships/customXml" Target="../ink/ink589.xml"/><Relationship Id="rId6" Type="http://schemas.openxmlformats.org/officeDocument/2006/relationships/customXml" Target="../ink/ink299.xml"/><Relationship Id="rId238" Type="http://schemas.openxmlformats.org/officeDocument/2006/relationships/image" Target="../media/image860.png"/><Relationship Id="rId445" Type="http://schemas.openxmlformats.org/officeDocument/2006/relationships/customXml" Target="../ink/ink519.xml"/><Relationship Id="rId487" Type="http://schemas.openxmlformats.org/officeDocument/2006/relationships/customXml" Target="../ink/ink540.xml"/><Relationship Id="rId610" Type="http://schemas.openxmlformats.org/officeDocument/2006/relationships/image" Target="../media/image1046.png"/><Relationship Id="rId652" Type="http://schemas.openxmlformats.org/officeDocument/2006/relationships/image" Target="../media/image1067.png"/><Relationship Id="rId694" Type="http://schemas.openxmlformats.org/officeDocument/2006/relationships/image" Target="../media/image1088.png"/><Relationship Id="rId708" Type="http://schemas.openxmlformats.org/officeDocument/2006/relationships/image" Target="../media/image1095.png"/><Relationship Id="rId291" Type="http://schemas.openxmlformats.org/officeDocument/2006/relationships/customXml" Target="../ink/ink442.xml"/><Relationship Id="rId305" Type="http://schemas.openxmlformats.org/officeDocument/2006/relationships/customXml" Target="../ink/ink449.xml"/><Relationship Id="rId347" Type="http://schemas.openxmlformats.org/officeDocument/2006/relationships/customXml" Target="../ink/ink470.xml"/><Relationship Id="rId512" Type="http://schemas.openxmlformats.org/officeDocument/2006/relationships/image" Target="../media/image997.png"/><Relationship Id="rId44" Type="http://schemas.openxmlformats.org/officeDocument/2006/relationships/customXml" Target="../ink/ink318.xml"/><Relationship Id="rId86" Type="http://schemas.openxmlformats.org/officeDocument/2006/relationships/customXml" Target="../ink/ink339.xml"/><Relationship Id="rId151" Type="http://schemas.openxmlformats.org/officeDocument/2006/relationships/image" Target="../media/image818.png"/><Relationship Id="rId389" Type="http://schemas.openxmlformats.org/officeDocument/2006/relationships/customXml" Target="../ink/ink491.xml"/><Relationship Id="rId554" Type="http://schemas.openxmlformats.org/officeDocument/2006/relationships/image" Target="../media/image1018.png"/><Relationship Id="rId596" Type="http://schemas.openxmlformats.org/officeDocument/2006/relationships/image" Target="../media/image1039.png"/><Relationship Id="rId193" Type="http://schemas.openxmlformats.org/officeDocument/2006/relationships/customXml" Target="../ink/ink393.xml"/><Relationship Id="rId207" Type="http://schemas.openxmlformats.org/officeDocument/2006/relationships/customXml" Target="../ink/ink400.xml"/><Relationship Id="rId249" Type="http://schemas.openxmlformats.org/officeDocument/2006/relationships/customXml" Target="../ink/ink421.xml"/><Relationship Id="rId414" Type="http://schemas.openxmlformats.org/officeDocument/2006/relationships/image" Target="../media/image948.png"/><Relationship Id="rId456" Type="http://schemas.openxmlformats.org/officeDocument/2006/relationships/image" Target="../media/image969.png"/><Relationship Id="rId498" Type="http://schemas.openxmlformats.org/officeDocument/2006/relationships/image" Target="../media/image990.png"/><Relationship Id="rId621" Type="http://schemas.openxmlformats.org/officeDocument/2006/relationships/customXml" Target="../ink/ink607.xml"/><Relationship Id="rId663" Type="http://schemas.openxmlformats.org/officeDocument/2006/relationships/customXml" Target="../ink/ink628.xml"/><Relationship Id="rId13" Type="http://schemas.openxmlformats.org/officeDocument/2006/relationships/image" Target="../media/image749.png"/><Relationship Id="rId109" Type="http://schemas.openxmlformats.org/officeDocument/2006/relationships/image" Target="../media/image797.png"/><Relationship Id="rId260" Type="http://schemas.openxmlformats.org/officeDocument/2006/relationships/image" Target="../media/image871.png"/><Relationship Id="rId316" Type="http://schemas.openxmlformats.org/officeDocument/2006/relationships/image" Target="../media/image899.png"/><Relationship Id="rId523" Type="http://schemas.openxmlformats.org/officeDocument/2006/relationships/customXml" Target="../ink/ink558.xml"/><Relationship Id="rId55" Type="http://schemas.openxmlformats.org/officeDocument/2006/relationships/image" Target="../media/image770.png"/><Relationship Id="rId97" Type="http://schemas.openxmlformats.org/officeDocument/2006/relationships/image" Target="../media/image791.png"/><Relationship Id="rId120" Type="http://schemas.openxmlformats.org/officeDocument/2006/relationships/customXml" Target="../ink/ink356.xml"/><Relationship Id="rId358" Type="http://schemas.openxmlformats.org/officeDocument/2006/relationships/image" Target="../media/image920.png"/><Relationship Id="rId565" Type="http://schemas.openxmlformats.org/officeDocument/2006/relationships/customXml" Target="../ink/ink579.xml"/><Relationship Id="rId162" Type="http://schemas.openxmlformats.org/officeDocument/2006/relationships/customXml" Target="../ink/ink377.xml"/><Relationship Id="rId218" Type="http://schemas.openxmlformats.org/officeDocument/2006/relationships/image" Target="../media/image850.png"/><Relationship Id="rId425" Type="http://schemas.openxmlformats.org/officeDocument/2006/relationships/customXml" Target="../ink/ink509.xml"/><Relationship Id="rId467" Type="http://schemas.openxmlformats.org/officeDocument/2006/relationships/customXml" Target="../ink/ink530.xml"/><Relationship Id="rId632" Type="http://schemas.openxmlformats.org/officeDocument/2006/relationships/image" Target="../media/image1057.png"/><Relationship Id="rId271" Type="http://schemas.openxmlformats.org/officeDocument/2006/relationships/customXml" Target="../ink/ink432.xml"/><Relationship Id="rId674" Type="http://schemas.openxmlformats.org/officeDocument/2006/relationships/image" Target="../media/image1078.png"/><Relationship Id="rId24" Type="http://schemas.openxmlformats.org/officeDocument/2006/relationships/customXml" Target="../ink/ink308.xml"/><Relationship Id="rId66" Type="http://schemas.openxmlformats.org/officeDocument/2006/relationships/customXml" Target="../ink/ink329.xml"/><Relationship Id="rId131" Type="http://schemas.openxmlformats.org/officeDocument/2006/relationships/image" Target="../media/image808.png"/><Relationship Id="rId327" Type="http://schemas.openxmlformats.org/officeDocument/2006/relationships/customXml" Target="../ink/ink460.xml"/><Relationship Id="rId369" Type="http://schemas.openxmlformats.org/officeDocument/2006/relationships/customXml" Target="../ink/ink481.xml"/><Relationship Id="rId534" Type="http://schemas.openxmlformats.org/officeDocument/2006/relationships/image" Target="../media/image1008.png"/><Relationship Id="rId576" Type="http://schemas.openxmlformats.org/officeDocument/2006/relationships/image" Target="../media/image1029.png"/><Relationship Id="rId173" Type="http://schemas.openxmlformats.org/officeDocument/2006/relationships/image" Target="../media/image828.png"/><Relationship Id="rId229" Type="http://schemas.openxmlformats.org/officeDocument/2006/relationships/customXml" Target="../ink/ink411.xml"/><Relationship Id="rId380" Type="http://schemas.openxmlformats.org/officeDocument/2006/relationships/image" Target="../media/image931.png"/><Relationship Id="rId436" Type="http://schemas.openxmlformats.org/officeDocument/2006/relationships/image" Target="../media/image959.png"/><Relationship Id="rId601" Type="http://schemas.openxmlformats.org/officeDocument/2006/relationships/customXml" Target="../ink/ink597.xml"/><Relationship Id="rId643" Type="http://schemas.openxmlformats.org/officeDocument/2006/relationships/customXml" Target="../ink/ink618.xml"/><Relationship Id="rId240" Type="http://schemas.openxmlformats.org/officeDocument/2006/relationships/image" Target="../media/image861.png"/><Relationship Id="rId478" Type="http://schemas.openxmlformats.org/officeDocument/2006/relationships/image" Target="../media/image980.png"/><Relationship Id="rId685" Type="http://schemas.openxmlformats.org/officeDocument/2006/relationships/customXml" Target="../ink/ink639.xml"/><Relationship Id="rId35" Type="http://schemas.openxmlformats.org/officeDocument/2006/relationships/image" Target="../media/image760.png"/><Relationship Id="rId77" Type="http://schemas.openxmlformats.org/officeDocument/2006/relationships/image" Target="../media/image781.png"/><Relationship Id="rId100" Type="http://schemas.openxmlformats.org/officeDocument/2006/relationships/customXml" Target="../ink/ink346.xml"/><Relationship Id="rId282" Type="http://schemas.openxmlformats.org/officeDocument/2006/relationships/image" Target="../media/image882.png"/><Relationship Id="rId338" Type="http://schemas.openxmlformats.org/officeDocument/2006/relationships/image" Target="../media/image910.png"/><Relationship Id="rId503" Type="http://schemas.openxmlformats.org/officeDocument/2006/relationships/customXml" Target="../ink/ink548.xml"/><Relationship Id="rId545" Type="http://schemas.openxmlformats.org/officeDocument/2006/relationships/customXml" Target="../ink/ink569.xml"/><Relationship Id="rId587" Type="http://schemas.openxmlformats.org/officeDocument/2006/relationships/customXml" Target="../ink/ink590.xml"/><Relationship Id="rId710" Type="http://schemas.openxmlformats.org/officeDocument/2006/relationships/image" Target="../media/image1096.png"/><Relationship Id="rId8" Type="http://schemas.openxmlformats.org/officeDocument/2006/relationships/customXml" Target="../ink/ink300.xml"/><Relationship Id="rId142" Type="http://schemas.openxmlformats.org/officeDocument/2006/relationships/customXml" Target="../ink/ink367.xml"/><Relationship Id="rId184" Type="http://schemas.openxmlformats.org/officeDocument/2006/relationships/image" Target="../media/image833.png"/><Relationship Id="rId391" Type="http://schemas.openxmlformats.org/officeDocument/2006/relationships/customXml" Target="../ink/ink492.xml"/><Relationship Id="rId405" Type="http://schemas.openxmlformats.org/officeDocument/2006/relationships/customXml" Target="../ink/ink499.xml"/><Relationship Id="rId447" Type="http://schemas.openxmlformats.org/officeDocument/2006/relationships/customXml" Target="../ink/ink520.xml"/><Relationship Id="rId612" Type="http://schemas.openxmlformats.org/officeDocument/2006/relationships/image" Target="../media/image1047.png"/><Relationship Id="rId251" Type="http://schemas.openxmlformats.org/officeDocument/2006/relationships/customXml" Target="../ink/ink422.xml"/><Relationship Id="rId489" Type="http://schemas.openxmlformats.org/officeDocument/2006/relationships/customXml" Target="../ink/ink541.xml"/><Relationship Id="rId654" Type="http://schemas.openxmlformats.org/officeDocument/2006/relationships/image" Target="../media/image1068.png"/><Relationship Id="rId696" Type="http://schemas.openxmlformats.org/officeDocument/2006/relationships/image" Target="../media/image1089.png"/><Relationship Id="rId46" Type="http://schemas.openxmlformats.org/officeDocument/2006/relationships/customXml" Target="../ink/ink319.xml"/><Relationship Id="rId293" Type="http://schemas.openxmlformats.org/officeDocument/2006/relationships/customXml" Target="../ink/ink443.xml"/><Relationship Id="rId307" Type="http://schemas.openxmlformats.org/officeDocument/2006/relationships/customXml" Target="../ink/ink450.xml"/><Relationship Id="rId349" Type="http://schemas.openxmlformats.org/officeDocument/2006/relationships/customXml" Target="../ink/ink471.xml"/><Relationship Id="rId514" Type="http://schemas.openxmlformats.org/officeDocument/2006/relationships/image" Target="../media/image998.png"/><Relationship Id="rId556" Type="http://schemas.openxmlformats.org/officeDocument/2006/relationships/image" Target="../media/image1019.png"/><Relationship Id="rId88" Type="http://schemas.openxmlformats.org/officeDocument/2006/relationships/customXml" Target="../ink/ink340.xml"/><Relationship Id="rId111" Type="http://schemas.openxmlformats.org/officeDocument/2006/relationships/image" Target="../media/image798.png"/><Relationship Id="rId153" Type="http://schemas.openxmlformats.org/officeDocument/2006/relationships/image" Target="../media/image819.png"/><Relationship Id="rId195" Type="http://schemas.openxmlformats.org/officeDocument/2006/relationships/customXml" Target="../ink/ink394.xml"/><Relationship Id="rId209" Type="http://schemas.openxmlformats.org/officeDocument/2006/relationships/customXml" Target="../ink/ink401.xml"/><Relationship Id="rId360" Type="http://schemas.openxmlformats.org/officeDocument/2006/relationships/image" Target="../media/image921.png"/><Relationship Id="rId416" Type="http://schemas.openxmlformats.org/officeDocument/2006/relationships/image" Target="../media/image949.png"/><Relationship Id="rId598" Type="http://schemas.openxmlformats.org/officeDocument/2006/relationships/image" Target="../media/image1040.png"/><Relationship Id="rId220" Type="http://schemas.openxmlformats.org/officeDocument/2006/relationships/image" Target="../media/image851.png"/><Relationship Id="rId458" Type="http://schemas.openxmlformats.org/officeDocument/2006/relationships/image" Target="../media/image970.png"/><Relationship Id="rId623" Type="http://schemas.openxmlformats.org/officeDocument/2006/relationships/customXml" Target="../ink/ink608.xml"/><Relationship Id="rId665" Type="http://schemas.openxmlformats.org/officeDocument/2006/relationships/customXml" Target="../ink/ink629.xml"/><Relationship Id="rId15" Type="http://schemas.openxmlformats.org/officeDocument/2006/relationships/image" Target="../media/image750.png"/><Relationship Id="rId57" Type="http://schemas.openxmlformats.org/officeDocument/2006/relationships/image" Target="../media/image771.png"/><Relationship Id="rId262" Type="http://schemas.openxmlformats.org/officeDocument/2006/relationships/image" Target="../media/image872.png"/><Relationship Id="rId318" Type="http://schemas.openxmlformats.org/officeDocument/2006/relationships/image" Target="../media/image900.png"/><Relationship Id="rId525" Type="http://schemas.openxmlformats.org/officeDocument/2006/relationships/customXml" Target="../ink/ink559.xml"/><Relationship Id="rId567" Type="http://schemas.openxmlformats.org/officeDocument/2006/relationships/customXml" Target="../ink/ink580.xml"/><Relationship Id="rId99" Type="http://schemas.openxmlformats.org/officeDocument/2006/relationships/image" Target="../media/image792.png"/><Relationship Id="rId122" Type="http://schemas.openxmlformats.org/officeDocument/2006/relationships/customXml" Target="../ink/ink357.xml"/><Relationship Id="rId164" Type="http://schemas.openxmlformats.org/officeDocument/2006/relationships/customXml" Target="../ink/ink378.xml"/><Relationship Id="rId371" Type="http://schemas.openxmlformats.org/officeDocument/2006/relationships/customXml" Target="../ink/ink482.xml"/><Relationship Id="rId427" Type="http://schemas.openxmlformats.org/officeDocument/2006/relationships/customXml" Target="../ink/ink510.xml"/><Relationship Id="rId469" Type="http://schemas.openxmlformats.org/officeDocument/2006/relationships/customXml" Target="../ink/ink531.xml"/><Relationship Id="rId634" Type="http://schemas.openxmlformats.org/officeDocument/2006/relationships/image" Target="../media/image1058.png"/><Relationship Id="rId676" Type="http://schemas.openxmlformats.org/officeDocument/2006/relationships/image" Target="../media/image1079.png"/><Relationship Id="rId26" Type="http://schemas.openxmlformats.org/officeDocument/2006/relationships/customXml" Target="../ink/ink309.xml"/><Relationship Id="rId231" Type="http://schemas.openxmlformats.org/officeDocument/2006/relationships/customXml" Target="../ink/ink412.xml"/><Relationship Id="rId273" Type="http://schemas.openxmlformats.org/officeDocument/2006/relationships/customXml" Target="../ink/ink433.xml"/><Relationship Id="rId329" Type="http://schemas.openxmlformats.org/officeDocument/2006/relationships/customXml" Target="../ink/ink461.xml"/><Relationship Id="rId480" Type="http://schemas.openxmlformats.org/officeDocument/2006/relationships/image" Target="../media/image981.png"/><Relationship Id="rId536" Type="http://schemas.openxmlformats.org/officeDocument/2006/relationships/image" Target="../media/image1009.png"/><Relationship Id="rId701" Type="http://schemas.openxmlformats.org/officeDocument/2006/relationships/customXml" Target="../ink/ink647.xml"/><Relationship Id="rId68" Type="http://schemas.openxmlformats.org/officeDocument/2006/relationships/customXml" Target="../ink/ink330.xml"/><Relationship Id="rId133" Type="http://schemas.openxmlformats.org/officeDocument/2006/relationships/image" Target="../media/image809.png"/><Relationship Id="rId175" Type="http://schemas.openxmlformats.org/officeDocument/2006/relationships/image" Target="../media/image829.png"/><Relationship Id="rId340" Type="http://schemas.openxmlformats.org/officeDocument/2006/relationships/image" Target="../media/image911.png"/><Relationship Id="rId578" Type="http://schemas.openxmlformats.org/officeDocument/2006/relationships/image" Target="../media/image1030.png"/><Relationship Id="rId200" Type="http://schemas.openxmlformats.org/officeDocument/2006/relationships/image" Target="../media/image841.png"/><Relationship Id="rId382" Type="http://schemas.openxmlformats.org/officeDocument/2006/relationships/image" Target="../media/image932.png"/><Relationship Id="rId438" Type="http://schemas.openxmlformats.org/officeDocument/2006/relationships/image" Target="../media/image960.png"/><Relationship Id="rId603" Type="http://schemas.openxmlformats.org/officeDocument/2006/relationships/customXml" Target="../ink/ink598.xml"/><Relationship Id="rId645" Type="http://schemas.openxmlformats.org/officeDocument/2006/relationships/customXml" Target="../ink/ink619.xml"/><Relationship Id="rId687" Type="http://schemas.openxmlformats.org/officeDocument/2006/relationships/customXml" Target="../ink/ink640.xml"/><Relationship Id="rId242" Type="http://schemas.openxmlformats.org/officeDocument/2006/relationships/image" Target="../media/image862.png"/><Relationship Id="rId284" Type="http://schemas.openxmlformats.org/officeDocument/2006/relationships/image" Target="../media/image883.png"/><Relationship Id="rId491" Type="http://schemas.openxmlformats.org/officeDocument/2006/relationships/customXml" Target="../ink/ink542.xml"/><Relationship Id="rId505" Type="http://schemas.openxmlformats.org/officeDocument/2006/relationships/customXml" Target="../ink/ink549.xml"/><Relationship Id="rId712" Type="http://schemas.openxmlformats.org/officeDocument/2006/relationships/image" Target="../media/image1097.png"/><Relationship Id="rId37" Type="http://schemas.openxmlformats.org/officeDocument/2006/relationships/image" Target="../media/image761.png"/><Relationship Id="rId79" Type="http://schemas.openxmlformats.org/officeDocument/2006/relationships/image" Target="../media/image782.png"/><Relationship Id="rId102" Type="http://schemas.openxmlformats.org/officeDocument/2006/relationships/customXml" Target="../ink/ink347.xml"/><Relationship Id="rId144" Type="http://schemas.openxmlformats.org/officeDocument/2006/relationships/customXml" Target="../ink/ink368.xml"/><Relationship Id="rId547" Type="http://schemas.openxmlformats.org/officeDocument/2006/relationships/customXml" Target="../ink/ink570.xml"/><Relationship Id="rId589" Type="http://schemas.openxmlformats.org/officeDocument/2006/relationships/customXml" Target="../ink/ink591.xml"/><Relationship Id="rId90" Type="http://schemas.openxmlformats.org/officeDocument/2006/relationships/customXml" Target="../ink/ink341.xml"/><Relationship Id="rId186" Type="http://schemas.openxmlformats.org/officeDocument/2006/relationships/image" Target="../media/image834.png"/><Relationship Id="rId351" Type="http://schemas.openxmlformats.org/officeDocument/2006/relationships/customXml" Target="../ink/ink472.xml"/><Relationship Id="rId393" Type="http://schemas.openxmlformats.org/officeDocument/2006/relationships/customXml" Target="../ink/ink493.xml"/><Relationship Id="rId407" Type="http://schemas.openxmlformats.org/officeDocument/2006/relationships/customXml" Target="../ink/ink500.xml"/><Relationship Id="rId449" Type="http://schemas.openxmlformats.org/officeDocument/2006/relationships/customXml" Target="../ink/ink521.xml"/><Relationship Id="rId614" Type="http://schemas.openxmlformats.org/officeDocument/2006/relationships/image" Target="../media/image1048.png"/><Relationship Id="rId656" Type="http://schemas.openxmlformats.org/officeDocument/2006/relationships/image" Target="../media/image1069.png"/><Relationship Id="rId211" Type="http://schemas.openxmlformats.org/officeDocument/2006/relationships/customXml" Target="../ink/ink402.xml"/><Relationship Id="rId253" Type="http://schemas.openxmlformats.org/officeDocument/2006/relationships/customXml" Target="../ink/ink423.xml"/><Relationship Id="rId295" Type="http://schemas.openxmlformats.org/officeDocument/2006/relationships/customXml" Target="../ink/ink444.xml"/><Relationship Id="rId309" Type="http://schemas.openxmlformats.org/officeDocument/2006/relationships/customXml" Target="../ink/ink451.xml"/><Relationship Id="rId460" Type="http://schemas.openxmlformats.org/officeDocument/2006/relationships/image" Target="../media/image971.png"/><Relationship Id="rId516" Type="http://schemas.openxmlformats.org/officeDocument/2006/relationships/image" Target="../media/image999.png"/><Relationship Id="rId698" Type="http://schemas.openxmlformats.org/officeDocument/2006/relationships/image" Target="../media/image1090.png"/><Relationship Id="rId48" Type="http://schemas.openxmlformats.org/officeDocument/2006/relationships/customXml" Target="../ink/ink320.xml"/><Relationship Id="rId113" Type="http://schemas.openxmlformats.org/officeDocument/2006/relationships/image" Target="../media/image799.png"/><Relationship Id="rId320" Type="http://schemas.openxmlformats.org/officeDocument/2006/relationships/image" Target="../media/image901.png"/><Relationship Id="rId558" Type="http://schemas.openxmlformats.org/officeDocument/2006/relationships/image" Target="../media/image1020.png"/><Relationship Id="rId155" Type="http://schemas.openxmlformats.org/officeDocument/2006/relationships/image" Target="../media/image820.png"/><Relationship Id="rId197" Type="http://schemas.openxmlformats.org/officeDocument/2006/relationships/customXml" Target="../ink/ink395.xml"/><Relationship Id="rId362" Type="http://schemas.openxmlformats.org/officeDocument/2006/relationships/image" Target="../media/image922.png"/><Relationship Id="rId418" Type="http://schemas.openxmlformats.org/officeDocument/2006/relationships/image" Target="../media/image950.png"/><Relationship Id="rId625" Type="http://schemas.openxmlformats.org/officeDocument/2006/relationships/customXml" Target="../ink/ink609.xml"/><Relationship Id="rId222" Type="http://schemas.openxmlformats.org/officeDocument/2006/relationships/image" Target="../media/image852.png"/><Relationship Id="rId264" Type="http://schemas.openxmlformats.org/officeDocument/2006/relationships/image" Target="../media/image873.png"/><Relationship Id="rId471" Type="http://schemas.openxmlformats.org/officeDocument/2006/relationships/customXml" Target="../ink/ink532.xml"/><Relationship Id="rId667" Type="http://schemas.openxmlformats.org/officeDocument/2006/relationships/customXml" Target="../ink/ink630.xml"/><Relationship Id="rId17" Type="http://schemas.openxmlformats.org/officeDocument/2006/relationships/image" Target="../media/image751.png"/><Relationship Id="rId59" Type="http://schemas.openxmlformats.org/officeDocument/2006/relationships/image" Target="../media/image772.png"/><Relationship Id="rId124" Type="http://schemas.openxmlformats.org/officeDocument/2006/relationships/customXml" Target="../ink/ink358.xml"/><Relationship Id="rId527" Type="http://schemas.openxmlformats.org/officeDocument/2006/relationships/customXml" Target="../ink/ink560.xml"/><Relationship Id="rId569" Type="http://schemas.openxmlformats.org/officeDocument/2006/relationships/customXml" Target="../ink/ink581.xml"/><Relationship Id="rId70" Type="http://schemas.openxmlformats.org/officeDocument/2006/relationships/customXml" Target="../ink/ink331.xml"/><Relationship Id="rId166" Type="http://schemas.openxmlformats.org/officeDocument/2006/relationships/customXml" Target="../ink/ink379.xml"/><Relationship Id="rId331" Type="http://schemas.openxmlformats.org/officeDocument/2006/relationships/customXml" Target="../ink/ink462.xml"/><Relationship Id="rId373" Type="http://schemas.openxmlformats.org/officeDocument/2006/relationships/customXml" Target="../ink/ink483.xml"/><Relationship Id="rId429" Type="http://schemas.openxmlformats.org/officeDocument/2006/relationships/customXml" Target="../ink/ink511.xml"/><Relationship Id="rId580" Type="http://schemas.openxmlformats.org/officeDocument/2006/relationships/image" Target="../media/image1031.png"/><Relationship Id="rId636" Type="http://schemas.openxmlformats.org/officeDocument/2006/relationships/image" Target="../media/image1059.png"/><Relationship Id="rId1" Type="http://schemas.openxmlformats.org/officeDocument/2006/relationships/slideLayout" Target="../slideLayouts/slideLayout7.xml"/><Relationship Id="rId233" Type="http://schemas.openxmlformats.org/officeDocument/2006/relationships/customXml" Target="../ink/ink413.xml"/><Relationship Id="rId440" Type="http://schemas.openxmlformats.org/officeDocument/2006/relationships/image" Target="../media/image961.png"/><Relationship Id="rId678" Type="http://schemas.openxmlformats.org/officeDocument/2006/relationships/image" Target="../media/image1080.png"/><Relationship Id="rId28" Type="http://schemas.openxmlformats.org/officeDocument/2006/relationships/customXml" Target="../ink/ink310.xml"/><Relationship Id="rId275" Type="http://schemas.openxmlformats.org/officeDocument/2006/relationships/customXml" Target="../ink/ink434.xml"/><Relationship Id="rId300" Type="http://schemas.openxmlformats.org/officeDocument/2006/relationships/image" Target="../media/image891.png"/><Relationship Id="rId482" Type="http://schemas.openxmlformats.org/officeDocument/2006/relationships/image" Target="../media/image982.png"/><Relationship Id="rId538" Type="http://schemas.openxmlformats.org/officeDocument/2006/relationships/image" Target="../media/image1010.png"/><Relationship Id="rId703" Type="http://schemas.openxmlformats.org/officeDocument/2006/relationships/customXml" Target="../ink/ink648.xml"/><Relationship Id="rId81" Type="http://schemas.openxmlformats.org/officeDocument/2006/relationships/image" Target="../media/image783.png"/><Relationship Id="rId135" Type="http://schemas.openxmlformats.org/officeDocument/2006/relationships/image" Target="../media/image810.png"/><Relationship Id="rId177" Type="http://schemas.openxmlformats.org/officeDocument/2006/relationships/image" Target="../media/image830.png"/><Relationship Id="rId342" Type="http://schemas.openxmlformats.org/officeDocument/2006/relationships/image" Target="../media/image912.png"/><Relationship Id="rId384" Type="http://schemas.openxmlformats.org/officeDocument/2006/relationships/image" Target="../media/image933.png"/><Relationship Id="rId591" Type="http://schemas.openxmlformats.org/officeDocument/2006/relationships/customXml" Target="../ink/ink592.xml"/><Relationship Id="rId605" Type="http://schemas.openxmlformats.org/officeDocument/2006/relationships/customXml" Target="../ink/ink599.xml"/><Relationship Id="rId202" Type="http://schemas.openxmlformats.org/officeDocument/2006/relationships/image" Target="../media/image842.png"/><Relationship Id="rId244" Type="http://schemas.openxmlformats.org/officeDocument/2006/relationships/image" Target="../media/image863.png"/><Relationship Id="rId647" Type="http://schemas.openxmlformats.org/officeDocument/2006/relationships/customXml" Target="../ink/ink620.xml"/><Relationship Id="rId689" Type="http://schemas.openxmlformats.org/officeDocument/2006/relationships/customXml" Target="../ink/ink641.xml"/><Relationship Id="rId39" Type="http://schemas.openxmlformats.org/officeDocument/2006/relationships/image" Target="../media/image762.png"/><Relationship Id="rId286" Type="http://schemas.openxmlformats.org/officeDocument/2006/relationships/image" Target="../media/image884.png"/><Relationship Id="rId451" Type="http://schemas.openxmlformats.org/officeDocument/2006/relationships/customXml" Target="../ink/ink522.xml"/><Relationship Id="rId493" Type="http://schemas.openxmlformats.org/officeDocument/2006/relationships/customXml" Target="../ink/ink543.xml"/><Relationship Id="rId507" Type="http://schemas.openxmlformats.org/officeDocument/2006/relationships/customXml" Target="../ink/ink550.xml"/><Relationship Id="rId549" Type="http://schemas.openxmlformats.org/officeDocument/2006/relationships/customXml" Target="../ink/ink571.xml"/><Relationship Id="rId714" Type="http://schemas.openxmlformats.org/officeDocument/2006/relationships/image" Target="../media/image1098.png"/><Relationship Id="rId50" Type="http://schemas.openxmlformats.org/officeDocument/2006/relationships/customXml" Target="../ink/ink321.xml"/><Relationship Id="rId104" Type="http://schemas.openxmlformats.org/officeDocument/2006/relationships/customXml" Target="../ink/ink348.xml"/><Relationship Id="rId146" Type="http://schemas.openxmlformats.org/officeDocument/2006/relationships/customXml" Target="../ink/ink369.xml"/><Relationship Id="rId188" Type="http://schemas.openxmlformats.org/officeDocument/2006/relationships/image" Target="../media/image835.png"/><Relationship Id="rId311" Type="http://schemas.openxmlformats.org/officeDocument/2006/relationships/customXml" Target="../ink/ink452.xml"/><Relationship Id="rId353" Type="http://schemas.openxmlformats.org/officeDocument/2006/relationships/customXml" Target="../ink/ink473.xml"/><Relationship Id="rId395" Type="http://schemas.openxmlformats.org/officeDocument/2006/relationships/customXml" Target="../ink/ink494.xml"/><Relationship Id="rId409" Type="http://schemas.openxmlformats.org/officeDocument/2006/relationships/customXml" Target="../ink/ink501.xml"/><Relationship Id="rId560" Type="http://schemas.openxmlformats.org/officeDocument/2006/relationships/image" Target="../media/image1021.png"/><Relationship Id="rId92" Type="http://schemas.openxmlformats.org/officeDocument/2006/relationships/customXml" Target="../ink/ink342.xml"/><Relationship Id="rId213" Type="http://schemas.openxmlformats.org/officeDocument/2006/relationships/customXml" Target="../ink/ink403.xml"/><Relationship Id="rId420" Type="http://schemas.openxmlformats.org/officeDocument/2006/relationships/image" Target="../media/image951.png"/><Relationship Id="rId616" Type="http://schemas.openxmlformats.org/officeDocument/2006/relationships/image" Target="../media/image1049.png"/><Relationship Id="rId658" Type="http://schemas.openxmlformats.org/officeDocument/2006/relationships/image" Target="../media/image1070.png"/><Relationship Id="rId255" Type="http://schemas.openxmlformats.org/officeDocument/2006/relationships/customXml" Target="../ink/ink424.xml"/><Relationship Id="rId297" Type="http://schemas.openxmlformats.org/officeDocument/2006/relationships/customXml" Target="../ink/ink445.xml"/><Relationship Id="rId462" Type="http://schemas.openxmlformats.org/officeDocument/2006/relationships/image" Target="../media/image972.png"/><Relationship Id="rId518" Type="http://schemas.openxmlformats.org/officeDocument/2006/relationships/image" Target="../media/image1000.png"/><Relationship Id="rId115" Type="http://schemas.openxmlformats.org/officeDocument/2006/relationships/image" Target="../media/image800.png"/><Relationship Id="rId157" Type="http://schemas.openxmlformats.org/officeDocument/2006/relationships/image" Target="../media/image821.png"/><Relationship Id="rId322" Type="http://schemas.openxmlformats.org/officeDocument/2006/relationships/image" Target="../media/image902.png"/><Relationship Id="rId364" Type="http://schemas.openxmlformats.org/officeDocument/2006/relationships/image" Target="../media/image923.png"/><Relationship Id="rId61" Type="http://schemas.openxmlformats.org/officeDocument/2006/relationships/image" Target="../media/image773.png"/><Relationship Id="rId199" Type="http://schemas.openxmlformats.org/officeDocument/2006/relationships/customXml" Target="../ink/ink396.xml"/><Relationship Id="rId571" Type="http://schemas.openxmlformats.org/officeDocument/2006/relationships/customXml" Target="../ink/ink582.xml"/><Relationship Id="rId627" Type="http://schemas.openxmlformats.org/officeDocument/2006/relationships/customXml" Target="../ink/ink610.xml"/><Relationship Id="rId669" Type="http://schemas.openxmlformats.org/officeDocument/2006/relationships/customXml" Target="../ink/ink631.xml"/><Relationship Id="rId19" Type="http://schemas.openxmlformats.org/officeDocument/2006/relationships/image" Target="../media/image752.png"/><Relationship Id="rId224" Type="http://schemas.openxmlformats.org/officeDocument/2006/relationships/image" Target="../media/image853.png"/><Relationship Id="rId266" Type="http://schemas.openxmlformats.org/officeDocument/2006/relationships/image" Target="../media/image874.png"/><Relationship Id="rId431" Type="http://schemas.openxmlformats.org/officeDocument/2006/relationships/customXml" Target="../ink/ink512.xml"/><Relationship Id="rId473" Type="http://schemas.openxmlformats.org/officeDocument/2006/relationships/customXml" Target="../ink/ink533.xml"/><Relationship Id="rId529" Type="http://schemas.openxmlformats.org/officeDocument/2006/relationships/customXml" Target="../ink/ink561.xml"/><Relationship Id="rId680" Type="http://schemas.openxmlformats.org/officeDocument/2006/relationships/image" Target="../media/image1081.png"/><Relationship Id="rId30" Type="http://schemas.openxmlformats.org/officeDocument/2006/relationships/customXml" Target="../ink/ink311.xml"/><Relationship Id="rId126" Type="http://schemas.openxmlformats.org/officeDocument/2006/relationships/customXml" Target="../ink/ink359.xml"/><Relationship Id="rId168" Type="http://schemas.openxmlformats.org/officeDocument/2006/relationships/customXml" Target="../ink/ink380.xml"/><Relationship Id="rId333" Type="http://schemas.openxmlformats.org/officeDocument/2006/relationships/customXml" Target="../ink/ink463.xml"/><Relationship Id="rId540" Type="http://schemas.openxmlformats.org/officeDocument/2006/relationships/image" Target="../media/image1011.png"/><Relationship Id="rId72" Type="http://schemas.openxmlformats.org/officeDocument/2006/relationships/customXml" Target="../ink/ink332.xml"/><Relationship Id="rId375" Type="http://schemas.openxmlformats.org/officeDocument/2006/relationships/customXml" Target="../ink/ink484.xml"/><Relationship Id="rId582" Type="http://schemas.openxmlformats.org/officeDocument/2006/relationships/image" Target="../media/image1032.png"/><Relationship Id="rId638" Type="http://schemas.openxmlformats.org/officeDocument/2006/relationships/image" Target="../media/image1060.png"/><Relationship Id="rId3" Type="http://schemas.openxmlformats.org/officeDocument/2006/relationships/image" Target="../media/image7440.png"/><Relationship Id="rId235" Type="http://schemas.openxmlformats.org/officeDocument/2006/relationships/customXml" Target="../ink/ink414.xml"/><Relationship Id="rId277" Type="http://schemas.openxmlformats.org/officeDocument/2006/relationships/customXml" Target="../ink/ink435.xml"/><Relationship Id="rId400" Type="http://schemas.openxmlformats.org/officeDocument/2006/relationships/image" Target="../media/image941.png"/><Relationship Id="rId442" Type="http://schemas.openxmlformats.org/officeDocument/2006/relationships/image" Target="../media/image962.png"/><Relationship Id="rId484" Type="http://schemas.openxmlformats.org/officeDocument/2006/relationships/image" Target="../media/image983.png"/><Relationship Id="rId705" Type="http://schemas.openxmlformats.org/officeDocument/2006/relationships/customXml" Target="../ink/ink649.xml"/><Relationship Id="rId137" Type="http://schemas.openxmlformats.org/officeDocument/2006/relationships/image" Target="../media/image811.png"/><Relationship Id="rId302" Type="http://schemas.openxmlformats.org/officeDocument/2006/relationships/image" Target="../media/image892.png"/><Relationship Id="rId344" Type="http://schemas.openxmlformats.org/officeDocument/2006/relationships/image" Target="../media/image913.png"/><Relationship Id="rId691" Type="http://schemas.openxmlformats.org/officeDocument/2006/relationships/customXml" Target="../ink/ink642.xml"/><Relationship Id="rId41" Type="http://schemas.openxmlformats.org/officeDocument/2006/relationships/image" Target="../media/image763.png"/><Relationship Id="rId83" Type="http://schemas.openxmlformats.org/officeDocument/2006/relationships/image" Target="../media/image784.png"/><Relationship Id="rId179" Type="http://schemas.openxmlformats.org/officeDocument/2006/relationships/image" Target="../media/image831.png"/><Relationship Id="rId386" Type="http://schemas.openxmlformats.org/officeDocument/2006/relationships/image" Target="../media/image934.png"/><Relationship Id="rId551" Type="http://schemas.openxmlformats.org/officeDocument/2006/relationships/customXml" Target="../ink/ink572.xml"/><Relationship Id="rId593" Type="http://schemas.openxmlformats.org/officeDocument/2006/relationships/customXml" Target="../ink/ink593.xml"/><Relationship Id="rId607" Type="http://schemas.openxmlformats.org/officeDocument/2006/relationships/customXml" Target="../ink/ink600.xml"/><Relationship Id="rId649" Type="http://schemas.openxmlformats.org/officeDocument/2006/relationships/customXml" Target="../ink/ink621.xml"/><Relationship Id="rId190" Type="http://schemas.openxmlformats.org/officeDocument/2006/relationships/image" Target="../media/image836.png"/><Relationship Id="rId204" Type="http://schemas.openxmlformats.org/officeDocument/2006/relationships/image" Target="../media/image843.png"/><Relationship Id="rId246" Type="http://schemas.openxmlformats.org/officeDocument/2006/relationships/image" Target="../media/image864.png"/><Relationship Id="rId288" Type="http://schemas.openxmlformats.org/officeDocument/2006/relationships/image" Target="../media/image885.png"/><Relationship Id="rId411" Type="http://schemas.openxmlformats.org/officeDocument/2006/relationships/customXml" Target="../ink/ink502.xml"/><Relationship Id="rId453" Type="http://schemas.openxmlformats.org/officeDocument/2006/relationships/customXml" Target="../ink/ink523.xml"/><Relationship Id="rId509" Type="http://schemas.openxmlformats.org/officeDocument/2006/relationships/customXml" Target="../ink/ink551.xml"/><Relationship Id="rId660" Type="http://schemas.openxmlformats.org/officeDocument/2006/relationships/image" Target="../media/image1071.png"/><Relationship Id="rId106" Type="http://schemas.openxmlformats.org/officeDocument/2006/relationships/customXml" Target="../ink/ink349.xml"/><Relationship Id="rId313" Type="http://schemas.openxmlformats.org/officeDocument/2006/relationships/customXml" Target="../ink/ink453.xml"/><Relationship Id="rId495" Type="http://schemas.openxmlformats.org/officeDocument/2006/relationships/customXml" Target="../ink/ink544.xml"/><Relationship Id="rId716" Type="http://schemas.openxmlformats.org/officeDocument/2006/relationships/image" Target="../media/image1099.png"/><Relationship Id="rId10" Type="http://schemas.openxmlformats.org/officeDocument/2006/relationships/customXml" Target="../ink/ink301.xml"/><Relationship Id="rId52" Type="http://schemas.openxmlformats.org/officeDocument/2006/relationships/customXml" Target="../ink/ink322.xml"/><Relationship Id="rId94" Type="http://schemas.openxmlformats.org/officeDocument/2006/relationships/customXml" Target="../ink/ink343.xml"/><Relationship Id="rId148" Type="http://schemas.openxmlformats.org/officeDocument/2006/relationships/customXml" Target="../ink/ink370.xml"/><Relationship Id="rId355" Type="http://schemas.openxmlformats.org/officeDocument/2006/relationships/customXml" Target="../ink/ink474.xml"/><Relationship Id="rId397" Type="http://schemas.openxmlformats.org/officeDocument/2006/relationships/customXml" Target="../ink/ink495.xml"/><Relationship Id="rId520" Type="http://schemas.openxmlformats.org/officeDocument/2006/relationships/image" Target="../media/image1001.png"/><Relationship Id="rId562" Type="http://schemas.openxmlformats.org/officeDocument/2006/relationships/image" Target="../media/image1022.png"/><Relationship Id="rId618" Type="http://schemas.openxmlformats.org/officeDocument/2006/relationships/image" Target="../media/image1050.png"/><Relationship Id="rId215" Type="http://schemas.openxmlformats.org/officeDocument/2006/relationships/customXml" Target="../ink/ink404.xml"/><Relationship Id="rId257" Type="http://schemas.openxmlformats.org/officeDocument/2006/relationships/customXml" Target="../ink/ink425.xml"/><Relationship Id="rId422" Type="http://schemas.openxmlformats.org/officeDocument/2006/relationships/image" Target="../media/image952.png"/><Relationship Id="rId464" Type="http://schemas.openxmlformats.org/officeDocument/2006/relationships/image" Target="../media/image973.png"/><Relationship Id="rId299" Type="http://schemas.openxmlformats.org/officeDocument/2006/relationships/customXml" Target="../ink/ink446.xml"/><Relationship Id="rId63" Type="http://schemas.openxmlformats.org/officeDocument/2006/relationships/image" Target="../media/image774.png"/><Relationship Id="rId159" Type="http://schemas.openxmlformats.org/officeDocument/2006/relationships/image" Target="../media/image822.png"/><Relationship Id="rId366" Type="http://schemas.openxmlformats.org/officeDocument/2006/relationships/image" Target="../media/image924.png"/><Relationship Id="rId573" Type="http://schemas.openxmlformats.org/officeDocument/2006/relationships/customXml" Target="../ink/ink583.xml"/><Relationship Id="rId226" Type="http://schemas.openxmlformats.org/officeDocument/2006/relationships/image" Target="../media/image854.png"/><Relationship Id="rId433" Type="http://schemas.openxmlformats.org/officeDocument/2006/relationships/customXml" Target="../ink/ink513.xml"/><Relationship Id="rId640" Type="http://schemas.openxmlformats.org/officeDocument/2006/relationships/image" Target="../media/image1061.png"/><Relationship Id="rId74" Type="http://schemas.openxmlformats.org/officeDocument/2006/relationships/customXml" Target="../ink/ink333.xml"/><Relationship Id="rId377" Type="http://schemas.openxmlformats.org/officeDocument/2006/relationships/customXml" Target="../ink/ink485.xml"/><Relationship Id="rId500" Type="http://schemas.openxmlformats.org/officeDocument/2006/relationships/image" Target="../media/image991.png"/><Relationship Id="rId584" Type="http://schemas.openxmlformats.org/officeDocument/2006/relationships/image" Target="../media/image1033.png"/><Relationship Id="rId5" Type="http://schemas.openxmlformats.org/officeDocument/2006/relationships/image" Target="../media/image7450.png"/><Relationship Id="rId237" Type="http://schemas.openxmlformats.org/officeDocument/2006/relationships/customXml" Target="../ink/ink415.xml"/><Relationship Id="rId444" Type="http://schemas.openxmlformats.org/officeDocument/2006/relationships/image" Target="../media/image963.png"/><Relationship Id="rId651" Type="http://schemas.openxmlformats.org/officeDocument/2006/relationships/customXml" Target="../ink/ink622.xml"/><Relationship Id="rId290" Type="http://schemas.openxmlformats.org/officeDocument/2006/relationships/image" Target="../media/image886.png"/><Relationship Id="rId304" Type="http://schemas.openxmlformats.org/officeDocument/2006/relationships/image" Target="../media/image893.png"/><Relationship Id="rId388" Type="http://schemas.openxmlformats.org/officeDocument/2006/relationships/image" Target="../media/image935.png"/><Relationship Id="rId511" Type="http://schemas.openxmlformats.org/officeDocument/2006/relationships/customXml" Target="../ink/ink552.xml"/><Relationship Id="rId609" Type="http://schemas.openxmlformats.org/officeDocument/2006/relationships/customXml" Target="../ink/ink601.xml"/><Relationship Id="rId85" Type="http://schemas.openxmlformats.org/officeDocument/2006/relationships/image" Target="../media/image785.png"/><Relationship Id="rId150" Type="http://schemas.openxmlformats.org/officeDocument/2006/relationships/customXml" Target="../ink/ink371.xml"/><Relationship Id="rId595" Type="http://schemas.openxmlformats.org/officeDocument/2006/relationships/customXml" Target="../ink/ink594.xml"/><Relationship Id="rId248" Type="http://schemas.openxmlformats.org/officeDocument/2006/relationships/image" Target="../media/image865.png"/><Relationship Id="rId455" Type="http://schemas.openxmlformats.org/officeDocument/2006/relationships/customXml" Target="../ink/ink524.xml"/><Relationship Id="rId662" Type="http://schemas.openxmlformats.org/officeDocument/2006/relationships/image" Target="../media/image1072.png"/><Relationship Id="rId12" Type="http://schemas.openxmlformats.org/officeDocument/2006/relationships/customXml" Target="../ink/ink302.xml"/><Relationship Id="rId108" Type="http://schemas.openxmlformats.org/officeDocument/2006/relationships/customXml" Target="../ink/ink350.xml"/><Relationship Id="rId315" Type="http://schemas.openxmlformats.org/officeDocument/2006/relationships/customXml" Target="../ink/ink454.xml"/><Relationship Id="rId522" Type="http://schemas.openxmlformats.org/officeDocument/2006/relationships/image" Target="../media/image1002.png"/><Relationship Id="rId96" Type="http://schemas.openxmlformats.org/officeDocument/2006/relationships/customXml" Target="../ink/ink344.xml"/><Relationship Id="rId161" Type="http://schemas.openxmlformats.org/officeDocument/2006/relationships/image" Target="../media/image823.png"/><Relationship Id="rId399" Type="http://schemas.openxmlformats.org/officeDocument/2006/relationships/customXml" Target="../ink/ink496.xml"/><Relationship Id="rId259" Type="http://schemas.openxmlformats.org/officeDocument/2006/relationships/customXml" Target="../ink/ink426.xml"/><Relationship Id="rId466" Type="http://schemas.openxmlformats.org/officeDocument/2006/relationships/image" Target="../media/image974.png"/><Relationship Id="rId673" Type="http://schemas.openxmlformats.org/officeDocument/2006/relationships/customXml" Target="../ink/ink633.xml"/><Relationship Id="rId23" Type="http://schemas.openxmlformats.org/officeDocument/2006/relationships/image" Target="../media/image754.png"/><Relationship Id="rId119" Type="http://schemas.openxmlformats.org/officeDocument/2006/relationships/image" Target="../media/image802.png"/><Relationship Id="rId326" Type="http://schemas.openxmlformats.org/officeDocument/2006/relationships/image" Target="../media/image904.png"/><Relationship Id="rId533" Type="http://schemas.openxmlformats.org/officeDocument/2006/relationships/customXml" Target="../ink/ink563.xml"/><Relationship Id="rId172" Type="http://schemas.openxmlformats.org/officeDocument/2006/relationships/customXml" Target="../ink/ink382.xml"/><Relationship Id="rId477" Type="http://schemas.openxmlformats.org/officeDocument/2006/relationships/customXml" Target="../ink/ink535.xml"/><Relationship Id="rId600" Type="http://schemas.openxmlformats.org/officeDocument/2006/relationships/image" Target="../media/image1041.png"/><Relationship Id="rId684" Type="http://schemas.openxmlformats.org/officeDocument/2006/relationships/image" Target="../media/image1083.png"/><Relationship Id="rId337" Type="http://schemas.openxmlformats.org/officeDocument/2006/relationships/customXml" Target="../ink/ink465.xml"/><Relationship Id="rId34" Type="http://schemas.openxmlformats.org/officeDocument/2006/relationships/customXml" Target="../ink/ink313.xml"/><Relationship Id="rId544" Type="http://schemas.openxmlformats.org/officeDocument/2006/relationships/image" Target="../media/image1013.png"/><Relationship Id="rId183" Type="http://schemas.openxmlformats.org/officeDocument/2006/relationships/customXml" Target="../ink/ink388.xml"/><Relationship Id="rId390" Type="http://schemas.openxmlformats.org/officeDocument/2006/relationships/image" Target="../media/image936.png"/><Relationship Id="rId404" Type="http://schemas.openxmlformats.org/officeDocument/2006/relationships/image" Target="../media/image943.png"/><Relationship Id="rId611" Type="http://schemas.openxmlformats.org/officeDocument/2006/relationships/customXml" Target="../ink/ink602.xml"/><Relationship Id="rId250" Type="http://schemas.openxmlformats.org/officeDocument/2006/relationships/image" Target="../media/image866.png"/><Relationship Id="rId488" Type="http://schemas.openxmlformats.org/officeDocument/2006/relationships/image" Target="../media/image985.png"/><Relationship Id="rId695" Type="http://schemas.openxmlformats.org/officeDocument/2006/relationships/customXml" Target="../ink/ink644.xml"/><Relationship Id="rId709" Type="http://schemas.openxmlformats.org/officeDocument/2006/relationships/customXml" Target="../ink/ink651.xml"/><Relationship Id="rId45" Type="http://schemas.openxmlformats.org/officeDocument/2006/relationships/image" Target="../media/image765.png"/><Relationship Id="rId110" Type="http://schemas.openxmlformats.org/officeDocument/2006/relationships/customXml" Target="../ink/ink351.xml"/><Relationship Id="rId348" Type="http://schemas.openxmlformats.org/officeDocument/2006/relationships/image" Target="../media/image915.png"/><Relationship Id="rId555" Type="http://schemas.openxmlformats.org/officeDocument/2006/relationships/customXml" Target="../ink/ink574.xml"/><Relationship Id="rId194" Type="http://schemas.openxmlformats.org/officeDocument/2006/relationships/image" Target="../media/image838.png"/><Relationship Id="rId208" Type="http://schemas.openxmlformats.org/officeDocument/2006/relationships/image" Target="../media/image845.png"/><Relationship Id="rId415" Type="http://schemas.openxmlformats.org/officeDocument/2006/relationships/customXml" Target="../ink/ink504.xml"/><Relationship Id="rId622" Type="http://schemas.openxmlformats.org/officeDocument/2006/relationships/image" Target="../media/image1052.png"/><Relationship Id="rId261" Type="http://schemas.openxmlformats.org/officeDocument/2006/relationships/customXml" Target="../ink/ink427.xml"/><Relationship Id="rId499" Type="http://schemas.openxmlformats.org/officeDocument/2006/relationships/customXml" Target="../ink/ink546.xml"/><Relationship Id="rId56" Type="http://schemas.openxmlformats.org/officeDocument/2006/relationships/customXml" Target="../ink/ink324.xml"/><Relationship Id="rId359" Type="http://schemas.openxmlformats.org/officeDocument/2006/relationships/customXml" Target="../ink/ink476.xml"/><Relationship Id="rId566" Type="http://schemas.openxmlformats.org/officeDocument/2006/relationships/image" Target="../media/image1024.png"/><Relationship Id="rId121" Type="http://schemas.openxmlformats.org/officeDocument/2006/relationships/image" Target="../media/image803.png"/><Relationship Id="rId219" Type="http://schemas.openxmlformats.org/officeDocument/2006/relationships/customXml" Target="../ink/ink406.xml"/><Relationship Id="rId426" Type="http://schemas.openxmlformats.org/officeDocument/2006/relationships/image" Target="../media/image954.png"/><Relationship Id="rId633" Type="http://schemas.openxmlformats.org/officeDocument/2006/relationships/customXml" Target="../ink/ink613.xml"/><Relationship Id="rId67" Type="http://schemas.openxmlformats.org/officeDocument/2006/relationships/image" Target="../media/image776.png"/><Relationship Id="rId272" Type="http://schemas.openxmlformats.org/officeDocument/2006/relationships/image" Target="../media/image877.png"/><Relationship Id="rId577" Type="http://schemas.openxmlformats.org/officeDocument/2006/relationships/customXml" Target="../ink/ink585.xml"/><Relationship Id="rId700" Type="http://schemas.openxmlformats.org/officeDocument/2006/relationships/image" Target="../media/image1091.png"/><Relationship Id="rId132" Type="http://schemas.openxmlformats.org/officeDocument/2006/relationships/customXml" Target="../ink/ink362.xml"/><Relationship Id="rId437" Type="http://schemas.openxmlformats.org/officeDocument/2006/relationships/customXml" Target="../ink/ink515.xml"/><Relationship Id="rId644" Type="http://schemas.openxmlformats.org/officeDocument/2006/relationships/image" Target="../media/image1063.png"/><Relationship Id="rId283" Type="http://schemas.openxmlformats.org/officeDocument/2006/relationships/customXml" Target="../ink/ink438.xml"/><Relationship Id="rId490" Type="http://schemas.openxmlformats.org/officeDocument/2006/relationships/image" Target="../media/image986.png"/><Relationship Id="rId504" Type="http://schemas.openxmlformats.org/officeDocument/2006/relationships/image" Target="../media/image993.png"/><Relationship Id="rId711" Type="http://schemas.openxmlformats.org/officeDocument/2006/relationships/customXml" Target="../ink/ink652.xml"/><Relationship Id="rId78" Type="http://schemas.openxmlformats.org/officeDocument/2006/relationships/customXml" Target="../ink/ink335.xml"/><Relationship Id="rId143" Type="http://schemas.openxmlformats.org/officeDocument/2006/relationships/image" Target="../media/image814.png"/><Relationship Id="rId350" Type="http://schemas.openxmlformats.org/officeDocument/2006/relationships/image" Target="../media/image916.png"/><Relationship Id="rId588" Type="http://schemas.openxmlformats.org/officeDocument/2006/relationships/image" Target="../media/image1035.png"/><Relationship Id="rId9" Type="http://schemas.openxmlformats.org/officeDocument/2006/relationships/image" Target="../media/image747.png"/><Relationship Id="rId210" Type="http://schemas.openxmlformats.org/officeDocument/2006/relationships/image" Target="../media/image846.png"/><Relationship Id="rId448" Type="http://schemas.openxmlformats.org/officeDocument/2006/relationships/image" Target="../media/image965.png"/><Relationship Id="rId655" Type="http://schemas.openxmlformats.org/officeDocument/2006/relationships/customXml" Target="../ink/ink624.xml"/><Relationship Id="rId294" Type="http://schemas.openxmlformats.org/officeDocument/2006/relationships/image" Target="../media/image888.png"/><Relationship Id="rId308" Type="http://schemas.openxmlformats.org/officeDocument/2006/relationships/image" Target="../media/image895.png"/><Relationship Id="rId515" Type="http://schemas.openxmlformats.org/officeDocument/2006/relationships/customXml" Target="../ink/ink554.xml"/><Relationship Id="rId89" Type="http://schemas.openxmlformats.org/officeDocument/2006/relationships/image" Target="../media/image787.png"/><Relationship Id="rId154" Type="http://schemas.openxmlformats.org/officeDocument/2006/relationships/customXml" Target="../ink/ink373.xml"/><Relationship Id="rId361" Type="http://schemas.openxmlformats.org/officeDocument/2006/relationships/customXml" Target="../ink/ink477.xml"/><Relationship Id="rId599" Type="http://schemas.openxmlformats.org/officeDocument/2006/relationships/customXml" Target="../ink/ink596.xml"/><Relationship Id="rId459" Type="http://schemas.openxmlformats.org/officeDocument/2006/relationships/customXml" Target="../ink/ink526.xml"/><Relationship Id="rId666" Type="http://schemas.openxmlformats.org/officeDocument/2006/relationships/image" Target="../media/image1074.png"/><Relationship Id="rId16" Type="http://schemas.openxmlformats.org/officeDocument/2006/relationships/customXml" Target="../ink/ink304.xml"/><Relationship Id="rId221" Type="http://schemas.openxmlformats.org/officeDocument/2006/relationships/customXml" Target="../ink/ink407.xml"/><Relationship Id="rId319" Type="http://schemas.openxmlformats.org/officeDocument/2006/relationships/customXml" Target="../ink/ink456.xml"/><Relationship Id="rId526" Type="http://schemas.openxmlformats.org/officeDocument/2006/relationships/image" Target="../media/image1004.png"/><Relationship Id="rId165" Type="http://schemas.openxmlformats.org/officeDocument/2006/relationships/image" Target="../media/image824.png"/><Relationship Id="rId372" Type="http://schemas.openxmlformats.org/officeDocument/2006/relationships/image" Target="../media/image927.png"/><Relationship Id="rId677" Type="http://schemas.openxmlformats.org/officeDocument/2006/relationships/customXml" Target="../ink/ink635.xml"/><Relationship Id="rId232" Type="http://schemas.openxmlformats.org/officeDocument/2006/relationships/image" Target="../media/image857.png"/><Relationship Id="rId27" Type="http://schemas.openxmlformats.org/officeDocument/2006/relationships/image" Target="../media/image756.png"/><Relationship Id="rId537" Type="http://schemas.openxmlformats.org/officeDocument/2006/relationships/customXml" Target="../ink/ink565.xml"/><Relationship Id="rId80" Type="http://schemas.openxmlformats.org/officeDocument/2006/relationships/customXml" Target="../ink/ink336.xml"/><Relationship Id="rId176" Type="http://schemas.openxmlformats.org/officeDocument/2006/relationships/customXml" Target="../ink/ink384.xml"/><Relationship Id="rId383" Type="http://schemas.openxmlformats.org/officeDocument/2006/relationships/customXml" Target="../ink/ink488.xml"/><Relationship Id="rId590" Type="http://schemas.openxmlformats.org/officeDocument/2006/relationships/image" Target="../media/image1036.png"/><Relationship Id="rId604" Type="http://schemas.openxmlformats.org/officeDocument/2006/relationships/image" Target="../media/image1043.png"/><Relationship Id="rId243" Type="http://schemas.openxmlformats.org/officeDocument/2006/relationships/customXml" Target="../ink/ink418.xml"/><Relationship Id="rId450" Type="http://schemas.openxmlformats.org/officeDocument/2006/relationships/image" Target="../media/image966.png"/><Relationship Id="rId688" Type="http://schemas.openxmlformats.org/officeDocument/2006/relationships/image" Target="../media/image1085.png"/><Relationship Id="rId38" Type="http://schemas.openxmlformats.org/officeDocument/2006/relationships/customXml" Target="../ink/ink315.xml"/><Relationship Id="rId103" Type="http://schemas.openxmlformats.org/officeDocument/2006/relationships/image" Target="../media/image794.png"/><Relationship Id="rId310" Type="http://schemas.openxmlformats.org/officeDocument/2006/relationships/image" Target="../media/image896.png"/><Relationship Id="rId548" Type="http://schemas.openxmlformats.org/officeDocument/2006/relationships/image" Target="../media/image1015.png"/><Relationship Id="rId91" Type="http://schemas.openxmlformats.org/officeDocument/2006/relationships/image" Target="../media/image788.png"/><Relationship Id="rId187" Type="http://schemas.openxmlformats.org/officeDocument/2006/relationships/customXml" Target="../ink/ink390.xml"/><Relationship Id="rId394" Type="http://schemas.openxmlformats.org/officeDocument/2006/relationships/image" Target="../media/image938.png"/><Relationship Id="rId408" Type="http://schemas.openxmlformats.org/officeDocument/2006/relationships/image" Target="../media/image945.png"/><Relationship Id="rId615" Type="http://schemas.openxmlformats.org/officeDocument/2006/relationships/customXml" Target="../ink/ink604.xml"/><Relationship Id="rId254" Type="http://schemas.openxmlformats.org/officeDocument/2006/relationships/image" Target="../media/image868.png"/><Relationship Id="rId699" Type="http://schemas.openxmlformats.org/officeDocument/2006/relationships/customXml" Target="../ink/ink646.xml"/><Relationship Id="rId49" Type="http://schemas.openxmlformats.org/officeDocument/2006/relationships/image" Target="../media/image767.png"/><Relationship Id="rId114" Type="http://schemas.openxmlformats.org/officeDocument/2006/relationships/customXml" Target="../ink/ink353.xml"/><Relationship Id="rId461" Type="http://schemas.openxmlformats.org/officeDocument/2006/relationships/customXml" Target="../ink/ink527.xml"/><Relationship Id="rId559" Type="http://schemas.openxmlformats.org/officeDocument/2006/relationships/customXml" Target="../ink/ink576.xml"/><Relationship Id="rId198" Type="http://schemas.openxmlformats.org/officeDocument/2006/relationships/image" Target="../media/image840.png"/><Relationship Id="rId321" Type="http://schemas.openxmlformats.org/officeDocument/2006/relationships/customXml" Target="../ink/ink457.xml"/><Relationship Id="rId419" Type="http://schemas.openxmlformats.org/officeDocument/2006/relationships/customXml" Target="../ink/ink506.xml"/><Relationship Id="rId626" Type="http://schemas.openxmlformats.org/officeDocument/2006/relationships/image" Target="../media/image1054.png"/><Relationship Id="rId265" Type="http://schemas.openxmlformats.org/officeDocument/2006/relationships/customXml" Target="../ink/ink429.xml"/><Relationship Id="rId472" Type="http://schemas.openxmlformats.org/officeDocument/2006/relationships/image" Target="../media/image977.png"/><Relationship Id="rId125" Type="http://schemas.openxmlformats.org/officeDocument/2006/relationships/image" Target="../media/image805.png"/><Relationship Id="rId332" Type="http://schemas.openxmlformats.org/officeDocument/2006/relationships/image" Target="../media/image907.png"/><Relationship Id="rId637" Type="http://schemas.openxmlformats.org/officeDocument/2006/relationships/customXml" Target="../ink/ink615.xml"/></Relationships>
</file>

<file path=ppt/slides/_rels/slide13.xml.rels><?xml version="1.0" encoding="UTF-8" standalone="yes"?>
<Relationships xmlns="http://schemas.openxmlformats.org/package/2006/relationships"><Relationship Id="rId117" Type="http://schemas.openxmlformats.org/officeDocument/2006/relationships/customXml" Target="../ink/ink713.xml"/><Relationship Id="rId671" Type="http://schemas.openxmlformats.org/officeDocument/2006/relationships/image" Target="../media/image1432.png"/><Relationship Id="rId769" Type="http://schemas.openxmlformats.org/officeDocument/2006/relationships/image" Target="../media/image1479.png"/><Relationship Id="rId21" Type="http://schemas.openxmlformats.org/officeDocument/2006/relationships/image" Target="../media/image1109.png"/><Relationship Id="rId324" Type="http://schemas.openxmlformats.org/officeDocument/2006/relationships/customXml" Target="../ink/ink817.xml"/><Relationship Id="rId531" Type="http://schemas.openxmlformats.org/officeDocument/2006/relationships/image" Target="../media/image1362.png"/><Relationship Id="rId629" Type="http://schemas.openxmlformats.org/officeDocument/2006/relationships/image" Target="../media/image1411.png"/><Relationship Id="rId170" Type="http://schemas.openxmlformats.org/officeDocument/2006/relationships/image" Target="../media/image1183.png"/><Relationship Id="rId836" Type="http://schemas.openxmlformats.org/officeDocument/2006/relationships/customXml" Target="../ink/ink1076.xml"/><Relationship Id="rId268" Type="http://schemas.openxmlformats.org/officeDocument/2006/relationships/customXml" Target="../ink/ink789.xml"/><Relationship Id="rId475" Type="http://schemas.openxmlformats.org/officeDocument/2006/relationships/customXml" Target="../ink/ink893.xml"/><Relationship Id="rId682" Type="http://schemas.openxmlformats.org/officeDocument/2006/relationships/customXml" Target="../ink/ink997.xml"/><Relationship Id="rId32" Type="http://schemas.openxmlformats.org/officeDocument/2006/relationships/customXml" Target="../ink/ink670.xml"/><Relationship Id="rId128" Type="http://schemas.openxmlformats.org/officeDocument/2006/relationships/image" Target="../media/image1162.png"/><Relationship Id="rId335" Type="http://schemas.openxmlformats.org/officeDocument/2006/relationships/image" Target="../media/image1265.png"/><Relationship Id="rId542" Type="http://schemas.openxmlformats.org/officeDocument/2006/relationships/customXml" Target="../ink/ink927.xml"/><Relationship Id="rId181" Type="http://schemas.openxmlformats.org/officeDocument/2006/relationships/image" Target="../media/image1188.png"/><Relationship Id="rId402" Type="http://schemas.openxmlformats.org/officeDocument/2006/relationships/customXml" Target="../ink/ink856.xml"/><Relationship Id="rId847" Type="http://schemas.openxmlformats.org/officeDocument/2006/relationships/image" Target="../media/image1518.png"/><Relationship Id="rId279" Type="http://schemas.openxmlformats.org/officeDocument/2006/relationships/image" Target="../media/image1237.png"/><Relationship Id="rId486" Type="http://schemas.openxmlformats.org/officeDocument/2006/relationships/image" Target="../media/image1340.png"/><Relationship Id="rId693" Type="http://schemas.openxmlformats.org/officeDocument/2006/relationships/customXml" Target="../ink/ink1003.xml"/><Relationship Id="rId707" Type="http://schemas.openxmlformats.org/officeDocument/2006/relationships/customXml" Target="../ink/ink1010.xml"/><Relationship Id="rId43" Type="http://schemas.openxmlformats.org/officeDocument/2006/relationships/image" Target="../media/image1120.png"/><Relationship Id="rId139" Type="http://schemas.openxmlformats.org/officeDocument/2006/relationships/customXml" Target="../ink/ink724.xml"/><Relationship Id="rId346" Type="http://schemas.openxmlformats.org/officeDocument/2006/relationships/customXml" Target="../ink/ink828.xml"/><Relationship Id="rId553" Type="http://schemas.openxmlformats.org/officeDocument/2006/relationships/image" Target="../media/image1373.png"/><Relationship Id="rId760" Type="http://schemas.openxmlformats.org/officeDocument/2006/relationships/image" Target="../media/image1475.png"/><Relationship Id="rId192" Type="http://schemas.openxmlformats.org/officeDocument/2006/relationships/customXml" Target="../ink/ink751.xml"/><Relationship Id="rId206" Type="http://schemas.openxmlformats.org/officeDocument/2006/relationships/customXml" Target="../ink/ink758.xml"/><Relationship Id="rId413" Type="http://schemas.openxmlformats.org/officeDocument/2006/relationships/image" Target="../media/image1304.png"/><Relationship Id="rId497" Type="http://schemas.openxmlformats.org/officeDocument/2006/relationships/image" Target="../media/image1345.png"/><Relationship Id="rId620" Type="http://schemas.openxmlformats.org/officeDocument/2006/relationships/customXml" Target="../ink/ink966.xml"/><Relationship Id="rId718" Type="http://schemas.openxmlformats.org/officeDocument/2006/relationships/image" Target="../media/image1455.png"/><Relationship Id="rId357" Type="http://schemas.openxmlformats.org/officeDocument/2006/relationships/image" Target="../media/image1276.png"/><Relationship Id="rId54" Type="http://schemas.openxmlformats.org/officeDocument/2006/relationships/customXml" Target="../ink/ink681.xml"/><Relationship Id="rId217" Type="http://schemas.openxmlformats.org/officeDocument/2006/relationships/image" Target="../media/image1206.png"/><Relationship Id="rId564" Type="http://schemas.openxmlformats.org/officeDocument/2006/relationships/customXml" Target="../ink/ink938.xml"/><Relationship Id="rId771" Type="http://schemas.openxmlformats.org/officeDocument/2006/relationships/image" Target="../media/image1480.png"/><Relationship Id="rId424" Type="http://schemas.openxmlformats.org/officeDocument/2006/relationships/customXml" Target="../ink/ink867.xml"/><Relationship Id="rId631" Type="http://schemas.openxmlformats.org/officeDocument/2006/relationships/image" Target="../media/image1412.png"/><Relationship Id="rId729" Type="http://schemas.openxmlformats.org/officeDocument/2006/relationships/customXml" Target="../ink/ink1022.xml"/><Relationship Id="rId270" Type="http://schemas.openxmlformats.org/officeDocument/2006/relationships/customXml" Target="../ink/ink790.xml"/><Relationship Id="rId65" Type="http://schemas.openxmlformats.org/officeDocument/2006/relationships/image" Target="../media/image1131.png"/><Relationship Id="rId130" Type="http://schemas.openxmlformats.org/officeDocument/2006/relationships/image" Target="../media/image1163.png"/><Relationship Id="rId368" Type="http://schemas.openxmlformats.org/officeDocument/2006/relationships/customXml" Target="../ink/ink839.xml"/><Relationship Id="rId575" Type="http://schemas.openxmlformats.org/officeDocument/2006/relationships/image" Target="../media/image1384.png"/><Relationship Id="rId782" Type="http://schemas.openxmlformats.org/officeDocument/2006/relationships/customXml" Target="../ink/ink1049.xml"/><Relationship Id="rId228" Type="http://schemas.openxmlformats.org/officeDocument/2006/relationships/customXml" Target="../ink/ink769.xml"/><Relationship Id="rId435" Type="http://schemas.openxmlformats.org/officeDocument/2006/relationships/image" Target="../media/image1315.png"/><Relationship Id="rId642" Type="http://schemas.openxmlformats.org/officeDocument/2006/relationships/customXml" Target="../ink/ink977.xml"/><Relationship Id="rId281" Type="http://schemas.openxmlformats.org/officeDocument/2006/relationships/image" Target="../media/image1238.png"/><Relationship Id="rId502" Type="http://schemas.openxmlformats.org/officeDocument/2006/relationships/customXml" Target="../ink/ink907.xml"/><Relationship Id="rId76" Type="http://schemas.openxmlformats.org/officeDocument/2006/relationships/customXml" Target="../ink/ink692.xml"/><Relationship Id="rId141" Type="http://schemas.openxmlformats.org/officeDocument/2006/relationships/customXml" Target="../ink/ink725.xml"/><Relationship Id="rId379" Type="http://schemas.openxmlformats.org/officeDocument/2006/relationships/image" Target="../media/image1287.png"/><Relationship Id="rId586" Type="http://schemas.openxmlformats.org/officeDocument/2006/relationships/customXml" Target="../ink/ink949.xml"/><Relationship Id="rId793" Type="http://schemas.openxmlformats.org/officeDocument/2006/relationships/image" Target="../media/image1491.png"/><Relationship Id="rId807" Type="http://schemas.openxmlformats.org/officeDocument/2006/relationships/image" Target="../media/image1498.png"/><Relationship Id="rId7" Type="http://schemas.openxmlformats.org/officeDocument/2006/relationships/image" Target="../media/image1102.png"/><Relationship Id="rId239" Type="http://schemas.openxmlformats.org/officeDocument/2006/relationships/image" Target="../media/image1217.png"/><Relationship Id="rId446" Type="http://schemas.openxmlformats.org/officeDocument/2006/relationships/image" Target="../media/image1320.png"/><Relationship Id="rId653" Type="http://schemas.openxmlformats.org/officeDocument/2006/relationships/image" Target="../media/image1423.png"/><Relationship Id="rId292" Type="http://schemas.openxmlformats.org/officeDocument/2006/relationships/customXml" Target="../ink/ink801.xml"/><Relationship Id="rId306" Type="http://schemas.openxmlformats.org/officeDocument/2006/relationships/customXml" Target="../ink/ink808.xml"/><Relationship Id="rId87" Type="http://schemas.openxmlformats.org/officeDocument/2006/relationships/image" Target="../media/image1142.png"/><Relationship Id="rId513" Type="http://schemas.openxmlformats.org/officeDocument/2006/relationships/image" Target="../media/image1353.png"/><Relationship Id="rId597" Type="http://schemas.openxmlformats.org/officeDocument/2006/relationships/image" Target="../media/image1395.png"/><Relationship Id="rId720" Type="http://schemas.openxmlformats.org/officeDocument/2006/relationships/image" Target="../media/image1456.png"/><Relationship Id="rId818" Type="http://schemas.openxmlformats.org/officeDocument/2006/relationships/customXml" Target="../ink/ink1067.xml"/><Relationship Id="rId152" Type="http://schemas.openxmlformats.org/officeDocument/2006/relationships/image" Target="../media/image1174.png"/><Relationship Id="rId457" Type="http://schemas.openxmlformats.org/officeDocument/2006/relationships/customXml" Target="../ink/ink884.xml"/><Relationship Id="rId664" Type="http://schemas.openxmlformats.org/officeDocument/2006/relationships/customXml" Target="../ink/ink988.xml"/><Relationship Id="rId14" Type="http://schemas.openxmlformats.org/officeDocument/2006/relationships/customXml" Target="../ink/ink661.xml"/><Relationship Id="rId317" Type="http://schemas.openxmlformats.org/officeDocument/2006/relationships/image" Target="../media/image1256.png"/><Relationship Id="rId524" Type="http://schemas.openxmlformats.org/officeDocument/2006/relationships/customXml" Target="../ink/ink918.xml"/><Relationship Id="rId731" Type="http://schemas.openxmlformats.org/officeDocument/2006/relationships/customXml" Target="../ink/ink1023.xml"/><Relationship Id="rId98" Type="http://schemas.openxmlformats.org/officeDocument/2006/relationships/customXml" Target="../ink/ink703.xml"/><Relationship Id="rId163" Type="http://schemas.openxmlformats.org/officeDocument/2006/relationships/customXml" Target="../ink/ink736.xml"/><Relationship Id="rId370" Type="http://schemas.openxmlformats.org/officeDocument/2006/relationships/customXml" Target="../ink/ink840.xml"/><Relationship Id="rId829" Type="http://schemas.openxmlformats.org/officeDocument/2006/relationships/image" Target="../media/image1509.png"/><Relationship Id="rId230" Type="http://schemas.openxmlformats.org/officeDocument/2006/relationships/customXml" Target="../ink/ink770.xml"/><Relationship Id="rId468" Type="http://schemas.openxmlformats.org/officeDocument/2006/relationships/image" Target="../media/image1331.png"/><Relationship Id="rId675" Type="http://schemas.openxmlformats.org/officeDocument/2006/relationships/image" Target="../media/image1434.png"/><Relationship Id="rId25" Type="http://schemas.openxmlformats.org/officeDocument/2006/relationships/image" Target="../media/image1111.png"/><Relationship Id="rId328" Type="http://schemas.openxmlformats.org/officeDocument/2006/relationships/customXml" Target="../ink/ink819.xml"/><Relationship Id="rId535" Type="http://schemas.openxmlformats.org/officeDocument/2006/relationships/image" Target="../media/image1364.png"/><Relationship Id="rId742" Type="http://schemas.openxmlformats.org/officeDocument/2006/relationships/image" Target="../media/image1466.png"/><Relationship Id="rId174" Type="http://schemas.openxmlformats.org/officeDocument/2006/relationships/customXml" Target="../ink/ink742.xml"/><Relationship Id="rId381" Type="http://schemas.openxmlformats.org/officeDocument/2006/relationships/image" Target="../media/image1288.png"/><Relationship Id="rId602" Type="http://schemas.openxmlformats.org/officeDocument/2006/relationships/customXml" Target="../ink/ink957.xml"/><Relationship Id="rId241" Type="http://schemas.openxmlformats.org/officeDocument/2006/relationships/image" Target="../media/image1218.png"/><Relationship Id="rId479" Type="http://schemas.openxmlformats.org/officeDocument/2006/relationships/customXml" Target="../ink/ink895.xml"/><Relationship Id="rId686" Type="http://schemas.openxmlformats.org/officeDocument/2006/relationships/customXml" Target="../ink/ink999.xml"/><Relationship Id="rId36" Type="http://schemas.openxmlformats.org/officeDocument/2006/relationships/customXml" Target="../ink/ink672.xml"/><Relationship Id="rId339" Type="http://schemas.openxmlformats.org/officeDocument/2006/relationships/image" Target="../media/image1267.png"/><Relationship Id="rId546" Type="http://schemas.openxmlformats.org/officeDocument/2006/relationships/customXml" Target="../ink/ink929.xml"/><Relationship Id="rId753" Type="http://schemas.openxmlformats.org/officeDocument/2006/relationships/customXml" Target="../ink/ink1034.xml"/><Relationship Id="rId101" Type="http://schemas.openxmlformats.org/officeDocument/2006/relationships/image" Target="../media/image1149.png"/><Relationship Id="rId185" Type="http://schemas.openxmlformats.org/officeDocument/2006/relationships/image" Target="../media/image1190.png"/><Relationship Id="rId406" Type="http://schemas.openxmlformats.org/officeDocument/2006/relationships/customXml" Target="../ink/ink858.xml"/><Relationship Id="rId392" Type="http://schemas.openxmlformats.org/officeDocument/2006/relationships/customXml" Target="../ink/ink851.xml"/><Relationship Id="rId613" Type="http://schemas.openxmlformats.org/officeDocument/2006/relationships/image" Target="../media/image1403.png"/><Relationship Id="rId697" Type="http://schemas.openxmlformats.org/officeDocument/2006/relationships/customXml" Target="../ink/ink1005.xml"/><Relationship Id="rId820" Type="http://schemas.openxmlformats.org/officeDocument/2006/relationships/customXml" Target="../ink/ink1068.xml"/><Relationship Id="rId252" Type="http://schemas.openxmlformats.org/officeDocument/2006/relationships/customXml" Target="../ink/ink781.xml"/><Relationship Id="rId47" Type="http://schemas.openxmlformats.org/officeDocument/2006/relationships/image" Target="../media/image1122.png"/><Relationship Id="rId112" Type="http://schemas.openxmlformats.org/officeDocument/2006/relationships/image" Target="../media/image1154.png"/><Relationship Id="rId557" Type="http://schemas.openxmlformats.org/officeDocument/2006/relationships/image" Target="../media/image1375.png"/><Relationship Id="rId764" Type="http://schemas.openxmlformats.org/officeDocument/2006/relationships/customXml" Target="../ink/ink1040.xml"/><Relationship Id="rId196" Type="http://schemas.openxmlformats.org/officeDocument/2006/relationships/customXml" Target="../ink/ink753.xml"/><Relationship Id="rId417" Type="http://schemas.openxmlformats.org/officeDocument/2006/relationships/image" Target="../media/image1306.png"/><Relationship Id="rId624" Type="http://schemas.openxmlformats.org/officeDocument/2006/relationships/customXml" Target="../ink/ink968.xml"/><Relationship Id="rId831" Type="http://schemas.openxmlformats.org/officeDocument/2006/relationships/image" Target="../media/image1510.png"/><Relationship Id="rId263" Type="http://schemas.openxmlformats.org/officeDocument/2006/relationships/image" Target="../media/image1229.png"/><Relationship Id="rId470" Type="http://schemas.openxmlformats.org/officeDocument/2006/relationships/image" Target="../media/image1332.png"/><Relationship Id="rId58" Type="http://schemas.openxmlformats.org/officeDocument/2006/relationships/customXml" Target="../ink/ink683.xml"/><Relationship Id="rId123" Type="http://schemas.openxmlformats.org/officeDocument/2006/relationships/customXml" Target="../ink/ink716.xml"/><Relationship Id="rId330" Type="http://schemas.openxmlformats.org/officeDocument/2006/relationships/customXml" Target="../ink/ink820.xml"/><Relationship Id="rId568" Type="http://schemas.openxmlformats.org/officeDocument/2006/relationships/customXml" Target="../ink/ink940.xml"/><Relationship Id="rId775" Type="http://schemas.openxmlformats.org/officeDocument/2006/relationships/image" Target="../media/image1482.png"/><Relationship Id="rId428" Type="http://schemas.openxmlformats.org/officeDocument/2006/relationships/customXml" Target="../ink/ink869.xml"/><Relationship Id="rId635" Type="http://schemas.openxmlformats.org/officeDocument/2006/relationships/image" Target="../media/image1414.png"/><Relationship Id="rId842" Type="http://schemas.openxmlformats.org/officeDocument/2006/relationships/customXml" Target="../ink/ink1079.xml"/><Relationship Id="rId274" Type="http://schemas.openxmlformats.org/officeDocument/2006/relationships/customXml" Target="../ink/ink792.xml"/><Relationship Id="rId481" Type="http://schemas.openxmlformats.org/officeDocument/2006/relationships/customXml" Target="../ink/ink896.xml"/><Relationship Id="rId702" Type="http://schemas.openxmlformats.org/officeDocument/2006/relationships/image" Target="../media/image1447.png"/><Relationship Id="rId69" Type="http://schemas.openxmlformats.org/officeDocument/2006/relationships/image" Target="../media/image1133.png"/><Relationship Id="rId134" Type="http://schemas.openxmlformats.org/officeDocument/2006/relationships/image" Target="../media/image1165.png"/><Relationship Id="rId579" Type="http://schemas.openxmlformats.org/officeDocument/2006/relationships/image" Target="../media/image1386.png"/><Relationship Id="rId786" Type="http://schemas.openxmlformats.org/officeDocument/2006/relationships/customXml" Target="../ink/ink1051.xml"/><Relationship Id="rId341" Type="http://schemas.openxmlformats.org/officeDocument/2006/relationships/image" Target="../media/image1268.png"/><Relationship Id="rId439" Type="http://schemas.openxmlformats.org/officeDocument/2006/relationships/image" Target="../media/image1317.png"/><Relationship Id="rId646" Type="http://schemas.openxmlformats.org/officeDocument/2006/relationships/customXml" Target="../ink/ink979.xml"/><Relationship Id="rId201" Type="http://schemas.openxmlformats.org/officeDocument/2006/relationships/image" Target="../media/image1198.png"/><Relationship Id="rId285" Type="http://schemas.openxmlformats.org/officeDocument/2006/relationships/image" Target="../media/image1240.png"/><Relationship Id="rId506" Type="http://schemas.openxmlformats.org/officeDocument/2006/relationships/customXml" Target="../ink/ink909.xml"/><Relationship Id="rId492" Type="http://schemas.openxmlformats.org/officeDocument/2006/relationships/customXml" Target="../ink/ink902.xml"/><Relationship Id="rId713" Type="http://schemas.openxmlformats.org/officeDocument/2006/relationships/customXml" Target="../ink/ink1013.xml"/><Relationship Id="rId797" Type="http://schemas.openxmlformats.org/officeDocument/2006/relationships/image" Target="../media/image1493.png"/><Relationship Id="rId145" Type="http://schemas.openxmlformats.org/officeDocument/2006/relationships/customXml" Target="../ink/ink727.xml"/><Relationship Id="rId352" Type="http://schemas.openxmlformats.org/officeDocument/2006/relationships/customXml" Target="../ink/ink831.xml"/><Relationship Id="rId212" Type="http://schemas.openxmlformats.org/officeDocument/2006/relationships/customXml" Target="../ink/ink761.xml"/><Relationship Id="rId657" Type="http://schemas.openxmlformats.org/officeDocument/2006/relationships/image" Target="../media/image1425.png"/><Relationship Id="rId296" Type="http://schemas.openxmlformats.org/officeDocument/2006/relationships/customXml" Target="../ink/ink803.xml"/><Relationship Id="rId517" Type="http://schemas.openxmlformats.org/officeDocument/2006/relationships/image" Target="../media/image1355.png"/><Relationship Id="rId724" Type="http://schemas.openxmlformats.org/officeDocument/2006/relationships/image" Target="../media/image1458.png"/><Relationship Id="rId60" Type="http://schemas.openxmlformats.org/officeDocument/2006/relationships/customXml" Target="../ink/ink684.xml"/><Relationship Id="rId156" Type="http://schemas.openxmlformats.org/officeDocument/2006/relationships/image" Target="../media/image1176.png"/><Relationship Id="rId363" Type="http://schemas.openxmlformats.org/officeDocument/2006/relationships/image" Target="../media/image1279.png"/><Relationship Id="rId570" Type="http://schemas.openxmlformats.org/officeDocument/2006/relationships/customXml" Target="../ink/ink941.xml"/><Relationship Id="rId223" Type="http://schemas.openxmlformats.org/officeDocument/2006/relationships/image" Target="../media/image1209.png"/><Relationship Id="rId430" Type="http://schemas.openxmlformats.org/officeDocument/2006/relationships/customXml" Target="../ink/ink870.xml"/><Relationship Id="rId668" Type="http://schemas.openxmlformats.org/officeDocument/2006/relationships/customXml" Target="../ink/ink990.xml"/><Relationship Id="rId18" Type="http://schemas.openxmlformats.org/officeDocument/2006/relationships/customXml" Target="../ink/ink663.xml"/><Relationship Id="rId528" Type="http://schemas.openxmlformats.org/officeDocument/2006/relationships/customXml" Target="../ink/ink920.xml"/><Relationship Id="rId735" Type="http://schemas.openxmlformats.org/officeDocument/2006/relationships/customXml" Target="../ink/ink1025.xml"/><Relationship Id="rId167" Type="http://schemas.openxmlformats.org/officeDocument/2006/relationships/customXml" Target="../ink/ink738.xml"/><Relationship Id="rId374" Type="http://schemas.openxmlformats.org/officeDocument/2006/relationships/customXml" Target="../ink/ink842.xml"/><Relationship Id="rId581" Type="http://schemas.openxmlformats.org/officeDocument/2006/relationships/image" Target="../media/image1387.png"/><Relationship Id="rId71" Type="http://schemas.openxmlformats.org/officeDocument/2006/relationships/image" Target="../media/image1134.png"/><Relationship Id="rId234" Type="http://schemas.openxmlformats.org/officeDocument/2006/relationships/customXml" Target="../ink/ink772.xml"/><Relationship Id="rId679" Type="http://schemas.openxmlformats.org/officeDocument/2006/relationships/image" Target="../media/image1436.png"/><Relationship Id="rId802" Type="http://schemas.openxmlformats.org/officeDocument/2006/relationships/customXml" Target="../ink/ink1059.xml"/><Relationship Id="rId2" Type="http://schemas.openxmlformats.org/officeDocument/2006/relationships/customXml" Target="../ink/ink655.xml"/><Relationship Id="rId29" Type="http://schemas.openxmlformats.org/officeDocument/2006/relationships/image" Target="../media/image1113.png"/><Relationship Id="rId441" Type="http://schemas.openxmlformats.org/officeDocument/2006/relationships/image" Target="../media/image1318.png"/><Relationship Id="rId539" Type="http://schemas.openxmlformats.org/officeDocument/2006/relationships/image" Target="../media/image1366.png"/><Relationship Id="rId746" Type="http://schemas.openxmlformats.org/officeDocument/2006/relationships/image" Target="../media/image1468.png"/><Relationship Id="rId178" Type="http://schemas.openxmlformats.org/officeDocument/2006/relationships/customXml" Target="../ink/ink744.xml"/><Relationship Id="rId301" Type="http://schemas.openxmlformats.org/officeDocument/2006/relationships/image" Target="../media/image1248.png"/><Relationship Id="rId82" Type="http://schemas.openxmlformats.org/officeDocument/2006/relationships/customXml" Target="../ink/ink695.xml"/><Relationship Id="rId385" Type="http://schemas.openxmlformats.org/officeDocument/2006/relationships/image" Target="../media/image1290.png"/><Relationship Id="rId592" Type="http://schemas.openxmlformats.org/officeDocument/2006/relationships/customXml" Target="../ink/ink952.xml"/><Relationship Id="rId606" Type="http://schemas.openxmlformats.org/officeDocument/2006/relationships/customXml" Target="../ink/ink959.xml"/><Relationship Id="rId813" Type="http://schemas.openxmlformats.org/officeDocument/2006/relationships/image" Target="../media/image1501.png"/><Relationship Id="rId245" Type="http://schemas.openxmlformats.org/officeDocument/2006/relationships/image" Target="../media/image1220.png"/><Relationship Id="rId452" Type="http://schemas.openxmlformats.org/officeDocument/2006/relationships/image" Target="../media/image1323.png"/><Relationship Id="rId105" Type="http://schemas.openxmlformats.org/officeDocument/2006/relationships/customXml" Target="../ink/ink707.xml"/><Relationship Id="rId312" Type="http://schemas.openxmlformats.org/officeDocument/2006/relationships/customXml" Target="../ink/ink811.xml"/><Relationship Id="rId757" Type="http://schemas.openxmlformats.org/officeDocument/2006/relationships/customXml" Target="../ink/ink1036.xml"/><Relationship Id="rId93" Type="http://schemas.openxmlformats.org/officeDocument/2006/relationships/image" Target="../media/image1145.png"/><Relationship Id="rId189" Type="http://schemas.openxmlformats.org/officeDocument/2006/relationships/image" Target="../media/image1192.png"/><Relationship Id="rId396" Type="http://schemas.openxmlformats.org/officeDocument/2006/relationships/customXml" Target="../ink/ink853.xml"/><Relationship Id="rId617" Type="http://schemas.openxmlformats.org/officeDocument/2006/relationships/image" Target="../media/image1405.png"/><Relationship Id="rId824" Type="http://schemas.openxmlformats.org/officeDocument/2006/relationships/customXml" Target="../ink/ink1070.xml"/><Relationship Id="rId256" Type="http://schemas.openxmlformats.org/officeDocument/2006/relationships/customXml" Target="../ink/ink783.xml"/><Relationship Id="rId463" Type="http://schemas.openxmlformats.org/officeDocument/2006/relationships/customXml" Target="../ink/ink887.xml"/><Relationship Id="rId670" Type="http://schemas.openxmlformats.org/officeDocument/2006/relationships/customXml" Target="../ink/ink991.xml"/><Relationship Id="rId116" Type="http://schemas.openxmlformats.org/officeDocument/2006/relationships/image" Target="../media/image1156.png"/><Relationship Id="rId323" Type="http://schemas.openxmlformats.org/officeDocument/2006/relationships/image" Target="../media/image1259.png"/><Relationship Id="rId530" Type="http://schemas.openxmlformats.org/officeDocument/2006/relationships/customXml" Target="../ink/ink921.xml"/><Relationship Id="rId768" Type="http://schemas.openxmlformats.org/officeDocument/2006/relationships/customXml" Target="../ink/ink1042.xml"/><Relationship Id="rId20" Type="http://schemas.openxmlformats.org/officeDocument/2006/relationships/customXml" Target="../ink/ink664.xml"/><Relationship Id="rId628" Type="http://schemas.openxmlformats.org/officeDocument/2006/relationships/customXml" Target="../ink/ink970.xml"/><Relationship Id="rId835" Type="http://schemas.openxmlformats.org/officeDocument/2006/relationships/image" Target="../media/image1512.png"/><Relationship Id="rId267" Type="http://schemas.openxmlformats.org/officeDocument/2006/relationships/image" Target="../media/image1231.png"/><Relationship Id="rId474" Type="http://schemas.openxmlformats.org/officeDocument/2006/relationships/image" Target="../media/image1334.png"/><Relationship Id="rId127" Type="http://schemas.openxmlformats.org/officeDocument/2006/relationships/customXml" Target="../ink/ink718.xml"/><Relationship Id="rId681" Type="http://schemas.openxmlformats.org/officeDocument/2006/relationships/image" Target="../media/image1437.png"/><Relationship Id="rId779" Type="http://schemas.openxmlformats.org/officeDocument/2006/relationships/image" Target="../media/image1484.png"/><Relationship Id="rId31" Type="http://schemas.openxmlformats.org/officeDocument/2006/relationships/image" Target="../media/image1114.png"/><Relationship Id="rId334" Type="http://schemas.openxmlformats.org/officeDocument/2006/relationships/customXml" Target="../ink/ink822.xml"/><Relationship Id="rId541" Type="http://schemas.openxmlformats.org/officeDocument/2006/relationships/image" Target="../media/image1367.png"/><Relationship Id="rId639" Type="http://schemas.openxmlformats.org/officeDocument/2006/relationships/image" Target="../media/image1416.png"/><Relationship Id="rId180" Type="http://schemas.openxmlformats.org/officeDocument/2006/relationships/customXml" Target="../ink/ink745.xml"/><Relationship Id="rId278" Type="http://schemas.openxmlformats.org/officeDocument/2006/relationships/customXml" Target="../ink/ink794.xml"/><Relationship Id="rId401" Type="http://schemas.openxmlformats.org/officeDocument/2006/relationships/image" Target="../media/image1298.png"/><Relationship Id="rId846" Type="http://schemas.openxmlformats.org/officeDocument/2006/relationships/customXml" Target="../ink/ink1081.xml"/><Relationship Id="rId485" Type="http://schemas.openxmlformats.org/officeDocument/2006/relationships/customXml" Target="../ink/ink898.xml"/><Relationship Id="rId692" Type="http://schemas.openxmlformats.org/officeDocument/2006/relationships/customXml" Target="../ink/ink1002.xml"/><Relationship Id="rId706" Type="http://schemas.openxmlformats.org/officeDocument/2006/relationships/image" Target="../media/image1449.png"/><Relationship Id="rId42" Type="http://schemas.openxmlformats.org/officeDocument/2006/relationships/customXml" Target="../ink/ink675.xml"/><Relationship Id="rId138" Type="http://schemas.openxmlformats.org/officeDocument/2006/relationships/image" Target="../media/image1167.png"/><Relationship Id="rId345" Type="http://schemas.openxmlformats.org/officeDocument/2006/relationships/image" Target="../media/image1270.png"/><Relationship Id="rId552" Type="http://schemas.openxmlformats.org/officeDocument/2006/relationships/customXml" Target="../ink/ink932.xml"/><Relationship Id="rId191" Type="http://schemas.openxmlformats.org/officeDocument/2006/relationships/image" Target="../media/image1193.png"/><Relationship Id="rId205" Type="http://schemas.openxmlformats.org/officeDocument/2006/relationships/image" Target="../media/image1200.png"/><Relationship Id="rId412" Type="http://schemas.openxmlformats.org/officeDocument/2006/relationships/customXml" Target="../ink/ink861.xml"/><Relationship Id="rId289" Type="http://schemas.openxmlformats.org/officeDocument/2006/relationships/image" Target="../media/image1242.png"/><Relationship Id="rId496" Type="http://schemas.openxmlformats.org/officeDocument/2006/relationships/customXml" Target="../ink/ink904.xml"/><Relationship Id="rId717" Type="http://schemas.openxmlformats.org/officeDocument/2006/relationships/customXml" Target="../ink/ink1015.xml"/><Relationship Id="rId53" Type="http://schemas.openxmlformats.org/officeDocument/2006/relationships/image" Target="../media/image1125.png"/><Relationship Id="rId149" Type="http://schemas.openxmlformats.org/officeDocument/2006/relationships/customXml" Target="../ink/ink729.xml"/><Relationship Id="rId356" Type="http://schemas.openxmlformats.org/officeDocument/2006/relationships/customXml" Target="../ink/ink833.xml"/><Relationship Id="rId563" Type="http://schemas.openxmlformats.org/officeDocument/2006/relationships/image" Target="../media/image1378.png"/><Relationship Id="rId770" Type="http://schemas.openxmlformats.org/officeDocument/2006/relationships/customXml" Target="../ink/ink1043.xml"/><Relationship Id="rId216" Type="http://schemas.openxmlformats.org/officeDocument/2006/relationships/customXml" Target="../ink/ink763.xml"/><Relationship Id="rId423" Type="http://schemas.openxmlformats.org/officeDocument/2006/relationships/image" Target="../media/image1309.png"/><Relationship Id="rId630" Type="http://schemas.openxmlformats.org/officeDocument/2006/relationships/customXml" Target="../ink/ink971.xml"/><Relationship Id="rId728" Type="http://schemas.openxmlformats.org/officeDocument/2006/relationships/image" Target="../media/image1459.png"/><Relationship Id="rId64" Type="http://schemas.openxmlformats.org/officeDocument/2006/relationships/customXml" Target="../ink/ink686.xml"/><Relationship Id="rId367" Type="http://schemas.openxmlformats.org/officeDocument/2006/relationships/image" Target="../media/image1281.png"/><Relationship Id="rId574" Type="http://schemas.openxmlformats.org/officeDocument/2006/relationships/customXml" Target="../ink/ink943.xml"/><Relationship Id="rId227" Type="http://schemas.openxmlformats.org/officeDocument/2006/relationships/image" Target="../media/image1211.png"/><Relationship Id="rId781" Type="http://schemas.openxmlformats.org/officeDocument/2006/relationships/image" Target="../media/image1485.png"/><Relationship Id="rId434" Type="http://schemas.openxmlformats.org/officeDocument/2006/relationships/customXml" Target="../ink/ink872.xml"/><Relationship Id="rId641" Type="http://schemas.openxmlformats.org/officeDocument/2006/relationships/image" Target="../media/image1417.png"/><Relationship Id="rId739" Type="http://schemas.openxmlformats.org/officeDocument/2006/relationships/customXml" Target="../ink/ink1027.xml"/><Relationship Id="rId280" Type="http://schemas.openxmlformats.org/officeDocument/2006/relationships/customXml" Target="../ink/ink795.xml"/><Relationship Id="rId501" Type="http://schemas.openxmlformats.org/officeDocument/2006/relationships/image" Target="../media/image1347.png"/><Relationship Id="rId75" Type="http://schemas.openxmlformats.org/officeDocument/2006/relationships/image" Target="../media/image1136.png"/><Relationship Id="rId140" Type="http://schemas.openxmlformats.org/officeDocument/2006/relationships/image" Target="../media/image1168.png"/><Relationship Id="rId378" Type="http://schemas.openxmlformats.org/officeDocument/2006/relationships/customXml" Target="../ink/ink844.xml"/><Relationship Id="rId585" Type="http://schemas.openxmlformats.org/officeDocument/2006/relationships/image" Target="../media/image1389.png"/><Relationship Id="rId792" Type="http://schemas.openxmlformats.org/officeDocument/2006/relationships/customXml" Target="../ink/ink1054.xml"/><Relationship Id="rId806" Type="http://schemas.openxmlformats.org/officeDocument/2006/relationships/customXml" Target="../ink/ink1061.xml"/><Relationship Id="rId6" Type="http://schemas.openxmlformats.org/officeDocument/2006/relationships/customXml" Target="../ink/ink657.xml"/><Relationship Id="rId238" Type="http://schemas.openxmlformats.org/officeDocument/2006/relationships/customXml" Target="../ink/ink774.xml"/><Relationship Id="rId445" Type="http://schemas.openxmlformats.org/officeDocument/2006/relationships/customXml" Target="../ink/ink878.xml"/><Relationship Id="rId652" Type="http://schemas.openxmlformats.org/officeDocument/2006/relationships/customXml" Target="../ink/ink982.xml"/><Relationship Id="rId291" Type="http://schemas.openxmlformats.org/officeDocument/2006/relationships/image" Target="../media/image1243.png"/><Relationship Id="rId305" Type="http://schemas.openxmlformats.org/officeDocument/2006/relationships/image" Target="../media/image1250.png"/><Relationship Id="rId512" Type="http://schemas.openxmlformats.org/officeDocument/2006/relationships/customXml" Target="../ink/ink912.xml"/><Relationship Id="rId86" Type="http://schemas.openxmlformats.org/officeDocument/2006/relationships/customXml" Target="../ink/ink697.xml"/><Relationship Id="rId151" Type="http://schemas.openxmlformats.org/officeDocument/2006/relationships/customXml" Target="../ink/ink730.xml"/><Relationship Id="rId389" Type="http://schemas.openxmlformats.org/officeDocument/2006/relationships/image" Target="../media/image1292.png"/><Relationship Id="rId596" Type="http://schemas.openxmlformats.org/officeDocument/2006/relationships/customXml" Target="../ink/ink954.xml"/><Relationship Id="rId817" Type="http://schemas.openxmlformats.org/officeDocument/2006/relationships/image" Target="../media/image1503.png"/><Relationship Id="rId249" Type="http://schemas.openxmlformats.org/officeDocument/2006/relationships/image" Target="../media/image1222.png"/><Relationship Id="rId456" Type="http://schemas.openxmlformats.org/officeDocument/2006/relationships/image" Target="../media/image1325.png"/><Relationship Id="rId663" Type="http://schemas.openxmlformats.org/officeDocument/2006/relationships/image" Target="../media/image1428.png"/><Relationship Id="rId13" Type="http://schemas.openxmlformats.org/officeDocument/2006/relationships/image" Target="../media/image1105.png"/><Relationship Id="rId109" Type="http://schemas.openxmlformats.org/officeDocument/2006/relationships/customXml" Target="../ink/ink709.xml"/><Relationship Id="rId316" Type="http://schemas.openxmlformats.org/officeDocument/2006/relationships/customXml" Target="../ink/ink813.xml"/><Relationship Id="rId523" Type="http://schemas.openxmlformats.org/officeDocument/2006/relationships/image" Target="../media/image1358.png"/><Relationship Id="rId97" Type="http://schemas.openxmlformats.org/officeDocument/2006/relationships/image" Target="../media/image1147.png"/><Relationship Id="rId730" Type="http://schemas.openxmlformats.org/officeDocument/2006/relationships/image" Target="../media/image1460.png"/><Relationship Id="rId828" Type="http://schemas.openxmlformats.org/officeDocument/2006/relationships/customXml" Target="../ink/ink1072.xml"/><Relationship Id="rId162" Type="http://schemas.openxmlformats.org/officeDocument/2006/relationships/image" Target="../media/image1179.png"/><Relationship Id="rId467" Type="http://schemas.openxmlformats.org/officeDocument/2006/relationships/customXml" Target="../ink/ink889.xml"/><Relationship Id="rId674" Type="http://schemas.openxmlformats.org/officeDocument/2006/relationships/customXml" Target="../ink/ink993.xml"/><Relationship Id="rId24" Type="http://schemas.openxmlformats.org/officeDocument/2006/relationships/customXml" Target="../ink/ink666.xml"/><Relationship Id="rId327" Type="http://schemas.openxmlformats.org/officeDocument/2006/relationships/image" Target="../media/image1261.png"/><Relationship Id="rId534" Type="http://schemas.openxmlformats.org/officeDocument/2006/relationships/customXml" Target="../ink/ink923.xml"/><Relationship Id="rId741" Type="http://schemas.openxmlformats.org/officeDocument/2006/relationships/customXml" Target="../ink/ink1028.xml"/><Relationship Id="rId839" Type="http://schemas.openxmlformats.org/officeDocument/2006/relationships/image" Target="../media/image1514.png"/><Relationship Id="rId173" Type="http://schemas.openxmlformats.org/officeDocument/2006/relationships/image" Target="../media/image1184.png"/><Relationship Id="rId229" Type="http://schemas.openxmlformats.org/officeDocument/2006/relationships/image" Target="../media/image1212.png"/><Relationship Id="rId380" Type="http://schemas.openxmlformats.org/officeDocument/2006/relationships/customXml" Target="../ink/ink845.xml"/><Relationship Id="rId436" Type="http://schemas.openxmlformats.org/officeDocument/2006/relationships/customXml" Target="../ink/ink873.xml"/><Relationship Id="rId601" Type="http://schemas.openxmlformats.org/officeDocument/2006/relationships/image" Target="../media/image1397.png"/><Relationship Id="rId643" Type="http://schemas.openxmlformats.org/officeDocument/2006/relationships/image" Target="../media/image1418.png"/><Relationship Id="rId240" Type="http://schemas.openxmlformats.org/officeDocument/2006/relationships/customXml" Target="../ink/ink775.xml"/><Relationship Id="rId478" Type="http://schemas.openxmlformats.org/officeDocument/2006/relationships/image" Target="../media/image1336.png"/><Relationship Id="rId685" Type="http://schemas.openxmlformats.org/officeDocument/2006/relationships/image" Target="../media/image1439.png"/><Relationship Id="rId35" Type="http://schemas.openxmlformats.org/officeDocument/2006/relationships/image" Target="../media/image1116.png"/><Relationship Id="rId77" Type="http://schemas.openxmlformats.org/officeDocument/2006/relationships/image" Target="../media/image1137.png"/><Relationship Id="rId100" Type="http://schemas.openxmlformats.org/officeDocument/2006/relationships/customXml" Target="../ink/ink704.xml"/><Relationship Id="rId282" Type="http://schemas.openxmlformats.org/officeDocument/2006/relationships/customXml" Target="../ink/ink796.xml"/><Relationship Id="rId338" Type="http://schemas.openxmlformats.org/officeDocument/2006/relationships/customXml" Target="../ink/ink824.xml"/><Relationship Id="rId503" Type="http://schemas.openxmlformats.org/officeDocument/2006/relationships/image" Target="../media/image1348.png"/><Relationship Id="rId545" Type="http://schemas.openxmlformats.org/officeDocument/2006/relationships/image" Target="../media/image1369.png"/><Relationship Id="rId587" Type="http://schemas.openxmlformats.org/officeDocument/2006/relationships/image" Target="../media/image1390.png"/><Relationship Id="rId710" Type="http://schemas.openxmlformats.org/officeDocument/2006/relationships/image" Target="../media/image1451.png"/><Relationship Id="rId752" Type="http://schemas.openxmlformats.org/officeDocument/2006/relationships/image" Target="../media/image1471.png"/><Relationship Id="rId808" Type="http://schemas.openxmlformats.org/officeDocument/2006/relationships/customXml" Target="../ink/ink1062.xml"/><Relationship Id="rId8" Type="http://schemas.openxmlformats.org/officeDocument/2006/relationships/customXml" Target="../ink/ink658.xml"/><Relationship Id="rId142" Type="http://schemas.openxmlformats.org/officeDocument/2006/relationships/image" Target="../media/image1169.png"/><Relationship Id="rId184" Type="http://schemas.openxmlformats.org/officeDocument/2006/relationships/customXml" Target="../ink/ink747.xml"/><Relationship Id="rId391" Type="http://schemas.openxmlformats.org/officeDocument/2006/relationships/image" Target="../media/image1293.png"/><Relationship Id="rId405" Type="http://schemas.openxmlformats.org/officeDocument/2006/relationships/image" Target="../media/image1300.png"/><Relationship Id="rId447" Type="http://schemas.openxmlformats.org/officeDocument/2006/relationships/customXml" Target="../ink/ink879.xml"/><Relationship Id="rId612" Type="http://schemas.openxmlformats.org/officeDocument/2006/relationships/customXml" Target="../ink/ink962.xml"/><Relationship Id="rId794" Type="http://schemas.openxmlformats.org/officeDocument/2006/relationships/customXml" Target="../ink/ink1055.xml"/><Relationship Id="rId251" Type="http://schemas.openxmlformats.org/officeDocument/2006/relationships/image" Target="../media/image1223.png"/><Relationship Id="rId489" Type="http://schemas.openxmlformats.org/officeDocument/2006/relationships/image" Target="../media/image1341.png"/><Relationship Id="rId654" Type="http://schemas.openxmlformats.org/officeDocument/2006/relationships/customXml" Target="../ink/ink983.xml"/><Relationship Id="rId696" Type="http://schemas.openxmlformats.org/officeDocument/2006/relationships/image" Target="../media/image1444.png"/><Relationship Id="rId46" Type="http://schemas.openxmlformats.org/officeDocument/2006/relationships/customXml" Target="../ink/ink677.xml"/><Relationship Id="rId293" Type="http://schemas.openxmlformats.org/officeDocument/2006/relationships/image" Target="../media/image1244.png"/><Relationship Id="rId307" Type="http://schemas.openxmlformats.org/officeDocument/2006/relationships/image" Target="../media/image1251.png"/><Relationship Id="rId349" Type="http://schemas.openxmlformats.org/officeDocument/2006/relationships/image" Target="../media/image1272.png"/><Relationship Id="rId514" Type="http://schemas.openxmlformats.org/officeDocument/2006/relationships/customXml" Target="../ink/ink913.xml"/><Relationship Id="rId556" Type="http://schemas.openxmlformats.org/officeDocument/2006/relationships/customXml" Target="../ink/ink934.xml"/><Relationship Id="rId721" Type="http://schemas.openxmlformats.org/officeDocument/2006/relationships/customXml" Target="../ink/ink1017.xml"/><Relationship Id="rId763" Type="http://schemas.openxmlformats.org/officeDocument/2006/relationships/image" Target="../media/image1476.png"/><Relationship Id="rId88" Type="http://schemas.openxmlformats.org/officeDocument/2006/relationships/customXml" Target="../ink/ink698.xml"/><Relationship Id="rId111" Type="http://schemas.openxmlformats.org/officeDocument/2006/relationships/customXml" Target="../ink/ink710.xml"/><Relationship Id="rId153" Type="http://schemas.openxmlformats.org/officeDocument/2006/relationships/customXml" Target="../ink/ink731.xml"/><Relationship Id="rId195" Type="http://schemas.openxmlformats.org/officeDocument/2006/relationships/image" Target="../media/image1195.png"/><Relationship Id="rId209" Type="http://schemas.openxmlformats.org/officeDocument/2006/relationships/image" Target="../media/image1202.png"/><Relationship Id="rId360" Type="http://schemas.openxmlformats.org/officeDocument/2006/relationships/customXml" Target="../ink/ink835.xml"/><Relationship Id="rId416" Type="http://schemas.openxmlformats.org/officeDocument/2006/relationships/customXml" Target="../ink/ink863.xml"/><Relationship Id="rId598" Type="http://schemas.openxmlformats.org/officeDocument/2006/relationships/customXml" Target="../ink/ink955.xml"/><Relationship Id="rId819" Type="http://schemas.openxmlformats.org/officeDocument/2006/relationships/image" Target="../media/image1504.png"/><Relationship Id="rId220" Type="http://schemas.openxmlformats.org/officeDocument/2006/relationships/customXml" Target="../ink/ink765.xml"/><Relationship Id="rId458" Type="http://schemas.openxmlformats.org/officeDocument/2006/relationships/image" Target="../media/image1326.png"/><Relationship Id="rId623" Type="http://schemas.openxmlformats.org/officeDocument/2006/relationships/image" Target="../media/image1408.png"/><Relationship Id="rId665" Type="http://schemas.openxmlformats.org/officeDocument/2006/relationships/image" Target="../media/image1429.png"/><Relationship Id="rId830" Type="http://schemas.openxmlformats.org/officeDocument/2006/relationships/customXml" Target="../ink/ink1073.xml"/><Relationship Id="rId15" Type="http://schemas.openxmlformats.org/officeDocument/2006/relationships/image" Target="../media/image1106.png"/><Relationship Id="rId57" Type="http://schemas.openxmlformats.org/officeDocument/2006/relationships/image" Target="../media/image1127.png"/><Relationship Id="rId262" Type="http://schemas.openxmlformats.org/officeDocument/2006/relationships/customXml" Target="../ink/ink786.xml"/><Relationship Id="rId318" Type="http://schemas.openxmlformats.org/officeDocument/2006/relationships/customXml" Target="../ink/ink814.xml"/><Relationship Id="rId525" Type="http://schemas.openxmlformats.org/officeDocument/2006/relationships/image" Target="../media/image1359.png"/><Relationship Id="rId567" Type="http://schemas.openxmlformats.org/officeDocument/2006/relationships/image" Target="../media/image1380.png"/><Relationship Id="rId732" Type="http://schemas.openxmlformats.org/officeDocument/2006/relationships/image" Target="../media/image1461.png"/><Relationship Id="rId99" Type="http://schemas.openxmlformats.org/officeDocument/2006/relationships/image" Target="../media/image1148.png"/><Relationship Id="rId122" Type="http://schemas.openxmlformats.org/officeDocument/2006/relationships/image" Target="../media/image1159.png"/><Relationship Id="rId164" Type="http://schemas.openxmlformats.org/officeDocument/2006/relationships/image" Target="../media/image1180.png"/><Relationship Id="rId371" Type="http://schemas.openxmlformats.org/officeDocument/2006/relationships/image" Target="../media/image1283.png"/><Relationship Id="rId774" Type="http://schemas.openxmlformats.org/officeDocument/2006/relationships/customXml" Target="../ink/ink1045.xml"/><Relationship Id="rId427" Type="http://schemas.openxmlformats.org/officeDocument/2006/relationships/image" Target="../media/image1311.png"/><Relationship Id="rId469" Type="http://schemas.openxmlformats.org/officeDocument/2006/relationships/customXml" Target="../ink/ink890.xml"/><Relationship Id="rId634" Type="http://schemas.openxmlformats.org/officeDocument/2006/relationships/customXml" Target="../ink/ink973.xml"/><Relationship Id="rId676" Type="http://schemas.openxmlformats.org/officeDocument/2006/relationships/customXml" Target="../ink/ink994.xml"/><Relationship Id="rId841" Type="http://schemas.openxmlformats.org/officeDocument/2006/relationships/image" Target="../media/image1515.png"/><Relationship Id="rId26" Type="http://schemas.openxmlformats.org/officeDocument/2006/relationships/customXml" Target="../ink/ink667.xml"/><Relationship Id="rId231" Type="http://schemas.openxmlformats.org/officeDocument/2006/relationships/image" Target="../media/image1213.png"/><Relationship Id="rId273" Type="http://schemas.openxmlformats.org/officeDocument/2006/relationships/image" Target="../media/image1234.png"/><Relationship Id="rId329" Type="http://schemas.openxmlformats.org/officeDocument/2006/relationships/image" Target="../media/image1262.png"/><Relationship Id="rId480" Type="http://schemas.openxmlformats.org/officeDocument/2006/relationships/image" Target="../media/image1337.png"/><Relationship Id="rId536" Type="http://schemas.openxmlformats.org/officeDocument/2006/relationships/customXml" Target="../ink/ink924.xml"/><Relationship Id="rId701" Type="http://schemas.openxmlformats.org/officeDocument/2006/relationships/customXml" Target="../ink/ink1007.xml"/><Relationship Id="rId68" Type="http://schemas.openxmlformats.org/officeDocument/2006/relationships/customXml" Target="../ink/ink688.xml"/><Relationship Id="rId133" Type="http://schemas.openxmlformats.org/officeDocument/2006/relationships/customXml" Target="../ink/ink721.xml"/><Relationship Id="rId175" Type="http://schemas.openxmlformats.org/officeDocument/2006/relationships/image" Target="../media/image1185.png"/><Relationship Id="rId340" Type="http://schemas.openxmlformats.org/officeDocument/2006/relationships/customXml" Target="../ink/ink825.xml"/><Relationship Id="rId578" Type="http://schemas.openxmlformats.org/officeDocument/2006/relationships/customXml" Target="../ink/ink945.xml"/><Relationship Id="rId743" Type="http://schemas.openxmlformats.org/officeDocument/2006/relationships/customXml" Target="../ink/ink1029.xml"/><Relationship Id="rId785" Type="http://schemas.openxmlformats.org/officeDocument/2006/relationships/image" Target="../media/image1487.png"/><Relationship Id="rId200" Type="http://schemas.openxmlformats.org/officeDocument/2006/relationships/customXml" Target="../ink/ink755.xml"/><Relationship Id="rId382" Type="http://schemas.openxmlformats.org/officeDocument/2006/relationships/customXml" Target="../ink/ink846.xml"/><Relationship Id="rId438" Type="http://schemas.openxmlformats.org/officeDocument/2006/relationships/customXml" Target="../ink/ink874.xml"/><Relationship Id="rId603" Type="http://schemas.openxmlformats.org/officeDocument/2006/relationships/image" Target="../media/image1398.png"/><Relationship Id="rId645" Type="http://schemas.openxmlformats.org/officeDocument/2006/relationships/image" Target="../media/image1419.png"/><Relationship Id="rId687" Type="http://schemas.openxmlformats.org/officeDocument/2006/relationships/image" Target="../media/image1440.png"/><Relationship Id="rId810" Type="http://schemas.openxmlformats.org/officeDocument/2006/relationships/customXml" Target="../ink/ink1063.xml"/><Relationship Id="rId242" Type="http://schemas.openxmlformats.org/officeDocument/2006/relationships/customXml" Target="../ink/ink776.xml"/><Relationship Id="rId284" Type="http://schemas.openxmlformats.org/officeDocument/2006/relationships/customXml" Target="../ink/ink797.xml"/><Relationship Id="rId491" Type="http://schemas.openxmlformats.org/officeDocument/2006/relationships/image" Target="../media/image1342.png"/><Relationship Id="rId505" Type="http://schemas.openxmlformats.org/officeDocument/2006/relationships/image" Target="../media/image1349.png"/><Relationship Id="rId712" Type="http://schemas.openxmlformats.org/officeDocument/2006/relationships/image" Target="../media/image1452.png"/><Relationship Id="rId37" Type="http://schemas.openxmlformats.org/officeDocument/2006/relationships/image" Target="../media/image1117.png"/><Relationship Id="rId79" Type="http://schemas.openxmlformats.org/officeDocument/2006/relationships/image" Target="../media/image1138.png"/><Relationship Id="rId102" Type="http://schemas.openxmlformats.org/officeDocument/2006/relationships/customXml" Target="../ink/ink705.xml"/><Relationship Id="rId144" Type="http://schemas.openxmlformats.org/officeDocument/2006/relationships/image" Target="../media/image1170.png"/><Relationship Id="rId547" Type="http://schemas.openxmlformats.org/officeDocument/2006/relationships/image" Target="../media/image1370.png"/><Relationship Id="rId589" Type="http://schemas.openxmlformats.org/officeDocument/2006/relationships/image" Target="../media/image1391.png"/><Relationship Id="rId754" Type="http://schemas.openxmlformats.org/officeDocument/2006/relationships/image" Target="../media/image1472.png"/><Relationship Id="rId796" Type="http://schemas.openxmlformats.org/officeDocument/2006/relationships/customXml" Target="../ink/ink1056.xml"/><Relationship Id="rId90" Type="http://schemas.openxmlformats.org/officeDocument/2006/relationships/customXml" Target="../ink/ink699.xml"/><Relationship Id="rId186" Type="http://schemas.openxmlformats.org/officeDocument/2006/relationships/customXml" Target="../ink/ink748.xml"/><Relationship Id="rId351" Type="http://schemas.openxmlformats.org/officeDocument/2006/relationships/image" Target="../media/image1273.png"/><Relationship Id="rId393" Type="http://schemas.openxmlformats.org/officeDocument/2006/relationships/image" Target="../media/image1294.png"/><Relationship Id="rId407" Type="http://schemas.openxmlformats.org/officeDocument/2006/relationships/image" Target="../media/image1301.png"/><Relationship Id="rId449" Type="http://schemas.openxmlformats.org/officeDocument/2006/relationships/customXml" Target="../ink/ink880.xml"/><Relationship Id="rId614" Type="http://schemas.openxmlformats.org/officeDocument/2006/relationships/customXml" Target="../ink/ink963.xml"/><Relationship Id="rId656" Type="http://schemas.openxmlformats.org/officeDocument/2006/relationships/customXml" Target="../ink/ink984.xml"/><Relationship Id="rId821" Type="http://schemas.openxmlformats.org/officeDocument/2006/relationships/image" Target="../media/image1505.png"/><Relationship Id="rId211" Type="http://schemas.openxmlformats.org/officeDocument/2006/relationships/image" Target="../media/image1203.png"/><Relationship Id="rId253" Type="http://schemas.openxmlformats.org/officeDocument/2006/relationships/image" Target="../media/image1224.png"/><Relationship Id="rId295" Type="http://schemas.openxmlformats.org/officeDocument/2006/relationships/image" Target="../media/image1245.png"/><Relationship Id="rId309" Type="http://schemas.openxmlformats.org/officeDocument/2006/relationships/image" Target="../media/image1252.png"/><Relationship Id="rId460" Type="http://schemas.openxmlformats.org/officeDocument/2006/relationships/image" Target="../media/image1327.png"/><Relationship Id="rId516" Type="http://schemas.openxmlformats.org/officeDocument/2006/relationships/customXml" Target="../ink/ink914.xml"/><Relationship Id="rId698" Type="http://schemas.openxmlformats.org/officeDocument/2006/relationships/image" Target="../media/image1445.png"/><Relationship Id="rId48" Type="http://schemas.openxmlformats.org/officeDocument/2006/relationships/customXml" Target="../ink/ink678.xml"/><Relationship Id="rId113" Type="http://schemas.openxmlformats.org/officeDocument/2006/relationships/customXml" Target="../ink/ink711.xml"/><Relationship Id="rId320" Type="http://schemas.openxmlformats.org/officeDocument/2006/relationships/customXml" Target="../ink/ink815.xml"/><Relationship Id="rId558" Type="http://schemas.openxmlformats.org/officeDocument/2006/relationships/customXml" Target="../ink/ink935.xml"/><Relationship Id="rId723" Type="http://schemas.openxmlformats.org/officeDocument/2006/relationships/customXml" Target="../ink/ink1018.xml"/><Relationship Id="rId765" Type="http://schemas.openxmlformats.org/officeDocument/2006/relationships/image" Target="../media/image1477.png"/><Relationship Id="rId155" Type="http://schemas.openxmlformats.org/officeDocument/2006/relationships/customXml" Target="../ink/ink732.xml"/><Relationship Id="rId197" Type="http://schemas.openxmlformats.org/officeDocument/2006/relationships/image" Target="../media/image1196.png"/><Relationship Id="rId362" Type="http://schemas.openxmlformats.org/officeDocument/2006/relationships/customXml" Target="../ink/ink836.xml"/><Relationship Id="rId418" Type="http://schemas.openxmlformats.org/officeDocument/2006/relationships/customXml" Target="../ink/ink864.xml"/><Relationship Id="rId625" Type="http://schemas.openxmlformats.org/officeDocument/2006/relationships/image" Target="../media/image1409.png"/><Relationship Id="rId832" Type="http://schemas.openxmlformats.org/officeDocument/2006/relationships/customXml" Target="../ink/ink1074.xml"/><Relationship Id="rId222" Type="http://schemas.openxmlformats.org/officeDocument/2006/relationships/customXml" Target="../ink/ink766.xml"/><Relationship Id="rId264" Type="http://schemas.openxmlformats.org/officeDocument/2006/relationships/customXml" Target="../ink/ink787.xml"/><Relationship Id="rId471" Type="http://schemas.openxmlformats.org/officeDocument/2006/relationships/customXml" Target="../ink/ink891.xml"/><Relationship Id="rId667" Type="http://schemas.openxmlformats.org/officeDocument/2006/relationships/image" Target="../media/image1430.png"/><Relationship Id="rId17" Type="http://schemas.openxmlformats.org/officeDocument/2006/relationships/image" Target="../media/image1107.png"/><Relationship Id="rId59" Type="http://schemas.openxmlformats.org/officeDocument/2006/relationships/image" Target="../media/image1128.png"/><Relationship Id="rId124" Type="http://schemas.openxmlformats.org/officeDocument/2006/relationships/image" Target="../media/image1160.png"/><Relationship Id="rId527" Type="http://schemas.openxmlformats.org/officeDocument/2006/relationships/image" Target="../media/image1360.png"/><Relationship Id="rId569" Type="http://schemas.openxmlformats.org/officeDocument/2006/relationships/image" Target="../media/image1381.png"/><Relationship Id="rId734" Type="http://schemas.openxmlformats.org/officeDocument/2006/relationships/image" Target="../media/image1462.png"/><Relationship Id="rId776" Type="http://schemas.openxmlformats.org/officeDocument/2006/relationships/customXml" Target="../ink/ink1046.xml"/><Relationship Id="rId70" Type="http://schemas.openxmlformats.org/officeDocument/2006/relationships/customXml" Target="../ink/ink689.xml"/><Relationship Id="rId166" Type="http://schemas.openxmlformats.org/officeDocument/2006/relationships/image" Target="../media/image1181.png"/><Relationship Id="rId331" Type="http://schemas.openxmlformats.org/officeDocument/2006/relationships/image" Target="../media/image1263.png"/><Relationship Id="rId373" Type="http://schemas.openxmlformats.org/officeDocument/2006/relationships/image" Target="../media/image1284.png"/><Relationship Id="rId429" Type="http://schemas.openxmlformats.org/officeDocument/2006/relationships/image" Target="../media/image1312.png"/><Relationship Id="rId580" Type="http://schemas.openxmlformats.org/officeDocument/2006/relationships/customXml" Target="../ink/ink946.xml"/><Relationship Id="rId636" Type="http://schemas.openxmlformats.org/officeDocument/2006/relationships/customXml" Target="../ink/ink974.xml"/><Relationship Id="rId801" Type="http://schemas.openxmlformats.org/officeDocument/2006/relationships/image" Target="../media/image1495.png"/><Relationship Id="rId1" Type="http://schemas.openxmlformats.org/officeDocument/2006/relationships/slideLayout" Target="../slideLayouts/slideLayout7.xml"/><Relationship Id="rId233" Type="http://schemas.openxmlformats.org/officeDocument/2006/relationships/image" Target="../media/image1214.png"/><Relationship Id="rId440" Type="http://schemas.openxmlformats.org/officeDocument/2006/relationships/customXml" Target="../ink/ink875.xml"/><Relationship Id="rId678" Type="http://schemas.openxmlformats.org/officeDocument/2006/relationships/customXml" Target="../ink/ink995.xml"/><Relationship Id="rId843" Type="http://schemas.openxmlformats.org/officeDocument/2006/relationships/image" Target="../media/image1516.png"/><Relationship Id="rId28" Type="http://schemas.openxmlformats.org/officeDocument/2006/relationships/customXml" Target="../ink/ink668.xml"/><Relationship Id="rId275" Type="http://schemas.openxmlformats.org/officeDocument/2006/relationships/image" Target="../media/image1235.png"/><Relationship Id="rId300" Type="http://schemas.openxmlformats.org/officeDocument/2006/relationships/customXml" Target="../ink/ink805.xml"/><Relationship Id="rId482" Type="http://schemas.openxmlformats.org/officeDocument/2006/relationships/image" Target="../media/image1338.png"/><Relationship Id="rId538" Type="http://schemas.openxmlformats.org/officeDocument/2006/relationships/customXml" Target="../ink/ink925.xml"/><Relationship Id="rId703" Type="http://schemas.openxmlformats.org/officeDocument/2006/relationships/customXml" Target="../ink/ink1008.xml"/><Relationship Id="rId745" Type="http://schemas.openxmlformats.org/officeDocument/2006/relationships/customXml" Target="../ink/ink1030.xml"/><Relationship Id="rId81" Type="http://schemas.openxmlformats.org/officeDocument/2006/relationships/image" Target="../media/image1139.png"/><Relationship Id="rId135" Type="http://schemas.openxmlformats.org/officeDocument/2006/relationships/customXml" Target="../ink/ink722.xml"/><Relationship Id="rId177" Type="http://schemas.openxmlformats.org/officeDocument/2006/relationships/image" Target="../media/image1186.png"/><Relationship Id="rId342" Type="http://schemas.openxmlformats.org/officeDocument/2006/relationships/customXml" Target="../ink/ink826.xml"/><Relationship Id="rId384" Type="http://schemas.openxmlformats.org/officeDocument/2006/relationships/customXml" Target="../ink/ink847.xml"/><Relationship Id="rId591" Type="http://schemas.openxmlformats.org/officeDocument/2006/relationships/image" Target="../media/image1392.png"/><Relationship Id="rId605" Type="http://schemas.openxmlformats.org/officeDocument/2006/relationships/image" Target="../media/image1399.png"/><Relationship Id="rId787" Type="http://schemas.openxmlformats.org/officeDocument/2006/relationships/image" Target="../media/image1488.png"/><Relationship Id="rId812" Type="http://schemas.openxmlformats.org/officeDocument/2006/relationships/customXml" Target="../ink/ink1064.xml"/><Relationship Id="rId202" Type="http://schemas.openxmlformats.org/officeDocument/2006/relationships/customXml" Target="../ink/ink756.xml"/><Relationship Id="rId244" Type="http://schemas.openxmlformats.org/officeDocument/2006/relationships/customXml" Target="../ink/ink777.xml"/><Relationship Id="rId647" Type="http://schemas.openxmlformats.org/officeDocument/2006/relationships/image" Target="../media/image1420.png"/><Relationship Id="rId689" Type="http://schemas.openxmlformats.org/officeDocument/2006/relationships/image" Target="../media/image1441.png"/><Relationship Id="rId39" Type="http://schemas.openxmlformats.org/officeDocument/2006/relationships/image" Target="../media/image1118.png"/><Relationship Id="rId286" Type="http://schemas.openxmlformats.org/officeDocument/2006/relationships/customXml" Target="../ink/ink798.xml"/><Relationship Id="rId451" Type="http://schemas.openxmlformats.org/officeDocument/2006/relationships/customXml" Target="../ink/ink881.xml"/><Relationship Id="rId493" Type="http://schemas.openxmlformats.org/officeDocument/2006/relationships/image" Target="../media/image1343.png"/><Relationship Id="rId507" Type="http://schemas.openxmlformats.org/officeDocument/2006/relationships/image" Target="../media/image1350.png"/><Relationship Id="rId549" Type="http://schemas.openxmlformats.org/officeDocument/2006/relationships/image" Target="../media/image1371.png"/><Relationship Id="rId714" Type="http://schemas.openxmlformats.org/officeDocument/2006/relationships/image" Target="../media/image1453.png"/><Relationship Id="rId756" Type="http://schemas.openxmlformats.org/officeDocument/2006/relationships/image" Target="../media/image1473.png"/><Relationship Id="rId50" Type="http://schemas.openxmlformats.org/officeDocument/2006/relationships/customXml" Target="../ink/ink679.xml"/><Relationship Id="rId104" Type="http://schemas.openxmlformats.org/officeDocument/2006/relationships/customXml" Target="../ink/ink706.xml"/><Relationship Id="rId146" Type="http://schemas.openxmlformats.org/officeDocument/2006/relationships/image" Target="../media/image1171.png"/><Relationship Id="rId188" Type="http://schemas.openxmlformats.org/officeDocument/2006/relationships/customXml" Target="../ink/ink749.xml"/><Relationship Id="rId311" Type="http://schemas.openxmlformats.org/officeDocument/2006/relationships/image" Target="../media/image1253.png"/><Relationship Id="rId353" Type="http://schemas.openxmlformats.org/officeDocument/2006/relationships/image" Target="../media/image1274.png"/><Relationship Id="rId395" Type="http://schemas.openxmlformats.org/officeDocument/2006/relationships/image" Target="../media/image1295.png"/><Relationship Id="rId409" Type="http://schemas.openxmlformats.org/officeDocument/2006/relationships/image" Target="../media/image1302.png"/><Relationship Id="rId560" Type="http://schemas.openxmlformats.org/officeDocument/2006/relationships/customXml" Target="../ink/ink936.xml"/><Relationship Id="rId798" Type="http://schemas.openxmlformats.org/officeDocument/2006/relationships/customXml" Target="../ink/ink1057.xml"/><Relationship Id="rId92" Type="http://schemas.openxmlformats.org/officeDocument/2006/relationships/customXml" Target="../ink/ink700.xml"/><Relationship Id="rId213" Type="http://schemas.openxmlformats.org/officeDocument/2006/relationships/image" Target="../media/image1204.png"/><Relationship Id="rId420" Type="http://schemas.openxmlformats.org/officeDocument/2006/relationships/customXml" Target="../ink/ink865.xml"/><Relationship Id="rId616" Type="http://schemas.openxmlformats.org/officeDocument/2006/relationships/customXml" Target="../ink/ink964.xml"/><Relationship Id="rId658" Type="http://schemas.openxmlformats.org/officeDocument/2006/relationships/customXml" Target="../ink/ink985.xml"/><Relationship Id="rId823" Type="http://schemas.openxmlformats.org/officeDocument/2006/relationships/image" Target="../media/image1506.png"/><Relationship Id="rId255" Type="http://schemas.openxmlformats.org/officeDocument/2006/relationships/image" Target="../media/image1225.png"/><Relationship Id="rId297" Type="http://schemas.openxmlformats.org/officeDocument/2006/relationships/image" Target="../media/image1246.png"/><Relationship Id="rId462" Type="http://schemas.openxmlformats.org/officeDocument/2006/relationships/image" Target="../media/image1328.png"/><Relationship Id="rId518" Type="http://schemas.openxmlformats.org/officeDocument/2006/relationships/customXml" Target="../ink/ink915.xml"/><Relationship Id="rId725" Type="http://schemas.openxmlformats.org/officeDocument/2006/relationships/customXml" Target="../ink/ink1019.xml"/><Relationship Id="rId115" Type="http://schemas.openxmlformats.org/officeDocument/2006/relationships/customXml" Target="../ink/ink712.xml"/><Relationship Id="rId157" Type="http://schemas.openxmlformats.org/officeDocument/2006/relationships/customXml" Target="../ink/ink733.xml"/><Relationship Id="rId322" Type="http://schemas.openxmlformats.org/officeDocument/2006/relationships/customXml" Target="../ink/ink816.xml"/><Relationship Id="rId364" Type="http://schemas.openxmlformats.org/officeDocument/2006/relationships/customXml" Target="../ink/ink837.xml"/><Relationship Id="rId767" Type="http://schemas.openxmlformats.org/officeDocument/2006/relationships/image" Target="../media/image1478.png"/><Relationship Id="rId61" Type="http://schemas.openxmlformats.org/officeDocument/2006/relationships/image" Target="../media/image1129.png"/><Relationship Id="rId199" Type="http://schemas.openxmlformats.org/officeDocument/2006/relationships/image" Target="../media/image1197.png"/><Relationship Id="rId571" Type="http://schemas.openxmlformats.org/officeDocument/2006/relationships/image" Target="../media/image1382.png"/><Relationship Id="rId627" Type="http://schemas.openxmlformats.org/officeDocument/2006/relationships/image" Target="../media/image1410.png"/><Relationship Id="rId669" Type="http://schemas.openxmlformats.org/officeDocument/2006/relationships/image" Target="../media/image1431.png"/><Relationship Id="rId834" Type="http://schemas.openxmlformats.org/officeDocument/2006/relationships/customXml" Target="../ink/ink1075.xml"/><Relationship Id="rId19" Type="http://schemas.openxmlformats.org/officeDocument/2006/relationships/image" Target="../media/image1108.png"/><Relationship Id="rId224" Type="http://schemas.openxmlformats.org/officeDocument/2006/relationships/customXml" Target="../ink/ink767.xml"/><Relationship Id="rId266" Type="http://schemas.openxmlformats.org/officeDocument/2006/relationships/customXml" Target="../ink/ink788.xml"/><Relationship Id="rId431" Type="http://schemas.openxmlformats.org/officeDocument/2006/relationships/image" Target="../media/image1313.png"/><Relationship Id="rId473" Type="http://schemas.openxmlformats.org/officeDocument/2006/relationships/customXml" Target="../ink/ink892.xml"/><Relationship Id="rId529" Type="http://schemas.openxmlformats.org/officeDocument/2006/relationships/image" Target="../media/image1361.png"/><Relationship Id="rId680" Type="http://schemas.openxmlformats.org/officeDocument/2006/relationships/customXml" Target="../ink/ink996.xml"/><Relationship Id="rId736" Type="http://schemas.openxmlformats.org/officeDocument/2006/relationships/image" Target="../media/image1463.png"/><Relationship Id="rId30" Type="http://schemas.openxmlformats.org/officeDocument/2006/relationships/customXml" Target="../ink/ink669.xml"/><Relationship Id="rId126" Type="http://schemas.openxmlformats.org/officeDocument/2006/relationships/image" Target="../media/image1161.png"/><Relationship Id="rId168" Type="http://schemas.openxmlformats.org/officeDocument/2006/relationships/image" Target="../media/image1182.png"/><Relationship Id="rId333" Type="http://schemas.openxmlformats.org/officeDocument/2006/relationships/image" Target="../media/image1264.png"/><Relationship Id="rId540" Type="http://schemas.openxmlformats.org/officeDocument/2006/relationships/customXml" Target="../ink/ink926.xml"/><Relationship Id="rId778" Type="http://schemas.openxmlformats.org/officeDocument/2006/relationships/customXml" Target="../ink/ink1047.xml"/><Relationship Id="rId72" Type="http://schemas.openxmlformats.org/officeDocument/2006/relationships/customXml" Target="../ink/ink690.xml"/><Relationship Id="rId375" Type="http://schemas.openxmlformats.org/officeDocument/2006/relationships/image" Target="../media/image1285.png"/><Relationship Id="rId582" Type="http://schemas.openxmlformats.org/officeDocument/2006/relationships/customXml" Target="../ink/ink947.xml"/><Relationship Id="rId638" Type="http://schemas.openxmlformats.org/officeDocument/2006/relationships/customXml" Target="../ink/ink975.xml"/><Relationship Id="rId803" Type="http://schemas.openxmlformats.org/officeDocument/2006/relationships/image" Target="../media/image1496.png"/><Relationship Id="rId845" Type="http://schemas.openxmlformats.org/officeDocument/2006/relationships/image" Target="../media/image1517.png"/><Relationship Id="rId3" Type="http://schemas.openxmlformats.org/officeDocument/2006/relationships/image" Target="../media/image1100.png"/><Relationship Id="rId235" Type="http://schemas.openxmlformats.org/officeDocument/2006/relationships/image" Target="../media/image1215.png"/><Relationship Id="rId277" Type="http://schemas.openxmlformats.org/officeDocument/2006/relationships/image" Target="../media/image1236.png"/><Relationship Id="rId400" Type="http://schemas.openxmlformats.org/officeDocument/2006/relationships/customXml" Target="../ink/ink855.xml"/><Relationship Id="rId442" Type="http://schemas.openxmlformats.org/officeDocument/2006/relationships/customXml" Target="../ink/ink876.xml"/><Relationship Id="rId484" Type="http://schemas.openxmlformats.org/officeDocument/2006/relationships/image" Target="../media/image1339.png"/><Relationship Id="rId705" Type="http://schemas.openxmlformats.org/officeDocument/2006/relationships/customXml" Target="../ink/ink1009.xml"/><Relationship Id="rId137" Type="http://schemas.openxmlformats.org/officeDocument/2006/relationships/customXml" Target="../ink/ink723.xml"/><Relationship Id="rId302" Type="http://schemas.openxmlformats.org/officeDocument/2006/relationships/customXml" Target="../ink/ink806.xml"/><Relationship Id="rId344" Type="http://schemas.openxmlformats.org/officeDocument/2006/relationships/customXml" Target="../ink/ink827.xml"/><Relationship Id="rId691" Type="http://schemas.openxmlformats.org/officeDocument/2006/relationships/image" Target="../media/image1442.png"/><Relationship Id="rId747" Type="http://schemas.openxmlformats.org/officeDocument/2006/relationships/customXml" Target="../ink/ink1031.xml"/><Relationship Id="rId789" Type="http://schemas.openxmlformats.org/officeDocument/2006/relationships/image" Target="../media/image1489.png"/><Relationship Id="rId41" Type="http://schemas.openxmlformats.org/officeDocument/2006/relationships/image" Target="../media/image1119.png"/><Relationship Id="rId83" Type="http://schemas.openxmlformats.org/officeDocument/2006/relationships/image" Target="../media/image1140.png"/><Relationship Id="rId179" Type="http://schemas.openxmlformats.org/officeDocument/2006/relationships/image" Target="../media/image1187.png"/><Relationship Id="rId386" Type="http://schemas.openxmlformats.org/officeDocument/2006/relationships/customXml" Target="../ink/ink848.xml"/><Relationship Id="rId551" Type="http://schemas.openxmlformats.org/officeDocument/2006/relationships/image" Target="../media/image1372.png"/><Relationship Id="rId593" Type="http://schemas.openxmlformats.org/officeDocument/2006/relationships/image" Target="../media/image1393.png"/><Relationship Id="rId607" Type="http://schemas.openxmlformats.org/officeDocument/2006/relationships/image" Target="../media/image1400.png"/><Relationship Id="rId649" Type="http://schemas.openxmlformats.org/officeDocument/2006/relationships/image" Target="../media/image1421.png"/><Relationship Id="rId814" Type="http://schemas.openxmlformats.org/officeDocument/2006/relationships/customXml" Target="../ink/ink1065.xml"/><Relationship Id="rId190" Type="http://schemas.openxmlformats.org/officeDocument/2006/relationships/customXml" Target="../ink/ink750.xml"/><Relationship Id="rId204" Type="http://schemas.openxmlformats.org/officeDocument/2006/relationships/customXml" Target="../ink/ink757.xml"/><Relationship Id="rId246" Type="http://schemas.openxmlformats.org/officeDocument/2006/relationships/customXml" Target="../ink/ink778.xml"/><Relationship Id="rId288" Type="http://schemas.openxmlformats.org/officeDocument/2006/relationships/customXml" Target="../ink/ink799.xml"/><Relationship Id="rId411" Type="http://schemas.openxmlformats.org/officeDocument/2006/relationships/image" Target="../media/image1303.png"/><Relationship Id="rId453" Type="http://schemas.openxmlformats.org/officeDocument/2006/relationships/customXml" Target="../ink/ink882.xml"/><Relationship Id="rId509" Type="http://schemas.openxmlformats.org/officeDocument/2006/relationships/image" Target="../media/image1351.png"/><Relationship Id="rId660" Type="http://schemas.openxmlformats.org/officeDocument/2006/relationships/customXml" Target="../ink/ink986.xml"/><Relationship Id="rId106" Type="http://schemas.openxmlformats.org/officeDocument/2006/relationships/image" Target="../media/image1151.png"/><Relationship Id="rId313" Type="http://schemas.openxmlformats.org/officeDocument/2006/relationships/image" Target="../media/image1254.png"/><Relationship Id="rId495" Type="http://schemas.openxmlformats.org/officeDocument/2006/relationships/image" Target="../media/image1344.png"/><Relationship Id="rId716" Type="http://schemas.openxmlformats.org/officeDocument/2006/relationships/image" Target="../media/image1454.png"/><Relationship Id="rId758" Type="http://schemas.openxmlformats.org/officeDocument/2006/relationships/image" Target="../media/image1474.png"/><Relationship Id="rId10" Type="http://schemas.openxmlformats.org/officeDocument/2006/relationships/customXml" Target="../ink/ink659.xml"/><Relationship Id="rId52" Type="http://schemas.openxmlformats.org/officeDocument/2006/relationships/customXml" Target="../ink/ink680.xml"/><Relationship Id="rId94" Type="http://schemas.openxmlformats.org/officeDocument/2006/relationships/customXml" Target="../ink/ink701.xml"/><Relationship Id="rId148" Type="http://schemas.openxmlformats.org/officeDocument/2006/relationships/image" Target="../media/image1172.png"/><Relationship Id="rId355" Type="http://schemas.openxmlformats.org/officeDocument/2006/relationships/image" Target="../media/image1275.png"/><Relationship Id="rId397" Type="http://schemas.openxmlformats.org/officeDocument/2006/relationships/image" Target="../media/image1296.png"/><Relationship Id="rId520" Type="http://schemas.openxmlformats.org/officeDocument/2006/relationships/customXml" Target="../ink/ink916.xml"/><Relationship Id="rId562" Type="http://schemas.openxmlformats.org/officeDocument/2006/relationships/customXml" Target="../ink/ink937.xml"/><Relationship Id="rId618" Type="http://schemas.openxmlformats.org/officeDocument/2006/relationships/customXml" Target="../ink/ink965.xml"/><Relationship Id="rId825" Type="http://schemas.openxmlformats.org/officeDocument/2006/relationships/image" Target="../media/image1507.png"/><Relationship Id="rId215" Type="http://schemas.openxmlformats.org/officeDocument/2006/relationships/image" Target="../media/image1205.png"/><Relationship Id="rId257" Type="http://schemas.openxmlformats.org/officeDocument/2006/relationships/image" Target="../media/image1226.png"/><Relationship Id="rId422" Type="http://schemas.openxmlformats.org/officeDocument/2006/relationships/customXml" Target="../ink/ink866.xml"/><Relationship Id="rId464" Type="http://schemas.openxmlformats.org/officeDocument/2006/relationships/image" Target="../media/image1329.png"/><Relationship Id="rId299" Type="http://schemas.openxmlformats.org/officeDocument/2006/relationships/image" Target="../media/image1247.png"/><Relationship Id="rId727" Type="http://schemas.openxmlformats.org/officeDocument/2006/relationships/customXml" Target="../ink/ink1021.xml"/><Relationship Id="rId63" Type="http://schemas.openxmlformats.org/officeDocument/2006/relationships/image" Target="../media/image1130.png"/><Relationship Id="rId159" Type="http://schemas.openxmlformats.org/officeDocument/2006/relationships/customXml" Target="../ink/ink734.xml"/><Relationship Id="rId366" Type="http://schemas.openxmlformats.org/officeDocument/2006/relationships/customXml" Target="../ink/ink838.xml"/><Relationship Id="rId573" Type="http://schemas.openxmlformats.org/officeDocument/2006/relationships/image" Target="../media/image1383.png"/><Relationship Id="rId780" Type="http://schemas.openxmlformats.org/officeDocument/2006/relationships/customXml" Target="../ink/ink1048.xml"/><Relationship Id="rId226" Type="http://schemas.openxmlformats.org/officeDocument/2006/relationships/customXml" Target="../ink/ink768.xml"/><Relationship Id="rId433" Type="http://schemas.openxmlformats.org/officeDocument/2006/relationships/image" Target="../media/image1314.png"/><Relationship Id="rId640" Type="http://schemas.openxmlformats.org/officeDocument/2006/relationships/customXml" Target="../ink/ink976.xml"/><Relationship Id="rId738" Type="http://schemas.openxmlformats.org/officeDocument/2006/relationships/image" Target="../media/image1464.png"/><Relationship Id="rId74" Type="http://schemas.openxmlformats.org/officeDocument/2006/relationships/customXml" Target="../ink/ink691.xml"/><Relationship Id="rId377" Type="http://schemas.openxmlformats.org/officeDocument/2006/relationships/image" Target="../media/image1286.png"/><Relationship Id="rId500" Type="http://schemas.openxmlformats.org/officeDocument/2006/relationships/customXml" Target="../ink/ink906.xml"/><Relationship Id="rId584" Type="http://schemas.openxmlformats.org/officeDocument/2006/relationships/customXml" Target="../ink/ink948.xml"/><Relationship Id="rId805" Type="http://schemas.openxmlformats.org/officeDocument/2006/relationships/image" Target="../media/image1497.png"/><Relationship Id="rId5" Type="http://schemas.openxmlformats.org/officeDocument/2006/relationships/image" Target="../media/image1101.png"/><Relationship Id="rId237" Type="http://schemas.openxmlformats.org/officeDocument/2006/relationships/image" Target="../media/image1216.png"/><Relationship Id="rId791" Type="http://schemas.openxmlformats.org/officeDocument/2006/relationships/image" Target="../media/image1490.png"/><Relationship Id="rId444" Type="http://schemas.openxmlformats.org/officeDocument/2006/relationships/image" Target="../media/image1319.png"/><Relationship Id="rId651" Type="http://schemas.openxmlformats.org/officeDocument/2006/relationships/image" Target="../media/image1422.png"/><Relationship Id="rId749" Type="http://schemas.openxmlformats.org/officeDocument/2006/relationships/customXml" Target="../ink/ink1032.xml"/><Relationship Id="rId290" Type="http://schemas.openxmlformats.org/officeDocument/2006/relationships/customXml" Target="../ink/ink800.xml"/><Relationship Id="rId304" Type="http://schemas.openxmlformats.org/officeDocument/2006/relationships/customXml" Target="../ink/ink807.xml"/><Relationship Id="rId388" Type="http://schemas.openxmlformats.org/officeDocument/2006/relationships/customXml" Target="../ink/ink849.xml"/><Relationship Id="rId511" Type="http://schemas.openxmlformats.org/officeDocument/2006/relationships/image" Target="../media/image1352.png"/><Relationship Id="rId609" Type="http://schemas.openxmlformats.org/officeDocument/2006/relationships/image" Target="../media/image1401.png"/><Relationship Id="rId85" Type="http://schemas.openxmlformats.org/officeDocument/2006/relationships/image" Target="../media/image1141.png"/><Relationship Id="rId150" Type="http://schemas.openxmlformats.org/officeDocument/2006/relationships/image" Target="../media/image1173.png"/><Relationship Id="rId595" Type="http://schemas.openxmlformats.org/officeDocument/2006/relationships/image" Target="../media/image1394.png"/><Relationship Id="rId816" Type="http://schemas.openxmlformats.org/officeDocument/2006/relationships/customXml" Target="../ink/ink1066.xml"/><Relationship Id="rId248" Type="http://schemas.openxmlformats.org/officeDocument/2006/relationships/customXml" Target="../ink/ink779.xml"/><Relationship Id="rId455" Type="http://schemas.openxmlformats.org/officeDocument/2006/relationships/customXml" Target="../ink/ink883.xml"/><Relationship Id="rId662" Type="http://schemas.openxmlformats.org/officeDocument/2006/relationships/customXml" Target="../ink/ink987.xml"/><Relationship Id="rId12" Type="http://schemas.openxmlformats.org/officeDocument/2006/relationships/customXml" Target="../ink/ink660.xml"/><Relationship Id="rId108" Type="http://schemas.openxmlformats.org/officeDocument/2006/relationships/image" Target="../media/image1152.png"/><Relationship Id="rId315" Type="http://schemas.openxmlformats.org/officeDocument/2006/relationships/image" Target="../media/image1255.png"/><Relationship Id="rId522" Type="http://schemas.openxmlformats.org/officeDocument/2006/relationships/customXml" Target="../ink/ink917.xml"/><Relationship Id="rId96" Type="http://schemas.openxmlformats.org/officeDocument/2006/relationships/customXml" Target="../ink/ink702.xml"/><Relationship Id="rId161" Type="http://schemas.openxmlformats.org/officeDocument/2006/relationships/customXml" Target="../ink/ink735.xml"/><Relationship Id="rId399" Type="http://schemas.openxmlformats.org/officeDocument/2006/relationships/image" Target="../media/image1297.png"/><Relationship Id="rId827" Type="http://schemas.openxmlformats.org/officeDocument/2006/relationships/image" Target="../media/image1508.png"/><Relationship Id="rId259" Type="http://schemas.openxmlformats.org/officeDocument/2006/relationships/image" Target="../media/image1227.png"/><Relationship Id="rId466" Type="http://schemas.openxmlformats.org/officeDocument/2006/relationships/image" Target="../media/image1330.png"/><Relationship Id="rId673" Type="http://schemas.openxmlformats.org/officeDocument/2006/relationships/image" Target="../media/image1433.png"/><Relationship Id="rId23" Type="http://schemas.openxmlformats.org/officeDocument/2006/relationships/image" Target="../media/image1110.png"/><Relationship Id="rId119" Type="http://schemas.openxmlformats.org/officeDocument/2006/relationships/customXml" Target="../ink/ink714.xml"/><Relationship Id="rId326" Type="http://schemas.openxmlformats.org/officeDocument/2006/relationships/customXml" Target="../ink/ink818.xml"/><Relationship Id="rId533" Type="http://schemas.openxmlformats.org/officeDocument/2006/relationships/image" Target="../media/image1363.png"/><Relationship Id="rId740" Type="http://schemas.openxmlformats.org/officeDocument/2006/relationships/image" Target="../media/image1465.png"/><Relationship Id="rId838" Type="http://schemas.openxmlformats.org/officeDocument/2006/relationships/customXml" Target="../ink/ink1077.xml"/><Relationship Id="rId172" Type="http://schemas.openxmlformats.org/officeDocument/2006/relationships/customXml" Target="../ink/ink741.xml"/><Relationship Id="rId477" Type="http://schemas.openxmlformats.org/officeDocument/2006/relationships/customXml" Target="../ink/ink894.xml"/><Relationship Id="rId600" Type="http://schemas.openxmlformats.org/officeDocument/2006/relationships/customXml" Target="../ink/ink956.xml"/><Relationship Id="rId684" Type="http://schemas.openxmlformats.org/officeDocument/2006/relationships/customXml" Target="../ink/ink998.xml"/><Relationship Id="rId337" Type="http://schemas.openxmlformats.org/officeDocument/2006/relationships/image" Target="../media/image1266.png"/><Relationship Id="rId34" Type="http://schemas.openxmlformats.org/officeDocument/2006/relationships/customXml" Target="../ink/ink671.xml"/><Relationship Id="rId544" Type="http://schemas.openxmlformats.org/officeDocument/2006/relationships/customXml" Target="../ink/ink928.xml"/><Relationship Id="rId751" Type="http://schemas.openxmlformats.org/officeDocument/2006/relationships/customXml" Target="../ink/ink1033.xml"/><Relationship Id="rId849" Type="http://schemas.openxmlformats.org/officeDocument/2006/relationships/image" Target="../media/image1519.png"/><Relationship Id="rId183" Type="http://schemas.openxmlformats.org/officeDocument/2006/relationships/image" Target="../media/image1189.png"/><Relationship Id="rId390" Type="http://schemas.openxmlformats.org/officeDocument/2006/relationships/customXml" Target="../ink/ink850.xml"/><Relationship Id="rId404" Type="http://schemas.openxmlformats.org/officeDocument/2006/relationships/customXml" Target="../ink/ink857.xml"/><Relationship Id="rId611" Type="http://schemas.openxmlformats.org/officeDocument/2006/relationships/image" Target="../media/image1402.png"/><Relationship Id="rId250" Type="http://schemas.openxmlformats.org/officeDocument/2006/relationships/customXml" Target="../ink/ink780.xml"/><Relationship Id="rId488" Type="http://schemas.openxmlformats.org/officeDocument/2006/relationships/customXml" Target="../ink/ink900.xml"/><Relationship Id="rId695" Type="http://schemas.openxmlformats.org/officeDocument/2006/relationships/customXml" Target="../ink/ink1004.xml"/><Relationship Id="rId709" Type="http://schemas.openxmlformats.org/officeDocument/2006/relationships/customXml" Target="../ink/ink1011.xml"/><Relationship Id="rId45" Type="http://schemas.openxmlformats.org/officeDocument/2006/relationships/image" Target="../media/image1121.png"/><Relationship Id="rId110" Type="http://schemas.openxmlformats.org/officeDocument/2006/relationships/image" Target="../media/image1153.png"/><Relationship Id="rId348" Type="http://schemas.openxmlformats.org/officeDocument/2006/relationships/customXml" Target="../ink/ink829.xml"/><Relationship Id="rId555" Type="http://schemas.openxmlformats.org/officeDocument/2006/relationships/image" Target="../media/image1374.png"/><Relationship Id="rId762" Type="http://schemas.openxmlformats.org/officeDocument/2006/relationships/customXml" Target="../ink/ink1039.xml"/><Relationship Id="rId194" Type="http://schemas.openxmlformats.org/officeDocument/2006/relationships/customXml" Target="../ink/ink752.xml"/><Relationship Id="rId208" Type="http://schemas.openxmlformats.org/officeDocument/2006/relationships/customXml" Target="../ink/ink759.xml"/><Relationship Id="rId415" Type="http://schemas.openxmlformats.org/officeDocument/2006/relationships/image" Target="../media/image1305.png"/><Relationship Id="rId622" Type="http://schemas.openxmlformats.org/officeDocument/2006/relationships/customXml" Target="../ink/ink967.xml"/><Relationship Id="rId261" Type="http://schemas.openxmlformats.org/officeDocument/2006/relationships/image" Target="../media/image1228.png"/><Relationship Id="rId499" Type="http://schemas.openxmlformats.org/officeDocument/2006/relationships/image" Target="../media/image1346.png"/><Relationship Id="rId56" Type="http://schemas.openxmlformats.org/officeDocument/2006/relationships/customXml" Target="../ink/ink682.xml"/><Relationship Id="rId359" Type="http://schemas.openxmlformats.org/officeDocument/2006/relationships/image" Target="../media/image1277.png"/><Relationship Id="rId566" Type="http://schemas.openxmlformats.org/officeDocument/2006/relationships/customXml" Target="../ink/ink939.xml"/><Relationship Id="rId773" Type="http://schemas.openxmlformats.org/officeDocument/2006/relationships/image" Target="../media/image1481.png"/><Relationship Id="rId121" Type="http://schemas.openxmlformats.org/officeDocument/2006/relationships/customXml" Target="../ink/ink715.xml"/><Relationship Id="rId219" Type="http://schemas.openxmlformats.org/officeDocument/2006/relationships/image" Target="../media/image1207.png"/><Relationship Id="rId426" Type="http://schemas.openxmlformats.org/officeDocument/2006/relationships/customXml" Target="../ink/ink868.xml"/><Relationship Id="rId633" Type="http://schemas.openxmlformats.org/officeDocument/2006/relationships/image" Target="../media/image1413.png"/><Relationship Id="rId840" Type="http://schemas.openxmlformats.org/officeDocument/2006/relationships/customXml" Target="../ink/ink1078.xml"/><Relationship Id="rId67" Type="http://schemas.openxmlformats.org/officeDocument/2006/relationships/image" Target="../media/image1132.png"/><Relationship Id="rId272" Type="http://schemas.openxmlformats.org/officeDocument/2006/relationships/customXml" Target="../ink/ink791.xml"/><Relationship Id="rId577" Type="http://schemas.openxmlformats.org/officeDocument/2006/relationships/image" Target="../media/image1385.png"/><Relationship Id="rId700" Type="http://schemas.openxmlformats.org/officeDocument/2006/relationships/image" Target="../media/image1446.png"/><Relationship Id="rId132" Type="http://schemas.openxmlformats.org/officeDocument/2006/relationships/image" Target="../media/image1164.png"/><Relationship Id="rId784" Type="http://schemas.openxmlformats.org/officeDocument/2006/relationships/customXml" Target="../ink/ink1050.xml"/><Relationship Id="rId437" Type="http://schemas.openxmlformats.org/officeDocument/2006/relationships/image" Target="../media/image1316.png"/><Relationship Id="rId644" Type="http://schemas.openxmlformats.org/officeDocument/2006/relationships/customXml" Target="../ink/ink978.xml"/><Relationship Id="rId283" Type="http://schemas.openxmlformats.org/officeDocument/2006/relationships/image" Target="../media/image1239.png"/><Relationship Id="rId490" Type="http://schemas.openxmlformats.org/officeDocument/2006/relationships/customXml" Target="../ink/ink901.xml"/><Relationship Id="rId504" Type="http://schemas.openxmlformats.org/officeDocument/2006/relationships/customXml" Target="../ink/ink908.xml"/><Relationship Id="rId711" Type="http://schemas.openxmlformats.org/officeDocument/2006/relationships/customXml" Target="../ink/ink1012.xml"/><Relationship Id="rId78" Type="http://schemas.openxmlformats.org/officeDocument/2006/relationships/customXml" Target="../ink/ink693.xml"/><Relationship Id="rId143" Type="http://schemas.openxmlformats.org/officeDocument/2006/relationships/customXml" Target="../ink/ink726.xml"/><Relationship Id="rId350" Type="http://schemas.openxmlformats.org/officeDocument/2006/relationships/customXml" Target="../ink/ink830.xml"/><Relationship Id="rId588" Type="http://schemas.openxmlformats.org/officeDocument/2006/relationships/customXml" Target="../ink/ink950.xml"/><Relationship Id="rId795" Type="http://schemas.openxmlformats.org/officeDocument/2006/relationships/image" Target="../media/image1492.png"/><Relationship Id="rId809" Type="http://schemas.openxmlformats.org/officeDocument/2006/relationships/image" Target="../media/image1499.png"/><Relationship Id="rId9" Type="http://schemas.openxmlformats.org/officeDocument/2006/relationships/image" Target="../media/image1103.png"/><Relationship Id="rId210" Type="http://schemas.openxmlformats.org/officeDocument/2006/relationships/customXml" Target="../ink/ink760.xml"/><Relationship Id="rId448" Type="http://schemas.openxmlformats.org/officeDocument/2006/relationships/image" Target="../media/image1321.png"/><Relationship Id="rId655" Type="http://schemas.openxmlformats.org/officeDocument/2006/relationships/image" Target="../media/image1424.png"/><Relationship Id="rId294" Type="http://schemas.openxmlformats.org/officeDocument/2006/relationships/customXml" Target="../ink/ink802.xml"/><Relationship Id="rId308" Type="http://schemas.openxmlformats.org/officeDocument/2006/relationships/customXml" Target="../ink/ink809.xml"/><Relationship Id="rId515" Type="http://schemas.openxmlformats.org/officeDocument/2006/relationships/image" Target="../media/image1354.png"/><Relationship Id="rId722" Type="http://schemas.openxmlformats.org/officeDocument/2006/relationships/image" Target="../media/image1457.png"/><Relationship Id="rId89" Type="http://schemas.openxmlformats.org/officeDocument/2006/relationships/image" Target="../media/image1143.png"/><Relationship Id="rId154" Type="http://schemas.openxmlformats.org/officeDocument/2006/relationships/image" Target="../media/image1175.png"/><Relationship Id="rId361" Type="http://schemas.openxmlformats.org/officeDocument/2006/relationships/image" Target="../media/image1278.png"/><Relationship Id="rId599" Type="http://schemas.openxmlformats.org/officeDocument/2006/relationships/image" Target="../media/image1396.png"/><Relationship Id="rId459" Type="http://schemas.openxmlformats.org/officeDocument/2006/relationships/customXml" Target="../ink/ink885.xml"/><Relationship Id="rId666" Type="http://schemas.openxmlformats.org/officeDocument/2006/relationships/customXml" Target="../ink/ink989.xml"/><Relationship Id="rId16" Type="http://schemas.openxmlformats.org/officeDocument/2006/relationships/customXml" Target="../ink/ink662.xml"/><Relationship Id="rId221" Type="http://schemas.openxmlformats.org/officeDocument/2006/relationships/image" Target="../media/image1208.png"/><Relationship Id="rId319" Type="http://schemas.openxmlformats.org/officeDocument/2006/relationships/image" Target="../media/image1257.png"/><Relationship Id="rId526" Type="http://schemas.openxmlformats.org/officeDocument/2006/relationships/customXml" Target="../ink/ink919.xml"/><Relationship Id="rId733" Type="http://schemas.openxmlformats.org/officeDocument/2006/relationships/customXml" Target="../ink/ink1024.xml"/><Relationship Id="rId165" Type="http://schemas.openxmlformats.org/officeDocument/2006/relationships/customXml" Target="../ink/ink737.xml"/><Relationship Id="rId372" Type="http://schemas.openxmlformats.org/officeDocument/2006/relationships/customXml" Target="../ink/ink841.xml"/><Relationship Id="rId677" Type="http://schemas.openxmlformats.org/officeDocument/2006/relationships/image" Target="../media/image1435.png"/><Relationship Id="rId800" Type="http://schemas.openxmlformats.org/officeDocument/2006/relationships/customXml" Target="../ink/ink1058.xml"/><Relationship Id="rId232" Type="http://schemas.openxmlformats.org/officeDocument/2006/relationships/customXml" Target="../ink/ink771.xml"/><Relationship Id="rId27" Type="http://schemas.openxmlformats.org/officeDocument/2006/relationships/image" Target="../media/image1112.png"/><Relationship Id="rId537" Type="http://schemas.openxmlformats.org/officeDocument/2006/relationships/image" Target="../media/image1365.png"/><Relationship Id="rId744" Type="http://schemas.openxmlformats.org/officeDocument/2006/relationships/image" Target="../media/image1467.png"/><Relationship Id="rId80" Type="http://schemas.openxmlformats.org/officeDocument/2006/relationships/customXml" Target="../ink/ink694.xml"/><Relationship Id="rId176" Type="http://schemas.openxmlformats.org/officeDocument/2006/relationships/customXml" Target="../ink/ink743.xml"/><Relationship Id="rId383" Type="http://schemas.openxmlformats.org/officeDocument/2006/relationships/image" Target="../media/image1289.png"/><Relationship Id="rId590" Type="http://schemas.openxmlformats.org/officeDocument/2006/relationships/customXml" Target="../ink/ink951.xml"/><Relationship Id="rId604" Type="http://schemas.openxmlformats.org/officeDocument/2006/relationships/customXml" Target="../ink/ink958.xml"/><Relationship Id="rId811" Type="http://schemas.openxmlformats.org/officeDocument/2006/relationships/image" Target="../media/image1500.png"/><Relationship Id="rId243" Type="http://schemas.openxmlformats.org/officeDocument/2006/relationships/image" Target="../media/image1219.png"/><Relationship Id="rId450" Type="http://schemas.openxmlformats.org/officeDocument/2006/relationships/image" Target="../media/image1322.png"/><Relationship Id="rId688" Type="http://schemas.openxmlformats.org/officeDocument/2006/relationships/customXml" Target="../ink/ink1000.xml"/><Relationship Id="rId38" Type="http://schemas.openxmlformats.org/officeDocument/2006/relationships/customXml" Target="../ink/ink673.xml"/><Relationship Id="rId103" Type="http://schemas.openxmlformats.org/officeDocument/2006/relationships/image" Target="../media/image1150.png"/><Relationship Id="rId310" Type="http://schemas.openxmlformats.org/officeDocument/2006/relationships/customXml" Target="../ink/ink810.xml"/><Relationship Id="rId548" Type="http://schemas.openxmlformats.org/officeDocument/2006/relationships/customXml" Target="../ink/ink930.xml"/><Relationship Id="rId755" Type="http://schemas.openxmlformats.org/officeDocument/2006/relationships/customXml" Target="../ink/ink1035.xml"/><Relationship Id="rId91" Type="http://schemas.openxmlformats.org/officeDocument/2006/relationships/image" Target="../media/image1144.png"/><Relationship Id="rId187" Type="http://schemas.openxmlformats.org/officeDocument/2006/relationships/image" Target="../media/image1191.png"/><Relationship Id="rId394" Type="http://schemas.openxmlformats.org/officeDocument/2006/relationships/customXml" Target="../ink/ink852.xml"/><Relationship Id="rId408" Type="http://schemas.openxmlformats.org/officeDocument/2006/relationships/customXml" Target="../ink/ink859.xml"/><Relationship Id="rId615" Type="http://schemas.openxmlformats.org/officeDocument/2006/relationships/image" Target="../media/image1404.png"/><Relationship Id="rId822" Type="http://schemas.openxmlformats.org/officeDocument/2006/relationships/customXml" Target="../ink/ink1069.xml"/><Relationship Id="rId254" Type="http://schemas.openxmlformats.org/officeDocument/2006/relationships/customXml" Target="../ink/ink782.xml"/><Relationship Id="rId699" Type="http://schemas.openxmlformats.org/officeDocument/2006/relationships/customXml" Target="../ink/ink1006.xml"/><Relationship Id="rId49" Type="http://schemas.openxmlformats.org/officeDocument/2006/relationships/image" Target="../media/image1123.png"/><Relationship Id="rId114" Type="http://schemas.openxmlformats.org/officeDocument/2006/relationships/image" Target="../media/image1155.png"/><Relationship Id="rId461" Type="http://schemas.openxmlformats.org/officeDocument/2006/relationships/customXml" Target="../ink/ink886.xml"/><Relationship Id="rId559" Type="http://schemas.openxmlformats.org/officeDocument/2006/relationships/image" Target="../media/image1376.png"/><Relationship Id="rId766" Type="http://schemas.openxmlformats.org/officeDocument/2006/relationships/customXml" Target="../ink/ink1041.xml"/><Relationship Id="rId198" Type="http://schemas.openxmlformats.org/officeDocument/2006/relationships/customXml" Target="../ink/ink754.xml"/><Relationship Id="rId321" Type="http://schemas.openxmlformats.org/officeDocument/2006/relationships/image" Target="../media/image1258.png"/><Relationship Id="rId419" Type="http://schemas.openxmlformats.org/officeDocument/2006/relationships/image" Target="../media/image1307.png"/><Relationship Id="rId626" Type="http://schemas.openxmlformats.org/officeDocument/2006/relationships/customXml" Target="../ink/ink969.xml"/><Relationship Id="rId833" Type="http://schemas.openxmlformats.org/officeDocument/2006/relationships/image" Target="../media/image1511.png"/><Relationship Id="rId265" Type="http://schemas.openxmlformats.org/officeDocument/2006/relationships/image" Target="../media/image1230.png"/><Relationship Id="rId472" Type="http://schemas.openxmlformats.org/officeDocument/2006/relationships/image" Target="../media/image1333.png"/><Relationship Id="rId125" Type="http://schemas.openxmlformats.org/officeDocument/2006/relationships/customXml" Target="../ink/ink717.xml"/><Relationship Id="rId332" Type="http://schemas.openxmlformats.org/officeDocument/2006/relationships/customXml" Target="../ink/ink821.xml"/><Relationship Id="rId777" Type="http://schemas.openxmlformats.org/officeDocument/2006/relationships/image" Target="../media/image1483.png"/><Relationship Id="rId637" Type="http://schemas.openxmlformats.org/officeDocument/2006/relationships/image" Target="../media/image1415.png"/><Relationship Id="rId844" Type="http://schemas.openxmlformats.org/officeDocument/2006/relationships/customXml" Target="../ink/ink1080.xml"/><Relationship Id="rId276" Type="http://schemas.openxmlformats.org/officeDocument/2006/relationships/customXml" Target="../ink/ink793.xml"/><Relationship Id="rId483" Type="http://schemas.openxmlformats.org/officeDocument/2006/relationships/customXml" Target="../ink/ink897.xml"/><Relationship Id="rId690" Type="http://schemas.openxmlformats.org/officeDocument/2006/relationships/customXml" Target="../ink/ink1001.xml"/><Relationship Id="rId704" Type="http://schemas.openxmlformats.org/officeDocument/2006/relationships/image" Target="../media/image1448.png"/><Relationship Id="rId40" Type="http://schemas.openxmlformats.org/officeDocument/2006/relationships/customXml" Target="../ink/ink674.xml"/><Relationship Id="rId136" Type="http://schemas.openxmlformats.org/officeDocument/2006/relationships/image" Target="../media/image1166.png"/><Relationship Id="rId343" Type="http://schemas.openxmlformats.org/officeDocument/2006/relationships/image" Target="../media/image1269.png"/><Relationship Id="rId550" Type="http://schemas.openxmlformats.org/officeDocument/2006/relationships/customXml" Target="../ink/ink931.xml"/><Relationship Id="rId788" Type="http://schemas.openxmlformats.org/officeDocument/2006/relationships/customXml" Target="../ink/ink1052.xml"/><Relationship Id="rId203" Type="http://schemas.openxmlformats.org/officeDocument/2006/relationships/image" Target="../media/image1199.png"/><Relationship Id="rId648" Type="http://schemas.openxmlformats.org/officeDocument/2006/relationships/customXml" Target="../ink/ink980.xml"/><Relationship Id="rId287" Type="http://schemas.openxmlformats.org/officeDocument/2006/relationships/image" Target="../media/image1241.png"/><Relationship Id="rId410" Type="http://schemas.openxmlformats.org/officeDocument/2006/relationships/customXml" Target="../ink/ink860.xml"/><Relationship Id="rId494" Type="http://schemas.openxmlformats.org/officeDocument/2006/relationships/customXml" Target="../ink/ink903.xml"/><Relationship Id="rId508" Type="http://schemas.openxmlformats.org/officeDocument/2006/relationships/customXml" Target="../ink/ink910.xml"/><Relationship Id="rId715" Type="http://schemas.openxmlformats.org/officeDocument/2006/relationships/customXml" Target="../ink/ink1014.xml"/><Relationship Id="rId147" Type="http://schemas.openxmlformats.org/officeDocument/2006/relationships/customXml" Target="../ink/ink728.xml"/><Relationship Id="rId354" Type="http://schemas.openxmlformats.org/officeDocument/2006/relationships/customXml" Target="../ink/ink832.xml"/><Relationship Id="rId799" Type="http://schemas.openxmlformats.org/officeDocument/2006/relationships/image" Target="../media/image1494.png"/><Relationship Id="rId51" Type="http://schemas.openxmlformats.org/officeDocument/2006/relationships/image" Target="../media/image1124.png"/><Relationship Id="rId561" Type="http://schemas.openxmlformats.org/officeDocument/2006/relationships/image" Target="../media/image1377.png"/><Relationship Id="rId659" Type="http://schemas.openxmlformats.org/officeDocument/2006/relationships/image" Target="../media/image1426.png"/><Relationship Id="rId214" Type="http://schemas.openxmlformats.org/officeDocument/2006/relationships/customXml" Target="../ink/ink762.xml"/><Relationship Id="rId298" Type="http://schemas.openxmlformats.org/officeDocument/2006/relationships/customXml" Target="../ink/ink804.xml"/><Relationship Id="rId421" Type="http://schemas.openxmlformats.org/officeDocument/2006/relationships/image" Target="../media/image1308.png"/><Relationship Id="rId519" Type="http://schemas.openxmlformats.org/officeDocument/2006/relationships/image" Target="../media/image1356.png"/><Relationship Id="rId158" Type="http://schemas.openxmlformats.org/officeDocument/2006/relationships/image" Target="../media/image1177.png"/><Relationship Id="rId726" Type="http://schemas.openxmlformats.org/officeDocument/2006/relationships/customXml" Target="../ink/ink1020.xml"/><Relationship Id="rId62" Type="http://schemas.openxmlformats.org/officeDocument/2006/relationships/customXml" Target="../ink/ink685.xml"/><Relationship Id="rId365" Type="http://schemas.openxmlformats.org/officeDocument/2006/relationships/image" Target="../media/image1280.png"/><Relationship Id="rId572" Type="http://schemas.openxmlformats.org/officeDocument/2006/relationships/customXml" Target="../ink/ink942.xml"/><Relationship Id="rId225" Type="http://schemas.openxmlformats.org/officeDocument/2006/relationships/image" Target="../media/image1210.png"/><Relationship Id="rId432" Type="http://schemas.openxmlformats.org/officeDocument/2006/relationships/customXml" Target="../ink/ink871.xml"/><Relationship Id="rId737" Type="http://schemas.openxmlformats.org/officeDocument/2006/relationships/customXml" Target="../ink/ink1026.xml"/><Relationship Id="rId73" Type="http://schemas.openxmlformats.org/officeDocument/2006/relationships/image" Target="../media/image1135.png"/><Relationship Id="rId169" Type="http://schemas.openxmlformats.org/officeDocument/2006/relationships/customXml" Target="../ink/ink739.xml"/><Relationship Id="rId376" Type="http://schemas.openxmlformats.org/officeDocument/2006/relationships/customXml" Target="../ink/ink843.xml"/><Relationship Id="rId583" Type="http://schemas.openxmlformats.org/officeDocument/2006/relationships/image" Target="../media/image1388.png"/><Relationship Id="rId790" Type="http://schemas.openxmlformats.org/officeDocument/2006/relationships/customXml" Target="../ink/ink1053.xml"/><Relationship Id="rId804" Type="http://schemas.openxmlformats.org/officeDocument/2006/relationships/customXml" Target="../ink/ink1060.xml"/><Relationship Id="rId4" Type="http://schemas.openxmlformats.org/officeDocument/2006/relationships/customXml" Target="../ink/ink656.xml"/><Relationship Id="rId236" Type="http://schemas.openxmlformats.org/officeDocument/2006/relationships/customXml" Target="../ink/ink773.xml"/><Relationship Id="rId443" Type="http://schemas.openxmlformats.org/officeDocument/2006/relationships/customXml" Target="../ink/ink877.xml"/><Relationship Id="rId650" Type="http://schemas.openxmlformats.org/officeDocument/2006/relationships/customXml" Target="../ink/ink981.xml"/><Relationship Id="rId303" Type="http://schemas.openxmlformats.org/officeDocument/2006/relationships/image" Target="../media/image1249.png"/><Relationship Id="rId748" Type="http://schemas.openxmlformats.org/officeDocument/2006/relationships/image" Target="../media/image1469.png"/><Relationship Id="rId84" Type="http://schemas.openxmlformats.org/officeDocument/2006/relationships/customXml" Target="../ink/ink696.xml"/><Relationship Id="rId387" Type="http://schemas.openxmlformats.org/officeDocument/2006/relationships/image" Target="../media/image1291.png"/><Relationship Id="rId510" Type="http://schemas.openxmlformats.org/officeDocument/2006/relationships/customXml" Target="../ink/ink911.xml"/><Relationship Id="rId594" Type="http://schemas.openxmlformats.org/officeDocument/2006/relationships/customXml" Target="../ink/ink953.xml"/><Relationship Id="rId608" Type="http://schemas.openxmlformats.org/officeDocument/2006/relationships/customXml" Target="../ink/ink960.xml"/><Relationship Id="rId815" Type="http://schemas.openxmlformats.org/officeDocument/2006/relationships/image" Target="../media/image1502.png"/><Relationship Id="rId247" Type="http://schemas.openxmlformats.org/officeDocument/2006/relationships/image" Target="../media/image1221.png"/><Relationship Id="rId107" Type="http://schemas.openxmlformats.org/officeDocument/2006/relationships/customXml" Target="../ink/ink708.xml"/><Relationship Id="rId454" Type="http://schemas.openxmlformats.org/officeDocument/2006/relationships/image" Target="../media/image1324.png"/><Relationship Id="rId661" Type="http://schemas.openxmlformats.org/officeDocument/2006/relationships/image" Target="../media/image1427.png"/><Relationship Id="rId759" Type="http://schemas.openxmlformats.org/officeDocument/2006/relationships/customXml" Target="../ink/ink1037.xml"/><Relationship Id="rId11" Type="http://schemas.openxmlformats.org/officeDocument/2006/relationships/image" Target="../media/image1104.png"/><Relationship Id="rId314" Type="http://schemas.openxmlformats.org/officeDocument/2006/relationships/customXml" Target="../ink/ink812.xml"/><Relationship Id="rId398" Type="http://schemas.openxmlformats.org/officeDocument/2006/relationships/customXml" Target="../ink/ink854.xml"/><Relationship Id="rId521" Type="http://schemas.openxmlformats.org/officeDocument/2006/relationships/image" Target="../media/image1357.png"/><Relationship Id="rId619" Type="http://schemas.openxmlformats.org/officeDocument/2006/relationships/image" Target="../media/image1406.png"/><Relationship Id="rId95" Type="http://schemas.openxmlformats.org/officeDocument/2006/relationships/image" Target="../media/image1146.png"/><Relationship Id="rId160" Type="http://schemas.openxmlformats.org/officeDocument/2006/relationships/image" Target="../media/image1178.png"/><Relationship Id="rId826" Type="http://schemas.openxmlformats.org/officeDocument/2006/relationships/customXml" Target="../ink/ink1071.xml"/><Relationship Id="rId258" Type="http://schemas.openxmlformats.org/officeDocument/2006/relationships/customXml" Target="../ink/ink784.xml"/><Relationship Id="rId465" Type="http://schemas.openxmlformats.org/officeDocument/2006/relationships/customXml" Target="../ink/ink888.xml"/><Relationship Id="rId672" Type="http://schemas.openxmlformats.org/officeDocument/2006/relationships/customXml" Target="../ink/ink992.xml"/><Relationship Id="rId22" Type="http://schemas.openxmlformats.org/officeDocument/2006/relationships/customXml" Target="../ink/ink665.xml"/><Relationship Id="rId118" Type="http://schemas.openxmlformats.org/officeDocument/2006/relationships/image" Target="../media/image1157.png"/><Relationship Id="rId325" Type="http://schemas.openxmlformats.org/officeDocument/2006/relationships/image" Target="../media/image1260.png"/><Relationship Id="rId532" Type="http://schemas.openxmlformats.org/officeDocument/2006/relationships/customXml" Target="../ink/ink922.xml"/><Relationship Id="rId171" Type="http://schemas.openxmlformats.org/officeDocument/2006/relationships/customXml" Target="../ink/ink740.xml"/><Relationship Id="rId837" Type="http://schemas.openxmlformats.org/officeDocument/2006/relationships/image" Target="../media/image1513.png"/><Relationship Id="rId269" Type="http://schemas.openxmlformats.org/officeDocument/2006/relationships/image" Target="../media/image1232.png"/><Relationship Id="rId476" Type="http://schemas.openxmlformats.org/officeDocument/2006/relationships/image" Target="../media/image1335.png"/><Relationship Id="rId683" Type="http://schemas.openxmlformats.org/officeDocument/2006/relationships/image" Target="../media/image1438.png"/><Relationship Id="rId33" Type="http://schemas.openxmlformats.org/officeDocument/2006/relationships/image" Target="../media/image1115.png"/><Relationship Id="rId129" Type="http://schemas.openxmlformats.org/officeDocument/2006/relationships/customXml" Target="../ink/ink719.xml"/><Relationship Id="rId336" Type="http://schemas.openxmlformats.org/officeDocument/2006/relationships/customXml" Target="../ink/ink823.xml"/><Relationship Id="rId543" Type="http://schemas.openxmlformats.org/officeDocument/2006/relationships/image" Target="../media/image1368.png"/><Relationship Id="rId182" Type="http://schemas.openxmlformats.org/officeDocument/2006/relationships/customXml" Target="../ink/ink746.xml"/><Relationship Id="rId403" Type="http://schemas.openxmlformats.org/officeDocument/2006/relationships/image" Target="../media/image1299.png"/><Relationship Id="rId750" Type="http://schemas.openxmlformats.org/officeDocument/2006/relationships/image" Target="../media/image1470.png"/><Relationship Id="rId848" Type="http://schemas.openxmlformats.org/officeDocument/2006/relationships/customXml" Target="../ink/ink1082.xml"/><Relationship Id="rId487" Type="http://schemas.openxmlformats.org/officeDocument/2006/relationships/customXml" Target="../ink/ink899.xml"/><Relationship Id="rId610" Type="http://schemas.openxmlformats.org/officeDocument/2006/relationships/customXml" Target="../ink/ink961.xml"/><Relationship Id="rId694" Type="http://schemas.openxmlformats.org/officeDocument/2006/relationships/image" Target="../media/image1443.png"/><Relationship Id="rId708" Type="http://schemas.openxmlformats.org/officeDocument/2006/relationships/image" Target="../media/image1450.png"/><Relationship Id="rId347" Type="http://schemas.openxmlformats.org/officeDocument/2006/relationships/image" Target="../media/image1271.png"/><Relationship Id="rId44" Type="http://schemas.openxmlformats.org/officeDocument/2006/relationships/customXml" Target="../ink/ink676.xml"/><Relationship Id="rId554" Type="http://schemas.openxmlformats.org/officeDocument/2006/relationships/customXml" Target="../ink/ink933.xml"/><Relationship Id="rId761" Type="http://schemas.openxmlformats.org/officeDocument/2006/relationships/customXml" Target="../ink/ink1038.xml"/><Relationship Id="rId193" Type="http://schemas.openxmlformats.org/officeDocument/2006/relationships/image" Target="../media/image1194.png"/><Relationship Id="rId207" Type="http://schemas.openxmlformats.org/officeDocument/2006/relationships/image" Target="../media/image1201.png"/><Relationship Id="rId414" Type="http://schemas.openxmlformats.org/officeDocument/2006/relationships/customXml" Target="../ink/ink862.xml"/><Relationship Id="rId498" Type="http://schemas.openxmlformats.org/officeDocument/2006/relationships/customXml" Target="../ink/ink905.xml"/><Relationship Id="rId621" Type="http://schemas.openxmlformats.org/officeDocument/2006/relationships/image" Target="../media/image1407.png"/><Relationship Id="rId260" Type="http://schemas.openxmlformats.org/officeDocument/2006/relationships/customXml" Target="../ink/ink785.xml"/><Relationship Id="rId719" Type="http://schemas.openxmlformats.org/officeDocument/2006/relationships/customXml" Target="../ink/ink1016.xml"/><Relationship Id="rId55" Type="http://schemas.openxmlformats.org/officeDocument/2006/relationships/image" Target="../media/image1126.png"/><Relationship Id="rId120" Type="http://schemas.openxmlformats.org/officeDocument/2006/relationships/image" Target="../media/image1158.png"/><Relationship Id="rId358" Type="http://schemas.openxmlformats.org/officeDocument/2006/relationships/customXml" Target="../ink/ink834.xml"/><Relationship Id="rId565" Type="http://schemas.openxmlformats.org/officeDocument/2006/relationships/image" Target="../media/image1379.png"/><Relationship Id="rId772" Type="http://schemas.openxmlformats.org/officeDocument/2006/relationships/customXml" Target="../ink/ink1044.xml"/><Relationship Id="rId218" Type="http://schemas.openxmlformats.org/officeDocument/2006/relationships/customXml" Target="../ink/ink764.xml"/><Relationship Id="rId425" Type="http://schemas.openxmlformats.org/officeDocument/2006/relationships/image" Target="../media/image1310.png"/><Relationship Id="rId632" Type="http://schemas.openxmlformats.org/officeDocument/2006/relationships/customXml" Target="../ink/ink972.xml"/><Relationship Id="rId271" Type="http://schemas.openxmlformats.org/officeDocument/2006/relationships/image" Target="../media/image1233.png"/><Relationship Id="rId66" Type="http://schemas.openxmlformats.org/officeDocument/2006/relationships/customXml" Target="../ink/ink687.xml"/><Relationship Id="rId131" Type="http://schemas.openxmlformats.org/officeDocument/2006/relationships/customXml" Target="../ink/ink720.xml"/><Relationship Id="rId369" Type="http://schemas.openxmlformats.org/officeDocument/2006/relationships/image" Target="../media/image1282.png"/><Relationship Id="rId576" Type="http://schemas.openxmlformats.org/officeDocument/2006/relationships/customXml" Target="../ink/ink944.xml"/><Relationship Id="rId783" Type="http://schemas.openxmlformats.org/officeDocument/2006/relationships/image" Target="../media/image1486.png"/></Relationships>
</file>

<file path=ppt/slides/_rels/slide14.xml.rels><?xml version="1.0" encoding="UTF-8" standalone="yes"?>
<Relationships xmlns="http://schemas.openxmlformats.org/package/2006/relationships"><Relationship Id="rId3" Type="http://schemas.openxmlformats.org/officeDocument/2006/relationships/customXml" Target="../ink/ink1083.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20.png"/></Relationships>
</file>

<file path=ppt/slides/_rels/slide15.xml.rels><?xml version="1.0" encoding="UTF-8" standalone="yes"?>
<Relationships xmlns="http://schemas.openxmlformats.org/package/2006/relationships"><Relationship Id="rId117" Type="http://schemas.openxmlformats.org/officeDocument/2006/relationships/image" Target="../media/image1578.png"/><Relationship Id="rId21" Type="http://schemas.openxmlformats.org/officeDocument/2006/relationships/image" Target="../media/image1530.png"/><Relationship Id="rId42" Type="http://schemas.openxmlformats.org/officeDocument/2006/relationships/customXml" Target="../ink/ink1103.xml"/><Relationship Id="rId63" Type="http://schemas.openxmlformats.org/officeDocument/2006/relationships/image" Target="../media/image1551.png"/><Relationship Id="rId84" Type="http://schemas.openxmlformats.org/officeDocument/2006/relationships/customXml" Target="../ink/ink1124.xml"/><Relationship Id="rId138" Type="http://schemas.openxmlformats.org/officeDocument/2006/relationships/customXml" Target="../ink/ink1151.xml"/><Relationship Id="rId159" Type="http://schemas.openxmlformats.org/officeDocument/2006/relationships/image" Target="../media/image1598.png"/><Relationship Id="rId107" Type="http://schemas.openxmlformats.org/officeDocument/2006/relationships/image" Target="../media/image1573.png"/><Relationship Id="rId11" Type="http://schemas.openxmlformats.org/officeDocument/2006/relationships/image" Target="../media/image1525.png"/><Relationship Id="rId32" Type="http://schemas.openxmlformats.org/officeDocument/2006/relationships/customXml" Target="../ink/ink1098.xml"/><Relationship Id="rId53" Type="http://schemas.openxmlformats.org/officeDocument/2006/relationships/image" Target="../media/image1546.png"/><Relationship Id="rId74" Type="http://schemas.openxmlformats.org/officeDocument/2006/relationships/customXml" Target="../ink/ink1119.xml"/><Relationship Id="rId128" Type="http://schemas.openxmlformats.org/officeDocument/2006/relationships/customXml" Target="../ink/ink1146.xml"/><Relationship Id="rId149" Type="http://schemas.openxmlformats.org/officeDocument/2006/relationships/image" Target="../media/image1593.png"/><Relationship Id="rId5" Type="http://schemas.openxmlformats.org/officeDocument/2006/relationships/image" Target="../media/image1522.png"/><Relationship Id="rId95" Type="http://schemas.openxmlformats.org/officeDocument/2006/relationships/image" Target="../media/image1567.png"/><Relationship Id="rId22" Type="http://schemas.openxmlformats.org/officeDocument/2006/relationships/customXml" Target="../ink/ink1093.xml"/><Relationship Id="rId43" Type="http://schemas.openxmlformats.org/officeDocument/2006/relationships/image" Target="../media/image1541.png"/><Relationship Id="rId64" Type="http://schemas.openxmlformats.org/officeDocument/2006/relationships/customXml" Target="../ink/ink1114.xml"/><Relationship Id="rId118" Type="http://schemas.openxmlformats.org/officeDocument/2006/relationships/customXml" Target="../ink/ink1141.xml"/><Relationship Id="rId139" Type="http://schemas.openxmlformats.org/officeDocument/2006/relationships/image" Target="../media/image1588.png"/><Relationship Id="rId80" Type="http://schemas.openxmlformats.org/officeDocument/2006/relationships/customXml" Target="../ink/ink1122.xml"/><Relationship Id="rId85" Type="http://schemas.openxmlformats.org/officeDocument/2006/relationships/image" Target="../media/image1562.png"/><Relationship Id="rId150" Type="http://schemas.openxmlformats.org/officeDocument/2006/relationships/customXml" Target="../ink/ink1157.xml"/><Relationship Id="rId155" Type="http://schemas.openxmlformats.org/officeDocument/2006/relationships/image" Target="../media/image1596.png"/><Relationship Id="rId12" Type="http://schemas.openxmlformats.org/officeDocument/2006/relationships/customXml" Target="../ink/ink1088.xml"/><Relationship Id="rId17" Type="http://schemas.openxmlformats.org/officeDocument/2006/relationships/image" Target="../media/image1528.png"/><Relationship Id="rId33" Type="http://schemas.openxmlformats.org/officeDocument/2006/relationships/image" Target="../media/image1536.png"/><Relationship Id="rId38" Type="http://schemas.openxmlformats.org/officeDocument/2006/relationships/customXml" Target="../ink/ink1101.xml"/><Relationship Id="rId59" Type="http://schemas.openxmlformats.org/officeDocument/2006/relationships/image" Target="../media/image1549.png"/><Relationship Id="rId103" Type="http://schemas.openxmlformats.org/officeDocument/2006/relationships/image" Target="../media/image1571.png"/><Relationship Id="rId108" Type="http://schemas.openxmlformats.org/officeDocument/2006/relationships/customXml" Target="../ink/ink1136.xml"/><Relationship Id="rId124" Type="http://schemas.openxmlformats.org/officeDocument/2006/relationships/customXml" Target="../ink/ink1144.xml"/><Relationship Id="rId129" Type="http://schemas.openxmlformats.org/officeDocument/2006/relationships/image" Target="../media/image1583.png"/><Relationship Id="rId54" Type="http://schemas.openxmlformats.org/officeDocument/2006/relationships/customXml" Target="../ink/ink1109.xml"/><Relationship Id="rId70" Type="http://schemas.openxmlformats.org/officeDocument/2006/relationships/customXml" Target="../ink/ink1117.xml"/><Relationship Id="rId75" Type="http://schemas.openxmlformats.org/officeDocument/2006/relationships/image" Target="../media/image1557.png"/><Relationship Id="rId91" Type="http://schemas.openxmlformats.org/officeDocument/2006/relationships/image" Target="../media/image1565.png"/><Relationship Id="rId96" Type="http://schemas.openxmlformats.org/officeDocument/2006/relationships/customXml" Target="../ink/ink1130.xml"/><Relationship Id="rId140" Type="http://schemas.openxmlformats.org/officeDocument/2006/relationships/customXml" Target="../ink/ink1152.xml"/><Relationship Id="rId145" Type="http://schemas.openxmlformats.org/officeDocument/2006/relationships/image" Target="../media/image1591.png"/><Relationship Id="rId1" Type="http://schemas.openxmlformats.org/officeDocument/2006/relationships/slideLayout" Target="../slideLayouts/slideLayout7.xml"/><Relationship Id="rId6" Type="http://schemas.openxmlformats.org/officeDocument/2006/relationships/customXml" Target="../ink/ink1085.xml"/><Relationship Id="rId23" Type="http://schemas.openxmlformats.org/officeDocument/2006/relationships/image" Target="../media/image1531.png"/><Relationship Id="rId28" Type="http://schemas.openxmlformats.org/officeDocument/2006/relationships/customXml" Target="../ink/ink1096.xml"/><Relationship Id="rId49" Type="http://schemas.openxmlformats.org/officeDocument/2006/relationships/image" Target="../media/image1544.png"/><Relationship Id="rId114" Type="http://schemas.openxmlformats.org/officeDocument/2006/relationships/customXml" Target="../ink/ink1139.xml"/><Relationship Id="rId119" Type="http://schemas.openxmlformats.org/officeDocument/2006/relationships/image" Target="../media/image1579.png"/><Relationship Id="rId44" Type="http://schemas.openxmlformats.org/officeDocument/2006/relationships/customXml" Target="../ink/ink1104.xml"/><Relationship Id="rId60" Type="http://schemas.openxmlformats.org/officeDocument/2006/relationships/customXml" Target="../ink/ink1112.xml"/><Relationship Id="rId65" Type="http://schemas.openxmlformats.org/officeDocument/2006/relationships/image" Target="../media/image1552.png"/><Relationship Id="rId81" Type="http://schemas.openxmlformats.org/officeDocument/2006/relationships/image" Target="../media/image1560.png"/><Relationship Id="rId86" Type="http://schemas.openxmlformats.org/officeDocument/2006/relationships/customXml" Target="../ink/ink1125.xml"/><Relationship Id="rId130" Type="http://schemas.openxmlformats.org/officeDocument/2006/relationships/customXml" Target="../ink/ink1147.xml"/><Relationship Id="rId135" Type="http://schemas.openxmlformats.org/officeDocument/2006/relationships/image" Target="../media/image1586.png"/><Relationship Id="rId151" Type="http://schemas.openxmlformats.org/officeDocument/2006/relationships/image" Target="../media/image1594.png"/><Relationship Id="rId156" Type="http://schemas.openxmlformats.org/officeDocument/2006/relationships/customXml" Target="../ink/ink1160.xml"/><Relationship Id="rId13" Type="http://schemas.openxmlformats.org/officeDocument/2006/relationships/image" Target="../media/image1526.png"/><Relationship Id="rId18" Type="http://schemas.openxmlformats.org/officeDocument/2006/relationships/customXml" Target="../ink/ink1091.xml"/><Relationship Id="rId39" Type="http://schemas.openxmlformats.org/officeDocument/2006/relationships/image" Target="../media/image1539.png"/><Relationship Id="rId109" Type="http://schemas.openxmlformats.org/officeDocument/2006/relationships/image" Target="../media/image1574.png"/><Relationship Id="rId34" Type="http://schemas.openxmlformats.org/officeDocument/2006/relationships/customXml" Target="../ink/ink1099.xml"/><Relationship Id="rId50" Type="http://schemas.openxmlformats.org/officeDocument/2006/relationships/customXml" Target="../ink/ink1107.xml"/><Relationship Id="rId55" Type="http://schemas.openxmlformats.org/officeDocument/2006/relationships/image" Target="../media/image1547.png"/><Relationship Id="rId76" Type="http://schemas.openxmlformats.org/officeDocument/2006/relationships/customXml" Target="../ink/ink1120.xml"/><Relationship Id="rId97" Type="http://schemas.openxmlformats.org/officeDocument/2006/relationships/image" Target="../media/image1568.png"/><Relationship Id="rId104" Type="http://schemas.openxmlformats.org/officeDocument/2006/relationships/customXml" Target="../ink/ink1134.xml"/><Relationship Id="rId120" Type="http://schemas.openxmlformats.org/officeDocument/2006/relationships/customXml" Target="../ink/ink1142.xml"/><Relationship Id="rId125" Type="http://schemas.openxmlformats.org/officeDocument/2006/relationships/image" Target="../media/image1581.png"/><Relationship Id="rId141" Type="http://schemas.openxmlformats.org/officeDocument/2006/relationships/image" Target="../media/image1589.png"/><Relationship Id="rId146" Type="http://schemas.openxmlformats.org/officeDocument/2006/relationships/customXml" Target="../ink/ink1155.xml"/><Relationship Id="rId7" Type="http://schemas.openxmlformats.org/officeDocument/2006/relationships/image" Target="../media/image1523.png"/><Relationship Id="rId71" Type="http://schemas.openxmlformats.org/officeDocument/2006/relationships/image" Target="../media/image1555.png"/><Relationship Id="rId92" Type="http://schemas.openxmlformats.org/officeDocument/2006/relationships/customXml" Target="../ink/ink1128.xml"/><Relationship Id="rId2" Type="http://schemas.openxmlformats.org/officeDocument/2006/relationships/notesSlide" Target="../notesSlides/notesSlide13.xml"/><Relationship Id="rId29" Type="http://schemas.openxmlformats.org/officeDocument/2006/relationships/image" Target="../media/image1534.png"/><Relationship Id="rId24" Type="http://schemas.openxmlformats.org/officeDocument/2006/relationships/customXml" Target="../ink/ink1094.xml"/><Relationship Id="rId40" Type="http://schemas.openxmlformats.org/officeDocument/2006/relationships/customXml" Target="../ink/ink1102.xml"/><Relationship Id="rId45" Type="http://schemas.openxmlformats.org/officeDocument/2006/relationships/image" Target="../media/image1542.png"/><Relationship Id="rId66" Type="http://schemas.openxmlformats.org/officeDocument/2006/relationships/customXml" Target="../ink/ink1115.xml"/><Relationship Id="rId87" Type="http://schemas.openxmlformats.org/officeDocument/2006/relationships/image" Target="../media/image1563.png"/><Relationship Id="rId110" Type="http://schemas.openxmlformats.org/officeDocument/2006/relationships/customXml" Target="../ink/ink1137.xml"/><Relationship Id="rId115" Type="http://schemas.openxmlformats.org/officeDocument/2006/relationships/image" Target="../media/image1577.png"/><Relationship Id="rId131" Type="http://schemas.openxmlformats.org/officeDocument/2006/relationships/image" Target="../media/image1584.png"/><Relationship Id="rId136" Type="http://schemas.openxmlformats.org/officeDocument/2006/relationships/customXml" Target="../ink/ink1150.xml"/><Relationship Id="rId157" Type="http://schemas.openxmlformats.org/officeDocument/2006/relationships/image" Target="../media/image1597.png"/><Relationship Id="rId61" Type="http://schemas.openxmlformats.org/officeDocument/2006/relationships/image" Target="../media/image1550.png"/><Relationship Id="rId82" Type="http://schemas.openxmlformats.org/officeDocument/2006/relationships/customXml" Target="../ink/ink1123.xml"/><Relationship Id="rId152" Type="http://schemas.openxmlformats.org/officeDocument/2006/relationships/customXml" Target="../ink/ink1158.xml"/><Relationship Id="rId19" Type="http://schemas.openxmlformats.org/officeDocument/2006/relationships/image" Target="../media/image1529.png"/><Relationship Id="rId14" Type="http://schemas.openxmlformats.org/officeDocument/2006/relationships/customXml" Target="../ink/ink1089.xml"/><Relationship Id="rId30" Type="http://schemas.openxmlformats.org/officeDocument/2006/relationships/customXml" Target="../ink/ink1097.xml"/><Relationship Id="rId35" Type="http://schemas.openxmlformats.org/officeDocument/2006/relationships/image" Target="../media/image1537.png"/><Relationship Id="rId56" Type="http://schemas.openxmlformats.org/officeDocument/2006/relationships/customXml" Target="../ink/ink1110.xml"/><Relationship Id="rId77" Type="http://schemas.openxmlformats.org/officeDocument/2006/relationships/image" Target="../media/image1558.png"/><Relationship Id="rId100" Type="http://schemas.openxmlformats.org/officeDocument/2006/relationships/customXml" Target="../ink/ink1132.xml"/><Relationship Id="rId105" Type="http://schemas.openxmlformats.org/officeDocument/2006/relationships/image" Target="../media/image1572.png"/><Relationship Id="rId126" Type="http://schemas.openxmlformats.org/officeDocument/2006/relationships/customXml" Target="../ink/ink1145.xml"/><Relationship Id="rId147" Type="http://schemas.openxmlformats.org/officeDocument/2006/relationships/image" Target="../media/image1592.png"/><Relationship Id="rId8" Type="http://schemas.openxmlformats.org/officeDocument/2006/relationships/customXml" Target="../ink/ink1086.xml"/><Relationship Id="rId51" Type="http://schemas.openxmlformats.org/officeDocument/2006/relationships/image" Target="../media/image1545.png"/><Relationship Id="rId72" Type="http://schemas.openxmlformats.org/officeDocument/2006/relationships/customXml" Target="../ink/ink1118.xml"/><Relationship Id="rId93" Type="http://schemas.openxmlformats.org/officeDocument/2006/relationships/image" Target="../media/image1566.png"/><Relationship Id="rId98" Type="http://schemas.openxmlformats.org/officeDocument/2006/relationships/customXml" Target="../ink/ink1131.xml"/><Relationship Id="rId121" Type="http://schemas.openxmlformats.org/officeDocument/2006/relationships/image" Target="../media/image1128.png"/><Relationship Id="rId142" Type="http://schemas.openxmlformats.org/officeDocument/2006/relationships/customXml" Target="../ink/ink1153.xml"/><Relationship Id="rId3" Type="http://schemas.openxmlformats.org/officeDocument/2006/relationships/image" Target="../media/image3.emf"/><Relationship Id="rId25" Type="http://schemas.openxmlformats.org/officeDocument/2006/relationships/image" Target="../media/image1532.png"/><Relationship Id="rId46" Type="http://schemas.openxmlformats.org/officeDocument/2006/relationships/customXml" Target="../ink/ink1105.xml"/><Relationship Id="rId67" Type="http://schemas.openxmlformats.org/officeDocument/2006/relationships/image" Target="../media/image1553.png"/><Relationship Id="rId116" Type="http://schemas.openxmlformats.org/officeDocument/2006/relationships/customXml" Target="../ink/ink1140.xml"/><Relationship Id="rId137" Type="http://schemas.openxmlformats.org/officeDocument/2006/relationships/image" Target="../media/image1587.png"/><Relationship Id="rId158" Type="http://schemas.openxmlformats.org/officeDocument/2006/relationships/customXml" Target="../ink/ink1161.xml"/><Relationship Id="rId20" Type="http://schemas.openxmlformats.org/officeDocument/2006/relationships/customXml" Target="../ink/ink1092.xml"/><Relationship Id="rId41" Type="http://schemas.openxmlformats.org/officeDocument/2006/relationships/image" Target="../media/image1540.png"/><Relationship Id="rId62" Type="http://schemas.openxmlformats.org/officeDocument/2006/relationships/customXml" Target="../ink/ink1113.xml"/><Relationship Id="rId83" Type="http://schemas.openxmlformats.org/officeDocument/2006/relationships/image" Target="../media/image1561.png"/><Relationship Id="rId88" Type="http://schemas.openxmlformats.org/officeDocument/2006/relationships/customXml" Target="../ink/ink1126.xml"/><Relationship Id="rId111" Type="http://schemas.openxmlformats.org/officeDocument/2006/relationships/image" Target="../media/image1575.png"/><Relationship Id="rId132" Type="http://schemas.openxmlformats.org/officeDocument/2006/relationships/customXml" Target="../ink/ink1148.xml"/><Relationship Id="rId153" Type="http://schemas.openxmlformats.org/officeDocument/2006/relationships/image" Target="../media/image1595.png"/><Relationship Id="rId15" Type="http://schemas.openxmlformats.org/officeDocument/2006/relationships/image" Target="../media/image1527.png"/><Relationship Id="rId36" Type="http://schemas.openxmlformats.org/officeDocument/2006/relationships/customXml" Target="../ink/ink1100.xml"/><Relationship Id="rId57" Type="http://schemas.openxmlformats.org/officeDocument/2006/relationships/image" Target="../media/image1548.png"/><Relationship Id="rId106" Type="http://schemas.openxmlformats.org/officeDocument/2006/relationships/customXml" Target="../ink/ink1135.xml"/><Relationship Id="rId127" Type="http://schemas.openxmlformats.org/officeDocument/2006/relationships/image" Target="../media/image1582.png"/><Relationship Id="rId10" Type="http://schemas.openxmlformats.org/officeDocument/2006/relationships/customXml" Target="../ink/ink1087.xml"/><Relationship Id="rId31" Type="http://schemas.openxmlformats.org/officeDocument/2006/relationships/image" Target="../media/image1535.png"/><Relationship Id="rId52" Type="http://schemas.openxmlformats.org/officeDocument/2006/relationships/customXml" Target="../ink/ink1108.xml"/><Relationship Id="rId73" Type="http://schemas.openxmlformats.org/officeDocument/2006/relationships/image" Target="../media/image1556.png"/><Relationship Id="rId78" Type="http://schemas.openxmlformats.org/officeDocument/2006/relationships/customXml" Target="../ink/ink1121.xml"/><Relationship Id="rId94" Type="http://schemas.openxmlformats.org/officeDocument/2006/relationships/customXml" Target="../ink/ink1129.xml"/><Relationship Id="rId99" Type="http://schemas.openxmlformats.org/officeDocument/2006/relationships/image" Target="../media/image1569.png"/><Relationship Id="rId101" Type="http://schemas.openxmlformats.org/officeDocument/2006/relationships/image" Target="../media/image1570.png"/><Relationship Id="rId122" Type="http://schemas.openxmlformats.org/officeDocument/2006/relationships/customXml" Target="../ink/ink1143.xml"/><Relationship Id="rId143" Type="http://schemas.openxmlformats.org/officeDocument/2006/relationships/image" Target="../media/image1590.png"/><Relationship Id="rId148" Type="http://schemas.openxmlformats.org/officeDocument/2006/relationships/customXml" Target="../ink/ink1156.xml"/><Relationship Id="rId4" Type="http://schemas.openxmlformats.org/officeDocument/2006/relationships/customXml" Target="../ink/ink1084.xml"/><Relationship Id="rId9" Type="http://schemas.openxmlformats.org/officeDocument/2006/relationships/image" Target="../media/image1524.png"/><Relationship Id="rId26" Type="http://schemas.openxmlformats.org/officeDocument/2006/relationships/customXml" Target="../ink/ink1095.xml"/><Relationship Id="rId47" Type="http://schemas.openxmlformats.org/officeDocument/2006/relationships/image" Target="../media/image1543.png"/><Relationship Id="rId68" Type="http://schemas.openxmlformats.org/officeDocument/2006/relationships/customXml" Target="../ink/ink1116.xml"/><Relationship Id="rId89" Type="http://schemas.openxmlformats.org/officeDocument/2006/relationships/image" Target="../media/image1564.png"/><Relationship Id="rId112" Type="http://schemas.openxmlformats.org/officeDocument/2006/relationships/customXml" Target="../ink/ink1138.xml"/><Relationship Id="rId133" Type="http://schemas.openxmlformats.org/officeDocument/2006/relationships/image" Target="../media/image1585.png"/><Relationship Id="rId154" Type="http://schemas.openxmlformats.org/officeDocument/2006/relationships/customXml" Target="../ink/ink1159.xml"/><Relationship Id="rId16" Type="http://schemas.openxmlformats.org/officeDocument/2006/relationships/customXml" Target="../ink/ink1090.xml"/><Relationship Id="rId37" Type="http://schemas.openxmlformats.org/officeDocument/2006/relationships/image" Target="../media/image1538.png"/><Relationship Id="rId58" Type="http://schemas.openxmlformats.org/officeDocument/2006/relationships/customXml" Target="../ink/ink1111.xml"/><Relationship Id="rId79" Type="http://schemas.openxmlformats.org/officeDocument/2006/relationships/image" Target="../media/image1559.png"/><Relationship Id="rId102" Type="http://schemas.openxmlformats.org/officeDocument/2006/relationships/customXml" Target="../ink/ink1133.xml"/><Relationship Id="rId123" Type="http://schemas.openxmlformats.org/officeDocument/2006/relationships/image" Target="../media/image1580.png"/><Relationship Id="rId144" Type="http://schemas.openxmlformats.org/officeDocument/2006/relationships/customXml" Target="../ink/ink1154.xml"/><Relationship Id="rId90" Type="http://schemas.openxmlformats.org/officeDocument/2006/relationships/customXml" Target="../ink/ink1127.xml"/><Relationship Id="rId27" Type="http://schemas.openxmlformats.org/officeDocument/2006/relationships/image" Target="../media/image1533.png"/><Relationship Id="rId48" Type="http://schemas.openxmlformats.org/officeDocument/2006/relationships/customXml" Target="../ink/ink1106.xml"/><Relationship Id="rId69" Type="http://schemas.openxmlformats.org/officeDocument/2006/relationships/image" Target="../media/image1554.png"/><Relationship Id="rId113" Type="http://schemas.openxmlformats.org/officeDocument/2006/relationships/image" Target="../media/image1576.png"/><Relationship Id="rId134" Type="http://schemas.openxmlformats.org/officeDocument/2006/relationships/customXml" Target="../ink/ink1149.xml"/></Relationships>
</file>

<file path=ppt/slides/_rels/slide16.xml.rels><?xml version="1.0" encoding="UTF-8" standalone="yes"?>
<Relationships xmlns="http://schemas.openxmlformats.org/package/2006/relationships"><Relationship Id="rId117" Type="http://schemas.openxmlformats.org/officeDocument/2006/relationships/image" Target="../media/image1656.png"/><Relationship Id="rId671" Type="http://schemas.openxmlformats.org/officeDocument/2006/relationships/image" Target="../media/image1927.png"/><Relationship Id="rId21" Type="http://schemas.openxmlformats.org/officeDocument/2006/relationships/image" Target="../media/image1608.png"/><Relationship Id="rId324" Type="http://schemas.openxmlformats.org/officeDocument/2006/relationships/customXml" Target="../ink/ink1325.xml"/><Relationship Id="rId531" Type="http://schemas.openxmlformats.org/officeDocument/2006/relationships/customXml" Target="../ink/ink1430.xml"/><Relationship Id="rId629" Type="http://schemas.openxmlformats.org/officeDocument/2006/relationships/image" Target="../media/image1906.png"/><Relationship Id="rId170" Type="http://schemas.openxmlformats.org/officeDocument/2006/relationships/customXml" Target="../ink/ink1245.xml"/><Relationship Id="rId268" Type="http://schemas.openxmlformats.org/officeDocument/2006/relationships/image" Target="../media/image1728.png"/><Relationship Id="rId475" Type="http://schemas.openxmlformats.org/officeDocument/2006/relationships/customXml" Target="../ink/ink1402.xml"/><Relationship Id="rId32" Type="http://schemas.openxmlformats.org/officeDocument/2006/relationships/customXml" Target="../ink/ink1176.xml"/><Relationship Id="rId128" Type="http://schemas.openxmlformats.org/officeDocument/2006/relationships/customXml" Target="../ink/ink1224.xml"/><Relationship Id="rId335" Type="http://schemas.openxmlformats.org/officeDocument/2006/relationships/image" Target="../media/image1761.png"/><Relationship Id="rId542" Type="http://schemas.openxmlformats.org/officeDocument/2006/relationships/image" Target="../media/image1864.png"/><Relationship Id="rId181" Type="http://schemas.openxmlformats.org/officeDocument/2006/relationships/customXml" Target="../ink/ink1251.xml"/><Relationship Id="rId402" Type="http://schemas.openxmlformats.org/officeDocument/2006/relationships/image" Target="../media/image1794.png"/><Relationship Id="rId279" Type="http://schemas.openxmlformats.org/officeDocument/2006/relationships/customXml" Target="../ink/ink1302.xml"/><Relationship Id="rId486" Type="http://schemas.openxmlformats.org/officeDocument/2006/relationships/image" Target="../media/image1836.png"/><Relationship Id="rId43" Type="http://schemas.openxmlformats.org/officeDocument/2006/relationships/image" Target="../media/image1619.png"/><Relationship Id="rId139" Type="http://schemas.openxmlformats.org/officeDocument/2006/relationships/image" Target="../media/image1667.png"/><Relationship Id="rId346" Type="http://schemas.openxmlformats.org/officeDocument/2006/relationships/customXml" Target="../ink/ink1336.xml"/><Relationship Id="rId553" Type="http://schemas.openxmlformats.org/officeDocument/2006/relationships/customXml" Target="../ink/ink1441.xml"/><Relationship Id="rId192" Type="http://schemas.openxmlformats.org/officeDocument/2006/relationships/customXml" Target="../ink/ink1257.xml"/><Relationship Id="rId206" Type="http://schemas.openxmlformats.org/officeDocument/2006/relationships/customXml" Target="../ink/ink1264.xml"/><Relationship Id="rId413" Type="http://schemas.openxmlformats.org/officeDocument/2006/relationships/image" Target="../media/image1799.png"/><Relationship Id="rId497" Type="http://schemas.openxmlformats.org/officeDocument/2006/relationships/customXml" Target="../ink/ink1413.xml"/><Relationship Id="rId620" Type="http://schemas.openxmlformats.org/officeDocument/2006/relationships/customXml" Target="../ink/ink1476.xml"/><Relationship Id="rId357" Type="http://schemas.openxmlformats.org/officeDocument/2006/relationships/image" Target="../media/image1772.png"/><Relationship Id="rId54" Type="http://schemas.openxmlformats.org/officeDocument/2006/relationships/customXml" Target="../ink/ink1187.xml"/><Relationship Id="rId217" Type="http://schemas.openxmlformats.org/officeDocument/2006/relationships/customXml" Target="../ink/ink1270.xml"/><Relationship Id="rId564" Type="http://schemas.openxmlformats.org/officeDocument/2006/relationships/customXml" Target="../ink/ink1447.xml"/><Relationship Id="rId424" Type="http://schemas.openxmlformats.org/officeDocument/2006/relationships/customXml" Target="../ink/ink1376.xml"/><Relationship Id="rId631" Type="http://schemas.openxmlformats.org/officeDocument/2006/relationships/image" Target="../media/image1907.png"/><Relationship Id="rId270" Type="http://schemas.openxmlformats.org/officeDocument/2006/relationships/image" Target="../media/image1729.png"/><Relationship Id="rId65" Type="http://schemas.openxmlformats.org/officeDocument/2006/relationships/image" Target="../media/image1630.png"/><Relationship Id="rId130" Type="http://schemas.openxmlformats.org/officeDocument/2006/relationships/customXml" Target="../ink/ink1225.xml"/><Relationship Id="rId368" Type="http://schemas.openxmlformats.org/officeDocument/2006/relationships/customXml" Target="../ink/ink1347.xml"/><Relationship Id="rId575" Type="http://schemas.openxmlformats.org/officeDocument/2006/relationships/image" Target="../media/image1880.png"/><Relationship Id="rId228" Type="http://schemas.openxmlformats.org/officeDocument/2006/relationships/customXml" Target="../ink/ink1276.xml"/><Relationship Id="rId435" Type="http://schemas.openxmlformats.org/officeDocument/2006/relationships/customXml" Target="../ink/ink1382.xml"/><Relationship Id="rId642" Type="http://schemas.openxmlformats.org/officeDocument/2006/relationships/customXml" Target="../ink/ink1487.xml"/><Relationship Id="rId281" Type="http://schemas.openxmlformats.org/officeDocument/2006/relationships/customXml" Target="../ink/ink1303.xml"/><Relationship Id="rId502" Type="http://schemas.openxmlformats.org/officeDocument/2006/relationships/image" Target="../media/image1844.png"/><Relationship Id="rId76" Type="http://schemas.openxmlformats.org/officeDocument/2006/relationships/customXml" Target="../ink/ink1198.xml"/><Relationship Id="rId141" Type="http://schemas.openxmlformats.org/officeDocument/2006/relationships/image" Target="../media/image1668.png"/><Relationship Id="rId379" Type="http://schemas.openxmlformats.org/officeDocument/2006/relationships/customXml" Target="../ink/ink1353.xml"/><Relationship Id="rId586" Type="http://schemas.openxmlformats.org/officeDocument/2006/relationships/customXml" Target="../ink/ink1458.xml"/><Relationship Id="rId7" Type="http://schemas.openxmlformats.org/officeDocument/2006/relationships/image" Target="../media/image1601.png"/><Relationship Id="rId239" Type="http://schemas.openxmlformats.org/officeDocument/2006/relationships/customXml" Target="../ink/ink1282.xml"/><Relationship Id="rId446" Type="http://schemas.openxmlformats.org/officeDocument/2006/relationships/image" Target="../media/image1815.png"/><Relationship Id="rId653" Type="http://schemas.openxmlformats.org/officeDocument/2006/relationships/image" Target="../media/image1918.png"/><Relationship Id="rId292" Type="http://schemas.openxmlformats.org/officeDocument/2006/relationships/image" Target="../media/image1740.png"/><Relationship Id="rId306" Type="http://schemas.openxmlformats.org/officeDocument/2006/relationships/image" Target="../media/image1747.png"/><Relationship Id="rId87" Type="http://schemas.openxmlformats.org/officeDocument/2006/relationships/image" Target="../media/image1641.png"/><Relationship Id="rId513" Type="http://schemas.openxmlformats.org/officeDocument/2006/relationships/customXml" Target="../ink/ink1421.xml"/><Relationship Id="rId597" Type="http://schemas.openxmlformats.org/officeDocument/2006/relationships/image" Target="../media/image1890.png"/><Relationship Id="rId152" Type="http://schemas.openxmlformats.org/officeDocument/2006/relationships/customXml" Target="../ink/ink1236.xml"/><Relationship Id="rId457" Type="http://schemas.openxmlformats.org/officeDocument/2006/relationships/customXml" Target="../ink/ink1393.xml"/><Relationship Id="rId664" Type="http://schemas.openxmlformats.org/officeDocument/2006/relationships/customXml" Target="../ink/ink1498.xml"/><Relationship Id="rId14" Type="http://schemas.openxmlformats.org/officeDocument/2006/relationships/customXml" Target="../ink/ink1167.xml"/><Relationship Id="rId317" Type="http://schemas.openxmlformats.org/officeDocument/2006/relationships/image" Target="../media/image1752.png"/><Relationship Id="rId524" Type="http://schemas.openxmlformats.org/officeDocument/2006/relationships/image" Target="../media/image1855.png"/><Relationship Id="rId98" Type="http://schemas.openxmlformats.org/officeDocument/2006/relationships/customXml" Target="../ink/ink1209.xml"/><Relationship Id="rId163" Type="http://schemas.openxmlformats.org/officeDocument/2006/relationships/image" Target="../media/image1679.png"/><Relationship Id="rId370" Type="http://schemas.openxmlformats.org/officeDocument/2006/relationships/customXml" Target="../ink/ink1348.xml"/><Relationship Id="rId230" Type="http://schemas.openxmlformats.org/officeDocument/2006/relationships/image" Target="../media/image1709.png"/><Relationship Id="rId468" Type="http://schemas.openxmlformats.org/officeDocument/2006/relationships/image" Target="../media/image1826.png"/><Relationship Id="rId25" Type="http://schemas.openxmlformats.org/officeDocument/2006/relationships/image" Target="../media/image1610.png"/><Relationship Id="rId328" Type="http://schemas.openxmlformats.org/officeDocument/2006/relationships/customXml" Target="../ink/ink1327.xml"/><Relationship Id="rId535" Type="http://schemas.openxmlformats.org/officeDocument/2006/relationships/customXml" Target="../ink/ink1432.xml"/><Relationship Id="rId174" Type="http://schemas.openxmlformats.org/officeDocument/2006/relationships/customXml" Target="../ink/ink1247.xml"/><Relationship Id="rId381" Type="http://schemas.openxmlformats.org/officeDocument/2006/relationships/customXml" Target="../ink/ink1354.xml"/><Relationship Id="rId602" Type="http://schemas.openxmlformats.org/officeDocument/2006/relationships/customXml" Target="../ink/ink1467.xml"/><Relationship Id="rId241" Type="http://schemas.openxmlformats.org/officeDocument/2006/relationships/customXml" Target="../ink/ink1283.xml"/><Relationship Id="rId479" Type="http://schemas.openxmlformats.org/officeDocument/2006/relationships/customXml" Target="../ink/ink1404.xml"/><Relationship Id="rId36" Type="http://schemas.openxmlformats.org/officeDocument/2006/relationships/customXml" Target="../ink/ink1178.xml"/><Relationship Id="rId339" Type="http://schemas.openxmlformats.org/officeDocument/2006/relationships/image" Target="../media/image1763.png"/><Relationship Id="rId546" Type="http://schemas.openxmlformats.org/officeDocument/2006/relationships/image" Target="../media/image1866.png"/><Relationship Id="rId101" Type="http://schemas.openxmlformats.org/officeDocument/2006/relationships/image" Target="../media/image1648.png"/><Relationship Id="rId185" Type="http://schemas.openxmlformats.org/officeDocument/2006/relationships/customXml" Target="../ink/ink1253.xml"/><Relationship Id="rId406" Type="http://schemas.openxmlformats.org/officeDocument/2006/relationships/image" Target="../media/image1796.png"/><Relationship Id="rId392" Type="http://schemas.openxmlformats.org/officeDocument/2006/relationships/image" Target="../media/image1789.png"/><Relationship Id="rId613" Type="http://schemas.openxmlformats.org/officeDocument/2006/relationships/image" Target="../media/image1898.png"/><Relationship Id="rId252" Type="http://schemas.openxmlformats.org/officeDocument/2006/relationships/image" Target="../media/image1720.png"/><Relationship Id="rId47" Type="http://schemas.openxmlformats.org/officeDocument/2006/relationships/image" Target="../media/image1621.png"/><Relationship Id="rId112" Type="http://schemas.openxmlformats.org/officeDocument/2006/relationships/customXml" Target="../ink/ink1216.xml"/><Relationship Id="rId557" Type="http://schemas.openxmlformats.org/officeDocument/2006/relationships/customXml" Target="../ink/ink1443.xml"/><Relationship Id="rId196" Type="http://schemas.openxmlformats.org/officeDocument/2006/relationships/customXml" Target="../ink/ink1259.xml"/><Relationship Id="rId417" Type="http://schemas.openxmlformats.org/officeDocument/2006/relationships/image" Target="../media/image1801.png"/><Relationship Id="rId624" Type="http://schemas.openxmlformats.org/officeDocument/2006/relationships/customXml" Target="../ink/ink1478.xml"/><Relationship Id="rId263" Type="http://schemas.openxmlformats.org/officeDocument/2006/relationships/customXml" Target="../ink/ink1294.xml"/><Relationship Id="rId470" Type="http://schemas.openxmlformats.org/officeDocument/2006/relationships/image" Target="../media/image1827.png"/><Relationship Id="rId58" Type="http://schemas.openxmlformats.org/officeDocument/2006/relationships/customXml" Target="../ink/ink1189.xml"/><Relationship Id="rId123" Type="http://schemas.openxmlformats.org/officeDocument/2006/relationships/image" Target="../media/image1659.png"/><Relationship Id="rId330" Type="http://schemas.openxmlformats.org/officeDocument/2006/relationships/customXml" Target="../ink/ink1328.xml"/><Relationship Id="rId568" Type="http://schemas.openxmlformats.org/officeDocument/2006/relationships/customXml" Target="../ink/ink1449.xml"/><Relationship Id="rId428" Type="http://schemas.openxmlformats.org/officeDocument/2006/relationships/customXml" Target="../ink/ink1378.xml"/><Relationship Id="rId635" Type="http://schemas.openxmlformats.org/officeDocument/2006/relationships/image" Target="../media/image1909.png"/><Relationship Id="rId274" Type="http://schemas.openxmlformats.org/officeDocument/2006/relationships/image" Target="../media/image1731.png"/><Relationship Id="rId481" Type="http://schemas.openxmlformats.org/officeDocument/2006/relationships/customXml" Target="../ink/ink1405.xml"/><Relationship Id="rId69" Type="http://schemas.openxmlformats.org/officeDocument/2006/relationships/image" Target="../media/image1632.png"/><Relationship Id="rId134" Type="http://schemas.openxmlformats.org/officeDocument/2006/relationships/customXml" Target="../ink/ink1227.xml"/><Relationship Id="rId579" Type="http://schemas.openxmlformats.org/officeDocument/2006/relationships/image" Target="../media/image1882.png"/><Relationship Id="rId341" Type="http://schemas.openxmlformats.org/officeDocument/2006/relationships/image" Target="../media/image1764.png"/><Relationship Id="rId439" Type="http://schemas.openxmlformats.org/officeDocument/2006/relationships/customXml" Target="../ink/ink1384.xml"/><Relationship Id="rId646" Type="http://schemas.openxmlformats.org/officeDocument/2006/relationships/customXml" Target="../ink/ink1489.xml"/><Relationship Id="rId201" Type="http://schemas.openxmlformats.org/officeDocument/2006/relationships/image" Target="../media/image1696.png"/><Relationship Id="rId243" Type="http://schemas.openxmlformats.org/officeDocument/2006/relationships/customXml" Target="../ink/ink1284.xml"/><Relationship Id="rId285" Type="http://schemas.openxmlformats.org/officeDocument/2006/relationships/customXml" Target="../ink/ink1305.xml"/><Relationship Id="rId450" Type="http://schemas.openxmlformats.org/officeDocument/2006/relationships/image" Target="../media/image1817.png"/><Relationship Id="rId506" Type="http://schemas.openxmlformats.org/officeDocument/2006/relationships/image" Target="../media/image1846.png"/><Relationship Id="rId38" Type="http://schemas.openxmlformats.org/officeDocument/2006/relationships/customXml" Target="../ink/ink1179.xml"/><Relationship Id="rId103" Type="http://schemas.openxmlformats.org/officeDocument/2006/relationships/image" Target="../media/image1649.png"/><Relationship Id="rId310" Type="http://schemas.openxmlformats.org/officeDocument/2006/relationships/customXml" Target="../ink/ink1318.xml"/><Relationship Id="rId492" Type="http://schemas.openxmlformats.org/officeDocument/2006/relationships/image" Target="../media/image1839.png"/><Relationship Id="rId548" Type="http://schemas.openxmlformats.org/officeDocument/2006/relationships/image" Target="../media/image1867.png"/><Relationship Id="rId91" Type="http://schemas.openxmlformats.org/officeDocument/2006/relationships/image" Target="../media/image1643.png"/><Relationship Id="rId145" Type="http://schemas.openxmlformats.org/officeDocument/2006/relationships/image" Target="../media/image1670.png"/><Relationship Id="rId187" Type="http://schemas.openxmlformats.org/officeDocument/2006/relationships/customXml" Target="../ink/ink1254.xml"/><Relationship Id="rId352" Type="http://schemas.openxmlformats.org/officeDocument/2006/relationships/customXml" Target="../ink/ink1339.xml"/><Relationship Id="rId394" Type="http://schemas.openxmlformats.org/officeDocument/2006/relationships/image" Target="../media/image1790.png"/><Relationship Id="rId408" Type="http://schemas.openxmlformats.org/officeDocument/2006/relationships/image" Target="../media/image1797.png"/><Relationship Id="rId615" Type="http://schemas.openxmlformats.org/officeDocument/2006/relationships/image" Target="../media/image1899.png"/><Relationship Id="rId212" Type="http://schemas.openxmlformats.org/officeDocument/2006/relationships/customXml" Target="../ink/ink1267.xml"/><Relationship Id="rId254" Type="http://schemas.openxmlformats.org/officeDocument/2006/relationships/image" Target="../media/image1721.png"/><Relationship Id="rId657" Type="http://schemas.openxmlformats.org/officeDocument/2006/relationships/image" Target="../media/image1920.png"/><Relationship Id="rId49" Type="http://schemas.openxmlformats.org/officeDocument/2006/relationships/image" Target="../media/image1622.png"/><Relationship Id="rId114" Type="http://schemas.openxmlformats.org/officeDocument/2006/relationships/customXml" Target="../ink/ink1217.xml"/><Relationship Id="rId296" Type="http://schemas.openxmlformats.org/officeDocument/2006/relationships/image" Target="../media/image1742.png"/><Relationship Id="rId461" Type="http://schemas.openxmlformats.org/officeDocument/2006/relationships/customXml" Target="../ink/ink1395.xml"/><Relationship Id="rId517" Type="http://schemas.openxmlformats.org/officeDocument/2006/relationships/customXml" Target="../ink/ink1423.xml"/><Relationship Id="rId559" Type="http://schemas.openxmlformats.org/officeDocument/2006/relationships/customXml" Target="../ink/ink1444.xml"/><Relationship Id="rId60" Type="http://schemas.openxmlformats.org/officeDocument/2006/relationships/customXml" Target="../ink/ink1190.xml"/><Relationship Id="rId156" Type="http://schemas.openxmlformats.org/officeDocument/2006/relationships/customXml" Target="../ink/ink1238.xml"/><Relationship Id="rId198" Type="http://schemas.openxmlformats.org/officeDocument/2006/relationships/customXml" Target="../ink/ink1260.xml"/><Relationship Id="rId321" Type="http://schemas.openxmlformats.org/officeDocument/2006/relationships/image" Target="../media/image1754.png"/><Relationship Id="rId363" Type="http://schemas.openxmlformats.org/officeDocument/2006/relationships/image" Target="../media/image1775.png"/><Relationship Id="rId419" Type="http://schemas.openxmlformats.org/officeDocument/2006/relationships/image" Target="../media/image1802.png"/><Relationship Id="rId570" Type="http://schemas.openxmlformats.org/officeDocument/2006/relationships/customXml" Target="../ink/ink1450.xml"/><Relationship Id="rId626" Type="http://schemas.openxmlformats.org/officeDocument/2006/relationships/customXml" Target="../ink/ink1479.xml"/><Relationship Id="rId223" Type="http://schemas.openxmlformats.org/officeDocument/2006/relationships/customXml" Target="../ink/ink1273.xml"/><Relationship Id="rId430" Type="http://schemas.openxmlformats.org/officeDocument/2006/relationships/customXml" Target="../ink/ink1379.xml"/><Relationship Id="rId668" Type="http://schemas.openxmlformats.org/officeDocument/2006/relationships/customXml" Target="../ink/ink1500.xml"/><Relationship Id="rId18" Type="http://schemas.openxmlformats.org/officeDocument/2006/relationships/customXml" Target="../ink/ink1169.xml"/><Relationship Id="rId265" Type="http://schemas.openxmlformats.org/officeDocument/2006/relationships/customXml" Target="../ink/ink1295.xml"/><Relationship Id="rId472" Type="http://schemas.openxmlformats.org/officeDocument/2006/relationships/image" Target="../media/image1828.png"/><Relationship Id="rId528" Type="http://schemas.openxmlformats.org/officeDocument/2006/relationships/image" Target="../media/image1857.png"/><Relationship Id="rId125" Type="http://schemas.openxmlformats.org/officeDocument/2006/relationships/image" Target="../media/image1660.png"/><Relationship Id="rId167" Type="http://schemas.openxmlformats.org/officeDocument/2006/relationships/image" Target="../media/image1680.png"/><Relationship Id="rId332" Type="http://schemas.openxmlformats.org/officeDocument/2006/relationships/customXml" Target="../ink/ink1329.xml"/><Relationship Id="rId374" Type="http://schemas.openxmlformats.org/officeDocument/2006/relationships/customXml" Target="../ink/ink1350.xml"/><Relationship Id="rId581" Type="http://schemas.openxmlformats.org/officeDocument/2006/relationships/image" Target="../media/image1883.png"/><Relationship Id="rId71" Type="http://schemas.openxmlformats.org/officeDocument/2006/relationships/image" Target="../media/image1633.png"/><Relationship Id="rId234" Type="http://schemas.openxmlformats.org/officeDocument/2006/relationships/image" Target="../media/image1711.png"/><Relationship Id="rId637" Type="http://schemas.openxmlformats.org/officeDocument/2006/relationships/image" Target="../media/image1910.png"/><Relationship Id="rId2" Type="http://schemas.openxmlformats.org/officeDocument/2006/relationships/notesSlide" Target="../notesSlides/notesSlide14.xml"/><Relationship Id="rId29" Type="http://schemas.openxmlformats.org/officeDocument/2006/relationships/image" Target="../media/image1612.png"/><Relationship Id="rId276" Type="http://schemas.openxmlformats.org/officeDocument/2006/relationships/image" Target="../media/image1732.png"/><Relationship Id="rId441" Type="http://schemas.openxmlformats.org/officeDocument/2006/relationships/customXml" Target="../ink/ink1385.xml"/><Relationship Id="rId483" Type="http://schemas.openxmlformats.org/officeDocument/2006/relationships/customXml" Target="../ink/ink1406.xml"/><Relationship Id="rId539" Type="http://schemas.openxmlformats.org/officeDocument/2006/relationships/customXml" Target="../ink/ink1434.xml"/><Relationship Id="rId40" Type="http://schemas.openxmlformats.org/officeDocument/2006/relationships/customXml" Target="../ink/ink1180.xml"/><Relationship Id="rId136" Type="http://schemas.openxmlformats.org/officeDocument/2006/relationships/customXml" Target="../ink/ink1228.xml"/><Relationship Id="rId178" Type="http://schemas.openxmlformats.org/officeDocument/2006/relationships/customXml" Target="../ink/ink1249.xml"/><Relationship Id="rId301" Type="http://schemas.openxmlformats.org/officeDocument/2006/relationships/customXml" Target="../ink/ink1313.xml"/><Relationship Id="rId343" Type="http://schemas.openxmlformats.org/officeDocument/2006/relationships/image" Target="../media/image1765.png"/><Relationship Id="rId550" Type="http://schemas.openxmlformats.org/officeDocument/2006/relationships/image" Target="../media/image1868.png"/><Relationship Id="rId82" Type="http://schemas.openxmlformats.org/officeDocument/2006/relationships/customXml" Target="../ink/ink1201.xml"/><Relationship Id="rId203" Type="http://schemas.openxmlformats.org/officeDocument/2006/relationships/image" Target="../media/image1697.png"/><Relationship Id="rId385" Type="http://schemas.openxmlformats.org/officeDocument/2006/relationships/customXml" Target="../ink/ink1356.xml"/><Relationship Id="rId592" Type="http://schemas.openxmlformats.org/officeDocument/2006/relationships/image" Target="../media/image1888.png"/><Relationship Id="rId606" Type="http://schemas.openxmlformats.org/officeDocument/2006/relationships/customXml" Target="../ink/ink1469.xml"/><Relationship Id="rId648" Type="http://schemas.openxmlformats.org/officeDocument/2006/relationships/customXml" Target="../ink/ink1490.xml"/><Relationship Id="rId245" Type="http://schemas.openxmlformats.org/officeDocument/2006/relationships/customXml" Target="../ink/ink1285.xml"/><Relationship Id="rId287" Type="http://schemas.openxmlformats.org/officeDocument/2006/relationships/customXml" Target="../ink/ink1306.xml"/><Relationship Id="rId410" Type="http://schemas.openxmlformats.org/officeDocument/2006/relationships/image" Target="../media/image1798.png"/><Relationship Id="rId452" Type="http://schemas.openxmlformats.org/officeDocument/2006/relationships/image" Target="../media/image1818.png"/><Relationship Id="rId494" Type="http://schemas.openxmlformats.org/officeDocument/2006/relationships/image" Target="../media/image1840.png"/><Relationship Id="rId508" Type="http://schemas.openxmlformats.org/officeDocument/2006/relationships/image" Target="../media/image1847.png"/><Relationship Id="rId105" Type="http://schemas.openxmlformats.org/officeDocument/2006/relationships/image" Target="../media/image1650.png"/><Relationship Id="rId147" Type="http://schemas.openxmlformats.org/officeDocument/2006/relationships/image" Target="../media/image1671.png"/><Relationship Id="rId312" Type="http://schemas.openxmlformats.org/officeDocument/2006/relationships/customXml" Target="../ink/ink1319.xml"/><Relationship Id="rId354" Type="http://schemas.openxmlformats.org/officeDocument/2006/relationships/customXml" Target="../ink/ink1340.xml"/><Relationship Id="rId51" Type="http://schemas.openxmlformats.org/officeDocument/2006/relationships/image" Target="../media/image1623.png"/><Relationship Id="rId93" Type="http://schemas.openxmlformats.org/officeDocument/2006/relationships/image" Target="../media/image1644.png"/><Relationship Id="rId189" Type="http://schemas.openxmlformats.org/officeDocument/2006/relationships/customXml" Target="../ink/ink1255.xml"/><Relationship Id="rId396" Type="http://schemas.openxmlformats.org/officeDocument/2006/relationships/image" Target="../media/image1791.png"/><Relationship Id="rId561" Type="http://schemas.openxmlformats.org/officeDocument/2006/relationships/image" Target="../media/image1873.png"/><Relationship Id="rId617" Type="http://schemas.openxmlformats.org/officeDocument/2006/relationships/image" Target="../media/image1900.png"/><Relationship Id="rId659" Type="http://schemas.openxmlformats.org/officeDocument/2006/relationships/image" Target="../media/image1921.png"/><Relationship Id="rId214" Type="http://schemas.openxmlformats.org/officeDocument/2006/relationships/customXml" Target="../ink/ink1268.xml"/><Relationship Id="rId256" Type="http://schemas.openxmlformats.org/officeDocument/2006/relationships/image" Target="../media/image1722.png"/><Relationship Id="rId298" Type="http://schemas.openxmlformats.org/officeDocument/2006/relationships/image" Target="../media/image1743.png"/><Relationship Id="rId421" Type="http://schemas.openxmlformats.org/officeDocument/2006/relationships/image" Target="../media/image1803.png"/><Relationship Id="rId463" Type="http://schemas.openxmlformats.org/officeDocument/2006/relationships/customXml" Target="../ink/ink1396.xml"/><Relationship Id="rId519" Type="http://schemas.openxmlformats.org/officeDocument/2006/relationships/customXml" Target="../ink/ink1424.xml"/><Relationship Id="rId670" Type="http://schemas.openxmlformats.org/officeDocument/2006/relationships/customXml" Target="../ink/ink1501.xml"/><Relationship Id="rId116" Type="http://schemas.openxmlformats.org/officeDocument/2006/relationships/customXml" Target="../ink/ink1218.xml"/><Relationship Id="rId158" Type="http://schemas.openxmlformats.org/officeDocument/2006/relationships/customXml" Target="../ink/ink1239.xml"/><Relationship Id="rId323" Type="http://schemas.openxmlformats.org/officeDocument/2006/relationships/image" Target="../media/image1755.png"/><Relationship Id="rId530" Type="http://schemas.openxmlformats.org/officeDocument/2006/relationships/image" Target="../media/image1858.png"/><Relationship Id="rId20" Type="http://schemas.openxmlformats.org/officeDocument/2006/relationships/customXml" Target="../ink/ink1170.xml"/><Relationship Id="rId62" Type="http://schemas.openxmlformats.org/officeDocument/2006/relationships/customXml" Target="../ink/ink1191.xml"/><Relationship Id="rId365" Type="http://schemas.openxmlformats.org/officeDocument/2006/relationships/image" Target="../media/image1776.png"/><Relationship Id="rId572" Type="http://schemas.openxmlformats.org/officeDocument/2006/relationships/customXml" Target="../ink/ink1451.xml"/><Relationship Id="rId628" Type="http://schemas.openxmlformats.org/officeDocument/2006/relationships/customXml" Target="../ink/ink1480.xml"/><Relationship Id="rId225" Type="http://schemas.openxmlformats.org/officeDocument/2006/relationships/customXml" Target="../ink/ink1274.xml"/><Relationship Id="rId267" Type="http://schemas.openxmlformats.org/officeDocument/2006/relationships/customXml" Target="../ink/ink1296.xml"/><Relationship Id="rId432" Type="http://schemas.openxmlformats.org/officeDocument/2006/relationships/customXml" Target="../ink/ink1380.xml"/><Relationship Id="rId474" Type="http://schemas.openxmlformats.org/officeDocument/2006/relationships/image" Target="../media/image1829.png"/><Relationship Id="rId127" Type="http://schemas.openxmlformats.org/officeDocument/2006/relationships/image" Target="../media/image1661.png"/><Relationship Id="rId31" Type="http://schemas.openxmlformats.org/officeDocument/2006/relationships/image" Target="../media/image1613.png"/><Relationship Id="rId73" Type="http://schemas.openxmlformats.org/officeDocument/2006/relationships/image" Target="../media/image1634.png"/><Relationship Id="rId169" Type="http://schemas.openxmlformats.org/officeDocument/2006/relationships/image" Target="../media/image1681.png"/><Relationship Id="rId334" Type="http://schemas.openxmlformats.org/officeDocument/2006/relationships/customXml" Target="../ink/ink1330.xml"/><Relationship Id="rId376" Type="http://schemas.openxmlformats.org/officeDocument/2006/relationships/customXml" Target="../ink/ink1351.xml"/><Relationship Id="rId541" Type="http://schemas.openxmlformats.org/officeDocument/2006/relationships/customXml" Target="../ink/ink1435.xml"/><Relationship Id="rId583" Type="http://schemas.openxmlformats.org/officeDocument/2006/relationships/image" Target="../media/image1884.png"/><Relationship Id="rId639" Type="http://schemas.openxmlformats.org/officeDocument/2006/relationships/image" Target="../media/image1911.png"/><Relationship Id="rId4" Type="http://schemas.openxmlformats.org/officeDocument/2006/relationships/customXml" Target="../ink/ink1162.xml"/><Relationship Id="rId180" Type="http://schemas.openxmlformats.org/officeDocument/2006/relationships/image" Target="../media/image1686.png"/><Relationship Id="rId236" Type="http://schemas.openxmlformats.org/officeDocument/2006/relationships/image" Target="../media/image1712.png"/><Relationship Id="rId278" Type="http://schemas.openxmlformats.org/officeDocument/2006/relationships/image" Target="../media/image1733.png"/><Relationship Id="rId401" Type="http://schemas.openxmlformats.org/officeDocument/2006/relationships/customXml" Target="../ink/ink1364.xml"/><Relationship Id="rId443" Type="http://schemas.openxmlformats.org/officeDocument/2006/relationships/customXml" Target="../ink/ink1386.xml"/><Relationship Id="rId650" Type="http://schemas.openxmlformats.org/officeDocument/2006/relationships/customXml" Target="../ink/ink1491.xml"/><Relationship Id="rId303" Type="http://schemas.openxmlformats.org/officeDocument/2006/relationships/customXml" Target="../ink/ink1314.xml"/><Relationship Id="rId485" Type="http://schemas.openxmlformats.org/officeDocument/2006/relationships/customXml" Target="../ink/ink1407.xml"/><Relationship Id="rId42" Type="http://schemas.openxmlformats.org/officeDocument/2006/relationships/customXml" Target="../ink/ink1181.xml"/><Relationship Id="rId84" Type="http://schemas.openxmlformats.org/officeDocument/2006/relationships/customXml" Target="../ink/ink1202.xml"/><Relationship Id="rId138" Type="http://schemas.openxmlformats.org/officeDocument/2006/relationships/customXml" Target="../ink/ink1229.xml"/><Relationship Id="rId345" Type="http://schemas.openxmlformats.org/officeDocument/2006/relationships/image" Target="../media/image1766.png"/><Relationship Id="rId387" Type="http://schemas.openxmlformats.org/officeDocument/2006/relationships/customXml" Target="../ink/ink1357.xml"/><Relationship Id="rId510" Type="http://schemas.openxmlformats.org/officeDocument/2006/relationships/image" Target="../media/image1848.png"/><Relationship Id="rId552" Type="http://schemas.openxmlformats.org/officeDocument/2006/relationships/image" Target="../media/image1869.png"/><Relationship Id="rId594" Type="http://schemas.openxmlformats.org/officeDocument/2006/relationships/image" Target="../media/image1889.png"/><Relationship Id="rId608" Type="http://schemas.openxmlformats.org/officeDocument/2006/relationships/customXml" Target="../ink/ink1470.xml"/><Relationship Id="rId191" Type="http://schemas.openxmlformats.org/officeDocument/2006/relationships/image" Target="../media/image1691.png"/><Relationship Id="rId205" Type="http://schemas.openxmlformats.org/officeDocument/2006/relationships/image" Target="../media/image1698.png"/><Relationship Id="rId247" Type="http://schemas.openxmlformats.org/officeDocument/2006/relationships/customXml" Target="../ink/ink1286.xml"/><Relationship Id="rId412" Type="http://schemas.openxmlformats.org/officeDocument/2006/relationships/customXml" Target="../ink/ink1370.xml"/><Relationship Id="rId107" Type="http://schemas.openxmlformats.org/officeDocument/2006/relationships/image" Target="../media/image1651.png"/><Relationship Id="rId289" Type="http://schemas.openxmlformats.org/officeDocument/2006/relationships/customXml" Target="../ink/ink1307.xml"/><Relationship Id="rId454" Type="http://schemas.openxmlformats.org/officeDocument/2006/relationships/image" Target="../media/image1819.png"/><Relationship Id="rId496" Type="http://schemas.openxmlformats.org/officeDocument/2006/relationships/image" Target="../media/image1841.png"/><Relationship Id="rId661" Type="http://schemas.openxmlformats.org/officeDocument/2006/relationships/image" Target="../media/image1922.png"/><Relationship Id="rId11" Type="http://schemas.openxmlformats.org/officeDocument/2006/relationships/image" Target="../media/image1603.png"/><Relationship Id="rId53" Type="http://schemas.openxmlformats.org/officeDocument/2006/relationships/image" Target="../media/image1624.png"/><Relationship Id="rId149" Type="http://schemas.openxmlformats.org/officeDocument/2006/relationships/image" Target="../media/image1672.png"/><Relationship Id="rId314" Type="http://schemas.openxmlformats.org/officeDocument/2006/relationships/customXml" Target="../ink/ink1320.xml"/><Relationship Id="rId356" Type="http://schemas.openxmlformats.org/officeDocument/2006/relationships/customXml" Target="../ink/ink1341.xml"/><Relationship Id="rId398" Type="http://schemas.openxmlformats.org/officeDocument/2006/relationships/image" Target="../media/image1792.png"/><Relationship Id="rId521" Type="http://schemas.openxmlformats.org/officeDocument/2006/relationships/customXml" Target="../ink/ink1425.xml"/><Relationship Id="rId563" Type="http://schemas.openxmlformats.org/officeDocument/2006/relationships/image" Target="../media/image1874.png"/><Relationship Id="rId619" Type="http://schemas.openxmlformats.org/officeDocument/2006/relationships/image" Target="../media/image1901.png"/><Relationship Id="rId95" Type="http://schemas.openxmlformats.org/officeDocument/2006/relationships/image" Target="../media/image1645.png"/><Relationship Id="rId160" Type="http://schemas.openxmlformats.org/officeDocument/2006/relationships/customXml" Target="../ink/ink1240.xml"/><Relationship Id="rId216" Type="http://schemas.openxmlformats.org/officeDocument/2006/relationships/image" Target="../media/image1703.png"/><Relationship Id="rId423" Type="http://schemas.openxmlformats.org/officeDocument/2006/relationships/image" Target="../media/image1804.png"/><Relationship Id="rId258" Type="http://schemas.openxmlformats.org/officeDocument/2006/relationships/image" Target="../media/image1723.png"/><Relationship Id="rId465" Type="http://schemas.openxmlformats.org/officeDocument/2006/relationships/customXml" Target="../ink/ink1397.xml"/><Relationship Id="rId630" Type="http://schemas.openxmlformats.org/officeDocument/2006/relationships/customXml" Target="../ink/ink1481.xml"/><Relationship Id="rId672" Type="http://schemas.openxmlformats.org/officeDocument/2006/relationships/customXml" Target="../ink/ink1502.xml"/><Relationship Id="rId22" Type="http://schemas.openxmlformats.org/officeDocument/2006/relationships/customXml" Target="../ink/ink1171.xml"/><Relationship Id="rId64" Type="http://schemas.openxmlformats.org/officeDocument/2006/relationships/customXml" Target="../ink/ink1192.xml"/><Relationship Id="rId118" Type="http://schemas.openxmlformats.org/officeDocument/2006/relationships/customXml" Target="../ink/ink1219.xml"/><Relationship Id="rId325" Type="http://schemas.openxmlformats.org/officeDocument/2006/relationships/image" Target="../media/image1756.png"/><Relationship Id="rId367" Type="http://schemas.openxmlformats.org/officeDocument/2006/relationships/image" Target="../media/image1777.png"/><Relationship Id="rId532" Type="http://schemas.openxmlformats.org/officeDocument/2006/relationships/image" Target="../media/image1859.png"/><Relationship Id="rId574" Type="http://schemas.openxmlformats.org/officeDocument/2006/relationships/customXml" Target="../ink/ink1452.xml"/><Relationship Id="rId171" Type="http://schemas.openxmlformats.org/officeDocument/2006/relationships/image" Target="../media/image1682.png"/><Relationship Id="rId227" Type="http://schemas.openxmlformats.org/officeDocument/2006/relationships/image" Target="../media/image1708.png"/><Relationship Id="rId269" Type="http://schemas.openxmlformats.org/officeDocument/2006/relationships/customXml" Target="../ink/ink1297.xml"/><Relationship Id="rId434" Type="http://schemas.openxmlformats.org/officeDocument/2006/relationships/customXml" Target="../ink/ink1381.xml"/><Relationship Id="rId476" Type="http://schemas.openxmlformats.org/officeDocument/2006/relationships/image" Target="../media/image1830.png"/><Relationship Id="rId641" Type="http://schemas.openxmlformats.org/officeDocument/2006/relationships/image" Target="../media/image1912.png"/><Relationship Id="rId33" Type="http://schemas.openxmlformats.org/officeDocument/2006/relationships/image" Target="../media/image1614.png"/><Relationship Id="rId129" Type="http://schemas.openxmlformats.org/officeDocument/2006/relationships/image" Target="../media/image1662.png"/><Relationship Id="rId280" Type="http://schemas.openxmlformats.org/officeDocument/2006/relationships/image" Target="../media/image1734.png"/><Relationship Id="rId336" Type="http://schemas.openxmlformats.org/officeDocument/2006/relationships/customXml" Target="../ink/ink1331.xml"/><Relationship Id="rId501" Type="http://schemas.openxmlformats.org/officeDocument/2006/relationships/customXml" Target="../ink/ink1415.xml"/><Relationship Id="rId543" Type="http://schemas.openxmlformats.org/officeDocument/2006/relationships/customXml" Target="../ink/ink1436.xml"/><Relationship Id="rId75" Type="http://schemas.openxmlformats.org/officeDocument/2006/relationships/image" Target="../media/image1635.png"/><Relationship Id="rId140" Type="http://schemas.openxmlformats.org/officeDocument/2006/relationships/customXml" Target="../ink/ink1230.xml"/><Relationship Id="rId182" Type="http://schemas.openxmlformats.org/officeDocument/2006/relationships/image" Target="../media/image1687.png"/><Relationship Id="rId378" Type="http://schemas.openxmlformats.org/officeDocument/2006/relationships/customXml" Target="../ink/ink1352.xml"/><Relationship Id="rId403" Type="http://schemas.openxmlformats.org/officeDocument/2006/relationships/customXml" Target="../ink/ink1365.xml"/><Relationship Id="rId585" Type="http://schemas.openxmlformats.org/officeDocument/2006/relationships/image" Target="../media/image1885.png"/><Relationship Id="rId6" Type="http://schemas.openxmlformats.org/officeDocument/2006/relationships/customXml" Target="../ink/ink1163.xml"/><Relationship Id="rId238" Type="http://schemas.openxmlformats.org/officeDocument/2006/relationships/image" Target="../media/image1713.png"/><Relationship Id="rId445" Type="http://schemas.openxmlformats.org/officeDocument/2006/relationships/customXml" Target="../ink/ink1387.xml"/><Relationship Id="rId487" Type="http://schemas.openxmlformats.org/officeDocument/2006/relationships/customXml" Target="../ink/ink1408.xml"/><Relationship Id="rId610" Type="http://schemas.openxmlformats.org/officeDocument/2006/relationships/customXml" Target="../ink/ink1471.xml"/><Relationship Id="rId652" Type="http://schemas.openxmlformats.org/officeDocument/2006/relationships/customXml" Target="../ink/ink1492.xml"/><Relationship Id="rId291" Type="http://schemas.openxmlformats.org/officeDocument/2006/relationships/customXml" Target="../ink/ink1308.xml"/><Relationship Id="rId305" Type="http://schemas.openxmlformats.org/officeDocument/2006/relationships/customXml" Target="../ink/ink1315.xml"/><Relationship Id="rId347" Type="http://schemas.openxmlformats.org/officeDocument/2006/relationships/image" Target="../media/image1767.png"/><Relationship Id="rId512" Type="http://schemas.openxmlformats.org/officeDocument/2006/relationships/image" Target="../media/image1849.png"/><Relationship Id="rId44" Type="http://schemas.openxmlformats.org/officeDocument/2006/relationships/customXml" Target="../ink/ink1182.xml"/><Relationship Id="rId86" Type="http://schemas.openxmlformats.org/officeDocument/2006/relationships/customXml" Target="../ink/ink1203.xml"/><Relationship Id="rId151" Type="http://schemas.openxmlformats.org/officeDocument/2006/relationships/image" Target="../media/image1673.png"/><Relationship Id="rId389" Type="http://schemas.openxmlformats.org/officeDocument/2006/relationships/customXml" Target="../ink/ink1358.xml"/><Relationship Id="rId554" Type="http://schemas.openxmlformats.org/officeDocument/2006/relationships/image" Target="../media/image1870.png"/><Relationship Id="rId596" Type="http://schemas.openxmlformats.org/officeDocument/2006/relationships/customXml" Target="../ink/ink1464.xml"/><Relationship Id="rId193" Type="http://schemas.openxmlformats.org/officeDocument/2006/relationships/image" Target="../media/image1692.png"/><Relationship Id="rId207" Type="http://schemas.openxmlformats.org/officeDocument/2006/relationships/image" Target="../media/image1699.png"/><Relationship Id="rId249" Type="http://schemas.openxmlformats.org/officeDocument/2006/relationships/customXml" Target="../ink/ink1287.xml"/><Relationship Id="rId414" Type="http://schemas.openxmlformats.org/officeDocument/2006/relationships/customXml" Target="../ink/ink1371.xml"/><Relationship Id="rId456" Type="http://schemas.openxmlformats.org/officeDocument/2006/relationships/image" Target="../media/image1820.png"/><Relationship Id="rId498" Type="http://schemas.openxmlformats.org/officeDocument/2006/relationships/image" Target="../media/image1842.png"/><Relationship Id="rId621" Type="http://schemas.openxmlformats.org/officeDocument/2006/relationships/image" Target="../media/image1902.png"/><Relationship Id="rId663" Type="http://schemas.openxmlformats.org/officeDocument/2006/relationships/image" Target="../media/image1923.png"/><Relationship Id="rId13" Type="http://schemas.openxmlformats.org/officeDocument/2006/relationships/image" Target="../media/image1604.png"/><Relationship Id="rId109" Type="http://schemas.openxmlformats.org/officeDocument/2006/relationships/image" Target="../media/image1652.png"/><Relationship Id="rId260" Type="http://schemas.openxmlformats.org/officeDocument/2006/relationships/image" Target="../media/image1724.png"/><Relationship Id="rId316" Type="http://schemas.openxmlformats.org/officeDocument/2006/relationships/customXml" Target="../ink/ink1321.xml"/><Relationship Id="rId523" Type="http://schemas.openxmlformats.org/officeDocument/2006/relationships/customXml" Target="../ink/ink1426.xml"/><Relationship Id="rId55" Type="http://schemas.openxmlformats.org/officeDocument/2006/relationships/image" Target="../media/image1625.png"/><Relationship Id="rId97" Type="http://schemas.openxmlformats.org/officeDocument/2006/relationships/image" Target="../media/image1646.png"/><Relationship Id="rId120" Type="http://schemas.openxmlformats.org/officeDocument/2006/relationships/customXml" Target="../ink/ink1220.xml"/><Relationship Id="rId358" Type="http://schemas.openxmlformats.org/officeDocument/2006/relationships/customXml" Target="../ink/ink1342.xml"/><Relationship Id="rId565" Type="http://schemas.openxmlformats.org/officeDocument/2006/relationships/image" Target="../media/image1875.png"/><Relationship Id="rId162" Type="http://schemas.openxmlformats.org/officeDocument/2006/relationships/customXml" Target="../ink/ink1241.xml"/><Relationship Id="rId218" Type="http://schemas.openxmlformats.org/officeDocument/2006/relationships/image" Target="../media/image1704.png"/><Relationship Id="rId425" Type="http://schemas.openxmlformats.org/officeDocument/2006/relationships/image" Target="../media/image1805.png"/><Relationship Id="rId467" Type="http://schemas.openxmlformats.org/officeDocument/2006/relationships/customXml" Target="../ink/ink1398.xml"/><Relationship Id="rId632" Type="http://schemas.openxmlformats.org/officeDocument/2006/relationships/customXml" Target="../ink/ink1482.xml"/><Relationship Id="rId271" Type="http://schemas.openxmlformats.org/officeDocument/2006/relationships/customXml" Target="../ink/ink1298.xml"/><Relationship Id="rId24" Type="http://schemas.openxmlformats.org/officeDocument/2006/relationships/customXml" Target="../ink/ink1172.xml"/><Relationship Id="rId66" Type="http://schemas.openxmlformats.org/officeDocument/2006/relationships/customXml" Target="../ink/ink1193.xml"/><Relationship Id="rId131" Type="http://schemas.openxmlformats.org/officeDocument/2006/relationships/image" Target="../media/image1663.png"/><Relationship Id="rId327" Type="http://schemas.openxmlformats.org/officeDocument/2006/relationships/image" Target="../media/image1757.png"/><Relationship Id="rId369" Type="http://schemas.openxmlformats.org/officeDocument/2006/relationships/image" Target="../media/image1778.png"/><Relationship Id="rId534" Type="http://schemas.openxmlformats.org/officeDocument/2006/relationships/image" Target="../media/image1860.png"/><Relationship Id="rId576" Type="http://schemas.openxmlformats.org/officeDocument/2006/relationships/customXml" Target="../ink/ink1453.xml"/><Relationship Id="rId173" Type="http://schemas.openxmlformats.org/officeDocument/2006/relationships/image" Target="../media/image1683.png"/><Relationship Id="rId229" Type="http://schemas.openxmlformats.org/officeDocument/2006/relationships/customXml" Target="../ink/ink1277.xml"/><Relationship Id="rId380" Type="http://schemas.openxmlformats.org/officeDocument/2006/relationships/image" Target="../media/image1783.png"/><Relationship Id="rId436" Type="http://schemas.openxmlformats.org/officeDocument/2006/relationships/image" Target="../media/image1810.png"/><Relationship Id="rId601" Type="http://schemas.openxmlformats.org/officeDocument/2006/relationships/image" Target="../media/image1892.png"/><Relationship Id="rId643" Type="http://schemas.openxmlformats.org/officeDocument/2006/relationships/image" Target="../media/image1913.png"/><Relationship Id="rId240" Type="http://schemas.openxmlformats.org/officeDocument/2006/relationships/image" Target="../media/image1714.png"/><Relationship Id="rId478" Type="http://schemas.openxmlformats.org/officeDocument/2006/relationships/image" Target="../media/image1831.png"/><Relationship Id="rId35" Type="http://schemas.openxmlformats.org/officeDocument/2006/relationships/image" Target="../media/image1615.png"/><Relationship Id="rId77" Type="http://schemas.openxmlformats.org/officeDocument/2006/relationships/image" Target="../media/image1636.png"/><Relationship Id="rId100" Type="http://schemas.openxmlformats.org/officeDocument/2006/relationships/customXml" Target="../ink/ink1210.xml"/><Relationship Id="rId282" Type="http://schemas.openxmlformats.org/officeDocument/2006/relationships/image" Target="../media/image1735.png"/><Relationship Id="rId338" Type="http://schemas.openxmlformats.org/officeDocument/2006/relationships/customXml" Target="../ink/ink1332.xml"/><Relationship Id="rId503" Type="http://schemas.openxmlformats.org/officeDocument/2006/relationships/customXml" Target="../ink/ink1416.xml"/><Relationship Id="rId545" Type="http://schemas.openxmlformats.org/officeDocument/2006/relationships/customXml" Target="../ink/ink1437.xml"/><Relationship Id="rId587" Type="http://schemas.openxmlformats.org/officeDocument/2006/relationships/image" Target="../media/image1886.png"/><Relationship Id="rId8" Type="http://schemas.openxmlformats.org/officeDocument/2006/relationships/customXml" Target="../ink/ink1164.xml"/><Relationship Id="rId142" Type="http://schemas.openxmlformats.org/officeDocument/2006/relationships/customXml" Target="../ink/ink1231.xml"/><Relationship Id="rId184" Type="http://schemas.openxmlformats.org/officeDocument/2006/relationships/image" Target="../media/image1688.png"/><Relationship Id="rId391" Type="http://schemas.openxmlformats.org/officeDocument/2006/relationships/customXml" Target="../ink/ink1359.xml"/><Relationship Id="rId405" Type="http://schemas.openxmlformats.org/officeDocument/2006/relationships/customXml" Target="../ink/ink1366.xml"/><Relationship Id="rId447" Type="http://schemas.openxmlformats.org/officeDocument/2006/relationships/customXml" Target="../ink/ink1388.xml"/><Relationship Id="rId612" Type="http://schemas.openxmlformats.org/officeDocument/2006/relationships/customXml" Target="../ink/ink1472.xml"/><Relationship Id="rId251" Type="http://schemas.openxmlformats.org/officeDocument/2006/relationships/customXml" Target="../ink/ink1288.xml"/><Relationship Id="rId489" Type="http://schemas.openxmlformats.org/officeDocument/2006/relationships/customXml" Target="../ink/ink1409.xml"/><Relationship Id="rId654" Type="http://schemas.openxmlformats.org/officeDocument/2006/relationships/customXml" Target="../ink/ink1493.xml"/><Relationship Id="rId46" Type="http://schemas.openxmlformats.org/officeDocument/2006/relationships/customXml" Target="../ink/ink1183.xml"/><Relationship Id="rId293" Type="http://schemas.openxmlformats.org/officeDocument/2006/relationships/customXml" Target="../ink/ink1309.xml"/><Relationship Id="rId307" Type="http://schemas.openxmlformats.org/officeDocument/2006/relationships/customXml" Target="../ink/ink1316.xml"/><Relationship Id="rId349" Type="http://schemas.openxmlformats.org/officeDocument/2006/relationships/image" Target="../media/image1768.png"/><Relationship Id="rId514" Type="http://schemas.openxmlformats.org/officeDocument/2006/relationships/image" Target="../media/image1850.png"/><Relationship Id="rId556" Type="http://schemas.openxmlformats.org/officeDocument/2006/relationships/image" Target="../media/image1871.png"/><Relationship Id="rId88" Type="http://schemas.openxmlformats.org/officeDocument/2006/relationships/customXml" Target="../ink/ink1204.xml"/><Relationship Id="rId111" Type="http://schemas.openxmlformats.org/officeDocument/2006/relationships/image" Target="../media/image1653.png"/><Relationship Id="rId153" Type="http://schemas.openxmlformats.org/officeDocument/2006/relationships/image" Target="../media/image1674.png"/><Relationship Id="rId195" Type="http://schemas.openxmlformats.org/officeDocument/2006/relationships/image" Target="../media/image1693.png"/><Relationship Id="rId209" Type="http://schemas.openxmlformats.org/officeDocument/2006/relationships/image" Target="../media/image1700.png"/><Relationship Id="rId360" Type="http://schemas.openxmlformats.org/officeDocument/2006/relationships/customXml" Target="../ink/ink1343.xml"/><Relationship Id="rId416" Type="http://schemas.openxmlformats.org/officeDocument/2006/relationships/customXml" Target="../ink/ink1372.xml"/><Relationship Id="rId598" Type="http://schemas.openxmlformats.org/officeDocument/2006/relationships/customXml" Target="../ink/ink1465.xml"/><Relationship Id="rId220" Type="http://schemas.openxmlformats.org/officeDocument/2006/relationships/image" Target="../media/image1705.png"/><Relationship Id="rId458" Type="http://schemas.openxmlformats.org/officeDocument/2006/relationships/image" Target="../media/image1821.png"/><Relationship Id="rId623" Type="http://schemas.openxmlformats.org/officeDocument/2006/relationships/image" Target="../media/image1903.png"/><Relationship Id="rId665" Type="http://schemas.openxmlformats.org/officeDocument/2006/relationships/image" Target="../media/image1924.png"/><Relationship Id="rId15" Type="http://schemas.openxmlformats.org/officeDocument/2006/relationships/image" Target="../media/image1605.png"/><Relationship Id="rId57" Type="http://schemas.openxmlformats.org/officeDocument/2006/relationships/image" Target="../media/image1626.png"/><Relationship Id="rId262" Type="http://schemas.openxmlformats.org/officeDocument/2006/relationships/image" Target="../media/image1725.png"/><Relationship Id="rId318" Type="http://schemas.openxmlformats.org/officeDocument/2006/relationships/customXml" Target="../ink/ink1322.xml"/><Relationship Id="rId525" Type="http://schemas.openxmlformats.org/officeDocument/2006/relationships/customXml" Target="../ink/ink1427.xml"/><Relationship Id="rId567" Type="http://schemas.openxmlformats.org/officeDocument/2006/relationships/image" Target="../media/image1876.png"/><Relationship Id="rId99" Type="http://schemas.openxmlformats.org/officeDocument/2006/relationships/image" Target="../media/image1647.png"/><Relationship Id="rId122" Type="http://schemas.openxmlformats.org/officeDocument/2006/relationships/customXml" Target="../ink/ink1221.xml"/><Relationship Id="rId164" Type="http://schemas.openxmlformats.org/officeDocument/2006/relationships/customXml" Target="../ink/ink1242.xml"/><Relationship Id="rId371" Type="http://schemas.openxmlformats.org/officeDocument/2006/relationships/image" Target="../media/image1779.png"/><Relationship Id="rId427" Type="http://schemas.openxmlformats.org/officeDocument/2006/relationships/image" Target="../media/image1806.png"/><Relationship Id="rId469" Type="http://schemas.openxmlformats.org/officeDocument/2006/relationships/customXml" Target="../ink/ink1399.xml"/><Relationship Id="rId634" Type="http://schemas.openxmlformats.org/officeDocument/2006/relationships/customXml" Target="../ink/ink1483.xml"/><Relationship Id="rId26" Type="http://schemas.openxmlformats.org/officeDocument/2006/relationships/customXml" Target="../ink/ink1173.xml"/><Relationship Id="rId231" Type="http://schemas.openxmlformats.org/officeDocument/2006/relationships/customXml" Target="../ink/ink1278.xml"/><Relationship Id="rId273" Type="http://schemas.openxmlformats.org/officeDocument/2006/relationships/customXml" Target="../ink/ink1299.xml"/><Relationship Id="rId329" Type="http://schemas.openxmlformats.org/officeDocument/2006/relationships/image" Target="../media/image1758.png"/><Relationship Id="rId480" Type="http://schemas.openxmlformats.org/officeDocument/2006/relationships/image" Target="../media/image1832.png"/><Relationship Id="rId536" Type="http://schemas.openxmlformats.org/officeDocument/2006/relationships/image" Target="../media/image1861.png"/><Relationship Id="rId68" Type="http://schemas.openxmlformats.org/officeDocument/2006/relationships/customXml" Target="../ink/ink1194.xml"/><Relationship Id="rId133" Type="http://schemas.openxmlformats.org/officeDocument/2006/relationships/image" Target="../media/image1664.png"/><Relationship Id="rId175" Type="http://schemas.openxmlformats.org/officeDocument/2006/relationships/image" Target="../media/image1684.png"/><Relationship Id="rId340" Type="http://schemas.openxmlformats.org/officeDocument/2006/relationships/customXml" Target="../ink/ink1333.xml"/><Relationship Id="rId578" Type="http://schemas.openxmlformats.org/officeDocument/2006/relationships/customXml" Target="../ink/ink1454.xml"/><Relationship Id="rId200" Type="http://schemas.openxmlformats.org/officeDocument/2006/relationships/customXml" Target="../ink/ink1261.xml"/><Relationship Id="rId382" Type="http://schemas.openxmlformats.org/officeDocument/2006/relationships/image" Target="../media/image1784.png"/><Relationship Id="rId438" Type="http://schemas.openxmlformats.org/officeDocument/2006/relationships/image" Target="../media/image1811.png"/><Relationship Id="rId603" Type="http://schemas.openxmlformats.org/officeDocument/2006/relationships/image" Target="../media/image1893.png"/><Relationship Id="rId645" Type="http://schemas.openxmlformats.org/officeDocument/2006/relationships/image" Target="../media/image1914.png"/><Relationship Id="rId242" Type="http://schemas.openxmlformats.org/officeDocument/2006/relationships/image" Target="../media/image1715.png"/><Relationship Id="rId284" Type="http://schemas.openxmlformats.org/officeDocument/2006/relationships/image" Target="../media/image1736.png"/><Relationship Id="rId491" Type="http://schemas.openxmlformats.org/officeDocument/2006/relationships/customXml" Target="../ink/ink1410.xml"/><Relationship Id="rId505" Type="http://schemas.openxmlformats.org/officeDocument/2006/relationships/customXml" Target="../ink/ink1417.xml"/><Relationship Id="rId37" Type="http://schemas.openxmlformats.org/officeDocument/2006/relationships/image" Target="../media/image1616.png"/><Relationship Id="rId79" Type="http://schemas.openxmlformats.org/officeDocument/2006/relationships/image" Target="../media/image1637.png"/><Relationship Id="rId102" Type="http://schemas.openxmlformats.org/officeDocument/2006/relationships/customXml" Target="../ink/ink1211.xml"/><Relationship Id="rId144" Type="http://schemas.openxmlformats.org/officeDocument/2006/relationships/customXml" Target="../ink/ink1232.xml"/><Relationship Id="rId547" Type="http://schemas.openxmlformats.org/officeDocument/2006/relationships/customXml" Target="../ink/ink1438.xml"/><Relationship Id="rId589" Type="http://schemas.openxmlformats.org/officeDocument/2006/relationships/customXml" Target="../ink/ink1460.xml"/><Relationship Id="rId90" Type="http://schemas.openxmlformats.org/officeDocument/2006/relationships/customXml" Target="../ink/ink1205.xml"/><Relationship Id="rId186" Type="http://schemas.openxmlformats.org/officeDocument/2006/relationships/image" Target="../media/image1689.png"/><Relationship Id="rId351" Type="http://schemas.openxmlformats.org/officeDocument/2006/relationships/image" Target="../media/image1769.png"/><Relationship Id="rId393" Type="http://schemas.openxmlformats.org/officeDocument/2006/relationships/customXml" Target="../ink/ink1360.xml"/><Relationship Id="rId407" Type="http://schemas.openxmlformats.org/officeDocument/2006/relationships/customXml" Target="../ink/ink1367.xml"/><Relationship Id="rId449" Type="http://schemas.openxmlformats.org/officeDocument/2006/relationships/customXml" Target="../ink/ink1389.xml"/><Relationship Id="rId614" Type="http://schemas.openxmlformats.org/officeDocument/2006/relationships/customXml" Target="../ink/ink1473.xml"/><Relationship Id="rId656" Type="http://schemas.openxmlformats.org/officeDocument/2006/relationships/customXml" Target="../ink/ink1494.xml"/><Relationship Id="rId211" Type="http://schemas.openxmlformats.org/officeDocument/2006/relationships/image" Target="../media/image1701.png"/><Relationship Id="rId253" Type="http://schemas.openxmlformats.org/officeDocument/2006/relationships/customXml" Target="../ink/ink1289.xml"/><Relationship Id="rId295" Type="http://schemas.openxmlformats.org/officeDocument/2006/relationships/customXml" Target="../ink/ink1310.xml"/><Relationship Id="rId309" Type="http://schemas.openxmlformats.org/officeDocument/2006/relationships/image" Target="../media/image1748.png"/><Relationship Id="rId460" Type="http://schemas.openxmlformats.org/officeDocument/2006/relationships/image" Target="../media/image1822.png"/><Relationship Id="rId516" Type="http://schemas.openxmlformats.org/officeDocument/2006/relationships/image" Target="../media/image1851.png"/><Relationship Id="rId48" Type="http://schemas.openxmlformats.org/officeDocument/2006/relationships/customXml" Target="../ink/ink1184.xml"/><Relationship Id="rId113" Type="http://schemas.openxmlformats.org/officeDocument/2006/relationships/image" Target="../media/image1654.png"/><Relationship Id="rId320" Type="http://schemas.openxmlformats.org/officeDocument/2006/relationships/customXml" Target="../ink/ink1323.xml"/><Relationship Id="rId558" Type="http://schemas.openxmlformats.org/officeDocument/2006/relationships/image" Target="../media/image1872.png"/><Relationship Id="rId155" Type="http://schemas.openxmlformats.org/officeDocument/2006/relationships/image" Target="../media/image1675.png"/><Relationship Id="rId197" Type="http://schemas.openxmlformats.org/officeDocument/2006/relationships/image" Target="../media/image1694.png"/><Relationship Id="rId362" Type="http://schemas.openxmlformats.org/officeDocument/2006/relationships/customXml" Target="../ink/ink1344.xml"/><Relationship Id="rId418" Type="http://schemas.openxmlformats.org/officeDocument/2006/relationships/customXml" Target="../ink/ink1373.xml"/><Relationship Id="rId625" Type="http://schemas.openxmlformats.org/officeDocument/2006/relationships/image" Target="../media/image1904.png"/><Relationship Id="rId222" Type="http://schemas.openxmlformats.org/officeDocument/2006/relationships/image" Target="../media/image1706.png"/><Relationship Id="rId264" Type="http://schemas.openxmlformats.org/officeDocument/2006/relationships/image" Target="../media/image1726.png"/><Relationship Id="rId471" Type="http://schemas.openxmlformats.org/officeDocument/2006/relationships/customXml" Target="../ink/ink1400.xml"/><Relationship Id="rId667" Type="http://schemas.openxmlformats.org/officeDocument/2006/relationships/image" Target="../media/image1925.png"/><Relationship Id="rId17" Type="http://schemas.openxmlformats.org/officeDocument/2006/relationships/image" Target="../media/image1606.png"/><Relationship Id="rId59" Type="http://schemas.openxmlformats.org/officeDocument/2006/relationships/image" Target="../media/image1627.png"/><Relationship Id="rId124" Type="http://schemas.openxmlformats.org/officeDocument/2006/relationships/customXml" Target="../ink/ink1222.xml"/><Relationship Id="rId527" Type="http://schemas.openxmlformats.org/officeDocument/2006/relationships/customXml" Target="../ink/ink1428.xml"/><Relationship Id="rId569" Type="http://schemas.openxmlformats.org/officeDocument/2006/relationships/image" Target="../media/image1877.png"/><Relationship Id="rId70" Type="http://schemas.openxmlformats.org/officeDocument/2006/relationships/customXml" Target="../ink/ink1195.xml"/><Relationship Id="rId166" Type="http://schemas.openxmlformats.org/officeDocument/2006/relationships/customXml" Target="../ink/ink1243.xml"/><Relationship Id="rId331" Type="http://schemas.openxmlformats.org/officeDocument/2006/relationships/image" Target="../media/image1759.png"/><Relationship Id="rId373" Type="http://schemas.openxmlformats.org/officeDocument/2006/relationships/image" Target="../media/image1780.png"/><Relationship Id="rId429" Type="http://schemas.openxmlformats.org/officeDocument/2006/relationships/image" Target="../media/image1807.png"/><Relationship Id="rId580" Type="http://schemas.openxmlformats.org/officeDocument/2006/relationships/customXml" Target="../ink/ink1455.xml"/><Relationship Id="rId636" Type="http://schemas.openxmlformats.org/officeDocument/2006/relationships/customXml" Target="../ink/ink1484.xml"/><Relationship Id="rId1" Type="http://schemas.openxmlformats.org/officeDocument/2006/relationships/slideLayout" Target="../slideLayouts/slideLayout7.xml"/><Relationship Id="rId233" Type="http://schemas.openxmlformats.org/officeDocument/2006/relationships/customXml" Target="../ink/ink1279.xml"/><Relationship Id="rId440" Type="http://schemas.openxmlformats.org/officeDocument/2006/relationships/image" Target="../media/image1812.png"/><Relationship Id="rId28" Type="http://schemas.openxmlformats.org/officeDocument/2006/relationships/customXml" Target="../ink/ink1174.xml"/><Relationship Id="rId275" Type="http://schemas.openxmlformats.org/officeDocument/2006/relationships/customXml" Target="../ink/ink1300.xml"/><Relationship Id="rId300" Type="http://schemas.openxmlformats.org/officeDocument/2006/relationships/image" Target="../media/image1744.png"/><Relationship Id="rId482" Type="http://schemas.openxmlformats.org/officeDocument/2006/relationships/image" Target="../media/image1833.png"/><Relationship Id="rId538" Type="http://schemas.openxmlformats.org/officeDocument/2006/relationships/image" Target="../media/image1862.png"/><Relationship Id="rId81" Type="http://schemas.openxmlformats.org/officeDocument/2006/relationships/image" Target="../media/image1638.png"/><Relationship Id="rId135" Type="http://schemas.openxmlformats.org/officeDocument/2006/relationships/image" Target="../media/image1665.png"/><Relationship Id="rId177" Type="http://schemas.openxmlformats.org/officeDocument/2006/relationships/image" Target="../media/image1685.png"/><Relationship Id="rId342" Type="http://schemas.openxmlformats.org/officeDocument/2006/relationships/customXml" Target="../ink/ink1334.xml"/><Relationship Id="rId384" Type="http://schemas.openxmlformats.org/officeDocument/2006/relationships/image" Target="../media/image1785.png"/><Relationship Id="rId591" Type="http://schemas.openxmlformats.org/officeDocument/2006/relationships/customXml" Target="../ink/ink1461.xml"/><Relationship Id="rId605" Type="http://schemas.openxmlformats.org/officeDocument/2006/relationships/image" Target="../media/image1894.png"/><Relationship Id="rId202" Type="http://schemas.openxmlformats.org/officeDocument/2006/relationships/customXml" Target="../ink/ink1262.xml"/><Relationship Id="rId244" Type="http://schemas.openxmlformats.org/officeDocument/2006/relationships/image" Target="../media/image1716.png"/><Relationship Id="rId647" Type="http://schemas.openxmlformats.org/officeDocument/2006/relationships/image" Target="../media/image1915.png"/><Relationship Id="rId39" Type="http://schemas.openxmlformats.org/officeDocument/2006/relationships/image" Target="../media/image1617.png"/><Relationship Id="rId286" Type="http://schemas.openxmlformats.org/officeDocument/2006/relationships/image" Target="../media/image1737.png"/><Relationship Id="rId451" Type="http://schemas.openxmlformats.org/officeDocument/2006/relationships/customXml" Target="../ink/ink1390.xml"/><Relationship Id="rId493" Type="http://schemas.openxmlformats.org/officeDocument/2006/relationships/customXml" Target="../ink/ink1411.xml"/><Relationship Id="rId507" Type="http://schemas.openxmlformats.org/officeDocument/2006/relationships/customXml" Target="../ink/ink1418.xml"/><Relationship Id="rId549" Type="http://schemas.openxmlformats.org/officeDocument/2006/relationships/customXml" Target="../ink/ink1439.xml"/><Relationship Id="rId50" Type="http://schemas.openxmlformats.org/officeDocument/2006/relationships/customXml" Target="../ink/ink1185.xml"/><Relationship Id="rId104" Type="http://schemas.openxmlformats.org/officeDocument/2006/relationships/customXml" Target="../ink/ink1212.xml"/><Relationship Id="rId146" Type="http://schemas.openxmlformats.org/officeDocument/2006/relationships/customXml" Target="../ink/ink1233.xml"/><Relationship Id="rId188" Type="http://schemas.openxmlformats.org/officeDocument/2006/relationships/image" Target="../media/image1690.png"/><Relationship Id="rId311" Type="http://schemas.openxmlformats.org/officeDocument/2006/relationships/image" Target="../media/image1749.png"/><Relationship Id="rId353" Type="http://schemas.openxmlformats.org/officeDocument/2006/relationships/image" Target="../media/image1770.png"/><Relationship Id="rId395" Type="http://schemas.openxmlformats.org/officeDocument/2006/relationships/customXml" Target="../ink/ink1361.xml"/><Relationship Id="rId409" Type="http://schemas.openxmlformats.org/officeDocument/2006/relationships/customXml" Target="../ink/ink1368.xml"/><Relationship Id="rId560" Type="http://schemas.openxmlformats.org/officeDocument/2006/relationships/customXml" Target="../ink/ink1445.xml"/><Relationship Id="rId92" Type="http://schemas.openxmlformats.org/officeDocument/2006/relationships/customXml" Target="../ink/ink1206.xml"/><Relationship Id="rId213" Type="http://schemas.openxmlformats.org/officeDocument/2006/relationships/image" Target="../media/image1702.png"/><Relationship Id="rId420" Type="http://schemas.openxmlformats.org/officeDocument/2006/relationships/customXml" Target="../ink/ink1374.xml"/><Relationship Id="rId616" Type="http://schemas.openxmlformats.org/officeDocument/2006/relationships/customXml" Target="../ink/ink1474.xml"/><Relationship Id="rId658" Type="http://schemas.openxmlformats.org/officeDocument/2006/relationships/customXml" Target="../ink/ink1495.xml"/><Relationship Id="rId255" Type="http://schemas.openxmlformats.org/officeDocument/2006/relationships/customXml" Target="../ink/ink1290.xml"/><Relationship Id="rId297" Type="http://schemas.openxmlformats.org/officeDocument/2006/relationships/customXml" Target="../ink/ink1311.xml"/><Relationship Id="rId462" Type="http://schemas.openxmlformats.org/officeDocument/2006/relationships/image" Target="../media/image1823.png"/><Relationship Id="rId518" Type="http://schemas.openxmlformats.org/officeDocument/2006/relationships/image" Target="../media/image1852.png"/><Relationship Id="rId115" Type="http://schemas.openxmlformats.org/officeDocument/2006/relationships/image" Target="../media/image1655.png"/><Relationship Id="rId157" Type="http://schemas.openxmlformats.org/officeDocument/2006/relationships/image" Target="../media/image1676.png"/><Relationship Id="rId322" Type="http://schemas.openxmlformats.org/officeDocument/2006/relationships/customXml" Target="../ink/ink1324.xml"/><Relationship Id="rId364" Type="http://schemas.openxmlformats.org/officeDocument/2006/relationships/customXml" Target="../ink/ink1345.xml"/><Relationship Id="rId61" Type="http://schemas.openxmlformats.org/officeDocument/2006/relationships/image" Target="../media/image1628.png"/><Relationship Id="rId199" Type="http://schemas.openxmlformats.org/officeDocument/2006/relationships/image" Target="../media/image1695.png"/><Relationship Id="rId571" Type="http://schemas.openxmlformats.org/officeDocument/2006/relationships/image" Target="../media/image1878.png"/><Relationship Id="rId627" Type="http://schemas.openxmlformats.org/officeDocument/2006/relationships/image" Target="../media/image1905.png"/><Relationship Id="rId669" Type="http://schemas.openxmlformats.org/officeDocument/2006/relationships/image" Target="../media/image1926.png"/><Relationship Id="rId19" Type="http://schemas.openxmlformats.org/officeDocument/2006/relationships/image" Target="../media/image1607.png"/><Relationship Id="rId224" Type="http://schemas.openxmlformats.org/officeDocument/2006/relationships/image" Target="../media/image1707.png"/><Relationship Id="rId266" Type="http://schemas.openxmlformats.org/officeDocument/2006/relationships/image" Target="../media/image1727.png"/><Relationship Id="rId431" Type="http://schemas.openxmlformats.org/officeDocument/2006/relationships/image" Target="../media/image1808.png"/><Relationship Id="rId473" Type="http://schemas.openxmlformats.org/officeDocument/2006/relationships/customXml" Target="../ink/ink1401.xml"/><Relationship Id="rId529" Type="http://schemas.openxmlformats.org/officeDocument/2006/relationships/customXml" Target="../ink/ink1429.xml"/><Relationship Id="rId30" Type="http://schemas.openxmlformats.org/officeDocument/2006/relationships/customXml" Target="../ink/ink1175.xml"/><Relationship Id="rId126" Type="http://schemas.openxmlformats.org/officeDocument/2006/relationships/customXml" Target="../ink/ink1223.xml"/><Relationship Id="rId168" Type="http://schemas.openxmlformats.org/officeDocument/2006/relationships/customXml" Target="../ink/ink1244.xml"/><Relationship Id="rId333" Type="http://schemas.openxmlformats.org/officeDocument/2006/relationships/image" Target="../media/image1760.png"/><Relationship Id="rId540" Type="http://schemas.openxmlformats.org/officeDocument/2006/relationships/image" Target="../media/image1863.png"/><Relationship Id="rId72" Type="http://schemas.openxmlformats.org/officeDocument/2006/relationships/customXml" Target="../ink/ink1196.xml"/><Relationship Id="rId375" Type="http://schemas.openxmlformats.org/officeDocument/2006/relationships/image" Target="../media/image1781.png"/><Relationship Id="rId582" Type="http://schemas.openxmlformats.org/officeDocument/2006/relationships/customXml" Target="../ink/ink1456.xml"/><Relationship Id="rId638" Type="http://schemas.openxmlformats.org/officeDocument/2006/relationships/customXml" Target="../ink/ink1485.xml"/><Relationship Id="rId3" Type="http://schemas.openxmlformats.org/officeDocument/2006/relationships/image" Target="../media/image4.emf"/><Relationship Id="rId235" Type="http://schemas.openxmlformats.org/officeDocument/2006/relationships/customXml" Target="../ink/ink1280.xml"/><Relationship Id="rId277" Type="http://schemas.openxmlformats.org/officeDocument/2006/relationships/customXml" Target="../ink/ink1301.xml"/><Relationship Id="rId400" Type="http://schemas.openxmlformats.org/officeDocument/2006/relationships/image" Target="../media/image1793.png"/><Relationship Id="rId442" Type="http://schemas.openxmlformats.org/officeDocument/2006/relationships/image" Target="../media/image1813.png"/><Relationship Id="rId484" Type="http://schemas.openxmlformats.org/officeDocument/2006/relationships/image" Target="../media/image1835.png"/><Relationship Id="rId137" Type="http://schemas.openxmlformats.org/officeDocument/2006/relationships/image" Target="../media/image1666.png"/><Relationship Id="rId302" Type="http://schemas.openxmlformats.org/officeDocument/2006/relationships/image" Target="../media/image1745.png"/><Relationship Id="rId344" Type="http://schemas.openxmlformats.org/officeDocument/2006/relationships/customXml" Target="../ink/ink1335.xml"/><Relationship Id="rId41" Type="http://schemas.openxmlformats.org/officeDocument/2006/relationships/image" Target="../media/image1618.png"/><Relationship Id="rId83" Type="http://schemas.openxmlformats.org/officeDocument/2006/relationships/image" Target="../media/image1639.png"/><Relationship Id="rId179" Type="http://schemas.openxmlformats.org/officeDocument/2006/relationships/customXml" Target="../ink/ink1250.xml"/><Relationship Id="rId386" Type="http://schemas.openxmlformats.org/officeDocument/2006/relationships/image" Target="../media/image1786.png"/><Relationship Id="rId551" Type="http://schemas.openxmlformats.org/officeDocument/2006/relationships/customXml" Target="../ink/ink1440.xml"/><Relationship Id="rId593" Type="http://schemas.openxmlformats.org/officeDocument/2006/relationships/customXml" Target="../ink/ink1462.xml"/><Relationship Id="rId607" Type="http://schemas.openxmlformats.org/officeDocument/2006/relationships/image" Target="../media/image1895.png"/><Relationship Id="rId649" Type="http://schemas.openxmlformats.org/officeDocument/2006/relationships/image" Target="../media/image1916.png"/><Relationship Id="rId190" Type="http://schemas.openxmlformats.org/officeDocument/2006/relationships/customXml" Target="../ink/ink1256.xml"/><Relationship Id="rId204" Type="http://schemas.openxmlformats.org/officeDocument/2006/relationships/customXml" Target="../ink/ink1263.xml"/><Relationship Id="rId246" Type="http://schemas.openxmlformats.org/officeDocument/2006/relationships/image" Target="../media/image1717.png"/><Relationship Id="rId288" Type="http://schemas.openxmlformats.org/officeDocument/2006/relationships/image" Target="../media/image1738.png"/><Relationship Id="rId411" Type="http://schemas.openxmlformats.org/officeDocument/2006/relationships/customXml" Target="../ink/ink1369.xml"/><Relationship Id="rId453" Type="http://schemas.openxmlformats.org/officeDocument/2006/relationships/customXml" Target="../ink/ink1391.xml"/><Relationship Id="rId509" Type="http://schemas.openxmlformats.org/officeDocument/2006/relationships/customXml" Target="../ink/ink1419.xml"/><Relationship Id="rId660" Type="http://schemas.openxmlformats.org/officeDocument/2006/relationships/customXml" Target="../ink/ink1496.xml"/><Relationship Id="rId106" Type="http://schemas.openxmlformats.org/officeDocument/2006/relationships/customXml" Target="../ink/ink1213.xml"/><Relationship Id="rId313" Type="http://schemas.openxmlformats.org/officeDocument/2006/relationships/image" Target="../media/image1750.png"/><Relationship Id="rId495" Type="http://schemas.openxmlformats.org/officeDocument/2006/relationships/customXml" Target="../ink/ink1412.xml"/><Relationship Id="rId10" Type="http://schemas.openxmlformats.org/officeDocument/2006/relationships/customXml" Target="../ink/ink1165.xml"/><Relationship Id="rId52" Type="http://schemas.openxmlformats.org/officeDocument/2006/relationships/customXml" Target="../ink/ink1186.xml"/><Relationship Id="rId94" Type="http://schemas.openxmlformats.org/officeDocument/2006/relationships/customXml" Target="../ink/ink1207.xml"/><Relationship Id="rId148" Type="http://schemas.openxmlformats.org/officeDocument/2006/relationships/customXml" Target="../ink/ink1234.xml"/><Relationship Id="rId355" Type="http://schemas.openxmlformats.org/officeDocument/2006/relationships/image" Target="../media/image1771.png"/><Relationship Id="rId397" Type="http://schemas.openxmlformats.org/officeDocument/2006/relationships/customXml" Target="../ink/ink1362.xml"/><Relationship Id="rId520" Type="http://schemas.openxmlformats.org/officeDocument/2006/relationships/image" Target="../media/image1853.png"/><Relationship Id="rId562" Type="http://schemas.openxmlformats.org/officeDocument/2006/relationships/customXml" Target="../ink/ink1446.xml"/><Relationship Id="rId618" Type="http://schemas.openxmlformats.org/officeDocument/2006/relationships/customXml" Target="../ink/ink1475.xml"/><Relationship Id="rId215" Type="http://schemas.openxmlformats.org/officeDocument/2006/relationships/customXml" Target="../ink/ink1269.xml"/><Relationship Id="rId257" Type="http://schemas.openxmlformats.org/officeDocument/2006/relationships/customXml" Target="../ink/ink1291.xml"/><Relationship Id="rId422" Type="http://schemas.openxmlformats.org/officeDocument/2006/relationships/customXml" Target="../ink/ink1375.xml"/><Relationship Id="rId464" Type="http://schemas.openxmlformats.org/officeDocument/2006/relationships/image" Target="../media/image1824.png"/><Relationship Id="rId299" Type="http://schemas.openxmlformats.org/officeDocument/2006/relationships/customXml" Target="../ink/ink1312.xml"/><Relationship Id="rId63" Type="http://schemas.openxmlformats.org/officeDocument/2006/relationships/image" Target="../media/image1629.png"/><Relationship Id="rId159" Type="http://schemas.openxmlformats.org/officeDocument/2006/relationships/image" Target="../media/image1677.png"/><Relationship Id="rId366" Type="http://schemas.openxmlformats.org/officeDocument/2006/relationships/customXml" Target="../ink/ink1346.xml"/><Relationship Id="rId573" Type="http://schemas.openxmlformats.org/officeDocument/2006/relationships/image" Target="../media/image1879.png"/><Relationship Id="rId226" Type="http://schemas.openxmlformats.org/officeDocument/2006/relationships/customXml" Target="../ink/ink1275.xml"/><Relationship Id="rId433" Type="http://schemas.openxmlformats.org/officeDocument/2006/relationships/image" Target="../media/image1809.png"/><Relationship Id="rId640" Type="http://schemas.openxmlformats.org/officeDocument/2006/relationships/customXml" Target="../ink/ink1486.xml"/><Relationship Id="rId74" Type="http://schemas.openxmlformats.org/officeDocument/2006/relationships/customXml" Target="../ink/ink1197.xml"/><Relationship Id="rId377" Type="http://schemas.openxmlformats.org/officeDocument/2006/relationships/image" Target="../media/image1782.png"/><Relationship Id="rId500" Type="http://schemas.openxmlformats.org/officeDocument/2006/relationships/image" Target="../media/image1843.png"/><Relationship Id="rId584" Type="http://schemas.openxmlformats.org/officeDocument/2006/relationships/customXml" Target="../ink/ink1457.xml"/><Relationship Id="rId5" Type="http://schemas.openxmlformats.org/officeDocument/2006/relationships/image" Target="../media/image1600.png"/><Relationship Id="rId237" Type="http://schemas.openxmlformats.org/officeDocument/2006/relationships/customXml" Target="../ink/ink1281.xml"/><Relationship Id="rId444" Type="http://schemas.openxmlformats.org/officeDocument/2006/relationships/image" Target="../media/image1814.png"/><Relationship Id="rId651" Type="http://schemas.openxmlformats.org/officeDocument/2006/relationships/image" Target="../media/image1917.png"/><Relationship Id="rId290" Type="http://schemas.openxmlformats.org/officeDocument/2006/relationships/image" Target="../media/image1739.png"/><Relationship Id="rId304" Type="http://schemas.openxmlformats.org/officeDocument/2006/relationships/image" Target="../media/image1746.png"/><Relationship Id="rId388" Type="http://schemas.openxmlformats.org/officeDocument/2006/relationships/image" Target="../media/image1787.png"/><Relationship Id="rId511" Type="http://schemas.openxmlformats.org/officeDocument/2006/relationships/customXml" Target="../ink/ink1420.xml"/><Relationship Id="rId609" Type="http://schemas.openxmlformats.org/officeDocument/2006/relationships/image" Target="../media/image1896.png"/><Relationship Id="rId85" Type="http://schemas.openxmlformats.org/officeDocument/2006/relationships/image" Target="../media/image1640.png"/><Relationship Id="rId150" Type="http://schemas.openxmlformats.org/officeDocument/2006/relationships/customXml" Target="../ink/ink1235.xml"/><Relationship Id="rId595" Type="http://schemas.openxmlformats.org/officeDocument/2006/relationships/customXml" Target="../ink/ink1463.xml"/><Relationship Id="rId248" Type="http://schemas.openxmlformats.org/officeDocument/2006/relationships/image" Target="../media/image1718.png"/><Relationship Id="rId455" Type="http://schemas.openxmlformats.org/officeDocument/2006/relationships/customXml" Target="../ink/ink1392.xml"/><Relationship Id="rId662" Type="http://schemas.openxmlformats.org/officeDocument/2006/relationships/customXml" Target="../ink/ink1497.xml"/><Relationship Id="rId12" Type="http://schemas.openxmlformats.org/officeDocument/2006/relationships/customXml" Target="../ink/ink1166.xml"/><Relationship Id="rId108" Type="http://schemas.openxmlformats.org/officeDocument/2006/relationships/customXml" Target="../ink/ink1214.xml"/><Relationship Id="rId315" Type="http://schemas.openxmlformats.org/officeDocument/2006/relationships/image" Target="../media/image1751.png"/><Relationship Id="rId522" Type="http://schemas.openxmlformats.org/officeDocument/2006/relationships/image" Target="../media/image1854.png"/><Relationship Id="rId96" Type="http://schemas.openxmlformats.org/officeDocument/2006/relationships/customXml" Target="../ink/ink1208.xml"/><Relationship Id="rId161" Type="http://schemas.openxmlformats.org/officeDocument/2006/relationships/image" Target="../media/image1678.png"/><Relationship Id="rId399" Type="http://schemas.openxmlformats.org/officeDocument/2006/relationships/customXml" Target="../ink/ink1363.xml"/><Relationship Id="rId259" Type="http://schemas.openxmlformats.org/officeDocument/2006/relationships/customXml" Target="../ink/ink1292.xml"/><Relationship Id="rId466" Type="http://schemas.openxmlformats.org/officeDocument/2006/relationships/image" Target="../media/image1825.png"/><Relationship Id="rId673" Type="http://schemas.openxmlformats.org/officeDocument/2006/relationships/image" Target="../media/image1928.png"/><Relationship Id="rId23" Type="http://schemas.openxmlformats.org/officeDocument/2006/relationships/image" Target="../media/image1609.png"/><Relationship Id="rId119" Type="http://schemas.openxmlformats.org/officeDocument/2006/relationships/image" Target="../media/image1657.png"/><Relationship Id="rId326" Type="http://schemas.openxmlformats.org/officeDocument/2006/relationships/customXml" Target="../ink/ink1326.xml"/><Relationship Id="rId533" Type="http://schemas.openxmlformats.org/officeDocument/2006/relationships/customXml" Target="../ink/ink1431.xml"/><Relationship Id="rId172" Type="http://schemas.openxmlformats.org/officeDocument/2006/relationships/customXml" Target="../ink/ink1246.xml"/><Relationship Id="rId477" Type="http://schemas.openxmlformats.org/officeDocument/2006/relationships/customXml" Target="../ink/ink1403.xml"/><Relationship Id="rId600" Type="http://schemas.openxmlformats.org/officeDocument/2006/relationships/customXml" Target="../ink/ink1466.xml"/><Relationship Id="rId337" Type="http://schemas.openxmlformats.org/officeDocument/2006/relationships/image" Target="../media/image1762.png"/><Relationship Id="rId34" Type="http://schemas.openxmlformats.org/officeDocument/2006/relationships/customXml" Target="../ink/ink1177.xml"/><Relationship Id="rId544" Type="http://schemas.openxmlformats.org/officeDocument/2006/relationships/image" Target="../media/image1865.png"/><Relationship Id="rId183" Type="http://schemas.openxmlformats.org/officeDocument/2006/relationships/customXml" Target="../ink/ink1252.xml"/><Relationship Id="rId390" Type="http://schemas.openxmlformats.org/officeDocument/2006/relationships/image" Target="../media/image1788.png"/><Relationship Id="rId404" Type="http://schemas.openxmlformats.org/officeDocument/2006/relationships/image" Target="../media/image1795.png"/><Relationship Id="rId611" Type="http://schemas.openxmlformats.org/officeDocument/2006/relationships/image" Target="../media/image1897.png"/><Relationship Id="rId250" Type="http://schemas.openxmlformats.org/officeDocument/2006/relationships/image" Target="../media/image1719.png"/><Relationship Id="rId488" Type="http://schemas.openxmlformats.org/officeDocument/2006/relationships/image" Target="../media/image1837.png"/><Relationship Id="rId45" Type="http://schemas.openxmlformats.org/officeDocument/2006/relationships/image" Target="../media/image1620.png"/><Relationship Id="rId110" Type="http://schemas.openxmlformats.org/officeDocument/2006/relationships/customXml" Target="../ink/ink1215.xml"/><Relationship Id="rId348" Type="http://schemas.openxmlformats.org/officeDocument/2006/relationships/customXml" Target="../ink/ink1337.xml"/><Relationship Id="rId555" Type="http://schemas.openxmlformats.org/officeDocument/2006/relationships/customXml" Target="../ink/ink1442.xml"/><Relationship Id="rId194" Type="http://schemas.openxmlformats.org/officeDocument/2006/relationships/customXml" Target="../ink/ink1258.xml"/><Relationship Id="rId208" Type="http://schemas.openxmlformats.org/officeDocument/2006/relationships/customXml" Target="../ink/ink1265.xml"/><Relationship Id="rId415" Type="http://schemas.openxmlformats.org/officeDocument/2006/relationships/image" Target="../media/image1800.png"/><Relationship Id="rId622" Type="http://schemas.openxmlformats.org/officeDocument/2006/relationships/customXml" Target="../ink/ink1477.xml"/><Relationship Id="rId261" Type="http://schemas.openxmlformats.org/officeDocument/2006/relationships/customXml" Target="../ink/ink1293.xml"/><Relationship Id="rId499" Type="http://schemas.openxmlformats.org/officeDocument/2006/relationships/customXml" Target="../ink/ink1414.xml"/><Relationship Id="rId56" Type="http://schemas.openxmlformats.org/officeDocument/2006/relationships/customXml" Target="../ink/ink1188.xml"/><Relationship Id="rId359" Type="http://schemas.openxmlformats.org/officeDocument/2006/relationships/image" Target="../media/image1773.png"/><Relationship Id="rId566" Type="http://schemas.openxmlformats.org/officeDocument/2006/relationships/customXml" Target="../ink/ink1448.xml"/><Relationship Id="rId121" Type="http://schemas.openxmlformats.org/officeDocument/2006/relationships/image" Target="../media/image1658.png"/><Relationship Id="rId219" Type="http://schemas.openxmlformats.org/officeDocument/2006/relationships/customXml" Target="../ink/ink1271.xml"/><Relationship Id="rId426" Type="http://schemas.openxmlformats.org/officeDocument/2006/relationships/customXml" Target="../ink/ink1377.xml"/><Relationship Id="rId633" Type="http://schemas.openxmlformats.org/officeDocument/2006/relationships/image" Target="../media/image1908.png"/><Relationship Id="rId67" Type="http://schemas.openxmlformats.org/officeDocument/2006/relationships/image" Target="../media/image1631.png"/><Relationship Id="rId272" Type="http://schemas.openxmlformats.org/officeDocument/2006/relationships/image" Target="../media/image1730.png"/><Relationship Id="rId577" Type="http://schemas.openxmlformats.org/officeDocument/2006/relationships/image" Target="../media/image1881.png"/><Relationship Id="rId132" Type="http://schemas.openxmlformats.org/officeDocument/2006/relationships/customXml" Target="../ink/ink1226.xml"/><Relationship Id="rId437" Type="http://schemas.openxmlformats.org/officeDocument/2006/relationships/customXml" Target="../ink/ink1383.xml"/><Relationship Id="rId644" Type="http://schemas.openxmlformats.org/officeDocument/2006/relationships/customXml" Target="../ink/ink1488.xml"/><Relationship Id="rId283" Type="http://schemas.openxmlformats.org/officeDocument/2006/relationships/customXml" Target="../ink/ink1304.xml"/><Relationship Id="rId490" Type="http://schemas.openxmlformats.org/officeDocument/2006/relationships/image" Target="../media/image1838.png"/><Relationship Id="rId504" Type="http://schemas.openxmlformats.org/officeDocument/2006/relationships/image" Target="../media/image1845.png"/><Relationship Id="rId78" Type="http://schemas.openxmlformats.org/officeDocument/2006/relationships/customXml" Target="../ink/ink1199.xml"/><Relationship Id="rId143" Type="http://schemas.openxmlformats.org/officeDocument/2006/relationships/image" Target="../media/image1669.png"/><Relationship Id="rId350" Type="http://schemas.openxmlformats.org/officeDocument/2006/relationships/customXml" Target="../ink/ink1338.xml"/><Relationship Id="rId588" Type="http://schemas.openxmlformats.org/officeDocument/2006/relationships/customXml" Target="../ink/ink1459.xml"/><Relationship Id="rId9" Type="http://schemas.openxmlformats.org/officeDocument/2006/relationships/image" Target="../media/image1602.png"/><Relationship Id="rId210" Type="http://schemas.openxmlformats.org/officeDocument/2006/relationships/customXml" Target="../ink/ink1266.xml"/><Relationship Id="rId448" Type="http://schemas.openxmlformats.org/officeDocument/2006/relationships/image" Target="../media/image1816.png"/><Relationship Id="rId655" Type="http://schemas.openxmlformats.org/officeDocument/2006/relationships/image" Target="../media/image1919.png"/><Relationship Id="rId294" Type="http://schemas.openxmlformats.org/officeDocument/2006/relationships/image" Target="../media/image1741.png"/><Relationship Id="rId308" Type="http://schemas.openxmlformats.org/officeDocument/2006/relationships/customXml" Target="../ink/ink1317.xml"/><Relationship Id="rId515" Type="http://schemas.openxmlformats.org/officeDocument/2006/relationships/customXml" Target="../ink/ink1422.xml"/><Relationship Id="rId89" Type="http://schemas.openxmlformats.org/officeDocument/2006/relationships/image" Target="../media/image1642.png"/><Relationship Id="rId154" Type="http://schemas.openxmlformats.org/officeDocument/2006/relationships/customXml" Target="../ink/ink1237.xml"/><Relationship Id="rId361" Type="http://schemas.openxmlformats.org/officeDocument/2006/relationships/image" Target="../media/image1774.png"/><Relationship Id="rId599" Type="http://schemas.openxmlformats.org/officeDocument/2006/relationships/image" Target="../media/image1891.png"/><Relationship Id="rId459" Type="http://schemas.openxmlformats.org/officeDocument/2006/relationships/customXml" Target="../ink/ink1394.xml"/><Relationship Id="rId666" Type="http://schemas.openxmlformats.org/officeDocument/2006/relationships/customXml" Target="../ink/ink1499.xml"/><Relationship Id="rId16" Type="http://schemas.openxmlformats.org/officeDocument/2006/relationships/customXml" Target="../ink/ink1168.xml"/><Relationship Id="rId221" Type="http://schemas.openxmlformats.org/officeDocument/2006/relationships/customXml" Target="../ink/ink1272.xml"/><Relationship Id="rId319" Type="http://schemas.openxmlformats.org/officeDocument/2006/relationships/image" Target="../media/image1753.png"/><Relationship Id="rId526" Type="http://schemas.openxmlformats.org/officeDocument/2006/relationships/image" Target="../media/image1856.png"/><Relationship Id="rId165" Type="http://schemas.openxmlformats.org/officeDocument/2006/relationships/image" Target="../media/image1128.png"/><Relationship Id="rId372" Type="http://schemas.openxmlformats.org/officeDocument/2006/relationships/customXml" Target="../ink/ink1349.xml"/><Relationship Id="rId232" Type="http://schemas.openxmlformats.org/officeDocument/2006/relationships/image" Target="../media/image1710.png"/><Relationship Id="rId27" Type="http://schemas.openxmlformats.org/officeDocument/2006/relationships/image" Target="../media/image1611.png"/><Relationship Id="rId537" Type="http://schemas.openxmlformats.org/officeDocument/2006/relationships/customXml" Target="../ink/ink1433.xml"/><Relationship Id="rId80" Type="http://schemas.openxmlformats.org/officeDocument/2006/relationships/customXml" Target="../ink/ink1200.xml"/><Relationship Id="rId176" Type="http://schemas.openxmlformats.org/officeDocument/2006/relationships/customXml" Target="../ink/ink1248.xml"/><Relationship Id="rId383" Type="http://schemas.openxmlformats.org/officeDocument/2006/relationships/customXml" Target="../ink/ink1355.xml"/><Relationship Id="rId590" Type="http://schemas.openxmlformats.org/officeDocument/2006/relationships/image" Target="../media/image1887.png"/><Relationship Id="rId604" Type="http://schemas.openxmlformats.org/officeDocument/2006/relationships/customXml" Target="../ink/ink1468.xml"/></Relationships>
</file>

<file path=ppt/slides/_rels/slide17.xml.rels><?xml version="1.0" encoding="UTF-8" standalone="yes"?>
<Relationships xmlns="http://schemas.openxmlformats.org/package/2006/relationships"><Relationship Id="rId26" Type="http://schemas.openxmlformats.org/officeDocument/2006/relationships/image" Target="../media/image1939.png"/><Relationship Id="rId21" Type="http://schemas.openxmlformats.org/officeDocument/2006/relationships/customXml" Target="../ink/ink1511.xml"/><Relationship Id="rId42" Type="http://schemas.openxmlformats.org/officeDocument/2006/relationships/image" Target="../media/image1947.png"/><Relationship Id="rId47" Type="http://schemas.openxmlformats.org/officeDocument/2006/relationships/customXml" Target="../ink/ink1524.xml"/><Relationship Id="rId63" Type="http://schemas.openxmlformats.org/officeDocument/2006/relationships/customXml" Target="../ink/ink1532.xml"/><Relationship Id="rId68" Type="http://schemas.openxmlformats.org/officeDocument/2006/relationships/image" Target="../media/image1960.png"/><Relationship Id="rId16" Type="http://schemas.openxmlformats.org/officeDocument/2006/relationships/image" Target="../media/image1934.png"/><Relationship Id="rId11" Type="http://schemas.openxmlformats.org/officeDocument/2006/relationships/customXml" Target="../ink/ink1506.xml"/><Relationship Id="rId32" Type="http://schemas.openxmlformats.org/officeDocument/2006/relationships/image" Target="../media/image1942.png"/><Relationship Id="rId37" Type="http://schemas.openxmlformats.org/officeDocument/2006/relationships/customXml" Target="../ink/ink1519.xml"/><Relationship Id="rId53" Type="http://schemas.openxmlformats.org/officeDocument/2006/relationships/customXml" Target="../ink/ink1527.xml"/><Relationship Id="rId58" Type="http://schemas.openxmlformats.org/officeDocument/2006/relationships/image" Target="../media/image1955.png"/><Relationship Id="rId74" Type="http://schemas.openxmlformats.org/officeDocument/2006/relationships/image" Target="../media/image1963.png"/><Relationship Id="rId79" Type="http://schemas.openxmlformats.org/officeDocument/2006/relationships/customXml" Target="../ink/ink1540.xml"/><Relationship Id="rId5" Type="http://schemas.openxmlformats.org/officeDocument/2006/relationships/customXml" Target="../ink/ink1503.xml"/><Relationship Id="rId61" Type="http://schemas.openxmlformats.org/officeDocument/2006/relationships/customXml" Target="../ink/ink1531.xml"/><Relationship Id="rId82" Type="http://schemas.openxmlformats.org/officeDocument/2006/relationships/image" Target="../media/image1967.png"/><Relationship Id="rId19" Type="http://schemas.openxmlformats.org/officeDocument/2006/relationships/customXml" Target="../ink/ink1510.xml"/><Relationship Id="rId14" Type="http://schemas.openxmlformats.org/officeDocument/2006/relationships/image" Target="../media/image1933.png"/><Relationship Id="rId22" Type="http://schemas.openxmlformats.org/officeDocument/2006/relationships/image" Target="../media/image1937.png"/><Relationship Id="rId27" Type="http://schemas.openxmlformats.org/officeDocument/2006/relationships/customXml" Target="../ink/ink1514.xml"/><Relationship Id="rId30" Type="http://schemas.openxmlformats.org/officeDocument/2006/relationships/image" Target="../media/image1941.png"/><Relationship Id="rId35" Type="http://schemas.openxmlformats.org/officeDocument/2006/relationships/customXml" Target="../ink/ink1518.xml"/><Relationship Id="rId43" Type="http://schemas.openxmlformats.org/officeDocument/2006/relationships/customXml" Target="../ink/ink1522.xml"/><Relationship Id="rId48" Type="http://schemas.openxmlformats.org/officeDocument/2006/relationships/image" Target="../media/image1950.png"/><Relationship Id="rId56" Type="http://schemas.openxmlformats.org/officeDocument/2006/relationships/image" Target="../media/image1954.png"/><Relationship Id="rId64" Type="http://schemas.openxmlformats.org/officeDocument/2006/relationships/image" Target="../media/image1958.png"/><Relationship Id="rId69" Type="http://schemas.openxmlformats.org/officeDocument/2006/relationships/customXml" Target="../ink/ink1535.xml"/><Relationship Id="rId77" Type="http://schemas.openxmlformats.org/officeDocument/2006/relationships/customXml" Target="../ink/ink1539.xml"/><Relationship Id="rId8" Type="http://schemas.openxmlformats.org/officeDocument/2006/relationships/image" Target="../media/image1930.png"/><Relationship Id="rId51" Type="http://schemas.openxmlformats.org/officeDocument/2006/relationships/customXml" Target="../ink/ink1526.xml"/><Relationship Id="rId72" Type="http://schemas.openxmlformats.org/officeDocument/2006/relationships/image" Target="../media/image1962.png"/><Relationship Id="rId80" Type="http://schemas.openxmlformats.org/officeDocument/2006/relationships/image" Target="../media/image1966.png"/><Relationship Id="rId3" Type="http://schemas.openxmlformats.org/officeDocument/2006/relationships/image" Target="../media/image37010.png"/><Relationship Id="rId12" Type="http://schemas.openxmlformats.org/officeDocument/2006/relationships/image" Target="../media/image1932.png"/><Relationship Id="rId17" Type="http://schemas.openxmlformats.org/officeDocument/2006/relationships/customXml" Target="../ink/ink1509.xml"/><Relationship Id="rId25" Type="http://schemas.openxmlformats.org/officeDocument/2006/relationships/customXml" Target="../ink/ink1513.xml"/><Relationship Id="rId33" Type="http://schemas.openxmlformats.org/officeDocument/2006/relationships/customXml" Target="../ink/ink1517.xml"/><Relationship Id="rId38" Type="http://schemas.openxmlformats.org/officeDocument/2006/relationships/image" Target="../media/image1945.png"/><Relationship Id="rId46" Type="http://schemas.openxmlformats.org/officeDocument/2006/relationships/image" Target="../media/image1949.png"/><Relationship Id="rId59" Type="http://schemas.openxmlformats.org/officeDocument/2006/relationships/customXml" Target="../ink/ink1530.xml"/><Relationship Id="rId67" Type="http://schemas.openxmlformats.org/officeDocument/2006/relationships/customXml" Target="../ink/ink1534.xml"/><Relationship Id="rId20" Type="http://schemas.openxmlformats.org/officeDocument/2006/relationships/image" Target="../media/image1936.png"/><Relationship Id="rId41" Type="http://schemas.openxmlformats.org/officeDocument/2006/relationships/customXml" Target="../ink/ink1521.xml"/><Relationship Id="rId54" Type="http://schemas.openxmlformats.org/officeDocument/2006/relationships/image" Target="../media/image1953.png"/><Relationship Id="rId62" Type="http://schemas.openxmlformats.org/officeDocument/2006/relationships/image" Target="../media/image1957.png"/><Relationship Id="rId70" Type="http://schemas.openxmlformats.org/officeDocument/2006/relationships/image" Target="../media/image1961.png"/><Relationship Id="rId75" Type="http://schemas.openxmlformats.org/officeDocument/2006/relationships/customXml" Target="../ink/ink1538.xml"/><Relationship Id="rId1" Type="http://schemas.openxmlformats.org/officeDocument/2006/relationships/slideLayout" Target="../slideLayouts/slideLayout7.xml"/><Relationship Id="rId6" Type="http://schemas.openxmlformats.org/officeDocument/2006/relationships/image" Target="../media/image1929.png"/><Relationship Id="rId15" Type="http://schemas.openxmlformats.org/officeDocument/2006/relationships/customXml" Target="../ink/ink1508.xml"/><Relationship Id="rId23" Type="http://schemas.openxmlformats.org/officeDocument/2006/relationships/customXml" Target="../ink/ink1512.xml"/><Relationship Id="rId28" Type="http://schemas.openxmlformats.org/officeDocument/2006/relationships/image" Target="../media/image1940.png"/><Relationship Id="rId36" Type="http://schemas.openxmlformats.org/officeDocument/2006/relationships/image" Target="../media/image1944.png"/><Relationship Id="rId49" Type="http://schemas.openxmlformats.org/officeDocument/2006/relationships/customXml" Target="../ink/ink1525.xml"/><Relationship Id="rId57" Type="http://schemas.openxmlformats.org/officeDocument/2006/relationships/customXml" Target="../ink/ink1529.xml"/><Relationship Id="rId10" Type="http://schemas.openxmlformats.org/officeDocument/2006/relationships/image" Target="../media/image1931.png"/><Relationship Id="rId31" Type="http://schemas.openxmlformats.org/officeDocument/2006/relationships/customXml" Target="../ink/ink1516.xml"/><Relationship Id="rId44" Type="http://schemas.openxmlformats.org/officeDocument/2006/relationships/image" Target="../media/image1948.png"/><Relationship Id="rId52" Type="http://schemas.openxmlformats.org/officeDocument/2006/relationships/image" Target="../media/image1952.png"/><Relationship Id="rId60" Type="http://schemas.openxmlformats.org/officeDocument/2006/relationships/image" Target="../media/image1956.png"/><Relationship Id="rId65" Type="http://schemas.openxmlformats.org/officeDocument/2006/relationships/customXml" Target="../ink/ink1533.xml"/><Relationship Id="rId73" Type="http://schemas.openxmlformats.org/officeDocument/2006/relationships/customXml" Target="../ink/ink1537.xml"/><Relationship Id="rId78" Type="http://schemas.openxmlformats.org/officeDocument/2006/relationships/image" Target="../media/image1965.png"/><Relationship Id="rId81" Type="http://schemas.openxmlformats.org/officeDocument/2006/relationships/customXml" Target="../ink/ink1541.xml"/><Relationship Id="rId4" Type="http://schemas.openxmlformats.org/officeDocument/2006/relationships/image" Target="../media/image4000.png"/><Relationship Id="rId9" Type="http://schemas.openxmlformats.org/officeDocument/2006/relationships/customXml" Target="../ink/ink1505.xml"/><Relationship Id="rId13" Type="http://schemas.openxmlformats.org/officeDocument/2006/relationships/customXml" Target="../ink/ink1507.xml"/><Relationship Id="rId18" Type="http://schemas.openxmlformats.org/officeDocument/2006/relationships/image" Target="../media/image1935.png"/><Relationship Id="rId39" Type="http://schemas.openxmlformats.org/officeDocument/2006/relationships/customXml" Target="../ink/ink1520.xml"/><Relationship Id="rId34" Type="http://schemas.openxmlformats.org/officeDocument/2006/relationships/image" Target="../media/image1943.png"/><Relationship Id="rId50" Type="http://schemas.openxmlformats.org/officeDocument/2006/relationships/image" Target="../media/image1951.png"/><Relationship Id="rId55" Type="http://schemas.openxmlformats.org/officeDocument/2006/relationships/customXml" Target="../ink/ink1528.xml"/><Relationship Id="rId76" Type="http://schemas.openxmlformats.org/officeDocument/2006/relationships/image" Target="../media/image1964.png"/><Relationship Id="rId7" Type="http://schemas.openxmlformats.org/officeDocument/2006/relationships/customXml" Target="../ink/ink1504.xml"/><Relationship Id="rId71" Type="http://schemas.openxmlformats.org/officeDocument/2006/relationships/customXml" Target="../ink/ink1536.xml"/><Relationship Id="rId2" Type="http://schemas.openxmlformats.org/officeDocument/2006/relationships/notesSlide" Target="../notesSlides/notesSlide15.xml"/><Relationship Id="rId29" Type="http://schemas.openxmlformats.org/officeDocument/2006/relationships/customXml" Target="../ink/ink1515.xml"/><Relationship Id="rId24" Type="http://schemas.openxmlformats.org/officeDocument/2006/relationships/image" Target="../media/image1938.png"/><Relationship Id="rId40" Type="http://schemas.openxmlformats.org/officeDocument/2006/relationships/image" Target="../media/image1946.png"/><Relationship Id="rId45" Type="http://schemas.openxmlformats.org/officeDocument/2006/relationships/customXml" Target="../ink/ink1523.xml"/><Relationship Id="rId66" Type="http://schemas.openxmlformats.org/officeDocument/2006/relationships/image" Target="../media/image1959.png"/></Relationships>
</file>

<file path=ppt/slides/_rels/slide18.xml.rels><?xml version="1.0" encoding="UTF-8" standalone="yes"?>
<Relationships xmlns="http://schemas.openxmlformats.org/package/2006/relationships"><Relationship Id="rId117" Type="http://schemas.openxmlformats.org/officeDocument/2006/relationships/image" Target="../media/image2024.png"/><Relationship Id="rId21" Type="http://schemas.openxmlformats.org/officeDocument/2006/relationships/image" Target="../media/image1976.png"/><Relationship Id="rId324" Type="http://schemas.openxmlformats.org/officeDocument/2006/relationships/image" Target="../media/image2125.png"/><Relationship Id="rId531" Type="http://schemas.openxmlformats.org/officeDocument/2006/relationships/image" Target="../media/image2228.png"/><Relationship Id="rId170" Type="http://schemas.openxmlformats.org/officeDocument/2006/relationships/customXml" Target="../ink/ink1625.xml"/><Relationship Id="rId268" Type="http://schemas.openxmlformats.org/officeDocument/2006/relationships/image" Target="../media/image2098.png"/><Relationship Id="rId475" Type="http://schemas.openxmlformats.org/officeDocument/2006/relationships/image" Target="../media/image2200.png"/><Relationship Id="rId32" Type="http://schemas.openxmlformats.org/officeDocument/2006/relationships/customXml" Target="../ink/ink1556.xml"/><Relationship Id="rId128" Type="http://schemas.openxmlformats.org/officeDocument/2006/relationships/customXml" Target="../ink/ink1604.xml"/><Relationship Id="rId335" Type="http://schemas.openxmlformats.org/officeDocument/2006/relationships/customXml" Target="../ink/ink1709.xml"/><Relationship Id="rId542" Type="http://schemas.openxmlformats.org/officeDocument/2006/relationships/customXml" Target="../ink/ink1813.xml"/><Relationship Id="rId181" Type="http://schemas.openxmlformats.org/officeDocument/2006/relationships/image" Target="../media/image2056.png"/><Relationship Id="rId402" Type="http://schemas.openxmlformats.org/officeDocument/2006/relationships/image" Target="../media/image2164.png"/><Relationship Id="rId279" Type="http://schemas.openxmlformats.org/officeDocument/2006/relationships/customXml" Target="../ink/ink1680.xml"/><Relationship Id="rId486" Type="http://schemas.openxmlformats.org/officeDocument/2006/relationships/customXml" Target="../ink/ink1785.xml"/><Relationship Id="rId43" Type="http://schemas.openxmlformats.org/officeDocument/2006/relationships/image" Target="../media/image1987.png"/><Relationship Id="rId139" Type="http://schemas.openxmlformats.org/officeDocument/2006/relationships/image" Target="../media/image2035.png"/><Relationship Id="rId346" Type="http://schemas.openxmlformats.org/officeDocument/2006/relationships/image" Target="../media/image2136.png"/><Relationship Id="rId553" Type="http://schemas.openxmlformats.org/officeDocument/2006/relationships/image" Target="../media/image7.png"/><Relationship Id="rId192" Type="http://schemas.openxmlformats.org/officeDocument/2006/relationships/customXml" Target="../ink/ink1636.xml"/><Relationship Id="rId206" Type="http://schemas.openxmlformats.org/officeDocument/2006/relationships/customXml" Target="../ink/ink1643.xml"/><Relationship Id="rId413" Type="http://schemas.openxmlformats.org/officeDocument/2006/relationships/customXml" Target="../ink/ink1748.xml"/><Relationship Id="rId497" Type="http://schemas.openxmlformats.org/officeDocument/2006/relationships/image" Target="../media/image2211.png"/><Relationship Id="rId357" Type="http://schemas.openxmlformats.org/officeDocument/2006/relationships/customXml" Target="../ink/ink1720.xml"/><Relationship Id="rId54" Type="http://schemas.openxmlformats.org/officeDocument/2006/relationships/customXml" Target="../ink/ink1567.xml"/><Relationship Id="rId217" Type="http://schemas.openxmlformats.org/officeDocument/2006/relationships/image" Target="../media/image2074.png"/><Relationship Id="rId259" Type="http://schemas.openxmlformats.org/officeDocument/2006/relationships/image" Target="../media/image2094.png"/><Relationship Id="rId424" Type="http://schemas.openxmlformats.org/officeDocument/2006/relationships/image" Target="../media/image2175.png"/><Relationship Id="rId466" Type="http://schemas.openxmlformats.org/officeDocument/2006/relationships/customXml" Target="../ink/ink1775.xml"/><Relationship Id="rId23" Type="http://schemas.openxmlformats.org/officeDocument/2006/relationships/image" Target="../media/image1977.png"/><Relationship Id="rId119" Type="http://schemas.openxmlformats.org/officeDocument/2006/relationships/image" Target="../media/image2025.png"/><Relationship Id="rId270" Type="http://schemas.openxmlformats.org/officeDocument/2006/relationships/image" Target="../media/image2099.png"/><Relationship Id="rId326" Type="http://schemas.openxmlformats.org/officeDocument/2006/relationships/image" Target="../media/image2126.png"/><Relationship Id="rId533" Type="http://schemas.openxmlformats.org/officeDocument/2006/relationships/image" Target="../media/image2229.png"/><Relationship Id="rId65" Type="http://schemas.openxmlformats.org/officeDocument/2006/relationships/image" Target="../media/image1998.png"/><Relationship Id="rId130" Type="http://schemas.openxmlformats.org/officeDocument/2006/relationships/customXml" Target="../ink/ink1605.xml"/><Relationship Id="rId368" Type="http://schemas.openxmlformats.org/officeDocument/2006/relationships/image" Target="../media/image2147.png"/><Relationship Id="rId172" Type="http://schemas.openxmlformats.org/officeDocument/2006/relationships/customXml" Target="../ink/ink1626.xml"/><Relationship Id="rId228" Type="http://schemas.openxmlformats.org/officeDocument/2006/relationships/customXml" Target="../ink/ink1654.xml"/><Relationship Id="rId435" Type="http://schemas.openxmlformats.org/officeDocument/2006/relationships/customXml" Target="../ink/ink1759.xml"/><Relationship Id="rId477" Type="http://schemas.openxmlformats.org/officeDocument/2006/relationships/image" Target="../media/image2201.png"/><Relationship Id="rId281" Type="http://schemas.openxmlformats.org/officeDocument/2006/relationships/customXml" Target="../ink/ink1681.xml"/><Relationship Id="rId337" Type="http://schemas.openxmlformats.org/officeDocument/2006/relationships/customXml" Target="../ink/ink1710.xml"/><Relationship Id="rId502" Type="http://schemas.openxmlformats.org/officeDocument/2006/relationships/customXml" Target="../ink/ink1793.xml"/><Relationship Id="rId34" Type="http://schemas.openxmlformats.org/officeDocument/2006/relationships/customXml" Target="../ink/ink1557.xml"/><Relationship Id="rId76" Type="http://schemas.openxmlformats.org/officeDocument/2006/relationships/customXml" Target="../ink/ink1578.xml"/><Relationship Id="rId141" Type="http://schemas.openxmlformats.org/officeDocument/2006/relationships/image" Target="../media/image2036.png"/><Relationship Id="rId379" Type="http://schemas.openxmlformats.org/officeDocument/2006/relationships/customXml" Target="../ink/ink1731.xml"/><Relationship Id="rId544" Type="http://schemas.openxmlformats.org/officeDocument/2006/relationships/customXml" Target="../ink/ink1814.xml"/><Relationship Id="rId7" Type="http://schemas.openxmlformats.org/officeDocument/2006/relationships/image" Target="../media/image1969.png"/><Relationship Id="rId183" Type="http://schemas.openxmlformats.org/officeDocument/2006/relationships/image" Target="../media/image2057.png"/><Relationship Id="rId239" Type="http://schemas.openxmlformats.org/officeDocument/2006/relationships/image" Target="../media/image2084.png"/><Relationship Id="rId390" Type="http://schemas.openxmlformats.org/officeDocument/2006/relationships/image" Target="../media/image2158.png"/><Relationship Id="rId404" Type="http://schemas.openxmlformats.org/officeDocument/2006/relationships/image" Target="../media/image2165.png"/><Relationship Id="rId446" Type="http://schemas.openxmlformats.org/officeDocument/2006/relationships/customXml" Target="../ink/ink1765.xml"/><Relationship Id="rId250" Type="http://schemas.openxmlformats.org/officeDocument/2006/relationships/customXml" Target="../ink/ink1665.xml"/><Relationship Id="rId292" Type="http://schemas.openxmlformats.org/officeDocument/2006/relationships/image" Target="../media/image2110.png"/><Relationship Id="rId306" Type="http://schemas.openxmlformats.org/officeDocument/2006/relationships/customXml" Target="../ink/ink1694.xml"/><Relationship Id="rId488" Type="http://schemas.openxmlformats.org/officeDocument/2006/relationships/customXml" Target="../ink/ink1786.xml"/><Relationship Id="rId45" Type="http://schemas.openxmlformats.org/officeDocument/2006/relationships/image" Target="../media/image1988.png"/><Relationship Id="rId87" Type="http://schemas.openxmlformats.org/officeDocument/2006/relationships/image" Target="../media/image2009.png"/><Relationship Id="rId110" Type="http://schemas.openxmlformats.org/officeDocument/2006/relationships/customXml" Target="../ink/ink1595.xml"/><Relationship Id="rId348" Type="http://schemas.openxmlformats.org/officeDocument/2006/relationships/image" Target="../media/image2137.png"/><Relationship Id="rId513" Type="http://schemas.openxmlformats.org/officeDocument/2006/relationships/image" Target="../media/image2219.png"/><Relationship Id="rId555" Type="http://schemas.openxmlformats.org/officeDocument/2006/relationships/image" Target="../media/image9.png"/><Relationship Id="rId152" Type="http://schemas.openxmlformats.org/officeDocument/2006/relationships/customXml" Target="../ink/ink1616.xml"/><Relationship Id="rId194" Type="http://schemas.openxmlformats.org/officeDocument/2006/relationships/customXml" Target="../ink/ink1637.xml"/><Relationship Id="rId208" Type="http://schemas.openxmlformats.org/officeDocument/2006/relationships/customXml" Target="../ink/ink1644.xml"/><Relationship Id="rId415" Type="http://schemas.openxmlformats.org/officeDocument/2006/relationships/customXml" Target="../ink/ink1749.xml"/><Relationship Id="rId457" Type="http://schemas.openxmlformats.org/officeDocument/2006/relationships/image" Target="../media/image2191.png"/><Relationship Id="rId261" Type="http://schemas.openxmlformats.org/officeDocument/2006/relationships/image" Target="../media/image2095.png"/><Relationship Id="rId499" Type="http://schemas.openxmlformats.org/officeDocument/2006/relationships/image" Target="../media/image2212.png"/><Relationship Id="rId14" Type="http://schemas.openxmlformats.org/officeDocument/2006/relationships/customXml" Target="../ink/ink1547.xml"/><Relationship Id="rId56" Type="http://schemas.openxmlformats.org/officeDocument/2006/relationships/customXml" Target="../ink/ink1568.xml"/><Relationship Id="rId317" Type="http://schemas.openxmlformats.org/officeDocument/2006/relationships/customXml" Target="../ink/ink1700.xml"/><Relationship Id="rId359" Type="http://schemas.openxmlformats.org/officeDocument/2006/relationships/customXml" Target="../ink/ink1721.xml"/><Relationship Id="rId524" Type="http://schemas.openxmlformats.org/officeDocument/2006/relationships/customXml" Target="../ink/ink1804.xml"/><Relationship Id="rId98" Type="http://schemas.openxmlformats.org/officeDocument/2006/relationships/customXml" Target="../ink/ink1589.xml"/><Relationship Id="rId121" Type="http://schemas.openxmlformats.org/officeDocument/2006/relationships/image" Target="../media/image2026.png"/><Relationship Id="rId163" Type="http://schemas.openxmlformats.org/officeDocument/2006/relationships/image" Target="../media/image2047.png"/><Relationship Id="rId219" Type="http://schemas.openxmlformats.org/officeDocument/2006/relationships/image" Target="../media/image1128.png"/><Relationship Id="rId370" Type="http://schemas.openxmlformats.org/officeDocument/2006/relationships/image" Target="../media/image2148.png"/><Relationship Id="rId426" Type="http://schemas.openxmlformats.org/officeDocument/2006/relationships/image" Target="../media/image2176.png"/><Relationship Id="rId230" Type="http://schemas.openxmlformats.org/officeDocument/2006/relationships/customXml" Target="../ink/ink1655.xml"/><Relationship Id="rId468" Type="http://schemas.openxmlformats.org/officeDocument/2006/relationships/customXml" Target="../ink/ink1776.xml"/><Relationship Id="rId25" Type="http://schemas.openxmlformats.org/officeDocument/2006/relationships/image" Target="../media/image1978.png"/><Relationship Id="rId67" Type="http://schemas.openxmlformats.org/officeDocument/2006/relationships/image" Target="../media/image1999.png"/><Relationship Id="rId272" Type="http://schemas.openxmlformats.org/officeDocument/2006/relationships/image" Target="../media/image2100.png"/><Relationship Id="rId328" Type="http://schemas.openxmlformats.org/officeDocument/2006/relationships/image" Target="../media/image2127.png"/><Relationship Id="rId535" Type="http://schemas.openxmlformats.org/officeDocument/2006/relationships/image" Target="../media/image2230.png"/><Relationship Id="rId132" Type="http://schemas.openxmlformats.org/officeDocument/2006/relationships/customXml" Target="../ink/ink1606.xml"/><Relationship Id="rId174" Type="http://schemas.openxmlformats.org/officeDocument/2006/relationships/customXml" Target="../ink/ink1627.xml"/><Relationship Id="rId381" Type="http://schemas.openxmlformats.org/officeDocument/2006/relationships/customXml" Target="../ink/ink1732.xml"/><Relationship Id="rId241" Type="http://schemas.openxmlformats.org/officeDocument/2006/relationships/image" Target="../media/image2085.png"/><Relationship Id="rId437" Type="http://schemas.openxmlformats.org/officeDocument/2006/relationships/customXml" Target="../ink/ink1760.xml"/><Relationship Id="rId479" Type="http://schemas.openxmlformats.org/officeDocument/2006/relationships/image" Target="../media/image2202.png"/><Relationship Id="rId36" Type="http://schemas.openxmlformats.org/officeDocument/2006/relationships/customXml" Target="../ink/ink1558.xml"/><Relationship Id="rId283" Type="http://schemas.openxmlformats.org/officeDocument/2006/relationships/customXml" Target="../ink/ink1682.xml"/><Relationship Id="rId339" Type="http://schemas.openxmlformats.org/officeDocument/2006/relationships/customXml" Target="../ink/ink1711.xml"/><Relationship Id="rId490" Type="http://schemas.openxmlformats.org/officeDocument/2006/relationships/customXml" Target="../ink/ink1787.xml"/><Relationship Id="rId504" Type="http://schemas.openxmlformats.org/officeDocument/2006/relationships/customXml" Target="../ink/ink1794.xml"/><Relationship Id="rId546" Type="http://schemas.openxmlformats.org/officeDocument/2006/relationships/customXml" Target="../ink/ink1815.xml"/><Relationship Id="rId78" Type="http://schemas.openxmlformats.org/officeDocument/2006/relationships/customXml" Target="../ink/ink1579.xml"/><Relationship Id="rId101" Type="http://schemas.openxmlformats.org/officeDocument/2006/relationships/image" Target="../media/image2016.png"/><Relationship Id="rId143" Type="http://schemas.openxmlformats.org/officeDocument/2006/relationships/image" Target="../media/image2037.png"/><Relationship Id="rId185" Type="http://schemas.openxmlformats.org/officeDocument/2006/relationships/image" Target="../media/image2058.png"/><Relationship Id="rId350" Type="http://schemas.openxmlformats.org/officeDocument/2006/relationships/image" Target="../media/image2138.png"/><Relationship Id="rId406" Type="http://schemas.openxmlformats.org/officeDocument/2006/relationships/image" Target="../media/image2166.png"/><Relationship Id="rId9" Type="http://schemas.openxmlformats.org/officeDocument/2006/relationships/image" Target="../media/image1970.png"/><Relationship Id="rId210" Type="http://schemas.openxmlformats.org/officeDocument/2006/relationships/customXml" Target="../ink/ink1645.xml"/><Relationship Id="rId392" Type="http://schemas.openxmlformats.org/officeDocument/2006/relationships/image" Target="../media/image2159.png"/><Relationship Id="rId448" Type="http://schemas.openxmlformats.org/officeDocument/2006/relationships/customXml" Target="../ink/ink1766.xml"/><Relationship Id="rId252" Type="http://schemas.openxmlformats.org/officeDocument/2006/relationships/customXml" Target="../ink/ink1666.xml"/><Relationship Id="rId294" Type="http://schemas.openxmlformats.org/officeDocument/2006/relationships/image" Target="../media/image2111.png"/><Relationship Id="rId308" Type="http://schemas.openxmlformats.org/officeDocument/2006/relationships/customXml" Target="../ink/ink1695.xml"/><Relationship Id="rId515" Type="http://schemas.openxmlformats.org/officeDocument/2006/relationships/image" Target="../media/image2220.png"/><Relationship Id="rId47" Type="http://schemas.openxmlformats.org/officeDocument/2006/relationships/image" Target="../media/image1989.png"/><Relationship Id="rId89" Type="http://schemas.openxmlformats.org/officeDocument/2006/relationships/image" Target="../media/image2010.png"/><Relationship Id="rId112" Type="http://schemas.openxmlformats.org/officeDocument/2006/relationships/customXml" Target="../ink/ink1596.xml"/><Relationship Id="rId154" Type="http://schemas.openxmlformats.org/officeDocument/2006/relationships/customXml" Target="../ink/ink1617.xml"/><Relationship Id="rId361" Type="http://schemas.openxmlformats.org/officeDocument/2006/relationships/customXml" Target="../ink/ink1722.xml"/><Relationship Id="rId557" Type="http://schemas.openxmlformats.org/officeDocument/2006/relationships/image" Target="../media/image10.png"/><Relationship Id="rId196" Type="http://schemas.openxmlformats.org/officeDocument/2006/relationships/customXml" Target="../ink/ink1638.xml"/><Relationship Id="rId417" Type="http://schemas.openxmlformats.org/officeDocument/2006/relationships/customXml" Target="../ink/ink1750.xml"/><Relationship Id="rId459" Type="http://schemas.openxmlformats.org/officeDocument/2006/relationships/image" Target="../media/image2192.png"/><Relationship Id="rId16" Type="http://schemas.openxmlformats.org/officeDocument/2006/relationships/customXml" Target="../ink/ink1548.xml"/><Relationship Id="rId221" Type="http://schemas.openxmlformats.org/officeDocument/2006/relationships/image" Target="../media/image2075.png"/><Relationship Id="rId263" Type="http://schemas.openxmlformats.org/officeDocument/2006/relationships/image" Target="../media/image2096.png"/><Relationship Id="rId319" Type="http://schemas.openxmlformats.org/officeDocument/2006/relationships/customXml" Target="../ink/ink1701.xml"/><Relationship Id="rId470" Type="http://schemas.openxmlformats.org/officeDocument/2006/relationships/customXml" Target="../ink/ink1777.xml"/><Relationship Id="rId526" Type="http://schemas.openxmlformats.org/officeDocument/2006/relationships/customXml" Target="../ink/ink1805.xml"/><Relationship Id="rId58" Type="http://schemas.openxmlformats.org/officeDocument/2006/relationships/customXml" Target="../ink/ink1569.xml"/><Relationship Id="rId123" Type="http://schemas.openxmlformats.org/officeDocument/2006/relationships/image" Target="../media/image2027.png"/><Relationship Id="rId330" Type="http://schemas.openxmlformats.org/officeDocument/2006/relationships/image" Target="../media/image2128.png"/><Relationship Id="rId165" Type="http://schemas.openxmlformats.org/officeDocument/2006/relationships/image" Target="../media/image2048.png"/><Relationship Id="rId372" Type="http://schemas.openxmlformats.org/officeDocument/2006/relationships/image" Target="../media/image2149.png"/><Relationship Id="rId428" Type="http://schemas.openxmlformats.org/officeDocument/2006/relationships/image" Target="../media/image2177.png"/><Relationship Id="rId232" Type="http://schemas.openxmlformats.org/officeDocument/2006/relationships/customXml" Target="../ink/ink1656.xml"/><Relationship Id="rId274" Type="http://schemas.openxmlformats.org/officeDocument/2006/relationships/image" Target="../media/image2101.png"/><Relationship Id="rId481" Type="http://schemas.openxmlformats.org/officeDocument/2006/relationships/image" Target="../media/image2203.png"/><Relationship Id="rId27" Type="http://schemas.openxmlformats.org/officeDocument/2006/relationships/image" Target="../media/image1979.png"/><Relationship Id="rId69" Type="http://schemas.openxmlformats.org/officeDocument/2006/relationships/image" Target="../media/image2000.png"/><Relationship Id="rId134" Type="http://schemas.openxmlformats.org/officeDocument/2006/relationships/customXml" Target="../ink/ink1607.xml"/><Relationship Id="rId537" Type="http://schemas.openxmlformats.org/officeDocument/2006/relationships/image" Target="../media/image3969.png"/><Relationship Id="rId80" Type="http://schemas.openxmlformats.org/officeDocument/2006/relationships/customXml" Target="../ink/ink1580.xml"/><Relationship Id="rId176" Type="http://schemas.openxmlformats.org/officeDocument/2006/relationships/customXml" Target="../ink/ink1628.xml"/><Relationship Id="rId341" Type="http://schemas.openxmlformats.org/officeDocument/2006/relationships/customXml" Target="../ink/ink1712.xml"/><Relationship Id="rId383" Type="http://schemas.openxmlformats.org/officeDocument/2006/relationships/customXml" Target="../ink/ink1733.xml"/><Relationship Id="rId439" Type="http://schemas.openxmlformats.org/officeDocument/2006/relationships/customXml" Target="../ink/ink1761.xml"/><Relationship Id="rId201" Type="http://schemas.openxmlformats.org/officeDocument/2006/relationships/image" Target="../media/image2066.png"/><Relationship Id="rId243" Type="http://schemas.openxmlformats.org/officeDocument/2006/relationships/image" Target="../media/image2086.png"/><Relationship Id="rId285" Type="http://schemas.openxmlformats.org/officeDocument/2006/relationships/customXml" Target="../ink/ink1683.xml"/><Relationship Id="rId450" Type="http://schemas.openxmlformats.org/officeDocument/2006/relationships/customXml" Target="../ink/ink1767.xml"/><Relationship Id="rId506" Type="http://schemas.openxmlformats.org/officeDocument/2006/relationships/customXml" Target="../ink/ink1795.xml"/><Relationship Id="rId38" Type="http://schemas.openxmlformats.org/officeDocument/2006/relationships/customXml" Target="../ink/ink1559.xml"/><Relationship Id="rId103" Type="http://schemas.openxmlformats.org/officeDocument/2006/relationships/image" Target="../media/image2017.png"/><Relationship Id="rId310" Type="http://schemas.openxmlformats.org/officeDocument/2006/relationships/customXml" Target="../ink/ink1696.xml"/><Relationship Id="rId492" Type="http://schemas.openxmlformats.org/officeDocument/2006/relationships/customXml" Target="../ink/ink1788.xml"/><Relationship Id="rId548" Type="http://schemas.openxmlformats.org/officeDocument/2006/relationships/customXml" Target="../ink/ink1816.xml"/><Relationship Id="rId91" Type="http://schemas.openxmlformats.org/officeDocument/2006/relationships/image" Target="../media/image2011.png"/><Relationship Id="rId145" Type="http://schemas.openxmlformats.org/officeDocument/2006/relationships/image" Target="../media/image2038.png"/><Relationship Id="rId187" Type="http://schemas.openxmlformats.org/officeDocument/2006/relationships/image" Target="../media/image2059.png"/><Relationship Id="rId352" Type="http://schemas.openxmlformats.org/officeDocument/2006/relationships/image" Target="../media/image2139.png"/><Relationship Id="rId394" Type="http://schemas.openxmlformats.org/officeDocument/2006/relationships/image" Target="../media/image2160.png"/><Relationship Id="rId408" Type="http://schemas.openxmlformats.org/officeDocument/2006/relationships/image" Target="../media/image2167.png"/><Relationship Id="rId212" Type="http://schemas.openxmlformats.org/officeDocument/2006/relationships/customXml" Target="../ink/ink1646.xml"/><Relationship Id="rId254" Type="http://schemas.openxmlformats.org/officeDocument/2006/relationships/customXml" Target="../ink/ink1667.xml"/><Relationship Id="rId49" Type="http://schemas.openxmlformats.org/officeDocument/2006/relationships/image" Target="../media/image1990.png"/><Relationship Id="rId114" Type="http://schemas.openxmlformats.org/officeDocument/2006/relationships/customXml" Target="../ink/ink1597.xml"/><Relationship Id="rId296" Type="http://schemas.openxmlformats.org/officeDocument/2006/relationships/image" Target="../media/image2112.png"/><Relationship Id="rId461" Type="http://schemas.openxmlformats.org/officeDocument/2006/relationships/image" Target="../media/image2193.png"/><Relationship Id="rId517" Type="http://schemas.openxmlformats.org/officeDocument/2006/relationships/image" Target="../media/image2221.png"/><Relationship Id="rId559" Type="http://schemas.openxmlformats.org/officeDocument/2006/relationships/image" Target="../media/image11.png"/><Relationship Id="rId60" Type="http://schemas.openxmlformats.org/officeDocument/2006/relationships/customXml" Target="../ink/ink1570.xml"/><Relationship Id="rId156" Type="http://schemas.openxmlformats.org/officeDocument/2006/relationships/customXml" Target="../ink/ink1618.xml"/><Relationship Id="rId198" Type="http://schemas.openxmlformats.org/officeDocument/2006/relationships/customXml" Target="../ink/ink1639.xml"/><Relationship Id="rId321" Type="http://schemas.openxmlformats.org/officeDocument/2006/relationships/customXml" Target="../ink/ink1702.xml"/><Relationship Id="rId363" Type="http://schemas.openxmlformats.org/officeDocument/2006/relationships/customXml" Target="../ink/ink1723.xml"/><Relationship Id="rId419" Type="http://schemas.openxmlformats.org/officeDocument/2006/relationships/customXml" Target="../ink/ink1751.xml"/><Relationship Id="rId223" Type="http://schemas.openxmlformats.org/officeDocument/2006/relationships/image" Target="../media/image2076.png"/><Relationship Id="rId430" Type="http://schemas.openxmlformats.org/officeDocument/2006/relationships/image" Target="../media/image2178.png"/><Relationship Id="rId18" Type="http://schemas.openxmlformats.org/officeDocument/2006/relationships/customXml" Target="../ink/ink1549.xml"/><Relationship Id="rId265" Type="http://schemas.openxmlformats.org/officeDocument/2006/relationships/image" Target="../media/image2097.png"/><Relationship Id="rId472" Type="http://schemas.openxmlformats.org/officeDocument/2006/relationships/customXml" Target="../ink/ink1778.xml"/><Relationship Id="rId528" Type="http://schemas.openxmlformats.org/officeDocument/2006/relationships/customXml" Target="../ink/ink1806.xml"/><Relationship Id="rId125" Type="http://schemas.openxmlformats.org/officeDocument/2006/relationships/image" Target="../media/image2028.png"/><Relationship Id="rId167" Type="http://schemas.openxmlformats.org/officeDocument/2006/relationships/image" Target="../media/image2049.png"/><Relationship Id="rId332" Type="http://schemas.openxmlformats.org/officeDocument/2006/relationships/image" Target="../media/image2129.png"/><Relationship Id="rId374" Type="http://schemas.openxmlformats.org/officeDocument/2006/relationships/image" Target="../media/image2150.png"/><Relationship Id="rId71" Type="http://schemas.openxmlformats.org/officeDocument/2006/relationships/image" Target="../media/image2001.png"/><Relationship Id="rId234" Type="http://schemas.openxmlformats.org/officeDocument/2006/relationships/customXml" Target="../ink/ink1657.xml"/><Relationship Id="rId2" Type="http://schemas.openxmlformats.org/officeDocument/2006/relationships/notesSlide" Target="../notesSlides/notesSlide16.xml"/><Relationship Id="rId29" Type="http://schemas.openxmlformats.org/officeDocument/2006/relationships/image" Target="../media/image1980.png"/><Relationship Id="rId276" Type="http://schemas.openxmlformats.org/officeDocument/2006/relationships/image" Target="../media/image2102.png"/><Relationship Id="rId441" Type="http://schemas.openxmlformats.org/officeDocument/2006/relationships/image" Target="../media/image2183.png"/><Relationship Id="rId483" Type="http://schemas.openxmlformats.org/officeDocument/2006/relationships/image" Target="../media/image2204.png"/><Relationship Id="rId539" Type="http://schemas.openxmlformats.org/officeDocument/2006/relationships/image" Target="../media/image3970.png"/><Relationship Id="rId40" Type="http://schemas.openxmlformats.org/officeDocument/2006/relationships/customXml" Target="../ink/ink1560.xml"/><Relationship Id="rId136" Type="http://schemas.openxmlformats.org/officeDocument/2006/relationships/customXml" Target="../ink/ink1608.xml"/><Relationship Id="rId178" Type="http://schemas.openxmlformats.org/officeDocument/2006/relationships/customXml" Target="../ink/ink1629.xml"/><Relationship Id="rId301" Type="http://schemas.openxmlformats.org/officeDocument/2006/relationships/image" Target="../media/image2114.png"/><Relationship Id="rId343" Type="http://schemas.openxmlformats.org/officeDocument/2006/relationships/customXml" Target="../ink/ink1713.xml"/><Relationship Id="rId550" Type="http://schemas.openxmlformats.org/officeDocument/2006/relationships/customXml" Target="../ink/ink1817.xml"/><Relationship Id="rId82" Type="http://schemas.openxmlformats.org/officeDocument/2006/relationships/customXml" Target="../ink/ink1581.xml"/><Relationship Id="rId203" Type="http://schemas.openxmlformats.org/officeDocument/2006/relationships/image" Target="../media/image2067.png"/><Relationship Id="rId385" Type="http://schemas.openxmlformats.org/officeDocument/2006/relationships/customXml" Target="../ink/ink1734.xml"/><Relationship Id="rId245" Type="http://schemas.openxmlformats.org/officeDocument/2006/relationships/image" Target="../media/image2087.png"/><Relationship Id="rId287" Type="http://schemas.openxmlformats.org/officeDocument/2006/relationships/customXml" Target="../ink/ink1684.xml"/><Relationship Id="rId410" Type="http://schemas.openxmlformats.org/officeDocument/2006/relationships/image" Target="../media/image2168.png"/><Relationship Id="rId452" Type="http://schemas.openxmlformats.org/officeDocument/2006/relationships/customXml" Target="../ink/ink1768.xml"/><Relationship Id="rId494" Type="http://schemas.openxmlformats.org/officeDocument/2006/relationships/customXml" Target="../ink/ink1789.xml"/><Relationship Id="rId508" Type="http://schemas.openxmlformats.org/officeDocument/2006/relationships/customXml" Target="../ink/ink1796.xml"/><Relationship Id="rId105" Type="http://schemas.openxmlformats.org/officeDocument/2006/relationships/image" Target="../media/image2018.png"/><Relationship Id="rId147" Type="http://schemas.openxmlformats.org/officeDocument/2006/relationships/image" Target="../media/image2039.png"/><Relationship Id="rId312" Type="http://schemas.openxmlformats.org/officeDocument/2006/relationships/image" Target="../media/image2119.png"/><Relationship Id="rId354" Type="http://schemas.openxmlformats.org/officeDocument/2006/relationships/image" Target="../media/image2140.png"/><Relationship Id="rId51" Type="http://schemas.openxmlformats.org/officeDocument/2006/relationships/image" Target="../media/image1991.png"/><Relationship Id="rId93" Type="http://schemas.openxmlformats.org/officeDocument/2006/relationships/image" Target="../media/image2012.png"/><Relationship Id="rId189" Type="http://schemas.openxmlformats.org/officeDocument/2006/relationships/image" Target="../media/image2060.png"/><Relationship Id="rId396" Type="http://schemas.openxmlformats.org/officeDocument/2006/relationships/image" Target="../media/image2161.png"/><Relationship Id="rId214" Type="http://schemas.openxmlformats.org/officeDocument/2006/relationships/customXml" Target="../ink/ink1647.xml"/><Relationship Id="rId256" Type="http://schemas.openxmlformats.org/officeDocument/2006/relationships/customXml" Target="../ink/ink1668.xml"/><Relationship Id="rId298" Type="http://schemas.openxmlformats.org/officeDocument/2006/relationships/image" Target="../media/image2113.png"/><Relationship Id="rId421" Type="http://schemas.openxmlformats.org/officeDocument/2006/relationships/customXml" Target="../ink/ink1752.xml"/><Relationship Id="rId463" Type="http://schemas.openxmlformats.org/officeDocument/2006/relationships/image" Target="../media/image2194.png"/><Relationship Id="rId519" Type="http://schemas.openxmlformats.org/officeDocument/2006/relationships/image" Target="../media/image2222.png"/><Relationship Id="rId116" Type="http://schemas.openxmlformats.org/officeDocument/2006/relationships/customXml" Target="../ink/ink1598.xml"/><Relationship Id="rId158" Type="http://schemas.openxmlformats.org/officeDocument/2006/relationships/customXml" Target="../ink/ink1619.xml"/><Relationship Id="rId323" Type="http://schemas.openxmlformats.org/officeDocument/2006/relationships/customXml" Target="../ink/ink1703.xml"/><Relationship Id="rId530" Type="http://schemas.openxmlformats.org/officeDocument/2006/relationships/customXml" Target="../ink/ink1807.xml"/><Relationship Id="rId20" Type="http://schemas.openxmlformats.org/officeDocument/2006/relationships/customXml" Target="../ink/ink1550.xml"/><Relationship Id="rId62" Type="http://schemas.openxmlformats.org/officeDocument/2006/relationships/customXml" Target="../ink/ink1571.xml"/><Relationship Id="rId365" Type="http://schemas.openxmlformats.org/officeDocument/2006/relationships/customXml" Target="../ink/ink1724.xml"/><Relationship Id="rId225" Type="http://schemas.openxmlformats.org/officeDocument/2006/relationships/image" Target="../media/image2077.png"/><Relationship Id="rId267" Type="http://schemas.openxmlformats.org/officeDocument/2006/relationships/customXml" Target="../ink/ink1674.xml"/><Relationship Id="rId432" Type="http://schemas.openxmlformats.org/officeDocument/2006/relationships/image" Target="../media/image2179.png"/><Relationship Id="rId474" Type="http://schemas.openxmlformats.org/officeDocument/2006/relationships/customXml" Target="../ink/ink1779.xml"/><Relationship Id="rId127" Type="http://schemas.openxmlformats.org/officeDocument/2006/relationships/image" Target="../media/image2029.png"/><Relationship Id="rId31" Type="http://schemas.openxmlformats.org/officeDocument/2006/relationships/image" Target="../media/image1981.png"/><Relationship Id="rId73" Type="http://schemas.openxmlformats.org/officeDocument/2006/relationships/image" Target="../media/image2002.png"/><Relationship Id="rId169" Type="http://schemas.openxmlformats.org/officeDocument/2006/relationships/image" Target="../media/image2050.png"/><Relationship Id="rId334" Type="http://schemas.openxmlformats.org/officeDocument/2006/relationships/image" Target="../media/image2130.png"/><Relationship Id="rId376" Type="http://schemas.openxmlformats.org/officeDocument/2006/relationships/image" Target="../media/image2151.png"/><Relationship Id="rId541" Type="http://schemas.openxmlformats.org/officeDocument/2006/relationships/image" Target="../media/image3971.png"/><Relationship Id="rId4" Type="http://schemas.openxmlformats.org/officeDocument/2006/relationships/customXml" Target="../ink/ink1542.xml"/><Relationship Id="rId180" Type="http://schemas.openxmlformats.org/officeDocument/2006/relationships/customXml" Target="../ink/ink1630.xml"/><Relationship Id="rId236" Type="http://schemas.openxmlformats.org/officeDocument/2006/relationships/customXml" Target="../ink/ink1658.xml"/><Relationship Id="rId278" Type="http://schemas.openxmlformats.org/officeDocument/2006/relationships/image" Target="../media/image2103.png"/><Relationship Id="rId401" Type="http://schemas.openxmlformats.org/officeDocument/2006/relationships/customXml" Target="../ink/ink1742.xml"/><Relationship Id="rId443" Type="http://schemas.openxmlformats.org/officeDocument/2006/relationships/image" Target="../media/image2184.png"/><Relationship Id="rId303" Type="http://schemas.openxmlformats.org/officeDocument/2006/relationships/image" Target="../media/image2115.png"/><Relationship Id="rId485" Type="http://schemas.openxmlformats.org/officeDocument/2006/relationships/image" Target="../media/image2205.png"/><Relationship Id="rId42" Type="http://schemas.openxmlformats.org/officeDocument/2006/relationships/customXml" Target="../ink/ink1561.xml"/><Relationship Id="rId84" Type="http://schemas.openxmlformats.org/officeDocument/2006/relationships/customXml" Target="../ink/ink1582.xml"/><Relationship Id="rId138" Type="http://schemas.openxmlformats.org/officeDocument/2006/relationships/customXml" Target="../ink/ink1609.xml"/><Relationship Id="rId345" Type="http://schemas.openxmlformats.org/officeDocument/2006/relationships/customXml" Target="../ink/ink1714.xml"/><Relationship Id="rId387" Type="http://schemas.openxmlformats.org/officeDocument/2006/relationships/customXml" Target="../ink/ink1735.xml"/><Relationship Id="rId510" Type="http://schemas.openxmlformats.org/officeDocument/2006/relationships/customXml" Target="../ink/ink1797.xml"/><Relationship Id="rId552" Type="http://schemas.openxmlformats.org/officeDocument/2006/relationships/customXml" Target="../ink/ink1818.xml"/><Relationship Id="rId191" Type="http://schemas.openxmlformats.org/officeDocument/2006/relationships/image" Target="../media/image2061.png"/><Relationship Id="rId205" Type="http://schemas.openxmlformats.org/officeDocument/2006/relationships/image" Target="../media/image2068.png"/><Relationship Id="rId247" Type="http://schemas.openxmlformats.org/officeDocument/2006/relationships/image" Target="../media/image2088.png"/><Relationship Id="rId412" Type="http://schemas.openxmlformats.org/officeDocument/2006/relationships/image" Target="../media/image2169.png"/><Relationship Id="rId107" Type="http://schemas.openxmlformats.org/officeDocument/2006/relationships/image" Target="../media/image2019.png"/><Relationship Id="rId289" Type="http://schemas.openxmlformats.org/officeDocument/2006/relationships/customXml" Target="../ink/ink1685.xml"/><Relationship Id="rId454" Type="http://schemas.openxmlformats.org/officeDocument/2006/relationships/customXml" Target="../ink/ink1769.xml"/><Relationship Id="rId496" Type="http://schemas.openxmlformats.org/officeDocument/2006/relationships/customXml" Target="../ink/ink1790.xml"/><Relationship Id="rId11" Type="http://schemas.openxmlformats.org/officeDocument/2006/relationships/image" Target="../media/image1971.png"/><Relationship Id="rId53" Type="http://schemas.openxmlformats.org/officeDocument/2006/relationships/image" Target="../media/image1992.png"/><Relationship Id="rId149" Type="http://schemas.openxmlformats.org/officeDocument/2006/relationships/image" Target="../media/image2040.png"/><Relationship Id="rId314" Type="http://schemas.openxmlformats.org/officeDocument/2006/relationships/image" Target="../media/image2120.png"/><Relationship Id="rId356" Type="http://schemas.openxmlformats.org/officeDocument/2006/relationships/image" Target="../media/image2141.png"/><Relationship Id="rId398" Type="http://schemas.openxmlformats.org/officeDocument/2006/relationships/image" Target="../media/image2162.png"/><Relationship Id="rId521" Type="http://schemas.openxmlformats.org/officeDocument/2006/relationships/image" Target="../media/image2223.png"/><Relationship Id="rId95" Type="http://schemas.openxmlformats.org/officeDocument/2006/relationships/image" Target="../media/image2013.png"/><Relationship Id="rId160" Type="http://schemas.openxmlformats.org/officeDocument/2006/relationships/customXml" Target="../ink/ink1620.xml"/><Relationship Id="rId216" Type="http://schemas.openxmlformats.org/officeDocument/2006/relationships/customXml" Target="../ink/ink1648.xml"/><Relationship Id="rId423" Type="http://schemas.openxmlformats.org/officeDocument/2006/relationships/customXml" Target="../ink/ink1753.xml"/><Relationship Id="rId258" Type="http://schemas.openxmlformats.org/officeDocument/2006/relationships/customXml" Target="../ink/ink1669.xml"/><Relationship Id="rId465" Type="http://schemas.openxmlformats.org/officeDocument/2006/relationships/image" Target="../media/image2195.png"/><Relationship Id="rId22" Type="http://schemas.openxmlformats.org/officeDocument/2006/relationships/customXml" Target="../ink/ink1551.xml"/><Relationship Id="rId64" Type="http://schemas.openxmlformats.org/officeDocument/2006/relationships/customXml" Target="../ink/ink1572.xml"/><Relationship Id="rId118" Type="http://schemas.openxmlformats.org/officeDocument/2006/relationships/customXml" Target="../ink/ink1599.xml"/><Relationship Id="rId325" Type="http://schemas.openxmlformats.org/officeDocument/2006/relationships/customXml" Target="../ink/ink1704.xml"/><Relationship Id="rId367" Type="http://schemas.openxmlformats.org/officeDocument/2006/relationships/customXml" Target="../ink/ink1725.xml"/><Relationship Id="rId532" Type="http://schemas.openxmlformats.org/officeDocument/2006/relationships/customXml" Target="../ink/ink1808.xml"/><Relationship Id="rId171" Type="http://schemas.openxmlformats.org/officeDocument/2006/relationships/image" Target="../media/image2051.png"/><Relationship Id="rId227" Type="http://schemas.openxmlformats.org/officeDocument/2006/relationships/image" Target="../media/image2078.png"/><Relationship Id="rId269" Type="http://schemas.openxmlformats.org/officeDocument/2006/relationships/customXml" Target="../ink/ink1675.xml"/><Relationship Id="rId434" Type="http://schemas.openxmlformats.org/officeDocument/2006/relationships/image" Target="../media/image2180.png"/><Relationship Id="rId476" Type="http://schemas.openxmlformats.org/officeDocument/2006/relationships/customXml" Target="../ink/ink1780.xml"/><Relationship Id="rId33" Type="http://schemas.openxmlformats.org/officeDocument/2006/relationships/image" Target="../media/image1982.png"/><Relationship Id="rId129" Type="http://schemas.openxmlformats.org/officeDocument/2006/relationships/image" Target="../media/image2030.png"/><Relationship Id="rId280" Type="http://schemas.openxmlformats.org/officeDocument/2006/relationships/image" Target="../media/image2104.png"/><Relationship Id="rId336" Type="http://schemas.openxmlformats.org/officeDocument/2006/relationships/image" Target="../media/image2131.png"/><Relationship Id="rId501" Type="http://schemas.openxmlformats.org/officeDocument/2006/relationships/image" Target="../media/image2213.png"/><Relationship Id="rId543" Type="http://schemas.openxmlformats.org/officeDocument/2006/relationships/image" Target="../media/image3972.png"/><Relationship Id="rId75" Type="http://schemas.openxmlformats.org/officeDocument/2006/relationships/image" Target="../media/image2003.png"/><Relationship Id="rId140" Type="http://schemas.openxmlformats.org/officeDocument/2006/relationships/customXml" Target="../ink/ink1610.xml"/><Relationship Id="rId182" Type="http://schemas.openxmlformats.org/officeDocument/2006/relationships/customXml" Target="../ink/ink1631.xml"/><Relationship Id="rId378" Type="http://schemas.openxmlformats.org/officeDocument/2006/relationships/image" Target="../media/image2152.png"/><Relationship Id="rId403" Type="http://schemas.openxmlformats.org/officeDocument/2006/relationships/customXml" Target="../ink/ink1743.xml"/><Relationship Id="rId6" Type="http://schemas.openxmlformats.org/officeDocument/2006/relationships/customXml" Target="../ink/ink1543.xml"/><Relationship Id="rId238" Type="http://schemas.openxmlformats.org/officeDocument/2006/relationships/customXml" Target="../ink/ink1659.xml"/><Relationship Id="rId445" Type="http://schemas.openxmlformats.org/officeDocument/2006/relationships/image" Target="../media/image2185.png"/><Relationship Id="rId487" Type="http://schemas.openxmlformats.org/officeDocument/2006/relationships/image" Target="../media/image2206.png"/><Relationship Id="rId291" Type="http://schemas.openxmlformats.org/officeDocument/2006/relationships/customXml" Target="../ink/ink1686.xml"/><Relationship Id="rId305" Type="http://schemas.openxmlformats.org/officeDocument/2006/relationships/image" Target="../media/image2116.png"/><Relationship Id="rId347" Type="http://schemas.openxmlformats.org/officeDocument/2006/relationships/customXml" Target="../ink/ink1715.xml"/><Relationship Id="rId512" Type="http://schemas.openxmlformats.org/officeDocument/2006/relationships/customXml" Target="../ink/ink1798.xml"/><Relationship Id="rId44" Type="http://schemas.openxmlformats.org/officeDocument/2006/relationships/customXml" Target="../ink/ink1562.xml"/><Relationship Id="rId86" Type="http://schemas.openxmlformats.org/officeDocument/2006/relationships/customXml" Target="../ink/ink1583.xml"/><Relationship Id="rId151" Type="http://schemas.openxmlformats.org/officeDocument/2006/relationships/image" Target="../media/image2041.png"/><Relationship Id="rId389" Type="http://schemas.openxmlformats.org/officeDocument/2006/relationships/customXml" Target="../ink/ink1736.xml"/><Relationship Id="rId554" Type="http://schemas.openxmlformats.org/officeDocument/2006/relationships/customXml" Target="../ink/ink1819.xml"/><Relationship Id="rId193" Type="http://schemas.openxmlformats.org/officeDocument/2006/relationships/image" Target="../media/image2062.png"/><Relationship Id="rId207" Type="http://schemas.openxmlformats.org/officeDocument/2006/relationships/image" Target="../media/image2069.png"/><Relationship Id="rId249" Type="http://schemas.openxmlformats.org/officeDocument/2006/relationships/image" Target="../media/image2089.png"/><Relationship Id="rId414" Type="http://schemas.openxmlformats.org/officeDocument/2006/relationships/image" Target="../media/image2170.png"/><Relationship Id="rId456" Type="http://schemas.openxmlformats.org/officeDocument/2006/relationships/customXml" Target="../ink/ink1770.xml"/><Relationship Id="rId498" Type="http://schemas.openxmlformats.org/officeDocument/2006/relationships/customXml" Target="../ink/ink1791.xml"/><Relationship Id="rId13" Type="http://schemas.openxmlformats.org/officeDocument/2006/relationships/image" Target="../media/image1972.png"/><Relationship Id="rId109" Type="http://schemas.openxmlformats.org/officeDocument/2006/relationships/image" Target="../media/image2020.png"/><Relationship Id="rId260" Type="http://schemas.openxmlformats.org/officeDocument/2006/relationships/customXml" Target="../ink/ink1670.xml"/><Relationship Id="rId316" Type="http://schemas.openxmlformats.org/officeDocument/2006/relationships/image" Target="../media/image2121.png"/><Relationship Id="rId523" Type="http://schemas.openxmlformats.org/officeDocument/2006/relationships/image" Target="../media/image2224.png"/><Relationship Id="rId55" Type="http://schemas.openxmlformats.org/officeDocument/2006/relationships/image" Target="../media/image1993.png"/><Relationship Id="rId97" Type="http://schemas.openxmlformats.org/officeDocument/2006/relationships/image" Target="../media/image2014.png"/><Relationship Id="rId120" Type="http://schemas.openxmlformats.org/officeDocument/2006/relationships/customXml" Target="../ink/ink1600.xml"/><Relationship Id="rId358" Type="http://schemas.openxmlformats.org/officeDocument/2006/relationships/image" Target="../media/image2142.png"/><Relationship Id="rId162" Type="http://schemas.openxmlformats.org/officeDocument/2006/relationships/customXml" Target="../ink/ink1621.xml"/><Relationship Id="rId218" Type="http://schemas.openxmlformats.org/officeDocument/2006/relationships/customXml" Target="../ink/ink1649.xml"/><Relationship Id="rId425" Type="http://schemas.openxmlformats.org/officeDocument/2006/relationships/customXml" Target="../ink/ink1754.xml"/><Relationship Id="rId467" Type="http://schemas.openxmlformats.org/officeDocument/2006/relationships/image" Target="../media/image2196.png"/><Relationship Id="rId271" Type="http://schemas.openxmlformats.org/officeDocument/2006/relationships/customXml" Target="../ink/ink1676.xml"/><Relationship Id="rId24" Type="http://schemas.openxmlformats.org/officeDocument/2006/relationships/customXml" Target="../ink/ink1552.xml"/><Relationship Id="rId66" Type="http://schemas.openxmlformats.org/officeDocument/2006/relationships/customXml" Target="../ink/ink1573.xml"/><Relationship Id="rId131" Type="http://schemas.openxmlformats.org/officeDocument/2006/relationships/image" Target="../media/image2031.png"/><Relationship Id="rId327" Type="http://schemas.openxmlformats.org/officeDocument/2006/relationships/customXml" Target="../ink/ink1705.xml"/><Relationship Id="rId369" Type="http://schemas.openxmlformats.org/officeDocument/2006/relationships/customXml" Target="../ink/ink1726.xml"/><Relationship Id="rId534" Type="http://schemas.openxmlformats.org/officeDocument/2006/relationships/customXml" Target="../ink/ink1809.xml"/><Relationship Id="rId173" Type="http://schemas.openxmlformats.org/officeDocument/2006/relationships/image" Target="../media/image2052.png"/><Relationship Id="rId229" Type="http://schemas.openxmlformats.org/officeDocument/2006/relationships/image" Target="../media/image2079.png"/><Relationship Id="rId380" Type="http://schemas.openxmlformats.org/officeDocument/2006/relationships/image" Target="../media/image2153.png"/><Relationship Id="rId436" Type="http://schemas.openxmlformats.org/officeDocument/2006/relationships/image" Target="../media/image2181.png"/><Relationship Id="rId240" Type="http://schemas.openxmlformats.org/officeDocument/2006/relationships/customXml" Target="../ink/ink1660.xml"/><Relationship Id="rId478" Type="http://schemas.openxmlformats.org/officeDocument/2006/relationships/customXml" Target="../ink/ink1781.xml"/><Relationship Id="rId35" Type="http://schemas.openxmlformats.org/officeDocument/2006/relationships/image" Target="../media/image1983.png"/><Relationship Id="rId77" Type="http://schemas.openxmlformats.org/officeDocument/2006/relationships/image" Target="../media/image2004.png"/><Relationship Id="rId100" Type="http://schemas.openxmlformats.org/officeDocument/2006/relationships/customXml" Target="../ink/ink1590.xml"/><Relationship Id="rId282" Type="http://schemas.openxmlformats.org/officeDocument/2006/relationships/image" Target="../media/image2105.png"/><Relationship Id="rId338" Type="http://schemas.openxmlformats.org/officeDocument/2006/relationships/image" Target="../media/image2132.png"/><Relationship Id="rId503" Type="http://schemas.openxmlformats.org/officeDocument/2006/relationships/image" Target="../media/image2214.png"/><Relationship Id="rId545" Type="http://schemas.openxmlformats.org/officeDocument/2006/relationships/image" Target="../media/image3973.png"/><Relationship Id="rId8" Type="http://schemas.openxmlformats.org/officeDocument/2006/relationships/customXml" Target="../ink/ink1544.xml"/><Relationship Id="rId142" Type="http://schemas.openxmlformats.org/officeDocument/2006/relationships/customXml" Target="../ink/ink1611.xml"/><Relationship Id="rId184" Type="http://schemas.openxmlformats.org/officeDocument/2006/relationships/customXml" Target="../ink/ink1632.xml"/><Relationship Id="rId391" Type="http://schemas.openxmlformats.org/officeDocument/2006/relationships/customXml" Target="../ink/ink1737.xml"/><Relationship Id="rId405" Type="http://schemas.openxmlformats.org/officeDocument/2006/relationships/customXml" Target="../ink/ink1744.xml"/><Relationship Id="rId447" Type="http://schemas.openxmlformats.org/officeDocument/2006/relationships/image" Target="../media/image2186.png"/><Relationship Id="rId251" Type="http://schemas.openxmlformats.org/officeDocument/2006/relationships/image" Target="../media/image2090.png"/><Relationship Id="rId489" Type="http://schemas.openxmlformats.org/officeDocument/2006/relationships/image" Target="../media/image2207.png"/><Relationship Id="rId46" Type="http://schemas.openxmlformats.org/officeDocument/2006/relationships/customXml" Target="../ink/ink1563.xml"/><Relationship Id="rId293" Type="http://schemas.openxmlformats.org/officeDocument/2006/relationships/customXml" Target="../ink/ink1687.xml"/><Relationship Id="rId307" Type="http://schemas.openxmlformats.org/officeDocument/2006/relationships/image" Target="../media/image2117.png"/><Relationship Id="rId349" Type="http://schemas.openxmlformats.org/officeDocument/2006/relationships/customXml" Target="../ink/ink1716.xml"/><Relationship Id="rId514" Type="http://schemas.openxmlformats.org/officeDocument/2006/relationships/customXml" Target="../ink/ink1799.xml"/><Relationship Id="rId556" Type="http://schemas.openxmlformats.org/officeDocument/2006/relationships/customXml" Target="../ink/ink1820.xml"/><Relationship Id="rId88" Type="http://schemas.openxmlformats.org/officeDocument/2006/relationships/customXml" Target="../ink/ink1584.xml"/><Relationship Id="rId111" Type="http://schemas.openxmlformats.org/officeDocument/2006/relationships/image" Target="../media/image2021.png"/><Relationship Id="rId153" Type="http://schemas.openxmlformats.org/officeDocument/2006/relationships/image" Target="../media/image2042.png"/><Relationship Id="rId195" Type="http://schemas.openxmlformats.org/officeDocument/2006/relationships/image" Target="../media/image2063.png"/><Relationship Id="rId209" Type="http://schemas.openxmlformats.org/officeDocument/2006/relationships/image" Target="../media/image2070.png"/><Relationship Id="rId360" Type="http://schemas.openxmlformats.org/officeDocument/2006/relationships/image" Target="../media/image2143.png"/><Relationship Id="rId416" Type="http://schemas.openxmlformats.org/officeDocument/2006/relationships/image" Target="../media/image2171.png"/><Relationship Id="rId220" Type="http://schemas.openxmlformats.org/officeDocument/2006/relationships/customXml" Target="../ink/ink1650.xml"/><Relationship Id="rId458" Type="http://schemas.openxmlformats.org/officeDocument/2006/relationships/customXml" Target="../ink/ink1771.xml"/><Relationship Id="rId15" Type="http://schemas.openxmlformats.org/officeDocument/2006/relationships/image" Target="../media/image1973.png"/><Relationship Id="rId57" Type="http://schemas.openxmlformats.org/officeDocument/2006/relationships/image" Target="../media/image1994.png"/><Relationship Id="rId262" Type="http://schemas.openxmlformats.org/officeDocument/2006/relationships/customXml" Target="../ink/ink1671.xml"/><Relationship Id="rId318" Type="http://schemas.openxmlformats.org/officeDocument/2006/relationships/image" Target="../media/image2122.png"/><Relationship Id="rId525" Type="http://schemas.openxmlformats.org/officeDocument/2006/relationships/image" Target="../media/image2225.png"/><Relationship Id="rId99" Type="http://schemas.openxmlformats.org/officeDocument/2006/relationships/image" Target="../media/image2015.png"/><Relationship Id="rId122" Type="http://schemas.openxmlformats.org/officeDocument/2006/relationships/customXml" Target="../ink/ink1601.xml"/><Relationship Id="rId164" Type="http://schemas.openxmlformats.org/officeDocument/2006/relationships/customXml" Target="../ink/ink1622.xml"/><Relationship Id="rId371" Type="http://schemas.openxmlformats.org/officeDocument/2006/relationships/customXml" Target="../ink/ink1727.xml"/><Relationship Id="rId427" Type="http://schemas.openxmlformats.org/officeDocument/2006/relationships/customXml" Target="../ink/ink1755.xml"/><Relationship Id="rId469" Type="http://schemas.openxmlformats.org/officeDocument/2006/relationships/image" Target="../media/image2197.png"/><Relationship Id="rId26" Type="http://schemas.openxmlformats.org/officeDocument/2006/relationships/customXml" Target="../ink/ink1553.xml"/><Relationship Id="rId231" Type="http://schemas.openxmlformats.org/officeDocument/2006/relationships/image" Target="../media/image2080.png"/><Relationship Id="rId273" Type="http://schemas.openxmlformats.org/officeDocument/2006/relationships/customXml" Target="../ink/ink1677.xml"/><Relationship Id="rId329" Type="http://schemas.openxmlformats.org/officeDocument/2006/relationships/customXml" Target="../ink/ink1706.xml"/><Relationship Id="rId480" Type="http://schemas.openxmlformats.org/officeDocument/2006/relationships/customXml" Target="../ink/ink1782.xml"/><Relationship Id="rId536" Type="http://schemas.openxmlformats.org/officeDocument/2006/relationships/customXml" Target="../ink/ink1810.xml"/><Relationship Id="rId68" Type="http://schemas.openxmlformats.org/officeDocument/2006/relationships/customXml" Target="../ink/ink1574.xml"/><Relationship Id="rId133" Type="http://schemas.openxmlformats.org/officeDocument/2006/relationships/image" Target="../media/image2032.png"/><Relationship Id="rId175" Type="http://schemas.openxmlformats.org/officeDocument/2006/relationships/image" Target="../media/image2053.png"/><Relationship Id="rId340" Type="http://schemas.openxmlformats.org/officeDocument/2006/relationships/image" Target="../media/image2133.png"/><Relationship Id="rId200" Type="http://schemas.openxmlformats.org/officeDocument/2006/relationships/customXml" Target="../ink/ink1640.xml"/><Relationship Id="rId382" Type="http://schemas.openxmlformats.org/officeDocument/2006/relationships/image" Target="../media/image2154.png"/><Relationship Id="rId438" Type="http://schemas.openxmlformats.org/officeDocument/2006/relationships/image" Target="../media/image2182.png"/><Relationship Id="rId242" Type="http://schemas.openxmlformats.org/officeDocument/2006/relationships/customXml" Target="../ink/ink1661.xml"/><Relationship Id="rId284" Type="http://schemas.openxmlformats.org/officeDocument/2006/relationships/image" Target="../media/image2106.png"/><Relationship Id="rId491" Type="http://schemas.openxmlformats.org/officeDocument/2006/relationships/image" Target="../media/image2208.png"/><Relationship Id="rId505" Type="http://schemas.openxmlformats.org/officeDocument/2006/relationships/image" Target="../media/image2215.png"/><Relationship Id="rId37" Type="http://schemas.openxmlformats.org/officeDocument/2006/relationships/image" Target="../media/image1984.png"/><Relationship Id="rId79" Type="http://schemas.openxmlformats.org/officeDocument/2006/relationships/image" Target="../media/image2005.png"/><Relationship Id="rId102" Type="http://schemas.openxmlformats.org/officeDocument/2006/relationships/customXml" Target="../ink/ink1591.xml"/><Relationship Id="rId144" Type="http://schemas.openxmlformats.org/officeDocument/2006/relationships/customXml" Target="../ink/ink1612.xml"/><Relationship Id="rId547" Type="http://schemas.openxmlformats.org/officeDocument/2006/relationships/image" Target="../media/image3974.png"/><Relationship Id="rId90" Type="http://schemas.openxmlformats.org/officeDocument/2006/relationships/customXml" Target="../ink/ink1585.xml"/><Relationship Id="rId186" Type="http://schemas.openxmlformats.org/officeDocument/2006/relationships/customXml" Target="../ink/ink1633.xml"/><Relationship Id="rId351" Type="http://schemas.openxmlformats.org/officeDocument/2006/relationships/customXml" Target="../ink/ink1717.xml"/><Relationship Id="rId393" Type="http://schemas.openxmlformats.org/officeDocument/2006/relationships/customXml" Target="../ink/ink1738.xml"/><Relationship Id="rId407" Type="http://schemas.openxmlformats.org/officeDocument/2006/relationships/customXml" Target="../ink/ink1745.xml"/><Relationship Id="rId449" Type="http://schemas.openxmlformats.org/officeDocument/2006/relationships/image" Target="../media/image2187.png"/><Relationship Id="rId211" Type="http://schemas.openxmlformats.org/officeDocument/2006/relationships/image" Target="../media/image2071.png"/><Relationship Id="rId253" Type="http://schemas.openxmlformats.org/officeDocument/2006/relationships/image" Target="../media/image2091.png"/><Relationship Id="rId295" Type="http://schemas.openxmlformats.org/officeDocument/2006/relationships/customXml" Target="../ink/ink1688.xml"/><Relationship Id="rId309" Type="http://schemas.openxmlformats.org/officeDocument/2006/relationships/image" Target="../media/image2118.png"/><Relationship Id="rId460" Type="http://schemas.openxmlformats.org/officeDocument/2006/relationships/customXml" Target="../ink/ink1772.xml"/><Relationship Id="rId516" Type="http://schemas.openxmlformats.org/officeDocument/2006/relationships/customXml" Target="../ink/ink1800.xml"/><Relationship Id="rId48" Type="http://schemas.openxmlformats.org/officeDocument/2006/relationships/customXml" Target="../ink/ink1564.xml"/><Relationship Id="rId113" Type="http://schemas.openxmlformats.org/officeDocument/2006/relationships/image" Target="../media/image2022.png"/><Relationship Id="rId320" Type="http://schemas.openxmlformats.org/officeDocument/2006/relationships/image" Target="../media/image2123.png"/><Relationship Id="rId558" Type="http://schemas.openxmlformats.org/officeDocument/2006/relationships/customXml" Target="../ink/ink1821.xml"/><Relationship Id="rId155" Type="http://schemas.openxmlformats.org/officeDocument/2006/relationships/image" Target="../media/image2043.png"/><Relationship Id="rId197" Type="http://schemas.openxmlformats.org/officeDocument/2006/relationships/image" Target="../media/image2064.png"/><Relationship Id="rId362" Type="http://schemas.openxmlformats.org/officeDocument/2006/relationships/image" Target="../media/image2144.png"/><Relationship Id="rId418" Type="http://schemas.openxmlformats.org/officeDocument/2006/relationships/image" Target="../media/image2172.png"/><Relationship Id="rId222" Type="http://schemas.openxmlformats.org/officeDocument/2006/relationships/customXml" Target="../ink/ink1651.xml"/><Relationship Id="rId264" Type="http://schemas.openxmlformats.org/officeDocument/2006/relationships/customXml" Target="../ink/ink1672.xml"/><Relationship Id="rId471" Type="http://schemas.openxmlformats.org/officeDocument/2006/relationships/image" Target="../media/image2198.png"/><Relationship Id="rId17" Type="http://schemas.openxmlformats.org/officeDocument/2006/relationships/image" Target="../media/image1974.png"/><Relationship Id="rId59" Type="http://schemas.openxmlformats.org/officeDocument/2006/relationships/image" Target="../media/image1995.png"/><Relationship Id="rId124" Type="http://schemas.openxmlformats.org/officeDocument/2006/relationships/customXml" Target="../ink/ink1602.xml"/><Relationship Id="rId527" Type="http://schemas.openxmlformats.org/officeDocument/2006/relationships/image" Target="../media/image2226.png"/><Relationship Id="rId70" Type="http://schemas.openxmlformats.org/officeDocument/2006/relationships/customXml" Target="../ink/ink1575.xml"/><Relationship Id="rId166" Type="http://schemas.openxmlformats.org/officeDocument/2006/relationships/customXml" Target="../ink/ink1623.xml"/><Relationship Id="rId331" Type="http://schemas.openxmlformats.org/officeDocument/2006/relationships/customXml" Target="../ink/ink1707.xml"/><Relationship Id="rId373" Type="http://schemas.openxmlformats.org/officeDocument/2006/relationships/customXml" Target="../ink/ink1728.xml"/><Relationship Id="rId429" Type="http://schemas.openxmlformats.org/officeDocument/2006/relationships/customXml" Target="../ink/ink1756.xml"/><Relationship Id="rId1" Type="http://schemas.openxmlformats.org/officeDocument/2006/relationships/slideLayout" Target="../slideLayouts/slideLayout7.xml"/><Relationship Id="rId233" Type="http://schemas.openxmlformats.org/officeDocument/2006/relationships/image" Target="../media/image2081.png"/><Relationship Id="rId440" Type="http://schemas.openxmlformats.org/officeDocument/2006/relationships/customXml" Target="../ink/ink1762.xml"/><Relationship Id="rId28" Type="http://schemas.openxmlformats.org/officeDocument/2006/relationships/customXml" Target="../ink/ink1554.xml"/><Relationship Id="rId275" Type="http://schemas.openxmlformats.org/officeDocument/2006/relationships/customXml" Target="../ink/ink1678.xml"/><Relationship Id="rId300" Type="http://schemas.openxmlformats.org/officeDocument/2006/relationships/customXml" Target="../ink/ink1691.xml"/><Relationship Id="rId482" Type="http://schemas.openxmlformats.org/officeDocument/2006/relationships/customXml" Target="../ink/ink1783.xml"/><Relationship Id="rId538" Type="http://schemas.openxmlformats.org/officeDocument/2006/relationships/customXml" Target="../ink/ink1811.xml"/><Relationship Id="rId81" Type="http://schemas.openxmlformats.org/officeDocument/2006/relationships/image" Target="../media/image2006.png"/><Relationship Id="rId135" Type="http://schemas.openxmlformats.org/officeDocument/2006/relationships/image" Target="../media/image2033.png"/><Relationship Id="rId177" Type="http://schemas.openxmlformats.org/officeDocument/2006/relationships/image" Target="../media/image2054.png"/><Relationship Id="rId342" Type="http://schemas.openxmlformats.org/officeDocument/2006/relationships/image" Target="../media/image2134.png"/><Relationship Id="rId384" Type="http://schemas.openxmlformats.org/officeDocument/2006/relationships/image" Target="../media/image2155.png"/><Relationship Id="rId202" Type="http://schemas.openxmlformats.org/officeDocument/2006/relationships/customXml" Target="../ink/ink1641.xml"/><Relationship Id="rId244" Type="http://schemas.openxmlformats.org/officeDocument/2006/relationships/customXml" Target="../ink/ink1662.xml"/><Relationship Id="rId39" Type="http://schemas.openxmlformats.org/officeDocument/2006/relationships/image" Target="../media/image1985.png"/><Relationship Id="rId286" Type="http://schemas.openxmlformats.org/officeDocument/2006/relationships/image" Target="../media/image2107.png"/><Relationship Id="rId451" Type="http://schemas.openxmlformats.org/officeDocument/2006/relationships/image" Target="../media/image2188.png"/><Relationship Id="rId493" Type="http://schemas.openxmlformats.org/officeDocument/2006/relationships/image" Target="../media/image2209.png"/><Relationship Id="rId507" Type="http://schemas.openxmlformats.org/officeDocument/2006/relationships/image" Target="../media/image2216.png"/><Relationship Id="rId549" Type="http://schemas.openxmlformats.org/officeDocument/2006/relationships/image" Target="../media/image5.png"/><Relationship Id="rId50" Type="http://schemas.openxmlformats.org/officeDocument/2006/relationships/customXml" Target="../ink/ink1565.xml"/><Relationship Id="rId104" Type="http://schemas.openxmlformats.org/officeDocument/2006/relationships/customXml" Target="../ink/ink1592.xml"/><Relationship Id="rId146" Type="http://schemas.openxmlformats.org/officeDocument/2006/relationships/customXml" Target="../ink/ink1613.xml"/><Relationship Id="rId188" Type="http://schemas.openxmlformats.org/officeDocument/2006/relationships/customXml" Target="../ink/ink1634.xml"/><Relationship Id="rId311" Type="http://schemas.openxmlformats.org/officeDocument/2006/relationships/customXml" Target="../ink/ink1697.xml"/><Relationship Id="rId353" Type="http://schemas.openxmlformats.org/officeDocument/2006/relationships/customXml" Target="../ink/ink1718.xml"/><Relationship Id="rId395" Type="http://schemas.openxmlformats.org/officeDocument/2006/relationships/customXml" Target="../ink/ink1739.xml"/><Relationship Id="rId409" Type="http://schemas.openxmlformats.org/officeDocument/2006/relationships/customXml" Target="../ink/ink1746.xml"/><Relationship Id="rId92" Type="http://schemas.openxmlformats.org/officeDocument/2006/relationships/customXml" Target="../ink/ink1586.xml"/><Relationship Id="rId213" Type="http://schemas.openxmlformats.org/officeDocument/2006/relationships/image" Target="../media/image2072.png"/><Relationship Id="rId420" Type="http://schemas.openxmlformats.org/officeDocument/2006/relationships/image" Target="../media/image2173.png"/><Relationship Id="rId255" Type="http://schemas.openxmlformats.org/officeDocument/2006/relationships/image" Target="../media/image2092.png"/><Relationship Id="rId297" Type="http://schemas.openxmlformats.org/officeDocument/2006/relationships/customXml" Target="../ink/ink1689.xml"/><Relationship Id="rId462" Type="http://schemas.openxmlformats.org/officeDocument/2006/relationships/customXml" Target="../ink/ink1773.xml"/><Relationship Id="rId518" Type="http://schemas.openxmlformats.org/officeDocument/2006/relationships/customXml" Target="../ink/ink1801.xml"/><Relationship Id="rId115" Type="http://schemas.openxmlformats.org/officeDocument/2006/relationships/image" Target="../media/image2023.png"/><Relationship Id="rId157" Type="http://schemas.openxmlformats.org/officeDocument/2006/relationships/image" Target="../media/image2044.png"/><Relationship Id="rId322" Type="http://schemas.openxmlformats.org/officeDocument/2006/relationships/image" Target="../media/image2124.png"/><Relationship Id="rId364" Type="http://schemas.openxmlformats.org/officeDocument/2006/relationships/image" Target="../media/image2145.png"/><Relationship Id="rId61" Type="http://schemas.openxmlformats.org/officeDocument/2006/relationships/image" Target="../media/image1996.png"/><Relationship Id="rId199" Type="http://schemas.openxmlformats.org/officeDocument/2006/relationships/image" Target="../media/image2065.png"/><Relationship Id="rId19" Type="http://schemas.openxmlformats.org/officeDocument/2006/relationships/image" Target="../media/image1975.png"/><Relationship Id="rId224" Type="http://schemas.openxmlformats.org/officeDocument/2006/relationships/customXml" Target="../ink/ink1652.xml"/><Relationship Id="rId266" Type="http://schemas.openxmlformats.org/officeDocument/2006/relationships/customXml" Target="../ink/ink1673.xml"/><Relationship Id="rId431" Type="http://schemas.openxmlformats.org/officeDocument/2006/relationships/customXml" Target="../ink/ink1757.xml"/><Relationship Id="rId473" Type="http://schemas.openxmlformats.org/officeDocument/2006/relationships/image" Target="../media/image2199.png"/><Relationship Id="rId529" Type="http://schemas.openxmlformats.org/officeDocument/2006/relationships/image" Target="../media/image2227.png"/><Relationship Id="rId30" Type="http://schemas.openxmlformats.org/officeDocument/2006/relationships/customXml" Target="../ink/ink1555.xml"/><Relationship Id="rId126" Type="http://schemas.openxmlformats.org/officeDocument/2006/relationships/customXml" Target="../ink/ink1603.xml"/><Relationship Id="rId168" Type="http://schemas.openxmlformats.org/officeDocument/2006/relationships/customXml" Target="../ink/ink1624.xml"/><Relationship Id="rId333" Type="http://schemas.openxmlformats.org/officeDocument/2006/relationships/customXml" Target="../ink/ink1708.xml"/><Relationship Id="rId540" Type="http://schemas.openxmlformats.org/officeDocument/2006/relationships/customXml" Target="../ink/ink1812.xml"/><Relationship Id="rId72" Type="http://schemas.openxmlformats.org/officeDocument/2006/relationships/customXml" Target="../ink/ink1576.xml"/><Relationship Id="rId375" Type="http://schemas.openxmlformats.org/officeDocument/2006/relationships/customXml" Target="../ink/ink1729.xml"/><Relationship Id="rId3" Type="http://schemas.openxmlformats.org/officeDocument/2006/relationships/image" Target="../media/image4910.png"/><Relationship Id="rId235" Type="http://schemas.openxmlformats.org/officeDocument/2006/relationships/image" Target="../media/image2082.png"/><Relationship Id="rId277" Type="http://schemas.openxmlformats.org/officeDocument/2006/relationships/customXml" Target="../ink/ink1679.xml"/><Relationship Id="rId400" Type="http://schemas.openxmlformats.org/officeDocument/2006/relationships/image" Target="../media/image2163.png"/><Relationship Id="rId442" Type="http://schemas.openxmlformats.org/officeDocument/2006/relationships/customXml" Target="../ink/ink1763.xml"/><Relationship Id="rId484" Type="http://schemas.openxmlformats.org/officeDocument/2006/relationships/customXml" Target="../ink/ink1784.xml"/><Relationship Id="rId137" Type="http://schemas.openxmlformats.org/officeDocument/2006/relationships/image" Target="../media/image2034.png"/><Relationship Id="rId302" Type="http://schemas.openxmlformats.org/officeDocument/2006/relationships/customXml" Target="../ink/ink1692.xml"/><Relationship Id="rId344" Type="http://schemas.openxmlformats.org/officeDocument/2006/relationships/image" Target="../media/image2135.png"/><Relationship Id="rId41" Type="http://schemas.openxmlformats.org/officeDocument/2006/relationships/image" Target="../media/image1986.png"/><Relationship Id="rId83" Type="http://schemas.openxmlformats.org/officeDocument/2006/relationships/image" Target="../media/image2007.png"/><Relationship Id="rId179" Type="http://schemas.openxmlformats.org/officeDocument/2006/relationships/image" Target="../media/image2055.png"/><Relationship Id="rId386" Type="http://schemas.openxmlformats.org/officeDocument/2006/relationships/image" Target="../media/image2156.png"/><Relationship Id="rId551" Type="http://schemas.openxmlformats.org/officeDocument/2006/relationships/image" Target="../media/image6.png"/><Relationship Id="rId190" Type="http://schemas.openxmlformats.org/officeDocument/2006/relationships/customXml" Target="../ink/ink1635.xml"/><Relationship Id="rId204" Type="http://schemas.openxmlformats.org/officeDocument/2006/relationships/customXml" Target="../ink/ink1642.xml"/><Relationship Id="rId246" Type="http://schemas.openxmlformats.org/officeDocument/2006/relationships/customXml" Target="../ink/ink1663.xml"/><Relationship Id="rId288" Type="http://schemas.openxmlformats.org/officeDocument/2006/relationships/image" Target="../media/image2108.png"/><Relationship Id="rId411" Type="http://schemas.openxmlformats.org/officeDocument/2006/relationships/customXml" Target="../ink/ink1747.xml"/><Relationship Id="rId453" Type="http://schemas.openxmlformats.org/officeDocument/2006/relationships/image" Target="../media/image2189.png"/><Relationship Id="rId509" Type="http://schemas.openxmlformats.org/officeDocument/2006/relationships/image" Target="../media/image2217.png"/><Relationship Id="rId106" Type="http://schemas.openxmlformats.org/officeDocument/2006/relationships/customXml" Target="../ink/ink1593.xml"/><Relationship Id="rId313" Type="http://schemas.openxmlformats.org/officeDocument/2006/relationships/customXml" Target="../ink/ink1698.xml"/><Relationship Id="rId495" Type="http://schemas.openxmlformats.org/officeDocument/2006/relationships/image" Target="../media/image2210.png"/><Relationship Id="rId10" Type="http://schemas.openxmlformats.org/officeDocument/2006/relationships/customXml" Target="../ink/ink1545.xml"/><Relationship Id="rId52" Type="http://schemas.openxmlformats.org/officeDocument/2006/relationships/customXml" Target="../ink/ink1566.xml"/><Relationship Id="rId94" Type="http://schemas.openxmlformats.org/officeDocument/2006/relationships/customXml" Target="../ink/ink1587.xml"/><Relationship Id="rId148" Type="http://schemas.openxmlformats.org/officeDocument/2006/relationships/customXml" Target="../ink/ink1614.xml"/><Relationship Id="rId355" Type="http://schemas.openxmlformats.org/officeDocument/2006/relationships/customXml" Target="../ink/ink1719.xml"/><Relationship Id="rId397" Type="http://schemas.openxmlformats.org/officeDocument/2006/relationships/customXml" Target="../ink/ink1740.xml"/><Relationship Id="rId520" Type="http://schemas.openxmlformats.org/officeDocument/2006/relationships/customXml" Target="../ink/ink1802.xml"/><Relationship Id="rId215" Type="http://schemas.openxmlformats.org/officeDocument/2006/relationships/image" Target="../media/image2073.png"/><Relationship Id="rId257" Type="http://schemas.openxmlformats.org/officeDocument/2006/relationships/image" Target="../media/image2093.png"/><Relationship Id="rId422" Type="http://schemas.openxmlformats.org/officeDocument/2006/relationships/image" Target="../media/image2174.png"/><Relationship Id="rId464" Type="http://schemas.openxmlformats.org/officeDocument/2006/relationships/customXml" Target="../ink/ink1774.xml"/><Relationship Id="rId299" Type="http://schemas.openxmlformats.org/officeDocument/2006/relationships/customXml" Target="../ink/ink1690.xml"/><Relationship Id="rId63" Type="http://schemas.openxmlformats.org/officeDocument/2006/relationships/image" Target="../media/image1997.png"/><Relationship Id="rId159" Type="http://schemas.openxmlformats.org/officeDocument/2006/relationships/image" Target="../media/image2045.png"/><Relationship Id="rId366" Type="http://schemas.openxmlformats.org/officeDocument/2006/relationships/image" Target="../media/image2146.png"/><Relationship Id="rId226" Type="http://schemas.openxmlformats.org/officeDocument/2006/relationships/customXml" Target="../ink/ink1653.xml"/><Relationship Id="rId433" Type="http://schemas.openxmlformats.org/officeDocument/2006/relationships/customXml" Target="../ink/ink1758.xml"/><Relationship Id="rId74" Type="http://schemas.openxmlformats.org/officeDocument/2006/relationships/customXml" Target="../ink/ink1577.xml"/><Relationship Id="rId377" Type="http://schemas.openxmlformats.org/officeDocument/2006/relationships/customXml" Target="../ink/ink1730.xml"/><Relationship Id="rId500" Type="http://schemas.openxmlformats.org/officeDocument/2006/relationships/customXml" Target="../ink/ink1792.xml"/><Relationship Id="rId5" Type="http://schemas.openxmlformats.org/officeDocument/2006/relationships/image" Target="../media/image1968.png"/><Relationship Id="rId237" Type="http://schemas.openxmlformats.org/officeDocument/2006/relationships/image" Target="../media/image2083.png"/><Relationship Id="rId444" Type="http://schemas.openxmlformats.org/officeDocument/2006/relationships/customXml" Target="../ink/ink1764.xml"/><Relationship Id="rId290" Type="http://schemas.openxmlformats.org/officeDocument/2006/relationships/image" Target="../media/image2109.png"/><Relationship Id="rId304" Type="http://schemas.openxmlformats.org/officeDocument/2006/relationships/customXml" Target="../ink/ink1693.xml"/><Relationship Id="rId388" Type="http://schemas.openxmlformats.org/officeDocument/2006/relationships/image" Target="../media/image2157.png"/><Relationship Id="rId511" Type="http://schemas.openxmlformats.org/officeDocument/2006/relationships/image" Target="../media/image2218.png"/><Relationship Id="rId85" Type="http://schemas.openxmlformats.org/officeDocument/2006/relationships/image" Target="../media/image2008.png"/><Relationship Id="rId150" Type="http://schemas.openxmlformats.org/officeDocument/2006/relationships/customXml" Target="../ink/ink1615.xml"/><Relationship Id="rId248" Type="http://schemas.openxmlformats.org/officeDocument/2006/relationships/customXml" Target="../ink/ink1664.xml"/><Relationship Id="rId455" Type="http://schemas.openxmlformats.org/officeDocument/2006/relationships/image" Target="../media/image2190.png"/><Relationship Id="rId12" Type="http://schemas.openxmlformats.org/officeDocument/2006/relationships/customXml" Target="../ink/ink1546.xml"/><Relationship Id="rId108" Type="http://schemas.openxmlformats.org/officeDocument/2006/relationships/customXml" Target="../ink/ink1594.xml"/><Relationship Id="rId315" Type="http://schemas.openxmlformats.org/officeDocument/2006/relationships/customXml" Target="../ink/ink1699.xml"/><Relationship Id="rId522" Type="http://schemas.openxmlformats.org/officeDocument/2006/relationships/customXml" Target="../ink/ink1803.xml"/><Relationship Id="rId96" Type="http://schemas.openxmlformats.org/officeDocument/2006/relationships/customXml" Target="../ink/ink1588.xml"/><Relationship Id="rId161" Type="http://schemas.openxmlformats.org/officeDocument/2006/relationships/image" Target="../media/image2046.png"/><Relationship Id="rId399" Type="http://schemas.openxmlformats.org/officeDocument/2006/relationships/customXml" Target="../ink/ink1741.xml"/></Relationships>
</file>

<file path=ppt/slides/_rels/slide19.xml.rels><?xml version="1.0" encoding="UTF-8" standalone="yes"?>
<Relationships xmlns="http://schemas.openxmlformats.org/package/2006/relationships"><Relationship Id="rId117" Type="http://schemas.openxmlformats.org/officeDocument/2006/relationships/image" Target="../media/image4034.png"/><Relationship Id="rId21" Type="http://schemas.openxmlformats.org/officeDocument/2006/relationships/image" Target="../media/image3985.png"/><Relationship Id="rId42" Type="http://schemas.openxmlformats.org/officeDocument/2006/relationships/customXml" Target="../ink/ink1840.xml"/><Relationship Id="rId63" Type="http://schemas.openxmlformats.org/officeDocument/2006/relationships/image" Target="../media/image4007.png"/><Relationship Id="rId84" Type="http://schemas.openxmlformats.org/officeDocument/2006/relationships/customXml" Target="../ink/ink1861.xml"/><Relationship Id="rId138" Type="http://schemas.openxmlformats.org/officeDocument/2006/relationships/customXml" Target="../ink/ink1888.xml"/><Relationship Id="rId107" Type="http://schemas.openxmlformats.org/officeDocument/2006/relationships/image" Target="../media/image4029.png"/><Relationship Id="rId11" Type="http://schemas.openxmlformats.org/officeDocument/2006/relationships/image" Target="../media/image3980.png"/><Relationship Id="rId32" Type="http://schemas.openxmlformats.org/officeDocument/2006/relationships/customXml" Target="../ink/ink1835.xml"/><Relationship Id="rId53" Type="http://schemas.openxmlformats.org/officeDocument/2006/relationships/image" Target="../media/image4002.png"/><Relationship Id="rId74" Type="http://schemas.openxmlformats.org/officeDocument/2006/relationships/customXml" Target="../ink/ink1856.xml"/><Relationship Id="rId128" Type="http://schemas.openxmlformats.org/officeDocument/2006/relationships/customXml" Target="../ink/ink1883.xml"/><Relationship Id="rId5" Type="http://schemas.openxmlformats.org/officeDocument/2006/relationships/image" Target="../media/image14.png"/><Relationship Id="rId90" Type="http://schemas.openxmlformats.org/officeDocument/2006/relationships/customXml" Target="../ink/ink1864.xml"/><Relationship Id="rId95" Type="http://schemas.openxmlformats.org/officeDocument/2006/relationships/image" Target="../media/image4023.png"/><Relationship Id="rId22" Type="http://schemas.openxmlformats.org/officeDocument/2006/relationships/customXml" Target="../ink/ink1830.xml"/><Relationship Id="rId27" Type="http://schemas.openxmlformats.org/officeDocument/2006/relationships/image" Target="../media/image3988.png"/><Relationship Id="rId43" Type="http://schemas.openxmlformats.org/officeDocument/2006/relationships/image" Target="../media/image3996.png"/><Relationship Id="rId48" Type="http://schemas.openxmlformats.org/officeDocument/2006/relationships/customXml" Target="../ink/ink1843.xml"/><Relationship Id="rId64" Type="http://schemas.openxmlformats.org/officeDocument/2006/relationships/customXml" Target="../ink/ink1851.xml"/><Relationship Id="rId69" Type="http://schemas.openxmlformats.org/officeDocument/2006/relationships/image" Target="../media/image4010.png"/><Relationship Id="rId113" Type="http://schemas.openxmlformats.org/officeDocument/2006/relationships/image" Target="../media/image4032.png"/><Relationship Id="rId118" Type="http://schemas.openxmlformats.org/officeDocument/2006/relationships/customXml" Target="../ink/ink1878.xml"/><Relationship Id="rId134" Type="http://schemas.openxmlformats.org/officeDocument/2006/relationships/customXml" Target="../ink/ink1886.xml"/><Relationship Id="rId139" Type="http://schemas.openxmlformats.org/officeDocument/2006/relationships/image" Target="../media/image20.png"/><Relationship Id="rId80" Type="http://schemas.openxmlformats.org/officeDocument/2006/relationships/customXml" Target="../ink/ink1859.xml"/><Relationship Id="rId85" Type="http://schemas.openxmlformats.org/officeDocument/2006/relationships/image" Target="../media/image4018.png"/><Relationship Id="rId12" Type="http://schemas.openxmlformats.org/officeDocument/2006/relationships/customXml" Target="../ink/ink1825.xml"/><Relationship Id="rId17" Type="http://schemas.openxmlformats.org/officeDocument/2006/relationships/image" Target="../media/image3983.png"/><Relationship Id="rId33" Type="http://schemas.openxmlformats.org/officeDocument/2006/relationships/image" Target="../media/image3991.png"/><Relationship Id="rId38" Type="http://schemas.openxmlformats.org/officeDocument/2006/relationships/customXml" Target="../ink/ink1838.xml"/><Relationship Id="rId59" Type="http://schemas.openxmlformats.org/officeDocument/2006/relationships/image" Target="../media/image4005.png"/><Relationship Id="rId103" Type="http://schemas.openxmlformats.org/officeDocument/2006/relationships/image" Target="../media/image4027.png"/><Relationship Id="rId108" Type="http://schemas.openxmlformats.org/officeDocument/2006/relationships/customXml" Target="../ink/ink1873.xml"/><Relationship Id="rId124" Type="http://schemas.openxmlformats.org/officeDocument/2006/relationships/customXml" Target="../ink/ink1881.xml"/><Relationship Id="rId129" Type="http://schemas.openxmlformats.org/officeDocument/2006/relationships/image" Target="../media/image15.png"/><Relationship Id="rId54" Type="http://schemas.openxmlformats.org/officeDocument/2006/relationships/customXml" Target="../ink/ink1846.xml"/><Relationship Id="rId70" Type="http://schemas.openxmlformats.org/officeDocument/2006/relationships/customXml" Target="../ink/ink1854.xml"/><Relationship Id="rId75" Type="http://schemas.openxmlformats.org/officeDocument/2006/relationships/image" Target="../media/image4013.png"/><Relationship Id="rId91" Type="http://schemas.openxmlformats.org/officeDocument/2006/relationships/image" Target="../media/image4021.png"/><Relationship Id="rId96" Type="http://schemas.openxmlformats.org/officeDocument/2006/relationships/customXml" Target="../ink/ink1867.xml"/><Relationship Id="rId140" Type="http://schemas.openxmlformats.org/officeDocument/2006/relationships/customXml" Target="../ink/ink1889.xml"/><Relationship Id="rId145"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customXml" Target="../ink/ink1822.xml"/><Relationship Id="rId23" Type="http://schemas.openxmlformats.org/officeDocument/2006/relationships/image" Target="../media/image3986.png"/><Relationship Id="rId28" Type="http://schemas.openxmlformats.org/officeDocument/2006/relationships/customXml" Target="../ink/ink1833.xml"/><Relationship Id="rId49" Type="http://schemas.openxmlformats.org/officeDocument/2006/relationships/image" Target="../media/image3999.png"/><Relationship Id="rId114" Type="http://schemas.openxmlformats.org/officeDocument/2006/relationships/customXml" Target="../ink/ink1876.xml"/><Relationship Id="rId119" Type="http://schemas.openxmlformats.org/officeDocument/2006/relationships/image" Target="../media/image4035.png"/><Relationship Id="rId44" Type="http://schemas.openxmlformats.org/officeDocument/2006/relationships/customXml" Target="../ink/ink1841.xml"/><Relationship Id="rId60" Type="http://schemas.openxmlformats.org/officeDocument/2006/relationships/customXml" Target="../ink/ink1849.xml"/><Relationship Id="rId65" Type="http://schemas.openxmlformats.org/officeDocument/2006/relationships/image" Target="../media/image4008.png"/><Relationship Id="rId81" Type="http://schemas.openxmlformats.org/officeDocument/2006/relationships/image" Target="../media/image4016.png"/><Relationship Id="rId86" Type="http://schemas.openxmlformats.org/officeDocument/2006/relationships/customXml" Target="../ink/ink1862.xml"/><Relationship Id="rId130" Type="http://schemas.openxmlformats.org/officeDocument/2006/relationships/customXml" Target="../ink/ink1884.xml"/><Relationship Id="rId135" Type="http://schemas.openxmlformats.org/officeDocument/2006/relationships/image" Target="../media/image18.png"/><Relationship Id="rId13" Type="http://schemas.openxmlformats.org/officeDocument/2006/relationships/image" Target="../media/image3981.png"/><Relationship Id="rId18" Type="http://schemas.openxmlformats.org/officeDocument/2006/relationships/customXml" Target="../ink/ink1828.xml"/><Relationship Id="rId39" Type="http://schemas.openxmlformats.org/officeDocument/2006/relationships/image" Target="../media/image3994.png"/><Relationship Id="rId109" Type="http://schemas.openxmlformats.org/officeDocument/2006/relationships/image" Target="../media/image4030.png"/><Relationship Id="rId34" Type="http://schemas.openxmlformats.org/officeDocument/2006/relationships/customXml" Target="../ink/ink1836.xml"/><Relationship Id="rId50" Type="http://schemas.openxmlformats.org/officeDocument/2006/relationships/customXml" Target="../ink/ink1844.xml"/><Relationship Id="rId55" Type="http://schemas.openxmlformats.org/officeDocument/2006/relationships/image" Target="../media/image4003.png"/><Relationship Id="rId76" Type="http://schemas.openxmlformats.org/officeDocument/2006/relationships/customXml" Target="../ink/ink1857.xml"/><Relationship Id="rId97" Type="http://schemas.openxmlformats.org/officeDocument/2006/relationships/image" Target="../media/image4024.png"/><Relationship Id="rId104" Type="http://schemas.openxmlformats.org/officeDocument/2006/relationships/customXml" Target="../ink/ink1871.xml"/><Relationship Id="rId120" Type="http://schemas.openxmlformats.org/officeDocument/2006/relationships/customXml" Target="../ink/ink1879.xml"/><Relationship Id="rId125" Type="http://schemas.openxmlformats.org/officeDocument/2006/relationships/image" Target="../media/image4038.png"/><Relationship Id="rId141" Type="http://schemas.openxmlformats.org/officeDocument/2006/relationships/image" Target="../media/image21.png"/><Relationship Id="rId7" Type="http://schemas.openxmlformats.org/officeDocument/2006/relationships/image" Target="../media/image3978.png"/><Relationship Id="rId71" Type="http://schemas.openxmlformats.org/officeDocument/2006/relationships/image" Target="../media/image4011.png"/><Relationship Id="rId92" Type="http://schemas.openxmlformats.org/officeDocument/2006/relationships/customXml" Target="../ink/ink1865.xml"/><Relationship Id="rId2" Type="http://schemas.openxmlformats.org/officeDocument/2006/relationships/notesSlide" Target="../notesSlides/notesSlide17.xml"/><Relationship Id="rId29" Type="http://schemas.openxmlformats.org/officeDocument/2006/relationships/image" Target="../media/image3989.png"/><Relationship Id="rId24" Type="http://schemas.openxmlformats.org/officeDocument/2006/relationships/customXml" Target="../ink/ink1831.xml"/><Relationship Id="rId40" Type="http://schemas.openxmlformats.org/officeDocument/2006/relationships/customXml" Target="../ink/ink1839.xml"/><Relationship Id="rId45" Type="http://schemas.openxmlformats.org/officeDocument/2006/relationships/image" Target="../media/image3997.png"/><Relationship Id="rId66" Type="http://schemas.openxmlformats.org/officeDocument/2006/relationships/customXml" Target="../ink/ink1852.xml"/><Relationship Id="rId87" Type="http://schemas.openxmlformats.org/officeDocument/2006/relationships/image" Target="../media/image4019.png"/><Relationship Id="rId110" Type="http://schemas.openxmlformats.org/officeDocument/2006/relationships/customXml" Target="../ink/ink1874.xml"/><Relationship Id="rId115" Type="http://schemas.openxmlformats.org/officeDocument/2006/relationships/image" Target="../media/image4033.png"/><Relationship Id="rId131" Type="http://schemas.openxmlformats.org/officeDocument/2006/relationships/image" Target="../media/image16.png"/><Relationship Id="rId136" Type="http://schemas.openxmlformats.org/officeDocument/2006/relationships/customXml" Target="../ink/ink1887.xml"/><Relationship Id="rId61" Type="http://schemas.openxmlformats.org/officeDocument/2006/relationships/image" Target="../media/image4006.png"/><Relationship Id="rId82" Type="http://schemas.openxmlformats.org/officeDocument/2006/relationships/customXml" Target="../ink/ink1860.xml"/><Relationship Id="rId19" Type="http://schemas.openxmlformats.org/officeDocument/2006/relationships/image" Target="../media/image3984.png"/><Relationship Id="rId14" Type="http://schemas.openxmlformats.org/officeDocument/2006/relationships/customXml" Target="../ink/ink1826.xml"/><Relationship Id="rId30" Type="http://schemas.openxmlformats.org/officeDocument/2006/relationships/customXml" Target="../ink/ink1834.xml"/><Relationship Id="rId35" Type="http://schemas.openxmlformats.org/officeDocument/2006/relationships/image" Target="../media/image3992.png"/><Relationship Id="rId56" Type="http://schemas.openxmlformats.org/officeDocument/2006/relationships/customXml" Target="../ink/ink1847.xml"/><Relationship Id="rId77" Type="http://schemas.openxmlformats.org/officeDocument/2006/relationships/image" Target="../media/image4014.png"/><Relationship Id="rId100" Type="http://schemas.openxmlformats.org/officeDocument/2006/relationships/customXml" Target="../ink/ink1869.xml"/><Relationship Id="rId105" Type="http://schemas.openxmlformats.org/officeDocument/2006/relationships/image" Target="../media/image4028.png"/><Relationship Id="rId126" Type="http://schemas.openxmlformats.org/officeDocument/2006/relationships/customXml" Target="../ink/ink1882.xml"/><Relationship Id="rId8" Type="http://schemas.openxmlformats.org/officeDocument/2006/relationships/customXml" Target="../ink/ink1823.xml"/><Relationship Id="rId51" Type="http://schemas.openxmlformats.org/officeDocument/2006/relationships/image" Target="../media/image4001.png"/><Relationship Id="rId72" Type="http://schemas.openxmlformats.org/officeDocument/2006/relationships/customXml" Target="../ink/ink1855.xml"/><Relationship Id="rId93" Type="http://schemas.openxmlformats.org/officeDocument/2006/relationships/image" Target="../media/image4022.png"/><Relationship Id="rId98" Type="http://schemas.openxmlformats.org/officeDocument/2006/relationships/customXml" Target="../ink/ink1868.xml"/><Relationship Id="rId121" Type="http://schemas.openxmlformats.org/officeDocument/2006/relationships/image" Target="../media/image4036.png"/><Relationship Id="rId142" Type="http://schemas.openxmlformats.org/officeDocument/2006/relationships/customXml" Target="../ink/ink1890.xml"/><Relationship Id="rId3" Type="http://schemas.openxmlformats.org/officeDocument/2006/relationships/image" Target="../media/image12.png"/><Relationship Id="rId25" Type="http://schemas.openxmlformats.org/officeDocument/2006/relationships/image" Target="../media/image3987.png"/><Relationship Id="rId46" Type="http://schemas.openxmlformats.org/officeDocument/2006/relationships/customXml" Target="../ink/ink1842.xml"/><Relationship Id="rId67" Type="http://schemas.openxmlformats.org/officeDocument/2006/relationships/image" Target="../media/image4009.png"/><Relationship Id="rId116" Type="http://schemas.openxmlformats.org/officeDocument/2006/relationships/customXml" Target="../ink/ink1877.xml"/><Relationship Id="rId137" Type="http://schemas.openxmlformats.org/officeDocument/2006/relationships/image" Target="../media/image19.png"/><Relationship Id="rId20" Type="http://schemas.openxmlformats.org/officeDocument/2006/relationships/customXml" Target="../ink/ink1829.xml"/><Relationship Id="rId41" Type="http://schemas.openxmlformats.org/officeDocument/2006/relationships/image" Target="../media/image3995.png"/><Relationship Id="rId62" Type="http://schemas.openxmlformats.org/officeDocument/2006/relationships/customXml" Target="../ink/ink1850.xml"/><Relationship Id="rId83" Type="http://schemas.openxmlformats.org/officeDocument/2006/relationships/image" Target="../media/image4017.png"/><Relationship Id="rId88" Type="http://schemas.openxmlformats.org/officeDocument/2006/relationships/customXml" Target="../ink/ink1863.xml"/><Relationship Id="rId111" Type="http://schemas.openxmlformats.org/officeDocument/2006/relationships/image" Target="../media/image4031.png"/><Relationship Id="rId132" Type="http://schemas.openxmlformats.org/officeDocument/2006/relationships/customXml" Target="../ink/ink1885.xml"/><Relationship Id="rId15" Type="http://schemas.openxmlformats.org/officeDocument/2006/relationships/image" Target="../media/image3982.png"/><Relationship Id="rId36" Type="http://schemas.openxmlformats.org/officeDocument/2006/relationships/customXml" Target="../ink/ink1837.xml"/><Relationship Id="rId57" Type="http://schemas.openxmlformats.org/officeDocument/2006/relationships/image" Target="../media/image4004.png"/><Relationship Id="rId106" Type="http://schemas.openxmlformats.org/officeDocument/2006/relationships/customXml" Target="../ink/ink1872.xml"/><Relationship Id="rId127" Type="http://schemas.openxmlformats.org/officeDocument/2006/relationships/image" Target="../media/image4039.png"/><Relationship Id="rId10" Type="http://schemas.openxmlformats.org/officeDocument/2006/relationships/customXml" Target="../ink/ink1824.xml"/><Relationship Id="rId31" Type="http://schemas.openxmlformats.org/officeDocument/2006/relationships/image" Target="../media/image3990.png"/><Relationship Id="rId52" Type="http://schemas.openxmlformats.org/officeDocument/2006/relationships/customXml" Target="../ink/ink1845.xml"/><Relationship Id="rId73" Type="http://schemas.openxmlformats.org/officeDocument/2006/relationships/image" Target="../media/image4012.png"/><Relationship Id="rId78" Type="http://schemas.openxmlformats.org/officeDocument/2006/relationships/customXml" Target="../ink/ink1858.xml"/><Relationship Id="rId94" Type="http://schemas.openxmlformats.org/officeDocument/2006/relationships/customXml" Target="../ink/ink1866.xml"/><Relationship Id="rId99" Type="http://schemas.openxmlformats.org/officeDocument/2006/relationships/image" Target="../media/image4025.png"/><Relationship Id="rId101" Type="http://schemas.openxmlformats.org/officeDocument/2006/relationships/image" Target="../media/image4026.png"/><Relationship Id="rId122" Type="http://schemas.openxmlformats.org/officeDocument/2006/relationships/customXml" Target="../ink/ink1880.xml"/><Relationship Id="rId143" Type="http://schemas.openxmlformats.org/officeDocument/2006/relationships/image" Target="../media/image22.png"/><Relationship Id="rId4" Type="http://schemas.openxmlformats.org/officeDocument/2006/relationships/image" Target="../media/image13.png"/><Relationship Id="rId9" Type="http://schemas.openxmlformats.org/officeDocument/2006/relationships/image" Target="../media/image3979.png"/><Relationship Id="rId26" Type="http://schemas.openxmlformats.org/officeDocument/2006/relationships/customXml" Target="../ink/ink1832.xml"/><Relationship Id="rId47" Type="http://schemas.openxmlformats.org/officeDocument/2006/relationships/image" Target="../media/image3998.png"/><Relationship Id="rId68" Type="http://schemas.openxmlformats.org/officeDocument/2006/relationships/customXml" Target="../ink/ink1853.xml"/><Relationship Id="rId89" Type="http://schemas.openxmlformats.org/officeDocument/2006/relationships/image" Target="../media/image4020.png"/><Relationship Id="rId112" Type="http://schemas.openxmlformats.org/officeDocument/2006/relationships/customXml" Target="../ink/ink1875.xml"/><Relationship Id="rId133" Type="http://schemas.openxmlformats.org/officeDocument/2006/relationships/image" Target="../media/image17.png"/><Relationship Id="rId16" Type="http://schemas.openxmlformats.org/officeDocument/2006/relationships/customXml" Target="../ink/ink1827.xml"/><Relationship Id="rId37" Type="http://schemas.openxmlformats.org/officeDocument/2006/relationships/image" Target="../media/image3993.png"/><Relationship Id="rId58" Type="http://schemas.openxmlformats.org/officeDocument/2006/relationships/customXml" Target="../ink/ink1848.xml"/><Relationship Id="rId79" Type="http://schemas.openxmlformats.org/officeDocument/2006/relationships/image" Target="../media/image4015.png"/><Relationship Id="rId102" Type="http://schemas.openxmlformats.org/officeDocument/2006/relationships/customXml" Target="../ink/ink1870.xml"/><Relationship Id="rId123" Type="http://schemas.openxmlformats.org/officeDocument/2006/relationships/image" Target="../media/image4037.png"/><Relationship Id="rId144" Type="http://schemas.openxmlformats.org/officeDocument/2006/relationships/customXml" Target="../ink/ink1891.xml"/></Relationships>
</file>

<file path=ppt/slides/_rels/slide2.xml.rels><?xml version="1.0" encoding="UTF-8" standalone="yes"?>
<Relationships xmlns="http://schemas.openxmlformats.org/package/2006/relationships"><Relationship Id="rId8" Type="http://schemas.openxmlformats.org/officeDocument/2006/relationships/customXml" Target="../ink/ink12.xml"/><Relationship Id="rId13" Type="http://schemas.openxmlformats.org/officeDocument/2006/relationships/image" Target="../media/image466.png"/><Relationship Id="rId3" Type="http://schemas.openxmlformats.org/officeDocument/2006/relationships/image" Target="../media/image490.png"/><Relationship Id="rId7" Type="http://schemas.openxmlformats.org/officeDocument/2006/relationships/image" Target="../media/image463.png"/><Relationship Id="rId12" Type="http://schemas.openxmlformats.org/officeDocument/2006/relationships/customXml" Target="../ink/ink14.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ustomXml" Target="../ink/ink11.xml"/><Relationship Id="rId11" Type="http://schemas.openxmlformats.org/officeDocument/2006/relationships/image" Target="../media/image465.png"/><Relationship Id="rId5" Type="http://schemas.openxmlformats.org/officeDocument/2006/relationships/image" Target="../media/image462.png"/><Relationship Id="rId10" Type="http://schemas.openxmlformats.org/officeDocument/2006/relationships/customXml" Target="../ink/ink13.xml"/><Relationship Id="rId4" Type="http://schemas.openxmlformats.org/officeDocument/2006/relationships/customXml" Target="../ink/ink10.xml"/><Relationship Id="rId9" Type="http://schemas.openxmlformats.org/officeDocument/2006/relationships/image" Target="../media/image464.png"/></Relationships>
</file>

<file path=ppt/slides/_rels/slide20.xml.rels><?xml version="1.0" encoding="UTF-8" standalone="yes"?>
<Relationships xmlns="http://schemas.openxmlformats.org/package/2006/relationships"><Relationship Id="rId117" Type="http://schemas.openxmlformats.org/officeDocument/2006/relationships/image" Target="../media/image4096.png"/><Relationship Id="rId299" Type="http://schemas.openxmlformats.org/officeDocument/2006/relationships/customXml" Target="../ink/ink2040.xml"/><Relationship Id="rId21" Type="http://schemas.openxmlformats.org/officeDocument/2006/relationships/image" Target="../media/image4048.png"/><Relationship Id="rId63" Type="http://schemas.openxmlformats.org/officeDocument/2006/relationships/image" Target="../media/image4069.png"/><Relationship Id="rId159" Type="http://schemas.openxmlformats.org/officeDocument/2006/relationships/image" Target="../media/image4117.png"/><Relationship Id="rId324" Type="http://schemas.openxmlformats.org/officeDocument/2006/relationships/image" Target="../media/image4198.png"/><Relationship Id="rId366" Type="http://schemas.openxmlformats.org/officeDocument/2006/relationships/customXml" Target="../ink/ink2074.xml"/><Relationship Id="rId170" Type="http://schemas.openxmlformats.org/officeDocument/2006/relationships/customXml" Target="../ink/ink1975.xml"/><Relationship Id="rId226" Type="http://schemas.openxmlformats.org/officeDocument/2006/relationships/customXml" Target="../ink/ink2003.xml"/><Relationship Id="rId433" Type="http://schemas.openxmlformats.org/officeDocument/2006/relationships/image" Target="../media/image4253.png"/><Relationship Id="rId268" Type="http://schemas.openxmlformats.org/officeDocument/2006/relationships/customXml" Target="../ink/ink2024.xml"/><Relationship Id="rId475" Type="http://schemas.openxmlformats.org/officeDocument/2006/relationships/image" Target="../media/image4274.png"/><Relationship Id="rId32" Type="http://schemas.openxmlformats.org/officeDocument/2006/relationships/customXml" Target="../ink/ink1906.xml"/><Relationship Id="rId74" Type="http://schemas.openxmlformats.org/officeDocument/2006/relationships/customXml" Target="../ink/ink1927.xml"/><Relationship Id="rId128" Type="http://schemas.openxmlformats.org/officeDocument/2006/relationships/customXml" Target="../ink/ink1954.xml"/><Relationship Id="rId335" Type="http://schemas.openxmlformats.org/officeDocument/2006/relationships/customXml" Target="../ink/ink2058.xml"/><Relationship Id="rId377" Type="http://schemas.openxmlformats.org/officeDocument/2006/relationships/image" Target="../media/image4225.png"/><Relationship Id="rId5" Type="http://schemas.openxmlformats.org/officeDocument/2006/relationships/image" Target="../media/image4040.png"/><Relationship Id="rId181" Type="http://schemas.openxmlformats.org/officeDocument/2006/relationships/image" Target="../media/image4128.png"/><Relationship Id="rId237" Type="http://schemas.openxmlformats.org/officeDocument/2006/relationships/image" Target="../media/image4156.png"/><Relationship Id="rId402" Type="http://schemas.openxmlformats.org/officeDocument/2006/relationships/customXml" Target="../ink/ink2092.xml"/><Relationship Id="rId279" Type="http://schemas.openxmlformats.org/officeDocument/2006/relationships/customXml" Target="../ink/ink2030.xml"/><Relationship Id="rId444" Type="http://schemas.openxmlformats.org/officeDocument/2006/relationships/customXml" Target="../ink/ink2113.xml"/><Relationship Id="rId43" Type="http://schemas.openxmlformats.org/officeDocument/2006/relationships/image" Target="../media/image4059.png"/><Relationship Id="rId139" Type="http://schemas.openxmlformats.org/officeDocument/2006/relationships/image" Target="../media/image4107.png"/><Relationship Id="rId290" Type="http://schemas.openxmlformats.org/officeDocument/2006/relationships/image" Target="../media/image4182.png"/><Relationship Id="rId304" Type="http://schemas.openxmlformats.org/officeDocument/2006/relationships/image" Target="../media/image4188.png"/><Relationship Id="rId346" Type="http://schemas.openxmlformats.org/officeDocument/2006/relationships/customXml" Target="../ink/ink2064.xml"/><Relationship Id="rId388" Type="http://schemas.openxmlformats.org/officeDocument/2006/relationships/customXml" Target="../ink/ink2085.xml"/><Relationship Id="rId85" Type="http://schemas.openxmlformats.org/officeDocument/2006/relationships/image" Target="../media/image4080.png"/><Relationship Id="rId150" Type="http://schemas.openxmlformats.org/officeDocument/2006/relationships/customXml" Target="../ink/ink1965.xml"/><Relationship Id="rId192" Type="http://schemas.openxmlformats.org/officeDocument/2006/relationships/customXml" Target="../ink/ink1986.xml"/><Relationship Id="rId206" Type="http://schemas.openxmlformats.org/officeDocument/2006/relationships/customXml" Target="../ink/ink1993.xml"/><Relationship Id="rId413" Type="http://schemas.openxmlformats.org/officeDocument/2006/relationships/image" Target="../media/image4243.png"/><Relationship Id="rId248" Type="http://schemas.openxmlformats.org/officeDocument/2006/relationships/customXml" Target="../ink/ink2014.xml"/><Relationship Id="rId455" Type="http://schemas.openxmlformats.org/officeDocument/2006/relationships/image" Target="../media/image4264.png"/><Relationship Id="rId12" Type="http://schemas.openxmlformats.org/officeDocument/2006/relationships/customXml" Target="../ink/ink1896.xml"/><Relationship Id="rId108" Type="http://schemas.openxmlformats.org/officeDocument/2006/relationships/customXml" Target="../ink/ink1944.xml"/><Relationship Id="rId315" Type="http://schemas.openxmlformats.org/officeDocument/2006/relationships/customXml" Target="../ink/ink2048.xml"/><Relationship Id="rId357" Type="http://schemas.openxmlformats.org/officeDocument/2006/relationships/image" Target="../media/image4215.png"/><Relationship Id="rId54" Type="http://schemas.openxmlformats.org/officeDocument/2006/relationships/customXml" Target="../ink/ink1917.xml"/><Relationship Id="rId96" Type="http://schemas.openxmlformats.org/officeDocument/2006/relationships/customXml" Target="../ink/ink1938.xml"/><Relationship Id="rId161" Type="http://schemas.openxmlformats.org/officeDocument/2006/relationships/image" Target="../media/image4118.png"/><Relationship Id="rId217" Type="http://schemas.openxmlformats.org/officeDocument/2006/relationships/image" Target="../media/image4146.png"/><Relationship Id="rId399" Type="http://schemas.openxmlformats.org/officeDocument/2006/relationships/image" Target="../media/image4236.png"/><Relationship Id="rId259" Type="http://schemas.openxmlformats.org/officeDocument/2006/relationships/image" Target="../media/image4167.png"/><Relationship Id="rId424" Type="http://schemas.openxmlformats.org/officeDocument/2006/relationships/customXml" Target="../ink/ink2103.xml"/><Relationship Id="rId466" Type="http://schemas.openxmlformats.org/officeDocument/2006/relationships/customXml" Target="../ink/ink2124.xml"/><Relationship Id="rId23" Type="http://schemas.openxmlformats.org/officeDocument/2006/relationships/image" Target="../media/image4049.png"/><Relationship Id="rId119" Type="http://schemas.openxmlformats.org/officeDocument/2006/relationships/image" Target="../media/image4097.png"/><Relationship Id="rId270" Type="http://schemas.openxmlformats.org/officeDocument/2006/relationships/customXml" Target="../ink/ink2025.xml"/><Relationship Id="rId326" Type="http://schemas.openxmlformats.org/officeDocument/2006/relationships/image" Target="../media/image4199.png"/><Relationship Id="rId65" Type="http://schemas.openxmlformats.org/officeDocument/2006/relationships/image" Target="../media/image4070.png"/><Relationship Id="rId130" Type="http://schemas.openxmlformats.org/officeDocument/2006/relationships/customXml" Target="../ink/ink1955.xml"/><Relationship Id="rId368" Type="http://schemas.openxmlformats.org/officeDocument/2006/relationships/customXml" Target="../ink/ink2075.xml"/><Relationship Id="rId172" Type="http://schemas.openxmlformats.org/officeDocument/2006/relationships/customXml" Target="../ink/ink1976.xml"/><Relationship Id="rId228" Type="http://schemas.openxmlformats.org/officeDocument/2006/relationships/customXml" Target="../ink/ink2004.xml"/><Relationship Id="rId435" Type="http://schemas.openxmlformats.org/officeDocument/2006/relationships/image" Target="../media/image4254.png"/><Relationship Id="rId477" Type="http://schemas.openxmlformats.org/officeDocument/2006/relationships/image" Target="../media/image4275.png"/><Relationship Id="rId281" Type="http://schemas.openxmlformats.org/officeDocument/2006/relationships/customXml" Target="../ink/ink2031.xml"/><Relationship Id="rId337" Type="http://schemas.openxmlformats.org/officeDocument/2006/relationships/customXml" Target="../ink/ink2059.xml"/><Relationship Id="rId34" Type="http://schemas.openxmlformats.org/officeDocument/2006/relationships/customXml" Target="../ink/ink1907.xml"/><Relationship Id="rId76" Type="http://schemas.openxmlformats.org/officeDocument/2006/relationships/customXml" Target="../ink/ink1928.xml"/><Relationship Id="rId141" Type="http://schemas.openxmlformats.org/officeDocument/2006/relationships/image" Target="../media/image4108.png"/><Relationship Id="rId379" Type="http://schemas.openxmlformats.org/officeDocument/2006/relationships/image" Target="../media/image4226.png"/><Relationship Id="rId7" Type="http://schemas.openxmlformats.org/officeDocument/2006/relationships/image" Target="../media/image4041.png"/><Relationship Id="rId183" Type="http://schemas.openxmlformats.org/officeDocument/2006/relationships/image" Target="../media/image4129.png"/><Relationship Id="rId239" Type="http://schemas.openxmlformats.org/officeDocument/2006/relationships/image" Target="../media/image4157.png"/><Relationship Id="rId390" Type="http://schemas.openxmlformats.org/officeDocument/2006/relationships/customXml" Target="../ink/ink2086.xml"/><Relationship Id="rId404" Type="http://schemas.openxmlformats.org/officeDocument/2006/relationships/customXml" Target="../ink/ink2093.xml"/><Relationship Id="rId446" Type="http://schemas.openxmlformats.org/officeDocument/2006/relationships/customXml" Target="../ink/ink2114.xml"/><Relationship Id="rId250" Type="http://schemas.openxmlformats.org/officeDocument/2006/relationships/customXml" Target="../ink/ink2015.xml"/><Relationship Id="rId292" Type="http://schemas.openxmlformats.org/officeDocument/2006/relationships/image" Target="../media/image4183.png"/><Relationship Id="rId306" Type="http://schemas.openxmlformats.org/officeDocument/2006/relationships/image" Target="../media/image4189.png"/><Relationship Id="rId45" Type="http://schemas.openxmlformats.org/officeDocument/2006/relationships/image" Target="../media/image4060.png"/><Relationship Id="rId87" Type="http://schemas.openxmlformats.org/officeDocument/2006/relationships/image" Target="../media/image4081.png"/><Relationship Id="rId110" Type="http://schemas.openxmlformats.org/officeDocument/2006/relationships/customXml" Target="../ink/ink1945.xml"/><Relationship Id="rId348" Type="http://schemas.openxmlformats.org/officeDocument/2006/relationships/customXml" Target="../ink/ink2065.xml"/><Relationship Id="rId152" Type="http://schemas.openxmlformats.org/officeDocument/2006/relationships/customXml" Target="../ink/ink1966.xml"/><Relationship Id="rId194" Type="http://schemas.openxmlformats.org/officeDocument/2006/relationships/customXml" Target="../ink/ink1987.xml"/><Relationship Id="rId208" Type="http://schemas.openxmlformats.org/officeDocument/2006/relationships/customXml" Target="../ink/ink1994.xml"/><Relationship Id="rId415" Type="http://schemas.openxmlformats.org/officeDocument/2006/relationships/image" Target="../media/image4244.png"/><Relationship Id="rId457" Type="http://schemas.openxmlformats.org/officeDocument/2006/relationships/image" Target="../media/image4265.png"/><Relationship Id="rId261" Type="http://schemas.openxmlformats.org/officeDocument/2006/relationships/image" Target="../media/image4168.png"/><Relationship Id="rId14" Type="http://schemas.openxmlformats.org/officeDocument/2006/relationships/customXml" Target="../ink/ink1897.xml"/><Relationship Id="rId56" Type="http://schemas.openxmlformats.org/officeDocument/2006/relationships/customXml" Target="../ink/ink1918.xml"/><Relationship Id="rId317" Type="http://schemas.openxmlformats.org/officeDocument/2006/relationships/customXml" Target="../ink/ink2049.xml"/><Relationship Id="rId359" Type="http://schemas.openxmlformats.org/officeDocument/2006/relationships/image" Target="../media/image4216.png"/><Relationship Id="rId98" Type="http://schemas.openxmlformats.org/officeDocument/2006/relationships/customXml" Target="../ink/ink1939.xml"/><Relationship Id="rId121" Type="http://schemas.openxmlformats.org/officeDocument/2006/relationships/image" Target="../media/image4098.png"/><Relationship Id="rId163" Type="http://schemas.openxmlformats.org/officeDocument/2006/relationships/image" Target="../media/image4119.png"/><Relationship Id="rId219" Type="http://schemas.openxmlformats.org/officeDocument/2006/relationships/image" Target="../media/image4147.png"/><Relationship Id="rId370" Type="http://schemas.openxmlformats.org/officeDocument/2006/relationships/customXml" Target="../ink/ink2076.xml"/><Relationship Id="rId426" Type="http://schemas.openxmlformats.org/officeDocument/2006/relationships/customXml" Target="../ink/ink2104.xml"/><Relationship Id="rId230" Type="http://schemas.openxmlformats.org/officeDocument/2006/relationships/customXml" Target="../ink/ink2005.xml"/><Relationship Id="rId468" Type="http://schemas.openxmlformats.org/officeDocument/2006/relationships/customXml" Target="../ink/ink2125.xml"/><Relationship Id="rId25" Type="http://schemas.openxmlformats.org/officeDocument/2006/relationships/image" Target="../media/image4050.png"/><Relationship Id="rId67" Type="http://schemas.openxmlformats.org/officeDocument/2006/relationships/image" Target="../media/image4071.png"/><Relationship Id="rId272" Type="http://schemas.openxmlformats.org/officeDocument/2006/relationships/image" Target="../media/image4173.png"/><Relationship Id="rId328" Type="http://schemas.openxmlformats.org/officeDocument/2006/relationships/image" Target="../media/image4200.png"/><Relationship Id="rId132" Type="http://schemas.openxmlformats.org/officeDocument/2006/relationships/customXml" Target="../ink/ink1956.xml"/><Relationship Id="rId174" Type="http://schemas.openxmlformats.org/officeDocument/2006/relationships/customXml" Target="../ink/ink1977.xml"/><Relationship Id="rId381" Type="http://schemas.openxmlformats.org/officeDocument/2006/relationships/image" Target="../media/image4227.png"/><Relationship Id="rId241" Type="http://schemas.openxmlformats.org/officeDocument/2006/relationships/image" Target="../media/image4158.png"/><Relationship Id="rId437" Type="http://schemas.openxmlformats.org/officeDocument/2006/relationships/image" Target="../media/image4255.png"/><Relationship Id="rId36" Type="http://schemas.openxmlformats.org/officeDocument/2006/relationships/customXml" Target="../ink/ink1908.xml"/><Relationship Id="rId283" Type="http://schemas.openxmlformats.org/officeDocument/2006/relationships/customXml" Target="../ink/ink2032.xml"/><Relationship Id="rId339" Type="http://schemas.openxmlformats.org/officeDocument/2006/relationships/customXml" Target="../ink/ink2060.xml"/><Relationship Id="rId78" Type="http://schemas.openxmlformats.org/officeDocument/2006/relationships/customXml" Target="../ink/ink1929.xml"/><Relationship Id="rId101" Type="http://schemas.openxmlformats.org/officeDocument/2006/relationships/image" Target="../media/image4088.png"/><Relationship Id="rId143" Type="http://schemas.openxmlformats.org/officeDocument/2006/relationships/image" Target="../media/image4109.png"/><Relationship Id="rId185" Type="http://schemas.openxmlformats.org/officeDocument/2006/relationships/image" Target="../media/image4130.png"/><Relationship Id="rId350" Type="http://schemas.openxmlformats.org/officeDocument/2006/relationships/customXml" Target="../ink/ink2066.xml"/><Relationship Id="rId406" Type="http://schemas.openxmlformats.org/officeDocument/2006/relationships/customXml" Target="../ink/ink2094.xml"/><Relationship Id="rId9" Type="http://schemas.openxmlformats.org/officeDocument/2006/relationships/image" Target="../media/image4042.png"/><Relationship Id="rId210" Type="http://schemas.openxmlformats.org/officeDocument/2006/relationships/customXml" Target="../ink/ink1995.xml"/><Relationship Id="rId392" Type="http://schemas.openxmlformats.org/officeDocument/2006/relationships/customXml" Target="../ink/ink2087.xml"/><Relationship Id="rId448" Type="http://schemas.openxmlformats.org/officeDocument/2006/relationships/customXml" Target="../ink/ink2115.xml"/><Relationship Id="rId252" Type="http://schemas.openxmlformats.org/officeDocument/2006/relationships/customXml" Target="../ink/ink2016.xml"/><Relationship Id="rId294" Type="http://schemas.openxmlformats.org/officeDocument/2006/relationships/image" Target="../media/image4184.png"/><Relationship Id="rId308" Type="http://schemas.openxmlformats.org/officeDocument/2006/relationships/image" Target="../media/image4190.png"/><Relationship Id="rId47" Type="http://schemas.openxmlformats.org/officeDocument/2006/relationships/image" Target="../media/image4061.png"/><Relationship Id="rId89" Type="http://schemas.openxmlformats.org/officeDocument/2006/relationships/image" Target="../media/image4082.png"/><Relationship Id="rId112" Type="http://schemas.openxmlformats.org/officeDocument/2006/relationships/customXml" Target="../ink/ink1946.xml"/><Relationship Id="rId154" Type="http://schemas.openxmlformats.org/officeDocument/2006/relationships/customXml" Target="../ink/ink1967.xml"/><Relationship Id="rId361" Type="http://schemas.openxmlformats.org/officeDocument/2006/relationships/image" Target="../media/image4217.png"/><Relationship Id="rId196" Type="http://schemas.openxmlformats.org/officeDocument/2006/relationships/customXml" Target="../ink/ink1988.xml"/><Relationship Id="rId417" Type="http://schemas.openxmlformats.org/officeDocument/2006/relationships/image" Target="../media/image4245.png"/><Relationship Id="rId459" Type="http://schemas.openxmlformats.org/officeDocument/2006/relationships/image" Target="../media/image4266.png"/><Relationship Id="rId16" Type="http://schemas.openxmlformats.org/officeDocument/2006/relationships/customXml" Target="../ink/ink1898.xml"/><Relationship Id="rId221" Type="http://schemas.openxmlformats.org/officeDocument/2006/relationships/image" Target="../media/image4148.png"/><Relationship Id="rId263" Type="http://schemas.openxmlformats.org/officeDocument/2006/relationships/image" Target="../media/image4169.png"/><Relationship Id="rId319" Type="http://schemas.openxmlformats.org/officeDocument/2006/relationships/customXml" Target="../ink/ink2050.xml"/><Relationship Id="rId470" Type="http://schemas.openxmlformats.org/officeDocument/2006/relationships/customXml" Target="../ink/ink2126.xml"/><Relationship Id="rId58" Type="http://schemas.openxmlformats.org/officeDocument/2006/relationships/customXml" Target="../ink/ink1919.xml"/><Relationship Id="rId123" Type="http://schemas.openxmlformats.org/officeDocument/2006/relationships/image" Target="../media/image4099.png"/><Relationship Id="rId330" Type="http://schemas.openxmlformats.org/officeDocument/2006/relationships/image" Target="../media/image4201.png"/><Relationship Id="rId165" Type="http://schemas.openxmlformats.org/officeDocument/2006/relationships/image" Target="../media/image4120.png"/><Relationship Id="rId372" Type="http://schemas.openxmlformats.org/officeDocument/2006/relationships/customXml" Target="../ink/ink2077.xml"/><Relationship Id="rId428" Type="http://schemas.openxmlformats.org/officeDocument/2006/relationships/customXml" Target="../ink/ink2105.xml"/><Relationship Id="rId232" Type="http://schemas.openxmlformats.org/officeDocument/2006/relationships/customXml" Target="../ink/ink2006.xml"/><Relationship Id="rId274" Type="http://schemas.openxmlformats.org/officeDocument/2006/relationships/image" Target="../media/image4174.png"/><Relationship Id="rId27" Type="http://schemas.openxmlformats.org/officeDocument/2006/relationships/image" Target="../media/image4051.png"/><Relationship Id="rId69" Type="http://schemas.openxmlformats.org/officeDocument/2006/relationships/image" Target="../media/image4072.png"/><Relationship Id="rId134" Type="http://schemas.openxmlformats.org/officeDocument/2006/relationships/customXml" Target="../ink/ink1957.xml"/><Relationship Id="rId80" Type="http://schemas.openxmlformats.org/officeDocument/2006/relationships/customXml" Target="../ink/ink1930.xml"/><Relationship Id="rId176" Type="http://schemas.openxmlformats.org/officeDocument/2006/relationships/customXml" Target="../ink/ink1978.xml"/><Relationship Id="rId341" Type="http://schemas.openxmlformats.org/officeDocument/2006/relationships/image" Target="../media/image4206.png"/><Relationship Id="rId383" Type="http://schemas.openxmlformats.org/officeDocument/2006/relationships/image" Target="../media/image4228.png"/><Relationship Id="rId439" Type="http://schemas.openxmlformats.org/officeDocument/2006/relationships/image" Target="../media/image4256.png"/><Relationship Id="rId201" Type="http://schemas.openxmlformats.org/officeDocument/2006/relationships/image" Target="../media/image4138.png"/><Relationship Id="rId243" Type="http://schemas.openxmlformats.org/officeDocument/2006/relationships/image" Target="../media/image4159.png"/><Relationship Id="rId285" Type="http://schemas.openxmlformats.org/officeDocument/2006/relationships/customXml" Target="../ink/ink2033.xml"/><Relationship Id="rId450" Type="http://schemas.openxmlformats.org/officeDocument/2006/relationships/customXml" Target="../ink/ink2116.xml"/><Relationship Id="rId38" Type="http://schemas.openxmlformats.org/officeDocument/2006/relationships/customXml" Target="../ink/ink1909.xml"/><Relationship Id="rId103" Type="http://schemas.openxmlformats.org/officeDocument/2006/relationships/image" Target="../media/image4089.png"/><Relationship Id="rId310" Type="http://schemas.openxmlformats.org/officeDocument/2006/relationships/image" Target="../media/image4191.png"/><Relationship Id="rId91" Type="http://schemas.openxmlformats.org/officeDocument/2006/relationships/image" Target="../media/image4083.png"/><Relationship Id="rId145" Type="http://schemas.openxmlformats.org/officeDocument/2006/relationships/image" Target="../media/image4111.png"/><Relationship Id="rId187" Type="http://schemas.openxmlformats.org/officeDocument/2006/relationships/image" Target="../media/image4131.png"/><Relationship Id="rId352" Type="http://schemas.openxmlformats.org/officeDocument/2006/relationships/customXml" Target="../ink/ink2067.xml"/><Relationship Id="rId394" Type="http://schemas.openxmlformats.org/officeDocument/2006/relationships/customXml" Target="../ink/ink2088.xml"/><Relationship Id="rId408" Type="http://schemas.openxmlformats.org/officeDocument/2006/relationships/customXml" Target="../ink/ink2095.xml"/><Relationship Id="rId212" Type="http://schemas.openxmlformats.org/officeDocument/2006/relationships/customXml" Target="../ink/ink1996.xml"/><Relationship Id="rId254" Type="http://schemas.openxmlformats.org/officeDocument/2006/relationships/customXml" Target="../ink/ink2017.xml"/><Relationship Id="rId49" Type="http://schemas.openxmlformats.org/officeDocument/2006/relationships/image" Target="../media/image4062.png"/><Relationship Id="rId114" Type="http://schemas.openxmlformats.org/officeDocument/2006/relationships/customXml" Target="../ink/ink1947.xml"/><Relationship Id="rId296" Type="http://schemas.openxmlformats.org/officeDocument/2006/relationships/image" Target="../media/image1195.png"/><Relationship Id="rId461" Type="http://schemas.openxmlformats.org/officeDocument/2006/relationships/image" Target="../media/image4267.png"/><Relationship Id="rId60" Type="http://schemas.openxmlformats.org/officeDocument/2006/relationships/customXml" Target="../ink/ink1920.xml"/><Relationship Id="rId156" Type="http://schemas.openxmlformats.org/officeDocument/2006/relationships/customXml" Target="../ink/ink1968.xml"/><Relationship Id="rId198" Type="http://schemas.openxmlformats.org/officeDocument/2006/relationships/customXml" Target="../ink/ink1989.xml"/><Relationship Id="rId321" Type="http://schemas.openxmlformats.org/officeDocument/2006/relationships/customXml" Target="../ink/ink2051.xml"/><Relationship Id="rId363" Type="http://schemas.openxmlformats.org/officeDocument/2006/relationships/image" Target="../media/image4218.png"/><Relationship Id="rId419" Type="http://schemas.openxmlformats.org/officeDocument/2006/relationships/image" Target="../media/image4246.png"/><Relationship Id="rId223" Type="http://schemas.openxmlformats.org/officeDocument/2006/relationships/image" Target="../media/image4149.png"/><Relationship Id="rId430" Type="http://schemas.openxmlformats.org/officeDocument/2006/relationships/customXml" Target="../ink/ink2106.xml"/><Relationship Id="rId18" Type="http://schemas.openxmlformats.org/officeDocument/2006/relationships/customXml" Target="../ink/ink1899.xml"/><Relationship Id="rId265" Type="http://schemas.openxmlformats.org/officeDocument/2006/relationships/image" Target="../media/image4170.png"/><Relationship Id="rId472" Type="http://schemas.openxmlformats.org/officeDocument/2006/relationships/customXml" Target="../ink/ink2127.xml"/><Relationship Id="rId125" Type="http://schemas.openxmlformats.org/officeDocument/2006/relationships/image" Target="../media/image4100.png"/><Relationship Id="rId167" Type="http://schemas.openxmlformats.org/officeDocument/2006/relationships/image" Target="../media/image4121.png"/><Relationship Id="rId332" Type="http://schemas.openxmlformats.org/officeDocument/2006/relationships/image" Target="../media/image4202.png"/><Relationship Id="rId374" Type="http://schemas.openxmlformats.org/officeDocument/2006/relationships/customXml" Target="../ink/ink2078.xml"/><Relationship Id="rId71" Type="http://schemas.openxmlformats.org/officeDocument/2006/relationships/image" Target="../media/image4073.png"/><Relationship Id="rId234" Type="http://schemas.openxmlformats.org/officeDocument/2006/relationships/customXml" Target="../ink/ink2007.xml"/><Relationship Id="rId2" Type="http://schemas.openxmlformats.org/officeDocument/2006/relationships/notesSlide" Target="../notesSlides/notesSlide18.xml"/><Relationship Id="rId29" Type="http://schemas.openxmlformats.org/officeDocument/2006/relationships/image" Target="../media/image4052.png"/><Relationship Id="rId276" Type="http://schemas.openxmlformats.org/officeDocument/2006/relationships/image" Target="../media/image4175.png"/><Relationship Id="rId441" Type="http://schemas.openxmlformats.org/officeDocument/2006/relationships/image" Target="../media/image4257.png"/><Relationship Id="rId40" Type="http://schemas.openxmlformats.org/officeDocument/2006/relationships/customXml" Target="../ink/ink1910.xml"/><Relationship Id="rId136" Type="http://schemas.openxmlformats.org/officeDocument/2006/relationships/customXml" Target="../ink/ink1958.xml"/><Relationship Id="rId178" Type="http://schemas.openxmlformats.org/officeDocument/2006/relationships/customXml" Target="../ink/ink1979.xml"/><Relationship Id="rId301" Type="http://schemas.openxmlformats.org/officeDocument/2006/relationships/customXml" Target="../ink/ink2041.xml"/><Relationship Id="rId343" Type="http://schemas.openxmlformats.org/officeDocument/2006/relationships/image" Target="../media/image4207.png"/><Relationship Id="rId82" Type="http://schemas.openxmlformats.org/officeDocument/2006/relationships/customXml" Target="../ink/ink1931.xml"/><Relationship Id="rId203" Type="http://schemas.openxmlformats.org/officeDocument/2006/relationships/image" Target="../media/image4139.png"/><Relationship Id="rId385" Type="http://schemas.openxmlformats.org/officeDocument/2006/relationships/image" Target="../media/image4229.png"/><Relationship Id="rId245" Type="http://schemas.openxmlformats.org/officeDocument/2006/relationships/image" Target="../media/image4160.png"/><Relationship Id="rId287" Type="http://schemas.openxmlformats.org/officeDocument/2006/relationships/customXml" Target="../ink/ink2034.xml"/><Relationship Id="rId410" Type="http://schemas.openxmlformats.org/officeDocument/2006/relationships/customXml" Target="../ink/ink2096.xml"/><Relationship Id="rId452" Type="http://schemas.openxmlformats.org/officeDocument/2006/relationships/customXml" Target="../ink/ink2117.xml"/><Relationship Id="rId105" Type="http://schemas.openxmlformats.org/officeDocument/2006/relationships/image" Target="../media/image4090.png"/><Relationship Id="rId147" Type="http://schemas.openxmlformats.org/officeDocument/2006/relationships/image" Target="../media/image4112.png"/><Relationship Id="rId312" Type="http://schemas.openxmlformats.org/officeDocument/2006/relationships/image" Target="../media/image4192.png"/><Relationship Id="rId354" Type="http://schemas.openxmlformats.org/officeDocument/2006/relationships/customXml" Target="../ink/ink2068.xml"/><Relationship Id="rId51" Type="http://schemas.openxmlformats.org/officeDocument/2006/relationships/image" Target="../media/image4063.png"/><Relationship Id="rId72" Type="http://schemas.openxmlformats.org/officeDocument/2006/relationships/customXml" Target="../ink/ink1926.xml"/><Relationship Id="rId93" Type="http://schemas.openxmlformats.org/officeDocument/2006/relationships/image" Target="../media/image4084.png"/><Relationship Id="rId189" Type="http://schemas.openxmlformats.org/officeDocument/2006/relationships/image" Target="../media/image4132.png"/><Relationship Id="rId375" Type="http://schemas.openxmlformats.org/officeDocument/2006/relationships/image" Target="../media/image4224.png"/><Relationship Id="rId396" Type="http://schemas.openxmlformats.org/officeDocument/2006/relationships/customXml" Target="../ink/ink2089.xml"/><Relationship Id="rId3" Type="http://schemas.openxmlformats.org/officeDocument/2006/relationships/image" Target="../media/image4910.png"/><Relationship Id="rId214" Type="http://schemas.openxmlformats.org/officeDocument/2006/relationships/customXml" Target="../ink/ink1997.xml"/><Relationship Id="rId235" Type="http://schemas.openxmlformats.org/officeDocument/2006/relationships/image" Target="../media/image4155.png"/><Relationship Id="rId256" Type="http://schemas.openxmlformats.org/officeDocument/2006/relationships/customXml" Target="../ink/ink2018.xml"/><Relationship Id="rId277" Type="http://schemas.openxmlformats.org/officeDocument/2006/relationships/customXml" Target="../ink/ink2029.xml"/><Relationship Id="rId298" Type="http://schemas.openxmlformats.org/officeDocument/2006/relationships/image" Target="../media/image4185.png"/><Relationship Id="rId400" Type="http://schemas.openxmlformats.org/officeDocument/2006/relationships/customXml" Target="../ink/ink2091.xml"/><Relationship Id="rId421" Type="http://schemas.openxmlformats.org/officeDocument/2006/relationships/image" Target="../media/image4247.png"/><Relationship Id="rId442" Type="http://schemas.openxmlformats.org/officeDocument/2006/relationships/customXml" Target="../ink/ink2112.xml"/><Relationship Id="rId463" Type="http://schemas.openxmlformats.org/officeDocument/2006/relationships/image" Target="../media/image4268.png"/><Relationship Id="rId116" Type="http://schemas.openxmlformats.org/officeDocument/2006/relationships/customXml" Target="../ink/ink1948.xml"/><Relationship Id="rId137" Type="http://schemas.openxmlformats.org/officeDocument/2006/relationships/image" Target="../media/image4106.png"/><Relationship Id="rId158" Type="http://schemas.openxmlformats.org/officeDocument/2006/relationships/customXml" Target="../ink/ink1969.xml"/><Relationship Id="rId302" Type="http://schemas.openxmlformats.org/officeDocument/2006/relationships/image" Target="../media/image4187.png"/><Relationship Id="rId323" Type="http://schemas.openxmlformats.org/officeDocument/2006/relationships/customXml" Target="../ink/ink2052.xml"/><Relationship Id="rId344" Type="http://schemas.openxmlformats.org/officeDocument/2006/relationships/customXml" Target="../ink/ink2063.xml"/><Relationship Id="rId20" Type="http://schemas.openxmlformats.org/officeDocument/2006/relationships/customXml" Target="../ink/ink1900.xml"/><Relationship Id="rId41" Type="http://schemas.openxmlformats.org/officeDocument/2006/relationships/image" Target="../media/image4058.png"/><Relationship Id="rId62" Type="http://schemas.openxmlformats.org/officeDocument/2006/relationships/customXml" Target="../ink/ink1921.xml"/><Relationship Id="rId83" Type="http://schemas.openxmlformats.org/officeDocument/2006/relationships/image" Target="../media/image4079.png"/><Relationship Id="rId179" Type="http://schemas.openxmlformats.org/officeDocument/2006/relationships/image" Target="../media/image4127.png"/><Relationship Id="rId365" Type="http://schemas.openxmlformats.org/officeDocument/2006/relationships/image" Target="../media/image4219.png"/><Relationship Id="rId386" Type="http://schemas.openxmlformats.org/officeDocument/2006/relationships/customXml" Target="../ink/ink2084.xml"/><Relationship Id="rId190" Type="http://schemas.openxmlformats.org/officeDocument/2006/relationships/customXml" Target="../ink/ink1985.xml"/><Relationship Id="rId204" Type="http://schemas.openxmlformats.org/officeDocument/2006/relationships/customXml" Target="../ink/ink1992.xml"/><Relationship Id="rId225" Type="http://schemas.openxmlformats.org/officeDocument/2006/relationships/image" Target="../media/image4150.png"/><Relationship Id="rId246" Type="http://schemas.openxmlformats.org/officeDocument/2006/relationships/customXml" Target="../ink/ink2013.xml"/><Relationship Id="rId267" Type="http://schemas.openxmlformats.org/officeDocument/2006/relationships/image" Target="../media/image4171.png"/><Relationship Id="rId288" Type="http://schemas.openxmlformats.org/officeDocument/2006/relationships/image" Target="../media/image4181.png"/><Relationship Id="rId411" Type="http://schemas.openxmlformats.org/officeDocument/2006/relationships/image" Target="../media/image4242.png"/><Relationship Id="rId432" Type="http://schemas.openxmlformats.org/officeDocument/2006/relationships/customXml" Target="../ink/ink2107.xml"/><Relationship Id="rId453" Type="http://schemas.openxmlformats.org/officeDocument/2006/relationships/image" Target="../media/image4263.png"/><Relationship Id="rId474" Type="http://schemas.openxmlformats.org/officeDocument/2006/relationships/customXml" Target="../ink/ink2128.xml"/><Relationship Id="rId106" Type="http://schemas.openxmlformats.org/officeDocument/2006/relationships/customXml" Target="../ink/ink1943.xml"/><Relationship Id="rId127" Type="http://schemas.openxmlformats.org/officeDocument/2006/relationships/image" Target="../media/image4101.png"/><Relationship Id="rId313" Type="http://schemas.openxmlformats.org/officeDocument/2006/relationships/customXml" Target="../ink/ink2047.xml"/><Relationship Id="rId10" Type="http://schemas.openxmlformats.org/officeDocument/2006/relationships/customXml" Target="../ink/ink1895.xml"/><Relationship Id="rId31" Type="http://schemas.openxmlformats.org/officeDocument/2006/relationships/image" Target="../media/image4053.png"/><Relationship Id="rId52" Type="http://schemas.openxmlformats.org/officeDocument/2006/relationships/customXml" Target="../ink/ink1916.xml"/><Relationship Id="rId73" Type="http://schemas.openxmlformats.org/officeDocument/2006/relationships/image" Target="../media/image4074.png"/><Relationship Id="rId94" Type="http://schemas.openxmlformats.org/officeDocument/2006/relationships/customXml" Target="../ink/ink1937.xml"/><Relationship Id="rId148" Type="http://schemas.openxmlformats.org/officeDocument/2006/relationships/customXml" Target="../ink/ink1964.xml"/><Relationship Id="rId169" Type="http://schemas.openxmlformats.org/officeDocument/2006/relationships/image" Target="../media/image4122.png"/><Relationship Id="rId334" Type="http://schemas.openxmlformats.org/officeDocument/2006/relationships/image" Target="../media/image4203.png"/><Relationship Id="rId355" Type="http://schemas.openxmlformats.org/officeDocument/2006/relationships/image" Target="../media/image4214.png"/><Relationship Id="rId376" Type="http://schemas.openxmlformats.org/officeDocument/2006/relationships/customXml" Target="../ink/ink2079.xml"/><Relationship Id="rId397" Type="http://schemas.openxmlformats.org/officeDocument/2006/relationships/image" Target="../media/image4235.png"/><Relationship Id="rId4" Type="http://schemas.openxmlformats.org/officeDocument/2006/relationships/customXml" Target="../ink/ink1892.xml"/><Relationship Id="rId180" Type="http://schemas.openxmlformats.org/officeDocument/2006/relationships/customXml" Target="../ink/ink1980.xml"/><Relationship Id="rId215" Type="http://schemas.openxmlformats.org/officeDocument/2006/relationships/image" Target="../media/image4145.png"/><Relationship Id="rId236" Type="http://schemas.openxmlformats.org/officeDocument/2006/relationships/customXml" Target="../ink/ink2008.xml"/><Relationship Id="rId257" Type="http://schemas.openxmlformats.org/officeDocument/2006/relationships/image" Target="../media/image4166.png"/><Relationship Id="rId278" Type="http://schemas.openxmlformats.org/officeDocument/2006/relationships/image" Target="../media/image4176.png"/><Relationship Id="rId401" Type="http://schemas.openxmlformats.org/officeDocument/2006/relationships/image" Target="../media/image4237.png"/><Relationship Id="rId422" Type="http://schemas.openxmlformats.org/officeDocument/2006/relationships/customXml" Target="../ink/ink2102.xml"/><Relationship Id="rId443" Type="http://schemas.openxmlformats.org/officeDocument/2006/relationships/image" Target="../media/image4258.png"/><Relationship Id="rId464" Type="http://schemas.openxmlformats.org/officeDocument/2006/relationships/customXml" Target="../ink/ink2123.xml"/><Relationship Id="rId303" Type="http://schemas.openxmlformats.org/officeDocument/2006/relationships/customXml" Target="../ink/ink2042.xml"/><Relationship Id="rId42" Type="http://schemas.openxmlformats.org/officeDocument/2006/relationships/customXml" Target="../ink/ink1911.xml"/><Relationship Id="rId84" Type="http://schemas.openxmlformats.org/officeDocument/2006/relationships/customXml" Target="../ink/ink1932.xml"/><Relationship Id="rId138" Type="http://schemas.openxmlformats.org/officeDocument/2006/relationships/customXml" Target="../ink/ink1959.xml"/><Relationship Id="rId345" Type="http://schemas.openxmlformats.org/officeDocument/2006/relationships/image" Target="../media/image4208.png"/><Relationship Id="rId387" Type="http://schemas.openxmlformats.org/officeDocument/2006/relationships/image" Target="../media/image4230.png"/><Relationship Id="rId191" Type="http://schemas.openxmlformats.org/officeDocument/2006/relationships/image" Target="../media/image4133.png"/><Relationship Id="rId205" Type="http://schemas.openxmlformats.org/officeDocument/2006/relationships/image" Target="../media/image4140.png"/><Relationship Id="rId247" Type="http://schemas.openxmlformats.org/officeDocument/2006/relationships/image" Target="../media/image4161.png"/><Relationship Id="rId412" Type="http://schemas.openxmlformats.org/officeDocument/2006/relationships/customXml" Target="../ink/ink2097.xml"/><Relationship Id="rId107" Type="http://schemas.openxmlformats.org/officeDocument/2006/relationships/image" Target="../media/image4091.png"/><Relationship Id="rId289" Type="http://schemas.openxmlformats.org/officeDocument/2006/relationships/customXml" Target="../ink/ink2035.xml"/><Relationship Id="rId454" Type="http://schemas.openxmlformats.org/officeDocument/2006/relationships/customXml" Target="../ink/ink2118.xml"/><Relationship Id="rId11" Type="http://schemas.openxmlformats.org/officeDocument/2006/relationships/image" Target="../media/image4043.png"/><Relationship Id="rId53" Type="http://schemas.openxmlformats.org/officeDocument/2006/relationships/image" Target="../media/image4064.png"/><Relationship Id="rId149" Type="http://schemas.openxmlformats.org/officeDocument/2006/relationships/image" Target="../media/image4113.png"/><Relationship Id="rId314" Type="http://schemas.openxmlformats.org/officeDocument/2006/relationships/image" Target="../media/image4193.png"/><Relationship Id="rId356" Type="http://schemas.openxmlformats.org/officeDocument/2006/relationships/customXml" Target="../ink/ink2069.xml"/><Relationship Id="rId398" Type="http://schemas.openxmlformats.org/officeDocument/2006/relationships/customXml" Target="../ink/ink2090.xml"/><Relationship Id="rId95" Type="http://schemas.openxmlformats.org/officeDocument/2006/relationships/image" Target="../media/image4085.png"/><Relationship Id="rId160" Type="http://schemas.openxmlformats.org/officeDocument/2006/relationships/customXml" Target="../ink/ink1970.xml"/><Relationship Id="rId216" Type="http://schemas.openxmlformats.org/officeDocument/2006/relationships/customXml" Target="../ink/ink1998.xml"/><Relationship Id="rId423" Type="http://schemas.openxmlformats.org/officeDocument/2006/relationships/image" Target="../media/image4248.png"/><Relationship Id="rId258" Type="http://schemas.openxmlformats.org/officeDocument/2006/relationships/customXml" Target="../ink/ink2019.xml"/><Relationship Id="rId465" Type="http://schemas.openxmlformats.org/officeDocument/2006/relationships/image" Target="../media/image4269.png"/><Relationship Id="rId22" Type="http://schemas.openxmlformats.org/officeDocument/2006/relationships/customXml" Target="../ink/ink1901.xml"/><Relationship Id="rId64" Type="http://schemas.openxmlformats.org/officeDocument/2006/relationships/customXml" Target="../ink/ink1922.xml"/><Relationship Id="rId118" Type="http://schemas.openxmlformats.org/officeDocument/2006/relationships/customXml" Target="../ink/ink1949.xml"/><Relationship Id="rId325" Type="http://schemas.openxmlformats.org/officeDocument/2006/relationships/customXml" Target="../ink/ink2053.xml"/><Relationship Id="rId367" Type="http://schemas.openxmlformats.org/officeDocument/2006/relationships/image" Target="../media/image4220.png"/><Relationship Id="rId171" Type="http://schemas.openxmlformats.org/officeDocument/2006/relationships/image" Target="../media/image4123.png"/><Relationship Id="rId227" Type="http://schemas.openxmlformats.org/officeDocument/2006/relationships/image" Target="../media/image4151.png"/><Relationship Id="rId269" Type="http://schemas.openxmlformats.org/officeDocument/2006/relationships/image" Target="../media/image4172.png"/><Relationship Id="rId434" Type="http://schemas.openxmlformats.org/officeDocument/2006/relationships/customXml" Target="../ink/ink2108.xml"/><Relationship Id="rId476" Type="http://schemas.openxmlformats.org/officeDocument/2006/relationships/customXml" Target="../ink/ink2129.xml"/><Relationship Id="rId33" Type="http://schemas.openxmlformats.org/officeDocument/2006/relationships/image" Target="../media/image4054.png"/><Relationship Id="rId129" Type="http://schemas.openxmlformats.org/officeDocument/2006/relationships/image" Target="../media/image4102.png"/><Relationship Id="rId280" Type="http://schemas.openxmlformats.org/officeDocument/2006/relationships/image" Target="../media/image4177.png"/><Relationship Id="rId336" Type="http://schemas.openxmlformats.org/officeDocument/2006/relationships/image" Target="../media/image4204.png"/><Relationship Id="rId75" Type="http://schemas.openxmlformats.org/officeDocument/2006/relationships/image" Target="../media/image4075.png"/><Relationship Id="rId140" Type="http://schemas.openxmlformats.org/officeDocument/2006/relationships/customXml" Target="../ink/ink1960.xml"/><Relationship Id="rId182" Type="http://schemas.openxmlformats.org/officeDocument/2006/relationships/customXml" Target="../ink/ink1981.xml"/><Relationship Id="rId378" Type="http://schemas.openxmlformats.org/officeDocument/2006/relationships/customXml" Target="../ink/ink2080.xml"/><Relationship Id="rId403" Type="http://schemas.openxmlformats.org/officeDocument/2006/relationships/image" Target="../media/image4238.png"/><Relationship Id="rId6" Type="http://schemas.openxmlformats.org/officeDocument/2006/relationships/customXml" Target="../ink/ink1893.xml"/><Relationship Id="rId238" Type="http://schemas.openxmlformats.org/officeDocument/2006/relationships/customXml" Target="../ink/ink2009.xml"/><Relationship Id="rId445" Type="http://schemas.openxmlformats.org/officeDocument/2006/relationships/image" Target="../media/image4259.png"/><Relationship Id="rId291" Type="http://schemas.openxmlformats.org/officeDocument/2006/relationships/customXml" Target="../ink/ink2036.xml"/><Relationship Id="rId305" Type="http://schemas.openxmlformats.org/officeDocument/2006/relationships/customXml" Target="../ink/ink2043.xml"/><Relationship Id="rId347" Type="http://schemas.openxmlformats.org/officeDocument/2006/relationships/image" Target="../media/image4209.png"/><Relationship Id="rId44" Type="http://schemas.openxmlformats.org/officeDocument/2006/relationships/customXml" Target="../ink/ink1912.xml"/><Relationship Id="rId86" Type="http://schemas.openxmlformats.org/officeDocument/2006/relationships/customXml" Target="../ink/ink1933.xml"/><Relationship Id="rId151" Type="http://schemas.openxmlformats.org/officeDocument/2006/relationships/image" Target="../media/image4114.png"/><Relationship Id="rId389" Type="http://schemas.openxmlformats.org/officeDocument/2006/relationships/image" Target="../media/image4231.png"/><Relationship Id="rId193" Type="http://schemas.openxmlformats.org/officeDocument/2006/relationships/image" Target="../media/image4134.png"/><Relationship Id="rId207" Type="http://schemas.openxmlformats.org/officeDocument/2006/relationships/image" Target="../media/image4141.png"/><Relationship Id="rId249" Type="http://schemas.openxmlformats.org/officeDocument/2006/relationships/image" Target="../media/image4162.png"/><Relationship Id="rId414" Type="http://schemas.openxmlformats.org/officeDocument/2006/relationships/customXml" Target="../ink/ink2098.xml"/><Relationship Id="rId456" Type="http://schemas.openxmlformats.org/officeDocument/2006/relationships/customXml" Target="../ink/ink2119.xml"/><Relationship Id="rId13" Type="http://schemas.openxmlformats.org/officeDocument/2006/relationships/image" Target="../media/image4044.png"/><Relationship Id="rId109" Type="http://schemas.openxmlformats.org/officeDocument/2006/relationships/image" Target="../media/image4092.png"/><Relationship Id="rId260" Type="http://schemas.openxmlformats.org/officeDocument/2006/relationships/customXml" Target="../ink/ink2020.xml"/><Relationship Id="rId316" Type="http://schemas.openxmlformats.org/officeDocument/2006/relationships/image" Target="../media/image4194.png"/><Relationship Id="rId55" Type="http://schemas.openxmlformats.org/officeDocument/2006/relationships/image" Target="../media/image4065.png"/><Relationship Id="rId97" Type="http://schemas.openxmlformats.org/officeDocument/2006/relationships/image" Target="../media/image4086.png"/><Relationship Id="rId120" Type="http://schemas.openxmlformats.org/officeDocument/2006/relationships/customXml" Target="../ink/ink1950.xml"/><Relationship Id="rId358" Type="http://schemas.openxmlformats.org/officeDocument/2006/relationships/customXml" Target="../ink/ink2070.xml"/><Relationship Id="rId162" Type="http://schemas.openxmlformats.org/officeDocument/2006/relationships/customXml" Target="../ink/ink1971.xml"/><Relationship Id="rId218" Type="http://schemas.openxmlformats.org/officeDocument/2006/relationships/customXml" Target="../ink/ink1999.xml"/><Relationship Id="rId425" Type="http://schemas.openxmlformats.org/officeDocument/2006/relationships/image" Target="../media/image4249.png"/><Relationship Id="rId467" Type="http://schemas.openxmlformats.org/officeDocument/2006/relationships/image" Target="../media/image4270.png"/><Relationship Id="rId271" Type="http://schemas.openxmlformats.org/officeDocument/2006/relationships/customXml" Target="../ink/ink2026.xml"/><Relationship Id="rId24" Type="http://schemas.openxmlformats.org/officeDocument/2006/relationships/customXml" Target="../ink/ink1902.xml"/><Relationship Id="rId66" Type="http://schemas.openxmlformats.org/officeDocument/2006/relationships/customXml" Target="../ink/ink1923.xml"/><Relationship Id="rId131" Type="http://schemas.openxmlformats.org/officeDocument/2006/relationships/image" Target="../media/image4103.png"/><Relationship Id="rId327" Type="http://schemas.openxmlformats.org/officeDocument/2006/relationships/customXml" Target="../ink/ink2054.xml"/><Relationship Id="rId369" Type="http://schemas.openxmlformats.org/officeDocument/2006/relationships/image" Target="../media/image4221.png"/><Relationship Id="rId173" Type="http://schemas.openxmlformats.org/officeDocument/2006/relationships/image" Target="../media/image4124.png"/><Relationship Id="rId229" Type="http://schemas.openxmlformats.org/officeDocument/2006/relationships/image" Target="../media/image4152.png"/><Relationship Id="rId380" Type="http://schemas.openxmlformats.org/officeDocument/2006/relationships/customXml" Target="../ink/ink2081.xml"/><Relationship Id="rId436" Type="http://schemas.openxmlformats.org/officeDocument/2006/relationships/customXml" Target="../ink/ink2109.xml"/><Relationship Id="rId240" Type="http://schemas.openxmlformats.org/officeDocument/2006/relationships/customXml" Target="../ink/ink2010.xml"/><Relationship Id="rId35" Type="http://schemas.openxmlformats.org/officeDocument/2006/relationships/image" Target="../media/image4055.png"/><Relationship Id="rId77" Type="http://schemas.openxmlformats.org/officeDocument/2006/relationships/image" Target="../media/image4076.png"/><Relationship Id="rId100" Type="http://schemas.openxmlformats.org/officeDocument/2006/relationships/customXml" Target="../ink/ink1940.xml"/><Relationship Id="rId282" Type="http://schemas.openxmlformats.org/officeDocument/2006/relationships/image" Target="../media/image4178.png"/><Relationship Id="rId338" Type="http://schemas.openxmlformats.org/officeDocument/2006/relationships/image" Target="../media/image4205.png"/><Relationship Id="rId8" Type="http://schemas.openxmlformats.org/officeDocument/2006/relationships/customXml" Target="../ink/ink1894.xml"/><Relationship Id="rId142" Type="http://schemas.openxmlformats.org/officeDocument/2006/relationships/customXml" Target="../ink/ink1961.xml"/><Relationship Id="rId184" Type="http://schemas.openxmlformats.org/officeDocument/2006/relationships/customXml" Target="../ink/ink1982.xml"/><Relationship Id="rId391" Type="http://schemas.openxmlformats.org/officeDocument/2006/relationships/image" Target="../media/image4232.png"/><Relationship Id="rId405" Type="http://schemas.openxmlformats.org/officeDocument/2006/relationships/image" Target="../media/image4239.png"/><Relationship Id="rId447" Type="http://schemas.openxmlformats.org/officeDocument/2006/relationships/image" Target="../media/image4260.png"/><Relationship Id="rId251" Type="http://schemas.openxmlformats.org/officeDocument/2006/relationships/image" Target="../media/image4163.png"/><Relationship Id="rId46" Type="http://schemas.openxmlformats.org/officeDocument/2006/relationships/customXml" Target="../ink/ink1913.xml"/><Relationship Id="rId293" Type="http://schemas.openxmlformats.org/officeDocument/2006/relationships/customXml" Target="../ink/ink2037.xml"/><Relationship Id="rId307" Type="http://schemas.openxmlformats.org/officeDocument/2006/relationships/customXml" Target="../ink/ink2044.xml"/><Relationship Id="rId349" Type="http://schemas.openxmlformats.org/officeDocument/2006/relationships/image" Target="../media/image4211.png"/><Relationship Id="rId88" Type="http://schemas.openxmlformats.org/officeDocument/2006/relationships/customXml" Target="../ink/ink1934.xml"/><Relationship Id="rId111" Type="http://schemas.openxmlformats.org/officeDocument/2006/relationships/image" Target="../media/image4093.png"/><Relationship Id="rId153" Type="http://schemas.openxmlformats.org/officeDocument/2006/relationships/image" Target="../media/image1128.png"/><Relationship Id="rId195" Type="http://schemas.openxmlformats.org/officeDocument/2006/relationships/image" Target="../media/image4135.png"/><Relationship Id="rId209" Type="http://schemas.openxmlformats.org/officeDocument/2006/relationships/image" Target="../media/image4142.png"/><Relationship Id="rId360" Type="http://schemas.openxmlformats.org/officeDocument/2006/relationships/customXml" Target="../ink/ink2071.xml"/><Relationship Id="rId416" Type="http://schemas.openxmlformats.org/officeDocument/2006/relationships/customXml" Target="../ink/ink2099.xml"/><Relationship Id="rId220" Type="http://schemas.openxmlformats.org/officeDocument/2006/relationships/customXml" Target="../ink/ink2000.xml"/><Relationship Id="rId458" Type="http://schemas.openxmlformats.org/officeDocument/2006/relationships/customXml" Target="../ink/ink2120.xml"/><Relationship Id="rId15" Type="http://schemas.openxmlformats.org/officeDocument/2006/relationships/image" Target="../media/image4045.png"/><Relationship Id="rId57" Type="http://schemas.openxmlformats.org/officeDocument/2006/relationships/image" Target="../media/image4066.png"/><Relationship Id="rId262" Type="http://schemas.openxmlformats.org/officeDocument/2006/relationships/customXml" Target="../ink/ink2021.xml"/><Relationship Id="rId318" Type="http://schemas.openxmlformats.org/officeDocument/2006/relationships/image" Target="../media/image4195.png"/><Relationship Id="rId99" Type="http://schemas.openxmlformats.org/officeDocument/2006/relationships/image" Target="../media/image4087.png"/><Relationship Id="rId122" Type="http://schemas.openxmlformats.org/officeDocument/2006/relationships/customXml" Target="../ink/ink1951.xml"/><Relationship Id="rId164" Type="http://schemas.openxmlformats.org/officeDocument/2006/relationships/customXml" Target="../ink/ink1972.xml"/><Relationship Id="rId371" Type="http://schemas.openxmlformats.org/officeDocument/2006/relationships/image" Target="../media/image4222.png"/><Relationship Id="rId427" Type="http://schemas.openxmlformats.org/officeDocument/2006/relationships/image" Target="../media/image4250.png"/><Relationship Id="rId469" Type="http://schemas.openxmlformats.org/officeDocument/2006/relationships/image" Target="../media/image4271.png"/><Relationship Id="rId26" Type="http://schemas.openxmlformats.org/officeDocument/2006/relationships/customXml" Target="../ink/ink1903.xml"/><Relationship Id="rId231" Type="http://schemas.openxmlformats.org/officeDocument/2006/relationships/image" Target="../media/image4153.png"/><Relationship Id="rId273" Type="http://schemas.openxmlformats.org/officeDocument/2006/relationships/customXml" Target="../ink/ink2027.xml"/><Relationship Id="rId329" Type="http://schemas.openxmlformats.org/officeDocument/2006/relationships/customXml" Target="../ink/ink2055.xml"/><Relationship Id="rId68" Type="http://schemas.openxmlformats.org/officeDocument/2006/relationships/customXml" Target="../ink/ink1924.xml"/><Relationship Id="rId133" Type="http://schemas.openxmlformats.org/officeDocument/2006/relationships/image" Target="../media/image4104.png"/><Relationship Id="rId175" Type="http://schemas.openxmlformats.org/officeDocument/2006/relationships/image" Target="../media/image4125.png"/><Relationship Id="rId340" Type="http://schemas.openxmlformats.org/officeDocument/2006/relationships/customXml" Target="../ink/ink2061.xml"/><Relationship Id="rId200" Type="http://schemas.openxmlformats.org/officeDocument/2006/relationships/customXml" Target="../ink/ink1990.xml"/><Relationship Id="rId382" Type="http://schemas.openxmlformats.org/officeDocument/2006/relationships/customXml" Target="../ink/ink2082.xml"/><Relationship Id="rId438" Type="http://schemas.openxmlformats.org/officeDocument/2006/relationships/customXml" Target="../ink/ink2110.xml"/><Relationship Id="rId242" Type="http://schemas.openxmlformats.org/officeDocument/2006/relationships/customXml" Target="../ink/ink2011.xml"/><Relationship Id="rId284" Type="http://schemas.openxmlformats.org/officeDocument/2006/relationships/image" Target="../media/image4179.png"/><Relationship Id="rId37" Type="http://schemas.openxmlformats.org/officeDocument/2006/relationships/image" Target="../media/image4056.png"/><Relationship Id="rId79" Type="http://schemas.openxmlformats.org/officeDocument/2006/relationships/image" Target="../media/image4077.png"/><Relationship Id="rId102" Type="http://schemas.openxmlformats.org/officeDocument/2006/relationships/customXml" Target="../ink/ink1941.xml"/><Relationship Id="rId144" Type="http://schemas.openxmlformats.org/officeDocument/2006/relationships/customXml" Target="../ink/ink1962.xml"/><Relationship Id="rId90" Type="http://schemas.openxmlformats.org/officeDocument/2006/relationships/customXml" Target="../ink/ink1935.xml"/><Relationship Id="rId186" Type="http://schemas.openxmlformats.org/officeDocument/2006/relationships/customXml" Target="../ink/ink1983.xml"/><Relationship Id="rId351" Type="http://schemas.openxmlformats.org/officeDocument/2006/relationships/image" Target="../media/image4212.png"/><Relationship Id="rId393" Type="http://schemas.openxmlformats.org/officeDocument/2006/relationships/image" Target="../media/image4233.png"/><Relationship Id="rId407" Type="http://schemas.openxmlformats.org/officeDocument/2006/relationships/image" Target="../media/image4240.png"/><Relationship Id="rId449" Type="http://schemas.openxmlformats.org/officeDocument/2006/relationships/image" Target="../media/image4261.png"/><Relationship Id="rId211" Type="http://schemas.openxmlformats.org/officeDocument/2006/relationships/image" Target="../media/image4143.png"/><Relationship Id="rId253" Type="http://schemas.openxmlformats.org/officeDocument/2006/relationships/image" Target="../media/image4164.png"/><Relationship Id="rId295" Type="http://schemas.openxmlformats.org/officeDocument/2006/relationships/customXml" Target="../ink/ink2038.xml"/><Relationship Id="rId309" Type="http://schemas.openxmlformats.org/officeDocument/2006/relationships/customXml" Target="../ink/ink2045.xml"/><Relationship Id="rId460" Type="http://schemas.openxmlformats.org/officeDocument/2006/relationships/customXml" Target="../ink/ink2121.xml"/><Relationship Id="rId48" Type="http://schemas.openxmlformats.org/officeDocument/2006/relationships/customXml" Target="../ink/ink1914.xml"/><Relationship Id="rId113" Type="http://schemas.openxmlformats.org/officeDocument/2006/relationships/image" Target="../media/image4094.png"/><Relationship Id="rId320" Type="http://schemas.openxmlformats.org/officeDocument/2006/relationships/image" Target="../media/image4196.png"/><Relationship Id="rId155" Type="http://schemas.openxmlformats.org/officeDocument/2006/relationships/image" Target="../media/image4115.png"/><Relationship Id="rId197" Type="http://schemas.openxmlformats.org/officeDocument/2006/relationships/image" Target="../media/image4136.png"/><Relationship Id="rId362" Type="http://schemas.openxmlformats.org/officeDocument/2006/relationships/customXml" Target="../ink/ink2072.xml"/><Relationship Id="rId418" Type="http://schemas.openxmlformats.org/officeDocument/2006/relationships/customXml" Target="../ink/ink2100.xml"/><Relationship Id="rId222" Type="http://schemas.openxmlformats.org/officeDocument/2006/relationships/customXml" Target="../ink/ink2001.xml"/><Relationship Id="rId264" Type="http://schemas.openxmlformats.org/officeDocument/2006/relationships/customXml" Target="../ink/ink2022.xml"/><Relationship Id="rId471" Type="http://schemas.openxmlformats.org/officeDocument/2006/relationships/image" Target="../media/image4272.png"/><Relationship Id="rId17" Type="http://schemas.openxmlformats.org/officeDocument/2006/relationships/image" Target="../media/image4046.png"/><Relationship Id="rId59" Type="http://schemas.openxmlformats.org/officeDocument/2006/relationships/image" Target="../media/image4067.png"/><Relationship Id="rId124" Type="http://schemas.openxmlformats.org/officeDocument/2006/relationships/customXml" Target="../ink/ink1952.xml"/><Relationship Id="rId70" Type="http://schemas.openxmlformats.org/officeDocument/2006/relationships/customXml" Target="../ink/ink1925.xml"/><Relationship Id="rId166" Type="http://schemas.openxmlformats.org/officeDocument/2006/relationships/customXml" Target="../ink/ink1973.xml"/><Relationship Id="rId331" Type="http://schemas.openxmlformats.org/officeDocument/2006/relationships/customXml" Target="../ink/ink2056.xml"/><Relationship Id="rId373" Type="http://schemas.openxmlformats.org/officeDocument/2006/relationships/image" Target="../media/image4223.png"/><Relationship Id="rId429" Type="http://schemas.openxmlformats.org/officeDocument/2006/relationships/image" Target="../media/image4251.png"/><Relationship Id="rId1" Type="http://schemas.openxmlformats.org/officeDocument/2006/relationships/slideLayout" Target="../slideLayouts/slideLayout7.xml"/><Relationship Id="rId233" Type="http://schemas.openxmlformats.org/officeDocument/2006/relationships/image" Target="../media/image4154.png"/><Relationship Id="rId440" Type="http://schemas.openxmlformats.org/officeDocument/2006/relationships/customXml" Target="../ink/ink2111.xml"/><Relationship Id="rId28" Type="http://schemas.openxmlformats.org/officeDocument/2006/relationships/customXml" Target="../ink/ink1904.xml"/><Relationship Id="rId275" Type="http://schemas.openxmlformats.org/officeDocument/2006/relationships/customXml" Target="../ink/ink2028.xml"/><Relationship Id="rId300" Type="http://schemas.openxmlformats.org/officeDocument/2006/relationships/image" Target="../media/image4186.png"/><Relationship Id="rId81" Type="http://schemas.openxmlformats.org/officeDocument/2006/relationships/image" Target="../media/image4078.png"/><Relationship Id="rId135" Type="http://schemas.openxmlformats.org/officeDocument/2006/relationships/image" Target="../media/image4105.png"/><Relationship Id="rId177" Type="http://schemas.openxmlformats.org/officeDocument/2006/relationships/image" Target="../media/image4126.png"/><Relationship Id="rId342" Type="http://schemas.openxmlformats.org/officeDocument/2006/relationships/customXml" Target="../ink/ink2062.xml"/><Relationship Id="rId384" Type="http://schemas.openxmlformats.org/officeDocument/2006/relationships/customXml" Target="../ink/ink2083.xml"/><Relationship Id="rId202" Type="http://schemas.openxmlformats.org/officeDocument/2006/relationships/customXml" Target="../ink/ink1991.xml"/><Relationship Id="rId244" Type="http://schemas.openxmlformats.org/officeDocument/2006/relationships/customXml" Target="../ink/ink2012.xml"/><Relationship Id="rId39" Type="http://schemas.openxmlformats.org/officeDocument/2006/relationships/image" Target="../media/image4057.png"/><Relationship Id="rId286" Type="http://schemas.openxmlformats.org/officeDocument/2006/relationships/image" Target="../media/image4180.png"/><Relationship Id="rId451" Type="http://schemas.openxmlformats.org/officeDocument/2006/relationships/image" Target="../media/image4262.png"/><Relationship Id="rId50" Type="http://schemas.openxmlformats.org/officeDocument/2006/relationships/customXml" Target="../ink/ink1915.xml"/><Relationship Id="rId104" Type="http://schemas.openxmlformats.org/officeDocument/2006/relationships/customXml" Target="../ink/ink1942.xml"/><Relationship Id="rId146" Type="http://schemas.openxmlformats.org/officeDocument/2006/relationships/customXml" Target="../ink/ink1963.xml"/><Relationship Id="rId188" Type="http://schemas.openxmlformats.org/officeDocument/2006/relationships/customXml" Target="../ink/ink1984.xml"/><Relationship Id="rId311" Type="http://schemas.openxmlformats.org/officeDocument/2006/relationships/customXml" Target="../ink/ink2046.xml"/><Relationship Id="rId353" Type="http://schemas.openxmlformats.org/officeDocument/2006/relationships/image" Target="../media/image4213.png"/><Relationship Id="rId395" Type="http://schemas.openxmlformats.org/officeDocument/2006/relationships/image" Target="../media/image4234.png"/><Relationship Id="rId409" Type="http://schemas.openxmlformats.org/officeDocument/2006/relationships/image" Target="../media/image4241.png"/><Relationship Id="rId92" Type="http://schemas.openxmlformats.org/officeDocument/2006/relationships/customXml" Target="../ink/ink1936.xml"/><Relationship Id="rId213" Type="http://schemas.openxmlformats.org/officeDocument/2006/relationships/image" Target="../media/image4144.png"/><Relationship Id="rId420" Type="http://schemas.openxmlformats.org/officeDocument/2006/relationships/customXml" Target="../ink/ink2101.xml"/><Relationship Id="rId255" Type="http://schemas.openxmlformats.org/officeDocument/2006/relationships/image" Target="../media/image4165.png"/><Relationship Id="rId297" Type="http://schemas.openxmlformats.org/officeDocument/2006/relationships/customXml" Target="../ink/ink2039.xml"/><Relationship Id="rId462" Type="http://schemas.openxmlformats.org/officeDocument/2006/relationships/customXml" Target="../ink/ink2122.xml"/><Relationship Id="rId115" Type="http://schemas.openxmlformats.org/officeDocument/2006/relationships/image" Target="../media/image4095.png"/><Relationship Id="rId157" Type="http://schemas.openxmlformats.org/officeDocument/2006/relationships/image" Target="../media/image4116.png"/><Relationship Id="rId322" Type="http://schemas.openxmlformats.org/officeDocument/2006/relationships/image" Target="../media/image4197.png"/><Relationship Id="rId364" Type="http://schemas.openxmlformats.org/officeDocument/2006/relationships/customXml" Target="../ink/ink2073.xml"/><Relationship Id="rId61" Type="http://schemas.openxmlformats.org/officeDocument/2006/relationships/image" Target="../media/image4068.png"/><Relationship Id="rId199" Type="http://schemas.openxmlformats.org/officeDocument/2006/relationships/image" Target="../media/image4137.png"/><Relationship Id="rId19" Type="http://schemas.openxmlformats.org/officeDocument/2006/relationships/image" Target="../media/image4047.png"/><Relationship Id="rId224" Type="http://schemas.openxmlformats.org/officeDocument/2006/relationships/customXml" Target="../ink/ink2002.xml"/><Relationship Id="rId266" Type="http://schemas.openxmlformats.org/officeDocument/2006/relationships/customXml" Target="../ink/ink2023.xml"/><Relationship Id="rId431" Type="http://schemas.openxmlformats.org/officeDocument/2006/relationships/image" Target="../media/image4252.png"/><Relationship Id="rId473" Type="http://schemas.openxmlformats.org/officeDocument/2006/relationships/image" Target="../media/image4273.png"/><Relationship Id="rId30" Type="http://schemas.openxmlformats.org/officeDocument/2006/relationships/customXml" Target="../ink/ink1905.xml"/><Relationship Id="rId126" Type="http://schemas.openxmlformats.org/officeDocument/2006/relationships/customXml" Target="../ink/ink1953.xml"/><Relationship Id="rId168" Type="http://schemas.openxmlformats.org/officeDocument/2006/relationships/customXml" Target="../ink/ink1974.xml"/><Relationship Id="rId333" Type="http://schemas.openxmlformats.org/officeDocument/2006/relationships/customXml" Target="../ink/ink2057.xml"/></Relationships>
</file>

<file path=ppt/slides/_rels/slide21.xml.rels><?xml version="1.0" encoding="UTF-8" standalone="yes"?>
<Relationships xmlns="http://schemas.openxmlformats.org/package/2006/relationships"><Relationship Id="rId26" Type="http://schemas.openxmlformats.org/officeDocument/2006/relationships/customXml" Target="../ink/ink2140.xml"/><Relationship Id="rId21" Type="http://schemas.openxmlformats.org/officeDocument/2006/relationships/image" Target="../media/image4283.png"/><Relationship Id="rId42" Type="http://schemas.openxmlformats.org/officeDocument/2006/relationships/customXml" Target="../ink/ink2148.xml"/><Relationship Id="rId47" Type="http://schemas.openxmlformats.org/officeDocument/2006/relationships/image" Target="../media/image4295.png"/><Relationship Id="rId63" Type="http://schemas.openxmlformats.org/officeDocument/2006/relationships/image" Target="../media/image4303.png"/><Relationship Id="rId68" Type="http://schemas.openxmlformats.org/officeDocument/2006/relationships/customXml" Target="../ink/ink2161.xml"/><Relationship Id="rId84" Type="http://schemas.openxmlformats.org/officeDocument/2006/relationships/customXml" Target="../ink/ink2169.xml"/><Relationship Id="rId89" Type="http://schemas.openxmlformats.org/officeDocument/2006/relationships/image" Target="../media/image4317.png"/><Relationship Id="rId16" Type="http://schemas.openxmlformats.org/officeDocument/2006/relationships/customXml" Target="../ink/ink2135.xml"/><Relationship Id="rId11" Type="http://schemas.openxmlformats.org/officeDocument/2006/relationships/image" Target="../media/image4278.png"/><Relationship Id="rId32" Type="http://schemas.openxmlformats.org/officeDocument/2006/relationships/customXml" Target="../ink/ink2143.xml"/><Relationship Id="rId37" Type="http://schemas.openxmlformats.org/officeDocument/2006/relationships/image" Target="../media/image1638.png"/><Relationship Id="rId53" Type="http://schemas.openxmlformats.org/officeDocument/2006/relationships/image" Target="../media/image4298.png"/><Relationship Id="rId58" Type="http://schemas.openxmlformats.org/officeDocument/2006/relationships/customXml" Target="../ink/ink2156.xml"/><Relationship Id="rId74" Type="http://schemas.openxmlformats.org/officeDocument/2006/relationships/customXml" Target="../ink/ink2164.xml"/><Relationship Id="rId79" Type="http://schemas.openxmlformats.org/officeDocument/2006/relationships/image" Target="../media/image4312.png"/><Relationship Id="rId102" Type="http://schemas.openxmlformats.org/officeDocument/2006/relationships/customXml" Target="../ink/ink2178.xml"/><Relationship Id="rId5" Type="http://schemas.openxmlformats.org/officeDocument/2006/relationships/image" Target="../media/image14.png"/><Relationship Id="rId90" Type="http://schemas.openxmlformats.org/officeDocument/2006/relationships/customXml" Target="../ink/ink2172.xml"/><Relationship Id="rId95" Type="http://schemas.openxmlformats.org/officeDocument/2006/relationships/image" Target="../media/image4320.png"/><Relationship Id="rId22" Type="http://schemas.openxmlformats.org/officeDocument/2006/relationships/customXml" Target="../ink/ink2138.xml"/><Relationship Id="rId27" Type="http://schemas.openxmlformats.org/officeDocument/2006/relationships/image" Target="../media/image4286.png"/><Relationship Id="rId43" Type="http://schemas.openxmlformats.org/officeDocument/2006/relationships/image" Target="../media/image4293.png"/><Relationship Id="rId48" Type="http://schemas.openxmlformats.org/officeDocument/2006/relationships/customXml" Target="../ink/ink2151.xml"/><Relationship Id="rId64" Type="http://schemas.openxmlformats.org/officeDocument/2006/relationships/customXml" Target="../ink/ink2159.xml"/><Relationship Id="rId69" Type="http://schemas.openxmlformats.org/officeDocument/2006/relationships/image" Target="../media/image4306.png"/><Relationship Id="rId80" Type="http://schemas.openxmlformats.org/officeDocument/2006/relationships/customXml" Target="../ink/ink2167.xml"/><Relationship Id="rId85" Type="http://schemas.openxmlformats.org/officeDocument/2006/relationships/image" Target="../media/image4315.png"/><Relationship Id="rId12" Type="http://schemas.openxmlformats.org/officeDocument/2006/relationships/customXml" Target="../ink/ink2133.xml"/><Relationship Id="rId17" Type="http://schemas.openxmlformats.org/officeDocument/2006/relationships/image" Target="../media/image4281.png"/><Relationship Id="rId25" Type="http://schemas.openxmlformats.org/officeDocument/2006/relationships/image" Target="../media/image4285.png"/><Relationship Id="rId33" Type="http://schemas.openxmlformats.org/officeDocument/2006/relationships/image" Target="../media/image4289.png"/><Relationship Id="rId38" Type="http://schemas.openxmlformats.org/officeDocument/2006/relationships/customXml" Target="../ink/ink2146.xml"/><Relationship Id="rId46" Type="http://schemas.openxmlformats.org/officeDocument/2006/relationships/customXml" Target="../ink/ink2150.xml"/><Relationship Id="rId59" Type="http://schemas.openxmlformats.org/officeDocument/2006/relationships/image" Target="../media/image4301.png"/><Relationship Id="rId67" Type="http://schemas.openxmlformats.org/officeDocument/2006/relationships/image" Target="../media/image4305.png"/><Relationship Id="rId103" Type="http://schemas.openxmlformats.org/officeDocument/2006/relationships/image" Target="../media/image4324.png"/><Relationship Id="rId20" Type="http://schemas.openxmlformats.org/officeDocument/2006/relationships/customXml" Target="../ink/ink2137.xml"/><Relationship Id="rId41" Type="http://schemas.openxmlformats.org/officeDocument/2006/relationships/image" Target="../media/image4292.png"/><Relationship Id="rId54" Type="http://schemas.openxmlformats.org/officeDocument/2006/relationships/customXml" Target="../ink/ink2154.xml"/><Relationship Id="rId62" Type="http://schemas.openxmlformats.org/officeDocument/2006/relationships/customXml" Target="../ink/ink2158.xml"/><Relationship Id="rId70" Type="http://schemas.openxmlformats.org/officeDocument/2006/relationships/customXml" Target="../ink/ink2162.xml"/><Relationship Id="rId75" Type="http://schemas.openxmlformats.org/officeDocument/2006/relationships/image" Target="../media/image4309.png"/><Relationship Id="rId83" Type="http://schemas.openxmlformats.org/officeDocument/2006/relationships/image" Target="../media/image4314.png"/><Relationship Id="rId88" Type="http://schemas.openxmlformats.org/officeDocument/2006/relationships/customXml" Target="../ink/ink2171.xml"/><Relationship Id="rId91" Type="http://schemas.openxmlformats.org/officeDocument/2006/relationships/image" Target="../media/image4318.png"/><Relationship Id="rId96" Type="http://schemas.openxmlformats.org/officeDocument/2006/relationships/customXml" Target="../ink/ink2175.xml"/><Relationship Id="rId1" Type="http://schemas.openxmlformats.org/officeDocument/2006/relationships/slideLayout" Target="../slideLayouts/slideLayout7.xml"/><Relationship Id="rId6" Type="http://schemas.openxmlformats.org/officeDocument/2006/relationships/customXml" Target="../ink/ink2130.xml"/><Relationship Id="rId15" Type="http://schemas.openxmlformats.org/officeDocument/2006/relationships/image" Target="../media/image4280.png"/><Relationship Id="rId23" Type="http://schemas.openxmlformats.org/officeDocument/2006/relationships/image" Target="../media/image4284.png"/><Relationship Id="rId28" Type="http://schemas.openxmlformats.org/officeDocument/2006/relationships/customXml" Target="../ink/ink2141.xml"/><Relationship Id="rId36" Type="http://schemas.openxmlformats.org/officeDocument/2006/relationships/customXml" Target="../ink/ink2145.xml"/><Relationship Id="rId49" Type="http://schemas.openxmlformats.org/officeDocument/2006/relationships/image" Target="../media/image4296.png"/><Relationship Id="rId57" Type="http://schemas.openxmlformats.org/officeDocument/2006/relationships/image" Target="../media/image4300.png"/><Relationship Id="rId10" Type="http://schemas.openxmlformats.org/officeDocument/2006/relationships/customXml" Target="../ink/ink2132.xml"/><Relationship Id="rId31" Type="http://schemas.openxmlformats.org/officeDocument/2006/relationships/image" Target="../media/image4288.png"/><Relationship Id="rId44" Type="http://schemas.openxmlformats.org/officeDocument/2006/relationships/customXml" Target="../ink/ink2149.xml"/><Relationship Id="rId52" Type="http://schemas.openxmlformats.org/officeDocument/2006/relationships/customXml" Target="../ink/ink2153.xml"/><Relationship Id="rId60" Type="http://schemas.openxmlformats.org/officeDocument/2006/relationships/customXml" Target="../ink/ink2157.xml"/><Relationship Id="rId65" Type="http://schemas.openxmlformats.org/officeDocument/2006/relationships/image" Target="../media/image4304.png"/><Relationship Id="rId73" Type="http://schemas.openxmlformats.org/officeDocument/2006/relationships/image" Target="../media/image4308.png"/><Relationship Id="rId78" Type="http://schemas.openxmlformats.org/officeDocument/2006/relationships/customXml" Target="../ink/ink2166.xml"/><Relationship Id="rId81" Type="http://schemas.openxmlformats.org/officeDocument/2006/relationships/image" Target="../media/image4313.png"/><Relationship Id="rId86" Type="http://schemas.openxmlformats.org/officeDocument/2006/relationships/customXml" Target="../ink/ink2170.xml"/><Relationship Id="rId94" Type="http://schemas.openxmlformats.org/officeDocument/2006/relationships/customXml" Target="../ink/ink2174.xml"/><Relationship Id="rId99" Type="http://schemas.openxmlformats.org/officeDocument/2006/relationships/image" Target="../media/image4322.png"/><Relationship Id="rId101" Type="http://schemas.openxmlformats.org/officeDocument/2006/relationships/image" Target="../media/image4323.png"/><Relationship Id="rId4" Type="http://schemas.openxmlformats.org/officeDocument/2006/relationships/image" Target="../media/image13.png"/><Relationship Id="rId9" Type="http://schemas.openxmlformats.org/officeDocument/2006/relationships/image" Target="../media/image4277.png"/><Relationship Id="rId13" Type="http://schemas.openxmlformats.org/officeDocument/2006/relationships/image" Target="../media/image4279.png"/><Relationship Id="rId18" Type="http://schemas.openxmlformats.org/officeDocument/2006/relationships/customXml" Target="../ink/ink2136.xml"/><Relationship Id="rId39" Type="http://schemas.openxmlformats.org/officeDocument/2006/relationships/image" Target="../media/image4291.png"/><Relationship Id="rId34" Type="http://schemas.openxmlformats.org/officeDocument/2006/relationships/customXml" Target="../ink/ink2144.xml"/><Relationship Id="rId50" Type="http://schemas.openxmlformats.org/officeDocument/2006/relationships/customXml" Target="../ink/ink2152.xml"/><Relationship Id="rId55" Type="http://schemas.openxmlformats.org/officeDocument/2006/relationships/image" Target="../media/image4299.png"/><Relationship Id="rId76" Type="http://schemas.openxmlformats.org/officeDocument/2006/relationships/customXml" Target="../ink/ink2165.xml"/><Relationship Id="rId97" Type="http://schemas.openxmlformats.org/officeDocument/2006/relationships/image" Target="../media/image4321.png"/><Relationship Id="rId7" Type="http://schemas.openxmlformats.org/officeDocument/2006/relationships/image" Target="../media/image4276.png"/><Relationship Id="rId71" Type="http://schemas.openxmlformats.org/officeDocument/2006/relationships/image" Target="../media/image4307.png"/><Relationship Id="rId92" Type="http://schemas.openxmlformats.org/officeDocument/2006/relationships/customXml" Target="../ink/ink2173.xml"/><Relationship Id="rId2" Type="http://schemas.openxmlformats.org/officeDocument/2006/relationships/notesSlide" Target="../notesSlides/notesSlide19.xml"/><Relationship Id="rId29" Type="http://schemas.openxmlformats.org/officeDocument/2006/relationships/image" Target="../media/image4287.png"/><Relationship Id="rId24" Type="http://schemas.openxmlformats.org/officeDocument/2006/relationships/customXml" Target="../ink/ink2139.xml"/><Relationship Id="rId40" Type="http://schemas.openxmlformats.org/officeDocument/2006/relationships/customXml" Target="../ink/ink2147.xml"/><Relationship Id="rId45" Type="http://schemas.openxmlformats.org/officeDocument/2006/relationships/image" Target="../media/image4294.png"/><Relationship Id="rId66" Type="http://schemas.openxmlformats.org/officeDocument/2006/relationships/customXml" Target="../ink/ink2160.xml"/><Relationship Id="rId87" Type="http://schemas.openxmlformats.org/officeDocument/2006/relationships/image" Target="../media/image4316.png"/><Relationship Id="rId61" Type="http://schemas.openxmlformats.org/officeDocument/2006/relationships/image" Target="../media/image4302.png"/><Relationship Id="rId82" Type="http://schemas.openxmlformats.org/officeDocument/2006/relationships/customXml" Target="../ink/ink2168.xml"/><Relationship Id="rId19" Type="http://schemas.openxmlformats.org/officeDocument/2006/relationships/image" Target="../media/image4282.png"/><Relationship Id="rId14" Type="http://schemas.openxmlformats.org/officeDocument/2006/relationships/customXml" Target="../ink/ink2134.xml"/><Relationship Id="rId30" Type="http://schemas.openxmlformats.org/officeDocument/2006/relationships/customXml" Target="../ink/ink2142.xml"/><Relationship Id="rId35" Type="http://schemas.openxmlformats.org/officeDocument/2006/relationships/image" Target="../media/image4290.png"/><Relationship Id="rId56" Type="http://schemas.openxmlformats.org/officeDocument/2006/relationships/customXml" Target="../ink/ink2155.xml"/><Relationship Id="rId77" Type="http://schemas.openxmlformats.org/officeDocument/2006/relationships/image" Target="../media/image4311.png"/><Relationship Id="rId100" Type="http://schemas.openxmlformats.org/officeDocument/2006/relationships/customXml" Target="../ink/ink2177.xml"/><Relationship Id="rId8" Type="http://schemas.openxmlformats.org/officeDocument/2006/relationships/customXml" Target="../ink/ink2131.xml"/><Relationship Id="rId51" Type="http://schemas.openxmlformats.org/officeDocument/2006/relationships/image" Target="../media/image4297.png"/><Relationship Id="rId72" Type="http://schemas.openxmlformats.org/officeDocument/2006/relationships/customXml" Target="../ink/ink2163.xml"/><Relationship Id="rId93" Type="http://schemas.openxmlformats.org/officeDocument/2006/relationships/image" Target="../media/image4319.png"/><Relationship Id="rId98" Type="http://schemas.openxmlformats.org/officeDocument/2006/relationships/customXml" Target="../ink/ink2176.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17" Type="http://schemas.openxmlformats.org/officeDocument/2006/relationships/customXml" Target="../ink/ink2236.xml"/><Relationship Id="rId21" Type="http://schemas.openxmlformats.org/officeDocument/2006/relationships/customXml" Target="../ink/ink2188.xml"/><Relationship Id="rId63" Type="http://schemas.openxmlformats.org/officeDocument/2006/relationships/customXml" Target="../ink/ink2209.xml"/><Relationship Id="rId159" Type="http://schemas.openxmlformats.org/officeDocument/2006/relationships/customXml" Target="../ink/ink2257.xml"/><Relationship Id="rId170" Type="http://schemas.openxmlformats.org/officeDocument/2006/relationships/image" Target="../media/image4407.png"/><Relationship Id="rId226" Type="http://schemas.openxmlformats.org/officeDocument/2006/relationships/image" Target="../media/image4436.png"/><Relationship Id="rId268" Type="http://schemas.openxmlformats.org/officeDocument/2006/relationships/image" Target="../media/image4457.png"/><Relationship Id="rId32" Type="http://schemas.openxmlformats.org/officeDocument/2006/relationships/image" Target="../media/image4338.png"/><Relationship Id="rId74" Type="http://schemas.openxmlformats.org/officeDocument/2006/relationships/image" Target="../media/image4359.png"/><Relationship Id="rId128" Type="http://schemas.openxmlformats.org/officeDocument/2006/relationships/image" Target="../media/image4386.png"/><Relationship Id="rId5" Type="http://schemas.openxmlformats.org/officeDocument/2006/relationships/customXml" Target="../ink/ink2180.xml"/><Relationship Id="rId181" Type="http://schemas.openxmlformats.org/officeDocument/2006/relationships/customXml" Target="../ink/ink2268.xml"/><Relationship Id="rId237" Type="http://schemas.openxmlformats.org/officeDocument/2006/relationships/customXml" Target="../ink/ink2296.xml"/><Relationship Id="rId258" Type="http://schemas.openxmlformats.org/officeDocument/2006/relationships/image" Target="../media/image4452.png"/><Relationship Id="rId22" Type="http://schemas.openxmlformats.org/officeDocument/2006/relationships/image" Target="../media/image4334.png"/><Relationship Id="rId43" Type="http://schemas.openxmlformats.org/officeDocument/2006/relationships/customXml" Target="../ink/ink2199.xml"/><Relationship Id="rId64" Type="http://schemas.openxmlformats.org/officeDocument/2006/relationships/image" Target="../media/image4354.png"/><Relationship Id="rId118" Type="http://schemas.openxmlformats.org/officeDocument/2006/relationships/image" Target="../media/image4381.png"/><Relationship Id="rId139" Type="http://schemas.openxmlformats.org/officeDocument/2006/relationships/customXml" Target="../ink/ink2247.xml"/><Relationship Id="rId85" Type="http://schemas.openxmlformats.org/officeDocument/2006/relationships/customXml" Target="../ink/ink2220.xml"/><Relationship Id="rId150" Type="http://schemas.openxmlformats.org/officeDocument/2006/relationships/image" Target="../media/image4397.png"/><Relationship Id="rId171" Type="http://schemas.openxmlformats.org/officeDocument/2006/relationships/customXml" Target="../ink/ink2263.xml"/><Relationship Id="rId192" Type="http://schemas.openxmlformats.org/officeDocument/2006/relationships/image" Target="../media/image4419.png"/><Relationship Id="rId206" Type="http://schemas.openxmlformats.org/officeDocument/2006/relationships/image" Target="../media/image4426.png"/><Relationship Id="rId227" Type="http://schemas.openxmlformats.org/officeDocument/2006/relationships/customXml" Target="../ink/ink2291.xml"/><Relationship Id="rId248" Type="http://schemas.openxmlformats.org/officeDocument/2006/relationships/image" Target="../media/image4447.png"/><Relationship Id="rId269" Type="http://schemas.openxmlformats.org/officeDocument/2006/relationships/customXml" Target="../ink/ink2312.xml"/><Relationship Id="rId12" Type="http://schemas.openxmlformats.org/officeDocument/2006/relationships/image" Target="../media/image4329.png"/><Relationship Id="rId33" Type="http://schemas.openxmlformats.org/officeDocument/2006/relationships/customXml" Target="../ink/ink2194.xml"/><Relationship Id="rId108" Type="http://schemas.openxmlformats.org/officeDocument/2006/relationships/image" Target="../media/image4376.png"/><Relationship Id="rId129" Type="http://schemas.openxmlformats.org/officeDocument/2006/relationships/customXml" Target="../ink/ink2242.xml"/><Relationship Id="rId54" Type="http://schemas.openxmlformats.org/officeDocument/2006/relationships/image" Target="../media/image4349.png"/><Relationship Id="rId75" Type="http://schemas.openxmlformats.org/officeDocument/2006/relationships/customXml" Target="../ink/ink2215.xml"/><Relationship Id="rId96" Type="http://schemas.openxmlformats.org/officeDocument/2006/relationships/image" Target="../media/image4370.png"/><Relationship Id="rId140" Type="http://schemas.openxmlformats.org/officeDocument/2006/relationships/image" Target="../media/image4392.png"/><Relationship Id="rId161" Type="http://schemas.openxmlformats.org/officeDocument/2006/relationships/customXml" Target="../ink/ink2258.xml"/><Relationship Id="rId182" Type="http://schemas.openxmlformats.org/officeDocument/2006/relationships/image" Target="../media/image4414.png"/><Relationship Id="rId217" Type="http://schemas.openxmlformats.org/officeDocument/2006/relationships/customXml" Target="../ink/ink2286.xml"/><Relationship Id="rId6" Type="http://schemas.openxmlformats.org/officeDocument/2006/relationships/image" Target="../media/image4326.png"/><Relationship Id="rId238" Type="http://schemas.openxmlformats.org/officeDocument/2006/relationships/image" Target="../media/image4442.png"/><Relationship Id="rId259" Type="http://schemas.openxmlformats.org/officeDocument/2006/relationships/customXml" Target="../ink/ink2307.xml"/><Relationship Id="rId23" Type="http://schemas.openxmlformats.org/officeDocument/2006/relationships/customXml" Target="../ink/ink2189.xml"/><Relationship Id="rId119" Type="http://schemas.openxmlformats.org/officeDocument/2006/relationships/customXml" Target="../ink/ink2237.xml"/><Relationship Id="rId270" Type="http://schemas.openxmlformats.org/officeDocument/2006/relationships/image" Target="../media/image4458.png"/><Relationship Id="rId44" Type="http://schemas.openxmlformats.org/officeDocument/2006/relationships/image" Target="../media/image4344.png"/><Relationship Id="rId65" Type="http://schemas.openxmlformats.org/officeDocument/2006/relationships/customXml" Target="../ink/ink2210.xml"/><Relationship Id="rId86" Type="http://schemas.openxmlformats.org/officeDocument/2006/relationships/image" Target="../media/image4365.png"/><Relationship Id="rId130" Type="http://schemas.openxmlformats.org/officeDocument/2006/relationships/image" Target="../media/image4387.png"/><Relationship Id="rId151" Type="http://schemas.openxmlformats.org/officeDocument/2006/relationships/customXml" Target="../ink/ink2253.xml"/><Relationship Id="rId172" Type="http://schemas.openxmlformats.org/officeDocument/2006/relationships/image" Target="../media/image4408.png"/><Relationship Id="rId193" Type="http://schemas.openxmlformats.org/officeDocument/2006/relationships/customXml" Target="../ink/ink2274.xml"/><Relationship Id="rId207" Type="http://schemas.openxmlformats.org/officeDocument/2006/relationships/customXml" Target="../ink/ink2281.xml"/><Relationship Id="rId228" Type="http://schemas.openxmlformats.org/officeDocument/2006/relationships/image" Target="../media/image4437.png"/><Relationship Id="rId249" Type="http://schemas.openxmlformats.org/officeDocument/2006/relationships/customXml" Target="../ink/ink2302.xml"/><Relationship Id="rId13" Type="http://schemas.openxmlformats.org/officeDocument/2006/relationships/customXml" Target="../ink/ink2184.xml"/><Relationship Id="rId109" Type="http://schemas.openxmlformats.org/officeDocument/2006/relationships/customXml" Target="../ink/ink2232.xml"/><Relationship Id="rId260" Type="http://schemas.openxmlformats.org/officeDocument/2006/relationships/image" Target="../media/image4453.png"/><Relationship Id="rId34" Type="http://schemas.openxmlformats.org/officeDocument/2006/relationships/image" Target="../media/image4339.png"/><Relationship Id="rId55" Type="http://schemas.openxmlformats.org/officeDocument/2006/relationships/customXml" Target="../ink/ink2205.xml"/><Relationship Id="rId76" Type="http://schemas.openxmlformats.org/officeDocument/2006/relationships/image" Target="../media/image4360.png"/><Relationship Id="rId97" Type="http://schemas.openxmlformats.org/officeDocument/2006/relationships/customXml" Target="../ink/ink2226.xml"/><Relationship Id="rId120" Type="http://schemas.openxmlformats.org/officeDocument/2006/relationships/image" Target="../media/image4382.png"/><Relationship Id="rId141" Type="http://schemas.openxmlformats.org/officeDocument/2006/relationships/customXml" Target="../ink/ink2248.xml"/><Relationship Id="rId7" Type="http://schemas.openxmlformats.org/officeDocument/2006/relationships/customXml" Target="../ink/ink2181.xml"/><Relationship Id="rId162" Type="http://schemas.openxmlformats.org/officeDocument/2006/relationships/image" Target="../media/image4403.png"/><Relationship Id="rId183" Type="http://schemas.openxmlformats.org/officeDocument/2006/relationships/customXml" Target="../ink/ink2269.xml"/><Relationship Id="rId218" Type="http://schemas.openxmlformats.org/officeDocument/2006/relationships/image" Target="../media/image4432.png"/><Relationship Id="rId239" Type="http://schemas.openxmlformats.org/officeDocument/2006/relationships/customXml" Target="../ink/ink2297.xml"/><Relationship Id="rId250" Type="http://schemas.openxmlformats.org/officeDocument/2006/relationships/image" Target="../media/image4448.png"/><Relationship Id="rId271" Type="http://schemas.openxmlformats.org/officeDocument/2006/relationships/customXml" Target="../ink/ink2313.xml"/><Relationship Id="rId24" Type="http://schemas.openxmlformats.org/officeDocument/2006/relationships/image" Target="../media/image4335.png"/><Relationship Id="rId45" Type="http://schemas.openxmlformats.org/officeDocument/2006/relationships/customXml" Target="../ink/ink2200.xml"/><Relationship Id="rId66" Type="http://schemas.openxmlformats.org/officeDocument/2006/relationships/image" Target="../media/image4355.png"/><Relationship Id="rId87" Type="http://schemas.openxmlformats.org/officeDocument/2006/relationships/customXml" Target="../ink/ink2221.xml"/><Relationship Id="rId110" Type="http://schemas.openxmlformats.org/officeDocument/2006/relationships/image" Target="../media/image4377.png"/><Relationship Id="rId131" Type="http://schemas.openxmlformats.org/officeDocument/2006/relationships/customXml" Target="../ink/ink2243.xml"/><Relationship Id="rId152" Type="http://schemas.openxmlformats.org/officeDocument/2006/relationships/image" Target="../media/image4398.png"/><Relationship Id="rId173" Type="http://schemas.openxmlformats.org/officeDocument/2006/relationships/customXml" Target="../ink/ink2264.xml"/><Relationship Id="rId194" Type="http://schemas.openxmlformats.org/officeDocument/2006/relationships/image" Target="../media/image4420.png"/><Relationship Id="rId208" Type="http://schemas.openxmlformats.org/officeDocument/2006/relationships/image" Target="../media/image4427.png"/><Relationship Id="rId229" Type="http://schemas.openxmlformats.org/officeDocument/2006/relationships/customXml" Target="../ink/ink2292.xml"/><Relationship Id="rId240" Type="http://schemas.openxmlformats.org/officeDocument/2006/relationships/image" Target="../media/image4443.png"/><Relationship Id="rId261" Type="http://schemas.openxmlformats.org/officeDocument/2006/relationships/customXml" Target="../ink/ink2308.xml"/><Relationship Id="rId14" Type="http://schemas.openxmlformats.org/officeDocument/2006/relationships/image" Target="../media/image4330.png"/><Relationship Id="rId35" Type="http://schemas.openxmlformats.org/officeDocument/2006/relationships/customXml" Target="../ink/ink2195.xml"/><Relationship Id="rId56" Type="http://schemas.openxmlformats.org/officeDocument/2006/relationships/image" Target="../media/image4350.png"/><Relationship Id="rId77" Type="http://schemas.openxmlformats.org/officeDocument/2006/relationships/customXml" Target="../ink/ink2216.xml"/><Relationship Id="rId100" Type="http://schemas.openxmlformats.org/officeDocument/2006/relationships/image" Target="../media/image4372.png"/><Relationship Id="rId8" Type="http://schemas.openxmlformats.org/officeDocument/2006/relationships/image" Target="../media/image4327.png"/><Relationship Id="rId98" Type="http://schemas.openxmlformats.org/officeDocument/2006/relationships/image" Target="../media/image4371.png"/><Relationship Id="rId121" Type="http://schemas.openxmlformats.org/officeDocument/2006/relationships/customXml" Target="../ink/ink2238.xml"/><Relationship Id="rId142" Type="http://schemas.openxmlformats.org/officeDocument/2006/relationships/image" Target="../media/image4393.png"/><Relationship Id="rId163" Type="http://schemas.openxmlformats.org/officeDocument/2006/relationships/customXml" Target="../ink/ink2259.xml"/><Relationship Id="rId184" Type="http://schemas.openxmlformats.org/officeDocument/2006/relationships/image" Target="../media/image4415.png"/><Relationship Id="rId219" Type="http://schemas.openxmlformats.org/officeDocument/2006/relationships/customXml" Target="../ink/ink2287.xml"/><Relationship Id="rId230" Type="http://schemas.openxmlformats.org/officeDocument/2006/relationships/image" Target="../media/image4438.png"/><Relationship Id="rId251" Type="http://schemas.openxmlformats.org/officeDocument/2006/relationships/customXml" Target="../ink/ink2303.xml"/><Relationship Id="rId25" Type="http://schemas.openxmlformats.org/officeDocument/2006/relationships/customXml" Target="../ink/ink2190.xml"/><Relationship Id="rId46" Type="http://schemas.openxmlformats.org/officeDocument/2006/relationships/image" Target="../media/image4345.png"/><Relationship Id="rId67" Type="http://schemas.openxmlformats.org/officeDocument/2006/relationships/customXml" Target="../ink/ink2211.xml"/><Relationship Id="rId272" Type="http://schemas.openxmlformats.org/officeDocument/2006/relationships/image" Target="../media/image4459.png"/><Relationship Id="rId88" Type="http://schemas.openxmlformats.org/officeDocument/2006/relationships/image" Target="../media/image4366.png"/><Relationship Id="rId111" Type="http://schemas.openxmlformats.org/officeDocument/2006/relationships/customXml" Target="../ink/ink2233.xml"/><Relationship Id="rId132" Type="http://schemas.openxmlformats.org/officeDocument/2006/relationships/image" Target="../media/image4388.png"/><Relationship Id="rId153" Type="http://schemas.openxmlformats.org/officeDocument/2006/relationships/customXml" Target="../ink/ink2254.xml"/><Relationship Id="rId174" Type="http://schemas.openxmlformats.org/officeDocument/2006/relationships/image" Target="../media/image4409.png"/><Relationship Id="rId195" Type="http://schemas.openxmlformats.org/officeDocument/2006/relationships/customXml" Target="../ink/ink2275.xml"/><Relationship Id="rId209" Type="http://schemas.openxmlformats.org/officeDocument/2006/relationships/customXml" Target="../ink/ink2282.xml"/><Relationship Id="rId220" Type="http://schemas.openxmlformats.org/officeDocument/2006/relationships/image" Target="../media/image4433.png"/><Relationship Id="rId241" Type="http://schemas.openxmlformats.org/officeDocument/2006/relationships/customXml" Target="../ink/ink2298.xml"/><Relationship Id="rId15" Type="http://schemas.openxmlformats.org/officeDocument/2006/relationships/customXml" Target="../ink/ink2185.xml"/><Relationship Id="rId36" Type="http://schemas.openxmlformats.org/officeDocument/2006/relationships/image" Target="../media/image4340.png"/><Relationship Id="rId57" Type="http://schemas.openxmlformats.org/officeDocument/2006/relationships/customXml" Target="../ink/ink2206.xml"/><Relationship Id="rId262" Type="http://schemas.openxmlformats.org/officeDocument/2006/relationships/image" Target="../media/image4454.png"/><Relationship Id="rId78" Type="http://schemas.openxmlformats.org/officeDocument/2006/relationships/image" Target="../media/image4361.png"/><Relationship Id="rId99" Type="http://schemas.openxmlformats.org/officeDocument/2006/relationships/customXml" Target="../ink/ink2227.xml"/><Relationship Id="rId101" Type="http://schemas.openxmlformats.org/officeDocument/2006/relationships/customXml" Target="../ink/ink2228.xml"/><Relationship Id="rId122" Type="http://schemas.openxmlformats.org/officeDocument/2006/relationships/image" Target="../media/image4383.png"/><Relationship Id="rId143" Type="http://schemas.openxmlformats.org/officeDocument/2006/relationships/customXml" Target="../ink/ink2249.xml"/><Relationship Id="rId164" Type="http://schemas.openxmlformats.org/officeDocument/2006/relationships/image" Target="../media/image4404.png"/><Relationship Id="rId185" Type="http://schemas.openxmlformats.org/officeDocument/2006/relationships/customXml" Target="../ink/ink2270.xml"/><Relationship Id="rId9" Type="http://schemas.openxmlformats.org/officeDocument/2006/relationships/customXml" Target="../ink/ink2182.xml"/><Relationship Id="rId210" Type="http://schemas.openxmlformats.org/officeDocument/2006/relationships/image" Target="../media/image4428.png"/><Relationship Id="rId26" Type="http://schemas.openxmlformats.org/officeDocument/2006/relationships/image" Target="../media/image4336.png"/><Relationship Id="rId231" Type="http://schemas.openxmlformats.org/officeDocument/2006/relationships/customXml" Target="../ink/ink2293.xml"/><Relationship Id="rId252" Type="http://schemas.openxmlformats.org/officeDocument/2006/relationships/image" Target="../media/image4449.png"/><Relationship Id="rId273" Type="http://schemas.openxmlformats.org/officeDocument/2006/relationships/customXml" Target="../ink/ink2314.xml"/><Relationship Id="rId47" Type="http://schemas.openxmlformats.org/officeDocument/2006/relationships/customXml" Target="../ink/ink2201.xml"/><Relationship Id="rId68" Type="http://schemas.openxmlformats.org/officeDocument/2006/relationships/image" Target="../media/image4356.png"/><Relationship Id="rId89" Type="http://schemas.openxmlformats.org/officeDocument/2006/relationships/customXml" Target="../ink/ink2222.xml"/><Relationship Id="rId112" Type="http://schemas.openxmlformats.org/officeDocument/2006/relationships/image" Target="../media/image4378.png"/><Relationship Id="rId133" Type="http://schemas.openxmlformats.org/officeDocument/2006/relationships/customXml" Target="../ink/ink2244.xml"/><Relationship Id="rId154" Type="http://schemas.openxmlformats.org/officeDocument/2006/relationships/image" Target="../media/image4399.png"/><Relationship Id="rId175" Type="http://schemas.openxmlformats.org/officeDocument/2006/relationships/customXml" Target="../ink/ink2265.xml"/><Relationship Id="rId196" Type="http://schemas.openxmlformats.org/officeDocument/2006/relationships/image" Target="../media/image4421.png"/><Relationship Id="rId200" Type="http://schemas.openxmlformats.org/officeDocument/2006/relationships/image" Target="../media/image4423.png"/><Relationship Id="rId16" Type="http://schemas.openxmlformats.org/officeDocument/2006/relationships/image" Target="../media/image4331.png"/><Relationship Id="rId221" Type="http://schemas.openxmlformats.org/officeDocument/2006/relationships/customXml" Target="../ink/ink2288.xml"/><Relationship Id="rId242" Type="http://schemas.openxmlformats.org/officeDocument/2006/relationships/image" Target="../media/image4444.png"/><Relationship Id="rId263" Type="http://schemas.openxmlformats.org/officeDocument/2006/relationships/customXml" Target="../ink/ink2309.xml"/><Relationship Id="rId37" Type="http://schemas.openxmlformats.org/officeDocument/2006/relationships/customXml" Target="../ink/ink2196.xml"/><Relationship Id="rId58" Type="http://schemas.openxmlformats.org/officeDocument/2006/relationships/image" Target="../media/image4351.png"/><Relationship Id="rId79" Type="http://schemas.openxmlformats.org/officeDocument/2006/relationships/customXml" Target="../ink/ink2217.xml"/><Relationship Id="rId102" Type="http://schemas.openxmlformats.org/officeDocument/2006/relationships/image" Target="../media/image4373.png"/><Relationship Id="rId123" Type="http://schemas.openxmlformats.org/officeDocument/2006/relationships/customXml" Target="../ink/ink2239.xml"/><Relationship Id="rId144" Type="http://schemas.openxmlformats.org/officeDocument/2006/relationships/image" Target="../media/image4394.png"/><Relationship Id="rId90" Type="http://schemas.openxmlformats.org/officeDocument/2006/relationships/image" Target="../media/image4367.png"/><Relationship Id="rId165" Type="http://schemas.openxmlformats.org/officeDocument/2006/relationships/customXml" Target="../ink/ink2260.xml"/><Relationship Id="rId186" Type="http://schemas.openxmlformats.org/officeDocument/2006/relationships/image" Target="../media/image4416.png"/><Relationship Id="rId211" Type="http://schemas.openxmlformats.org/officeDocument/2006/relationships/customXml" Target="../ink/ink2283.xml"/><Relationship Id="rId232" Type="http://schemas.openxmlformats.org/officeDocument/2006/relationships/image" Target="../media/image4439.png"/><Relationship Id="rId253" Type="http://schemas.openxmlformats.org/officeDocument/2006/relationships/customXml" Target="../ink/ink2304.xml"/><Relationship Id="rId274" Type="http://schemas.openxmlformats.org/officeDocument/2006/relationships/image" Target="../media/image24.png"/><Relationship Id="rId27" Type="http://schemas.openxmlformats.org/officeDocument/2006/relationships/customXml" Target="../ink/ink2191.xml"/><Relationship Id="rId48" Type="http://schemas.openxmlformats.org/officeDocument/2006/relationships/image" Target="../media/image4346.png"/><Relationship Id="rId69" Type="http://schemas.openxmlformats.org/officeDocument/2006/relationships/customXml" Target="../ink/ink2212.xml"/><Relationship Id="rId113" Type="http://schemas.openxmlformats.org/officeDocument/2006/relationships/customXml" Target="../ink/ink2234.xml"/><Relationship Id="rId134" Type="http://schemas.openxmlformats.org/officeDocument/2006/relationships/image" Target="../media/image4389.png"/><Relationship Id="rId80" Type="http://schemas.openxmlformats.org/officeDocument/2006/relationships/image" Target="../media/image4362.png"/><Relationship Id="rId155" Type="http://schemas.openxmlformats.org/officeDocument/2006/relationships/customXml" Target="../ink/ink2255.xml"/><Relationship Id="rId176" Type="http://schemas.openxmlformats.org/officeDocument/2006/relationships/image" Target="../media/image4411.png"/><Relationship Id="rId197" Type="http://schemas.openxmlformats.org/officeDocument/2006/relationships/customXml" Target="../ink/ink2276.xml"/><Relationship Id="rId201" Type="http://schemas.openxmlformats.org/officeDocument/2006/relationships/customXml" Target="../ink/ink2278.xml"/><Relationship Id="rId222" Type="http://schemas.openxmlformats.org/officeDocument/2006/relationships/image" Target="../media/image4434.png"/><Relationship Id="rId243" Type="http://schemas.openxmlformats.org/officeDocument/2006/relationships/customXml" Target="../ink/ink2299.xml"/><Relationship Id="rId264" Type="http://schemas.openxmlformats.org/officeDocument/2006/relationships/image" Target="../media/image4455.png"/><Relationship Id="rId17" Type="http://schemas.openxmlformats.org/officeDocument/2006/relationships/customXml" Target="../ink/ink2186.xml"/><Relationship Id="rId38" Type="http://schemas.openxmlformats.org/officeDocument/2006/relationships/image" Target="../media/image4341.png"/><Relationship Id="rId59" Type="http://schemas.openxmlformats.org/officeDocument/2006/relationships/customXml" Target="../ink/ink2207.xml"/><Relationship Id="rId103" Type="http://schemas.openxmlformats.org/officeDocument/2006/relationships/customXml" Target="../ink/ink2229.xml"/><Relationship Id="rId124" Type="http://schemas.openxmlformats.org/officeDocument/2006/relationships/image" Target="../media/image4384.png"/><Relationship Id="rId70" Type="http://schemas.openxmlformats.org/officeDocument/2006/relationships/image" Target="../media/image4357.png"/><Relationship Id="rId91" Type="http://schemas.openxmlformats.org/officeDocument/2006/relationships/customXml" Target="../ink/ink2223.xml"/><Relationship Id="rId145" Type="http://schemas.openxmlformats.org/officeDocument/2006/relationships/customXml" Target="../ink/ink2250.xml"/><Relationship Id="rId166" Type="http://schemas.openxmlformats.org/officeDocument/2006/relationships/image" Target="../media/image4405.png"/><Relationship Id="rId187" Type="http://schemas.openxmlformats.org/officeDocument/2006/relationships/customXml" Target="../ink/ink2271.xml"/><Relationship Id="rId1" Type="http://schemas.openxmlformats.org/officeDocument/2006/relationships/slideLayout" Target="../slideLayouts/slideLayout7.xml"/><Relationship Id="rId212" Type="http://schemas.openxmlformats.org/officeDocument/2006/relationships/image" Target="../media/image4429.png"/><Relationship Id="rId233" Type="http://schemas.openxmlformats.org/officeDocument/2006/relationships/customXml" Target="../ink/ink2294.xml"/><Relationship Id="rId254" Type="http://schemas.openxmlformats.org/officeDocument/2006/relationships/image" Target="../media/image4450.png"/><Relationship Id="rId28" Type="http://schemas.openxmlformats.org/officeDocument/2006/relationships/image" Target="../media/image4337.png"/><Relationship Id="rId49" Type="http://schemas.openxmlformats.org/officeDocument/2006/relationships/customXml" Target="../ink/ink2202.xml"/><Relationship Id="rId114" Type="http://schemas.openxmlformats.org/officeDocument/2006/relationships/image" Target="../media/image4379.png"/><Relationship Id="rId275" Type="http://schemas.openxmlformats.org/officeDocument/2006/relationships/customXml" Target="../ink/ink2315.xml"/><Relationship Id="rId60" Type="http://schemas.openxmlformats.org/officeDocument/2006/relationships/image" Target="../media/image4352.png"/><Relationship Id="rId81" Type="http://schemas.openxmlformats.org/officeDocument/2006/relationships/customXml" Target="../ink/ink2218.xml"/><Relationship Id="rId135" Type="http://schemas.openxmlformats.org/officeDocument/2006/relationships/customXml" Target="../ink/ink2245.xml"/><Relationship Id="rId156" Type="http://schemas.openxmlformats.org/officeDocument/2006/relationships/image" Target="../media/image4400.png"/><Relationship Id="rId177" Type="http://schemas.openxmlformats.org/officeDocument/2006/relationships/customXml" Target="../ink/ink2266.xml"/><Relationship Id="rId198" Type="http://schemas.openxmlformats.org/officeDocument/2006/relationships/image" Target="../media/image4422.png"/><Relationship Id="rId202" Type="http://schemas.openxmlformats.org/officeDocument/2006/relationships/image" Target="../media/image4424.png"/><Relationship Id="rId223" Type="http://schemas.openxmlformats.org/officeDocument/2006/relationships/customXml" Target="../ink/ink2289.xml"/><Relationship Id="rId244" Type="http://schemas.openxmlformats.org/officeDocument/2006/relationships/image" Target="../media/image4445.png"/><Relationship Id="rId18" Type="http://schemas.openxmlformats.org/officeDocument/2006/relationships/image" Target="../media/image4332.png"/><Relationship Id="rId39" Type="http://schemas.openxmlformats.org/officeDocument/2006/relationships/customXml" Target="../ink/ink2197.xml"/><Relationship Id="rId265" Type="http://schemas.openxmlformats.org/officeDocument/2006/relationships/customXml" Target="../ink/ink2310.xml"/><Relationship Id="rId50" Type="http://schemas.openxmlformats.org/officeDocument/2006/relationships/image" Target="../media/image4347.png"/><Relationship Id="rId104" Type="http://schemas.openxmlformats.org/officeDocument/2006/relationships/image" Target="../media/image4374.png"/><Relationship Id="rId125" Type="http://schemas.openxmlformats.org/officeDocument/2006/relationships/customXml" Target="../ink/ink2240.xml"/><Relationship Id="rId146" Type="http://schemas.openxmlformats.org/officeDocument/2006/relationships/image" Target="../media/image4395.png"/><Relationship Id="rId167" Type="http://schemas.openxmlformats.org/officeDocument/2006/relationships/customXml" Target="../ink/ink2261.xml"/><Relationship Id="rId188" Type="http://schemas.openxmlformats.org/officeDocument/2006/relationships/image" Target="../media/image4417.png"/><Relationship Id="rId71" Type="http://schemas.openxmlformats.org/officeDocument/2006/relationships/customXml" Target="../ink/ink2213.xml"/><Relationship Id="rId92" Type="http://schemas.openxmlformats.org/officeDocument/2006/relationships/image" Target="../media/image4368.png"/><Relationship Id="rId213" Type="http://schemas.openxmlformats.org/officeDocument/2006/relationships/customXml" Target="../ink/ink2284.xml"/><Relationship Id="rId234" Type="http://schemas.openxmlformats.org/officeDocument/2006/relationships/image" Target="../media/image4440.png"/><Relationship Id="rId2" Type="http://schemas.openxmlformats.org/officeDocument/2006/relationships/notesSlide" Target="../notesSlides/notesSlide20.xml"/><Relationship Id="rId29" Type="http://schemas.openxmlformats.org/officeDocument/2006/relationships/customXml" Target="../ink/ink2192.xml"/><Relationship Id="rId255" Type="http://schemas.openxmlformats.org/officeDocument/2006/relationships/customXml" Target="../ink/ink2305.xml"/><Relationship Id="rId276" Type="http://schemas.openxmlformats.org/officeDocument/2006/relationships/image" Target="../media/image25.png"/><Relationship Id="rId40" Type="http://schemas.openxmlformats.org/officeDocument/2006/relationships/image" Target="../media/image4342.png"/><Relationship Id="rId115" Type="http://schemas.openxmlformats.org/officeDocument/2006/relationships/customXml" Target="../ink/ink2235.xml"/><Relationship Id="rId136" Type="http://schemas.openxmlformats.org/officeDocument/2006/relationships/image" Target="../media/image4390.png"/><Relationship Id="rId157" Type="http://schemas.openxmlformats.org/officeDocument/2006/relationships/customXml" Target="../ink/ink2256.xml"/><Relationship Id="rId178" Type="http://schemas.openxmlformats.org/officeDocument/2006/relationships/image" Target="../media/image4412.png"/><Relationship Id="rId61" Type="http://schemas.openxmlformats.org/officeDocument/2006/relationships/customXml" Target="../ink/ink2208.xml"/><Relationship Id="rId82" Type="http://schemas.openxmlformats.org/officeDocument/2006/relationships/image" Target="../media/image4363.png"/><Relationship Id="rId199" Type="http://schemas.openxmlformats.org/officeDocument/2006/relationships/customXml" Target="../ink/ink2277.xml"/><Relationship Id="rId203" Type="http://schemas.openxmlformats.org/officeDocument/2006/relationships/customXml" Target="../ink/ink2279.xml"/><Relationship Id="rId19" Type="http://schemas.openxmlformats.org/officeDocument/2006/relationships/customXml" Target="../ink/ink2187.xml"/><Relationship Id="rId224" Type="http://schemas.openxmlformats.org/officeDocument/2006/relationships/image" Target="../media/image4435.png"/><Relationship Id="rId245" Type="http://schemas.openxmlformats.org/officeDocument/2006/relationships/customXml" Target="../ink/ink2300.xml"/><Relationship Id="rId266" Type="http://schemas.openxmlformats.org/officeDocument/2006/relationships/image" Target="../media/image4456.png"/><Relationship Id="rId30" Type="http://schemas.openxmlformats.org/officeDocument/2006/relationships/image" Target="../media/image1128.png"/><Relationship Id="rId105" Type="http://schemas.openxmlformats.org/officeDocument/2006/relationships/customXml" Target="../ink/ink2230.xml"/><Relationship Id="rId126" Type="http://schemas.openxmlformats.org/officeDocument/2006/relationships/image" Target="../media/image4385.png"/><Relationship Id="rId147" Type="http://schemas.openxmlformats.org/officeDocument/2006/relationships/customXml" Target="../ink/ink2251.xml"/><Relationship Id="rId168" Type="http://schemas.openxmlformats.org/officeDocument/2006/relationships/image" Target="../media/image4406.png"/><Relationship Id="rId51" Type="http://schemas.openxmlformats.org/officeDocument/2006/relationships/customXml" Target="../ink/ink2203.xml"/><Relationship Id="rId72" Type="http://schemas.openxmlformats.org/officeDocument/2006/relationships/image" Target="../media/image4358.png"/><Relationship Id="rId93" Type="http://schemas.openxmlformats.org/officeDocument/2006/relationships/customXml" Target="../ink/ink2224.xml"/><Relationship Id="rId189" Type="http://schemas.openxmlformats.org/officeDocument/2006/relationships/customXml" Target="../ink/ink2272.xml"/><Relationship Id="rId3" Type="http://schemas.openxmlformats.org/officeDocument/2006/relationships/customXml" Target="../ink/ink2179.xml"/><Relationship Id="rId214" Type="http://schemas.openxmlformats.org/officeDocument/2006/relationships/image" Target="../media/image4430.png"/><Relationship Id="rId235" Type="http://schemas.openxmlformats.org/officeDocument/2006/relationships/customXml" Target="../ink/ink2295.xml"/><Relationship Id="rId256" Type="http://schemas.openxmlformats.org/officeDocument/2006/relationships/image" Target="../media/image4451.png"/><Relationship Id="rId277" Type="http://schemas.openxmlformats.org/officeDocument/2006/relationships/customXml" Target="../ink/ink2316.xml"/><Relationship Id="rId116" Type="http://schemas.openxmlformats.org/officeDocument/2006/relationships/image" Target="../media/image4380.png"/><Relationship Id="rId137" Type="http://schemas.openxmlformats.org/officeDocument/2006/relationships/customXml" Target="../ink/ink2246.xml"/><Relationship Id="rId158" Type="http://schemas.openxmlformats.org/officeDocument/2006/relationships/image" Target="../media/image4401.png"/><Relationship Id="rId20" Type="http://schemas.openxmlformats.org/officeDocument/2006/relationships/image" Target="../media/image4333.png"/><Relationship Id="rId41" Type="http://schemas.openxmlformats.org/officeDocument/2006/relationships/customXml" Target="../ink/ink2198.xml"/><Relationship Id="rId62" Type="http://schemas.openxmlformats.org/officeDocument/2006/relationships/image" Target="../media/image4353.png"/><Relationship Id="rId83" Type="http://schemas.openxmlformats.org/officeDocument/2006/relationships/customXml" Target="../ink/ink2219.xml"/><Relationship Id="rId179" Type="http://schemas.openxmlformats.org/officeDocument/2006/relationships/customXml" Target="../ink/ink2267.xml"/><Relationship Id="rId190" Type="http://schemas.openxmlformats.org/officeDocument/2006/relationships/image" Target="../media/image4418.png"/><Relationship Id="rId204" Type="http://schemas.openxmlformats.org/officeDocument/2006/relationships/image" Target="../media/image4425.png"/><Relationship Id="rId225" Type="http://schemas.openxmlformats.org/officeDocument/2006/relationships/customXml" Target="../ink/ink2290.xml"/><Relationship Id="rId246" Type="http://schemas.openxmlformats.org/officeDocument/2006/relationships/image" Target="../media/image4446.png"/><Relationship Id="rId267" Type="http://schemas.openxmlformats.org/officeDocument/2006/relationships/customXml" Target="../ink/ink2311.xml"/><Relationship Id="rId106" Type="http://schemas.openxmlformats.org/officeDocument/2006/relationships/image" Target="../media/image4375.png"/><Relationship Id="rId127" Type="http://schemas.openxmlformats.org/officeDocument/2006/relationships/customXml" Target="../ink/ink2241.xml"/><Relationship Id="rId10" Type="http://schemas.openxmlformats.org/officeDocument/2006/relationships/image" Target="../media/image4328.png"/><Relationship Id="rId31" Type="http://schemas.openxmlformats.org/officeDocument/2006/relationships/customXml" Target="../ink/ink2193.xml"/><Relationship Id="rId52" Type="http://schemas.openxmlformats.org/officeDocument/2006/relationships/image" Target="../media/image4348.png"/><Relationship Id="rId73" Type="http://schemas.openxmlformats.org/officeDocument/2006/relationships/customXml" Target="../ink/ink2214.xml"/><Relationship Id="rId94" Type="http://schemas.openxmlformats.org/officeDocument/2006/relationships/image" Target="../media/image4369.png"/><Relationship Id="rId148" Type="http://schemas.openxmlformats.org/officeDocument/2006/relationships/image" Target="../media/image4396.png"/><Relationship Id="rId169" Type="http://schemas.openxmlformats.org/officeDocument/2006/relationships/customXml" Target="../ink/ink2262.xml"/><Relationship Id="rId4" Type="http://schemas.openxmlformats.org/officeDocument/2006/relationships/image" Target="../media/image4325.png"/><Relationship Id="rId180" Type="http://schemas.openxmlformats.org/officeDocument/2006/relationships/image" Target="../media/image4413.png"/><Relationship Id="rId215" Type="http://schemas.openxmlformats.org/officeDocument/2006/relationships/customXml" Target="../ink/ink2285.xml"/><Relationship Id="rId236" Type="http://schemas.openxmlformats.org/officeDocument/2006/relationships/image" Target="../media/image4441.png"/><Relationship Id="rId257" Type="http://schemas.openxmlformats.org/officeDocument/2006/relationships/customXml" Target="../ink/ink2306.xml"/><Relationship Id="rId278" Type="http://schemas.openxmlformats.org/officeDocument/2006/relationships/image" Target="../media/image26.png"/><Relationship Id="rId42" Type="http://schemas.openxmlformats.org/officeDocument/2006/relationships/image" Target="../media/image4343.png"/><Relationship Id="rId84" Type="http://schemas.openxmlformats.org/officeDocument/2006/relationships/image" Target="../media/image4364.png"/><Relationship Id="rId138" Type="http://schemas.openxmlformats.org/officeDocument/2006/relationships/image" Target="../media/image4391.png"/><Relationship Id="rId191" Type="http://schemas.openxmlformats.org/officeDocument/2006/relationships/customXml" Target="../ink/ink2273.xml"/><Relationship Id="rId205" Type="http://schemas.openxmlformats.org/officeDocument/2006/relationships/customXml" Target="../ink/ink2280.xml"/><Relationship Id="rId247" Type="http://schemas.openxmlformats.org/officeDocument/2006/relationships/customXml" Target="../ink/ink2301.xml"/><Relationship Id="rId107" Type="http://schemas.openxmlformats.org/officeDocument/2006/relationships/customXml" Target="../ink/ink2231.xml"/><Relationship Id="rId11" Type="http://schemas.openxmlformats.org/officeDocument/2006/relationships/customXml" Target="../ink/ink2183.xml"/><Relationship Id="rId53" Type="http://schemas.openxmlformats.org/officeDocument/2006/relationships/customXml" Target="../ink/ink2204.xml"/><Relationship Id="rId149" Type="http://schemas.openxmlformats.org/officeDocument/2006/relationships/customXml" Target="../ink/ink2252.xml"/><Relationship Id="rId95" Type="http://schemas.openxmlformats.org/officeDocument/2006/relationships/customXml" Target="../ink/ink2225.xml"/><Relationship Id="rId160" Type="http://schemas.openxmlformats.org/officeDocument/2006/relationships/image" Target="../media/image4402.png"/><Relationship Id="rId216" Type="http://schemas.openxmlformats.org/officeDocument/2006/relationships/image" Target="../media/image4431.png"/></Relationships>
</file>

<file path=ppt/slides/_rels/slide23.xml.rels><?xml version="1.0" encoding="UTF-8" standalone="yes"?>
<Relationships xmlns="http://schemas.openxmlformats.org/package/2006/relationships"><Relationship Id="rId21" Type="http://schemas.openxmlformats.org/officeDocument/2006/relationships/image" Target="../media/image4468.png"/><Relationship Id="rId170" Type="http://schemas.openxmlformats.org/officeDocument/2006/relationships/customXml" Target="../ink/ink2400.xml"/><Relationship Id="rId268" Type="http://schemas.openxmlformats.org/officeDocument/2006/relationships/customXml" Target="../ink/ink2450.xml"/><Relationship Id="rId475" Type="http://schemas.openxmlformats.org/officeDocument/2006/relationships/image" Target="../media/image4690.png"/><Relationship Id="rId682" Type="http://schemas.openxmlformats.org/officeDocument/2006/relationships/customXml" Target="../ink/ink2660.xml"/><Relationship Id="rId128" Type="http://schemas.openxmlformats.org/officeDocument/2006/relationships/customXml" Target="../ink/ink2379.xml"/><Relationship Id="rId335" Type="http://schemas.openxmlformats.org/officeDocument/2006/relationships/image" Target="../media/image4623.png"/><Relationship Id="rId542" Type="http://schemas.openxmlformats.org/officeDocument/2006/relationships/customXml" Target="../ink/ink2590.xml"/><Relationship Id="rId987" Type="http://schemas.openxmlformats.org/officeDocument/2006/relationships/image" Target="../media/image4944.png"/><Relationship Id="rId1172" Type="http://schemas.openxmlformats.org/officeDocument/2006/relationships/image" Target="../media/image79.png"/><Relationship Id="rId402" Type="http://schemas.openxmlformats.org/officeDocument/2006/relationships/customXml" Target="../ink/ink2518.xml"/><Relationship Id="rId847" Type="http://schemas.openxmlformats.org/officeDocument/2006/relationships/customXml" Target="../ink/ink2743.xml"/><Relationship Id="rId1032" Type="http://schemas.openxmlformats.org/officeDocument/2006/relationships/image" Target="../media/image4966.png"/><Relationship Id="rId707" Type="http://schemas.openxmlformats.org/officeDocument/2006/relationships/image" Target="../media/image4804.png"/><Relationship Id="rId914" Type="http://schemas.openxmlformats.org/officeDocument/2006/relationships/customXml" Target="../ink/ink2777.xml"/><Relationship Id="rId43" Type="http://schemas.openxmlformats.org/officeDocument/2006/relationships/image" Target="../media/image4478.png"/><Relationship Id="rId192" Type="http://schemas.openxmlformats.org/officeDocument/2006/relationships/image" Target="../media/image4552.png"/><Relationship Id="rId497" Type="http://schemas.openxmlformats.org/officeDocument/2006/relationships/customXml" Target="../ink/ink2567.xml"/><Relationship Id="rId357" Type="http://schemas.openxmlformats.org/officeDocument/2006/relationships/image" Target="../media/image4633.png"/><Relationship Id="rId1194" Type="http://schemas.openxmlformats.org/officeDocument/2006/relationships/image" Target="../media/image90.png"/><Relationship Id="rId217" Type="http://schemas.openxmlformats.org/officeDocument/2006/relationships/customXml" Target="../ink/ink2424.xml"/><Relationship Id="rId564" Type="http://schemas.openxmlformats.org/officeDocument/2006/relationships/customXml" Target="../ink/ink2601.xml"/><Relationship Id="rId771" Type="http://schemas.openxmlformats.org/officeDocument/2006/relationships/customXml" Target="../ink/ink2705.xml"/><Relationship Id="rId869" Type="http://schemas.openxmlformats.org/officeDocument/2006/relationships/customXml" Target="../ink/ink2754.xml"/><Relationship Id="rId424" Type="http://schemas.openxmlformats.org/officeDocument/2006/relationships/customXml" Target="../ink/ink2529.xml"/><Relationship Id="rId631" Type="http://schemas.openxmlformats.org/officeDocument/2006/relationships/image" Target="../media/image4766.png"/><Relationship Id="rId729" Type="http://schemas.openxmlformats.org/officeDocument/2006/relationships/image" Target="../media/image4815.png"/><Relationship Id="rId1054" Type="http://schemas.openxmlformats.org/officeDocument/2006/relationships/image" Target="../media/image4977.png"/><Relationship Id="rId936" Type="http://schemas.openxmlformats.org/officeDocument/2006/relationships/customXml" Target="../ink/ink2788.xml"/><Relationship Id="rId1121" Type="http://schemas.openxmlformats.org/officeDocument/2006/relationships/customXml" Target="../ink/ink2881.xml"/><Relationship Id="rId65" Type="http://schemas.openxmlformats.org/officeDocument/2006/relationships/image" Target="../media/image4489.png"/><Relationship Id="rId281" Type="http://schemas.openxmlformats.org/officeDocument/2006/relationships/image" Target="../media/image4595.png"/><Relationship Id="rId141" Type="http://schemas.openxmlformats.org/officeDocument/2006/relationships/image" Target="../media/image4528.png"/><Relationship Id="rId379" Type="http://schemas.openxmlformats.org/officeDocument/2006/relationships/customXml" Target="../ink/ink2506.xml"/><Relationship Id="rId586" Type="http://schemas.openxmlformats.org/officeDocument/2006/relationships/customXml" Target="../ink/ink2612.xml"/><Relationship Id="rId793" Type="http://schemas.openxmlformats.org/officeDocument/2006/relationships/customXml" Target="../ink/ink2716.xml"/><Relationship Id="rId7" Type="http://schemas.openxmlformats.org/officeDocument/2006/relationships/image" Target="../media/image4461.png"/><Relationship Id="rId239" Type="http://schemas.openxmlformats.org/officeDocument/2006/relationships/customXml" Target="../ink/ink2435.xml"/><Relationship Id="rId446" Type="http://schemas.openxmlformats.org/officeDocument/2006/relationships/image" Target="../media/image4676.png"/><Relationship Id="rId653" Type="http://schemas.openxmlformats.org/officeDocument/2006/relationships/image" Target="../media/image4777.png"/><Relationship Id="rId1076" Type="http://schemas.openxmlformats.org/officeDocument/2006/relationships/image" Target="../media/image31.png"/><Relationship Id="rId306" Type="http://schemas.openxmlformats.org/officeDocument/2006/relationships/customXml" Target="../ink/ink2469.xml"/><Relationship Id="rId860" Type="http://schemas.openxmlformats.org/officeDocument/2006/relationships/image" Target="../media/image4880.png"/><Relationship Id="rId958" Type="http://schemas.openxmlformats.org/officeDocument/2006/relationships/customXml" Target="../ink/ink2799.xml"/><Relationship Id="rId1143" Type="http://schemas.openxmlformats.org/officeDocument/2006/relationships/customXml" Target="../ink/ink2892.xml"/><Relationship Id="rId87" Type="http://schemas.openxmlformats.org/officeDocument/2006/relationships/image" Target="../media/image4500.png"/><Relationship Id="rId513" Type="http://schemas.openxmlformats.org/officeDocument/2006/relationships/customXml" Target="../ink/ink2575.xml"/><Relationship Id="rId720" Type="http://schemas.openxmlformats.org/officeDocument/2006/relationships/customXml" Target="../ink/ink2679.xml"/><Relationship Id="rId818" Type="http://schemas.openxmlformats.org/officeDocument/2006/relationships/image" Target="../media/image4859.png"/><Relationship Id="rId1003" Type="http://schemas.openxmlformats.org/officeDocument/2006/relationships/customXml" Target="../ink/ink2822.xml"/><Relationship Id="rId1210" Type="http://schemas.openxmlformats.org/officeDocument/2006/relationships/image" Target="../media/image98.png"/><Relationship Id="rId14" Type="http://schemas.openxmlformats.org/officeDocument/2006/relationships/customXml" Target="../ink/ink2322.xml"/><Relationship Id="rId163" Type="http://schemas.openxmlformats.org/officeDocument/2006/relationships/image" Target="../media/image4538.png"/><Relationship Id="rId370" Type="http://schemas.openxmlformats.org/officeDocument/2006/relationships/image" Target="../media/image4639.png"/><Relationship Id="rId230" Type="http://schemas.openxmlformats.org/officeDocument/2006/relationships/image" Target="../media/image4571.png"/><Relationship Id="rId468" Type="http://schemas.openxmlformats.org/officeDocument/2006/relationships/customXml" Target="../ink/ink2552.xml"/><Relationship Id="rId675" Type="http://schemas.openxmlformats.org/officeDocument/2006/relationships/image" Target="../media/image4788.png"/><Relationship Id="rId882" Type="http://schemas.openxmlformats.org/officeDocument/2006/relationships/customXml" Target="../ink/ink2761.xml"/><Relationship Id="rId1098" Type="http://schemas.openxmlformats.org/officeDocument/2006/relationships/image" Target="../media/image42.png"/><Relationship Id="rId328" Type="http://schemas.openxmlformats.org/officeDocument/2006/relationships/customXml" Target="../ink/ink2480.xml"/><Relationship Id="rId535" Type="http://schemas.openxmlformats.org/officeDocument/2006/relationships/image" Target="../media/image4719.png"/><Relationship Id="rId742" Type="http://schemas.openxmlformats.org/officeDocument/2006/relationships/image" Target="../media/image4821.png"/><Relationship Id="rId1165" Type="http://schemas.openxmlformats.org/officeDocument/2006/relationships/customXml" Target="../ink/ink2903.xml"/><Relationship Id="rId602" Type="http://schemas.openxmlformats.org/officeDocument/2006/relationships/customXml" Target="../ink/ink2620.xml"/><Relationship Id="rId1025" Type="http://schemas.openxmlformats.org/officeDocument/2006/relationships/customXml" Target="../ink/ink2833.xml"/><Relationship Id="rId907" Type="http://schemas.openxmlformats.org/officeDocument/2006/relationships/image" Target="../media/image4903.png"/><Relationship Id="rId36" Type="http://schemas.openxmlformats.org/officeDocument/2006/relationships/customXml" Target="../ink/ink2333.xml"/><Relationship Id="rId185" Type="http://schemas.openxmlformats.org/officeDocument/2006/relationships/customXml" Target="../ink/ink2408.xml"/><Relationship Id="rId392" Type="http://schemas.openxmlformats.org/officeDocument/2006/relationships/image" Target="../media/image4650.png"/><Relationship Id="rId697" Type="http://schemas.openxmlformats.org/officeDocument/2006/relationships/image" Target="../media/image4799.png"/><Relationship Id="rId252" Type="http://schemas.openxmlformats.org/officeDocument/2006/relationships/image" Target="../media/image4581.png"/><Relationship Id="rId1187" Type="http://schemas.openxmlformats.org/officeDocument/2006/relationships/customXml" Target="../ink/ink2914.xml"/><Relationship Id="rId112" Type="http://schemas.openxmlformats.org/officeDocument/2006/relationships/customXml" Target="../ink/ink2371.xml"/><Relationship Id="rId557" Type="http://schemas.openxmlformats.org/officeDocument/2006/relationships/image" Target="../media/image4729.png"/><Relationship Id="rId764" Type="http://schemas.openxmlformats.org/officeDocument/2006/relationships/image" Target="../media/image4832.png"/><Relationship Id="rId971" Type="http://schemas.openxmlformats.org/officeDocument/2006/relationships/image" Target="../media/image4936.png"/><Relationship Id="rId417" Type="http://schemas.openxmlformats.org/officeDocument/2006/relationships/image" Target="../media/image4662.png"/><Relationship Id="rId624" Type="http://schemas.openxmlformats.org/officeDocument/2006/relationships/customXml" Target="../ink/ink2631.xml"/><Relationship Id="rId831" Type="http://schemas.openxmlformats.org/officeDocument/2006/relationships/customXml" Target="../ink/ink2735.xml"/><Relationship Id="rId1047" Type="http://schemas.openxmlformats.org/officeDocument/2006/relationships/customXml" Target="../ink/ink2844.xml"/><Relationship Id="rId929" Type="http://schemas.openxmlformats.org/officeDocument/2006/relationships/image" Target="../media/image4915.png"/><Relationship Id="rId1114" Type="http://schemas.openxmlformats.org/officeDocument/2006/relationships/image" Target="../media/image50.png"/><Relationship Id="rId58" Type="http://schemas.openxmlformats.org/officeDocument/2006/relationships/customXml" Target="../ink/ink2344.xml"/><Relationship Id="rId274" Type="http://schemas.openxmlformats.org/officeDocument/2006/relationships/customXml" Target="../ink/ink2453.xml"/><Relationship Id="rId481" Type="http://schemas.openxmlformats.org/officeDocument/2006/relationships/image" Target="../media/image4693.png"/><Relationship Id="rId134" Type="http://schemas.openxmlformats.org/officeDocument/2006/relationships/customXml" Target="../ink/ink2382.xml"/><Relationship Id="rId579" Type="http://schemas.openxmlformats.org/officeDocument/2006/relationships/image" Target="../media/image4740.png"/><Relationship Id="rId786" Type="http://schemas.openxmlformats.org/officeDocument/2006/relationships/image" Target="../media/image4843.png"/><Relationship Id="rId993" Type="http://schemas.openxmlformats.org/officeDocument/2006/relationships/customXml" Target="../ink/ink2817.xml"/><Relationship Id="rId341" Type="http://schemas.openxmlformats.org/officeDocument/2006/relationships/image" Target="../media/image1790.png"/><Relationship Id="rId439" Type="http://schemas.openxmlformats.org/officeDocument/2006/relationships/customXml" Target="../ink/ink2537.xml"/><Relationship Id="rId646" Type="http://schemas.openxmlformats.org/officeDocument/2006/relationships/customXml" Target="../ink/ink2642.xml"/><Relationship Id="rId1069" Type="http://schemas.openxmlformats.org/officeDocument/2006/relationships/customXml" Target="../ink/ink2855.xml"/><Relationship Id="rId201" Type="http://schemas.openxmlformats.org/officeDocument/2006/relationships/customXml" Target="../ink/ink2416.xml"/><Relationship Id="rId506" Type="http://schemas.openxmlformats.org/officeDocument/2006/relationships/image" Target="../media/image4705.png"/><Relationship Id="rId853" Type="http://schemas.openxmlformats.org/officeDocument/2006/relationships/customXml" Target="../ink/ink2746.xml"/><Relationship Id="rId1136" Type="http://schemas.openxmlformats.org/officeDocument/2006/relationships/image" Target="../media/image61.png"/><Relationship Id="rId713" Type="http://schemas.openxmlformats.org/officeDocument/2006/relationships/image" Target="../media/image4807.png"/><Relationship Id="rId920" Type="http://schemas.openxmlformats.org/officeDocument/2006/relationships/customXml" Target="../ink/ink2780.xml"/><Relationship Id="rId1203" Type="http://schemas.openxmlformats.org/officeDocument/2006/relationships/customXml" Target="../ink/ink2922.xml"/><Relationship Id="rId296" Type="http://schemas.openxmlformats.org/officeDocument/2006/relationships/customXml" Target="../ink/ink2464.xml"/><Relationship Id="rId156" Type="http://schemas.openxmlformats.org/officeDocument/2006/relationships/customXml" Target="../ink/ink2393.xml"/><Relationship Id="rId363" Type="http://schemas.openxmlformats.org/officeDocument/2006/relationships/image" Target="../media/image4636.png"/><Relationship Id="rId570" Type="http://schemas.openxmlformats.org/officeDocument/2006/relationships/customXml" Target="../ink/ink2604.xml"/><Relationship Id="rId223" Type="http://schemas.openxmlformats.org/officeDocument/2006/relationships/customXml" Target="../ink/ink2427.xml"/><Relationship Id="rId430" Type="http://schemas.openxmlformats.org/officeDocument/2006/relationships/image" Target="../media/image4668.png"/><Relationship Id="rId668" Type="http://schemas.openxmlformats.org/officeDocument/2006/relationships/customXml" Target="../ink/ink2653.xml"/><Relationship Id="rId875" Type="http://schemas.openxmlformats.org/officeDocument/2006/relationships/customXml" Target="../ink/ink2757.xml"/><Relationship Id="rId1060" Type="http://schemas.openxmlformats.org/officeDocument/2006/relationships/image" Target="../media/image4980.png"/><Relationship Id="rId18" Type="http://schemas.openxmlformats.org/officeDocument/2006/relationships/customXml" Target="../ink/ink2324.xml"/><Relationship Id="rId528" Type="http://schemas.openxmlformats.org/officeDocument/2006/relationships/image" Target="../media/image4716.png"/><Relationship Id="rId735" Type="http://schemas.openxmlformats.org/officeDocument/2006/relationships/image" Target="../media/image4818.png"/><Relationship Id="rId942" Type="http://schemas.openxmlformats.org/officeDocument/2006/relationships/customXml" Target="../ink/ink2791.xml"/><Relationship Id="rId1158" Type="http://schemas.openxmlformats.org/officeDocument/2006/relationships/image" Target="../media/image72.png"/><Relationship Id="rId167" Type="http://schemas.openxmlformats.org/officeDocument/2006/relationships/image" Target="../media/image4540.png"/><Relationship Id="rId374" Type="http://schemas.openxmlformats.org/officeDocument/2006/relationships/image" Target="../media/image4641.png"/><Relationship Id="rId581" Type="http://schemas.openxmlformats.org/officeDocument/2006/relationships/image" Target="../media/image4741.png"/><Relationship Id="rId1018" Type="http://schemas.openxmlformats.org/officeDocument/2006/relationships/image" Target="../media/image4959.png"/><Relationship Id="rId71" Type="http://schemas.openxmlformats.org/officeDocument/2006/relationships/image" Target="../media/image4492.png"/><Relationship Id="rId234" Type="http://schemas.openxmlformats.org/officeDocument/2006/relationships/image" Target="../media/image4573.png"/><Relationship Id="rId679" Type="http://schemas.openxmlformats.org/officeDocument/2006/relationships/image" Target="../media/image4790.png"/><Relationship Id="rId802" Type="http://schemas.openxmlformats.org/officeDocument/2006/relationships/image" Target="../media/image4851.png"/><Relationship Id="rId886" Type="http://schemas.openxmlformats.org/officeDocument/2006/relationships/customXml" Target="../ink/ink2763.xml"/><Relationship Id="rId2" Type="http://schemas.openxmlformats.org/officeDocument/2006/relationships/notesSlide" Target="../notesSlides/notesSlide21.xml"/><Relationship Id="rId29" Type="http://schemas.openxmlformats.org/officeDocument/2006/relationships/image" Target="../media/image4472.png"/><Relationship Id="rId441" Type="http://schemas.openxmlformats.org/officeDocument/2006/relationships/customXml" Target="../ink/ink2538.xml"/><Relationship Id="rId539" Type="http://schemas.openxmlformats.org/officeDocument/2006/relationships/image" Target="../media/image4721.png"/><Relationship Id="rId746" Type="http://schemas.openxmlformats.org/officeDocument/2006/relationships/image" Target="../media/image4823.png"/><Relationship Id="rId1071" Type="http://schemas.openxmlformats.org/officeDocument/2006/relationships/customXml" Target="../ink/ink2856.xml"/><Relationship Id="rId1169" Type="http://schemas.openxmlformats.org/officeDocument/2006/relationships/customXml" Target="../ink/ink2905.xml"/><Relationship Id="rId178" Type="http://schemas.openxmlformats.org/officeDocument/2006/relationships/customXml" Target="../ink/ink2404.xml"/><Relationship Id="rId301" Type="http://schemas.openxmlformats.org/officeDocument/2006/relationships/image" Target="../media/image4605.png"/><Relationship Id="rId953" Type="http://schemas.openxmlformats.org/officeDocument/2006/relationships/image" Target="../media/image4927.png"/><Relationship Id="rId1029" Type="http://schemas.openxmlformats.org/officeDocument/2006/relationships/customXml" Target="../ink/ink2835.xml"/><Relationship Id="rId82" Type="http://schemas.openxmlformats.org/officeDocument/2006/relationships/customXml" Target="../ink/ink2356.xml"/><Relationship Id="rId385" Type="http://schemas.openxmlformats.org/officeDocument/2006/relationships/customXml" Target="../ink/ink2509.xml"/><Relationship Id="rId592" Type="http://schemas.openxmlformats.org/officeDocument/2006/relationships/customXml" Target="../ink/ink2615.xml"/><Relationship Id="rId606" Type="http://schemas.openxmlformats.org/officeDocument/2006/relationships/customXml" Target="../ink/ink2622.xml"/><Relationship Id="rId813" Type="http://schemas.openxmlformats.org/officeDocument/2006/relationships/customXml" Target="../ink/ink2726.xml"/><Relationship Id="rId245" Type="http://schemas.openxmlformats.org/officeDocument/2006/relationships/customXml" Target="../ink/ink2438.xml"/><Relationship Id="rId452" Type="http://schemas.openxmlformats.org/officeDocument/2006/relationships/image" Target="../media/image4679.png"/><Relationship Id="rId897" Type="http://schemas.openxmlformats.org/officeDocument/2006/relationships/image" Target="../media/image4898.png"/><Relationship Id="rId1082" Type="http://schemas.openxmlformats.org/officeDocument/2006/relationships/image" Target="../media/image34.png"/><Relationship Id="rId105" Type="http://schemas.openxmlformats.org/officeDocument/2006/relationships/image" Target="../media/image4509.png"/><Relationship Id="rId312" Type="http://schemas.openxmlformats.org/officeDocument/2006/relationships/customXml" Target="../ink/ink2472.xml"/><Relationship Id="rId757" Type="http://schemas.openxmlformats.org/officeDocument/2006/relationships/customXml" Target="../ink/ink2698.xml"/><Relationship Id="rId964" Type="http://schemas.openxmlformats.org/officeDocument/2006/relationships/customXml" Target="../ink/ink2802.xml"/><Relationship Id="rId93" Type="http://schemas.openxmlformats.org/officeDocument/2006/relationships/image" Target="../media/image4503.png"/><Relationship Id="rId189" Type="http://schemas.openxmlformats.org/officeDocument/2006/relationships/customXml" Target="../ink/ink2410.xml"/><Relationship Id="rId396" Type="http://schemas.openxmlformats.org/officeDocument/2006/relationships/image" Target="../media/image4652.png"/><Relationship Id="rId617" Type="http://schemas.openxmlformats.org/officeDocument/2006/relationships/image" Target="../media/image4759.png"/><Relationship Id="rId824" Type="http://schemas.openxmlformats.org/officeDocument/2006/relationships/image" Target="../media/image4862.png"/><Relationship Id="rId256" Type="http://schemas.openxmlformats.org/officeDocument/2006/relationships/customXml" Target="../ink/ink2444.xml"/><Relationship Id="rId463" Type="http://schemas.openxmlformats.org/officeDocument/2006/relationships/image" Target="../media/image4684.png"/><Relationship Id="rId670" Type="http://schemas.openxmlformats.org/officeDocument/2006/relationships/customXml" Target="../ink/ink2654.xml"/><Relationship Id="rId1093" Type="http://schemas.openxmlformats.org/officeDocument/2006/relationships/customXml" Target="../ink/ink2867.xml"/><Relationship Id="rId1107" Type="http://schemas.openxmlformats.org/officeDocument/2006/relationships/customXml" Target="../ink/ink2874.xml"/><Relationship Id="rId116" Type="http://schemas.openxmlformats.org/officeDocument/2006/relationships/customXml" Target="../ink/ink2373.xml"/><Relationship Id="rId323" Type="http://schemas.openxmlformats.org/officeDocument/2006/relationships/image" Target="../media/image4617.png"/><Relationship Id="rId530" Type="http://schemas.openxmlformats.org/officeDocument/2006/relationships/image" Target="../media/image4717.png"/><Relationship Id="rId768" Type="http://schemas.openxmlformats.org/officeDocument/2006/relationships/image" Target="../media/image4834.png"/><Relationship Id="rId975" Type="http://schemas.openxmlformats.org/officeDocument/2006/relationships/image" Target="../media/image4938.png"/><Relationship Id="rId1160" Type="http://schemas.openxmlformats.org/officeDocument/2006/relationships/image" Target="../media/image73.png"/><Relationship Id="rId20" Type="http://schemas.openxmlformats.org/officeDocument/2006/relationships/customXml" Target="../ink/ink2325.xml"/><Relationship Id="rId628" Type="http://schemas.openxmlformats.org/officeDocument/2006/relationships/customXml" Target="../ink/ink2633.xml"/><Relationship Id="rId835" Type="http://schemas.openxmlformats.org/officeDocument/2006/relationships/customXml" Target="../ink/ink2737.xml"/><Relationship Id="rId267" Type="http://schemas.openxmlformats.org/officeDocument/2006/relationships/image" Target="../media/image4588.png"/><Relationship Id="rId474" Type="http://schemas.openxmlformats.org/officeDocument/2006/relationships/customXml" Target="../ink/ink2555.xml"/><Relationship Id="rId1020" Type="http://schemas.openxmlformats.org/officeDocument/2006/relationships/image" Target="../media/image4960.png"/><Relationship Id="rId1118" Type="http://schemas.openxmlformats.org/officeDocument/2006/relationships/image" Target="../media/image52.png"/><Relationship Id="rId127" Type="http://schemas.openxmlformats.org/officeDocument/2006/relationships/image" Target="../media/image4521.png"/><Relationship Id="rId681" Type="http://schemas.openxmlformats.org/officeDocument/2006/relationships/image" Target="../media/image4791.png"/><Relationship Id="rId779" Type="http://schemas.openxmlformats.org/officeDocument/2006/relationships/customXml" Target="../ink/ink2709.xml"/><Relationship Id="rId902" Type="http://schemas.openxmlformats.org/officeDocument/2006/relationships/customXml" Target="../ink/ink2771.xml"/><Relationship Id="rId986" Type="http://schemas.openxmlformats.org/officeDocument/2006/relationships/customXml" Target="../ink/ink2813.xml"/><Relationship Id="rId31" Type="http://schemas.openxmlformats.org/officeDocument/2006/relationships/image" Target="../media/image4473.png"/><Relationship Id="rId334" Type="http://schemas.openxmlformats.org/officeDocument/2006/relationships/customXml" Target="../ink/ink2483.xml"/><Relationship Id="rId541" Type="http://schemas.openxmlformats.org/officeDocument/2006/relationships/image" Target="../media/image4722.png"/><Relationship Id="rId639" Type="http://schemas.openxmlformats.org/officeDocument/2006/relationships/image" Target="../media/image4770.png"/><Relationship Id="rId1171" Type="http://schemas.openxmlformats.org/officeDocument/2006/relationships/customXml" Target="../ink/ink2906.xml"/><Relationship Id="rId180" Type="http://schemas.openxmlformats.org/officeDocument/2006/relationships/customXml" Target="../ink/ink2405.xml"/><Relationship Id="rId278" Type="http://schemas.openxmlformats.org/officeDocument/2006/relationships/customXml" Target="../ink/ink2455.xml"/><Relationship Id="rId401" Type="http://schemas.openxmlformats.org/officeDocument/2006/relationships/image" Target="../media/image4654.png"/><Relationship Id="rId846" Type="http://schemas.openxmlformats.org/officeDocument/2006/relationships/image" Target="../media/image4873.png"/><Relationship Id="rId1031" Type="http://schemas.openxmlformats.org/officeDocument/2006/relationships/customXml" Target="../ink/ink2836.xml"/><Relationship Id="rId1129" Type="http://schemas.openxmlformats.org/officeDocument/2006/relationships/customXml" Target="../ink/ink2885.xml"/><Relationship Id="rId485" Type="http://schemas.openxmlformats.org/officeDocument/2006/relationships/image" Target="../media/image4695.png"/><Relationship Id="rId692" Type="http://schemas.openxmlformats.org/officeDocument/2006/relationships/customXml" Target="../ink/ink2665.xml"/><Relationship Id="rId706" Type="http://schemas.openxmlformats.org/officeDocument/2006/relationships/customXml" Target="../ink/ink2672.xml"/><Relationship Id="rId913" Type="http://schemas.openxmlformats.org/officeDocument/2006/relationships/image" Target="../media/image4906.png"/><Relationship Id="rId42" Type="http://schemas.openxmlformats.org/officeDocument/2006/relationships/customXml" Target="../ink/ink2336.xml"/><Relationship Id="rId138" Type="http://schemas.openxmlformats.org/officeDocument/2006/relationships/customXml" Target="../ink/ink2384.xml"/><Relationship Id="rId345" Type="http://schemas.openxmlformats.org/officeDocument/2006/relationships/image" Target="../media/image4627.png"/><Relationship Id="rId552" Type="http://schemas.openxmlformats.org/officeDocument/2006/relationships/customXml" Target="../ink/ink2595.xml"/><Relationship Id="rId997" Type="http://schemas.openxmlformats.org/officeDocument/2006/relationships/customXml" Target="../ink/ink2819.xml"/><Relationship Id="rId1182" Type="http://schemas.openxmlformats.org/officeDocument/2006/relationships/image" Target="../media/image84.png"/><Relationship Id="rId191" Type="http://schemas.openxmlformats.org/officeDocument/2006/relationships/customXml" Target="../ink/ink2411.xml"/><Relationship Id="rId205" Type="http://schemas.openxmlformats.org/officeDocument/2006/relationships/customXml" Target="../ink/ink2418.xml"/><Relationship Id="rId412" Type="http://schemas.openxmlformats.org/officeDocument/2006/relationships/customXml" Target="../ink/ink2523.xml"/><Relationship Id="rId857" Type="http://schemas.openxmlformats.org/officeDocument/2006/relationships/customXml" Target="../ink/ink2748.xml"/><Relationship Id="rId1042" Type="http://schemas.openxmlformats.org/officeDocument/2006/relationships/image" Target="../media/image4971.png"/><Relationship Id="rId289" Type="http://schemas.openxmlformats.org/officeDocument/2006/relationships/image" Target="../media/image4599.png"/><Relationship Id="rId496" Type="http://schemas.openxmlformats.org/officeDocument/2006/relationships/customXml" Target="../ink/ink2566.xml"/><Relationship Id="rId717" Type="http://schemas.openxmlformats.org/officeDocument/2006/relationships/image" Target="../media/image4809.png"/><Relationship Id="rId924" Type="http://schemas.openxmlformats.org/officeDocument/2006/relationships/customXml" Target="../ink/ink2782.xml"/><Relationship Id="rId53" Type="http://schemas.openxmlformats.org/officeDocument/2006/relationships/image" Target="../media/image4483.png"/><Relationship Id="rId149" Type="http://schemas.openxmlformats.org/officeDocument/2006/relationships/image" Target="../media/image4532.png"/><Relationship Id="rId356" Type="http://schemas.openxmlformats.org/officeDocument/2006/relationships/customXml" Target="../ink/ink2494.xml"/><Relationship Id="rId563" Type="http://schemas.openxmlformats.org/officeDocument/2006/relationships/image" Target="../media/image4732.png"/><Relationship Id="rId770" Type="http://schemas.openxmlformats.org/officeDocument/2006/relationships/image" Target="../media/image4835.png"/><Relationship Id="rId1193" Type="http://schemas.openxmlformats.org/officeDocument/2006/relationships/customXml" Target="../ink/ink2917.xml"/><Relationship Id="rId1207" Type="http://schemas.openxmlformats.org/officeDocument/2006/relationships/customXml" Target="../ink/ink2924.xml"/><Relationship Id="rId216" Type="http://schemas.openxmlformats.org/officeDocument/2006/relationships/image" Target="../media/image4564.png"/><Relationship Id="rId423" Type="http://schemas.openxmlformats.org/officeDocument/2006/relationships/image" Target="../media/image4665.png"/><Relationship Id="rId868" Type="http://schemas.openxmlformats.org/officeDocument/2006/relationships/image" Target="../media/image4884.png"/><Relationship Id="rId1053" Type="http://schemas.openxmlformats.org/officeDocument/2006/relationships/customXml" Target="../ink/ink2847.xml"/><Relationship Id="rId630" Type="http://schemas.openxmlformats.org/officeDocument/2006/relationships/customXml" Target="../ink/ink2634.xml"/><Relationship Id="rId728" Type="http://schemas.openxmlformats.org/officeDocument/2006/relationships/customXml" Target="../ink/ink2683.xml"/><Relationship Id="rId935" Type="http://schemas.openxmlformats.org/officeDocument/2006/relationships/image" Target="../media/image4918.png"/><Relationship Id="rId64" Type="http://schemas.openxmlformats.org/officeDocument/2006/relationships/customXml" Target="../ink/ink2347.xml"/><Relationship Id="rId367" Type="http://schemas.openxmlformats.org/officeDocument/2006/relationships/customXml" Target="../ink/ink2500.xml"/><Relationship Id="rId574" Type="http://schemas.openxmlformats.org/officeDocument/2006/relationships/customXml" Target="../ink/ink2606.xml"/><Relationship Id="rId1120" Type="http://schemas.openxmlformats.org/officeDocument/2006/relationships/image" Target="../media/image53.png"/><Relationship Id="rId227" Type="http://schemas.openxmlformats.org/officeDocument/2006/relationships/customXml" Target="../ink/ink2429.xml"/><Relationship Id="rId781" Type="http://schemas.openxmlformats.org/officeDocument/2006/relationships/customXml" Target="../ink/ink2710.xml"/><Relationship Id="rId879" Type="http://schemas.openxmlformats.org/officeDocument/2006/relationships/customXml" Target="../ink/ink2759.xml"/><Relationship Id="rId434" Type="http://schemas.openxmlformats.org/officeDocument/2006/relationships/image" Target="../media/image4670.png"/><Relationship Id="rId641" Type="http://schemas.openxmlformats.org/officeDocument/2006/relationships/image" Target="../media/image4771.png"/><Relationship Id="rId739" Type="http://schemas.openxmlformats.org/officeDocument/2006/relationships/customXml" Target="../ink/ink2689.xml"/><Relationship Id="rId1064" Type="http://schemas.openxmlformats.org/officeDocument/2006/relationships/image" Target="../media/image4982.png"/><Relationship Id="rId280" Type="http://schemas.openxmlformats.org/officeDocument/2006/relationships/customXml" Target="../ink/ink2456.xml"/><Relationship Id="rId501" Type="http://schemas.openxmlformats.org/officeDocument/2006/relationships/customXml" Target="../ink/ink2569.xml"/><Relationship Id="rId946" Type="http://schemas.openxmlformats.org/officeDocument/2006/relationships/customXml" Target="../ink/ink2793.xml"/><Relationship Id="rId1131" Type="http://schemas.openxmlformats.org/officeDocument/2006/relationships/customXml" Target="../ink/ink2886.xml"/><Relationship Id="rId75" Type="http://schemas.openxmlformats.org/officeDocument/2006/relationships/image" Target="../media/image4494.png"/><Relationship Id="rId140" Type="http://schemas.openxmlformats.org/officeDocument/2006/relationships/customXml" Target="../ink/ink2385.xml"/><Relationship Id="rId378" Type="http://schemas.openxmlformats.org/officeDocument/2006/relationships/image" Target="../media/image4643.png"/><Relationship Id="rId585" Type="http://schemas.openxmlformats.org/officeDocument/2006/relationships/image" Target="../media/image4743.png"/><Relationship Id="rId792" Type="http://schemas.openxmlformats.org/officeDocument/2006/relationships/image" Target="../media/image4846.png"/><Relationship Id="rId806" Type="http://schemas.openxmlformats.org/officeDocument/2006/relationships/image" Target="../media/image4853.png"/><Relationship Id="rId6" Type="http://schemas.openxmlformats.org/officeDocument/2006/relationships/customXml" Target="../ink/ink2318.xml"/><Relationship Id="rId238" Type="http://schemas.openxmlformats.org/officeDocument/2006/relationships/image" Target="../media/image4575.png"/><Relationship Id="rId445" Type="http://schemas.openxmlformats.org/officeDocument/2006/relationships/customXml" Target="../ink/ink2540.xml"/><Relationship Id="rId652" Type="http://schemas.openxmlformats.org/officeDocument/2006/relationships/customXml" Target="../ink/ink2645.xml"/><Relationship Id="rId1075" Type="http://schemas.openxmlformats.org/officeDocument/2006/relationships/customXml" Target="../ink/ink2858.xml"/><Relationship Id="rId291" Type="http://schemas.openxmlformats.org/officeDocument/2006/relationships/image" Target="../media/image4600.png"/><Relationship Id="rId305" Type="http://schemas.openxmlformats.org/officeDocument/2006/relationships/image" Target="../media/image4607.png"/><Relationship Id="rId512" Type="http://schemas.openxmlformats.org/officeDocument/2006/relationships/image" Target="../media/image4708.png"/><Relationship Id="rId957" Type="http://schemas.openxmlformats.org/officeDocument/2006/relationships/image" Target="../media/image4929.png"/><Relationship Id="rId1142" Type="http://schemas.openxmlformats.org/officeDocument/2006/relationships/image" Target="../media/image64.png"/><Relationship Id="rId86" Type="http://schemas.openxmlformats.org/officeDocument/2006/relationships/customXml" Target="../ink/ink2358.xml"/><Relationship Id="rId151" Type="http://schemas.openxmlformats.org/officeDocument/2006/relationships/image" Target="../media/image2161.png"/><Relationship Id="rId389" Type="http://schemas.openxmlformats.org/officeDocument/2006/relationships/customXml" Target="../ink/ink2511.xml"/><Relationship Id="rId596" Type="http://schemas.openxmlformats.org/officeDocument/2006/relationships/customXml" Target="../ink/ink2617.xml"/><Relationship Id="rId817" Type="http://schemas.openxmlformats.org/officeDocument/2006/relationships/customXml" Target="../ink/ink2728.xml"/><Relationship Id="rId1002" Type="http://schemas.openxmlformats.org/officeDocument/2006/relationships/image" Target="../media/image4951.png"/><Relationship Id="rId249" Type="http://schemas.openxmlformats.org/officeDocument/2006/relationships/customXml" Target="../ink/ink2440.xml"/><Relationship Id="rId456" Type="http://schemas.openxmlformats.org/officeDocument/2006/relationships/image" Target="../media/image4681.png"/><Relationship Id="rId663" Type="http://schemas.openxmlformats.org/officeDocument/2006/relationships/image" Target="../media/image4782.png"/><Relationship Id="rId870" Type="http://schemas.openxmlformats.org/officeDocument/2006/relationships/image" Target="../media/image4885.png"/><Relationship Id="rId1086" Type="http://schemas.openxmlformats.org/officeDocument/2006/relationships/image" Target="../media/image36.png"/><Relationship Id="rId13" Type="http://schemas.openxmlformats.org/officeDocument/2006/relationships/image" Target="../media/image4464.png"/><Relationship Id="rId109" Type="http://schemas.openxmlformats.org/officeDocument/2006/relationships/image" Target="../media/image4512.png"/><Relationship Id="rId316" Type="http://schemas.openxmlformats.org/officeDocument/2006/relationships/customXml" Target="../ink/ink2474.xml"/><Relationship Id="rId523" Type="http://schemas.openxmlformats.org/officeDocument/2006/relationships/customXml" Target="../ink/ink2580.xml"/><Relationship Id="rId968" Type="http://schemas.openxmlformats.org/officeDocument/2006/relationships/customXml" Target="../ink/ink2804.xml"/><Relationship Id="rId1153" Type="http://schemas.openxmlformats.org/officeDocument/2006/relationships/customXml" Target="../ink/ink2897.xml"/><Relationship Id="rId97" Type="http://schemas.openxmlformats.org/officeDocument/2006/relationships/image" Target="../media/image4505.png"/><Relationship Id="rId730" Type="http://schemas.openxmlformats.org/officeDocument/2006/relationships/customXml" Target="../ink/ink2684.xml"/><Relationship Id="rId828" Type="http://schemas.openxmlformats.org/officeDocument/2006/relationships/image" Target="../media/image4864.png"/><Relationship Id="rId1013" Type="http://schemas.openxmlformats.org/officeDocument/2006/relationships/customXml" Target="../ink/ink2827.xml"/><Relationship Id="rId162" Type="http://schemas.openxmlformats.org/officeDocument/2006/relationships/customXml" Target="../ink/ink2396.xml"/><Relationship Id="rId467" Type="http://schemas.openxmlformats.org/officeDocument/2006/relationships/image" Target="../media/image4686.png"/><Relationship Id="rId1097" Type="http://schemas.openxmlformats.org/officeDocument/2006/relationships/customXml" Target="../ink/ink2869.xml"/><Relationship Id="rId674" Type="http://schemas.openxmlformats.org/officeDocument/2006/relationships/customXml" Target="../ink/ink2656.xml"/><Relationship Id="rId881" Type="http://schemas.openxmlformats.org/officeDocument/2006/relationships/customXml" Target="../ink/ink2760.xml"/><Relationship Id="rId979" Type="http://schemas.openxmlformats.org/officeDocument/2006/relationships/image" Target="../media/image4940.png"/><Relationship Id="rId24" Type="http://schemas.openxmlformats.org/officeDocument/2006/relationships/customXml" Target="../ink/ink2327.xml"/><Relationship Id="rId327" Type="http://schemas.openxmlformats.org/officeDocument/2006/relationships/image" Target="../media/image4619.png"/><Relationship Id="rId534" Type="http://schemas.openxmlformats.org/officeDocument/2006/relationships/customXml" Target="../ink/ink2586.xml"/><Relationship Id="rId741" Type="http://schemas.openxmlformats.org/officeDocument/2006/relationships/customXml" Target="../ink/ink2690.xml"/><Relationship Id="rId839" Type="http://schemas.openxmlformats.org/officeDocument/2006/relationships/customXml" Target="../ink/ink2739.xml"/><Relationship Id="rId1164" Type="http://schemas.openxmlformats.org/officeDocument/2006/relationships/image" Target="../media/image75.png"/><Relationship Id="rId173" Type="http://schemas.openxmlformats.org/officeDocument/2006/relationships/image" Target="../media/image4543.png"/><Relationship Id="rId380" Type="http://schemas.openxmlformats.org/officeDocument/2006/relationships/image" Target="../media/image4644.png"/><Relationship Id="rId601" Type="http://schemas.openxmlformats.org/officeDocument/2006/relationships/image" Target="../media/image4751.png"/><Relationship Id="rId1024" Type="http://schemas.openxmlformats.org/officeDocument/2006/relationships/image" Target="../media/image4962.png"/><Relationship Id="rId240" Type="http://schemas.openxmlformats.org/officeDocument/2006/relationships/image" Target="../media/image4576.png"/><Relationship Id="rId478" Type="http://schemas.openxmlformats.org/officeDocument/2006/relationships/customXml" Target="../ink/ink2557.xml"/><Relationship Id="rId685" Type="http://schemas.openxmlformats.org/officeDocument/2006/relationships/image" Target="../media/image4793.png"/><Relationship Id="rId892" Type="http://schemas.openxmlformats.org/officeDocument/2006/relationships/customXml" Target="../ink/ink2766.xml"/><Relationship Id="rId906" Type="http://schemas.openxmlformats.org/officeDocument/2006/relationships/customXml" Target="../ink/ink2773.xml"/><Relationship Id="rId35" Type="http://schemas.openxmlformats.org/officeDocument/2006/relationships/image" Target="../media/image1128.png"/><Relationship Id="rId100" Type="http://schemas.openxmlformats.org/officeDocument/2006/relationships/customXml" Target="../ink/ink2365.xml"/><Relationship Id="rId338" Type="http://schemas.openxmlformats.org/officeDocument/2006/relationships/customXml" Target="../ink/ink2485.xml"/><Relationship Id="rId545" Type="http://schemas.openxmlformats.org/officeDocument/2006/relationships/image" Target="../media/image4723.png"/><Relationship Id="rId752" Type="http://schemas.openxmlformats.org/officeDocument/2006/relationships/image" Target="../media/image4826.png"/><Relationship Id="rId1175" Type="http://schemas.openxmlformats.org/officeDocument/2006/relationships/customXml" Target="../ink/ink2908.xml"/><Relationship Id="rId184" Type="http://schemas.openxmlformats.org/officeDocument/2006/relationships/customXml" Target="../ink/ink2407.xml"/><Relationship Id="rId391" Type="http://schemas.openxmlformats.org/officeDocument/2006/relationships/customXml" Target="../ink/ink2512.xml"/><Relationship Id="rId405" Type="http://schemas.openxmlformats.org/officeDocument/2006/relationships/image" Target="../media/image4656.png"/><Relationship Id="rId612" Type="http://schemas.openxmlformats.org/officeDocument/2006/relationships/customXml" Target="../ink/ink2625.xml"/><Relationship Id="rId1035" Type="http://schemas.openxmlformats.org/officeDocument/2006/relationships/customXml" Target="../ink/ink2838.xml"/><Relationship Id="rId251" Type="http://schemas.openxmlformats.org/officeDocument/2006/relationships/customXml" Target="../ink/ink2441.xml"/><Relationship Id="rId489" Type="http://schemas.openxmlformats.org/officeDocument/2006/relationships/image" Target="../media/image4696.png"/><Relationship Id="rId696" Type="http://schemas.openxmlformats.org/officeDocument/2006/relationships/customXml" Target="../ink/ink2667.xml"/><Relationship Id="rId917" Type="http://schemas.openxmlformats.org/officeDocument/2006/relationships/image" Target="../media/image4908.png"/><Relationship Id="rId1102" Type="http://schemas.openxmlformats.org/officeDocument/2006/relationships/image" Target="../media/image44.png"/><Relationship Id="rId46" Type="http://schemas.openxmlformats.org/officeDocument/2006/relationships/customXml" Target="../ink/ink2338.xml"/><Relationship Id="rId349" Type="http://schemas.openxmlformats.org/officeDocument/2006/relationships/image" Target="../media/image4629.png"/><Relationship Id="rId556" Type="http://schemas.openxmlformats.org/officeDocument/2006/relationships/customXml" Target="../ink/ink2597.xml"/><Relationship Id="rId763" Type="http://schemas.openxmlformats.org/officeDocument/2006/relationships/customXml" Target="../ink/ink2701.xml"/><Relationship Id="rId1186" Type="http://schemas.openxmlformats.org/officeDocument/2006/relationships/image" Target="../media/image86.png"/><Relationship Id="rId111" Type="http://schemas.openxmlformats.org/officeDocument/2006/relationships/image" Target="../media/image4513.png"/><Relationship Id="rId195" Type="http://schemas.openxmlformats.org/officeDocument/2006/relationships/customXml" Target="../ink/ink2413.xml"/><Relationship Id="rId209" Type="http://schemas.openxmlformats.org/officeDocument/2006/relationships/customXml" Target="../ink/ink2420.xml"/><Relationship Id="rId416" Type="http://schemas.openxmlformats.org/officeDocument/2006/relationships/customXml" Target="../ink/ink2525.xml"/><Relationship Id="rId970" Type="http://schemas.openxmlformats.org/officeDocument/2006/relationships/customXml" Target="../ink/ink2805.xml"/><Relationship Id="rId1046" Type="http://schemas.openxmlformats.org/officeDocument/2006/relationships/image" Target="../media/image4973.png"/><Relationship Id="rId623" Type="http://schemas.openxmlformats.org/officeDocument/2006/relationships/image" Target="../media/image4762.png"/><Relationship Id="rId830" Type="http://schemas.openxmlformats.org/officeDocument/2006/relationships/image" Target="../media/image4865.png"/><Relationship Id="rId928" Type="http://schemas.openxmlformats.org/officeDocument/2006/relationships/customXml" Target="../ink/ink2784.xml"/><Relationship Id="rId57" Type="http://schemas.openxmlformats.org/officeDocument/2006/relationships/image" Target="../media/image4485.png"/><Relationship Id="rId262" Type="http://schemas.openxmlformats.org/officeDocument/2006/relationships/customXml" Target="../ink/ink2447.xml"/><Relationship Id="rId567" Type="http://schemas.openxmlformats.org/officeDocument/2006/relationships/image" Target="../media/image4734.png"/><Relationship Id="rId1113" Type="http://schemas.openxmlformats.org/officeDocument/2006/relationships/customXml" Target="../ink/ink2877.xml"/><Relationship Id="rId1197" Type="http://schemas.openxmlformats.org/officeDocument/2006/relationships/customXml" Target="../ink/ink2919.xml"/><Relationship Id="rId122" Type="http://schemas.openxmlformats.org/officeDocument/2006/relationships/customXml" Target="../ink/ink2376.xml"/><Relationship Id="rId774" Type="http://schemas.openxmlformats.org/officeDocument/2006/relationships/image" Target="../media/image4837.png"/><Relationship Id="rId981" Type="http://schemas.openxmlformats.org/officeDocument/2006/relationships/image" Target="../media/image4941.png"/><Relationship Id="rId1057" Type="http://schemas.openxmlformats.org/officeDocument/2006/relationships/customXml" Target="../ink/ink2849.xml"/><Relationship Id="rId427" Type="http://schemas.openxmlformats.org/officeDocument/2006/relationships/customXml" Target="../ink/ink2531.xml"/><Relationship Id="rId634" Type="http://schemas.openxmlformats.org/officeDocument/2006/relationships/customXml" Target="../ink/ink2636.xml"/><Relationship Id="rId841" Type="http://schemas.openxmlformats.org/officeDocument/2006/relationships/customXml" Target="../ink/ink2740.xml"/><Relationship Id="rId273" Type="http://schemas.openxmlformats.org/officeDocument/2006/relationships/image" Target="../media/image4591.png"/><Relationship Id="rId480" Type="http://schemas.openxmlformats.org/officeDocument/2006/relationships/customXml" Target="../ink/ink2558.xml"/><Relationship Id="rId701" Type="http://schemas.openxmlformats.org/officeDocument/2006/relationships/image" Target="../media/image4801.png"/><Relationship Id="rId939" Type="http://schemas.openxmlformats.org/officeDocument/2006/relationships/image" Target="../media/image4920.png"/><Relationship Id="rId1124" Type="http://schemas.openxmlformats.org/officeDocument/2006/relationships/image" Target="../media/image55.png"/><Relationship Id="rId68" Type="http://schemas.openxmlformats.org/officeDocument/2006/relationships/customXml" Target="../ink/ink2349.xml"/><Relationship Id="rId133" Type="http://schemas.openxmlformats.org/officeDocument/2006/relationships/image" Target="../media/image4524.png"/><Relationship Id="rId340" Type="http://schemas.openxmlformats.org/officeDocument/2006/relationships/customXml" Target="../ink/ink2486.xml"/><Relationship Id="rId578" Type="http://schemas.openxmlformats.org/officeDocument/2006/relationships/customXml" Target="../ink/ink2608.xml"/><Relationship Id="rId785" Type="http://schemas.openxmlformats.org/officeDocument/2006/relationships/customXml" Target="../ink/ink2712.xml"/><Relationship Id="rId992" Type="http://schemas.openxmlformats.org/officeDocument/2006/relationships/image" Target="../media/image4946.png"/><Relationship Id="rId200" Type="http://schemas.openxmlformats.org/officeDocument/2006/relationships/image" Target="../media/image4556.png"/><Relationship Id="rId438" Type="http://schemas.openxmlformats.org/officeDocument/2006/relationships/image" Target="../media/image4672.png"/><Relationship Id="rId645" Type="http://schemas.openxmlformats.org/officeDocument/2006/relationships/image" Target="../media/image4773.png"/><Relationship Id="rId852" Type="http://schemas.openxmlformats.org/officeDocument/2006/relationships/image" Target="../media/image4876.png"/><Relationship Id="rId1068" Type="http://schemas.openxmlformats.org/officeDocument/2006/relationships/image" Target="../media/image27.png"/><Relationship Id="rId284" Type="http://schemas.openxmlformats.org/officeDocument/2006/relationships/customXml" Target="../ink/ink2458.xml"/><Relationship Id="rId491" Type="http://schemas.openxmlformats.org/officeDocument/2006/relationships/image" Target="../media/image4697.png"/><Relationship Id="rId505" Type="http://schemas.openxmlformats.org/officeDocument/2006/relationships/customXml" Target="../ink/ink2571.xml"/><Relationship Id="rId712" Type="http://schemas.openxmlformats.org/officeDocument/2006/relationships/customXml" Target="../ink/ink2675.xml"/><Relationship Id="rId1135" Type="http://schemas.openxmlformats.org/officeDocument/2006/relationships/customXml" Target="../ink/ink2888.xml"/><Relationship Id="rId79" Type="http://schemas.openxmlformats.org/officeDocument/2006/relationships/image" Target="../media/image4496.png"/><Relationship Id="rId144" Type="http://schemas.openxmlformats.org/officeDocument/2006/relationships/customXml" Target="../ink/ink2387.xml"/><Relationship Id="rId589" Type="http://schemas.openxmlformats.org/officeDocument/2006/relationships/image" Target="../media/image4745.png"/><Relationship Id="rId796" Type="http://schemas.openxmlformats.org/officeDocument/2006/relationships/image" Target="../media/image4848.png"/><Relationship Id="rId1202" Type="http://schemas.openxmlformats.org/officeDocument/2006/relationships/image" Target="../media/image94.png"/><Relationship Id="rId351" Type="http://schemas.openxmlformats.org/officeDocument/2006/relationships/image" Target="../media/image4630.png"/><Relationship Id="rId449" Type="http://schemas.openxmlformats.org/officeDocument/2006/relationships/customXml" Target="../ink/ink2542.xml"/><Relationship Id="rId656" Type="http://schemas.openxmlformats.org/officeDocument/2006/relationships/customXml" Target="../ink/ink2647.xml"/><Relationship Id="rId863" Type="http://schemas.openxmlformats.org/officeDocument/2006/relationships/customXml" Target="../ink/ink2751.xml"/><Relationship Id="rId1079" Type="http://schemas.openxmlformats.org/officeDocument/2006/relationships/customXml" Target="../ink/ink2860.xml"/><Relationship Id="rId211" Type="http://schemas.openxmlformats.org/officeDocument/2006/relationships/customXml" Target="../ink/ink2421.xml"/><Relationship Id="rId295" Type="http://schemas.openxmlformats.org/officeDocument/2006/relationships/image" Target="../media/image4602.png"/><Relationship Id="rId309" Type="http://schemas.openxmlformats.org/officeDocument/2006/relationships/image" Target="../media/image4609.png"/><Relationship Id="rId516" Type="http://schemas.openxmlformats.org/officeDocument/2006/relationships/image" Target="../media/image4710.png"/><Relationship Id="rId1146" Type="http://schemas.openxmlformats.org/officeDocument/2006/relationships/image" Target="../media/image66.png"/><Relationship Id="rId723" Type="http://schemas.openxmlformats.org/officeDocument/2006/relationships/image" Target="../media/image4812.png"/><Relationship Id="rId930" Type="http://schemas.openxmlformats.org/officeDocument/2006/relationships/customXml" Target="../ink/ink2785.xml"/><Relationship Id="rId1006" Type="http://schemas.openxmlformats.org/officeDocument/2006/relationships/image" Target="../media/image4953.png"/><Relationship Id="rId155" Type="http://schemas.openxmlformats.org/officeDocument/2006/relationships/image" Target="../media/image4534.png"/><Relationship Id="rId362" Type="http://schemas.openxmlformats.org/officeDocument/2006/relationships/customXml" Target="../ink/ink2497.xml"/><Relationship Id="rId222" Type="http://schemas.openxmlformats.org/officeDocument/2006/relationships/image" Target="../media/image4567.png"/><Relationship Id="rId667" Type="http://schemas.openxmlformats.org/officeDocument/2006/relationships/image" Target="../media/image4784.png"/><Relationship Id="rId874" Type="http://schemas.openxmlformats.org/officeDocument/2006/relationships/image" Target="../media/image4887.png"/><Relationship Id="rId17" Type="http://schemas.openxmlformats.org/officeDocument/2006/relationships/image" Target="../media/image4466.png"/><Relationship Id="rId527" Type="http://schemas.openxmlformats.org/officeDocument/2006/relationships/customXml" Target="../ink/ink2582.xml"/><Relationship Id="rId734" Type="http://schemas.openxmlformats.org/officeDocument/2006/relationships/customXml" Target="../ink/ink2686.xml"/><Relationship Id="rId941" Type="http://schemas.openxmlformats.org/officeDocument/2006/relationships/image" Target="../media/image4921.png"/><Relationship Id="rId1157" Type="http://schemas.openxmlformats.org/officeDocument/2006/relationships/customXml" Target="../ink/ink2899.xml"/><Relationship Id="rId70" Type="http://schemas.openxmlformats.org/officeDocument/2006/relationships/customXml" Target="../ink/ink2350.xml"/><Relationship Id="rId166" Type="http://schemas.openxmlformats.org/officeDocument/2006/relationships/customXml" Target="../ink/ink2398.xml"/><Relationship Id="rId373" Type="http://schemas.openxmlformats.org/officeDocument/2006/relationships/customXml" Target="../ink/ink2503.xml"/><Relationship Id="rId580" Type="http://schemas.openxmlformats.org/officeDocument/2006/relationships/customXml" Target="../ink/ink2609.xml"/><Relationship Id="rId801" Type="http://schemas.openxmlformats.org/officeDocument/2006/relationships/customXml" Target="../ink/ink2720.xml"/><Relationship Id="rId1017" Type="http://schemas.openxmlformats.org/officeDocument/2006/relationships/customXml" Target="../ink/ink2829.xml"/><Relationship Id="rId1" Type="http://schemas.openxmlformats.org/officeDocument/2006/relationships/slideLayout" Target="../slideLayouts/slideLayout7.xml"/><Relationship Id="rId233" Type="http://schemas.openxmlformats.org/officeDocument/2006/relationships/customXml" Target="../ink/ink2432.xml"/><Relationship Id="rId440" Type="http://schemas.openxmlformats.org/officeDocument/2006/relationships/image" Target="../media/image4673.png"/><Relationship Id="rId678" Type="http://schemas.openxmlformats.org/officeDocument/2006/relationships/customXml" Target="../ink/ink2658.xml"/><Relationship Id="rId885" Type="http://schemas.openxmlformats.org/officeDocument/2006/relationships/image" Target="../media/image4892.png"/><Relationship Id="rId1070" Type="http://schemas.openxmlformats.org/officeDocument/2006/relationships/image" Target="../media/image28.png"/><Relationship Id="rId28" Type="http://schemas.openxmlformats.org/officeDocument/2006/relationships/customXml" Target="../ink/ink2329.xml"/><Relationship Id="rId300" Type="http://schemas.openxmlformats.org/officeDocument/2006/relationships/customXml" Target="../ink/ink2466.xml"/><Relationship Id="rId538" Type="http://schemas.openxmlformats.org/officeDocument/2006/relationships/customXml" Target="../ink/ink2588.xml"/><Relationship Id="rId745" Type="http://schemas.openxmlformats.org/officeDocument/2006/relationships/customXml" Target="../ink/ink2692.xml"/><Relationship Id="rId952" Type="http://schemas.openxmlformats.org/officeDocument/2006/relationships/customXml" Target="../ink/ink2796.xml"/><Relationship Id="rId1168" Type="http://schemas.openxmlformats.org/officeDocument/2006/relationships/image" Target="../media/image77.png"/><Relationship Id="rId81" Type="http://schemas.openxmlformats.org/officeDocument/2006/relationships/image" Target="../media/image4497.png"/><Relationship Id="rId177" Type="http://schemas.openxmlformats.org/officeDocument/2006/relationships/image" Target="../media/image4545.png"/><Relationship Id="rId384" Type="http://schemas.openxmlformats.org/officeDocument/2006/relationships/image" Target="../media/image4646.png"/><Relationship Id="rId591" Type="http://schemas.openxmlformats.org/officeDocument/2006/relationships/image" Target="../media/image4746.png"/><Relationship Id="rId605" Type="http://schemas.openxmlformats.org/officeDocument/2006/relationships/image" Target="../media/image4753.png"/><Relationship Id="rId812" Type="http://schemas.openxmlformats.org/officeDocument/2006/relationships/image" Target="../media/image4856.png"/><Relationship Id="rId1028" Type="http://schemas.openxmlformats.org/officeDocument/2006/relationships/image" Target="../media/image4964.png"/><Relationship Id="rId244" Type="http://schemas.openxmlformats.org/officeDocument/2006/relationships/image" Target="../media/image4578.png"/><Relationship Id="rId689" Type="http://schemas.openxmlformats.org/officeDocument/2006/relationships/image" Target="../media/image4795.png"/><Relationship Id="rId896" Type="http://schemas.openxmlformats.org/officeDocument/2006/relationships/customXml" Target="../ink/ink2768.xml"/><Relationship Id="rId1081" Type="http://schemas.openxmlformats.org/officeDocument/2006/relationships/customXml" Target="../ink/ink2861.xml"/><Relationship Id="rId39" Type="http://schemas.openxmlformats.org/officeDocument/2006/relationships/image" Target="../media/image4476.png"/><Relationship Id="rId451" Type="http://schemas.openxmlformats.org/officeDocument/2006/relationships/customXml" Target="../ink/ink2543.xml"/><Relationship Id="rId549" Type="http://schemas.openxmlformats.org/officeDocument/2006/relationships/image" Target="../media/image4725.png"/><Relationship Id="rId756" Type="http://schemas.openxmlformats.org/officeDocument/2006/relationships/image" Target="../media/image4828.png"/><Relationship Id="rId1179" Type="http://schemas.openxmlformats.org/officeDocument/2006/relationships/customXml" Target="../ink/ink2910.xml"/><Relationship Id="rId104" Type="http://schemas.openxmlformats.org/officeDocument/2006/relationships/customXml" Target="../ink/ink2367.xml"/><Relationship Id="rId188" Type="http://schemas.openxmlformats.org/officeDocument/2006/relationships/image" Target="../media/image4550.png"/><Relationship Id="rId311" Type="http://schemas.openxmlformats.org/officeDocument/2006/relationships/image" Target="../media/image4611.png"/><Relationship Id="rId395" Type="http://schemas.openxmlformats.org/officeDocument/2006/relationships/customXml" Target="../ink/ink2514.xml"/><Relationship Id="rId409" Type="http://schemas.openxmlformats.org/officeDocument/2006/relationships/image" Target="../media/image4658.png"/><Relationship Id="rId963" Type="http://schemas.openxmlformats.org/officeDocument/2006/relationships/image" Target="../media/image4932.png"/><Relationship Id="rId1039" Type="http://schemas.openxmlformats.org/officeDocument/2006/relationships/customXml" Target="../ink/ink2840.xml"/><Relationship Id="rId92" Type="http://schemas.openxmlformats.org/officeDocument/2006/relationships/customXml" Target="../ink/ink2361.xml"/><Relationship Id="rId616" Type="http://schemas.openxmlformats.org/officeDocument/2006/relationships/customXml" Target="../ink/ink2627.xml"/><Relationship Id="rId823" Type="http://schemas.openxmlformats.org/officeDocument/2006/relationships/customXml" Target="../ink/ink2731.xml"/><Relationship Id="rId255" Type="http://schemas.openxmlformats.org/officeDocument/2006/relationships/customXml" Target="../ink/ink2443.xml"/><Relationship Id="rId462" Type="http://schemas.openxmlformats.org/officeDocument/2006/relationships/customXml" Target="../ink/ink2549.xml"/><Relationship Id="rId1092" Type="http://schemas.openxmlformats.org/officeDocument/2006/relationships/image" Target="../media/image39.png"/><Relationship Id="rId1106" Type="http://schemas.openxmlformats.org/officeDocument/2006/relationships/image" Target="../media/image46.png"/><Relationship Id="rId115" Type="http://schemas.openxmlformats.org/officeDocument/2006/relationships/image" Target="../media/image4515.png"/><Relationship Id="rId322" Type="http://schemas.openxmlformats.org/officeDocument/2006/relationships/customXml" Target="../ink/ink2477.xml"/><Relationship Id="rId767" Type="http://schemas.openxmlformats.org/officeDocument/2006/relationships/customXml" Target="../ink/ink2703.xml"/><Relationship Id="rId974" Type="http://schemas.openxmlformats.org/officeDocument/2006/relationships/customXml" Target="../ink/ink2807.xml"/><Relationship Id="rId199" Type="http://schemas.openxmlformats.org/officeDocument/2006/relationships/customXml" Target="../ink/ink2415.xml"/><Relationship Id="rId627" Type="http://schemas.openxmlformats.org/officeDocument/2006/relationships/image" Target="../media/image4764.png"/><Relationship Id="rId834" Type="http://schemas.openxmlformats.org/officeDocument/2006/relationships/image" Target="../media/image4867.png"/><Relationship Id="rId266" Type="http://schemas.openxmlformats.org/officeDocument/2006/relationships/customXml" Target="../ink/ink2449.xml"/><Relationship Id="rId473" Type="http://schemas.openxmlformats.org/officeDocument/2006/relationships/image" Target="../media/image4689.png"/><Relationship Id="rId680" Type="http://schemas.openxmlformats.org/officeDocument/2006/relationships/customXml" Target="../ink/ink2659.xml"/><Relationship Id="rId901" Type="http://schemas.openxmlformats.org/officeDocument/2006/relationships/image" Target="../media/image4900.png"/><Relationship Id="rId1117" Type="http://schemas.openxmlformats.org/officeDocument/2006/relationships/customXml" Target="../ink/ink2879.xml"/><Relationship Id="rId30" Type="http://schemas.openxmlformats.org/officeDocument/2006/relationships/customXml" Target="../ink/ink2330.xml"/><Relationship Id="rId126" Type="http://schemas.openxmlformats.org/officeDocument/2006/relationships/customXml" Target="../ink/ink2378.xml"/><Relationship Id="rId333" Type="http://schemas.openxmlformats.org/officeDocument/2006/relationships/image" Target="../media/image4622.png"/><Relationship Id="rId540" Type="http://schemas.openxmlformats.org/officeDocument/2006/relationships/customXml" Target="../ink/ink2589.xml"/><Relationship Id="rId778" Type="http://schemas.openxmlformats.org/officeDocument/2006/relationships/image" Target="../media/image4839.png"/><Relationship Id="rId985" Type="http://schemas.openxmlformats.org/officeDocument/2006/relationships/image" Target="../media/image4943.png"/><Relationship Id="rId1170" Type="http://schemas.openxmlformats.org/officeDocument/2006/relationships/image" Target="../media/image78.png"/><Relationship Id="rId638" Type="http://schemas.openxmlformats.org/officeDocument/2006/relationships/customXml" Target="../ink/ink2638.xml"/><Relationship Id="rId845" Type="http://schemas.openxmlformats.org/officeDocument/2006/relationships/customXml" Target="../ink/ink2742.xml"/><Relationship Id="rId1030" Type="http://schemas.openxmlformats.org/officeDocument/2006/relationships/image" Target="../media/image4965.png"/><Relationship Id="rId277" Type="http://schemas.openxmlformats.org/officeDocument/2006/relationships/image" Target="../media/image4593.png"/><Relationship Id="rId400" Type="http://schemas.openxmlformats.org/officeDocument/2006/relationships/customXml" Target="../ink/ink2517.xml"/><Relationship Id="rId484" Type="http://schemas.openxmlformats.org/officeDocument/2006/relationships/customXml" Target="../ink/ink2560.xml"/><Relationship Id="rId705" Type="http://schemas.openxmlformats.org/officeDocument/2006/relationships/image" Target="../media/image4803.png"/><Relationship Id="rId1128" Type="http://schemas.openxmlformats.org/officeDocument/2006/relationships/image" Target="../media/image57.png"/><Relationship Id="rId137" Type="http://schemas.openxmlformats.org/officeDocument/2006/relationships/image" Target="../media/image4526.png"/><Relationship Id="rId344" Type="http://schemas.openxmlformats.org/officeDocument/2006/relationships/customXml" Target="../ink/ink2488.xml"/><Relationship Id="rId691" Type="http://schemas.openxmlformats.org/officeDocument/2006/relationships/image" Target="../media/image4796.png"/><Relationship Id="rId789" Type="http://schemas.openxmlformats.org/officeDocument/2006/relationships/customXml" Target="../ink/ink2714.xml"/><Relationship Id="rId912" Type="http://schemas.openxmlformats.org/officeDocument/2006/relationships/customXml" Target="../ink/ink2776.xml"/><Relationship Id="rId996" Type="http://schemas.openxmlformats.org/officeDocument/2006/relationships/image" Target="../media/image4948.png"/><Relationship Id="rId41" Type="http://schemas.openxmlformats.org/officeDocument/2006/relationships/image" Target="../media/image4477.png"/><Relationship Id="rId551" Type="http://schemas.openxmlformats.org/officeDocument/2006/relationships/image" Target="../media/image4726.png"/><Relationship Id="rId649" Type="http://schemas.openxmlformats.org/officeDocument/2006/relationships/image" Target="../media/image4775.png"/><Relationship Id="rId856" Type="http://schemas.openxmlformats.org/officeDocument/2006/relationships/image" Target="../media/image4878.png"/><Relationship Id="rId1181" Type="http://schemas.openxmlformats.org/officeDocument/2006/relationships/customXml" Target="../ink/ink2911.xml"/><Relationship Id="rId190" Type="http://schemas.openxmlformats.org/officeDocument/2006/relationships/image" Target="../media/image4551.png"/><Relationship Id="rId204" Type="http://schemas.openxmlformats.org/officeDocument/2006/relationships/image" Target="../media/image4558.png"/><Relationship Id="rId288" Type="http://schemas.openxmlformats.org/officeDocument/2006/relationships/customXml" Target="../ink/ink2460.xml"/><Relationship Id="rId411" Type="http://schemas.openxmlformats.org/officeDocument/2006/relationships/image" Target="../media/image4659.png"/><Relationship Id="rId509" Type="http://schemas.openxmlformats.org/officeDocument/2006/relationships/customXml" Target="../ink/ink2573.xml"/><Relationship Id="rId1041" Type="http://schemas.openxmlformats.org/officeDocument/2006/relationships/customXml" Target="../ink/ink2841.xml"/><Relationship Id="rId1139" Type="http://schemas.openxmlformats.org/officeDocument/2006/relationships/customXml" Target="../ink/ink2890.xml"/><Relationship Id="rId495" Type="http://schemas.openxmlformats.org/officeDocument/2006/relationships/image" Target="../media/image4699.png"/><Relationship Id="rId716" Type="http://schemas.openxmlformats.org/officeDocument/2006/relationships/customXml" Target="../ink/ink2677.xml"/><Relationship Id="rId923" Type="http://schemas.openxmlformats.org/officeDocument/2006/relationships/image" Target="../media/image4912.png"/><Relationship Id="rId52" Type="http://schemas.openxmlformats.org/officeDocument/2006/relationships/customXml" Target="../ink/ink2341.xml"/><Relationship Id="rId148" Type="http://schemas.openxmlformats.org/officeDocument/2006/relationships/customXml" Target="../ink/ink2389.xml"/><Relationship Id="rId355" Type="http://schemas.openxmlformats.org/officeDocument/2006/relationships/image" Target="../media/image4632.png"/><Relationship Id="rId562" Type="http://schemas.openxmlformats.org/officeDocument/2006/relationships/customXml" Target="../ink/ink2600.xml"/><Relationship Id="rId1192" Type="http://schemas.openxmlformats.org/officeDocument/2006/relationships/image" Target="../media/image89.png"/><Relationship Id="rId1206" Type="http://schemas.openxmlformats.org/officeDocument/2006/relationships/image" Target="../media/image96.png"/><Relationship Id="rId215" Type="http://schemas.openxmlformats.org/officeDocument/2006/relationships/customXml" Target="../ink/ink2423.xml"/><Relationship Id="rId422" Type="http://schemas.openxmlformats.org/officeDocument/2006/relationships/customXml" Target="../ink/ink2528.xml"/><Relationship Id="rId867" Type="http://schemas.openxmlformats.org/officeDocument/2006/relationships/customXml" Target="../ink/ink2753.xml"/><Relationship Id="rId1052" Type="http://schemas.openxmlformats.org/officeDocument/2006/relationships/image" Target="../media/image4976.png"/><Relationship Id="rId299" Type="http://schemas.openxmlformats.org/officeDocument/2006/relationships/image" Target="../media/image4604.png"/><Relationship Id="rId727" Type="http://schemas.openxmlformats.org/officeDocument/2006/relationships/image" Target="../media/image4814.png"/><Relationship Id="rId934" Type="http://schemas.openxmlformats.org/officeDocument/2006/relationships/customXml" Target="../ink/ink2787.xml"/><Relationship Id="rId63" Type="http://schemas.openxmlformats.org/officeDocument/2006/relationships/image" Target="../media/image4488.png"/><Relationship Id="rId159" Type="http://schemas.openxmlformats.org/officeDocument/2006/relationships/image" Target="../media/image4536.png"/><Relationship Id="rId366" Type="http://schemas.openxmlformats.org/officeDocument/2006/relationships/image" Target="../media/image4637.png"/><Relationship Id="rId573" Type="http://schemas.openxmlformats.org/officeDocument/2006/relationships/image" Target="../media/image4737.png"/><Relationship Id="rId780" Type="http://schemas.openxmlformats.org/officeDocument/2006/relationships/image" Target="../media/image4840.png"/><Relationship Id="rId226" Type="http://schemas.openxmlformats.org/officeDocument/2006/relationships/image" Target="../media/image4569.png"/><Relationship Id="rId433" Type="http://schemas.openxmlformats.org/officeDocument/2006/relationships/customXml" Target="../ink/ink2534.xml"/><Relationship Id="rId878" Type="http://schemas.openxmlformats.org/officeDocument/2006/relationships/image" Target="../media/image4889.png"/><Relationship Id="rId1063" Type="http://schemas.openxmlformats.org/officeDocument/2006/relationships/customXml" Target="../ink/ink2852.xml"/><Relationship Id="rId640" Type="http://schemas.openxmlformats.org/officeDocument/2006/relationships/customXml" Target="../ink/ink2639.xml"/><Relationship Id="rId738" Type="http://schemas.openxmlformats.org/officeDocument/2006/relationships/image" Target="../media/image4819.png"/><Relationship Id="rId945" Type="http://schemas.openxmlformats.org/officeDocument/2006/relationships/image" Target="../media/image4923.png"/><Relationship Id="rId74" Type="http://schemas.openxmlformats.org/officeDocument/2006/relationships/customXml" Target="../ink/ink2352.xml"/><Relationship Id="rId377" Type="http://schemas.openxmlformats.org/officeDocument/2006/relationships/customXml" Target="../ink/ink2505.xml"/><Relationship Id="rId500" Type="http://schemas.openxmlformats.org/officeDocument/2006/relationships/image" Target="../media/image4702.png"/><Relationship Id="rId584" Type="http://schemas.openxmlformats.org/officeDocument/2006/relationships/customXml" Target="../ink/ink2611.xml"/><Relationship Id="rId805" Type="http://schemas.openxmlformats.org/officeDocument/2006/relationships/customXml" Target="../ink/ink2722.xml"/><Relationship Id="rId1130" Type="http://schemas.openxmlformats.org/officeDocument/2006/relationships/image" Target="../media/image58.png"/><Relationship Id="rId5" Type="http://schemas.openxmlformats.org/officeDocument/2006/relationships/image" Target="../media/image4460.png"/><Relationship Id="rId237" Type="http://schemas.openxmlformats.org/officeDocument/2006/relationships/customXml" Target="../ink/ink2434.xml"/><Relationship Id="rId791" Type="http://schemas.openxmlformats.org/officeDocument/2006/relationships/customXml" Target="../ink/ink2715.xml"/><Relationship Id="rId889" Type="http://schemas.openxmlformats.org/officeDocument/2006/relationships/image" Target="../media/image4894.png"/><Relationship Id="rId1074" Type="http://schemas.openxmlformats.org/officeDocument/2006/relationships/image" Target="../media/image30.png"/><Relationship Id="rId444" Type="http://schemas.openxmlformats.org/officeDocument/2006/relationships/image" Target="../media/image4675.png"/><Relationship Id="rId651" Type="http://schemas.openxmlformats.org/officeDocument/2006/relationships/image" Target="../media/image4776.png"/><Relationship Id="rId749" Type="http://schemas.openxmlformats.org/officeDocument/2006/relationships/customXml" Target="../ink/ink2694.xml"/><Relationship Id="rId290" Type="http://schemas.openxmlformats.org/officeDocument/2006/relationships/customXml" Target="../ink/ink2461.xml"/><Relationship Id="rId304" Type="http://schemas.openxmlformats.org/officeDocument/2006/relationships/customXml" Target="../ink/ink2468.xml"/><Relationship Id="rId388" Type="http://schemas.openxmlformats.org/officeDocument/2006/relationships/image" Target="../media/image4648.png"/><Relationship Id="rId511" Type="http://schemas.openxmlformats.org/officeDocument/2006/relationships/customXml" Target="../ink/ink2574.xml"/><Relationship Id="rId609" Type="http://schemas.openxmlformats.org/officeDocument/2006/relationships/image" Target="../media/image4755.png"/><Relationship Id="rId956" Type="http://schemas.openxmlformats.org/officeDocument/2006/relationships/customXml" Target="../ink/ink2798.xml"/><Relationship Id="rId1141" Type="http://schemas.openxmlformats.org/officeDocument/2006/relationships/customXml" Target="../ink/ink2891.xml"/><Relationship Id="rId85" Type="http://schemas.openxmlformats.org/officeDocument/2006/relationships/image" Target="../media/image4499.png"/><Relationship Id="rId150" Type="http://schemas.openxmlformats.org/officeDocument/2006/relationships/customXml" Target="../ink/ink2390.xml"/><Relationship Id="rId595" Type="http://schemas.openxmlformats.org/officeDocument/2006/relationships/image" Target="../media/image4748.png"/><Relationship Id="rId816" Type="http://schemas.openxmlformats.org/officeDocument/2006/relationships/image" Target="../media/image4858.png"/><Relationship Id="rId1001" Type="http://schemas.openxmlformats.org/officeDocument/2006/relationships/customXml" Target="../ink/ink2821.xml"/><Relationship Id="rId248" Type="http://schemas.openxmlformats.org/officeDocument/2006/relationships/image" Target="../media/image1195.png"/><Relationship Id="rId455" Type="http://schemas.openxmlformats.org/officeDocument/2006/relationships/customXml" Target="../ink/ink2545.xml"/><Relationship Id="rId662" Type="http://schemas.openxmlformats.org/officeDocument/2006/relationships/customXml" Target="../ink/ink2650.xml"/><Relationship Id="rId1085" Type="http://schemas.openxmlformats.org/officeDocument/2006/relationships/customXml" Target="../ink/ink2863.xml"/><Relationship Id="rId12" Type="http://schemas.openxmlformats.org/officeDocument/2006/relationships/customXml" Target="../ink/ink2321.xml"/><Relationship Id="rId108" Type="http://schemas.openxmlformats.org/officeDocument/2006/relationships/customXml" Target="../ink/ink2369.xml"/><Relationship Id="rId315" Type="http://schemas.openxmlformats.org/officeDocument/2006/relationships/image" Target="../media/image4613.png"/><Relationship Id="rId522" Type="http://schemas.openxmlformats.org/officeDocument/2006/relationships/image" Target="../media/image4713.png"/><Relationship Id="rId967" Type="http://schemas.openxmlformats.org/officeDocument/2006/relationships/image" Target="../media/image4934.png"/><Relationship Id="rId1152" Type="http://schemas.openxmlformats.org/officeDocument/2006/relationships/image" Target="../media/image69.png"/><Relationship Id="rId96" Type="http://schemas.openxmlformats.org/officeDocument/2006/relationships/customXml" Target="../ink/ink2363.xml"/><Relationship Id="rId161" Type="http://schemas.openxmlformats.org/officeDocument/2006/relationships/image" Target="../media/image4537.png"/><Relationship Id="rId399" Type="http://schemas.openxmlformats.org/officeDocument/2006/relationships/customXml" Target="../ink/ink2516.xml"/><Relationship Id="rId827" Type="http://schemas.openxmlformats.org/officeDocument/2006/relationships/customXml" Target="../ink/ink2733.xml"/><Relationship Id="rId1012" Type="http://schemas.openxmlformats.org/officeDocument/2006/relationships/image" Target="../media/image4956.png"/><Relationship Id="rId259" Type="http://schemas.openxmlformats.org/officeDocument/2006/relationships/image" Target="../media/image4584.png"/><Relationship Id="rId466" Type="http://schemas.openxmlformats.org/officeDocument/2006/relationships/customXml" Target="../ink/ink2551.xml"/><Relationship Id="rId673" Type="http://schemas.openxmlformats.org/officeDocument/2006/relationships/image" Target="../media/image4787.png"/><Relationship Id="rId880" Type="http://schemas.openxmlformats.org/officeDocument/2006/relationships/image" Target="../media/image4890.png"/><Relationship Id="rId1096" Type="http://schemas.openxmlformats.org/officeDocument/2006/relationships/image" Target="../media/image41.png"/><Relationship Id="rId23" Type="http://schemas.openxmlformats.org/officeDocument/2006/relationships/image" Target="../media/image4469.png"/><Relationship Id="rId119" Type="http://schemas.openxmlformats.org/officeDocument/2006/relationships/image" Target="../media/image4517.png"/><Relationship Id="rId326" Type="http://schemas.openxmlformats.org/officeDocument/2006/relationships/customXml" Target="../ink/ink2479.xml"/><Relationship Id="rId533" Type="http://schemas.openxmlformats.org/officeDocument/2006/relationships/image" Target="../media/image4718.png"/><Relationship Id="rId978" Type="http://schemas.openxmlformats.org/officeDocument/2006/relationships/customXml" Target="../ink/ink2809.xml"/><Relationship Id="rId1163" Type="http://schemas.openxmlformats.org/officeDocument/2006/relationships/customXml" Target="../ink/ink2902.xml"/><Relationship Id="rId740" Type="http://schemas.openxmlformats.org/officeDocument/2006/relationships/image" Target="../media/image4820.png"/><Relationship Id="rId838" Type="http://schemas.openxmlformats.org/officeDocument/2006/relationships/image" Target="../media/image4869.png"/><Relationship Id="rId1023" Type="http://schemas.openxmlformats.org/officeDocument/2006/relationships/customXml" Target="../ink/ink2832.xml"/><Relationship Id="rId172" Type="http://schemas.openxmlformats.org/officeDocument/2006/relationships/customXml" Target="../ink/ink2401.xml"/><Relationship Id="rId477" Type="http://schemas.openxmlformats.org/officeDocument/2006/relationships/image" Target="../media/image4691.png"/><Relationship Id="rId600" Type="http://schemas.openxmlformats.org/officeDocument/2006/relationships/customXml" Target="../ink/ink2619.xml"/><Relationship Id="rId684" Type="http://schemas.openxmlformats.org/officeDocument/2006/relationships/customXml" Target="../ink/ink2661.xml"/><Relationship Id="rId337" Type="http://schemas.openxmlformats.org/officeDocument/2006/relationships/image" Target="../media/image4624.png"/><Relationship Id="rId891" Type="http://schemas.openxmlformats.org/officeDocument/2006/relationships/image" Target="../media/image4895.png"/><Relationship Id="rId905" Type="http://schemas.openxmlformats.org/officeDocument/2006/relationships/image" Target="../media/image4902.png"/><Relationship Id="rId989" Type="http://schemas.openxmlformats.org/officeDocument/2006/relationships/customXml" Target="../ink/ink2815.xml"/><Relationship Id="rId34" Type="http://schemas.openxmlformats.org/officeDocument/2006/relationships/customXml" Target="../ink/ink2332.xml"/><Relationship Id="rId544" Type="http://schemas.openxmlformats.org/officeDocument/2006/relationships/customXml" Target="../ink/ink2591.xml"/><Relationship Id="rId751" Type="http://schemas.openxmlformats.org/officeDocument/2006/relationships/customXml" Target="../ink/ink2695.xml"/><Relationship Id="rId849" Type="http://schemas.openxmlformats.org/officeDocument/2006/relationships/customXml" Target="../ink/ink2744.xml"/><Relationship Id="rId1174" Type="http://schemas.openxmlformats.org/officeDocument/2006/relationships/image" Target="../media/image80.png"/><Relationship Id="rId183" Type="http://schemas.openxmlformats.org/officeDocument/2006/relationships/image" Target="../media/image4548.png"/><Relationship Id="rId390" Type="http://schemas.openxmlformats.org/officeDocument/2006/relationships/image" Target="../media/image4649.png"/><Relationship Id="rId404" Type="http://schemas.openxmlformats.org/officeDocument/2006/relationships/customXml" Target="../ink/ink2519.xml"/><Relationship Id="rId611" Type="http://schemas.openxmlformats.org/officeDocument/2006/relationships/image" Target="../media/image4756.png"/><Relationship Id="rId1034" Type="http://schemas.openxmlformats.org/officeDocument/2006/relationships/image" Target="../media/image4967.png"/><Relationship Id="rId250" Type="http://schemas.openxmlformats.org/officeDocument/2006/relationships/image" Target="../media/image4580.png"/><Relationship Id="rId488" Type="http://schemas.openxmlformats.org/officeDocument/2006/relationships/customXml" Target="../ink/ink2562.xml"/><Relationship Id="rId695" Type="http://schemas.openxmlformats.org/officeDocument/2006/relationships/image" Target="../media/image4798.png"/><Relationship Id="rId709" Type="http://schemas.openxmlformats.org/officeDocument/2006/relationships/image" Target="../media/image4805.png"/><Relationship Id="rId916" Type="http://schemas.openxmlformats.org/officeDocument/2006/relationships/customXml" Target="../ink/ink2778.xml"/><Relationship Id="rId1101" Type="http://schemas.openxmlformats.org/officeDocument/2006/relationships/customXml" Target="../ink/ink2871.xml"/><Relationship Id="rId45" Type="http://schemas.openxmlformats.org/officeDocument/2006/relationships/image" Target="../media/image4479.png"/><Relationship Id="rId110" Type="http://schemas.openxmlformats.org/officeDocument/2006/relationships/customXml" Target="../ink/ink2370.xml"/><Relationship Id="rId348" Type="http://schemas.openxmlformats.org/officeDocument/2006/relationships/customXml" Target="../ink/ink2490.xml"/><Relationship Id="rId555" Type="http://schemas.openxmlformats.org/officeDocument/2006/relationships/image" Target="../media/image4728.png"/><Relationship Id="rId762" Type="http://schemas.openxmlformats.org/officeDocument/2006/relationships/image" Target="../media/image4831.png"/><Relationship Id="rId1185" Type="http://schemas.openxmlformats.org/officeDocument/2006/relationships/customXml" Target="../ink/ink2913.xml"/><Relationship Id="rId194" Type="http://schemas.openxmlformats.org/officeDocument/2006/relationships/image" Target="../media/image4553.png"/><Relationship Id="rId208" Type="http://schemas.openxmlformats.org/officeDocument/2006/relationships/image" Target="../media/image4560.png"/><Relationship Id="rId415" Type="http://schemas.openxmlformats.org/officeDocument/2006/relationships/image" Target="../media/image4661.png"/><Relationship Id="rId622" Type="http://schemas.openxmlformats.org/officeDocument/2006/relationships/customXml" Target="../ink/ink2630.xml"/><Relationship Id="rId1045" Type="http://schemas.openxmlformats.org/officeDocument/2006/relationships/customXml" Target="../ink/ink2843.xml"/><Relationship Id="rId261" Type="http://schemas.openxmlformats.org/officeDocument/2006/relationships/image" Target="../media/image4585.png"/><Relationship Id="rId499" Type="http://schemas.openxmlformats.org/officeDocument/2006/relationships/customXml" Target="../ink/ink2568.xml"/><Relationship Id="rId927" Type="http://schemas.openxmlformats.org/officeDocument/2006/relationships/image" Target="../media/image4914.png"/><Relationship Id="rId1112" Type="http://schemas.openxmlformats.org/officeDocument/2006/relationships/image" Target="../media/image49.png"/><Relationship Id="rId56" Type="http://schemas.openxmlformats.org/officeDocument/2006/relationships/customXml" Target="../ink/ink2343.xml"/><Relationship Id="rId359" Type="http://schemas.openxmlformats.org/officeDocument/2006/relationships/image" Target="../media/image4634.png"/><Relationship Id="rId566" Type="http://schemas.openxmlformats.org/officeDocument/2006/relationships/customXml" Target="../ink/ink2602.xml"/><Relationship Id="rId773" Type="http://schemas.openxmlformats.org/officeDocument/2006/relationships/customXml" Target="../ink/ink2706.xml"/><Relationship Id="rId1196" Type="http://schemas.openxmlformats.org/officeDocument/2006/relationships/image" Target="../media/image91.png"/><Relationship Id="rId121" Type="http://schemas.openxmlformats.org/officeDocument/2006/relationships/image" Target="../media/image4518.png"/><Relationship Id="rId219" Type="http://schemas.openxmlformats.org/officeDocument/2006/relationships/customXml" Target="../ink/ink2425.xml"/><Relationship Id="rId426" Type="http://schemas.openxmlformats.org/officeDocument/2006/relationships/image" Target="../media/image4666.png"/><Relationship Id="rId633" Type="http://schemas.openxmlformats.org/officeDocument/2006/relationships/image" Target="../media/image4767.png"/><Relationship Id="rId980" Type="http://schemas.openxmlformats.org/officeDocument/2006/relationships/customXml" Target="../ink/ink2810.xml"/><Relationship Id="rId1056" Type="http://schemas.openxmlformats.org/officeDocument/2006/relationships/image" Target="../media/image4978.png"/><Relationship Id="rId840" Type="http://schemas.openxmlformats.org/officeDocument/2006/relationships/image" Target="../media/image4870.png"/><Relationship Id="rId938" Type="http://schemas.openxmlformats.org/officeDocument/2006/relationships/customXml" Target="../ink/ink2789.xml"/><Relationship Id="rId67" Type="http://schemas.openxmlformats.org/officeDocument/2006/relationships/image" Target="../media/image4490.png"/><Relationship Id="rId272" Type="http://schemas.openxmlformats.org/officeDocument/2006/relationships/customXml" Target="../ink/ink2452.xml"/><Relationship Id="rId577" Type="http://schemas.openxmlformats.org/officeDocument/2006/relationships/image" Target="../media/image4739.png"/><Relationship Id="rId700" Type="http://schemas.openxmlformats.org/officeDocument/2006/relationships/customXml" Target="../ink/ink2669.xml"/><Relationship Id="rId1123" Type="http://schemas.openxmlformats.org/officeDocument/2006/relationships/customXml" Target="../ink/ink2882.xml"/><Relationship Id="rId132" Type="http://schemas.openxmlformats.org/officeDocument/2006/relationships/customXml" Target="../ink/ink2381.xml"/><Relationship Id="rId784" Type="http://schemas.openxmlformats.org/officeDocument/2006/relationships/image" Target="../media/image4842.png"/><Relationship Id="rId991" Type="http://schemas.openxmlformats.org/officeDocument/2006/relationships/customXml" Target="../ink/ink2816.xml"/><Relationship Id="rId1067" Type="http://schemas.openxmlformats.org/officeDocument/2006/relationships/customXml" Target="../ink/ink2854.xml"/><Relationship Id="rId437" Type="http://schemas.openxmlformats.org/officeDocument/2006/relationships/customXml" Target="../ink/ink2536.xml"/><Relationship Id="rId644" Type="http://schemas.openxmlformats.org/officeDocument/2006/relationships/customXml" Target="../ink/ink2641.xml"/><Relationship Id="rId851" Type="http://schemas.openxmlformats.org/officeDocument/2006/relationships/customXml" Target="../ink/ink2745.xml"/><Relationship Id="rId283" Type="http://schemas.openxmlformats.org/officeDocument/2006/relationships/image" Target="../media/image4596.png"/><Relationship Id="rId490" Type="http://schemas.openxmlformats.org/officeDocument/2006/relationships/customXml" Target="../ink/ink2563.xml"/><Relationship Id="rId504" Type="http://schemas.openxmlformats.org/officeDocument/2006/relationships/image" Target="../media/image4704.png"/><Relationship Id="rId711" Type="http://schemas.openxmlformats.org/officeDocument/2006/relationships/image" Target="../media/image4806.png"/><Relationship Id="rId949" Type="http://schemas.openxmlformats.org/officeDocument/2006/relationships/image" Target="../media/image4925.png"/><Relationship Id="rId1134" Type="http://schemas.openxmlformats.org/officeDocument/2006/relationships/image" Target="../media/image60.png"/><Relationship Id="rId78" Type="http://schemas.openxmlformats.org/officeDocument/2006/relationships/customXml" Target="../ink/ink2354.xml"/><Relationship Id="rId143" Type="http://schemas.openxmlformats.org/officeDocument/2006/relationships/image" Target="../media/image4529.png"/><Relationship Id="rId350" Type="http://schemas.openxmlformats.org/officeDocument/2006/relationships/customXml" Target="../ink/ink2491.xml"/><Relationship Id="rId588" Type="http://schemas.openxmlformats.org/officeDocument/2006/relationships/customXml" Target="../ink/ink2613.xml"/><Relationship Id="rId795" Type="http://schemas.openxmlformats.org/officeDocument/2006/relationships/customXml" Target="../ink/ink2717.xml"/><Relationship Id="rId809" Type="http://schemas.openxmlformats.org/officeDocument/2006/relationships/customXml" Target="../ink/ink2724.xml"/><Relationship Id="rId1201" Type="http://schemas.openxmlformats.org/officeDocument/2006/relationships/customXml" Target="../ink/ink2921.xml"/><Relationship Id="rId9" Type="http://schemas.openxmlformats.org/officeDocument/2006/relationships/image" Target="../media/image4462.png"/><Relationship Id="rId210" Type="http://schemas.openxmlformats.org/officeDocument/2006/relationships/image" Target="../media/image4561.png"/><Relationship Id="rId448" Type="http://schemas.openxmlformats.org/officeDocument/2006/relationships/image" Target="../media/image4677.png"/><Relationship Id="rId655" Type="http://schemas.openxmlformats.org/officeDocument/2006/relationships/image" Target="../media/image4778.png"/><Relationship Id="rId862" Type="http://schemas.openxmlformats.org/officeDocument/2006/relationships/image" Target="../media/image4881.png"/><Relationship Id="rId1078" Type="http://schemas.openxmlformats.org/officeDocument/2006/relationships/image" Target="../media/image32.png"/><Relationship Id="rId294" Type="http://schemas.openxmlformats.org/officeDocument/2006/relationships/customXml" Target="../ink/ink2463.xml"/><Relationship Id="rId308" Type="http://schemas.openxmlformats.org/officeDocument/2006/relationships/customXml" Target="../ink/ink2470.xml"/><Relationship Id="rId515" Type="http://schemas.openxmlformats.org/officeDocument/2006/relationships/customXml" Target="../ink/ink2576.xml"/><Relationship Id="rId722" Type="http://schemas.openxmlformats.org/officeDocument/2006/relationships/customXml" Target="../ink/ink2680.xml"/><Relationship Id="rId1145" Type="http://schemas.openxmlformats.org/officeDocument/2006/relationships/customXml" Target="../ink/ink2893.xml"/><Relationship Id="rId89" Type="http://schemas.openxmlformats.org/officeDocument/2006/relationships/image" Target="../media/image4501.png"/><Relationship Id="rId154" Type="http://schemas.openxmlformats.org/officeDocument/2006/relationships/customXml" Target="../ink/ink2392.xml"/><Relationship Id="rId361" Type="http://schemas.openxmlformats.org/officeDocument/2006/relationships/image" Target="../media/image4635.png"/><Relationship Id="rId599" Type="http://schemas.openxmlformats.org/officeDocument/2006/relationships/image" Target="../media/image4750.png"/><Relationship Id="rId1005" Type="http://schemas.openxmlformats.org/officeDocument/2006/relationships/customXml" Target="../ink/ink2823.xml"/><Relationship Id="rId459" Type="http://schemas.openxmlformats.org/officeDocument/2006/relationships/image" Target="../media/image4682.png"/><Relationship Id="rId666" Type="http://schemas.openxmlformats.org/officeDocument/2006/relationships/customXml" Target="../ink/ink2652.xml"/><Relationship Id="rId873" Type="http://schemas.openxmlformats.org/officeDocument/2006/relationships/customXml" Target="../ink/ink2756.xml"/><Relationship Id="rId1089" Type="http://schemas.openxmlformats.org/officeDocument/2006/relationships/customXml" Target="../ink/ink2865.xml"/><Relationship Id="rId16" Type="http://schemas.openxmlformats.org/officeDocument/2006/relationships/customXml" Target="../ink/ink2323.xml"/><Relationship Id="rId221" Type="http://schemas.openxmlformats.org/officeDocument/2006/relationships/customXml" Target="../ink/ink2426.xml"/><Relationship Id="rId319" Type="http://schemas.openxmlformats.org/officeDocument/2006/relationships/image" Target="../media/image4615.png"/><Relationship Id="rId526" Type="http://schemas.openxmlformats.org/officeDocument/2006/relationships/image" Target="../media/image4715.png"/><Relationship Id="rId1156" Type="http://schemas.openxmlformats.org/officeDocument/2006/relationships/image" Target="../media/image71.png"/><Relationship Id="rId733" Type="http://schemas.openxmlformats.org/officeDocument/2006/relationships/image" Target="../media/image4817.png"/><Relationship Id="rId940" Type="http://schemas.openxmlformats.org/officeDocument/2006/relationships/customXml" Target="../ink/ink2790.xml"/><Relationship Id="rId1016" Type="http://schemas.openxmlformats.org/officeDocument/2006/relationships/image" Target="../media/image4958.png"/><Relationship Id="rId165" Type="http://schemas.openxmlformats.org/officeDocument/2006/relationships/image" Target="../media/image4539.png"/><Relationship Id="rId372" Type="http://schemas.openxmlformats.org/officeDocument/2006/relationships/image" Target="../media/image4640.png"/><Relationship Id="rId677" Type="http://schemas.openxmlformats.org/officeDocument/2006/relationships/image" Target="../media/image4789.png"/><Relationship Id="rId800" Type="http://schemas.openxmlformats.org/officeDocument/2006/relationships/image" Target="../media/image4850.png"/><Relationship Id="rId232" Type="http://schemas.openxmlformats.org/officeDocument/2006/relationships/image" Target="../media/image4572.png"/><Relationship Id="rId884" Type="http://schemas.openxmlformats.org/officeDocument/2006/relationships/customXml" Target="../ink/ink2762.xml"/><Relationship Id="rId27" Type="http://schemas.openxmlformats.org/officeDocument/2006/relationships/image" Target="../media/image4471.png"/><Relationship Id="rId537" Type="http://schemas.openxmlformats.org/officeDocument/2006/relationships/image" Target="../media/image4720.png"/><Relationship Id="rId744" Type="http://schemas.openxmlformats.org/officeDocument/2006/relationships/image" Target="../media/image4822.png"/><Relationship Id="rId951" Type="http://schemas.openxmlformats.org/officeDocument/2006/relationships/image" Target="../media/image4926.png"/><Relationship Id="rId1167" Type="http://schemas.openxmlformats.org/officeDocument/2006/relationships/customXml" Target="../ink/ink2904.xml"/><Relationship Id="rId80" Type="http://schemas.openxmlformats.org/officeDocument/2006/relationships/customXml" Target="../ink/ink2355.xml"/><Relationship Id="rId176" Type="http://schemas.openxmlformats.org/officeDocument/2006/relationships/customXml" Target="../ink/ink2403.xml"/><Relationship Id="rId383" Type="http://schemas.openxmlformats.org/officeDocument/2006/relationships/customXml" Target="../ink/ink2508.xml"/><Relationship Id="rId590" Type="http://schemas.openxmlformats.org/officeDocument/2006/relationships/customXml" Target="../ink/ink2614.xml"/><Relationship Id="rId604" Type="http://schemas.openxmlformats.org/officeDocument/2006/relationships/customXml" Target="../ink/ink2621.xml"/><Relationship Id="rId811" Type="http://schemas.openxmlformats.org/officeDocument/2006/relationships/customXml" Target="../ink/ink2725.xml"/><Relationship Id="rId1027" Type="http://schemas.openxmlformats.org/officeDocument/2006/relationships/customXml" Target="../ink/ink2834.xml"/><Relationship Id="rId243" Type="http://schemas.openxmlformats.org/officeDocument/2006/relationships/customXml" Target="../ink/ink2437.xml"/><Relationship Id="rId450" Type="http://schemas.openxmlformats.org/officeDocument/2006/relationships/image" Target="../media/image4678.png"/><Relationship Id="rId688" Type="http://schemas.openxmlformats.org/officeDocument/2006/relationships/customXml" Target="../ink/ink2663.xml"/><Relationship Id="rId895" Type="http://schemas.openxmlformats.org/officeDocument/2006/relationships/image" Target="../media/image4897.png"/><Relationship Id="rId909" Type="http://schemas.openxmlformats.org/officeDocument/2006/relationships/image" Target="../media/image4904.png"/><Relationship Id="rId1080" Type="http://schemas.openxmlformats.org/officeDocument/2006/relationships/image" Target="../media/image33.png"/><Relationship Id="rId38" Type="http://schemas.openxmlformats.org/officeDocument/2006/relationships/customXml" Target="../ink/ink2334.xml"/><Relationship Id="rId103" Type="http://schemas.openxmlformats.org/officeDocument/2006/relationships/image" Target="../media/image4508.png"/><Relationship Id="rId310" Type="http://schemas.openxmlformats.org/officeDocument/2006/relationships/customXml" Target="../ink/ink2471.xml"/><Relationship Id="rId548" Type="http://schemas.openxmlformats.org/officeDocument/2006/relationships/customXml" Target="../ink/ink2593.xml"/><Relationship Id="rId755" Type="http://schemas.openxmlformats.org/officeDocument/2006/relationships/customXml" Target="../ink/ink2697.xml"/><Relationship Id="rId962" Type="http://schemas.openxmlformats.org/officeDocument/2006/relationships/customXml" Target="../ink/ink2801.xml"/><Relationship Id="rId1178" Type="http://schemas.openxmlformats.org/officeDocument/2006/relationships/image" Target="../media/image82.png"/><Relationship Id="rId91" Type="http://schemas.openxmlformats.org/officeDocument/2006/relationships/image" Target="../media/image4502.png"/><Relationship Id="rId187" Type="http://schemas.openxmlformats.org/officeDocument/2006/relationships/customXml" Target="../ink/ink2409.xml"/><Relationship Id="rId394" Type="http://schemas.openxmlformats.org/officeDocument/2006/relationships/image" Target="../media/image4651.png"/><Relationship Id="rId408" Type="http://schemas.openxmlformats.org/officeDocument/2006/relationships/customXml" Target="../ink/ink2521.xml"/><Relationship Id="rId615" Type="http://schemas.openxmlformats.org/officeDocument/2006/relationships/image" Target="../media/image4758.png"/><Relationship Id="rId822" Type="http://schemas.openxmlformats.org/officeDocument/2006/relationships/image" Target="../media/image4861.png"/><Relationship Id="rId1038" Type="http://schemas.openxmlformats.org/officeDocument/2006/relationships/image" Target="../media/image4969.png"/><Relationship Id="rId254" Type="http://schemas.openxmlformats.org/officeDocument/2006/relationships/image" Target="../media/image4582.png"/><Relationship Id="rId699" Type="http://schemas.openxmlformats.org/officeDocument/2006/relationships/image" Target="../media/image4800.png"/><Relationship Id="rId1091" Type="http://schemas.openxmlformats.org/officeDocument/2006/relationships/customXml" Target="../ink/ink2866.xml"/><Relationship Id="rId1105" Type="http://schemas.openxmlformats.org/officeDocument/2006/relationships/customXml" Target="../ink/ink2873.xml"/><Relationship Id="rId49" Type="http://schemas.openxmlformats.org/officeDocument/2006/relationships/image" Target="../media/image4481.png"/><Relationship Id="rId114" Type="http://schemas.openxmlformats.org/officeDocument/2006/relationships/customXml" Target="../ink/ink2372.xml"/><Relationship Id="rId461" Type="http://schemas.openxmlformats.org/officeDocument/2006/relationships/image" Target="../media/image4683.png"/><Relationship Id="rId559" Type="http://schemas.openxmlformats.org/officeDocument/2006/relationships/image" Target="../media/image4730.png"/><Relationship Id="rId766" Type="http://schemas.openxmlformats.org/officeDocument/2006/relationships/image" Target="../media/image4833.png"/><Relationship Id="rId1189" Type="http://schemas.openxmlformats.org/officeDocument/2006/relationships/customXml" Target="../ink/ink2915.xml"/><Relationship Id="rId198" Type="http://schemas.openxmlformats.org/officeDocument/2006/relationships/image" Target="../media/image4555.png"/><Relationship Id="rId321" Type="http://schemas.openxmlformats.org/officeDocument/2006/relationships/image" Target="../media/image4616.png"/><Relationship Id="rId419" Type="http://schemas.openxmlformats.org/officeDocument/2006/relationships/image" Target="../media/image4663.png"/><Relationship Id="rId626" Type="http://schemas.openxmlformats.org/officeDocument/2006/relationships/customXml" Target="../ink/ink2632.xml"/><Relationship Id="rId973" Type="http://schemas.openxmlformats.org/officeDocument/2006/relationships/image" Target="../media/image4937.png"/><Relationship Id="rId1049" Type="http://schemas.openxmlformats.org/officeDocument/2006/relationships/customXml" Target="../ink/ink2845.xml"/><Relationship Id="rId833" Type="http://schemas.openxmlformats.org/officeDocument/2006/relationships/customXml" Target="../ink/ink2736.xml"/><Relationship Id="rId1116" Type="http://schemas.openxmlformats.org/officeDocument/2006/relationships/image" Target="../media/image51.png"/><Relationship Id="rId265" Type="http://schemas.openxmlformats.org/officeDocument/2006/relationships/image" Target="../media/image4587.png"/><Relationship Id="rId472" Type="http://schemas.openxmlformats.org/officeDocument/2006/relationships/customXml" Target="../ink/ink2554.xml"/><Relationship Id="rId900" Type="http://schemas.openxmlformats.org/officeDocument/2006/relationships/customXml" Target="../ink/ink2770.xml"/><Relationship Id="rId125" Type="http://schemas.openxmlformats.org/officeDocument/2006/relationships/image" Target="../media/image4520.png"/><Relationship Id="rId332" Type="http://schemas.openxmlformats.org/officeDocument/2006/relationships/customXml" Target="../ink/ink2482.xml"/><Relationship Id="rId777" Type="http://schemas.openxmlformats.org/officeDocument/2006/relationships/customXml" Target="../ink/ink2708.xml"/><Relationship Id="rId984" Type="http://schemas.openxmlformats.org/officeDocument/2006/relationships/customXml" Target="../ink/ink2812.xml"/><Relationship Id="rId637" Type="http://schemas.openxmlformats.org/officeDocument/2006/relationships/image" Target="../media/image4769.png"/><Relationship Id="rId844" Type="http://schemas.openxmlformats.org/officeDocument/2006/relationships/image" Target="../media/image4872.png"/><Relationship Id="rId276" Type="http://schemas.openxmlformats.org/officeDocument/2006/relationships/customXml" Target="../ink/ink2454.xml"/><Relationship Id="rId483" Type="http://schemas.openxmlformats.org/officeDocument/2006/relationships/image" Target="../media/image4694.png"/><Relationship Id="rId690" Type="http://schemas.openxmlformats.org/officeDocument/2006/relationships/customXml" Target="../ink/ink2664.xml"/><Relationship Id="rId704" Type="http://schemas.openxmlformats.org/officeDocument/2006/relationships/customXml" Target="../ink/ink2671.xml"/><Relationship Id="rId911" Type="http://schemas.openxmlformats.org/officeDocument/2006/relationships/image" Target="../media/image4905.png"/><Relationship Id="rId1127" Type="http://schemas.openxmlformats.org/officeDocument/2006/relationships/customXml" Target="../ink/ink2884.xml"/><Relationship Id="rId40" Type="http://schemas.openxmlformats.org/officeDocument/2006/relationships/customXml" Target="../ink/ink2335.xml"/><Relationship Id="rId136" Type="http://schemas.openxmlformats.org/officeDocument/2006/relationships/customXml" Target="../ink/ink2383.xml"/><Relationship Id="rId343" Type="http://schemas.openxmlformats.org/officeDocument/2006/relationships/image" Target="../media/image4626.png"/><Relationship Id="rId550" Type="http://schemas.openxmlformats.org/officeDocument/2006/relationships/customXml" Target="../ink/ink2594.xml"/><Relationship Id="rId788" Type="http://schemas.openxmlformats.org/officeDocument/2006/relationships/image" Target="../media/image4844.png"/><Relationship Id="rId995" Type="http://schemas.openxmlformats.org/officeDocument/2006/relationships/customXml" Target="../ink/ink2818.xml"/><Relationship Id="rId1180" Type="http://schemas.openxmlformats.org/officeDocument/2006/relationships/image" Target="../media/image83.png"/><Relationship Id="rId203" Type="http://schemas.openxmlformats.org/officeDocument/2006/relationships/customXml" Target="../ink/ink2417.xml"/><Relationship Id="rId648" Type="http://schemas.openxmlformats.org/officeDocument/2006/relationships/customXml" Target="../ink/ink2643.xml"/><Relationship Id="rId855" Type="http://schemas.openxmlformats.org/officeDocument/2006/relationships/customXml" Target="../ink/ink2747.xml"/><Relationship Id="rId1040" Type="http://schemas.openxmlformats.org/officeDocument/2006/relationships/image" Target="../media/image4970.png"/><Relationship Id="rId287" Type="http://schemas.openxmlformats.org/officeDocument/2006/relationships/image" Target="../media/image4598.png"/><Relationship Id="rId410" Type="http://schemas.openxmlformats.org/officeDocument/2006/relationships/customXml" Target="../ink/ink2522.xml"/><Relationship Id="rId494" Type="http://schemas.openxmlformats.org/officeDocument/2006/relationships/customXml" Target="../ink/ink2565.xml"/><Relationship Id="rId508" Type="http://schemas.openxmlformats.org/officeDocument/2006/relationships/image" Target="../media/image4706.png"/><Relationship Id="rId715" Type="http://schemas.openxmlformats.org/officeDocument/2006/relationships/image" Target="../media/image4808.png"/><Relationship Id="rId922" Type="http://schemas.openxmlformats.org/officeDocument/2006/relationships/customXml" Target="../ink/ink2781.xml"/><Relationship Id="rId1138" Type="http://schemas.openxmlformats.org/officeDocument/2006/relationships/image" Target="../media/image62.png"/><Relationship Id="rId147" Type="http://schemas.openxmlformats.org/officeDocument/2006/relationships/image" Target="../media/image4531.png"/><Relationship Id="rId354" Type="http://schemas.openxmlformats.org/officeDocument/2006/relationships/customXml" Target="../ink/ink2493.xml"/><Relationship Id="rId799" Type="http://schemas.openxmlformats.org/officeDocument/2006/relationships/customXml" Target="../ink/ink2719.xml"/><Relationship Id="rId1191" Type="http://schemas.openxmlformats.org/officeDocument/2006/relationships/customXml" Target="../ink/ink2916.xml"/><Relationship Id="rId1205" Type="http://schemas.openxmlformats.org/officeDocument/2006/relationships/customXml" Target="../ink/ink2923.xml"/><Relationship Id="rId51" Type="http://schemas.openxmlformats.org/officeDocument/2006/relationships/image" Target="../media/image4482.png"/><Relationship Id="rId561" Type="http://schemas.openxmlformats.org/officeDocument/2006/relationships/image" Target="../media/image4731.png"/><Relationship Id="rId659" Type="http://schemas.openxmlformats.org/officeDocument/2006/relationships/image" Target="../media/image4780.png"/><Relationship Id="rId866" Type="http://schemas.openxmlformats.org/officeDocument/2006/relationships/image" Target="../media/image4883.png"/><Relationship Id="rId214" Type="http://schemas.openxmlformats.org/officeDocument/2006/relationships/image" Target="../media/image4563.png"/><Relationship Id="rId298" Type="http://schemas.openxmlformats.org/officeDocument/2006/relationships/customXml" Target="../ink/ink2465.xml"/><Relationship Id="rId421" Type="http://schemas.openxmlformats.org/officeDocument/2006/relationships/image" Target="../media/image4664.png"/><Relationship Id="rId519" Type="http://schemas.openxmlformats.org/officeDocument/2006/relationships/customXml" Target="../ink/ink2578.xml"/><Relationship Id="rId1051" Type="http://schemas.openxmlformats.org/officeDocument/2006/relationships/customXml" Target="../ink/ink2846.xml"/><Relationship Id="rId1149" Type="http://schemas.openxmlformats.org/officeDocument/2006/relationships/customXml" Target="../ink/ink2895.xml"/><Relationship Id="rId158" Type="http://schemas.openxmlformats.org/officeDocument/2006/relationships/customXml" Target="../ink/ink2394.xml"/><Relationship Id="rId726" Type="http://schemas.openxmlformats.org/officeDocument/2006/relationships/customXml" Target="../ink/ink2682.xml"/><Relationship Id="rId933" Type="http://schemas.openxmlformats.org/officeDocument/2006/relationships/image" Target="../media/image4917.png"/><Relationship Id="rId1009" Type="http://schemas.openxmlformats.org/officeDocument/2006/relationships/customXml" Target="../ink/ink2825.xml"/><Relationship Id="rId62" Type="http://schemas.openxmlformats.org/officeDocument/2006/relationships/customXml" Target="../ink/ink2346.xml"/><Relationship Id="rId365" Type="http://schemas.openxmlformats.org/officeDocument/2006/relationships/customXml" Target="../ink/ink2499.xml"/><Relationship Id="rId572" Type="http://schemas.openxmlformats.org/officeDocument/2006/relationships/customXml" Target="../ink/ink2605.xml"/><Relationship Id="rId225" Type="http://schemas.openxmlformats.org/officeDocument/2006/relationships/customXml" Target="../ink/ink2428.xml"/><Relationship Id="rId432" Type="http://schemas.openxmlformats.org/officeDocument/2006/relationships/image" Target="../media/image4669.png"/><Relationship Id="rId877" Type="http://schemas.openxmlformats.org/officeDocument/2006/relationships/customXml" Target="../ink/ink2758.xml"/><Relationship Id="rId1062" Type="http://schemas.openxmlformats.org/officeDocument/2006/relationships/image" Target="../media/image4981.png"/><Relationship Id="rId737" Type="http://schemas.openxmlformats.org/officeDocument/2006/relationships/customXml" Target="../ink/ink2688.xml"/><Relationship Id="rId944" Type="http://schemas.openxmlformats.org/officeDocument/2006/relationships/customXml" Target="../ink/ink2792.xml"/><Relationship Id="rId73" Type="http://schemas.openxmlformats.org/officeDocument/2006/relationships/image" Target="../media/image4493.png"/><Relationship Id="rId169" Type="http://schemas.openxmlformats.org/officeDocument/2006/relationships/image" Target="../media/image4541.png"/><Relationship Id="rId376" Type="http://schemas.openxmlformats.org/officeDocument/2006/relationships/image" Target="../media/image4642.png"/><Relationship Id="rId583" Type="http://schemas.openxmlformats.org/officeDocument/2006/relationships/image" Target="../media/image4742.png"/><Relationship Id="rId790" Type="http://schemas.openxmlformats.org/officeDocument/2006/relationships/image" Target="../media/image4845.png"/><Relationship Id="rId804" Type="http://schemas.openxmlformats.org/officeDocument/2006/relationships/image" Target="../media/image4852.png"/><Relationship Id="rId4" Type="http://schemas.openxmlformats.org/officeDocument/2006/relationships/customXml" Target="../ink/ink2317.xml"/><Relationship Id="rId236" Type="http://schemas.openxmlformats.org/officeDocument/2006/relationships/image" Target="../media/image4574.png"/><Relationship Id="rId443" Type="http://schemas.openxmlformats.org/officeDocument/2006/relationships/customXml" Target="../ink/ink2539.xml"/><Relationship Id="rId650" Type="http://schemas.openxmlformats.org/officeDocument/2006/relationships/customXml" Target="../ink/ink2644.xml"/><Relationship Id="rId888" Type="http://schemas.openxmlformats.org/officeDocument/2006/relationships/customXml" Target="../ink/ink2764.xml"/><Relationship Id="rId1073" Type="http://schemas.openxmlformats.org/officeDocument/2006/relationships/customXml" Target="../ink/ink2857.xml"/><Relationship Id="rId303" Type="http://schemas.openxmlformats.org/officeDocument/2006/relationships/image" Target="../media/image4606.png"/><Relationship Id="rId748" Type="http://schemas.openxmlformats.org/officeDocument/2006/relationships/image" Target="../media/image4824.png"/><Relationship Id="rId955" Type="http://schemas.openxmlformats.org/officeDocument/2006/relationships/image" Target="../media/image4928.png"/><Relationship Id="rId1140" Type="http://schemas.openxmlformats.org/officeDocument/2006/relationships/image" Target="../media/image63.png"/><Relationship Id="rId84" Type="http://schemas.openxmlformats.org/officeDocument/2006/relationships/customXml" Target="../ink/ink2357.xml"/><Relationship Id="rId387" Type="http://schemas.openxmlformats.org/officeDocument/2006/relationships/customXml" Target="../ink/ink2510.xml"/><Relationship Id="rId510" Type="http://schemas.openxmlformats.org/officeDocument/2006/relationships/image" Target="../media/image4707.png"/><Relationship Id="rId594" Type="http://schemas.openxmlformats.org/officeDocument/2006/relationships/customXml" Target="../ink/ink2616.xml"/><Relationship Id="rId608" Type="http://schemas.openxmlformats.org/officeDocument/2006/relationships/customXml" Target="../ink/ink2623.xml"/><Relationship Id="rId815" Type="http://schemas.openxmlformats.org/officeDocument/2006/relationships/customXml" Target="../ink/ink2727.xml"/><Relationship Id="rId247" Type="http://schemas.openxmlformats.org/officeDocument/2006/relationships/customXml" Target="../ink/ink2439.xml"/><Relationship Id="rId899" Type="http://schemas.openxmlformats.org/officeDocument/2006/relationships/image" Target="../media/image4899.png"/><Relationship Id="rId1000" Type="http://schemas.openxmlformats.org/officeDocument/2006/relationships/image" Target="../media/image4950.png"/><Relationship Id="rId1084" Type="http://schemas.openxmlformats.org/officeDocument/2006/relationships/image" Target="../media/image35.png"/><Relationship Id="rId107" Type="http://schemas.openxmlformats.org/officeDocument/2006/relationships/image" Target="../media/image4511.png"/><Relationship Id="rId454" Type="http://schemas.openxmlformats.org/officeDocument/2006/relationships/image" Target="../media/image4680.png"/><Relationship Id="rId661" Type="http://schemas.openxmlformats.org/officeDocument/2006/relationships/image" Target="../media/image4781.png"/><Relationship Id="rId759" Type="http://schemas.openxmlformats.org/officeDocument/2006/relationships/customXml" Target="../ink/ink2699.xml"/><Relationship Id="rId966" Type="http://schemas.openxmlformats.org/officeDocument/2006/relationships/customXml" Target="../ink/ink2803.xml"/><Relationship Id="rId11" Type="http://schemas.openxmlformats.org/officeDocument/2006/relationships/image" Target="../media/image4463.png"/><Relationship Id="rId314" Type="http://schemas.openxmlformats.org/officeDocument/2006/relationships/customXml" Target="../ink/ink2473.xml"/><Relationship Id="rId398" Type="http://schemas.openxmlformats.org/officeDocument/2006/relationships/image" Target="../media/image4653.png"/><Relationship Id="rId521" Type="http://schemas.openxmlformats.org/officeDocument/2006/relationships/customXml" Target="../ink/ink2579.xml"/><Relationship Id="rId619" Type="http://schemas.openxmlformats.org/officeDocument/2006/relationships/image" Target="../media/image4760.png"/><Relationship Id="rId1151" Type="http://schemas.openxmlformats.org/officeDocument/2006/relationships/customXml" Target="../ink/ink2896.xml"/><Relationship Id="rId95" Type="http://schemas.openxmlformats.org/officeDocument/2006/relationships/image" Target="../media/image4504.png"/><Relationship Id="rId160" Type="http://schemas.openxmlformats.org/officeDocument/2006/relationships/customXml" Target="../ink/ink2395.xml"/><Relationship Id="rId826" Type="http://schemas.openxmlformats.org/officeDocument/2006/relationships/image" Target="../media/image4863.png"/><Relationship Id="rId1011" Type="http://schemas.openxmlformats.org/officeDocument/2006/relationships/customXml" Target="../ink/ink2826.xml"/><Relationship Id="rId1109" Type="http://schemas.openxmlformats.org/officeDocument/2006/relationships/customXml" Target="../ink/ink2875.xml"/><Relationship Id="rId258" Type="http://schemas.openxmlformats.org/officeDocument/2006/relationships/customXml" Target="../ink/ink2445.xml"/><Relationship Id="rId465" Type="http://schemas.openxmlformats.org/officeDocument/2006/relationships/image" Target="../media/image4685.png"/><Relationship Id="rId672" Type="http://schemas.openxmlformats.org/officeDocument/2006/relationships/customXml" Target="../ink/ink2655.xml"/><Relationship Id="rId1095" Type="http://schemas.openxmlformats.org/officeDocument/2006/relationships/customXml" Target="../ink/ink2868.xml"/><Relationship Id="rId22" Type="http://schemas.openxmlformats.org/officeDocument/2006/relationships/customXml" Target="../ink/ink2326.xml"/><Relationship Id="rId118" Type="http://schemas.openxmlformats.org/officeDocument/2006/relationships/customXml" Target="../ink/ink2374.xml"/><Relationship Id="rId325" Type="http://schemas.openxmlformats.org/officeDocument/2006/relationships/image" Target="../media/image4618.png"/><Relationship Id="rId532" Type="http://schemas.openxmlformats.org/officeDocument/2006/relationships/customXml" Target="../ink/ink2585.xml"/><Relationship Id="rId977" Type="http://schemas.openxmlformats.org/officeDocument/2006/relationships/image" Target="../media/image4939.png"/><Relationship Id="rId1162" Type="http://schemas.openxmlformats.org/officeDocument/2006/relationships/image" Target="../media/image74.png"/><Relationship Id="rId171" Type="http://schemas.openxmlformats.org/officeDocument/2006/relationships/image" Target="../media/image4542.png"/><Relationship Id="rId837" Type="http://schemas.openxmlformats.org/officeDocument/2006/relationships/customXml" Target="../ink/ink2738.xml"/><Relationship Id="rId1022" Type="http://schemas.openxmlformats.org/officeDocument/2006/relationships/image" Target="../media/image4961.png"/><Relationship Id="rId269" Type="http://schemas.openxmlformats.org/officeDocument/2006/relationships/image" Target="../media/image4589.png"/><Relationship Id="rId476" Type="http://schemas.openxmlformats.org/officeDocument/2006/relationships/customXml" Target="../ink/ink2556.xml"/><Relationship Id="rId683" Type="http://schemas.openxmlformats.org/officeDocument/2006/relationships/image" Target="../media/image4792.png"/><Relationship Id="rId890" Type="http://schemas.openxmlformats.org/officeDocument/2006/relationships/customXml" Target="../ink/ink2765.xml"/><Relationship Id="rId904" Type="http://schemas.openxmlformats.org/officeDocument/2006/relationships/customXml" Target="../ink/ink2772.xml"/><Relationship Id="rId33" Type="http://schemas.openxmlformats.org/officeDocument/2006/relationships/image" Target="../media/image4474.png"/><Relationship Id="rId129" Type="http://schemas.openxmlformats.org/officeDocument/2006/relationships/image" Target="../media/image4522.png"/><Relationship Id="rId336" Type="http://schemas.openxmlformats.org/officeDocument/2006/relationships/customXml" Target="../ink/ink2484.xml"/><Relationship Id="rId543" Type="http://schemas.openxmlformats.org/officeDocument/2006/relationships/image" Target="../media/image1652.png"/><Relationship Id="rId988" Type="http://schemas.openxmlformats.org/officeDocument/2006/relationships/customXml" Target="../ink/ink2814.xml"/><Relationship Id="rId1173" Type="http://schemas.openxmlformats.org/officeDocument/2006/relationships/customXml" Target="../ink/ink2907.xml"/><Relationship Id="rId182" Type="http://schemas.openxmlformats.org/officeDocument/2006/relationships/customXml" Target="../ink/ink2406.xml"/><Relationship Id="rId403" Type="http://schemas.openxmlformats.org/officeDocument/2006/relationships/image" Target="../media/image4655.png"/><Relationship Id="rId750" Type="http://schemas.openxmlformats.org/officeDocument/2006/relationships/image" Target="../media/image4825.png"/><Relationship Id="rId848" Type="http://schemas.openxmlformats.org/officeDocument/2006/relationships/image" Target="../media/image4874.png"/><Relationship Id="rId1033" Type="http://schemas.openxmlformats.org/officeDocument/2006/relationships/customXml" Target="../ink/ink2837.xml"/><Relationship Id="rId487" Type="http://schemas.openxmlformats.org/officeDocument/2006/relationships/image" Target="../media/image1792.png"/><Relationship Id="rId610" Type="http://schemas.openxmlformats.org/officeDocument/2006/relationships/customXml" Target="../ink/ink2624.xml"/><Relationship Id="rId694" Type="http://schemas.openxmlformats.org/officeDocument/2006/relationships/customXml" Target="../ink/ink2666.xml"/><Relationship Id="rId708" Type="http://schemas.openxmlformats.org/officeDocument/2006/relationships/customXml" Target="../ink/ink2673.xml"/><Relationship Id="rId915" Type="http://schemas.openxmlformats.org/officeDocument/2006/relationships/image" Target="../media/image4907.png"/><Relationship Id="rId347" Type="http://schemas.openxmlformats.org/officeDocument/2006/relationships/image" Target="../media/image4628.png"/><Relationship Id="rId999" Type="http://schemas.openxmlformats.org/officeDocument/2006/relationships/customXml" Target="../ink/ink2820.xml"/><Relationship Id="rId1100" Type="http://schemas.openxmlformats.org/officeDocument/2006/relationships/image" Target="../media/image43.png"/><Relationship Id="rId1184" Type="http://schemas.openxmlformats.org/officeDocument/2006/relationships/image" Target="../media/image85.png"/><Relationship Id="rId44" Type="http://schemas.openxmlformats.org/officeDocument/2006/relationships/customXml" Target="../ink/ink2337.xml"/><Relationship Id="rId554" Type="http://schemas.openxmlformats.org/officeDocument/2006/relationships/customXml" Target="../ink/ink2596.xml"/><Relationship Id="rId761" Type="http://schemas.openxmlformats.org/officeDocument/2006/relationships/customXml" Target="../ink/ink2700.xml"/><Relationship Id="rId859" Type="http://schemas.openxmlformats.org/officeDocument/2006/relationships/customXml" Target="../ink/ink2749.xml"/><Relationship Id="rId193" Type="http://schemas.openxmlformats.org/officeDocument/2006/relationships/customXml" Target="../ink/ink2412.xml"/><Relationship Id="rId207" Type="http://schemas.openxmlformats.org/officeDocument/2006/relationships/customXml" Target="../ink/ink2419.xml"/><Relationship Id="rId414" Type="http://schemas.openxmlformats.org/officeDocument/2006/relationships/customXml" Target="../ink/ink2524.xml"/><Relationship Id="rId498" Type="http://schemas.openxmlformats.org/officeDocument/2006/relationships/image" Target="../media/image4701.png"/><Relationship Id="rId621" Type="http://schemas.openxmlformats.org/officeDocument/2006/relationships/image" Target="../media/image4761.png"/><Relationship Id="rId1044" Type="http://schemas.openxmlformats.org/officeDocument/2006/relationships/image" Target="../media/image4972.png"/><Relationship Id="rId260" Type="http://schemas.openxmlformats.org/officeDocument/2006/relationships/customXml" Target="../ink/ink2446.xml"/><Relationship Id="rId719" Type="http://schemas.openxmlformats.org/officeDocument/2006/relationships/image" Target="../media/image4810.png"/><Relationship Id="rId926" Type="http://schemas.openxmlformats.org/officeDocument/2006/relationships/customXml" Target="../ink/ink2783.xml"/><Relationship Id="rId1111" Type="http://schemas.openxmlformats.org/officeDocument/2006/relationships/customXml" Target="../ink/ink2876.xml"/><Relationship Id="rId55" Type="http://schemas.openxmlformats.org/officeDocument/2006/relationships/image" Target="../media/image4484.png"/><Relationship Id="rId120" Type="http://schemas.openxmlformats.org/officeDocument/2006/relationships/customXml" Target="../ink/ink2375.xml"/><Relationship Id="rId358" Type="http://schemas.openxmlformats.org/officeDocument/2006/relationships/customXml" Target="../ink/ink2495.xml"/><Relationship Id="rId565" Type="http://schemas.openxmlformats.org/officeDocument/2006/relationships/image" Target="../media/image4733.png"/><Relationship Id="rId772" Type="http://schemas.openxmlformats.org/officeDocument/2006/relationships/image" Target="../media/image4836.png"/><Relationship Id="rId1195" Type="http://schemas.openxmlformats.org/officeDocument/2006/relationships/customXml" Target="../ink/ink2918.xml"/><Relationship Id="rId1209" Type="http://schemas.openxmlformats.org/officeDocument/2006/relationships/customXml" Target="../ink/ink2925.xml"/><Relationship Id="rId218" Type="http://schemas.openxmlformats.org/officeDocument/2006/relationships/image" Target="../media/image4565.png"/><Relationship Id="rId425" Type="http://schemas.openxmlformats.org/officeDocument/2006/relationships/customXml" Target="../ink/ink2530.xml"/><Relationship Id="rId632" Type="http://schemas.openxmlformats.org/officeDocument/2006/relationships/customXml" Target="../ink/ink2635.xml"/><Relationship Id="rId1055" Type="http://schemas.openxmlformats.org/officeDocument/2006/relationships/customXml" Target="../ink/ink2848.xml"/><Relationship Id="rId271" Type="http://schemas.openxmlformats.org/officeDocument/2006/relationships/image" Target="../media/image4590.png"/><Relationship Id="rId937" Type="http://schemas.openxmlformats.org/officeDocument/2006/relationships/image" Target="../media/image4919.png"/><Relationship Id="rId1122" Type="http://schemas.openxmlformats.org/officeDocument/2006/relationships/image" Target="../media/image54.png"/><Relationship Id="rId66" Type="http://schemas.openxmlformats.org/officeDocument/2006/relationships/customXml" Target="../ink/ink2348.xml"/><Relationship Id="rId131" Type="http://schemas.openxmlformats.org/officeDocument/2006/relationships/image" Target="../media/image4523.png"/><Relationship Id="rId369" Type="http://schemas.openxmlformats.org/officeDocument/2006/relationships/customXml" Target="../ink/ink2501.xml"/><Relationship Id="rId576" Type="http://schemas.openxmlformats.org/officeDocument/2006/relationships/customXml" Target="../ink/ink2607.xml"/><Relationship Id="rId783" Type="http://schemas.openxmlformats.org/officeDocument/2006/relationships/customXml" Target="../ink/ink2711.xml"/><Relationship Id="rId990" Type="http://schemas.openxmlformats.org/officeDocument/2006/relationships/image" Target="../media/image4945.png"/><Relationship Id="rId229" Type="http://schemas.openxmlformats.org/officeDocument/2006/relationships/customXml" Target="../ink/ink2430.xml"/><Relationship Id="rId436" Type="http://schemas.openxmlformats.org/officeDocument/2006/relationships/image" Target="../media/image4671.png"/><Relationship Id="rId643" Type="http://schemas.openxmlformats.org/officeDocument/2006/relationships/image" Target="../media/image4772.png"/><Relationship Id="rId1066" Type="http://schemas.openxmlformats.org/officeDocument/2006/relationships/image" Target="../media/image4983.png"/><Relationship Id="rId850" Type="http://schemas.openxmlformats.org/officeDocument/2006/relationships/image" Target="../media/image4875.png"/><Relationship Id="rId948" Type="http://schemas.openxmlformats.org/officeDocument/2006/relationships/customXml" Target="../ink/ink2794.xml"/><Relationship Id="rId1133" Type="http://schemas.openxmlformats.org/officeDocument/2006/relationships/customXml" Target="../ink/ink2887.xml"/><Relationship Id="rId77" Type="http://schemas.openxmlformats.org/officeDocument/2006/relationships/image" Target="../media/image4495.png"/><Relationship Id="rId282" Type="http://schemas.openxmlformats.org/officeDocument/2006/relationships/customXml" Target="../ink/ink2457.xml"/><Relationship Id="rId503" Type="http://schemas.openxmlformats.org/officeDocument/2006/relationships/customXml" Target="../ink/ink2570.xml"/><Relationship Id="rId587" Type="http://schemas.openxmlformats.org/officeDocument/2006/relationships/image" Target="../media/image4744.png"/><Relationship Id="rId710" Type="http://schemas.openxmlformats.org/officeDocument/2006/relationships/customXml" Target="../ink/ink2674.xml"/><Relationship Id="rId808" Type="http://schemas.openxmlformats.org/officeDocument/2006/relationships/image" Target="../media/image4854.png"/><Relationship Id="rId8" Type="http://schemas.openxmlformats.org/officeDocument/2006/relationships/customXml" Target="../ink/ink2319.xml"/><Relationship Id="rId142" Type="http://schemas.openxmlformats.org/officeDocument/2006/relationships/customXml" Target="../ink/ink2386.xml"/><Relationship Id="rId447" Type="http://schemas.openxmlformats.org/officeDocument/2006/relationships/customXml" Target="../ink/ink2541.xml"/><Relationship Id="rId794" Type="http://schemas.openxmlformats.org/officeDocument/2006/relationships/image" Target="../media/image4847.png"/><Relationship Id="rId1077" Type="http://schemas.openxmlformats.org/officeDocument/2006/relationships/customXml" Target="../ink/ink2859.xml"/><Relationship Id="rId1200" Type="http://schemas.openxmlformats.org/officeDocument/2006/relationships/image" Target="../media/image93.png"/><Relationship Id="rId654" Type="http://schemas.openxmlformats.org/officeDocument/2006/relationships/customXml" Target="../ink/ink2646.xml"/><Relationship Id="rId861" Type="http://schemas.openxmlformats.org/officeDocument/2006/relationships/customXml" Target="../ink/ink2750.xml"/><Relationship Id="rId959" Type="http://schemas.openxmlformats.org/officeDocument/2006/relationships/image" Target="../media/image4930.png"/><Relationship Id="rId293" Type="http://schemas.openxmlformats.org/officeDocument/2006/relationships/image" Target="../media/image4601.png"/><Relationship Id="rId307" Type="http://schemas.openxmlformats.org/officeDocument/2006/relationships/image" Target="../media/image4608.png"/><Relationship Id="rId514" Type="http://schemas.openxmlformats.org/officeDocument/2006/relationships/image" Target="../media/image4709.png"/><Relationship Id="rId721" Type="http://schemas.openxmlformats.org/officeDocument/2006/relationships/image" Target="../media/image4811.png"/><Relationship Id="rId1144" Type="http://schemas.openxmlformats.org/officeDocument/2006/relationships/image" Target="../media/image65.png"/><Relationship Id="rId88" Type="http://schemas.openxmlformats.org/officeDocument/2006/relationships/customXml" Target="../ink/ink2359.xml"/><Relationship Id="rId153" Type="http://schemas.openxmlformats.org/officeDocument/2006/relationships/image" Target="../media/image4533.png"/><Relationship Id="rId360" Type="http://schemas.openxmlformats.org/officeDocument/2006/relationships/customXml" Target="../ink/ink2496.xml"/><Relationship Id="rId598" Type="http://schemas.openxmlformats.org/officeDocument/2006/relationships/customXml" Target="../ink/ink2618.xml"/><Relationship Id="rId819" Type="http://schemas.openxmlformats.org/officeDocument/2006/relationships/customXml" Target="../ink/ink2729.xml"/><Relationship Id="rId1004" Type="http://schemas.openxmlformats.org/officeDocument/2006/relationships/image" Target="../media/image4952.png"/><Relationship Id="rId220" Type="http://schemas.openxmlformats.org/officeDocument/2006/relationships/image" Target="../media/image4566.png"/><Relationship Id="rId458" Type="http://schemas.openxmlformats.org/officeDocument/2006/relationships/customXml" Target="../ink/ink2547.xml"/><Relationship Id="rId665" Type="http://schemas.openxmlformats.org/officeDocument/2006/relationships/image" Target="../media/image4783.png"/><Relationship Id="rId872" Type="http://schemas.openxmlformats.org/officeDocument/2006/relationships/image" Target="../media/image4886.png"/><Relationship Id="rId1088" Type="http://schemas.openxmlformats.org/officeDocument/2006/relationships/image" Target="../media/image37.png"/><Relationship Id="rId15" Type="http://schemas.openxmlformats.org/officeDocument/2006/relationships/image" Target="../media/image4465.png"/><Relationship Id="rId318" Type="http://schemas.openxmlformats.org/officeDocument/2006/relationships/customXml" Target="../ink/ink2475.xml"/><Relationship Id="rId525" Type="http://schemas.openxmlformats.org/officeDocument/2006/relationships/customXml" Target="../ink/ink2581.xml"/><Relationship Id="rId732" Type="http://schemas.openxmlformats.org/officeDocument/2006/relationships/customXml" Target="../ink/ink2685.xml"/><Relationship Id="rId1155" Type="http://schemas.openxmlformats.org/officeDocument/2006/relationships/customXml" Target="../ink/ink2898.xml"/><Relationship Id="rId99" Type="http://schemas.openxmlformats.org/officeDocument/2006/relationships/image" Target="../media/image4506.png"/><Relationship Id="rId164" Type="http://schemas.openxmlformats.org/officeDocument/2006/relationships/customXml" Target="../ink/ink2397.xml"/><Relationship Id="rId371" Type="http://schemas.openxmlformats.org/officeDocument/2006/relationships/customXml" Target="../ink/ink2502.xml"/><Relationship Id="rId1015" Type="http://schemas.openxmlformats.org/officeDocument/2006/relationships/customXml" Target="../ink/ink2828.xml"/><Relationship Id="rId469" Type="http://schemas.openxmlformats.org/officeDocument/2006/relationships/image" Target="../media/image4687.png"/><Relationship Id="rId676" Type="http://schemas.openxmlformats.org/officeDocument/2006/relationships/customXml" Target="../ink/ink2657.xml"/><Relationship Id="rId883" Type="http://schemas.openxmlformats.org/officeDocument/2006/relationships/image" Target="../media/image4891.png"/><Relationship Id="rId1099" Type="http://schemas.openxmlformats.org/officeDocument/2006/relationships/customXml" Target="../ink/ink2870.xml"/><Relationship Id="rId26" Type="http://schemas.openxmlformats.org/officeDocument/2006/relationships/customXml" Target="../ink/ink2328.xml"/><Relationship Id="rId231" Type="http://schemas.openxmlformats.org/officeDocument/2006/relationships/customXml" Target="../ink/ink2431.xml"/><Relationship Id="rId329" Type="http://schemas.openxmlformats.org/officeDocument/2006/relationships/image" Target="../media/image4620.png"/><Relationship Id="rId536" Type="http://schemas.openxmlformats.org/officeDocument/2006/relationships/customXml" Target="../ink/ink2587.xml"/><Relationship Id="rId1166" Type="http://schemas.openxmlformats.org/officeDocument/2006/relationships/image" Target="../media/image76.png"/><Relationship Id="rId175" Type="http://schemas.openxmlformats.org/officeDocument/2006/relationships/image" Target="../media/image4544.png"/><Relationship Id="rId743" Type="http://schemas.openxmlformats.org/officeDocument/2006/relationships/customXml" Target="../ink/ink2691.xml"/><Relationship Id="rId950" Type="http://schemas.openxmlformats.org/officeDocument/2006/relationships/customXml" Target="../ink/ink2795.xml"/><Relationship Id="rId1026" Type="http://schemas.openxmlformats.org/officeDocument/2006/relationships/image" Target="../media/image4963.png"/><Relationship Id="rId382" Type="http://schemas.openxmlformats.org/officeDocument/2006/relationships/image" Target="../media/image4645.png"/><Relationship Id="rId603" Type="http://schemas.openxmlformats.org/officeDocument/2006/relationships/image" Target="../media/image4752.png"/><Relationship Id="rId687" Type="http://schemas.openxmlformats.org/officeDocument/2006/relationships/image" Target="../media/image4794.png"/><Relationship Id="rId810" Type="http://schemas.openxmlformats.org/officeDocument/2006/relationships/image" Target="../media/image4855.png"/><Relationship Id="rId908" Type="http://schemas.openxmlformats.org/officeDocument/2006/relationships/customXml" Target="../ink/ink2774.xml"/><Relationship Id="rId242" Type="http://schemas.openxmlformats.org/officeDocument/2006/relationships/image" Target="../media/image4577.png"/><Relationship Id="rId894" Type="http://schemas.openxmlformats.org/officeDocument/2006/relationships/customXml" Target="../ink/ink2767.xml"/><Relationship Id="rId1177" Type="http://schemas.openxmlformats.org/officeDocument/2006/relationships/customXml" Target="../ink/ink2909.xml"/><Relationship Id="rId37" Type="http://schemas.openxmlformats.org/officeDocument/2006/relationships/image" Target="../media/image4475.png"/><Relationship Id="rId102" Type="http://schemas.openxmlformats.org/officeDocument/2006/relationships/customXml" Target="../ink/ink2366.xml"/><Relationship Id="rId547" Type="http://schemas.openxmlformats.org/officeDocument/2006/relationships/image" Target="../media/image4724.png"/><Relationship Id="rId754" Type="http://schemas.openxmlformats.org/officeDocument/2006/relationships/image" Target="../media/image4827.png"/><Relationship Id="rId961" Type="http://schemas.openxmlformats.org/officeDocument/2006/relationships/image" Target="../media/image4931.png"/><Relationship Id="rId90" Type="http://schemas.openxmlformats.org/officeDocument/2006/relationships/customXml" Target="../ink/ink2360.xml"/><Relationship Id="rId186" Type="http://schemas.openxmlformats.org/officeDocument/2006/relationships/image" Target="../media/image4549.png"/><Relationship Id="rId393" Type="http://schemas.openxmlformats.org/officeDocument/2006/relationships/customXml" Target="../ink/ink2513.xml"/><Relationship Id="rId407" Type="http://schemas.openxmlformats.org/officeDocument/2006/relationships/image" Target="../media/image4657.png"/><Relationship Id="rId614" Type="http://schemas.openxmlformats.org/officeDocument/2006/relationships/customXml" Target="../ink/ink2626.xml"/><Relationship Id="rId821" Type="http://schemas.openxmlformats.org/officeDocument/2006/relationships/customXml" Target="../ink/ink2730.xml"/><Relationship Id="rId1037" Type="http://schemas.openxmlformats.org/officeDocument/2006/relationships/customXml" Target="../ink/ink2839.xml"/><Relationship Id="rId253" Type="http://schemas.openxmlformats.org/officeDocument/2006/relationships/customXml" Target="../ink/ink2442.xml"/><Relationship Id="rId460" Type="http://schemas.openxmlformats.org/officeDocument/2006/relationships/customXml" Target="../ink/ink2548.xml"/><Relationship Id="rId698" Type="http://schemas.openxmlformats.org/officeDocument/2006/relationships/customXml" Target="../ink/ink2668.xml"/><Relationship Id="rId919" Type="http://schemas.openxmlformats.org/officeDocument/2006/relationships/image" Target="../media/image4909.png"/><Relationship Id="rId1090" Type="http://schemas.openxmlformats.org/officeDocument/2006/relationships/image" Target="../media/image38.png"/><Relationship Id="rId1104" Type="http://schemas.openxmlformats.org/officeDocument/2006/relationships/image" Target="../media/image45.png"/><Relationship Id="rId48" Type="http://schemas.openxmlformats.org/officeDocument/2006/relationships/customXml" Target="../ink/ink2339.xml"/><Relationship Id="rId113" Type="http://schemas.openxmlformats.org/officeDocument/2006/relationships/image" Target="../media/image4514.png"/><Relationship Id="rId320" Type="http://schemas.openxmlformats.org/officeDocument/2006/relationships/customXml" Target="../ink/ink2476.xml"/><Relationship Id="rId558" Type="http://schemas.openxmlformats.org/officeDocument/2006/relationships/customXml" Target="../ink/ink2598.xml"/><Relationship Id="rId765" Type="http://schemas.openxmlformats.org/officeDocument/2006/relationships/customXml" Target="../ink/ink2702.xml"/><Relationship Id="rId972" Type="http://schemas.openxmlformats.org/officeDocument/2006/relationships/customXml" Target="../ink/ink2806.xml"/><Relationship Id="rId1188" Type="http://schemas.openxmlformats.org/officeDocument/2006/relationships/image" Target="../media/image87.png"/><Relationship Id="rId197" Type="http://schemas.openxmlformats.org/officeDocument/2006/relationships/customXml" Target="../ink/ink2414.xml"/><Relationship Id="rId418" Type="http://schemas.openxmlformats.org/officeDocument/2006/relationships/customXml" Target="../ink/ink2526.xml"/><Relationship Id="rId625" Type="http://schemas.openxmlformats.org/officeDocument/2006/relationships/image" Target="../media/image4763.png"/><Relationship Id="rId832" Type="http://schemas.openxmlformats.org/officeDocument/2006/relationships/image" Target="../media/image4866.png"/><Relationship Id="rId1048" Type="http://schemas.openxmlformats.org/officeDocument/2006/relationships/image" Target="../media/image4974.png"/><Relationship Id="rId264" Type="http://schemas.openxmlformats.org/officeDocument/2006/relationships/customXml" Target="../ink/ink2448.xml"/><Relationship Id="rId471" Type="http://schemas.openxmlformats.org/officeDocument/2006/relationships/image" Target="../media/image4688.png"/><Relationship Id="rId1115" Type="http://schemas.openxmlformats.org/officeDocument/2006/relationships/customXml" Target="../ink/ink2878.xml"/><Relationship Id="rId59" Type="http://schemas.openxmlformats.org/officeDocument/2006/relationships/image" Target="../media/image4486.png"/><Relationship Id="rId124" Type="http://schemas.openxmlformats.org/officeDocument/2006/relationships/customXml" Target="../ink/ink2377.xml"/><Relationship Id="rId569" Type="http://schemas.openxmlformats.org/officeDocument/2006/relationships/image" Target="../media/image4735.png"/><Relationship Id="rId776" Type="http://schemas.openxmlformats.org/officeDocument/2006/relationships/image" Target="../media/image4838.png"/><Relationship Id="rId983" Type="http://schemas.openxmlformats.org/officeDocument/2006/relationships/image" Target="../media/image4942.png"/><Relationship Id="rId1199" Type="http://schemas.openxmlformats.org/officeDocument/2006/relationships/customXml" Target="../ink/ink2920.xml"/><Relationship Id="rId331" Type="http://schemas.openxmlformats.org/officeDocument/2006/relationships/image" Target="../media/image4621.png"/><Relationship Id="rId429" Type="http://schemas.openxmlformats.org/officeDocument/2006/relationships/customXml" Target="../ink/ink2532.xml"/><Relationship Id="rId636" Type="http://schemas.openxmlformats.org/officeDocument/2006/relationships/customXml" Target="../ink/ink2637.xml"/><Relationship Id="rId1059" Type="http://schemas.openxmlformats.org/officeDocument/2006/relationships/customXml" Target="../ink/ink2850.xml"/><Relationship Id="rId843" Type="http://schemas.openxmlformats.org/officeDocument/2006/relationships/customXml" Target="../ink/ink2741.xml"/><Relationship Id="rId1126" Type="http://schemas.openxmlformats.org/officeDocument/2006/relationships/image" Target="../media/image56.png"/><Relationship Id="rId275" Type="http://schemas.openxmlformats.org/officeDocument/2006/relationships/image" Target="../media/image4592.png"/><Relationship Id="rId482" Type="http://schemas.openxmlformats.org/officeDocument/2006/relationships/customXml" Target="../ink/ink2559.xml"/><Relationship Id="rId703" Type="http://schemas.openxmlformats.org/officeDocument/2006/relationships/image" Target="../media/image4802.png"/><Relationship Id="rId910" Type="http://schemas.openxmlformats.org/officeDocument/2006/relationships/customXml" Target="../ink/ink2775.xml"/><Relationship Id="rId135" Type="http://schemas.openxmlformats.org/officeDocument/2006/relationships/image" Target="../media/image4525.png"/><Relationship Id="rId342" Type="http://schemas.openxmlformats.org/officeDocument/2006/relationships/customXml" Target="../ink/ink2487.xml"/><Relationship Id="rId787" Type="http://schemas.openxmlformats.org/officeDocument/2006/relationships/customXml" Target="../ink/ink2713.xml"/><Relationship Id="rId994" Type="http://schemas.openxmlformats.org/officeDocument/2006/relationships/image" Target="../media/image4947.png"/><Relationship Id="rId202" Type="http://schemas.openxmlformats.org/officeDocument/2006/relationships/image" Target="../media/image4557.png"/><Relationship Id="rId647" Type="http://schemas.openxmlformats.org/officeDocument/2006/relationships/image" Target="../media/image4774.png"/><Relationship Id="rId854" Type="http://schemas.openxmlformats.org/officeDocument/2006/relationships/image" Target="../media/image4877.png"/><Relationship Id="rId286" Type="http://schemas.openxmlformats.org/officeDocument/2006/relationships/customXml" Target="../ink/ink2459.xml"/><Relationship Id="rId493" Type="http://schemas.openxmlformats.org/officeDocument/2006/relationships/image" Target="../media/image4698.png"/><Relationship Id="rId507" Type="http://schemas.openxmlformats.org/officeDocument/2006/relationships/customXml" Target="../ink/ink2572.xml"/><Relationship Id="rId714" Type="http://schemas.openxmlformats.org/officeDocument/2006/relationships/customXml" Target="../ink/ink2676.xml"/><Relationship Id="rId921" Type="http://schemas.openxmlformats.org/officeDocument/2006/relationships/image" Target="../media/image4911.png"/><Relationship Id="rId1137" Type="http://schemas.openxmlformats.org/officeDocument/2006/relationships/customXml" Target="../ink/ink2889.xml"/><Relationship Id="rId50" Type="http://schemas.openxmlformats.org/officeDocument/2006/relationships/customXml" Target="../ink/ink2340.xml"/><Relationship Id="rId146" Type="http://schemas.openxmlformats.org/officeDocument/2006/relationships/customXml" Target="../ink/ink2388.xml"/><Relationship Id="rId353" Type="http://schemas.openxmlformats.org/officeDocument/2006/relationships/image" Target="../media/image4631.png"/><Relationship Id="rId560" Type="http://schemas.openxmlformats.org/officeDocument/2006/relationships/customXml" Target="../ink/ink2599.xml"/><Relationship Id="rId798" Type="http://schemas.openxmlformats.org/officeDocument/2006/relationships/image" Target="../media/image4849.png"/><Relationship Id="rId1190" Type="http://schemas.openxmlformats.org/officeDocument/2006/relationships/image" Target="../media/image88.png"/><Relationship Id="rId1204" Type="http://schemas.openxmlformats.org/officeDocument/2006/relationships/image" Target="../media/image95.png"/><Relationship Id="rId213" Type="http://schemas.openxmlformats.org/officeDocument/2006/relationships/customXml" Target="../ink/ink2422.xml"/><Relationship Id="rId420" Type="http://schemas.openxmlformats.org/officeDocument/2006/relationships/customXml" Target="../ink/ink2527.xml"/><Relationship Id="rId658" Type="http://schemas.openxmlformats.org/officeDocument/2006/relationships/customXml" Target="../ink/ink2648.xml"/><Relationship Id="rId865" Type="http://schemas.openxmlformats.org/officeDocument/2006/relationships/customXml" Target="../ink/ink2752.xml"/><Relationship Id="rId1050" Type="http://schemas.openxmlformats.org/officeDocument/2006/relationships/image" Target="../media/image4975.png"/><Relationship Id="rId297" Type="http://schemas.openxmlformats.org/officeDocument/2006/relationships/image" Target="../media/image4603.png"/><Relationship Id="rId518" Type="http://schemas.openxmlformats.org/officeDocument/2006/relationships/image" Target="../media/image4711.png"/><Relationship Id="rId725" Type="http://schemas.openxmlformats.org/officeDocument/2006/relationships/image" Target="../media/image4813.png"/><Relationship Id="rId932" Type="http://schemas.openxmlformats.org/officeDocument/2006/relationships/customXml" Target="../ink/ink2786.xml"/><Relationship Id="rId1148" Type="http://schemas.openxmlformats.org/officeDocument/2006/relationships/image" Target="../media/image67.png"/><Relationship Id="rId157" Type="http://schemas.openxmlformats.org/officeDocument/2006/relationships/image" Target="../media/image4535.png"/><Relationship Id="rId364" Type="http://schemas.openxmlformats.org/officeDocument/2006/relationships/customXml" Target="../ink/ink2498.xml"/><Relationship Id="rId1008" Type="http://schemas.openxmlformats.org/officeDocument/2006/relationships/image" Target="../media/image4954.png"/><Relationship Id="rId61" Type="http://schemas.openxmlformats.org/officeDocument/2006/relationships/image" Target="../media/image4487.png"/><Relationship Id="rId571" Type="http://schemas.openxmlformats.org/officeDocument/2006/relationships/image" Target="../media/image4736.png"/><Relationship Id="rId669" Type="http://schemas.openxmlformats.org/officeDocument/2006/relationships/image" Target="../media/image4785.png"/><Relationship Id="rId876" Type="http://schemas.openxmlformats.org/officeDocument/2006/relationships/image" Target="../media/image4888.png"/><Relationship Id="rId19" Type="http://schemas.openxmlformats.org/officeDocument/2006/relationships/image" Target="../media/image4467.png"/><Relationship Id="rId224" Type="http://schemas.openxmlformats.org/officeDocument/2006/relationships/image" Target="../media/image4568.png"/><Relationship Id="rId431" Type="http://schemas.openxmlformats.org/officeDocument/2006/relationships/customXml" Target="../ink/ink2533.xml"/><Relationship Id="rId529" Type="http://schemas.openxmlformats.org/officeDocument/2006/relationships/customXml" Target="../ink/ink2583.xml"/><Relationship Id="rId736" Type="http://schemas.openxmlformats.org/officeDocument/2006/relationships/customXml" Target="../ink/ink2687.xml"/><Relationship Id="rId1061" Type="http://schemas.openxmlformats.org/officeDocument/2006/relationships/customXml" Target="../ink/ink2851.xml"/><Relationship Id="rId1159" Type="http://schemas.openxmlformats.org/officeDocument/2006/relationships/customXml" Target="../ink/ink2900.xml"/><Relationship Id="rId168" Type="http://schemas.openxmlformats.org/officeDocument/2006/relationships/customXml" Target="../ink/ink2399.xml"/><Relationship Id="rId943" Type="http://schemas.openxmlformats.org/officeDocument/2006/relationships/image" Target="../media/image4922.png"/><Relationship Id="rId1019" Type="http://schemas.openxmlformats.org/officeDocument/2006/relationships/customXml" Target="../ink/ink2830.xml"/><Relationship Id="rId72" Type="http://schemas.openxmlformats.org/officeDocument/2006/relationships/customXml" Target="../ink/ink2351.xml"/><Relationship Id="rId375" Type="http://schemas.openxmlformats.org/officeDocument/2006/relationships/customXml" Target="../ink/ink2504.xml"/><Relationship Id="rId582" Type="http://schemas.openxmlformats.org/officeDocument/2006/relationships/customXml" Target="../ink/ink2610.xml"/><Relationship Id="rId803" Type="http://schemas.openxmlformats.org/officeDocument/2006/relationships/customXml" Target="../ink/ink2721.xml"/><Relationship Id="rId3" Type="http://schemas.openxmlformats.org/officeDocument/2006/relationships/image" Target="../media/image8810.png"/><Relationship Id="rId235" Type="http://schemas.openxmlformats.org/officeDocument/2006/relationships/customXml" Target="../ink/ink2433.xml"/><Relationship Id="rId442" Type="http://schemas.openxmlformats.org/officeDocument/2006/relationships/image" Target="../media/image4674.png"/><Relationship Id="rId887" Type="http://schemas.openxmlformats.org/officeDocument/2006/relationships/image" Target="../media/image4893.png"/><Relationship Id="rId1072" Type="http://schemas.openxmlformats.org/officeDocument/2006/relationships/image" Target="../media/image29.png"/><Relationship Id="rId302" Type="http://schemas.openxmlformats.org/officeDocument/2006/relationships/customXml" Target="../ink/ink2467.xml"/><Relationship Id="rId747" Type="http://schemas.openxmlformats.org/officeDocument/2006/relationships/customXml" Target="../ink/ink2693.xml"/><Relationship Id="rId954" Type="http://schemas.openxmlformats.org/officeDocument/2006/relationships/customXml" Target="../ink/ink2797.xml"/><Relationship Id="rId83" Type="http://schemas.openxmlformats.org/officeDocument/2006/relationships/image" Target="../media/image4498.png"/><Relationship Id="rId179" Type="http://schemas.openxmlformats.org/officeDocument/2006/relationships/image" Target="../media/image4546.png"/><Relationship Id="rId386" Type="http://schemas.openxmlformats.org/officeDocument/2006/relationships/image" Target="../media/image4647.png"/><Relationship Id="rId593" Type="http://schemas.openxmlformats.org/officeDocument/2006/relationships/image" Target="../media/image4747.png"/><Relationship Id="rId607" Type="http://schemas.openxmlformats.org/officeDocument/2006/relationships/image" Target="../media/image4754.png"/><Relationship Id="rId814" Type="http://schemas.openxmlformats.org/officeDocument/2006/relationships/image" Target="../media/image4857.png"/><Relationship Id="rId246" Type="http://schemas.openxmlformats.org/officeDocument/2006/relationships/image" Target="../media/image4579.png"/><Relationship Id="rId453" Type="http://schemas.openxmlformats.org/officeDocument/2006/relationships/customXml" Target="../ink/ink2544.xml"/><Relationship Id="rId660" Type="http://schemas.openxmlformats.org/officeDocument/2006/relationships/customXml" Target="../ink/ink2649.xml"/><Relationship Id="rId898" Type="http://schemas.openxmlformats.org/officeDocument/2006/relationships/customXml" Target="../ink/ink2769.xml"/><Relationship Id="rId1083" Type="http://schemas.openxmlformats.org/officeDocument/2006/relationships/customXml" Target="../ink/ink2862.xml"/><Relationship Id="rId106" Type="http://schemas.openxmlformats.org/officeDocument/2006/relationships/customXml" Target="../ink/ink2368.xml"/><Relationship Id="rId313" Type="http://schemas.openxmlformats.org/officeDocument/2006/relationships/image" Target="../media/image4612.png"/><Relationship Id="rId758" Type="http://schemas.openxmlformats.org/officeDocument/2006/relationships/image" Target="../media/image4829.png"/><Relationship Id="rId965" Type="http://schemas.openxmlformats.org/officeDocument/2006/relationships/image" Target="../media/image4933.png"/><Relationship Id="rId1150" Type="http://schemas.openxmlformats.org/officeDocument/2006/relationships/image" Target="../media/image68.png"/><Relationship Id="rId10" Type="http://schemas.openxmlformats.org/officeDocument/2006/relationships/customXml" Target="../ink/ink2320.xml"/><Relationship Id="rId94" Type="http://schemas.openxmlformats.org/officeDocument/2006/relationships/customXml" Target="../ink/ink2362.xml"/><Relationship Id="rId397" Type="http://schemas.openxmlformats.org/officeDocument/2006/relationships/customXml" Target="../ink/ink2515.xml"/><Relationship Id="rId520" Type="http://schemas.openxmlformats.org/officeDocument/2006/relationships/image" Target="../media/image4712.png"/><Relationship Id="rId618" Type="http://schemas.openxmlformats.org/officeDocument/2006/relationships/customXml" Target="../ink/ink2628.xml"/><Relationship Id="rId825" Type="http://schemas.openxmlformats.org/officeDocument/2006/relationships/customXml" Target="../ink/ink2732.xml"/><Relationship Id="rId257" Type="http://schemas.openxmlformats.org/officeDocument/2006/relationships/image" Target="../media/image4583.png"/><Relationship Id="rId464" Type="http://schemas.openxmlformats.org/officeDocument/2006/relationships/customXml" Target="../ink/ink2550.xml"/><Relationship Id="rId1010" Type="http://schemas.openxmlformats.org/officeDocument/2006/relationships/image" Target="../media/image4955.png"/><Relationship Id="rId1094" Type="http://schemas.openxmlformats.org/officeDocument/2006/relationships/image" Target="../media/image40.png"/><Relationship Id="rId1108" Type="http://schemas.openxmlformats.org/officeDocument/2006/relationships/image" Target="../media/image47.png"/><Relationship Id="rId117" Type="http://schemas.openxmlformats.org/officeDocument/2006/relationships/image" Target="../media/image4516.png"/><Relationship Id="rId671" Type="http://schemas.openxmlformats.org/officeDocument/2006/relationships/image" Target="../media/image4786.png"/><Relationship Id="rId769" Type="http://schemas.openxmlformats.org/officeDocument/2006/relationships/customXml" Target="../ink/ink2704.xml"/><Relationship Id="rId976" Type="http://schemas.openxmlformats.org/officeDocument/2006/relationships/customXml" Target="../ink/ink2808.xml"/><Relationship Id="rId324" Type="http://schemas.openxmlformats.org/officeDocument/2006/relationships/customXml" Target="../ink/ink2478.xml"/><Relationship Id="rId531" Type="http://schemas.openxmlformats.org/officeDocument/2006/relationships/customXml" Target="../ink/ink2584.xml"/><Relationship Id="rId629" Type="http://schemas.openxmlformats.org/officeDocument/2006/relationships/image" Target="../media/image4765.png"/><Relationship Id="rId1161" Type="http://schemas.openxmlformats.org/officeDocument/2006/relationships/customXml" Target="../ink/ink2901.xml"/><Relationship Id="rId836" Type="http://schemas.openxmlformats.org/officeDocument/2006/relationships/image" Target="../media/image4868.png"/><Relationship Id="rId1021" Type="http://schemas.openxmlformats.org/officeDocument/2006/relationships/customXml" Target="../ink/ink2831.xml"/><Relationship Id="rId1119" Type="http://schemas.openxmlformats.org/officeDocument/2006/relationships/customXml" Target="../ink/ink2880.xml"/><Relationship Id="rId903" Type="http://schemas.openxmlformats.org/officeDocument/2006/relationships/image" Target="../media/image4901.png"/><Relationship Id="rId32" Type="http://schemas.openxmlformats.org/officeDocument/2006/relationships/customXml" Target="../ink/ink2331.xml"/><Relationship Id="rId181" Type="http://schemas.openxmlformats.org/officeDocument/2006/relationships/image" Target="../media/image4547.png"/><Relationship Id="rId279" Type="http://schemas.openxmlformats.org/officeDocument/2006/relationships/image" Target="../media/image4594.png"/><Relationship Id="rId486" Type="http://schemas.openxmlformats.org/officeDocument/2006/relationships/customXml" Target="../ink/ink2561.xml"/><Relationship Id="rId693" Type="http://schemas.openxmlformats.org/officeDocument/2006/relationships/image" Target="../media/image4797.png"/><Relationship Id="rId139" Type="http://schemas.openxmlformats.org/officeDocument/2006/relationships/image" Target="../media/image4527.png"/><Relationship Id="rId346" Type="http://schemas.openxmlformats.org/officeDocument/2006/relationships/customXml" Target="../ink/ink2489.xml"/><Relationship Id="rId553" Type="http://schemas.openxmlformats.org/officeDocument/2006/relationships/image" Target="../media/image4727.png"/><Relationship Id="rId760" Type="http://schemas.openxmlformats.org/officeDocument/2006/relationships/image" Target="../media/image4830.png"/><Relationship Id="rId998" Type="http://schemas.openxmlformats.org/officeDocument/2006/relationships/image" Target="../media/image4949.png"/><Relationship Id="rId1183" Type="http://schemas.openxmlformats.org/officeDocument/2006/relationships/customXml" Target="../ink/ink2912.xml"/><Relationship Id="rId206" Type="http://schemas.openxmlformats.org/officeDocument/2006/relationships/image" Target="../media/image4559.png"/><Relationship Id="rId413" Type="http://schemas.openxmlformats.org/officeDocument/2006/relationships/image" Target="../media/image4660.png"/><Relationship Id="rId858" Type="http://schemas.openxmlformats.org/officeDocument/2006/relationships/image" Target="../media/image4879.png"/><Relationship Id="rId1043" Type="http://schemas.openxmlformats.org/officeDocument/2006/relationships/customXml" Target="../ink/ink2842.xml"/><Relationship Id="rId620" Type="http://schemas.openxmlformats.org/officeDocument/2006/relationships/customXml" Target="../ink/ink2629.xml"/><Relationship Id="rId718" Type="http://schemas.openxmlformats.org/officeDocument/2006/relationships/customXml" Target="../ink/ink2678.xml"/><Relationship Id="rId925" Type="http://schemas.openxmlformats.org/officeDocument/2006/relationships/image" Target="../media/image4913.png"/><Relationship Id="rId1110" Type="http://schemas.openxmlformats.org/officeDocument/2006/relationships/image" Target="../media/image48.png"/><Relationship Id="rId1208" Type="http://schemas.openxmlformats.org/officeDocument/2006/relationships/image" Target="../media/image97.png"/><Relationship Id="rId54" Type="http://schemas.openxmlformats.org/officeDocument/2006/relationships/customXml" Target="../ink/ink2342.xml"/><Relationship Id="rId270" Type="http://schemas.openxmlformats.org/officeDocument/2006/relationships/customXml" Target="../ink/ink2451.xml"/><Relationship Id="rId130" Type="http://schemas.openxmlformats.org/officeDocument/2006/relationships/customXml" Target="../ink/ink2380.xml"/><Relationship Id="rId368" Type="http://schemas.openxmlformats.org/officeDocument/2006/relationships/image" Target="../media/image4638.png"/><Relationship Id="rId575" Type="http://schemas.openxmlformats.org/officeDocument/2006/relationships/image" Target="../media/image4738.png"/><Relationship Id="rId782" Type="http://schemas.openxmlformats.org/officeDocument/2006/relationships/image" Target="../media/image4841.png"/><Relationship Id="rId228" Type="http://schemas.openxmlformats.org/officeDocument/2006/relationships/image" Target="../media/image4570.png"/><Relationship Id="rId435" Type="http://schemas.openxmlformats.org/officeDocument/2006/relationships/customXml" Target="../ink/ink2535.xml"/><Relationship Id="rId642" Type="http://schemas.openxmlformats.org/officeDocument/2006/relationships/customXml" Target="../ink/ink2640.xml"/><Relationship Id="rId1065" Type="http://schemas.openxmlformats.org/officeDocument/2006/relationships/customXml" Target="../ink/ink2853.xml"/><Relationship Id="rId502" Type="http://schemas.openxmlformats.org/officeDocument/2006/relationships/image" Target="../media/image4703.png"/><Relationship Id="rId947" Type="http://schemas.openxmlformats.org/officeDocument/2006/relationships/image" Target="../media/image4924.png"/><Relationship Id="rId1132" Type="http://schemas.openxmlformats.org/officeDocument/2006/relationships/image" Target="../media/image59.png"/><Relationship Id="rId76" Type="http://schemas.openxmlformats.org/officeDocument/2006/relationships/customXml" Target="../ink/ink2353.xml"/><Relationship Id="rId807" Type="http://schemas.openxmlformats.org/officeDocument/2006/relationships/customXml" Target="../ink/ink2723.xml"/><Relationship Id="rId292" Type="http://schemas.openxmlformats.org/officeDocument/2006/relationships/customXml" Target="../ink/ink2462.xml"/><Relationship Id="rId597" Type="http://schemas.openxmlformats.org/officeDocument/2006/relationships/image" Target="../media/image4749.png"/><Relationship Id="rId152" Type="http://schemas.openxmlformats.org/officeDocument/2006/relationships/customXml" Target="../ink/ink2391.xml"/><Relationship Id="rId457" Type="http://schemas.openxmlformats.org/officeDocument/2006/relationships/customXml" Target="../ink/ink2546.xml"/><Relationship Id="rId1087" Type="http://schemas.openxmlformats.org/officeDocument/2006/relationships/customXml" Target="../ink/ink2864.xml"/><Relationship Id="rId664" Type="http://schemas.openxmlformats.org/officeDocument/2006/relationships/customXml" Target="../ink/ink2651.xml"/><Relationship Id="rId871" Type="http://schemas.openxmlformats.org/officeDocument/2006/relationships/customXml" Target="../ink/ink2755.xml"/><Relationship Id="rId969" Type="http://schemas.openxmlformats.org/officeDocument/2006/relationships/image" Target="../media/image4935.png"/><Relationship Id="rId317" Type="http://schemas.openxmlformats.org/officeDocument/2006/relationships/image" Target="../media/image4614.png"/><Relationship Id="rId524" Type="http://schemas.openxmlformats.org/officeDocument/2006/relationships/image" Target="../media/image4714.png"/><Relationship Id="rId731" Type="http://schemas.openxmlformats.org/officeDocument/2006/relationships/image" Target="../media/image4816.png"/><Relationship Id="rId1154" Type="http://schemas.openxmlformats.org/officeDocument/2006/relationships/image" Target="../media/image70.png"/><Relationship Id="rId98" Type="http://schemas.openxmlformats.org/officeDocument/2006/relationships/customXml" Target="../ink/ink2364.xml"/><Relationship Id="rId829" Type="http://schemas.openxmlformats.org/officeDocument/2006/relationships/customXml" Target="../ink/ink2734.xml"/><Relationship Id="rId1014" Type="http://schemas.openxmlformats.org/officeDocument/2006/relationships/image" Target="../media/image4957.png"/><Relationship Id="rId25" Type="http://schemas.openxmlformats.org/officeDocument/2006/relationships/image" Target="../media/image4470.png"/><Relationship Id="rId174" Type="http://schemas.openxmlformats.org/officeDocument/2006/relationships/customXml" Target="../ink/ink2402.xml"/><Relationship Id="rId381" Type="http://schemas.openxmlformats.org/officeDocument/2006/relationships/customXml" Target="../ink/ink2507.xml"/><Relationship Id="rId241" Type="http://schemas.openxmlformats.org/officeDocument/2006/relationships/customXml" Target="../ink/ink2436.xml"/><Relationship Id="rId479" Type="http://schemas.openxmlformats.org/officeDocument/2006/relationships/image" Target="../media/image4692.png"/><Relationship Id="rId686" Type="http://schemas.openxmlformats.org/officeDocument/2006/relationships/customXml" Target="../ink/ink2662.xml"/><Relationship Id="rId893" Type="http://schemas.openxmlformats.org/officeDocument/2006/relationships/image" Target="../media/image4896.png"/><Relationship Id="rId339" Type="http://schemas.openxmlformats.org/officeDocument/2006/relationships/image" Target="../media/image4625.png"/><Relationship Id="rId546" Type="http://schemas.openxmlformats.org/officeDocument/2006/relationships/customXml" Target="../ink/ink2592.xml"/><Relationship Id="rId753" Type="http://schemas.openxmlformats.org/officeDocument/2006/relationships/customXml" Target="../ink/ink2696.xml"/><Relationship Id="rId1176" Type="http://schemas.openxmlformats.org/officeDocument/2006/relationships/image" Target="../media/image81.png"/><Relationship Id="rId101" Type="http://schemas.openxmlformats.org/officeDocument/2006/relationships/image" Target="../media/image4507.png"/><Relationship Id="rId406" Type="http://schemas.openxmlformats.org/officeDocument/2006/relationships/customXml" Target="../ink/ink2520.xml"/><Relationship Id="rId960" Type="http://schemas.openxmlformats.org/officeDocument/2006/relationships/customXml" Target="../ink/ink2800.xml"/><Relationship Id="rId1036" Type="http://schemas.openxmlformats.org/officeDocument/2006/relationships/image" Target="../media/image4968.png"/><Relationship Id="rId613" Type="http://schemas.openxmlformats.org/officeDocument/2006/relationships/image" Target="../media/image4757.png"/><Relationship Id="rId820" Type="http://schemas.openxmlformats.org/officeDocument/2006/relationships/image" Target="../media/image4860.png"/><Relationship Id="rId918" Type="http://schemas.openxmlformats.org/officeDocument/2006/relationships/customXml" Target="../ink/ink2779.xml"/><Relationship Id="rId1103" Type="http://schemas.openxmlformats.org/officeDocument/2006/relationships/customXml" Target="../ink/ink2872.xml"/><Relationship Id="rId47" Type="http://schemas.openxmlformats.org/officeDocument/2006/relationships/image" Target="../media/image4480.png"/><Relationship Id="rId196" Type="http://schemas.openxmlformats.org/officeDocument/2006/relationships/image" Target="../media/image4554.png"/><Relationship Id="rId263" Type="http://schemas.openxmlformats.org/officeDocument/2006/relationships/image" Target="../media/image4586.png"/><Relationship Id="rId470" Type="http://schemas.openxmlformats.org/officeDocument/2006/relationships/customXml" Target="../ink/ink2553.xml"/><Relationship Id="rId123" Type="http://schemas.openxmlformats.org/officeDocument/2006/relationships/image" Target="../media/image4519.png"/><Relationship Id="rId330" Type="http://schemas.openxmlformats.org/officeDocument/2006/relationships/customXml" Target="../ink/ink2481.xml"/><Relationship Id="rId568" Type="http://schemas.openxmlformats.org/officeDocument/2006/relationships/customXml" Target="../ink/ink2603.xml"/><Relationship Id="rId775" Type="http://schemas.openxmlformats.org/officeDocument/2006/relationships/customXml" Target="../ink/ink2707.xml"/><Relationship Id="rId982" Type="http://schemas.openxmlformats.org/officeDocument/2006/relationships/customXml" Target="../ink/ink2811.xml"/><Relationship Id="rId1198" Type="http://schemas.openxmlformats.org/officeDocument/2006/relationships/image" Target="../media/image92.png"/><Relationship Id="rId428" Type="http://schemas.openxmlformats.org/officeDocument/2006/relationships/image" Target="../media/image4667.png"/><Relationship Id="rId635" Type="http://schemas.openxmlformats.org/officeDocument/2006/relationships/image" Target="../media/image4768.png"/><Relationship Id="rId842" Type="http://schemas.openxmlformats.org/officeDocument/2006/relationships/image" Target="../media/image4871.png"/><Relationship Id="rId1058" Type="http://schemas.openxmlformats.org/officeDocument/2006/relationships/image" Target="../media/image4979.png"/><Relationship Id="rId702" Type="http://schemas.openxmlformats.org/officeDocument/2006/relationships/customXml" Target="../ink/ink2670.xml"/><Relationship Id="rId1125" Type="http://schemas.openxmlformats.org/officeDocument/2006/relationships/customXml" Target="../ink/ink2883.xml"/><Relationship Id="rId69" Type="http://schemas.openxmlformats.org/officeDocument/2006/relationships/image" Target="../media/image4491.png"/><Relationship Id="rId285" Type="http://schemas.openxmlformats.org/officeDocument/2006/relationships/image" Target="../media/image4597.png"/><Relationship Id="rId492" Type="http://schemas.openxmlformats.org/officeDocument/2006/relationships/customXml" Target="../ink/ink2564.xml"/><Relationship Id="rId797" Type="http://schemas.openxmlformats.org/officeDocument/2006/relationships/customXml" Target="../ink/ink2718.xml"/><Relationship Id="rId145" Type="http://schemas.openxmlformats.org/officeDocument/2006/relationships/image" Target="../media/image4530.png"/><Relationship Id="rId352" Type="http://schemas.openxmlformats.org/officeDocument/2006/relationships/customXml" Target="../ink/ink2492.xml"/><Relationship Id="rId212" Type="http://schemas.openxmlformats.org/officeDocument/2006/relationships/image" Target="../media/image4562.png"/><Relationship Id="rId657" Type="http://schemas.openxmlformats.org/officeDocument/2006/relationships/image" Target="../media/image4779.png"/><Relationship Id="rId864" Type="http://schemas.openxmlformats.org/officeDocument/2006/relationships/image" Target="../media/image4882.png"/><Relationship Id="rId517" Type="http://schemas.openxmlformats.org/officeDocument/2006/relationships/customXml" Target="../ink/ink2577.xml"/><Relationship Id="rId724" Type="http://schemas.openxmlformats.org/officeDocument/2006/relationships/customXml" Target="../ink/ink2681.xml"/><Relationship Id="rId931" Type="http://schemas.openxmlformats.org/officeDocument/2006/relationships/image" Target="../media/image4916.png"/><Relationship Id="rId1147" Type="http://schemas.openxmlformats.org/officeDocument/2006/relationships/customXml" Target="../ink/ink2894.xml"/><Relationship Id="rId60" Type="http://schemas.openxmlformats.org/officeDocument/2006/relationships/customXml" Target="../ink/ink2345.xml"/><Relationship Id="rId1007" Type="http://schemas.openxmlformats.org/officeDocument/2006/relationships/customXml" Target="../ink/ink2824.xml"/></Relationships>
</file>

<file path=ppt/slides/_rels/slide24.xml.rels><?xml version="1.0" encoding="UTF-8" standalone="yes"?>
<Relationships xmlns="http://schemas.openxmlformats.org/package/2006/relationships"><Relationship Id="rId117" Type="http://schemas.openxmlformats.org/officeDocument/2006/relationships/customXml" Target="../ink/ink2983.xml"/><Relationship Id="rId671" Type="http://schemas.openxmlformats.org/officeDocument/2006/relationships/customXml" Target="../ink/ink3265.xml"/><Relationship Id="rId769" Type="http://schemas.openxmlformats.org/officeDocument/2006/relationships/customXml" Target="../ink/ink3314.xml"/><Relationship Id="rId976" Type="http://schemas.openxmlformats.org/officeDocument/2006/relationships/image" Target="../media/image2354.png"/><Relationship Id="rId21" Type="http://schemas.openxmlformats.org/officeDocument/2006/relationships/customXml" Target="../ink/ink2935.xml"/><Relationship Id="rId324" Type="http://schemas.openxmlformats.org/officeDocument/2006/relationships/customXml" Target="../ink/ink3088.xml"/><Relationship Id="rId531" Type="http://schemas.openxmlformats.org/officeDocument/2006/relationships/customXml" Target="../ink/ink3194.xml"/><Relationship Id="rId629" Type="http://schemas.openxmlformats.org/officeDocument/2006/relationships/image" Target="../media/image407.png"/><Relationship Id="rId170" Type="http://schemas.openxmlformats.org/officeDocument/2006/relationships/image" Target="../media/image182.png"/><Relationship Id="rId836" Type="http://schemas.openxmlformats.org/officeDocument/2006/relationships/image" Target="../media/image2284.png"/><Relationship Id="rId268" Type="http://schemas.openxmlformats.org/officeDocument/2006/relationships/customXml" Target="../ink/ink3059.xml"/><Relationship Id="rId475" Type="http://schemas.openxmlformats.org/officeDocument/2006/relationships/customXml" Target="../ink/ink3165.xml"/><Relationship Id="rId682" Type="http://schemas.openxmlformats.org/officeDocument/2006/relationships/image" Target="../media/image433.png"/><Relationship Id="rId903" Type="http://schemas.openxmlformats.org/officeDocument/2006/relationships/customXml" Target="../ink/ink3381.xml"/><Relationship Id="rId32" Type="http://schemas.openxmlformats.org/officeDocument/2006/relationships/image" Target="../media/image113.png"/><Relationship Id="rId128" Type="http://schemas.openxmlformats.org/officeDocument/2006/relationships/image" Target="../media/image161.png"/><Relationship Id="rId335" Type="http://schemas.openxmlformats.org/officeDocument/2006/relationships/image" Target="../media/image263.png"/><Relationship Id="rId542" Type="http://schemas.openxmlformats.org/officeDocument/2006/relationships/image" Target="../media/image364.png"/><Relationship Id="rId181" Type="http://schemas.openxmlformats.org/officeDocument/2006/relationships/customXml" Target="../ink/ink3015.xml"/><Relationship Id="rId402" Type="http://schemas.openxmlformats.org/officeDocument/2006/relationships/image" Target="../media/image296.png"/><Relationship Id="rId847" Type="http://schemas.openxmlformats.org/officeDocument/2006/relationships/customXml" Target="../ink/ink3353.xml"/><Relationship Id="rId279" Type="http://schemas.openxmlformats.org/officeDocument/2006/relationships/image" Target="../media/image236.png"/><Relationship Id="rId486" Type="http://schemas.openxmlformats.org/officeDocument/2006/relationships/image" Target="../media/image337.png"/><Relationship Id="rId693" Type="http://schemas.openxmlformats.org/officeDocument/2006/relationships/customXml" Target="../ink/ink3276.xml"/><Relationship Id="rId707" Type="http://schemas.openxmlformats.org/officeDocument/2006/relationships/customXml" Target="../ink/ink3283.xml"/><Relationship Id="rId914" Type="http://schemas.openxmlformats.org/officeDocument/2006/relationships/image" Target="../media/image2323.png"/><Relationship Id="rId43" Type="http://schemas.openxmlformats.org/officeDocument/2006/relationships/customXml" Target="../ink/ink2946.xml"/><Relationship Id="rId139" Type="http://schemas.openxmlformats.org/officeDocument/2006/relationships/customXml" Target="../ink/ink2994.xml"/><Relationship Id="rId346" Type="http://schemas.openxmlformats.org/officeDocument/2006/relationships/customXml" Target="../ink/ink3099.xml"/><Relationship Id="rId553" Type="http://schemas.openxmlformats.org/officeDocument/2006/relationships/customXml" Target="../ink/ink3205.xml"/><Relationship Id="rId760" Type="http://schemas.openxmlformats.org/officeDocument/2006/relationships/image" Target="../media/image2246.png"/><Relationship Id="rId192" Type="http://schemas.openxmlformats.org/officeDocument/2006/relationships/image" Target="../media/image193.png"/><Relationship Id="rId206" Type="http://schemas.openxmlformats.org/officeDocument/2006/relationships/customXml" Target="../ink/ink3028.xml"/><Relationship Id="rId413" Type="http://schemas.openxmlformats.org/officeDocument/2006/relationships/customXml" Target="../ink/ink3133.xml"/><Relationship Id="rId858" Type="http://schemas.openxmlformats.org/officeDocument/2006/relationships/image" Target="../media/image2295.png"/><Relationship Id="rId497" Type="http://schemas.openxmlformats.org/officeDocument/2006/relationships/image" Target="../media/image342.png"/><Relationship Id="rId620" Type="http://schemas.openxmlformats.org/officeDocument/2006/relationships/customXml" Target="../ink/ink3239.xml"/><Relationship Id="rId718" Type="http://schemas.openxmlformats.org/officeDocument/2006/relationships/image" Target="../media/image451.png"/><Relationship Id="rId925" Type="http://schemas.openxmlformats.org/officeDocument/2006/relationships/customXml" Target="../ink/ink3392.xml"/><Relationship Id="rId357" Type="http://schemas.openxmlformats.org/officeDocument/2006/relationships/image" Target="../media/image274.png"/><Relationship Id="rId54" Type="http://schemas.openxmlformats.org/officeDocument/2006/relationships/image" Target="../media/image124.png"/><Relationship Id="rId217" Type="http://schemas.openxmlformats.org/officeDocument/2006/relationships/image" Target="../media/image205.png"/><Relationship Id="rId564" Type="http://schemas.openxmlformats.org/officeDocument/2006/relationships/customXml" Target="../ink/ink3211.xml"/><Relationship Id="rId771" Type="http://schemas.openxmlformats.org/officeDocument/2006/relationships/customXml" Target="../ink/ink3315.xml"/><Relationship Id="rId869" Type="http://schemas.openxmlformats.org/officeDocument/2006/relationships/customXml" Target="../ink/ink3364.xml"/><Relationship Id="rId424" Type="http://schemas.openxmlformats.org/officeDocument/2006/relationships/customXml" Target="../ink/ink3139.xml"/><Relationship Id="rId631" Type="http://schemas.openxmlformats.org/officeDocument/2006/relationships/image" Target="../media/image408.png"/><Relationship Id="rId729" Type="http://schemas.openxmlformats.org/officeDocument/2006/relationships/customXml" Target="../ink/ink3294.xml"/><Relationship Id="rId270" Type="http://schemas.openxmlformats.org/officeDocument/2006/relationships/customXml" Target="../ink/ink3060.xml"/><Relationship Id="rId936" Type="http://schemas.openxmlformats.org/officeDocument/2006/relationships/image" Target="../media/image2334.png"/><Relationship Id="rId65" Type="http://schemas.openxmlformats.org/officeDocument/2006/relationships/customXml" Target="../ink/ink2957.xml"/><Relationship Id="rId130" Type="http://schemas.openxmlformats.org/officeDocument/2006/relationships/image" Target="../media/image162.png"/><Relationship Id="rId368" Type="http://schemas.openxmlformats.org/officeDocument/2006/relationships/customXml" Target="../ink/ink3110.xml"/><Relationship Id="rId575" Type="http://schemas.openxmlformats.org/officeDocument/2006/relationships/image" Target="../media/image380.png"/><Relationship Id="rId782" Type="http://schemas.openxmlformats.org/officeDocument/2006/relationships/image" Target="../media/image2257.png"/><Relationship Id="rId228" Type="http://schemas.openxmlformats.org/officeDocument/2006/relationships/customXml" Target="../ink/ink3039.xml"/><Relationship Id="rId435" Type="http://schemas.openxmlformats.org/officeDocument/2006/relationships/image" Target="../media/image312.png"/><Relationship Id="rId642" Type="http://schemas.openxmlformats.org/officeDocument/2006/relationships/customXml" Target="../ink/ink3250.xml"/><Relationship Id="rId281" Type="http://schemas.openxmlformats.org/officeDocument/2006/relationships/image" Target="../media/image237.png"/><Relationship Id="rId502" Type="http://schemas.openxmlformats.org/officeDocument/2006/relationships/customXml" Target="../ink/ink3179.xml"/><Relationship Id="rId947" Type="http://schemas.openxmlformats.org/officeDocument/2006/relationships/customXml" Target="../ink/ink3403.xml"/><Relationship Id="rId76" Type="http://schemas.openxmlformats.org/officeDocument/2006/relationships/image" Target="../media/image135.png"/><Relationship Id="rId141" Type="http://schemas.openxmlformats.org/officeDocument/2006/relationships/customXml" Target="../ink/ink2995.xml"/><Relationship Id="rId379" Type="http://schemas.openxmlformats.org/officeDocument/2006/relationships/customXml" Target="../ink/ink3116.xml"/><Relationship Id="rId586" Type="http://schemas.openxmlformats.org/officeDocument/2006/relationships/customXml" Target="../ink/ink3222.xml"/><Relationship Id="rId793" Type="http://schemas.openxmlformats.org/officeDocument/2006/relationships/customXml" Target="../ink/ink3326.xml"/><Relationship Id="rId807" Type="http://schemas.openxmlformats.org/officeDocument/2006/relationships/customXml" Target="../ink/ink3333.xml"/><Relationship Id="rId7" Type="http://schemas.openxmlformats.org/officeDocument/2006/relationships/customXml" Target="../ink/ink2928.xml"/><Relationship Id="rId239" Type="http://schemas.openxmlformats.org/officeDocument/2006/relationships/image" Target="../media/image216.png"/><Relationship Id="rId446" Type="http://schemas.openxmlformats.org/officeDocument/2006/relationships/image" Target="../media/image317.png"/><Relationship Id="rId653" Type="http://schemas.openxmlformats.org/officeDocument/2006/relationships/customXml" Target="../ink/ink3256.xml"/><Relationship Id="rId292" Type="http://schemas.openxmlformats.org/officeDocument/2006/relationships/customXml" Target="../ink/ink3071.xml"/><Relationship Id="rId306" Type="http://schemas.openxmlformats.org/officeDocument/2006/relationships/customXml" Target="../ink/ink3078.xml"/><Relationship Id="rId860" Type="http://schemas.openxmlformats.org/officeDocument/2006/relationships/image" Target="../media/image2296.png"/><Relationship Id="rId958" Type="http://schemas.openxmlformats.org/officeDocument/2006/relationships/image" Target="../media/image2345.png"/><Relationship Id="rId87" Type="http://schemas.openxmlformats.org/officeDocument/2006/relationships/customXml" Target="../ink/ink2968.xml"/><Relationship Id="rId513" Type="http://schemas.openxmlformats.org/officeDocument/2006/relationships/image" Target="../media/image350.png"/><Relationship Id="rId597" Type="http://schemas.openxmlformats.org/officeDocument/2006/relationships/image" Target="../media/image391.png"/><Relationship Id="rId720" Type="http://schemas.openxmlformats.org/officeDocument/2006/relationships/image" Target="../media/image452.png"/><Relationship Id="rId818" Type="http://schemas.openxmlformats.org/officeDocument/2006/relationships/image" Target="../media/image2275.png"/><Relationship Id="rId152" Type="http://schemas.openxmlformats.org/officeDocument/2006/relationships/image" Target="../media/image173.png"/><Relationship Id="rId457" Type="http://schemas.openxmlformats.org/officeDocument/2006/relationships/customXml" Target="../ink/ink3156.xml"/><Relationship Id="rId664" Type="http://schemas.openxmlformats.org/officeDocument/2006/relationships/image" Target="../media/image424.png"/><Relationship Id="rId871" Type="http://schemas.openxmlformats.org/officeDocument/2006/relationships/customXml" Target="../ink/ink3365.xml"/><Relationship Id="rId969" Type="http://schemas.openxmlformats.org/officeDocument/2006/relationships/customXml" Target="../ink/ink3414.xml"/><Relationship Id="rId14" Type="http://schemas.openxmlformats.org/officeDocument/2006/relationships/image" Target="../media/image104.png"/><Relationship Id="rId317" Type="http://schemas.openxmlformats.org/officeDocument/2006/relationships/customXml" Target="../ink/ink3084.xml"/><Relationship Id="rId524" Type="http://schemas.openxmlformats.org/officeDocument/2006/relationships/image" Target="../media/image355.png"/><Relationship Id="rId731" Type="http://schemas.openxmlformats.org/officeDocument/2006/relationships/customXml" Target="../ink/ink3295.xml"/><Relationship Id="rId98" Type="http://schemas.openxmlformats.org/officeDocument/2006/relationships/image" Target="../media/image146.png"/><Relationship Id="rId163" Type="http://schemas.openxmlformats.org/officeDocument/2006/relationships/customXml" Target="../ink/ink3006.xml"/><Relationship Id="rId370" Type="http://schemas.openxmlformats.org/officeDocument/2006/relationships/customXml" Target="../ink/ink3111.xml"/><Relationship Id="rId829" Type="http://schemas.openxmlformats.org/officeDocument/2006/relationships/customXml" Target="../ink/ink3344.xml"/><Relationship Id="rId230" Type="http://schemas.openxmlformats.org/officeDocument/2006/relationships/customXml" Target="../ink/ink3040.xml"/><Relationship Id="rId468" Type="http://schemas.openxmlformats.org/officeDocument/2006/relationships/image" Target="../media/image328.png"/><Relationship Id="rId675" Type="http://schemas.openxmlformats.org/officeDocument/2006/relationships/customXml" Target="../ink/ink3267.xml"/><Relationship Id="rId882" Type="http://schemas.openxmlformats.org/officeDocument/2006/relationships/image" Target="../media/image2307.png"/><Relationship Id="rId25" Type="http://schemas.openxmlformats.org/officeDocument/2006/relationships/customXml" Target="../ink/ink2937.xml"/><Relationship Id="rId328" Type="http://schemas.openxmlformats.org/officeDocument/2006/relationships/customXml" Target="../ink/ink3090.xml"/><Relationship Id="rId535" Type="http://schemas.openxmlformats.org/officeDocument/2006/relationships/customXml" Target="../ink/ink3196.xml"/><Relationship Id="rId742" Type="http://schemas.openxmlformats.org/officeDocument/2006/relationships/image" Target="../media/image2237.png"/><Relationship Id="rId174" Type="http://schemas.openxmlformats.org/officeDocument/2006/relationships/image" Target="../media/image184.png"/><Relationship Id="rId381" Type="http://schemas.openxmlformats.org/officeDocument/2006/relationships/customXml" Target="../ink/ink3117.xml"/><Relationship Id="rId602" Type="http://schemas.openxmlformats.org/officeDocument/2006/relationships/customXml" Target="../ink/ink3230.xml"/><Relationship Id="rId241" Type="http://schemas.openxmlformats.org/officeDocument/2006/relationships/image" Target="../media/image217.png"/><Relationship Id="rId479" Type="http://schemas.openxmlformats.org/officeDocument/2006/relationships/customXml" Target="../ink/ink3167.xml"/><Relationship Id="rId686" Type="http://schemas.openxmlformats.org/officeDocument/2006/relationships/image" Target="../media/image435.png"/><Relationship Id="rId893" Type="http://schemas.openxmlformats.org/officeDocument/2006/relationships/customXml" Target="../ink/ink3376.xml"/><Relationship Id="rId907" Type="http://schemas.openxmlformats.org/officeDocument/2006/relationships/customXml" Target="../ink/ink3383.xml"/><Relationship Id="rId36" Type="http://schemas.openxmlformats.org/officeDocument/2006/relationships/image" Target="../media/image115.png"/><Relationship Id="rId339" Type="http://schemas.openxmlformats.org/officeDocument/2006/relationships/image" Target="../media/image265.png"/><Relationship Id="rId546" Type="http://schemas.openxmlformats.org/officeDocument/2006/relationships/image" Target="../media/image366.png"/><Relationship Id="rId753" Type="http://schemas.openxmlformats.org/officeDocument/2006/relationships/customXml" Target="../ink/ink3306.xml"/><Relationship Id="rId101" Type="http://schemas.openxmlformats.org/officeDocument/2006/relationships/customXml" Target="../ink/ink2975.xml"/><Relationship Id="rId185" Type="http://schemas.openxmlformats.org/officeDocument/2006/relationships/customXml" Target="../ink/ink3017.xml"/><Relationship Id="rId406" Type="http://schemas.openxmlformats.org/officeDocument/2006/relationships/image" Target="../media/image298.png"/><Relationship Id="rId960" Type="http://schemas.openxmlformats.org/officeDocument/2006/relationships/image" Target="../media/image2346.png"/><Relationship Id="rId392" Type="http://schemas.openxmlformats.org/officeDocument/2006/relationships/image" Target="../media/image291.png"/><Relationship Id="rId613" Type="http://schemas.openxmlformats.org/officeDocument/2006/relationships/image" Target="../media/image399.png"/><Relationship Id="rId697" Type="http://schemas.openxmlformats.org/officeDocument/2006/relationships/customXml" Target="../ink/ink3278.xml"/><Relationship Id="rId820" Type="http://schemas.openxmlformats.org/officeDocument/2006/relationships/image" Target="../media/image2276.png"/><Relationship Id="rId918" Type="http://schemas.openxmlformats.org/officeDocument/2006/relationships/image" Target="../media/image2325.png"/><Relationship Id="rId252" Type="http://schemas.openxmlformats.org/officeDocument/2006/relationships/customXml" Target="../ink/ink3051.xml"/><Relationship Id="rId47" Type="http://schemas.openxmlformats.org/officeDocument/2006/relationships/customXml" Target="../ink/ink2948.xml"/><Relationship Id="rId112" Type="http://schemas.openxmlformats.org/officeDocument/2006/relationships/image" Target="../media/image153.png"/><Relationship Id="rId557" Type="http://schemas.openxmlformats.org/officeDocument/2006/relationships/customXml" Target="../ink/ink3207.xml"/><Relationship Id="rId764" Type="http://schemas.openxmlformats.org/officeDocument/2006/relationships/image" Target="../media/image2248.png"/><Relationship Id="rId971" Type="http://schemas.openxmlformats.org/officeDocument/2006/relationships/customXml" Target="../ink/ink3415.xml"/><Relationship Id="rId196" Type="http://schemas.openxmlformats.org/officeDocument/2006/relationships/image" Target="../media/image195.png"/><Relationship Id="rId417" Type="http://schemas.openxmlformats.org/officeDocument/2006/relationships/image" Target="../media/image303.png"/><Relationship Id="rId624" Type="http://schemas.openxmlformats.org/officeDocument/2006/relationships/customXml" Target="../ink/ink3241.xml"/><Relationship Id="rId831" Type="http://schemas.openxmlformats.org/officeDocument/2006/relationships/customXml" Target="../ink/ink3345.xml"/><Relationship Id="rId263" Type="http://schemas.openxmlformats.org/officeDocument/2006/relationships/image" Target="../media/image228.png"/><Relationship Id="rId470" Type="http://schemas.openxmlformats.org/officeDocument/2006/relationships/image" Target="../media/image329.png"/><Relationship Id="rId929" Type="http://schemas.openxmlformats.org/officeDocument/2006/relationships/customXml" Target="../ink/ink3394.xml"/><Relationship Id="rId58" Type="http://schemas.openxmlformats.org/officeDocument/2006/relationships/image" Target="../media/image126.png"/><Relationship Id="rId123" Type="http://schemas.openxmlformats.org/officeDocument/2006/relationships/customXml" Target="../ink/ink2986.xml"/><Relationship Id="rId330" Type="http://schemas.openxmlformats.org/officeDocument/2006/relationships/customXml" Target="../ink/ink3091.xml"/><Relationship Id="rId568" Type="http://schemas.openxmlformats.org/officeDocument/2006/relationships/customXml" Target="../ink/ink3213.xml"/><Relationship Id="rId775" Type="http://schemas.openxmlformats.org/officeDocument/2006/relationships/customXml" Target="../ink/ink3317.xml"/><Relationship Id="rId428" Type="http://schemas.openxmlformats.org/officeDocument/2006/relationships/customXml" Target="../ink/ink3141.xml"/><Relationship Id="rId635" Type="http://schemas.openxmlformats.org/officeDocument/2006/relationships/image" Target="../media/image410.png"/><Relationship Id="rId842" Type="http://schemas.openxmlformats.org/officeDocument/2006/relationships/image" Target="../media/image2287.png"/><Relationship Id="rId274" Type="http://schemas.openxmlformats.org/officeDocument/2006/relationships/customXml" Target="../ink/ink3062.xml"/><Relationship Id="rId481" Type="http://schemas.openxmlformats.org/officeDocument/2006/relationships/customXml" Target="../ink/ink3168.xml"/><Relationship Id="rId702" Type="http://schemas.openxmlformats.org/officeDocument/2006/relationships/image" Target="../media/image443.png"/><Relationship Id="rId69" Type="http://schemas.openxmlformats.org/officeDocument/2006/relationships/customXml" Target="../ink/ink2959.xml"/><Relationship Id="rId134" Type="http://schemas.openxmlformats.org/officeDocument/2006/relationships/image" Target="../media/image164.png"/><Relationship Id="rId579" Type="http://schemas.openxmlformats.org/officeDocument/2006/relationships/image" Target="../media/image382.png"/><Relationship Id="rId786" Type="http://schemas.openxmlformats.org/officeDocument/2006/relationships/image" Target="../media/image2259.png"/><Relationship Id="rId341" Type="http://schemas.openxmlformats.org/officeDocument/2006/relationships/image" Target="../media/image266.png"/><Relationship Id="rId439" Type="http://schemas.openxmlformats.org/officeDocument/2006/relationships/customXml" Target="../ink/ink3147.xml"/><Relationship Id="rId646" Type="http://schemas.openxmlformats.org/officeDocument/2006/relationships/customXml" Target="../ink/ink3252.xml"/><Relationship Id="rId201" Type="http://schemas.openxmlformats.org/officeDocument/2006/relationships/customXml" Target="../ink/ink3025.xml"/><Relationship Id="rId285" Type="http://schemas.openxmlformats.org/officeDocument/2006/relationships/image" Target="../media/image239.png"/><Relationship Id="rId506" Type="http://schemas.openxmlformats.org/officeDocument/2006/relationships/customXml" Target="../ink/ink3181.xml"/><Relationship Id="rId853" Type="http://schemas.openxmlformats.org/officeDocument/2006/relationships/customXml" Target="../ink/ink3356.xml"/><Relationship Id="rId492" Type="http://schemas.openxmlformats.org/officeDocument/2006/relationships/customXml" Target="../ink/ink3174.xml"/><Relationship Id="rId713" Type="http://schemas.openxmlformats.org/officeDocument/2006/relationships/customXml" Target="../ink/ink3286.xml"/><Relationship Id="rId797" Type="http://schemas.openxmlformats.org/officeDocument/2006/relationships/customXml" Target="../ink/ink3328.xml"/><Relationship Id="rId920" Type="http://schemas.openxmlformats.org/officeDocument/2006/relationships/image" Target="../media/image2326.png"/><Relationship Id="rId145" Type="http://schemas.openxmlformats.org/officeDocument/2006/relationships/customXml" Target="../ink/ink2997.xml"/><Relationship Id="rId352" Type="http://schemas.openxmlformats.org/officeDocument/2006/relationships/customXml" Target="../ink/ink3102.xml"/><Relationship Id="rId212" Type="http://schemas.openxmlformats.org/officeDocument/2006/relationships/customXml" Target="../ink/ink3031.xml"/><Relationship Id="rId657" Type="http://schemas.openxmlformats.org/officeDocument/2006/relationships/customXml" Target="../ink/ink3258.xml"/><Relationship Id="rId864" Type="http://schemas.openxmlformats.org/officeDocument/2006/relationships/image" Target="../media/image2298.png"/><Relationship Id="rId296" Type="http://schemas.openxmlformats.org/officeDocument/2006/relationships/customXml" Target="../ink/ink3073.xml"/><Relationship Id="rId517" Type="http://schemas.openxmlformats.org/officeDocument/2006/relationships/customXml" Target="../ink/ink3187.xml"/><Relationship Id="rId724" Type="http://schemas.openxmlformats.org/officeDocument/2006/relationships/image" Target="../media/image1521.png"/><Relationship Id="rId931" Type="http://schemas.openxmlformats.org/officeDocument/2006/relationships/customXml" Target="../ink/ink3395.xml"/><Relationship Id="rId60" Type="http://schemas.openxmlformats.org/officeDocument/2006/relationships/image" Target="../media/image127.png"/><Relationship Id="rId156" Type="http://schemas.openxmlformats.org/officeDocument/2006/relationships/image" Target="../media/image175.png"/><Relationship Id="rId363" Type="http://schemas.openxmlformats.org/officeDocument/2006/relationships/image" Target="../media/image277.png"/><Relationship Id="rId570" Type="http://schemas.openxmlformats.org/officeDocument/2006/relationships/customXml" Target="../ink/ink3214.xml"/><Relationship Id="rId223" Type="http://schemas.openxmlformats.org/officeDocument/2006/relationships/image" Target="../media/image208.png"/><Relationship Id="rId430" Type="http://schemas.openxmlformats.org/officeDocument/2006/relationships/customXml" Target="../ink/ink3142.xml"/><Relationship Id="rId668" Type="http://schemas.openxmlformats.org/officeDocument/2006/relationships/image" Target="../media/image426.png"/><Relationship Id="rId875" Type="http://schemas.openxmlformats.org/officeDocument/2006/relationships/customXml" Target="../ink/ink3367.xml"/><Relationship Id="rId18" Type="http://schemas.openxmlformats.org/officeDocument/2006/relationships/image" Target="../media/image106.png"/><Relationship Id="rId528" Type="http://schemas.openxmlformats.org/officeDocument/2006/relationships/image" Target="../media/image357.png"/><Relationship Id="rId735" Type="http://schemas.openxmlformats.org/officeDocument/2006/relationships/customXml" Target="../ink/ink3297.xml"/><Relationship Id="rId942" Type="http://schemas.openxmlformats.org/officeDocument/2006/relationships/image" Target="../media/image2337.png"/><Relationship Id="rId167" Type="http://schemas.openxmlformats.org/officeDocument/2006/relationships/customXml" Target="../ink/ink3008.xml"/><Relationship Id="rId374" Type="http://schemas.openxmlformats.org/officeDocument/2006/relationships/customXml" Target="../ink/ink3113.xml"/><Relationship Id="rId581" Type="http://schemas.openxmlformats.org/officeDocument/2006/relationships/image" Target="../media/image383.png"/><Relationship Id="rId71" Type="http://schemas.openxmlformats.org/officeDocument/2006/relationships/customXml" Target="../ink/ink2960.xml"/><Relationship Id="rId234" Type="http://schemas.openxmlformats.org/officeDocument/2006/relationships/customXml" Target="../ink/ink3042.xml"/><Relationship Id="rId679" Type="http://schemas.openxmlformats.org/officeDocument/2006/relationships/customXml" Target="../ink/ink3269.xml"/><Relationship Id="rId802" Type="http://schemas.openxmlformats.org/officeDocument/2006/relationships/image" Target="../media/image2267.png"/><Relationship Id="rId886" Type="http://schemas.openxmlformats.org/officeDocument/2006/relationships/image" Target="../media/image2309.png"/><Relationship Id="rId2" Type="http://schemas.openxmlformats.org/officeDocument/2006/relationships/notesSlide" Target="../notesSlides/notesSlide22.xml"/><Relationship Id="rId29" Type="http://schemas.openxmlformats.org/officeDocument/2006/relationships/customXml" Target="../ink/ink2939.xml"/><Relationship Id="rId441" Type="http://schemas.openxmlformats.org/officeDocument/2006/relationships/customXml" Target="../ink/ink3148.xml"/><Relationship Id="rId539" Type="http://schemas.openxmlformats.org/officeDocument/2006/relationships/customXml" Target="../ink/ink3198.xml"/><Relationship Id="rId746" Type="http://schemas.openxmlformats.org/officeDocument/2006/relationships/image" Target="../media/image2239.png"/><Relationship Id="rId178" Type="http://schemas.openxmlformats.org/officeDocument/2006/relationships/image" Target="../media/image186.png"/><Relationship Id="rId301" Type="http://schemas.openxmlformats.org/officeDocument/2006/relationships/image" Target="../media/image247.png"/><Relationship Id="rId953" Type="http://schemas.openxmlformats.org/officeDocument/2006/relationships/customXml" Target="../ink/ink3406.xml"/><Relationship Id="rId82" Type="http://schemas.openxmlformats.org/officeDocument/2006/relationships/image" Target="../media/image138.png"/><Relationship Id="rId385" Type="http://schemas.openxmlformats.org/officeDocument/2006/relationships/customXml" Target="../ink/ink3119.xml"/><Relationship Id="rId592" Type="http://schemas.openxmlformats.org/officeDocument/2006/relationships/customXml" Target="../ink/ink3225.xml"/><Relationship Id="rId606" Type="http://schemas.openxmlformats.org/officeDocument/2006/relationships/customXml" Target="../ink/ink3232.xml"/><Relationship Id="rId813" Type="http://schemas.openxmlformats.org/officeDocument/2006/relationships/customXml" Target="../ink/ink3336.xml"/><Relationship Id="rId245" Type="http://schemas.openxmlformats.org/officeDocument/2006/relationships/image" Target="../media/image219.png"/><Relationship Id="rId452" Type="http://schemas.openxmlformats.org/officeDocument/2006/relationships/image" Target="../media/image320.png"/><Relationship Id="rId897" Type="http://schemas.openxmlformats.org/officeDocument/2006/relationships/customXml" Target="../ink/ink3378.xml"/><Relationship Id="rId105" Type="http://schemas.openxmlformats.org/officeDocument/2006/relationships/customXml" Target="../ink/ink2977.xml"/><Relationship Id="rId312" Type="http://schemas.openxmlformats.org/officeDocument/2006/relationships/customXml" Target="../ink/ink3081.xml"/><Relationship Id="rId757" Type="http://schemas.openxmlformats.org/officeDocument/2006/relationships/customXml" Target="../ink/ink3308.xml"/><Relationship Id="rId964" Type="http://schemas.openxmlformats.org/officeDocument/2006/relationships/image" Target="../media/image2348.png"/><Relationship Id="rId93" Type="http://schemas.openxmlformats.org/officeDocument/2006/relationships/customXml" Target="../ink/ink2971.xml"/><Relationship Id="rId189" Type="http://schemas.openxmlformats.org/officeDocument/2006/relationships/customXml" Target="../ink/ink3019.xml"/><Relationship Id="rId396" Type="http://schemas.openxmlformats.org/officeDocument/2006/relationships/image" Target="../media/image293.png"/><Relationship Id="rId617" Type="http://schemas.openxmlformats.org/officeDocument/2006/relationships/image" Target="../media/image401.png"/><Relationship Id="rId824" Type="http://schemas.openxmlformats.org/officeDocument/2006/relationships/image" Target="../media/image2278.png"/><Relationship Id="rId256" Type="http://schemas.openxmlformats.org/officeDocument/2006/relationships/customXml" Target="../ink/ink3053.xml"/><Relationship Id="rId463" Type="http://schemas.openxmlformats.org/officeDocument/2006/relationships/customXml" Target="../ink/ink3159.xml"/><Relationship Id="rId670" Type="http://schemas.openxmlformats.org/officeDocument/2006/relationships/image" Target="../media/image427.png"/><Relationship Id="rId116" Type="http://schemas.openxmlformats.org/officeDocument/2006/relationships/image" Target="../media/image155.png"/><Relationship Id="rId323" Type="http://schemas.openxmlformats.org/officeDocument/2006/relationships/customXml" Target="../ink/ink3087.xml"/><Relationship Id="rId530" Type="http://schemas.openxmlformats.org/officeDocument/2006/relationships/image" Target="../media/image358.png"/><Relationship Id="rId768" Type="http://schemas.openxmlformats.org/officeDocument/2006/relationships/image" Target="../media/image2250.png"/><Relationship Id="rId975" Type="http://schemas.openxmlformats.org/officeDocument/2006/relationships/customXml" Target="../ink/ink3417.xml"/><Relationship Id="rId20" Type="http://schemas.openxmlformats.org/officeDocument/2006/relationships/image" Target="../media/image107.png"/><Relationship Id="rId628" Type="http://schemas.openxmlformats.org/officeDocument/2006/relationships/customXml" Target="../ink/ink3243.xml"/><Relationship Id="rId835" Type="http://schemas.openxmlformats.org/officeDocument/2006/relationships/customXml" Target="../ink/ink3347.xml"/><Relationship Id="rId267" Type="http://schemas.openxmlformats.org/officeDocument/2006/relationships/image" Target="../media/image230.png"/><Relationship Id="rId474" Type="http://schemas.openxmlformats.org/officeDocument/2006/relationships/image" Target="../media/image331.png"/><Relationship Id="rId127" Type="http://schemas.openxmlformats.org/officeDocument/2006/relationships/customXml" Target="../ink/ink2988.xml"/><Relationship Id="rId681" Type="http://schemas.openxmlformats.org/officeDocument/2006/relationships/customXml" Target="../ink/ink3270.xml"/><Relationship Id="rId779" Type="http://schemas.openxmlformats.org/officeDocument/2006/relationships/customXml" Target="../ink/ink3319.xml"/><Relationship Id="rId902" Type="http://schemas.openxmlformats.org/officeDocument/2006/relationships/image" Target="../media/image2317.png"/><Relationship Id="rId31" Type="http://schemas.openxmlformats.org/officeDocument/2006/relationships/customXml" Target="../ink/ink2940.xml"/><Relationship Id="rId334" Type="http://schemas.openxmlformats.org/officeDocument/2006/relationships/customXml" Target="../ink/ink3093.xml"/><Relationship Id="rId541" Type="http://schemas.openxmlformats.org/officeDocument/2006/relationships/customXml" Target="../ink/ink3199.xml"/><Relationship Id="rId639" Type="http://schemas.openxmlformats.org/officeDocument/2006/relationships/image" Target="../media/image412.png"/><Relationship Id="rId180" Type="http://schemas.openxmlformats.org/officeDocument/2006/relationships/image" Target="../media/image187.png"/><Relationship Id="rId278" Type="http://schemas.openxmlformats.org/officeDocument/2006/relationships/customXml" Target="../ink/ink3064.xml"/><Relationship Id="rId401" Type="http://schemas.openxmlformats.org/officeDocument/2006/relationships/customXml" Target="../ink/ink3127.xml"/><Relationship Id="rId846" Type="http://schemas.openxmlformats.org/officeDocument/2006/relationships/image" Target="../media/image2289.png"/><Relationship Id="rId485" Type="http://schemas.openxmlformats.org/officeDocument/2006/relationships/customXml" Target="../ink/ink3170.xml"/><Relationship Id="rId692" Type="http://schemas.openxmlformats.org/officeDocument/2006/relationships/image" Target="../media/image438.png"/><Relationship Id="rId706" Type="http://schemas.openxmlformats.org/officeDocument/2006/relationships/image" Target="../media/image445.png"/><Relationship Id="rId913" Type="http://schemas.openxmlformats.org/officeDocument/2006/relationships/customXml" Target="../ink/ink3386.xml"/><Relationship Id="rId42" Type="http://schemas.openxmlformats.org/officeDocument/2006/relationships/image" Target="../media/image118.png"/><Relationship Id="rId138" Type="http://schemas.openxmlformats.org/officeDocument/2006/relationships/image" Target="../media/image166.png"/><Relationship Id="rId345" Type="http://schemas.openxmlformats.org/officeDocument/2006/relationships/image" Target="../media/image268.png"/><Relationship Id="rId552" Type="http://schemas.openxmlformats.org/officeDocument/2006/relationships/image" Target="../media/image369.png"/><Relationship Id="rId191" Type="http://schemas.openxmlformats.org/officeDocument/2006/relationships/customXml" Target="../ink/ink3020.xml"/><Relationship Id="rId205" Type="http://schemas.openxmlformats.org/officeDocument/2006/relationships/image" Target="../media/image199.png"/><Relationship Id="rId412" Type="http://schemas.openxmlformats.org/officeDocument/2006/relationships/image" Target="../media/image301.png"/><Relationship Id="rId857" Type="http://schemas.openxmlformats.org/officeDocument/2006/relationships/customXml" Target="../ink/ink3358.xml"/><Relationship Id="rId289" Type="http://schemas.openxmlformats.org/officeDocument/2006/relationships/image" Target="../media/image241.png"/><Relationship Id="rId496" Type="http://schemas.openxmlformats.org/officeDocument/2006/relationships/customXml" Target="../ink/ink3176.xml"/><Relationship Id="rId717" Type="http://schemas.openxmlformats.org/officeDocument/2006/relationships/customXml" Target="../ink/ink3288.xml"/><Relationship Id="rId924" Type="http://schemas.openxmlformats.org/officeDocument/2006/relationships/image" Target="../media/image2328.png"/><Relationship Id="rId53" Type="http://schemas.openxmlformats.org/officeDocument/2006/relationships/customXml" Target="../ink/ink2951.xml"/><Relationship Id="rId149" Type="http://schemas.openxmlformats.org/officeDocument/2006/relationships/customXml" Target="../ink/ink2999.xml"/><Relationship Id="rId356" Type="http://schemas.openxmlformats.org/officeDocument/2006/relationships/customXml" Target="../ink/ink3104.xml"/><Relationship Id="rId563" Type="http://schemas.openxmlformats.org/officeDocument/2006/relationships/customXml" Target="../ink/ink3210.xml"/><Relationship Id="rId770" Type="http://schemas.openxmlformats.org/officeDocument/2006/relationships/image" Target="../media/image2251.png"/><Relationship Id="rId216" Type="http://schemas.openxmlformats.org/officeDocument/2006/relationships/customXml" Target="../ink/ink3033.xml"/><Relationship Id="rId423" Type="http://schemas.openxmlformats.org/officeDocument/2006/relationships/image" Target="../media/image306.png"/><Relationship Id="rId868" Type="http://schemas.openxmlformats.org/officeDocument/2006/relationships/image" Target="../media/image2300.png"/><Relationship Id="rId630" Type="http://schemas.openxmlformats.org/officeDocument/2006/relationships/customXml" Target="../ink/ink3244.xml"/><Relationship Id="rId728" Type="http://schemas.openxmlformats.org/officeDocument/2006/relationships/image" Target="../media/image1834.png"/><Relationship Id="rId935" Type="http://schemas.openxmlformats.org/officeDocument/2006/relationships/customXml" Target="../ink/ink3397.xml"/><Relationship Id="rId64" Type="http://schemas.openxmlformats.org/officeDocument/2006/relationships/image" Target="../media/image129.png"/><Relationship Id="rId367" Type="http://schemas.openxmlformats.org/officeDocument/2006/relationships/image" Target="../media/image279.png"/><Relationship Id="rId574" Type="http://schemas.openxmlformats.org/officeDocument/2006/relationships/customXml" Target="../ink/ink3216.xml"/><Relationship Id="rId227" Type="http://schemas.openxmlformats.org/officeDocument/2006/relationships/image" Target="../media/image210.png"/><Relationship Id="rId781" Type="http://schemas.openxmlformats.org/officeDocument/2006/relationships/customXml" Target="../ink/ink3320.xml"/><Relationship Id="rId879" Type="http://schemas.openxmlformats.org/officeDocument/2006/relationships/customXml" Target="../ink/ink3369.xml"/><Relationship Id="rId434" Type="http://schemas.openxmlformats.org/officeDocument/2006/relationships/customXml" Target="../ink/ink3144.xml"/><Relationship Id="rId641" Type="http://schemas.openxmlformats.org/officeDocument/2006/relationships/image" Target="../media/image413.png"/><Relationship Id="rId739" Type="http://schemas.openxmlformats.org/officeDocument/2006/relationships/customXml" Target="../ink/ink3299.xml"/><Relationship Id="rId280" Type="http://schemas.openxmlformats.org/officeDocument/2006/relationships/customXml" Target="../ink/ink3065.xml"/><Relationship Id="rId501" Type="http://schemas.openxmlformats.org/officeDocument/2006/relationships/image" Target="../media/image344.png"/><Relationship Id="rId946" Type="http://schemas.openxmlformats.org/officeDocument/2006/relationships/image" Target="../media/image2339.png"/><Relationship Id="rId75" Type="http://schemas.openxmlformats.org/officeDocument/2006/relationships/customXml" Target="../ink/ink2962.xml"/><Relationship Id="rId140" Type="http://schemas.openxmlformats.org/officeDocument/2006/relationships/image" Target="../media/image167.png"/><Relationship Id="rId378" Type="http://schemas.openxmlformats.org/officeDocument/2006/relationships/image" Target="../media/image284.png"/><Relationship Id="rId585" Type="http://schemas.openxmlformats.org/officeDocument/2006/relationships/image" Target="../media/image385.png"/><Relationship Id="rId792" Type="http://schemas.openxmlformats.org/officeDocument/2006/relationships/image" Target="../media/image2262.png"/><Relationship Id="rId806" Type="http://schemas.openxmlformats.org/officeDocument/2006/relationships/image" Target="../media/image2269.png"/><Relationship Id="rId6" Type="http://schemas.openxmlformats.org/officeDocument/2006/relationships/image" Target="../media/image100.png"/><Relationship Id="rId238" Type="http://schemas.openxmlformats.org/officeDocument/2006/relationships/customXml" Target="../ink/ink3044.xml"/><Relationship Id="rId445" Type="http://schemas.openxmlformats.org/officeDocument/2006/relationships/customXml" Target="../ink/ink3150.xml"/><Relationship Id="rId652" Type="http://schemas.openxmlformats.org/officeDocument/2006/relationships/image" Target="../media/image418.png"/><Relationship Id="rId291" Type="http://schemas.openxmlformats.org/officeDocument/2006/relationships/image" Target="../media/image242.png"/><Relationship Id="rId305" Type="http://schemas.openxmlformats.org/officeDocument/2006/relationships/image" Target="../media/image249.png"/><Relationship Id="rId512" Type="http://schemas.openxmlformats.org/officeDocument/2006/relationships/customXml" Target="../ink/ink3184.xml"/><Relationship Id="rId957" Type="http://schemas.openxmlformats.org/officeDocument/2006/relationships/customXml" Target="../ink/ink3408.xml"/><Relationship Id="rId86" Type="http://schemas.openxmlformats.org/officeDocument/2006/relationships/image" Target="../media/image140.png"/><Relationship Id="rId151" Type="http://schemas.openxmlformats.org/officeDocument/2006/relationships/customXml" Target="../ink/ink3000.xml"/><Relationship Id="rId389" Type="http://schemas.openxmlformats.org/officeDocument/2006/relationships/customXml" Target="../ink/ink3121.xml"/><Relationship Id="rId596" Type="http://schemas.openxmlformats.org/officeDocument/2006/relationships/customXml" Target="../ink/ink3227.xml"/><Relationship Id="rId817" Type="http://schemas.openxmlformats.org/officeDocument/2006/relationships/customXml" Target="../ink/ink3338.xml"/><Relationship Id="rId249" Type="http://schemas.openxmlformats.org/officeDocument/2006/relationships/image" Target="../media/image221.png"/><Relationship Id="rId456" Type="http://schemas.openxmlformats.org/officeDocument/2006/relationships/image" Target="../media/image322.png"/><Relationship Id="rId663" Type="http://schemas.openxmlformats.org/officeDocument/2006/relationships/customXml" Target="../ink/ink3261.xml"/><Relationship Id="rId870" Type="http://schemas.openxmlformats.org/officeDocument/2006/relationships/image" Target="../media/image2301.png"/><Relationship Id="rId13" Type="http://schemas.openxmlformats.org/officeDocument/2006/relationships/customXml" Target="../ink/ink2931.xml"/><Relationship Id="rId109" Type="http://schemas.openxmlformats.org/officeDocument/2006/relationships/customXml" Target="../ink/ink2979.xml"/><Relationship Id="rId316" Type="http://schemas.openxmlformats.org/officeDocument/2006/relationships/image" Target="../media/image254.png"/><Relationship Id="rId523" Type="http://schemas.openxmlformats.org/officeDocument/2006/relationships/customXml" Target="../ink/ink3190.xml"/><Relationship Id="rId968" Type="http://schemas.openxmlformats.org/officeDocument/2006/relationships/image" Target="../media/image2350.png"/><Relationship Id="rId97" Type="http://schemas.openxmlformats.org/officeDocument/2006/relationships/customXml" Target="../ink/ink2973.xml"/><Relationship Id="rId730" Type="http://schemas.openxmlformats.org/officeDocument/2006/relationships/image" Target="../media/image2231.png"/><Relationship Id="rId828" Type="http://schemas.openxmlformats.org/officeDocument/2006/relationships/image" Target="../media/image2280.png"/><Relationship Id="rId162" Type="http://schemas.openxmlformats.org/officeDocument/2006/relationships/image" Target="../media/image178.png"/><Relationship Id="rId467" Type="http://schemas.openxmlformats.org/officeDocument/2006/relationships/customXml" Target="../ink/ink3161.xml"/><Relationship Id="rId674" Type="http://schemas.openxmlformats.org/officeDocument/2006/relationships/image" Target="../media/image429.png"/><Relationship Id="rId881" Type="http://schemas.openxmlformats.org/officeDocument/2006/relationships/customXml" Target="../ink/ink3370.xml"/><Relationship Id="rId24" Type="http://schemas.openxmlformats.org/officeDocument/2006/relationships/image" Target="../media/image109.png"/><Relationship Id="rId327" Type="http://schemas.openxmlformats.org/officeDocument/2006/relationships/image" Target="../media/image259.png"/><Relationship Id="rId534" Type="http://schemas.openxmlformats.org/officeDocument/2006/relationships/image" Target="../media/image360.png"/><Relationship Id="rId741" Type="http://schemas.openxmlformats.org/officeDocument/2006/relationships/customXml" Target="../ink/ink3300.xml"/><Relationship Id="rId839" Type="http://schemas.openxmlformats.org/officeDocument/2006/relationships/customXml" Target="../ink/ink3349.xml"/><Relationship Id="rId173" Type="http://schemas.openxmlformats.org/officeDocument/2006/relationships/customXml" Target="../ink/ink3011.xml"/><Relationship Id="rId380" Type="http://schemas.openxmlformats.org/officeDocument/2006/relationships/image" Target="../media/image285.png"/><Relationship Id="rId601" Type="http://schemas.openxmlformats.org/officeDocument/2006/relationships/image" Target="../media/image393.png"/><Relationship Id="rId240" Type="http://schemas.openxmlformats.org/officeDocument/2006/relationships/customXml" Target="../ink/ink3045.xml"/><Relationship Id="rId478" Type="http://schemas.openxmlformats.org/officeDocument/2006/relationships/image" Target="../media/image333.png"/><Relationship Id="rId685" Type="http://schemas.openxmlformats.org/officeDocument/2006/relationships/customXml" Target="../ink/ink3272.xml"/><Relationship Id="rId892" Type="http://schemas.openxmlformats.org/officeDocument/2006/relationships/image" Target="../media/image2312.png"/><Relationship Id="rId906" Type="http://schemas.openxmlformats.org/officeDocument/2006/relationships/image" Target="../media/image2319.png"/><Relationship Id="rId35" Type="http://schemas.openxmlformats.org/officeDocument/2006/relationships/customXml" Target="../ink/ink2942.xml"/><Relationship Id="rId100" Type="http://schemas.openxmlformats.org/officeDocument/2006/relationships/image" Target="../media/image147.png"/><Relationship Id="rId338" Type="http://schemas.openxmlformats.org/officeDocument/2006/relationships/customXml" Target="../ink/ink3095.xml"/><Relationship Id="rId545" Type="http://schemas.openxmlformats.org/officeDocument/2006/relationships/customXml" Target="../ink/ink3201.xml"/><Relationship Id="rId752" Type="http://schemas.openxmlformats.org/officeDocument/2006/relationships/image" Target="../media/image2242.png"/><Relationship Id="rId184" Type="http://schemas.openxmlformats.org/officeDocument/2006/relationships/image" Target="../media/image189.png"/><Relationship Id="rId391" Type="http://schemas.openxmlformats.org/officeDocument/2006/relationships/customXml" Target="../ink/ink3122.xml"/><Relationship Id="rId405" Type="http://schemas.openxmlformats.org/officeDocument/2006/relationships/customXml" Target="../ink/ink3129.xml"/><Relationship Id="rId612" Type="http://schemas.openxmlformats.org/officeDocument/2006/relationships/customXml" Target="../ink/ink3235.xml"/><Relationship Id="rId251" Type="http://schemas.openxmlformats.org/officeDocument/2006/relationships/image" Target="../media/image222.png"/><Relationship Id="rId489" Type="http://schemas.openxmlformats.org/officeDocument/2006/relationships/image" Target="../media/image338.png"/><Relationship Id="rId696" Type="http://schemas.openxmlformats.org/officeDocument/2006/relationships/image" Target="../media/image440.png"/><Relationship Id="rId917" Type="http://schemas.openxmlformats.org/officeDocument/2006/relationships/customXml" Target="../ink/ink3388.xml"/><Relationship Id="rId46" Type="http://schemas.openxmlformats.org/officeDocument/2006/relationships/image" Target="../media/image120.png"/><Relationship Id="rId349" Type="http://schemas.openxmlformats.org/officeDocument/2006/relationships/image" Target="../media/image270.png"/><Relationship Id="rId556" Type="http://schemas.openxmlformats.org/officeDocument/2006/relationships/image" Target="../media/image371.png"/><Relationship Id="rId763" Type="http://schemas.openxmlformats.org/officeDocument/2006/relationships/customXml" Target="../ink/ink3311.xml"/><Relationship Id="rId111" Type="http://schemas.openxmlformats.org/officeDocument/2006/relationships/customXml" Target="../ink/ink2980.xml"/><Relationship Id="rId195" Type="http://schemas.openxmlformats.org/officeDocument/2006/relationships/customXml" Target="../ink/ink3022.xml"/><Relationship Id="rId209" Type="http://schemas.openxmlformats.org/officeDocument/2006/relationships/image" Target="../media/image201.png"/><Relationship Id="rId416" Type="http://schemas.openxmlformats.org/officeDocument/2006/relationships/customXml" Target="../ink/ink3135.xml"/><Relationship Id="rId970" Type="http://schemas.openxmlformats.org/officeDocument/2006/relationships/image" Target="../media/image2351.png"/><Relationship Id="rId623" Type="http://schemas.openxmlformats.org/officeDocument/2006/relationships/image" Target="../media/image404.png"/><Relationship Id="rId830" Type="http://schemas.openxmlformats.org/officeDocument/2006/relationships/image" Target="../media/image2281.png"/><Relationship Id="rId928" Type="http://schemas.openxmlformats.org/officeDocument/2006/relationships/image" Target="../media/image2330.png"/><Relationship Id="rId57" Type="http://schemas.openxmlformats.org/officeDocument/2006/relationships/customXml" Target="../ink/ink2953.xml"/><Relationship Id="rId262" Type="http://schemas.openxmlformats.org/officeDocument/2006/relationships/customXml" Target="../ink/ink3056.xml"/><Relationship Id="rId567" Type="http://schemas.openxmlformats.org/officeDocument/2006/relationships/image" Target="../media/image376.png"/><Relationship Id="rId122" Type="http://schemas.openxmlformats.org/officeDocument/2006/relationships/image" Target="../media/image158.png"/><Relationship Id="rId774" Type="http://schemas.openxmlformats.org/officeDocument/2006/relationships/image" Target="../media/image2253.png"/><Relationship Id="rId427" Type="http://schemas.openxmlformats.org/officeDocument/2006/relationships/image" Target="../media/image308.png"/><Relationship Id="rId634" Type="http://schemas.openxmlformats.org/officeDocument/2006/relationships/customXml" Target="../ink/ink3246.xml"/><Relationship Id="rId841" Type="http://schemas.openxmlformats.org/officeDocument/2006/relationships/customXml" Target="../ink/ink3350.xml"/><Relationship Id="rId273" Type="http://schemas.openxmlformats.org/officeDocument/2006/relationships/image" Target="../media/image233.png"/><Relationship Id="rId480" Type="http://schemas.openxmlformats.org/officeDocument/2006/relationships/image" Target="../media/image334.png"/><Relationship Id="rId701" Type="http://schemas.openxmlformats.org/officeDocument/2006/relationships/customXml" Target="../ink/ink3280.xml"/><Relationship Id="rId939" Type="http://schemas.openxmlformats.org/officeDocument/2006/relationships/customXml" Target="../ink/ink3399.xml"/><Relationship Id="rId68" Type="http://schemas.openxmlformats.org/officeDocument/2006/relationships/image" Target="../media/image131.png"/><Relationship Id="rId133" Type="http://schemas.openxmlformats.org/officeDocument/2006/relationships/customXml" Target="../ink/ink2991.xml"/><Relationship Id="rId340" Type="http://schemas.openxmlformats.org/officeDocument/2006/relationships/customXml" Target="../ink/ink3096.xml"/><Relationship Id="rId578" Type="http://schemas.openxmlformats.org/officeDocument/2006/relationships/customXml" Target="../ink/ink3218.xml"/><Relationship Id="rId785" Type="http://schemas.openxmlformats.org/officeDocument/2006/relationships/customXml" Target="../ink/ink3322.xml"/><Relationship Id="rId200" Type="http://schemas.openxmlformats.org/officeDocument/2006/relationships/image" Target="../media/image197.png"/><Relationship Id="rId438" Type="http://schemas.openxmlformats.org/officeDocument/2006/relationships/customXml" Target="../ink/ink3146.xml"/><Relationship Id="rId645" Type="http://schemas.openxmlformats.org/officeDocument/2006/relationships/image" Target="../media/image415.png"/><Relationship Id="rId852" Type="http://schemas.openxmlformats.org/officeDocument/2006/relationships/image" Target="../media/image2292.png"/><Relationship Id="rId284" Type="http://schemas.openxmlformats.org/officeDocument/2006/relationships/customXml" Target="../ink/ink3067.xml"/><Relationship Id="rId491" Type="http://schemas.openxmlformats.org/officeDocument/2006/relationships/image" Target="../media/image339.png"/><Relationship Id="rId505" Type="http://schemas.openxmlformats.org/officeDocument/2006/relationships/image" Target="../media/image346.png"/><Relationship Id="rId712" Type="http://schemas.openxmlformats.org/officeDocument/2006/relationships/image" Target="../media/image448.png"/><Relationship Id="rId79" Type="http://schemas.openxmlformats.org/officeDocument/2006/relationships/customXml" Target="../ink/ink2964.xml"/><Relationship Id="rId144" Type="http://schemas.openxmlformats.org/officeDocument/2006/relationships/image" Target="../media/image169.png"/><Relationship Id="rId589" Type="http://schemas.openxmlformats.org/officeDocument/2006/relationships/image" Target="../media/image387.png"/><Relationship Id="rId796" Type="http://schemas.openxmlformats.org/officeDocument/2006/relationships/image" Target="../media/image2264.png"/><Relationship Id="rId351" Type="http://schemas.openxmlformats.org/officeDocument/2006/relationships/image" Target="../media/image271.png"/><Relationship Id="rId449" Type="http://schemas.openxmlformats.org/officeDocument/2006/relationships/customXml" Target="../ink/ink3152.xml"/><Relationship Id="rId656" Type="http://schemas.openxmlformats.org/officeDocument/2006/relationships/image" Target="../media/image420.png"/><Relationship Id="rId863" Type="http://schemas.openxmlformats.org/officeDocument/2006/relationships/customXml" Target="../ink/ink3361.xml"/><Relationship Id="rId211" Type="http://schemas.openxmlformats.org/officeDocument/2006/relationships/image" Target="../media/image202.png"/><Relationship Id="rId295" Type="http://schemas.openxmlformats.org/officeDocument/2006/relationships/image" Target="../media/image244.png"/><Relationship Id="rId309" Type="http://schemas.openxmlformats.org/officeDocument/2006/relationships/image" Target="../media/image251.png"/><Relationship Id="rId516" Type="http://schemas.openxmlformats.org/officeDocument/2006/relationships/image" Target="../media/image351.png"/><Relationship Id="rId723" Type="http://schemas.openxmlformats.org/officeDocument/2006/relationships/customXml" Target="../ink/ink3291.xml"/><Relationship Id="rId930" Type="http://schemas.openxmlformats.org/officeDocument/2006/relationships/image" Target="../media/image2331.png"/><Relationship Id="rId155" Type="http://schemas.openxmlformats.org/officeDocument/2006/relationships/customXml" Target="../ink/ink3002.xml"/><Relationship Id="rId362" Type="http://schemas.openxmlformats.org/officeDocument/2006/relationships/customXml" Target="../ink/ink3107.xml"/><Relationship Id="rId222" Type="http://schemas.openxmlformats.org/officeDocument/2006/relationships/customXml" Target="../ink/ink3036.xml"/><Relationship Id="rId667" Type="http://schemas.openxmlformats.org/officeDocument/2006/relationships/customXml" Target="../ink/ink3263.xml"/><Relationship Id="rId874" Type="http://schemas.openxmlformats.org/officeDocument/2006/relationships/image" Target="../media/image2303.png"/><Relationship Id="rId17" Type="http://schemas.openxmlformats.org/officeDocument/2006/relationships/customXml" Target="../ink/ink2933.xml"/><Relationship Id="rId527" Type="http://schemas.openxmlformats.org/officeDocument/2006/relationships/customXml" Target="../ink/ink3192.xml"/><Relationship Id="rId734" Type="http://schemas.openxmlformats.org/officeDocument/2006/relationships/image" Target="../media/image2233.png"/><Relationship Id="rId941" Type="http://schemas.openxmlformats.org/officeDocument/2006/relationships/customXml" Target="../ink/ink3400.xml"/><Relationship Id="rId70" Type="http://schemas.openxmlformats.org/officeDocument/2006/relationships/image" Target="../media/image132.png"/><Relationship Id="rId166" Type="http://schemas.openxmlformats.org/officeDocument/2006/relationships/image" Target="../media/image180.png"/><Relationship Id="rId373" Type="http://schemas.openxmlformats.org/officeDocument/2006/relationships/image" Target="../media/image282.png"/><Relationship Id="rId580" Type="http://schemas.openxmlformats.org/officeDocument/2006/relationships/customXml" Target="../ink/ink3219.xml"/><Relationship Id="rId801" Type="http://schemas.openxmlformats.org/officeDocument/2006/relationships/customXml" Target="../ink/ink3330.xml"/><Relationship Id="rId1" Type="http://schemas.openxmlformats.org/officeDocument/2006/relationships/slideLayout" Target="../slideLayouts/slideLayout7.xml"/><Relationship Id="rId233" Type="http://schemas.openxmlformats.org/officeDocument/2006/relationships/image" Target="../media/image213.png"/><Relationship Id="rId440" Type="http://schemas.openxmlformats.org/officeDocument/2006/relationships/image" Target="../media/image314.png"/><Relationship Id="rId678" Type="http://schemas.openxmlformats.org/officeDocument/2006/relationships/image" Target="../media/image431.png"/><Relationship Id="rId885" Type="http://schemas.openxmlformats.org/officeDocument/2006/relationships/customXml" Target="../ink/ink3372.xml"/><Relationship Id="rId28" Type="http://schemas.openxmlformats.org/officeDocument/2006/relationships/image" Target="../media/image111.png"/><Relationship Id="rId300" Type="http://schemas.openxmlformats.org/officeDocument/2006/relationships/customXml" Target="../ink/ink3075.xml"/><Relationship Id="rId538" Type="http://schemas.openxmlformats.org/officeDocument/2006/relationships/image" Target="../media/image362.png"/><Relationship Id="rId745" Type="http://schemas.openxmlformats.org/officeDocument/2006/relationships/customXml" Target="../ink/ink3302.xml"/><Relationship Id="rId952" Type="http://schemas.openxmlformats.org/officeDocument/2006/relationships/image" Target="../media/image2342.png"/><Relationship Id="rId81" Type="http://schemas.openxmlformats.org/officeDocument/2006/relationships/customXml" Target="../ink/ink2965.xml"/><Relationship Id="rId177" Type="http://schemas.openxmlformats.org/officeDocument/2006/relationships/customXml" Target="../ink/ink3013.xml"/><Relationship Id="rId384" Type="http://schemas.openxmlformats.org/officeDocument/2006/relationships/image" Target="../media/image287.png"/><Relationship Id="rId591" Type="http://schemas.openxmlformats.org/officeDocument/2006/relationships/image" Target="../media/image388.png"/><Relationship Id="rId605" Type="http://schemas.openxmlformats.org/officeDocument/2006/relationships/image" Target="../media/image395.png"/><Relationship Id="rId812" Type="http://schemas.openxmlformats.org/officeDocument/2006/relationships/image" Target="../media/image2272.png"/><Relationship Id="rId244" Type="http://schemas.openxmlformats.org/officeDocument/2006/relationships/customXml" Target="../ink/ink3047.xml"/><Relationship Id="rId689" Type="http://schemas.openxmlformats.org/officeDocument/2006/relationships/customXml" Target="../ink/ink3274.xml"/><Relationship Id="rId896" Type="http://schemas.openxmlformats.org/officeDocument/2006/relationships/image" Target="../media/image2314.png"/><Relationship Id="rId39" Type="http://schemas.openxmlformats.org/officeDocument/2006/relationships/customXml" Target="../ink/ink2944.xml"/><Relationship Id="rId451" Type="http://schemas.openxmlformats.org/officeDocument/2006/relationships/customXml" Target="../ink/ink3153.xml"/><Relationship Id="rId549" Type="http://schemas.openxmlformats.org/officeDocument/2006/relationships/customXml" Target="../ink/ink3203.xml"/><Relationship Id="rId756" Type="http://schemas.openxmlformats.org/officeDocument/2006/relationships/image" Target="../media/image2244.png"/><Relationship Id="rId104" Type="http://schemas.openxmlformats.org/officeDocument/2006/relationships/image" Target="../media/image149.png"/><Relationship Id="rId188" Type="http://schemas.openxmlformats.org/officeDocument/2006/relationships/image" Target="../media/image191.png"/><Relationship Id="rId311" Type="http://schemas.openxmlformats.org/officeDocument/2006/relationships/image" Target="../media/image252.png"/><Relationship Id="rId395" Type="http://schemas.openxmlformats.org/officeDocument/2006/relationships/customXml" Target="../ink/ink3124.xml"/><Relationship Id="rId409" Type="http://schemas.openxmlformats.org/officeDocument/2006/relationships/customXml" Target="../ink/ink3131.xml"/><Relationship Id="rId963" Type="http://schemas.openxmlformats.org/officeDocument/2006/relationships/customXml" Target="../ink/ink3411.xml"/><Relationship Id="rId92" Type="http://schemas.openxmlformats.org/officeDocument/2006/relationships/image" Target="../media/image143.png"/><Relationship Id="rId616" Type="http://schemas.openxmlformats.org/officeDocument/2006/relationships/customXml" Target="../ink/ink3237.xml"/><Relationship Id="rId823" Type="http://schemas.openxmlformats.org/officeDocument/2006/relationships/customXml" Target="../ink/ink3341.xml"/><Relationship Id="rId255" Type="http://schemas.openxmlformats.org/officeDocument/2006/relationships/image" Target="../media/image224.png"/><Relationship Id="rId462" Type="http://schemas.openxmlformats.org/officeDocument/2006/relationships/image" Target="../media/image325.png"/><Relationship Id="rId115" Type="http://schemas.openxmlformats.org/officeDocument/2006/relationships/customXml" Target="../ink/ink2982.xml"/><Relationship Id="rId157" Type="http://schemas.openxmlformats.org/officeDocument/2006/relationships/customXml" Target="../ink/ink3003.xml"/><Relationship Id="rId322" Type="http://schemas.openxmlformats.org/officeDocument/2006/relationships/image" Target="../media/image257.png"/><Relationship Id="rId364" Type="http://schemas.openxmlformats.org/officeDocument/2006/relationships/customXml" Target="../ink/ink3108.xml"/><Relationship Id="rId767" Type="http://schemas.openxmlformats.org/officeDocument/2006/relationships/customXml" Target="../ink/ink3313.xml"/><Relationship Id="rId974" Type="http://schemas.openxmlformats.org/officeDocument/2006/relationships/image" Target="../media/image2353.png"/><Relationship Id="rId61" Type="http://schemas.openxmlformats.org/officeDocument/2006/relationships/customXml" Target="../ink/ink2955.xml"/><Relationship Id="rId199" Type="http://schemas.openxmlformats.org/officeDocument/2006/relationships/customXml" Target="../ink/ink3024.xml"/><Relationship Id="rId571" Type="http://schemas.openxmlformats.org/officeDocument/2006/relationships/image" Target="../media/image378.png"/><Relationship Id="rId627" Type="http://schemas.openxmlformats.org/officeDocument/2006/relationships/image" Target="../media/image406.png"/><Relationship Id="rId669" Type="http://schemas.openxmlformats.org/officeDocument/2006/relationships/customXml" Target="../ink/ink3264.xml"/><Relationship Id="rId834" Type="http://schemas.openxmlformats.org/officeDocument/2006/relationships/image" Target="../media/image2283.png"/><Relationship Id="rId876" Type="http://schemas.openxmlformats.org/officeDocument/2006/relationships/image" Target="../media/image2304.png"/><Relationship Id="rId19" Type="http://schemas.openxmlformats.org/officeDocument/2006/relationships/customXml" Target="../ink/ink2934.xml"/><Relationship Id="rId224" Type="http://schemas.openxmlformats.org/officeDocument/2006/relationships/customXml" Target="../ink/ink3037.xml"/><Relationship Id="rId266" Type="http://schemas.openxmlformats.org/officeDocument/2006/relationships/customXml" Target="../ink/ink3058.xml"/><Relationship Id="rId431" Type="http://schemas.openxmlformats.org/officeDocument/2006/relationships/image" Target="../media/image310.png"/><Relationship Id="rId473" Type="http://schemas.openxmlformats.org/officeDocument/2006/relationships/customXml" Target="../ink/ink3164.xml"/><Relationship Id="rId529" Type="http://schemas.openxmlformats.org/officeDocument/2006/relationships/customXml" Target="../ink/ink3193.xml"/><Relationship Id="rId680" Type="http://schemas.openxmlformats.org/officeDocument/2006/relationships/image" Target="../media/image432.png"/><Relationship Id="rId736" Type="http://schemas.openxmlformats.org/officeDocument/2006/relationships/image" Target="../media/image2234.png"/><Relationship Id="rId901" Type="http://schemas.openxmlformats.org/officeDocument/2006/relationships/customXml" Target="../ink/ink3380.xml"/><Relationship Id="rId30" Type="http://schemas.openxmlformats.org/officeDocument/2006/relationships/image" Target="../media/image112.png"/><Relationship Id="rId126" Type="http://schemas.openxmlformats.org/officeDocument/2006/relationships/image" Target="../media/image160.png"/><Relationship Id="rId168" Type="http://schemas.openxmlformats.org/officeDocument/2006/relationships/image" Target="../media/image181.png"/><Relationship Id="rId333" Type="http://schemas.openxmlformats.org/officeDocument/2006/relationships/image" Target="../media/image262.png"/><Relationship Id="rId540" Type="http://schemas.openxmlformats.org/officeDocument/2006/relationships/image" Target="../media/image363.png"/><Relationship Id="rId778" Type="http://schemas.openxmlformats.org/officeDocument/2006/relationships/image" Target="../media/image2255.png"/><Relationship Id="rId943" Type="http://schemas.openxmlformats.org/officeDocument/2006/relationships/customXml" Target="../ink/ink3401.xml"/><Relationship Id="rId72" Type="http://schemas.openxmlformats.org/officeDocument/2006/relationships/image" Target="../media/image133.png"/><Relationship Id="rId375" Type="http://schemas.openxmlformats.org/officeDocument/2006/relationships/customXml" Target="../ink/ink3114.xml"/><Relationship Id="rId582" Type="http://schemas.openxmlformats.org/officeDocument/2006/relationships/customXml" Target="../ink/ink3220.xml"/><Relationship Id="rId638" Type="http://schemas.openxmlformats.org/officeDocument/2006/relationships/customXml" Target="../ink/ink3248.xml"/><Relationship Id="rId803" Type="http://schemas.openxmlformats.org/officeDocument/2006/relationships/customXml" Target="../ink/ink3331.xml"/><Relationship Id="rId845" Type="http://schemas.openxmlformats.org/officeDocument/2006/relationships/customXml" Target="../ink/ink3352.xml"/><Relationship Id="rId3" Type="http://schemas.openxmlformats.org/officeDocument/2006/relationships/customXml" Target="../ink/ink2926.xml"/><Relationship Id="rId235" Type="http://schemas.openxmlformats.org/officeDocument/2006/relationships/image" Target="../media/image214.png"/><Relationship Id="rId277" Type="http://schemas.openxmlformats.org/officeDocument/2006/relationships/image" Target="../media/image235.png"/><Relationship Id="rId400" Type="http://schemas.openxmlformats.org/officeDocument/2006/relationships/image" Target="../media/image295.png"/><Relationship Id="rId442" Type="http://schemas.openxmlformats.org/officeDocument/2006/relationships/image" Target="../media/image315.png"/><Relationship Id="rId484" Type="http://schemas.openxmlformats.org/officeDocument/2006/relationships/image" Target="../media/image336.png"/><Relationship Id="rId705" Type="http://schemas.openxmlformats.org/officeDocument/2006/relationships/customXml" Target="../ink/ink3282.xml"/><Relationship Id="rId887" Type="http://schemas.openxmlformats.org/officeDocument/2006/relationships/customXml" Target="../ink/ink3373.xml"/><Relationship Id="rId137" Type="http://schemas.openxmlformats.org/officeDocument/2006/relationships/customXml" Target="../ink/ink2993.xml"/><Relationship Id="rId302" Type="http://schemas.openxmlformats.org/officeDocument/2006/relationships/customXml" Target="../ink/ink3076.xml"/><Relationship Id="rId344" Type="http://schemas.openxmlformats.org/officeDocument/2006/relationships/customXml" Target="../ink/ink3098.xml"/><Relationship Id="rId691" Type="http://schemas.openxmlformats.org/officeDocument/2006/relationships/customXml" Target="../ink/ink3275.xml"/><Relationship Id="rId747" Type="http://schemas.openxmlformats.org/officeDocument/2006/relationships/customXml" Target="../ink/ink3303.xml"/><Relationship Id="rId789" Type="http://schemas.openxmlformats.org/officeDocument/2006/relationships/customXml" Target="../ink/ink3324.xml"/><Relationship Id="rId912" Type="http://schemas.openxmlformats.org/officeDocument/2006/relationships/image" Target="../media/image2322.png"/><Relationship Id="rId954" Type="http://schemas.openxmlformats.org/officeDocument/2006/relationships/image" Target="../media/image2343.png"/><Relationship Id="rId41" Type="http://schemas.openxmlformats.org/officeDocument/2006/relationships/customXml" Target="../ink/ink2945.xml"/><Relationship Id="rId83" Type="http://schemas.openxmlformats.org/officeDocument/2006/relationships/customXml" Target="../ink/ink2966.xml"/><Relationship Id="rId179" Type="http://schemas.openxmlformats.org/officeDocument/2006/relationships/customXml" Target="../ink/ink3014.xml"/><Relationship Id="rId386" Type="http://schemas.openxmlformats.org/officeDocument/2006/relationships/image" Target="../media/image288.png"/><Relationship Id="rId551" Type="http://schemas.openxmlformats.org/officeDocument/2006/relationships/customXml" Target="../ink/ink3204.xml"/><Relationship Id="rId593" Type="http://schemas.openxmlformats.org/officeDocument/2006/relationships/image" Target="../media/image389.png"/><Relationship Id="rId607" Type="http://schemas.openxmlformats.org/officeDocument/2006/relationships/image" Target="../media/image396.png"/><Relationship Id="rId649" Type="http://schemas.openxmlformats.org/officeDocument/2006/relationships/image" Target="../media/image417.png"/><Relationship Id="rId814" Type="http://schemas.openxmlformats.org/officeDocument/2006/relationships/image" Target="../media/image2273.png"/><Relationship Id="rId856" Type="http://schemas.openxmlformats.org/officeDocument/2006/relationships/image" Target="../media/image2294.png"/><Relationship Id="rId190" Type="http://schemas.openxmlformats.org/officeDocument/2006/relationships/image" Target="../media/image192.png"/><Relationship Id="rId204" Type="http://schemas.openxmlformats.org/officeDocument/2006/relationships/customXml" Target="../ink/ink3027.xml"/><Relationship Id="rId246" Type="http://schemas.openxmlformats.org/officeDocument/2006/relationships/customXml" Target="../ink/ink3048.xml"/><Relationship Id="rId288" Type="http://schemas.openxmlformats.org/officeDocument/2006/relationships/customXml" Target="../ink/ink3069.xml"/><Relationship Id="rId411" Type="http://schemas.openxmlformats.org/officeDocument/2006/relationships/customXml" Target="../ink/ink3132.xml"/><Relationship Id="rId453" Type="http://schemas.openxmlformats.org/officeDocument/2006/relationships/customXml" Target="../ink/ink3154.xml"/><Relationship Id="rId509" Type="http://schemas.openxmlformats.org/officeDocument/2006/relationships/image" Target="../media/image348.png"/><Relationship Id="rId660" Type="http://schemas.openxmlformats.org/officeDocument/2006/relationships/image" Target="../media/image422.png"/><Relationship Id="rId898" Type="http://schemas.openxmlformats.org/officeDocument/2006/relationships/image" Target="../media/image2315.png"/><Relationship Id="rId106" Type="http://schemas.openxmlformats.org/officeDocument/2006/relationships/image" Target="../media/image150.png"/><Relationship Id="rId313" Type="http://schemas.openxmlformats.org/officeDocument/2006/relationships/customXml" Target="../ink/ink3082.xml"/><Relationship Id="rId495" Type="http://schemas.openxmlformats.org/officeDocument/2006/relationships/image" Target="../media/image341.png"/><Relationship Id="rId716" Type="http://schemas.openxmlformats.org/officeDocument/2006/relationships/image" Target="../media/image450.png"/><Relationship Id="rId758" Type="http://schemas.openxmlformats.org/officeDocument/2006/relationships/image" Target="../media/image2245.png"/><Relationship Id="rId923" Type="http://schemas.openxmlformats.org/officeDocument/2006/relationships/customXml" Target="../ink/ink3391.xml"/><Relationship Id="rId965" Type="http://schemas.openxmlformats.org/officeDocument/2006/relationships/customXml" Target="../ink/ink3412.xml"/><Relationship Id="rId10" Type="http://schemas.openxmlformats.org/officeDocument/2006/relationships/image" Target="../media/image102.png"/><Relationship Id="rId52" Type="http://schemas.openxmlformats.org/officeDocument/2006/relationships/image" Target="../media/image123.png"/><Relationship Id="rId94" Type="http://schemas.openxmlformats.org/officeDocument/2006/relationships/image" Target="../media/image144.png"/><Relationship Id="rId148" Type="http://schemas.openxmlformats.org/officeDocument/2006/relationships/image" Target="../media/image171.png"/><Relationship Id="rId355" Type="http://schemas.openxmlformats.org/officeDocument/2006/relationships/image" Target="../media/image273.png"/><Relationship Id="rId397" Type="http://schemas.openxmlformats.org/officeDocument/2006/relationships/customXml" Target="../ink/ink3125.xml"/><Relationship Id="rId520" Type="http://schemas.openxmlformats.org/officeDocument/2006/relationships/image" Target="../media/image353.png"/><Relationship Id="rId562" Type="http://schemas.openxmlformats.org/officeDocument/2006/relationships/image" Target="../media/image374.png"/><Relationship Id="rId618" Type="http://schemas.openxmlformats.org/officeDocument/2006/relationships/customXml" Target="../ink/ink3238.xml"/><Relationship Id="rId825" Type="http://schemas.openxmlformats.org/officeDocument/2006/relationships/customXml" Target="../ink/ink3342.xml"/><Relationship Id="rId215" Type="http://schemas.openxmlformats.org/officeDocument/2006/relationships/image" Target="../media/image204.png"/><Relationship Id="rId257" Type="http://schemas.openxmlformats.org/officeDocument/2006/relationships/image" Target="../media/image225.png"/><Relationship Id="rId422" Type="http://schemas.openxmlformats.org/officeDocument/2006/relationships/customXml" Target="../ink/ink3138.xml"/><Relationship Id="rId464" Type="http://schemas.openxmlformats.org/officeDocument/2006/relationships/image" Target="../media/image326.png"/><Relationship Id="rId867" Type="http://schemas.openxmlformats.org/officeDocument/2006/relationships/customXml" Target="../ink/ink3363.xml"/><Relationship Id="rId299" Type="http://schemas.openxmlformats.org/officeDocument/2006/relationships/image" Target="../media/image246.png"/><Relationship Id="rId727" Type="http://schemas.openxmlformats.org/officeDocument/2006/relationships/customXml" Target="../ink/ink3293.xml"/><Relationship Id="rId934" Type="http://schemas.openxmlformats.org/officeDocument/2006/relationships/image" Target="../media/image2333.png"/><Relationship Id="rId63" Type="http://schemas.openxmlformats.org/officeDocument/2006/relationships/customXml" Target="../ink/ink2956.xml"/><Relationship Id="rId159" Type="http://schemas.openxmlformats.org/officeDocument/2006/relationships/customXml" Target="../ink/ink3004.xml"/><Relationship Id="rId366" Type="http://schemas.openxmlformats.org/officeDocument/2006/relationships/customXml" Target="../ink/ink3109.xml"/><Relationship Id="rId573" Type="http://schemas.openxmlformats.org/officeDocument/2006/relationships/image" Target="../media/image379.png"/><Relationship Id="rId780" Type="http://schemas.openxmlformats.org/officeDocument/2006/relationships/image" Target="../media/image2256.png"/><Relationship Id="rId226" Type="http://schemas.openxmlformats.org/officeDocument/2006/relationships/customXml" Target="../ink/ink3038.xml"/><Relationship Id="rId433" Type="http://schemas.openxmlformats.org/officeDocument/2006/relationships/image" Target="../media/image311.png"/><Relationship Id="rId878" Type="http://schemas.openxmlformats.org/officeDocument/2006/relationships/image" Target="../media/image2305.png"/><Relationship Id="rId640" Type="http://schemas.openxmlformats.org/officeDocument/2006/relationships/customXml" Target="../ink/ink3249.xml"/><Relationship Id="rId738" Type="http://schemas.openxmlformats.org/officeDocument/2006/relationships/image" Target="../media/image2235.png"/><Relationship Id="rId945" Type="http://schemas.openxmlformats.org/officeDocument/2006/relationships/customXml" Target="../ink/ink3402.xml"/><Relationship Id="rId74" Type="http://schemas.openxmlformats.org/officeDocument/2006/relationships/image" Target="../media/image134.png"/><Relationship Id="rId377" Type="http://schemas.openxmlformats.org/officeDocument/2006/relationships/customXml" Target="../ink/ink3115.xml"/><Relationship Id="rId500" Type="http://schemas.openxmlformats.org/officeDocument/2006/relationships/customXml" Target="../ink/ink3178.xml"/><Relationship Id="rId584" Type="http://schemas.openxmlformats.org/officeDocument/2006/relationships/customXml" Target="../ink/ink3221.xml"/><Relationship Id="rId805" Type="http://schemas.openxmlformats.org/officeDocument/2006/relationships/customXml" Target="../ink/ink3332.xml"/><Relationship Id="rId5" Type="http://schemas.openxmlformats.org/officeDocument/2006/relationships/customXml" Target="../ink/ink2927.xml"/><Relationship Id="rId237" Type="http://schemas.openxmlformats.org/officeDocument/2006/relationships/image" Target="../media/image215.png"/><Relationship Id="rId791" Type="http://schemas.openxmlformats.org/officeDocument/2006/relationships/customXml" Target="../ink/ink3325.xml"/><Relationship Id="rId889" Type="http://schemas.openxmlformats.org/officeDocument/2006/relationships/customXml" Target="../ink/ink3374.xml"/><Relationship Id="rId444" Type="http://schemas.openxmlformats.org/officeDocument/2006/relationships/image" Target="../media/image316.png"/><Relationship Id="rId651" Type="http://schemas.openxmlformats.org/officeDocument/2006/relationships/customXml" Target="../ink/ink3255.xml"/><Relationship Id="rId749" Type="http://schemas.openxmlformats.org/officeDocument/2006/relationships/customXml" Target="../ink/ink3304.xml"/><Relationship Id="rId290" Type="http://schemas.openxmlformats.org/officeDocument/2006/relationships/customXml" Target="../ink/ink3070.xml"/><Relationship Id="rId304" Type="http://schemas.openxmlformats.org/officeDocument/2006/relationships/customXml" Target="../ink/ink3077.xml"/><Relationship Id="rId388" Type="http://schemas.openxmlformats.org/officeDocument/2006/relationships/image" Target="../media/image289.png"/><Relationship Id="rId511" Type="http://schemas.openxmlformats.org/officeDocument/2006/relationships/image" Target="../media/image349.png"/><Relationship Id="rId609" Type="http://schemas.openxmlformats.org/officeDocument/2006/relationships/image" Target="../media/image397.png"/><Relationship Id="rId956" Type="http://schemas.openxmlformats.org/officeDocument/2006/relationships/image" Target="../media/image2344.png"/><Relationship Id="rId85" Type="http://schemas.openxmlformats.org/officeDocument/2006/relationships/customXml" Target="../ink/ink2967.xml"/><Relationship Id="rId150" Type="http://schemas.openxmlformats.org/officeDocument/2006/relationships/image" Target="../media/image172.png"/><Relationship Id="rId595" Type="http://schemas.openxmlformats.org/officeDocument/2006/relationships/image" Target="../media/image390.png"/><Relationship Id="rId816" Type="http://schemas.openxmlformats.org/officeDocument/2006/relationships/image" Target="../media/image2274.png"/><Relationship Id="rId248" Type="http://schemas.openxmlformats.org/officeDocument/2006/relationships/customXml" Target="../ink/ink3049.xml"/><Relationship Id="rId455" Type="http://schemas.openxmlformats.org/officeDocument/2006/relationships/customXml" Target="../ink/ink3155.xml"/><Relationship Id="rId662" Type="http://schemas.openxmlformats.org/officeDocument/2006/relationships/image" Target="../media/image423.png"/><Relationship Id="rId12" Type="http://schemas.openxmlformats.org/officeDocument/2006/relationships/image" Target="../media/image103.png"/><Relationship Id="rId108" Type="http://schemas.openxmlformats.org/officeDocument/2006/relationships/image" Target="../media/image151.png"/><Relationship Id="rId315" Type="http://schemas.openxmlformats.org/officeDocument/2006/relationships/customXml" Target="../ink/ink3083.xml"/><Relationship Id="rId522" Type="http://schemas.openxmlformats.org/officeDocument/2006/relationships/image" Target="../media/image354.png"/><Relationship Id="rId967" Type="http://schemas.openxmlformats.org/officeDocument/2006/relationships/customXml" Target="../ink/ink3413.xml"/><Relationship Id="rId96" Type="http://schemas.openxmlformats.org/officeDocument/2006/relationships/image" Target="../media/image145.png"/><Relationship Id="rId161" Type="http://schemas.openxmlformats.org/officeDocument/2006/relationships/customXml" Target="../ink/ink3005.xml"/><Relationship Id="rId399" Type="http://schemas.openxmlformats.org/officeDocument/2006/relationships/customXml" Target="../ink/ink3126.xml"/><Relationship Id="rId827" Type="http://schemas.openxmlformats.org/officeDocument/2006/relationships/customXml" Target="../ink/ink3343.xml"/><Relationship Id="rId259" Type="http://schemas.openxmlformats.org/officeDocument/2006/relationships/image" Target="../media/image226.png"/><Relationship Id="rId466" Type="http://schemas.openxmlformats.org/officeDocument/2006/relationships/image" Target="../media/image327.png"/><Relationship Id="rId673" Type="http://schemas.openxmlformats.org/officeDocument/2006/relationships/customXml" Target="../ink/ink3266.xml"/><Relationship Id="rId880" Type="http://schemas.openxmlformats.org/officeDocument/2006/relationships/image" Target="../media/image2306.png"/><Relationship Id="rId23" Type="http://schemas.openxmlformats.org/officeDocument/2006/relationships/customXml" Target="../ink/ink2936.xml"/><Relationship Id="rId119" Type="http://schemas.openxmlformats.org/officeDocument/2006/relationships/customXml" Target="../ink/ink2984.xml"/><Relationship Id="rId326" Type="http://schemas.openxmlformats.org/officeDocument/2006/relationships/customXml" Target="../ink/ink3089.xml"/><Relationship Id="rId533" Type="http://schemas.openxmlformats.org/officeDocument/2006/relationships/customXml" Target="../ink/ink3195.xml"/><Relationship Id="rId740" Type="http://schemas.openxmlformats.org/officeDocument/2006/relationships/image" Target="../media/image2236.png"/><Relationship Id="rId838" Type="http://schemas.openxmlformats.org/officeDocument/2006/relationships/image" Target="../media/image2285.png"/><Relationship Id="rId172" Type="http://schemas.openxmlformats.org/officeDocument/2006/relationships/image" Target="../media/image183.png"/><Relationship Id="rId477" Type="http://schemas.openxmlformats.org/officeDocument/2006/relationships/customXml" Target="../ink/ink3166.xml"/><Relationship Id="rId600" Type="http://schemas.openxmlformats.org/officeDocument/2006/relationships/customXml" Target="../ink/ink3229.xml"/><Relationship Id="rId684" Type="http://schemas.openxmlformats.org/officeDocument/2006/relationships/image" Target="../media/image434.png"/><Relationship Id="rId337" Type="http://schemas.openxmlformats.org/officeDocument/2006/relationships/image" Target="../media/image264.png"/><Relationship Id="rId891" Type="http://schemas.openxmlformats.org/officeDocument/2006/relationships/customXml" Target="../ink/ink3375.xml"/><Relationship Id="rId905" Type="http://schemas.openxmlformats.org/officeDocument/2006/relationships/customXml" Target="../ink/ink3382.xml"/><Relationship Id="rId34" Type="http://schemas.openxmlformats.org/officeDocument/2006/relationships/image" Target="../media/image114.png"/><Relationship Id="rId544" Type="http://schemas.openxmlformats.org/officeDocument/2006/relationships/image" Target="../media/image365.png"/><Relationship Id="rId751" Type="http://schemas.openxmlformats.org/officeDocument/2006/relationships/customXml" Target="../ink/ink3305.xml"/><Relationship Id="rId849" Type="http://schemas.openxmlformats.org/officeDocument/2006/relationships/customXml" Target="../ink/ink3354.xml"/><Relationship Id="rId183" Type="http://schemas.openxmlformats.org/officeDocument/2006/relationships/customXml" Target="../ink/ink3016.xml"/><Relationship Id="rId390" Type="http://schemas.openxmlformats.org/officeDocument/2006/relationships/image" Target="../media/image290.png"/><Relationship Id="rId404" Type="http://schemas.openxmlformats.org/officeDocument/2006/relationships/image" Target="../media/image297.png"/><Relationship Id="rId611" Type="http://schemas.openxmlformats.org/officeDocument/2006/relationships/image" Target="../media/image398.png"/><Relationship Id="rId250" Type="http://schemas.openxmlformats.org/officeDocument/2006/relationships/customXml" Target="../ink/ink3050.xml"/><Relationship Id="rId488" Type="http://schemas.openxmlformats.org/officeDocument/2006/relationships/customXml" Target="../ink/ink3172.xml"/><Relationship Id="rId695" Type="http://schemas.openxmlformats.org/officeDocument/2006/relationships/customXml" Target="../ink/ink3277.xml"/><Relationship Id="rId709" Type="http://schemas.openxmlformats.org/officeDocument/2006/relationships/customXml" Target="../ink/ink3284.xml"/><Relationship Id="rId916" Type="http://schemas.openxmlformats.org/officeDocument/2006/relationships/image" Target="../media/image2324.png"/><Relationship Id="rId45" Type="http://schemas.openxmlformats.org/officeDocument/2006/relationships/customXml" Target="../ink/ink2947.xml"/><Relationship Id="rId110" Type="http://schemas.openxmlformats.org/officeDocument/2006/relationships/image" Target="../media/image152.png"/><Relationship Id="rId348" Type="http://schemas.openxmlformats.org/officeDocument/2006/relationships/customXml" Target="../ink/ink3100.xml"/><Relationship Id="rId555" Type="http://schemas.openxmlformats.org/officeDocument/2006/relationships/customXml" Target="../ink/ink3206.xml"/><Relationship Id="rId762" Type="http://schemas.openxmlformats.org/officeDocument/2006/relationships/image" Target="../media/image2247.png"/><Relationship Id="rId194" Type="http://schemas.openxmlformats.org/officeDocument/2006/relationships/image" Target="../media/image194.png"/><Relationship Id="rId208" Type="http://schemas.openxmlformats.org/officeDocument/2006/relationships/customXml" Target="../ink/ink3029.xml"/><Relationship Id="rId415" Type="http://schemas.openxmlformats.org/officeDocument/2006/relationships/image" Target="../media/image302.png"/><Relationship Id="rId622" Type="http://schemas.openxmlformats.org/officeDocument/2006/relationships/customXml" Target="../ink/ink3240.xml"/><Relationship Id="rId261" Type="http://schemas.openxmlformats.org/officeDocument/2006/relationships/image" Target="../media/image227.png"/><Relationship Id="rId499" Type="http://schemas.openxmlformats.org/officeDocument/2006/relationships/image" Target="../media/image343.png"/><Relationship Id="rId927" Type="http://schemas.openxmlformats.org/officeDocument/2006/relationships/customXml" Target="../ink/ink3393.xml"/><Relationship Id="rId56" Type="http://schemas.openxmlformats.org/officeDocument/2006/relationships/image" Target="../media/image125.png"/><Relationship Id="rId359" Type="http://schemas.openxmlformats.org/officeDocument/2006/relationships/image" Target="../media/image275.png"/><Relationship Id="rId566" Type="http://schemas.openxmlformats.org/officeDocument/2006/relationships/customXml" Target="../ink/ink3212.xml"/><Relationship Id="rId773" Type="http://schemas.openxmlformats.org/officeDocument/2006/relationships/customXml" Target="../ink/ink3316.xml"/><Relationship Id="rId121" Type="http://schemas.openxmlformats.org/officeDocument/2006/relationships/customXml" Target="../ink/ink2985.xml"/><Relationship Id="rId219" Type="http://schemas.openxmlformats.org/officeDocument/2006/relationships/image" Target="../media/image206.png"/><Relationship Id="rId426" Type="http://schemas.openxmlformats.org/officeDocument/2006/relationships/customXml" Target="../ink/ink3140.xml"/><Relationship Id="rId633" Type="http://schemas.openxmlformats.org/officeDocument/2006/relationships/image" Target="../media/image409.png"/><Relationship Id="rId840" Type="http://schemas.openxmlformats.org/officeDocument/2006/relationships/image" Target="../media/image2286.png"/><Relationship Id="rId938" Type="http://schemas.openxmlformats.org/officeDocument/2006/relationships/image" Target="../media/image2335.png"/><Relationship Id="rId67" Type="http://schemas.openxmlformats.org/officeDocument/2006/relationships/customXml" Target="../ink/ink2958.xml"/><Relationship Id="rId272" Type="http://schemas.openxmlformats.org/officeDocument/2006/relationships/customXml" Target="../ink/ink3061.xml"/><Relationship Id="rId577" Type="http://schemas.openxmlformats.org/officeDocument/2006/relationships/image" Target="../media/image381.png"/><Relationship Id="rId700" Type="http://schemas.openxmlformats.org/officeDocument/2006/relationships/image" Target="../media/image442.png"/><Relationship Id="rId132" Type="http://schemas.openxmlformats.org/officeDocument/2006/relationships/image" Target="../media/image163.png"/><Relationship Id="rId784" Type="http://schemas.openxmlformats.org/officeDocument/2006/relationships/image" Target="../media/image2258.png"/><Relationship Id="rId437" Type="http://schemas.openxmlformats.org/officeDocument/2006/relationships/image" Target="../media/image313.png"/><Relationship Id="rId644" Type="http://schemas.openxmlformats.org/officeDocument/2006/relationships/customXml" Target="../ink/ink3251.xml"/><Relationship Id="rId851" Type="http://schemas.openxmlformats.org/officeDocument/2006/relationships/customXml" Target="../ink/ink3355.xml"/><Relationship Id="rId283" Type="http://schemas.openxmlformats.org/officeDocument/2006/relationships/image" Target="../media/image238.png"/><Relationship Id="rId490" Type="http://schemas.openxmlformats.org/officeDocument/2006/relationships/customXml" Target="../ink/ink3173.xml"/><Relationship Id="rId504" Type="http://schemas.openxmlformats.org/officeDocument/2006/relationships/customXml" Target="../ink/ink3180.xml"/><Relationship Id="rId711" Type="http://schemas.openxmlformats.org/officeDocument/2006/relationships/customXml" Target="../ink/ink3285.xml"/><Relationship Id="rId949" Type="http://schemas.openxmlformats.org/officeDocument/2006/relationships/customXml" Target="../ink/ink3404.xml"/><Relationship Id="rId78" Type="http://schemas.openxmlformats.org/officeDocument/2006/relationships/image" Target="../media/image136.png"/><Relationship Id="rId143" Type="http://schemas.openxmlformats.org/officeDocument/2006/relationships/customXml" Target="../ink/ink2996.xml"/><Relationship Id="rId350" Type="http://schemas.openxmlformats.org/officeDocument/2006/relationships/customXml" Target="../ink/ink3101.xml"/><Relationship Id="rId588" Type="http://schemas.openxmlformats.org/officeDocument/2006/relationships/customXml" Target="../ink/ink3223.xml"/><Relationship Id="rId795" Type="http://schemas.openxmlformats.org/officeDocument/2006/relationships/customXml" Target="../ink/ink3327.xml"/><Relationship Id="rId809" Type="http://schemas.openxmlformats.org/officeDocument/2006/relationships/customXml" Target="../ink/ink3334.xml"/><Relationship Id="rId9" Type="http://schemas.openxmlformats.org/officeDocument/2006/relationships/customXml" Target="../ink/ink2929.xml"/><Relationship Id="rId210" Type="http://schemas.openxmlformats.org/officeDocument/2006/relationships/customXml" Target="../ink/ink3030.xml"/><Relationship Id="rId448" Type="http://schemas.openxmlformats.org/officeDocument/2006/relationships/image" Target="../media/image318.png"/><Relationship Id="rId655" Type="http://schemas.openxmlformats.org/officeDocument/2006/relationships/customXml" Target="../ink/ink3257.xml"/><Relationship Id="rId862" Type="http://schemas.openxmlformats.org/officeDocument/2006/relationships/image" Target="../media/image2297.png"/><Relationship Id="rId294" Type="http://schemas.openxmlformats.org/officeDocument/2006/relationships/customXml" Target="../ink/ink3072.xml"/><Relationship Id="rId308" Type="http://schemas.openxmlformats.org/officeDocument/2006/relationships/customXml" Target="../ink/ink3079.xml"/><Relationship Id="rId515" Type="http://schemas.openxmlformats.org/officeDocument/2006/relationships/customXml" Target="../ink/ink3186.xml"/><Relationship Id="rId722" Type="http://schemas.openxmlformats.org/officeDocument/2006/relationships/image" Target="../media/image453.png"/><Relationship Id="rId89" Type="http://schemas.openxmlformats.org/officeDocument/2006/relationships/customXml" Target="../ink/ink2969.xml"/><Relationship Id="rId154" Type="http://schemas.openxmlformats.org/officeDocument/2006/relationships/image" Target="../media/image174.png"/><Relationship Id="rId361" Type="http://schemas.openxmlformats.org/officeDocument/2006/relationships/image" Target="../media/image276.png"/><Relationship Id="rId599" Type="http://schemas.openxmlformats.org/officeDocument/2006/relationships/image" Target="../media/image392.png"/><Relationship Id="rId459" Type="http://schemas.openxmlformats.org/officeDocument/2006/relationships/customXml" Target="../ink/ink3157.xml"/><Relationship Id="rId666" Type="http://schemas.openxmlformats.org/officeDocument/2006/relationships/image" Target="../media/image425.png"/><Relationship Id="rId873" Type="http://schemas.openxmlformats.org/officeDocument/2006/relationships/customXml" Target="../ink/ink3366.xml"/><Relationship Id="rId16" Type="http://schemas.openxmlformats.org/officeDocument/2006/relationships/image" Target="../media/image105.png"/><Relationship Id="rId221" Type="http://schemas.openxmlformats.org/officeDocument/2006/relationships/image" Target="../media/image207.png"/><Relationship Id="rId319" Type="http://schemas.openxmlformats.org/officeDocument/2006/relationships/customXml" Target="../ink/ink3085.xml"/><Relationship Id="rId526" Type="http://schemas.openxmlformats.org/officeDocument/2006/relationships/image" Target="../media/image356.png"/><Relationship Id="rId733" Type="http://schemas.openxmlformats.org/officeDocument/2006/relationships/customXml" Target="../ink/ink3296.xml"/><Relationship Id="rId940" Type="http://schemas.openxmlformats.org/officeDocument/2006/relationships/image" Target="../media/image2336.png"/><Relationship Id="rId165" Type="http://schemas.openxmlformats.org/officeDocument/2006/relationships/customXml" Target="../ink/ink3007.xml"/><Relationship Id="rId372" Type="http://schemas.openxmlformats.org/officeDocument/2006/relationships/customXml" Target="../ink/ink3112.xml"/><Relationship Id="rId677" Type="http://schemas.openxmlformats.org/officeDocument/2006/relationships/customXml" Target="../ink/ink3268.xml"/><Relationship Id="rId800" Type="http://schemas.openxmlformats.org/officeDocument/2006/relationships/image" Target="../media/image2266.png"/><Relationship Id="rId232" Type="http://schemas.openxmlformats.org/officeDocument/2006/relationships/customXml" Target="../ink/ink3041.xml"/><Relationship Id="rId884" Type="http://schemas.openxmlformats.org/officeDocument/2006/relationships/image" Target="../media/image2308.png"/><Relationship Id="rId27" Type="http://schemas.openxmlformats.org/officeDocument/2006/relationships/customXml" Target="../ink/ink2938.xml"/><Relationship Id="rId537" Type="http://schemas.openxmlformats.org/officeDocument/2006/relationships/customXml" Target="../ink/ink3197.xml"/><Relationship Id="rId744" Type="http://schemas.openxmlformats.org/officeDocument/2006/relationships/image" Target="../media/image2238.png"/><Relationship Id="rId951" Type="http://schemas.openxmlformats.org/officeDocument/2006/relationships/customXml" Target="../ink/ink3405.xml"/><Relationship Id="rId80" Type="http://schemas.openxmlformats.org/officeDocument/2006/relationships/image" Target="../media/image137.png"/><Relationship Id="rId176" Type="http://schemas.openxmlformats.org/officeDocument/2006/relationships/image" Target="../media/image185.png"/><Relationship Id="rId383" Type="http://schemas.openxmlformats.org/officeDocument/2006/relationships/customXml" Target="../ink/ink3118.xml"/><Relationship Id="rId590" Type="http://schemas.openxmlformats.org/officeDocument/2006/relationships/customXml" Target="../ink/ink3224.xml"/><Relationship Id="rId604" Type="http://schemas.openxmlformats.org/officeDocument/2006/relationships/customXml" Target="../ink/ink3231.xml"/><Relationship Id="rId811" Type="http://schemas.openxmlformats.org/officeDocument/2006/relationships/customXml" Target="../ink/ink3335.xml"/><Relationship Id="rId243" Type="http://schemas.openxmlformats.org/officeDocument/2006/relationships/image" Target="../media/image218.png"/><Relationship Id="rId450" Type="http://schemas.openxmlformats.org/officeDocument/2006/relationships/image" Target="../media/image319.png"/><Relationship Id="rId688" Type="http://schemas.openxmlformats.org/officeDocument/2006/relationships/image" Target="../media/image436.png"/><Relationship Id="rId895" Type="http://schemas.openxmlformats.org/officeDocument/2006/relationships/customXml" Target="../ink/ink3377.xml"/><Relationship Id="rId909" Type="http://schemas.openxmlformats.org/officeDocument/2006/relationships/customXml" Target="../ink/ink3384.xml"/><Relationship Id="rId38" Type="http://schemas.openxmlformats.org/officeDocument/2006/relationships/image" Target="../media/image116.png"/><Relationship Id="rId103" Type="http://schemas.openxmlformats.org/officeDocument/2006/relationships/customXml" Target="../ink/ink2976.xml"/><Relationship Id="rId310" Type="http://schemas.openxmlformats.org/officeDocument/2006/relationships/customXml" Target="../ink/ink3080.xml"/><Relationship Id="rId548" Type="http://schemas.openxmlformats.org/officeDocument/2006/relationships/image" Target="../media/image367.png"/><Relationship Id="rId755" Type="http://schemas.openxmlformats.org/officeDocument/2006/relationships/customXml" Target="../ink/ink3307.xml"/><Relationship Id="rId962" Type="http://schemas.openxmlformats.org/officeDocument/2006/relationships/image" Target="../media/image2347.png"/><Relationship Id="rId91" Type="http://schemas.openxmlformats.org/officeDocument/2006/relationships/customXml" Target="../ink/ink2970.xml"/><Relationship Id="rId187" Type="http://schemas.openxmlformats.org/officeDocument/2006/relationships/customXml" Target="../ink/ink3018.xml"/><Relationship Id="rId394" Type="http://schemas.openxmlformats.org/officeDocument/2006/relationships/image" Target="../media/image292.png"/><Relationship Id="rId408" Type="http://schemas.openxmlformats.org/officeDocument/2006/relationships/image" Target="../media/image299.png"/><Relationship Id="rId615" Type="http://schemas.openxmlformats.org/officeDocument/2006/relationships/image" Target="../media/image400.png"/><Relationship Id="rId822" Type="http://schemas.openxmlformats.org/officeDocument/2006/relationships/image" Target="../media/image2277.png"/><Relationship Id="rId254" Type="http://schemas.openxmlformats.org/officeDocument/2006/relationships/customXml" Target="../ink/ink3052.xml"/><Relationship Id="rId699" Type="http://schemas.openxmlformats.org/officeDocument/2006/relationships/customXml" Target="../ink/ink3279.xml"/><Relationship Id="rId49" Type="http://schemas.openxmlformats.org/officeDocument/2006/relationships/customXml" Target="../ink/ink2949.xml"/><Relationship Id="rId114" Type="http://schemas.openxmlformats.org/officeDocument/2006/relationships/image" Target="../media/image154.png"/><Relationship Id="rId461" Type="http://schemas.openxmlformats.org/officeDocument/2006/relationships/customXml" Target="../ink/ink3158.xml"/><Relationship Id="rId559" Type="http://schemas.openxmlformats.org/officeDocument/2006/relationships/customXml" Target="../ink/ink3208.xml"/><Relationship Id="rId766" Type="http://schemas.openxmlformats.org/officeDocument/2006/relationships/image" Target="../media/image2249.png"/><Relationship Id="rId198" Type="http://schemas.openxmlformats.org/officeDocument/2006/relationships/image" Target="../media/image196.png"/><Relationship Id="rId321" Type="http://schemas.openxmlformats.org/officeDocument/2006/relationships/customXml" Target="../ink/ink3086.xml"/><Relationship Id="rId419" Type="http://schemas.openxmlformats.org/officeDocument/2006/relationships/image" Target="../media/image304.png"/><Relationship Id="rId626" Type="http://schemas.openxmlformats.org/officeDocument/2006/relationships/customXml" Target="../ink/ink3242.xml"/><Relationship Id="rId973" Type="http://schemas.openxmlformats.org/officeDocument/2006/relationships/customXml" Target="../ink/ink3416.xml"/><Relationship Id="rId833" Type="http://schemas.openxmlformats.org/officeDocument/2006/relationships/customXml" Target="../ink/ink3346.xml"/><Relationship Id="rId265" Type="http://schemas.openxmlformats.org/officeDocument/2006/relationships/image" Target="../media/image229.png"/><Relationship Id="rId472" Type="http://schemas.openxmlformats.org/officeDocument/2006/relationships/image" Target="../media/image330.png"/><Relationship Id="rId900" Type="http://schemas.openxmlformats.org/officeDocument/2006/relationships/image" Target="../media/image2316.png"/><Relationship Id="rId125" Type="http://schemas.openxmlformats.org/officeDocument/2006/relationships/customXml" Target="../ink/ink2987.xml"/><Relationship Id="rId332" Type="http://schemas.openxmlformats.org/officeDocument/2006/relationships/customXml" Target="../ink/ink3092.xml"/><Relationship Id="rId777" Type="http://schemas.openxmlformats.org/officeDocument/2006/relationships/customXml" Target="../ink/ink3318.xml"/><Relationship Id="rId637" Type="http://schemas.openxmlformats.org/officeDocument/2006/relationships/image" Target="../media/image411.png"/><Relationship Id="rId844" Type="http://schemas.openxmlformats.org/officeDocument/2006/relationships/image" Target="../media/image2288.png"/><Relationship Id="rId276" Type="http://schemas.openxmlformats.org/officeDocument/2006/relationships/customXml" Target="../ink/ink3063.xml"/><Relationship Id="rId483" Type="http://schemas.openxmlformats.org/officeDocument/2006/relationships/customXml" Target="../ink/ink3169.xml"/><Relationship Id="rId690" Type="http://schemas.openxmlformats.org/officeDocument/2006/relationships/image" Target="../media/image437.png"/><Relationship Id="rId704" Type="http://schemas.openxmlformats.org/officeDocument/2006/relationships/image" Target="../media/image444.png"/><Relationship Id="rId911" Type="http://schemas.openxmlformats.org/officeDocument/2006/relationships/customXml" Target="../ink/ink3385.xml"/><Relationship Id="rId40" Type="http://schemas.openxmlformats.org/officeDocument/2006/relationships/image" Target="../media/image117.png"/><Relationship Id="rId136" Type="http://schemas.openxmlformats.org/officeDocument/2006/relationships/image" Target="../media/image165.png"/><Relationship Id="rId343" Type="http://schemas.openxmlformats.org/officeDocument/2006/relationships/image" Target="../media/image267.png"/><Relationship Id="rId550" Type="http://schemas.openxmlformats.org/officeDocument/2006/relationships/image" Target="../media/image368.png"/><Relationship Id="rId788" Type="http://schemas.openxmlformats.org/officeDocument/2006/relationships/image" Target="../media/image2260.png"/><Relationship Id="rId203" Type="http://schemas.openxmlformats.org/officeDocument/2006/relationships/customXml" Target="../ink/ink3026.xml"/><Relationship Id="rId648" Type="http://schemas.openxmlformats.org/officeDocument/2006/relationships/customXml" Target="../ink/ink3253.xml"/><Relationship Id="rId855" Type="http://schemas.openxmlformats.org/officeDocument/2006/relationships/customXml" Target="../ink/ink3357.xml"/><Relationship Id="rId287" Type="http://schemas.openxmlformats.org/officeDocument/2006/relationships/image" Target="../media/image240.png"/><Relationship Id="rId410" Type="http://schemas.openxmlformats.org/officeDocument/2006/relationships/image" Target="../media/image300.png"/><Relationship Id="rId494" Type="http://schemas.openxmlformats.org/officeDocument/2006/relationships/customXml" Target="../ink/ink3175.xml"/><Relationship Id="rId508" Type="http://schemas.openxmlformats.org/officeDocument/2006/relationships/customXml" Target="../ink/ink3182.xml"/><Relationship Id="rId715" Type="http://schemas.openxmlformats.org/officeDocument/2006/relationships/customXml" Target="../ink/ink3287.xml"/><Relationship Id="rId922" Type="http://schemas.openxmlformats.org/officeDocument/2006/relationships/image" Target="../media/image2327.png"/><Relationship Id="rId147" Type="http://schemas.openxmlformats.org/officeDocument/2006/relationships/customXml" Target="../ink/ink2998.xml"/><Relationship Id="rId354" Type="http://schemas.openxmlformats.org/officeDocument/2006/relationships/customXml" Target="../ink/ink3103.xml"/><Relationship Id="rId799" Type="http://schemas.openxmlformats.org/officeDocument/2006/relationships/customXml" Target="../ink/ink3329.xml"/><Relationship Id="rId51" Type="http://schemas.openxmlformats.org/officeDocument/2006/relationships/customXml" Target="../ink/ink2950.xml"/><Relationship Id="rId561" Type="http://schemas.openxmlformats.org/officeDocument/2006/relationships/customXml" Target="../ink/ink3209.xml"/><Relationship Id="rId659" Type="http://schemas.openxmlformats.org/officeDocument/2006/relationships/customXml" Target="../ink/ink3259.xml"/><Relationship Id="rId866" Type="http://schemas.openxmlformats.org/officeDocument/2006/relationships/image" Target="../media/image2299.png"/><Relationship Id="rId214" Type="http://schemas.openxmlformats.org/officeDocument/2006/relationships/customXml" Target="../ink/ink3032.xml"/><Relationship Id="rId298" Type="http://schemas.openxmlformats.org/officeDocument/2006/relationships/customXml" Target="../ink/ink3074.xml"/><Relationship Id="rId421" Type="http://schemas.openxmlformats.org/officeDocument/2006/relationships/image" Target="../media/image305.png"/><Relationship Id="rId519" Type="http://schemas.openxmlformats.org/officeDocument/2006/relationships/customXml" Target="../ink/ink3188.xml"/><Relationship Id="rId158" Type="http://schemas.openxmlformats.org/officeDocument/2006/relationships/image" Target="../media/image176.png"/><Relationship Id="rId726" Type="http://schemas.openxmlformats.org/officeDocument/2006/relationships/image" Target="../media/image1599.png"/><Relationship Id="rId933" Type="http://schemas.openxmlformats.org/officeDocument/2006/relationships/customXml" Target="../ink/ink3396.xml"/><Relationship Id="rId62" Type="http://schemas.openxmlformats.org/officeDocument/2006/relationships/image" Target="../media/image128.png"/><Relationship Id="rId365" Type="http://schemas.openxmlformats.org/officeDocument/2006/relationships/image" Target="../media/image278.png"/><Relationship Id="rId572" Type="http://schemas.openxmlformats.org/officeDocument/2006/relationships/customXml" Target="../ink/ink3215.xml"/><Relationship Id="rId225" Type="http://schemas.openxmlformats.org/officeDocument/2006/relationships/image" Target="../media/image209.png"/><Relationship Id="rId432" Type="http://schemas.openxmlformats.org/officeDocument/2006/relationships/customXml" Target="../ink/ink3143.xml"/><Relationship Id="rId877" Type="http://schemas.openxmlformats.org/officeDocument/2006/relationships/customXml" Target="../ink/ink3368.xml"/><Relationship Id="rId737" Type="http://schemas.openxmlformats.org/officeDocument/2006/relationships/customXml" Target="../ink/ink3298.xml"/><Relationship Id="rId944" Type="http://schemas.openxmlformats.org/officeDocument/2006/relationships/image" Target="../media/image2338.png"/><Relationship Id="rId73" Type="http://schemas.openxmlformats.org/officeDocument/2006/relationships/customXml" Target="../ink/ink2961.xml"/><Relationship Id="rId169" Type="http://schemas.openxmlformats.org/officeDocument/2006/relationships/customXml" Target="../ink/ink3009.xml"/><Relationship Id="rId376" Type="http://schemas.openxmlformats.org/officeDocument/2006/relationships/image" Target="../media/image283.png"/><Relationship Id="rId583" Type="http://schemas.openxmlformats.org/officeDocument/2006/relationships/image" Target="../media/image384.png"/><Relationship Id="rId790" Type="http://schemas.openxmlformats.org/officeDocument/2006/relationships/image" Target="../media/image2261.png"/><Relationship Id="rId804" Type="http://schemas.openxmlformats.org/officeDocument/2006/relationships/image" Target="../media/image2268.png"/><Relationship Id="rId4" Type="http://schemas.openxmlformats.org/officeDocument/2006/relationships/image" Target="../media/image99.png"/><Relationship Id="rId236" Type="http://schemas.openxmlformats.org/officeDocument/2006/relationships/customXml" Target="../ink/ink3043.xml"/><Relationship Id="rId443" Type="http://schemas.openxmlformats.org/officeDocument/2006/relationships/customXml" Target="../ink/ink3149.xml"/><Relationship Id="rId650" Type="http://schemas.openxmlformats.org/officeDocument/2006/relationships/customXml" Target="../ink/ink3254.xml"/><Relationship Id="rId888" Type="http://schemas.openxmlformats.org/officeDocument/2006/relationships/image" Target="../media/image2310.png"/><Relationship Id="rId303" Type="http://schemas.openxmlformats.org/officeDocument/2006/relationships/image" Target="../media/image248.png"/><Relationship Id="rId748" Type="http://schemas.openxmlformats.org/officeDocument/2006/relationships/image" Target="../media/image2240.png"/><Relationship Id="rId955" Type="http://schemas.openxmlformats.org/officeDocument/2006/relationships/customXml" Target="../ink/ink3407.xml"/><Relationship Id="rId84" Type="http://schemas.openxmlformats.org/officeDocument/2006/relationships/image" Target="../media/image139.png"/><Relationship Id="rId387" Type="http://schemas.openxmlformats.org/officeDocument/2006/relationships/customXml" Target="../ink/ink3120.xml"/><Relationship Id="rId510" Type="http://schemas.openxmlformats.org/officeDocument/2006/relationships/customXml" Target="../ink/ink3183.xml"/><Relationship Id="rId594" Type="http://schemas.openxmlformats.org/officeDocument/2006/relationships/customXml" Target="../ink/ink3226.xml"/><Relationship Id="rId608" Type="http://schemas.openxmlformats.org/officeDocument/2006/relationships/customXml" Target="../ink/ink3233.xml"/><Relationship Id="rId815" Type="http://schemas.openxmlformats.org/officeDocument/2006/relationships/customXml" Target="../ink/ink3337.xml"/><Relationship Id="rId247" Type="http://schemas.openxmlformats.org/officeDocument/2006/relationships/image" Target="../media/image220.png"/><Relationship Id="rId899" Type="http://schemas.openxmlformats.org/officeDocument/2006/relationships/customXml" Target="../ink/ink3379.xml"/><Relationship Id="rId107" Type="http://schemas.openxmlformats.org/officeDocument/2006/relationships/customXml" Target="../ink/ink2978.xml"/><Relationship Id="rId454" Type="http://schemas.openxmlformats.org/officeDocument/2006/relationships/image" Target="../media/image321.png"/><Relationship Id="rId661" Type="http://schemas.openxmlformats.org/officeDocument/2006/relationships/customXml" Target="../ink/ink3260.xml"/><Relationship Id="rId759" Type="http://schemas.openxmlformats.org/officeDocument/2006/relationships/customXml" Target="../ink/ink3309.xml"/><Relationship Id="rId966" Type="http://schemas.openxmlformats.org/officeDocument/2006/relationships/image" Target="../media/image2349.png"/><Relationship Id="rId11" Type="http://schemas.openxmlformats.org/officeDocument/2006/relationships/customXml" Target="../ink/ink2930.xml"/><Relationship Id="rId314" Type="http://schemas.openxmlformats.org/officeDocument/2006/relationships/image" Target="../media/image253.png"/><Relationship Id="rId398" Type="http://schemas.openxmlformats.org/officeDocument/2006/relationships/image" Target="../media/image294.png"/><Relationship Id="rId521" Type="http://schemas.openxmlformats.org/officeDocument/2006/relationships/customXml" Target="../ink/ink3189.xml"/><Relationship Id="rId619" Type="http://schemas.openxmlformats.org/officeDocument/2006/relationships/image" Target="../media/image402.png"/><Relationship Id="rId95" Type="http://schemas.openxmlformats.org/officeDocument/2006/relationships/customXml" Target="../ink/ink2972.xml"/><Relationship Id="rId160" Type="http://schemas.openxmlformats.org/officeDocument/2006/relationships/image" Target="../media/image177.png"/><Relationship Id="rId826" Type="http://schemas.openxmlformats.org/officeDocument/2006/relationships/image" Target="../media/image2279.png"/><Relationship Id="rId258" Type="http://schemas.openxmlformats.org/officeDocument/2006/relationships/customXml" Target="../ink/ink3054.xml"/><Relationship Id="rId465" Type="http://schemas.openxmlformats.org/officeDocument/2006/relationships/customXml" Target="../ink/ink3160.xml"/><Relationship Id="rId672" Type="http://schemas.openxmlformats.org/officeDocument/2006/relationships/image" Target="../media/image428.png"/><Relationship Id="rId22" Type="http://schemas.openxmlformats.org/officeDocument/2006/relationships/image" Target="../media/image108.png"/><Relationship Id="rId118" Type="http://schemas.openxmlformats.org/officeDocument/2006/relationships/image" Target="../media/image156.png"/><Relationship Id="rId325" Type="http://schemas.openxmlformats.org/officeDocument/2006/relationships/image" Target="../media/image258.png"/><Relationship Id="rId532" Type="http://schemas.openxmlformats.org/officeDocument/2006/relationships/image" Target="../media/image359.png"/><Relationship Id="rId171" Type="http://schemas.openxmlformats.org/officeDocument/2006/relationships/customXml" Target="../ink/ink3010.xml"/><Relationship Id="rId837" Type="http://schemas.openxmlformats.org/officeDocument/2006/relationships/customXml" Target="../ink/ink3348.xml"/><Relationship Id="rId269" Type="http://schemas.openxmlformats.org/officeDocument/2006/relationships/image" Target="../media/image231.png"/><Relationship Id="rId476" Type="http://schemas.openxmlformats.org/officeDocument/2006/relationships/image" Target="../media/image332.png"/><Relationship Id="rId683" Type="http://schemas.openxmlformats.org/officeDocument/2006/relationships/customXml" Target="../ink/ink3271.xml"/><Relationship Id="rId890" Type="http://schemas.openxmlformats.org/officeDocument/2006/relationships/image" Target="../media/image2311.png"/><Relationship Id="rId904" Type="http://schemas.openxmlformats.org/officeDocument/2006/relationships/image" Target="../media/image2318.png"/><Relationship Id="rId33" Type="http://schemas.openxmlformats.org/officeDocument/2006/relationships/customXml" Target="../ink/ink2941.xml"/><Relationship Id="rId129" Type="http://schemas.openxmlformats.org/officeDocument/2006/relationships/customXml" Target="../ink/ink2989.xml"/><Relationship Id="rId336" Type="http://schemas.openxmlformats.org/officeDocument/2006/relationships/customXml" Target="../ink/ink3094.xml"/><Relationship Id="rId543" Type="http://schemas.openxmlformats.org/officeDocument/2006/relationships/customXml" Target="../ink/ink3200.xml"/><Relationship Id="rId182" Type="http://schemas.openxmlformats.org/officeDocument/2006/relationships/image" Target="../media/image188.png"/><Relationship Id="rId403" Type="http://schemas.openxmlformats.org/officeDocument/2006/relationships/customXml" Target="../ink/ink3128.xml"/><Relationship Id="rId750" Type="http://schemas.openxmlformats.org/officeDocument/2006/relationships/image" Target="../media/image2241.png"/><Relationship Id="rId848" Type="http://schemas.openxmlformats.org/officeDocument/2006/relationships/image" Target="../media/image2290.png"/><Relationship Id="rId487" Type="http://schemas.openxmlformats.org/officeDocument/2006/relationships/customXml" Target="../ink/ink3171.xml"/><Relationship Id="rId610" Type="http://schemas.openxmlformats.org/officeDocument/2006/relationships/customXml" Target="../ink/ink3234.xml"/><Relationship Id="rId694" Type="http://schemas.openxmlformats.org/officeDocument/2006/relationships/image" Target="../media/image439.png"/><Relationship Id="rId708" Type="http://schemas.openxmlformats.org/officeDocument/2006/relationships/image" Target="../media/image446.png"/><Relationship Id="rId915" Type="http://schemas.openxmlformats.org/officeDocument/2006/relationships/customXml" Target="../ink/ink3387.xml"/><Relationship Id="rId347" Type="http://schemas.openxmlformats.org/officeDocument/2006/relationships/image" Target="../media/image269.png"/><Relationship Id="rId44" Type="http://schemas.openxmlformats.org/officeDocument/2006/relationships/image" Target="../media/image119.png"/><Relationship Id="rId554" Type="http://schemas.openxmlformats.org/officeDocument/2006/relationships/image" Target="../media/image370.png"/><Relationship Id="rId761" Type="http://schemas.openxmlformats.org/officeDocument/2006/relationships/customXml" Target="../ink/ink3310.xml"/><Relationship Id="rId859" Type="http://schemas.openxmlformats.org/officeDocument/2006/relationships/customXml" Target="../ink/ink3359.xml"/><Relationship Id="rId193" Type="http://schemas.openxmlformats.org/officeDocument/2006/relationships/customXml" Target="../ink/ink3021.xml"/><Relationship Id="rId207" Type="http://schemas.openxmlformats.org/officeDocument/2006/relationships/image" Target="../media/image200.png"/><Relationship Id="rId414" Type="http://schemas.openxmlformats.org/officeDocument/2006/relationships/customXml" Target="../ink/ink3134.xml"/><Relationship Id="rId498" Type="http://schemas.openxmlformats.org/officeDocument/2006/relationships/customXml" Target="../ink/ink3177.xml"/><Relationship Id="rId621" Type="http://schemas.openxmlformats.org/officeDocument/2006/relationships/image" Target="../media/image403.png"/><Relationship Id="rId260" Type="http://schemas.openxmlformats.org/officeDocument/2006/relationships/customXml" Target="../ink/ink3055.xml"/><Relationship Id="rId719" Type="http://schemas.openxmlformats.org/officeDocument/2006/relationships/customXml" Target="../ink/ink3289.xml"/><Relationship Id="rId926" Type="http://schemas.openxmlformats.org/officeDocument/2006/relationships/image" Target="../media/image2329.png"/><Relationship Id="rId55" Type="http://schemas.openxmlformats.org/officeDocument/2006/relationships/customXml" Target="../ink/ink2952.xml"/><Relationship Id="rId120" Type="http://schemas.openxmlformats.org/officeDocument/2006/relationships/image" Target="../media/image157.png"/><Relationship Id="rId358" Type="http://schemas.openxmlformats.org/officeDocument/2006/relationships/customXml" Target="../ink/ink3105.xml"/><Relationship Id="rId565" Type="http://schemas.openxmlformats.org/officeDocument/2006/relationships/image" Target="../media/image375.png"/><Relationship Id="rId772" Type="http://schemas.openxmlformats.org/officeDocument/2006/relationships/image" Target="../media/image2252.png"/><Relationship Id="rId218" Type="http://schemas.openxmlformats.org/officeDocument/2006/relationships/customXml" Target="../ink/ink3034.xml"/><Relationship Id="rId425" Type="http://schemas.openxmlformats.org/officeDocument/2006/relationships/image" Target="../media/image307.png"/><Relationship Id="rId632" Type="http://schemas.openxmlformats.org/officeDocument/2006/relationships/customXml" Target="../ink/ink3245.xml"/><Relationship Id="rId271" Type="http://schemas.openxmlformats.org/officeDocument/2006/relationships/image" Target="../media/image232.png"/><Relationship Id="rId937" Type="http://schemas.openxmlformats.org/officeDocument/2006/relationships/customXml" Target="../ink/ink3398.xml"/><Relationship Id="rId66" Type="http://schemas.openxmlformats.org/officeDocument/2006/relationships/image" Target="../media/image130.png"/><Relationship Id="rId131" Type="http://schemas.openxmlformats.org/officeDocument/2006/relationships/customXml" Target="../ink/ink2990.xml"/><Relationship Id="rId369" Type="http://schemas.openxmlformats.org/officeDocument/2006/relationships/image" Target="../media/image280.png"/><Relationship Id="rId576" Type="http://schemas.openxmlformats.org/officeDocument/2006/relationships/customXml" Target="../ink/ink3217.xml"/><Relationship Id="rId783" Type="http://schemas.openxmlformats.org/officeDocument/2006/relationships/customXml" Target="../ink/ink3321.xml"/><Relationship Id="rId229" Type="http://schemas.openxmlformats.org/officeDocument/2006/relationships/image" Target="../media/image211.png"/><Relationship Id="rId436" Type="http://schemas.openxmlformats.org/officeDocument/2006/relationships/customXml" Target="../ink/ink3145.xml"/><Relationship Id="rId643" Type="http://schemas.openxmlformats.org/officeDocument/2006/relationships/image" Target="../media/image414.png"/><Relationship Id="rId850" Type="http://schemas.openxmlformats.org/officeDocument/2006/relationships/image" Target="../media/image2291.png"/><Relationship Id="rId948" Type="http://schemas.openxmlformats.org/officeDocument/2006/relationships/image" Target="../media/image2340.png"/><Relationship Id="rId77" Type="http://schemas.openxmlformats.org/officeDocument/2006/relationships/customXml" Target="../ink/ink2963.xml"/><Relationship Id="rId282" Type="http://schemas.openxmlformats.org/officeDocument/2006/relationships/customXml" Target="../ink/ink3066.xml"/><Relationship Id="rId503" Type="http://schemas.openxmlformats.org/officeDocument/2006/relationships/image" Target="../media/image345.png"/><Relationship Id="rId587" Type="http://schemas.openxmlformats.org/officeDocument/2006/relationships/image" Target="../media/image386.png"/><Relationship Id="rId710" Type="http://schemas.openxmlformats.org/officeDocument/2006/relationships/image" Target="../media/image447.png"/><Relationship Id="rId808" Type="http://schemas.openxmlformats.org/officeDocument/2006/relationships/image" Target="../media/image2270.png"/><Relationship Id="rId8" Type="http://schemas.openxmlformats.org/officeDocument/2006/relationships/image" Target="../media/image101.png"/><Relationship Id="rId142" Type="http://schemas.openxmlformats.org/officeDocument/2006/relationships/image" Target="../media/image168.png"/><Relationship Id="rId447" Type="http://schemas.openxmlformats.org/officeDocument/2006/relationships/customXml" Target="../ink/ink3151.xml"/><Relationship Id="rId794" Type="http://schemas.openxmlformats.org/officeDocument/2006/relationships/image" Target="../media/image2263.png"/><Relationship Id="rId654" Type="http://schemas.openxmlformats.org/officeDocument/2006/relationships/image" Target="../media/image419.png"/><Relationship Id="rId861" Type="http://schemas.openxmlformats.org/officeDocument/2006/relationships/customXml" Target="../ink/ink3360.xml"/><Relationship Id="rId959" Type="http://schemas.openxmlformats.org/officeDocument/2006/relationships/customXml" Target="../ink/ink3409.xml"/><Relationship Id="rId293" Type="http://schemas.openxmlformats.org/officeDocument/2006/relationships/image" Target="../media/image243.png"/><Relationship Id="rId307" Type="http://schemas.openxmlformats.org/officeDocument/2006/relationships/image" Target="../media/image250.png"/><Relationship Id="rId514" Type="http://schemas.openxmlformats.org/officeDocument/2006/relationships/customXml" Target="../ink/ink3185.xml"/><Relationship Id="rId721" Type="http://schemas.openxmlformats.org/officeDocument/2006/relationships/customXml" Target="../ink/ink3290.xml"/><Relationship Id="rId88" Type="http://schemas.openxmlformats.org/officeDocument/2006/relationships/image" Target="../media/image141.png"/><Relationship Id="rId153" Type="http://schemas.openxmlformats.org/officeDocument/2006/relationships/customXml" Target="../ink/ink3001.xml"/><Relationship Id="rId360" Type="http://schemas.openxmlformats.org/officeDocument/2006/relationships/customXml" Target="../ink/ink3106.xml"/><Relationship Id="rId598" Type="http://schemas.openxmlformats.org/officeDocument/2006/relationships/customXml" Target="../ink/ink3228.xml"/><Relationship Id="rId819" Type="http://schemas.openxmlformats.org/officeDocument/2006/relationships/customXml" Target="../ink/ink3339.xml"/><Relationship Id="rId220" Type="http://schemas.openxmlformats.org/officeDocument/2006/relationships/customXml" Target="../ink/ink3035.xml"/><Relationship Id="rId458" Type="http://schemas.openxmlformats.org/officeDocument/2006/relationships/image" Target="../media/image323.png"/><Relationship Id="rId665" Type="http://schemas.openxmlformats.org/officeDocument/2006/relationships/customXml" Target="../ink/ink3262.xml"/><Relationship Id="rId872" Type="http://schemas.openxmlformats.org/officeDocument/2006/relationships/image" Target="../media/image2302.png"/><Relationship Id="rId15" Type="http://schemas.openxmlformats.org/officeDocument/2006/relationships/customXml" Target="../ink/ink2932.xml"/><Relationship Id="rId318" Type="http://schemas.openxmlformats.org/officeDocument/2006/relationships/image" Target="../media/image255.png"/><Relationship Id="rId525" Type="http://schemas.openxmlformats.org/officeDocument/2006/relationships/customXml" Target="../ink/ink3191.xml"/><Relationship Id="rId732" Type="http://schemas.openxmlformats.org/officeDocument/2006/relationships/image" Target="../media/image2232.png"/><Relationship Id="rId99" Type="http://schemas.openxmlformats.org/officeDocument/2006/relationships/customXml" Target="../ink/ink2974.xml"/><Relationship Id="rId164" Type="http://schemas.openxmlformats.org/officeDocument/2006/relationships/image" Target="../media/image179.png"/><Relationship Id="rId371" Type="http://schemas.openxmlformats.org/officeDocument/2006/relationships/image" Target="../media/image281.png"/><Relationship Id="rId469" Type="http://schemas.openxmlformats.org/officeDocument/2006/relationships/customXml" Target="../ink/ink3162.xml"/><Relationship Id="rId676" Type="http://schemas.openxmlformats.org/officeDocument/2006/relationships/image" Target="../media/image430.png"/><Relationship Id="rId883" Type="http://schemas.openxmlformats.org/officeDocument/2006/relationships/customXml" Target="../ink/ink3371.xml"/><Relationship Id="rId26" Type="http://schemas.openxmlformats.org/officeDocument/2006/relationships/image" Target="../media/image110.png"/><Relationship Id="rId231" Type="http://schemas.openxmlformats.org/officeDocument/2006/relationships/image" Target="../media/image212.png"/><Relationship Id="rId329" Type="http://schemas.openxmlformats.org/officeDocument/2006/relationships/image" Target="../media/image260.png"/><Relationship Id="rId536" Type="http://schemas.openxmlformats.org/officeDocument/2006/relationships/image" Target="../media/image361.png"/><Relationship Id="rId175" Type="http://schemas.openxmlformats.org/officeDocument/2006/relationships/customXml" Target="../ink/ink3012.xml"/><Relationship Id="rId743" Type="http://schemas.openxmlformats.org/officeDocument/2006/relationships/customXml" Target="../ink/ink3301.xml"/><Relationship Id="rId950" Type="http://schemas.openxmlformats.org/officeDocument/2006/relationships/image" Target="../media/image2341.png"/><Relationship Id="rId382" Type="http://schemas.openxmlformats.org/officeDocument/2006/relationships/image" Target="../media/image286.png"/><Relationship Id="rId603" Type="http://schemas.openxmlformats.org/officeDocument/2006/relationships/image" Target="../media/image394.png"/><Relationship Id="rId687" Type="http://schemas.openxmlformats.org/officeDocument/2006/relationships/customXml" Target="../ink/ink3273.xml"/><Relationship Id="rId810" Type="http://schemas.openxmlformats.org/officeDocument/2006/relationships/image" Target="../media/image2271.png"/><Relationship Id="rId908" Type="http://schemas.openxmlformats.org/officeDocument/2006/relationships/image" Target="../media/image2320.png"/><Relationship Id="rId242" Type="http://schemas.openxmlformats.org/officeDocument/2006/relationships/customXml" Target="../ink/ink3046.xml"/><Relationship Id="rId894" Type="http://schemas.openxmlformats.org/officeDocument/2006/relationships/image" Target="../media/image2313.png"/><Relationship Id="rId37" Type="http://schemas.openxmlformats.org/officeDocument/2006/relationships/customXml" Target="../ink/ink2943.xml"/><Relationship Id="rId102" Type="http://schemas.openxmlformats.org/officeDocument/2006/relationships/image" Target="../media/image148.png"/><Relationship Id="rId547" Type="http://schemas.openxmlformats.org/officeDocument/2006/relationships/customXml" Target="../ink/ink3202.xml"/><Relationship Id="rId754" Type="http://schemas.openxmlformats.org/officeDocument/2006/relationships/image" Target="../media/image2243.png"/><Relationship Id="rId961" Type="http://schemas.openxmlformats.org/officeDocument/2006/relationships/customXml" Target="../ink/ink3410.xml"/><Relationship Id="rId90" Type="http://schemas.openxmlformats.org/officeDocument/2006/relationships/image" Target="../media/image142.png"/><Relationship Id="rId186" Type="http://schemas.openxmlformats.org/officeDocument/2006/relationships/image" Target="../media/image190.png"/><Relationship Id="rId393" Type="http://schemas.openxmlformats.org/officeDocument/2006/relationships/customXml" Target="../ink/ink3123.xml"/><Relationship Id="rId407" Type="http://schemas.openxmlformats.org/officeDocument/2006/relationships/customXml" Target="../ink/ink3130.xml"/><Relationship Id="rId614" Type="http://schemas.openxmlformats.org/officeDocument/2006/relationships/customXml" Target="../ink/ink3236.xml"/><Relationship Id="rId821" Type="http://schemas.openxmlformats.org/officeDocument/2006/relationships/customXml" Target="../ink/ink3340.xml"/><Relationship Id="rId253" Type="http://schemas.openxmlformats.org/officeDocument/2006/relationships/image" Target="../media/image223.png"/><Relationship Id="rId460" Type="http://schemas.openxmlformats.org/officeDocument/2006/relationships/image" Target="../media/image324.png"/><Relationship Id="rId698" Type="http://schemas.openxmlformats.org/officeDocument/2006/relationships/image" Target="../media/image441.png"/><Relationship Id="rId919" Type="http://schemas.openxmlformats.org/officeDocument/2006/relationships/customXml" Target="../ink/ink3389.xml"/><Relationship Id="rId48" Type="http://schemas.openxmlformats.org/officeDocument/2006/relationships/image" Target="../media/image121.png"/><Relationship Id="rId113" Type="http://schemas.openxmlformats.org/officeDocument/2006/relationships/customXml" Target="../ink/ink2981.xml"/><Relationship Id="rId320" Type="http://schemas.openxmlformats.org/officeDocument/2006/relationships/image" Target="../media/image256.png"/><Relationship Id="rId558" Type="http://schemas.openxmlformats.org/officeDocument/2006/relationships/image" Target="../media/image372.png"/><Relationship Id="rId765" Type="http://schemas.openxmlformats.org/officeDocument/2006/relationships/customXml" Target="../ink/ink3312.xml"/><Relationship Id="rId972" Type="http://schemas.openxmlformats.org/officeDocument/2006/relationships/image" Target="../media/image2352.png"/><Relationship Id="rId197" Type="http://schemas.openxmlformats.org/officeDocument/2006/relationships/customXml" Target="../ink/ink3023.xml"/><Relationship Id="rId418" Type="http://schemas.openxmlformats.org/officeDocument/2006/relationships/customXml" Target="../ink/ink3136.xml"/><Relationship Id="rId625" Type="http://schemas.openxmlformats.org/officeDocument/2006/relationships/image" Target="../media/image405.png"/><Relationship Id="rId832" Type="http://schemas.openxmlformats.org/officeDocument/2006/relationships/image" Target="../media/image2282.png"/><Relationship Id="rId264" Type="http://schemas.openxmlformats.org/officeDocument/2006/relationships/customXml" Target="../ink/ink3057.xml"/><Relationship Id="rId471" Type="http://schemas.openxmlformats.org/officeDocument/2006/relationships/customXml" Target="../ink/ink3163.xml"/><Relationship Id="rId59" Type="http://schemas.openxmlformats.org/officeDocument/2006/relationships/customXml" Target="../ink/ink2954.xml"/><Relationship Id="rId124" Type="http://schemas.openxmlformats.org/officeDocument/2006/relationships/image" Target="../media/image159.png"/><Relationship Id="rId569" Type="http://schemas.openxmlformats.org/officeDocument/2006/relationships/image" Target="../media/image377.png"/><Relationship Id="rId776" Type="http://schemas.openxmlformats.org/officeDocument/2006/relationships/image" Target="../media/image2254.png"/><Relationship Id="rId331" Type="http://schemas.openxmlformats.org/officeDocument/2006/relationships/image" Target="../media/image261.png"/><Relationship Id="rId429" Type="http://schemas.openxmlformats.org/officeDocument/2006/relationships/image" Target="../media/image309.png"/><Relationship Id="rId636" Type="http://schemas.openxmlformats.org/officeDocument/2006/relationships/customXml" Target="../ink/ink3247.xml"/><Relationship Id="rId843" Type="http://schemas.openxmlformats.org/officeDocument/2006/relationships/customXml" Target="../ink/ink3351.xml"/><Relationship Id="rId275" Type="http://schemas.openxmlformats.org/officeDocument/2006/relationships/image" Target="../media/image234.png"/><Relationship Id="rId482" Type="http://schemas.openxmlformats.org/officeDocument/2006/relationships/image" Target="../media/image335.png"/><Relationship Id="rId703" Type="http://schemas.openxmlformats.org/officeDocument/2006/relationships/customXml" Target="../ink/ink3281.xml"/><Relationship Id="rId910" Type="http://schemas.openxmlformats.org/officeDocument/2006/relationships/image" Target="../media/image2321.png"/><Relationship Id="rId135" Type="http://schemas.openxmlformats.org/officeDocument/2006/relationships/customXml" Target="../ink/ink2992.xml"/><Relationship Id="rId342" Type="http://schemas.openxmlformats.org/officeDocument/2006/relationships/customXml" Target="../ink/ink3097.xml"/><Relationship Id="rId787" Type="http://schemas.openxmlformats.org/officeDocument/2006/relationships/customXml" Target="../ink/ink3323.xml"/><Relationship Id="rId202" Type="http://schemas.openxmlformats.org/officeDocument/2006/relationships/image" Target="../media/image198.png"/><Relationship Id="rId647" Type="http://schemas.openxmlformats.org/officeDocument/2006/relationships/image" Target="../media/image416.png"/><Relationship Id="rId854" Type="http://schemas.openxmlformats.org/officeDocument/2006/relationships/image" Target="../media/image2293.png"/><Relationship Id="rId286" Type="http://schemas.openxmlformats.org/officeDocument/2006/relationships/customXml" Target="../ink/ink3068.xml"/><Relationship Id="rId493" Type="http://schemas.openxmlformats.org/officeDocument/2006/relationships/image" Target="../media/image340.png"/><Relationship Id="rId507" Type="http://schemas.openxmlformats.org/officeDocument/2006/relationships/image" Target="../media/image347.png"/><Relationship Id="rId714" Type="http://schemas.openxmlformats.org/officeDocument/2006/relationships/image" Target="../media/image449.png"/><Relationship Id="rId921" Type="http://schemas.openxmlformats.org/officeDocument/2006/relationships/customXml" Target="../ink/ink3390.xml"/><Relationship Id="rId50" Type="http://schemas.openxmlformats.org/officeDocument/2006/relationships/image" Target="../media/image122.png"/><Relationship Id="rId146" Type="http://schemas.openxmlformats.org/officeDocument/2006/relationships/image" Target="../media/image170.png"/><Relationship Id="rId353" Type="http://schemas.openxmlformats.org/officeDocument/2006/relationships/image" Target="../media/image272.png"/><Relationship Id="rId560" Type="http://schemas.openxmlformats.org/officeDocument/2006/relationships/image" Target="../media/image373.png"/><Relationship Id="rId798" Type="http://schemas.openxmlformats.org/officeDocument/2006/relationships/image" Target="../media/image2265.png"/><Relationship Id="rId213" Type="http://schemas.openxmlformats.org/officeDocument/2006/relationships/image" Target="../media/image203.png"/><Relationship Id="rId420" Type="http://schemas.openxmlformats.org/officeDocument/2006/relationships/customXml" Target="../ink/ink3137.xml"/><Relationship Id="rId658" Type="http://schemas.openxmlformats.org/officeDocument/2006/relationships/image" Target="../media/image421.png"/><Relationship Id="rId865" Type="http://schemas.openxmlformats.org/officeDocument/2006/relationships/customXml" Target="../ink/ink3362.xml"/><Relationship Id="rId297" Type="http://schemas.openxmlformats.org/officeDocument/2006/relationships/image" Target="../media/image245.png"/><Relationship Id="rId518" Type="http://schemas.openxmlformats.org/officeDocument/2006/relationships/image" Target="../media/image352.png"/><Relationship Id="rId725" Type="http://schemas.openxmlformats.org/officeDocument/2006/relationships/customXml" Target="../ink/ink3292.xml"/><Relationship Id="rId932" Type="http://schemas.openxmlformats.org/officeDocument/2006/relationships/image" Target="../media/image2332.png"/></Relationships>
</file>

<file path=ppt/slides/_rels/slide25.xml.rels><?xml version="1.0" encoding="UTF-8" standalone="yes"?>
<Relationships xmlns="http://schemas.openxmlformats.org/package/2006/relationships"><Relationship Id="rId117" Type="http://schemas.openxmlformats.org/officeDocument/2006/relationships/customXml" Target="../ink/ink3475.xml"/><Relationship Id="rId299" Type="http://schemas.openxmlformats.org/officeDocument/2006/relationships/customXml" Target="../ink/ink3566.xml"/><Relationship Id="rId21" Type="http://schemas.openxmlformats.org/officeDocument/2006/relationships/customXml" Target="../ink/ink3427.xml"/><Relationship Id="rId63" Type="http://schemas.openxmlformats.org/officeDocument/2006/relationships/customXml" Target="../ink/ink3448.xml"/><Relationship Id="rId159" Type="http://schemas.openxmlformats.org/officeDocument/2006/relationships/customXml" Target="../ink/ink3496.xml"/><Relationship Id="rId324" Type="http://schemas.openxmlformats.org/officeDocument/2006/relationships/image" Target="../media/image2514.png"/><Relationship Id="rId366" Type="http://schemas.openxmlformats.org/officeDocument/2006/relationships/image" Target="../media/image2535.png"/><Relationship Id="rId170" Type="http://schemas.openxmlformats.org/officeDocument/2006/relationships/image" Target="../media/image2437.png"/><Relationship Id="rId226" Type="http://schemas.openxmlformats.org/officeDocument/2006/relationships/image" Target="../media/image2465.png"/><Relationship Id="rId268" Type="http://schemas.openxmlformats.org/officeDocument/2006/relationships/image" Target="../media/image2486.png"/><Relationship Id="rId32" Type="http://schemas.openxmlformats.org/officeDocument/2006/relationships/image" Target="../media/image2369.png"/><Relationship Id="rId74" Type="http://schemas.openxmlformats.org/officeDocument/2006/relationships/image" Target="../media/image2389.png"/><Relationship Id="rId128" Type="http://schemas.openxmlformats.org/officeDocument/2006/relationships/image" Target="../media/image2416.png"/><Relationship Id="rId335" Type="http://schemas.openxmlformats.org/officeDocument/2006/relationships/customXml" Target="../ink/ink3584.xml"/><Relationship Id="rId377" Type="http://schemas.openxmlformats.org/officeDocument/2006/relationships/customXml" Target="../ink/ink3605.xml"/><Relationship Id="rId5" Type="http://schemas.openxmlformats.org/officeDocument/2006/relationships/customXml" Target="../ink/ink3419.xml"/><Relationship Id="rId181" Type="http://schemas.openxmlformats.org/officeDocument/2006/relationships/customXml" Target="../ink/ink3507.xml"/><Relationship Id="rId237" Type="http://schemas.openxmlformats.org/officeDocument/2006/relationships/customXml" Target="../ink/ink3535.xml"/><Relationship Id="rId402" Type="http://schemas.openxmlformats.org/officeDocument/2006/relationships/image" Target="../media/image2551.png"/><Relationship Id="rId279" Type="http://schemas.openxmlformats.org/officeDocument/2006/relationships/customXml" Target="../ink/ink3556.xml"/><Relationship Id="rId43" Type="http://schemas.openxmlformats.org/officeDocument/2006/relationships/customXml" Target="../ink/ink3438.xml"/><Relationship Id="rId139" Type="http://schemas.openxmlformats.org/officeDocument/2006/relationships/customXml" Target="../ink/ink3486.xml"/><Relationship Id="rId290" Type="http://schemas.openxmlformats.org/officeDocument/2006/relationships/image" Target="../media/image2497.png"/><Relationship Id="rId304" Type="http://schemas.openxmlformats.org/officeDocument/2006/relationships/image" Target="../media/image2504.png"/><Relationship Id="rId346" Type="http://schemas.openxmlformats.org/officeDocument/2006/relationships/image" Target="../media/image2525.png"/><Relationship Id="rId388" Type="http://schemas.openxmlformats.org/officeDocument/2006/relationships/customXml" Target="../ink/ink3611.xml"/><Relationship Id="rId85" Type="http://schemas.openxmlformats.org/officeDocument/2006/relationships/customXml" Target="../ink/ink3459.xml"/><Relationship Id="rId150" Type="http://schemas.openxmlformats.org/officeDocument/2006/relationships/image" Target="../media/image2427.png"/><Relationship Id="rId192" Type="http://schemas.openxmlformats.org/officeDocument/2006/relationships/image" Target="../media/image2448.png"/><Relationship Id="rId206" Type="http://schemas.openxmlformats.org/officeDocument/2006/relationships/image" Target="../media/image2455.png"/><Relationship Id="rId413" Type="http://schemas.openxmlformats.org/officeDocument/2006/relationships/customXml" Target="../ink/ink3624.xml"/><Relationship Id="rId248" Type="http://schemas.openxmlformats.org/officeDocument/2006/relationships/image" Target="../media/image2476.png"/><Relationship Id="rId12" Type="http://schemas.openxmlformats.org/officeDocument/2006/relationships/image" Target="../media/image2359.png"/><Relationship Id="rId108" Type="http://schemas.openxmlformats.org/officeDocument/2006/relationships/image" Target="../media/image2406.png"/><Relationship Id="rId315" Type="http://schemas.openxmlformats.org/officeDocument/2006/relationships/customXml" Target="../ink/ink3574.xml"/><Relationship Id="rId357" Type="http://schemas.openxmlformats.org/officeDocument/2006/relationships/customXml" Target="../ink/ink3595.xml"/><Relationship Id="rId54" Type="http://schemas.openxmlformats.org/officeDocument/2006/relationships/image" Target="../media/image2380.png"/><Relationship Id="rId96" Type="http://schemas.openxmlformats.org/officeDocument/2006/relationships/image" Target="../media/image2400.png"/><Relationship Id="rId161" Type="http://schemas.openxmlformats.org/officeDocument/2006/relationships/customXml" Target="../ink/ink3497.xml"/><Relationship Id="rId217" Type="http://schemas.openxmlformats.org/officeDocument/2006/relationships/customXml" Target="../ink/ink3525.xml"/><Relationship Id="rId399" Type="http://schemas.openxmlformats.org/officeDocument/2006/relationships/customXml" Target="../ink/ink3617.xml"/><Relationship Id="rId259" Type="http://schemas.openxmlformats.org/officeDocument/2006/relationships/customXml" Target="../ink/ink3546.xml"/><Relationship Id="rId23" Type="http://schemas.openxmlformats.org/officeDocument/2006/relationships/customXml" Target="../ink/ink3428.xml"/><Relationship Id="rId119" Type="http://schemas.openxmlformats.org/officeDocument/2006/relationships/customXml" Target="../ink/ink3476.xml"/><Relationship Id="rId270" Type="http://schemas.openxmlformats.org/officeDocument/2006/relationships/image" Target="../media/image2487.png"/><Relationship Id="rId326" Type="http://schemas.openxmlformats.org/officeDocument/2006/relationships/image" Target="../media/image2515.png"/><Relationship Id="rId65" Type="http://schemas.openxmlformats.org/officeDocument/2006/relationships/customXml" Target="../ink/ink3449.xml"/><Relationship Id="rId130" Type="http://schemas.openxmlformats.org/officeDocument/2006/relationships/image" Target="../media/image2417.png"/><Relationship Id="rId368" Type="http://schemas.openxmlformats.org/officeDocument/2006/relationships/image" Target="../media/image2536.png"/><Relationship Id="rId172" Type="http://schemas.openxmlformats.org/officeDocument/2006/relationships/image" Target="../media/image2438.png"/><Relationship Id="rId228" Type="http://schemas.openxmlformats.org/officeDocument/2006/relationships/image" Target="../media/image2466.png"/><Relationship Id="rId281" Type="http://schemas.openxmlformats.org/officeDocument/2006/relationships/customXml" Target="../ink/ink3557.xml"/><Relationship Id="rId337" Type="http://schemas.openxmlformats.org/officeDocument/2006/relationships/customXml" Target="../ink/ink3585.xml"/><Relationship Id="rId34" Type="http://schemas.openxmlformats.org/officeDocument/2006/relationships/image" Target="../media/image2370.png"/><Relationship Id="rId76" Type="http://schemas.openxmlformats.org/officeDocument/2006/relationships/image" Target="../media/image2390.png"/><Relationship Id="rId141" Type="http://schemas.openxmlformats.org/officeDocument/2006/relationships/customXml" Target="../ink/ink3487.xml"/><Relationship Id="rId379" Type="http://schemas.openxmlformats.org/officeDocument/2006/relationships/customXml" Target="../ink/ink3606.xml"/><Relationship Id="rId7" Type="http://schemas.openxmlformats.org/officeDocument/2006/relationships/customXml" Target="../ink/ink3420.xml"/><Relationship Id="rId183" Type="http://schemas.openxmlformats.org/officeDocument/2006/relationships/customXml" Target="../ink/ink3508.xml"/><Relationship Id="rId239" Type="http://schemas.openxmlformats.org/officeDocument/2006/relationships/customXml" Target="../ink/ink3536.xml"/><Relationship Id="rId390" Type="http://schemas.openxmlformats.org/officeDocument/2006/relationships/customXml" Target="../ink/ink3612.xml"/><Relationship Id="rId404" Type="http://schemas.openxmlformats.org/officeDocument/2006/relationships/image" Target="../media/image2552.png"/><Relationship Id="rId250" Type="http://schemas.openxmlformats.org/officeDocument/2006/relationships/image" Target="../media/image2477.png"/><Relationship Id="rId292" Type="http://schemas.openxmlformats.org/officeDocument/2006/relationships/image" Target="../media/image2498.png"/><Relationship Id="rId306" Type="http://schemas.openxmlformats.org/officeDocument/2006/relationships/image" Target="../media/image2505.png"/><Relationship Id="rId45" Type="http://schemas.openxmlformats.org/officeDocument/2006/relationships/customXml" Target="../ink/ink3439.xml"/><Relationship Id="rId87" Type="http://schemas.openxmlformats.org/officeDocument/2006/relationships/customXml" Target="../ink/ink3460.xml"/><Relationship Id="rId110" Type="http://schemas.openxmlformats.org/officeDocument/2006/relationships/image" Target="../media/image2407.png"/><Relationship Id="rId348" Type="http://schemas.openxmlformats.org/officeDocument/2006/relationships/image" Target="../media/image2526.png"/><Relationship Id="rId152" Type="http://schemas.openxmlformats.org/officeDocument/2006/relationships/image" Target="../media/image2428.png"/><Relationship Id="rId194" Type="http://schemas.openxmlformats.org/officeDocument/2006/relationships/image" Target="../media/image2449.png"/><Relationship Id="rId208" Type="http://schemas.openxmlformats.org/officeDocument/2006/relationships/image" Target="../media/image2456.png"/><Relationship Id="rId415" Type="http://schemas.openxmlformats.org/officeDocument/2006/relationships/customXml" Target="../ink/ink3625.xml"/><Relationship Id="rId261" Type="http://schemas.openxmlformats.org/officeDocument/2006/relationships/customXml" Target="../ink/ink3547.xml"/><Relationship Id="rId14" Type="http://schemas.openxmlformats.org/officeDocument/2006/relationships/image" Target="../media/image2360.png"/><Relationship Id="rId56" Type="http://schemas.openxmlformats.org/officeDocument/2006/relationships/image" Target="../media/image2381.png"/><Relationship Id="rId317" Type="http://schemas.openxmlformats.org/officeDocument/2006/relationships/customXml" Target="../ink/ink3575.xml"/><Relationship Id="rId359" Type="http://schemas.openxmlformats.org/officeDocument/2006/relationships/customXml" Target="../ink/ink3596.xml"/><Relationship Id="rId98" Type="http://schemas.openxmlformats.org/officeDocument/2006/relationships/image" Target="../media/image2401.png"/><Relationship Id="rId121" Type="http://schemas.openxmlformats.org/officeDocument/2006/relationships/customXml" Target="../ink/ink3477.xml"/><Relationship Id="rId163" Type="http://schemas.openxmlformats.org/officeDocument/2006/relationships/customXml" Target="../ink/ink3498.xml"/><Relationship Id="rId219" Type="http://schemas.openxmlformats.org/officeDocument/2006/relationships/customXml" Target="../ink/ink3526.xml"/><Relationship Id="rId370" Type="http://schemas.openxmlformats.org/officeDocument/2006/relationships/image" Target="../media/image2537.png"/><Relationship Id="rId230" Type="http://schemas.openxmlformats.org/officeDocument/2006/relationships/image" Target="../media/image2467.png"/><Relationship Id="rId25" Type="http://schemas.openxmlformats.org/officeDocument/2006/relationships/customXml" Target="../ink/ink3429.xml"/><Relationship Id="rId67" Type="http://schemas.openxmlformats.org/officeDocument/2006/relationships/customXml" Target="../ink/ink3450.xml"/><Relationship Id="rId272" Type="http://schemas.openxmlformats.org/officeDocument/2006/relationships/image" Target="../media/image2488.png"/><Relationship Id="rId328" Type="http://schemas.openxmlformats.org/officeDocument/2006/relationships/image" Target="../media/image2516.png"/><Relationship Id="rId132" Type="http://schemas.openxmlformats.org/officeDocument/2006/relationships/image" Target="../media/image2418.png"/><Relationship Id="rId174" Type="http://schemas.openxmlformats.org/officeDocument/2006/relationships/image" Target="../media/image2439.png"/><Relationship Id="rId381" Type="http://schemas.openxmlformats.org/officeDocument/2006/relationships/customXml" Target="../ink/ink3607.xml"/><Relationship Id="rId241" Type="http://schemas.openxmlformats.org/officeDocument/2006/relationships/customXml" Target="../ink/ink3537.xml"/><Relationship Id="rId36" Type="http://schemas.openxmlformats.org/officeDocument/2006/relationships/image" Target="../media/image2371.png"/><Relationship Id="rId283" Type="http://schemas.openxmlformats.org/officeDocument/2006/relationships/customXml" Target="../ink/ink3558.xml"/><Relationship Id="rId339" Type="http://schemas.openxmlformats.org/officeDocument/2006/relationships/customXml" Target="../ink/ink3586.xml"/><Relationship Id="rId78" Type="http://schemas.openxmlformats.org/officeDocument/2006/relationships/image" Target="../media/image2391.png"/><Relationship Id="rId101" Type="http://schemas.openxmlformats.org/officeDocument/2006/relationships/customXml" Target="../ink/ink3467.xml"/><Relationship Id="rId143" Type="http://schemas.openxmlformats.org/officeDocument/2006/relationships/customXml" Target="../ink/ink3488.xml"/><Relationship Id="rId185" Type="http://schemas.openxmlformats.org/officeDocument/2006/relationships/customXml" Target="../ink/ink3509.xml"/><Relationship Id="rId350" Type="http://schemas.openxmlformats.org/officeDocument/2006/relationships/image" Target="../media/image2527.png"/><Relationship Id="rId406" Type="http://schemas.openxmlformats.org/officeDocument/2006/relationships/image" Target="../media/image2553.png"/><Relationship Id="rId9" Type="http://schemas.openxmlformats.org/officeDocument/2006/relationships/customXml" Target="../ink/ink3421.xml"/><Relationship Id="rId210" Type="http://schemas.openxmlformats.org/officeDocument/2006/relationships/image" Target="../media/image2457.png"/><Relationship Id="rId392" Type="http://schemas.openxmlformats.org/officeDocument/2006/relationships/customXml" Target="../ink/ink3613.xml"/><Relationship Id="rId252" Type="http://schemas.openxmlformats.org/officeDocument/2006/relationships/image" Target="../media/image2478.png"/><Relationship Id="rId294" Type="http://schemas.openxmlformats.org/officeDocument/2006/relationships/image" Target="../media/image2499.png"/><Relationship Id="rId308" Type="http://schemas.openxmlformats.org/officeDocument/2006/relationships/image" Target="../media/image2506.png"/><Relationship Id="rId47" Type="http://schemas.openxmlformats.org/officeDocument/2006/relationships/customXml" Target="../ink/ink3440.xml"/><Relationship Id="rId89" Type="http://schemas.openxmlformats.org/officeDocument/2006/relationships/customXml" Target="../ink/ink3461.xml"/><Relationship Id="rId112" Type="http://schemas.openxmlformats.org/officeDocument/2006/relationships/image" Target="../media/image2408.png"/><Relationship Id="rId154" Type="http://schemas.openxmlformats.org/officeDocument/2006/relationships/image" Target="../media/image2429.png"/><Relationship Id="rId361" Type="http://schemas.openxmlformats.org/officeDocument/2006/relationships/customXml" Target="../ink/ink3597.xml"/><Relationship Id="rId196" Type="http://schemas.openxmlformats.org/officeDocument/2006/relationships/image" Target="../media/image2450.png"/><Relationship Id="rId417" Type="http://schemas.openxmlformats.org/officeDocument/2006/relationships/customXml" Target="../ink/ink3626.xml"/><Relationship Id="rId16" Type="http://schemas.openxmlformats.org/officeDocument/2006/relationships/image" Target="../media/image2361.png"/><Relationship Id="rId221" Type="http://schemas.openxmlformats.org/officeDocument/2006/relationships/customXml" Target="../ink/ink3527.xml"/><Relationship Id="rId263" Type="http://schemas.openxmlformats.org/officeDocument/2006/relationships/customXml" Target="../ink/ink3548.xml"/><Relationship Id="rId319" Type="http://schemas.openxmlformats.org/officeDocument/2006/relationships/customXml" Target="../ink/ink3576.xml"/><Relationship Id="rId58" Type="http://schemas.openxmlformats.org/officeDocument/2006/relationships/image" Target="../media/image224.png"/><Relationship Id="rId123" Type="http://schemas.openxmlformats.org/officeDocument/2006/relationships/customXml" Target="../ink/ink3478.xml"/><Relationship Id="rId330" Type="http://schemas.openxmlformats.org/officeDocument/2006/relationships/image" Target="../media/image2517.png"/><Relationship Id="rId165" Type="http://schemas.openxmlformats.org/officeDocument/2006/relationships/customXml" Target="../ink/ink3499.xml"/><Relationship Id="rId372" Type="http://schemas.openxmlformats.org/officeDocument/2006/relationships/image" Target="../media/image2538.png"/><Relationship Id="rId232" Type="http://schemas.openxmlformats.org/officeDocument/2006/relationships/image" Target="../media/image2468.png"/><Relationship Id="rId274" Type="http://schemas.openxmlformats.org/officeDocument/2006/relationships/image" Target="../media/image2489.png"/><Relationship Id="rId27" Type="http://schemas.openxmlformats.org/officeDocument/2006/relationships/customXml" Target="../ink/ink3430.xml"/><Relationship Id="rId69" Type="http://schemas.openxmlformats.org/officeDocument/2006/relationships/customXml" Target="../ink/ink3451.xml"/><Relationship Id="rId134" Type="http://schemas.openxmlformats.org/officeDocument/2006/relationships/image" Target="../media/image2419.png"/><Relationship Id="rId80" Type="http://schemas.openxmlformats.org/officeDocument/2006/relationships/image" Target="../media/image2392.png"/><Relationship Id="rId176" Type="http://schemas.openxmlformats.org/officeDocument/2006/relationships/image" Target="../media/image2440.png"/><Relationship Id="rId341" Type="http://schemas.openxmlformats.org/officeDocument/2006/relationships/customXml" Target="../ink/ink3587.xml"/><Relationship Id="rId383" Type="http://schemas.openxmlformats.org/officeDocument/2006/relationships/customXml" Target="../ink/ink3608.xml"/><Relationship Id="rId201" Type="http://schemas.openxmlformats.org/officeDocument/2006/relationships/customXml" Target="../ink/ink3517.xml"/><Relationship Id="rId243" Type="http://schemas.openxmlformats.org/officeDocument/2006/relationships/customXml" Target="../ink/ink3538.xml"/><Relationship Id="rId285" Type="http://schemas.openxmlformats.org/officeDocument/2006/relationships/customXml" Target="../ink/ink3559.xml"/><Relationship Id="rId17" Type="http://schemas.openxmlformats.org/officeDocument/2006/relationships/customXml" Target="../ink/ink3425.xml"/><Relationship Id="rId38" Type="http://schemas.openxmlformats.org/officeDocument/2006/relationships/image" Target="../media/image2372.png"/><Relationship Id="rId59" Type="http://schemas.openxmlformats.org/officeDocument/2006/relationships/customXml" Target="../ink/ink3446.xml"/><Relationship Id="rId103" Type="http://schemas.openxmlformats.org/officeDocument/2006/relationships/customXml" Target="../ink/ink3468.xml"/><Relationship Id="rId124" Type="http://schemas.openxmlformats.org/officeDocument/2006/relationships/image" Target="../media/image2414.png"/><Relationship Id="rId310" Type="http://schemas.openxmlformats.org/officeDocument/2006/relationships/image" Target="../media/image2507.png"/><Relationship Id="rId70" Type="http://schemas.openxmlformats.org/officeDocument/2006/relationships/image" Target="../media/image2387.png"/><Relationship Id="rId91" Type="http://schemas.openxmlformats.org/officeDocument/2006/relationships/customXml" Target="../ink/ink3462.xml"/><Relationship Id="rId145" Type="http://schemas.openxmlformats.org/officeDocument/2006/relationships/customXml" Target="../ink/ink3489.xml"/><Relationship Id="rId166" Type="http://schemas.openxmlformats.org/officeDocument/2006/relationships/image" Target="../media/image2435.png"/><Relationship Id="rId187" Type="http://schemas.openxmlformats.org/officeDocument/2006/relationships/customXml" Target="../ink/ink3510.xml"/><Relationship Id="rId331" Type="http://schemas.openxmlformats.org/officeDocument/2006/relationships/customXml" Target="../ink/ink3582.xml"/><Relationship Id="rId352" Type="http://schemas.openxmlformats.org/officeDocument/2006/relationships/image" Target="../media/image2528.png"/><Relationship Id="rId373" Type="http://schemas.openxmlformats.org/officeDocument/2006/relationships/customXml" Target="../ink/ink3603.xml"/><Relationship Id="rId394" Type="http://schemas.openxmlformats.org/officeDocument/2006/relationships/customXml" Target="../ink/ink3614.xml"/><Relationship Id="rId408" Type="http://schemas.openxmlformats.org/officeDocument/2006/relationships/image" Target="../media/image2554.png"/><Relationship Id="rId1" Type="http://schemas.openxmlformats.org/officeDocument/2006/relationships/slideLayout" Target="../slideLayouts/slideLayout7.xml"/><Relationship Id="rId212" Type="http://schemas.openxmlformats.org/officeDocument/2006/relationships/image" Target="../media/image2458.png"/><Relationship Id="rId233" Type="http://schemas.openxmlformats.org/officeDocument/2006/relationships/customXml" Target="../ink/ink3533.xml"/><Relationship Id="rId254" Type="http://schemas.openxmlformats.org/officeDocument/2006/relationships/image" Target="../media/image2479.png"/><Relationship Id="rId28" Type="http://schemas.openxmlformats.org/officeDocument/2006/relationships/image" Target="../media/image2367.png"/><Relationship Id="rId49" Type="http://schemas.openxmlformats.org/officeDocument/2006/relationships/customXml" Target="../ink/ink3441.xml"/><Relationship Id="rId114" Type="http://schemas.openxmlformats.org/officeDocument/2006/relationships/image" Target="../media/image2409.png"/><Relationship Id="rId275" Type="http://schemas.openxmlformats.org/officeDocument/2006/relationships/customXml" Target="../ink/ink3554.xml"/><Relationship Id="rId296" Type="http://schemas.openxmlformats.org/officeDocument/2006/relationships/image" Target="../media/image2500.png"/><Relationship Id="rId300" Type="http://schemas.openxmlformats.org/officeDocument/2006/relationships/image" Target="../media/image2502.png"/><Relationship Id="rId60" Type="http://schemas.openxmlformats.org/officeDocument/2006/relationships/image" Target="../media/image2382.png"/><Relationship Id="rId81" Type="http://schemas.openxmlformats.org/officeDocument/2006/relationships/customXml" Target="../ink/ink3457.xml"/><Relationship Id="rId135" Type="http://schemas.openxmlformats.org/officeDocument/2006/relationships/customXml" Target="../ink/ink3484.xml"/><Relationship Id="rId156" Type="http://schemas.openxmlformats.org/officeDocument/2006/relationships/image" Target="../media/image2430.png"/><Relationship Id="rId177" Type="http://schemas.openxmlformats.org/officeDocument/2006/relationships/customXml" Target="../ink/ink3505.xml"/><Relationship Id="rId198" Type="http://schemas.openxmlformats.org/officeDocument/2006/relationships/image" Target="../media/image2451.png"/><Relationship Id="rId321" Type="http://schemas.openxmlformats.org/officeDocument/2006/relationships/customXml" Target="../ink/ink3577.xml"/><Relationship Id="rId342" Type="http://schemas.openxmlformats.org/officeDocument/2006/relationships/image" Target="../media/image2523.png"/><Relationship Id="rId363" Type="http://schemas.openxmlformats.org/officeDocument/2006/relationships/customXml" Target="../ink/ink3598.xml"/><Relationship Id="rId384" Type="http://schemas.openxmlformats.org/officeDocument/2006/relationships/image" Target="../media/image2544.png"/><Relationship Id="rId419" Type="http://schemas.openxmlformats.org/officeDocument/2006/relationships/customXml" Target="../ink/ink3627.xml"/><Relationship Id="rId202" Type="http://schemas.openxmlformats.org/officeDocument/2006/relationships/image" Target="../media/image2453.png"/><Relationship Id="rId223" Type="http://schemas.openxmlformats.org/officeDocument/2006/relationships/customXml" Target="../ink/ink3528.xml"/><Relationship Id="rId244" Type="http://schemas.openxmlformats.org/officeDocument/2006/relationships/image" Target="../media/image2474.png"/><Relationship Id="rId18" Type="http://schemas.openxmlformats.org/officeDocument/2006/relationships/image" Target="../media/image2362.png"/><Relationship Id="rId39" Type="http://schemas.openxmlformats.org/officeDocument/2006/relationships/customXml" Target="../ink/ink3436.xml"/><Relationship Id="rId265" Type="http://schemas.openxmlformats.org/officeDocument/2006/relationships/customXml" Target="../ink/ink3549.xml"/><Relationship Id="rId286" Type="http://schemas.openxmlformats.org/officeDocument/2006/relationships/image" Target="../media/image2495.png"/><Relationship Id="rId50" Type="http://schemas.openxmlformats.org/officeDocument/2006/relationships/image" Target="../media/image2378.png"/><Relationship Id="rId104" Type="http://schemas.openxmlformats.org/officeDocument/2006/relationships/image" Target="../media/image2404.png"/><Relationship Id="rId125" Type="http://schemas.openxmlformats.org/officeDocument/2006/relationships/customXml" Target="../ink/ink3479.xml"/><Relationship Id="rId146" Type="http://schemas.openxmlformats.org/officeDocument/2006/relationships/image" Target="../media/image2425.png"/><Relationship Id="rId167" Type="http://schemas.openxmlformats.org/officeDocument/2006/relationships/customXml" Target="../ink/ink3500.xml"/><Relationship Id="rId188" Type="http://schemas.openxmlformats.org/officeDocument/2006/relationships/image" Target="../media/image2446.png"/><Relationship Id="rId311" Type="http://schemas.openxmlformats.org/officeDocument/2006/relationships/customXml" Target="../ink/ink3572.xml"/><Relationship Id="rId332" Type="http://schemas.openxmlformats.org/officeDocument/2006/relationships/image" Target="../media/image2518.png"/><Relationship Id="rId353" Type="http://schemas.openxmlformats.org/officeDocument/2006/relationships/customXml" Target="../ink/ink3593.xml"/><Relationship Id="rId374" Type="http://schemas.openxmlformats.org/officeDocument/2006/relationships/image" Target="../media/image2539.png"/><Relationship Id="rId395" Type="http://schemas.openxmlformats.org/officeDocument/2006/relationships/customXml" Target="../ink/ink3615.xml"/><Relationship Id="rId409" Type="http://schemas.openxmlformats.org/officeDocument/2006/relationships/customXml" Target="../ink/ink3622.xml"/><Relationship Id="rId71" Type="http://schemas.openxmlformats.org/officeDocument/2006/relationships/customXml" Target="../ink/ink3452.xml"/><Relationship Id="rId92" Type="http://schemas.openxmlformats.org/officeDocument/2006/relationships/image" Target="../media/image2398.png"/><Relationship Id="rId213" Type="http://schemas.openxmlformats.org/officeDocument/2006/relationships/customXml" Target="../ink/ink3523.xml"/><Relationship Id="rId234" Type="http://schemas.openxmlformats.org/officeDocument/2006/relationships/image" Target="../media/image2469.png"/><Relationship Id="rId420" Type="http://schemas.openxmlformats.org/officeDocument/2006/relationships/image" Target="../media/image2560.png"/><Relationship Id="rId2" Type="http://schemas.openxmlformats.org/officeDocument/2006/relationships/notesSlide" Target="../notesSlides/notesSlide23.xml"/><Relationship Id="rId29" Type="http://schemas.openxmlformats.org/officeDocument/2006/relationships/customXml" Target="../ink/ink3431.xml"/><Relationship Id="rId255" Type="http://schemas.openxmlformats.org/officeDocument/2006/relationships/customXml" Target="../ink/ink3544.xml"/><Relationship Id="rId276" Type="http://schemas.openxmlformats.org/officeDocument/2006/relationships/image" Target="../media/image2490.png"/><Relationship Id="rId297" Type="http://schemas.openxmlformats.org/officeDocument/2006/relationships/customXml" Target="../ink/ink3565.xml"/><Relationship Id="rId40" Type="http://schemas.openxmlformats.org/officeDocument/2006/relationships/image" Target="../media/image2373.png"/><Relationship Id="rId115" Type="http://schemas.openxmlformats.org/officeDocument/2006/relationships/customXml" Target="../ink/ink3474.xml"/><Relationship Id="rId136" Type="http://schemas.openxmlformats.org/officeDocument/2006/relationships/image" Target="../media/image2420.png"/><Relationship Id="rId157" Type="http://schemas.openxmlformats.org/officeDocument/2006/relationships/customXml" Target="../ink/ink3495.xml"/><Relationship Id="rId178" Type="http://schemas.openxmlformats.org/officeDocument/2006/relationships/image" Target="../media/image2441.png"/><Relationship Id="rId301" Type="http://schemas.openxmlformats.org/officeDocument/2006/relationships/customXml" Target="../ink/ink3567.xml"/><Relationship Id="rId322" Type="http://schemas.openxmlformats.org/officeDocument/2006/relationships/image" Target="../media/image2513.png"/><Relationship Id="rId343" Type="http://schemas.openxmlformats.org/officeDocument/2006/relationships/customXml" Target="../ink/ink3588.xml"/><Relationship Id="rId364" Type="http://schemas.openxmlformats.org/officeDocument/2006/relationships/image" Target="../media/image2534.png"/><Relationship Id="rId61" Type="http://schemas.openxmlformats.org/officeDocument/2006/relationships/customXml" Target="../ink/ink3447.xml"/><Relationship Id="rId82" Type="http://schemas.openxmlformats.org/officeDocument/2006/relationships/image" Target="../media/image2393.png"/><Relationship Id="rId199" Type="http://schemas.openxmlformats.org/officeDocument/2006/relationships/customXml" Target="../ink/ink3516.xml"/><Relationship Id="rId203" Type="http://schemas.openxmlformats.org/officeDocument/2006/relationships/customXml" Target="../ink/ink3518.xml"/><Relationship Id="rId385" Type="http://schemas.openxmlformats.org/officeDocument/2006/relationships/customXml" Target="../ink/ink3609.xml"/><Relationship Id="rId19" Type="http://schemas.openxmlformats.org/officeDocument/2006/relationships/customXml" Target="../ink/ink3426.xml"/><Relationship Id="rId224" Type="http://schemas.openxmlformats.org/officeDocument/2006/relationships/image" Target="../media/image2464.png"/><Relationship Id="rId245" Type="http://schemas.openxmlformats.org/officeDocument/2006/relationships/customXml" Target="../ink/ink3539.xml"/><Relationship Id="rId266" Type="http://schemas.openxmlformats.org/officeDocument/2006/relationships/image" Target="../media/image2485.png"/><Relationship Id="rId287" Type="http://schemas.openxmlformats.org/officeDocument/2006/relationships/customXml" Target="../ink/ink3560.xml"/><Relationship Id="rId410" Type="http://schemas.openxmlformats.org/officeDocument/2006/relationships/image" Target="../media/image2555.png"/><Relationship Id="rId30" Type="http://schemas.openxmlformats.org/officeDocument/2006/relationships/image" Target="../media/image2368.png"/><Relationship Id="rId105" Type="http://schemas.openxmlformats.org/officeDocument/2006/relationships/customXml" Target="../ink/ink3469.xml"/><Relationship Id="rId126" Type="http://schemas.openxmlformats.org/officeDocument/2006/relationships/image" Target="../media/image2415.png"/><Relationship Id="rId147" Type="http://schemas.openxmlformats.org/officeDocument/2006/relationships/customXml" Target="../ink/ink3490.xml"/><Relationship Id="rId168" Type="http://schemas.openxmlformats.org/officeDocument/2006/relationships/image" Target="../media/image2436.png"/><Relationship Id="rId312" Type="http://schemas.openxmlformats.org/officeDocument/2006/relationships/image" Target="../media/image2508.png"/><Relationship Id="rId333" Type="http://schemas.openxmlformats.org/officeDocument/2006/relationships/customXml" Target="../ink/ink3583.xml"/><Relationship Id="rId354" Type="http://schemas.openxmlformats.org/officeDocument/2006/relationships/image" Target="../media/image2529.png"/><Relationship Id="rId51" Type="http://schemas.openxmlformats.org/officeDocument/2006/relationships/customXml" Target="../ink/ink3442.xml"/><Relationship Id="rId72" Type="http://schemas.openxmlformats.org/officeDocument/2006/relationships/image" Target="../media/image2388.png"/><Relationship Id="rId93" Type="http://schemas.openxmlformats.org/officeDocument/2006/relationships/customXml" Target="../ink/ink3463.xml"/><Relationship Id="rId189" Type="http://schemas.openxmlformats.org/officeDocument/2006/relationships/customXml" Target="../ink/ink3511.xml"/><Relationship Id="rId375" Type="http://schemas.openxmlformats.org/officeDocument/2006/relationships/customXml" Target="../ink/ink3604.xml"/><Relationship Id="rId396" Type="http://schemas.openxmlformats.org/officeDocument/2006/relationships/image" Target="../media/image2548.png"/><Relationship Id="rId3" Type="http://schemas.openxmlformats.org/officeDocument/2006/relationships/customXml" Target="../ink/ink3418.xml"/><Relationship Id="rId214" Type="http://schemas.openxmlformats.org/officeDocument/2006/relationships/image" Target="../media/image2459.png"/><Relationship Id="rId235" Type="http://schemas.openxmlformats.org/officeDocument/2006/relationships/customXml" Target="../ink/ink3534.xml"/><Relationship Id="rId256" Type="http://schemas.openxmlformats.org/officeDocument/2006/relationships/image" Target="../media/image2480.png"/><Relationship Id="rId277" Type="http://schemas.openxmlformats.org/officeDocument/2006/relationships/customXml" Target="../ink/ink3555.xml"/><Relationship Id="rId298" Type="http://schemas.openxmlformats.org/officeDocument/2006/relationships/image" Target="../media/image2501.png"/><Relationship Id="rId400" Type="http://schemas.openxmlformats.org/officeDocument/2006/relationships/image" Target="../media/image2550.png"/><Relationship Id="rId421" Type="http://schemas.openxmlformats.org/officeDocument/2006/relationships/customXml" Target="../ink/ink3628.xml"/><Relationship Id="rId116" Type="http://schemas.openxmlformats.org/officeDocument/2006/relationships/image" Target="../media/image2410.png"/><Relationship Id="rId137" Type="http://schemas.openxmlformats.org/officeDocument/2006/relationships/customXml" Target="../ink/ink3485.xml"/><Relationship Id="rId158" Type="http://schemas.openxmlformats.org/officeDocument/2006/relationships/image" Target="../media/image2431.png"/><Relationship Id="rId302" Type="http://schemas.openxmlformats.org/officeDocument/2006/relationships/image" Target="../media/image2503.png"/><Relationship Id="rId323" Type="http://schemas.openxmlformats.org/officeDocument/2006/relationships/customXml" Target="../ink/ink3578.xml"/><Relationship Id="rId344" Type="http://schemas.openxmlformats.org/officeDocument/2006/relationships/image" Target="../media/image2524.png"/><Relationship Id="rId20" Type="http://schemas.openxmlformats.org/officeDocument/2006/relationships/image" Target="../media/image2363.png"/><Relationship Id="rId41" Type="http://schemas.openxmlformats.org/officeDocument/2006/relationships/customXml" Target="../ink/ink3437.xml"/><Relationship Id="rId62" Type="http://schemas.openxmlformats.org/officeDocument/2006/relationships/image" Target="../media/image2383.png"/><Relationship Id="rId83" Type="http://schemas.openxmlformats.org/officeDocument/2006/relationships/customXml" Target="../ink/ink3458.xml"/><Relationship Id="rId179" Type="http://schemas.openxmlformats.org/officeDocument/2006/relationships/customXml" Target="../ink/ink3506.xml"/><Relationship Id="rId365" Type="http://schemas.openxmlformats.org/officeDocument/2006/relationships/customXml" Target="../ink/ink3599.xml"/><Relationship Id="rId386" Type="http://schemas.openxmlformats.org/officeDocument/2006/relationships/customXml" Target="../ink/ink3610.xml"/><Relationship Id="rId190" Type="http://schemas.openxmlformats.org/officeDocument/2006/relationships/image" Target="../media/image2447.png"/><Relationship Id="rId204" Type="http://schemas.openxmlformats.org/officeDocument/2006/relationships/image" Target="../media/image2454.png"/><Relationship Id="rId225" Type="http://schemas.openxmlformats.org/officeDocument/2006/relationships/customXml" Target="../ink/ink3529.xml"/><Relationship Id="rId246" Type="http://schemas.openxmlformats.org/officeDocument/2006/relationships/image" Target="../media/image2475.png"/><Relationship Id="rId267" Type="http://schemas.openxmlformats.org/officeDocument/2006/relationships/customXml" Target="../ink/ink3550.xml"/><Relationship Id="rId288" Type="http://schemas.openxmlformats.org/officeDocument/2006/relationships/image" Target="../media/image2496.png"/><Relationship Id="rId411" Type="http://schemas.openxmlformats.org/officeDocument/2006/relationships/customXml" Target="../ink/ink3623.xml"/><Relationship Id="rId106" Type="http://schemas.openxmlformats.org/officeDocument/2006/relationships/image" Target="../media/image2405.png"/><Relationship Id="rId127" Type="http://schemas.openxmlformats.org/officeDocument/2006/relationships/customXml" Target="../ink/ink3480.xml"/><Relationship Id="rId313" Type="http://schemas.openxmlformats.org/officeDocument/2006/relationships/customXml" Target="../ink/ink3573.xml"/><Relationship Id="rId10" Type="http://schemas.openxmlformats.org/officeDocument/2006/relationships/image" Target="../media/image2358.png"/><Relationship Id="rId31" Type="http://schemas.openxmlformats.org/officeDocument/2006/relationships/customXml" Target="../ink/ink3432.xml"/><Relationship Id="rId52" Type="http://schemas.openxmlformats.org/officeDocument/2006/relationships/image" Target="../media/image2379.png"/><Relationship Id="rId73" Type="http://schemas.openxmlformats.org/officeDocument/2006/relationships/customXml" Target="../ink/ink3453.xml"/><Relationship Id="rId94" Type="http://schemas.openxmlformats.org/officeDocument/2006/relationships/image" Target="../media/image2399.png"/><Relationship Id="rId148" Type="http://schemas.openxmlformats.org/officeDocument/2006/relationships/image" Target="../media/image2426.png"/><Relationship Id="rId169" Type="http://schemas.openxmlformats.org/officeDocument/2006/relationships/customXml" Target="../ink/ink3501.xml"/><Relationship Id="rId334" Type="http://schemas.openxmlformats.org/officeDocument/2006/relationships/image" Target="../media/image2519.png"/><Relationship Id="rId355" Type="http://schemas.openxmlformats.org/officeDocument/2006/relationships/customXml" Target="../ink/ink3594.xml"/><Relationship Id="rId376" Type="http://schemas.openxmlformats.org/officeDocument/2006/relationships/image" Target="../media/image2540.png"/><Relationship Id="rId397" Type="http://schemas.openxmlformats.org/officeDocument/2006/relationships/customXml" Target="../ink/ink3616.xml"/><Relationship Id="rId4" Type="http://schemas.openxmlformats.org/officeDocument/2006/relationships/image" Target="../media/image2355.png"/><Relationship Id="rId180" Type="http://schemas.openxmlformats.org/officeDocument/2006/relationships/image" Target="../media/image2442.png"/><Relationship Id="rId215" Type="http://schemas.openxmlformats.org/officeDocument/2006/relationships/customXml" Target="../ink/ink3524.xml"/><Relationship Id="rId236" Type="http://schemas.openxmlformats.org/officeDocument/2006/relationships/image" Target="../media/image2470.png"/><Relationship Id="rId257" Type="http://schemas.openxmlformats.org/officeDocument/2006/relationships/customXml" Target="../ink/ink3545.xml"/><Relationship Id="rId278" Type="http://schemas.openxmlformats.org/officeDocument/2006/relationships/image" Target="../media/image2491.png"/><Relationship Id="rId401" Type="http://schemas.openxmlformats.org/officeDocument/2006/relationships/customXml" Target="../ink/ink3618.xml"/><Relationship Id="rId422" Type="http://schemas.openxmlformats.org/officeDocument/2006/relationships/image" Target="../media/image2561.png"/><Relationship Id="rId303" Type="http://schemas.openxmlformats.org/officeDocument/2006/relationships/customXml" Target="../ink/ink3568.xml"/><Relationship Id="rId42" Type="http://schemas.openxmlformats.org/officeDocument/2006/relationships/image" Target="../media/image2374.png"/><Relationship Id="rId84" Type="http://schemas.openxmlformats.org/officeDocument/2006/relationships/image" Target="../media/image2394.png"/><Relationship Id="rId138" Type="http://schemas.openxmlformats.org/officeDocument/2006/relationships/image" Target="../media/image2421.png"/><Relationship Id="rId345" Type="http://schemas.openxmlformats.org/officeDocument/2006/relationships/customXml" Target="../ink/ink3589.xml"/><Relationship Id="rId387" Type="http://schemas.openxmlformats.org/officeDocument/2006/relationships/image" Target="../media/image2545.png"/><Relationship Id="rId191" Type="http://schemas.openxmlformats.org/officeDocument/2006/relationships/customXml" Target="../ink/ink3512.xml"/><Relationship Id="rId205" Type="http://schemas.openxmlformats.org/officeDocument/2006/relationships/customXml" Target="../ink/ink3519.xml"/><Relationship Id="rId247" Type="http://schemas.openxmlformats.org/officeDocument/2006/relationships/customXml" Target="../ink/ink3540.xml"/><Relationship Id="rId412" Type="http://schemas.openxmlformats.org/officeDocument/2006/relationships/image" Target="../media/image2556.png"/><Relationship Id="rId107" Type="http://schemas.openxmlformats.org/officeDocument/2006/relationships/customXml" Target="../ink/ink3470.xml"/><Relationship Id="rId289" Type="http://schemas.openxmlformats.org/officeDocument/2006/relationships/customXml" Target="../ink/ink3561.xml"/><Relationship Id="rId11" Type="http://schemas.openxmlformats.org/officeDocument/2006/relationships/customXml" Target="../ink/ink3422.xml"/><Relationship Id="rId53" Type="http://schemas.openxmlformats.org/officeDocument/2006/relationships/customXml" Target="../ink/ink3443.xml"/><Relationship Id="rId149" Type="http://schemas.openxmlformats.org/officeDocument/2006/relationships/customXml" Target="../ink/ink3491.xml"/><Relationship Id="rId314" Type="http://schemas.openxmlformats.org/officeDocument/2006/relationships/image" Target="../media/image2509.png"/><Relationship Id="rId356" Type="http://schemas.openxmlformats.org/officeDocument/2006/relationships/image" Target="../media/image2530.png"/><Relationship Id="rId398" Type="http://schemas.openxmlformats.org/officeDocument/2006/relationships/image" Target="../media/image2549.png"/><Relationship Id="rId95" Type="http://schemas.openxmlformats.org/officeDocument/2006/relationships/customXml" Target="../ink/ink3464.xml"/><Relationship Id="rId160" Type="http://schemas.openxmlformats.org/officeDocument/2006/relationships/image" Target="../media/image2432.png"/><Relationship Id="rId216" Type="http://schemas.openxmlformats.org/officeDocument/2006/relationships/image" Target="../media/image2460.png"/><Relationship Id="rId258" Type="http://schemas.openxmlformats.org/officeDocument/2006/relationships/image" Target="../media/image2481.png"/><Relationship Id="rId22" Type="http://schemas.openxmlformats.org/officeDocument/2006/relationships/image" Target="../media/image2364.png"/><Relationship Id="rId64" Type="http://schemas.openxmlformats.org/officeDocument/2006/relationships/image" Target="../media/image2384.png"/><Relationship Id="rId118" Type="http://schemas.openxmlformats.org/officeDocument/2006/relationships/image" Target="../media/image2411.png"/><Relationship Id="rId325" Type="http://schemas.openxmlformats.org/officeDocument/2006/relationships/customXml" Target="../ink/ink3579.xml"/><Relationship Id="rId367" Type="http://schemas.openxmlformats.org/officeDocument/2006/relationships/customXml" Target="../ink/ink3600.xml"/><Relationship Id="rId171" Type="http://schemas.openxmlformats.org/officeDocument/2006/relationships/customXml" Target="../ink/ink3502.xml"/><Relationship Id="rId227" Type="http://schemas.openxmlformats.org/officeDocument/2006/relationships/customXml" Target="../ink/ink3530.xml"/><Relationship Id="rId269" Type="http://schemas.openxmlformats.org/officeDocument/2006/relationships/customXml" Target="../ink/ink3551.xml"/><Relationship Id="rId33" Type="http://schemas.openxmlformats.org/officeDocument/2006/relationships/customXml" Target="../ink/ink3433.xml"/><Relationship Id="rId129" Type="http://schemas.openxmlformats.org/officeDocument/2006/relationships/customXml" Target="../ink/ink3481.xml"/><Relationship Id="rId280" Type="http://schemas.openxmlformats.org/officeDocument/2006/relationships/image" Target="../media/image2492.png"/><Relationship Id="rId336" Type="http://schemas.openxmlformats.org/officeDocument/2006/relationships/image" Target="../media/image2520.png"/><Relationship Id="rId75" Type="http://schemas.openxmlformats.org/officeDocument/2006/relationships/customXml" Target="../ink/ink3454.xml"/><Relationship Id="rId140" Type="http://schemas.openxmlformats.org/officeDocument/2006/relationships/image" Target="../media/image2422.png"/><Relationship Id="rId182" Type="http://schemas.openxmlformats.org/officeDocument/2006/relationships/image" Target="../media/image2443.png"/><Relationship Id="rId378" Type="http://schemas.openxmlformats.org/officeDocument/2006/relationships/image" Target="../media/image2541.png"/><Relationship Id="rId403" Type="http://schemas.openxmlformats.org/officeDocument/2006/relationships/customXml" Target="../ink/ink3619.xml"/><Relationship Id="rId6" Type="http://schemas.openxmlformats.org/officeDocument/2006/relationships/image" Target="../media/image2356.png"/><Relationship Id="rId238" Type="http://schemas.openxmlformats.org/officeDocument/2006/relationships/image" Target="../media/image2471.png"/><Relationship Id="rId291" Type="http://schemas.openxmlformats.org/officeDocument/2006/relationships/customXml" Target="../ink/ink3562.xml"/><Relationship Id="rId305" Type="http://schemas.openxmlformats.org/officeDocument/2006/relationships/customXml" Target="../ink/ink3569.xml"/><Relationship Id="rId347" Type="http://schemas.openxmlformats.org/officeDocument/2006/relationships/customXml" Target="../ink/ink3590.xml"/><Relationship Id="rId44" Type="http://schemas.openxmlformats.org/officeDocument/2006/relationships/image" Target="../media/image2375.png"/><Relationship Id="rId86" Type="http://schemas.openxmlformats.org/officeDocument/2006/relationships/image" Target="../media/image2395.png"/><Relationship Id="rId151" Type="http://schemas.openxmlformats.org/officeDocument/2006/relationships/customXml" Target="../ink/ink3492.xml"/><Relationship Id="rId389" Type="http://schemas.openxmlformats.org/officeDocument/2006/relationships/image" Target="../media/image231.png"/><Relationship Id="rId193" Type="http://schemas.openxmlformats.org/officeDocument/2006/relationships/customXml" Target="../ink/ink3513.xml"/><Relationship Id="rId207" Type="http://schemas.openxmlformats.org/officeDocument/2006/relationships/customXml" Target="../ink/ink3520.xml"/><Relationship Id="rId249" Type="http://schemas.openxmlformats.org/officeDocument/2006/relationships/customXml" Target="../ink/ink3541.xml"/><Relationship Id="rId414" Type="http://schemas.openxmlformats.org/officeDocument/2006/relationships/image" Target="../media/image2557.png"/><Relationship Id="rId13" Type="http://schemas.openxmlformats.org/officeDocument/2006/relationships/customXml" Target="../ink/ink3423.xml"/><Relationship Id="rId109" Type="http://schemas.openxmlformats.org/officeDocument/2006/relationships/customXml" Target="../ink/ink3471.xml"/><Relationship Id="rId260" Type="http://schemas.openxmlformats.org/officeDocument/2006/relationships/image" Target="../media/image2482.png"/><Relationship Id="rId316" Type="http://schemas.openxmlformats.org/officeDocument/2006/relationships/image" Target="../media/image2510.png"/><Relationship Id="rId55" Type="http://schemas.openxmlformats.org/officeDocument/2006/relationships/customXml" Target="../ink/ink3444.xml"/><Relationship Id="rId97" Type="http://schemas.openxmlformats.org/officeDocument/2006/relationships/customXml" Target="../ink/ink3465.xml"/><Relationship Id="rId120" Type="http://schemas.openxmlformats.org/officeDocument/2006/relationships/image" Target="../media/image2412.png"/><Relationship Id="rId358" Type="http://schemas.openxmlformats.org/officeDocument/2006/relationships/image" Target="../media/image2531.png"/><Relationship Id="rId162" Type="http://schemas.openxmlformats.org/officeDocument/2006/relationships/image" Target="../media/image2433.png"/><Relationship Id="rId218" Type="http://schemas.openxmlformats.org/officeDocument/2006/relationships/image" Target="../media/image2461.png"/><Relationship Id="rId271" Type="http://schemas.openxmlformats.org/officeDocument/2006/relationships/customXml" Target="../ink/ink3552.xml"/><Relationship Id="rId24" Type="http://schemas.openxmlformats.org/officeDocument/2006/relationships/image" Target="../media/image2365.png"/><Relationship Id="rId66" Type="http://schemas.openxmlformats.org/officeDocument/2006/relationships/image" Target="../media/image2385.png"/><Relationship Id="rId131" Type="http://schemas.openxmlformats.org/officeDocument/2006/relationships/customXml" Target="../ink/ink3482.xml"/><Relationship Id="rId327" Type="http://schemas.openxmlformats.org/officeDocument/2006/relationships/customXml" Target="../ink/ink3580.xml"/><Relationship Id="rId369" Type="http://schemas.openxmlformats.org/officeDocument/2006/relationships/customXml" Target="../ink/ink3601.xml"/><Relationship Id="rId173" Type="http://schemas.openxmlformats.org/officeDocument/2006/relationships/customXml" Target="../ink/ink3503.xml"/><Relationship Id="rId229" Type="http://schemas.openxmlformats.org/officeDocument/2006/relationships/customXml" Target="../ink/ink3531.xml"/><Relationship Id="rId380" Type="http://schemas.openxmlformats.org/officeDocument/2006/relationships/image" Target="../media/image2542.png"/><Relationship Id="rId240" Type="http://schemas.openxmlformats.org/officeDocument/2006/relationships/image" Target="../media/image2472.png"/><Relationship Id="rId35" Type="http://schemas.openxmlformats.org/officeDocument/2006/relationships/customXml" Target="../ink/ink3434.xml"/><Relationship Id="rId77" Type="http://schemas.openxmlformats.org/officeDocument/2006/relationships/customXml" Target="../ink/ink3455.xml"/><Relationship Id="rId100" Type="http://schemas.openxmlformats.org/officeDocument/2006/relationships/image" Target="../media/image2402.png"/><Relationship Id="rId282" Type="http://schemas.openxmlformats.org/officeDocument/2006/relationships/image" Target="../media/image2493.png"/><Relationship Id="rId338" Type="http://schemas.openxmlformats.org/officeDocument/2006/relationships/image" Target="../media/image2521.png"/><Relationship Id="rId8" Type="http://schemas.openxmlformats.org/officeDocument/2006/relationships/image" Target="../media/image2357.png"/><Relationship Id="rId142" Type="http://schemas.openxmlformats.org/officeDocument/2006/relationships/image" Target="../media/image2423.png"/><Relationship Id="rId184" Type="http://schemas.openxmlformats.org/officeDocument/2006/relationships/image" Target="../media/image2444.png"/><Relationship Id="rId391" Type="http://schemas.openxmlformats.org/officeDocument/2006/relationships/image" Target="../media/image2546.png"/><Relationship Id="rId405" Type="http://schemas.openxmlformats.org/officeDocument/2006/relationships/customXml" Target="../ink/ink3620.xml"/><Relationship Id="rId251" Type="http://schemas.openxmlformats.org/officeDocument/2006/relationships/customXml" Target="../ink/ink3542.xml"/><Relationship Id="rId46" Type="http://schemas.openxmlformats.org/officeDocument/2006/relationships/image" Target="../media/image2376.png"/><Relationship Id="rId293" Type="http://schemas.openxmlformats.org/officeDocument/2006/relationships/customXml" Target="../ink/ink3563.xml"/><Relationship Id="rId307" Type="http://schemas.openxmlformats.org/officeDocument/2006/relationships/customXml" Target="../ink/ink3570.xml"/><Relationship Id="rId349" Type="http://schemas.openxmlformats.org/officeDocument/2006/relationships/customXml" Target="../ink/ink3591.xml"/><Relationship Id="rId88" Type="http://schemas.openxmlformats.org/officeDocument/2006/relationships/image" Target="../media/image2396.png"/><Relationship Id="rId111" Type="http://schemas.openxmlformats.org/officeDocument/2006/relationships/customXml" Target="../ink/ink3472.xml"/><Relationship Id="rId153" Type="http://schemas.openxmlformats.org/officeDocument/2006/relationships/customXml" Target="../ink/ink3493.xml"/><Relationship Id="rId195" Type="http://schemas.openxmlformats.org/officeDocument/2006/relationships/customXml" Target="../ink/ink3514.xml"/><Relationship Id="rId209" Type="http://schemas.openxmlformats.org/officeDocument/2006/relationships/customXml" Target="../ink/ink3521.xml"/><Relationship Id="rId360" Type="http://schemas.openxmlformats.org/officeDocument/2006/relationships/image" Target="../media/image2532.png"/><Relationship Id="rId416" Type="http://schemas.openxmlformats.org/officeDocument/2006/relationships/image" Target="../media/image2558.png"/><Relationship Id="rId220" Type="http://schemas.openxmlformats.org/officeDocument/2006/relationships/image" Target="../media/image2462.png"/><Relationship Id="rId15" Type="http://schemas.openxmlformats.org/officeDocument/2006/relationships/customXml" Target="../ink/ink3424.xml"/><Relationship Id="rId57" Type="http://schemas.openxmlformats.org/officeDocument/2006/relationships/customXml" Target="../ink/ink3445.xml"/><Relationship Id="rId262" Type="http://schemas.openxmlformats.org/officeDocument/2006/relationships/image" Target="../media/image2483.png"/><Relationship Id="rId318" Type="http://schemas.openxmlformats.org/officeDocument/2006/relationships/image" Target="../media/image2511.png"/><Relationship Id="rId99" Type="http://schemas.openxmlformats.org/officeDocument/2006/relationships/customXml" Target="../ink/ink3466.xml"/><Relationship Id="rId122" Type="http://schemas.openxmlformats.org/officeDocument/2006/relationships/image" Target="../media/image2413.png"/><Relationship Id="rId164" Type="http://schemas.openxmlformats.org/officeDocument/2006/relationships/image" Target="../media/image2434.png"/><Relationship Id="rId371" Type="http://schemas.openxmlformats.org/officeDocument/2006/relationships/customXml" Target="../ink/ink3602.xml"/><Relationship Id="rId26" Type="http://schemas.openxmlformats.org/officeDocument/2006/relationships/image" Target="../media/image2366.png"/><Relationship Id="rId231" Type="http://schemas.openxmlformats.org/officeDocument/2006/relationships/customXml" Target="../ink/ink3532.xml"/><Relationship Id="rId273" Type="http://schemas.openxmlformats.org/officeDocument/2006/relationships/customXml" Target="../ink/ink3553.xml"/><Relationship Id="rId329" Type="http://schemas.openxmlformats.org/officeDocument/2006/relationships/customXml" Target="../ink/ink3581.xml"/><Relationship Id="rId68" Type="http://schemas.openxmlformats.org/officeDocument/2006/relationships/image" Target="../media/image2386.png"/><Relationship Id="rId133" Type="http://schemas.openxmlformats.org/officeDocument/2006/relationships/customXml" Target="../ink/ink3483.xml"/><Relationship Id="rId175" Type="http://schemas.openxmlformats.org/officeDocument/2006/relationships/customXml" Target="../ink/ink3504.xml"/><Relationship Id="rId340" Type="http://schemas.openxmlformats.org/officeDocument/2006/relationships/image" Target="../media/image2522.png"/><Relationship Id="rId200" Type="http://schemas.openxmlformats.org/officeDocument/2006/relationships/image" Target="../media/image2452.png"/><Relationship Id="rId382" Type="http://schemas.openxmlformats.org/officeDocument/2006/relationships/image" Target="../media/image2543.png"/><Relationship Id="rId242" Type="http://schemas.openxmlformats.org/officeDocument/2006/relationships/image" Target="../media/image2473.png"/><Relationship Id="rId284" Type="http://schemas.openxmlformats.org/officeDocument/2006/relationships/image" Target="../media/image2494.png"/><Relationship Id="rId37" Type="http://schemas.openxmlformats.org/officeDocument/2006/relationships/customXml" Target="../ink/ink3435.xml"/><Relationship Id="rId79" Type="http://schemas.openxmlformats.org/officeDocument/2006/relationships/customXml" Target="../ink/ink3456.xml"/><Relationship Id="rId102" Type="http://schemas.openxmlformats.org/officeDocument/2006/relationships/image" Target="../media/image2403.png"/><Relationship Id="rId144" Type="http://schemas.openxmlformats.org/officeDocument/2006/relationships/image" Target="../media/image2424.png"/><Relationship Id="rId90" Type="http://schemas.openxmlformats.org/officeDocument/2006/relationships/image" Target="../media/image2397.png"/><Relationship Id="rId186" Type="http://schemas.openxmlformats.org/officeDocument/2006/relationships/image" Target="../media/image2445.png"/><Relationship Id="rId351" Type="http://schemas.openxmlformats.org/officeDocument/2006/relationships/customXml" Target="../ink/ink3592.xml"/><Relationship Id="rId393" Type="http://schemas.openxmlformats.org/officeDocument/2006/relationships/image" Target="../media/image2547.png"/><Relationship Id="rId407" Type="http://schemas.openxmlformats.org/officeDocument/2006/relationships/customXml" Target="../ink/ink3621.xml"/><Relationship Id="rId211" Type="http://schemas.openxmlformats.org/officeDocument/2006/relationships/customXml" Target="../ink/ink3522.xml"/><Relationship Id="rId253" Type="http://schemas.openxmlformats.org/officeDocument/2006/relationships/customXml" Target="../ink/ink3543.xml"/><Relationship Id="rId295" Type="http://schemas.openxmlformats.org/officeDocument/2006/relationships/customXml" Target="../ink/ink3564.xml"/><Relationship Id="rId309" Type="http://schemas.openxmlformats.org/officeDocument/2006/relationships/customXml" Target="../ink/ink3571.xml"/><Relationship Id="rId48" Type="http://schemas.openxmlformats.org/officeDocument/2006/relationships/image" Target="../media/image2377.png"/><Relationship Id="rId113" Type="http://schemas.openxmlformats.org/officeDocument/2006/relationships/customXml" Target="../ink/ink3473.xml"/><Relationship Id="rId320" Type="http://schemas.openxmlformats.org/officeDocument/2006/relationships/image" Target="../media/image2512.png"/><Relationship Id="rId155" Type="http://schemas.openxmlformats.org/officeDocument/2006/relationships/customXml" Target="../ink/ink3494.xml"/><Relationship Id="rId197" Type="http://schemas.openxmlformats.org/officeDocument/2006/relationships/customXml" Target="../ink/ink3515.xml"/><Relationship Id="rId362" Type="http://schemas.openxmlformats.org/officeDocument/2006/relationships/image" Target="../media/image2533.png"/><Relationship Id="rId418" Type="http://schemas.openxmlformats.org/officeDocument/2006/relationships/image" Target="../media/image2559.png"/><Relationship Id="rId222" Type="http://schemas.openxmlformats.org/officeDocument/2006/relationships/image" Target="../media/image2463.png"/><Relationship Id="rId264" Type="http://schemas.openxmlformats.org/officeDocument/2006/relationships/image" Target="../media/image2484.png"/></Relationships>
</file>

<file path=ppt/slides/_rels/slide26.xml.rels><?xml version="1.0" encoding="UTF-8" standalone="yes"?>
<Relationships xmlns="http://schemas.openxmlformats.org/package/2006/relationships"><Relationship Id="rId8" Type="http://schemas.openxmlformats.org/officeDocument/2006/relationships/image" Target="../media/image2565.png"/><Relationship Id="rId3" Type="http://schemas.openxmlformats.org/officeDocument/2006/relationships/image" Target="../media/image2562.emf"/><Relationship Id="rId7" Type="http://schemas.openxmlformats.org/officeDocument/2006/relationships/customXml" Target="../ink/ink3630.xml"/><Relationship Id="rId12" Type="http://schemas.openxmlformats.org/officeDocument/2006/relationships/image" Target="../media/image2567.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564.png"/><Relationship Id="rId11" Type="http://schemas.openxmlformats.org/officeDocument/2006/relationships/customXml" Target="../ink/ink3632.xml"/><Relationship Id="rId5" Type="http://schemas.openxmlformats.org/officeDocument/2006/relationships/customXml" Target="../ink/ink3629.xml"/><Relationship Id="rId10" Type="http://schemas.openxmlformats.org/officeDocument/2006/relationships/image" Target="../media/image2566.png"/><Relationship Id="rId4" Type="http://schemas.openxmlformats.org/officeDocument/2006/relationships/image" Target="../media/image2563.jpeg"/><Relationship Id="rId9" Type="http://schemas.openxmlformats.org/officeDocument/2006/relationships/customXml" Target="../ink/ink3631.xml"/></Relationships>
</file>

<file path=ppt/slides/_rels/slide27.xml.rels><?xml version="1.0" encoding="UTF-8" standalone="yes"?>
<Relationships xmlns="http://schemas.openxmlformats.org/package/2006/relationships"><Relationship Id="rId117" Type="http://schemas.openxmlformats.org/officeDocument/2006/relationships/image" Target="../media/image2624.png"/><Relationship Id="rId21" Type="http://schemas.openxmlformats.org/officeDocument/2006/relationships/image" Target="../media/image2577.png"/><Relationship Id="rId42" Type="http://schemas.openxmlformats.org/officeDocument/2006/relationships/customXml" Target="../ink/ink3652.xml"/><Relationship Id="rId47" Type="http://schemas.openxmlformats.org/officeDocument/2006/relationships/image" Target="../media/image2590.png"/><Relationship Id="rId63" Type="http://schemas.openxmlformats.org/officeDocument/2006/relationships/image" Target="../media/image2598.png"/><Relationship Id="rId68" Type="http://schemas.openxmlformats.org/officeDocument/2006/relationships/customXml" Target="../ink/ink3665.xml"/><Relationship Id="rId84" Type="http://schemas.openxmlformats.org/officeDocument/2006/relationships/customXml" Target="../ink/ink3673.xml"/><Relationship Id="rId89" Type="http://schemas.openxmlformats.org/officeDocument/2006/relationships/image" Target="../media/image2610.png"/><Relationship Id="rId112" Type="http://schemas.openxmlformats.org/officeDocument/2006/relationships/customXml" Target="../ink/ink3687.xml"/><Relationship Id="rId16" Type="http://schemas.openxmlformats.org/officeDocument/2006/relationships/customXml" Target="../ink/ink3639.xml"/><Relationship Id="rId107" Type="http://schemas.openxmlformats.org/officeDocument/2006/relationships/image" Target="../media/image2619.png"/><Relationship Id="rId11" Type="http://schemas.openxmlformats.org/officeDocument/2006/relationships/image" Target="../media/image2572.png"/><Relationship Id="rId32" Type="http://schemas.openxmlformats.org/officeDocument/2006/relationships/customXml" Target="../ink/ink3647.xml"/><Relationship Id="rId37" Type="http://schemas.openxmlformats.org/officeDocument/2006/relationships/image" Target="../media/image2585.png"/><Relationship Id="rId53" Type="http://schemas.openxmlformats.org/officeDocument/2006/relationships/image" Target="../media/image2593.png"/><Relationship Id="rId58" Type="http://schemas.openxmlformats.org/officeDocument/2006/relationships/customXml" Target="../ink/ink3660.xml"/><Relationship Id="rId74" Type="http://schemas.openxmlformats.org/officeDocument/2006/relationships/customXml" Target="../ink/ink3668.xml"/><Relationship Id="rId79" Type="http://schemas.openxmlformats.org/officeDocument/2006/relationships/image" Target="../media/image2606.png"/><Relationship Id="rId102" Type="http://schemas.openxmlformats.org/officeDocument/2006/relationships/customXml" Target="../ink/ink3682.xml"/><Relationship Id="rId123" Type="http://schemas.openxmlformats.org/officeDocument/2006/relationships/image" Target="../media/image2627.png"/><Relationship Id="rId128" Type="http://schemas.openxmlformats.org/officeDocument/2006/relationships/customXml" Target="../ink/ink3695.xml"/><Relationship Id="rId5" Type="http://schemas.openxmlformats.org/officeDocument/2006/relationships/image" Target="../media/image2569.png"/><Relationship Id="rId90" Type="http://schemas.openxmlformats.org/officeDocument/2006/relationships/customXml" Target="../ink/ink3676.xml"/><Relationship Id="rId95" Type="http://schemas.openxmlformats.org/officeDocument/2006/relationships/image" Target="../media/image2613.png"/><Relationship Id="rId22" Type="http://schemas.openxmlformats.org/officeDocument/2006/relationships/customXml" Target="../ink/ink3642.xml"/><Relationship Id="rId27" Type="http://schemas.openxmlformats.org/officeDocument/2006/relationships/image" Target="../media/image2580.png"/><Relationship Id="rId43" Type="http://schemas.openxmlformats.org/officeDocument/2006/relationships/image" Target="../media/image2588.png"/><Relationship Id="rId48" Type="http://schemas.openxmlformats.org/officeDocument/2006/relationships/customXml" Target="../ink/ink3655.xml"/><Relationship Id="rId64" Type="http://schemas.openxmlformats.org/officeDocument/2006/relationships/customXml" Target="../ink/ink3663.xml"/><Relationship Id="rId69" Type="http://schemas.openxmlformats.org/officeDocument/2006/relationships/image" Target="../media/image2601.png"/><Relationship Id="rId113" Type="http://schemas.openxmlformats.org/officeDocument/2006/relationships/image" Target="../media/image2622.png"/><Relationship Id="rId118" Type="http://schemas.openxmlformats.org/officeDocument/2006/relationships/customXml" Target="../ink/ink3690.xml"/><Relationship Id="rId80" Type="http://schemas.openxmlformats.org/officeDocument/2006/relationships/customXml" Target="../ink/ink3671.xml"/><Relationship Id="rId85" Type="http://schemas.openxmlformats.org/officeDocument/2006/relationships/image" Target="../media/image2608.png"/><Relationship Id="rId12" Type="http://schemas.openxmlformats.org/officeDocument/2006/relationships/customXml" Target="../ink/ink3637.xml"/><Relationship Id="rId17" Type="http://schemas.openxmlformats.org/officeDocument/2006/relationships/image" Target="../media/image2575.png"/><Relationship Id="rId33" Type="http://schemas.openxmlformats.org/officeDocument/2006/relationships/image" Target="../media/image2583.png"/><Relationship Id="rId38" Type="http://schemas.openxmlformats.org/officeDocument/2006/relationships/customXml" Target="../ink/ink3650.xml"/><Relationship Id="rId59" Type="http://schemas.openxmlformats.org/officeDocument/2006/relationships/image" Target="../media/image2596.png"/><Relationship Id="rId103" Type="http://schemas.openxmlformats.org/officeDocument/2006/relationships/image" Target="../media/image2617.png"/><Relationship Id="rId108" Type="http://schemas.openxmlformats.org/officeDocument/2006/relationships/customXml" Target="../ink/ink3685.xml"/><Relationship Id="rId124" Type="http://schemas.openxmlformats.org/officeDocument/2006/relationships/customXml" Target="../ink/ink3693.xml"/><Relationship Id="rId129" Type="http://schemas.openxmlformats.org/officeDocument/2006/relationships/image" Target="../media/image2630.png"/><Relationship Id="rId54" Type="http://schemas.openxmlformats.org/officeDocument/2006/relationships/customXml" Target="../ink/ink3658.xml"/><Relationship Id="rId70" Type="http://schemas.openxmlformats.org/officeDocument/2006/relationships/customXml" Target="../ink/ink3666.xml"/><Relationship Id="rId75" Type="http://schemas.openxmlformats.org/officeDocument/2006/relationships/image" Target="../media/image2604.png"/><Relationship Id="rId91" Type="http://schemas.openxmlformats.org/officeDocument/2006/relationships/image" Target="../media/image2611.png"/><Relationship Id="rId96" Type="http://schemas.openxmlformats.org/officeDocument/2006/relationships/customXml" Target="../ink/ink3679.xml"/><Relationship Id="rId1" Type="http://schemas.openxmlformats.org/officeDocument/2006/relationships/slideLayout" Target="../slideLayouts/slideLayout7.xml"/><Relationship Id="rId6" Type="http://schemas.openxmlformats.org/officeDocument/2006/relationships/customXml" Target="../ink/ink3634.xml"/><Relationship Id="rId23" Type="http://schemas.openxmlformats.org/officeDocument/2006/relationships/image" Target="../media/image2578.png"/><Relationship Id="rId28" Type="http://schemas.openxmlformats.org/officeDocument/2006/relationships/customXml" Target="../ink/ink3645.xml"/><Relationship Id="rId49" Type="http://schemas.openxmlformats.org/officeDocument/2006/relationships/image" Target="../media/image2591.png"/><Relationship Id="rId114" Type="http://schemas.openxmlformats.org/officeDocument/2006/relationships/customXml" Target="../ink/ink3688.xml"/><Relationship Id="rId119" Type="http://schemas.openxmlformats.org/officeDocument/2006/relationships/image" Target="../media/image2625.png"/><Relationship Id="rId44" Type="http://schemas.openxmlformats.org/officeDocument/2006/relationships/customXml" Target="../ink/ink3653.xml"/><Relationship Id="rId60" Type="http://schemas.openxmlformats.org/officeDocument/2006/relationships/customXml" Target="../ink/ink3661.xml"/><Relationship Id="rId65" Type="http://schemas.openxmlformats.org/officeDocument/2006/relationships/image" Target="../media/image2599.png"/><Relationship Id="rId81" Type="http://schemas.openxmlformats.org/officeDocument/2006/relationships/image" Target="../media/image239.png"/><Relationship Id="rId86" Type="http://schemas.openxmlformats.org/officeDocument/2006/relationships/customXml" Target="../ink/ink3674.xml"/><Relationship Id="rId13" Type="http://schemas.openxmlformats.org/officeDocument/2006/relationships/image" Target="../media/image2573.png"/><Relationship Id="rId18" Type="http://schemas.openxmlformats.org/officeDocument/2006/relationships/customXml" Target="../ink/ink3640.xml"/><Relationship Id="rId39" Type="http://schemas.openxmlformats.org/officeDocument/2006/relationships/image" Target="../media/image2586.png"/><Relationship Id="rId109" Type="http://schemas.openxmlformats.org/officeDocument/2006/relationships/image" Target="../media/image2620.png"/><Relationship Id="rId34" Type="http://schemas.openxmlformats.org/officeDocument/2006/relationships/customXml" Target="../ink/ink3648.xml"/><Relationship Id="rId50" Type="http://schemas.openxmlformats.org/officeDocument/2006/relationships/customXml" Target="../ink/ink3656.xml"/><Relationship Id="rId55" Type="http://schemas.openxmlformats.org/officeDocument/2006/relationships/image" Target="../media/image2594.png"/><Relationship Id="rId76" Type="http://schemas.openxmlformats.org/officeDocument/2006/relationships/customXml" Target="../ink/ink3669.xml"/><Relationship Id="rId97" Type="http://schemas.openxmlformats.org/officeDocument/2006/relationships/image" Target="../media/image2614.png"/><Relationship Id="rId104" Type="http://schemas.openxmlformats.org/officeDocument/2006/relationships/customXml" Target="../ink/ink3683.xml"/><Relationship Id="rId120" Type="http://schemas.openxmlformats.org/officeDocument/2006/relationships/customXml" Target="../ink/ink3691.xml"/><Relationship Id="rId125" Type="http://schemas.openxmlformats.org/officeDocument/2006/relationships/image" Target="../media/image2628.png"/><Relationship Id="rId7" Type="http://schemas.openxmlformats.org/officeDocument/2006/relationships/image" Target="../media/image2570.png"/><Relationship Id="rId71" Type="http://schemas.openxmlformats.org/officeDocument/2006/relationships/image" Target="../media/image2602.png"/><Relationship Id="rId92" Type="http://schemas.openxmlformats.org/officeDocument/2006/relationships/customXml" Target="../ink/ink3677.xml"/><Relationship Id="rId2" Type="http://schemas.openxmlformats.org/officeDocument/2006/relationships/notesSlide" Target="../notesSlides/notesSlide25.xml"/><Relationship Id="rId29" Type="http://schemas.openxmlformats.org/officeDocument/2006/relationships/image" Target="../media/image2581.png"/><Relationship Id="rId24" Type="http://schemas.openxmlformats.org/officeDocument/2006/relationships/customXml" Target="../ink/ink3643.xml"/><Relationship Id="rId40" Type="http://schemas.openxmlformats.org/officeDocument/2006/relationships/customXml" Target="../ink/ink3651.xml"/><Relationship Id="rId45" Type="http://schemas.openxmlformats.org/officeDocument/2006/relationships/image" Target="../media/image2589.png"/><Relationship Id="rId66" Type="http://schemas.openxmlformats.org/officeDocument/2006/relationships/customXml" Target="../ink/ink3664.xml"/><Relationship Id="rId87" Type="http://schemas.openxmlformats.org/officeDocument/2006/relationships/image" Target="../media/image2609.png"/><Relationship Id="rId110" Type="http://schemas.openxmlformats.org/officeDocument/2006/relationships/customXml" Target="../ink/ink3686.xml"/><Relationship Id="rId115" Type="http://schemas.openxmlformats.org/officeDocument/2006/relationships/image" Target="../media/image2623.png"/><Relationship Id="rId61" Type="http://schemas.openxmlformats.org/officeDocument/2006/relationships/image" Target="../media/image2597.png"/><Relationship Id="rId82" Type="http://schemas.openxmlformats.org/officeDocument/2006/relationships/customXml" Target="../ink/ink3672.xml"/><Relationship Id="rId19" Type="http://schemas.openxmlformats.org/officeDocument/2006/relationships/image" Target="../media/image2576.png"/><Relationship Id="rId14" Type="http://schemas.openxmlformats.org/officeDocument/2006/relationships/customXml" Target="../ink/ink3638.xml"/><Relationship Id="rId30" Type="http://schemas.openxmlformats.org/officeDocument/2006/relationships/customXml" Target="../ink/ink3646.xml"/><Relationship Id="rId35" Type="http://schemas.openxmlformats.org/officeDocument/2006/relationships/image" Target="../media/image2584.png"/><Relationship Id="rId56" Type="http://schemas.openxmlformats.org/officeDocument/2006/relationships/customXml" Target="../ink/ink3659.xml"/><Relationship Id="rId77" Type="http://schemas.openxmlformats.org/officeDocument/2006/relationships/image" Target="../media/image2605.png"/><Relationship Id="rId100" Type="http://schemas.openxmlformats.org/officeDocument/2006/relationships/customXml" Target="../ink/ink3681.xml"/><Relationship Id="rId105" Type="http://schemas.openxmlformats.org/officeDocument/2006/relationships/image" Target="../media/image2618.png"/><Relationship Id="rId126" Type="http://schemas.openxmlformats.org/officeDocument/2006/relationships/customXml" Target="../ink/ink3694.xml"/><Relationship Id="rId8" Type="http://schemas.openxmlformats.org/officeDocument/2006/relationships/customXml" Target="../ink/ink3635.xml"/><Relationship Id="rId51" Type="http://schemas.openxmlformats.org/officeDocument/2006/relationships/image" Target="../media/image2592.png"/><Relationship Id="rId72" Type="http://schemas.openxmlformats.org/officeDocument/2006/relationships/customXml" Target="../ink/ink3667.xml"/><Relationship Id="rId93" Type="http://schemas.openxmlformats.org/officeDocument/2006/relationships/image" Target="../media/image2612.png"/><Relationship Id="rId98" Type="http://schemas.openxmlformats.org/officeDocument/2006/relationships/customXml" Target="../ink/ink3680.xml"/><Relationship Id="rId121" Type="http://schemas.openxmlformats.org/officeDocument/2006/relationships/image" Target="../media/image2626.png"/><Relationship Id="rId3" Type="http://schemas.openxmlformats.org/officeDocument/2006/relationships/image" Target="../media/image2568.emf"/><Relationship Id="rId25" Type="http://schemas.openxmlformats.org/officeDocument/2006/relationships/image" Target="../media/image2579.png"/><Relationship Id="rId46" Type="http://schemas.openxmlformats.org/officeDocument/2006/relationships/customXml" Target="../ink/ink3654.xml"/><Relationship Id="rId67" Type="http://schemas.openxmlformats.org/officeDocument/2006/relationships/image" Target="../media/image2600.png"/><Relationship Id="rId116" Type="http://schemas.openxmlformats.org/officeDocument/2006/relationships/customXml" Target="../ink/ink3689.xml"/><Relationship Id="rId20" Type="http://schemas.openxmlformats.org/officeDocument/2006/relationships/customXml" Target="../ink/ink3641.xml"/><Relationship Id="rId41" Type="http://schemas.openxmlformats.org/officeDocument/2006/relationships/image" Target="../media/image2587.png"/><Relationship Id="rId62" Type="http://schemas.openxmlformats.org/officeDocument/2006/relationships/customXml" Target="../ink/ink3662.xml"/><Relationship Id="rId83" Type="http://schemas.openxmlformats.org/officeDocument/2006/relationships/image" Target="../media/image2607.png"/><Relationship Id="rId88" Type="http://schemas.openxmlformats.org/officeDocument/2006/relationships/customXml" Target="../ink/ink3675.xml"/><Relationship Id="rId111" Type="http://schemas.openxmlformats.org/officeDocument/2006/relationships/image" Target="../media/image2621.png"/><Relationship Id="rId15" Type="http://schemas.openxmlformats.org/officeDocument/2006/relationships/image" Target="../media/image2574.png"/><Relationship Id="rId36" Type="http://schemas.openxmlformats.org/officeDocument/2006/relationships/customXml" Target="../ink/ink3649.xml"/><Relationship Id="rId57" Type="http://schemas.openxmlformats.org/officeDocument/2006/relationships/image" Target="../media/image2595.png"/><Relationship Id="rId106" Type="http://schemas.openxmlformats.org/officeDocument/2006/relationships/customXml" Target="../ink/ink3684.xml"/><Relationship Id="rId127" Type="http://schemas.openxmlformats.org/officeDocument/2006/relationships/image" Target="../media/image2629.png"/><Relationship Id="rId10" Type="http://schemas.openxmlformats.org/officeDocument/2006/relationships/customXml" Target="../ink/ink3636.xml"/><Relationship Id="rId31" Type="http://schemas.openxmlformats.org/officeDocument/2006/relationships/image" Target="../media/image2582.png"/><Relationship Id="rId52" Type="http://schemas.openxmlformats.org/officeDocument/2006/relationships/customXml" Target="../ink/ink3657.xml"/><Relationship Id="rId73" Type="http://schemas.openxmlformats.org/officeDocument/2006/relationships/image" Target="../media/image2603.png"/><Relationship Id="rId78" Type="http://schemas.openxmlformats.org/officeDocument/2006/relationships/customXml" Target="../ink/ink3670.xml"/><Relationship Id="rId94" Type="http://schemas.openxmlformats.org/officeDocument/2006/relationships/customXml" Target="../ink/ink3678.xml"/><Relationship Id="rId99" Type="http://schemas.openxmlformats.org/officeDocument/2006/relationships/image" Target="../media/image2615.png"/><Relationship Id="rId101" Type="http://schemas.openxmlformats.org/officeDocument/2006/relationships/image" Target="../media/image2616.png"/><Relationship Id="rId122" Type="http://schemas.openxmlformats.org/officeDocument/2006/relationships/customXml" Target="../ink/ink3692.xml"/><Relationship Id="rId4" Type="http://schemas.openxmlformats.org/officeDocument/2006/relationships/customXml" Target="../ink/ink3633.xml"/><Relationship Id="rId9" Type="http://schemas.openxmlformats.org/officeDocument/2006/relationships/image" Target="../media/image2571.png"/><Relationship Id="rId26" Type="http://schemas.openxmlformats.org/officeDocument/2006/relationships/customXml" Target="../ink/ink3644.xml"/></Relationships>
</file>

<file path=ppt/slides/_rels/slide28.xml.rels><?xml version="1.0" encoding="UTF-8" standalone="yes"?>
<Relationships xmlns="http://schemas.openxmlformats.org/package/2006/relationships"><Relationship Id="rId13" Type="http://schemas.openxmlformats.org/officeDocument/2006/relationships/image" Target="../media/image2636.png"/><Relationship Id="rId18" Type="http://schemas.openxmlformats.org/officeDocument/2006/relationships/customXml" Target="../ink/ink3703.xml"/><Relationship Id="rId26" Type="http://schemas.openxmlformats.org/officeDocument/2006/relationships/customXml" Target="../ink/ink3707.xml"/><Relationship Id="rId39" Type="http://schemas.openxmlformats.org/officeDocument/2006/relationships/image" Target="../media/image2649.png"/><Relationship Id="rId21" Type="http://schemas.openxmlformats.org/officeDocument/2006/relationships/image" Target="../media/image2640.png"/><Relationship Id="rId34" Type="http://schemas.openxmlformats.org/officeDocument/2006/relationships/customXml" Target="../ink/ink3711.xml"/><Relationship Id="rId42" Type="http://schemas.openxmlformats.org/officeDocument/2006/relationships/customXml" Target="../ink/ink3715.xml"/><Relationship Id="rId7" Type="http://schemas.openxmlformats.org/officeDocument/2006/relationships/image" Target="../media/image2633.png"/><Relationship Id="rId2" Type="http://schemas.openxmlformats.org/officeDocument/2006/relationships/notesSlide" Target="../notesSlides/notesSlide26.xml"/><Relationship Id="rId16" Type="http://schemas.openxmlformats.org/officeDocument/2006/relationships/customXml" Target="../ink/ink3702.xml"/><Relationship Id="rId29" Type="http://schemas.openxmlformats.org/officeDocument/2006/relationships/image" Target="../media/image2644.png"/><Relationship Id="rId1" Type="http://schemas.openxmlformats.org/officeDocument/2006/relationships/slideLayout" Target="../slideLayouts/slideLayout7.xml"/><Relationship Id="rId6" Type="http://schemas.openxmlformats.org/officeDocument/2006/relationships/customXml" Target="../ink/ink3697.xml"/><Relationship Id="rId11" Type="http://schemas.openxmlformats.org/officeDocument/2006/relationships/image" Target="../media/image2635.png"/><Relationship Id="rId24" Type="http://schemas.openxmlformats.org/officeDocument/2006/relationships/customXml" Target="../ink/ink3706.xml"/><Relationship Id="rId32" Type="http://schemas.openxmlformats.org/officeDocument/2006/relationships/customXml" Target="../ink/ink3710.xml"/><Relationship Id="rId37" Type="http://schemas.openxmlformats.org/officeDocument/2006/relationships/image" Target="../media/image2648.png"/><Relationship Id="rId40" Type="http://schemas.openxmlformats.org/officeDocument/2006/relationships/customXml" Target="../ink/ink3714.xml"/><Relationship Id="rId45" Type="http://schemas.openxmlformats.org/officeDocument/2006/relationships/image" Target="../media/image2652.png"/><Relationship Id="rId5" Type="http://schemas.openxmlformats.org/officeDocument/2006/relationships/image" Target="../media/image2632.png"/><Relationship Id="rId15" Type="http://schemas.openxmlformats.org/officeDocument/2006/relationships/image" Target="../media/image2637.png"/><Relationship Id="rId23" Type="http://schemas.openxmlformats.org/officeDocument/2006/relationships/image" Target="../media/image2641.png"/><Relationship Id="rId28" Type="http://schemas.openxmlformats.org/officeDocument/2006/relationships/customXml" Target="../ink/ink3708.xml"/><Relationship Id="rId36" Type="http://schemas.openxmlformats.org/officeDocument/2006/relationships/customXml" Target="../ink/ink3712.xml"/><Relationship Id="rId10" Type="http://schemas.openxmlformats.org/officeDocument/2006/relationships/customXml" Target="../ink/ink3699.xml"/><Relationship Id="rId19" Type="http://schemas.openxmlformats.org/officeDocument/2006/relationships/image" Target="../media/image2639.png"/><Relationship Id="rId31" Type="http://schemas.openxmlformats.org/officeDocument/2006/relationships/image" Target="../media/image2645.png"/><Relationship Id="rId44" Type="http://schemas.openxmlformats.org/officeDocument/2006/relationships/customXml" Target="../ink/ink3716.xml"/><Relationship Id="rId4" Type="http://schemas.openxmlformats.org/officeDocument/2006/relationships/customXml" Target="../ink/ink3696.xml"/><Relationship Id="rId9" Type="http://schemas.openxmlformats.org/officeDocument/2006/relationships/image" Target="../media/image2634.png"/><Relationship Id="rId14" Type="http://schemas.openxmlformats.org/officeDocument/2006/relationships/customXml" Target="../ink/ink3701.xml"/><Relationship Id="rId22" Type="http://schemas.openxmlformats.org/officeDocument/2006/relationships/customXml" Target="../ink/ink3705.xml"/><Relationship Id="rId27" Type="http://schemas.openxmlformats.org/officeDocument/2006/relationships/image" Target="../media/image2643.png"/><Relationship Id="rId30" Type="http://schemas.openxmlformats.org/officeDocument/2006/relationships/customXml" Target="../ink/ink3709.xml"/><Relationship Id="rId35" Type="http://schemas.openxmlformats.org/officeDocument/2006/relationships/image" Target="../media/image2647.png"/><Relationship Id="rId43" Type="http://schemas.openxmlformats.org/officeDocument/2006/relationships/image" Target="../media/image2651.png"/><Relationship Id="rId8" Type="http://schemas.openxmlformats.org/officeDocument/2006/relationships/customXml" Target="../ink/ink3698.xml"/><Relationship Id="rId3" Type="http://schemas.openxmlformats.org/officeDocument/2006/relationships/image" Target="../media/image2631.jpeg"/><Relationship Id="rId12" Type="http://schemas.openxmlformats.org/officeDocument/2006/relationships/customXml" Target="../ink/ink3700.xml"/><Relationship Id="rId17" Type="http://schemas.openxmlformats.org/officeDocument/2006/relationships/image" Target="../media/image2638.png"/><Relationship Id="rId25" Type="http://schemas.openxmlformats.org/officeDocument/2006/relationships/image" Target="../media/image2642.png"/><Relationship Id="rId33" Type="http://schemas.openxmlformats.org/officeDocument/2006/relationships/image" Target="../media/image2646.png"/><Relationship Id="rId38" Type="http://schemas.openxmlformats.org/officeDocument/2006/relationships/customXml" Target="../ink/ink3713.xml"/><Relationship Id="rId20" Type="http://schemas.openxmlformats.org/officeDocument/2006/relationships/customXml" Target="../ink/ink3704.xml"/><Relationship Id="rId41" Type="http://schemas.openxmlformats.org/officeDocument/2006/relationships/image" Target="../media/image2650.png"/></Relationships>
</file>

<file path=ppt/slides/_rels/slide29.xml.rels><?xml version="1.0" encoding="UTF-8" standalone="yes"?>
<Relationships xmlns="http://schemas.openxmlformats.org/package/2006/relationships"><Relationship Id="rId3" Type="http://schemas.openxmlformats.org/officeDocument/2006/relationships/image" Target="../media/image15000.png"/><Relationship Id="rId2" Type="http://schemas.openxmlformats.org/officeDocument/2006/relationships/image" Target="../media/image14000.png"/><Relationship Id="rId1" Type="http://schemas.openxmlformats.org/officeDocument/2006/relationships/slideLayout" Target="../slideLayouts/slideLayout1.xml"/><Relationship Id="rId5" Type="http://schemas.openxmlformats.org/officeDocument/2006/relationships/image" Target="../media/image17000.png"/><Relationship Id="rId4" Type="http://schemas.openxmlformats.org/officeDocument/2006/relationships/image" Target="../media/image16000.png"/></Relationships>
</file>

<file path=ppt/slides/_rels/slide3.xml.rels><?xml version="1.0" encoding="UTF-8" standalone="yes"?>
<Relationships xmlns="http://schemas.openxmlformats.org/package/2006/relationships"><Relationship Id="rId26" Type="http://schemas.openxmlformats.org/officeDocument/2006/relationships/image" Target="../media/image478.png"/><Relationship Id="rId21" Type="http://schemas.openxmlformats.org/officeDocument/2006/relationships/customXml" Target="../ink/ink24.xml"/><Relationship Id="rId42" Type="http://schemas.openxmlformats.org/officeDocument/2006/relationships/image" Target="../media/image486.png"/><Relationship Id="rId47" Type="http://schemas.openxmlformats.org/officeDocument/2006/relationships/customXml" Target="../ink/ink37.xml"/><Relationship Id="rId63" Type="http://schemas.openxmlformats.org/officeDocument/2006/relationships/customXml" Target="../ink/ink45.xml"/><Relationship Id="rId68" Type="http://schemas.openxmlformats.org/officeDocument/2006/relationships/image" Target="../media/image500.png"/><Relationship Id="rId84" Type="http://schemas.openxmlformats.org/officeDocument/2006/relationships/image" Target="../media/image508.png"/><Relationship Id="rId16" Type="http://schemas.openxmlformats.org/officeDocument/2006/relationships/image" Target="../media/image473.png"/><Relationship Id="rId11" Type="http://schemas.openxmlformats.org/officeDocument/2006/relationships/customXml" Target="../ink/ink19.xml"/><Relationship Id="rId32" Type="http://schemas.openxmlformats.org/officeDocument/2006/relationships/image" Target="../media/image481.png"/><Relationship Id="rId37" Type="http://schemas.openxmlformats.org/officeDocument/2006/relationships/customXml" Target="../ink/ink32.xml"/><Relationship Id="rId53" Type="http://schemas.openxmlformats.org/officeDocument/2006/relationships/customXml" Target="../ink/ink40.xml"/><Relationship Id="rId58" Type="http://schemas.openxmlformats.org/officeDocument/2006/relationships/image" Target="../media/image495.png"/><Relationship Id="rId74" Type="http://schemas.openxmlformats.org/officeDocument/2006/relationships/image" Target="../media/image503.png"/><Relationship Id="rId79" Type="http://schemas.openxmlformats.org/officeDocument/2006/relationships/customXml" Target="../ink/ink53.xml"/><Relationship Id="rId5" Type="http://schemas.openxmlformats.org/officeDocument/2006/relationships/customXml" Target="../ink/ink16.xml"/><Relationship Id="rId61" Type="http://schemas.openxmlformats.org/officeDocument/2006/relationships/customXml" Target="../ink/ink44.xml"/><Relationship Id="rId82" Type="http://schemas.openxmlformats.org/officeDocument/2006/relationships/image" Target="../media/image507.png"/><Relationship Id="rId19" Type="http://schemas.openxmlformats.org/officeDocument/2006/relationships/customXml" Target="../ink/ink23.xml"/><Relationship Id="rId14" Type="http://schemas.openxmlformats.org/officeDocument/2006/relationships/image" Target="../media/image472.png"/><Relationship Id="rId22" Type="http://schemas.openxmlformats.org/officeDocument/2006/relationships/image" Target="../media/image476.png"/><Relationship Id="rId27" Type="http://schemas.openxmlformats.org/officeDocument/2006/relationships/customXml" Target="../ink/ink27.xml"/><Relationship Id="rId30" Type="http://schemas.openxmlformats.org/officeDocument/2006/relationships/image" Target="../media/image480.png"/><Relationship Id="rId35" Type="http://schemas.openxmlformats.org/officeDocument/2006/relationships/customXml" Target="../ink/ink31.xml"/><Relationship Id="rId43" Type="http://schemas.openxmlformats.org/officeDocument/2006/relationships/customXml" Target="../ink/ink35.xml"/><Relationship Id="rId48" Type="http://schemas.openxmlformats.org/officeDocument/2006/relationships/image" Target="../media/image489.png"/><Relationship Id="rId56" Type="http://schemas.openxmlformats.org/officeDocument/2006/relationships/image" Target="../media/image494.png"/><Relationship Id="rId64" Type="http://schemas.openxmlformats.org/officeDocument/2006/relationships/image" Target="../media/image498.png"/><Relationship Id="rId69" Type="http://schemas.openxmlformats.org/officeDocument/2006/relationships/customXml" Target="../ink/ink48.xml"/><Relationship Id="rId77" Type="http://schemas.openxmlformats.org/officeDocument/2006/relationships/customXml" Target="../ink/ink52.xml"/><Relationship Id="rId8" Type="http://schemas.openxmlformats.org/officeDocument/2006/relationships/image" Target="../media/image469.png"/><Relationship Id="rId51" Type="http://schemas.openxmlformats.org/officeDocument/2006/relationships/customXml" Target="../ink/ink39.xml"/><Relationship Id="rId72" Type="http://schemas.openxmlformats.org/officeDocument/2006/relationships/image" Target="../media/image502.png"/><Relationship Id="rId80" Type="http://schemas.openxmlformats.org/officeDocument/2006/relationships/image" Target="../media/image506.png"/><Relationship Id="rId3" Type="http://schemas.openxmlformats.org/officeDocument/2006/relationships/customXml" Target="../ink/ink15.xml"/><Relationship Id="rId12" Type="http://schemas.openxmlformats.org/officeDocument/2006/relationships/image" Target="../media/image471.png"/><Relationship Id="rId17" Type="http://schemas.openxmlformats.org/officeDocument/2006/relationships/customXml" Target="../ink/ink22.xml"/><Relationship Id="rId25" Type="http://schemas.openxmlformats.org/officeDocument/2006/relationships/customXml" Target="../ink/ink26.xml"/><Relationship Id="rId33" Type="http://schemas.openxmlformats.org/officeDocument/2006/relationships/customXml" Target="../ink/ink30.xml"/><Relationship Id="rId38" Type="http://schemas.openxmlformats.org/officeDocument/2006/relationships/image" Target="../media/image484.png"/><Relationship Id="rId46" Type="http://schemas.openxmlformats.org/officeDocument/2006/relationships/image" Target="../media/image488.png"/><Relationship Id="rId59" Type="http://schemas.openxmlformats.org/officeDocument/2006/relationships/customXml" Target="../ink/ink43.xml"/><Relationship Id="rId67" Type="http://schemas.openxmlformats.org/officeDocument/2006/relationships/customXml" Target="../ink/ink47.xml"/><Relationship Id="rId20" Type="http://schemas.openxmlformats.org/officeDocument/2006/relationships/image" Target="../media/image475.png"/><Relationship Id="rId41" Type="http://schemas.openxmlformats.org/officeDocument/2006/relationships/customXml" Target="../ink/ink34.xml"/><Relationship Id="rId54" Type="http://schemas.openxmlformats.org/officeDocument/2006/relationships/image" Target="../media/image493.png"/><Relationship Id="rId62" Type="http://schemas.openxmlformats.org/officeDocument/2006/relationships/image" Target="../media/image497.png"/><Relationship Id="rId70" Type="http://schemas.openxmlformats.org/officeDocument/2006/relationships/image" Target="../media/image501.png"/><Relationship Id="rId75" Type="http://schemas.openxmlformats.org/officeDocument/2006/relationships/customXml" Target="../ink/ink51.xml"/><Relationship Id="rId83" Type="http://schemas.openxmlformats.org/officeDocument/2006/relationships/customXml" Target="../ink/ink55.xml"/><Relationship Id="rId1" Type="http://schemas.openxmlformats.org/officeDocument/2006/relationships/slideLayout" Target="../slideLayouts/slideLayout7.xml"/><Relationship Id="rId6" Type="http://schemas.openxmlformats.org/officeDocument/2006/relationships/image" Target="../media/image468.png"/><Relationship Id="rId15" Type="http://schemas.openxmlformats.org/officeDocument/2006/relationships/customXml" Target="../ink/ink21.xml"/><Relationship Id="rId23" Type="http://schemas.openxmlformats.org/officeDocument/2006/relationships/customXml" Target="../ink/ink25.xml"/><Relationship Id="rId28" Type="http://schemas.openxmlformats.org/officeDocument/2006/relationships/image" Target="../media/image479.png"/><Relationship Id="rId36" Type="http://schemas.openxmlformats.org/officeDocument/2006/relationships/image" Target="../media/image483.png"/><Relationship Id="rId49" Type="http://schemas.openxmlformats.org/officeDocument/2006/relationships/customXml" Target="../ink/ink38.xml"/><Relationship Id="rId57" Type="http://schemas.openxmlformats.org/officeDocument/2006/relationships/customXml" Target="../ink/ink42.xml"/><Relationship Id="rId10" Type="http://schemas.openxmlformats.org/officeDocument/2006/relationships/image" Target="../media/image470.png"/><Relationship Id="rId31" Type="http://schemas.openxmlformats.org/officeDocument/2006/relationships/customXml" Target="../ink/ink29.xml"/><Relationship Id="rId44" Type="http://schemas.openxmlformats.org/officeDocument/2006/relationships/image" Target="../media/image487.png"/><Relationship Id="rId52" Type="http://schemas.openxmlformats.org/officeDocument/2006/relationships/image" Target="../media/image492.png"/><Relationship Id="rId60" Type="http://schemas.openxmlformats.org/officeDocument/2006/relationships/image" Target="../media/image496.png"/><Relationship Id="rId65" Type="http://schemas.openxmlformats.org/officeDocument/2006/relationships/customXml" Target="../ink/ink46.xml"/><Relationship Id="rId73" Type="http://schemas.openxmlformats.org/officeDocument/2006/relationships/customXml" Target="../ink/ink50.xml"/><Relationship Id="rId78" Type="http://schemas.openxmlformats.org/officeDocument/2006/relationships/image" Target="../media/image505.png"/><Relationship Id="rId81" Type="http://schemas.openxmlformats.org/officeDocument/2006/relationships/customXml" Target="../ink/ink54.xml"/><Relationship Id="rId4" Type="http://schemas.openxmlformats.org/officeDocument/2006/relationships/image" Target="../media/image467.png"/><Relationship Id="rId9" Type="http://schemas.openxmlformats.org/officeDocument/2006/relationships/customXml" Target="../ink/ink18.xml"/><Relationship Id="rId13" Type="http://schemas.openxmlformats.org/officeDocument/2006/relationships/customXml" Target="../ink/ink20.xml"/><Relationship Id="rId18" Type="http://schemas.openxmlformats.org/officeDocument/2006/relationships/image" Target="../media/image474.png"/><Relationship Id="rId39" Type="http://schemas.openxmlformats.org/officeDocument/2006/relationships/customXml" Target="../ink/ink33.xml"/><Relationship Id="rId34" Type="http://schemas.openxmlformats.org/officeDocument/2006/relationships/image" Target="../media/image482.png"/><Relationship Id="rId50" Type="http://schemas.openxmlformats.org/officeDocument/2006/relationships/image" Target="../media/image491.png"/><Relationship Id="rId55" Type="http://schemas.openxmlformats.org/officeDocument/2006/relationships/customXml" Target="../ink/ink41.xml"/><Relationship Id="rId76" Type="http://schemas.openxmlformats.org/officeDocument/2006/relationships/image" Target="../media/image504.png"/><Relationship Id="rId7" Type="http://schemas.openxmlformats.org/officeDocument/2006/relationships/customXml" Target="../ink/ink17.xml"/><Relationship Id="rId71" Type="http://schemas.openxmlformats.org/officeDocument/2006/relationships/customXml" Target="../ink/ink49.xml"/><Relationship Id="rId2" Type="http://schemas.openxmlformats.org/officeDocument/2006/relationships/notesSlide" Target="../notesSlides/notesSlide3.xml"/><Relationship Id="rId29" Type="http://schemas.openxmlformats.org/officeDocument/2006/relationships/customXml" Target="../ink/ink28.xml"/><Relationship Id="rId24" Type="http://schemas.openxmlformats.org/officeDocument/2006/relationships/image" Target="../media/image477.png"/><Relationship Id="rId40" Type="http://schemas.openxmlformats.org/officeDocument/2006/relationships/image" Target="../media/image485.png"/><Relationship Id="rId45" Type="http://schemas.openxmlformats.org/officeDocument/2006/relationships/customXml" Target="../ink/ink36.xml"/><Relationship Id="rId66" Type="http://schemas.openxmlformats.org/officeDocument/2006/relationships/image" Target="../media/image499.png"/></Relationships>
</file>

<file path=ppt/slides/_rels/slide30.xml.rels><?xml version="1.0" encoding="UTF-8" standalone="yes"?>
<Relationships xmlns="http://schemas.openxmlformats.org/package/2006/relationships"><Relationship Id="rId8" Type="http://schemas.openxmlformats.org/officeDocument/2006/relationships/image" Target="../media/image26010.png"/><Relationship Id="rId13" Type="http://schemas.openxmlformats.org/officeDocument/2006/relationships/image" Target="../media/image31010.png"/><Relationship Id="rId7" Type="http://schemas.openxmlformats.org/officeDocument/2006/relationships/image" Target="../media/image25010.png"/><Relationship Id="rId12" Type="http://schemas.openxmlformats.org/officeDocument/2006/relationships/image" Target="../media/image30010.png"/><Relationship Id="rId2" Type="http://schemas.openxmlformats.org/officeDocument/2006/relationships/image" Target="../media/image20000.png"/><Relationship Id="rId1" Type="http://schemas.openxmlformats.org/officeDocument/2006/relationships/slideLayout" Target="../slideLayouts/slideLayout1.xml"/><Relationship Id="rId6" Type="http://schemas.openxmlformats.org/officeDocument/2006/relationships/image" Target="../media/image24010.png"/><Relationship Id="rId11" Type="http://schemas.openxmlformats.org/officeDocument/2006/relationships/image" Target="../media/image29010.png"/><Relationship Id="rId5" Type="http://schemas.openxmlformats.org/officeDocument/2006/relationships/image" Target="../media/image23010.png"/><Relationship Id="rId15" Type="http://schemas.openxmlformats.org/officeDocument/2006/relationships/image" Target="../media/image5900.png"/><Relationship Id="rId10" Type="http://schemas.openxmlformats.org/officeDocument/2006/relationships/image" Target="../media/image28010.png"/><Relationship Id="rId4" Type="http://schemas.openxmlformats.org/officeDocument/2006/relationships/image" Target="../media/image22000.png"/><Relationship Id="rId9" Type="http://schemas.openxmlformats.org/officeDocument/2006/relationships/image" Target="../media/image27010.png"/><Relationship Id="rId14" Type="http://schemas.openxmlformats.org/officeDocument/2006/relationships/image" Target="../media/image32010.png"/></Relationships>
</file>

<file path=ppt/slides/_rels/slide31.xml.rels><?xml version="1.0" encoding="UTF-8" standalone="yes"?>
<Relationships xmlns="http://schemas.openxmlformats.org/package/2006/relationships"><Relationship Id="rId3" Type="http://schemas.openxmlformats.org/officeDocument/2006/relationships/image" Target="../media/image6010.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6410.png"/><Relationship Id="rId4" Type="http://schemas.openxmlformats.org/officeDocument/2006/relationships/image" Target="../media/image631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hyperlink" Target="https://commons.wikimedia.org/wiki/File:Platichthys_flesus_1.jpg" TargetMode="External"/><Relationship Id="rId3" Type="http://schemas.openxmlformats.org/officeDocument/2006/relationships/image" Target="../media/image2653.jpeg"/><Relationship Id="rId7" Type="http://schemas.openxmlformats.org/officeDocument/2006/relationships/hyperlink" Target="https://www.britannica.com/animal/shark"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hyperlink" Target="https://creativecommons.org/licenses/by-sa/3.0/legalcode" TargetMode="External"/><Relationship Id="rId11" Type="http://schemas.openxmlformats.org/officeDocument/2006/relationships/image" Target="../media/image2655.png"/><Relationship Id="rId5" Type="http://schemas.openxmlformats.org/officeDocument/2006/relationships/hyperlink" Target="https://commons.wikimedia.org/wiki/File:Salmo_trutta_fario-1.jpg" TargetMode="External"/><Relationship Id="rId10" Type="http://schemas.openxmlformats.org/officeDocument/2006/relationships/image" Target="../media/image2654.jpeg"/><Relationship Id="rId4" Type="http://schemas.openxmlformats.org/officeDocument/2006/relationships/hyperlink" Target="https://commons.wikimedia.org/wiki/User:Apple2000" TargetMode="External"/><Relationship Id="rId9" Type="http://schemas.openxmlformats.org/officeDocument/2006/relationships/hyperlink" Target="https://creativecommons.org/licenses/by-sa/4.0/legalcod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511.png"/><Relationship Id="rId13" Type="http://schemas.openxmlformats.org/officeDocument/2006/relationships/customXml" Target="../ink/ink61.xml"/><Relationship Id="rId18" Type="http://schemas.openxmlformats.org/officeDocument/2006/relationships/image" Target="../media/image516.png"/><Relationship Id="rId26" Type="http://schemas.openxmlformats.org/officeDocument/2006/relationships/image" Target="../media/image520.png"/><Relationship Id="rId3" Type="http://schemas.openxmlformats.org/officeDocument/2006/relationships/customXml" Target="../ink/ink56.xml"/><Relationship Id="rId21" Type="http://schemas.openxmlformats.org/officeDocument/2006/relationships/customXml" Target="../ink/ink65.xml"/><Relationship Id="rId7" Type="http://schemas.openxmlformats.org/officeDocument/2006/relationships/customXml" Target="../ink/ink58.xml"/><Relationship Id="rId12" Type="http://schemas.openxmlformats.org/officeDocument/2006/relationships/image" Target="../media/image513.png"/><Relationship Id="rId17" Type="http://schemas.openxmlformats.org/officeDocument/2006/relationships/customXml" Target="../ink/ink63.xml"/><Relationship Id="rId25" Type="http://schemas.openxmlformats.org/officeDocument/2006/relationships/customXml" Target="../ink/ink67.xml"/><Relationship Id="rId2" Type="http://schemas.openxmlformats.org/officeDocument/2006/relationships/notesSlide" Target="../notesSlides/notesSlide4.xml"/><Relationship Id="rId16" Type="http://schemas.openxmlformats.org/officeDocument/2006/relationships/image" Target="../media/image515.png"/><Relationship Id="rId20" Type="http://schemas.openxmlformats.org/officeDocument/2006/relationships/image" Target="../media/image517.png"/><Relationship Id="rId29" Type="http://schemas.openxmlformats.org/officeDocument/2006/relationships/customXml" Target="../ink/ink69.xml"/><Relationship Id="rId1" Type="http://schemas.openxmlformats.org/officeDocument/2006/relationships/slideLayout" Target="../slideLayouts/slideLayout7.xml"/><Relationship Id="rId6" Type="http://schemas.openxmlformats.org/officeDocument/2006/relationships/image" Target="../media/image510.png"/><Relationship Id="rId11" Type="http://schemas.openxmlformats.org/officeDocument/2006/relationships/customXml" Target="../ink/ink60.xml"/><Relationship Id="rId24" Type="http://schemas.openxmlformats.org/officeDocument/2006/relationships/image" Target="../media/image519.png"/><Relationship Id="rId32" Type="http://schemas.openxmlformats.org/officeDocument/2006/relationships/image" Target="../media/image523.png"/><Relationship Id="rId5" Type="http://schemas.openxmlformats.org/officeDocument/2006/relationships/customXml" Target="../ink/ink57.xml"/><Relationship Id="rId15" Type="http://schemas.openxmlformats.org/officeDocument/2006/relationships/customXml" Target="../ink/ink62.xml"/><Relationship Id="rId23" Type="http://schemas.openxmlformats.org/officeDocument/2006/relationships/customXml" Target="../ink/ink66.xml"/><Relationship Id="rId28" Type="http://schemas.openxmlformats.org/officeDocument/2006/relationships/image" Target="../media/image521.png"/><Relationship Id="rId10" Type="http://schemas.openxmlformats.org/officeDocument/2006/relationships/image" Target="../media/image512.png"/><Relationship Id="rId19" Type="http://schemas.openxmlformats.org/officeDocument/2006/relationships/customXml" Target="../ink/ink64.xml"/><Relationship Id="rId31" Type="http://schemas.openxmlformats.org/officeDocument/2006/relationships/customXml" Target="../ink/ink70.xml"/><Relationship Id="rId4" Type="http://schemas.openxmlformats.org/officeDocument/2006/relationships/image" Target="../media/image509.png"/><Relationship Id="rId9" Type="http://schemas.openxmlformats.org/officeDocument/2006/relationships/customXml" Target="../ink/ink59.xml"/><Relationship Id="rId14" Type="http://schemas.openxmlformats.org/officeDocument/2006/relationships/image" Target="../media/image514.png"/><Relationship Id="rId22" Type="http://schemas.openxmlformats.org/officeDocument/2006/relationships/image" Target="../media/image518.png"/><Relationship Id="rId27" Type="http://schemas.openxmlformats.org/officeDocument/2006/relationships/customXml" Target="../ink/ink68.xml"/><Relationship Id="rId30" Type="http://schemas.openxmlformats.org/officeDocument/2006/relationships/image" Target="../media/image522.png"/></Relationships>
</file>

<file path=ppt/slides/_rels/slide5.xml.rels><?xml version="1.0" encoding="UTF-8" standalone="yes"?>
<Relationships xmlns="http://schemas.openxmlformats.org/package/2006/relationships"><Relationship Id="rId13" Type="http://schemas.openxmlformats.org/officeDocument/2006/relationships/customXml" Target="../ink/ink76.xml"/><Relationship Id="rId18" Type="http://schemas.openxmlformats.org/officeDocument/2006/relationships/image" Target="../media/image531.png"/><Relationship Id="rId26" Type="http://schemas.openxmlformats.org/officeDocument/2006/relationships/image" Target="../media/image535.png"/><Relationship Id="rId3" Type="http://schemas.openxmlformats.org/officeDocument/2006/relationships/customXml" Target="../ink/ink71.xml"/><Relationship Id="rId21" Type="http://schemas.openxmlformats.org/officeDocument/2006/relationships/customXml" Target="../ink/ink80.xml"/><Relationship Id="rId34" Type="http://schemas.openxmlformats.org/officeDocument/2006/relationships/image" Target="../media/image539.png"/><Relationship Id="rId7" Type="http://schemas.openxmlformats.org/officeDocument/2006/relationships/customXml" Target="../ink/ink73.xml"/><Relationship Id="rId12" Type="http://schemas.openxmlformats.org/officeDocument/2006/relationships/image" Target="../media/image528.png"/><Relationship Id="rId17" Type="http://schemas.openxmlformats.org/officeDocument/2006/relationships/customXml" Target="../ink/ink78.xml"/><Relationship Id="rId25" Type="http://schemas.openxmlformats.org/officeDocument/2006/relationships/customXml" Target="../ink/ink82.xml"/><Relationship Id="rId33" Type="http://schemas.openxmlformats.org/officeDocument/2006/relationships/customXml" Target="../ink/ink86.xml"/><Relationship Id="rId2" Type="http://schemas.openxmlformats.org/officeDocument/2006/relationships/notesSlide" Target="../notesSlides/notesSlide5.xml"/><Relationship Id="rId16" Type="http://schemas.openxmlformats.org/officeDocument/2006/relationships/image" Target="../media/image530.png"/><Relationship Id="rId20" Type="http://schemas.openxmlformats.org/officeDocument/2006/relationships/image" Target="../media/image532.png"/><Relationship Id="rId29" Type="http://schemas.openxmlformats.org/officeDocument/2006/relationships/customXml" Target="../ink/ink84.xml"/><Relationship Id="rId1" Type="http://schemas.openxmlformats.org/officeDocument/2006/relationships/slideLayout" Target="../slideLayouts/slideLayout7.xml"/><Relationship Id="rId6" Type="http://schemas.openxmlformats.org/officeDocument/2006/relationships/image" Target="../media/image525.png"/><Relationship Id="rId11" Type="http://schemas.openxmlformats.org/officeDocument/2006/relationships/customXml" Target="../ink/ink75.xml"/><Relationship Id="rId24" Type="http://schemas.openxmlformats.org/officeDocument/2006/relationships/image" Target="../media/image534.png"/><Relationship Id="rId32" Type="http://schemas.openxmlformats.org/officeDocument/2006/relationships/image" Target="../media/image538.png"/><Relationship Id="rId5" Type="http://schemas.openxmlformats.org/officeDocument/2006/relationships/customXml" Target="../ink/ink72.xml"/><Relationship Id="rId15" Type="http://schemas.openxmlformats.org/officeDocument/2006/relationships/customXml" Target="../ink/ink77.xml"/><Relationship Id="rId23" Type="http://schemas.openxmlformats.org/officeDocument/2006/relationships/customXml" Target="../ink/ink81.xml"/><Relationship Id="rId28" Type="http://schemas.openxmlformats.org/officeDocument/2006/relationships/image" Target="../media/image536.png"/><Relationship Id="rId36" Type="http://schemas.openxmlformats.org/officeDocument/2006/relationships/image" Target="../media/image540.png"/><Relationship Id="rId10" Type="http://schemas.openxmlformats.org/officeDocument/2006/relationships/image" Target="../media/image527.png"/><Relationship Id="rId19" Type="http://schemas.openxmlformats.org/officeDocument/2006/relationships/customXml" Target="../ink/ink79.xml"/><Relationship Id="rId31" Type="http://schemas.openxmlformats.org/officeDocument/2006/relationships/customXml" Target="../ink/ink85.xml"/><Relationship Id="rId4" Type="http://schemas.openxmlformats.org/officeDocument/2006/relationships/image" Target="../media/image524.png"/><Relationship Id="rId9" Type="http://schemas.openxmlformats.org/officeDocument/2006/relationships/customXml" Target="../ink/ink74.xml"/><Relationship Id="rId14" Type="http://schemas.openxmlformats.org/officeDocument/2006/relationships/image" Target="../media/image529.png"/><Relationship Id="rId22" Type="http://schemas.openxmlformats.org/officeDocument/2006/relationships/image" Target="../media/image533.png"/><Relationship Id="rId27" Type="http://schemas.openxmlformats.org/officeDocument/2006/relationships/customXml" Target="../ink/ink83.xml"/><Relationship Id="rId30" Type="http://schemas.openxmlformats.org/officeDocument/2006/relationships/image" Target="../media/image537.png"/><Relationship Id="rId35" Type="http://schemas.openxmlformats.org/officeDocument/2006/relationships/customXml" Target="../ink/ink87.xml"/><Relationship Id="rId8" Type="http://schemas.openxmlformats.org/officeDocument/2006/relationships/image" Target="../media/image526.png"/></Relationships>
</file>

<file path=ppt/slides/_rels/slide6.xml.rels><?xml version="1.0" encoding="UTF-8" standalone="yes"?>
<Relationships xmlns="http://schemas.openxmlformats.org/package/2006/relationships"><Relationship Id="rId3" Type="http://schemas.openxmlformats.org/officeDocument/2006/relationships/image" Target="../media/image5000.png"/><Relationship Id="rId7" Type="http://schemas.openxmlformats.org/officeDocument/2006/relationships/image" Target="../media/image54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ustomXml" Target="../ink/ink88.xml"/><Relationship Id="rId5" Type="http://schemas.openxmlformats.org/officeDocument/2006/relationships/image" Target="../media/image5100.png"/><Relationship Id="rId4" Type="http://schemas.openxmlformats.org/officeDocument/2006/relationships/image" Target="../media/image7610.png"/></Relationships>
</file>

<file path=ppt/slides/_rels/slide7.xml.rels><?xml version="1.0" encoding="UTF-8" standalone="yes"?>
<Relationships xmlns="http://schemas.openxmlformats.org/package/2006/relationships"><Relationship Id="rId13" Type="http://schemas.openxmlformats.org/officeDocument/2006/relationships/image" Target="../media/image546.png"/><Relationship Id="rId18" Type="http://schemas.openxmlformats.org/officeDocument/2006/relationships/customXml" Target="../ink/ink96.xml"/><Relationship Id="rId26" Type="http://schemas.openxmlformats.org/officeDocument/2006/relationships/customXml" Target="../ink/ink100.xml"/><Relationship Id="rId39" Type="http://schemas.openxmlformats.org/officeDocument/2006/relationships/image" Target="../media/image559.png"/><Relationship Id="rId21" Type="http://schemas.openxmlformats.org/officeDocument/2006/relationships/image" Target="../media/image550.png"/><Relationship Id="rId34" Type="http://schemas.openxmlformats.org/officeDocument/2006/relationships/customXml" Target="../ink/ink104.xml"/><Relationship Id="rId42" Type="http://schemas.openxmlformats.org/officeDocument/2006/relationships/customXml" Target="../ink/ink108.xml"/><Relationship Id="rId7" Type="http://schemas.openxmlformats.org/officeDocument/2006/relationships/image" Target="../media/image543.png"/><Relationship Id="rId2" Type="http://schemas.openxmlformats.org/officeDocument/2006/relationships/notesSlide" Target="../notesSlides/notesSlide7.xml"/><Relationship Id="rId16" Type="http://schemas.openxmlformats.org/officeDocument/2006/relationships/customXml" Target="../ink/ink95.xml"/><Relationship Id="rId29" Type="http://schemas.openxmlformats.org/officeDocument/2006/relationships/image" Target="../media/image554.png"/><Relationship Id="rId1" Type="http://schemas.openxmlformats.org/officeDocument/2006/relationships/slideLayout" Target="../slideLayouts/slideLayout7.xml"/><Relationship Id="rId6" Type="http://schemas.openxmlformats.org/officeDocument/2006/relationships/customXml" Target="../ink/ink90.xml"/><Relationship Id="rId11" Type="http://schemas.openxmlformats.org/officeDocument/2006/relationships/image" Target="../media/image545.png"/><Relationship Id="rId24" Type="http://schemas.openxmlformats.org/officeDocument/2006/relationships/customXml" Target="../ink/ink99.xml"/><Relationship Id="rId32" Type="http://schemas.openxmlformats.org/officeDocument/2006/relationships/customXml" Target="../ink/ink103.xml"/><Relationship Id="rId37" Type="http://schemas.openxmlformats.org/officeDocument/2006/relationships/image" Target="../media/image558.png"/><Relationship Id="rId40" Type="http://schemas.openxmlformats.org/officeDocument/2006/relationships/customXml" Target="../ink/ink107.xml"/><Relationship Id="rId45" Type="http://schemas.openxmlformats.org/officeDocument/2006/relationships/image" Target="../media/image562.png"/><Relationship Id="rId5" Type="http://schemas.openxmlformats.org/officeDocument/2006/relationships/image" Target="../media/image542.png"/><Relationship Id="rId15" Type="http://schemas.openxmlformats.org/officeDocument/2006/relationships/image" Target="../media/image547.png"/><Relationship Id="rId23" Type="http://schemas.openxmlformats.org/officeDocument/2006/relationships/image" Target="../media/image551.png"/><Relationship Id="rId28" Type="http://schemas.openxmlformats.org/officeDocument/2006/relationships/customXml" Target="../ink/ink101.xml"/><Relationship Id="rId36" Type="http://schemas.openxmlformats.org/officeDocument/2006/relationships/customXml" Target="../ink/ink105.xml"/><Relationship Id="rId10" Type="http://schemas.openxmlformats.org/officeDocument/2006/relationships/customXml" Target="../ink/ink92.xml"/><Relationship Id="rId19" Type="http://schemas.openxmlformats.org/officeDocument/2006/relationships/image" Target="../media/image549.png"/><Relationship Id="rId31" Type="http://schemas.openxmlformats.org/officeDocument/2006/relationships/image" Target="../media/image555.png"/><Relationship Id="rId44" Type="http://schemas.openxmlformats.org/officeDocument/2006/relationships/customXml" Target="../ink/ink109.xml"/><Relationship Id="rId4" Type="http://schemas.openxmlformats.org/officeDocument/2006/relationships/customXml" Target="../ink/ink89.xml"/><Relationship Id="rId9" Type="http://schemas.openxmlformats.org/officeDocument/2006/relationships/image" Target="../media/image544.png"/><Relationship Id="rId14" Type="http://schemas.openxmlformats.org/officeDocument/2006/relationships/customXml" Target="../ink/ink94.xml"/><Relationship Id="rId22" Type="http://schemas.openxmlformats.org/officeDocument/2006/relationships/customXml" Target="../ink/ink98.xml"/><Relationship Id="rId27" Type="http://schemas.openxmlformats.org/officeDocument/2006/relationships/image" Target="../media/image553.png"/><Relationship Id="rId30" Type="http://schemas.openxmlformats.org/officeDocument/2006/relationships/customXml" Target="../ink/ink102.xml"/><Relationship Id="rId35" Type="http://schemas.openxmlformats.org/officeDocument/2006/relationships/image" Target="../media/image557.png"/><Relationship Id="rId43" Type="http://schemas.openxmlformats.org/officeDocument/2006/relationships/image" Target="../media/image561.png"/><Relationship Id="rId8" Type="http://schemas.openxmlformats.org/officeDocument/2006/relationships/customXml" Target="../ink/ink91.xml"/><Relationship Id="rId3" Type="http://schemas.openxmlformats.org/officeDocument/2006/relationships/image" Target="../media/image4610.png"/><Relationship Id="rId12" Type="http://schemas.openxmlformats.org/officeDocument/2006/relationships/customXml" Target="../ink/ink93.xml"/><Relationship Id="rId17" Type="http://schemas.openxmlformats.org/officeDocument/2006/relationships/image" Target="../media/image548.png"/><Relationship Id="rId25" Type="http://schemas.openxmlformats.org/officeDocument/2006/relationships/image" Target="../media/image552.png"/><Relationship Id="rId33" Type="http://schemas.openxmlformats.org/officeDocument/2006/relationships/image" Target="../media/image556.png"/><Relationship Id="rId38" Type="http://schemas.openxmlformats.org/officeDocument/2006/relationships/customXml" Target="../ink/ink106.xml"/><Relationship Id="rId20" Type="http://schemas.openxmlformats.org/officeDocument/2006/relationships/customXml" Target="../ink/ink97.xml"/><Relationship Id="rId41" Type="http://schemas.openxmlformats.org/officeDocument/2006/relationships/image" Target="../media/image560.png"/></Relationships>
</file>

<file path=ppt/slides/_rels/slide8.xml.rels><?xml version="1.0" encoding="UTF-8" standalone="yes"?>
<Relationships xmlns="http://schemas.openxmlformats.org/package/2006/relationships"><Relationship Id="rId117" Type="http://schemas.openxmlformats.org/officeDocument/2006/relationships/image" Target="../media/image618.png"/><Relationship Id="rId21" Type="http://schemas.openxmlformats.org/officeDocument/2006/relationships/customXml" Target="../ink/ink119.xml"/><Relationship Id="rId42" Type="http://schemas.openxmlformats.org/officeDocument/2006/relationships/customXml" Target="../ink/ink130.xml"/><Relationship Id="rId63" Type="http://schemas.openxmlformats.org/officeDocument/2006/relationships/image" Target="../media/image591.png"/><Relationship Id="rId84" Type="http://schemas.openxmlformats.org/officeDocument/2006/relationships/customXml" Target="../ink/ink151.xml"/><Relationship Id="rId138" Type="http://schemas.openxmlformats.org/officeDocument/2006/relationships/customXml" Target="../ink/ink178.xml"/><Relationship Id="rId159" Type="http://schemas.openxmlformats.org/officeDocument/2006/relationships/image" Target="../media/image639.png"/><Relationship Id="rId107" Type="http://schemas.openxmlformats.org/officeDocument/2006/relationships/image" Target="../media/image613.png"/><Relationship Id="rId11" Type="http://schemas.openxmlformats.org/officeDocument/2006/relationships/customXml" Target="../ink/ink114.xml"/><Relationship Id="rId32" Type="http://schemas.openxmlformats.org/officeDocument/2006/relationships/customXml" Target="../ink/ink125.xml"/><Relationship Id="rId53" Type="http://schemas.openxmlformats.org/officeDocument/2006/relationships/image" Target="../media/image586.png"/><Relationship Id="rId74" Type="http://schemas.openxmlformats.org/officeDocument/2006/relationships/customXml" Target="../ink/ink146.xml"/><Relationship Id="rId128" Type="http://schemas.openxmlformats.org/officeDocument/2006/relationships/customXml" Target="../ink/ink173.xml"/><Relationship Id="rId149" Type="http://schemas.openxmlformats.org/officeDocument/2006/relationships/image" Target="../media/image634.png"/><Relationship Id="rId5" Type="http://schemas.openxmlformats.org/officeDocument/2006/relationships/customXml" Target="../ink/ink111.xml"/><Relationship Id="rId95" Type="http://schemas.openxmlformats.org/officeDocument/2006/relationships/image" Target="../media/image607.png"/><Relationship Id="rId160" Type="http://schemas.openxmlformats.org/officeDocument/2006/relationships/customXml" Target="../ink/ink189.xml"/><Relationship Id="rId22" Type="http://schemas.openxmlformats.org/officeDocument/2006/relationships/image" Target="../media/image571.png"/><Relationship Id="rId43" Type="http://schemas.openxmlformats.org/officeDocument/2006/relationships/image" Target="../media/image581.png"/><Relationship Id="rId64" Type="http://schemas.openxmlformats.org/officeDocument/2006/relationships/customXml" Target="../ink/ink141.xml"/><Relationship Id="rId118" Type="http://schemas.openxmlformats.org/officeDocument/2006/relationships/customXml" Target="../ink/ink168.xml"/><Relationship Id="rId139" Type="http://schemas.openxmlformats.org/officeDocument/2006/relationships/image" Target="../media/image629.png"/><Relationship Id="rId85" Type="http://schemas.openxmlformats.org/officeDocument/2006/relationships/image" Target="../media/image602.png"/><Relationship Id="rId150" Type="http://schemas.openxmlformats.org/officeDocument/2006/relationships/customXml" Target="../ink/ink184.xml"/><Relationship Id="rId12" Type="http://schemas.openxmlformats.org/officeDocument/2006/relationships/image" Target="../media/image567.png"/><Relationship Id="rId33" Type="http://schemas.openxmlformats.org/officeDocument/2006/relationships/image" Target="../media/image576.png"/><Relationship Id="rId108" Type="http://schemas.openxmlformats.org/officeDocument/2006/relationships/customXml" Target="../ink/ink163.xml"/><Relationship Id="rId129" Type="http://schemas.openxmlformats.org/officeDocument/2006/relationships/image" Target="../media/image624.png"/><Relationship Id="rId54" Type="http://schemas.openxmlformats.org/officeDocument/2006/relationships/customXml" Target="../ink/ink136.xml"/><Relationship Id="rId70" Type="http://schemas.openxmlformats.org/officeDocument/2006/relationships/customXml" Target="../ink/ink144.xml"/><Relationship Id="rId75" Type="http://schemas.openxmlformats.org/officeDocument/2006/relationships/image" Target="../media/image597.png"/><Relationship Id="rId91" Type="http://schemas.openxmlformats.org/officeDocument/2006/relationships/image" Target="../media/image605.png"/><Relationship Id="rId96" Type="http://schemas.openxmlformats.org/officeDocument/2006/relationships/customXml" Target="../ink/ink157.xml"/><Relationship Id="rId140" Type="http://schemas.openxmlformats.org/officeDocument/2006/relationships/customXml" Target="../ink/ink179.xml"/><Relationship Id="rId145" Type="http://schemas.openxmlformats.org/officeDocument/2006/relationships/image" Target="../media/image632.png"/><Relationship Id="rId161" Type="http://schemas.openxmlformats.org/officeDocument/2006/relationships/image" Target="../media/image640.png"/><Relationship Id="rId166" Type="http://schemas.openxmlformats.org/officeDocument/2006/relationships/customXml" Target="../ink/ink192.xml"/><Relationship Id="rId1" Type="http://schemas.openxmlformats.org/officeDocument/2006/relationships/slideLayout" Target="../slideLayouts/slideLayout7.xml"/><Relationship Id="rId6" Type="http://schemas.openxmlformats.org/officeDocument/2006/relationships/image" Target="../media/image564.png"/><Relationship Id="rId23" Type="http://schemas.openxmlformats.org/officeDocument/2006/relationships/customXml" Target="../ink/ink120.xml"/><Relationship Id="rId28" Type="http://schemas.openxmlformats.org/officeDocument/2006/relationships/customXml" Target="../ink/ink123.xml"/><Relationship Id="rId49" Type="http://schemas.openxmlformats.org/officeDocument/2006/relationships/image" Target="../media/image584.png"/><Relationship Id="rId114" Type="http://schemas.openxmlformats.org/officeDocument/2006/relationships/customXml" Target="../ink/ink166.xml"/><Relationship Id="rId119" Type="http://schemas.openxmlformats.org/officeDocument/2006/relationships/image" Target="../media/image619.png"/><Relationship Id="rId44" Type="http://schemas.openxmlformats.org/officeDocument/2006/relationships/customXml" Target="../ink/ink131.xml"/><Relationship Id="rId60" Type="http://schemas.openxmlformats.org/officeDocument/2006/relationships/customXml" Target="../ink/ink139.xml"/><Relationship Id="rId65" Type="http://schemas.openxmlformats.org/officeDocument/2006/relationships/image" Target="../media/image592.png"/><Relationship Id="rId81" Type="http://schemas.openxmlformats.org/officeDocument/2006/relationships/image" Target="../media/image600.png"/><Relationship Id="rId86" Type="http://schemas.openxmlformats.org/officeDocument/2006/relationships/customXml" Target="../ink/ink152.xml"/><Relationship Id="rId130" Type="http://schemas.openxmlformats.org/officeDocument/2006/relationships/customXml" Target="../ink/ink174.xml"/><Relationship Id="rId135" Type="http://schemas.openxmlformats.org/officeDocument/2006/relationships/image" Target="../media/image627.png"/><Relationship Id="rId151" Type="http://schemas.openxmlformats.org/officeDocument/2006/relationships/image" Target="../media/image635.png"/><Relationship Id="rId156" Type="http://schemas.openxmlformats.org/officeDocument/2006/relationships/customXml" Target="../ink/ink187.xml"/><Relationship Id="rId13" Type="http://schemas.openxmlformats.org/officeDocument/2006/relationships/customXml" Target="../ink/ink115.xml"/><Relationship Id="rId18" Type="http://schemas.openxmlformats.org/officeDocument/2006/relationships/image" Target="../media/image569.png"/><Relationship Id="rId39" Type="http://schemas.openxmlformats.org/officeDocument/2006/relationships/image" Target="../media/image579.png"/><Relationship Id="rId109" Type="http://schemas.openxmlformats.org/officeDocument/2006/relationships/image" Target="../media/image614.png"/><Relationship Id="rId34" Type="http://schemas.openxmlformats.org/officeDocument/2006/relationships/customXml" Target="../ink/ink126.xml"/><Relationship Id="rId50" Type="http://schemas.openxmlformats.org/officeDocument/2006/relationships/customXml" Target="../ink/ink134.xml"/><Relationship Id="rId55" Type="http://schemas.openxmlformats.org/officeDocument/2006/relationships/image" Target="../media/image587.png"/><Relationship Id="rId76" Type="http://schemas.openxmlformats.org/officeDocument/2006/relationships/customXml" Target="../ink/ink147.xml"/><Relationship Id="rId97" Type="http://schemas.openxmlformats.org/officeDocument/2006/relationships/image" Target="../media/image608.png"/><Relationship Id="rId104" Type="http://schemas.openxmlformats.org/officeDocument/2006/relationships/customXml" Target="../ink/ink161.xml"/><Relationship Id="rId120" Type="http://schemas.openxmlformats.org/officeDocument/2006/relationships/customXml" Target="../ink/ink169.xml"/><Relationship Id="rId125" Type="http://schemas.openxmlformats.org/officeDocument/2006/relationships/image" Target="../media/image622.png"/><Relationship Id="rId141" Type="http://schemas.openxmlformats.org/officeDocument/2006/relationships/image" Target="../media/image630.png"/><Relationship Id="rId146" Type="http://schemas.openxmlformats.org/officeDocument/2006/relationships/customXml" Target="../ink/ink182.xml"/><Relationship Id="rId167" Type="http://schemas.openxmlformats.org/officeDocument/2006/relationships/image" Target="../media/image643.png"/><Relationship Id="rId7" Type="http://schemas.openxmlformats.org/officeDocument/2006/relationships/customXml" Target="../ink/ink112.xml"/><Relationship Id="rId71" Type="http://schemas.openxmlformats.org/officeDocument/2006/relationships/image" Target="../media/image595.png"/><Relationship Id="rId92" Type="http://schemas.openxmlformats.org/officeDocument/2006/relationships/customXml" Target="../ink/ink155.xml"/><Relationship Id="rId162" Type="http://schemas.openxmlformats.org/officeDocument/2006/relationships/customXml" Target="../ink/ink190.xml"/><Relationship Id="rId2" Type="http://schemas.openxmlformats.org/officeDocument/2006/relationships/notesSlide" Target="../notesSlides/notesSlide8.xml"/><Relationship Id="rId29" Type="http://schemas.openxmlformats.org/officeDocument/2006/relationships/image" Target="../media/image574.png"/><Relationship Id="rId24" Type="http://schemas.openxmlformats.org/officeDocument/2006/relationships/customXml" Target="../ink/ink121.xml"/><Relationship Id="rId40" Type="http://schemas.openxmlformats.org/officeDocument/2006/relationships/customXml" Target="../ink/ink129.xml"/><Relationship Id="rId45" Type="http://schemas.openxmlformats.org/officeDocument/2006/relationships/image" Target="../media/image582.png"/><Relationship Id="rId66" Type="http://schemas.openxmlformats.org/officeDocument/2006/relationships/customXml" Target="../ink/ink142.xml"/><Relationship Id="rId87" Type="http://schemas.openxmlformats.org/officeDocument/2006/relationships/image" Target="../media/image603.png"/><Relationship Id="rId110" Type="http://schemas.openxmlformats.org/officeDocument/2006/relationships/customXml" Target="../ink/ink164.xml"/><Relationship Id="rId115" Type="http://schemas.openxmlformats.org/officeDocument/2006/relationships/image" Target="../media/image617.png"/><Relationship Id="rId131" Type="http://schemas.openxmlformats.org/officeDocument/2006/relationships/image" Target="../media/image625.png"/><Relationship Id="rId136" Type="http://schemas.openxmlformats.org/officeDocument/2006/relationships/customXml" Target="../ink/ink177.xml"/><Relationship Id="rId157" Type="http://schemas.openxmlformats.org/officeDocument/2006/relationships/image" Target="../media/image638.png"/><Relationship Id="rId61" Type="http://schemas.openxmlformats.org/officeDocument/2006/relationships/image" Target="../media/image590.png"/><Relationship Id="rId82" Type="http://schemas.openxmlformats.org/officeDocument/2006/relationships/customXml" Target="../ink/ink150.xml"/><Relationship Id="rId152" Type="http://schemas.openxmlformats.org/officeDocument/2006/relationships/customXml" Target="../ink/ink185.xml"/><Relationship Id="rId19" Type="http://schemas.openxmlformats.org/officeDocument/2006/relationships/customXml" Target="../ink/ink118.xml"/><Relationship Id="rId14" Type="http://schemas.openxmlformats.org/officeDocument/2006/relationships/image" Target="../media/image568.png"/><Relationship Id="rId30" Type="http://schemas.openxmlformats.org/officeDocument/2006/relationships/customXml" Target="../ink/ink124.xml"/><Relationship Id="rId35" Type="http://schemas.openxmlformats.org/officeDocument/2006/relationships/image" Target="../media/image577.png"/><Relationship Id="rId56" Type="http://schemas.openxmlformats.org/officeDocument/2006/relationships/customXml" Target="../ink/ink137.xml"/><Relationship Id="rId77" Type="http://schemas.openxmlformats.org/officeDocument/2006/relationships/image" Target="../media/image598.png"/><Relationship Id="rId100" Type="http://schemas.openxmlformats.org/officeDocument/2006/relationships/customXml" Target="../ink/ink159.xml"/><Relationship Id="rId105" Type="http://schemas.openxmlformats.org/officeDocument/2006/relationships/image" Target="../media/image612.png"/><Relationship Id="rId126" Type="http://schemas.openxmlformats.org/officeDocument/2006/relationships/customXml" Target="../ink/ink172.xml"/><Relationship Id="rId147" Type="http://schemas.openxmlformats.org/officeDocument/2006/relationships/image" Target="../media/image633.png"/><Relationship Id="rId168" Type="http://schemas.openxmlformats.org/officeDocument/2006/relationships/customXml" Target="../ink/ink193.xml"/><Relationship Id="rId8" Type="http://schemas.openxmlformats.org/officeDocument/2006/relationships/image" Target="../media/image565.png"/><Relationship Id="rId51" Type="http://schemas.openxmlformats.org/officeDocument/2006/relationships/image" Target="../media/image585.png"/><Relationship Id="rId72" Type="http://schemas.openxmlformats.org/officeDocument/2006/relationships/customXml" Target="../ink/ink145.xml"/><Relationship Id="rId93" Type="http://schemas.openxmlformats.org/officeDocument/2006/relationships/image" Target="../media/image606.png"/><Relationship Id="rId98" Type="http://schemas.openxmlformats.org/officeDocument/2006/relationships/customXml" Target="../ink/ink158.xml"/><Relationship Id="rId121" Type="http://schemas.openxmlformats.org/officeDocument/2006/relationships/image" Target="../media/image620.png"/><Relationship Id="rId142" Type="http://schemas.openxmlformats.org/officeDocument/2006/relationships/customXml" Target="../ink/ink180.xml"/><Relationship Id="rId163" Type="http://schemas.openxmlformats.org/officeDocument/2006/relationships/image" Target="../media/image641.png"/><Relationship Id="rId3" Type="http://schemas.openxmlformats.org/officeDocument/2006/relationships/customXml" Target="../ink/ink110.xml"/><Relationship Id="rId25" Type="http://schemas.openxmlformats.org/officeDocument/2006/relationships/image" Target="../media/image572.png"/><Relationship Id="rId46" Type="http://schemas.openxmlformats.org/officeDocument/2006/relationships/customXml" Target="../ink/ink132.xml"/><Relationship Id="rId67" Type="http://schemas.openxmlformats.org/officeDocument/2006/relationships/image" Target="../media/image593.png"/><Relationship Id="rId116" Type="http://schemas.openxmlformats.org/officeDocument/2006/relationships/customXml" Target="../ink/ink167.xml"/><Relationship Id="rId137" Type="http://schemas.openxmlformats.org/officeDocument/2006/relationships/image" Target="../media/image628.png"/><Relationship Id="rId158" Type="http://schemas.openxmlformats.org/officeDocument/2006/relationships/customXml" Target="../ink/ink188.xml"/><Relationship Id="rId20" Type="http://schemas.openxmlformats.org/officeDocument/2006/relationships/image" Target="../media/image570.png"/><Relationship Id="rId41" Type="http://schemas.openxmlformats.org/officeDocument/2006/relationships/image" Target="../media/image580.png"/><Relationship Id="rId62" Type="http://schemas.openxmlformats.org/officeDocument/2006/relationships/customXml" Target="../ink/ink140.xml"/><Relationship Id="rId83" Type="http://schemas.openxmlformats.org/officeDocument/2006/relationships/image" Target="../media/image601.png"/><Relationship Id="rId88" Type="http://schemas.openxmlformats.org/officeDocument/2006/relationships/customXml" Target="../ink/ink153.xml"/><Relationship Id="rId111" Type="http://schemas.openxmlformats.org/officeDocument/2006/relationships/image" Target="../media/image615.png"/><Relationship Id="rId132" Type="http://schemas.openxmlformats.org/officeDocument/2006/relationships/customXml" Target="../ink/ink175.xml"/><Relationship Id="rId153" Type="http://schemas.openxmlformats.org/officeDocument/2006/relationships/image" Target="../media/image636.png"/><Relationship Id="rId15" Type="http://schemas.openxmlformats.org/officeDocument/2006/relationships/customXml" Target="../ink/ink116.xml"/><Relationship Id="rId36" Type="http://schemas.openxmlformats.org/officeDocument/2006/relationships/customXml" Target="../ink/ink127.xml"/><Relationship Id="rId57" Type="http://schemas.openxmlformats.org/officeDocument/2006/relationships/image" Target="../media/image588.png"/><Relationship Id="rId106" Type="http://schemas.openxmlformats.org/officeDocument/2006/relationships/customXml" Target="../ink/ink162.xml"/><Relationship Id="rId127" Type="http://schemas.openxmlformats.org/officeDocument/2006/relationships/image" Target="../media/image623.png"/><Relationship Id="rId10" Type="http://schemas.openxmlformats.org/officeDocument/2006/relationships/image" Target="../media/image566.png"/><Relationship Id="rId31" Type="http://schemas.openxmlformats.org/officeDocument/2006/relationships/image" Target="../media/image575.png"/><Relationship Id="rId52" Type="http://schemas.openxmlformats.org/officeDocument/2006/relationships/customXml" Target="../ink/ink135.xml"/><Relationship Id="rId73" Type="http://schemas.openxmlformats.org/officeDocument/2006/relationships/image" Target="../media/image596.png"/><Relationship Id="rId78" Type="http://schemas.openxmlformats.org/officeDocument/2006/relationships/customXml" Target="../ink/ink148.xml"/><Relationship Id="rId94" Type="http://schemas.openxmlformats.org/officeDocument/2006/relationships/customXml" Target="../ink/ink156.xml"/><Relationship Id="rId99" Type="http://schemas.openxmlformats.org/officeDocument/2006/relationships/image" Target="../media/image609.png"/><Relationship Id="rId101" Type="http://schemas.openxmlformats.org/officeDocument/2006/relationships/image" Target="../media/image610.png"/><Relationship Id="rId122" Type="http://schemas.openxmlformats.org/officeDocument/2006/relationships/customXml" Target="../ink/ink170.xml"/><Relationship Id="rId143" Type="http://schemas.openxmlformats.org/officeDocument/2006/relationships/image" Target="../media/image631.png"/><Relationship Id="rId148" Type="http://schemas.openxmlformats.org/officeDocument/2006/relationships/customXml" Target="../ink/ink183.xml"/><Relationship Id="rId164" Type="http://schemas.openxmlformats.org/officeDocument/2006/relationships/customXml" Target="../ink/ink191.xml"/><Relationship Id="rId169" Type="http://schemas.openxmlformats.org/officeDocument/2006/relationships/image" Target="../media/image644.png"/><Relationship Id="rId4" Type="http://schemas.openxmlformats.org/officeDocument/2006/relationships/image" Target="../media/image563.png"/><Relationship Id="rId9" Type="http://schemas.openxmlformats.org/officeDocument/2006/relationships/customXml" Target="../ink/ink113.xml"/><Relationship Id="rId26" Type="http://schemas.openxmlformats.org/officeDocument/2006/relationships/customXml" Target="../ink/ink122.xml"/><Relationship Id="rId47" Type="http://schemas.openxmlformats.org/officeDocument/2006/relationships/image" Target="../media/image583.png"/><Relationship Id="rId68" Type="http://schemas.openxmlformats.org/officeDocument/2006/relationships/customXml" Target="../ink/ink143.xml"/><Relationship Id="rId89" Type="http://schemas.openxmlformats.org/officeDocument/2006/relationships/image" Target="../media/image604.png"/><Relationship Id="rId112" Type="http://schemas.openxmlformats.org/officeDocument/2006/relationships/customXml" Target="../ink/ink165.xml"/><Relationship Id="rId133" Type="http://schemas.openxmlformats.org/officeDocument/2006/relationships/image" Target="../media/image626.png"/><Relationship Id="rId154" Type="http://schemas.openxmlformats.org/officeDocument/2006/relationships/customXml" Target="../ink/ink186.xml"/><Relationship Id="rId16" Type="http://schemas.openxmlformats.org/officeDocument/2006/relationships/image" Target="../media/image8.png"/><Relationship Id="rId37" Type="http://schemas.openxmlformats.org/officeDocument/2006/relationships/image" Target="../media/image578.png"/><Relationship Id="rId58" Type="http://schemas.openxmlformats.org/officeDocument/2006/relationships/customXml" Target="../ink/ink138.xml"/><Relationship Id="rId79" Type="http://schemas.openxmlformats.org/officeDocument/2006/relationships/image" Target="../media/image599.png"/><Relationship Id="rId102" Type="http://schemas.openxmlformats.org/officeDocument/2006/relationships/customXml" Target="../ink/ink160.xml"/><Relationship Id="rId123" Type="http://schemas.openxmlformats.org/officeDocument/2006/relationships/image" Target="../media/image621.png"/><Relationship Id="rId144" Type="http://schemas.openxmlformats.org/officeDocument/2006/relationships/customXml" Target="../ink/ink181.xml"/><Relationship Id="rId90" Type="http://schemas.openxmlformats.org/officeDocument/2006/relationships/customXml" Target="../ink/ink154.xml"/><Relationship Id="rId165" Type="http://schemas.openxmlformats.org/officeDocument/2006/relationships/image" Target="../media/image642.png"/><Relationship Id="rId27" Type="http://schemas.openxmlformats.org/officeDocument/2006/relationships/image" Target="../media/image573.png"/><Relationship Id="rId48" Type="http://schemas.openxmlformats.org/officeDocument/2006/relationships/customXml" Target="../ink/ink133.xml"/><Relationship Id="rId69" Type="http://schemas.openxmlformats.org/officeDocument/2006/relationships/image" Target="../media/image594.png"/><Relationship Id="rId113" Type="http://schemas.openxmlformats.org/officeDocument/2006/relationships/image" Target="../media/image616.png"/><Relationship Id="rId134" Type="http://schemas.openxmlformats.org/officeDocument/2006/relationships/customXml" Target="../ink/ink176.xml"/><Relationship Id="rId80" Type="http://schemas.openxmlformats.org/officeDocument/2006/relationships/customXml" Target="../ink/ink149.xml"/><Relationship Id="rId155" Type="http://schemas.openxmlformats.org/officeDocument/2006/relationships/image" Target="../media/image637.png"/><Relationship Id="rId17" Type="http://schemas.openxmlformats.org/officeDocument/2006/relationships/customXml" Target="../ink/ink117.xml"/><Relationship Id="rId38" Type="http://schemas.openxmlformats.org/officeDocument/2006/relationships/customXml" Target="../ink/ink128.xml"/><Relationship Id="rId59" Type="http://schemas.openxmlformats.org/officeDocument/2006/relationships/image" Target="../media/image589.png"/><Relationship Id="rId103" Type="http://schemas.openxmlformats.org/officeDocument/2006/relationships/image" Target="../media/image611.png"/><Relationship Id="rId124" Type="http://schemas.openxmlformats.org/officeDocument/2006/relationships/customXml" Target="../ink/ink171.xml"/></Relationships>
</file>

<file path=ppt/slides/_rels/slide9.xml.rels><?xml version="1.0" encoding="UTF-8" standalone="yes"?>
<Relationships xmlns="http://schemas.openxmlformats.org/package/2006/relationships"><Relationship Id="rId26" Type="http://schemas.openxmlformats.org/officeDocument/2006/relationships/image" Target="../media/image656.png"/><Relationship Id="rId21" Type="http://schemas.openxmlformats.org/officeDocument/2006/relationships/customXml" Target="../ink/ink203.xml"/><Relationship Id="rId42" Type="http://schemas.openxmlformats.org/officeDocument/2006/relationships/image" Target="../media/image664.png"/><Relationship Id="rId47" Type="http://schemas.openxmlformats.org/officeDocument/2006/relationships/customXml" Target="../ink/ink216.xml"/><Relationship Id="rId63" Type="http://schemas.openxmlformats.org/officeDocument/2006/relationships/customXml" Target="../ink/ink224.xml"/><Relationship Id="rId68" Type="http://schemas.openxmlformats.org/officeDocument/2006/relationships/image" Target="../media/image677.png"/><Relationship Id="rId16" Type="http://schemas.openxmlformats.org/officeDocument/2006/relationships/image" Target="../media/image651.png"/><Relationship Id="rId11" Type="http://schemas.openxmlformats.org/officeDocument/2006/relationships/customXml" Target="../ink/ink198.xml"/><Relationship Id="rId24" Type="http://schemas.openxmlformats.org/officeDocument/2006/relationships/image" Target="../media/image655.png"/><Relationship Id="rId32" Type="http://schemas.openxmlformats.org/officeDocument/2006/relationships/image" Target="../media/image659.png"/><Relationship Id="rId37" Type="http://schemas.openxmlformats.org/officeDocument/2006/relationships/customXml" Target="../ink/ink211.xml"/><Relationship Id="rId40" Type="http://schemas.openxmlformats.org/officeDocument/2006/relationships/image" Target="../media/image663.png"/><Relationship Id="rId45" Type="http://schemas.openxmlformats.org/officeDocument/2006/relationships/customXml" Target="../ink/ink215.xml"/><Relationship Id="rId53" Type="http://schemas.openxmlformats.org/officeDocument/2006/relationships/customXml" Target="../ink/ink219.xml"/><Relationship Id="rId58" Type="http://schemas.openxmlformats.org/officeDocument/2006/relationships/image" Target="../media/image672.png"/><Relationship Id="rId66" Type="http://schemas.openxmlformats.org/officeDocument/2006/relationships/image" Target="../media/image676.png"/><Relationship Id="rId74" Type="http://schemas.openxmlformats.org/officeDocument/2006/relationships/image" Target="../media/image680.png"/><Relationship Id="rId79" Type="http://schemas.openxmlformats.org/officeDocument/2006/relationships/customXml" Target="../ink/ink232.xml"/><Relationship Id="rId5" Type="http://schemas.openxmlformats.org/officeDocument/2006/relationships/customXml" Target="../ink/ink195.xml"/><Relationship Id="rId61" Type="http://schemas.openxmlformats.org/officeDocument/2006/relationships/customXml" Target="../ink/ink223.xml"/><Relationship Id="rId19" Type="http://schemas.openxmlformats.org/officeDocument/2006/relationships/customXml" Target="../ink/ink202.xml"/><Relationship Id="rId14" Type="http://schemas.openxmlformats.org/officeDocument/2006/relationships/image" Target="../media/image650.png"/><Relationship Id="rId22" Type="http://schemas.openxmlformats.org/officeDocument/2006/relationships/image" Target="../media/image654.png"/><Relationship Id="rId27" Type="http://schemas.openxmlformats.org/officeDocument/2006/relationships/customXml" Target="../ink/ink206.xml"/><Relationship Id="rId30" Type="http://schemas.openxmlformats.org/officeDocument/2006/relationships/image" Target="../media/image658.png"/><Relationship Id="rId35" Type="http://schemas.openxmlformats.org/officeDocument/2006/relationships/customXml" Target="../ink/ink210.xml"/><Relationship Id="rId43" Type="http://schemas.openxmlformats.org/officeDocument/2006/relationships/customXml" Target="../ink/ink214.xml"/><Relationship Id="rId48" Type="http://schemas.openxmlformats.org/officeDocument/2006/relationships/image" Target="../media/image667.png"/><Relationship Id="rId56" Type="http://schemas.openxmlformats.org/officeDocument/2006/relationships/image" Target="../media/image671.png"/><Relationship Id="rId64" Type="http://schemas.openxmlformats.org/officeDocument/2006/relationships/image" Target="../media/image675.png"/><Relationship Id="rId69" Type="http://schemas.openxmlformats.org/officeDocument/2006/relationships/customXml" Target="../ink/ink227.xml"/><Relationship Id="rId77" Type="http://schemas.openxmlformats.org/officeDocument/2006/relationships/customXml" Target="../ink/ink231.xml"/><Relationship Id="rId8" Type="http://schemas.openxmlformats.org/officeDocument/2006/relationships/image" Target="../media/image647.png"/><Relationship Id="rId51" Type="http://schemas.openxmlformats.org/officeDocument/2006/relationships/customXml" Target="../ink/ink218.xml"/><Relationship Id="rId72" Type="http://schemas.openxmlformats.org/officeDocument/2006/relationships/image" Target="../media/image679.png"/><Relationship Id="rId80" Type="http://schemas.openxmlformats.org/officeDocument/2006/relationships/image" Target="../media/image683.png"/><Relationship Id="rId3" Type="http://schemas.openxmlformats.org/officeDocument/2006/relationships/customXml" Target="../ink/ink194.xml"/><Relationship Id="rId12" Type="http://schemas.openxmlformats.org/officeDocument/2006/relationships/image" Target="../media/image649.png"/><Relationship Id="rId17" Type="http://schemas.openxmlformats.org/officeDocument/2006/relationships/customXml" Target="../ink/ink201.xml"/><Relationship Id="rId25" Type="http://schemas.openxmlformats.org/officeDocument/2006/relationships/customXml" Target="../ink/ink205.xml"/><Relationship Id="rId33" Type="http://schemas.openxmlformats.org/officeDocument/2006/relationships/customXml" Target="../ink/ink209.xml"/><Relationship Id="rId38" Type="http://schemas.openxmlformats.org/officeDocument/2006/relationships/image" Target="../media/image662.png"/><Relationship Id="rId46" Type="http://schemas.openxmlformats.org/officeDocument/2006/relationships/image" Target="../media/image666.png"/><Relationship Id="rId59" Type="http://schemas.openxmlformats.org/officeDocument/2006/relationships/customXml" Target="../ink/ink222.xml"/><Relationship Id="rId67" Type="http://schemas.openxmlformats.org/officeDocument/2006/relationships/customXml" Target="../ink/ink226.xml"/><Relationship Id="rId20" Type="http://schemas.openxmlformats.org/officeDocument/2006/relationships/image" Target="../media/image653.png"/><Relationship Id="rId41" Type="http://schemas.openxmlformats.org/officeDocument/2006/relationships/customXml" Target="../ink/ink213.xml"/><Relationship Id="rId54" Type="http://schemas.openxmlformats.org/officeDocument/2006/relationships/image" Target="../media/image670.png"/><Relationship Id="rId62" Type="http://schemas.openxmlformats.org/officeDocument/2006/relationships/image" Target="../media/image674.png"/><Relationship Id="rId70" Type="http://schemas.openxmlformats.org/officeDocument/2006/relationships/image" Target="../media/image678.png"/><Relationship Id="rId75" Type="http://schemas.openxmlformats.org/officeDocument/2006/relationships/customXml" Target="../ink/ink230.xml"/><Relationship Id="rId1" Type="http://schemas.openxmlformats.org/officeDocument/2006/relationships/slideLayout" Target="../slideLayouts/slideLayout7.xml"/><Relationship Id="rId6" Type="http://schemas.openxmlformats.org/officeDocument/2006/relationships/image" Target="../media/image646.png"/><Relationship Id="rId15" Type="http://schemas.openxmlformats.org/officeDocument/2006/relationships/customXml" Target="../ink/ink200.xml"/><Relationship Id="rId23" Type="http://schemas.openxmlformats.org/officeDocument/2006/relationships/customXml" Target="../ink/ink204.xml"/><Relationship Id="rId28" Type="http://schemas.openxmlformats.org/officeDocument/2006/relationships/image" Target="../media/image657.png"/><Relationship Id="rId36" Type="http://schemas.openxmlformats.org/officeDocument/2006/relationships/image" Target="../media/image661.png"/><Relationship Id="rId49" Type="http://schemas.openxmlformats.org/officeDocument/2006/relationships/customXml" Target="../ink/ink217.xml"/><Relationship Id="rId57" Type="http://schemas.openxmlformats.org/officeDocument/2006/relationships/customXml" Target="../ink/ink221.xml"/><Relationship Id="rId10" Type="http://schemas.openxmlformats.org/officeDocument/2006/relationships/image" Target="../media/image648.png"/><Relationship Id="rId31" Type="http://schemas.openxmlformats.org/officeDocument/2006/relationships/customXml" Target="../ink/ink208.xml"/><Relationship Id="rId44" Type="http://schemas.openxmlformats.org/officeDocument/2006/relationships/image" Target="../media/image665.png"/><Relationship Id="rId52" Type="http://schemas.openxmlformats.org/officeDocument/2006/relationships/image" Target="../media/image669.png"/><Relationship Id="rId60" Type="http://schemas.openxmlformats.org/officeDocument/2006/relationships/image" Target="../media/image673.png"/><Relationship Id="rId65" Type="http://schemas.openxmlformats.org/officeDocument/2006/relationships/customXml" Target="../ink/ink225.xml"/><Relationship Id="rId73" Type="http://schemas.openxmlformats.org/officeDocument/2006/relationships/customXml" Target="../ink/ink229.xml"/><Relationship Id="rId78" Type="http://schemas.openxmlformats.org/officeDocument/2006/relationships/image" Target="../media/image682.png"/><Relationship Id="rId4" Type="http://schemas.openxmlformats.org/officeDocument/2006/relationships/image" Target="../media/image645.png"/><Relationship Id="rId9" Type="http://schemas.openxmlformats.org/officeDocument/2006/relationships/customXml" Target="../ink/ink197.xml"/><Relationship Id="rId13" Type="http://schemas.openxmlformats.org/officeDocument/2006/relationships/customXml" Target="../ink/ink199.xml"/><Relationship Id="rId18" Type="http://schemas.openxmlformats.org/officeDocument/2006/relationships/image" Target="../media/image652.png"/><Relationship Id="rId39" Type="http://schemas.openxmlformats.org/officeDocument/2006/relationships/customXml" Target="../ink/ink212.xml"/><Relationship Id="rId34" Type="http://schemas.openxmlformats.org/officeDocument/2006/relationships/image" Target="../media/image660.png"/><Relationship Id="rId50" Type="http://schemas.openxmlformats.org/officeDocument/2006/relationships/image" Target="../media/image668.png"/><Relationship Id="rId55" Type="http://schemas.openxmlformats.org/officeDocument/2006/relationships/customXml" Target="../ink/ink220.xml"/><Relationship Id="rId76" Type="http://schemas.openxmlformats.org/officeDocument/2006/relationships/image" Target="../media/image681.png"/><Relationship Id="rId7" Type="http://schemas.openxmlformats.org/officeDocument/2006/relationships/customXml" Target="../ink/ink196.xml"/><Relationship Id="rId71" Type="http://schemas.openxmlformats.org/officeDocument/2006/relationships/customXml" Target="../ink/ink228.xml"/><Relationship Id="rId2" Type="http://schemas.openxmlformats.org/officeDocument/2006/relationships/notesSlide" Target="../notesSlides/notesSlide9.xml"/><Relationship Id="rId29" Type="http://schemas.openxmlformats.org/officeDocument/2006/relationships/customXml" Target="../ink/ink20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AS-AD-Model</a:t>
            </a:r>
            <a:endParaRPr lang="de-DE" sz="2400" b="1" dirty="0">
              <a:solidFill>
                <a:srgbClr val="000000"/>
              </a:solidFill>
              <a:latin typeface="Sparkasse Rg" pitchFamily="34" charset="0"/>
            </a:endParaRP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Within the Keynesianschen IS-LM-Modell we find prices in order to obtain the real amount of money </a:t>
            </a:r>
            <a:r>
              <a:rPr lang="de-DE" sz="1996" dirty="0"/>
              <a:t>M/</a:t>
            </a:r>
            <a:r>
              <a:rPr lang="de-DE" sz="1996"/>
              <a:t>p but p is assumed to be constant</a:t>
            </a:r>
            <a:endParaRPr lang="de-DE" sz="1996" dirty="0"/>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In  the following, we relax this extreme assumption and assume partially flexible prices. But especially at the labour market, we still assume, that enterprises have some market power and thus they can demand a specific markup over marginal costs (i.e. monopolistic competition, oligopol, …)</a:t>
            </a:r>
            <a:endParaRPr lang="de-DE" sz="1996" dirty="0"/>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Together with these assumptions we derive</a:t>
            </a:r>
            <a:endParaRPr lang="de-DE" sz="1996" dirty="0"/>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a:t>Aggregated Supply: </a:t>
            </a:r>
            <a:r>
              <a:rPr lang="de-DE" sz="1996" b="1" dirty="0"/>
              <a:t>AS</a:t>
            </a:r>
          </a:p>
          <a:p>
            <a:pPr marL="800100" lvl="1" indent="-342900">
              <a:buFont typeface="Arial" panose="020B0604020202020204" pitchFamily="34" charset="0"/>
              <a:buChar char="•"/>
            </a:pPr>
            <a:r>
              <a:rPr lang="de-DE" sz="1996" b="1"/>
              <a:t>Aggregated Demand: </a:t>
            </a:r>
            <a:r>
              <a:rPr lang="de-DE" sz="1996" b="1" dirty="0"/>
              <a:t>AD</a:t>
            </a:r>
          </a:p>
          <a:p>
            <a:endParaRPr lang="de-DE" sz="1996" dirty="0"/>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DECC74A-BF21-4770-ABD8-C2381431CE5C}"/>
                  </a:ext>
                </a:extLst>
              </p14:cNvPr>
              <p14:cNvContentPartPr/>
              <p14:nvPr/>
            </p14:nvContentPartPr>
            <p14:xfrm>
              <a:off x="4091600" y="1250347"/>
              <a:ext cx="467280" cy="535320"/>
            </p14:xfrm>
          </p:contentPart>
        </mc:Choice>
        <mc:Fallback xmlns="">
          <p:pic>
            <p:nvPicPr>
              <p:cNvPr id="2" name="Freihand 1">
                <a:extLst>
                  <a:ext uri="{FF2B5EF4-FFF2-40B4-BE49-F238E27FC236}">
                    <a16:creationId xmlns:a16="http://schemas.microsoft.com/office/drawing/2014/main" id="{2DECC74A-BF21-4770-ABD8-C2381431CE5C}"/>
                  </a:ext>
                </a:extLst>
              </p:cNvPr>
              <p:cNvPicPr/>
              <p:nvPr/>
            </p:nvPicPr>
            <p:blipFill>
              <a:blip r:embed="rId4"/>
              <a:stretch>
                <a:fillRect/>
              </a:stretch>
            </p:blipFill>
            <p:spPr>
              <a:xfrm>
                <a:off x="4087280" y="1246027"/>
                <a:ext cx="475920" cy="543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EC367F9-686B-4D3D-9482-D859A9FADFEA}"/>
                  </a:ext>
                </a:extLst>
              </p14:cNvPr>
              <p14:cNvContentPartPr/>
              <p14:nvPr/>
            </p14:nvContentPartPr>
            <p14:xfrm>
              <a:off x="7141880" y="2135227"/>
              <a:ext cx="900000" cy="66600"/>
            </p14:xfrm>
          </p:contentPart>
        </mc:Choice>
        <mc:Fallback xmlns="">
          <p:pic>
            <p:nvPicPr>
              <p:cNvPr id="3" name="Freihand 2">
                <a:extLst>
                  <a:ext uri="{FF2B5EF4-FFF2-40B4-BE49-F238E27FC236}">
                    <a16:creationId xmlns:a16="http://schemas.microsoft.com/office/drawing/2014/main" id="{DEC367F9-686B-4D3D-9482-D859A9FADFEA}"/>
                  </a:ext>
                </a:extLst>
              </p:cNvPr>
              <p:cNvPicPr/>
              <p:nvPr/>
            </p:nvPicPr>
            <p:blipFill>
              <a:blip r:embed="rId6"/>
              <a:stretch>
                <a:fillRect/>
              </a:stretch>
            </p:blipFill>
            <p:spPr>
              <a:xfrm>
                <a:off x="7137560" y="2130907"/>
                <a:ext cx="9086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8321C330-F6E3-4B32-AC03-250D1F14A9E8}"/>
                  </a:ext>
                </a:extLst>
              </p14:cNvPr>
              <p14:cNvContentPartPr/>
              <p14:nvPr/>
            </p14:nvContentPartPr>
            <p14:xfrm>
              <a:off x="655760" y="2366347"/>
              <a:ext cx="1299240" cy="74160"/>
            </p14:xfrm>
          </p:contentPart>
        </mc:Choice>
        <mc:Fallback xmlns="">
          <p:pic>
            <p:nvPicPr>
              <p:cNvPr id="4" name="Freihand 3">
                <a:extLst>
                  <a:ext uri="{FF2B5EF4-FFF2-40B4-BE49-F238E27FC236}">
                    <a16:creationId xmlns:a16="http://schemas.microsoft.com/office/drawing/2014/main" id="{8321C330-F6E3-4B32-AC03-250D1F14A9E8}"/>
                  </a:ext>
                </a:extLst>
              </p:cNvPr>
              <p:cNvPicPr/>
              <p:nvPr/>
            </p:nvPicPr>
            <p:blipFill>
              <a:blip r:embed="rId8"/>
              <a:stretch>
                <a:fillRect/>
              </a:stretch>
            </p:blipFill>
            <p:spPr>
              <a:xfrm>
                <a:off x="651440" y="2362027"/>
                <a:ext cx="13078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6C1A951C-B3F6-4021-92EF-F5D1442F11F6}"/>
                  </a:ext>
                </a:extLst>
              </p14:cNvPr>
              <p14:cNvContentPartPr/>
              <p14:nvPr/>
            </p14:nvContentPartPr>
            <p14:xfrm>
              <a:off x="4296440" y="2389747"/>
              <a:ext cx="1283760" cy="60120"/>
            </p14:xfrm>
          </p:contentPart>
        </mc:Choice>
        <mc:Fallback xmlns="">
          <p:pic>
            <p:nvPicPr>
              <p:cNvPr id="5" name="Freihand 4">
                <a:extLst>
                  <a:ext uri="{FF2B5EF4-FFF2-40B4-BE49-F238E27FC236}">
                    <a16:creationId xmlns:a16="http://schemas.microsoft.com/office/drawing/2014/main" id="{6C1A951C-B3F6-4021-92EF-F5D1442F11F6}"/>
                  </a:ext>
                </a:extLst>
              </p:cNvPr>
              <p:cNvPicPr/>
              <p:nvPr/>
            </p:nvPicPr>
            <p:blipFill>
              <a:blip r:embed="rId10"/>
              <a:stretch>
                <a:fillRect/>
              </a:stretch>
            </p:blipFill>
            <p:spPr>
              <a:xfrm>
                <a:off x="4292120" y="2385427"/>
                <a:ext cx="12924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6A033885-D42F-4253-BF22-35BC85D990BD}"/>
                  </a:ext>
                </a:extLst>
              </p14:cNvPr>
              <p14:cNvContentPartPr/>
              <p14:nvPr/>
            </p14:nvContentPartPr>
            <p14:xfrm>
              <a:off x="4084760" y="3052507"/>
              <a:ext cx="2406600" cy="32040"/>
            </p14:xfrm>
          </p:contentPart>
        </mc:Choice>
        <mc:Fallback xmlns="">
          <p:pic>
            <p:nvPicPr>
              <p:cNvPr id="7" name="Freihand 6">
                <a:extLst>
                  <a:ext uri="{FF2B5EF4-FFF2-40B4-BE49-F238E27FC236}">
                    <a16:creationId xmlns:a16="http://schemas.microsoft.com/office/drawing/2014/main" id="{6A033885-D42F-4253-BF22-35BC85D990BD}"/>
                  </a:ext>
                </a:extLst>
              </p:cNvPr>
              <p:cNvPicPr/>
              <p:nvPr/>
            </p:nvPicPr>
            <p:blipFill>
              <a:blip r:embed="rId12"/>
              <a:stretch>
                <a:fillRect/>
              </a:stretch>
            </p:blipFill>
            <p:spPr>
              <a:xfrm>
                <a:off x="4080440" y="3048187"/>
                <a:ext cx="24152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AA55504E-6D0B-4B7A-ADC7-D08C9B9403D9}"/>
                  </a:ext>
                </a:extLst>
              </p14:cNvPr>
              <p14:cNvContentPartPr/>
              <p14:nvPr/>
            </p14:nvContentPartPr>
            <p14:xfrm>
              <a:off x="6709520" y="2717347"/>
              <a:ext cx="1044000" cy="468360"/>
            </p14:xfrm>
          </p:contentPart>
        </mc:Choice>
        <mc:Fallback xmlns="">
          <p:pic>
            <p:nvPicPr>
              <p:cNvPr id="9" name="Freihand 8">
                <a:extLst>
                  <a:ext uri="{FF2B5EF4-FFF2-40B4-BE49-F238E27FC236}">
                    <a16:creationId xmlns:a16="http://schemas.microsoft.com/office/drawing/2014/main" id="{AA55504E-6D0B-4B7A-ADC7-D08C9B9403D9}"/>
                  </a:ext>
                </a:extLst>
              </p:cNvPr>
              <p:cNvPicPr/>
              <p:nvPr/>
            </p:nvPicPr>
            <p:blipFill>
              <a:blip r:embed="rId14"/>
              <a:stretch>
                <a:fillRect/>
              </a:stretch>
            </p:blipFill>
            <p:spPr>
              <a:xfrm>
                <a:off x="6705200" y="2713027"/>
                <a:ext cx="1052640" cy="477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589F5DEA-8DE4-46AF-9F20-001C9D37FC33}"/>
                  </a:ext>
                </a:extLst>
              </p14:cNvPr>
              <p14:cNvContentPartPr/>
              <p14:nvPr/>
            </p14:nvContentPartPr>
            <p14:xfrm>
              <a:off x="990200" y="4187227"/>
              <a:ext cx="3273840" cy="439920"/>
            </p14:xfrm>
          </p:contentPart>
        </mc:Choice>
        <mc:Fallback xmlns="">
          <p:pic>
            <p:nvPicPr>
              <p:cNvPr id="10" name="Freihand 9">
                <a:extLst>
                  <a:ext uri="{FF2B5EF4-FFF2-40B4-BE49-F238E27FC236}">
                    <a16:creationId xmlns:a16="http://schemas.microsoft.com/office/drawing/2014/main" id="{589F5DEA-8DE4-46AF-9F20-001C9D37FC33}"/>
                  </a:ext>
                </a:extLst>
              </p:cNvPr>
              <p:cNvPicPr/>
              <p:nvPr/>
            </p:nvPicPr>
            <p:blipFill>
              <a:blip r:embed="rId16"/>
              <a:stretch>
                <a:fillRect/>
              </a:stretch>
            </p:blipFill>
            <p:spPr>
              <a:xfrm>
                <a:off x="985880" y="4182907"/>
                <a:ext cx="3282480" cy="448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0B34047B-1D1E-4B00-939F-E55B71A2EA28}"/>
                  </a:ext>
                </a:extLst>
              </p14:cNvPr>
              <p14:cNvContentPartPr/>
              <p14:nvPr/>
            </p14:nvContentPartPr>
            <p14:xfrm>
              <a:off x="1008200" y="3841627"/>
              <a:ext cx="2780640" cy="460080"/>
            </p14:xfrm>
          </p:contentPart>
        </mc:Choice>
        <mc:Fallback xmlns="">
          <p:pic>
            <p:nvPicPr>
              <p:cNvPr id="11" name="Freihand 10">
                <a:extLst>
                  <a:ext uri="{FF2B5EF4-FFF2-40B4-BE49-F238E27FC236}">
                    <a16:creationId xmlns:a16="http://schemas.microsoft.com/office/drawing/2014/main" id="{0B34047B-1D1E-4B00-939F-E55B71A2EA28}"/>
                  </a:ext>
                </a:extLst>
              </p:cNvPr>
              <p:cNvPicPr/>
              <p:nvPr/>
            </p:nvPicPr>
            <p:blipFill>
              <a:blip r:embed="rId18"/>
              <a:stretch>
                <a:fillRect/>
              </a:stretch>
            </p:blipFill>
            <p:spPr>
              <a:xfrm>
                <a:off x="1003880" y="3837307"/>
                <a:ext cx="2789280" cy="468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63DDD4DB-C416-6281-2D96-26B193C5DCD3}"/>
                  </a:ext>
                </a:extLst>
              </p14:cNvPr>
              <p14:cNvContentPartPr/>
              <p14:nvPr/>
            </p14:nvContentPartPr>
            <p14:xfrm>
              <a:off x="11093040" y="2245582"/>
              <a:ext cx="8640" cy="15480"/>
            </p14:xfrm>
          </p:contentPart>
        </mc:Choice>
        <mc:Fallback>
          <p:pic>
            <p:nvPicPr>
              <p:cNvPr id="12" name="Freihand 11">
                <a:extLst>
                  <a:ext uri="{FF2B5EF4-FFF2-40B4-BE49-F238E27FC236}">
                    <a16:creationId xmlns:a16="http://schemas.microsoft.com/office/drawing/2014/main" id="{63DDD4DB-C416-6281-2D96-26B193C5DCD3}"/>
                  </a:ext>
                </a:extLst>
              </p:cNvPr>
              <p:cNvPicPr/>
              <p:nvPr/>
            </p:nvPicPr>
            <p:blipFill>
              <a:blip r:embed="rId20"/>
              <a:stretch>
                <a:fillRect/>
              </a:stretch>
            </p:blipFill>
            <p:spPr>
              <a:xfrm>
                <a:off x="11088720" y="2241262"/>
                <a:ext cx="17280" cy="24120"/>
              </a:xfrm>
              <a:prstGeom prst="rect">
                <a:avLst/>
              </a:prstGeom>
            </p:spPr>
          </p:pic>
        </mc:Fallback>
      </mc:AlternateContent>
    </p:spTree>
    <p:extLst>
      <p:ext uri="{BB962C8B-B14F-4D97-AF65-F5344CB8AC3E}">
        <p14:creationId xmlns:p14="http://schemas.microsoft.com/office/powerpoint/2010/main" val="300741163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9290142"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Short-run and long-run perspective in the AS-AD-Model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08945"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AS-curve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755194"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a:t>
            </a:r>
            <a:r>
              <a:rPr lang="de-DE" sz="2000" dirty="0" err="1">
                <a:latin typeface="Times New Roman" pitchFamily="18"/>
                <a:ea typeface="Droid Sans Fallback" pitchFamily="2"/>
                <a:cs typeface="Lohit Hindi" pitchFamily="2"/>
              </a:rPr>
              <a:t>the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long</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run</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prices</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are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totally</a:t>
            </a:r>
            <a:r>
              <a:rPr lang="de-DE" sz="2000" dirty="0">
                <a:latin typeface="Times New Roman" pitchFamily="18"/>
                <a:ea typeface="Droid Sans Fallback" pitchFamily="2"/>
                <a:cs typeface="Lohit Hindi" pitchFamily="2"/>
              </a:rPr>
              <a:t> flexible and </a:t>
            </a:r>
            <a:r>
              <a:rPr lang="de-DE" sz="2000" dirty="0" err="1">
                <a:latin typeface="Times New Roman" pitchFamily="18"/>
                <a:ea typeface="Droid Sans Fallback" pitchFamily="2"/>
                <a:cs typeface="Lohit Hindi" pitchFamily="2"/>
              </a:rPr>
              <a:t>therefore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expected</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prices</a:t>
            </a:r>
            <a:r>
              <a:rPr lang="de-DE" sz="2000" dirty="0">
                <a:latin typeface="Times New Roman" pitchFamily="18"/>
                <a:ea typeface="Droid Sans Fallback" pitchFamily="2"/>
                <a:cs typeface="Lohit Hindi" pitchFamily="2"/>
              </a:rPr>
              <a:t> will </a:t>
            </a:r>
            <a:r>
              <a:rPr lang="de-DE" sz="2000" dirty="0" err="1">
                <a:latin typeface="Times New Roman" pitchFamily="18"/>
                <a:ea typeface="Droid Sans Fallback" pitchFamily="2"/>
                <a:cs typeface="Lohit Hindi" pitchFamily="2"/>
              </a:rPr>
              <a:t>coincide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with</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actual</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prices</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Therefore</a:t>
            </a:r>
            <a:r>
              <a:rPr lang="de-DE" sz="2000" dirty="0">
                <a:latin typeface="Times New Roman" pitchFamily="18"/>
                <a:ea typeface="Droid Sans Fallback" pitchFamily="2"/>
                <a:cs typeface="Lohit Hindi" pitchFamily="2"/>
              </a:rPr>
              <a:t> in </a:t>
            </a:r>
            <a:r>
              <a:rPr lang="de-DE" sz="2000" dirty="0" err="1">
                <a:latin typeface="Times New Roman" pitchFamily="18"/>
                <a:ea typeface="Droid Sans Fallback" pitchFamily="2"/>
                <a:cs typeface="Lohit Hindi" pitchFamily="2"/>
              </a:rPr>
              <a:t>the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long</a:t>
            </a:r>
            <a:r>
              <a:rPr lang="de-DE" sz="2000" dirty="0">
                <a:latin typeface="Times New Roman" pitchFamily="18"/>
                <a:ea typeface="Droid Sans Fallback" pitchFamily="2"/>
                <a:cs typeface="Lohit Hindi" pitchFamily="2"/>
              </a:rPr>
              <a:t>-run </a:t>
            </a:r>
            <a:r>
              <a:rPr lang="de-DE" sz="2000" dirty="0" err="1">
                <a:latin typeface="Times New Roman" pitchFamily="18"/>
                <a:ea typeface="Droid Sans Fallback" pitchFamily="2"/>
                <a:cs typeface="Lohit Hindi" pitchFamily="2"/>
              </a:rPr>
              <a:t>output</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depends</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mainly</a:t>
            </a:r>
            <a:r>
              <a:rPr lang="de-DE" sz="2000" dirty="0">
                <a:latin typeface="Times New Roman" pitchFamily="18"/>
                <a:ea typeface="Droid Sans Fallback" pitchFamily="2"/>
                <a:cs typeface="Lohit Hindi" pitchFamily="2"/>
              </a:rPr>
              <a:t> on </a:t>
            </a:r>
            <a:r>
              <a:rPr lang="de-DE" sz="2000" dirty="0" err="1">
                <a:latin typeface="Times New Roman" pitchFamily="18"/>
                <a:ea typeface="Droid Sans Fallback" pitchFamily="2"/>
                <a:cs typeface="Lohit Hindi" pitchFamily="2"/>
              </a:rPr>
              <a:t>the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framework</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conditions</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of</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the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economy</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education</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infrastructure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resources</a:t>
            </a:r>
            <a:r>
              <a:rPr lang="de-DE" sz="2000" dirty="0">
                <a:latin typeface="Times New Roman" pitchFamily="18"/>
                <a:ea typeface="Droid Sans Fallback" pitchFamily="2"/>
                <a:cs typeface="Lohit Hindi" pitchFamily="2"/>
              </a:rPr>
              <a:t>,…), in </a:t>
            </a:r>
            <a:r>
              <a:rPr lang="de-DE" sz="2000" dirty="0" err="1">
                <a:latin typeface="Times New Roman" pitchFamily="18"/>
                <a:ea typeface="Droid Sans Fallback" pitchFamily="2"/>
                <a:cs typeface="Lohit Hindi" pitchFamily="2"/>
              </a:rPr>
              <a:t>general</a:t>
            </a:r>
            <a:r>
              <a:rPr lang="de-DE" sz="2000" dirty="0">
                <a:latin typeface="Times New Roman" pitchFamily="18"/>
                <a:ea typeface="Droid Sans Fallback" pitchFamily="2"/>
                <a:cs typeface="Lohit Hindi" pitchFamily="2"/>
              </a:rPr>
              <a:t> on </a:t>
            </a:r>
            <a:r>
              <a:rPr lang="de-DE" sz="2000" dirty="0" err="1">
                <a:latin typeface="Times New Roman" pitchFamily="18"/>
                <a:ea typeface="Droid Sans Fallback" pitchFamily="2"/>
                <a:cs typeface="Lohit Hindi" pitchFamily="2"/>
              </a:rPr>
              <a:t>the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level</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of</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technology</a:t>
            </a:r>
            <a:r>
              <a:rPr lang="de-DE" sz="2000" dirty="0">
                <a:latin typeface="Times New Roman" pitchFamily="18"/>
                <a:ea typeface="Droid Sans Fallback" pitchFamily="2"/>
                <a:cs typeface="Lohit Hindi" pitchFamily="2"/>
              </a:rPr>
              <a:t>. The possible </a:t>
            </a:r>
            <a:r>
              <a:rPr lang="de-DE" sz="2000" dirty="0" err="1">
                <a:latin typeface="Times New Roman" pitchFamily="18"/>
                <a:ea typeface="Droid Sans Fallback" pitchFamily="2"/>
                <a:cs typeface="Lohit Hindi" pitchFamily="2"/>
              </a:rPr>
              <a:t>output</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dependent</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of</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framework</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conditions</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is</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called</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natural</a:t>
            </a:r>
            <a:r>
              <a:rPr lang="de-DE" sz="2000" dirty="0">
                <a:latin typeface="Times New Roman" pitchFamily="18"/>
                <a:ea typeface="Droid Sans Fallback" pitchFamily="2"/>
                <a:cs typeface="Lohit Hindi" pitchFamily="2"/>
              </a:rPr>
              <a:t> out and </a:t>
            </a:r>
            <a:r>
              <a:rPr lang="de-DE" sz="2000" dirty="0" err="1">
                <a:latin typeface="Times New Roman" pitchFamily="18"/>
                <a:ea typeface="Droid Sans Fallback" pitchFamily="2"/>
                <a:cs typeface="Lohit Hindi" pitchFamily="2"/>
              </a:rPr>
              <a:t>does</a:t>
            </a:r>
            <a:r>
              <a:rPr lang="de-DE" sz="2000" dirty="0">
                <a:latin typeface="Times New Roman" pitchFamily="18"/>
                <a:ea typeface="Droid Sans Fallback" pitchFamily="2"/>
                <a:cs typeface="Lohit Hindi" pitchFamily="2"/>
              </a:rPr>
              <a:t> not </a:t>
            </a:r>
            <a:r>
              <a:rPr lang="de-DE" sz="2000" dirty="0" err="1">
                <a:latin typeface="Times New Roman" pitchFamily="18"/>
                <a:ea typeface="Droid Sans Fallback" pitchFamily="2"/>
                <a:cs typeface="Lohit Hindi" pitchFamily="2"/>
              </a:rPr>
              <a:t>depend</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anymore</a:t>
            </a:r>
            <a:r>
              <a:rPr lang="de-DE" sz="2000" dirty="0">
                <a:latin typeface="Times New Roman" pitchFamily="18"/>
                <a:ea typeface="Droid Sans Fallback" pitchFamily="2"/>
                <a:cs typeface="Lohit Hindi" pitchFamily="2"/>
              </a:rPr>
              <a:t> on </a:t>
            </a:r>
            <a:r>
              <a:rPr lang="de-DE" sz="2000" dirty="0" err="1">
                <a:latin typeface="Times New Roman" pitchFamily="18"/>
                <a:ea typeface="Droid Sans Fallback" pitchFamily="2"/>
                <a:cs typeface="Lohit Hindi" pitchFamily="2"/>
              </a:rPr>
              <a:t>prices</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Therefore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=Y</a:t>
            </a:r>
            <a:r>
              <a:rPr lang="de-DE" sz="2000" baseline="33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can</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be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identified</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with</a:t>
            </a:r>
            <a:r>
              <a:rPr lang="de-DE" sz="2000" dirty="0">
                <a:latin typeface="Times New Roman" pitchFamily="18"/>
                <a:ea typeface="Droid Sans Fallback" pitchFamily="2"/>
                <a:cs typeface="Lohit Hindi" pitchFamily="2"/>
              </a:rPr>
              <a:t> a </a:t>
            </a:r>
            <a:r>
              <a:rPr lang="de-DE" sz="2000" dirty="0" err="1">
                <a:latin typeface="Times New Roman" pitchFamily="18"/>
                <a:ea typeface="Droid Sans Fallback" pitchFamily="2"/>
                <a:cs typeface="Lohit Hindi" pitchFamily="2"/>
              </a:rPr>
              <a:t>long</a:t>
            </a:r>
            <a:r>
              <a:rPr lang="de-DE" sz="2000" dirty="0">
                <a:latin typeface="Times New Roman" pitchFamily="18"/>
                <a:ea typeface="Droid Sans Fallback" pitchFamily="2"/>
                <a:cs typeface="Lohit Hindi" pitchFamily="2"/>
              </a:rPr>
              <a:t>-run Supply, </a:t>
            </a:r>
            <a:r>
              <a:rPr lang="de-DE" sz="2000" dirty="0" err="1">
                <a:latin typeface="Times New Roman" pitchFamily="18"/>
                <a:ea typeface="Droid Sans Fallback" pitchFamily="2"/>
                <a:cs typeface="Lohit Hindi" pitchFamily="2"/>
              </a:rPr>
              <a:t>which</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is</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vertical</a:t>
            </a:r>
            <a:r>
              <a:rPr lang="de-DE" sz="2000" dirty="0">
                <a:latin typeface="Times New Roman" pitchFamily="18"/>
                <a:ea typeface="Droid Sans Fallback" pitchFamily="2"/>
                <a:cs typeface="Lohit Hindi" pitchFamily="2"/>
              </a:rPr>
              <a:t> in </a:t>
            </a:r>
            <a:r>
              <a:rPr lang="de-DE" sz="2000" dirty="0" err="1">
                <a:latin typeface="Times New Roman" pitchFamily="18"/>
                <a:ea typeface="Droid Sans Fallback" pitchFamily="2"/>
                <a:cs typeface="Lohit Hindi" pitchFamily="2"/>
              </a:rPr>
              <a:t>the</a:t>
            </a:r>
            <a:r>
              <a:rPr lang="de-DE" sz="2000" dirty="0">
                <a:latin typeface="Times New Roman" pitchFamily="18"/>
                <a:ea typeface="Droid Sans Fallback" pitchFamily="2"/>
                <a:cs typeface="Lohit Hindi" pitchFamily="2"/>
              </a:rPr>
              <a:t> p-y-</a:t>
            </a:r>
            <a:r>
              <a:rPr lang="de-DE" sz="2000" dirty="0" err="1">
                <a:latin typeface="Times New Roman" pitchFamily="18"/>
                <a:ea typeface="Droid Sans Fallback" pitchFamily="2"/>
                <a:cs typeface="Lohit Hindi" pitchFamily="2"/>
              </a:rPr>
              <a:t>diagram</a:t>
            </a:r>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4793436" y="524171"/>
            <a:ext cx="1722044" cy="34995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Long-run supply</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6447124" y="520335"/>
            <a:ext cx="746392" cy="348927"/>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AS</a:t>
            </a:r>
            <a:r>
              <a:rPr lang="de-DE" baseline="-33000">
                <a:latin typeface="Times New Roman" pitchFamily="18"/>
                <a:ea typeface="Droid Sans Fallback" pitchFamily="2"/>
                <a:cs typeface="Lohit Hindi" pitchFamily="2"/>
              </a:rPr>
              <a:t>long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38192F8-5AC2-4287-A09F-2C77518BBC31}"/>
                  </a:ext>
                </a:extLst>
              </p14:cNvPr>
              <p14:cNvContentPartPr/>
              <p14:nvPr/>
            </p14:nvContentPartPr>
            <p14:xfrm>
              <a:off x="3199520" y="4433467"/>
              <a:ext cx="1503000" cy="87480"/>
            </p14:xfrm>
          </p:contentPart>
        </mc:Choice>
        <mc:Fallback xmlns="">
          <p:pic>
            <p:nvPicPr>
              <p:cNvPr id="2" name="Freihand 1">
                <a:extLst>
                  <a:ext uri="{FF2B5EF4-FFF2-40B4-BE49-F238E27FC236}">
                    <a16:creationId xmlns:a16="http://schemas.microsoft.com/office/drawing/2014/main" id="{438192F8-5AC2-4287-A09F-2C77518BBC31}"/>
                  </a:ext>
                </a:extLst>
              </p:cNvPr>
              <p:cNvPicPr/>
              <p:nvPr/>
            </p:nvPicPr>
            <p:blipFill>
              <a:blip r:embed="rId4"/>
              <a:stretch>
                <a:fillRect/>
              </a:stretch>
            </p:blipFill>
            <p:spPr>
              <a:xfrm>
                <a:off x="3195200" y="4429147"/>
                <a:ext cx="15116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Freihand 18">
                <a:extLst>
                  <a:ext uri="{FF2B5EF4-FFF2-40B4-BE49-F238E27FC236}">
                    <a16:creationId xmlns:a16="http://schemas.microsoft.com/office/drawing/2014/main" id="{65262A69-02F2-4531-8CA7-095C5FF50334}"/>
                  </a:ext>
                </a:extLst>
              </p14:cNvPr>
              <p14:cNvContentPartPr/>
              <p14:nvPr/>
            </p14:nvContentPartPr>
            <p14:xfrm>
              <a:off x="5646440" y="4351387"/>
              <a:ext cx="1570320" cy="66600"/>
            </p14:xfrm>
          </p:contentPart>
        </mc:Choice>
        <mc:Fallback xmlns="">
          <p:pic>
            <p:nvPicPr>
              <p:cNvPr id="19" name="Freihand 18">
                <a:extLst>
                  <a:ext uri="{FF2B5EF4-FFF2-40B4-BE49-F238E27FC236}">
                    <a16:creationId xmlns:a16="http://schemas.microsoft.com/office/drawing/2014/main" id="{65262A69-02F2-4531-8CA7-095C5FF50334}"/>
                  </a:ext>
                </a:extLst>
              </p:cNvPr>
              <p:cNvPicPr/>
              <p:nvPr/>
            </p:nvPicPr>
            <p:blipFill>
              <a:blip r:embed="rId6"/>
              <a:stretch>
                <a:fillRect/>
              </a:stretch>
            </p:blipFill>
            <p:spPr>
              <a:xfrm>
                <a:off x="5642120" y="4347067"/>
                <a:ext cx="15789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 name="Freihand 21">
                <a:extLst>
                  <a:ext uri="{FF2B5EF4-FFF2-40B4-BE49-F238E27FC236}">
                    <a16:creationId xmlns:a16="http://schemas.microsoft.com/office/drawing/2014/main" id="{9B8BC410-C4E7-47FC-8CFC-0C0323B48BC5}"/>
                  </a:ext>
                </a:extLst>
              </p14:cNvPr>
              <p14:cNvContentPartPr/>
              <p14:nvPr/>
            </p14:nvContentPartPr>
            <p14:xfrm>
              <a:off x="130520" y="4730107"/>
              <a:ext cx="1823760" cy="30960"/>
            </p14:xfrm>
          </p:contentPart>
        </mc:Choice>
        <mc:Fallback xmlns="">
          <p:pic>
            <p:nvPicPr>
              <p:cNvPr id="22" name="Freihand 21">
                <a:extLst>
                  <a:ext uri="{FF2B5EF4-FFF2-40B4-BE49-F238E27FC236}">
                    <a16:creationId xmlns:a16="http://schemas.microsoft.com/office/drawing/2014/main" id="{9B8BC410-C4E7-47FC-8CFC-0C0323B48BC5}"/>
                  </a:ext>
                </a:extLst>
              </p:cNvPr>
              <p:cNvPicPr/>
              <p:nvPr/>
            </p:nvPicPr>
            <p:blipFill>
              <a:blip r:embed="rId8"/>
              <a:stretch>
                <a:fillRect/>
              </a:stretch>
            </p:blipFill>
            <p:spPr>
              <a:xfrm>
                <a:off x="126200" y="4725787"/>
                <a:ext cx="1832400" cy="39600"/>
              </a:xfrm>
              <a:prstGeom prst="rect">
                <a:avLst/>
              </a:prstGeom>
            </p:spPr>
          </p:pic>
        </mc:Fallback>
      </mc:AlternateContent>
      <p:grpSp>
        <p:nvGrpSpPr>
          <p:cNvPr id="27" name="Gruppieren 26">
            <a:extLst>
              <a:ext uri="{FF2B5EF4-FFF2-40B4-BE49-F238E27FC236}">
                <a16:creationId xmlns:a16="http://schemas.microsoft.com/office/drawing/2014/main" id="{C4034B99-D40C-4FBF-9BAA-CBABC147F7FB}"/>
              </a:ext>
            </a:extLst>
          </p:cNvPr>
          <p:cNvGrpSpPr/>
          <p:nvPr/>
        </p:nvGrpSpPr>
        <p:grpSpPr>
          <a:xfrm>
            <a:off x="121880" y="4941427"/>
            <a:ext cx="3645000" cy="399240"/>
            <a:chOff x="121880" y="4941427"/>
            <a:chExt cx="3645000" cy="399240"/>
          </a:xfrm>
        </p:grpSpPr>
        <mc:AlternateContent xmlns:mc="http://schemas.openxmlformats.org/markup-compatibility/2006" xmlns:p14="http://schemas.microsoft.com/office/powerpoint/2010/main">
          <mc:Choice Requires="p14">
            <p:contentPart p14:bwMode="auto" r:id="rId9">
              <p14:nvContentPartPr>
                <p14:cNvPr id="23" name="Freihand 22">
                  <a:extLst>
                    <a:ext uri="{FF2B5EF4-FFF2-40B4-BE49-F238E27FC236}">
                      <a16:creationId xmlns:a16="http://schemas.microsoft.com/office/drawing/2014/main" id="{2FD56716-602C-4384-8F38-86ADD6DCABD4}"/>
                    </a:ext>
                  </a:extLst>
                </p14:cNvPr>
                <p14:cNvContentPartPr/>
                <p14:nvPr/>
              </p14:nvContentPartPr>
              <p14:xfrm>
                <a:off x="299360" y="4941427"/>
                <a:ext cx="221760" cy="47160"/>
              </p14:xfrm>
            </p:contentPart>
          </mc:Choice>
          <mc:Fallback xmlns="">
            <p:pic>
              <p:nvPicPr>
                <p:cNvPr id="23" name="Freihand 22">
                  <a:extLst>
                    <a:ext uri="{FF2B5EF4-FFF2-40B4-BE49-F238E27FC236}">
                      <a16:creationId xmlns:a16="http://schemas.microsoft.com/office/drawing/2014/main" id="{2FD56716-602C-4384-8F38-86ADD6DCABD4}"/>
                    </a:ext>
                  </a:extLst>
                </p:cNvPr>
                <p:cNvPicPr/>
                <p:nvPr/>
              </p:nvPicPr>
              <p:blipFill>
                <a:blip r:embed="rId10"/>
                <a:stretch>
                  <a:fillRect/>
                </a:stretch>
              </p:blipFill>
              <p:spPr>
                <a:xfrm>
                  <a:off x="295040" y="4937107"/>
                  <a:ext cx="2304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4" name="Freihand 23">
                  <a:extLst>
                    <a:ext uri="{FF2B5EF4-FFF2-40B4-BE49-F238E27FC236}">
                      <a16:creationId xmlns:a16="http://schemas.microsoft.com/office/drawing/2014/main" id="{AB91C61D-53CE-4020-B587-6DC17795D8D7}"/>
                    </a:ext>
                  </a:extLst>
                </p14:cNvPr>
                <p14:cNvContentPartPr/>
                <p14:nvPr/>
              </p14:nvContentPartPr>
              <p14:xfrm>
                <a:off x="121880" y="4982467"/>
                <a:ext cx="3645000" cy="69840"/>
              </p14:xfrm>
            </p:contentPart>
          </mc:Choice>
          <mc:Fallback xmlns="">
            <p:pic>
              <p:nvPicPr>
                <p:cNvPr id="24" name="Freihand 23">
                  <a:extLst>
                    <a:ext uri="{FF2B5EF4-FFF2-40B4-BE49-F238E27FC236}">
                      <a16:creationId xmlns:a16="http://schemas.microsoft.com/office/drawing/2014/main" id="{AB91C61D-53CE-4020-B587-6DC17795D8D7}"/>
                    </a:ext>
                  </a:extLst>
                </p:cNvPr>
                <p:cNvPicPr/>
                <p:nvPr/>
              </p:nvPicPr>
              <p:blipFill>
                <a:blip r:embed="rId12"/>
                <a:stretch>
                  <a:fillRect/>
                </a:stretch>
              </p:blipFill>
              <p:spPr>
                <a:xfrm>
                  <a:off x="117560" y="4978147"/>
                  <a:ext cx="36536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6" name="Freihand 25">
                  <a:extLst>
                    <a:ext uri="{FF2B5EF4-FFF2-40B4-BE49-F238E27FC236}">
                      <a16:creationId xmlns:a16="http://schemas.microsoft.com/office/drawing/2014/main" id="{40410F8E-02C8-46B1-8BA1-A76DF7B93F7D}"/>
                    </a:ext>
                  </a:extLst>
                </p14:cNvPr>
                <p14:cNvContentPartPr/>
                <p14:nvPr/>
              </p14:nvContentPartPr>
              <p14:xfrm>
                <a:off x="1456400" y="4949347"/>
                <a:ext cx="2264400" cy="391320"/>
              </p14:xfrm>
            </p:contentPart>
          </mc:Choice>
          <mc:Fallback xmlns="">
            <p:pic>
              <p:nvPicPr>
                <p:cNvPr id="26" name="Freihand 25">
                  <a:extLst>
                    <a:ext uri="{FF2B5EF4-FFF2-40B4-BE49-F238E27FC236}">
                      <a16:creationId xmlns:a16="http://schemas.microsoft.com/office/drawing/2014/main" id="{40410F8E-02C8-46B1-8BA1-A76DF7B93F7D}"/>
                    </a:ext>
                  </a:extLst>
                </p:cNvPr>
                <p:cNvPicPr/>
                <p:nvPr/>
              </p:nvPicPr>
              <p:blipFill>
                <a:blip r:embed="rId14"/>
                <a:stretch>
                  <a:fillRect/>
                </a:stretch>
              </p:blipFill>
              <p:spPr>
                <a:xfrm>
                  <a:off x="1452080" y="4945027"/>
                  <a:ext cx="2273040" cy="399960"/>
                </a:xfrm>
                <a:prstGeom prst="rect">
                  <a:avLst/>
                </a:prstGeom>
              </p:spPr>
            </p:pic>
          </mc:Fallback>
        </mc:AlternateContent>
      </p:grpSp>
      <p:grpSp>
        <p:nvGrpSpPr>
          <p:cNvPr id="31" name="Gruppieren 30">
            <a:extLst>
              <a:ext uri="{FF2B5EF4-FFF2-40B4-BE49-F238E27FC236}">
                <a16:creationId xmlns:a16="http://schemas.microsoft.com/office/drawing/2014/main" id="{052C4E92-A238-403D-A5A1-E6D692AE8FCD}"/>
              </a:ext>
            </a:extLst>
          </p:cNvPr>
          <p:cNvGrpSpPr/>
          <p:nvPr/>
        </p:nvGrpSpPr>
        <p:grpSpPr>
          <a:xfrm>
            <a:off x="3274400" y="4936027"/>
            <a:ext cx="911520" cy="271440"/>
            <a:chOff x="3274400" y="4936027"/>
            <a:chExt cx="911520" cy="271440"/>
          </a:xfrm>
        </p:grpSpPr>
        <mc:AlternateContent xmlns:mc="http://schemas.openxmlformats.org/markup-compatibility/2006" xmlns:p14="http://schemas.microsoft.com/office/powerpoint/2010/main">
          <mc:Choice Requires="p14">
            <p:contentPart p14:bwMode="auto" r:id="rId15">
              <p14:nvContentPartPr>
                <p14:cNvPr id="28" name="Freihand 27">
                  <a:extLst>
                    <a:ext uri="{FF2B5EF4-FFF2-40B4-BE49-F238E27FC236}">
                      <a16:creationId xmlns:a16="http://schemas.microsoft.com/office/drawing/2014/main" id="{1A2BD917-6A52-49A6-9E7C-35CBB8D7BE6F}"/>
                    </a:ext>
                  </a:extLst>
                </p14:cNvPr>
                <p14:cNvContentPartPr/>
                <p14:nvPr/>
              </p14:nvContentPartPr>
              <p14:xfrm>
                <a:off x="3281960" y="4974187"/>
                <a:ext cx="838080" cy="203040"/>
              </p14:xfrm>
            </p:contentPart>
          </mc:Choice>
          <mc:Fallback xmlns="">
            <p:pic>
              <p:nvPicPr>
                <p:cNvPr id="28" name="Freihand 27">
                  <a:extLst>
                    <a:ext uri="{FF2B5EF4-FFF2-40B4-BE49-F238E27FC236}">
                      <a16:creationId xmlns:a16="http://schemas.microsoft.com/office/drawing/2014/main" id="{1A2BD917-6A52-49A6-9E7C-35CBB8D7BE6F}"/>
                    </a:ext>
                  </a:extLst>
                </p:cNvPr>
                <p:cNvPicPr/>
                <p:nvPr/>
              </p:nvPicPr>
              <p:blipFill>
                <a:blip r:embed="rId16"/>
                <a:stretch>
                  <a:fillRect/>
                </a:stretch>
              </p:blipFill>
              <p:spPr>
                <a:xfrm>
                  <a:off x="3277640" y="4969867"/>
                  <a:ext cx="8467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9" name="Freihand 28">
                  <a:extLst>
                    <a:ext uri="{FF2B5EF4-FFF2-40B4-BE49-F238E27FC236}">
                      <a16:creationId xmlns:a16="http://schemas.microsoft.com/office/drawing/2014/main" id="{6BAF459F-E25D-428F-B090-2B0739D2E5C2}"/>
                    </a:ext>
                  </a:extLst>
                </p14:cNvPr>
                <p14:cNvContentPartPr/>
                <p14:nvPr/>
              </p14:nvContentPartPr>
              <p14:xfrm>
                <a:off x="3987920" y="4936027"/>
                <a:ext cx="198000" cy="105840"/>
              </p14:xfrm>
            </p:contentPart>
          </mc:Choice>
          <mc:Fallback xmlns="">
            <p:pic>
              <p:nvPicPr>
                <p:cNvPr id="29" name="Freihand 28">
                  <a:extLst>
                    <a:ext uri="{FF2B5EF4-FFF2-40B4-BE49-F238E27FC236}">
                      <a16:creationId xmlns:a16="http://schemas.microsoft.com/office/drawing/2014/main" id="{6BAF459F-E25D-428F-B090-2B0739D2E5C2}"/>
                    </a:ext>
                  </a:extLst>
                </p:cNvPr>
                <p:cNvPicPr/>
                <p:nvPr/>
              </p:nvPicPr>
              <p:blipFill>
                <a:blip r:embed="rId18"/>
                <a:stretch>
                  <a:fillRect/>
                </a:stretch>
              </p:blipFill>
              <p:spPr>
                <a:xfrm>
                  <a:off x="3983600" y="4931707"/>
                  <a:ext cx="2066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0" name="Freihand 29">
                  <a:extLst>
                    <a:ext uri="{FF2B5EF4-FFF2-40B4-BE49-F238E27FC236}">
                      <a16:creationId xmlns:a16="http://schemas.microsoft.com/office/drawing/2014/main" id="{C14F746A-1391-4924-85CA-47CFFECA2A0C}"/>
                    </a:ext>
                  </a:extLst>
                </p14:cNvPr>
                <p14:cNvContentPartPr/>
                <p14:nvPr/>
              </p14:nvContentPartPr>
              <p14:xfrm>
                <a:off x="3274400" y="5067067"/>
                <a:ext cx="385200" cy="140400"/>
              </p14:xfrm>
            </p:contentPart>
          </mc:Choice>
          <mc:Fallback xmlns="">
            <p:pic>
              <p:nvPicPr>
                <p:cNvPr id="30" name="Freihand 29">
                  <a:extLst>
                    <a:ext uri="{FF2B5EF4-FFF2-40B4-BE49-F238E27FC236}">
                      <a16:creationId xmlns:a16="http://schemas.microsoft.com/office/drawing/2014/main" id="{C14F746A-1391-4924-85CA-47CFFECA2A0C}"/>
                    </a:ext>
                  </a:extLst>
                </p:cNvPr>
                <p:cNvPicPr/>
                <p:nvPr/>
              </p:nvPicPr>
              <p:blipFill>
                <a:blip r:embed="rId20"/>
                <a:stretch>
                  <a:fillRect/>
                </a:stretch>
              </p:blipFill>
              <p:spPr>
                <a:xfrm>
                  <a:off x="3270080" y="5062747"/>
                  <a:ext cx="393840" cy="149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32" name="Freihand 31">
                <a:extLst>
                  <a:ext uri="{FF2B5EF4-FFF2-40B4-BE49-F238E27FC236}">
                    <a16:creationId xmlns:a16="http://schemas.microsoft.com/office/drawing/2014/main" id="{968F6123-3E4C-455D-A4F8-A7BA62148680}"/>
                  </a:ext>
                </a:extLst>
              </p14:cNvPr>
              <p14:cNvContentPartPr/>
              <p14:nvPr/>
            </p14:nvContentPartPr>
            <p14:xfrm>
              <a:off x="5123720" y="3735067"/>
              <a:ext cx="919440" cy="473760"/>
            </p14:xfrm>
          </p:contentPart>
        </mc:Choice>
        <mc:Fallback xmlns="">
          <p:pic>
            <p:nvPicPr>
              <p:cNvPr id="32" name="Freihand 31">
                <a:extLst>
                  <a:ext uri="{FF2B5EF4-FFF2-40B4-BE49-F238E27FC236}">
                    <a16:creationId xmlns:a16="http://schemas.microsoft.com/office/drawing/2014/main" id="{968F6123-3E4C-455D-A4F8-A7BA62148680}"/>
                  </a:ext>
                </a:extLst>
              </p:cNvPr>
              <p:cNvPicPr/>
              <p:nvPr/>
            </p:nvPicPr>
            <p:blipFill>
              <a:blip r:embed="rId22"/>
              <a:stretch>
                <a:fillRect/>
              </a:stretch>
            </p:blipFill>
            <p:spPr>
              <a:xfrm>
                <a:off x="5119400" y="3730747"/>
                <a:ext cx="92808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6" name="Freihand 35">
                <a:extLst>
                  <a:ext uri="{FF2B5EF4-FFF2-40B4-BE49-F238E27FC236}">
                    <a16:creationId xmlns:a16="http://schemas.microsoft.com/office/drawing/2014/main" id="{F35FCE73-03C0-4276-BC7A-D89F9F359772}"/>
                  </a:ext>
                </a:extLst>
              </p14:cNvPr>
              <p14:cNvContentPartPr/>
              <p14:nvPr/>
            </p14:nvContentPartPr>
            <p14:xfrm>
              <a:off x="6473000" y="914107"/>
              <a:ext cx="767160" cy="20160"/>
            </p14:xfrm>
          </p:contentPart>
        </mc:Choice>
        <mc:Fallback xmlns="">
          <p:pic>
            <p:nvPicPr>
              <p:cNvPr id="36" name="Freihand 35">
                <a:extLst>
                  <a:ext uri="{FF2B5EF4-FFF2-40B4-BE49-F238E27FC236}">
                    <a16:creationId xmlns:a16="http://schemas.microsoft.com/office/drawing/2014/main" id="{F35FCE73-03C0-4276-BC7A-D89F9F359772}"/>
                  </a:ext>
                </a:extLst>
              </p:cNvPr>
              <p:cNvPicPr/>
              <p:nvPr/>
            </p:nvPicPr>
            <p:blipFill>
              <a:blip r:embed="rId24"/>
              <a:stretch>
                <a:fillRect/>
              </a:stretch>
            </p:blipFill>
            <p:spPr>
              <a:xfrm>
                <a:off x="6468680" y="909787"/>
                <a:ext cx="775800" cy="28800"/>
              </a:xfrm>
              <a:prstGeom prst="rect">
                <a:avLst/>
              </a:prstGeom>
            </p:spPr>
          </p:pic>
        </mc:Fallback>
      </mc:AlternateContent>
      <p:grpSp>
        <p:nvGrpSpPr>
          <p:cNvPr id="38" name="Gruppieren 37">
            <a:extLst>
              <a:ext uri="{FF2B5EF4-FFF2-40B4-BE49-F238E27FC236}">
                <a16:creationId xmlns:a16="http://schemas.microsoft.com/office/drawing/2014/main" id="{AC13223F-D696-481E-9E73-9078455ABBCA}"/>
              </a:ext>
            </a:extLst>
          </p:cNvPr>
          <p:cNvGrpSpPr/>
          <p:nvPr/>
        </p:nvGrpSpPr>
        <p:grpSpPr>
          <a:xfrm>
            <a:off x="5572640" y="1375987"/>
            <a:ext cx="615240" cy="254520"/>
            <a:chOff x="5572640" y="1375987"/>
            <a:chExt cx="615240" cy="254520"/>
          </a:xfrm>
        </p:grpSpPr>
        <mc:AlternateContent xmlns:mc="http://schemas.openxmlformats.org/markup-compatibility/2006" xmlns:p14="http://schemas.microsoft.com/office/powerpoint/2010/main">
          <mc:Choice Requires="p14">
            <p:contentPart p14:bwMode="auto" r:id="rId25">
              <p14:nvContentPartPr>
                <p14:cNvPr id="33" name="Freihand 32">
                  <a:extLst>
                    <a:ext uri="{FF2B5EF4-FFF2-40B4-BE49-F238E27FC236}">
                      <a16:creationId xmlns:a16="http://schemas.microsoft.com/office/drawing/2014/main" id="{270B7B7B-0110-4FDE-8336-23398D9DC090}"/>
                    </a:ext>
                  </a:extLst>
                </p14:cNvPr>
                <p14:cNvContentPartPr/>
                <p14:nvPr/>
              </p14:nvContentPartPr>
              <p14:xfrm>
                <a:off x="5703680" y="1432507"/>
                <a:ext cx="484200" cy="198000"/>
              </p14:xfrm>
            </p:contentPart>
          </mc:Choice>
          <mc:Fallback xmlns="">
            <p:pic>
              <p:nvPicPr>
                <p:cNvPr id="33" name="Freihand 32">
                  <a:extLst>
                    <a:ext uri="{FF2B5EF4-FFF2-40B4-BE49-F238E27FC236}">
                      <a16:creationId xmlns:a16="http://schemas.microsoft.com/office/drawing/2014/main" id="{270B7B7B-0110-4FDE-8336-23398D9DC090}"/>
                    </a:ext>
                  </a:extLst>
                </p:cNvPr>
                <p:cNvPicPr/>
                <p:nvPr/>
              </p:nvPicPr>
              <p:blipFill>
                <a:blip r:embed="rId26"/>
                <a:stretch>
                  <a:fillRect/>
                </a:stretch>
              </p:blipFill>
              <p:spPr>
                <a:xfrm>
                  <a:off x="5699360" y="1428187"/>
                  <a:ext cx="4928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4" name="Freihand 33">
                  <a:extLst>
                    <a:ext uri="{FF2B5EF4-FFF2-40B4-BE49-F238E27FC236}">
                      <a16:creationId xmlns:a16="http://schemas.microsoft.com/office/drawing/2014/main" id="{767A05BA-EDA6-4694-B7BD-EF578DF3C62E}"/>
                    </a:ext>
                  </a:extLst>
                </p14:cNvPr>
                <p14:cNvContentPartPr/>
                <p14:nvPr/>
              </p14:nvContentPartPr>
              <p14:xfrm>
                <a:off x="5619800" y="1376347"/>
                <a:ext cx="213840" cy="138600"/>
              </p14:xfrm>
            </p:contentPart>
          </mc:Choice>
          <mc:Fallback xmlns="">
            <p:pic>
              <p:nvPicPr>
                <p:cNvPr id="34" name="Freihand 33">
                  <a:extLst>
                    <a:ext uri="{FF2B5EF4-FFF2-40B4-BE49-F238E27FC236}">
                      <a16:creationId xmlns:a16="http://schemas.microsoft.com/office/drawing/2014/main" id="{767A05BA-EDA6-4694-B7BD-EF578DF3C62E}"/>
                    </a:ext>
                  </a:extLst>
                </p:cNvPr>
                <p:cNvPicPr/>
                <p:nvPr/>
              </p:nvPicPr>
              <p:blipFill>
                <a:blip r:embed="rId28"/>
                <a:stretch>
                  <a:fillRect/>
                </a:stretch>
              </p:blipFill>
              <p:spPr>
                <a:xfrm>
                  <a:off x="5615480" y="1372027"/>
                  <a:ext cx="2224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7" name="Freihand 36">
                  <a:extLst>
                    <a:ext uri="{FF2B5EF4-FFF2-40B4-BE49-F238E27FC236}">
                      <a16:creationId xmlns:a16="http://schemas.microsoft.com/office/drawing/2014/main" id="{F294299E-B64C-4F6D-9C74-20F3D79906CC}"/>
                    </a:ext>
                  </a:extLst>
                </p14:cNvPr>
                <p14:cNvContentPartPr/>
                <p14:nvPr/>
              </p14:nvContentPartPr>
              <p14:xfrm>
                <a:off x="5572640" y="1375987"/>
                <a:ext cx="228240" cy="165960"/>
              </p14:xfrm>
            </p:contentPart>
          </mc:Choice>
          <mc:Fallback xmlns="">
            <p:pic>
              <p:nvPicPr>
                <p:cNvPr id="37" name="Freihand 36">
                  <a:extLst>
                    <a:ext uri="{FF2B5EF4-FFF2-40B4-BE49-F238E27FC236}">
                      <a16:creationId xmlns:a16="http://schemas.microsoft.com/office/drawing/2014/main" id="{F294299E-B64C-4F6D-9C74-20F3D79906CC}"/>
                    </a:ext>
                  </a:extLst>
                </p:cNvPr>
                <p:cNvPicPr/>
                <p:nvPr/>
              </p:nvPicPr>
              <p:blipFill>
                <a:blip r:embed="rId30"/>
                <a:stretch>
                  <a:fillRect/>
                </a:stretch>
              </p:blipFill>
              <p:spPr>
                <a:xfrm>
                  <a:off x="5568320" y="1371667"/>
                  <a:ext cx="236880" cy="174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39" name="Freihand 38">
                <a:extLst>
                  <a:ext uri="{FF2B5EF4-FFF2-40B4-BE49-F238E27FC236}">
                    <a16:creationId xmlns:a16="http://schemas.microsoft.com/office/drawing/2014/main" id="{BF141F7D-70C8-4373-BCF7-9B466E3953FF}"/>
                  </a:ext>
                </a:extLst>
              </p14:cNvPr>
              <p14:cNvContentPartPr/>
              <p14:nvPr/>
            </p14:nvContentPartPr>
            <p14:xfrm>
              <a:off x="5588480" y="3655507"/>
              <a:ext cx="24840" cy="194040"/>
            </p14:xfrm>
          </p:contentPart>
        </mc:Choice>
        <mc:Fallback xmlns="">
          <p:pic>
            <p:nvPicPr>
              <p:cNvPr id="39" name="Freihand 38">
                <a:extLst>
                  <a:ext uri="{FF2B5EF4-FFF2-40B4-BE49-F238E27FC236}">
                    <a16:creationId xmlns:a16="http://schemas.microsoft.com/office/drawing/2014/main" id="{BF141F7D-70C8-4373-BCF7-9B466E3953FF}"/>
                  </a:ext>
                </a:extLst>
              </p:cNvPr>
              <p:cNvPicPr/>
              <p:nvPr/>
            </p:nvPicPr>
            <p:blipFill>
              <a:blip r:embed="rId32"/>
              <a:stretch>
                <a:fillRect/>
              </a:stretch>
            </p:blipFill>
            <p:spPr>
              <a:xfrm>
                <a:off x="5584160" y="3651187"/>
                <a:ext cx="33480" cy="202680"/>
              </a:xfrm>
              <a:prstGeom prst="rect">
                <a:avLst/>
              </a:prstGeom>
            </p:spPr>
          </p:pic>
        </mc:Fallback>
      </mc:AlternateContent>
      <p:grpSp>
        <p:nvGrpSpPr>
          <p:cNvPr id="92" name="Gruppieren 91">
            <a:extLst>
              <a:ext uri="{FF2B5EF4-FFF2-40B4-BE49-F238E27FC236}">
                <a16:creationId xmlns:a16="http://schemas.microsoft.com/office/drawing/2014/main" id="{071A17D3-B906-40A6-B2DC-A4090D4B0C42}"/>
              </a:ext>
            </a:extLst>
          </p:cNvPr>
          <p:cNvGrpSpPr/>
          <p:nvPr/>
        </p:nvGrpSpPr>
        <p:grpSpPr>
          <a:xfrm>
            <a:off x="317720" y="5851147"/>
            <a:ext cx="8138520" cy="843120"/>
            <a:chOff x="317720" y="5851147"/>
            <a:chExt cx="8138520" cy="843120"/>
          </a:xfrm>
        </p:grpSpPr>
        <mc:AlternateContent xmlns:mc="http://schemas.openxmlformats.org/markup-compatibility/2006" xmlns:p14="http://schemas.microsoft.com/office/powerpoint/2010/main">
          <mc:Choice Requires="p14">
            <p:contentPart p14:bwMode="auto" r:id="rId33">
              <p14:nvContentPartPr>
                <p14:cNvPr id="40" name="Freihand 39">
                  <a:extLst>
                    <a:ext uri="{FF2B5EF4-FFF2-40B4-BE49-F238E27FC236}">
                      <a16:creationId xmlns:a16="http://schemas.microsoft.com/office/drawing/2014/main" id="{96EF99C8-2EA3-47B3-B3B9-35603E95EC2D}"/>
                    </a:ext>
                  </a:extLst>
                </p14:cNvPr>
                <p14:cNvContentPartPr/>
                <p14:nvPr/>
              </p14:nvContentPartPr>
              <p14:xfrm>
                <a:off x="317720" y="5851147"/>
                <a:ext cx="8138520" cy="201600"/>
              </p14:xfrm>
            </p:contentPart>
          </mc:Choice>
          <mc:Fallback xmlns="">
            <p:pic>
              <p:nvPicPr>
                <p:cNvPr id="40" name="Freihand 39">
                  <a:extLst>
                    <a:ext uri="{FF2B5EF4-FFF2-40B4-BE49-F238E27FC236}">
                      <a16:creationId xmlns:a16="http://schemas.microsoft.com/office/drawing/2014/main" id="{96EF99C8-2EA3-47B3-B3B9-35603E95EC2D}"/>
                    </a:ext>
                  </a:extLst>
                </p:cNvPr>
                <p:cNvPicPr/>
                <p:nvPr/>
              </p:nvPicPr>
              <p:blipFill>
                <a:blip r:embed="rId34"/>
                <a:stretch>
                  <a:fillRect/>
                </a:stretch>
              </p:blipFill>
              <p:spPr>
                <a:xfrm>
                  <a:off x="313400" y="5846827"/>
                  <a:ext cx="81471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1" name="Freihand 40">
                  <a:extLst>
                    <a:ext uri="{FF2B5EF4-FFF2-40B4-BE49-F238E27FC236}">
                      <a16:creationId xmlns:a16="http://schemas.microsoft.com/office/drawing/2014/main" id="{0B45E095-9D79-4CEE-A275-A39FF5ACCEE2}"/>
                    </a:ext>
                  </a:extLst>
                </p14:cNvPr>
                <p14:cNvContentPartPr/>
                <p14:nvPr/>
              </p14:nvContentPartPr>
              <p14:xfrm>
                <a:off x="1699400" y="6302947"/>
                <a:ext cx="280800" cy="21960"/>
              </p14:xfrm>
            </p:contentPart>
          </mc:Choice>
          <mc:Fallback xmlns="">
            <p:pic>
              <p:nvPicPr>
                <p:cNvPr id="41" name="Freihand 40">
                  <a:extLst>
                    <a:ext uri="{FF2B5EF4-FFF2-40B4-BE49-F238E27FC236}">
                      <a16:creationId xmlns:a16="http://schemas.microsoft.com/office/drawing/2014/main" id="{0B45E095-9D79-4CEE-A275-A39FF5ACCEE2}"/>
                    </a:ext>
                  </a:extLst>
                </p:cNvPr>
                <p:cNvPicPr/>
                <p:nvPr/>
              </p:nvPicPr>
              <p:blipFill>
                <a:blip r:embed="rId36"/>
                <a:stretch>
                  <a:fillRect/>
                </a:stretch>
              </p:blipFill>
              <p:spPr>
                <a:xfrm>
                  <a:off x="1695080" y="6298627"/>
                  <a:ext cx="2894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2" name="Freihand 41">
                  <a:extLst>
                    <a:ext uri="{FF2B5EF4-FFF2-40B4-BE49-F238E27FC236}">
                      <a16:creationId xmlns:a16="http://schemas.microsoft.com/office/drawing/2014/main" id="{54A8DA52-F714-4F22-B191-5166000C2173}"/>
                    </a:ext>
                  </a:extLst>
                </p14:cNvPr>
                <p14:cNvContentPartPr/>
                <p14:nvPr/>
              </p14:nvContentPartPr>
              <p14:xfrm>
                <a:off x="1674920" y="6367027"/>
                <a:ext cx="251280" cy="21600"/>
              </p14:xfrm>
            </p:contentPart>
          </mc:Choice>
          <mc:Fallback xmlns="">
            <p:pic>
              <p:nvPicPr>
                <p:cNvPr id="42" name="Freihand 41">
                  <a:extLst>
                    <a:ext uri="{FF2B5EF4-FFF2-40B4-BE49-F238E27FC236}">
                      <a16:creationId xmlns:a16="http://schemas.microsoft.com/office/drawing/2014/main" id="{54A8DA52-F714-4F22-B191-5166000C2173}"/>
                    </a:ext>
                  </a:extLst>
                </p:cNvPr>
                <p:cNvPicPr/>
                <p:nvPr/>
              </p:nvPicPr>
              <p:blipFill>
                <a:blip r:embed="rId38"/>
                <a:stretch>
                  <a:fillRect/>
                </a:stretch>
              </p:blipFill>
              <p:spPr>
                <a:xfrm>
                  <a:off x="1670600" y="6362707"/>
                  <a:ext cx="2599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3" name="Freihand 42">
                  <a:extLst>
                    <a:ext uri="{FF2B5EF4-FFF2-40B4-BE49-F238E27FC236}">
                      <a16:creationId xmlns:a16="http://schemas.microsoft.com/office/drawing/2014/main" id="{6DB6F6C9-C3CA-4902-A226-FD699A9C7883}"/>
                    </a:ext>
                  </a:extLst>
                </p14:cNvPr>
                <p14:cNvContentPartPr/>
                <p14:nvPr/>
              </p14:nvContentPartPr>
              <p14:xfrm>
                <a:off x="1930520" y="6233107"/>
                <a:ext cx="202680" cy="239400"/>
              </p14:xfrm>
            </p:contentPart>
          </mc:Choice>
          <mc:Fallback xmlns="">
            <p:pic>
              <p:nvPicPr>
                <p:cNvPr id="43" name="Freihand 42">
                  <a:extLst>
                    <a:ext uri="{FF2B5EF4-FFF2-40B4-BE49-F238E27FC236}">
                      <a16:creationId xmlns:a16="http://schemas.microsoft.com/office/drawing/2014/main" id="{6DB6F6C9-C3CA-4902-A226-FD699A9C7883}"/>
                    </a:ext>
                  </a:extLst>
                </p:cNvPr>
                <p:cNvPicPr/>
                <p:nvPr/>
              </p:nvPicPr>
              <p:blipFill>
                <a:blip r:embed="rId40"/>
                <a:stretch>
                  <a:fillRect/>
                </a:stretch>
              </p:blipFill>
              <p:spPr>
                <a:xfrm>
                  <a:off x="1926200" y="6228787"/>
                  <a:ext cx="21132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5" name="Freihand 44">
                  <a:extLst>
                    <a:ext uri="{FF2B5EF4-FFF2-40B4-BE49-F238E27FC236}">
                      <a16:creationId xmlns:a16="http://schemas.microsoft.com/office/drawing/2014/main" id="{520F06AA-F2C8-49AD-966B-2B1BE171CD1F}"/>
                    </a:ext>
                  </a:extLst>
                </p14:cNvPr>
                <p14:cNvContentPartPr/>
                <p14:nvPr/>
              </p14:nvContentPartPr>
              <p14:xfrm>
                <a:off x="2336240" y="6182707"/>
                <a:ext cx="205560" cy="151920"/>
              </p14:xfrm>
            </p:contentPart>
          </mc:Choice>
          <mc:Fallback xmlns="">
            <p:pic>
              <p:nvPicPr>
                <p:cNvPr id="45" name="Freihand 44">
                  <a:extLst>
                    <a:ext uri="{FF2B5EF4-FFF2-40B4-BE49-F238E27FC236}">
                      <a16:creationId xmlns:a16="http://schemas.microsoft.com/office/drawing/2014/main" id="{520F06AA-F2C8-49AD-966B-2B1BE171CD1F}"/>
                    </a:ext>
                  </a:extLst>
                </p:cNvPr>
                <p:cNvPicPr/>
                <p:nvPr/>
              </p:nvPicPr>
              <p:blipFill>
                <a:blip r:embed="rId42"/>
                <a:stretch>
                  <a:fillRect/>
                </a:stretch>
              </p:blipFill>
              <p:spPr>
                <a:xfrm>
                  <a:off x="2331920" y="6178387"/>
                  <a:ext cx="2142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7" name="Freihand 46">
                  <a:extLst>
                    <a:ext uri="{FF2B5EF4-FFF2-40B4-BE49-F238E27FC236}">
                      <a16:creationId xmlns:a16="http://schemas.microsoft.com/office/drawing/2014/main" id="{F35AD5C5-224D-411F-B8C0-ABFF23C26018}"/>
                    </a:ext>
                  </a:extLst>
                </p14:cNvPr>
                <p14:cNvContentPartPr/>
                <p14:nvPr/>
              </p14:nvContentPartPr>
              <p14:xfrm>
                <a:off x="2563400" y="6166867"/>
                <a:ext cx="7920" cy="130680"/>
              </p14:xfrm>
            </p:contentPart>
          </mc:Choice>
          <mc:Fallback xmlns="">
            <p:pic>
              <p:nvPicPr>
                <p:cNvPr id="47" name="Freihand 46">
                  <a:extLst>
                    <a:ext uri="{FF2B5EF4-FFF2-40B4-BE49-F238E27FC236}">
                      <a16:creationId xmlns:a16="http://schemas.microsoft.com/office/drawing/2014/main" id="{F35AD5C5-224D-411F-B8C0-ABFF23C26018}"/>
                    </a:ext>
                  </a:extLst>
                </p:cNvPr>
                <p:cNvPicPr/>
                <p:nvPr/>
              </p:nvPicPr>
              <p:blipFill>
                <a:blip r:embed="rId44"/>
                <a:stretch>
                  <a:fillRect/>
                </a:stretch>
              </p:blipFill>
              <p:spPr>
                <a:xfrm>
                  <a:off x="2559080" y="6162547"/>
                  <a:ext cx="165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8" name="Freihand 47">
                  <a:extLst>
                    <a:ext uri="{FF2B5EF4-FFF2-40B4-BE49-F238E27FC236}">
                      <a16:creationId xmlns:a16="http://schemas.microsoft.com/office/drawing/2014/main" id="{BFE5E28C-8766-407E-8841-459C06059C33}"/>
                    </a:ext>
                  </a:extLst>
                </p14:cNvPr>
                <p14:cNvContentPartPr/>
                <p14:nvPr/>
              </p14:nvContentPartPr>
              <p14:xfrm>
                <a:off x="2606600" y="6066067"/>
                <a:ext cx="113400" cy="230400"/>
              </p14:xfrm>
            </p:contentPart>
          </mc:Choice>
          <mc:Fallback xmlns="">
            <p:pic>
              <p:nvPicPr>
                <p:cNvPr id="48" name="Freihand 47">
                  <a:extLst>
                    <a:ext uri="{FF2B5EF4-FFF2-40B4-BE49-F238E27FC236}">
                      <a16:creationId xmlns:a16="http://schemas.microsoft.com/office/drawing/2014/main" id="{BFE5E28C-8766-407E-8841-459C06059C33}"/>
                    </a:ext>
                  </a:extLst>
                </p:cNvPr>
                <p:cNvPicPr/>
                <p:nvPr/>
              </p:nvPicPr>
              <p:blipFill>
                <a:blip r:embed="rId46"/>
                <a:stretch>
                  <a:fillRect/>
                </a:stretch>
              </p:blipFill>
              <p:spPr>
                <a:xfrm>
                  <a:off x="2602280" y="6061747"/>
                  <a:ext cx="1220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9" name="Freihand 48">
                  <a:extLst>
                    <a:ext uri="{FF2B5EF4-FFF2-40B4-BE49-F238E27FC236}">
                      <a16:creationId xmlns:a16="http://schemas.microsoft.com/office/drawing/2014/main" id="{46387C8F-2A47-47CE-818D-E0049463E628}"/>
                    </a:ext>
                  </a:extLst>
                </p14:cNvPr>
                <p14:cNvContentPartPr/>
                <p14:nvPr/>
              </p14:nvContentPartPr>
              <p14:xfrm>
                <a:off x="2501840" y="6033307"/>
                <a:ext cx="26640" cy="7200"/>
              </p14:xfrm>
            </p:contentPart>
          </mc:Choice>
          <mc:Fallback xmlns="">
            <p:pic>
              <p:nvPicPr>
                <p:cNvPr id="49" name="Freihand 48">
                  <a:extLst>
                    <a:ext uri="{FF2B5EF4-FFF2-40B4-BE49-F238E27FC236}">
                      <a16:creationId xmlns:a16="http://schemas.microsoft.com/office/drawing/2014/main" id="{46387C8F-2A47-47CE-818D-E0049463E628}"/>
                    </a:ext>
                  </a:extLst>
                </p:cNvPr>
                <p:cNvPicPr/>
                <p:nvPr/>
              </p:nvPicPr>
              <p:blipFill>
                <a:blip r:embed="rId48"/>
                <a:stretch>
                  <a:fillRect/>
                </a:stretch>
              </p:blipFill>
              <p:spPr>
                <a:xfrm>
                  <a:off x="2497520" y="6028987"/>
                  <a:ext cx="352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0" name="Freihand 49">
                  <a:extLst>
                    <a:ext uri="{FF2B5EF4-FFF2-40B4-BE49-F238E27FC236}">
                      <a16:creationId xmlns:a16="http://schemas.microsoft.com/office/drawing/2014/main" id="{FB0BF386-8745-4A02-8DDB-C0B489395E1F}"/>
                    </a:ext>
                  </a:extLst>
                </p14:cNvPr>
                <p14:cNvContentPartPr/>
                <p14:nvPr/>
              </p14:nvContentPartPr>
              <p14:xfrm>
                <a:off x="2844200" y="6171187"/>
                <a:ext cx="138960" cy="107640"/>
              </p14:xfrm>
            </p:contentPart>
          </mc:Choice>
          <mc:Fallback xmlns="">
            <p:pic>
              <p:nvPicPr>
                <p:cNvPr id="50" name="Freihand 49">
                  <a:extLst>
                    <a:ext uri="{FF2B5EF4-FFF2-40B4-BE49-F238E27FC236}">
                      <a16:creationId xmlns:a16="http://schemas.microsoft.com/office/drawing/2014/main" id="{FB0BF386-8745-4A02-8DDB-C0B489395E1F}"/>
                    </a:ext>
                  </a:extLst>
                </p:cNvPr>
                <p:cNvPicPr/>
                <p:nvPr/>
              </p:nvPicPr>
              <p:blipFill>
                <a:blip r:embed="rId50"/>
                <a:stretch>
                  <a:fillRect/>
                </a:stretch>
              </p:blipFill>
              <p:spPr>
                <a:xfrm>
                  <a:off x="2839880" y="6166867"/>
                  <a:ext cx="1476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1" name="Freihand 50">
                  <a:extLst>
                    <a:ext uri="{FF2B5EF4-FFF2-40B4-BE49-F238E27FC236}">
                      <a16:creationId xmlns:a16="http://schemas.microsoft.com/office/drawing/2014/main" id="{77D5A42C-2E61-44A3-A95F-F5E521133FCA}"/>
                    </a:ext>
                  </a:extLst>
                </p14:cNvPr>
                <p14:cNvContentPartPr/>
                <p14:nvPr/>
              </p14:nvContentPartPr>
              <p14:xfrm>
                <a:off x="3186920" y="6144187"/>
                <a:ext cx="293760" cy="117720"/>
              </p14:xfrm>
            </p:contentPart>
          </mc:Choice>
          <mc:Fallback xmlns="">
            <p:pic>
              <p:nvPicPr>
                <p:cNvPr id="51" name="Freihand 50">
                  <a:extLst>
                    <a:ext uri="{FF2B5EF4-FFF2-40B4-BE49-F238E27FC236}">
                      <a16:creationId xmlns:a16="http://schemas.microsoft.com/office/drawing/2014/main" id="{77D5A42C-2E61-44A3-A95F-F5E521133FCA}"/>
                    </a:ext>
                  </a:extLst>
                </p:cNvPr>
                <p:cNvPicPr/>
                <p:nvPr/>
              </p:nvPicPr>
              <p:blipFill>
                <a:blip r:embed="rId52"/>
                <a:stretch>
                  <a:fillRect/>
                </a:stretch>
              </p:blipFill>
              <p:spPr>
                <a:xfrm>
                  <a:off x="3182600" y="6139867"/>
                  <a:ext cx="3024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2" name="Freihand 51">
                  <a:extLst>
                    <a:ext uri="{FF2B5EF4-FFF2-40B4-BE49-F238E27FC236}">
                      <a16:creationId xmlns:a16="http://schemas.microsoft.com/office/drawing/2014/main" id="{D84B032F-3AF5-4174-B663-2B74A7C5D026}"/>
                    </a:ext>
                  </a:extLst>
                </p14:cNvPr>
                <p14:cNvContentPartPr/>
                <p14:nvPr/>
              </p14:nvContentPartPr>
              <p14:xfrm>
                <a:off x="3559520" y="6052027"/>
                <a:ext cx="162360" cy="182160"/>
              </p14:xfrm>
            </p:contentPart>
          </mc:Choice>
          <mc:Fallback xmlns="">
            <p:pic>
              <p:nvPicPr>
                <p:cNvPr id="52" name="Freihand 51">
                  <a:extLst>
                    <a:ext uri="{FF2B5EF4-FFF2-40B4-BE49-F238E27FC236}">
                      <a16:creationId xmlns:a16="http://schemas.microsoft.com/office/drawing/2014/main" id="{D84B032F-3AF5-4174-B663-2B74A7C5D026}"/>
                    </a:ext>
                  </a:extLst>
                </p:cNvPr>
                <p:cNvPicPr/>
                <p:nvPr/>
              </p:nvPicPr>
              <p:blipFill>
                <a:blip r:embed="rId54"/>
                <a:stretch>
                  <a:fillRect/>
                </a:stretch>
              </p:blipFill>
              <p:spPr>
                <a:xfrm>
                  <a:off x="3555200" y="6047707"/>
                  <a:ext cx="1710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3" name="Freihand 52">
                  <a:extLst>
                    <a:ext uri="{FF2B5EF4-FFF2-40B4-BE49-F238E27FC236}">
                      <a16:creationId xmlns:a16="http://schemas.microsoft.com/office/drawing/2014/main" id="{68E06F38-DA52-421A-86D1-929DAE2CF99E}"/>
                    </a:ext>
                  </a:extLst>
                </p14:cNvPr>
                <p14:cNvContentPartPr/>
                <p14:nvPr/>
              </p14:nvContentPartPr>
              <p14:xfrm>
                <a:off x="3688760" y="6050947"/>
                <a:ext cx="28800" cy="39240"/>
              </p14:xfrm>
            </p:contentPart>
          </mc:Choice>
          <mc:Fallback xmlns="">
            <p:pic>
              <p:nvPicPr>
                <p:cNvPr id="53" name="Freihand 52">
                  <a:extLst>
                    <a:ext uri="{FF2B5EF4-FFF2-40B4-BE49-F238E27FC236}">
                      <a16:creationId xmlns:a16="http://schemas.microsoft.com/office/drawing/2014/main" id="{68E06F38-DA52-421A-86D1-929DAE2CF99E}"/>
                    </a:ext>
                  </a:extLst>
                </p:cNvPr>
                <p:cNvPicPr/>
                <p:nvPr/>
              </p:nvPicPr>
              <p:blipFill>
                <a:blip r:embed="rId56"/>
                <a:stretch>
                  <a:fillRect/>
                </a:stretch>
              </p:blipFill>
              <p:spPr>
                <a:xfrm>
                  <a:off x="3684440" y="6046627"/>
                  <a:ext cx="374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4" name="Freihand 53">
                  <a:extLst>
                    <a:ext uri="{FF2B5EF4-FFF2-40B4-BE49-F238E27FC236}">
                      <a16:creationId xmlns:a16="http://schemas.microsoft.com/office/drawing/2014/main" id="{85783BD0-2B95-46E8-A2C3-27037E386DA4}"/>
                    </a:ext>
                  </a:extLst>
                </p14:cNvPr>
                <p14:cNvContentPartPr/>
                <p14:nvPr/>
              </p14:nvContentPartPr>
              <p14:xfrm>
                <a:off x="3741320" y="6121507"/>
                <a:ext cx="109440" cy="83880"/>
              </p14:xfrm>
            </p:contentPart>
          </mc:Choice>
          <mc:Fallback xmlns="">
            <p:pic>
              <p:nvPicPr>
                <p:cNvPr id="54" name="Freihand 53">
                  <a:extLst>
                    <a:ext uri="{FF2B5EF4-FFF2-40B4-BE49-F238E27FC236}">
                      <a16:creationId xmlns:a16="http://schemas.microsoft.com/office/drawing/2014/main" id="{85783BD0-2B95-46E8-A2C3-27037E386DA4}"/>
                    </a:ext>
                  </a:extLst>
                </p:cNvPr>
                <p:cNvPicPr/>
                <p:nvPr/>
              </p:nvPicPr>
              <p:blipFill>
                <a:blip r:embed="rId58"/>
                <a:stretch>
                  <a:fillRect/>
                </a:stretch>
              </p:blipFill>
              <p:spPr>
                <a:xfrm>
                  <a:off x="3737000" y="6117187"/>
                  <a:ext cx="1180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5" name="Freihand 54">
                  <a:extLst>
                    <a:ext uri="{FF2B5EF4-FFF2-40B4-BE49-F238E27FC236}">
                      <a16:creationId xmlns:a16="http://schemas.microsoft.com/office/drawing/2014/main" id="{FDDEED90-8878-43EB-BF66-9811B1F6C207}"/>
                    </a:ext>
                  </a:extLst>
                </p14:cNvPr>
                <p14:cNvContentPartPr/>
                <p14:nvPr/>
              </p14:nvContentPartPr>
              <p14:xfrm>
                <a:off x="3861920" y="6029347"/>
                <a:ext cx="250560" cy="162720"/>
              </p14:xfrm>
            </p:contentPart>
          </mc:Choice>
          <mc:Fallback xmlns="">
            <p:pic>
              <p:nvPicPr>
                <p:cNvPr id="55" name="Freihand 54">
                  <a:extLst>
                    <a:ext uri="{FF2B5EF4-FFF2-40B4-BE49-F238E27FC236}">
                      <a16:creationId xmlns:a16="http://schemas.microsoft.com/office/drawing/2014/main" id="{FDDEED90-8878-43EB-BF66-9811B1F6C207}"/>
                    </a:ext>
                  </a:extLst>
                </p:cNvPr>
                <p:cNvPicPr/>
                <p:nvPr/>
              </p:nvPicPr>
              <p:blipFill>
                <a:blip r:embed="rId60"/>
                <a:stretch>
                  <a:fillRect/>
                </a:stretch>
              </p:blipFill>
              <p:spPr>
                <a:xfrm>
                  <a:off x="3857600" y="6025027"/>
                  <a:ext cx="2592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7" name="Freihand 56">
                  <a:extLst>
                    <a:ext uri="{FF2B5EF4-FFF2-40B4-BE49-F238E27FC236}">
                      <a16:creationId xmlns:a16="http://schemas.microsoft.com/office/drawing/2014/main" id="{81B588F1-3640-47BE-86D7-4EB2E8A01766}"/>
                    </a:ext>
                  </a:extLst>
                </p14:cNvPr>
                <p14:cNvContentPartPr/>
                <p14:nvPr/>
              </p14:nvContentPartPr>
              <p14:xfrm>
                <a:off x="4260080" y="6099547"/>
                <a:ext cx="119160" cy="100800"/>
              </p14:xfrm>
            </p:contentPart>
          </mc:Choice>
          <mc:Fallback xmlns="">
            <p:pic>
              <p:nvPicPr>
                <p:cNvPr id="57" name="Freihand 56">
                  <a:extLst>
                    <a:ext uri="{FF2B5EF4-FFF2-40B4-BE49-F238E27FC236}">
                      <a16:creationId xmlns:a16="http://schemas.microsoft.com/office/drawing/2014/main" id="{81B588F1-3640-47BE-86D7-4EB2E8A01766}"/>
                    </a:ext>
                  </a:extLst>
                </p:cNvPr>
                <p:cNvPicPr/>
                <p:nvPr/>
              </p:nvPicPr>
              <p:blipFill>
                <a:blip r:embed="rId62"/>
                <a:stretch>
                  <a:fillRect/>
                </a:stretch>
              </p:blipFill>
              <p:spPr>
                <a:xfrm>
                  <a:off x="4255760" y="6095227"/>
                  <a:ext cx="1278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8" name="Freihand 57">
                  <a:extLst>
                    <a:ext uri="{FF2B5EF4-FFF2-40B4-BE49-F238E27FC236}">
                      <a16:creationId xmlns:a16="http://schemas.microsoft.com/office/drawing/2014/main" id="{A1BA184D-FC43-4C60-AFEE-F48F9CAE5022}"/>
                    </a:ext>
                  </a:extLst>
                </p14:cNvPr>
                <p14:cNvContentPartPr/>
                <p14:nvPr/>
              </p14:nvContentPartPr>
              <p14:xfrm>
                <a:off x="4427480" y="6091627"/>
                <a:ext cx="152280" cy="80280"/>
              </p14:xfrm>
            </p:contentPart>
          </mc:Choice>
          <mc:Fallback xmlns="">
            <p:pic>
              <p:nvPicPr>
                <p:cNvPr id="58" name="Freihand 57">
                  <a:extLst>
                    <a:ext uri="{FF2B5EF4-FFF2-40B4-BE49-F238E27FC236}">
                      <a16:creationId xmlns:a16="http://schemas.microsoft.com/office/drawing/2014/main" id="{A1BA184D-FC43-4C60-AFEE-F48F9CAE5022}"/>
                    </a:ext>
                  </a:extLst>
                </p:cNvPr>
                <p:cNvPicPr/>
                <p:nvPr/>
              </p:nvPicPr>
              <p:blipFill>
                <a:blip r:embed="rId64"/>
                <a:stretch>
                  <a:fillRect/>
                </a:stretch>
              </p:blipFill>
              <p:spPr>
                <a:xfrm>
                  <a:off x="4423160" y="6087307"/>
                  <a:ext cx="1609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9" name="Freihand 58">
                  <a:extLst>
                    <a:ext uri="{FF2B5EF4-FFF2-40B4-BE49-F238E27FC236}">
                      <a16:creationId xmlns:a16="http://schemas.microsoft.com/office/drawing/2014/main" id="{E8AE7A8F-FBA0-4032-A4F7-EA96743ECEAF}"/>
                    </a:ext>
                  </a:extLst>
                </p14:cNvPr>
                <p14:cNvContentPartPr/>
                <p14:nvPr/>
              </p14:nvContentPartPr>
              <p14:xfrm>
                <a:off x="4588040" y="6067147"/>
                <a:ext cx="105120" cy="225720"/>
              </p14:xfrm>
            </p:contentPart>
          </mc:Choice>
          <mc:Fallback xmlns="">
            <p:pic>
              <p:nvPicPr>
                <p:cNvPr id="59" name="Freihand 58">
                  <a:extLst>
                    <a:ext uri="{FF2B5EF4-FFF2-40B4-BE49-F238E27FC236}">
                      <a16:creationId xmlns:a16="http://schemas.microsoft.com/office/drawing/2014/main" id="{E8AE7A8F-FBA0-4032-A4F7-EA96743ECEAF}"/>
                    </a:ext>
                  </a:extLst>
                </p:cNvPr>
                <p:cNvPicPr/>
                <p:nvPr/>
              </p:nvPicPr>
              <p:blipFill>
                <a:blip r:embed="rId66"/>
                <a:stretch>
                  <a:fillRect/>
                </a:stretch>
              </p:blipFill>
              <p:spPr>
                <a:xfrm>
                  <a:off x="4583720" y="6062827"/>
                  <a:ext cx="11376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0" name="Freihand 59">
                  <a:extLst>
                    <a:ext uri="{FF2B5EF4-FFF2-40B4-BE49-F238E27FC236}">
                      <a16:creationId xmlns:a16="http://schemas.microsoft.com/office/drawing/2014/main" id="{D3DE8A3E-F593-4CD5-A408-3B96438A821A}"/>
                    </a:ext>
                  </a:extLst>
                </p14:cNvPr>
                <p14:cNvContentPartPr/>
                <p14:nvPr/>
              </p14:nvContentPartPr>
              <p14:xfrm>
                <a:off x="4685600" y="6037987"/>
                <a:ext cx="104400" cy="220320"/>
              </p14:xfrm>
            </p:contentPart>
          </mc:Choice>
          <mc:Fallback xmlns="">
            <p:pic>
              <p:nvPicPr>
                <p:cNvPr id="60" name="Freihand 59">
                  <a:extLst>
                    <a:ext uri="{FF2B5EF4-FFF2-40B4-BE49-F238E27FC236}">
                      <a16:creationId xmlns:a16="http://schemas.microsoft.com/office/drawing/2014/main" id="{D3DE8A3E-F593-4CD5-A408-3B96438A821A}"/>
                    </a:ext>
                  </a:extLst>
                </p:cNvPr>
                <p:cNvPicPr/>
                <p:nvPr/>
              </p:nvPicPr>
              <p:blipFill>
                <a:blip r:embed="rId68"/>
                <a:stretch>
                  <a:fillRect/>
                </a:stretch>
              </p:blipFill>
              <p:spPr>
                <a:xfrm>
                  <a:off x="4681280" y="6033667"/>
                  <a:ext cx="1130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1" name="Freihand 60">
                  <a:extLst>
                    <a:ext uri="{FF2B5EF4-FFF2-40B4-BE49-F238E27FC236}">
                      <a16:creationId xmlns:a16="http://schemas.microsoft.com/office/drawing/2014/main" id="{DEF7783A-C376-43E5-A050-5B33580BFDD1}"/>
                    </a:ext>
                  </a:extLst>
                </p14:cNvPr>
                <p14:cNvContentPartPr/>
                <p14:nvPr/>
              </p14:nvContentPartPr>
              <p14:xfrm>
                <a:off x="4836800" y="5990107"/>
                <a:ext cx="185040" cy="301320"/>
              </p14:xfrm>
            </p:contentPart>
          </mc:Choice>
          <mc:Fallback xmlns="">
            <p:pic>
              <p:nvPicPr>
                <p:cNvPr id="61" name="Freihand 60">
                  <a:extLst>
                    <a:ext uri="{FF2B5EF4-FFF2-40B4-BE49-F238E27FC236}">
                      <a16:creationId xmlns:a16="http://schemas.microsoft.com/office/drawing/2014/main" id="{DEF7783A-C376-43E5-A050-5B33580BFDD1}"/>
                    </a:ext>
                  </a:extLst>
                </p:cNvPr>
                <p:cNvPicPr/>
                <p:nvPr/>
              </p:nvPicPr>
              <p:blipFill>
                <a:blip r:embed="rId70"/>
                <a:stretch>
                  <a:fillRect/>
                </a:stretch>
              </p:blipFill>
              <p:spPr>
                <a:xfrm>
                  <a:off x="4832480" y="5985787"/>
                  <a:ext cx="19368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2" name="Freihand 61">
                  <a:extLst>
                    <a:ext uri="{FF2B5EF4-FFF2-40B4-BE49-F238E27FC236}">
                      <a16:creationId xmlns:a16="http://schemas.microsoft.com/office/drawing/2014/main" id="{C8A9C406-416F-4A1D-8113-5B5B478C2005}"/>
                    </a:ext>
                  </a:extLst>
                </p14:cNvPr>
                <p14:cNvContentPartPr/>
                <p14:nvPr/>
              </p14:nvContentPartPr>
              <p14:xfrm>
                <a:off x="5205080" y="6014587"/>
                <a:ext cx="122040" cy="113760"/>
              </p14:xfrm>
            </p:contentPart>
          </mc:Choice>
          <mc:Fallback xmlns="">
            <p:pic>
              <p:nvPicPr>
                <p:cNvPr id="62" name="Freihand 61">
                  <a:extLst>
                    <a:ext uri="{FF2B5EF4-FFF2-40B4-BE49-F238E27FC236}">
                      <a16:creationId xmlns:a16="http://schemas.microsoft.com/office/drawing/2014/main" id="{C8A9C406-416F-4A1D-8113-5B5B478C2005}"/>
                    </a:ext>
                  </a:extLst>
                </p:cNvPr>
                <p:cNvPicPr/>
                <p:nvPr/>
              </p:nvPicPr>
              <p:blipFill>
                <a:blip r:embed="rId72"/>
                <a:stretch>
                  <a:fillRect/>
                </a:stretch>
              </p:blipFill>
              <p:spPr>
                <a:xfrm>
                  <a:off x="5200760" y="6010267"/>
                  <a:ext cx="1306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3" name="Freihand 62">
                  <a:extLst>
                    <a:ext uri="{FF2B5EF4-FFF2-40B4-BE49-F238E27FC236}">
                      <a16:creationId xmlns:a16="http://schemas.microsoft.com/office/drawing/2014/main" id="{4121A065-C62E-4D49-AF73-F1C1FC3BE134}"/>
                    </a:ext>
                  </a:extLst>
                </p14:cNvPr>
                <p14:cNvContentPartPr/>
                <p14:nvPr/>
              </p14:nvContentPartPr>
              <p14:xfrm>
                <a:off x="5377880" y="5994787"/>
                <a:ext cx="523440" cy="117720"/>
              </p14:xfrm>
            </p:contentPart>
          </mc:Choice>
          <mc:Fallback xmlns="">
            <p:pic>
              <p:nvPicPr>
                <p:cNvPr id="63" name="Freihand 62">
                  <a:extLst>
                    <a:ext uri="{FF2B5EF4-FFF2-40B4-BE49-F238E27FC236}">
                      <a16:creationId xmlns:a16="http://schemas.microsoft.com/office/drawing/2014/main" id="{4121A065-C62E-4D49-AF73-F1C1FC3BE134}"/>
                    </a:ext>
                  </a:extLst>
                </p:cNvPr>
                <p:cNvPicPr/>
                <p:nvPr/>
              </p:nvPicPr>
              <p:blipFill>
                <a:blip r:embed="rId74"/>
                <a:stretch>
                  <a:fillRect/>
                </a:stretch>
              </p:blipFill>
              <p:spPr>
                <a:xfrm>
                  <a:off x="5373560" y="5990467"/>
                  <a:ext cx="5320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5" name="Freihand 64">
                  <a:extLst>
                    <a:ext uri="{FF2B5EF4-FFF2-40B4-BE49-F238E27FC236}">
                      <a16:creationId xmlns:a16="http://schemas.microsoft.com/office/drawing/2014/main" id="{B5A2FE6A-D361-48FB-BADA-928C507ACC29}"/>
                    </a:ext>
                  </a:extLst>
                </p14:cNvPr>
                <p14:cNvContentPartPr/>
                <p14:nvPr/>
              </p14:nvContentPartPr>
              <p14:xfrm>
                <a:off x="6092120" y="6031867"/>
                <a:ext cx="359640" cy="124200"/>
              </p14:xfrm>
            </p:contentPart>
          </mc:Choice>
          <mc:Fallback xmlns="">
            <p:pic>
              <p:nvPicPr>
                <p:cNvPr id="65" name="Freihand 64">
                  <a:extLst>
                    <a:ext uri="{FF2B5EF4-FFF2-40B4-BE49-F238E27FC236}">
                      <a16:creationId xmlns:a16="http://schemas.microsoft.com/office/drawing/2014/main" id="{B5A2FE6A-D361-48FB-BADA-928C507ACC29}"/>
                    </a:ext>
                  </a:extLst>
                </p:cNvPr>
                <p:cNvPicPr/>
                <p:nvPr/>
              </p:nvPicPr>
              <p:blipFill>
                <a:blip r:embed="rId76"/>
                <a:stretch>
                  <a:fillRect/>
                </a:stretch>
              </p:blipFill>
              <p:spPr>
                <a:xfrm>
                  <a:off x="6087800" y="6027547"/>
                  <a:ext cx="3682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6" name="Freihand 65">
                  <a:extLst>
                    <a:ext uri="{FF2B5EF4-FFF2-40B4-BE49-F238E27FC236}">
                      <a16:creationId xmlns:a16="http://schemas.microsoft.com/office/drawing/2014/main" id="{9EAC8181-4098-49BD-ACEA-E4D3E0EE6515}"/>
                    </a:ext>
                  </a:extLst>
                </p14:cNvPr>
                <p14:cNvContentPartPr/>
                <p14:nvPr/>
              </p14:nvContentPartPr>
              <p14:xfrm>
                <a:off x="6610160" y="5949787"/>
                <a:ext cx="151560" cy="177840"/>
              </p14:xfrm>
            </p:contentPart>
          </mc:Choice>
          <mc:Fallback xmlns="">
            <p:pic>
              <p:nvPicPr>
                <p:cNvPr id="66" name="Freihand 65">
                  <a:extLst>
                    <a:ext uri="{FF2B5EF4-FFF2-40B4-BE49-F238E27FC236}">
                      <a16:creationId xmlns:a16="http://schemas.microsoft.com/office/drawing/2014/main" id="{9EAC8181-4098-49BD-ACEA-E4D3E0EE6515}"/>
                    </a:ext>
                  </a:extLst>
                </p:cNvPr>
                <p:cNvPicPr/>
                <p:nvPr/>
              </p:nvPicPr>
              <p:blipFill>
                <a:blip r:embed="rId78"/>
                <a:stretch>
                  <a:fillRect/>
                </a:stretch>
              </p:blipFill>
              <p:spPr>
                <a:xfrm>
                  <a:off x="6605840" y="5945467"/>
                  <a:ext cx="1602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7" name="Freihand 66">
                  <a:extLst>
                    <a:ext uri="{FF2B5EF4-FFF2-40B4-BE49-F238E27FC236}">
                      <a16:creationId xmlns:a16="http://schemas.microsoft.com/office/drawing/2014/main" id="{50267839-5E42-4C34-BCD3-B0A128E94520}"/>
                    </a:ext>
                  </a:extLst>
                </p14:cNvPr>
                <p14:cNvContentPartPr/>
                <p14:nvPr/>
              </p14:nvContentPartPr>
              <p14:xfrm>
                <a:off x="6766400" y="6012787"/>
                <a:ext cx="400320" cy="123840"/>
              </p14:xfrm>
            </p:contentPart>
          </mc:Choice>
          <mc:Fallback xmlns="">
            <p:pic>
              <p:nvPicPr>
                <p:cNvPr id="67" name="Freihand 66">
                  <a:extLst>
                    <a:ext uri="{FF2B5EF4-FFF2-40B4-BE49-F238E27FC236}">
                      <a16:creationId xmlns:a16="http://schemas.microsoft.com/office/drawing/2014/main" id="{50267839-5E42-4C34-BCD3-B0A128E94520}"/>
                    </a:ext>
                  </a:extLst>
                </p:cNvPr>
                <p:cNvPicPr/>
                <p:nvPr/>
              </p:nvPicPr>
              <p:blipFill>
                <a:blip r:embed="rId80"/>
                <a:stretch>
                  <a:fillRect/>
                </a:stretch>
              </p:blipFill>
              <p:spPr>
                <a:xfrm>
                  <a:off x="6762080" y="6008467"/>
                  <a:ext cx="4089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8" name="Freihand 67">
                  <a:extLst>
                    <a:ext uri="{FF2B5EF4-FFF2-40B4-BE49-F238E27FC236}">
                      <a16:creationId xmlns:a16="http://schemas.microsoft.com/office/drawing/2014/main" id="{FA52F4C6-057D-4489-805C-74FD89303757}"/>
                    </a:ext>
                  </a:extLst>
                </p14:cNvPr>
                <p14:cNvContentPartPr/>
                <p14:nvPr/>
              </p14:nvContentPartPr>
              <p14:xfrm>
                <a:off x="2934560" y="6480427"/>
                <a:ext cx="158040" cy="148680"/>
              </p14:xfrm>
            </p:contentPart>
          </mc:Choice>
          <mc:Fallback xmlns="">
            <p:pic>
              <p:nvPicPr>
                <p:cNvPr id="68" name="Freihand 67">
                  <a:extLst>
                    <a:ext uri="{FF2B5EF4-FFF2-40B4-BE49-F238E27FC236}">
                      <a16:creationId xmlns:a16="http://schemas.microsoft.com/office/drawing/2014/main" id="{FA52F4C6-057D-4489-805C-74FD89303757}"/>
                    </a:ext>
                  </a:extLst>
                </p:cNvPr>
                <p:cNvPicPr/>
                <p:nvPr/>
              </p:nvPicPr>
              <p:blipFill>
                <a:blip r:embed="rId82"/>
                <a:stretch>
                  <a:fillRect/>
                </a:stretch>
              </p:blipFill>
              <p:spPr>
                <a:xfrm>
                  <a:off x="2930240" y="6476107"/>
                  <a:ext cx="1666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9" name="Freihand 68">
                  <a:extLst>
                    <a:ext uri="{FF2B5EF4-FFF2-40B4-BE49-F238E27FC236}">
                      <a16:creationId xmlns:a16="http://schemas.microsoft.com/office/drawing/2014/main" id="{B384E71A-7037-4973-A395-9A6CBFE6C180}"/>
                    </a:ext>
                  </a:extLst>
                </p14:cNvPr>
                <p14:cNvContentPartPr/>
                <p14:nvPr/>
              </p14:nvContentPartPr>
              <p14:xfrm>
                <a:off x="3085760" y="6377827"/>
                <a:ext cx="193680" cy="209520"/>
              </p14:xfrm>
            </p:contentPart>
          </mc:Choice>
          <mc:Fallback xmlns="">
            <p:pic>
              <p:nvPicPr>
                <p:cNvPr id="69" name="Freihand 68">
                  <a:extLst>
                    <a:ext uri="{FF2B5EF4-FFF2-40B4-BE49-F238E27FC236}">
                      <a16:creationId xmlns:a16="http://schemas.microsoft.com/office/drawing/2014/main" id="{B384E71A-7037-4973-A395-9A6CBFE6C180}"/>
                    </a:ext>
                  </a:extLst>
                </p:cNvPr>
                <p:cNvPicPr/>
                <p:nvPr/>
              </p:nvPicPr>
              <p:blipFill>
                <a:blip r:embed="rId84"/>
                <a:stretch>
                  <a:fillRect/>
                </a:stretch>
              </p:blipFill>
              <p:spPr>
                <a:xfrm>
                  <a:off x="3081440" y="6373507"/>
                  <a:ext cx="2023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1" name="Freihand 70">
                  <a:extLst>
                    <a:ext uri="{FF2B5EF4-FFF2-40B4-BE49-F238E27FC236}">
                      <a16:creationId xmlns:a16="http://schemas.microsoft.com/office/drawing/2014/main" id="{CDF7B1C3-39E8-4B5F-B6EF-A26385964778}"/>
                    </a:ext>
                  </a:extLst>
                </p14:cNvPr>
                <p14:cNvContentPartPr/>
                <p14:nvPr/>
              </p14:nvContentPartPr>
              <p14:xfrm>
                <a:off x="3287720" y="6442627"/>
                <a:ext cx="357480" cy="251640"/>
              </p14:xfrm>
            </p:contentPart>
          </mc:Choice>
          <mc:Fallback xmlns="">
            <p:pic>
              <p:nvPicPr>
                <p:cNvPr id="71" name="Freihand 70">
                  <a:extLst>
                    <a:ext uri="{FF2B5EF4-FFF2-40B4-BE49-F238E27FC236}">
                      <a16:creationId xmlns:a16="http://schemas.microsoft.com/office/drawing/2014/main" id="{CDF7B1C3-39E8-4B5F-B6EF-A26385964778}"/>
                    </a:ext>
                  </a:extLst>
                </p:cNvPr>
                <p:cNvPicPr/>
                <p:nvPr/>
              </p:nvPicPr>
              <p:blipFill>
                <a:blip r:embed="rId86"/>
                <a:stretch>
                  <a:fillRect/>
                </a:stretch>
              </p:blipFill>
              <p:spPr>
                <a:xfrm>
                  <a:off x="3283400" y="6438307"/>
                  <a:ext cx="36612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2" name="Freihand 71">
                  <a:extLst>
                    <a:ext uri="{FF2B5EF4-FFF2-40B4-BE49-F238E27FC236}">
                      <a16:creationId xmlns:a16="http://schemas.microsoft.com/office/drawing/2014/main" id="{0FA11B29-DA1C-4C97-A0E4-0A8EE53DD146}"/>
                    </a:ext>
                  </a:extLst>
                </p14:cNvPr>
                <p14:cNvContentPartPr/>
                <p14:nvPr/>
              </p14:nvContentPartPr>
              <p14:xfrm>
                <a:off x="3666800" y="6342187"/>
                <a:ext cx="159120" cy="145800"/>
              </p14:xfrm>
            </p:contentPart>
          </mc:Choice>
          <mc:Fallback xmlns="">
            <p:pic>
              <p:nvPicPr>
                <p:cNvPr id="72" name="Freihand 71">
                  <a:extLst>
                    <a:ext uri="{FF2B5EF4-FFF2-40B4-BE49-F238E27FC236}">
                      <a16:creationId xmlns:a16="http://schemas.microsoft.com/office/drawing/2014/main" id="{0FA11B29-DA1C-4C97-A0E4-0A8EE53DD146}"/>
                    </a:ext>
                  </a:extLst>
                </p:cNvPr>
                <p:cNvPicPr/>
                <p:nvPr/>
              </p:nvPicPr>
              <p:blipFill>
                <a:blip r:embed="rId88"/>
                <a:stretch>
                  <a:fillRect/>
                </a:stretch>
              </p:blipFill>
              <p:spPr>
                <a:xfrm>
                  <a:off x="3662480" y="6337867"/>
                  <a:ext cx="1677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3" name="Freihand 72">
                  <a:extLst>
                    <a:ext uri="{FF2B5EF4-FFF2-40B4-BE49-F238E27FC236}">
                      <a16:creationId xmlns:a16="http://schemas.microsoft.com/office/drawing/2014/main" id="{B1917AE6-6F3A-4094-A366-67F2D3AEFEF6}"/>
                    </a:ext>
                  </a:extLst>
                </p14:cNvPr>
                <p14:cNvContentPartPr/>
                <p14:nvPr/>
              </p14:nvContentPartPr>
              <p14:xfrm>
                <a:off x="3969560" y="6351187"/>
                <a:ext cx="137160" cy="164880"/>
              </p14:xfrm>
            </p:contentPart>
          </mc:Choice>
          <mc:Fallback xmlns="">
            <p:pic>
              <p:nvPicPr>
                <p:cNvPr id="73" name="Freihand 72">
                  <a:extLst>
                    <a:ext uri="{FF2B5EF4-FFF2-40B4-BE49-F238E27FC236}">
                      <a16:creationId xmlns:a16="http://schemas.microsoft.com/office/drawing/2014/main" id="{B1917AE6-6F3A-4094-A366-67F2D3AEFEF6}"/>
                    </a:ext>
                  </a:extLst>
                </p:cNvPr>
                <p:cNvPicPr/>
                <p:nvPr/>
              </p:nvPicPr>
              <p:blipFill>
                <a:blip r:embed="rId90"/>
                <a:stretch>
                  <a:fillRect/>
                </a:stretch>
              </p:blipFill>
              <p:spPr>
                <a:xfrm>
                  <a:off x="3965240" y="6346867"/>
                  <a:ext cx="1458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4" name="Freihand 73">
                  <a:extLst>
                    <a:ext uri="{FF2B5EF4-FFF2-40B4-BE49-F238E27FC236}">
                      <a16:creationId xmlns:a16="http://schemas.microsoft.com/office/drawing/2014/main" id="{FC82EDAF-E932-4394-B744-986D1041F24F}"/>
                    </a:ext>
                  </a:extLst>
                </p14:cNvPr>
                <p14:cNvContentPartPr/>
                <p14:nvPr/>
              </p14:nvContentPartPr>
              <p14:xfrm>
                <a:off x="4085120" y="6395827"/>
                <a:ext cx="103320" cy="96120"/>
              </p14:xfrm>
            </p:contentPart>
          </mc:Choice>
          <mc:Fallback xmlns="">
            <p:pic>
              <p:nvPicPr>
                <p:cNvPr id="74" name="Freihand 73">
                  <a:extLst>
                    <a:ext uri="{FF2B5EF4-FFF2-40B4-BE49-F238E27FC236}">
                      <a16:creationId xmlns:a16="http://schemas.microsoft.com/office/drawing/2014/main" id="{FC82EDAF-E932-4394-B744-986D1041F24F}"/>
                    </a:ext>
                  </a:extLst>
                </p:cNvPr>
                <p:cNvPicPr/>
                <p:nvPr/>
              </p:nvPicPr>
              <p:blipFill>
                <a:blip r:embed="rId92"/>
                <a:stretch>
                  <a:fillRect/>
                </a:stretch>
              </p:blipFill>
              <p:spPr>
                <a:xfrm>
                  <a:off x="4080800" y="6391507"/>
                  <a:ext cx="1119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5" name="Freihand 74">
                  <a:extLst>
                    <a:ext uri="{FF2B5EF4-FFF2-40B4-BE49-F238E27FC236}">
                      <a16:creationId xmlns:a16="http://schemas.microsoft.com/office/drawing/2014/main" id="{2B2528E7-763A-4016-AC0D-DEBDF62F2B34}"/>
                    </a:ext>
                  </a:extLst>
                </p14:cNvPr>
                <p14:cNvContentPartPr/>
                <p14:nvPr/>
              </p14:nvContentPartPr>
              <p14:xfrm>
                <a:off x="4380320" y="6415627"/>
                <a:ext cx="141120" cy="95400"/>
              </p14:xfrm>
            </p:contentPart>
          </mc:Choice>
          <mc:Fallback xmlns="">
            <p:pic>
              <p:nvPicPr>
                <p:cNvPr id="75" name="Freihand 74">
                  <a:extLst>
                    <a:ext uri="{FF2B5EF4-FFF2-40B4-BE49-F238E27FC236}">
                      <a16:creationId xmlns:a16="http://schemas.microsoft.com/office/drawing/2014/main" id="{2B2528E7-763A-4016-AC0D-DEBDF62F2B34}"/>
                    </a:ext>
                  </a:extLst>
                </p:cNvPr>
                <p:cNvPicPr/>
                <p:nvPr/>
              </p:nvPicPr>
              <p:blipFill>
                <a:blip r:embed="rId94"/>
                <a:stretch>
                  <a:fillRect/>
                </a:stretch>
              </p:blipFill>
              <p:spPr>
                <a:xfrm>
                  <a:off x="4376000" y="6411307"/>
                  <a:ext cx="1497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7" name="Freihand 76">
                  <a:extLst>
                    <a:ext uri="{FF2B5EF4-FFF2-40B4-BE49-F238E27FC236}">
                      <a16:creationId xmlns:a16="http://schemas.microsoft.com/office/drawing/2014/main" id="{AE4F93E2-7C58-448D-9763-6E18CDB1773B}"/>
                    </a:ext>
                  </a:extLst>
                </p14:cNvPr>
                <p14:cNvContentPartPr/>
                <p14:nvPr/>
              </p14:nvContentPartPr>
              <p14:xfrm>
                <a:off x="4825280" y="6377467"/>
                <a:ext cx="118440" cy="163080"/>
              </p14:xfrm>
            </p:contentPart>
          </mc:Choice>
          <mc:Fallback xmlns="">
            <p:pic>
              <p:nvPicPr>
                <p:cNvPr id="77" name="Freihand 76">
                  <a:extLst>
                    <a:ext uri="{FF2B5EF4-FFF2-40B4-BE49-F238E27FC236}">
                      <a16:creationId xmlns:a16="http://schemas.microsoft.com/office/drawing/2014/main" id="{AE4F93E2-7C58-448D-9763-6E18CDB1773B}"/>
                    </a:ext>
                  </a:extLst>
                </p:cNvPr>
                <p:cNvPicPr/>
                <p:nvPr/>
              </p:nvPicPr>
              <p:blipFill>
                <a:blip r:embed="rId96"/>
                <a:stretch>
                  <a:fillRect/>
                </a:stretch>
              </p:blipFill>
              <p:spPr>
                <a:xfrm>
                  <a:off x="4820960" y="6373147"/>
                  <a:ext cx="1270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8" name="Freihand 77">
                  <a:extLst>
                    <a:ext uri="{FF2B5EF4-FFF2-40B4-BE49-F238E27FC236}">
                      <a16:creationId xmlns:a16="http://schemas.microsoft.com/office/drawing/2014/main" id="{391F1FE1-E8A3-4773-8D34-9CA3710812DF}"/>
                    </a:ext>
                  </a:extLst>
                </p14:cNvPr>
                <p14:cNvContentPartPr/>
                <p14:nvPr/>
              </p14:nvContentPartPr>
              <p14:xfrm>
                <a:off x="4988000" y="6381787"/>
                <a:ext cx="151560" cy="121680"/>
              </p14:xfrm>
            </p:contentPart>
          </mc:Choice>
          <mc:Fallback xmlns="">
            <p:pic>
              <p:nvPicPr>
                <p:cNvPr id="78" name="Freihand 77">
                  <a:extLst>
                    <a:ext uri="{FF2B5EF4-FFF2-40B4-BE49-F238E27FC236}">
                      <a16:creationId xmlns:a16="http://schemas.microsoft.com/office/drawing/2014/main" id="{391F1FE1-E8A3-4773-8D34-9CA3710812DF}"/>
                    </a:ext>
                  </a:extLst>
                </p:cNvPr>
                <p:cNvPicPr/>
                <p:nvPr/>
              </p:nvPicPr>
              <p:blipFill>
                <a:blip r:embed="rId98"/>
                <a:stretch>
                  <a:fillRect/>
                </a:stretch>
              </p:blipFill>
              <p:spPr>
                <a:xfrm>
                  <a:off x="4983680" y="6377467"/>
                  <a:ext cx="1602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9" name="Freihand 78">
                  <a:extLst>
                    <a:ext uri="{FF2B5EF4-FFF2-40B4-BE49-F238E27FC236}">
                      <a16:creationId xmlns:a16="http://schemas.microsoft.com/office/drawing/2014/main" id="{B860ED0C-BA43-418F-B694-3FED53FA7A01}"/>
                    </a:ext>
                  </a:extLst>
                </p14:cNvPr>
                <p14:cNvContentPartPr/>
                <p14:nvPr/>
              </p14:nvContentPartPr>
              <p14:xfrm>
                <a:off x="5118680" y="6378907"/>
                <a:ext cx="115920" cy="241200"/>
              </p14:xfrm>
            </p:contentPart>
          </mc:Choice>
          <mc:Fallback xmlns="">
            <p:pic>
              <p:nvPicPr>
                <p:cNvPr id="79" name="Freihand 78">
                  <a:extLst>
                    <a:ext uri="{FF2B5EF4-FFF2-40B4-BE49-F238E27FC236}">
                      <a16:creationId xmlns:a16="http://schemas.microsoft.com/office/drawing/2014/main" id="{B860ED0C-BA43-418F-B694-3FED53FA7A01}"/>
                    </a:ext>
                  </a:extLst>
                </p:cNvPr>
                <p:cNvPicPr/>
                <p:nvPr/>
              </p:nvPicPr>
              <p:blipFill>
                <a:blip r:embed="rId100"/>
                <a:stretch>
                  <a:fillRect/>
                </a:stretch>
              </p:blipFill>
              <p:spPr>
                <a:xfrm>
                  <a:off x="5114360" y="6374587"/>
                  <a:ext cx="1245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0" name="Freihand 79">
                  <a:extLst>
                    <a:ext uri="{FF2B5EF4-FFF2-40B4-BE49-F238E27FC236}">
                      <a16:creationId xmlns:a16="http://schemas.microsoft.com/office/drawing/2014/main" id="{7862DCF2-B73B-4D2C-9A0C-DBCA713EB663}"/>
                    </a:ext>
                  </a:extLst>
                </p14:cNvPr>
                <p14:cNvContentPartPr/>
                <p14:nvPr/>
              </p14:nvContentPartPr>
              <p14:xfrm>
                <a:off x="5232440" y="6355867"/>
                <a:ext cx="123120" cy="233640"/>
              </p14:xfrm>
            </p:contentPart>
          </mc:Choice>
          <mc:Fallback xmlns="">
            <p:pic>
              <p:nvPicPr>
                <p:cNvPr id="80" name="Freihand 79">
                  <a:extLst>
                    <a:ext uri="{FF2B5EF4-FFF2-40B4-BE49-F238E27FC236}">
                      <a16:creationId xmlns:a16="http://schemas.microsoft.com/office/drawing/2014/main" id="{7862DCF2-B73B-4D2C-9A0C-DBCA713EB663}"/>
                    </a:ext>
                  </a:extLst>
                </p:cNvPr>
                <p:cNvPicPr/>
                <p:nvPr/>
              </p:nvPicPr>
              <p:blipFill>
                <a:blip r:embed="rId102"/>
                <a:stretch>
                  <a:fillRect/>
                </a:stretch>
              </p:blipFill>
              <p:spPr>
                <a:xfrm>
                  <a:off x="5228120" y="6351547"/>
                  <a:ext cx="1317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1" name="Freihand 80">
                  <a:extLst>
                    <a:ext uri="{FF2B5EF4-FFF2-40B4-BE49-F238E27FC236}">
                      <a16:creationId xmlns:a16="http://schemas.microsoft.com/office/drawing/2014/main" id="{4FB79525-A67C-4DA8-8BFA-E79FFDE82C43}"/>
                    </a:ext>
                  </a:extLst>
                </p14:cNvPr>
                <p14:cNvContentPartPr/>
                <p14:nvPr/>
              </p14:nvContentPartPr>
              <p14:xfrm>
                <a:off x="5383640" y="6266227"/>
                <a:ext cx="158760" cy="349920"/>
              </p14:xfrm>
            </p:contentPart>
          </mc:Choice>
          <mc:Fallback xmlns="">
            <p:pic>
              <p:nvPicPr>
                <p:cNvPr id="81" name="Freihand 80">
                  <a:extLst>
                    <a:ext uri="{FF2B5EF4-FFF2-40B4-BE49-F238E27FC236}">
                      <a16:creationId xmlns:a16="http://schemas.microsoft.com/office/drawing/2014/main" id="{4FB79525-A67C-4DA8-8BFA-E79FFDE82C43}"/>
                    </a:ext>
                  </a:extLst>
                </p:cNvPr>
                <p:cNvPicPr/>
                <p:nvPr/>
              </p:nvPicPr>
              <p:blipFill>
                <a:blip r:embed="rId104"/>
                <a:stretch>
                  <a:fillRect/>
                </a:stretch>
              </p:blipFill>
              <p:spPr>
                <a:xfrm>
                  <a:off x="5379320" y="6261547"/>
                  <a:ext cx="16740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2" name="Freihand 81">
                  <a:extLst>
                    <a:ext uri="{FF2B5EF4-FFF2-40B4-BE49-F238E27FC236}">
                      <a16:creationId xmlns:a16="http://schemas.microsoft.com/office/drawing/2014/main" id="{A8516262-0D06-4258-8BE5-52988F6809E2}"/>
                    </a:ext>
                  </a:extLst>
                </p14:cNvPr>
                <p14:cNvContentPartPr/>
                <p14:nvPr/>
              </p14:nvContentPartPr>
              <p14:xfrm>
                <a:off x="5627000" y="6378907"/>
                <a:ext cx="150480" cy="26280"/>
              </p14:xfrm>
            </p:contentPart>
          </mc:Choice>
          <mc:Fallback xmlns="">
            <p:pic>
              <p:nvPicPr>
                <p:cNvPr id="82" name="Freihand 81">
                  <a:extLst>
                    <a:ext uri="{FF2B5EF4-FFF2-40B4-BE49-F238E27FC236}">
                      <a16:creationId xmlns:a16="http://schemas.microsoft.com/office/drawing/2014/main" id="{A8516262-0D06-4258-8BE5-52988F6809E2}"/>
                    </a:ext>
                  </a:extLst>
                </p:cNvPr>
                <p:cNvPicPr/>
                <p:nvPr/>
              </p:nvPicPr>
              <p:blipFill>
                <a:blip r:embed="rId106"/>
                <a:stretch>
                  <a:fillRect/>
                </a:stretch>
              </p:blipFill>
              <p:spPr>
                <a:xfrm>
                  <a:off x="5622680" y="6374587"/>
                  <a:ext cx="1591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3" name="Freihand 82">
                  <a:extLst>
                    <a:ext uri="{FF2B5EF4-FFF2-40B4-BE49-F238E27FC236}">
                      <a16:creationId xmlns:a16="http://schemas.microsoft.com/office/drawing/2014/main" id="{6CDDBDAA-5215-4A06-B926-AEF7696A7501}"/>
                    </a:ext>
                  </a:extLst>
                </p14:cNvPr>
                <p14:cNvContentPartPr/>
                <p14:nvPr/>
              </p14:nvContentPartPr>
              <p14:xfrm>
                <a:off x="5838320" y="6259387"/>
                <a:ext cx="181440" cy="189000"/>
              </p14:xfrm>
            </p:contentPart>
          </mc:Choice>
          <mc:Fallback xmlns="">
            <p:pic>
              <p:nvPicPr>
                <p:cNvPr id="83" name="Freihand 82">
                  <a:extLst>
                    <a:ext uri="{FF2B5EF4-FFF2-40B4-BE49-F238E27FC236}">
                      <a16:creationId xmlns:a16="http://schemas.microsoft.com/office/drawing/2014/main" id="{6CDDBDAA-5215-4A06-B926-AEF7696A7501}"/>
                    </a:ext>
                  </a:extLst>
                </p:cNvPr>
                <p:cNvPicPr/>
                <p:nvPr/>
              </p:nvPicPr>
              <p:blipFill>
                <a:blip r:embed="rId108"/>
                <a:stretch>
                  <a:fillRect/>
                </a:stretch>
              </p:blipFill>
              <p:spPr>
                <a:xfrm>
                  <a:off x="5834000" y="6255067"/>
                  <a:ext cx="1900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4" name="Freihand 83">
                  <a:extLst>
                    <a:ext uri="{FF2B5EF4-FFF2-40B4-BE49-F238E27FC236}">
                      <a16:creationId xmlns:a16="http://schemas.microsoft.com/office/drawing/2014/main" id="{DAF5FCAE-6A43-46B8-ABE1-EFD5956E3A46}"/>
                    </a:ext>
                  </a:extLst>
                </p14:cNvPr>
                <p14:cNvContentPartPr/>
                <p14:nvPr/>
              </p14:nvContentPartPr>
              <p14:xfrm>
                <a:off x="6044960" y="6323107"/>
                <a:ext cx="451440" cy="111960"/>
              </p14:xfrm>
            </p:contentPart>
          </mc:Choice>
          <mc:Fallback xmlns="">
            <p:pic>
              <p:nvPicPr>
                <p:cNvPr id="84" name="Freihand 83">
                  <a:extLst>
                    <a:ext uri="{FF2B5EF4-FFF2-40B4-BE49-F238E27FC236}">
                      <a16:creationId xmlns:a16="http://schemas.microsoft.com/office/drawing/2014/main" id="{DAF5FCAE-6A43-46B8-ABE1-EFD5956E3A46}"/>
                    </a:ext>
                  </a:extLst>
                </p:cNvPr>
                <p:cNvPicPr/>
                <p:nvPr/>
              </p:nvPicPr>
              <p:blipFill>
                <a:blip r:embed="rId110"/>
                <a:stretch>
                  <a:fillRect/>
                </a:stretch>
              </p:blipFill>
              <p:spPr>
                <a:xfrm>
                  <a:off x="6040640" y="6318787"/>
                  <a:ext cx="4600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5" name="Freihand 84">
                  <a:extLst>
                    <a:ext uri="{FF2B5EF4-FFF2-40B4-BE49-F238E27FC236}">
                      <a16:creationId xmlns:a16="http://schemas.microsoft.com/office/drawing/2014/main" id="{06240860-C386-4C12-8844-56D60325727D}"/>
                    </a:ext>
                  </a:extLst>
                </p14:cNvPr>
                <p14:cNvContentPartPr/>
                <p14:nvPr/>
              </p14:nvContentPartPr>
              <p14:xfrm>
                <a:off x="6370400" y="6215467"/>
                <a:ext cx="12600" cy="11160"/>
              </p14:xfrm>
            </p:contentPart>
          </mc:Choice>
          <mc:Fallback xmlns="">
            <p:pic>
              <p:nvPicPr>
                <p:cNvPr id="85" name="Freihand 84">
                  <a:extLst>
                    <a:ext uri="{FF2B5EF4-FFF2-40B4-BE49-F238E27FC236}">
                      <a16:creationId xmlns:a16="http://schemas.microsoft.com/office/drawing/2014/main" id="{06240860-C386-4C12-8844-56D60325727D}"/>
                    </a:ext>
                  </a:extLst>
                </p:cNvPr>
                <p:cNvPicPr/>
                <p:nvPr/>
              </p:nvPicPr>
              <p:blipFill>
                <a:blip r:embed="rId112"/>
                <a:stretch>
                  <a:fillRect/>
                </a:stretch>
              </p:blipFill>
              <p:spPr>
                <a:xfrm>
                  <a:off x="6366080" y="6211147"/>
                  <a:ext cx="212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6" name="Freihand 85">
                  <a:extLst>
                    <a:ext uri="{FF2B5EF4-FFF2-40B4-BE49-F238E27FC236}">
                      <a16:creationId xmlns:a16="http://schemas.microsoft.com/office/drawing/2014/main" id="{49C189F5-474B-4C6F-AB37-020850131F05}"/>
                    </a:ext>
                  </a:extLst>
                </p14:cNvPr>
                <p14:cNvContentPartPr/>
                <p14:nvPr/>
              </p14:nvContentPartPr>
              <p14:xfrm>
                <a:off x="6746960" y="6302227"/>
                <a:ext cx="180720" cy="121680"/>
              </p14:xfrm>
            </p:contentPart>
          </mc:Choice>
          <mc:Fallback xmlns="">
            <p:pic>
              <p:nvPicPr>
                <p:cNvPr id="86" name="Freihand 85">
                  <a:extLst>
                    <a:ext uri="{FF2B5EF4-FFF2-40B4-BE49-F238E27FC236}">
                      <a16:creationId xmlns:a16="http://schemas.microsoft.com/office/drawing/2014/main" id="{49C189F5-474B-4C6F-AB37-020850131F05}"/>
                    </a:ext>
                  </a:extLst>
                </p:cNvPr>
                <p:cNvPicPr/>
                <p:nvPr/>
              </p:nvPicPr>
              <p:blipFill>
                <a:blip r:embed="rId114"/>
                <a:stretch>
                  <a:fillRect/>
                </a:stretch>
              </p:blipFill>
              <p:spPr>
                <a:xfrm>
                  <a:off x="6742640" y="6297907"/>
                  <a:ext cx="1893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7" name="Freihand 86">
                  <a:extLst>
                    <a:ext uri="{FF2B5EF4-FFF2-40B4-BE49-F238E27FC236}">
                      <a16:creationId xmlns:a16="http://schemas.microsoft.com/office/drawing/2014/main" id="{448FB22D-A2BC-4374-8FE7-59FED71E57CA}"/>
                    </a:ext>
                  </a:extLst>
                </p14:cNvPr>
                <p14:cNvContentPartPr/>
                <p14:nvPr/>
              </p14:nvContentPartPr>
              <p14:xfrm>
                <a:off x="6941720" y="6327067"/>
                <a:ext cx="138240" cy="78840"/>
              </p14:xfrm>
            </p:contentPart>
          </mc:Choice>
          <mc:Fallback xmlns="">
            <p:pic>
              <p:nvPicPr>
                <p:cNvPr id="87" name="Freihand 86">
                  <a:extLst>
                    <a:ext uri="{FF2B5EF4-FFF2-40B4-BE49-F238E27FC236}">
                      <a16:creationId xmlns:a16="http://schemas.microsoft.com/office/drawing/2014/main" id="{448FB22D-A2BC-4374-8FE7-59FED71E57CA}"/>
                    </a:ext>
                  </a:extLst>
                </p:cNvPr>
                <p:cNvPicPr/>
                <p:nvPr/>
              </p:nvPicPr>
              <p:blipFill>
                <a:blip r:embed="rId116"/>
                <a:stretch>
                  <a:fillRect/>
                </a:stretch>
              </p:blipFill>
              <p:spPr>
                <a:xfrm>
                  <a:off x="6937400" y="6322747"/>
                  <a:ext cx="1468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8" name="Freihand 87">
                  <a:extLst>
                    <a:ext uri="{FF2B5EF4-FFF2-40B4-BE49-F238E27FC236}">
                      <a16:creationId xmlns:a16="http://schemas.microsoft.com/office/drawing/2014/main" id="{0AAE2CEB-E156-466E-B094-11427A84A87F}"/>
                    </a:ext>
                  </a:extLst>
                </p14:cNvPr>
                <p14:cNvContentPartPr/>
                <p14:nvPr/>
              </p14:nvContentPartPr>
              <p14:xfrm>
                <a:off x="7123880" y="6316987"/>
                <a:ext cx="224280" cy="76320"/>
              </p14:xfrm>
            </p:contentPart>
          </mc:Choice>
          <mc:Fallback xmlns="">
            <p:pic>
              <p:nvPicPr>
                <p:cNvPr id="88" name="Freihand 87">
                  <a:extLst>
                    <a:ext uri="{FF2B5EF4-FFF2-40B4-BE49-F238E27FC236}">
                      <a16:creationId xmlns:a16="http://schemas.microsoft.com/office/drawing/2014/main" id="{0AAE2CEB-E156-466E-B094-11427A84A87F}"/>
                    </a:ext>
                  </a:extLst>
                </p:cNvPr>
                <p:cNvPicPr/>
                <p:nvPr/>
              </p:nvPicPr>
              <p:blipFill>
                <a:blip r:embed="rId118"/>
                <a:stretch>
                  <a:fillRect/>
                </a:stretch>
              </p:blipFill>
              <p:spPr>
                <a:xfrm>
                  <a:off x="7119560" y="6312667"/>
                  <a:ext cx="232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0" name="Freihand 89">
                  <a:extLst>
                    <a:ext uri="{FF2B5EF4-FFF2-40B4-BE49-F238E27FC236}">
                      <a16:creationId xmlns:a16="http://schemas.microsoft.com/office/drawing/2014/main" id="{A06C76E9-45FA-4DC8-95DB-B3043CBDEE4D}"/>
                    </a:ext>
                  </a:extLst>
                </p14:cNvPr>
                <p14:cNvContentPartPr/>
                <p14:nvPr/>
              </p14:nvContentPartPr>
              <p14:xfrm>
                <a:off x="7411520" y="6316267"/>
                <a:ext cx="342000" cy="69840"/>
              </p14:xfrm>
            </p:contentPart>
          </mc:Choice>
          <mc:Fallback xmlns="">
            <p:pic>
              <p:nvPicPr>
                <p:cNvPr id="90" name="Freihand 89">
                  <a:extLst>
                    <a:ext uri="{FF2B5EF4-FFF2-40B4-BE49-F238E27FC236}">
                      <a16:creationId xmlns:a16="http://schemas.microsoft.com/office/drawing/2014/main" id="{A06C76E9-45FA-4DC8-95DB-B3043CBDEE4D}"/>
                    </a:ext>
                  </a:extLst>
                </p:cNvPr>
                <p:cNvPicPr/>
                <p:nvPr/>
              </p:nvPicPr>
              <p:blipFill>
                <a:blip r:embed="rId120"/>
                <a:stretch>
                  <a:fillRect/>
                </a:stretch>
              </p:blipFill>
              <p:spPr>
                <a:xfrm>
                  <a:off x="7407200" y="6311947"/>
                  <a:ext cx="3506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1" name="Freihand 90">
                  <a:extLst>
                    <a:ext uri="{FF2B5EF4-FFF2-40B4-BE49-F238E27FC236}">
                      <a16:creationId xmlns:a16="http://schemas.microsoft.com/office/drawing/2014/main" id="{9717C266-4D5B-43EC-989A-88062102B4A8}"/>
                    </a:ext>
                  </a:extLst>
                </p14:cNvPr>
                <p14:cNvContentPartPr/>
                <p14:nvPr/>
              </p14:nvContentPartPr>
              <p14:xfrm>
                <a:off x="7837400" y="6288547"/>
                <a:ext cx="353520" cy="340920"/>
              </p14:xfrm>
            </p:contentPart>
          </mc:Choice>
          <mc:Fallback xmlns="">
            <p:pic>
              <p:nvPicPr>
                <p:cNvPr id="91" name="Freihand 90">
                  <a:extLst>
                    <a:ext uri="{FF2B5EF4-FFF2-40B4-BE49-F238E27FC236}">
                      <a16:creationId xmlns:a16="http://schemas.microsoft.com/office/drawing/2014/main" id="{9717C266-4D5B-43EC-989A-88062102B4A8}"/>
                    </a:ext>
                  </a:extLst>
                </p:cNvPr>
                <p:cNvPicPr/>
                <p:nvPr/>
              </p:nvPicPr>
              <p:blipFill>
                <a:blip r:embed="rId122"/>
                <a:stretch>
                  <a:fillRect/>
                </a:stretch>
              </p:blipFill>
              <p:spPr>
                <a:xfrm>
                  <a:off x="7833080" y="6284227"/>
                  <a:ext cx="362160" cy="349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3">
            <p14:nvContentPartPr>
              <p14:cNvPr id="25" name="Freihand 24">
                <a:extLst>
                  <a:ext uri="{FF2B5EF4-FFF2-40B4-BE49-F238E27FC236}">
                    <a16:creationId xmlns:a16="http://schemas.microsoft.com/office/drawing/2014/main" id="{B5439EB1-8C82-4835-9F7E-924059DD2EDC}"/>
                  </a:ext>
                </a:extLst>
              </p14:cNvPr>
              <p14:cNvContentPartPr/>
              <p14:nvPr/>
            </p14:nvContentPartPr>
            <p14:xfrm>
              <a:off x="4955960" y="836707"/>
              <a:ext cx="2278080" cy="54720"/>
            </p14:xfrm>
          </p:contentPart>
        </mc:Choice>
        <mc:Fallback xmlns="">
          <p:pic>
            <p:nvPicPr>
              <p:cNvPr id="25" name="Freihand 24">
                <a:extLst>
                  <a:ext uri="{FF2B5EF4-FFF2-40B4-BE49-F238E27FC236}">
                    <a16:creationId xmlns:a16="http://schemas.microsoft.com/office/drawing/2014/main" id="{B5439EB1-8C82-4835-9F7E-924059DD2EDC}"/>
                  </a:ext>
                </a:extLst>
              </p:cNvPr>
              <p:cNvPicPr/>
              <p:nvPr/>
            </p:nvPicPr>
            <p:blipFill>
              <a:blip r:embed="rId124"/>
              <a:stretch>
                <a:fillRect/>
              </a:stretch>
            </p:blipFill>
            <p:spPr>
              <a:xfrm>
                <a:off x="4951640" y="832387"/>
                <a:ext cx="22867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5" name="Freihand 34">
                <a:extLst>
                  <a:ext uri="{FF2B5EF4-FFF2-40B4-BE49-F238E27FC236}">
                    <a16:creationId xmlns:a16="http://schemas.microsoft.com/office/drawing/2014/main" id="{7688E2BD-99C3-4E2B-B0FF-12F4F034648B}"/>
                  </a:ext>
                </a:extLst>
              </p14:cNvPr>
              <p14:cNvContentPartPr/>
              <p14:nvPr/>
            </p14:nvContentPartPr>
            <p14:xfrm>
              <a:off x="5177720" y="3748387"/>
              <a:ext cx="922680" cy="433800"/>
            </p14:xfrm>
          </p:contentPart>
        </mc:Choice>
        <mc:Fallback xmlns="">
          <p:pic>
            <p:nvPicPr>
              <p:cNvPr id="35" name="Freihand 34">
                <a:extLst>
                  <a:ext uri="{FF2B5EF4-FFF2-40B4-BE49-F238E27FC236}">
                    <a16:creationId xmlns:a16="http://schemas.microsoft.com/office/drawing/2014/main" id="{7688E2BD-99C3-4E2B-B0FF-12F4F034648B}"/>
                  </a:ext>
                </a:extLst>
              </p:cNvPr>
              <p:cNvPicPr/>
              <p:nvPr/>
            </p:nvPicPr>
            <p:blipFill>
              <a:blip r:embed="rId126"/>
              <a:stretch>
                <a:fillRect/>
              </a:stretch>
            </p:blipFill>
            <p:spPr>
              <a:xfrm>
                <a:off x="5173400" y="3744067"/>
                <a:ext cx="93132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4" name="Freihand 43">
                <a:extLst>
                  <a:ext uri="{FF2B5EF4-FFF2-40B4-BE49-F238E27FC236}">
                    <a16:creationId xmlns:a16="http://schemas.microsoft.com/office/drawing/2014/main" id="{C565C8C0-4075-49E3-9036-0904314717B1}"/>
                  </a:ext>
                </a:extLst>
              </p14:cNvPr>
              <p14:cNvContentPartPr/>
              <p14:nvPr/>
            </p14:nvContentPartPr>
            <p14:xfrm>
              <a:off x="4463480" y="435307"/>
              <a:ext cx="3042360" cy="661320"/>
            </p14:xfrm>
          </p:contentPart>
        </mc:Choice>
        <mc:Fallback xmlns="">
          <p:pic>
            <p:nvPicPr>
              <p:cNvPr id="44" name="Freihand 43">
                <a:extLst>
                  <a:ext uri="{FF2B5EF4-FFF2-40B4-BE49-F238E27FC236}">
                    <a16:creationId xmlns:a16="http://schemas.microsoft.com/office/drawing/2014/main" id="{C565C8C0-4075-49E3-9036-0904314717B1}"/>
                  </a:ext>
                </a:extLst>
              </p:cNvPr>
              <p:cNvPicPr/>
              <p:nvPr/>
            </p:nvPicPr>
            <p:blipFill>
              <a:blip r:embed="rId128"/>
              <a:stretch>
                <a:fillRect/>
              </a:stretch>
            </p:blipFill>
            <p:spPr>
              <a:xfrm>
                <a:off x="4459160" y="430987"/>
                <a:ext cx="3051000" cy="6699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6" name="Freihand 45">
                <a:extLst>
                  <a:ext uri="{FF2B5EF4-FFF2-40B4-BE49-F238E27FC236}">
                    <a16:creationId xmlns:a16="http://schemas.microsoft.com/office/drawing/2014/main" id="{C20D8359-EAD3-C271-AFC8-DF60D5C9E809}"/>
                  </a:ext>
                </a:extLst>
              </p14:cNvPr>
              <p14:cNvContentPartPr/>
              <p14:nvPr/>
            </p14:nvContentPartPr>
            <p14:xfrm>
              <a:off x="4457880" y="476182"/>
              <a:ext cx="2706120" cy="619200"/>
            </p14:xfrm>
          </p:contentPart>
        </mc:Choice>
        <mc:Fallback>
          <p:pic>
            <p:nvPicPr>
              <p:cNvPr id="46" name="Freihand 45">
                <a:extLst>
                  <a:ext uri="{FF2B5EF4-FFF2-40B4-BE49-F238E27FC236}">
                    <a16:creationId xmlns:a16="http://schemas.microsoft.com/office/drawing/2014/main" id="{C20D8359-EAD3-C271-AFC8-DF60D5C9E809}"/>
                  </a:ext>
                </a:extLst>
              </p:cNvPr>
              <p:cNvPicPr/>
              <p:nvPr/>
            </p:nvPicPr>
            <p:blipFill>
              <a:blip r:embed="rId130"/>
              <a:stretch>
                <a:fillRect/>
              </a:stretch>
            </p:blipFill>
            <p:spPr>
              <a:xfrm>
                <a:off x="4448880" y="467542"/>
                <a:ext cx="2723760" cy="636840"/>
              </a:xfrm>
              <a:prstGeom prst="rect">
                <a:avLst/>
              </a:prstGeom>
            </p:spPr>
          </p:pic>
        </mc:Fallback>
      </mc:AlternateContent>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8871437"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Monetary and fiscal policy in the AS-AD-Model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a:latin typeface="Times New Roman" pitchFamily="18"/>
                <a:ea typeface="Droid Sans Fallback" pitchFamily="2"/>
                <a:cs typeface="Lohit Hindi" pitchFamily="2"/>
              </a:rPr>
              <a:t>Explain the impact of</a:t>
            </a:r>
            <a:endParaRPr lang="de-DE" sz="2903"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a:latin typeface="Times New Roman" pitchFamily="18"/>
                <a:ea typeface="Droid Sans Fallback" pitchFamily="2"/>
                <a:cs typeface="Lohit Hindi" pitchFamily="2"/>
              </a:rPr>
              <a:t>	a nominal increase of the amount of money</a:t>
            </a:r>
            <a:endParaRPr lang="de-DE" sz="2903" dirty="0">
              <a:latin typeface="Times New Roman" pitchFamily="18"/>
              <a:ea typeface="Droid Sans Fallback" pitchFamily="2"/>
              <a:cs typeface="Lohit Hindi" pitchFamily="2"/>
            </a:endParaRPr>
          </a:p>
          <a:p>
            <a:pPr hangingPunct="0">
              <a:buSzPct val="100000"/>
              <a:buAutoNum type="alphaLcParenR"/>
            </a:pPr>
            <a:r>
              <a:rPr lang="de-DE" sz="2903">
                <a:latin typeface="Times New Roman" pitchFamily="18"/>
                <a:ea typeface="Droid Sans Fallback" pitchFamily="2"/>
                <a:cs typeface="Lohit Hindi" pitchFamily="2"/>
              </a:rPr>
              <a:t>	an increase of government expenditure</a:t>
            </a:r>
            <a:endParaRPr lang="de-DE" sz="2903"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a:p>
            <a:pPr hangingPunct="0"/>
            <a:r>
              <a:rPr lang="de-DE" sz="2903">
                <a:latin typeface="Times New Roman" pitchFamily="18"/>
                <a:ea typeface="Droid Sans Fallback" pitchFamily="2"/>
                <a:cs typeface="Lohit Hindi" pitchFamily="2"/>
              </a:rPr>
              <a:t>Within the AS-AD-Model in a short-run and long-run perspective</a:t>
            </a:r>
            <a:endParaRPr lang="de-DE" sz="2903" dirty="0">
              <a:latin typeface="Times New Roman" pitchFamily="18"/>
              <a:ea typeface="Droid Sans Fallback" pitchFamily="2"/>
              <a:cs typeface="Lohit Hindi" pitchFamily="2"/>
            </a:endParaRP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929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564407"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Fiscal policy in the AS-AD-Model</a:t>
            </a:r>
            <a:endParaRPr lang="de-DE" dirty="0">
              <a:latin typeface="Arial" pitchFamily="18"/>
              <a:ea typeface="Droid Sans Fallback" pitchFamily="2"/>
              <a:cs typeface="Lohit Hindi" pitchFamily="2"/>
            </a:endParaRP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46392" cy="348927"/>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AS</a:t>
            </a:r>
            <a:r>
              <a:rPr lang="de-DE" baseline="-33000">
                <a:latin typeface="Times New Roman" pitchFamily="18"/>
                <a:ea typeface="Droid Sans Fallback" pitchFamily="2"/>
                <a:cs typeface="Lohit Hindi" pitchFamily="2"/>
              </a:rPr>
              <a:t>long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EC380065-3D49-9436-CADA-C8949E9E6E5A}"/>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mc:AlternateContent xmlns:mc="http://schemas.openxmlformats.org/markup-compatibility/2006" xmlns:p14="http://schemas.microsoft.com/office/powerpoint/2010/main">
        <mc:Choice Requires="p14">
          <p:contentPart p14:bwMode="auto" r:id="rId2">
            <p14:nvContentPartPr>
              <p14:cNvPr id="10" name="Freihand 9">
                <a:extLst>
                  <a:ext uri="{FF2B5EF4-FFF2-40B4-BE49-F238E27FC236}">
                    <a16:creationId xmlns:a16="http://schemas.microsoft.com/office/drawing/2014/main" id="{D854C6D9-D480-4AD6-8D9A-2EA43BC7A4D8}"/>
                  </a:ext>
                </a:extLst>
              </p14:cNvPr>
              <p14:cNvContentPartPr/>
              <p14:nvPr/>
            </p14:nvContentPartPr>
            <p14:xfrm>
              <a:off x="2111600" y="3534747"/>
              <a:ext cx="10080" cy="66240"/>
            </p14:xfrm>
          </p:contentPart>
        </mc:Choice>
        <mc:Fallback xmlns="">
          <p:pic>
            <p:nvPicPr>
              <p:cNvPr id="10" name="Freihand 9">
                <a:extLst>
                  <a:ext uri="{FF2B5EF4-FFF2-40B4-BE49-F238E27FC236}">
                    <a16:creationId xmlns:a16="http://schemas.microsoft.com/office/drawing/2014/main" id="{D854C6D9-D480-4AD6-8D9A-2EA43BC7A4D8}"/>
                  </a:ext>
                </a:extLst>
              </p:cNvPr>
              <p:cNvPicPr/>
              <p:nvPr/>
            </p:nvPicPr>
            <p:blipFill>
              <a:blip r:embed="rId3"/>
              <a:stretch>
                <a:fillRect/>
              </a:stretch>
            </p:blipFill>
            <p:spPr>
              <a:xfrm>
                <a:off x="2107280" y="3530427"/>
                <a:ext cx="18720" cy="74880"/>
              </a:xfrm>
              <a:prstGeom prst="rect">
                <a:avLst/>
              </a:prstGeom>
            </p:spPr>
          </p:pic>
        </mc:Fallback>
      </mc:AlternateContent>
      <p:grpSp>
        <p:nvGrpSpPr>
          <p:cNvPr id="29" name="Gruppieren 28">
            <a:extLst>
              <a:ext uri="{FF2B5EF4-FFF2-40B4-BE49-F238E27FC236}">
                <a16:creationId xmlns:a16="http://schemas.microsoft.com/office/drawing/2014/main" id="{6D0909EC-6275-4630-A3C7-6831AAA971BD}"/>
              </a:ext>
            </a:extLst>
          </p:cNvPr>
          <p:cNvGrpSpPr/>
          <p:nvPr/>
        </p:nvGrpSpPr>
        <p:grpSpPr>
          <a:xfrm>
            <a:off x="6667760" y="271707"/>
            <a:ext cx="448560" cy="128880"/>
            <a:chOff x="6667760" y="271707"/>
            <a:chExt cx="448560" cy="128880"/>
          </a:xfrm>
        </p:grpSpPr>
        <mc:AlternateContent xmlns:mc="http://schemas.openxmlformats.org/markup-compatibility/2006" xmlns:p14="http://schemas.microsoft.com/office/powerpoint/2010/main">
          <mc:Choice Requires="p14">
            <p:contentPart p14:bwMode="auto" r:id="rId4">
              <p14:nvContentPartPr>
                <p14:cNvPr id="27" name="Freihand 26">
                  <a:extLst>
                    <a:ext uri="{FF2B5EF4-FFF2-40B4-BE49-F238E27FC236}">
                      <a16:creationId xmlns:a16="http://schemas.microsoft.com/office/drawing/2014/main" id="{7FD56755-D97F-4E51-AFEF-F215118F0187}"/>
                    </a:ext>
                  </a:extLst>
                </p14:cNvPr>
                <p14:cNvContentPartPr/>
                <p14:nvPr/>
              </p14:nvContentPartPr>
              <p14:xfrm>
                <a:off x="6667760" y="271707"/>
                <a:ext cx="172080" cy="128880"/>
              </p14:xfrm>
            </p:contentPart>
          </mc:Choice>
          <mc:Fallback xmlns="">
            <p:pic>
              <p:nvPicPr>
                <p:cNvPr id="27" name="Freihand 26">
                  <a:extLst>
                    <a:ext uri="{FF2B5EF4-FFF2-40B4-BE49-F238E27FC236}">
                      <a16:creationId xmlns:a16="http://schemas.microsoft.com/office/drawing/2014/main" id="{7FD56755-D97F-4E51-AFEF-F215118F0187}"/>
                    </a:ext>
                  </a:extLst>
                </p:cNvPr>
                <p:cNvPicPr/>
                <p:nvPr/>
              </p:nvPicPr>
              <p:blipFill>
                <a:blip r:embed="rId5"/>
                <a:stretch>
                  <a:fillRect/>
                </a:stretch>
              </p:blipFill>
              <p:spPr>
                <a:xfrm>
                  <a:off x="6663440" y="267387"/>
                  <a:ext cx="1807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8" name="Freihand 27">
                  <a:extLst>
                    <a:ext uri="{FF2B5EF4-FFF2-40B4-BE49-F238E27FC236}">
                      <a16:creationId xmlns:a16="http://schemas.microsoft.com/office/drawing/2014/main" id="{FC323093-DB97-46F3-B438-587283FBC7A5}"/>
                    </a:ext>
                  </a:extLst>
                </p14:cNvPr>
                <p14:cNvContentPartPr/>
                <p14:nvPr/>
              </p14:nvContentPartPr>
              <p14:xfrm>
                <a:off x="6928400" y="291867"/>
                <a:ext cx="187920" cy="106920"/>
              </p14:xfrm>
            </p:contentPart>
          </mc:Choice>
          <mc:Fallback xmlns="">
            <p:pic>
              <p:nvPicPr>
                <p:cNvPr id="28" name="Freihand 27">
                  <a:extLst>
                    <a:ext uri="{FF2B5EF4-FFF2-40B4-BE49-F238E27FC236}">
                      <a16:creationId xmlns:a16="http://schemas.microsoft.com/office/drawing/2014/main" id="{FC323093-DB97-46F3-B438-587283FBC7A5}"/>
                    </a:ext>
                  </a:extLst>
                </p:cNvPr>
                <p:cNvPicPr/>
                <p:nvPr/>
              </p:nvPicPr>
              <p:blipFill>
                <a:blip r:embed="rId7"/>
                <a:stretch>
                  <a:fillRect/>
                </a:stretch>
              </p:blipFill>
              <p:spPr>
                <a:xfrm>
                  <a:off x="6924080" y="287547"/>
                  <a:ext cx="196560" cy="11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33" name="Freihand 32">
                <a:extLst>
                  <a:ext uri="{FF2B5EF4-FFF2-40B4-BE49-F238E27FC236}">
                    <a16:creationId xmlns:a16="http://schemas.microsoft.com/office/drawing/2014/main" id="{53FDCE41-12B1-407F-9C80-D936E21A5BF9}"/>
                  </a:ext>
                </a:extLst>
              </p14:cNvPr>
              <p14:cNvContentPartPr/>
              <p14:nvPr/>
            </p14:nvContentPartPr>
            <p14:xfrm>
              <a:off x="6058280" y="557907"/>
              <a:ext cx="515520" cy="18720"/>
            </p14:xfrm>
          </p:contentPart>
        </mc:Choice>
        <mc:Fallback xmlns="">
          <p:pic>
            <p:nvPicPr>
              <p:cNvPr id="33" name="Freihand 32">
                <a:extLst>
                  <a:ext uri="{FF2B5EF4-FFF2-40B4-BE49-F238E27FC236}">
                    <a16:creationId xmlns:a16="http://schemas.microsoft.com/office/drawing/2014/main" id="{53FDCE41-12B1-407F-9C80-D936E21A5BF9}"/>
                  </a:ext>
                </a:extLst>
              </p:cNvPr>
              <p:cNvPicPr/>
              <p:nvPr/>
            </p:nvPicPr>
            <p:blipFill>
              <a:blip r:embed="rId9"/>
              <a:stretch>
                <a:fillRect/>
              </a:stretch>
            </p:blipFill>
            <p:spPr>
              <a:xfrm>
                <a:off x="6053960" y="553587"/>
                <a:ext cx="5241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4" name="Freihand 33">
                <a:extLst>
                  <a:ext uri="{FF2B5EF4-FFF2-40B4-BE49-F238E27FC236}">
                    <a16:creationId xmlns:a16="http://schemas.microsoft.com/office/drawing/2014/main" id="{0D1E157E-53F4-4ED3-A540-6A68800DE26F}"/>
                  </a:ext>
                </a:extLst>
              </p14:cNvPr>
              <p14:cNvContentPartPr/>
              <p14:nvPr/>
            </p14:nvContentPartPr>
            <p14:xfrm>
              <a:off x="5981960" y="108987"/>
              <a:ext cx="604080" cy="569880"/>
            </p14:xfrm>
          </p:contentPart>
        </mc:Choice>
        <mc:Fallback xmlns="">
          <p:pic>
            <p:nvPicPr>
              <p:cNvPr id="34" name="Freihand 33">
                <a:extLst>
                  <a:ext uri="{FF2B5EF4-FFF2-40B4-BE49-F238E27FC236}">
                    <a16:creationId xmlns:a16="http://schemas.microsoft.com/office/drawing/2014/main" id="{0D1E157E-53F4-4ED3-A540-6A68800DE26F}"/>
                  </a:ext>
                </a:extLst>
              </p:cNvPr>
              <p:cNvPicPr/>
              <p:nvPr/>
            </p:nvPicPr>
            <p:blipFill>
              <a:blip r:embed="rId11"/>
              <a:stretch>
                <a:fillRect/>
              </a:stretch>
            </p:blipFill>
            <p:spPr>
              <a:xfrm>
                <a:off x="5977640" y="104667"/>
                <a:ext cx="612720" cy="578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6" name="Freihand 35">
                <a:extLst>
                  <a:ext uri="{FF2B5EF4-FFF2-40B4-BE49-F238E27FC236}">
                    <a16:creationId xmlns:a16="http://schemas.microsoft.com/office/drawing/2014/main" id="{5DAF9C09-6394-48B8-81F3-5C216C9253A4}"/>
                  </a:ext>
                </a:extLst>
              </p14:cNvPr>
              <p14:cNvContentPartPr/>
              <p14:nvPr/>
            </p14:nvContentPartPr>
            <p14:xfrm>
              <a:off x="3540800" y="2712507"/>
              <a:ext cx="339480" cy="395280"/>
            </p14:xfrm>
          </p:contentPart>
        </mc:Choice>
        <mc:Fallback xmlns="">
          <p:pic>
            <p:nvPicPr>
              <p:cNvPr id="36" name="Freihand 35">
                <a:extLst>
                  <a:ext uri="{FF2B5EF4-FFF2-40B4-BE49-F238E27FC236}">
                    <a16:creationId xmlns:a16="http://schemas.microsoft.com/office/drawing/2014/main" id="{5DAF9C09-6394-48B8-81F3-5C216C9253A4}"/>
                  </a:ext>
                </a:extLst>
              </p:cNvPr>
              <p:cNvPicPr/>
              <p:nvPr/>
            </p:nvPicPr>
            <p:blipFill>
              <a:blip r:embed="rId13"/>
              <a:stretch>
                <a:fillRect/>
              </a:stretch>
            </p:blipFill>
            <p:spPr>
              <a:xfrm>
                <a:off x="3536480" y="2708187"/>
                <a:ext cx="34812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4" name="Freihand 83">
                <a:extLst>
                  <a:ext uri="{FF2B5EF4-FFF2-40B4-BE49-F238E27FC236}">
                    <a16:creationId xmlns:a16="http://schemas.microsoft.com/office/drawing/2014/main" id="{9B3D421E-9B6E-45D4-A47A-75EEA7B311CD}"/>
                  </a:ext>
                </a:extLst>
              </p14:cNvPr>
              <p14:cNvContentPartPr/>
              <p14:nvPr/>
            </p14:nvContentPartPr>
            <p14:xfrm>
              <a:off x="3744560" y="5905347"/>
              <a:ext cx="175680" cy="59400"/>
            </p14:xfrm>
          </p:contentPart>
        </mc:Choice>
        <mc:Fallback xmlns="">
          <p:pic>
            <p:nvPicPr>
              <p:cNvPr id="84" name="Freihand 83">
                <a:extLst>
                  <a:ext uri="{FF2B5EF4-FFF2-40B4-BE49-F238E27FC236}">
                    <a16:creationId xmlns:a16="http://schemas.microsoft.com/office/drawing/2014/main" id="{9B3D421E-9B6E-45D4-A47A-75EEA7B311CD}"/>
                  </a:ext>
                </a:extLst>
              </p:cNvPr>
              <p:cNvPicPr/>
              <p:nvPr/>
            </p:nvPicPr>
            <p:blipFill>
              <a:blip r:embed="rId15"/>
              <a:stretch>
                <a:fillRect/>
              </a:stretch>
            </p:blipFill>
            <p:spPr>
              <a:xfrm>
                <a:off x="3740240" y="5901027"/>
                <a:ext cx="1843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2" name="Freihand 91">
                <a:extLst>
                  <a:ext uri="{FF2B5EF4-FFF2-40B4-BE49-F238E27FC236}">
                    <a16:creationId xmlns:a16="http://schemas.microsoft.com/office/drawing/2014/main" id="{D96807A2-E879-401E-A9F6-D74FE0B02A35}"/>
                  </a:ext>
                </a:extLst>
              </p14:cNvPr>
              <p14:cNvContentPartPr/>
              <p14:nvPr/>
            </p14:nvContentPartPr>
            <p14:xfrm>
              <a:off x="2642600" y="4943787"/>
              <a:ext cx="51480" cy="33120"/>
            </p14:xfrm>
          </p:contentPart>
        </mc:Choice>
        <mc:Fallback xmlns="">
          <p:pic>
            <p:nvPicPr>
              <p:cNvPr id="92" name="Freihand 91">
                <a:extLst>
                  <a:ext uri="{FF2B5EF4-FFF2-40B4-BE49-F238E27FC236}">
                    <a16:creationId xmlns:a16="http://schemas.microsoft.com/office/drawing/2014/main" id="{D96807A2-E879-401E-A9F6-D74FE0B02A35}"/>
                  </a:ext>
                </a:extLst>
              </p:cNvPr>
              <p:cNvPicPr/>
              <p:nvPr/>
            </p:nvPicPr>
            <p:blipFill>
              <a:blip r:embed="rId17"/>
              <a:stretch>
                <a:fillRect/>
              </a:stretch>
            </p:blipFill>
            <p:spPr>
              <a:xfrm>
                <a:off x="2638280" y="4939467"/>
                <a:ext cx="601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3" name="Freihand 92">
                <a:extLst>
                  <a:ext uri="{FF2B5EF4-FFF2-40B4-BE49-F238E27FC236}">
                    <a16:creationId xmlns:a16="http://schemas.microsoft.com/office/drawing/2014/main" id="{2CEBB7F4-1AEF-4FAE-8CF5-0EE28F190822}"/>
                  </a:ext>
                </a:extLst>
              </p14:cNvPr>
              <p14:cNvContentPartPr/>
              <p14:nvPr/>
            </p14:nvContentPartPr>
            <p14:xfrm>
              <a:off x="1333640" y="4152147"/>
              <a:ext cx="2401560" cy="1381320"/>
            </p14:xfrm>
          </p:contentPart>
        </mc:Choice>
        <mc:Fallback xmlns="">
          <p:pic>
            <p:nvPicPr>
              <p:cNvPr id="93" name="Freihand 92">
                <a:extLst>
                  <a:ext uri="{FF2B5EF4-FFF2-40B4-BE49-F238E27FC236}">
                    <a16:creationId xmlns:a16="http://schemas.microsoft.com/office/drawing/2014/main" id="{2CEBB7F4-1AEF-4FAE-8CF5-0EE28F190822}"/>
                  </a:ext>
                </a:extLst>
              </p:cNvPr>
              <p:cNvPicPr/>
              <p:nvPr/>
            </p:nvPicPr>
            <p:blipFill>
              <a:blip r:embed="rId19"/>
              <a:stretch>
                <a:fillRect/>
              </a:stretch>
            </p:blipFill>
            <p:spPr>
              <a:xfrm>
                <a:off x="1329320" y="4147827"/>
                <a:ext cx="2410200" cy="1389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5" name="Freihand 124">
                <a:extLst>
                  <a:ext uri="{FF2B5EF4-FFF2-40B4-BE49-F238E27FC236}">
                    <a16:creationId xmlns:a16="http://schemas.microsoft.com/office/drawing/2014/main" id="{CB197389-953E-47F7-B899-A7F65C7C7882}"/>
                  </a:ext>
                </a:extLst>
              </p14:cNvPr>
              <p14:cNvContentPartPr/>
              <p14:nvPr/>
            </p14:nvContentPartPr>
            <p14:xfrm>
              <a:off x="3834560" y="4288587"/>
              <a:ext cx="451080" cy="113760"/>
            </p14:xfrm>
          </p:contentPart>
        </mc:Choice>
        <mc:Fallback xmlns="">
          <p:pic>
            <p:nvPicPr>
              <p:cNvPr id="125" name="Freihand 124">
                <a:extLst>
                  <a:ext uri="{FF2B5EF4-FFF2-40B4-BE49-F238E27FC236}">
                    <a16:creationId xmlns:a16="http://schemas.microsoft.com/office/drawing/2014/main" id="{CB197389-953E-47F7-B899-A7F65C7C7882}"/>
                  </a:ext>
                </a:extLst>
              </p:cNvPr>
              <p:cNvPicPr/>
              <p:nvPr/>
            </p:nvPicPr>
            <p:blipFill>
              <a:blip r:embed="rId21"/>
              <a:stretch>
                <a:fillRect/>
              </a:stretch>
            </p:blipFill>
            <p:spPr>
              <a:xfrm>
                <a:off x="3830240" y="4284267"/>
                <a:ext cx="4597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4" name="Freihand 183">
                <a:extLst>
                  <a:ext uri="{FF2B5EF4-FFF2-40B4-BE49-F238E27FC236}">
                    <a16:creationId xmlns:a16="http://schemas.microsoft.com/office/drawing/2014/main" id="{66698754-3678-4B43-BC5A-3EFCBF7ADFF1}"/>
                  </a:ext>
                </a:extLst>
              </p14:cNvPr>
              <p14:cNvContentPartPr/>
              <p14:nvPr/>
            </p14:nvContentPartPr>
            <p14:xfrm>
              <a:off x="2389160" y="4787547"/>
              <a:ext cx="33840" cy="55800"/>
            </p14:xfrm>
          </p:contentPart>
        </mc:Choice>
        <mc:Fallback xmlns="">
          <p:pic>
            <p:nvPicPr>
              <p:cNvPr id="184" name="Freihand 183">
                <a:extLst>
                  <a:ext uri="{FF2B5EF4-FFF2-40B4-BE49-F238E27FC236}">
                    <a16:creationId xmlns:a16="http://schemas.microsoft.com/office/drawing/2014/main" id="{66698754-3678-4B43-BC5A-3EFCBF7ADFF1}"/>
                  </a:ext>
                </a:extLst>
              </p:cNvPr>
              <p:cNvPicPr/>
              <p:nvPr/>
            </p:nvPicPr>
            <p:blipFill>
              <a:blip r:embed="rId23"/>
              <a:stretch>
                <a:fillRect/>
              </a:stretch>
            </p:blipFill>
            <p:spPr>
              <a:xfrm>
                <a:off x="2384840" y="4783227"/>
                <a:ext cx="42480" cy="64440"/>
              </a:xfrm>
              <a:prstGeom prst="rect">
                <a:avLst/>
              </a:prstGeom>
            </p:spPr>
          </p:pic>
        </mc:Fallback>
      </mc:AlternateContent>
      <p:grpSp>
        <p:nvGrpSpPr>
          <p:cNvPr id="201" name="Gruppieren 200">
            <a:extLst>
              <a:ext uri="{FF2B5EF4-FFF2-40B4-BE49-F238E27FC236}">
                <a16:creationId xmlns:a16="http://schemas.microsoft.com/office/drawing/2014/main" id="{8D547050-7CBD-4FD7-B108-DE257C2842B1}"/>
              </a:ext>
            </a:extLst>
          </p:cNvPr>
          <p:cNvGrpSpPr/>
          <p:nvPr/>
        </p:nvGrpSpPr>
        <p:grpSpPr>
          <a:xfrm>
            <a:off x="6750560" y="746187"/>
            <a:ext cx="229680" cy="290160"/>
            <a:chOff x="6750560" y="746187"/>
            <a:chExt cx="229680" cy="290160"/>
          </a:xfrm>
        </p:grpSpPr>
        <mc:AlternateContent xmlns:mc="http://schemas.openxmlformats.org/markup-compatibility/2006" xmlns:p14="http://schemas.microsoft.com/office/powerpoint/2010/main">
          <mc:Choice Requires="p14">
            <p:contentPart p14:bwMode="auto" r:id="rId24">
              <p14:nvContentPartPr>
                <p14:cNvPr id="199" name="Freihand 198">
                  <a:extLst>
                    <a:ext uri="{FF2B5EF4-FFF2-40B4-BE49-F238E27FC236}">
                      <a16:creationId xmlns:a16="http://schemas.microsoft.com/office/drawing/2014/main" id="{D9B96E96-67B8-4395-8389-7DB20B75DB01}"/>
                    </a:ext>
                  </a:extLst>
                </p14:cNvPr>
                <p14:cNvContentPartPr/>
                <p14:nvPr/>
              </p14:nvContentPartPr>
              <p14:xfrm>
                <a:off x="6750560" y="827907"/>
                <a:ext cx="120240" cy="164880"/>
              </p14:xfrm>
            </p:contentPart>
          </mc:Choice>
          <mc:Fallback xmlns="">
            <p:pic>
              <p:nvPicPr>
                <p:cNvPr id="199" name="Freihand 198">
                  <a:extLst>
                    <a:ext uri="{FF2B5EF4-FFF2-40B4-BE49-F238E27FC236}">
                      <a16:creationId xmlns:a16="http://schemas.microsoft.com/office/drawing/2014/main" id="{D9B96E96-67B8-4395-8389-7DB20B75DB01}"/>
                    </a:ext>
                  </a:extLst>
                </p:cNvPr>
                <p:cNvPicPr/>
                <p:nvPr/>
              </p:nvPicPr>
              <p:blipFill>
                <a:blip r:embed="rId25"/>
                <a:stretch>
                  <a:fillRect/>
                </a:stretch>
              </p:blipFill>
              <p:spPr>
                <a:xfrm>
                  <a:off x="6746240" y="823587"/>
                  <a:ext cx="1288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0" name="Freihand 199">
                  <a:extLst>
                    <a:ext uri="{FF2B5EF4-FFF2-40B4-BE49-F238E27FC236}">
                      <a16:creationId xmlns:a16="http://schemas.microsoft.com/office/drawing/2014/main" id="{7BD32DB9-6F76-4D31-A3B5-718BC3E06CB1}"/>
                    </a:ext>
                  </a:extLst>
                </p14:cNvPr>
                <p14:cNvContentPartPr/>
                <p14:nvPr/>
              </p14:nvContentPartPr>
              <p14:xfrm>
                <a:off x="6851000" y="746187"/>
                <a:ext cx="129240" cy="290160"/>
              </p14:xfrm>
            </p:contentPart>
          </mc:Choice>
          <mc:Fallback xmlns="">
            <p:pic>
              <p:nvPicPr>
                <p:cNvPr id="200" name="Freihand 199">
                  <a:extLst>
                    <a:ext uri="{FF2B5EF4-FFF2-40B4-BE49-F238E27FC236}">
                      <a16:creationId xmlns:a16="http://schemas.microsoft.com/office/drawing/2014/main" id="{7BD32DB9-6F76-4D31-A3B5-718BC3E06CB1}"/>
                    </a:ext>
                  </a:extLst>
                </p:cNvPr>
                <p:cNvPicPr/>
                <p:nvPr/>
              </p:nvPicPr>
              <p:blipFill>
                <a:blip r:embed="rId27"/>
                <a:stretch>
                  <a:fillRect/>
                </a:stretch>
              </p:blipFill>
              <p:spPr>
                <a:xfrm>
                  <a:off x="6846680" y="741867"/>
                  <a:ext cx="137880" cy="298800"/>
                </a:xfrm>
                <a:prstGeom prst="rect">
                  <a:avLst/>
                </a:prstGeom>
              </p:spPr>
            </p:pic>
          </mc:Fallback>
        </mc:AlternateContent>
      </p:grpSp>
      <p:grpSp>
        <p:nvGrpSpPr>
          <p:cNvPr id="220" name="Gruppieren 219">
            <a:extLst>
              <a:ext uri="{FF2B5EF4-FFF2-40B4-BE49-F238E27FC236}">
                <a16:creationId xmlns:a16="http://schemas.microsoft.com/office/drawing/2014/main" id="{F14CC970-49D9-4F54-A432-4F9B3A416503}"/>
              </a:ext>
            </a:extLst>
          </p:cNvPr>
          <p:cNvGrpSpPr/>
          <p:nvPr/>
        </p:nvGrpSpPr>
        <p:grpSpPr>
          <a:xfrm>
            <a:off x="7201280" y="782547"/>
            <a:ext cx="377280" cy="198360"/>
            <a:chOff x="7201280" y="782547"/>
            <a:chExt cx="377280" cy="198360"/>
          </a:xfrm>
        </p:grpSpPr>
        <mc:AlternateContent xmlns:mc="http://schemas.openxmlformats.org/markup-compatibility/2006" xmlns:p14="http://schemas.microsoft.com/office/powerpoint/2010/main">
          <mc:Choice Requires="p14">
            <p:contentPart p14:bwMode="auto" r:id="rId28">
              <p14:nvContentPartPr>
                <p14:cNvPr id="202" name="Freihand 201">
                  <a:extLst>
                    <a:ext uri="{FF2B5EF4-FFF2-40B4-BE49-F238E27FC236}">
                      <a16:creationId xmlns:a16="http://schemas.microsoft.com/office/drawing/2014/main" id="{9D467FC6-F813-4923-80EB-1871AD2E0E9F}"/>
                    </a:ext>
                  </a:extLst>
                </p14:cNvPr>
                <p14:cNvContentPartPr/>
                <p14:nvPr/>
              </p14:nvContentPartPr>
              <p14:xfrm>
                <a:off x="7308560" y="841947"/>
                <a:ext cx="4320" cy="138960"/>
              </p14:xfrm>
            </p:contentPart>
          </mc:Choice>
          <mc:Fallback xmlns="">
            <p:pic>
              <p:nvPicPr>
                <p:cNvPr id="202" name="Freihand 201">
                  <a:extLst>
                    <a:ext uri="{FF2B5EF4-FFF2-40B4-BE49-F238E27FC236}">
                      <a16:creationId xmlns:a16="http://schemas.microsoft.com/office/drawing/2014/main" id="{9D467FC6-F813-4923-80EB-1871AD2E0E9F}"/>
                    </a:ext>
                  </a:extLst>
                </p:cNvPr>
                <p:cNvPicPr/>
                <p:nvPr/>
              </p:nvPicPr>
              <p:blipFill>
                <a:blip r:embed="rId29"/>
                <a:stretch>
                  <a:fillRect/>
                </a:stretch>
              </p:blipFill>
              <p:spPr>
                <a:xfrm>
                  <a:off x="7304240" y="837627"/>
                  <a:ext cx="129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3" name="Freihand 202">
                  <a:extLst>
                    <a:ext uri="{FF2B5EF4-FFF2-40B4-BE49-F238E27FC236}">
                      <a16:creationId xmlns:a16="http://schemas.microsoft.com/office/drawing/2014/main" id="{A0F307D0-E494-45BD-91B3-91D9BEEF845A}"/>
                    </a:ext>
                  </a:extLst>
                </p14:cNvPr>
                <p14:cNvContentPartPr/>
                <p14:nvPr/>
              </p14:nvContentPartPr>
              <p14:xfrm>
                <a:off x="7201280" y="904587"/>
                <a:ext cx="194040" cy="65160"/>
              </p14:xfrm>
            </p:contentPart>
          </mc:Choice>
          <mc:Fallback xmlns="">
            <p:pic>
              <p:nvPicPr>
                <p:cNvPr id="203" name="Freihand 202">
                  <a:extLst>
                    <a:ext uri="{FF2B5EF4-FFF2-40B4-BE49-F238E27FC236}">
                      <a16:creationId xmlns:a16="http://schemas.microsoft.com/office/drawing/2014/main" id="{A0F307D0-E494-45BD-91B3-91D9BEEF845A}"/>
                    </a:ext>
                  </a:extLst>
                </p:cNvPr>
                <p:cNvPicPr/>
                <p:nvPr/>
              </p:nvPicPr>
              <p:blipFill>
                <a:blip r:embed="rId31"/>
                <a:stretch>
                  <a:fillRect/>
                </a:stretch>
              </p:blipFill>
              <p:spPr>
                <a:xfrm>
                  <a:off x="7196960" y="900267"/>
                  <a:ext cx="2026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4" name="Freihand 203">
                  <a:extLst>
                    <a:ext uri="{FF2B5EF4-FFF2-40B4-BE49-F238E27FC236}">
                      <a16:creationId xmlns:a16="http://schemas.microsoft.com/office/drawing/2014/main" id="{3703B0F7-1FDA-4E2B-9812-CCA434EC07FD}"/>
                    </a:ext>
                  </a:extLst>
                </p14:cNvPr>
                <p14:cNvContentPartPr/>
                <p14:nvPr/>
              </p14:nvContentPartPr>
              <p14:xfrm>
                <a:off x="7214960" y="782547"/>
                <a:ext cx="224280" cy="29160"/>
              </p14:xfrm>
            </p:contentPart>
          </mc:Choice>
          <mc:Fallback xmlns="">
            <p:pic>
              <p:nvPicPr>
                <p:cNvPr id="204" name="Freihand 203">
                  <a:extLst>
                    <a:ext uri="{FF2B5EF4-FFF2-40B4-BE49-F238E27FC236}">
                      <a16:creationId xmlns:a16="http://schemas.microsoft.com/office/drawing/2014/main" id="{3703B0F7-1FDA-4E2B-9812-CCA434EC07FD}"/>
                    </a:ext>
                  </a:extLst>
                </p:cNvPr>
                <p:cNvPicPr/>
                <p:nvPr/>
              </p:nvPicPr>
              <p:blipFill>
                <a:blip r:embed="rId33"/>
                <a:stretch>
                  <a:fillRect/>
                </a:stretch>
              </p:blipFill>
              <p:spPr>
                <a:xfrm>
                  <a:off x="7210640" y="778227"/>
                  <a:ext cx="2329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5" name="Freihand 204">
                  <a:extLst>
                    <a:ext uri="{FF2B5EF4-FFF2-40B4-BE49-F238E27FC236}">
                      <a16:creationId xmlns:a16="http://schemas.microsoft.com/office/drawing/2014/main" id="{731DF9AD-F153-4C32-8AAB-0C104C6D64FB}"/>
                    </a:ext>
                  </a:extLst>
                </p14:cNvPr>
                <p14:cNvContentPartPr/>
                <p14:nvPr/>
              </p14:nvContentPartPr>
              <p14:xfrm>
                <a:off x="7463720" y="783627"/>
                <a:ext cx="114840" cy="163800"/>
              </p14:xfrm>
            </p:contentPart>
          </mc:Choice>
          <mc:Fallback xmlns="">
            <p:pic>
              <p:nvPicPr>
                <p:cNvPr id="205" name="Freihand 204">
                  <a:extLst>
                    <a:ext uri="{FF2B5EF4-FFF2-40B4-BE49-F238E27FC236}">
                      <a16:creationId xmlns:a16="http://schemas.microsoft.com/office/drawing/2014/main" id="{731DF9AD-F153-4C32-8AAB-0C104C6D64FB}"/>
                    </a:ext>
                  </a:extLst>
                </p:cNvPr>
                <p:cNvPicPr/>
                <p:nvPr/>
              </p:nvPicPr>
              <p:blipFill>
                <a:blip r:embed="rId35"/>
                <a:stretch>
                  <a:fillRect/>
                </a:stretch>
              </p:blipFill>
              <p:spPr>
                <a:xfrm>
                  <a:off x="7459400" y="779307"/>
                  <a:ext cx="123480" cy="172440"/>
                </a:xfrm>
                <a:prstGeom prst="rect">
                  <a:avLst/>
                </a:prstGeom>
              </p:spPr>
            </p:pic>
          </mc:Fallback>
        </mc:AlternateContent>
      </p:grpSp>
      <p:grpSp>
        <p:nvGrpSpPr>
          <p:cNvPr id="219" name="Gruppieren 218">
            <a:extLst>
              <a:ext uri="{FF2B5EF4-FFF2-40B4-BE49-F238E27FC236}">
                <a16:creationId xmlns:a16="http://schemas.microsoft.com/office/drawing/2014/main" id="{42F4B3FF-9D98-4C64-A9A8-653879ABE7D4}"/>
              </a:ext>
            </a:extLst>
          </p:cNvPr>
          <p:cNvGrpSpPr/>
          <p:nvPr/>
        </p:nvGrpSpPr>
        <p:grpSpPr>
          <a:xfrm>
            <a:off x="7914800" y="702627"/>
            <a:ext cx="408600" cy="276480"/>
            <a:chOff x="7914800" y="702627"/>
            <a:chExt cx="408600" cy="276480"/>
          </a:xfrm>
        </p:grpSpPr>
        <mc:AlternateContent xmlns:mc="http://schemas.openxmlformats.org/markup-compatibility/2006" xmlns:p14="http://schemas.microsoft.com/office/powerpoint/2010/main">
          <mc:Choice Requires="p14">
            <p:contentPart p14:bwMode="auto" r:id="rId36">
              <p14:nvContentPartPr>
                <p14:cNvPr id="206" name="Freihand 205">
                  <a:extLst>
                    <a:ext uri="{FF2B5EF4-FFF2-40B4-BE49-F238E27FC236}">
                      <a16:creationId xmlns:a16="http://schemas.microsoft.com/office/drawing/2014/main" id="{6C00B32B-C647-4606-948A-02B3BD110A0E}"/>
                    </a:ext>
                  </a:extLst>
                </p14:cNvPr>
                <p14:cNvContentPartPr/>
                <p14:nvPr/>
              </p14:nvContentPartPr>
              <p14:xfrm>
                <a:off x="7914800" y="866067"/>
                <a:ext cx="85680" cy="105840"/>
              </p14:xfrm>
            </p:contentPart>
          </mc:Choice>
          <mc:Fallback xmlns="">
            <p:pic>
              <p:nvPicPr>
                <p:cNvPr id="206" name="Freihand 205">
                  <a:extLst>
                    <a:ext uri="{FF2B5EF4-FFF2-40B4-BE49-F238E27FC236}">
                      <a16:creationId xmlns:a16="http://schemas.microsoft.com/office/drawing/2014/main" id="{6C00B32B-C647-4606-948A-02B3BD110A0E}"/>
                    </a:ext>
                  </a:extLst>
                </p:cNvPr>
                <p:cNvPicPr/>
                <p:nvPr/>
              </p:nvPicPr>
              <p:blipFill>
                <a:blip r:embed="rId37"/>
                <a:stretch>
                  <a:fillRect/>
                </a:stretch>
              </p:blipFill>
              <p:spPr>
                <a:xfrm>
                  <a:off x="7910480" y="861747"/>
                  <a:ext cx="943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7" name="Freihand 206">
                  <a:extLst>
                    <a:ext uri="{FF2B5EF4-FFF2-40B4-BE49-F238E27FC236}">
                      <a16:creationId xmlns:a16="http://schemas.microsoft.com/office/drawing/2014/main" id="{A4CBBBA1-CF3F-4B2D-8604-7E1734511A99}"/>
                    </a:ext>
                  </a:extLst>
                </p14:cNvPr>
                <p14:cNvContentPartPr/>
                <p14:nvPr/>
              </p14:nvContentPartPr>
              <p14:xfrm>
                <a:off x="8021720" y="797667"/>
                <a:ext cx="136440" cy="155520"/>
              </p14:xfrm>
            </p:contentPart>
          </mc:Choice>
          <mc:Fallback xmlns="">
            <p:pic>
              <p:nvPicPr>
                <p:cNvPr id="207" name="Freihand 206">
                  <a:extLst>
                    <a:ext uri="{FF2B5EF4-FFF2-40B4-BE49-F238E27FC236}">
                      <a16:creationId xmlns:a16="http://schemas.microsoft.com/office/drawing/2014/main" id="{A4CBBBA1-CF3F-4B2D-8604-7E1734511A99}"/>
                    </a:ext>
                  </a:extLst>
                </p:cNvPr>
                <p:cNvPicPr/>
                <p:nvPr/>
              </p:nvPicPr>
              <p:blipFill>
                <a:blip r:embed="rId39"/>
                <a:stretch>
                  <a:fillRect/>
                </a:stretch>
              </p:blipFill>
              <p:spPr>
                <a:xfrm>
                  <a:off x="8017400" y="793347"/>
                  <a:ext cx="1450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08" name="Freihand 207">
                  <a:extLst>
                    <a:ext uri="{FF2B5EF4-FFF2-40B4-BE49-F238E27FC236}">
                      <a16:creationId xmlns:a16="http://schemas.microsoft.com/office/drawing/2014/main" id="{039B9074-6C60-44C9-9006-139C95A81DC5}"/>
                    </a:ext>
                  </a:extLst>
                </p14:cNvPr>
                <p14:cNvContentPartPr/>
                <p14:nvPr/>
              </p14:nvContentPartPr>
              <p14:xfrm>
                <a:off x="8196680" y="779667"/>
                <a:ext cx="126720" cy="199440"/>
              </p14:xfrm>
            </p:contentPart>
          </mc:Choice>
          <mc:Fallback xmlns="">
            <p:pic>
              <p:nvPicPr>
                <p:cNvPr id="208" name="Freihand 207">
                  <a:extLst>
                    <a:ext uri="{FF2B5EF4-FFF2-40B4-BE49-F238E27FC236}">
                      <a16:creationId xmlns:a16="http://schemas.microsoft.com/office/drawing/2014/main" id="{039B9074-6C60-44C9-9006-139C95A81DC5}"/>
                    </a:ext>
                  </a:extLst>
                </p:cNvPr>
                <p:cNvPicPr/>
                <p:nvPr/>
              </p:nvPicPr>
              <p:blipFill>
                <a:blip r:embed="rId41"/>
                <a:stretch>
                  <a:fillRect/>
                </a:stretch>
              </p:blipFill>
              <p:spPr>
                <a:xfrm>
                  <a:off x="8192360" y="775347"/>
                  <a:ext cx="1353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09" name="Freihand 208">
                  <a:extLst>
                    <a:ext uri="{FF2B5EF4-FFF2-40B4-BE49-F238E27FC236}">
                      <a16:creationId xmlns:a16="http://schemas.microsoft.com/office/drawing/2014/main" id="{892CD228-2D33-48AB-A8B2-DACA05AC3DC6}"/>
                    </a:ext>
                  </a:extLst>
                </p14:cNvPr>
                <p14:cNvContentPartPr/>
                <p14:nvPr/>
              </p14:nvContentPartPr>
              <p14:xfrm>
                <a:off x="8177240" y="702627"/>
                <a:ext cx="38520" cy="14760"/>
              </p14:xfrm>
            </p:contentPart>
          </mc:Choice>
          <mc:Fallback xmlns="">
            <p:pic>
              <p:nvPicPr>
                <p:cNvPr id="209" name="Freihand 208">
                  <a:extLst>
                    <a:ext uri="{FF2B5EF4-FFF2-40B4-BE49-F238E27FC236}">
                      <a16:creationId xmlns:a16="http://schemas.microsoft.com/office/drawing/2014/main" id="{892CD228-2D33-48AB-A8B2-DACA05AC3DC6}"/>
                    </a:ext>
                  </a:extLst>
                </p:cNvPr>
                <p:cNvPicPr/>
                <p:nvPr/>
              </p:nvPicPr>
              <p:blipFill>
                <a:blip r:embed="rId43"/>
                <a:stretch>
                  <a:fillRect/>
                </a:stretch>
              </p:blipFill>
              <p:spPr>
                <a:xfrm>
                  <a:off x="8172920" y="698307"/>
                  <a:ext cx="47160" cy="23400"/>
                </a:xfrm>
                <a:prstGeom prst="rect">
                  <a:avLst/>
                </a:prstGeom>
              </p:spPr>
            </p:pic>
          </mc:Fallback>
        </mc:AlternateContent>
      </p:grpSp>
      <p:grpSp>
        <p:nvGrpSpPr>
          <p:cNvPr id="218" name="Gruppieren 217">
            <a:extLst>
              <a:ext uri="{FF2B5EF4-FFF2-40B4-BE49-F238E27FC236}">
                <a16:creationId xmlns:a16="http://schemas.microsoft.com/office/drawing/2014/main" id="{3FB37E2B-CB62-4530-B300-A9673EAB3F5B}"/>
              </a:ext>
            </a:extLst>
          </p:cNvPr>
          <p:cNvGrpSpPr/>
          <p:nvPr/>
        </p:nvGrpSpPr>
        <p:grpSpPr>
          <a:xfrm>
            <a:off x="8569280" y="713787"/>
            <a:ext cx="623880" cy="239760"/>
            <a:chOff x="8569280" y="713787"/>
            <a:chExt cx="623880" cy="239760"/>
          </a:xfrm>
        </p:grpSpPr>
        <mc:AlternateContent xmlns:mc="http://schemas.openxmlformats.org/markup-compatibility/2006" xmlns:p14="http://schemas.microsoft.com/office/powerpoint/2010/main">
          <mc:Choice Requires="p14">
            <p:contentPart p14:bwMode="auto" r:id="rId44">
              <p14:nvContentPartPr>
                <p14:cNvPr id="210" name="Freihand 209">
                  <a:extLst>
                    <a:ext uri="{FF2B5EF4-FFF2-40B4-BE49-F238E27FC236}">
                      <a16:creationId xmlns:a16="http://schemas.microsoft.com/office/drawing/2014/main" id="{88BFF930-9394-41E5-B836-49C6C94C380A}"/>
                    </a:ext>
                  </a:extLst>
                </p14:cNvPr>
                <p14:cNvContentPartPr/>
                <p14:nvPr/>
              </p14:nvContentPartPr>
              <p14:xfrm>
                <a:off x="8569280" y="750867"/>
                <a:ext cx="87120" cy="202680"/>
              </p14:xfrm>
            </p:contentPart>
          </mc:Choice>
          <mc:Fallback xmlns="">
            <p:pic>
              <p:nvPicPr>
                <p:cNvPr id="210" name="Freihand 209">
                  <a:extLst>
                    <a:ext uri="{FF2B5EF4-FFF2-40B4-BE49-F238E27FC236}">
                      <a16:creationId xmlns:a16="http://schemas.microsoft.com/office/drawing/2014/main" id="{88BFF930-9394-41E5-B836-49C6C94C380A}"/>
                    </a:ext>
                  </a:extLst>
                </p:cNvPr>
                <p:cNvPicPr/>
                <p:nvPr/>
              </p:nvPicPr>
              <p:blipFill>
                <a:blip r:embed="rId45"/>
                <a:stretch>
                  <a:fillRect/>
                </a:stretch>
              </p:blipFill>
              <p:spPr>
                <a:xfrm>
                  <a:off x="8564960" y="746547"/>
                  <a:ext cx="957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11" name="Freihand 210">
                  <a:extLst>
                    <a:ext uri="{FF2B5EF4-FFF2-40B4-BE49-F238E27FC236}">
                      <a16:creationId xmlns:a16="http://schemas.microsoft.com/office/drawing/2014/main" id="{1AE34AF6-E08B-4487-A9A7-3522CD8EE578}"/>
                    </a:ext>
                  </a:extLst>
                </p14:cNvPr>
                <p14:cNvContentPartPr/>
                <p14:nvPr/>
              </p14:nvContentPartPr>
              <p14:xfrm>
                <a:off x="8666480" y="840147"/>
                <a:ext cx="88560" cy="88200"/>
              </p14:xfrm>
            </p:contentPart>
          </mc:Choice>
          <mc:Fallback xmlns="">
            <p:pic>
              <p:nvPicPr>
                <p:cNvPr id="211" name="Freihand 210">
                  <a:extLst>
                    <a:ext uri="{FF2B5EF4-FFF2-40B4-BE49-F238E27FC236}">
                      <a16:creationId xmlns:a16="http://schemas.microsoft.com/office/drawing/2014/main" id="{1AE34AF6-E08B-4487-A9A7-3522CD8EE578}"/>
                    </a:ext>
                  </a:extLst>
                </p:cNvPr>
                <p:cNvPicPr/>
                <p:nvPr/>
              </p:nvPicPr>
              <p:blipFill>
                <a:blip r:embed="rId47"/>
                <a:stretch>
                  <a:fillRect/>
                </a:stretch>
              </p:blipFill>
              <p:spPr>
                <a:xfrm>
                  <a:off x="8662160" y="835827"/>
                  <a:ext cx="972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12" name="Freihand 211">
                  <a:extLst>
                    <a:ext uri="{FF2B5EF4-FFF2-40B4-BE49-F238E27FC236}">
                      <a16:creationId xmlns:a16="http://schemas.microsoft.com/office/drawing/2014/main" id="{73582EE8-ADDB-49B9-BA78-96F9B97F8745}"/>
                    </a:ext>
                  </a:extLst>
                </p14:cNvPr>
                <p14:cNvContentPartPr/>
                <p14:nvPr/>
              </p14:nvContentPartPr>
              <p14:xfrm>
                <a:off x="8927120" y="713787"/>
                <a:ext cx="266040" cy="176400"/>
              </p14:xfrm>
            </p:contentPart>
          </mc:Choice>
          <mc:Fallback xmlns="">
            <p:pic>
              <p:nvPicPr>
                <p:cNvPr id="212" name="Freihand 211">
                  <a:extLst>
                    <a:ext uri="{FF2B5EF4-FFF2-40B4-BE49-F238E27FC236}">
                      <a16:creationId xmlns:a16="http://schemas.microsoft.com/office/drawing/2014/main" id="{73582EE8-ADDB-49B9-BA78-96F9B97F8745}"/>
                    </a:ext>
                  </a:extLst>
                </p:cNvPr>
                <p:cNvPicPr/>
                <p:nvPr/>
              </p:nvPicPr>
              <p:blipFill>
                <a:blip r:embed="rId49"/>
                <a:stretch>
                  <a:fillRect/>
                </a:stretch>
              </p:blipFill>
              <p:spPr>
                <a:xfrm>
                  <a:off x="8922800" y="709467"/>
                  <a:ext cx="274680" cy="185040"/>
                </a:xfrm>
                <a:prstGeom prst="rect">
                  <a:avLst/>
                </a:prstGeom>
              </p:spPr>
            </p:pic>
          </mc:Fallback>
        </mc:AlternateContent>
      </p:grpSp>
      <p:grpSp>
        <p:nvGrpSpPr>
          <p:cNvPr id="217" name="Gruppieren 216">
            <a:extLst>
              <a:ext uri="{FF2B5EF4-FFF2-40B4-BE49-F238E27FC236}">
                <a16:creationId xmlns:a16="http://schemas.microsoft.com/office/drawing/2014/main" id="{C7D46A16-401F-4B2E-84FF-59757AD004B7}"/>
              </a:ext>
            </a:extLst>
          </p:cNvPr>
          <p:cNvGrpSpPr/>
          <p:nvPr/>
        </p:nvGrpSpPr>
        <p:grpSpPr>
          <a:xfrm>
            <a:off x="9414200" y="673107"/>
            <a:ext cx="502560" cy="342000"/>
            <a:chOff x="9414200" y="673107"/>
            <a:chExt cx="502560" cy="342000"/>
          </a:xfrm>
        </p:grpSpPr>
        <mc:AlternateContent xmlns:mc="http://schemas.openxmlformats.org/markup-compatibility/2006" xmlns:p14="http://schemas.microsoft.com/office/powerpoint/2010/main">
          <mc:Choice Requires="p14">
            <p:contentPart p14:bwMode="auto" r:id="rId50">
              <p14:nvContentPartPr>
                <p14:cNvPr id="213" name="Freihand 212">
                  <a:extLst>
                    <a:ext uri="{FF2B5EF4-FFF2-40B4-BE49-F238E27FC236}">
                      <a16:creationId xmlns:a16="http://schemas.microsoft.com/office/drawing/2014/main" id="{B154D5CD-F6DF-4308-9655-F6F11D292B95}"/>
                    </a:ext>
                  </a:extLst>
                </p14:cNvPr>
                <p14:cNvContentPartPr/>
                <p14:nvPr/>
              </p14:nvContentPartPr>
              <p14:xfrm>
                <a:off x="9414200" y="767067"/>
                <a:ext cx="173880" cy="125280"/>
              </p14:xfrm>
            </p:contentPart>
          </mc:Choice>
          <mc:Fallback xmlns="">
            <p:pic>
              <p:nvPicPr>
                <p:cNvPr id="213" name="Freihand 212">
                  <a:extLst>
                    <a:ext uri="{FF2B5EF4-FFF2-40B4-BE49-F238E27FC236}">
                      <a16:creationId xmlns:a16="http://schemas.microsoft.com/office/drawing/2014/main" id="{B154D5CD-F6DF-4308-9655-F6F11D292B95}"/>
                    </a:ext>
                  </a:extLst>
                </p:cNvPr>
                <p:cNvPicPr/>
                <p:nvPr/>
              </p:nvPicPr>
              <p:blipFill>
                <a:blip r:embed="rId51"/>
                <a:stretch>
                  <a:fillRect/>
                </a:stretch>
              </p:blipFill>
              <p:spPr>
                <a:xfrm>
                  <a:off x="9409880" y="762747"/>
                  <a:ext cx="1825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14" name="Freihand 213">
                  <a:extLst>
                    <a:ext uri="{FF2B5EF4-FFF2-40B4-BE49-F238E27FC236}">
                      <a16:creationId xmlns:a16="http://schemas.microsoft.com/office/drawing/2014/main" id="{E718EA4A-220E-4B01-B803-0CDAF0869EF1}"/>
                    </a:ext>
                  </a:extLst>
                </p14:cNvPr>
                <p14:cNvContentPartPr/>
                <p14:nvPr/>
              </p14:nvContentPartPr>
              <p14:xfrm>
                <a:off x="9548840" y="718467"/>
                <a:ext cx="45720" cy="56880"/>
              </p14:xfrm>
            </p:contentPart>
          </mc:Choice>
          <mc:Fallback xmlns="">
            <p:pic>
              <p:nvPicPr>
                <p:cNvPr id="214" name="Freihand 213">
                  <a:extLst>
                    <a:ext uri="{FF2B5EF4-FFF2-40B4-BE49-F238E27FC236}">
                      <a16:creationId xmlns:a16="http://schemas.microsoft.com/office/drawing/2014/main" id="{E718EA4A-220E-4B01-B803-0CDAF0869EF1}"/>
                    </a:ext>
                  </a:extLst>
                </p:cNvPr>
                <p:cNvPicPr/>
                <p:nvPr/>
              </p:nvPicPr>
              <p:blipFill>
                <a:blip r:embed="rId53"/>
                <a:stretch>
                  <a:fillRect/>
                </a:stretch>
              </p:blipFill>
              <p:spPr>
                <a:xfrm>
                  <a:off x="9544520" y="714147"/>
                  <a:ext cx="543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15" name="Freihand 214">
                  <a:extLst>
                    <a:ext uri="{FF2B5EF4-FFF2-40B4-BE49-F238E27FC236}">
                      <a16:creationId xmlns:a16="http://schemas.microsoft.com/office/drawing/2014/main" id="{B5988540-3EEC-4D91-BEBE-0B88FC320C56}"/>
                    </a:ext>
                  </a:extLst>
                </p14:cNvPr>
                <p14:cNvContentPartPr/>
                <p14:nvPr/>
              </p14:nvContentPartPr>
              <p14:xfrm>
                <a:off x="9559640" y="769227"/>
                <a:ext cx="102240" cy="245880"/>
              </p14:xfrm>
            </p:contentPart>
          </mc:Choice>
          <mc:Fallback xmlns="">
            <p:pic>
              <p:nvPicPr>
                <p:cNvPr id="215" name="Freihand 214">
                  <a:extLst>
                    <a:ext uri="{FF2B5EF4-FFF2-40B4-BE49-F238E27FC236}">
                      <a16:creationId xmlns:a16="http://schemas.microsoft.com/office/drawing/2014/main" id="{B5988540-3EEC-4D91-BEBE-0B88FC320C56}"/>
                    </a:ext>
                  </a:extLst>
                </p:cNvPr>
                <p:cNvPicPr/>
                <p:nvPr/>
              </p:nvPicPr>
              <p:blipFill>
                <a:blip r:embed="rId55"/>
                <a:stretch>
                  <a:fillRect/>
                </a:stretch>
              </p:blipFill>
              <p:spPr>
                <a:xfrm>
                  <a:off x="9555320" y="764907"/>
                  <a:ext cx="1108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16" name="Freihand 215">
                  <a:extLst>
                    <a:ext uri="{FF2B5EF4-FFF2-40B4-BE49-F238E27FC236}">
                      <a16:creationId xmlns:a16="http://schemas.microsoft.com/office/drawing/2014/main" id="{A9BF5BEE-FD67-4337-9F6B-6BCF5DD78EFC}"/>
                    </a:ext>
                  </a:extLst>
                </p14:cNvPr>
                <p14:cNvContentPartPr/>
                <p14:nvPr/>
              </p14:nvContentPartPr>
              <p14:xfrm>
                <a:off x="9683480" y="673107"/>
                <a:ext cx="233280" cy="178560"/>
              </p14:xfrm>
            </p:contentPart>
          </mc:Choice>
          <mc:Fallback xmlns="">
            <p:pic>
              <p:nvPicPr>
                <p:cNvPr id="216" name="Freihand 215">
                  <a:extLst>
                    <a:ext uri="{FF2B5EF4-FFF2-40B4-BE49-F238E27FC236}">
                      <a16:creationId xmlns:a16="http://schemas.microsoft.com/office/drawing/2014/main" id="{A9BF5BEE-FD67-4337-9F6B-6BCF5DD78EFC}"/>
                    </a:ext>
                  </a:extLst>
                </p:cNvPr>
                <p:cNvPicPr/>
                <p:nvPr/>
              </p:nvPicPr>
              <p:blipFill>
                <a:blip r:embed="rId57"/>
                <a:stretch>
                  <a:fillRect/>
                </a:stretch>
              </p:blipFill>
              <p:spPr>
                <a:xfrm>
                  <a:off x="9679160" y="668787"/>
                  <a:ext cx="241920" cy="187200"/>
                </a:xfrm>
                <a:prstGeom prst="rect">
                  <a:avLst/>
                </a:prstGeom>
              </p:spPr>
            </p:pic>
          </mc:Fallback>
        </mc:AlternateContent>
      </p:grpSp>
      <p:grpSp>
        <p:nvGrpSpPr>
          <p:cNvPr id="223" name="Gruppieren 222">
            <a:extLst>
              <a:ext uri="{FF2B5EF4-FFF2-40B4-BE49-F238E27FC236}">
                <a16:creationId xmlns:a16="http://schemas.microsoft.com/office/drawing/2014/main" id="{00A8AA34-BD9F-4B5B-A7E4-64599269B33A}"/>
              </a:ext>
            </a:extLst>
          </p:cNvPr>
          <p:cNvGrpSpPr/>
          <p:nvPr/>
        </p:nvGrpSpPr>
        <p:grpSpPr>
          <a:xfrm>
            <a:off x="6787280" y="1221387"/>
            <a:ext cx="239040" cy="351720"/>
            <a:chOff x="6787280" y="1221387"/>
            <a:chExt cx="239040" cy="351720"/>
          </a:xfrm>
        </p:grpSpPr>
        <mc:AlternateContent xmlns:mc="http://schemas.openxmlformats.org/markup-compatibility/2006" xmlns:p14="http://schemas.microsoft.com/office/powerpoint/2010/main">
          <mc:Choice Requires="p14">
            <p:contentPart p14:bwMode="auto" r:id="rId58">
              <p14:nvContentPartPr>
                <p14:cNvPr id="221" name="Freihand 220">
                  <a:extLst>
                    <a:ext uri="{FF2B5EF4-FFF2-40B4-BE49-F238E27FC236}">
                      <a16:creationId xmlns:a16="http://schemas.microsoft.com/office/drawing/2014/main" id="{78AB683B-0FB0-4490-A233-B1F28C1CD098}"/>
                    </a:ext>
                  </a:extLst>
                </p14:cNvPr>
                <p14:cNvContentPartPr/>
                <p14:nvPr/>
              </p14:nvContentPartPr>
              <p14:xfrm>
                <a:off x="6787280" y="1267827"/>
                <a:ext cx="142920" cy="143640"/>
              </p14:xfrm>
            </p:contentPart>
          </mc:Choice>
          <mc:Fallback xmlns="">
            <p:pic>
              <p:nvPicPr>
                <p:cNvPr id="221" name="Freihand 220">
                  <a:extLst>
                    <a:ext uri="{FF2B5EF4-FFF2-40B4-BE49-F238E27FC236}">
                      <a16:creationId xmlns:a16="http://schemas.microsoft.com/office/drawing/2014/main" id="{78AB683B-0FB0-4490-A233-B1F28C1CD098}"/>
                    </a:ext>
                  </a:extLst>
                </p:cNvPr>
                <p:cNvPicPr/>
                <p:nvPr/>
              </p:nvPicPr>
              <p:blipFill>
                <a:blip r:embed="rId59"/>
                <a:stretch>
                  <a:fillRect/>
                </a:stretch>
              </p:blipFill>
              <p:spPr>
                <a:xfrm>
                  <a:off x="6782960" y="1263507"/>
                  <a:ext cx="1515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22" name="Freihand 221">
                  <a:extLst>
                    <a:ext uri="{FF2B5EF4-FFF2-40B4-BE49-F238E27FC236}">
                      <a16:creationId xmlns:a16="http://schemas.microsoft.com/office/drawing/2014/main" id="{D224C5C6-4401-49ED-9B83-28FE7E162687}"/>
                    </a:ext>
                  </a:extLst>
                </p14:cNvPr>
                <p14:cNvContentPartPr/>
                <p14:nvPr/>
              </p14:nvContentPartPr>
              <p14:xfrm>
                <a:off x="6844160" y="1221387"/>
                <a:ext cx="182160" cy="351720"/>
              </p14:xfrm>
            </p:contentPart>
          </mc:Choice>
          <mc:Fallback xmlns="">
            <p:pic>
              <p:nvPicPr>
                <p:cNvPr id="222" name="Freihand 221">
                  <a:extLst>
                    <a:ext uri="{FF2B5EF4-FFF2-40B4-BE49-F238E27FC236}">
                      <a16:creationId xmlns:a16="http://schemas.microsoft.com/office/drawing/2014/main" id="{D224C5C6-4401-49ED-9B83-28FE7E162687}"/>
                    </a:ext>
                  </a:extLst>
                </p:cNvPr>
                <p:cNvPicPr/>
                <p:nvPr/>
              </p:nvPicPr>
              <p:blipFill>
                <a:blip r:embed="rId61"/>
                <a:stretch>
                  <a:fillRect/>
                </a:stretch>
              </p:blipFill>
              <p:spPr>
                <a:xfrm>
                  <a:off x="6839840" y="1217067"/>
                  <a:ext cx="190800" cy="360360"/>
                </a:xfrm>
                <a:prstGeom prst="rect">
                  <a:avLst/>
                </a:prstGeom>
              </p:spPr>
            </p:pic>
          </mc:Fallback>
        </mc:AlternateContent>
      </p:grpSp>
      <p:grpSp>
        <p:nvGrpSpPr>
          <p:cNvPr id="244" name="Gruppieren 243">
            <a:extLst>
              <a:ext uri="{FF2B5EF4-FFF2-40B4-BE49-F238E27FC236}">
                <a16:creationId xmlns:a16="http://schemas.microsoft.com/office/drawing/2014/main" id="{CBF5D8C5-AC04-41A7-AE85-C37646CC1520}"/>
              </a:ext>
            </a:extLst>
          </p:cNvPr>
          <p:cNvGrpSpPr/>
          <p:nvPr/>
        </p:nvGrpSpPr>
        <p:grpSpPr>
          <a:xfrm>
            <a:off x="7217480" y="1223907"/>
            <a:ext cx="362520" cy="195120"/>
            <a:chOff x="7217480" y="1223907"/>
            <a:chExt cx="362520" cy="195120"/>
          </a:xfrm>
        </p:grpSpPr>
        <mc:AlternateContent xmlns:mc="http://schemas.openxmlformats.org/markup-compatibility/2006" xmlns:p14="http://schemas.microsoft.com/office/powerpoint/2010/main">
          <mc:Choice Requires="p14">
            <p:contentPart p14:bwMode="auto" r:id="rId62">
              <p14:nvContentPartPr>
                <p14:cNvPr id="224" name="Freihand 223">
                  <a:extLst>
                    <a:ext uri="{FF2B5EF4-FFF2-40B4-BE49-F238E27FC236}">
                      <a16:creationId xmlns:a16="http://schemas.microsoft.com/office/drawing/2014/main" id="{2F729FE6-6CAD-4885-84CA-30AF6C5FE821}"/>
                    </a:ext>
                  </a:extLst>
                </p14:cNvPr>
                <p14:cNvContentPartPr/>
                <p14:nvPr/>
              </p14:nvContentPartPr>
              <p14:xfrm>
                <a:off x="7217480" y="1263867"/>
                <a:ext cx="109800" cy="155160"/>
              </p14:xfrm>
            </p:contentPart>
          </mc:Choice>
          <mc:Fallback xmlns="">
            <p:pic>
              <p:nvPicPr>
                <p:cNvPr id="224" name="Freihand 223">
                  <a:extLst>
                    <a:ext uri="{FF2B5EF4-FFF2-40B4-BE49-F238E27FC236}">
                      <a16:creationId xmlns:a16="http://schemas.microsoft.com/office/drawing/2014/main" id="{2F729FE6-6CAD-4885-84CA-30AF6C5FE821}"/>
                    </a:ext>
                  </a:extLst>
                </p:cNvPr>
                <p:cNvPicPr/>
                <p:nvPr/>
              </p:nvPicPr>
              <p:blipFill>
                <a:blip r:embed="rId63"/>
                <a:stretch>
                  <a:fillRect/>
                </a:stretch>
              </p:blipFill>
              <p:spPr>
                <a:xfrm>
                  <a:off x="7213160" y="1259547"/>
                  <a:ext cx="1184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25" name="Freihand 224">
                  <a:extLst>
                    <a:ext uri="{FF2B5EF4-FFF2-40B4-BE49-F238E27FC236}">
                      <a16:creationId xmlns:a16="http://schemas.microsoft.com/office/drawing/2014/main" id="{77CA495D-971B-4AB7-94C6-41E0958FED61}"/>
                    </a:ext>
                  </a:extLst>
                </p14:cNvPr>
                <p14:cNvContentPartPr/>
                <p14:nvPr/>
              </p14:nvContentPartPr>
              <p14:xfrm>
                <a:off x="7334840" y="1249107"/>
                <a:ext cx="11520" cy="166320"/>
              </p14:xfrm>
            </p:contentPart>
          </mc:Choice>
          <mc:Fallback xmlns="">
            <p:pic>
              <p:nvPicPr>
                <p:cNvPr id="225" name="Freihand 224">
                  <a:extLst>
                    <a:ext uri="{FF2B5EF4-FFF2-40B4-BE49-F238E27FC236}">
                      <a16:creationId xmlns:a16="http://schemas.microsoft.com/office/drawing/2014/main" id="{77CA495D-971B-4AB7-94C6-41E0958FED61}"/>
                    </a:ext>
                  </a:extLst>
                </p:cNvPr>
                <p:cNvPicPr/>
                <p:nvPr/>
              </p:nvPicPr>
              <p:blipFill>
                <a:blip r:embed="rId65"/>
                <a:stretch>
                  <a:fillRect/>
                </a:stretch>
              </p:blipFill>
              <p:spPr>
                <a:xfrm>
                  <a:off x="7330520" y="1244787"/>
                  <a:ext cx="201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26" name="Freihand 225">
                  <a:extLst>
                    <a:ext uri="{FF2B5EF4-FFF2-40B4-BE49-F238E27FC236}">
                      <a16:creationId xmlns:a16="http://schemas.microsoft.com/office/drawing/2014/main" id="{30B82882-45C3-4079-B324-39559BFD1961}"/>
                    </a:ext>
                  </a:extLst>
                </p14:cNvPr>
                <p14:cNvContentPartPr/>
                <p14:nvPr/>
              </p14:nvContentPartPr>
              <p14:xfrm>
                <a:off x="7259240" y="1335867"/>
                <a:ext cx="106560" cy="18360"/>
              </p14:xfrm>
            </p:contentPart>
          </mc:Choice>
          <mc:Fallback xmlns="">
            <p:pic>
              <p:nvPicPr>
                <p:cNvPr id="226" name="Freihand 225">
                  <a:extLst>
                    <a:ext uri="{FF2B5EF4-FFF2-40B4-BE49-F238E27FC236}">
                      <a16:creationId xmlns:a16="http://schemas.microsoft.com/office/drawing/2014/main" id="{30B82882-45C3-4079-B324-39559BFD1961}"/>
                    </a:ext>
                  </a:extLst>
                </p:cNvPr>
                <p:cNvPicPr/>
                <p:nvPr/>
              </p:nvPicPr>
              <p:blipFill>
                <a:blip r:embed="rId67"/>
                <a:stretch>
                  <a:fillRect/>
                </a:stretch>
              </p:blipFill>
              <p:spPr>
                <a:xfrm>
                  <a:off x="7254920" y="1331547"/>
                  <a:ext cx="1152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27" name="Freihand 226">
                  <a:extLst>
                    <a:ext uri="{FF2B5EF4-FFF2-40B4-BE49-F238E27FC236}">
                      <a16:creationId xmlns:a16="http://schemas.microsoft.com/office/drawing/2014/main" id="{0FDAA1A7-FD55-463D-96F5-DA7912EC8FDA}"/>
                    </a:ext>
                  </a:extLst>
                </p14:cNvPr>
                <p14:cNvContentPartPr/>
                <p14:nvPr/>
              </p14:nvContentPartPr>
              <p14:xfrm>
                <a:off x="7498280" y="1267827"/>
                <a:ext cx="11520" cy="114480"/>
              </p14:xfrm>
            </p:contentPart>
          </mc:Choice>
          <mc:Fallback xmlns="">
            <p:pic>
              <p:nvPicPr>
                <p:cNvPr id="227" name="Freihand 226">
                  <a:extLst>
                    <a:ext uri="{FF2B5EF4-FFF2-40B4-BE49-F238E27FC236}">
                      <a16:creationId xmlns:a16="http://schemas.microsoft.com/office/drawing/2014/main" id="{0FDAA1A7-FD55-463D-96F5-DA7912EC8FDA}"/>
                    </a:ext>
                  </a:extLst>
                </p:cNvPr>
                <p:cNvPicPr/>
                <p:nvPr/>
              </p:nvPicPr>
              <p:blipFill>
                <a:blip r:embed="rId69"/>
                <a:stretch>
                  <a:fillRect/>
                </a:stretch>
              </p:blipFill>
              <p:spPr>
                <a:xfrm>
                  <a:off x="7493960" y="1263507"/>
                  <a:ext cx="201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28" name="Freihand 227">
                  <a:extLst>
                    <a:ext uri="{FF2B5EF4-FFF2-40B4-BE49-F238E27FC236}">
                      <a16:creationId xmlns:a16="http://schemas.microsoft.com/office/drawing/2014/main" id="{CB8AFE7D-E1C6-4B44-991E-52CF52A2FE27}"/>
                    </a:ext>
                  </a:extLst>
                </p14:cNvPr>
                <p14:cNvContentPartPr/>
                <p14:nvPr/>
              </p14:nvContentPartPr>
              <p14:xfrm>
                <a:off x="7402520" y="1223907"/>
                <a:ext cx="177480" cy="177480"/>
              </p14:xfrm>
            </p:contentPart>
          </mc:Choice>
          <mc:Fallback xmlns="">
            <p:pic>
              <p:nvPicPr>
                <p:cNvPr id="228" name="Freihand 227">
                  <a:extLst>
                    <a:ext uri="{FF2B5EF4-FFF2-40B4-BE49-F238E27FC236}">
                      <a16:creationId xmlns:a16="http://schemas.microsoft.com/office/drawing/2014/main" id="{CB8AFE7D-E1C6-4B44-991E-52CF52A2FE27}"/>
                    </a:ext>
                  </a:extLst>
                </p:cNvPr>
                <p:cNvPicPr/>
                <p:nvPr/>
              </p:nvPicPr>
              <p:blipFill>
                <a:blip r:embed="rId71"/>
                <a:stretch>
                  <a:fillRect/>
                </a:stretch>
              </p:blipFill>
              <p:spPr>
                <a:xfrm>
                  <a:off x="7398200" y="1219587"/>
                  <a:ext cx="186120" cy="186120"/>
                </a:xfrm>
                <a:prstGeom prst="rect">
                  <a:avLst/>
                </a:prstGeom>
              </p:spPr>
            </p:pic>
          </mc:Fallback>
        </mc:AlternateContent>
      </p:grpSp>
      <p:grpSp>
        <p:nvGrpSpPr>
          <p:cNvPr id="243" name="Gruppieren 242">
            <a:extLst>
              <a:ext uri="{FF2B5EF4-FFF2-40B4-BE49-F238E27FC236}">
                <a16:creationId xmlns:a16="http://schemas.microsoft.com/office/drawing/2014/main" id="{77655BB2-12A9-4014-82E8-3B0707AFF1CC}"/>
              </a:ext>
            </a:extLst>
          </p:cNvPr>
          <p:cNvGrpSpPr/>
          <p:nvPr/>
        </p:nvGrpSpPr>
        <p:grpSpPr>
          <a:xfrm>
            <a:off x="7866920" y="1167747"/>
            <a:ext cx="417960" cy="246600"/>
            <a:chOff x="7866920" y="1167747"/>
            <a:chExt cx="417960" cy="246600"/>
          </a:xfrm>
        </p:grpSpPr>
        <mc:AlternateContent xmlns:mc="http://schemas.openxmlformats.org/markup-compatibility/2006" xmlns:p14="http://schemas.microsoft.com/office/powerpoint/2010/main">
          <mc:Choice Requires="p14">
            <p:contentPart p14:bwMode="auto" r:id="rId72">
              <p14:nvContentPartPr>
                <p14:cNvPr id="229" name="Freihand 228">
                  <a:extLst>
                    <a:ext uri="{FF2B5EF4-FFF2-40B4-BE49-F238E27FC236}">
                      <a16:creationId xmlns:a16="http://schemas.microsoft.com/office/drawing/2014/main" id="{C47264AB-52A1-4933-A88A-BF721957F903}"/>
                    </a:ext>
                  </a:extLst>
                </p14:cNvPr>
                <p14:cNvContentPartPr/>
                <p14:nvPr/>
              </p14:nvContentPartPr>
              <p14:xfrm>
                <a:off x="7866920" y="1254867"/>
                <a:ext cx="108720" cy="159480"/>
              </p14:xfrm>
            </p:contentPart>
          </mc:Choice>
          <mc:Fallback xmlns="">
            <p:pic>
              <p:nvPicPr>
                <p:cNvPr id="229" name="Freihand 228">
                  <a:extLst>
                    <a:ext uri="{FF2B5EF4-FFF2-40B4-BE49-F238E27FC236}">
                      <a16:creationId xmlns:a16="http://schemas.microsoft.com/office/drawing/2014/main" id="{C47264AB-52A1-4933-A88A-BF721957F903}"/>
                    </a:ext>
                  </a:extLst>
                </p:cNvPr>
                <p:cNvPicPr/>
                <p:nvPr/>
              </p:nvPicPr>
              <p:blipFill>
                <a:blip r:embed="rId73"/>
                <a:stretch>
                  <a:fillRect/>
                </a:stretch>
              </p:blipFill>
              <p:spPr>
                <a:xfrm>
                  <a:off x="7862600" y="1250547"/>
                  <a:ext cx="1173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30" name="Freihand 229">
                  <a:extLst>
                    <a:ext uri="{FF2B5EF4-FFF2-40B4-BE49-F238E27FC236}">
                      <a16:creationId xmlns:a16="http://schemas.microsoft.com/office/drawing/2014/main" id="{626FDC70-2A3C-4FD1-A985-CC64E5A89A0A}"/>
                    </a:ext>
                  </a:extLst>
                </p14:cNvPr>
                <p14:cNvContentPartPr/>
                <p14:nvPr/>
              </p14:nvContentPartPr>
              <p14:xfrm>
                <a:off x="7999040" y="1195467"/>
                <a:ext cx="109440" cy="159840"/>
              </p14:xfrm>
            </p:contentPart>
          </mc:Choice>
          <mc:Fallback xmlns="">
            <p:pic>
              <p:nvPicPr>
                <p:cNvPr id="230" name="Freihand 229">
                  <a:extLst>
                    <a:ext uri="{FF2B5EF4-FFF2-40B4-BE49-F238E27FC236}">
                      <a16:creationId xmlns:a16="http://schemas.microsoft.com/office/drawing/2014/main" id="{626FDC70-2A3C-4FD1-A985-CC64E5A89A0A}"/>
                    </a:ext>
                  </a:extLst>
                </p:cNvPr>
                <p:cNvPicPr/>
                <p:nvPr/>
              </p:nvPicPr>
              <p:blipFill>
                <a:blip r:embed="rId75"/>
                <a:stretch>
                  <a:fillRect/>
                </a:stretch>
              </p:blipFill>
              <p:spPr>
                <a:xfrm>
                  <a:off x="7994720" y="1191147"/>
                  <a:ext cx="1180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31" name="Freihand 230">
                  <a:extLst>
                    <a:ext uri="{FF2B5EF4-FFF2-40B4-BE49-F238E27FC236}">
                      <a16:creationId xmlns:a16="http://schemas.microsoft.com/office/drawing/2014/main" id="{9F6E326B-8ECA-4CCA-93A1-A1AA7F98E815}"/>
                    </a:ext>
                  </a:extLst>
                </p14:cNvPr>
                <p14:cNvContentPartPr/>
                <p14:nvPr/>
              </p14:nvContentPartPr>
              <p14:xfrm>
                <a:off x="8136560" y="1167747"/>
                <a:ext cx="148320" cy="233280"/>
              </p14:xfrm>
            </p:contentPart>
          </mc:Choice>
          <mc:Fallback xmlns="">
            <p:pic>
              <p:nvPicPr>
                <p:cNvPr id="231" name="Freihand 230">
                  <a:extLst>
                    <a:ext uri="{FF2B5EF4-FFF2-40B4-BE49-F238E27FC236}">
                      <a16:creationId xmlns:a16="http://schemas.microsoft.com/office/drawing/2014/main" id="{9F6E326B-8ECA-4CCA-93A1-A1AA7F98E815}"/>
                    </a:ext>
                  </a:extLst>
                </p:cNvPr>
                <p:cNvPicPr/>
                <p:nvPr/>
              </p:nvPicPr>
              <p:blipFill>
                <a:blip r:embed="rId77"/>
                <a:stretch>
                  <a:fillRect/>
                </a:stretch>
              </p:blipFill>
              <p:spPr>
                <a:xfrm>
                  <a:off x="8132240" y="1163427"/>
                  <a:ext cx="156960" cy="241920"/>
                </a:xfrm>
                <a:prstGeom prst="rect">
                  <a:avLst/>
                </a:prstGeom>
              </p:spPr>
            </p:pic>
          </mc:Fallback>
        </mc:AlternateContent>
      </p:grpSp>
      <p:grpSp>
        <p:nvGrpSpPr>
          <p:cNvPr id="242" name="Gruppieren 241">
            <a:extLst>
              <a:ext uri="{FF2B5EF4-FFF2-40B4-BE49-F238E27FC236}">
                <a16:creationId xmlns:a16="http://schemas.microsoft.com/office/drawing/2014/main" id="{8ED5E537-8920-414D-BDA8-B07764A5356E}"/>
              </a:ext>
            </a:extLst>
          </p:cNvPr>
          <p:cNvGrpSpPr/>
          <p:nvPr/>
        </p:nvGrpSpPr>
        <p:grpSpPr>
          <a:xfrm>
            <a:off x="8564600" y="1138227"/>
            <a:ext cx="201600" cy="201960"/>
            <a:chOff x="8564600" y="1138227"/>
            <a:chExt cx="201600" cy="201960"/>
          </a:xfrm>
        </p:grpSpPr>
        <mc:AlternateContent xmlns:mc="http://schemas.openxmlformats.org/markup-compatibility/2006" xmlns:p14="http://schemas.microsoft.com/office/powerpoint/2010/main">
          <mc:Choice Requires="p14">
            <p:contentPart p14:bwMode="auto" r:id="rId78">
              <p14:nvContentPartPr>
                <p14:cNvPr id="232" name="Freihand 231">
                  <a:extLst>
                    <a:ext uri="{FF2B5EF4-FFF2-40B4-BE49-F238E27FC236}">
                      <a16:creationId xmlns:a16="http://schemas.microsoft.com/office/drawing/2014/main" id="{0E984677-C10D-4D45-BFFA-5984C19DBCB1}"/>
                    </a:ext>
                  </a:extLst>
                </p14:cNvPr>
                <p14:cNvContentPartPr/>
                <p14:nvPr/>
              </p14:nvContentPartPr>
              <p14:xfrm>
                <a:off x="8564600" y="1138227"/>
                <a:ext cx="142920" cy="196200"/>
              </p14:xfrm>
            </p:contentPart>
          </mc:Choice>
          <mc:Fallback xmlns="">
            <p:pic>
              <p:nvPicPr>
                <p:cNvPr id="232" name="Freihand 231">
                  <a:extLst>
                    <a:ext uri="{FF2B5EF4-FFF2-40B4-BE49-F238E27FC236}">
                      <a16:creationId xmlns:a16="http://schemas.microsoft.com/office/drawing/2014/main" id="{0E984677-C10D-4D45-BFFA-5984C19DBCB1}"/>
                    </a:ext>
                  </a:extLst>
                </p:cNvPr>
                <p:cNvPicPr/>
                <p:nvPr/>
              </p:nvPicPr>
              <p:blipFill>
                <a:blip r:embed="rId79"/>
                <a:stretch>
                  <a:fillRect/>
                </a:stretch>
              </p:blipFill>
              <p:spPr>
                <a:xfrm>
                  <a:off x="8560280" y="1133907"/>
                  <a:ext cx="1515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33" name="Freihand 232">
                  <a:extLst>
                    <a:ext uri="{FF2B5EF4-FFF2-40B4-BE49-F238E27FC236}">
                      <a16:creationId xmlns:a16="http://schemas.microsoft.com/office/drawing/2014/main" id="{12D1A533-3BFC-4CC9-8C31-55656A6E6ED8}"/>
                    </a:ext>
                  </a:extLst>
                </p14:cNvPr>
                <p14:cNvContentPartPr/>
                <p14:nvPr/>
              </p14:nvContentPartPr>
              <p14:xfrm>
                <a:off x="8667560" y="1228947"/>
                <a:ext cx="98640" cy="111240"/>
              </p14:xfrm>
            </p:contentPart>
          </mc:Choice>
          <mc:Fallback xmlns="">
            <p:pic>
              <p:nvPicPr>
                <p:cNvPr id="233" name="Freihand 232">
                  <a:extLst>
                    <a:ext uri="{FF2B5EF4-FFF2-40B4-BE49-F238E27FC236}">
                      <a16:creationId xmlns:a16="http://schemas.microsoft.com/office/drawing/2014/main" id="{12D1A533-3BFC-4CC9-8C31-55656A6E6ED8}"/>
                    </a:ext>
                  </a:extLst>
                </p:cNvPr>
                <p:cNvPicPr/>
                <p:nvPr/>
              </p:nvPicPr>
              <p:blipFill>
                <a:blip r:embed="rId81"/>
                <a:stretch>
                  <a:fillRect/>
                </a:stretch>
              </p:blipFill>
              <p:spPr>
                <a:xfrm>
                  <a:off x="8663240" y="1224627"/>
                  <a:ext cx="107280" cy="119880"/>
                </a:xfrm>
                <a:prstGeom prst="rect">
                  <a:avLst/>
                </a:prstGeom>
              </p:spPr>
            </p:pic>
          </mc:Fallback>
        </mc:AlternateContent>
      </p:grpSp>
      <p:grpSp>
        <p:nvGrpSpPr>
          <p:cNvPr id="241" name="Gruppieren 240">
            <a:extLst>
              <a:ext uri="{FF2B5EF4-FFF2-40B4-BE49-F238E27FC236}">
                <a16:creationId xmlns:a16="http://schemas.microsoft.com/office/drawing/2014/main" id="{5EBB4F64-617B-404A-8E50-8439032AF2BD}"/>
              </a:ext>
            </a:extLst>
          </p:cNvPr>
          <p:cNvGrpSpPr/>
          <p:nvPr/>
        </p:nvGrpSpPr>
        <p:grpSpPr>
          <a:xfrm>
            <a:off x="8946920" y="1025547"/>
            <a:ext cx="972720" cy="367560"/>
            <a:chOff x="8946920" y="1025547"/>
            <a:chExt cx="972720" cy="367560"/>
          </a:xfrm>
        </p:grpSpPr>
        <mc:AlternateContent xmlns:mc="http://schemas.openxmlformats.org/markup-compatibility/2006" xmlns:p14="http://schemas.microsoft.com/office/powerpoint/2010/main">
          <mc:Choice Requires="p14">
            <p:contentPart p14:bwMode="auto" r:id="rId82">
              <p14:nvContentPartPr>
                <p14:cNvPr id="234" name="Freihand 233">
                  <a:extLst>
                    <a:ext uri="{FF2B5EF4-FFF2-40B4-BE49-F238E27FC236}">
                      <a16:creationId xmlns:a16="http://schemas.microsoft.com/office/drawing/2014/main" id="{06B122AA-0CEE-438C-BFE7-C0135408211D}"/>
                    </a:ext>
                  </a:extLst>
                </p14:cNvPr>
                <p14:cNvContentPartPr/>
                <p14:nvPr/>
              </p14:nvContentPartPr>
              <p14:xfrm>
                <a:off x="8946920" y="1107987"/>
                <a:ext cx="186480" cy="198360"/>
              </p14:xfrm>
            </p:contentPart>
          </mc:Choice>
          <mc:Fallback xmlns="">
            <p:pic>
              <p:nvPicPr>
                <p:cNvPr id="234" name="Freihand 233">
                  <a:extLst>
                    <a:ext uri="{FF2B5EF4-FFF2-40B4-BE49-F238E27FC236}">
                      <a16:creationId xmlns:a16="http://schemas.microsoft.com/office/drawing/2014/main" id="{06B122AA-0CEE-438C-BFE7-C0135408211D}"/>
                    </a:ext>
                  </a:extLst>
                </p:cNvPr>
                <p:cNvPicPr/>
                <p:nvPr/>
              </p:nvPicPr>
              <p:blipFill>
                <a:blip r:embed="rId83"/>
                <a:stretch>
                  <a:fillRect/>
                </a:stretch>
              </p:blipFill>
              <p:spPr>
                <a:xfrm>
                  <a:off x="8942600" y="1103667"/>
                  <a:ext cx="1951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35" name="Freihand 234">
                  <a:extLst>
                    <a:ext uri="{FF2B5EF4-FFF2-40B4-BE49-F238E27FC236}">
                      <a16:creationId xmlns:a16="http://schemas.microsoft.com/office/drawing/2014/main" id="{31BD3F57-6518-4A62-B407-02EF11AC759F}"/>
                    </a:ext>
                  </a:extLst>
                </p14:cNvPr>
                <p14:cNvContentPartPr/>
                <p14:nvPr/>
              </p14:nvContentPartPr>
              <p14:xfrm>
                <a:off x="9190280" y="1164867"/>
                <a:ext cx="53640" cy="100800"/>
              </p14:xfrm>
            </p:contentPart>
          </mc:Choice>
          <mc:Fallback xmlns="">
            <p:pic>
              <p:nvPicPr>
                <p:cNvPr id="235" name="Freihand 234">
                  <a:extLst>
                    <a:ext uri="{FF2B5EF4-FFF2-40B4-BE49-F238E27FC236}">
                      <a16:creationId xmlns:a16="http://schemas.microsoft.com/office/drawing/2014/main" id="{31BD3F57-6518-4A62-B407-02EF11AC759F}"/>
                    </a:ext>
                  </a:extLst>
                </p:cNvPr>
                <p:cNvPicPr/>
                <p:nvPr/>
              </p:nvPicPr>
              <p:blipFill>
                <a:blip r:embed="rId85"/>
                <a:stretch>
                  <a:fillRect/>
                </a:stretch>
              </p:blipFill>
              <p:spPr>
                <a:xfrm>
                  <a:off x="9185960" y="1160547"/>
                  <a:ext cx="622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36" name="Freihand 235">
                  <a:extLst>
                    <a:ext uri="{FF2B5EF4-FFF2-40B4-BE49-F238E27FC236}">
                      <a16:creationId xmlns:a16="http://schemas.microsoft.com/office/drawing/2014/main" id="{8A79C0EE-816B-4F1E-8BD0-FB3B44EF24BA}"/>
                    </a:ext>
                  </a:extLst>
                </p14:cNvPr>
                <p14:cNvContentPartPr/>
                <p14:nvPr/>
              </p14:nvContentPartPr>
              <p14:xfrm>
                <a:off x="9420680" y="1141827"/>
                <a:ext cx="165960" cy="112320"/>
              </p14:xfrm>
            </p:contentPart>
          </mc:Choice>
          <mc:Fallback xmlns="">
            <p:pic>
              <p:nvPicPr>
                <p:cNvPr id="236" name="Freihand 235">
                  <a:extLst>
                    <a:ext uri="{FF2B5EF4-FFF2-40B4-BE49-F238E27FC236}">
                      <a16:creationId xmlns:a16="http://schemas.microsoft.com/office/drawing/2014/main" id="{8A79C0EE-816B-4F1E-8BD0-FB3B44EF24BA}"/>
                    </a:ext>
                  </a:extLst>
                </p:cNvPr>
                <p:cNvPicPr/>
                <p:nvPr/>
              </p:nvPicPr>
              <p:blipFill>
                <a:blip r:embed="rId87"/>
                <a:stretch>
                  <a:fillRect/>
                </a:stretch>
              </p:blipFill>
              <p:spPr>
                <a:xfrm>
                  <a:off x="9416360" y="1137507"/>
                  <a:ext cx="1746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37" name="Freihand 236">
                  <a:extLst>
                    <a:ext uri="{FF2B5EF4-FFF2-40B4-BE49-F238E27FC236}">
                      <a16:creationId xmlns:a16="http://schemas.microsoft.com/office/drawing/2014/main" id="{7E8EE361-08D2-402A-A268-D20732821380}"/>
                    </a:ext>
                  </a:extLst>
                </p14:cNvPr>
                <p14:cNvContentPartPr/>
                <p14:nvPr/>
              </p14:nvContentPartPr>
              <p14:xfrm>
                <a:off x="9584480" y="1083507"/>
                <a:ext cx="34920" cy="69840"/>
              </p14:xfrm>
            </p:contentPart>
          </mc:Choice>
          <mc:Fallback xmlns="">
            <p:pic>
              <p:nvPicPr>
                <p:cNvPr id="237" name="Freihand 236">
                  <a:extLst>
                    <a:ext uri="{FF2B5EF4-FFF2-40B4-BE49-F238E27FC236}">
                      <a16:creationId xmlns:a16="http://schemas.microsoft.com/office/drawing/2014/main" id="{7E8EE361-08D2-402A-A268-D20732821380}"/>
                    </a:ext>
                  </a:extLst>
                </p:cNvPr>
                <p:cNvPicPr/>
                <p:nvPr/>
              </p:nvPicPr>
              <p:blipFill>
                <a:blip r:embed="rId89"/>
                <a:stretch>
                  <a:fillRect/>
                </a:stretch>
              </p:blipFill>
              <p:spPr>
                <a:xfrm>
                  <a:off x="9580160" y="1079187"/>
                  <a:ext cx="435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38" name="Freihand 237">
                  <a:extLst>
                    <a:ext uri="{FF2B5EF4-FFF2-40B4-BE49-F238E27FC236}">
                      <a16:creationId xmlns:a16="http://schemas.microsoft.com/office/drawing/2014/main" id="{F566437C-34B0-4CBE-97EC-F1BD839538DA}"/>
                    </a:ext>
                  </a:extLst>
                </p14:cNvPr>
                <p14:cNvContentPartPr/>
                <p14:nvPr/>
              </p14:nvContentPartPr>
              <p14:xfrm>
                <a:off x="9587000" y="1146507"/>
                <a:ext cx="104400" cy="246600"/>
              </p14:xfrm>
            </p:contentPart>
          </mc:Choice>
          <mc:Fallback xmlns="">
            <p:pic>
              <p:nvPicPr>
                <p:cNvPr id="238" name="Freihand 237">
                  <a:extLst>
                    <a:ext uri="{FF2B5EF4-FFF2-40B4-BE49-F238E27FC236}">
                      <a16:creationId xmlns:a16="http://schemas.microsoft.com/office/drawing/2014/main" id="{F566437C-34B0-4CBE-97EC-F1BD839538DA}"/>
                    </a:ext>
                  </a:extLst>
                </p:cNvPr>
                <p:cNvPicPr/>
                <p:nvPr/>
              </p:nvPicPr>
              <p:blipFill>
                <a:blip r:embed="rId91"/>
                <a:stretch>
                  <a:fillRect/>
                </a:stretch>
              </p:blipFill>
              <p:spPr>
                <a:xfrm>
                  <a:off x="9582680" y="1142187"/>
                  <a:ext cx="1130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39" name="Freihand 238">
                  <a:extLst>
                    <a:ext uri="{FF2B5EF4-FFF2-40B4-BE49-F238E27FC236}">
                      <a16:creationId xmlns:a16="http://schemas.microsoft.com/office/drawing/2014/main" id="{E14749F6-4537-4C8A-9CD6-C092A112ADE2}"/>
                    </a:ext>
                  </a:extLst>
                </p14:cNvPr>
                <p14:cNvContentPartPr/>
                <p14:nvPr/>
              </p14:nvContentPartPr>
              <p14:xfrm>
                <a:off x="9693200" y="1025547"/>
                <a:ext cx="226440" cy="194040"/>
              </p14:xfrm>
            </p:contentPart>
          </mc:Choice>
          <mc:Fallback xmlns="">
            <p:pic>
              <p:nvPicPr>
                <p:cNvPr id="239" name="Freihand 238">
                  <a:extLst>
                    <a:ext uri="{FF2B5EF4-FFF2-40B4-BE49-F238E27FC236}">
                      <a16:creationId xmlns:a16="http://schemas.microsoft.com/office/drawing/2014/main" id="{E14749F6-4537-4C8A-9CD6-C092A112ADE2}"/>
                    </a:ext>
                  </a:extLst>
                </p:cNvPr>
                <p:cNvPicPr/>
                <p:nvPr/>
              </p:nvPicPr>
              <p:blipFill>
                <a:blip r:embed="rId93"/>
                <a:stretch>
                  <a:fillRect/>
                </a:stretch>
              </p:blipFill>
              <p:spPr>
                <a:xfrm>
                  <a:off x="9688880" y="1021227"/>
                  <a:ext cx="235080" cy="202680"/>
                </a:xfrm>
                <a:prstGeom prst="rect">
                  <a:avLst/>
                </a:prstGeom>
              </p:spPr>
            </p:pic>
          </mc:Fallback>
        </mc:AlternateContent>
      </p:grpSp>
      <p:grpSp>
        <p:nvGrpSpPr>
          <p:cNvPr id="261" name="Gruppieren 260">
            <a:extLst>
              <a:ext uri="{FF2B5EF4-FFF2-40B4-BE49-F238E27FC236}">
                <a16:creationId xmlns:a16="http://schemas.microsoft.com/office/drawing/2014/main" id="{86F97C1F-9543-4598-BCB6-4F09481D46B3}"/>
              </a:ext>
            </a:extLst>
          </p:cNvPr>
          <p:cNvGrpSpPr/>
          <p:nvPr/>
        </p:nvGrpSpPr>
        <p:grpSpPr>
          <a:xfrm>
            <a:off x="6762080" y="1680027"/>
            <a:ext cx="933840" cy="362160"/>
            <a:chOff x="6762080" y="1680027"/>
            <a:chExt cx="933840" cy="362160"/>
          </a:xfrm>
        </p:grpSpPr>
        <mc:AlternateContent xmlns:mc="http://schemas.openxmlformats.org/markup-compatibility/2006" xmlns:p14="http://schemas.microsoft.com/office/powerpoint/2010/main">
          <mc:Choice Requires="p14">
            <p:contentPart p14:bwMode="auto" r:id="rId94">
              <p14:nvContentPartPr>
                <p14:cNvPr id="245" name="Freihand 244">
                  <a:extLst>
                    <a:ext uri="{FF2B5EF4-FFF2-40B4-BE49-F238E27FC236}">
                      <a16:creationId xmlns:a16="http://schemas.microsoft.com/office/drawing/2014/main" id="{B1BE6769-D9DA-4ACD-9AC8-4D35909AB7AA}"/>
                    </a:ext>
                  </a:extLst>
                </p14:cNvPr>
                <p14:cNvContentPartPr/>
                <p14:nvPr/>
              </p14:nvContentPartPr>
              <p14:xfrm>
                <a:off x="6762080" y="1759587"/>
                <a:ext cx="147960" cy="198720"/>
              </p14:xfrm>
            </p:contentPart>
          </mc:Choice>
          <mc:Fallback xmlns="">
            <p:pic>
              <p:nvPicPr>
                <p:cNvPr id="245" name="Freihand 244">
                  <a:extLst>
                    <a:ext uri="{FF2B5EF4-FFF2-40B4-BE49-F238E27FC236}">
                      <a16:creationId xmlns:a16="http://schemas.microsoft.com/office/drawing/2014/main" id="{B1BE6769-D9DA-4ACD-9AC8-4D35909AB7AA}"/>
                    </a:ext>
                  </a:extLst>
                </p:cNvPr>
                <p:cNvPicPr/>
                <p:nvPr/>
              </p:nvPicPr>
              <p:blipFill>
                <a:blip r:embed="rId95"/>
                <a:stretch>
                  <a:fillRect/>
                </a:stretch>
              </p:blipFill>
              <p:spPr>
                <a:xfrm>
                  <a:off x="6757760" y="1755267"/>
                  <a:ext cx="1566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46" name="Freihand 245">
                  <a:extLst>
                    <a:ext uri="{FF2B5EF4-FFF2-40B4-BE49-F238E27FC236}">
                      <a16:creationId xmlns:a16="http://schemas.microsoft.com/office/drawing/2014/main" id="{2403C797-355F-478C-B827-09643264221A}"/>
                    </a:ext>
                  </a:extLst>
                </p14:cNvPr>
                <p14:cNvContentPartPr/>
                <p14:nvPr/>
              </p14:nvContentPartPr>
              <p14:xfrm>
                <a:off x="6911480" y="1686507"/>
                <a:ext cx="126000" cy="355680"/>
              </p14:xfrm>
            </p:contentPart>
          </mc:Choice>
          <mc:Fallback xmlns="">
            <p:pic>
              <p:nvPicPr>
                <p:cNvPr id="246" name="Freihand 245">
                  <a:extLst>
                    <a:ext uri="{FF2B5EF4-FFF2-40B4-BE49-F238E27FC236}">
                      <a16:creationId xmlns:a16="http://schemas.microsoft.com/office/drawing/2014/main" id="{2403C797-355F-478C-B827-09643264221A}"/>
                    </a:ext>
                  </a:extLst>
                </p:cNvPr>
                <p:cNvPicPr/>
                <p:nvPr/>
              </p:nvPicPr>
              <p:blipFill>
                <a:blip r:embed="rId97"/>
                <a:stretch>
                  <a:fillRect/>
                </a:stretch>
              </p:blipFill>
              <p:spPr>
                <a:xfrm>
                  <a:off x="6907160" y="1682187"/>
                  <a:ext cx="13464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48" name="Freihand 247">
                  <a:extLst>
                    <a:ext uri="{FF2B5EF4-FFF2-40B4-BE49-F238E27FC236}">
                      <a16:creationId xmlns:a16="http://schemas.microsoft.com/office/drawing/2014/main" id="{B869FA81-9880-4807-8A89-EC93154B7067}"/>
                    </a:ext>
                  </a:extLst>
                </p14:cNvPr>
                <p14:cNvContentPartPr/>
                <p14:nvPr/>
              </p14:nvContentPartPr>
              <p14:xfrm>
                <a:off x="7262840" y="1739787"/>
                <a:ext cx="12240" cy="168120"/>
              </p14:xfrm>
            </p:contentPart>
          </mc:Choice>
          <mc:Fallback xmlns="">
            <p:pic>
              <p:nvPicPr>
                <p:cNvPr id="248" name="Freihand 247">
                  <a:extLst>
                    <a:ext uri="{FF2B5EF4-FFF2-40B4-BE49-F238E27FC236}">
                      <a16:creationId xmlns:a16="http://schemas.microsoft.com/office/drawing/2014/main" id="{B869FA81-9880-4807-8A89-EC93154B7067}"/>
                    </a:ext>
                  </a:extLst>
                </p:cNvPr>
                <p:cNvPicPr/>
                <p:nvPr/>
              </p:nvPicPr>
              <p:blipFill>
                <a:blip r:embed="rId99"/>
                <a:stretch>
                  <a:fillRect/>
                </a:stretch>
              </p:blipFill>
              <p:spPr>
                <a:xfrm>
                  <a:off x="7258520" y="1735467"/>
                  <a:ext cx="208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49" name="Freihand 248">
                  <a:extLst>
                    <a:ext uri="{FF2B5EF4-FFF2-40B4-BE49-F238E27FC236}">
                      <a16:creationId xmlns:a16="http://schemas.microsoft.com/office/drawing/2014/main" id="{42996F7F-3E4D-4FF9-86A7-31BAF00904B9}"/>
                    </a:ext>
                  </a:extLst>
                </p14:cNvPr>
                <p14:cNvContentPartPr/>
                <p14:nvPr/>
              </p14:nvContentPartPr>
              <p14:xfrm>
                <a:off x="7175000" y="1680027"/>
                <a:ext cx="170640" cy="134280"/>
              </p14:xfrm>
            </p:contentPart>
          </mc:Choice>
          <mc:Fallback xmlns="">
            <p:pic>
              <p:nvPicPr>
                <p:cNvPr id="249" name="Freihand 248">
                  <a:extLst>
                    <a:ext uri="{FF2B5EF4-FFF2-40B4-BE49-F238E27FC236}">
                      <a16:creationId xmlns:a16="http://schemas.microsoft.com/office/drawing/2014/main" id="{42996F7F-3E4D-4FF9-86A7-31BAF00904B9}"/>
                    </a:ext>
                  </a:extLst>
                </p:cNvPr>
                <p:cNvPicPr/>
                <p:nvPr/>
              </p:nvPicPr>
              <p:blipFill>
                <a:blip r:embed="rId101"/>
                <a:stretch>
                  <a:fillRect/>
                </a:stretch>
              </p:blipFill>
              <p:spPr>
                <a:xfrm>
                  <a:off x="7170680" y="1675707"/>
                  <a:ext cx="179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50" name="Freihand 249">
                  <a:extLst>
                    <a:ext uri="{FF2B5EF4-FFF2-40B4-BE49-F238E27FC236}">
                      <a16:creationId xmlns:a16="http://schemas.microsoft.com/office/drawing/2014/main" id="{ACDFF877-59DB-44EC-9885-2B59AF53B138}"/>
                    </a:ext>
                  </a:extLst>
                </p14:cNvPr>
                <p14:cNvContentPartPr/>
                <p14:nvPr/>
              </p14:nvContentPartPr>
              <p14:xfrm>
                <a:off x="7362920" y="1773267"/>
                <a:ext cx="132120" cy="102960"/>
              </p14:xfrm>
            </p:contentPart>
          </mc:Choice>
          <mc:Fallback xmlns="">
            <p:pic>
              <p:nvPicPr>
                <p:cNvPr id="250" name="Freihand 249">
                  <a:extLst>
                    <a:ext uri="{FF2B5EF4-FFF2-40B4-BE49-F238E27FC236}">
                      <a16:creationId xmlns:a16="http://schemas.microsoft.com/office/drawing/2014/main" id="{ACDFF877-59DB-44EC-9885-2B59AF53B138}"/>
                    </a:ext>
                  </a:extLst>
                </p:cNvPr>
                <p:cNvPicPr/>
                <p:nvPr/>
              </p:nvPicPr>
              <p:blipFill>
                <a:blip r:embed="rId103"/>
                <a:stretch>
                  <a:fillRect/>
                </a:stretch>
              </p:blipFill>
              <p:spPr>
                <a:xfrm>
                  <a:off x="7358600" y="1768947"/>
                  <a:ext cx="1407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51" name="Freihand 250">
                  <a:extLst>
                    <a:ext uri="{FF2B5EF4-FFF2-40B4-BE49-F238E27FC236}">
                      <a16:creationId xmlns:a16="http://schemas.microsoft.com/office/drawing/2014/main" id="{F6BE8231-973A-4726-8513-E9FF2411A8BC}"/>
                    </a:ext>
                  </a:extLst>
                </p14:cNvPr>
                <p14:cNvContentPartPr/>
                <p14:nvPr/>
              </p14:nvContentPartPr>
              <p14:xfrm>
                <a:off x="7496120" y="1694787"/>
                <a:ext cx="117360" cy="172080"/>
              </p14:xfrm>
            </p:contentPart>
          </mc:Choice>
          <mc:Fallback xmlns="">
            <p:pic>
              <p:nvPicPr>
                <p:cNvPr id="251" name="Freihand 250">
                  <a:extLst>
                    <a:ext uri="{FF2B5EF4-FFF2-40B4-BE49-F238E27FC236}">
                      <a16:creationId xmlns:a16="http://schemas.microsoft.com/office/drawing/2014/main" id="{F6BE8231-973A-4726-8513-E9FF2411A8BC}"/>
                    </a:ext>
                  </a:extLst>
                </p:cNvPr>
                <p:cNvPicPr/>
                <p:nvPr/>
              </p:nvPicPr>
              <p:blipFill>
                <a:blip r:embed="rId105"/>
                <a:stretch>
                  <a:fillRect/>
                </a:stretch>
              </p:blipFill>
              <p:spPr>
                <a:xfrm>
                  <a:off x="7491800" y="1690467"/>
                  <a:ext cx="1260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52" name="Freihand 251">
                  <a:extLst>
                    <a:ext uri="{FF2B5EF4-FFF2-40B4-BE49-F238E27FC236}">
                      <a16:creationId xmlns:a16="http://schemas.microsoft.com/office/drawing/2014/main" id="{6E89FFEC-69DF-4BCA-9D4C-231147CE1772}"/>
                    </a:ext>
                  </a:extLst>
                </p14:cNvPr>
                <p14:cNvContentPartPr/>
                <p14:nvPr/>
              </p14:nvContentPartPr>
              <p14:xfrm>
                <a:off x="7598720" y="1757427"/>
                <a:ext cx="97200" cy="121320"/>
              </p14:xfrm>
            </p:contentPart>
          </mc:Choice>
          <mc:Fallback xmlns="">
            <p:pic>
              <p:nvPicPr>
                <p:cNvPr id="252" name="Freihand 251">
                  <a:extLst>
                    <a:ext uri="{FF2B5EF4-FFF2-40B4-BE49-F238E27FC236}">
                      <a16:creationId xmlns:a16="http://schemas.microsoft.com/office/drawing/2014/main" id="{6E89FFEC-69DF-4BCA-9D4C-231147CE1772}"/>
                    </a:ext>
                  </a:extLst>
                </p:cNvPr>
                <p:cNvPicPr/>
                <p:nvPr/>
              </p:nvPicPr>
              <p:blipFill>
                <a:blip r:embed="rId107"/>
                <a:stretch>
                  <a:fillRect/>
                </a:stretch>
              </p:blipFill>
              <p:spPr>
                <a:xfrm>
                  <a:off x="7594400" y="1753107"/>
                  <a:ext cx="105840" cy="129960"/>
                </a:xfrm>
                <a:prstGeom prst="rect">
                  <a:avLst/>
                </a:prstGeom>
              </p:spPr>
            </p:pic>
          </mc:Fallback>
        </mc:AlternateContent>
      </p:grpSp>
      <p:grpSp>
        <p:nvGrpSpPr>
          <p:cNvPr id="260" name="Gruppieren 259">
            <a:extLst>
              <a:ext uri="{FF2B5EF4-FFF2-40B4-BE49-F238E27FC236}">
                <a16:creationId xmlns:a16="http://schemas.microsoft.com/office/drawing/2014/main" id="{42C17B04-3EEE-4E62-AFCE-AFF74A1B1B30}"/>
              </a:ext>
            </a:extLst>
          </p:cNvPr>
          <p:cNvGrpSpPr/>
          <p:nvPr/>
        </p:nvGrpSpPr>
        <p:grpSpPr>
          <a:xfrm>
            <a:off x="7909400" y="1664907"/>
            <a:ext cx="935640" cy="206280"/>
            <a:chOff x="7909400" y="1664907"/>
            <a:chExt cx="935640" cy="206280"/>
          </a:xfrm>
        </p:grpSpPr>
        <mc:AlternateContent xmlns:mc="http://schemas.openxmlformats.org/markup-compatibility/2006" xmlns:p14="http://schemas.microsoft.com/office/powerpoint/2010/main">
          <mc:Choice Requires="p14">
            <p:contentPart p14:bwMode="auto" r:id="rId108">
              <p14:nvContentPartPr>
                <p14:cNvPr id="253" name="Freihand 252">
                  <a:extLst>
                    <a:ext uri="{FF2B5EF4-FFF2-40B4-BE49-F238E27FC236}">
                      <a16:creationId xmlns:a16="http://schemas.microsoft.com/office/drawing/2014/main" id="{368E7ACC-D483-4D42-A6DC-AA8A1227DCC3}"/>
                    </a:ext>
                  </a:extLst>
                </p14:cNvPr>
                <p14:cNvContentPartPr/>
                <p14:nvPr/>
              </p14:nvContentPartPr>
              <p14:xfrm>
                <a:off x="7909400" y="1765347"/>
                <a:ext cx="230400" cy="105840"/>
              </p14:xfrm>
            </p:contentPart>
          </mc:Choice>
          <mc:Fallback xmlns="">
            <p:pic>
              <p:nvPicPr>
                <p:cNvPr id="253" name="Freihand 252">
                  <a:extLst>
                    <a:ext uri="{FF2B5EF4-FFF2-40B4-BE49-F238E27FC236}">
                      <a16:creationId xmlns:a16="http://schemas.microsoft.com/office/drawing/2014/main" id="{368E7ACC-D483-4D42-A6DC-AA8A1227DCC3}"/>
                    </a:ext>
                  </a:extLst>
                </p:cNvPr>
                <p:cNvPicPr/>
                <p:nvPr/>
              </p:nvPicPr>
              <p:blipFill>
                <a:blip r:embed="rId109"/>
                <a:stretch>
                  <a:fillRect/>
                </a:stretch>
              </p:blipFill>
              <p:spPr>
                <a:xfrm>
                  <a:off x="7905080" y="1761027"/>
                  <a:ext cx="2390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54" name="Freihand 253">
                  <a:extLst>
                    <a:ext uri="{FF2B5EF4-FFF2-40B4-BE49-F238E27FC236}">
                      <a16:creationId xmlns:a16="http://schemas.microsoft.com/office/drawing/2014/main" id="{34BA090F-9B6D-406A-8965-9E72EDC668D8}"/>
                    </a:ext>
                  </a:extLst>
                </p14:cNvPr>
                <p14:cNvContentPartPr/>
                <p14:nvPr/>
              </p14:nvContentPartPr>
              <p14:xfrm>
                <a:off x="8137280" y="1664907"/>
                <a:ext cx="50760" cy="62640"/>
              </p14:xfrm>
            </p:contentPart>
          </mc:Choice>
          <mc:Fallback xmlns="">
            <p:pic>
              <p:nvPicPr>
                <p:cNvPr id="254" name="Freihand 253">
                  <a:extLst>
                    <a:ext uri="{FF2B5EF4-FFF2-40B4-BE49-F238E27FC236}">
                      <a16:creationId xmlns:a16="http://schemas.microsoft.com/office/drawing/2014/main" id="{34BA090F-9B6D-406A-8965-9E72EDC668D8}"/>
                    </a:ext>
                  </a:extLst>
                </p:cNvPr>
                <p:cNvPicPr/>
                <p:nvPr/>
              </p:nvPicPr>
              <p:blipFill>
                <a:blip r:embed="rId111"/>
                <a:stretch>
                  <a:fillRect/>
                </a:stretch>
              </p:blipFill>
              <p:spPr>
                <a:xfrm>
                  <a:off x="8132960" y="1660587"/>
                  <a:ext cx="594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55" name="Freihand 254">
                  <a:extLst>
                    <a:ext uri="{FF2B5EF4-FFF2-40B4-BE49-F238E27FC236}">
                      <a16:creationId xmlns:a16="http://schemas.microsoft.com/office/drawing/2014/main" id="{022C159E-F064-4E8E-A8FD-381BDD0AEBE5}"/>
                    </a:ext>
                  </a:extLst>
                </p14:cNvPr>
                <p14:cNvContentPartPr/>
                <p14:nvPr/>
              </p14:nvContentPartPr>
              <p14:xfrm>
                <a:off x="8190560" y="1748067"/>
                <a:ext cx="126720" cy="107640"/>
              </p14:xfrm>
            </p:contentPart>
          </mc:Choice>
          <mc:Fallback xmlns="">
            <p:pic>
              <p:nvPicPr>
                <p:cNvPr id="255" name="Freihand 254">
                  <a:extLst>
                    <a:ext uri="{FF2B5EF4-FFF2-40B4-BE49-F238E27FC236}">
                      <a16:creationId xmlns:a16="http://schemas.microsoft.com/office/drawing/2014/main" id="{022C159E-F064-4E8E-A8FD-381BDD0AEBE5}"/>
                    </a:ext>
                  </a:extLst>
                </p:cNvPr>
                <p:cNvPicPr/>
                <p:nvPr/>
              </p:nvPicPr>
              <p:blipFill>
                <a:blip r:embed="rId113"/>
                <a:stretch>
                  <a:fillRect/>
                </a:stretch>
              </p:blipFill>
              <p:spPr>
                <a:xfrm>
                  <a:off x="8186240" y="1743747"/>
                  <a:ext cx="1353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56" name="Freihand 255">
                  <a:extLst>
                    <a:ext uri="{FF2B5EF4-FFF2-40B4-BE49-F238E27FC236}">
                      <a16:creationId xmlns:a16="http://schemas.microsoft.com/office/drawing/2014/main" id="{11CC5034-9676-4452-8D5F-3E4794591D76}"/>
                    </a:ext>
                  </a:extLst>
                </p14:cNvPr>
                <p14:cNvContentPartPr/>
                <p14:nvPr/>
              </p14:nvContentPartPr>
              <p14:xfrm>
                <a:off x="8330960" y="1699107"/>
                <a:ext cx="159120" cy="136440"/>
              </p14:xfrm>
            </p:contentPart>
          </mc:Choice>
          <mc:Fallback xmlns="">
            <p:pic>
              <p:nvPicPr>
                <p:cNvPr id="256" name="Freihand 255">
                  <a:extLst>
                    <a:ext uri="{FF2B5EF4-FFF2-40B4-BE49-F238E27FC236}">
                      <a16:creationId xmlns:a16="http://schemas.microsoft.com/office/drawing/2014/main" id="{11CC5034-9676-4452-8D5F-3E4794591D76}"/>
                    </a:ext>
                  </a:extLst>
                </p:cNvPr>
                <p:cNvPicPr/>
                <p:nvPr/>
              </p:nvPicPr>
              <p:blipFill>
                <a:blip r:embed="rId115"/>
                <a:stretch>
                  <a:fillRect/>
                </a:stretch>
              </p:blipFill>
              <p:spPr>
                <a:xfrm>
                  <a:off x="8326640" y="1694787"/>
                  <a:ext cx="1677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57" name="Freihand 256">
                  <a:extLst>
                    <a:ext uri="{FF2B5EF4-FFF2-40B4-BE49-F238E27FC236}">
                      <a16:creationId xmlns:a16="http://schemas.microsoft.com/office/drawing/2014/main" id="{ACC9498F-602F-4960-AAF6-822D71D15FB5}"/>
                    </a:ext>
                  </a:extLst>
                </p14:cNvPr>
                <p14:cNvContentPartPr/>
                <p14:nvPr/>
              </p14:nvContentPartPr>
              <p14:xfrm>
                <a:off x="8476760" y="1708827"/>
                <a:ext cx="139680" cy="100800"/>
              </p14:xfrm>
            </p:contentPart>
          </mc:Choice>
          <mc:Fallback xmlns="">
            <p:pic>
              <p:nvPicPr>
                <p:cNvPr id="257" name="Freihand 256">
                  <a:extLst>
                    <a:ext uri="{FF2B5EF4-FFF2-40B4-BE49-F238E27FC236}">
                      <a16:creationId xmlns:a16="http://schemas.microsoft.com/office/drawing/2014/main" id="{ACC9498F-602F-4960-AAF6-822D71D15FB5}"/>
                    </a:ext>
                  </a:extLst>
                </p:cNvPr>
                <p:cNvPicPr/>
                <p:nvPr/>
              </p:nvPicPr>
              <p:blipFill>
                <a:blip r:embed="rId117"/>
                <a:stretch>
                  <a:fillRect/>
                </a:stretch>
              </p:blipFill>
              <p:spPr>
                <a:xfrm>
                  <a:off x="8472440" y="1704507"/>
                  <a:ext cx="1483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58" name="Freihand 257">
                  <a:extLst>
                    <a:ext uri="{FF2B5EF4-FFF2-40B4-BE49-F238E27FC236}">
                      <a16:creationId xmlns:a16="http://schemas.microsoft.com/office/drawing/2014/main" id="{FB47B4D1-DF1C-44F1-BC51-A6486396E7CD}"/>
                    </a:ext>
                  </a:extLst>
                </p14:cNvPr>
                <p14:cNvContentPartPr/>
                <p14:nvPr/>
              </p14:nvContentPartPr>
              <p14:xfrm>
                <a:off x="8584760" y="1677507"/>
                <a:ext cx="114480" cy="149400"/>
              </p14:xfrm>
            </p:contentPart>
          </mc:Choice>
          <mc:Fallback xmlns="">
            <p:pic>
              <p:nvPicPr>
                <p:cNvPr id="258" name="Freihand 257">
                  <a:extLst>
                    <a:ext uri="{FF2B5EF4-FFF2-40B4-BE49-F238E27FC236}">
                      <a16:creationId xmlns:a16="http://schemas.microsoft.com/office/drawing/2014/main" id="{FB47B4D1-DF1C-44F1-BC51-A6486396E7CD}"/>
                    </a:ext>
                  </a:extLst>
                </p:cNvPr>
                <p:cNvPicPr/>
                <p:nvPr/>
              </p:nvPicPr>
              <p:blipFill>
                <a:blip r:embed="rId119"/>
                <a:stretch>
                  <a:fillRect/>
                </a:stretch>
              </p:blipFill>
              <p:spPr>
                <a:xfrm>
                  <a:off x="8580440" y="1673187"/>
                  <a:ext cx="1231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59" name="Freihand 258">
                  <a:extLst>
                    <a:ext uri="{FF2B5EF4-FFF2-40B4-BE49-F238E27FC236}">
                      <a16:creationId xmlns:a16="http://schemas.microsoft.com/office/drawing/2014/main" id="{5F1C9FF6-F6A6-437B-A438-466A9791E9CD}"/>
                    </a:ext>
                  </a:extLst>
                </p14:cNvPr>
                <p14:cNvContentPartPr/>
                <p14:nvPr/>
              </p14:nvContentPartPr>
              <p14:xfrm>
                <a:off x="8733080" y="1683267"/>
                <a:ext cx="111960" cy="108360"/>
              </p14:xfrm>
            </p:contentPart>
          </mc:Choice>
          <mc:Fallback xmlns="">
            <p:pic>
              <p:nvPicPr>
                <p:cNvPr id="259" name="Freihand 258">
                  <a:extLst>
                    <a:ext uri="{FF2B5EF4-FFF2-40B4-BE49-F238E27FC236}">
                      <a16:creationId xmlns:a16="http://schemas.microsoft.com/office/drawing/2014/main" id="{5F1C9FF6-F6A6-437B-A438-466A9791E9CD}"/>
                    </a:ext>
                  </a:extLst>
                </p:cNvPr>
                <p:cNvPicPr/>
                <p:nvPr/>
              </p:nvPicPr>
              <p:blipFill>
                <a:blip r:embed="rId121"/>
                <a:stretch>
                  <a:fillRect/>
                </a:stretch>
              </p:blipFill>
              <p:spPr>
                <a:xfrm>
                  <a:off x="8728760" y="1678947"/>
                  <a:ext cx="120600" cy="117000"/>
                </a:xfrm>
                <a:prstGeom prst="rect">
                  <a:avLst/>
                </a:prstGeom>
              </p:spPr>
            </p:pic>
          </mc:Fallback>
        </mc:AlternateContent>
      </p:grpSp>
      <p:grpSp>
        <p:nvGrpSpPr>
          <p:cNvPr id="273" name="Gruppieren 272">
            <a:extLst>
              <a:ext uri="{FF2B5EF4-FFF2-40B4-BE49-F238E27FC236}">
                <a16:creationId xmlns:a16="http://schemas.microsoft.com/office/drawing/2014/main" id="{14E7D306-D716-4F44-99CA-FB6D666E1D06}"/>
              </a:ext>
            </a:extLst>
          </p:cNvPr>
          <p:cNvGrpSpPr/>
          <p:nvPr/>
        </p:nvGrpSpPr>
        <p:grpSpPr>
          <a:xfrm>
            <a:off x="9014600" y="1600467"/>
            <a:ext cx="510480" cy="387000"/>
            <a:chOff x="9014600" y="1600467"/>
            <a:chExt cx="510480" cy="387000"/>
          </a:xfrm>
        </p:grpSpPr>
        <mc:AlternateContent xmlns:mc="http://schemas.openxmlformats.org/markup-compatibility/2006" xmlns:p14="http://schemas.microsoft.com/office/powerpoint/2010/main">
          <mc:Choice Requires="p14">
            <p:contentPart p14:bwMode="auto" r:id="rId122">
              <p14:nvContentPartPr>
                <p14:cNvPr id="262" name="Freihand 261">
                  <a:extLst>
                    <a:ext uri="{FF2B5EF4-FFF2-40B4-BE49-F238E27FC236}">
                      <a16:creationId xmlns:a16="http://schemas.microsoft.com/office/drawing/2014/main" id="{8CDE72DD-1B95-4759-A5CA-C883662178DE}"/>
                    </a:ext>
                  </a:extLst>
                </p14:cNvPr>
                <p14:cNvContentPartPr/>
                <p14:nvPr/>
              </p14:nvContentPartPr>
              <p14:xfrm>
                <a:off x="9014600" y="1695147"/>
                <a:ext cx="132480" cy="113760"/>
              </p14:xfrm>
            </p:contentPart>
          </mc:Choice>
          <mc:Fallback xmlns="">
            <p:pic>
              <p:nvPicPr>
                <p:cNvPr id="262" name="Freihand 261">
                  <a:extLst>
                    <a:ext uri="{FF2B5EF4-FFF2-40B4-BE49-F238E27FC236}">
                      <a16:creationId xmlns:a16="http://schemas.microsoft.com/office/drawing/2014/main" id="{8CDE72DD-1B95-4759-A5CA-C883662178DE}"/>
                    </a:ext>
                  </a:extLst>
                </p:cNvPr>
                <p:cNvPicPr/>
                <p:nvPr/>
              </p:nvPicPr>
              <p:blipFill>
                <a:blip r:embed="rId123"/>
                <a:stretch>
                  <a:fillRect/>
                </a:stretch>
              </p:blipFill>
              <p:spPr>
                <a:xfrm>
                  <a:off x="9010280" y="1690827"/>
                  <a:ext cx="1411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63" name="Freihand 262">
                  <a:extLst>
                    <a:ext uri="{FF2B5EF4-FFF2-40B4-BE49-F238E27FC236}">
                      <a16:creationId xmlns:a16="http://schemas.microsoft.com/office/drawing/2014/main" id="{3326FF81-391D-487D-B2F5-7CED1F6A0565}"/>
                    </a:ext>
                  </a:extLst>
                </p14:cNvPr>
                <p14:cNvContentPartPr/>
                <p14:nvPr/>
              </p14:nvContentPartPr>
              <p14:xfrm>
                <a:off x="9166160" y="1600467"/>
                <a:ext cx="60840" cy="180720"/>
              </p14:xfrm>
            </p:contentPart>
          </mc:Choice>
          <mc:Fallback xmlns="">
            <p:pic>
              <p:nvPicPr>
                <p:cNvPr id="263" name="Freihand 262">
                  <a:extLst>
                    <a:ext uri="{FF2B5EF4-FFF2-40B4-BE49-F238E27FC236}">
                      <a16:creationId xmlns:a16="http://schemas.microsoft.com/office/drawing/2014/main" id="{3326FF81-391D-487D-B2F5-7CED1F6A0565}"/>
                    </a:ext>
                  </a:extLst>
                </p:cNvPr>
                <p:cNvPicPr/>
                <p:nvPr/>
              </p:nvPicPr>
              <p:blipFill>
                <a:blip r:embed="rId125"/>
                <a:stretch>
                  <a:fillRect/>
                </a:stretch>
              </p:blipFill>
              <p:spPr>
                <a:xfrm>
                  <a:off x="9161840" y="1596147"/>
                  <a:ext cx="694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64" name="Freihand 263">
                  <a:extLst>
                    <a:ext uri="{FF2B5EF4-FFF2-40B4-BE49-F238E27FC236}">
                      <a16:creationId xmlns:a16="http://schemas.microsoft.com/office/drawing/2014/main" id="{7781CDE6-7D9E-4FB3-BDC7-21196FAACF9B}"/>
                    </a:ext>
                  </a:extLst>
                </p14:cNvPr>
                <p14:cNvContentPartPr/>
                <p14:nvPr/>
              </p14:nvContentPartPr>
              <p14:xfrm>
                <a:off x="9234920" y="1675347"/>
                <a:ext cx="290160" cy="312120"/>
              </p14:xfrm>
            </p:contentPart>
          </mc:Choice>
          <mc:Fallback xmlns="">
            <p:pic>
              <p:nvPicPr>
                <p:cNvPr id="264" name="Freihand 263">
                  <a:extLst>
                    <a:ext uri="{FF2B5EF4-FFF2-40B4-BE49-F238E27FC236}">
                      <a16:creationId xmlns:a16="http://schemas.microsoft.com/office/drawing/2014/main" id="{7781CDE6-7D9E-4FB3-BDC7-21196FAACF9B}"/>
                    </a:ext>
                  </a:extLst>
                </p:cNvPr>
                <p:cNvPicPr/>
                <p:nvPr/>
              </p:nvPicPr>
              <p:blipFill>
                <a:blip r:embed="rId127"/>
                <a:stretch>
                  <a:fillRect/>
                </a:stretch>
              </p:blipFill>
              <p:spPr>
                <a:xfrm>
                  <a:off x="9230600" y="1671027"/>
                  <a:ext cx="298800" cy="320760"/>
                </a:xfrm>
                <a:prstGeom prst="rect">
                  <a:avLst/>
                </a:prstGeom>
              </p:spPr>
            </p:pic>
          </mc:Fallback>
        </mc:AlternateContent>
      </p:grpSp>
      <p:grpSp>
        <p:nvGrpSpPr>
          <p:cNvPr id="272" name="Gruppieren 271">
            <a:extLst>
              <a:ext uri="{FF2B5EF4-FFF2-40B4-BE49-F238E27FC236}">
                <a16:creationId xmlns:a16="http://schemas.microsoft.com/office/drawing/2014/main" id="{EBEDA982-0123-42C9-92BE-A8BED5AB0DB2}"/>
              </a:ext>
            </a:extLst>
          </p:cNvPr>
          <p:cNvGrpSpPr/>
          <p:nvPr/>
        </p:nvGrpSpPr>
        <p:grpSpPr>
          <a:xfrm>
            <a:off x="9747200" y="1527387"/>
            <a:ext cx="1250280" cy="190440"/>
            <a:chOff x="9747200" y="1527387"/>
            <a:chExt cx="1250280" cy="190440"/>
          </a:xfrm>
        </p:grpSpPr>
        <mc:AlternateContent xmlns:mc="http://schemas.openxmlformats.org/markup-compatibility/2006" xmlns:p14="http://schemas.microsoft.com/office/powerpoint/2010/main">
          <mc:Choice Requires="p14">
            <p:contentPart p14:bwMode="auto" r:id="rId128">
              <p14:nvContentPartPr>
                <p14:cNvPr id="265" name="Freihand 264">
                  <a:extLst>
                    <a:ext uri="{FF2B5EF4-FFF2-40B4-BE49-F238E27FC236}">
                      <a16:creationId xmlns:a16="http://schemas.microsoft.com/office/drawing/2014/main" id="{524C93FE-B76D-428D-95EE-D2FB188D9FA2}"/>
                    </a:ext>
                  </a:extLst>
                </p14:cNvPr>
                <p14:cNvContentPartPr/>
                <p14:nvPr/>
              </p14:nvContentPartPr>
              <p14:xfrm>
                <a:off x="9747200" y="1581747"/>
                <a:ext cx="127440" cy="124560"/>
              </p14:xfrm>
            </p:contentPart>
          </mc:Choice>
          <mc:Fallback xmlns="">
            <p:pic>
              <p:nvPicPr>
                <p:cNvPr id="265" name="Freihand 264">
                  <a:extLst>
                    <a:ext uri="{FF2B5EF4-FFF2-40B4-BE49-F238E27FC236}">
                      <a16:creationId xmlns:a16="http://schemas.microsoft.com/office/drawing/2014/main" id="{524C93FE-B76D-428D-95EE-D2FB188D9FA2}"/>
                    </a:ext>
                  </a:extLst>
                </p:cNvPr>
                <p:cNvPicPr/>
                <p:nvPr/>
              </p:nvPicPr>
              <p:blipFill>
                <a:blip r:embed="rId129"/>
                <a:stretch>
                  <a:fillRect/>
                </a:stretch>
              </p:blipFill>
              <p:spPr>
                <a:xfrm>
                  <a:off x="9742880" y="1577427"/>
                  <a:ext cx="1360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66" name="Freihand 265">
                  <a:extLst>
                    <a:ext uri="{FF2B5EF4-FFF2-40B4-BE49-F238E27FC236}">
                      <a16:creationId xmlns:a16="http://schemas.microsoft.com/office/drawing/2014/main" id="{A7ED7AF1-97AF-4CD4-A79C-90EF83F9798A}"/>
                    </a:ext>
                  </a:extLst>
                </p14:cNvPr>
                <p14:cNvContentPartPr/>
                <p14:nvPr/>
              </p14:nvContentPartPr>
              <p14:xfrm>
                <a:off x="9821000" y="1557627"/>
                <a:ext cx="74160" cy="160200"/>
              </p14:xfrm>
            </p:contentPart>
          </mc:Choice>
          <mc:Fallback xmlns="">
            <p:pic>
              <p:nvPicPr>
                <p:cNvPr id="266" name="Freihand 265">
                  <a:extLst>
                    <a:ext uri="{FF2B5EF4-FFF2-40B4-BE49-F238E27FC236}">
                      <a16:creationId xmlns:a16="http://schemas.microsoft.com/office/drawing/2014/main" id="{A7ED7AF1-97AF-4CD4-A79C-90EF83F9798A}"/>
                    </a:ext>
                  </a:extLst>
                </p:cNvPr>
                <p:cNvPicPr/>
                <p:nvPr/>
              </p:nvPicPr>
              <p:blipFill>
                <a:blip r:embed="rId131"/>
                <a:stretch>
                  <a:fillRect/>
                </a:stretch>
              </p:blipFill>
              <p:spPr>
                <a:xfrm>
                  <a:off x="9816680" y="1553307"/>
                  <a:ext cx="828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67" name="Freihand 266">
                  <a:extLst>
                    <a:ext uri="{FF2B5EF4-FFF2-40B4-BE49-F238E27FC236}">
                      <a16:creationId xmlns:a16="http://schemas.microsoft.com/office/drawing/2014/main" id="{88133F37-68C3-4CFB-A6E9-5FC4BB88DC93}"/>
                    </a:ext>
                  </a:extLst>
                </p14:cNvPr>
                <p14:cNvContentPartPr/>
                <p14:nvPr/>
              </p14:nvContentPartPr>
              <p14:xfrm>
                <a:off x="9999560" y="1536747"/>
                <a:ext cx="131760" cy="180360"/>
              </p14:xfrm>
            </p:contentPart>
          </mc:Choice>
          <mc:Fallback xmlns="">
            <p:pic>
              <p:nvPicPr>
                <p:cNvPr id="267" name="Freihand 266">
                  <a:extLst>
                    <a:ext uri="{FF2B5EF4-FFF2-40B4-BE49-F238E27FC236}">
                      <a16:creationId xmlns:a16="http://schemas.microsoft.com/office/drawing/2014/main" id="{88133F37-68C3-4CFB-A6E9-5FC4BB88DC93}"/>
                    </a:ext>
                  </a:extLst>
                </p:cNvPr>
                <p:cNvPicPr/>
                <p:nvPr/>
              </p:nvPicPr>
              <p:blipFill>
                <a:blip r:embed="rId133"/>
                <a:stretch>
                  <a:fillRect/>
                </a:stretch>
              </p:blipFill>
              <p:spPr>
                <a:xfrm>
                  <a:off x="9995240" y="1532427"/>
                  <a:ext cx="1404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68" name="Freihand 267">
                  <a:extLst>
                    <a:ext uri="{FF2B5EF4-FFF2-40B4-BE49-F238E27FC236}">
                      <a16:creationId xmlns:a16="http://schemas.microsoft.com/office/drawing/2014/main" id="{1F42F370-5746-46A1-B4CD-48402EFD43BF}"/>
                    </a:ext>
                  </a:extLst>
                </p14:cNvPr>
                <p14:cNvContentPartPr/>
                <p14:nvPr/>
              </p14:nvContentPartPr>
              <p14:xfrm>
                <a:off x="10243640" y="1607667"/>
                <a:ext cx="137160" cy="20880"/>
              </p14:xfrm>
            </p:contentPart>
          </mc:Choice>
          <mc:Fallback xmlns="">
            <p:pic>
              <p:nvPicPr>
                <p:cNvPr id="268" name="Freihand 267">
                  <a:extLst>
                    <a:ext uri="{FF2B5EF4-FFF2-40B4-BE49-F238E27FC236}">
                      <a16:creationId xmlns:a16="http://schemas.microsoft.com/office/drawing/2014/main" id="{1F42F370-5746-46A1-B4CD-48402EFD43BF}"/>
                    </a:ext>
                  </a:extLst>
                </p:cNvPr>
                <p:cNvPicPr/>
                <p:nvPr/>
              </p:nvPicPr>
              <p:blipFill>
                <a:blip r:embed="rId135"/>
                <a:stretch>
                  <a:fillRect/>
                </a:stretch>
              </p:blipFill>
              <p:spPr>
                <a:xfrm>
                  <a:off x="10239320" y="1603347"/>
                  <a:ext cx="1458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69" name="Freihand 268">
                  <a:extLst>
                    <a:ext uri="{FF2B5EF4-FFF2-40B4-BE49-F238E27FC236}">
                      <a16:creationId xmlns:a16="http://schemas.microsoft.com/office/drawing/2014/main" id="{1792B06C-E4B3-4269-A686-2B3057BC24F4}"/>
                    </a:ext>
                  </a:extLst>
                </p14:cNvPr>
                <p14:cNvContentPartPr/>
                <p14:nvPr/>
              </p14:nvContentPartPr>
              <p14:xfrm>
                <a:off x="10395200" y="1555467"/>
                <a:ext cx="91800" cy="111240"/>
              </p14:xfrm>
            </p:contentPart>
          </mc:Choice>
          <mc:Fallback xmlns="">
            <p:pic>
              <p:nvPicPr>
                <p:cNvPr id="269" name="Freihand 268">
                  <a:extLst>
                    <a:ext uri="{FF2B5EF4-FFF2-40B4-BE49-F238E27FC236}">
                      <a16:creationId xmlns:a16="http://schemas.microsoft.com/office/drawing/2014/main" id="{1792B06C-E4B3-4269-A686-2B3057BC24F4}"/>
                    </a:ext>
                  </a:extLst>
                </p:cNvPr>
                <p:cNvPicPr/>
                <p:nvPr/>
              </p:nvPicPr>
              <p:blipFill>
                <a:blip r:embed="rId137"/>
                <a:stretch>
                  <a:fillRect/>
                </a:stretch>
              </p:blipFill>
              <p:spPr>
                <a:xfrm>
                  <a:off x="10390880" y="1551147"/>
                  <a:ext cx="1004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70" name="Freihand 269">
                  <a:extLst>
                    <a:ext uri="{FF2B5EF4-FFF2-40B4-BE49-F238E27FC236}">
                      <a16:creationId xmlns:a16="http://schemas.microsoft.com/office/drawing/2014/main" id="{8988B42F-D8EE-4C9A-9C3C-1B9D12B87F71}"/>
                    </a:ext>
                  </a:extLst>
                </p14:cNvPr>
                <p14:cNvContentPartPr/>
                <p14:nvPr/>
              </p14:nvContentPartPr>
              <p14:xfrm>
                <a:off x="10503200" y="1543227"/>
                <a:ext cx="212760" cy="110160"/>
              </p14:xfrm>
            </p:contentPart>
          </mc:Choice>
          <mc:Fallback xmlns="">
            <p:pic>
              <p:nvPicPr>
                <p:cNvPr id="270" name="Freihand 269">
                  <a:extLst>
                    <a:ext uri="{FF2B5EF4-FFF2-40B4-BE49-F238E27FC236}">
                      <a16:creationId xmlns:a16="http://schemas.microsoft.com/office/drawing/2014/main" id="{8988B42F-D8EE-4C9A-9C3C-1B9D12B87F71}"/>
                    </a:ext>
                  </a:extLst>
                </p:cNvPr>
                <p:cNvPicPr/>
                <p:nvPr/>
              </p:nvPicPr>
              <p:blipFill>
                <a:blip r:embed="rId139"/>
                <a:stretch>
                  <a:fillRect/>
                </a:stretch>
              </p:blipFill>
              <p:spPr>
                <a:xfrm>
                  <a:off x="10498880" y="1538907"/>
                  <a:ext cx="221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71" name="Freihand 270">
                  <a:extLst>
                    <a:ext uri="{FF2B5EF4-FFF2-40B4-BE49-F238E27FC236}">
                      <a16:creationId xmlns:a16="http://schemas.microsoft.com/office/drawing/2014/main" id="{41CF548C-1F22-489E-BC36-0D03691E67C4}"/>
                    </a:ext>
                  </a:extLst>
                </p14:cNvPr>
                <p14:cNvContentPartPr/>
                <p14:nvPr/>
              </p14:nvContentPartPr>
              <p14:xfrm>
                <a:off x="10736120" y="1527387"/>
                <a:ext cx="261360" cy="101160"/>
              </p14:xfrm>
            </p:contentPart>
          </mc:Choice>
          <mc:Fallback xmlns="">
            <p:pic>
              <p:nvPicPr>
                <p:cNvPr id="271" name="Freihand 270">
                  <a:extLst>
                    <a:ext uri="{FF2B5EF4-FFF2-40B4-BE49-F238E27FC236}">
                      <a16:creationId xmlns:a16="http://schemas.microsoft.com/office/drawing/2014/main" id="{41CF548C-1F22-489E-BC36-0D03691E67C4}"/>
                    </a:ext>
                  </a:extLst>
                </p:cNvPr>
                <p:cNvPicPr/>
                <p:nvPr/>
              </p:nvPicPr>
              <p:blipFill>
                <a:blip r:embed="rId141"/>
                <a:stretch>
                  <a:fillRect/>
                </a:stretch>
              </p:blipFill>
              <p:spPr>
                <a:xfrm>
                  <a:off x="10731800" y="1523067"/>
                  <a:ext cx="270000" cy="109800"/>
                </a:xfrm>
                <a:prstGeom prst="rect">
                  <a:avLst/>
                </a:prstGeom>
              </p:spPr>
            </p:pic>
          </mc:Fallback>
        </mc:AlternateContent>
      </p:grpSp>
      <p:grpSp>
        <p:nvGrpSpPr>
          <p:cNvPr id="277" name="Gruppieren 276">
            <a:extLst>
              <a:ext uri="{FF2B5EF4-FFF2-40B4-BE49-F238E27FC236}">
                <a16:creationId xmlns:a16="http://schemas.microsoft.com/office/drawing/2014/main" id="{D3FC99CB-8D5C-4EEF-86B3-30A4CE25012A}"/>
              </a:ext>
            </a:extLst>
          </p:cNvPr>
          <p:cNvGrpSpPr/>
          <p:nvPr/>
        </p:nvGrpSpPr>
        <p:grpSpPr>
          <a:xfrm>
            <a:off x="6802760" y="2202387"/>
            <a:ext cx="271080" cy="340920"/>
            <a:chOff x="6802760" y="2202387"/>
            <a:chExt cx="271080" cy="340920"/>
          </a:xfrm>
        </p:grpSpPr>
        <mc:AlternateContent xmlns:mc="http://schemas.openxmlformats.org/markup-compatibility/2006" xmlns:p14="http://schemas.microsoft.com/office/powerpoint/2010/main">
          <mc:Choice Requires="p14">
            <p:contentPart p14:bwMode="auto" r:id="rId142">
              <p14:nvContentPartPr>
                <p14:cNvPr id="274" name="Freihand 273">
                  <a:extLst>
                    <a:ext uri="{FF2B5EF4-FFF2-40B4-BE49-F238E27FC236}">
                      <a16:creationId xmlns:a16="http://schemas.microsoft.com/office/drawing/2014/main" id="{146AD324-693A-48F4-96EF-51A0E0B0665F}"/>
                    </a:ext>
                  </a:extLst>
                </p14:cNvPr>
                <p14:cNvContentPartPr/>
                <p14:nvPr/>
              </p14:nvContentPartPr>
              <p14:xfrm>
                <a:off x="6802760" y="2210667"/>
                <a:ext cx="120240" cy="159480"/>
              </p14:xfrm>
            </p:contentPart>
          </mc:Choice>
          <mc:Fallback xmlns="">
            <p:pic>
              <p:nvPicPr>
                <p:cNvPr id="274" name="Freihand 273">
                  <a:extLst>
                    <a:ext uri="{FF2B5EF4-FFF2-40B4-BE49-F238E27FC236}">
                      <a16:creationId xmlns:a16="http://schemas.microsoft.com/office/drawing/2014/main" id="{146AD324-693A-48F4-96EF-51A0E0B0665F}"/>
                    </a:ext>
                  </a:extLst>
                </p:cNvPr>
                <p:cNvPicPr/>
                <p:nvPr/>
              </p:nvPicPr>
              <p:blipFill>
                <a:blip r:embed="rId143"/>
                <a:stretch>
                  <a:fillRect/>
                </a:stretch>
              </p:blipFill>
              <p:spPr>
                <a:xfrm>
                  <a:off x="6798440" y="2206347"/>
                  <a:ext cx="1288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75" name="Freihand 274">
                  <a:extLst>
                    <a:ext uri="{FF2B5EF4-FFF2-40B4-BE49-F238E27FC236}">
                      <a16:creationId xmlns:a16="http://schemas.microsoft.com/office/drawing/2014/main" id="{82094519-6606-4E8D-86B4-2DBEF649A65A}"/>
                    </a:ext>
                  </a:extLst>
                </p14:cNvPr>
                <p14:cNvContentPartPr/>
                <p14:nvPr/>
              </p14:nvContentPartPr>
              <p14:xfrm>
                <a:off x="6903920" y="2265387"/>
                <a:ext cx="10440" cy="198360"/>
              </p14:xfrm>
            </p:contentPart>
          </mc:Choice>
          <mc:Fallback xmlns="">
            <p:pic>
              <p:nvPicPr>
                <p:cNvPr id="275" name="Freihand 274">
                  <a:extLst>
                    <a:ext uri="{FF2B5EF4-FFF2-40B4-BE49-F238E27FC236}">
                      <a16:creationId xmlns:a16="http://schemas.microsoft.com/office/drawing/2014/main" id="{82094519-6606-4E8D-86B4-2DBEF649A65A}"/>
                    </a:ext>
                  </a:extLst>
                </p:cNvPr>
                <p:cNvPicPr/>
                <p:nvPr/>
              </p:nvPicPr>
              <p:blipFill>
                <a:blip r:embed="rId145"/>
                <a:stretch>
                  <a:fillRect/>
                </a:stretch>
              </p:blipFill>
              <p:spPr>
                <a:xfrm>
                  <a:off x="6899600" y="2261067"/>
                  <a:ext cx="190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76" name="Freihand 275">
                  <a:extLst>
                    <a:ext uri="{FF2B5EF4-FFF2-40B4-BE49-F238E27FC236}">
                      <a16:creationId xmlns:a16="http://schemas.microsoft.com/office/drawing/2014/main" id="{279403C8-6E89-4015-B14A-BEAC900B8370}"/>
                    </a:ext>
                  </a:extLst>
                </p14:cNvPr>
                <p14:cNvContentPartPr/>
                <p14:nvPr/>
              </p14:nvContentPartPr>
              <p14:xfrm>
                <a:off x="6938480" y="2202387"/>
                <a:ext cx="135360" cy="340920"/>
              </p14:xfrm>
            </p:contentPart>
          </mc:Choice>
          <mc:Fallback xmlns="">
            <p:pic>
              <p:nvPicPr>
                <p:cNvPr id="276" name="Freihand 275">
                  <a:extLst>
                    <a:ext uri="{FF2B5EF4-FFF2-40B4-BE49-F238E27FC236}">
                      <a16:creationId xmlns:a16="http://schemas.microsoft.com/office/drawing/2014/main" id="{279403C8-6E89-4015-B14A-BEAC900B8370}"/>
                    </a:ext>
                  </a:extLst>
                </p:cNvPr>
                <p:cNvPicPr/>
                <p:nvPr/>
              </p:nvPicPr>
              <p:blipFill>
                <a:blip r:embed="rId147"/>
                <a:stretch>
                  <a:fillRect/>
                </a:stretch>
              </p:blipFill>
              <p:spPr>
                <a:xfrm>
                  <a:off x="6934160" y="2198067"/>
                  <a:ext cx="144000" cy="349560"/>
                </a:xfrm>
                <a:prstGeom prst="rect">
                  <a:avLst/>
                </a:prstGeom>
              </p:spPr>
            </p:pic>
          </mc:Fallback>
        </mc:AlternateContent>
      </p:grpSp>
      <p:grpSp>
        <p:nvGrpSpPr>
          <p:cNvPr id="287" name="Gruppieren 286">
            <a:extLst>
              <a:ext uri="{FF2B5EF4-FFF2-40B4-BE49-F238E27FC236}">
                <a16:creationId xmlns:a16="http://schemas.microsoft.com/office/drawing/2014/main" id="{75F3BC7E-2C55-493E-9A37-0FDC7850AEF7}"/>
              </a:ext>
            </a:extLst>
          </p:cNvPr>
          <p:cNvGrpSpPr/>
          <p:nvPr/>
        </p:nvGrpSpPr>
        <p:grpSpPr>
          <a:xfrm>
            <a:off x="7277600" y="2112387"/>
            <a:ext cx="1105920" cy="358920"/>
            <a:chOff x="7277600" y="2112387"/>
            <a:chExt cx="1105920" cy="358920"/>
          </a:xfrm>
        </p:grpSpPr>
        <mc:AlternateContent xmlns:mc="http://schemas.openxmlformats.org/markup-compatibility/2006" xmlns:p14="http://schemas.microsoft.com/office/powerpoint/2010/main">
          <mc:Choice Requires="p14">
            <p:contentPart p14:bwMode="auto" r:id="rId148">
              <p14:nvContentPartPr>
                <p14:cNvPr id="278" name="Freihand 277">
                  <a:extLst>
                    <a:ext uri="{FF2B5EF4-FFF2-40B4-BE49-F238E27FC236}">
                      <a16:creationId xmlns:a16="http://schemas.microsoft.com/office/drawing/2014/main" id="{43BDA019-9C27-4F4B-A62C-5149E0338D7A}"/>
                    </a:ext>
                  </a:extLst>
                </p14:cNvPr>
                <p14:cNvContentPartPr/>
                <p14:nvPr/>
              </p14:nvContentPartPr>
              <p14:xfrm>
                <a:off x="7277600" y="2231187"/>
                <a:ext cx="123480" cy="204480"/>
              </p14:xfrm>
            </p:contentPart>
          </mc:Choice>
          <mc:Fallback xmlns="">
            <p:pic>
              <p:nvPicPr>
                <p:cNvPr id="278" name="Freihand 277">
                  <a:extLst>
                    <a:ext uri="{FF2B5EF4-FFF2-40B4-BE49-F238E27FC236}">
                      <a16:creationId xmlns:a16="http://schemas.microsoft.com/office/drawing/2014/main" id="{43BDA019-9C27-4F4B-A62C-5149E0338D7A}"/>
                    </a:ext>
                  </a:extLst>
                </p:cNvPr>
                <p:cNvPicPr/>
                <p:nvPr/>
              </p:nvPicPr>
              <p:blipFill>
                <a:blip r:embed="rId149"/>
                <a:stretch>
                  <a:fillRect/>
                </a:stretch>
              </p:blipFill>
              <p:spPr>
                <a:xfrm>
                  <a:off x="7273280" y="2226867"/>
                  <a:ext cx="1321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79" name="Freihand 278">
                  <a:extLst>
                    <a:ext uri="{FF2B5EF4-FFF2-40B4-BE49-F238E27FC236}">
                      <a16:creationId xmlns:a16="http://schemas.microsoft.com/office/drawing/2014/main" id="{AE492642-88FA-445A-941A-C5E9BE4E6BFE}"/>
                    </a:ext>
                  </a:extLst>
                </p14:cNvPr>
                <p14:cNvContentPartPr/>
                <p14:nvPr/>
              </p14:nvContentPartPr>
              <p14:xfrm>
                <a:off x="7416200" y="2306067"/>
                <a:ext cx="138240" cy="105480"/>
              </p14:xfrm>
            </p:contentPart>
          </mc:Choice>
          <mc:Fallback xmlns="">
            <p:pic>
              <p:nvPicPr>
                <p:cNvPr id="279" name="Freihand 278">
                  <a:extLst>
                    <a:ext uri="{FF2B5EF4-FFF2-40B4-BE49-F238E27FC236}">
                      <a16:creationId xmlns:a16="http://schemas.microsoft.com/office/drawing/2014/main" id="{AE492642-88FA-445A-941A-C5E9BE4E6BFE}"/>
                    </a:ext>
                  </a:extLst>
                </p:cNvPr>
                <p:cNvPicPr/>
                <p:nvPr/>
              </p:nvPicPr>
              <p:blipFill>
                <a:blip r:embed="rId151"/>
                <a:stretch>
                  <a:fillRect/>
                </a:stretch>
              </p:blipFill>
              <p:spPr>
                <a:xfrm>
                  <a:off x="7411880" y="2301747"/>
                  <a:ext cx="1468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80" name="Freihand 279">
                  <a:extLst>
                    <a:ext uri="{FF2B5EF4-FFF2-40B4-BE49-F238E27FC236}">
                      <a16:creationId xmlns:a16="http://schemas.microsoft.com/office/drawing/2014/main" id="{0D28C191-DC54-486E-B969-6D0878FCEDE5}"/>
                    </a:ext>
                  </a:extLst>
                </p14:cNvPr>
                <p14:cNvContentPartPr/>
                <p14:nvPr/>
              </p14:nvContentPartPr>
              <p14:xfrm>
                <a:off x="7558760" y="2205627"/>
                <a:ext cx="172440" cy="265680"/>
              </p14:xfrm>
            </p:contentPart>
          </mc:Choice>
          <mc:Fallback xmlns="">
            <p:pic>
              <p:nvPicPr>
                <p:cNvPr id="280" name="Freihand 279">
                  <a:extLst>
                    <a:ext uri="{FF2B5EF4-FFF2-40B4-BE49-F238E27FC236}">
                      <a16:creationId xmlns:a16="http://schemas.microsoft.com/office/drawing/2014/main" id="{0D28C191-DC54-486E-B969-6D0878FCEDE5}"/>
                    </a:ext>
                  </a:extLst>
                </p:cNvPr>
                <p:cNvPicPr/>
                <p:nvPr/>
              </p:nvPicPr>
              <p:blipFill>
                <a:blip r:embed="rId153"/>
                <a:stretch>
                  <a:fillRect/>
                </a:stretch>
              </p:blipFill>
              <p:spPr>
                <a:xfrm>
                  <a:off x="7554440" y="2201307"/>
                  <a:ext cx="18108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82" name="Freihand 281">
                  <a:extLst>
                    <a:ext uri="{FF2B5EF4-FFF2-40B4-BE49-F238E27FC236}">
                      <a16:creationId xmlns:a16="http://schemas.microsoft.com/office/drawing/2014/main" id="{9C4D2005-321F-47DB-81AD-A1CE8D58B8FF}"/>
                    </a:ext>
                  </a:extLst>
                </p14:cNvPr>
                <p14:cNvContentPartPr/>
                <p14:nvPr/>
              </p14:nvContentPartPr>
              <p14:xfrm>
                <a:off x="7873040" y="2276187"/>
                <a:ext cx="93240" cy="140400"/>
              </p14:xfrm>
            </p:contentPart>
          </mc:Choice>
          <mc:Fallback xmlns="">
            <p:pic>
              <p:nvPicPr>
                <p:cNvPr id="282" name="Freihand 281">
                  <a:extLst>
                    <a:ext uri="{FF2B5EF4-FFF2-40B4-BE49-F238E27FC236}">
                      <a16:creationId xmlns:a16="http://schemas.microsoft.com/office/drawing/2014/main" id="{9C4D2005-321F-47DB-81AD-A1CE8D58B8FF}"/>
                    </a:ext>
                  </a:extLst>
                </p:cNvPr>
                <p:cNvPicPr/>
                <p:nvPr/>
              </p:nvPicPr>
              <p:blipFill>
                <a:blip r:embed="rId155"/>
                <a:stretch>
                  <a:fillRect/>
                </a:stretch>
              </p:blipFill>
              <p:spPr>
                <a:xfrm>
                  <a:off x="7868720" y="2271867"/>
                  <a:ext cx="1018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83" name="Freihand 282">
                  <a:extLst>
                    <a:ext uri="{FF2B5EF4-FFF2-40B4-BE49-F238E27FC236}">
                      <a16:creationId xmlns:a16="http://schemas.microsoft.com/office/drawing/2014/main" id="{6EA7F02B-411F-4FC3-BDBE-DBD5E217C76C}"/>
                    </a:ext>
                  </a:extLst>
                </p14:cNvPr>
                <p14:cNvContentPartPr/>
                <p14:nvPr/>
              </p14:nvContentPartPr>
              <p14:xfrm>
                <a:off x="7994360" y="2205987"/>
                <a:ext cx="174600" cy="184320"/>
              </p14:xfrm>
            </p:contentPart>
          </mc:Choice>
          <mc:Fallback xmlns="">
            <p:pic>
              <p:nvPicPr>
                <p:cNvPr id="283" name="Freihand 282">
                  <a:extLst>
                    <a:ext uri="{FF2B5EF4-FFF2-40B4-BE49-F238E27FC236}">
                      <a16:creationId xmlns:a16="http://schemas.microsoft.com/office/drawing/2014/main" id="{6EA7F02B-411F-4FC3-BDBE-DBD5E217C76C}"/>
                    </a:ext>
                  </a:extLst>
                </p:cNvPr>
                <p:cNvPicPr/>
                <p:nvPr/>
              </p:nvPicPr>
              <p:blipFill>
                <a:blip r:embed="rId157"/>
                <a:stretch>
                  <a:fillRect/>
                </a:stretch>
              </p:blipFill>
              <p:spPr>
                <a:xfrm>
                  <a:off x="7990040" y="2201667"/>
                  <a:ext cx="1832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84" name="Freihand 283">
                  <a:extLst>
                    <a:ext uri="{FF2B5EF4-FFF2-40B4-BE49-F238E27FC236}">
                      <a16:creationId xmlns:a16="http://schemas.microsoft.com/office/drawing/2014/main" id="{AB888ECB-9F3B-4396-94CF-A67DAFE73434}"/>
                    </a:ext>
                  </a:extLst>
                </p14:cNvPr>
                <p14:cNvContentPartPr/>
                <p14:nvPr/>
              </p14:nvContentPartPr>
              <p14:xfrm>
                <a:off x="8200640" y="2184387"/>
                <a:ext cx="73080" cy="219600"/>
              </p14:xfrm>
            </p:contentPart>
          </mc:Choice>
          <mc:Fallback xmlns="">
            <p:pic>
              <p:nvPicPr>
                <p:cNvPr id="284" name="Freihand 283">
                  <a:extLst>
                    <a:ext uri="{FF2B5EF4-FFF2-40B4-BE49-F238E27FC236}">
                      <a16:creationId xmlns:a16="http://schemas.microsoft.com/office/drawing/2014/main" id="{AB888ECB-9F3B-4396-94CF-A67DAFE73434}"/>
                    </a:ext>
                  </a:extLst>
                </p:cNvPr>
                <p:cNvPicPr/>
                <p:nvPr/>
              </p:nvPicPr>
              <p:blipFill>
                <a:blip r:embed="rId159"/>
                <a:stretch>
                  <a:fillRect/>
                </a:stretch>
              </p:blipFill>
              <p:spPr>
                <a:xfrm>
                  <a:off x="8196320" y="2180067"/>
                  <a:ext cx="817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85" name="Freihand 284">
                  <a:extLst>
                    <a:ext uri="{FF2B5EF4-FFF2-40B4-BE49-F238E27FC236}">
                      <a16:creationId xmlns:a16="http://schemas.microsoft.com/office/drawing/2014/main" id="{F96AF546-7847-4100-824D-3393E8EB55C1}"/>
                    </a:ext>
                  </a:extLst>
                </p14:cNvPr>
                <p14:cNvContentPartPr/>
                <p14:nvPr/>
              </p14:nvContentPartPr>
              <p14:xfrm>
                <a:off x="8277680" y="2151627"/>
                <a:ext cx="105840" cy="214560"/>
              </p14:xfrm>
            </p:contentPart>
          </mc:Choice>
          <mc:Fallback xmlns="">
            <p:pic>
              <p:nvPicPr>
                <p:cNvPr id="285" name="Freihand 284">
                  <a:extLst>
                    <a:ext uri="{FF2B5EF4-FFF2-40B4-BE49-F238E27FC236}">
                      <a16:creationId xmlns:a16="http://schemas.microsoft.com/office/drawing/2014/main" id="{F96AF546-7847-4100-824D-3393E8EB55C1}"/>
                    </a:ext>
                  </a:extLst>
                </p:cNvPr>
                <p:cNvPicPr/>
                <p:nvPr/>
              </p:nvPicPr>
              <p:blipFill>
                <a:blip r:embed="rId161"/>
                <a:stretch>
                  <a:fillRect/>
                </a:stretch>
              </p:blipFill>
              <p:spPr>
                <a:xfrm>
                  <a:off x="8273360" y="2147307"/>
                  <a:ext cx="1144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86" name="Freihand 285">
                  <a:extLst>
                    <a:ext uri="{FF2B5EF4-FFF2-40B4-BE49-F238E27FC236}">
                      <a16:creationId xmlns:a16="http://schemas.microsoft.com/office/drawing/2014/main" id="{9FBE60E7-44B2-464A-9BE7-BF9883DC1FF9}"/>
                    </a:ext>
                  </a:extLst>
                </p14:cNvPr>
                <p14:cNvContentPartPr/>
                <p14:nvPr/>
              </p14:nvContentPartPr>
              <p14:xfrm>
                <a:off x="8175800" y="2112387"/>
                <a:ext cx="360" cy="360"/>
              </p14:xfrm>
            </p:contentPart>
          </mc:Choice>
          <mc:Fallback xmlns="">
            <p:pic>
              <p:nvPicPr>
                <p:cNvPr id="286" name="Freihand 285">
                  <a:extLst>
                    <a:ext uri="{FF2B5EF4-FFF2-40B4-BE49-F238E27FC236}">
                      <a16:creationId xmlns:a16="http://schemas.microsoft.com/office/drawing/2014/main" id="{9FBE60E7-44B2-464A-9BE7-BF9883DC1FF9}"/>
                    </a:ext>
                  </a:extLst>
                </p:cNvPr>
                <p:cNvPicPr/>
                <p:nvPr/>
              </p:nvPicPr>
              <p:blipFill>
                <a:blip r:embed="rId163"/>
                <a:stretch>
                  <a:fillRect/>
                </a:stretch>
              </p:blipFill>
              <p:spPr>
                <a:xfrm>
                  <a:off x="8171480" y="2108067"/>
                  <a:ext cx="9000" cy="9000"/>
                </a:xfrm>
                <a:prstGeom prst="rect">
                  <a:avLst/>
                </a:prstGeom>
              </p:spPr>
            </p:pic>
          </mc:Fallback>
        </mc:AlternateContent>
      </p:grpSp>
      <p:grpSp>
        <p:nvGrpSpPr>
          <p:cNvPr id="313" name="Gruppieren 312">
            <a:extLst>
              <a:ext uri="{FF2B5EF4-FFF2-40B4-BE49-F238E27FC236}">
                <a16:creationId xmlns:a16="http://schemas.microsoft.com/office/drawing/2014/main" id="{CC047904-8A44-44E4-826B-A375BA09A4DD}"/>
              </a:ext>
            </a:extLst>
          </p:cNvPr>
          <p:cNvGrpSpPr/>
          <p:nvPr/>
        </p:nvGrpSpPr>
        <p:grpSpPr>
          <a:xfrm>
            <a:off x="8553080" y="2116347"/>
            <a:ext cx="636480" cy="344160"/>
            <a:chOff x="8553080" y="2116347"/>
            <a:chExt cx="636480" cy="344160"/>
          </a:xfrm>
        </p:grpSpPr>
        <mc:AlternateContent xmlns:mc="http://schemas.openxmlformats.org/markup-compatibility/2006" xmlns:p14="http://schemas.microsoft.com/office/powerpoint/2010/main">
          <mc:Choice Requires="p14">
            <p:contentPart p14:bwMode="auto" r:id="rId164">
              <p14:nvContentPartPr>
                <p14:cNvPr id="288" name="Freihand 287">
                  <a:extLst>
                    <a:ext uri="{FF2B5EF4-FFF2-40B4-BE49-F238E27FC236}">
                      <a16:creationId xmlns:a16="http://schemas.microsoft.com/office/drawing/2014/main" id="{C544DA05-2411-45D4-806D-7868A62E200F}"/>
                    </a:ext>
                  </a:extLst>
                </p14:cNvPr>
                <p14:cNvContentPartPr/>
                <p14:nvPr/>
              </p14:nvContentPartPr>
              <p14:xfrm>
                <a:off x="8553080" y="2123547"/>
                <a:ext cx="222480" cy="336960"/>
              </p14:xfrm>
            </p:contentPart>
          </mc:Choice>
          <mc:Fallback xmlns="">
            <p:pic>
              <p:nvPicPr>
                <p:cNvPr id="288" name="Freihand 287">
                  <a:extLst>
                    <a:ext uri="{FF2B5EF4-FFF2-40B4-BE49-F238E27FC236}">
                      <a16:creationId xmlns:a16="http://schemas.microsoft.com/office/drawing/2014/main" id="{C544DA05-2411-45D4-806D-7868A62E200F}"/>
                    </a:ext>
                  </a:extLst>
                </p:cNvPr>
                <p:cNvPicPr/>
                <p:nvPr/>
              </p:nvPicPr>
              <p:blipFill>
                <a:blip r:embed="rId165"/>
                <a:stretch>
                  <a:fillRect/>
                </a:stretch>
              </p:blipFill>
              <p:spPr>
                <a:xfrm>
                  <a:off x="8548760" y="2119227"/>
                  <a:ext cx="23112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89" name="Freihand 288">
                  <a:extLst>
                    <a:ext uri="{FF2B5EF4-FFF2-40B4-BE49-F238E27FC236}">
                      <a16:creationId xmlns:a16="http://schemas.microsoft.com/office/drawing/2014/main" id="{67F74804-CCE9-495B-A842-DA55ADA1A169}"/>
                    </a:ext>
                  </a:extLst>
                </p14:cNvPr>
                <p14:cNvContentPartPr/>
                <p14:nvPr/>
              </p14:nvContentPartPr>
              <p14:xfrm>
                <a:off x="8922440" y="2147307"/>
                <a:ext cx="119520" cy="177840"/>
              </p14:xfrm>
            </p:contentPart>
          </mc:Choice>
          <mc:Fallback xmlns="">
            <p:pic>
              <p:nvPicPr>
                <p:cNvPr id="289" name="Freihand 288">
                  <a:extLst>
                    <a:ext uri="{FF2B5EF4-FFF2-40B4-BE49-F238E27FC236}">
                      <a16:creationId xmlns:a16="http://schemas.microsoft.com/office/drawing/2014/main" id="{67F74804-CCE9-495B-A842-DA55ADA1A169}"/>
                    </a:ext>
                  </a:extLst>
                </p:cNvPr>
                <p:cNvPicPr/>
                <p:nvPr/>
              </p:nvPicPr>
              <p:blipFill>
                <a:blip r:embed="rId167"/>
                <a:stretch>
                  <a:fillRect/>
                </a:stretch>
              </p:blipFill>
              <p:spPr>
                <a:xfrm>
                  <a:off x="8918120" y="2142987"/>
                  <a:ext cx="1281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90" name="Freihand 289">
                  <a:extLst>
                    <a:ext uri="{FF2B5EF4-FFF2-40B4-BE49-F238E27FC236}">
                      <a16:creationId xmlns:a16="http://schemas.microsoft.com/office/drawing/2014/main" id="{7041B3EE-A2EE-469C-8017-2423132A6B37}"/>
                    </a:ext>
                  </a:extLst>
                </p14:cNvPr>
                <p14:cNvContentPartPr/>
                <p14:nvPr/>
              </p14:nvContentPartPr>
              <p14:xfrm>
                <a:off x="9078680" y="2116347"/>
                <a:ext cx="110880" cy="171360"/>
              </p14:xfrm>
            </p:contentPart>
          </mc:Choice>
          <mc:Fallback xmlns="">
            <p:pic>
              <p:nvPicPr>
                <p:cNvPr id="290" name="Freihand 289">
                  <a:extLst>
                    <a:ext uri="{FF2B5EF4-FFF2-40B4-BE49-F238E27FC236}">
                      <a16:creationId xmlns:a16="http://schemas.microsoft.com/office/drawing/2014/main" id="{7041B3EE-A2EE-469C-8017-2423132A6B37}"/>
                    </a:ext>
                  </a:extLst>
                </p:cNvPr>
                <p:cNvPicPr/>
                <p:nvPr/>
              </p:nvPicPr>
              <p:blipFill>
                <a:blip r:embed="rId169"/>
                <a:stretch>
                  <a:fillRect/>
                </a:stretch>
              </p:blipFill>
              <p:spPr>
                <a:xfrm>
                  <a:off x="9074360" y="2112027"/>
                  <a:ext cx="119520" cy="180000"/>
                </a:xfrm>
                <a:prstGeom prst="rect">
                  <a:avLst/>
                </a:prstGeom>
              </p:spPr>
            </p:pic>
          </mc:Fallback>
        </mc:AlternateContent>
      </p:grpSp>
      <p:grpSp>
        <p:nvGrpSpPr>
          <p:cNvPr id="312" name="Gruppieren 311">
            <a:extLst>
              <a:ext uri="{FF2B5EF4-FFF2-40B4-BE49-F238E27FC236}">
                <a16:creationId xmlns:a16="http://schemas.microsoft.com/office/drawing/2014/main" id="{98D08BDB-933A-4B52-AFF0-44324EB0C1B0}"/>
              </a:ext>
            </a:extLst>
          </p:cNvPr>
          <p:cNvGrpSpPr/>
          <p:nvPr/>
        </p:nvGrpSpPr>
        <p:grpSpPr>
          <a:xfrm>
            <a:off x="9397280" y="2015547"/>
            <a:ext cx="1177920" cy="294120"/>
            <a:chOff x="9397280" y="2015547"/>
            <a:chExt cx="1177920" cy="294120"/>
          </a:xfrm>
        </p:grpSpPr>
        <mc:AlternateContent xmlns:mc="http://schemas.openxmlformats.org/markup-compatibility/2006" xmlns:p14="http://schemas.microsoft.com/office/powerpoint/2010/main">
          <mc:Choice Requires="p14">
            <p:contentPart p14:bwMode="auto" r:id="rId170">
              <p14:nvContentPartPr>
                <p14:cNvPr id="291" name="Freihand 290">
                  <a:extLst>
                    <a:ext uri="{FF2B5EF4-FFF2-40B4-BE49-F238E27FC236}">
                      <a16:creationId xmlns:a16="http://schemas.microsoft.com/office/drawing/2014/main" id="{5EBCF35B-1D6A-486A-9693-3C968D25A3FF}"/>
                    </a:ext>
                  </a:extLst>
                </p14:cNvPr>
                <p14:cNvContentPartPr/>
                <p14:nvPr/>
              </p14:nvContentPartPr>
              <p14:xfrm>
                <a:off x="9397280" y="2099787"/>
                <a:ext cx="115560" cy="181800"/>
              </p14:xfrm>
            </p:contentPart>
          </mc:Choice>
          <mc:Fallback xmlns="">
            <p:pic>
              <p:nvPicPr>
                <p:cNvPr id="291" name="Freihand 290">
                  <a:extLst>
                    <a:ext uri="{FF2B5EF4-FFF2-40B4-BE49-F238E27FC236}">
                      <a16:creationId xmlns:a16="http://schemas.microsoft.com/office/drawing/2014/main" id="{5EBCF35B-1D6A-486A-9693-3C968D25A3FF}"/>
                    </a:ext>
                  </a:extLst>
                </p:cNvPr>
                <p:cNvPicPr/>
                <p:nvPr/>
              </p:nvPicPr>
              <p:blipFill>
                <a:blip r:embed="rId171"/>
                <a:stretch>
                  <a:fillRect/>
                </a:stretch>
              </p:blipFill>
              <p:spPr>
                <a:xfrm>
                  <a:off x="9392960" y="2095467"/>
                  <a:ext cx="1242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92" name="Freihand 291">
                  <a:extLst>
                    <a:ext uri="{FF2B5EF4-FFF2-40B4-BE49-F238E27FC236}">
                      <a16:creationId xmlns:a16="http://schemas.microsoft.com/office/drawing/2014/main" id="{A5C50C6A-097A-404A-9687-04D7D3B8DB32}"/>
                    </a:ext>
                  </a:extLst>
                </p14:cNvPr>
                <p14:cNvContentPartPr/>
                <p14:nvPr/>
              </p14:nvContentPartPr>
              <p14:xfrm>
                <a:off x="9558200" y="2167107"/>
                <a:ext cx="56880" cy="86040"/>
              </p14:xfrm>
            </p:contentPart>
          </mc:Choice>
          <mc:Fallback xmlns="">
            <p:pic>
              <p:nvPicPr>
                <p:cNvPr id="292" name="Freihand 291">
                  <a:extLst>
                    <a:ext uri="{FF2B5EF4-FFF2-40B4-BE49-F238E27FC236}">
                      <a16:creationId xmlns:a16="http://schemas.microsoft.com/office/drawing/2014/main" id="{A5C50C6A-097A-404A-9687-04D7D3B8DB32}"/>
                    </a:ext>
                  </a:extLst>
                </p:cNvPr>
                <p:cNvPicPr/>
                <p:nvPr/>
              </p:nvPicPr>
              <p:blipFill>
                <a:blip r:embed="rId173"/>
                <a:stretch>
                  <a:fillRect/>
                </a:stretch>
              </p:blipFill>
              <p:spPr>
                <a:xfrm>
                  <a:off x="9553880" y="2162787"/>
                  <a:ext cx="655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93" name="Freihand 292">
                  <a:extLst>
                    <a:ext uri="{FF2B5EF4-FFF2-40B4-BE49-F238E27FC236}">
                      <a16:creationId xmlns:a16="http://schemas.microsoft.com/office/drawing/2014/main" id="{BAF411C5-F1E3-427E-B234-C4A81AFC3EEB}"/>
                    </a:ext>
                  </a:extLst>
                </p14:cNvPr>
                <p14:cNvContentPartPr/>
                <p14:nvPr/>
              </p14:nvContentPartPr>
              <p14:xfrm>
                <a:off x="9673040" y="2182227"/>
                <a:ext cx="81360" cy="70200"/>
              </p14:xfrm>
            </p:contentPart>
          </mc:Choice>
          <mc:Fallback xmlns="">
            <p:pic>
              <p:nvPicPr>
                <p:cNvPr id="293" name="Freihand 292">
                  <a:extLst>
                    <a:ext uri="{FF2B5EF4-FFF2-40B4-BE49-F238E27FC236}">
                      <a16:creationId xmlns:a16="http://schemas.microsoft.com/office/drawing/2014/main" id="{BAF411C5-F1E3-427E-B234-C4A81AFC3EEB}"/>
                    </a:ext>
                  </a:extLst>
                </p:cNvPr>
                <p:cNvPicPr/>
                <p:nvPr/>
              </p:nvPicPr>
              <p:blipFill>
                <a:blip r:embed="rId175"/>
                <a:stretch>
                  <a:fillRect/>
                </a:stretch>
              </p:blipFill>
              <p:spPr>
                <a:xfrm>
                  <a:off x="9668720" y="2177907"/>
                  <a:ext cx="900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294" name="Freihand 293">
                  <a:extLst>
                    <a:ext uri="{FF2B5EF4-FFF2-40B4-BE49-F238E27FC236}">
                      <a16:creationId xmlns:a16="http://schemas.microsoft.com/office/drawing/2014/main" id="{64F05C14-6A8D-4053-BB7D-1F231D789D91}"/>
                    </a:ext>
                  </a:extLst>
                </p14:cNvPr>
                <p14:cNvContentPartPr/>
                <p14:nvPr/>
              </p14:nvContentPartPr>
              <p14:xfrm>
                <a:off x="9781040" y="2172507"/>
                <a:ext cx="174960" cy="76680"/>
              </p14:xfrm>
            </p:contentPart>
          </mc:Choice>
          <mc:Fallback xmlns="">
            <p:pic>
              <p:nvPicPr>
                <p:cNvPr id="294" name="Freihand 293">
                  <a:extLst>
                    <a:ext uri="{FF2B5EF4-FFF2-40B4-BE49-F238E27FC236}">
                      <a16:creationId xmlns:a16="http://schemas.microsoft.com/office/drawing/2014/main" id="{64F05C14-6A8D-4053-BB7D-1F231D789D91}"/>
                    </a:ext>
                  </a:extLst>
                </p:cNvPr>
                <p:cNvPicPr/>
                <p:nvPr/>
              </p:nvPicPr>
              <p:blipFill>
                <a:blip r:embed="rId177"/>
                <a:stretch>
                  <a:fillRect/>
                </a:stretch>
              </p:blipFill>
              <p:spPr>
                <a:xfrm>
                  <a:off x="9776720" y="2168187"/>
                  <a:ext cx="183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95" name="Freihand 294">
                  <a:extLst>
                    <a:ext uri="{FF2B5EF4-FFF2-40B4-BE49-F238E27FC236}">
                      <a16:creationId xmlns:a16="http://schemas.microsoft.com/office/drawing/2014/main" id="{AF708F0E-C48D-48E8-8758-F02BC5ED18FF}"/>
                    </a:ext>
                  </a:extLst>
                </p14:cNvPr>
                <p14:cNvContentPartPr/>
                <p14:nvPr/>
              </p14:nvContentPartPr>
              <p14:xfrm>
                <a:off x="9985880" y="2151627"/>
                <a:ext cx="98280" cy="80280"/>
              </p14:xfrm>
            </p:contentPart>
          </mc:Choice>
          <mc:Fallback xmlns="">
            <p:pic>
              <p:nvPicPr>
                <p:cNvPr id="295" name="Freihand 294">
                  <a:extLst>
                    <a:ext uri="{FF2B5EF4-FFF2-40B4-BE49-F238E27FC236}">
                      <a16:creationId xmlns:a16="http://schemas.microsoft.com/office/drawing/2014/main" id="{AF708F0E-C48D-48E8-8758-F02BC5ED18FF}"/>
                    </a:ext>
                  </a:extLst>
                </p:cNvPr>
                <p:cNvPicPr/>
                <p:nvPr/>
              </p:nvPicPr>
              <p:blipFill>
                <a:blip r:embed="rId179"/>
                <a:stretch>
                  <a:fillRect/>
                </a:stretch>
              </p:blipFill>
              <p:spPr>
                <a:xfrm>
                  <a:off x="9981560" y="2147307"/>
                  <a:ext cx="1069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96" name="Freihand 295">
                  <a:extLst>
                    <a:ext uri="{FF2B5EF4-FFF2-40B4-BE49-F238E27FC236}">
                      <a16:creationId xmlns:a16="http://schemas.microsoft.com/office/drawing/2014/main" id="{C05C6D0C-E3D1-446E-9B3E-9F274B983D35}"/>
                    </a:ext>
                  </a:extLst>
                </p14:cNvPr>
                <p14:cNvContentPartPr/>
                <p14:nvPr/>
              </p14:nvContentPartPr>
              <p14:xfrm>
                <a:off x="10115480" y="2145147"/>
                <a:ext cx="129600" cy="91080"/>
              </p14:xfrm>
            </p:contentPart>
          </mc:Choice>
          <mc:Fallback xmlns="">
            <p:pic>
              <p:nvPicPr>
                <p:cNvPr id="296" name="Freihand 295">
                  <a:extLst>
                    <a:ext uri="{FF2B5EF4-FFF2-40B4-BE49-F238E27FC236}">
                      <a16:creationId xmlns:a16="http://schemas.microsoft.com/office/drawing/2014/main" id="{C05C6D0C-E3D1-446E-9B3E-9F274B983D35}"/>
                    </a:ext>
                  </a:extLst>
                </p:cNvPr>
                <p:cNvPicPr/>
                <p:nvPr/>
              </p:nvPicPr>
              <p:blipFill>
                <a:blip r:embed="rId181"/>
                <a:stretch>
                  <a:fillRect/>
                </a:stretch>
              </p:blipFill>
              <p:spPr>
                <a:xfrm>
                  <a:off x="10111160" y="2140827"/>
                  <a:ext cx="1382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97" name="Freihand 296">
                  <a:extLst>
                    <a:ext uri="{FF2B5EF4-FFF2-40B4-BE49-F238E27FC236}">
                      <a16:creationId xmlns:a16="http://schemas.microsoft.com/office/drawing/2014/main" id="{254D4A90-B114-4CC1-BB2D-FA98C99A2E5E}"/>
                    </a:ext>
                  </a:extLst>
                </p14:cNvPr>
                <p14:cNvContentPartPr/>
                <p14:nvPr/>
              </p14:nvContentPartPr>
              <p14:xfrm>
                <a:off x="10429400" y="2168187"/>
                <a:ext cx="360" cy="360"/>
              </p14:xfrm>
            </p:contentPart>
          </mc:Choice>
          <mc:Fallback xmlns="">
            <p:pic>
              <p:nvPicPr>
                <p:cNvPr id="297" name="Freihand 296">
                  <a:extLst>
                    <a:ext uri="{FF2B5EF4-FFF2-40B4-BE49-F238E27FC236}">
                      <a16:creationId xmlns:a16="http://schemas.microsoft.com/office/drawing/2014/main" id="{254D4A90-B114-4CC1-BB2D-FA98C99A2E5E}"/>
                    </a:ext>
                  </a:extLst>
                </p:cNvPr>
                <p:cNvPicPr/>
                <p:nvPr/>
              </p:nvPicPr>
              <p:blipFill>
                <a:blip r:embed="rId163"/>
                <a:stretch>
                  <a:fillRect/>
                </a:stretch>
              </p:blipFill>
              <p:spPr>
                <a:xfrm>
                  <a:off x="10425080" y="2163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98" name="Freihand 297">
                  <a:extLst>
                    <a:ext uri="{FF2B5EF4-FFF2-40B4-BE49-F238E27FC236}">
                      <a16:creationId xmlns:a16="http://schemas.microsoft.com/office/drawing/2014/main" id="{3D47E8EA-252B-490C-AC80-694A0B8A758B}"/>
                    </a:ext>
                  </a:extLst>
                </p14:cNvPr>
                <p14:cNvContentPartPr/>
                <p14:nvPr/>
              </p14:nvContentPartPr>
              <p14:xfrm>
                <a:off x="10357400" y="2015547"/>
                <a:ext cx="217800" cy="294120"/>
              </p14:xfrm>
            </p:contentPart>
          </mc:Choice>
          <mc:Fallback xmlns="">
            <p:pic>
              <p:nvPicPr>
                <p:cNvPr id="298" name="Freihand 297">
                  <a:extLst>
                    <a:ext uri="{FF2B5EF4-FFF2-40B4-BE49-F238E27FC236}">
                      <a16:creationId xmlns:a16="http://schemas.microsoft.com/office/drawing/2014/main" id="{3D47E8EA-252B-490C-AC80-694A0B8A758B}"/>
                    </a:ext>
                  </a:extLst>
                </p:cNvPr>
                <p:cNvPicPr/>
                <p:nvPr/>
              </p:nvPicPr>
              <p:blipFill>
                <a:blip r:embed="rId184"/>
                <a:stretch>
                  <a:fillRect/>
                </a:stretch>
              </p:blipFill>
              <p:spPr>
                <a:xfrm>
                  <a:off x="10353080" y="2011227"/>
                  <a:ext cx="226440" cy="302760"/>
                </a:xfrm>
                <a:prstGeom prst="rect">
                  <a:avLst/>
                </a:prstGeom>
              </p:spPr>
            </p:pic>
          </mc:Fallback>
        </mc:AlternateContent>
      </p:grpSp>
      <p:grpSp>
        <p:nvGrpSpPr>
          <p:cNvPr id="311" name="Gruppieren 310">
            <a:extLst>
              <a:ext uri="{FF2B5EF4-FFF2-40B4-BE49-F238E27FC236}">
                <a16:creationId xmlns:a16="http://schemas.microsoft.com/office/drawing/2014/main" id="{C3BB3016-7226-4C3D-B61A-A3E7DB4BD89C}"/>
              </a:ext>
            </a:extLst>
          </p:cNvPr>
          <p:cNvGrpSpPr/>
          <p:nvPr/>
        </p:nvGrpSpPr>
        <p:grpSpPr>
          <a:xfrm>
            <a:off x="10738640" y="1905027"/>
            <a:ext cx="1018080" cy="251280"/>
            <a:chOff x="10738640" y="1905027"/>
            <a:chExt cx="1018080" cy="251280"/>
          </a:xfrm>
        </p:grpSpPr>
        <mc:AlternateContent xmlns:mc="http://schemas.openxmlformats.org/markup-compatibility/2006" xmlns:p14="http://schemas.microsoft.com/office/powerpoint/2010/main">
          <mc:Choice Requires="p14">
            <p:contentPart p14:bwMode="auto" r:id="rId185">
              <p14:nvContentPartPr>
                <p14:cNvPr id="299" name="Freihand 298">
                  <a:extLst>
                    <a:ext uri="{FF2B5EF4-FFF2-40B4-BE49-F238E27FC236}">
                      <a16:creationId xmlns:a16="http://schemas.microsoft.com/office/drawing/2014/main" id="{98279D69-69EB-41B0-A5C5-24E9B006E220}"/>
                    </a:ext>
                  </a:extLst>
                </p14:cNvPr>
                <p14:cNvContentPartPr/>
                <p14:nvPr/>
              </p14:nvContentPartPr>
              <p14:xfrm>
                <a:off x="10738640" y="2082507"/>
                <a:ext cx="200160" cy="73800"/>
              </p14:xfrm>
            </p:contentPart>
          </mc:Choice>
          <mc:Fallback xmlns="">
            <p:pic>
              <p:nvPicPr>
                <p:cNvPr id="299" name="Freihand 298">
                  <a:extLst>
                    <a:ext uri="{FF2B5EF4-FFF2-40B4-BE49-F238E27FC236}">
                      <a16:creationId xmlns:a16="http://schemas.microsoft.com/office/drawing/2014/main" id="{98279D69-69EB-41B0-A5C5-24E9B006E220}"/>
                    </a:ext>
                  </a:extLst>
                </p:cNvPr>
                <p:cNvPicPr/>
                <p:nvPr/>
              </p:nvPicPr>
              <p:blipFill>
                <a:blip r:embed="rId186"/>
                <a:stretch>
                  <a:fillRect/>
                </a:stretch>
              </p:blipFill>
              <p:spPr>
                <a:xfrm>
                  <a:off x="10734320" y="2078187"/>
                  <a:ext cx="2088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00" name="Freihand 299">
                  <a:extLst>
                    <a:ext uri="{FF2B5EF4-FFF2-40B4-BE49-F238E27FC236}">
                      <a16:creationId xmlns:a16="http://schemas.microsoft.com/office/drawing/2014/main" id="{444152B4-4D51-474A-A6F8-E4A4BB7DE2AE}"/>
                    </a:ext>
                  </a:extLst>
                </p14:cNvPr>
                <p14:cNvContentPartPr/>
                <p14:nvPr/>
              </p14:nvContentPartPr>
              <p14:xfrm>
                <a:off x="10942400" y="2010867"/>
                <a:ext cx="25560" cy="15840"/>
              </p14:xfrm>
            </p:contentPart>
          </mc:Choice>
          <mc:Fallback xmlns="">
            <p:pic>
              <p:nvPicPr>
                <p:cNvPr id="300" name="Freihand 299">
                  <a:extLst>
                    <a:ext uri="{FF2B5EF4-FFF2-40B4-BE49-F238E27FC236}">
                      <a16:creationId xmlns:a16="http://schemas.microsoft.com/office/drawing/2014/main" id="{444152B4-4D51-474A-A6F8-E4A4BB7DE2AE}"/>
                    </a:ext>
                  </a:extLst>
                </p:cNvPr>
                <p:cNvPicPr/>
                <p:nvPr/>
              </p:nvPicPr>
              <p:blipFill>
                <a:blip r:embed="rId188"/>
                <a:stretch>
                  <a:fillRect/>
                </a:stretch>
              </p:blipFill>
              <p:spPr>
                <a:xfrm>
                  <a:off x="10938080" y="2006547"/>
                  <a:ext cx="342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01" name="Freihand 300">
                  <a:extLst>
                    <a:ext uri="{FF2B5EF4-FFF2-40B4-BE49-F238E27FC236}">
                      <a16:creationId xmlns:a16="http://schemas.microsoft.com/office/drawing/2014/main" id="{3AB7A40E-F490-4BAB-AFB0-20C5B039F4E5}"/>
                    </a:ext>
                  </a:extLst>
                </p14:cNvPr>
                <p14:cNvContentPartPr/>
                <p14:nvPr/>
              </p14:nvContentPartPr>
              <p14:xfrm>
                <a:off x="10971200" y="2046507"/>
                <a:ext cx="101520" cy="78840"/>
              </p14:xfrm>
            </p:contentPart>
          </mc:Choice>
          <mc:Fallback xmlns="">
            <p:pic>
              <p:nvPicPr>
                <p:cNvPr id="301" name="Freihand 300">
                  <a:extLst>
                    <a:ext uri="{FF2B5EF4-FFF2-40B4-BE49-F238E27FC236}">
                      <a16:creationId xmlns:a16="http://schemas.microsoft.com/office/drawing/2014/main" id="{3AB7A40E-F490-4BAB-AFB0-20C5B039F4E5}"/>
                    </a:ext>
                  </a:extLst>
                </p:cNvPr>
                <p:cNvPicPr/>
                <p:nvPr/>
              </p:nvPicPr>
              <p:blipFill>
                <a:blip r:embed="rId190"/>
                <a:stretch>
                  <a:fillRect/>
                </a:stretch>
              </p:blipFill>
              <p:spPr>
                <a:xfrm>
                  <a:off x="10966880" y="2042187"/>
                  <a:ext cx="1101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02" name="Freihand 301">
                  <a:extLst>
                    <a:ext uri="{FF2B5EF4-FFF2-40B4-BE49-F238E27FC236}">
                      <a16:creationId xmlns:a16="http://schemas.microsoft.com/office/drawing/2014/main" id="{5783A33E-8481-467A-8F8B-0A1727796B15}"/>
                    </a:ext>
                  </a:extLst>
                </p14:cNvPr>
                <p14:cNvContentPartPr/>
                <p14:nvPr/>
              </p14:nvContentPartPr>
              <p14:xfrm>
                <a:off x="11086400" y="2013387"/>
                <a:ext cx="146160" cy="104040"/>
              </p14:xfrm>
            </p:contentPart>
          </mc:Choice>
          <mc:Fallback xmlns="">
            <p:pic>
              <p:nvPicPr>
                <p:cNvPr id="302" name="Freihand 301">
                  <a:extLst>
                    <a:ext uri="{FF2B5EF4-FFF2-40B4-BE49-F238E27FC236}">
                      <a16:creationId xmlns:a16="http://schemas.microsoft.com/office/drawing/2014/main" id="{5783A33E-8481-467A-8F8B-0A1727796B15}"/>
                    </a:ext>
                  </a:extLst>
                </p:cNvPr>
                <p:cNvPicPr/>
                <p:nvPr/>
              </p:nvPicPr>
              <p:blipFill>
                <a:blip r:embed="rId192"/>
                <a:stretch>
                  <a:fillRect/>
                </a:stretch>
              </p:blipFill>
              <p:spPr>
                <a:xfrm>
                  <a:off x="11082080" y="2009067"/>
                  <a:ext cx="1548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303" name="Freihand 302">
                  <a:extLst>
                    <a:ext uri="{FF2B5EF4-FFF2-40B4-BE49-F238E27FC236}">
                      <a16:creationId xmlns:a16="http://schemas.microsoft.com/office/drawing/2014/main" id="{F4CF6894-4233-4FB2-89FB-827D18F35ABC}"/>
                    </a:ext>
                  </a:extLst>
                </p14:cNvPr>
                <p14:cNvContentPartPr/>
                <p14:nvPr/>
              </p14:nvContentPartPr>
              <p14:xfrm>
                <a:off x="11262080" y="1981347"/>
                <a:ext cx="183600" cy="110520"/>
              </p14:xfrm>
            </p:contentPart>
          </mc:Choice>
          <mc:Fallback xmlns="">
            <p:pic>
              <p:nvPicPr>
                <p:cNvPr id="303" name="Freihand 302">
                  <a:extLst>
                    <a:ext uri="{FF2B5EF4-FFF2-40B4-BE49-F238E27FC236}">
                      <a16:creationId xmlns:a16="http://schemas.microsoft.com/office/drawing/2014/main" id="{F4CF6894-4233-4FB2-89FB-827D18F35ABC}"/>
                    </a:ext>
                  </a:extLst>
                </p:cNvPr>
                <p:cNvPicPr/>
                <p:nvPr/>
              </p:nvPicPr>
              <p:blipFill>
                <a:blip r:embed="rId194"/>
                <a:stretch>
                  <a:fillRect/>
                </a:stretch>
              </p:blipFill>
              <p:spPr>
                <a:xfrm>
                  <a:off x="11257760" y="1977027"/>
                  <a:ext cx="1922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04" name="Freihand 303">
                  <a:extLst>
                    <a:ext uri="{FF2B5EF4-FFF2-40B4-BE49-F238E27FC236}">
                      <a16:creationId xmlns:a16="http://schemas.microsoft.com/office/drawing/2014/main" id="{4C737F11-EE6D-4897-9B04-7BC088B91C76}"/>
                    </a:ext>
                  </a:extLst>
                </p14:cNvPr>
                <p14:cNvContentPartPr/>
                <p14:nvPr/>
              </p14:nvContentPartPr>
              <p14:xfrm>
                <a:off x="11475200" y="1967667"/>
                <a:ext cx="118440" cy="100440"/>
              </p14:xfrm>
            </p:contentPart>
          </mc:Choice>
          <mc:Fallback xmlns="">
            <p:pic>
              <p:nvPicPr>
                <p:cNvPr id="304" name="Freihand 303">
                  <a:extLst>
                    <a:ext uri="{FF2B5EF4-FFF2-40B4-BE49-F238E27FC236}">
                      <a16:creationId xmlns:a16="http://schemas.microsoft.com/office/drawing/2014/main" id="{4C737F11-EE6D-4897-9B04-7BC088B91C76}"/>
                    </a:ext>
                  </a:extLst>
                </p:cNvPr>
                <p:cNvPicPr/>
                <p:nvPr/>
              </p:nvPicPr>
              <p:blipFill>
                <a:blip r:embed="rId196"/>
                <a:stretch>
                  <a:fillRect/>
                </a:stretch>
              </p:blipFill>
              <p:spPr>
                <a:xfrm>
                  <a:off x="11470880" y="1963347"/>
                  <a:ext cx="1270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305" name="Freihand 304">
                  <a:extLst>
                    <a:ext uri="{FF2B5EF4-FFF2-40B4-BE49-F238E27FC236}">
                      <a16:creationId xmlns:a16="http://schemas.microsoft.com/office/drawing/2014/main" id="{A8BFFE69-3CB8-4021-8247-E65FBAE3B1FB}"/>
                    </a:ext>
                  </a:extLst>
                </p14:cNvPr>
                <p14:cNvContentPartPr/>
                <p14:nvPr/>
              </p14:nvContentPartPr>
              <p14:xfrm>
                <a:off x="11603720" y="1905027"/>
                <a:ext cx="153000" cy="151560"/>
              </p14:xfrm>
            </p:contentPart>
          </mc:Choice>
          <mc:Fallback xmlns="">
            <p:pic>
              <p:nvPicPr>
                <p:cNvPr id="305" name="Freihand 304">
                  <a:extLst>
                    <a:ext uri="{FF2B5EF4-FFF2-40B4-BE49-F238E27FC236}">
                      <a16:creationId xmlns:a16="http://schemas.microsoft.com/office/drawing/2014/main" id="{A8BFFE69-3CB8-4021-8247-E65FBAE3B1FB}"/>
                    </a:ext>
                  </a:extLst>
                </p:cNvPr>
                <p:cNvPicPr/>
                <p:nvPr/>
              </p:nvPicPr>
              <p:blipFill>
                <a:blip r:embed="rId198"/>
                <a:stretch>
                  <a:fillRect/>
                </a:stretch>
              </p:blipFill>
              <p:spPr>
                <a:xfrm>
                  <a:off x="11599400" y="1900707"/>
                  <a:ext cx="161640" cy="160200"/>
                </a:xfrm>
                <a:prstGeom prst="rect">
                  <a:avLst/>
                </a:prstGeom>
              </p:spPr>
            </p:pic>
          </mc:Fallback>
        </mc:AlternateContent>
      </p:grpSp>
      <p:grpSp>
        <p:nvGrpSpPr>
          <p:cNvPr id="316" name="Gruppieren 315">
            <a:extLst>
              <a:ext uri="{FF2B5EF4-FFF2-40B4-BE49-F238E27FC236}">
                <a16:creationId xmlns:a16="http://schemas.microsoft.com/office/drawing/2014/main" id="{1D1DC219-EDB4-48A9-A321-83BC2FDA3FB8}"/>
              </a:ext>
            </a:extLst>
          </p:cNvPr>
          <p:cNvGrpSpPr/>
          <p:nvPr/>
        </p:nvGrpSpPr>
        <p:grpSpPr>
          <a:xfrm>
            <a:off x="7418720" y="2535027"/>
            <a:ext cx="675360" cy="367560"/>
            <a:chOff x="7418720" y="2535027"/>
            <a:chExt cx="675360" cy="367560"/>
          </a:xfrm>
        </p:grpSpPr>
        <mc:AlternateContent xmlns:mc="http://schemas.openxmlformats.org/markup-compatibility/2006" xmlns:p14="http://schemas.microsoft.com/office/powerpoint/2010/main">
          <mc:Choice Requires="p14">
            <p:contentPart p14:bwMode="auto" r:id="rId199">
              <p14:nvContentPartPr>
                <p14:cNvPr id="306" name="Freihand 305">
                  <a:extLst>
                    <a:ext uri="{FF2B5EF4-FFF2-40B4-BE49-F238E27FC236}">
                      <a16:creationId xmlns:a16="http://schemas.microsoft.com/office/drawing/2014/main" id="{D91AF6E2-77F5-47CC-A144-2AFBD6897EAD}"/>
                    </a:ext>
                  </a:extLst>
                </p14:cNvPr>
                <p14:cNvContentPartPr/>
                <p14:nvPr/>
              </p14:nvContentPartPr>
              <p14:xfrm>
                <a:off x="7418720" y="2632587"/>
                <a:ext cx="91800" cy="270000"/>
              </p14:xfrm>
            </p:contentPart>
          </mc:Choice>
          <mc:Fallback xmlns="">
            <p:pic>
              <p:nvPicPr>
                <p:cNvPr id="306" name="Freihand 305">
                  <a:extLst>
                    <a:ext uri="{FF2B5EF4-FFF2-40B4-BE49-F238E27FC236}">
                      <a16:creationId xmlns:a16="http://schemas.microsoft.com/office/drawing/2014/main" id="{D91AF6E2-77F5-47CC-A144-2AFBD6897EAD}"/>
                    </a:ext>
                  </a:extLst>
                </p:cNvPr>
                <p:cNvPicPr/>
                <p:nvPr/>
              </p:nvPicPr>
              <p:blipFill>
                <a:blip r:embed="rId200"/>
                <a:stretch>
                  <a:fillRect/>
                </a:stretch>
              </p:blipFill>
              <p:spPr>
                <a:xfrm>
                  <a:off x="7414400" y="2628267"/>
                  <a:ext cx="1004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07" name="Freihand 306">
                  <a:extLst>
                    <a:ext uri="{FF2B5EF4-FFF2-40B4-BE49-F238E27FC236}">
                      <a16:creationId xmlns:a16="http://schemas.microsoft.com/office/drawing/2014/main" id="{A3B8A983-D4C9-4D87-81AB-633F6FC753D7}"/>
                    </a:ext>
                  </a:extLst>
                </p14:cNvPr>
                <p14:cNvContentPartPr/>
                <p14:nvPr/>
              </p14:nvContentPartPr>
              <p14:xfrm>
                <a:off x="7536800" y="2606667"/>
                <a:ext cx="127080" cy="139320"/>
              </p14:xfrm>
            </p:contentPart>
          </mc:Choice>
          <mc:Fallback xmlns="">
            <p:pic>
              <p:nvPicPr>
                <p:cNvPr id="307" name="Freihand 306">
                  <a:extLst>
                    <a:ext uri="{FF2B5EF4-FFF2-40B4-BE49-F238E27FC236}">
                      <a16:creationId xmlns:a16="http://schemas.microsoft.com/office/drawing/2014/main" id="{A3B8A983-D4C9-4D87-81AB-633F6FC753D7}"/>
                    </a:ext>
                  </a:extLst>
                </p:cNvPr>
                <p:cNvPicPr/>
                <p:nvPr/>
              </p:nvPicPr>
              <p:blipFill>
                <a:blip r:embed="rId202"/>
                <a:stretch>
                  <a:fillRect/>
                </a:stretch>
              </p:blipFill>
              <p:spPr>
                <a:xfrm>
                  <a:off x="7532480" y="2602347"/>
                  <a:ext cx="1357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08" name="Freihand 307">
                  <a:extLst>
                    <a:ext uri="{FF2B5EF4-FFF2-40B4-BE49-F238E27FC236}">
                      <a16:creationId xmlns:a16="http://schemas.microsoft.com/office/drawing/2014/main" id="{98FFBC71-D823-4227-8647-C74468E19230}"/>
                    </a:ext>
                  </a:extLst>
                </p14:cNvPr>
                <p14:cNvContentPartPr/>
                <p14:nvPr/>
              </p14:nvContentPartPr>
              <p14:xfrm>
                <a:off x="7655960" y="2535027"/>
                <a:ext cx="18720" cy="34920"/>
              </p14:xfrm>
            </p:contentPart>
          </mc:Choice>
          <mc:Fallback xmlns="">
            <p:pic>
              <p:nvPicPr>
                <p:cNvPr id="308" name="Freihand 307">
                  <a:extLst>
                    <a:ext uri="{FF2B5EF4-FFF2-40B4-BE49-F238E27FC236}">
                      <a16:creationId xmlns:a16="http://schemas.microsoft.com/office/drawing/2014/main" id="{98FFBC71-D823-4227-8647-C74468E19230}"/>
                    </a:ext>
                  </a:extLst>
                </p:cNvPr>
                <p:cNvPicPr/>
                <p:nvPr/>
              </p:nvPicPr>
              <p:blipFill>
                <a:blip r:embed="rId204"/>
                <a:stretch>
                  <a:fillRect/>
                </a:stretch>
              </p:blipFill>
              <p:spPr>
                <a:xfrm>
                  <a:off x="7651640" y="2530707"/>
                  <a:ext cx="273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09" name="Freihand 308">
                  <a:extLst>
                    <a:ext uri="{FF2B5EF4-FFF2-40B4-BE49-F238E27FC236}">
                      <a16:creationId xmlns:a16="http://schemas.microsoft.com/office/drawing/2014/main" id="{130BBCA7-88B9-435C-AB4D-56FD65887E7A}"/>
                    </a:ext>
                  </a:extLst>
                </p14:cNvPr>
                <p14:cNvContentPartPr/>
                <p14:nvPr/>
              </p14:nvContentPartPr>
              <p14:xfrm>
                <a:off x="7692680" y="2588307"/>
                <a:ext cx="96480" cy="154800"/>
              </p14:xfrm>
            </p:contentPart>
          </mc:Choice>
          <mc:Fallback xmlns="">
            <p:pic>
              <p:nvPicPr>
                <p:cNvPr id="309" name="Freihand 308">
                  <a:extLst>
                    <a:ext uri="{FF2B5EF4-FFF2-40B4-BE49-F238E27FC236}">
                      <a16:creationId xmlns:a16="http://schemas.microsoft.com/office/drawing/2014/main" id="{130BBCA7-88B9-435C-AB4D-56FD65887E7A}"/>
                    </a:ext>
                  </a:extLst>
                </p:cNvPr>
                <p:cNvPicPr/>
                <p:nvPr/>
              </p:nvPicPr>
              <p:blipFill>
                <a:blip r:embed="rId206"/>
                <a:stretch>
                  <a:fillRect/>
                </a:stretch>
              </p:blipFill>
              <p:spPr>
                <a:xfrm>
                  <a:off x="7688360" y="2583987"/>
                  <a:ext cx="1051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14" name="Freihand 313">
                  <a:extLst>
                    <a:ext uri="{FF2B5EF4-FFF2-40B4-BE49-F238E27FC236}">
                      <a16:creationId xmlns:a16="http://schemas.microsoft.com/office/drawing/2014/main" id="{BC453F2B-2E51-43FD-B853-26E973DE6E52}"/>
                    </a:ext>
                  </a:extLst>
                </p14:cNvPr>
                <p14:cNvContentPartPr/>
                <p14:nvPr/>
              </p14:nvContentPartPr>
              <p14:xfrm>
                <a:off x="7859000" y="2602347"/>
                <a:ext cx="102960" cy="113040"/>
              </p14:xfrm>
            </p:contentPart>
          </mc:Choice>
          <mc:Fallback xmlns="">
            <p:pic>
              <p:nvPicPr>
                <p:cNvPr id="314" name="Freihand 313">
                  <a:extLst>
                    <a:ext uri="{FF2B5EF4-FFF2-40B4-BE49-F238E27FC236}">
                      <a16:creationId xmlns:a16="http://schemas.microsoft.com/office/drawing/2014/main" id="{BC453F2B-2E51-43FD-B853-26E973DE6E52}"/>
                    </a:ext>
                  </a:extLst>
                </p:cNvPr>
                <p:cNvPicPr/>
                <p:nvPr/>
              </p:nvPicPr>
              <p:blipFill>
                <a:blip r:embed="rId208"/>
                <a:stretch>
                  <a:fillRect/>
                </a:stretch>
              </p:blipFill>
              <p:spPr>
                <a:xfrm>
                  <a:off x="7854680" y="2598027"/>
                  <a:ext cx="1116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15" name="Freihand 314">
                  <a:extLst>
                    <a:ext uri="{FF2B5EF4-FFF2-40B4-BE49-F238E27FC236}">
                      <a16:creationId xmlns:a16="http://schemas.microsoft.com/office/drawing/2014/main" id="{E28FA886-0D99-416F-A9BA-3B7349BA8529}"/>
                    </a:ext>
                  </a:extLst>
                </p14:cNvPr>
                <p14:cNvContentPartPr/>
                <p14:nvPr/>
              </p14:nvContentPartPr>
              <p14:xfrm>
                <a:off x="7961240" y="2606667"/>
                <a:ext cx="132840" cy="101160"/>
              </p14:xfrm>
            </p:contentPart>
          </mc:Choice>
          <mc:Fallback xmlns="">
            <p:pic>
              <p:nvPicPr>
                <p:cNvPr id="315" name="Freihand 314">
                  <a:extLst>
                    <a:ext uri="{FF2B5EF4-FFF2-40B4-BE49-F238E27FC236}">
                      <a16:creationId xmlns:a16="http://schemas.microsoft.com/office/drawing/2014/main" id="{E28FA886-0D99-416F-A9BA-3B7349BA8529}"/>
                    </a:ext>
                  </a:extLst>
                </p:cNvPr>
                <p:cNvPicPr/>
                <p:nvPr/>
              </p:nvPicPr>
              <p:blipFill>
                <a:blip r:embed="rId210"/>
                <a:stretch>
                  <a:fillRect/>
                </a:stretch>
              </p:blipFill>
              <p:spPr>
                <a:xfrm>
                  <a:off x="7956920" y="2602347"/>
                  <a:ext cx="141480" cy="10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1">
            <p14:nvContentPartPr>
              <p14:cNvPr id="332" name="Freihand 331">
                <a:extLst>
                  <a:ext uri="{FF2B5EF4-FFF2-40B4-BE49-F238E27FC236}">
                    <a16:creationId xmlns:a16="http://schemas.microsoft.com/office/drawing/2014/main" id="{2CBF3757-B8DE-496B-8972-ABA7261B0930}"/>
                  </a:ext>
                </a:extLst>
              </p14:cNvPr>
              <p14:cNvContentPartPr/>
              <p14:nvPr/>
            </p14:nvContentPartPr>
            <p14:xfrm>
              <a:off x="1929080" y="6467307"/>
              <a:ext cx="384480" cy="390240"/>
            </p14:xfrm>
          </p:contentPart>
        </mc:Choice>
        <mc:Fallback xmlns="">
          <p:pic>
            <p:nvPicPr>
              <p:cNvPr id="332" name="Freihand 331">
                <a:extLst>
                  <a:ext uri="{FF2B5EF4-FFF2-40B4-BE49-F238E27FC236}">
                    <a16:creationId xmlns:a16="http://schemas.microsoft.com/office/drawing/2014/main" id="{2CBF3757-B8DE-496B-8972-ABA7261B0930}"/>
                  </a:ext>
                </a:extLst>
              </p:cNvPr>
              <p:cNvPicPr/>
              <p:nvPr/>
            </p:nvPicPr>
            <p:blipFill>
              <a:blip r:embed="rId212"/>
              <a:stretch>
                <a:fillRect/>
              </a:stretch>
            </p:blipFill>
            <p:spPr>
              <a:xfrm>
                <a:off x="1924760" y="6462987"/>
                <a:ext cx="393120" cy="398880"/>
              </a:xfrm>
              <a:prstGeom prst="rect">
                <a:avLst/>
              </a:prstGeom>
            </p:spPr>
          </p:pic>
        </mc:Fallback>
      </mc:AlternateContent>
      <p:grpSp>
        <p:nvGrpSpPr>
          <p:cNvPr id="350" name="Gruppieren 349">
            <a:extLst>
              <a:ext uri="{FF2B5EF4-FFF2-40B4-BE49-F238E27FC236}">
                <a16:creationId xmlns:a16="http://schemas.microsoft.com/office/drawing/2014/main" id="{E9D6A902-AFAD-40EA-9D98-C4E3CCA5B3FC}"/>
              </a:ext>
            </a:extLst>
          </p:cNvPr>
          <p:cNvGrpSpPr/>
          <p:nvPr/>
        </p:nvGrpSpPr>
        <p:grpSpPr>
          <a:xfrm>
            <a:off x="255440" y="220227"/>
            <a:ext cx="6272280" cy="6575040"/>
            <a:chOff x="255440" y="220227"/>
            <a:chExt cx="6272280" cy="6575040"/>
          </a:xfrm>
        </p:grpSpPr>
        <mc:AlternateContent xmlns:mc="http://schemas.openxmlformats.org/markup-compatibility/2006" xmlns:p14="http://schemas.microsoft.com/office/powerpoint/2010/main">
          <mc:Choice Requires="p14">
            <p:contentPart p14:bwMode="auto" r:id="rId213">
              <p14:nvContentPartPr>
                <p14:cNvPr id="11" name="Freihand 10">
                  <a:extLst>
                    <a:ext uri="{FF2B5EF4-FFF2-40B4-BE49-F238E27FC236}">
                      <a16:creationId xmlns:a16="http://schemas.microsoft.com/office/drawing/2014/main" id="{9A65AE18-A1F5-440D-8649-C38009ABF837}"/>
                    </a:ext>
                  </a:extLst>
                </p14:cNvPr>
                <p14:cNvContentPartPr/>
                <p14:nvPr/>
              </p14:nvContentPartPr>
              <p14:xfrm>
                <a:off x="293240" y="355947"/>
                <a:ext cx="1241280" cy="67680"/>
              </p14:xfrm>
            </p:contentPart>
          </mc:Choice>
          <mc:Fallback xmlns="">
            <p:pic>
              <p:nvPicPr>
                <p:cNvPr id="11" name="Freihand 10">
                  <a:extLst>
                    <a:ext uri="{FF2B5EF4-FFF2-40B4-BE49-F238E27FC236}">
                      <a16:creationId xmlns:a16="http://schemas.microsoft.com/office/drawing/2014/main" id="{9A65AE18-A1F5-440D-8649-C38009ABF837}"/>
                    </a:ext>
                  </a:extLst>
                </p:cNvPr>
                <p:cNvPicPr/>
                <p:nvPr/>
              </p:nvPicPr>
              <p:blipFill>
                <a:blip r:embed="rId214"/>
                <a:stretch>
                  <a:fillRect/>
                </a:stretch>
              </p:blipFill>
              <p:spPr>
                <a:xfrm>
                  <a:off x="288920" y="351627"/>
                  <a:ext cx="12499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1" name="Freihand 20">
                  <a:extLst>
                    <a:ext uri="{FF2B5EF4-FFF2-40B4-BE49-F238E27FC236}">
                      <a16:creationId xmlns:a16="http://schemas.microsoft.com/office/drawing/2014/main" id="{17A2E061-D989-497C-A8C8-60FC02756E8D}"/>
                    </a:ext>
                  </a:extLst>
                </p14:cNvPr>
                <p14:cNvContentPartPr/>
                <p14:nvPr/>
              </p14:nvContentPartPr>
              <p14:xfrm>
                <a:off x="6083120" y="220227"/>
                <a:ext cx="159480" cy="190080"/>
              </p14:xfrm>
            </p:contentPart>
          </mc:Choice>
          <mc:Fallback xmlns="">
            <p:pic>
              <p:nvPicPr>
                <p:cNvPr id="21" name="Freihand 20">
                  <a:extLst>
                    <a:ext uri="{FF2B5EF4-FFF2-40B4-BE49-F238E27FC236}">
                      <a16:creationId xmlns:a16="http://schemas.microsoft.com/office/drawing/2014/main" id="{17A2E061-D989-497C-A8C8-60FC02756E8D}"/>
                    </a:ext>
                  </a:extLst>
                </p:cNvPr>
                <p:cNvPicPr/>
                <p:nvPr/>
              </p:nvPicPr>
              <p:blipFill>
                <a:blip r:embed="rId216"/>
                <a:stretch>
                  <a:fillRect/>
                </a:stretch>
              </p:blipFill>
              <p:spPr>
                <a:xfrm>
                  <a:off x="6078800" y="215907"/>
                  <a:ext cx="1681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2" name="Freihand 21">
                  <a:extLst>
                    <a:ext uri="{FF2B5EF4-FFF2-40B4-BE49-F238E27FC236}">
                      <a16:creationId xmlns:a16="http://schemas.microsoft.com/office/drawing/2014/main" id="{0E7A9336-471C-43DA-8322-2BBAC5A47BFD}"/>
                    </a:ext>
                  </a:extLst>
                </p14:cNvPr>
                <p14:cNvContentPartPr/>
                <p14:nvPr/>
              </p14:nvContentPartPr>
              <p14:xfrm>
                <a:off x="6201560" y="225267"/>
                <a:ext cx="33480" cy="198360"/>
              </p14:xfrm>
            </p:contentPart>
          </mc:Choice>
          <mc:Fallback xmlns="">
            <p:pic>
              <p:nvPicPr>
                <p:cNvPr id="22" name="Freihand 21">
                  <a:extLst>
                    <a:ext uri="{FF2B5EF4-FFF2-40B4-BE49-F238E27FC236}">
                      <a16:creationId xmlns:a16="http://schemas.microsoft.com/office/drawing/2014/main" id="{0E7A9336-471C-43DA-8322-2BBAC5A47BFD}"/>
                    </a:ext>
                  </a:extLst>
                </p:cNvPr>
                <p:cNvPicPr/>
                <p:nvPr/>
              </p:nvPicPr>
              <p:blipFill>
                <a:blip r:embed="rId218"/>
                <a:stretch>
                  <a:fillRect/>
                </a:stretch>
              </p:blipFill>
              <p:spPr>
                <a:xfrm>
                  <a:off x="6197240" y="220947"/>
                  <a:ext cx="421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3" name="Freihand 22">
                  <a:extLst>
                    <a:ext uri="{FF2B5EF4-FFF2-40B4-BE49-F238E27FC236}">
                      <a16:creationId xmlns:a16="http://schemas.microsoft.com/office/drawing/2014/main" id="{651E2B25-A0DF-4BA8-B299-5FDC2038659D}"/>
                    </a:ext>
                  </a:extLst>
                </p14:cNvPr>
                <p14:cNvContentPartPr/>
                <p14:nvPr/>
              </p14:nvContentPartPr>
              <p14:xfrm>
                <a:off x="6063320" y="372867"/>
                <a:ext cx="248400" cy="40680"/>
              </p14:xfrm>
            </p:contentPart>
          </mc:Choice>
          <mc:Fallback xmlns="">
            <p:pic>
              <p:nvPicPr>
                <p:cNvPr id="23" name="Freihand 22">
                  <a:extLst>
                    <a:ext uri="{FF2B5EF4-FFF2-40B4-BE49-F238E27FC236}">
                      <a16:creationId xmlns:a16="http://schemas.microsoft.com/office/drawing/2014/main" id="{651E2B25-A0DF-4BA8-B299-5FDC2038659D}"/>
                    </a:ext>
                  </a:extLst>
                </p:cNvPr>
                <p:cNvPicPr/>
                <p:nvPr/>
              </p:nvPicPr>
              <p:blipFill>
                <a:blip r:embed="rId220"/>
                <a:stretch>
                  <a:fillRect/>
                </a:stretch>
              </p:blipFill>
              <p:spPr>
                <a:xfrm>
                  <a:off x="6059000" y="368547"/>
                  <a:ext cx="2570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4" name="Freihand 23">
                  <a:extLst>
                    <a:ext uri="{FF2B5EF4-FFF2-40B4-BE49-F238E27FC236}">
                      <a16:creationId xmlns:a16="http://schemas.microsoft.com/office/drawing/2014/main" id="{4291CD3B-8EC6-417B-839E-43BF12AF48EB}"/>
                    </a:ext>
                  </a:extLst>
                </p14:cNvPr>
                <p14:cNvContentPartPr/>
                <p14:nvPr/>
              </p14:nvContentPartPr>
              <p14:xfrm>
                <a:off x="6312800" y="236427"/>
                <a:ext cx="214920" cy="275760"/>
              </p14:xfrm>
            </p:contentPart>
          </mc:Choice>
          <mc:Fallback xmlns="">
            <p:pic>
              <p:nvPicPr>
                <p:cNvPr id="24" name="Freihand 23">
                  <a:extLst>
                    <a:ext uri="{FF2B5EF4-FFF2-40B4-BE49-F238E27FC236}">
                      <a16:creationId xmlns:a16="http://schemas.microsoft.com/office/drawing/2014/main" id="{4291CD3B-8EC6-417B-839E-43BF12AF48EB}"/>
                    </a:ext>
                  </a:extLst>
                </p:cNvPr>
                <p:cNvPicPr/>
                <p:nvPr/>
              </p:nvPicPr>
              <p:blipFill>
                <a:blip r:embed="rId222"/>
                <a:stretch>
                  <a:fillRect/>
                </a:stretch>
              </p:blipFill>
              <p:spPr>
                <a:xfrm>
                  <a:off x="6308480" y="232107"/>
                  <a:ext cx="22356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22" name="Freihand 321">
                  <a:extLst>
                    <a:ext uri="{FF2B5EF4-FFF2-40B4-BE49-F238E27FC236}">
                      <a16:creationId xmlns:a16="http://schemas.microsoft.com/office/drawing/2014/main" id="{2A74C9F6-95BC-4C5E-8BB1-51B96BA4DA02}"/>
                    </a:ext>
                  </a:extLst>
                </p14:cNvPr>
                <p14:cNvContentPartPr/>
                <p14:nvPr/>
              </p14:nvContentPartPr>
              <p14:xfrm>
                <a:off x="5378600" y="3067827"/>
                <a:ext cx="142200" cy="223200"/>
              </p14:xfrm>
            </p:contentPart>
          </mc:Choice>
          <mc:Fallback xmlns="">
            <p:pic>
              <p:nvPicPr>
                <p:cNvPr id="322" name="Freihand 321">
                  <a:extLst>
                    <a:ext uri="{FF2B5EF4-FFF2-40B4-BE49-F238E27FC236}">
                      <a16:creationId xmlns:a16="http://schemas.microsoft.com/office/drawing/2014/main" id="{2A74C9F6-95BC-4C5E-8BB1-51B96BA4DA02}"/>
                    </a:ext>
                  </a:extLst>
                </p:cNvPr>
                <p:cNvPicPr/>
                <p:nvPr/>
              </p:nvPicPr>
              <p:blipFill>
                <a:blip r:embed="rId224"/>
                <a:stretch>
                  <a:fillRect/>
                </a:stretch>
              </p:blipFill>
              <p:spPr>
                <a:xfrm>
                  <a:off x="5374280" y="3063507"/>
                  <a:ext cx="1508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23" name="Freihand 322">
                  <a:extLst>
                    <a:ext uri="{FF2B5EF4-FFF2-40B4-BE49-F238E27FC236}">
                      <a16:creationId xmlns:a16="http://schemas.microsoft.com/office/drawing/2014/main" id="{913B735C-5C66-4B33-9593-4F7885086CEB}"/>
                    </a:ext>
                  </a:extLst>
                </p14:cNvPr>
                <p14:cNvContentPartPr/>
                <p14:nvPr/>
              </p14:nvContentPartPr>
              <p14:xfrm>
                <a:off x="5403800" y="3083307"/>
                <a:ext cx="127440" cy="190080"/>
              </p14:xfrm>
            </p:contentPart>
          </mc:Choice>
          <mc:Fallback xmlns="">
            <p:pic>
              <p:nvPicPr>
                <p:cNvPr id="323" name="Freihand 322">
                  <a:extLst>
                    <a:ext uri="{FF2B5EF4-FFF2-40B4-BE49-F238E27FC236}">
                      <a16:creationId xmlns:a16="http://schemas.microsoft.com/office/drawing/2014/main" id="{913B735C-5C66-4B33-9593-4F7885086CEB}"/>
                    </a:ext>
                  </a:extLst>
                </p:cNvPr>
                <p:cNvPicPr/>
                <p:nvPr/>
              </p:nvPicPr>
              <p:blipFill>
                <a:blip r:embed="rId226"/>
                <a:stretch>
                  <a:fillRect/>
                </a:stretch>
              </p:blipFill>
              <p:spPr>
                <a:xfrm>
                  <a:off x="5399480" y="3078987"/>
                  <a:ext cx="1360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24" name="Freihand 323">
                  <a:extLst>
                    <a:ext uri="{FF2B5EF4-FFF2-40B4-BE49-F238E27FC236}">
                      <a16:creationId xmlns:a16="http://schemas.microsoft.com/office/drawing/2014/main" id="{695E5D99-08D4-4446-BBD8-87AB0C2C6377}"/>
                    </a:ext>
                  </a:extLst>
                </p14:cNvPr>
                <p14:cNvContentPartPr/>
                <p14:nvPr/>
              </p14:nvContentPartPr>
              <p14:xfrm>
                <a:off x="5573000" y="3052347"/>
                <a:ext cx="127440" cy="206280"/>
              </p14:xfrm>
            </p:contentPart>
          </mc:Choice>
          <mc:Fallback xmlns="">
            <p:pic>
              <p:nvPicPr>
                <p:cNvPr id="324" name="Freihand 323">
                  <a:extLst>
                    <a:ext uri="{FF2B5EF4-FFF2-40B4-BE49-F238E27FC236}">
                      <a16:creationId xmlns:a16="http://schemas.microsoft.com/office/drawing/2014/main" id="{695E5D99-08D4-4446-BBD8-87AB0C2C6377}"/>
                    </a:ext>
                  </a:extLst>
                </p:cNvPr>
                <p:cNvPicPr/>
                <p:nvPr/>
              </p:nvPicPr>
              <p:blipFill>
                <a:blip r:embed="rId228"/>
                <a:stretch>
                  <a:fillRect/>
                </a:stretch>
              </p:blipFill>
              <p:spPr>
                <a:xfrm>
                  <a:off x="5568680" y="3048027"/>
                  <a:ext cx="1360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25" name="Freihand 324">
                  <a:extLst>
                    <a:ext uri="{FF2B5EF4-FFF2-40B4-BE49-F238E27FC236}">
                      <a16:creationId xmlns:a16="http://schemas.microsoft.com/office/drawing/2014/main" id="{C69E8FF8-4F33-4046-B1EE-81038008C08D}"/>
                    </a:ext>
                  </a:extLst>
                </p14:cNvPr>
                <p14:cNvContentPartPr/>
                <p14:nvPr/>
              </p14:nvContentPartPr>
              <p14:xfrm>
                <a:off x="5741120" y="3117507"/>
                <a:ext cx="126720" cy="34560"/>
              </p14:xfrm>
            </p:contentPart>
          </mc:Choice>
          <mc:Fallback xmlns="">
            <p:pic>
              <p:nvPicPr>
                <p:cNvPr id="325" name="Freihand 324">
                  <a:extLst>
                    <a:ext uri="{FF2B5EF4-FFF2-40B4-BE49-F238E27FC236}">
                      <a16:creationId xmlns:a16="http://schemas.microsoft.com/office/drawing/2014/main" id="{C69E8FF8-4F33-4046-B1EE-81038008C08D}"/>
                    </a:ext>
                  </a:extLst>
                </p:cNvPr>
                <p:cNvPicPr/>
                <p:nvPr/>
              </p:nvPicPr>
              <p:blipFill>
                <a:blip r:embed="rId230"/>
                <a:stretch>
                  <a:fillRect/>
                </a:stretch>
              </p:blipFill>
              <p:spPr>
                <a:xfrm>
                  <a:off x="5736800" y="3113187"/>
                  <a:ext cx="1353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26" name="Freihand 325">
                  <a:extLst>
                    <a:ext uri="{FF2B5EF4-FFF2-40B4-BE49-F238E27FC236}">
                      <a16:creationId xmlns:a16="http://schemas.microsoft.com/office/drawing/2014/main" id="{003D6E4E-C43F-456E-818B-A9E2D32B199B}"/>
                    </a:ext>
                  </a:extLst>
                </p14:cNvPr>
                <p14:cNvContentPartPr/>
                <p14:nvPr/>
              </p14:nvContentPartPr>
              <p14:xfrm>
                <a:off x="5891240" y="2996187"/>
                <a:ext cx="69120" cy="182520"/>
              </p14:xfrm>
            </p:contentPart>
          </mc:Choice>
          <mc:Fallback xmlns="">
            <p:pic>
              <p:nvPicPr>
                <p:cNvPr id="326" name="Freihand 325">
                  <a:extLst>
                    <a:ext uri="{FF2B5EF4-FFF2-40B4-BE49-F238E27FC236}">
                      <a16:creationId xmlns:a16="http://schemas.microsoft.com/office/drawing/2014/main" id="{003D6E4E-C43F-456E-818B-A9E2D32B199B}"/>
                    </a:ext>
                  </a:extLst>
                </p:cNvPr>
                <p:cNvPicPr/>
                <p:nvPr/>
              </p:nvPicPr>
              <p:blipFill>
                <a:blip r:embed="rId232"/>
                <a:stretch>
                  <a:fillRect/>
                </a:stretch>
              </p:blipFill>
              <p:spPr>
                <a:xfrm>
                  <a:off x="5886920" y="2991867"/>
                  <a:ext cx="777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27" name="Freihand 326">
                  <a:extLst>
                    <a:ext uri="{FF2B5EF4-FFF2-40B4-BE49-F238E27FC236}">
                      <a16:creationId xmlns:a16="http://schemas.microsoft.com/office/drawing/2014/main" id="{88351721-F285-4136-91E1-DDB759403250}"/>
                    </a:ext>
                  </a:extLst>
                </p14:cNvPr>
                <p14:cNvContentPartPr/>
                <p14:nvPr/>
              </p14:nvContentPartPr>
              <p14:xfrm>
                <a:off x="5935520" y="3065667"/>
                <a:ext cx="106560" cy="113040"/>
              </p14:xfrm>
            </p:contentPart>
          </mc:Choice>
          <mc:Fallback xmlns="">
            <p:pic>
              <p:nvPicPr>
                <p:cNvPr id="327" name="Freihand 326">
                  <a:extLst>
                    <a:ext uri="{FF2B5EF4-FFF2-40B4-BE49-F238E27FC236}">
                      <a16:creationId xmlns:a16="http://schemas.microsoft.com/office/drawing/2014/main" id="{88351721-F285-4136-91E1-DDB759403250}"/>
                    </a:ext>
                  </a:extLst>
                </p:cNvPr>
                <p:cNvPicPr/>
                <p:nvPr/>
              </p:nvPicPr>
              <p:blipFill>
                <a:blip r:embed="rId234"/>
                <a:stretch>
                  <a:fillRect/>
                </a:stretch>
              </p:blipFill>
              <p:spPr>
                <a:xfrm>
                  <a:off x="5931200" y="3061347"/>
                  <a:ext cx="1152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28" name="Freihand 327">
                  <a:extLst>
                    <a:ext uri="{FF2B5EF4-FFF2-40B4-BE49-F238E27FC236}">
                      <a16:creationId xmlns:a16="http://schemas.microsoft.com/office/drawing/2014/main" id="{A063F9A4-71FC-4EA9-8F1A-C74D63529C42}"/>
                    </a:ext>
                  </a:extLst>
                </p14:cNvPr>
                <p14:cNvContentPartPr/>
                <p14:nvPr/>
              </p14:nvContentPartPr>
              <p14:xfrm>
                <a:off x="6052880" y="3053787"/>
                <a:ext cx="186120" cy="70560"/>
              </p14:xfrm>
            </p:contentPart>
          </mc:Choice>
          <mc:Fallback xmlns="">
            <p:pic>
              <p:nvPicPr>
                <p:cNvPr id="328" name="Freihand 327">
                  <a:extLst>
                    <a:ext uri="{FF2B5EF4-FFF2-40B4-BE49-F238E27FC236}">
                      <a16:creationId xmlns:a16="http://schemas.microsoft.com/office/drawing/2014/main" id="{A063F9A4-71FC-4EA9-8F1A-C74D63529C42}"/>
                    </a:ext>
                  </a:extLst>
                </p:cNvPr>
                <p:cNvPicPr/>
                <p:nvPr/>
              </p:nvPicPr>
              <p:blipFill>
                <a:blip r:embed="rId236"/>
                <a:stretch>
                  <a:fillRect/>
                </a:stretch>
              </p:blipFill>
              <p:spPr>
                <a:xfrm>
                  <a:off x="6048560" y="3049467"/>
                  <a:ext cx="1947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329" name="Freihand 328">
                  <a:extLst>
                    <a:ext uri="{FF2B5EF4-FFF2-40B4-BE49-F238E27FC236}">
                      <a16:creationId xmlns:a16="http://schemas.microsoft.com/office/drawing/2014/main" id="{C4191D98-8CBB-4E97-8882-11AAABA67318}"/>
                    </a:ext>
                  </a:extLst>
                </p14:cNvPr>
                <p14:cNvContentPartPr/>
                <p14:nvPr/>
              </p14:nvContentPartPr>
              <p14:xfrm>
                <a:off x="6244400" y="3028587"/>
                <a:ext cx="137880" cy="295560"/>
              </p14:xfrm>
            </p:contentPart>
          </mc:Choice>
          <mc:Fallback xmlns="">
            <p:pic>
              <p:nvPicPr>
                <p:cNvPr id="329" name="Freihand 328">
                  <a:extLst>
                    <a:ext uri="{FF2B5EF4-FFF2-40B4-BE49-F238E27FC236}">
                      <a16:creationId xmlns:a16="http://schemas.microsoft.com/office/drawing/2014/main" id="{C4191D98-8CBB-4E97-8882-11AAABA67318}"/>
                    </a:ext>
                  </a:extLst>
                </p:cNvPr>
                <p:cNvPicPr/>
                <p:nvPr/>
              </p:nvPicPr>
              <p:blipFill>
                <a:blip r:embed="rId238"/>
                <a:stretch>
                  <a:fillRect/>
                </a:stretch>
              </p:blipFill>
              <p:spPr>
                <a:xfrm>
                  <a:off x="6240080" y="3024267"/>
                  <a:ext cx="14652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30" name="Freihand 29">
                  <a:extLst>
                    <a:ext uri="{FF2B5EF4-FFF2-40B4-BE49-F238E27FC236}">
                      <a16:creationId xmlns:a16="http://schemas.microsoft.com/office/drawing/2014/main" id="{9B764127-A491-4814-85AA-468DADB964E3}"/>
                    </a:ext>
                  </a:extLst>
                </p14:cNvPr>
                <p14:cNvContentPartPr/>
                <p14:nvPr/>
              </p14:nvContentPartPr>
              <p14:xfrm>
                <a:off x="303680" y="1043187"/>
                <a:ext cx="115200" cy="42480"/>
              </p14:xfrm>
            </p:contentPart>
          </mc:Choice>
          <mc:Fallback xmlns="">
            <p:pic>
              <p:nvPicPr>
                <p:cNvPr id="30" name="Freihand 29">
                  <a:extLst>
                    <a:ext uri="{FF2B5EF4-FFF2-40B4-BE49-F238E27FC236}">
                      <a16:creationId xmlns:a16="http://schemas.microsoft.com/office/drawing/2014/main" id="{9B764127-A491-4814-85AA-468DADB964E3}"/>
                    </a:ext>
                  </a:extLst>
                </p:cNvPr>
                <p:cNvPicPr/>
                <p:nvPr/>
              </p:nvPicPr>
              <p:blipFill>
                <a:blip r:embed="rId240"/>
                <a:stretch>
                  <a:fillRect/>
                </a:stretch>
              </p:blipFill>
              <p:spPr>
                <a:xfrm>
                  <a:off x="299360" y="1038867"/>
                  <a:ext cx="1238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31" name="Freihand 30">
                  <a:extLst>
                    <a:ext uri="{FF2B5EF4-FFF2-40B4-BE49-F238E27FC236}">
                      <a16:creationId xmlns:a16="http://schemas.microsoft.com/office/drawing/2014/main" id="{38AA4881-B85C-44E8-97AB-4E8403D72C60}"/>
                    </a:ext>
                  </a:extLst>
                </p14:cNvPr>
                <p14:cNvContentPartPr/>
                <p14:nvPr/>
              </p14:nvContentPartPr>
              <p14:xfrm>
                <a:off x="4278440" y="3795027"/>
                <a:ext cx="205560" cy="109800"/>
              </p14:xfrm>
            </p:contentPart>
          </mc:Choice>
          <mc:Fallback xmlns="">
            <p:pic>
              <p:nvPicPr>
                <p:cNvPr id="31" name="Freihand 30">
                  <a:extLst>
                    <a:ext uri="{FF2B5EF4-FFF2-40B4-BE49-F238E27FC236}">
                      <a16:creationId xmlns:a16="http://schemas.microsoft.com/office/drawing/2014/main" id="{38AA4881-B85C-44E8-97AB-4E8403D72C60}"/>
                    </a:ext>
                  </a:extLst>
                </p:cNvPr>
                <p:cNvPicPr/>
                <p:nvPr/>
              </p:nvPicPr>
              <p:blipFill>
                <a:blip r:embed="rId242"/>
                <a:stretch>
                  <a:fillRect/>
                </a:stretch>
              </p:blipFill>
              <p:spPr>
                <a:xfrm>
                  <a:off x="4274120" y="3790707"/>
                  <a:ext cx="2142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37" name="Freihand 36">
                  <a:extLst>
                    <a:ext uri="{FF2B5EF4-FFF2-40B4-BE49-F238E27FC236}">
                      <a16:creationId xmlns:a16="http://schemas.microsoft.com/office/drawing/2014/main" id="{4C46A2AD-6EED-40D1-9DB7-8F3FB0CE2134}"/>
                    </a:ext>
                  </a:extLst>
                </p14:cNvPr>
                <p14:cNvContentPartPr/>
                <p14:nvPr/>
              </p14:nvContentPartPr>
              <p14:xfrm>
                <a:off x="1452800" y="1013667"/>
                <a:ext cx="22680" cy="3600"/>
              </p14:xfrm>
            </p:contentPart>
          </mc:Choice>
          <mc:Fallback xmlns="">
            <p:pic>
              <p:nvPicPr>
                <p:cNvPr id="37" name="Freihand 36">
                  <a:extLst>
                    <a:ext uri="{FF2B5EF4-FFF2-40B4-BE49-F238E27FC236}">
                      <a16:creationId xmlns:a16="http://schemas.microsoft.com/office/drawing/2014/main" id="{4C46A2AD-6EED-40D1-9DB7-8F3FB0CE2134}"/>
                    </a:ext>
                  </a:extLst>
                </p:cNvPr>
                <p:cNvPicPr/>
                <p:nvPr/>
              </p:nvPicPr>
              <p:blipFill>
                <a:blip r:embed="rId244"/>
                <a:stretch>
                  <a:fillRect/>
                </a:stretch>
              </p:blipFill>
              <p:spPr>
                <a:xfrm>
                  <a:off x="1448480" y="1009347"/>
                  <a:ext cx="313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38" name="Freihand 37">
                  <a:extLst>
                    <a:ext uri="{FF2B5EF4-FFF2-40B4-BE49-F238E27FC236}">
                      <a16:creationId xmlns:a16="http://schemas.microsoft.com/office/drawing/2014/main" id="{AA1BC3EF-E9AF-42A2-B7CB-BDFC8560F9FF}"/>
                    </a:ext>
                  </a:extLst>
                </p14:cNvPr>
                <p14:cNvContentPartPr/>
                <p14:nvPr/>
              </p14:nvContentPartPr>
              <p14:xfrm>
                <a:off x="1383320" y="986307"/>
                <a:ext cx="2705760" cy="1192680"/>
              </p14:xfrm>
            </p:contentPart>
          </mc:Choice>
          <mc:Fallback xmlns="">
            <p:pic>
              <p:nvPicPr>
                <p:cNvPr id="38" name="Freihand 37">
                  <a:extLst>
                    <a:ext uri="{FF2B5EF4-FFF2-40B4-BE49-F238E27FC236}">
                      <a16:creationId xmlns:a16="http://schemas.microsoft.com/office/drawing/2014/main" id="{AA1BC3EF-E9AF-42A2-B7CB-BDFC8560F9FF}"/>
                    </a:ext>
                  </a:extLst>
                </p:cNvPr>
                <p:cNvPicPr/>
                <p:nvPr/>
              </p:nvPicPr>
              <p:blipFill>
                <a:blip r:embed="rId246"/>
                <a:stretch>
                  <a:fillRect/>
                </a:stretch>
              </p:blipFill>
              <p:spPr>
                <a:xfrm>
                  <a:off x="1379000" y="981987"/>
                  <a:ext cx="2714400" cy="12013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40" name="Freihand 39">
                  <a:extLst>
                    <a:ext uri="{FF2B5EF4-FFF2-40B4-BE49-F238E27FC236}">
                      <a16:creationId xmlns:a16="http://schemas.microsoft.com/office/drawing/2014/main" id="{DC1414AF-1F0F-43EE-A571-5CE0FAE924C2}"/>
                    </a:ext>
                  </a:extLst>
                </p14:cNvPr>
                <p14:cNvContentPartPr/>
                <p14:nvPr/>
              </p14:nvContentPartPr>
              <p14:xfrm>
                <a:off x="4219760" y="2079987"/>
                <a:ext cx="10800" cy="136080"/>
              </p14:xfrm>
            </p:contentPart>
          </mc:Choice>
          <mc:Fallback xmlns="">
            <p:pic>
              <p:nvPicPr>
                <p:cNvPr id="40" name="Freihand 39">
                  <a:extLst>
                    <a:ext uri="{FF2B5EF4-FFF2-40B4-BE49-F238E27FC236}">
                      <a16:creationId xmlns:a16="http://schemas.microsoft.com/office/drawing/2014/main" id="{DC1414AF-1F0F-43EE-A571-5CE0FAE924C2}"/>
                    </a:ext>
                  </a:extLst>
                </p:cNvPr>
                <p:cNvPicPr/>
                <p:nvPr/>
              </p:nvPicPr>
              <p:blipFill>
                <a:blip r:embed="rId248"/>
                <a:stretch>
                  <a:fillRect/>
                </a:stretch>
              </p:blipFill>
              <p:spPr>
                <a:xfrm>
                  <a:off x="4215440" y="2075667"/>
                  <a:ext cx="194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41" name="Freihand 40">
                  <a:extLst>
                    <a:ext uri="{FF2B5EF4-FFF2-40B4-BE49-F238E27FC236}">
                      <a16:creationId xmlns:a16="http://schemas.microsoft.com/office/drawing/2014/main" id="{C9F9D243-A075-469D-B85D-3BE6A2C66EF2}"/>
                    </a:ext>
                  </a:extLst>
                </p14:cNvPr>
                <p14:cNvContentPartPr/>
                <p14:nvPr/>
              </p14:nvContentPartPr>
              <p14:xfrm>
                <a:off x="4306520" y="2060187"/>
                <a:ext cx="111600" cy="153720"/>
              </p14:xfrm>
            </p:contentPart>
          </mc:Choice>
          <mc:Fallback xmlns="">
            <p:pic>
              <p:nvPicPr>
                <p:cNvPr id="41" name="Freihand 40">
                  <a:extLst>
                    <a:ext uri="{FF2B5EF4-FFF2-40B4-BE49-F238E27FC236}">
                      <a16:creationId xmlns:a16="http://schemas.microsoft.com/office/drawing/2014/main" id="{C9F9D243-A075-469D-B85D-3BE6A2C66EF2}"/>
                    </a:ext>
                  </a:extLst>
                </p:cNvPr>
                <p:cNvPicPr/>
                <p:nvPr/>
              </p:nvPicPr>
              <p:blipFill>
                <a:blip r:embed="rId250"/>
                <a:stretch>
                  <a:fillRect/>
                </a:stretch>
              </p:blipFill>
              <p:spPr>
                <a:xfrm>
                  <a:off x="4302200" y="2055867"/>
                  <a:ext cx="1202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43" name="Freihand 42">
                  <a:extLst>
                    <a:ext uri="{FF2B5EF4-FFF2-40B4-BE49-F238E27FC236}">
                      <a16:creationId xmlns:a16="http://schemas.microsoft.com/office/drawing/2014/main" id="{8E0D248F-8ADC-436C-8735-999716B830E8}"/>
                    </a:ext>
                  </a:extLst>
                </p14:cNvPr>
                <p14:cNvContentPartPr/>
                <p14:nvPr/>
              </p14:nvContentPartPr>
              <p14:xfrm>
                <a:off x="4537640" y="1996107"/>
                <a:ext cx="78120" cy="242640"/>
              </p14:xfrm>
            </p:contentPart>
          </mc:Choice>
          <mc:Fallback xmlns="">
            <p:pic>
              <p:nvPicPr>
                <p:cNvPr id="43" name="Freihand 42">
                  <a:extLst>
                    <a:ext uri="{FF2B5EF4-FFF2-40B4-BE49-F238E27FC236}">
                      <a16:creationId xmlns:a16="http://schemas.microsoft.com/office/drawing/2014/main" id="{8E0D248F-8ADC-436C-8735-999716B830E8}"/>
                    </a:ext>
                  </a:extLst>
                </p:cNvPr>
                <p:cNvPicPr/>
                <p:nvPr/>
              </p:nvPicPr>
              <p:blipFill>
                <a:blip r:embed="rId252"/>
                <a:stretch>
                  <a:fillRect/>
                </a:stretch>
              </p:blipFill>
              <p:spPr>
                <a:xfrm>
                  <a:off x="4533320" y="1991787"/>
                  <a:ext cx="867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44" name="Freihand 43">
                  <a:extLst>
                    <a:ext uri="{FF2B5EF4-FFF2-40B4-BE49-F238E27FC236}">
                      <a16:creationId xmlns:a16="http://schemas.microsoft.com/office/drawing/2014/main" id="{820B7ADA-F11E-4302-AF49-7FFA967ACD4B}"/>
                    </a:ext>
                  </a:extLst>
                </p14:cNvPr>
                <p14:cNvContentPartPr/>
                <p14:nvPr/>
              </p14:nvContentPartPr>
              <p14:xfrm>
                <a:off x="4673000" y="2033547"/>
                <a:ext cx="92160" cy="132840"/>
              </p14:xfrm>
            </p:contentPart>
          </mc:Choice>
          <mc:Fallback xmlns="">
            <p:pic>
              <p:nvPicPr>
                <p:cNvPr id="44" name="Freihand 43">
                  <a:extLst>
                    <a:ext uri="{FF2B5EF4-FFF2-40B4-BE49-F238E27FC236}">
                      <a16:creationId xmlns:a16="http://schemas.microsoft.com/office/drawing/2014/main" id="{820B7ADA-F11E-4302-AF49-7FFA967ACD4B}"/>
                    </a:ext>
                  </a:extLst>
                </p:cNvPr>
                <p:cNvPicPr/>
                <p:nvPr/>
              </p:nvPicPr>
              <p:blipFill>
                <a:blip r:embed="rId254"/>
                <a:stretch>
                  <a:fillRect/>
                </a:stretch>
              </p:blipFill>
              <p:spPr>
                <a:xfrm>
                  <a:off x="4668680" y="2029227"/>
                  <a:ext cx="1008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45" name="Freihand 44">
                  <a:extLst>
                    <a:ext uri="{FF2B5EF4-FFF2-40B4-BE49-F238E27FC236}">
                      <a16:creationId xmlns:a16="http://schemas.microsoft.com/office/drawing/2014/main" id="{F0ED0E16-FCFF-41A2-A047-730B3A88BC65}"/>
                    </a:ext>
                  </a:extLst>
                </p14:cNvPr>
                <p14:cNvContentPartPr/>
                <p14:nvPr/>
              </p14:nvContentPartPr>
              <p14:xfrm>
                <a:off x="4747520" y="2047227"/>
                <a:ext cx="12240" cy="128160"/>
              </p14:xfrm>
            </p:contentPart>
          </mc:Choice>
          <mc:Fallback xmlns="">
            <p:pic>
              <p:nvPicPr>
                <p:cNvPr id="45" name="Freihand 44">
                  <a:extLst>
                    <a:ext uri="{FF2B5EF4-FFF2-40B4-BE49-F238E27FC236}">
                      <a16:creationId xmlns:a16="http://schemas.microsoft.com/office/drawing/2014/main" id="{F0ED0E16-FCFF-41A2-A047-730B3A88BC65}"/>
                    </a:ext>
                  </a:extLst>
                </p:cNvPr>
                <p:cNvPicPr/>
                <p:nvPr/>
              </p:nvPicPr>
              <p:blipFill>
                <a:blip r:embed="rId256"/>
                <a:stretch>
                  <a:fillRect/>
                </a:stretch>
              </p:blipFill>
              <p:spPr>
                <a:xfrm>
                  <a:off x="4743200" y="2042907"/>
                  <a:ext cx="208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46" name="Freihand 45">
                  <a:extLst>
                    <a:ext uri="{FF2B5EF4-FFF2-40B4-BE49-F238E27FC236}">
                      <a16:creationId xmlns:a16="http://schemas.microsoft.com/office/drawing/2014/main" id="{6559DBAE-70F2-4DBF-B54C-891A3A231391}"/>
                    </a:ext>
                  </a:extLst>
                </p14:cNvPr>
                <p14:cNvContentPartPr/>
                <p14:nvPr/>
              </p14:nvContentPartPr>
              <p14:xfrm>
                <a:off x="4664000" y="2142987"/>
                <a:ext cx="125640" cy="38880"/>
              </p14:xfrm>
            </p:contentPart>
          </mc:Choice>
          <mc:Fallback xmlns="">
            <p:pic>
              <p:nvPicPr>
                <p:cNvPr id="46" name="Freihand 45">
                  <a:extLst>
                    <a:ext uri="{FF2B5EF4-FFF2-40B4-BE49-F238E27FC236}">
                      <a16:creationId xmlns:a16="http://schemas.microsoft.com/office/drawing/2014/main" id="{6559DBAE-70F2-4DBF-B54C-891A3A231391}"/>
                    </a:ext>
                  </a:extLst>
                </p:cNvPr>
                <p:cNvPicPr/>
                <p:nvPr/>
              </p:nvPicPr>
              <p:blipFill>
                <a:blip r:embed="rId258"/>
                <a:stretch>
                  <a:fillRect/>
                </a:stretch>
              </p:blipFill>
              <p:spPr>
                <a:xfrm>
                  <a:off x="4659680" y="2138667"/>
                  <a:ext cx="1342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47" name="Freihand 46">
                  <a:extLst>
                    <a:ext uri="{FF2B5EF4-FFF2-40B4-BE49-F238E27FC236}">
                      <a16:creationId xmlns:a16="http://schemas.microsoft.com/office/drawing/2014/main" id="{C4B75983-B571-4978-A6E8-DA3036B9581F}"/>
                    </a:ext>
                  </a:extLst>
                </p14:cNvPr>
                <p14:cNvContentPartPr/>
                <p14:nvPr/>
              </p14:nvContentPartPr>
              <p14:xfrm>
                <a:off x="4821320" y="2037507"/>
                <a:ext cx="103680" cy="170640"/>
              </p14:xfrm>
            </p:contentPart>
          </mc:Choice>
          <mc:Fallback xmlns="">
            <p:pic>
              <p:nvPicPr>
                <p:cNvPr id="47" name="Freihand 46">
                  <a:extLst>
                    <a:ext uri="{FF2B5EF4-FFF2-40B4-BE49-F238E27FC236}">
                      <a16:creationId xmlns:a16="http://schemas.microsoft.com/office/drawing/2014/main" id="{C4B75983-B571-4978-A6E8-DA3036B9581F}"/>
                    </a:ext>
                  </a:extLst>
                </p:cNvPr>
                <p:cNvPicPr/>
                <p:nvPr/>
              </p:nvPicPr>
              <p:blipFill>
                <a:blip r:embed="rId260"/>
                <a:stretch>
                  <a:fillRect/>
                </a:stretch>
              </p:blipFill>
              <p:spPr>
                <a:xfrm>
                  <a:off x="4817000" y="2033187"/>
                  <a:ext cx="1123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48" name="Freihand 47">
                  <a:extLst>
                    <a:ext uri="{FF2B5EF4-FFF2-40B4-BE49-F238E27FC236}">
                      <a16:creationId xmlns:a16="http://schemas.microsoft.com/office/drawing/2014/main" id="{68D189D6-9FBD-4235-9B27-AD943D1F437F}"/>
                    </a:ext>
                  </a:extLst>
                </p14:cNvPr>
                <p14:cNvContentPartPr/>
                <p14:nvPr/>
              </p14:nvContentPartPr>
              <p14:xfrm>
                <a:off x="4913480" y="1970907"/>
                <a:ext cx="132480" cy="316080"/>
              </p14:xfrm>
            </p:contentPart>
          </mc:Choice>
          <mc:Fallback xmlns="">
            <p:pic>
              <p:nvPicPr>
                <p:cNvPr id="48" name="Freihand 47">
                  <a:extLst>
                    <a:ext uri="{FF2B5EF4-FFF2-40B4-BE49-F238E27FC236}">
                      <a16:creationId xmlns:a16="http://schemas.microsoft.com/office/drawing/2014/main" id="{68D189D6-9FBD-4235-9B27-AD943D1F437F}"/>
                    </a:ext>
                  </a:extLst>
                </p:cNvPr>
                <p:cNvPicPr/>
                <p:nvPr/>
              </p:nvPicPr>
              <p:blipFill>
                <a:blip r:embed="rId262"/>
                <a:stretch>
                  <a:fillRect/>
                </a:stretch>
              </p:blipFill>
              <p:spPr>
                <a:xfrm>
                  <a:off x="4909160" y="1966587"/>
                  <a:ext cx="14112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50" name="Freihand 49">
                  <a:extLst>
                    <a:ext uri="{FF2B5EF4-FFF2-40B4-BE49-F238E27FC236}">
                      <a16:creationId xmlns:a16="http://schemas.microsoft.com/office/drawing/2014/main" id="{7A7E22DA-B5BA-4F2C-8C1D-26CA7FE6D296}"/>
                    </a:ext>
                  </a:extLst>
                </p14:cNvPr>
                <p14:cNvContentPartPr/>
                <p14:nvPr/>
              </p14:nvContentPartPr>
              <p14:xfrm>
                <a:off x="2620280" y="1553667"/>
                <a:ext cx="10800" cy="24480"/>
              </p14:xfrm>
            </p:contentPart>
          </mc:Choice>
          <mc:Fallback xmlns="">
            <p:pic>
              <p:nvPicPr>
                <p:cNvPr id="50" name="Freihand 49">
                  <a:extLst>
                    <a:ext uri="{FF2B5EF4-FFF2-40B4-BE49-F238E27FC236}">
                      <a16:creationId xmlns:a16="http://schemas.microsoft.com/office/drawing/2014/main" id="{7A7E22DA-B5BA-4F2C-8C1D-26CA7FE6D296}"/>
                    </a:ext>
                  </a:extLst>
                </p:cNvPr>
                <p:cNvPicPr/>
                <p:nvPr/>
              </p:nvPicPr>
              <p:blipFill>
                <a:blip r:embed="rId264"/>
                <a:stretch>
                  <a:fillRect/>
                </a:stretch>
              </p:blipFill>
              <p:spPr>
                <a:xfrm>
                  <a:off x="2615960" y="1549347"/>
                  <a:ext cx="194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52" name="Freihand 51">
                  <a:extLst>
                    <a:ext uri="{FF2B5EF4-FFF2-40B4-BE49-F238E27FC236}">
                      <a16:creationId xmlns:a16="http://schemas.microsoft.com/office/drawing/2014/main" id="{D8DD08C7-3B98-44F7-BB3C-7A01F1F71F01}"/>
                    </a:ext>
                  </a:extLst>
                </p14:cNvPr>
                <p14:cNvContentPartPr/>
                <p14:nvPr/>
              </p14:nvContentPartPr>
              <p14:xfrm>
                <a:off x="2631080" y="1618467"/>
                <a:ext cx="22320" cy="260280"/>
              </p14:xfrm>
            </p:contentPart>
          </mc:Choice>
          <mc:Fallback xmlns="">
            <p:pic>
              <p:nvPicPr>
                <p:cNvPr id="52" name="Freihand 51">
                  <a:extLst>
                    <a:ext uri="{FF2B5EF4-FFF2-40B4-BE49-F238E27FC236}">
                      <a16:creationId xmlns:a16="http://schemas.microsoft.com/office/drawing/2014/main" id="{D8DD08C7-3B98-44F7-BB3C-7A01F1F71F01}"/>
                    </a:ext>
                  </a:extLst>
                </p:cNvPr>
                <p:cNvPicPr/>
                <p:nvPr/>
              </p:nvPicPr>
              <p:blipFill>
                <a:blip r:embed="rId266"/>
                <a:stretch>
                  <a:fillRect/>
                </a:stretch>
              </p:blipFill>
              <p:spPr>
                <a:xfrm>
                  <a:off x="2626760" y="1614147"/>
                  <a:ext cx="309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53" name="Freihand 52">
                  <a:extLst>
                    <a:ext uri="{FF2B5EF4-FFF2-40B4-BE49-F238E27FC236}">
                      <a16:creationId xmlns:a16="http://schemas.microsoft.com/office/drawing/2014/main" id="{C595595C-D81C-4296-BDF8-3A3030747ECF}"/>
                    </a:ext>
                  </a:extLst>
                </p14:cNvPr>
                <p14:cNvContentPartPr/>
                <p14:nvPr/>
              </p14:nvContentPartPr>
              <p14:xfrm>
                <a:off x="2655200" y="1923027"/>
                <a:ext cx="4680" cy="145080"/>
              </p14:xfrm>
            </p:contentPart>
          </mc:Choice>
          <mc:Fallback xmlns="">
            <p:pic>
              <p:nvPicPr>
                <p:cNvPr id="53" name="Freihand 52">
                  <a:extLst>
                    <a:ext uri="{FF2B5EF4-FFF2-40B4-BE49-F238E27FC236}">
                      <a16:creationId xmlns:a16="http://schemas.microsoft.com/office/drawing/2014/main" id="{C595595C-D81C-4296-BDF8-3A3030747ECF}"/>
                    </a:ext>
                  </a:extLst>
                </p:cNvPr>
                <p:cNvPicPr/>
                <p:nvPr/>
              </p:nvPicPr>
              <p:blipFill>
                <a:blip r:embed="rId268"/>
                <a:stretch>
                  <a:fillRect/>
                </a:stretch>
              </p:blipFill>
              <p:spPr>
                <a:xfrm>
                  <a:off x="2650880" y="1918707"/>
                  <a:ext cx="133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54" name="Freihand 53">
                  <a:extLst>
                    <a:ext uri="{FF2B5EF4-FFF2-40B4-BE49-F238E27FC236}">
                      <a16:creationId xmlns:a16="http://schemas.microsoft.com/office/drawing/2014/main" id="{7DC630EC-B3F7-4B98-94E9-E374BC45FD62}"/>
                    </a:ext>
                  </a:extLst>
                </p14:cNvPr>
                <p14:cNvContentPartPr/>
                <p14:nvPr/>
              </p14:nvContentPartPr>
              <p14:xfrm>
                <a:off x="2665280" y="2248107"/>
                <a:ext cx="9720" cy="100440"/>
              </p14:xfrm>
            </p:contentPart>
          </mc:Choice>
          <mc:Fallback xmlns="">
            <p:pic>
              <p:nvPicPr>
                <p:cNvPr id="54" name="Freihand 53">
                  <a:extLst>
                    <a:ext uri="{FF2B5EF4-FFF2-40B4-BE49-F238E27FC236}">
                      <a16:creationId xmlns:a16="http://schemas.microsoft.com/office/drawing/2014/main" id="{7DC630EC-B3F7-4B98-94E9-E374BC45FD62}"/>
                    </a:ext>
                  </a:extLst>
                </p:cNvPr>
                <p:cNvPicPr/>
                <p:nvPr/>
              </p:nvPicPr>
              <p:blipFill>
                <a:blip r:embed="rId270"/>
                <a:stretch>
                  <a:fillRect/>
                </a:stretch>
              </p:blipFill>
              <p:spPr>
                <a:xfrm>
                  <a:off x="2660960" y="2243787"/>
                  <a:ext cx="183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55" name="Freihand 54">
                  <a:extLst>
                    <a:ext uri="{FF2B5EF4-FFF2-40B4-BE49-F238E27FC236}">
                      <a16:creationId xmlns:a16="http://schemas.microsoft.com/office/drawing/2014/main" id="{E276D115-B66A-40A1-B031-281C5C130359}"/>
                    </a:ext>
                  </a:extLst>
                </p14:cNvPr>
                <p14:cNvContentPartPr/>
                <p14:nvPr/>
              </p14:nvContentPartPr>
              <p14:xfrm>
                <a:off x="2681120" y="2440707"/>
                <a:ext cx="9360" cy="75600"/>
              </p14:xfrm>
            </p:contentPart>
          </mc:Choice>
          <mc:Fallback xmlns="">
            <p:pic>
              <p:nvPicPr>
                <p:cNvPr id="55" name="Freihand 54">
                  <a:extLst>
                    <a:ext uri="{FF2B5EF4-FFF2-40B4-BE49-F238E27FC236}">
                      <a16:creationId xmlns:a16="http://schemas.microsoft.com/office/drawing/2014/main" id="{E276D115-B66A-40A1-B031-281C5C130359}"/>
                    </a:ext>
                  </a:extLst>
                </p:cNvPr>
                <p:cNvPicPr/>
                <p:nvPr/>
              </p:nvPicPr>
              <p:blipFill>
                <a:blip r:embed="rId272"/>
                <a:stretch>
                  <a:fillRect/>
                </a:stretch>
              </p:blipFill>
              <p:spPr>
                <a:xfrm>
                  <a:off x="2676800" y="2436387"/>
                  <a:ext cx="180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56" name="Freihand 55">
                  <a:extLst>
                    <a:ext uri="{FF2B5EF4-FFF2-40B4-BE49-F238E27FC236}">
                      <a16:creationId xmlns:a16="http://schemas.microsoft.com/office/drawing/2014/main" id="{D28C0925-F11C-40CB-95E8-2179D492B487}"/>
                    </a:ext>
                  </a:extLst>
                </p14:cNvPr>
                <p14:cNvContentPartPr/>
                <p14:nvPr/>
              </p14:nvContentPartPr>
              <p14:xfrm>
                <a:off x="2696600" y="2635827"/>
                <a:ext cx="11520" cy="274680"/>
              </p14:xfrm>
            </p:contentPart>
          </mc:Choice>
          <mc:Fallback xmlns="">
            <p:pic>
              <p:nvPicPr>
                <p:cNvPr id="56" name="Freihand 55">
                  <a:extLst>
                    <a:ext uri="{FF2B5EF4-FFF2-40B4-BE49-F238E27FC236}">
                      <a16:creationId xmlns:a16="http://schemas.microsoft.com/office/drawing/2014/main" id="{D28C0925-F11C-40CB-95E8-2179D492B487}"/>
                    </a:ext>
                  </a:extLst>
                </p:cNvPr>
                <p:cNvPicPr/>
                <p:nvPr/>
              </p:nvPicPr>
              <p:blipFill>
                <a:blip r:embed="rId274"/>
                <a:stretch>
                  <a:fillRect/>
                </a:stretch>
              </p:blipFill>
              <p:spPr>
                <a:xfrm>
                  <a:off x="2692280" y="2631507"/>
                  <a:ext cx="2016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59" name="Freihand 58">
                  <a:extLst>
                    <a:ext uri="{FF2B5EF4-FFF2-40B4-BE49-F238E27FC236}">
                      <a16:creationId xmlns:a16="http://schemas.microsoft.com/office/drawing/2014/main" id="{70558782-2B97-4B81-AFB1-BA15E9E97DB1}"/>
                    </a:ext>
                  </a:extLst>
                </p14:cNvPr>
                <p14:cNvContentPartPr/>
                <p14:nvPr/>
              </p14:nvContentPartPr>
              <p14:xfrm>
                <a:off x="2686880" y="3084747"/>
                <a:ext cx="4320" cy="80640"/>
              </p14:xfrm>
            </p:contentPart>
          </mc:Choice>
          <mc:Fallback xmlns="">
            <p:pic>
              <p:nvPicPr>
                <p:cNvPr id="59" name="Freihand 58">
                  <a:extLst>
                    <a:ext uri="{FF2B5EF4-FFF2-40B4-BE49-F238E27FC236}">
                      <a16:creationId xmlns:a16="http://schemas.microsoft.com/office/drawing/2014/main" id="{70558782-2B97-4B81-AFB1-BA15E9E97DB1}"/>
                    </a:ext>
                  </a:extLst>
                </p:cNvPr>
                <p:cNvPicPr/>
                <p:nvPr/>
              </p:nvPicPr>
              <p:blipFill>
                <a:blip r:embed="rId276"/>
                <a:stretch>
                  <a:fillRect/>
                </a:stretch>
              </p:blipFill>
              <p:spPr>
                <a:xfrm>
                  <a:off x="2682560" y="3080427"/>
                  <a:ext cx="129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60" name="Freihand 59">
                  <a:extLst>
                    <a:ext uri="{FF2B5EF4-FFF2-40B4-BE49-F238E27FC236}">
                      <a16:creationId xmlns:a16="http://schemas.microsoft.com/office/drawing/2014/main" id="{C8E41C21-44C2-40F2-B8D0-067971950F46}"/>
                    </a:ext>
                  </a:extLst>
                </p14:cNvPr>
                <p14:cNvContentPartPr/>
                <p14:nvPr/>
              </p14:nvContentPartPr>
              <p14:xfrm>
                <a:off x="2685440" y="3257187"/>
                <a:ext cx="9360" cy="135000"/>
              </p14:xfrm>
            </p:contentPart>
          </mc:Choice>
          <mc:Fallback xmlns="">
            <p:pic>
              <p:nvPicPr>
                <p:cNvPr id="60" name="Freihand 59">
                  <a:extLst>
                    <a:ext uri="{FF2B5EF4-FFF2-40B4-BE49-F238E27FC236}">
                      <a16:creationId xmlns:a16="http://schemas.microsoft.com/office/drawing/2014/main" id="{C8E41C21-44C2-40F2-B8D0-067971950F46}"/>
                    </a:ext>
                  </a:extLst>
                </p:cNvPr>
                <p:cNvPicPr/>
                <p:nvPr/>
              </p:nvPicPr>
              <p:blipFill>
                <a:blip r:embed="rId278"/>
                <a:stretch>
                  <a:fillRect/>
                </a:stretch>
              </p:blipFill>
              <p:spPr>
                <a:xfrm>
                  <a:off x="2681120" y="3252867"/>
                  <a:ext cx="180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74" name="Freihand 73">
                  <a:extLst>
                    <a:ext uri="{FF2B5EF4-FFF2-40B4-BE49-F238E27FC236}">
                      <a16:creationId xmlns:a16="http://schemas.microsoft.com/office/drawing/2014/main" id="{147B46B0-2C68-4433-8F00-F6B01BE61CC7}"/>
                    </a:ext>
                  </a:extLst>
                </p14:cNvPr>
                <p14:cNvContentPartPr/>
                <p14:nvPr/>
              </p14:nvContentPartPr>
              <p14:xfrm>
                <a:off x="2694080" y="6092547"/>
                <a:ext cx="7200" cy="235080"/>
              </p14:xfrm>
            </p:contentPart>
          </mc:Choice>
          <mc:Fallback xmlns="">
            <p:pic>
              <p:nvPicPr>
                <p:cNvPr id="74" name="Freihand 73">
                  <a:extLst>
                    <a:ext uri="{FF2B5EF4-FFF2-40B4-BE49-F238E27FC236}">
                      <a16:creationId xmlns:a16="http://schemas.microsoft.com/office/drawing/2014/main" id="{147B46B0-2C68-4433-8F00-F6B01BE61CC7}"/>
                    </a:ext>
                  </a:extLst>
                </p:cNvPr>
                <p:cNvPicPr/>
                <p:nvPr/>
              </p:nvPicPr>
              <p:blipFill>
                <a:blip r:embed="rId280"/>
                <a:stretch>
                  <a:fillRect/>
                </a:stretch>
              </p:blipFill>
              <p:spPr>
                <a:xfrm>
                  <a:off x="2689760" y="6088227"/>
                  <a:ext cx="158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75" name="Freihand 74">
                  <a:extLst>
                    <a:ext uri="{FF2B5EF4-FFF2-40B4-BE49-F238E27FC236}">
                      <a16:creationId xmlns:a16="http://schemas.microsoft.com/office/drawing/2014/main" id="{64002421-8E84-498D-A814-3C146DC0604B}"/>
                    </a:ext>
                  </a:extLst>
                </p14:cNvPr>
                <p14:cNvContentPartPr/>
                <p14:nvPr/>
              </p14:nvContentPartPr>
              <p14:xfrm>
                <a:off x="2706680" y="6393507"/>
                <a:ext cx="14760" cy="116280"/>
              </p14:xfrm>
            </p:contentPart>
          </mc:Choice>
          <mc:Fallback xmlns="">
            <p:pic>
              <p:nvPicPr>
                <p:cNvPr id="75" name="Freihand 74">
                  <a:extLst>
                    <a:ext uri="{FF2B5EF4-FFF2-40B4-BE49-F238E27FC236}">
                      <a16:creationId xmlns:a16="http://schemas.microsoft.com/office/drawing/2014/main" id="{64002421-8E84-498D-A814-3C146DC0604B}"/>
                    </a:ext>
                  </a:extLst>
                </p:cNvPr>
                <p:cNvPicPr/>
                <p:nvPr/>
              </p:nvPicPr>
              <p:blipFill>
                <a:blip r:embed="rId282"/>
                <a:stretch>
                  <a:fillRect/>
                </a:stretch>
              </p:blipFill>
              <p:spPr>
                <a:xfrm>
                  <a:off x="2702360" y="6389187"/>
                  <a:ext cx="234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79" name="Freihand 78">
                  <a:extLst>
                    <a:ext uri="{FF2B5EF4-FFF2-40B4-BE49-F238E27FC236}">
                      <a16:creationId xmlns:a16="http://schemas.microsoft.com/office/drawing/2014/main" id="{0793291D-70FF-4A19-A6C8-68A11C9096D5}"/>
                    </a:ext>
                  </a:extLst>
                </p14:cNvPr>
                <p14:cNvContentPartPr/>
                <p14:nvPr/>
              </p14:nvContentPartPr>
              <p14:xfrm>
                <a:off x="2585000" y="6626427"/>
                <a:ext cx="82800" cy="89280"/>
              </p14:xfrm>
            </p:contentPart>
          </mc:Choice>
          <mc:Fallback xmlns="">
            <p:pic>
              <p:nvPicPr>
                <p:cNvPr id="79" name="Freihand 78">
                  <a:extLst>
                    <a:ext uri="{FF2B5EF4-FFF2-40B4-BE49-F238E27FC236}">
                      <a16:creationId xmlns:a16="http://schemas.microsoft.com/office/drawing/2014/main" id="{0793291D-70FF-4A19-A6C8-68A11C9096D5}"/>
                    </a:ext>
                  </a:extLst>
                </p:cNvPr>
                <p:cNvPicPr/>
                <p:nvPr/>
              </p:nvPicPr>
              <p:blipFill>
                <a:blip r:embed="rId284"/>
                <a:stretch>
                  <a:fillRect/>
                </a:stretch>
              </p:blipFill>
              <p:spPr>
                <a:xfrm>
                  <a:off x="2580680" y="6622107"/>
                  <a:ext cx="914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80" name="Freihand 79">
                  <a:extLst>
                    <a:ext uri="{FF2B5EF4-FFF2-40B4-BE49-F238E27FC236}">
                      <a16:creationId xmlns:a16="http://schemas.microsoft.com/office/drawing/2014/main" id="{3E980820-CBDC-4FB6-AA53-7B39AC0599BD}"/>
                    </a:ext>
                  </a:extLst>
                </p14:cNvPr>
                <p14:cNvContentPartPr/>
                <p14:nvPr/>
              </p14:nvContentPartPr>
              <p14:xfrm>
                <a:off x="2640800" y="6622467"/>
                <a:ext cx="57240" cy="154440"/>
              </p14:xfrm>
            </p:contentPart>
          </mc:Choice>
          <mc:Fallback xmlns="">
            <p:pic>
              <p:nvPicPr>
                <p:cNvPr id="80" name="Freihand 79">
                  <a:extLst>
                    <a:ext uri="{FF2B5EF4-FFF2-40B4-BE49-F238E27FC236}">
                      <a16:creationId xmlns:a16="http://schemas.microsoft.com/office/drawing/2014/main" id="{3E980820-CBDC-4FB6-AA53-7B39AC0599BD}"/>
                    </a:ext>
                  </a:extLst>
                </p:cNvPr>
                <p:cNvPicPr/>
                <p:nvPr/>
              </p:nvPicPr>
              <p:blipFill>
                <a:blip r:embed="rId286"/>
                <a:stretch>
                  <a:fillRect/>
                </a:stretch>
              </p:blipFill>
              <p:spPr>
                <a:xfrm>
                  <a:off x="2636480" y="6618147"/>
                  <a:ext cx="658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82" name="Freihand 81">
                  <a:extLst>
                    <a:ext uri="{FF2B5EF4-FFF2-40B4-BE49-F238E27FC236}">
                      <a16:creationId xmlns:a16="http://schemas.microsoft.com/office/drawing/2014/main" id="{1F869133-25A9-42A5-832B-5F46E8B301F8}"/>
                    </a:ext>
                  </a:extLst>
                </p14:cNvPr>
                <p14:cNvContentPartPr/>
                <p14:nvPr/>
              </p14:nvContentPartPr>
              <p14:xfrm>
                <a:off x="2703800" y="6728667"/>
                <a:ext cx="42840" cy="66600"/>
              </p14:xfrm>
            </p:contentPart>
          </mc:Choice>
          <mc:Fallback xmlns="">
            <p:pic>
              <p:nvPicPr>
                <p:cNvPr id="82" name="Freihand 81">
                  <a:extLst>
                    <a:ext uri="{FF2B5EF4-FFF2-40B4-BE49-F238E27FC236}">
                      <a16:creationId xmlns:a16="http://schemas.microsoft.com/office/drawing/2014/main" id="{1F869133-25A9-42A5-832B-5F46E8B301F8}"/>
                    </a:ext>
                  </a:extLst>
                </p:cNvPr>
                <p:cNvPicPr/>
                <p:nvPr/>
              </p:nvPicPr>
              <p:blipFill>
                <a:blip r:embed="rId288"/>
                <a:stretch>
                  <a:fillRect/>
                </a:stretch>
              </p:blipFill>
              <p:spPr>
                <a:xfrm>
                  <a:off x="2699480" y="6724347"/>
                  <a:ext cx="514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85" name="Freihand 84">
                  <a:extLst>
                    <a:ext uri="{FF2B5EF4-FFF2-40B4-BE49-F238E27FC236}">
                      <a16:creationId xmlns:a16="http://schemas.microsoft.com/office/drawing/2014/main" id="{DE9F5A36-68E4-4D71-95ED-DD8EF2F2292B}"/>
                    </a:ext>
                  </a:extLst>
                </p14:cNvPr>
                <p14:cNvContentPartPr/>
                <p14:nvPr/>
              </p14:nvContentPartPr>
              <p14:xfrm>
                <a:off x="3883520" y="5874027"/>
                <a:ext cx="27360" cy="24120"/>
              </p14:xfrm>
            </p:contentPart>
          </mc:Choice>
          <mc:Fallback xmlns="">
            <p:pic>
              <p:nvPicPr>
                <p:cNvPr id="85" name="Freihand 84">
                  <a:extLst>
                    <a:ext uri="{FF2B5EF4-FFF2-40B4-BE49-F238E27FC236}">
                      <a16:creationId xmlns:a16="http://schemas.microsoft.com/office/drawing/2014/main" id="{DE9F5A36-68E4-4D71-95ED-DD8EF2F2292B}"/>
                    </a:ext>
                  </a:extLst>
                </p:cNvPr>
                <p:cNvPicPr/>
                <p:nvPr/>
              </p:nvPicPr>
              <p:blipFill>
                <a:blip r:embed="rId290"/>
                <a:stretch>
                  <a:fillRect/>
                </a:stretch>
              </p:blipFill>
              <p:spPr>
                <a:xfrm>
                  <a:off x="3879200" y="5869707"/>
                  <a:ext cx="360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87" name="Freihand 86">
                  <a:extLst>
                    <a:ext uri="{FF2B5EF4-FFF2-40B4-BE49-F238E27FC236}">
                      <a16:creationId xmlns:a16="http://schemas.microsoft.com/office/drawing/2014/main" id="{21AB18C3-35CF-4CB9-A580-52D12CF07A34}"/>
                    </a:ext>
                  </a:extLst>
                </p14:cNvPr>
                <p14:cNvContentPartPr/>
                <p14:nvPr/>
              </p14:nvContentPartPr>
              <p14:xfrm>
                <a:off x="3619640" y="927267"/>
                <a:ext cx="230040" cy="27000"/>
              </p14:xfrm>
            </p:contentPart>
          </mc:Choice>
          <mc:Fallback xmlns="">
            <p:pic>
              <p:nvPicPr>
                <p:cNvPr id="87" name="Freihand 86">
                  <a:extLst>
                    <a:ext uri="{FF2B5EF4-FFF2-40B4-BE49-F238E27FC236}">
                      <a16:creationId xmlns:a16="http://schemas.microsoft.com/office/drawing/2014/main" id="{21AB18C3-35CF-4CB9-A580-52D12CF07A34}"/>
                    </a:ext>
                  </a:extLst>
                </p:cNvPr>
                <p:cNvPicPr/>
                <p:nvPr/>
              </p:nvPicPr>
              <p:blipFill>
                <a:blip r:embed="rId292"/>
                <a:stretch>
                  <a:fillRect/>
                </a:stretch>
              </p:blipFill>
              <p:spPr>
                <a:xfrm>
                  <a:off x="3615320" y="922947"/>
                  <a:ext cx="2386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88" name="Freihand 87">
                  <a:extLst>
                    <a:ext uri="{FF2B5EF4-FFF2-40B4-BE49-F238E27FC236}">
                      <a16:creationId xmlns:a16="http://schemas.microsoft.com/office/drawing/2014/main" id="{45790A76-2BE2-4D00-B909-3ECCCC7B68FE}"/>
                    </a:ext>
                  </a:extLst>
                </p14:cNvPr>
                <p14:cNvContentPartPr/>
                <p14:nvPr/>
              </p14:nvContentPartPr>
              <p14:xfrm>
                <a:off x="3568520" y="3026427"/>
                <a:ext cx="301680" cy="65160"/>
              </p14:xfrm>
            </p:contentPart>
          </mc:Choice>
          <mc:Fallback xmlns="">
            <p:pic>
              <p:nvPicPr>
                <p:cNvPr id="88" name="Freihand 87">
                  <a:extLst>
                    <a:ext uri="{FF2B5EF4-FFF2-40B4-BE49-F238E27FC236}">
                      <a16:creationId xmlns:a16="http://schemas.microsoft.com/office/drawing/2014/main" id="{45790A76-2BE2-4D00-B909-3ECCCC7B68FE}"/>
                    </a:ext>
                  </a:extLst>
                </p:cNvPr>
                <p:cNvPicPr/>
                <p:nvPr/>
              </p:nvPicPr>
              <p:blipFill>
                <a:blip r:embed="rId294"/>
                <a:stretch>
                  <a:fillRect/>
                </a:stretch>
              </p:blipFill>
              <p:spPr>
                <a:xfrm>
                  <a:off x="3564200" y="3022107"/>
                  <a:ext cx="3103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61" name="Freihand 60">
                  <a:extLst>
                    <a:ext uri="{FF2B5EF4-FFF2-40B4-BE49-F238E27FC236}">
                      <a16:creationId xmlns:a16="http://schemas.microsoft.com/office/drawing/2014/main" id="{C62FD63E-D98D-4D08-AD5E-EAF4DE8864DF}"/>
                    </a:ext>
                  </a:extLst>
                </p14:cNvPr>
                <p14:cNvContentPartPr/>
                <p14:nvPr/>
              </p14:nvContentPartPr>
              <p14:xfrm>
                <a:off x="2682920" y="3486147"/>
                <a:ext cx="3240" cy="216000"/>
              </p14:xfrm>
            </p:contentPart>
          </mc:Choice>
          <mc:Fallback xmlns="">
            <p:pic>
              <p:nvPicPr>
                <p:cNvPr id="61" name="Freihand 60">
                  <a:extLst>
                    <a:ext uri="{FF2B5EF4-FFF2-40B4-BE49-F238E27FC236}">
                      <a16:creationId xmlns:a16="http://schemas.microsoft.com/office/drawing/2014/main" id="{C62FD63E-D98D-4D08-AD5E-EAF4DE8864DF}"/>
                    </a:ext>
                  </a:extLst>
                </p:cNvPr>
                <p:cNvPicPr/>
                <p:nvPr/>
              </p:nvPicPr>
              <p:blipFill>
                <a:blip r:embed="rId296"/>
                <a:stretch>
                  <a:fillRect/>
                </a:stretch>
              </p:blipFill>
              <p:spPr>
                <a:xfrm>
                  <a:off x="2678600" y="3481827"/>
                  <a:ext cx="118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62" name="Freihand 61">
                  <a:extLst>
                    <a:ext uri="{FF2B5EF4-FFF2-40B4-BE49-F238E27FC236}">
                      <a16:creationId xmlns:a16="http://schemas.microsoft.com/office/drawing/2014/main" id="{4B362355-9A24-42D7-9B95-490858AB6F61}"/>
                    </a:ext>
                  </a:extLst>
                </p14:cNvPr>
                <p14:cNvContentPartPr/>
                <p14:nvPr/>
              </p14:nvContentPartPr>
              <p14:xfrm>
                <a:off x="2675720" y="3749667"/>
                <a:ext cx="15840" cy="51480"/>
              </p14:xfrm>
            </p:contentPart>
          </mc:Choice>
          <mc:Fallback xmlns="">
            <p:pic>
              <p:nvPicPr>
                <p:cNvPr id="62" name="Freihand 61">
                  <a:extLst>
                    <a:ext uri="{FF2B5EF4-FFF2-40B4-BE49-F238E27FC236}">
                      <a16:creationId xmlns:a16="http://schemas.microsoft.com/office/drawing/2014/main" id="{4B362355-9A24-42D7-9B95-490858AB6F61}"/>
                    </a:ext>
                  </a:extLst>
                </p:cNvPr>
                <p:cNvPicPr/>
                <p:nvPr/>
              </p:nvPicPr>
              <p:blipFill>
                <a:blip r:embed="rId298"/>
                <a:stretch>
                  <a:fillRect/>
                </a:stretch>
              </p:blipFill>
              <p:spPr>
                <a:xfrm>
                  <a:off x="2671400" y="3745347"/>
                  <a:ext cx="244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63" name="Freihand 62">
                  <a:extLst>
                    <a:ext uri="{FF2B5EF4-FFF2-40B4-BE49-F238E27FC236}">
                      <a16:creationId xmlns:a16="http://schemas.microsoft.com/office/drawing/2014/main" id="{9E2524C9-C33B-4C99-B570-C99E87513F08}"/>
                    </a:ext>
                  </a:extLst>
                </p14:cNvPr>
                <p14:cNvContentPartPr/>
                <p14:nvPr/>
              </p14:nvContentPartPr>
              <p14:xfrm>
                <a:off x="2686520" y="3824547"/>
                <a:ext cx="7920" cy="96120"/>
              </p14:xfrm>
            </p:contentPart>
          </mc:Choice>
          <mc:Fallback xmlns="">
            <p:pic>
              <p:nvPicPr>
                <p:cNvPr id="63" name="Freihand 62">
                  <a:extLst>
                    <a:ext uri="{FF2B5EF4-FFF2-40B4-BE49-F238E27FC236}">
                      <a16:creationId xmlns:a16="http://schemas.microsoft.com/office/drawing/2014/main" id="{9E2524C9-C33B-4C99-B570-C99E87513F08}"/>
                    </a:ext>
                  </a:extLst>
                </p:cNvPr>
                <p:cNvPicPr/>
                <p:nvPr/>
              </p:nvPicPr>
              <p:blipFill>
                <a:blip r:embed="rId300"/>
                <a:stretch>
                  <a:fillRect/>
                </a:stretch>
              </p:blipFill>
              <p:spPr>
                <a:xfrm>
                  <a:off x="2682200" y="3820227"/>
                  <a:ext cx="165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64" name="Freihand 63">
                  <a:extLst>
                    <a:ext uri="{FF2B5EF4-FFF2-40B4-BE49-F238E27FC236}">
                      <a16:creationId xmlns:a16="http://schemas.microsoft.com/office/drawing/2014/main" id="{99BE3205-CEB9-4FB8-A4C7-51CA79728517}"/>
                    </a:ext>
                  </a:extLst>
                </p14:cNvPr>
                <p14:cNvContentPartPr/>
                <p14:nvPr/>
              </p14:nvContentPartPr>
              <p14:xfrm>
                <a:off x="2668160" y="4005627"/>
                <a:ext cx="23040" cy="462240"/>
              </p14:xfrm>
            </p:contentPart>
          </mc:Choice>
          <mc:Fallback xmlns="">
            <p:pic>
              <p:nvPicPr>
                <p:cNvPr id="64" name="Freihand 63">
                  <a:extLst>
                    <a:ext uri="{FF2B5EF4-FFF2-40B4-BE49-F238E27FC236}">
                      <a16:creationId xmlns:a16="http://schemas.microsoft.com/office/drawing/2014/main" id="{99BE3205-CEB9-4FB8-A4C7-51CA79728517}"/>
                    </a:ext>
                  </a:extLst>
                </p:cNvPr>
                <p:cNvPicPr/>
                <p:nvPr/>
              </p:nvPicPr>
              <p:blipFill>
                <a:blip r:embed="rId302"/>
                <a:stretch>
                  <a:fillRect/>
                </a:stretch>
              </p:blipFill>
              <p:spPr>
                <a:xfrm>
                  <a:off x="2663840" y="4001307"/>
                  <a:ext cx="31680" cy="4708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65" name="Freihand 64">
                  <a:extLst>
                    <a:ext uri="{FF2B5EF4-FFF2-40B4-BE49-F238E27FC236}">
                      <a16:creationId xmlns:a16="http://schemas.microsoft.com/office/drawing/2014/main" id="{28442120-280D-4593-A552-21EE50336BFB}"/>
                    </a:ext>
                  </a:extLst>
                </p14:cNvPr>
                <p14:cNvContentPartPr/>
                <p14:nvPr/>
              </p14:nvContentPartPr>
              <p14:xfrm>
                <a:off x="2686520" y="4598547"/>
                <a:ext cx="9000" cy="118440"/>
              </p14:xfrm>
            </p:contentPart>
          </mc:Choice>
          <mc:Fallback xmlns="">
            <p:pic>
              <p:nvPicPr>
                <p:cNvPr id="65" name="Freihand 64">
                  <a:extLst>
                    <a:ext uri="{FF2B5EF4-FFF2-40B4-BE49-F238E27FC236}">
                      <a16:creationId xmlns:a16="http://schemas.microsoft.com/office/drawing/2014/main" id="{28442120-280D-4593-A552-21EE50336BFB}"/>
                    </a:ext>
                  </a:extLst>
                </p:cNvPr>
                <p:cNvPicPr/>
                <p:nvPr/>
              </p:nvPicPr>
              <p:blipFill>
                <a:blip r:embed="rId304"/>
                <a:stretch>
                  <a:fillRect/>
                </a:stretch>
              </p:blipFill>
              <p:spPr>
                <a:xfrm>
                  <a:off x="2682200" y="4594227"/>
                  <a:ext cx="176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66" name="Freihand 65">
                  <a:extLst>
                    <a:ext uri="{FF2B5EF4-FFF2-40B4-BE49-F238E27FC236}">
                      <a16:creationId xmlns:a16="http://schemas.microsoft.com/office/drawing/2014/main" id="{7AF38E54-3EC4-4253-AAAB-4E377E815BB4}"/>
                    </a:ext>
                  </a:extLst>
                </p14:cNvPr>
                <p14:cNvContentPartPr/>
                <p14:nvPr/>
              </p14:nvContentPartPr>
              <p14:xfrm>
                <a:off x="2683280" y="4794747"/>
                <a:ext cx="16200" cy="221400"/>
              </p14:xfrm>
            </p:contentPart>
          </mc:Choice>
          <mc:Fallback xmlns="">
            <p:pic>
              <p:nvPicPr>
                <p:cNvPr id="66" name="Freihand 65">
                  <a:extLst>
                    <a:ext uri="{FF2B5EF4-FFF2-40B4-BE49-F238E27FC236}">
                      <a16:creationId xmlns:a16="http://schemas.microsoft.com/office/drawing/2014/main" id="{7AF38E54-3EC4-4253-AAAB-4E377E815BB4}"/>
                    </a:ext>
                  </a:extLst>
                </p:cNvPr>
                <p:cNvPicPr/>
                <p:nvPr/>
              </p:nvPicPr>
              <p:blipFill>
                <a:blip r:embed="rId306"/>
                <a:stretch>
                  <a:fillRect/>
                </a:stretch>
              </p:blipFill>
              <p:spPr>
                <a:xfrm>
                  <a:off x="2678960" y="4790427"/>
                  <a:ext cx="248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67" name="Freihand 66">
                  <a:extLst>
                    <a:ext uri="{FF2B5EF4-FFF2-40B4-BE49-F238E27FC236}">
                      <a16:creationId xmlns:a16="http://schemas.microsoft.com/office/drawing/2014/main" id="{0BC02A79-8D10-455B-9FB9-F41B8D47E05F}"/>
                    </a:ext>
                  </a:extLst>
                </p14:cNvPr>
                <p14:cNvContentPartPr/>
                <p14:nvPr/>
              </p14:nvContentPartPr>
              <p14:xfrm>
                <a:off x="2688680" y="5083467"/>
                <a:ext cx="4680" cy="60840"/>
              </p14:xfrm>
            </p:contentPart>
          </mc:Choice>
          <mc:Fallback xmlns="">
            <p:pic>
              <p:nvPicPr>
                <p:cNvPr id="67" name="Freihand 66">
                  <a:extLst>
                    <a:ext uri="{FF2B5EF4-FFF2-40B4-BE49-F238E27FC236}">
                      <a16:creationId xmlns:a16="http://schemas.microsoft.com/office/drawing/2014/main" id="{0BC02A79-8D10-455B-9FB9-F41B8D47E05F}"/>
                    </a:ext>
                  </a:extLst>
                </p:cNvPr>
                <p:cNvPicPr/>
                <p:nvPr/>
              </p:nvPicPr>
              <p:blipFill>
                <a:blip r:embed="rId308"/>
                <a:stretch>
                  <a:fillRect/>
                </a:stretch>
              </p:blipFill>
              <p:spPr>
                <a:xfrm>
                  <a:off x="2684360" y="5079147"/>
                  <a:ext cx="133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68" name="Freihand 67">
                  <a:extLst>
                    <a:ext uri="{FF2B5EF4-FFF2-40B4-BE49-F238E27FC236}">
                      <a16:creationId xmlns:a16="http://schemas.microsoft.com/office/drawing/2014/main" id="{5EA732A6-7DD2-456D-8B39-E6D8CB9B2DB6}"/>
                    </a:ext>
                  </a:extLst>
                </p14:cNvPr>
                <p14:cNvContentPartPr/>
                <p14:nvPr/>
              </p14:nvContentPartPr>
              <p14:xfrm>
                <a:off x="2695880" y="5208387"/>
                <a:ext cx="10440" cy="488520"/>
              </p14:xfrm>
            </p:contentPart>
          </mc:Choice>
          <mc:Fallback xmlns="">
            <p:pic>
              <p:nvPicPr>
                <p:cNvPr id="68" name="Freihand 67">
                  <a:extLst>
                    <a:ext uri="{FF2B5EF4-FFF2-40B4-BE49-F238E27FC236}">
                      <a16:creationId xmlns:a16="http://schemas.microsoft.com/office/drawing/2014/main" id="{5EA732A6-7DD2-456D-8B39-E6D8CB9B2DB6}"/>
                    </a:ext>
                  </a:extLst>
                </p:cNvPr>
                <p:cNvPicPr/>
                <p:nvPr/>
              </p:nvPicPr>
              <p:blipFill>
                <a:blip r:embed="rId310"/>
                <a:stretch>
                  <a:fillRect/>
                </a:stretch>
              </p:blipFill>
              <p:spPr>
                <a:xfrm>
                  <a:off x="2691560" y="5204067"/>
                  <a:ext cx="19080" cy="4971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73" name="Freihand 72">
                  <a:extLst>
                    <a:ext uri="{FF2B5EF4-FFF2-40B4-BE49-F238E27FC236}">
                      <a16:creationId xmlns:a16="http://schemas.microsoft.com/office/drawing/2014/main" id="{5753F337-54D4-428B-9F87-422194E52A55}"/>
                    </a:ext>
                  </a:extLst>
                </p14:cNvPr>
                <p14:cNvContentPartPr/>
                <p14:nvPr/>
              </p14:nvContentPartPr>
              <p14:xfrm>
                <a:off x="2699480" y="5778267"/>
                <a:ext cx="9000" cy="146880"/>
              </p14:xfrm>
            </p:contentPart>
          </mc:Choice>
          <mc:Fallback xmlns="">
            <p:pic>
              <p:nvPicPr>
                <p:cNvPr id="73" name="Freihand 72">
                  <a:extLst>
                    <a:ext uri="{FF2B5EF4-FFF2-40B4-BE49-F238E27FC236}">
                      <a16:creationId xmlns:a16="http://schemas.microsoft.com/office/drawing/2014/main" id="{5753F337-54D4-428B-9F87-422194E52A55}"/>
                    </a:ext>
                  </a:extLst>
                </p:cNvPr>
                <p:cNvPicPr/>
                <p:nvPr/>
              </p:nvPicPr>
              <p:blipFill>
                <a:blip r:embed="rId312"/>
                <a:stretch>
                  <a:fillRect/>
                </a:stretch>
              </p:blipFill>
              <p:spPr>
                <a:xfrm>
                  <a:off x="2695160" y="5773947"/>
                  <a:ext cx="176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03" name="Freihand 102">
                  <a:extLst>
                    <a:ext uri="{FF2B5EF4-FFF2-40B4-BE49-F238E27FC236}">
                      <a16:creationId xmlns:a16="http://schemas.microsoft.com/office/drawing/2014/main" id="{0D84FE19-EE87-4DB9-A279-B53021870DEB}"/>
                    </a:ext>
                  </a:extLst>
                </p14:cNvPr>
                <p14:cNvContentPartPr/>
                <p14:nvPr/>
              </p14:nvContentPartPr>
              <p14:xfrm>
                <a:off x="3033560" y="5429427"/>
                <a:ext cx="138240" cy="5040"/>
              </p14:xfrm>
            </p:contentPart>
          </mc:Choice>
          <mc:Fallback xmlns="">
            <p:pic>
              <p:nvPicPr>
                <p:cNvPr id="103" name="Freihand 102">
                  <a:extLst>
                    <a:ext uri="{FF2B5EF4-FFF2-40B4-BE49-F238E27FC236}">
                      <a16:creationId xmlns:a16="http://schemas.microsoft.com/office/drawing/2014/main" id="{0D84FE19-EE87-4DB9-A279-B53021870DEB}"/>
                    </a:ext>
                  </a:extLst>
                </p:cNvPr>
                <p:cNvPicPr/>
                <p:nvPr/>
              </p:nvPicPr>
              <p:blipFill>
                <a:blip r:embed="rId314"/>
                <a:stretch>
                  <a:fillRect/>
                </a:stretch>
              </p:blipFill>
              <p:spPr>
                <a:xfrm>
                  <a:off x="3029240" y="5425107"/>
                  <a:ext cx="1468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04" name="Freihand 103">
                  <a:extLst>
                    <a:ext uri="{FF2B5EF4-FFF2-40B4-BE49-F238E27FC236}">
                      <a16:creationId xmlns:a16="http://schemas.microsoft.com/office/drawing/2014/main" id="{CB681932-4343-4D6A-9462-9EDF9370DF92}"/>
                    </a:ext>
                  </a:extLst>
                </p14:cNvPr>
                <p14:cNvContentPartPr/>
                <p14:nvPr/>
              </p14:nvContentPartPr>
              <p14:xfrm>
                <a:off x="3158480" y="5387667"/>
                <a:ext cx="127800" cy="113400"/>
              </p14:xfrm>
            </p:contentPart>
          </mc:Choice>
          <mc:Fallback xmlns="">
            <p:pic>
              <p:nvPicPr>
                <p:cNvPr id="104" name="Freihand 103">
                  <a:extLst>
                    <a:ext uri="{FF2B5EF4-FFF2-40B4-BE49-F238E27FC236}">
                      <a16:creationId xmlns:a16="http://schemas.microsoft.com/office/drawing/2014/main" id="{CB681932-4343-4D6A-9462-9EDF9370DF92}"/>
                    </a:ext>
                  </a:extLst>
                </p:cNvPr>
                <p:cNvPicPr/>
                <p:nvPr/>
              </p:nvPicPr>
              <p:blipFill>
                <a:blip r:embed="rId316"/>
                <a:stretch>
                  <a:fillRect/>
                </a:stretch>
              </p:blipFill>
              <p:spPr>
                <a:xfrm>
                  <a:off x="3154160" y="5383347"/>
                  <a:ext cx="1364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08" name="Freihand 107">
                  <a:extLst>
                    <a:ext uri="{FF2B5EF4-FFF2-40B4-BE49-F238E27FC236}">
                      <a16:creationId xmlns:a16="http://schemas.microsoft.com/office/drawing/2014/main" id="{09EC8128-F726-4E53-9784-20D00A6FA1D1}"/>
                    </a:ext>
                  </a:extLst>
                </p14:cNvPr>
                <p14:cNvContentPartPr/>
                <p14:nvPr/>
              </p14:nvContentPartPr>
              <p14:xfrm>
                <a:off x="3924920" y="5337267"/>
                <a:ext cx="170280" cy="213480"/>
              </p14:xfrm>
            </p:contentPart>
          </mc:Choice>
          <mc:Fallback xmlns="">
            <p:pic>
              <p:nvPicPr>
                <p:cNvPr id="108" name="Freihand 107">
                  <a:extLst>
                    <a:ext uri="{FF2B5EF4-FFF2-40B4-BE49-F238E27FC236}">
                      <a16:creationId xmlns:a16="http://schemas.microsoft.com/office/drawing/2014/main" id="{09EC8128-F726-4E53-9784-20D00A6FA1D1}"/>
                    </a:ext>
                  </a:extLst>
                </p:cNvPr>
                <p:cNvPicPr/>
                <p:nvPr/>
              </p:nvPicPr>
              <p:blipFill>
                <a:blip r:embed="rId318"/>
                <a:stretch>
                  <a:fillRect/>
                </a:stretch>
              </p:blipFill>
              <p:spPr>
                <a:xfrm>
                  <a:off x="3920600" y="5332947"/>
                  <a:ext cx="1789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09" name="Freihand 108">
                  <a:extLst>
                    <a:ext uri="{FF2B5EF4-FFF2-40B4-BE49-F238E27FC236}">
                      <a16:creationId xmlns:a16="http://schemas.microsoft.com/office/drawing/2014/main" id="{DDBB3E4B-3751-4005-8F46-E4916AE6DA26}"/>
                    </a:ext>
                  </a:extLst>
                </p14:cNvPr>
                <p14:cNvContentPartPr/>
                <p14:nvPr/>
              </p14:nvContentPartPr>
              <p14:xfrm>
                <a:off x="4002680" y="5438787"/>
                <a:ext cx="88920" cy="13680"/>
              </p14:xfrm>
            </p:contentPart>
          </mc:Choice>
          <mc:Fallback xmlns="">
            <p:pic>
              <p:nvPicPr>
                <p:cNvPr id="109" name="Freihand 108">
                  <a:extLst>
                    <a:ext uri="{FF2B5EF4-FFF2-40B4-BE49-F238E27FC236}">
                      <a16:creationId xmlns:a16="http://schemas.microsoft.com/office/drawing/2014/main" id="{DDBB3E4B-3751-4005-8F46-E4916AE6DA26}"/>
                    </a:ext>
                  </a:extLst>
                </p:cNvPr>
                <p:cNvPicPr/>
                <p:nvPr/>
              </p:nvPicPr>
              <p:blipFill>
                <a:blip r:embed="rId320"/>
                <a:stretch>
                  <a:fillRect/>
                </a:stretch>
              </p:blipFill>
              <p:spPr>
                <a:xfrm>
                  <a:off x="3998360" y="5434467"/>
                  <a:ext cx="975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10" name="Freihand 109">
                  <a:extLst>
                    <a:ext uri="{FF2B5EF4-FFF2-40B4-BE49-F238E27FC236}">
                      <a16:creationId xmlns:a16="http://schemas.microsoft.com/office/drawing/2014/main" id="{7754DD20-CB72-4191-91DD-5C97BE6B7A0C}"/>
                    </a:ext>
                  </a:extLst>
                </p14:cNvPr>
                <p14:cNvContentPartPr/>
                <p14:nvPr/>
              </p14:nvContentPartPr>
              <p14:xfrm>
                <a:off x="4239920" y="5354547"/>
                <a:ext cx="26280" cy="160560"/>
              </p14:xfrm>
            </p:contentPart>
          </mc:Choice>
          <mc:Fallback xmlns="">
            <p:pic>
              <p:nvPicPr>
                <p:cNvPr id="110" name="Freihand 109">
                  <a:extLst>
                    <a:ext uri="{FF2B5EF4-FFF2-40B4-BE49-F238E27FC236}">
                      <a16:creationId xmlns:a16="http://schemas.microsoft.com/office/drawing/2014/main" id="{7754DD20-CB72-4191-91DD-5C97BE6B7A0C}"/>
                    </a:ext>
                  </a:extLst>
                </p:cNvPr>
                <p:cNvPicPr/>
                <p:nvPr/>
              </p:nvPicPr>
              <p:blipFill>
                <a:blip r:embed="rId322"/>
                <a:stretch>
                  <a:fillRect/>
                </a:stretch>
              </p:blipFill>
              <p:spPr>
                <a:xfrm>
                  <a:off x="4235600" y="5350227"/>
                  <a:ext cx="349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11" name="Freihand 110">
                  <a:extLst>
                    <a:ext uri="{FF2B5EF4-FFF2-40B4-BE49-F238E27FC236}">
                      <a16:creationId xmlns:a16="http://schemas.microsoft.com/office/drawing/2014/main" id="{73BE2693-56A6-4F05-AE68-DCE3222C00B5}"/>
                    </a:ext>
                  </a:extLst>
                </p14:cNvPr>
                <p14:cNvContentPartPr/>
                <p14:nvPr/>
              </p14:nvContentPartPr>
              <p14:xfrm>
                <a:off x="4138040" y="5341587"/>
                <a:ext cx="213120" cy="183960"/>
              </p14:xfrm>
            </p:contentPart>
          </mc:Choice>
          <mc:Fallback xmlns="">
            <p:pic>
              <p:nvPicPr>
                <p:cNvPr id="111" name="Freihand 110">
                  <a:extLst>
                    <a:ext uri="{FF2B5EF4-FFF2-40B4-BE49-F238E27FC236}">
                      <a16:creationId xmlns:a16="http://schemas.microsoft.com/office/drawing/2014/main" id="{73BE2693-56A6-4F05-AE68-DCE3222C00B5}"/>
                    </a:ext>
                  </a:extLst>
                </p:cNvPr>
                <p:cNvPicPr/>
                <p:nvPr/>
              </p:nvPicPr>
              <p:blipFill>
                <a:blip r:embed="rId324"/>
                <a:stretch>
                  <a:fillRect/>
                </a:stretch>
              </p:blipFill>
              <p:spPr>
                <a:xfrm>
                  <a:off x="4133720" y="5337267"/>
                  <a:ext cx="2217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13" name="Freihand 112">
                  <a:extLst>
                    <a:ext uri="{FF2B5EF4-FFF2-40B4-BE49-F238E27FC236}">
                      <a16:creationId xmlns:a16="http://schemas.microsoft.com/office/drawing/2014/main" id="{5EACBDFB-163F-412E-B8BD-7DC83B1FD3FD}"/>
                    </a:ext>
                  </a:extLst>
                </p14:cNvPr>
                <p14:cNvContentPartPr/>
                <p14:nvPr/>
              </p14:nvContentPartPr>
              <p14:xfrm>
                <a:off x="4432520" y="5242587"/>
                <a:ext cx="91800" cy="298800"/>
              </p14:xfrm>
            </p:contentPart>
          </mc:Choice>
          <mc:Fallback xmlns="">
            <p:pic>
              <p:nvPicPr>
                <p:cNvPr id="113" name="Freihand 112">
                  <a:extLst>
                    <a:ext uri="{FF2B5EF4-FFF2-40B4-BE49-F238E27FC236}">
                      <a16:creationId xmlns:a16="http://schemas.microsoft.com/office/drawing/2014/main" id="{5EACBDFB-163F-412E-B8BD-7DC83B1FD3FD}"/>
                    </a:ext>
                  </a:extLst>
                </p:cNvPr>
                <p:cNvPicPr/>
                <p:nvPr/>
              </p:nvPicPr>
              <p:blipFill>
                <a:blip r:embed="rId326"/>
                <a:stretch>
                  <a:fillRect/>
                </a:stretch>
              </p:blipFill>
              <p:spPr>
                <a:xfrm>
                  <a:off x="4428200" y="5238267"/>
                  <a:ext cx="10044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14" name="Freihand 113">
                  <a:extLst>
                    <a:ext uri="{FF2B5EF4-FFF2-40B4-BE49-F238E27FC236}">
                      <a16:creationId xmlns:a16="http://schemas.microsoft.com/office/drawing/2014/main" id="{4C5DA013-DF3F-4086-AD6F-8F0F658FF3A9}"/>
                    </a:ext>
                  </a:extLst>
                </p14:cNvPr>
                <p14:cNvContentPartPr/>
                <p14:nvPr/>
              </p14:nvContentPartPr>
              <p14:xfrm>
                <a:off x="4616840" y="5304147"/>
                <a:ext cx="89280" cy="153000"/>
              </p14:xfrm>
            </p:contentPart>
          </mc:Choice>
          <mc:Fallback xmlns="">
            <p:pic>
              <p:nvPicPr>
                <p:cNvPr id="114" name="Freihand 113">
                  <a:extLst>
                    <a:ext uri="{FF2B5EF4-FFF2-40B4-BE49-F238E27FC236}">
                      <a16:creationId xmlns:a16="http://schemas.microsoft.com/office/drawing/2014/main" id="{4C5DA013-DF3F-4086-AD6F-8F0F658FF3A9}"/>
                    </a:ext>
                  </a:extLst>
                </p:cNvPr>
                <p:cNvPicPr/>
                <p:nvPr/>
              </p:nvPicPr>
              <p:blipFill>
                <a:blip r:embed="rId328"/>
                <a:stretch>
                  <a:fillRect/>
                </a:stretch>
              </p:blipFill>
              <p:spPr>
                <a:xfrm>
                  <a:off x="4612520" y="5299827"/>
                  <a:ext cx="979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15" name="Freihand 114">
                  <a:extLst>
                    <a:ext uri="{FF2B5EF4-FFF2-40B4-BE49-F238E27FC236}">
                      <a16:creationId xmlns:a16="http://schemas.microsoft.com/office/drawing/2014/main" id="{F3825398-7F77-4272-8C3D-436DC41E936D}"/>
                    </a:ext>
                  </a:extLst>
                </p14:cNvPr>
                <p14:cNvContentPartPr/>
                <p14:nvPr/>
              </p14:nvContentPartPr>
              <p14:xfrm>
                <a:off x="4693160" y="5319267"/>
                <a:ext cx="48960" cy="145080"/>
              </p14:xfrm>
            </p:contentPart>
          </mc:Choice>
          <mc:Fallback xmlns="">
            <p:pic>
              <p:nvPicPr>
                <p:cNvPr id="115" name="Freihand 114">
                  <a:extLst>
                    <a:ext uri="{FF2B5EF4-FFF2-40B4-BE49-F238E27FC236}">
                      <a16:creationId xmlns:a16="http://schemas.microsoft.com/office/drawing/2014/main" id="{F3825398-7F77-4272-8C3D-436DC41E936D}"/>
                    </a:ext>
                  </a:extLst>
                </p:cNvPr>
                <p:cNvPicPr/>
                <p:nvPr/>
              </p:nvPicPr>
              <p:blipFill>
                <a:blip r:embed="rId330"/>
                <a:stretch>
                  <a:fillRect/>
                </a:stretch>
              </p:blipFill>
              <p:spPr>
                <a:xfrm>
                  <a:off x="4688840" y="5314947"/>
                  <a:ext cx="576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16" name="Freihand 115">
                  <a:extLst>
                    <a:ext uri="{FF2B5EF4-FFF2-40B4-BE49-F238E27FC236}">
                      <a16:creationId xmlns:a16="http://schemas.microsoft.com/office/drawing/2014/main" id="{0129F229-B6CD-4875-908C-79B10506BCFF}"/>
                    </a:ext>
                  </a:extLst>
                </p14:cNvPr>
                <p14:cNvContentPartPr/>
                <p14:nvPr/>
              </p14:nvContentPartPr>
              <p14:xfrm>
                <a:off x="4604960" y="5452467"/>
                <a:ext cx="150120" cy="29880"/>
              </p14:xfrm>
            </p:contentPart>
          </mc:Choice>
          <mc:Fallback xmlns="">
            <p:pic>
              <p:nvPicPr>
                <p:cNvPr id="116" name="Freihand 115">
                  <a:extLst>
                    <a:ext uri="{FF2B5EF4-FFF2-40B4-BE49-F238E27FC236}">
                      <a16:creationId xmlns:a16="http://schemas.microsoft.com/office/drawing/2014/main" id="{0129F229-B6CD-4875-908C-79B10506BCFF}"/>
                    </a:ext>
                  </a:extLst>
                </p:cNvPr>
                <p:cNvPicPr/>
                <p:nvPr/>
              </p:nvPicPr>
              <p:blipFill>
                <a:blip r:embed="rId332"/>
                <a:stretch>
                  <a:fillRect/>
                </a:stretch>
              </p:blipFill>
              <p:spPr>
                <a:xfrm>
                  <a:off x="4600640" y="5448147"/>
                  <a:ext cx="1587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17" name="Freihand 116">
                  <a:extLst>
                    <a:ext uri="{FF2B5EF4-FFF2-40B4-BE49-F238E27FC236}">
                      <a16:creationId xmlns:a16="http://schemas.microsoft.com/office/drawing/2014/main" id="{DA08BAAF-9EF4-406D-9888-3D1488EA814A}"/>
                    </a:ext>
                  </a:extLst>
                </p14:cNvPr>
                <p14:cNvContentPartPr/>
                <p14:nvPr/>
              </p14:nvContentPartPr>
              <p14:xfrm>
                <a:off x="4791800" y="5278947"/>
                <a:ext cx="133200" cy="222480"/>
              </p14:xfrm>
            </p:contentPart>
          </mc:Choice>
          <mc:Fallback xmlns="">
            <p:pic>
              <p:nvPicPr>
                <p:cNvPr id="117" name="Freihand 116">
                  <a:extLst>
                    <a:ext uri="{FF2B5EF4-FFF2-40B4-BE49-F238E27FC236}">
                      <a16:creationId xmlns:a16="http://schemas.microsoft.com/office/drawing/2014/main" id="{DA08BAAF-9EF4-406D-9888-3D1488EA814A}"/>
                    </a:ext>
                  </a:extLst>
                </p:cNvPr>
                <p:cNvPicPr/>
                <p:nvPr/>
              </p:nvPicPr>
              <p:blipFill>
                <a:blip r:embed="rId334"/>
                <a:stretch>
                  <a:fillRect/>
                </a:stretch>
              </p:blipFill>
              <p:spPr>
                <a:xfrm>
                  <a:off x="4787480" y="5274627"/>
                  <a:ext cx="1418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18" name="Freihand 117">
                  <a:extLst>
                    <a:ext uri="{FF2B5EF4-FFF2-40B4-BE49-F238E27FC236}">
                      <a16:creationId xmlns:a16="http://schemas.microsoft.com/office/drawing/2014/main" id="{C10FB68D-9624-4813-9183-29D903001876}"/>
                    </a:ext>
                  </a:extLst>
                </p14:cNvPr>
                <p14:cNvContentPartPr/>
                <p14:nvPr/>
              </p14:nvContentPartPr>
              <p14:xfrm>
                <a:off x="4910600" y="5235747"/>
                <a:ext cx="110160" cy="352440"/>
              </p14:xfrm>
            </p:contentPart>
          </mc:Choice>
          <mc:Fallback xmlns="">
            <p:pic>
              <p:nvPicPr>
                <p:cNvPr id="118" name="Freihand 117">
                  <a:extLst>
                    <a:ext uri="{FF2B5EF4-FFF2-40B4-BE49-F238E27FC236}">
                      <a16:creationId xmlns:a16="http://schemas.microsoft.com/office/drawing/2014/main" id="{C10FB68D-9624-4813-9183-29D903001876}"/>
                    </a:ext>
                  </a:extLst>
                </p:cNvPr>
                <p:cNvPicPr/>
                <p:nvPr/>
              </p:nvPicPr>
              <p:blipFill>
                <a:blip r:embed="rId336"/>
                <a:stretch>
                  <a:fillRect/>
                </a:stretch>
              </p:blipFill>
              <p:spPr>
                <a:xfrm>
                  <a:off x="4906280" y="5231427"/>
                  <a:ext cx="11880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20" name="Freihand 119">
                  <a:extLst>
                    <a:ext uri="{FF2B5EF4-FFF2-40B4-BE49-F238E27FC236}">
                      <a16:creationId xmlns:a16="http://schemas.microsoft.com/office/drawing/2014/main" id="{767FE156-3FC5-4D3C-917E-75040C3897F7}"/>
                    </a:ext>
                  </a:extLst>
                </p14:cNvPr>
                <p14:cNvContentPartPr/>
                <p14:nvPr/>
              </p14:nvContentPartPr>
              <p14:xfrm>
                <a:off x="2111960" y="4869267"/>
                <a:ext cx="14760" cy="170280"/>
              </p14:xfrm>
            </p:contentPart>
          </mc:Choice>
          <mc:Fallback xmlns="">
            <p:pic>
              <p:nvPicPr>
                <p:cNvPr id="120" name="Freihand 119">
                  <a:extLst>
                    <a:ext uri="{FF2B5EF4-FFF2-40B4-BE49-F238E27FC236}">
                      <a16:creationId xmlns:a16="http://schemas.microsoft.com/office/drawing/2014/main" id="{767FE156-3FC5-4D3C-917E-75040C3897F7}"/>
                    </a:ext>
                  </a:extLst>
                </p:cNvPr>
                <p:cNvPicPr/>
                <p:nvPr/>
              </p:nvPicPr>
              <p:blipFill>
                <a:blip r:embed="rId338"/>
                <a:stretch>
                  <a:fillRect/>
                </a:stretch>
              </p:blipFill>
              <p:spPr>
                <a:xfrm>
                  <a:off x="2107640" y="4864947"/>
                  <a:ext cx="234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21" name="Freihand 120">
                  <a:extLst>
                    <a:ext uri="{FF2B5EF4-FFF2-40B4-BE49-F238E27FC236}">
                      <a16:creationId xmlns:a16="http://schemas.microsoft.com/office/drawing/2014/main" id="{4F088346-449D-49EF-BD32-0ADF52C70B36}"/>
                    </a:ext>
                  </a:extLst>
                </p14:cNvPr>
                <p14:cNvContentPartPr/>
                <p14:nvPr/>
              </p14:nvContentPartPr>
              <p14:xfrm>
                <a:off x="2677160" y="4893027"/>
                <a:ext cx="3600" cy="155520"/>
              </p14:xfrm>
            </p:contentPart>
          </mc:Choice>
          <mc:Fallback xmlns="">
            <p:pic>
              <p:nvPicPr>
                <p:cNvPr id="121" name="Freihand 120">
                  <a:extLst>
                    <a:ext uri="{FF2B5EF4-FFF2-40B4-BE49-F238E27FC236}">
                      <a16:creationId xmlns:a16="http://schemas.microsoft.com/office/drawing/2014/main" id="{4F088346-449D-49EF-BD32-0ADF52C70B36}"/>
                    </a:ext>
                  </a:extLst>
                </p:cNvPr>
                <p:cNvPicPr/>
                <p:nvPr/>
              </p:nvPicPr>
              <p:blipFill>
                <a:blip r:embed="rId340"/>
                <a:stretch>
                  <a:fillRect/>
                </a:stretch>
              </p:blipFill>
              <p:spPr>
                <a:xfrm>
                  <a:off x="2672840" y="4888707"/>
                  <a:ext cx="122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22" name="Freihand 121">
                  <a:extLst>
                    <a:ext uri="{FF2B5EF4-FFF2-40B4-BE49-F238E27FC236}">
                      <a16:creationId xmlns:a16="http://schemas.microsoft.com/office/drawing/2014/main" id="{18AB858F-F9F5-4405-9295-FEB2DE343726}"/>
                    </a:ext>
                  </a:extLst>
                </p14:cNvPr>
                <p14:cNvContentPartPr/>
                <p14:nvPr/>
              </p14:nvContentPartPr>
              <p14:xfrm>
                <a:off x="2097560" y="6394587"/>
                <a:ext cx="16200" cy="163440"/>
              </p14:xfrm>
            </p:contentPart>
          </mc:Choice>
          <mc:Fallback xmlns="">
            <p:pic>
              <p:nvPicPr>
                <p:cNvPr id="122" name="Freihand 121">
                  <a:extLst>
                    <a:ext uri="{FF2B5EF4-FFF2-40B4-BE49-F238E27FC236}">
                      <a16:creationId xmlns:a16="http://schemas.microsoft.com/office/drawing/2014/main" id="{18AB858F-F9F5-4405-9295-FEB2DE343726}"/>
                    </a:ext>
                  </a:extLst>
                </p:cNvPr>
                <p:cNvPicPr/>
                <p:nvPr/>
              </p:nvPicPr>
              <p:blipFill>
                <a:blip r:embed="rId342"/>
                <a:stretch>
                  <a:fillRect/>
                </a:stretch>
              </p:blipFill>
              <p:spPr>
                <a:xfrm>
                  <a:off x="2093240" y="6390267"/>
                  <a:ext cx="248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23" name="Freihand 122">
                  <a:extLst>
                    <a:ext uri="{FF2B5EF4-FFF2-40B4-BE49-F238E27FC236}">
                      <a16:creationId xmlns:a16="http://schemas.microsoft.com/office/drawing/2014/main" id="{EAFB97AC-B451-4D42-B6E5-DAB675BB2185}"/>
                    </a:ext>
                  </a:extLst>
                </p14:cNvPr>
                <p14:cNvContentPartPr/>
                <p14:nvPr/>
              </p14:nvContentPartPr>
              <p14:xfrm>
                <a:off x="2701280" y="6397467"/>
                <a:ext cx="14400" cy="190440"/>
              </p14:xfrm>
            </p:contentPart>
          </mc:Choice>
          <mc:Fallback xmlns="">
            <p:pic>
              <p:nvPicPr>
                <p:cNvPr id="123" name="Freihand 122">
                  <a:extLst>
                    <a:ext uri="{FF2B5EF4-FFF2-40B4-BE49-F238E27FC236}">
                      <a16:creationId xmlns:a16="http://schemas.microsoft.com/office/drawing/2014/main" id="{EAFB97AC-B451-4D42-B6E5-DAB675BB2185}"/>
                    </a:ext>
                  </a:extLst>
                </p:cNvPr>
                <p:cNvPicPr/>
                <p:nvPr/>
              </p:nvPicPr>
              <p:blipFill>
                <a:blip r:embed="rId344"/>
                <a:stretch>
                  <a:fillRect/>
                </a:stretch>
              </p:blipFill>
              <p:spPr>
                <a:xfrm>
                  <a:off x="2696960" y="6393147"/>
                  <a:ext cx="230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42" name="Freihand 141">
                  <a:extLst>
                    <a:ext uri="{FF2B5EF4-FFF2-40B4-BE49-F238E27FC236}">
                      <a16:creationId xmlns:a16="http://schemas.microsoft.com/office/drawing/2014/main" id="{FF77A8A6-EDCB-4351-BC02-ACB8F54A66C2}"/>
                    </a:ext>
                  </a:extLst>
                </p14:cNvPr>
                <p14:cNvContentPartPr/>
                <p14:nvPr/>
              </p14:nvContentPartPr>
              <p14:xfrm>
                <a:off x="2417600" y="5439147"/>
                <a:ext cx="11880" cy="426960"/>
              </p14:xfrm>
            </p:contentPart>
          </mc:Choice>
          <mc:Fallback xmlns="">
            <p:pic>
              <p:nvPicPr>
                <p:cNvPr id="142" name="Freihand 141">
                  <a:extLst>
                    <a:ext uri="{FF2B5EF4-FFF2-40B4-BE49-F238E27FC236}">
                      <a16:creationId xmlns:a16="http://schemas.microsoft.com/office/drawing/2014/main" id="{FF77A8A6-EDCB-4351-BC02-ACB8F54A66C2}"/>
                    </a:ext>
                  </a:extLst>
                </p:cNvPr>
                <p:cNvPicPr/>
                <p:nvPr/>
              </p:nvPicPr>
              <p:blipFill>
                <a:blip r:embed="rId346"/>
                <a:stretch>
                  <a:fillRect/>
                </a:stretch>
              </p:blipFill>
              <p:spPr>
                <a:xfrm>
                  <a:off x="2413280" y="5434827"/>
                  <a:ext cx="2052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43" name="Freihand 142">
                  <a:extLst>
                    <a:ext uri="{FF2B5EF4-FFF2-40B4-BE49-F238E27FC236}">
                      <a16:creationId xmlns:a16="http://schemas.microsoft.com/office/drawing/2014/main" id="{A5D61CF0-0F0B-4B54-96AC-D151A0F7B55F}"/>
                    </a:ext>
                  </a:extLst>
                </p14:cNvPr>
                <p14:cNvContentPartPr/>
                <p14:nvPr/>
              </p14:nvContentPartPr>
              <p14:xfrm>
                <a:off x="2395640" y="5907867"/>
                <a:ext cx="31320" cy="576720"/>
              </p14:xfrm>
            </p:contentPart>
          </mc:Choice>
          <mc:Fallback xmlns="">
            <p:pic>
              <p:nvPicPr>
                <p:cNvPr id="143" name="Freihand 142">
                  <a:extLst>
                    <a:ext uri="{FF2B5EF4-FFF2-40B4-BE49-F238E27FC236}">
                      <a16:creationId xmlns:a16="http://schemas.microsoft.com/office/drawing/2014/main" id="{A5D61CF0-0F0B-4B54-96AC-D151A0F7B55F}"/>
                    </a:ext>
                  </a:extLst>
                </p:cNvPr>
                <p:cNvPicPr/>
                <p:nvPr/>
              </p:nvPicPr>
              <p:blipFill>
                <a:blip r:embed="rId348"/>
                <a:stretch>
                  <a:fillRect/>
                </a:stretch>
              </p:blipFill>
              <p:spPr>
                <a:xfrm>
                  <a:off x="2391320" y="5903547"/>
                  <a:ext cx="39960" cy="5853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46" name="Freihand 145">
                  <a:extLst>
                    <a:ext uri="{FF2B5EF4-FFF2-40B4-BE49-F238E27FC236}">
                      <a16:creationId xmlns:a16="http://schemas.microsoft.com/office/drawing/2014/main" id="{5BE3FC88-045A-4B6E-BECC-B74923D13FE0}"/>
                    </a:ext>
                  </a:extLst>
                </p14:cNvPr>
                <p14:cNvContentPartPr/>
                <p14:nvPr/>
              </p14:nvContentPartPr>
              <p14:xfrm>
                <a:off x="255440" y="1020867"/>
                <a:ext cx="178200" cy="64800"/>
              </p14:xfrm>
            </p:contentPart>
          </mc:Choice>
          <mc:Fallback xmlns="">
            <p:pic>
              <p:nvPicPr>
                <p:cNvPr id="146" name="Freihand 145">
                  <a:extLst>
                    <a:ext uri="{FF2B5EF4-FFF2-40B4-BE49-F238E27FC236}">
                      <a16:creationId xmlns:a16="http://schemas.microsoft.com/office/drawing/2014/main" id="{5BE3FC88-045A-4B6E-BECC-B74923D13FE0}"/>
                    </a:ext>
                  </a:extLst>
                </p:cNvPr>
                <p:cNvPicPr/>
                <p:nvPr/>
              </p:nvPicPr>
              <p:blipFill>
                <a:blip r:embed="rId350"/>
                <a:stretch>
                  <a:fillRect/>
                </a:stretch>
              </p:blipFill>
              <p:spPr>
                <a:xfrm>
                  <a:off x="251120" y="1016547"/>
                  <a:ext cx="1868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47" name="Freihand 146">
                  <a:extLst>
                    <a:ext uri="{FF2B5EF4-FFF2-40B4-BE49-F238E27FC236}">
                      <a16:creationId xmlns:a16="http://schemas.microsoft.com/office/drawing/2014/main" id="{1AB7ECD9-9601-4AF0-8273-A53A6AD2645A}"/>
                    </a:ext>
                  </a:extLst>
                </p14:cNvPr>
                <p14:cNvContentPartPr/>
                <p14:nvPr/>
              </p14:nvContentPartPr>
              <p14:xfrm>
                <a:off x="3580040" y="3038667"/>
                <a:ext cx="275040" cy="56520"/>
              </p14:xfrm>
            </p:contentPart>
          </mc:Choice>
          <mc:Fallback xmlns="">
            <p:pic>
              <p:nvPicPr>
                <p:cNvPr id="147" name="Freihand 146">
                  <a:extLst>
                    <a:ext uri="{FF2B5EF4-FFF2-40B4-BE49-F238E27FC236}">
                      <a16:creationId xmlns:a16="http://schemas.microsoft.com/office/drawing/2014/main" id="{1AB7ECD9-9601-4AF0-8273-A53A6AD2645A}"/>
                    </a:ext>
                  </a:extLst>
                </p:cNvPr>
                <p:cNvPicPr/>
                <p:nvPr/>
              </p:nvPicPr>
              <p:blipFill>
                <a:blip r:embed="rId352"/>
                <a:stretch>
                  <a:fillRect/>
                </a:stretch>
              </p:blipFill>
              <p:spPr>
                <a:xfrm>
                  <a:off x="3575720" y="3034347"/>
                  <a:ext cx="2836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48" name="Freihand 147">
                  <a:extLst>
                    <a:ext uri="{FF2B5EF4-FFF2-40B4-BE49-F238E27FC236}">
                      <a16:creationId xmlns:a16="http://schemas.microsoft.com/office/drawing/2014/main" id="{2FC0198E-EB7D-41D6-9D64-FE04EB1F466C}"/>
                    </a:ext>
                  </a:extLst>
                </p14:cNvPr>
                <p14:cNvContentPartPr/>
                <p14:nvPr/>
              </p14:nvContentPartPr>
              <p14:xfrm>
                <a:off x="332840" y="4840107"/>
                <a:ext cx="14400" cy="103680"/>
              </p14:xfrm>
            </p:contentPart>
          </mc:Choice>
          <mc:Fallback xmlns="">
            <p:pic>
              <p:nvPicPr>
                <p:cNvPr id="148" name="Freihand 147">
                  <a:extLst>
                    <a:ext uri="{FF2B5EF4-FFF2-40B4-BE49-F238E27FC236}">
                      <a16:creationId xmlns:a16="http://schemas.microsoft.com/office/drawing/2014/main" id="{2FC0198E-EB7D-41D6-9D64-FE04EB1F466C}"/>
                    </a:ext>
                  </a:extLst>
                </p:cNvPr>
                <p:cNvPicPr/>
                <p:nvPr/>
              </p:nvPicPr>
              <p:blipFill>
                <a:blip r:embed="rId354"/>
                <a:stretch>
                  <a:fillRect/>
                </a:stretch>
              </p:blipFill>
              <p:spPr>
                <a:xfrm>
                  <a:off x="328520" y="4835787"/>
                  <a:ext cx="230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49" name="Freihand 148">
                  <a:extLst>
                    <a:ext uri="{FF2B5EF4-FFF2-40B4-BE49-F238E27FC236}">
                      <a16:creationId xmlns:a16="http://schemas.microsoft.com/office/drawing/2014/main" id="{C927A524-62DE-45BA-BA17-2605ADC45FBE}"/>
                    </a:ext>
                  </a:extLst>
                </p14:cNvPr>
                <p14:cNvContentPartPr/>
                <p14:nvPr/>
              </p14:nvContentPartPr>
              <p14:xfrm>
                <a:off x="286760" y="4754787"/>
                <a:ext cx="121320" cy="101880"/>
              </p14:xfrm>
            </p:contentPart>
          </mc:Choice>
          <mc:Fallback xmlns="">
            <p:pic>
              <p:nvPicPr>
                <p:cNvPr id="149" name="Freihand 148">
                  <a:extLst>
                    <a:ext uri="{FF2B5EF4-FFF2-40B4-BE49-F238E27FC236}">
                      <a16:creationId xmlns:a16="http://schemas.microsoft.com/office/drawing/2014/main" id="{C927A524-62DE-45BA-BA17-2605ADC45FBE}"/>
                    </a:ext>
                  </a:extLst>
                </p:cNvPr>
                <p:cNvPicPr/>
                <p:nvPr/>
              </p:nvPicPr>
              <p:blipFill>
                <a:blip r:embed="rId356"/>
                <a:stretch>
                  <a:fillRect/>
                </a:stretch>
              </p:blipFill>
              <p:spPr>
                <a:xfrm>
                  <a:off x="282440" y="4750467"/>
                  <a:ext cx="1299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51" name="Freihand 150">
                  <a:extLst>
                    <a:ext uri="{FF2B5EF4-FFF2-40B4-BE49-F238E27FC236}">
                      <a16:creationId xmlns:a16="http://schemas.microsoft.com/office/drawing/2014/main" id="{1239BA43-6CF0-408D-9034-C5EEA7909A03}"/>
                    </a:ext>
                  </a:extLst>
                </p14:cNvPr>
                <p14:cNvContentPartPr/>
                <p14:nvPr/>
              </p14:nvContentPartPr>
              <p14:xfrm>
                <a:off x="3301760" y="801627"/>
                <a:ext cx="69120" cy="90720"/>
              </p14:xfrm>
            </p:contentPart>
          </mc:Choice>
          <mc:Fallback xmlns="">
            <p:pic>
              <p:nvPicPr>
                <p:cNvPr id="151" name="Freihand 150">
                  <a:extLst>
                    <a:ext uri="{FF2B5EF4-FFF2-40B4-BE49-F238E27FC236}">
                      <a16:creationId xmlns:a16="http://schemas.microsoft.com/office/drawing/2014/main" id="{1239BA43-6CF0-408D-9034-C5EEA7909A03}"/>
                    </a:ext>
                  </a:extLst>
                </p:cNvPr>
                <p:cNvPicPr/>
                <p:nvPr/>
              </p:nvPicPr>
              <p:blipFill>
                <a:blip r:embed="rId358"/>
                <a:stretch>
                  <a:fillRect/>
                </a:stretch>
              </p:blipFill>
              <p:spPr>
                <a:xfrm>
                  <a:off x="3297440" y="797307"/>
                  <a:ext cx="777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52" name="Freihand 151">
                  <a:extLst>
                    <a:ext uri="{FF2B5EF4-FFF2-40B4-BE49-F238E27FC236}">
                      <a16:creationId xmlns:a16="http://schemas.microsoft.com/office/drawing/2014/main" id="{785E268C-62D5-4397-81B4-2C3A7B1836C0}"/>
                    </a:ext>
                  </a:extLst>
                </p14:cNvPr>
                <p14:cNvContentPartPr/>
                <p14:nvPr/>
              </p14:nvContentPartPr>
              <p14:xfrm>
                <a:off x="3229400" y="726747"/>
                <a:ext cx="114120" cy="159480"/>
              </p14:xfrm>
            </p:contentPart>
          </mc:Choice>
          <mc:Fallback xmlns="">
            <p:pic>
              <p:nvPicPr>
                <p:cNvPr id="152" name="Freihand 151">
                  <a:extLst>
                    <a:ext uri="{FF2B5EF4-FFF2-40B4-BE49-F238E27FC236}">
                      <a16:creationId xmlns:a16="http://schemas.microsoft.com/office/drawing/2014/main" id="{785E268C-62D5-4397-81B4-2C3A7B1836C0}"/>
                    </a:ext>
                  </a:extLst>
                </p:cNvPr>
                <p:cNvPicPr/>
                <p:nvPr/>
              </p:nvPicPr>
              <p:blipFill>
                <a:blip r:embed="rId360"/>
                <a:stretch>
                  <a:fillRect/>
                </a:stretch>
              </p:blipFill>
              <p:spPr>
                <a:xfrm>
                  <a:off x="3225080" y="722427"/>
                  <a:ext cx="1227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58" name="Freihand 157">
                  <a:extLst>
                    <a:ext uri="{FF2B5EF4-FFF2-40B4-BE49-F238E27FC236}">
                      <a16:creationId xmlns:a16="http://schemas.microsoft.com/office/drawing/2014/main" id="{F7895702-2CD6-43A4-B1F1-E63FD722ABF1}"/>
                    </a:ext>
                  </a:extLst>
                </p14:cNvPr>
                <p14:cNvContentPartPr/>
                <p14:nvPr/>
              </p14:nvContentPartPr>
              <p14:xfrm>
                <a:off x="2401400" y="4083387"/>
                <a:ext cx="6840" cy="73440"/>
              </p14:xfrm>
            </p:contentPart>
          </mc:Choice>
          <mc:Fallback xmlns="">
            <p:pic>
              <p:nvPicPr>
                <p:cNvPr id="158" name="Freihand 157">
                  <a:extLst>
                    <a:ext uri="{FF2B5EF4-FFF2-40B4-BE49-F238E27FC236}">
                      <a16:creationId xmlns:a16="http://schemas.microsoft.com/office/drawing/2014/main" id="{F7895702-2CD6-43A4-B1F1-E63FD722ABF1}"/>
                    </a:ext>
                  </a:extLst>
                </p:cNvPr>
                <p:cNvPicPr/>
                <p:nvPr/>
              </p:nvPicPr>
              <p:blipFill>
                <a:blip r:embed="rId362"/>
                <a:stretch>
                  <a:fillRect/>
                </a:stretch>
              </p:blipFill>
              <p:spPr>
                <a:xfrm>
                  <a:off x="2397080" y="4079067"/>
                  <a:ext cx="154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59" name="Freihand 158">
                  <a:extLst>
                    <a:ext uri="{FF2B5EF4-FFF2-40B4-BE49-F238E27FC236}">
                      <a16:creationId xmlns:a16="http://schemas.microsoft.com/office/drawing/2014/main" id="{0CEF4A5A-DC2C-4195-A156-40B55A4CAD4E}"/>
                    </a:ext>
                  </a:extLst>
                </p14:cNvPr>
                <p14:cNvContentPartPr/>
                <p14:nvPr/>
              </p14:nvContentPartPr>
              <p14:xfrm>
                <a:off x="2408600" y="3799707"/>
                <a:ext cx="3600" cy="205560"/>
              </p14:xfrm>
            </p:contentPart>
          </mc:Choice>
          <mc:Fallback xmlns="">
            <p:pic>
              <p:nvPicPr>
                <p:cNvPr id="159" name="Freihand 158">
                  <a:extLst>
                    <a:ext uri="{FF2B5EF4-FFF2-40B4-BE49-F238E27FC236}">
                      <a16:creationId xmlns:a16="http://schemas.microsoft.com/office/drawing/2014/main" id="{0CEF4A5A-DC2C-4195-A156-40B55A4CAD4E}"/>
                    </a:ext>
                  </a:extLst>
                </p:cNvPr>
                <p:cNvPicPr/>
                <p:nvPr/>
              </p:nvPicPr>
              <p:blipFill>
                <a:blip r:embed="rId364"/>
                <a:stretch>
                  <a:fillRect/>
                </a:stretch>
              </p:blipFill>
              <p:spPr>
                <a:xfrm>
                  <a:off x="2404280" y="3795387"/>
                  <a:ext cx="122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69" name="Freihand 168">
                  <a:extLst>
                    <a:ext uri="{FF2B5EF4-FFF2-40B4-BE49-F238E27FC236}">
                      <a16:creationId xmlns:a16="http://schemas.microsoft.com/office/drawing/2014/main" id="{1AB68233-FA75-41B6-AD97-446AC4933387}"/>
                    </a:ext>
                  </a:extLst>
                </p14:cNvPr>
                <p14:cNvContentPartPr/>
                <p14:nvPr/>
              </p14:nvContentPartPr>
              <p14:xfrm>
                <a:off x="4025360" y="2178627"/>
                <a:ext cx="6120" cy="14760"/>
              </p14:xfrm>
            </p:contentPart>
          </mc:Choice>
          <mc:Fallback xmlns="">
            <p:pic>
              <p:nvPicPr>
                <p:cNvPr id="169" name="Freihand 168">
                  <a:extLst>
                    <a:ext uri="{FF2B5EF4-FFF2-40B4-BE49-F238E27FC236}">
                      <a16:creationId xmlns:a16="http://schemas.microsoft.com/office/drawing/2014/main" id="{1AB68233-FA75-41B6-AD97-446AC4933387}"/>
                    </a:ext>
                  </a:extLst>
                </p:cNvPr>
                <p:cNvPicPr/>
                <p:nvPr/>
              </p:nvPicPr>
              <p:blipFill>
                <a:blip r:embed="rId366"/>
                <a:stretch>
                  <a:fillRect/>
                </a:stretch>
              </p:blipFill>
              <p:spPr>
                <a:xfrm>
                  <a:off x="4021040" y="2174307"/>
                  <a:ext cx="147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62" name="Freihand 161">
                  <a:extLst>
                    <a:ext uri="{FF2B5EF4-FFF2-40B4-BE49-F238E27FC236}">
                      <a16:creationId xmlns:a16="http://schemas.microsoft.com/office/drawing/2014/main" id="{5A0C65CC-4DD8-4798-AB18-1773EC97EB17}"/>
                    </a:ext>
                  </a:extLst>
                </p14:cNvPr>
                <p14:cNvContentPartPr/>
                <p14:nvPr/>
              </p14:nvContentPartPr>
              <p14:xfrm>
                <a:off x="2399600" y="3572547"/>
                <a:ext cx="1440" cy="138240"/>
              </p14:xfrm>
            </p:contentPart>
          </mc:Choice>
          <mc:Fallback xmlns="">
            <p:pic>
              <p:nvPicPr>
                <p:cNvPr id="162" name="Freihand 161">
                  <a:extLst>
                    <a:ext uri="{FF2B5EF4-FFF2-40B4-BE49-F238E27FC236}">
                      <a16:creationId xmlns:a16="http://schemas.microsoft.com/office/drawing/2014/main" id="{5A0C65CC-4DD8-4798-AB18-1773EC97EB17}"/>
                    </a:ext>
                  </a:extLst>
                </p:cNvPr>
                <p:cNvPicPr/>
                <p:nvPr/>
              </p:nvPicPr>
              <p:blipFill>
                <a:blip r:embed="rId368"/>
                <a:stretch>
                  <a:fillRect/>
                </a:stretch>
              </p:blipFill>
              <p:spPr>
                <a:xfrm>
                  <a:off x="2395280" y="3568227"/>
                  <a:ext cx="100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63" name="Freihand 162">
                  <a:extLst>
                    <a:ext uri="{FF2B5EF4-FFF2-40B4-BE49-F238E27FC236}">
                      <a16:creationId xmlns:a16="http://schemas.microsoft.com/office/drawing/2014/main" id="{2F11FF05-5DDC-4949-B2E3-E80FEB17FC46}"/>
                    </a:ext>
                  </a:extLst>
                </p14:cNvPr>
                <p14:cNvContentPartPr/>
                <p14:nvPr/>
              </p14:nvContentPartPr>
              <p14:xfrm>
                <a:off x="2392400" y="3386787"/>
                <a:ext cx="360" cy="77040"/>
              </p14:xfrm>
            </p:contentPart>
          </mc:Choice>
          <mc:Fallback xmlns="">
            <p:pic>
              <p:nvPicPr>
                <p:cNvPr id="163" name="Freihand 162">
                  <a:extLst>
                    <a:ext uri="{FF2B5EF4-FFF2-40B4-BE49-F238E27FC236}">
                      <a16:creationId xmlns:a16="http://schemas.microsoft.com/office/drawing/2014/main" id="{2F11FF05-5DDC-4949-B2E3-E80FEB17FC46}"/>
                    </a:ext>
                  </a:extLst>
                </p:cNvPr>
                <p:cNvPicPr/>
                <p:nvPr/>
              </p:nvPicPr>
              <p:blipFill>
                <a:blip r:embed="rId370"/>
                <a:stretch>
                  <a:fillRect/>
                </a:stretch>
              </p:blipFill>
              <p:spPr>
                <a:xfrm>
                  <a:off x="2388080" y="3382467"/>
                  <a:ext cx="90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64" name="Freihand 163">
                  <a:extLst>
                    <a:ext uri="{FF2B5EF4-FFF2-40B4-BE49-F238E27FC236}">
                      <a16:creationId xmlns:a16="http://schemas.microsoft.com/office/drawing/2014/main" id="{FEA1112D-64AD-4AED-99A0-1FC783B0A0F9}"/>
                    </a:ext>
                  </a:extLst>
                </p14:cNvPr>
                <p14:cNvContentPartPr/>
                <p14:nvPr/>
              </p14:nvContentPartPr>
              <p14:xfrm>
                <a:off x="2385920" y="3269787"/>
                <a:ext cx="6120" cy="37440"/>
              </p14:xfrm>
            </p:contentPart>
          </mc:Choice>
          <mc:Fallback xmlns="">
            <p:pic>
              <p:nvPicPr>
                <p:cNvPr id="164" name="Freihand 163">
                  <a:extLst>
                    <a:ext uri="{FF2B5EF4-FFF2-40B4-BE49-F238E27FC236}">
                      <a16:creationId xmlns:a16="http://schemas.microsoft.com/office/drawing/2014/main" id="{FEA1112D-64AD-4AED-99A0-1FC783B0A0F9}"/>
                    </a:ext>
                  </a:extLst>
                </p:cNvPr>
                <p:cNvPicPr/>
                <p:nvPr/>
              </p:nvPicPr>
              <p:blipFill>
                <a:blip r:embed="rId372"/>
                <a:stretch>
                  <a:fillRect/>
                </a:stretch>
              </p:blipFill>
              <p:spPr>
                <a:xfrm>
                  <a:off x="2381600" y="3265467"/>
                  <a:ext cx="147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70" name="Freihand 169">
                  <a:extLst>
                    <a:ext uri="{FF2B5EF4-FFF2-40B4-BE49-F238E27FC236}">
                      <a16:creationId xmlns:a16="http://schemas.microsoft.com/office/drawing/2014/main" id="{677E6A98-60A2-4D0B-827B-B5B56E16FFDC}"/>
                    </a:ext>
                  </a:extLst>
                </p14:cNvPr>
                <p14:cNvContentPartPr/>
                <p14:nvPr/>
              </p14:nvContentPartPr>
              <p14:xfrm>
                <a:off x="2403200" y="3461307"/>
                <a:ext cx="360" cy="55800"/>
              </p14:xfrm>
            </p:contentPart>
          </mc:Choice>
          <mc:Fallback xmlns="">
            <p:pic>
              <p:nvPicPr>
                <p:cNvPr id="170" name="Freihand 169">
                  <a:extLst>
                    <a:ext uri="{FF2B5EF4-FFF2-40B4-BE49-F238E27FC236}">
                      <a16:creationId xmlns:a16="http://schemas.microsoft.com/office/drawing/2014/main" id="{677E6A98-60A2-4D0B-827B-B5B56E16FFDC}"/>
                    </a:ext>
                  </a:extLst>
                </p:cNvPr>
                <p:cNvPicPr/>
                <p:nvPr/>
              </p:nvPicPr>
              <p:blipFill>
                <a:blip r:embed="rId374"/>
                <a:stretch>
                  <a:fillRect/>
                </a:stretch>
              </p:blipFill>
              <p:spPr>
                <a:xfrm>
                  <a:off x="2398880" y="3456987"/>
                  <a:ext cx="90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71" name="Freihand 170">
                  <a:extLst>
                    <a:ext uri="{FF2B5EF4-FFF2-40B4-BE49-F238E27FC236}">
                      <a16:creationId xmlns:a16="http://schemas.microsoft.com/office/drawing/2014/main" id="{F5357D5E-948B-40AF-9E34-A103F49290BD}"/>
                    </a:ext>
                  </a:extLst>
                </p14:cNvPr>
                <p14:cNvContentPartPr/>
                <p14:nvPr/>
              </p14:nvContentPartPr>
              <p14:xfrm>
                <a:off x="2383760" y="3201747"/>
                <a:ext cx="12600" cy="55440"/>
              </p14:xfrm>
            </p:contentPart>
          </mc:Choice>
          <mc:Fallback xmlns="">
            <p:pic>
              <p:nvPicPr>
                <p:cNvPr id="171" name="Freihand 170">
                  <a:extLst>
                    <a:ext uri="{FF2B5EF4-FFF2-40B4-BE49-F238E27FC236}">
                      <a16:creationId xmlns:a16="http://schemas.microsoft.com/office/drawing/2014/main" id="{F5357D5E-948B-40AF-9E34-A103F49290BD}"/>
                    </a:ext>
                  </a:extLst>
                </p:cNvPr>
                <p:cNvPicPr/>
                <p:nvPr/>
              </p:nvPicPr>
              <p:blipFill>
                <a:blip r:embed="rId376"/>
                <a:stretch>
                  <a:fillRect/>
                </a:stretch>
              </p:blipFill>
              <p:spPr>
                <a:xfrm>
                  <a:off x="2379440" y="3197427"/>
                  <a:ext cx="212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72" name="Freihand 171">
                  <a:extLst>
                    <a:ext uri="{FF2B5EF4-FFF2-40B4-BE49-F238E27FC236}">
                      <a16:creationId xmlns:a16="http://schemas.microsoft.com/office/drawing/2014/main" id="{327F38EF-9B5C-4130-B202-6C683F2A212B}"/>
                    </a:ext>
                  </a:extLst>
                </p14:cNvPr>
                <p14:cNvContentPartPr/>
                <p14:nvPr/>
              </p14:nvContentPartPr>
              <p14:xfrm>
                <a:off x="2354960" y="2825547"/>
                <a:ext cx="18360" cy="248760"/>
              </p14:xfrm>
            </p:contentPart>
          </mc:Choice>
          <mc:Fallback xmlns="">
            <p:pic>
              <p:nvPicPr>
                <p:cNvPr id="172" name="Freihand 171">
                  <a:extLst>
                    <a:ext uri="{FF2B5EF4-FFF2-40B4-BE49-F238E27FC236}">
                      <a16:creationId xmlns:a16="http://schemas.microsoft.com/office/drawing/2014/main" id="{327F38EF-9B5C-4130-B202-6C683F2A212B}"/>
                    </a:ext>
                  </a:extLst>
                </p:cNvPr>
                <p:cNvPicPr/>
                <p:nvPr/>
              </p:nvPicPr>
              <p:blipFill>
                <a:blip r:embed="rId378"/>
                <a:stretch>
                  <a:fillRect/>
                </a:stretch>
              </p:blipFill>
              <p:spPr>
                <a:xfrm>
                  <a:off x="2350640" y="2821227"/>
                  <a:ext cx="2700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73" name="Freihand 172">
                  <a:extLst>
                    <a:ext uri="{FF2B5EF4-FFF2-40B4-BE49-F238E27FC236}">
                      <a16:creationId xmlns:a16="http://schemas.microsoft.com/office/drawing/2014/main" id="{51C072BE-72EE-44AC-B71B-0B1F6C6DBF0F}"/>
                    </a:ext>
                  </a:extLst>
                </p14:cNvPr>
                <p14:cNvContentPartPr/>
                <p14:nvPr/>
              </p14:nvContentPartPr>
              <p14:xfrm>
                <a:off x="2340560" y="2562747"/>
                <a:ext cx="4320" cy="139680"/>
              </p14:xfrm>
            </p:contentPart>
          </mc:Choice>
          <mc:Fallback xmlns="">
            <p:pic>
              <p:nvPicPr>
                <p:cNvPr id="173" name="Freihand 172">
                  <a:extLst>
                    <a:ext uri="{FF2B5EF4-FFF2-40B4-BE49-F238E27FC236}">
                      <a16:creationId xmlns:a16="http://schemas.microsoft.com/office/drawing/2014/main" id="{51C072BE-72EE-44AC-B71B-0B1F6C6DBF0F}"/>
                    </a:ext>
                  </a:extLst>
                </p:cNvPr>
                <p:cNvPicPr/>
                <p:nvPr/>
              </p:nvPicPr>
              <p:blipFill>
                <a:blip r:embed="rId380"/>
                <a:stretch>
                  <a:fillRect/>
                </a:stretch>
              </p:blipFill>
              <p:spPr>
                <a:xfrm>
                  <a:off x="2336240" y="2558427"/>
                  <a:ext cx="129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74" name="Freihand 173">
                  <a:extLst>
                    <a:ext uri="{FF2B5EF4-FFF2-40B4-BE49-F238E27FC236}">
                      <a16:creationId xmlns:a16="http://schemas.microsoft.com/office/drawing/2014/main" id="{68C86322-CBB9-4F05-B0EC-A4B21B3271BA}"/>
                    </a:ext>
                  </a:extLst>
                </p14:cNvPr>
                <p14:cNvContentPartPr/>
                <p14:nvPr/>
              </p14:nvContentPartPr>
              <p14:xfrm>
                <a:off x="2342360" y="2366547"/>
                <a:ext cx="360" cy="66600"/>
              </p14:xfrm>
            </p:contentPart>
          </mc:Choice>
          <mc:Fallback xmlns="">
            <p:pic>
              <p:nvPicPr>
                <p:cNvPr id="174" name="Freihand 173">
                  <a:extLst>
                    <a:ext uri="{FF2B5EF4-FFF2-40B4-BE49-F238E27FC236}">
                      <a16:creationId xmlns:a16="http://schemas.microsoft.com/office/drawing/2014/main" id="{68C86322-CBB9-4F05-B0EC-A4B21B3271BA}"/>
                    </a:ext>
                  </a:extLst>
                </p:cNvPr>
                <p:cNvPicPr/>
                <p:nvPr/>
              </p:nvPicPr>
              <p:blipFill>
                <a:blip r:embed="rId382"/>
                <a:stretch>
                  <a:fillRect/>
                </a:stretch>
              </p:blipFill>
              <p:spPr>
                <a:xfrm>
                  <a:off x="2338040" y="2362227"/>
                  <a:ext cx="90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75" name="Freihand 174">
                  <a:extLst>
                    <a:ext uri="{FF2B5EF4-FFF2-40B4-BE49-F238E27FC236}">
                      <a16:creationId xmlns:a16="http://schemas.microsoft.com/office/drawing/2014/main" id="{432C4953-8D2B-4FD5-9B86-4E9E2A58DF7D}"/>
                    </a:ext>
                  </a:extLst>
                </p14:cNvPr>
                <p14:cNvContentPartPr/>
                <p14:nvPr/>
              </p14:nvContentPartPr>
              <p14:xfrm>
                <a:off x="2336600" y="1640067"/>
                <a:ext cx="29880" cy="566280"/>
              </p14:xfrm>
            </p:contentPart>
          </mc:Choice>
          <mc:Fallback xmlns="">
            <p:pic>
              <p:nvPicPr>
                <p:cNvPr id="175" name="Freihand 174">
                  <a:extLst>
                    <a:ext uri="{FF2B5EF4-FFF2-40B4-BE49-F238E27FC236}">
                      <a16:creationId xmlns:a16="http://schemas.microsoft.com/office/drawing/2014/main" id="{432C4953-8D2B-4FD5-9B86-4E9E2A58DF7D}"/>
                    </a:ext>
                  </a:extLst>
                </p:cNvPr>
                <p:cNvPicPr/>
                <p:nvPr/>
              </p:nvPicPr>
              <p:blipFill>
                <a:blip r:embed="rId384"/>
                <a:stretch>
                  <a:fillRect/>
                </a:stretch>
              </p:blipFill>
              <p:spPr>
                <a:xfrm>
                  <a:off x="2332280" y="1635747"/>
                  <a:ext cx="38520" cy="5749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76" name="Freihand 175">
                  <a:extLst>
                    <a:ext uri="{FF2B5EF4-FFF2-40B4-BE49-F238E27FC236}">
                      <a16:creationId xmlns:a16="http://schemas.microsoft.com/office/drawing/2014/main" id="{CF9D0436-4124-44FA-B649-BC05E3F6BE0D}"/>
                    </a:ext>
                  </a:extLst>
                </p14:cNvPr>
                <p14:cNvContentPartPr/>
                <p14:nvPr/>
              </p14:nvContentPartPr>
              <p14:xfrm>
                <a:off x="2353160" y="1458267"/>
                <a:ext cx="7200" cy="55440"/>
              </p14:xfrm>
            </p:contentPart>
          </mc:Choice>
          <mc:Fallback xmlns="">
            <p:pic>
              <p:nvPicPr>
                <p:cNvPr id="176" name="Freihand 175">
                  <a:extLst>
                    <a:ext uri="{FF2B5EF4-FFF2-40B4-BE49-F238E27FC236}">
                      <a16:creationId xmlns:a16="http://schemas.microsoft.com/office/drawing/2014/main" id="{CF9D0436-4124-44FA-B649-BC05E3F6BE0D}"/>
                    </a:ext>
                  </a:extLst>
                </p:cNvPr>
                <p:cNvPicPr/>
                <p:nvPr/>
              </p:nvPicPr>
              <p:blipFill>
                <a:blip r:embed="rId386"/>
                <a:stretch>
                  <a:fillRect/>
                </a:stretch>
              </p:blipFill>
              <p:spPr>
                <a:xfrm>
                  <a:off x="2348840" y="1453947"/>
                  <a:ext cx="158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77" name="Freihand 176">
                  <a:extLst>
                    <a:ext uri="{FF2B5EF4-FFF2-40B4-BE49-F238E27FC236}">
                      <a16:creationId xmlns:a16="http://schemas.microsoft.com/office/drawing/2014/main" id="{138EC549-EFA2-4898-AEC2-8064C355E8E1}"/>
                    </a:ext>
                  </a:extLst>
                </p14:cNvPr>
                <p14:cNvContentPartPr/>
                <p14:nvPr/>
              </p14:nvContentPartPr>
              <p14:xfrm>
                <a:off x="2347760" y="1417227"/>
                <a:ext cx="6840" cy="9000"/>
              </p14:xfrm>
            </p:contentPart>
          </mc:Choice>
          <mc:Fallback xmlns="">
            <p:pic>
              <p:nvPicPr>
                <p:cNvPr id="177" name="Freihand 176">
                  <a:extLst>
                    <a:ext uri="{FF2B5EF4-FFF2-40B4-BE49-F238E27FC236}">
                      <a16:creationId xmlns:a16="http://schemas.microsoft.com/office/drawing/2014/main" id="{138EC549-EFA2-4898-AEC2-8064C355E8E1}"/>
                    </a:ext>
                  </a:extLst>
                </p:cNvPr>
                <p:cNvPicPr/>
                <p:nvPr/>
              </p:nvPicPr>
              <p:blipFill>
                <a:blip r:embed="rId388"/>
                <a:stretch>
                  <a:fillRect/>
                </a:stretch>
              </p:blipFill>
              <p:spPr>
                <a:xfrm>
                  <a:off x="2343440" y="1412907"/>
                  <a:ext cx="154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78" name="Freihand 177">
                  <a:extLst>
                    <a:ext uri="{FF2B5EF4-FFF2-40B4-BE49-F238E27FC236}">
                      <a16:creationId xmlns:a16="http://schemas.microsoft.com/office/drawing/2014/main" id="{FC079041-9AA8-4FB4-A6F5-1A81A78647F2}"/>
                    </a:ext>
                  </a:extLst>
                </p14:cNvPr>
                <p14:cNvContentPartPr/>
                <p14:nvPr/>
              </p14:nvContentPartPr>
              <p14:xfrm>
                <a:off x="2317880" y="1356387"/>
                <a:ext cx="36720" cy="89640"/>
              </p14:xfrm>
            </p:contentPart>
          </mc:Choice>
          <mc:Fallback xmlns="">
            <p:pic>
              <p:nvPicPr>
                <p:cNvPr id="178" name="Freihand 177">
                  <a:extLst>
                    <a:ext uri="{FF2B5EF4-FFF2-40B4-BE49-F238E27FC236}">
                      <a16:creationId xmlns:a16="http://schemas.microsoft.com/office/drawing/2014/main" id="{FC079041-9AA8-4FB4-A6F5-1A81A78647F2}"/>
                    </a:ext>
                  </a:extLst>
                </p:cNvPr>
                <p:cNvPicPr/>
                <p:nvPr/>
              </p:nvPicPr>
              <p:blipFill>
                <a:blip r:embed="rId390"/>
                <a:stretch>
                  <a:fillRect/>
                </a:stretch>
              </p:blipFill>
              <p:spPr>
                <a:xfrm>
                  <a:off x="2313560" y="1352067"/>
                  <a:ext cx="453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81" name="Freihand 180">
                  <a:extLst>
                    <a:ext uri="{FF2B5EF4-FFF2-40B4-BE49-F238E27FC236}">
                      <a16:creationId xmlns:a16="http://schemas.microsoft.com/office/drawing/2014/main" id="{0C6B8E14-E656-4009-A5A3-EC41FD2FAC11}"/>
                    </a:ext>
                  </a:extLst>
                </p14:cNvPr>
                <p14:cNvContentPartPr/>
                <p14:nvPr/>
              </p14:nvContentPartPr>
              <p14:xfrm>
                <a:off x="792920" y="525507"/>
                <a:ext cx="2565720" cy="2104200"/>
              </p14:xfrm>
            </p:contentPart>
          </mc:Choice>
          <mc:Fallback xmlns="">
            <p:pic>
              <p:nvPicPr>
                <p:cNvPr id="181" name="Freihand 180">
                  <a:extLst>
                    <a:ext uri="{FF2B5EF4-FFF2-40B4-BE49-F238E27FC236}">
                      <a16:creationId xmlns:a16="http://schemas.microsoft.com/office/drawing/2014/main" id="{0C6B8E14-E656-4009-A5A3-EC41FD2FAC11}"/>
                    </a:ext>
                  </a:extLst>
                </p:cNvPr>
                <p:cNvPicPr/>
                <p:nvPr/>
              </p:nvPicPr>
              <p:blipFill>
                <a:blip r:embed="rId392"/>
                <a:stretch>
                  <a:fillRect/>
                </a:stretch>
              </p:blipFill>
              <p:spPr>
                <a:xfrm>
                  <a:off x="788600" y="521187"/>
                  <a:ext cx="2574360" cy="21128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82" name="Freihand 181">
                  <a:extLst>
                    <a:ext uri="{FF2B5EF4-FFF2-40B4-BE49-F238E27FC236}">
                      <a16:creationId xmlns:a16="http://schemas.microsoft.com/office/drawing/2014/main" id="{C705B80C-D452-45DF-B4C6-120B8EA98AA2}"/>
                    </a:ext>
                  </a:extLst>
                </p14:cNvPr>
                <p14:cNvContentPartPr/>
                <p14:nvPr/>
              </p14:nvContentPartPr>
              <p14:xfrm>
                <a:off x="2318600" y="1341267"/>
                <a:ext cx="45720" cy="87480"/>
              </p14:xfrm>
            </p:contentPart>
          </mc:Choice>
          <mc:Fallback xmlns="">
            <p:pic>
              <p:nvPicPr>
                <p:cNvPr id="182" name="Freihand 181">
                  <a:extLst>
                    <a:ext uri="{FF2B5EF4-FFF2-40B4-BE49-F238E27FC236}">
                      <a16:creationId xmlns:a16="http://schemas.microsoft.com/office/drawing/2014/main" id="{C705B80C-D452-45DF-B4C6-120B8EA98AA2}"/>
                    </a:ext>
                  </a:extLst>
                </p:cNvPr>
                <p:cNvPicPr/>
                <p:nvPr/>
              </p:nvPicPr>
              <p:blipFill>
                <a:blip r:embed="rId394"/>
                <a:stretch>
                  <a:fillRect/>
                </a:stretch>
              </p:blipFill>
              <p:spPr>
                <a:xfrm>
                  <a:off x="2314280" y="1336947"/>
                  <a:ext cx="54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86" name="Freihand 185">
                  <a:extLst>
                    <a:ext uri="{FF2B5EF4-FFF2-40B4-BE49-F238E27FC236}">
                      <a16:creationId xmlns:a16="http://schemas.microsoft.com/office/drawing/2014/main" id="{80CDAE4C-ACBD-4F95-B95B-9EF9C93F4425}"/>
                    </a:ext>
                  </a:extLst>
                </p14:cNvPr>
                <p14:cNvContentPartPr/>
                <p14:nvPr/>
              </p14:nvContentPartPr>
              <p14:xfrm>
                <a:off x="3453320" y="395187"/>
                <a:ext cx="129960" cy="146880"/>
              </p14:xfrm>
            </p:contentPart>
          </mc:Choice>
          <mc:Fallback xmlns="">
            <p:pic>
              <p:nvPicPr>
                <p:cNvPr id="186" name="Freihand 185">
                  <a:extLst>
                    <a:ext uri="{FF2B5EF4-FFF2-40B4-BE49-F238E27FC236}">
                      <a16:creationId xmlns:a16="http://schemas.microsoft.com/office/drawing/2014/main" id="{80CDAE4C-ACBD-4F95-B95B-9EF9C93F4425}"/>
                    </a:ext>
                  </a:extLst>
                </p:cNvPr>
                <p:cNvPicPr/>
                <p:nvPr/>
              </p:nvPicPr>
              <p:blipFill>
                <a:blip r:embed="rId396"/>
                <a:stretch>
                  <a:fillRect/>
                </a:stretch>
              </p:blipFill>
              <p:spPr>
                <a:xfrm>
                  <a:off x="3449000" y="390867"/>
                  <a:ext cx="1386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87" name="Freihand 186">
                  <a:extLst>
                    <a:ext uri="{FF2B5EF4-FFF2-40B4-BE49-F238E27FC236}">
                      <a16:creationId xmlns:a16="http://schemas.microsoft.com/office/drawing/2014/main" id="{7307F257-CCF5-4F7E-94A3-BC066324CDA1}"/>
                    </a:ext>
                  </a:extLst>
                </p14:cNvPr>
                <p14:cNvContentPartPr/>
                <p14:nvPr/>
              </p14:nvContentPartPr>
              <p14:xfrm>
                <a:off x="3629720" y="348747"/>
                <a:ext cx="119160" cy="151560"/>
              </p14:xfrm>
            </p:contentPart>
          </mc:Choice>
          <mc:Fallback xmlns="">
            <p:pic>
              <p:nvPicPr>
                <p:cNvPr id="187" name="Freihand 186">
                  <a:extLst>
                    <a:ext uri="{FF2B5EF4-FFF2-40B4-BE49-F238E27FC236}">
                      <a16:creationId xmlns:a16="http://schemas.microsoft.com/office/drawing/2014/main" id="{7307F257-CCF5-4F7E-94A3-BC066324CDA1}"/>
                    </a:ext>
                  </a:extLst>
                </p:cNvPr>
                <p:cNvPicPr/>
                <p:nvPr/>
              </p:nvPicPr>
              <p:blipFill>
                <a:blip r:embed="rId398"/>
                <a:stretch>
                  <a:fillRect/>
                </a:stretch>
              </p:blipFill>
              <p:spPr>
                <a:xfrm>
                  <a:off x="3625400" y="344427"/>
                  <a:ext cx="1278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88" name="Freihand 187">
                  <a:extLst>
                    <a:ext uri="{FF2B5EF4-FFF2-40B4-BE49-F238E27FC236}">
                      <a16:creationId xmlns:a16="http://schemas.microsoft.com/office/drawing/2014/main" id="{5BF6E071-D71B-4894-AB18-9A504F4F3A19}"/>
                    </a:ext>
                  </a:extLst>
                </p14:cNvPr>
                <p14:cNvContentPartPr/>
                <p14:nvPr/>
              </p14:nvContentPartPr>
              <p14:xfrm>
                <a:off x="3792440" y="280347"/>
                <a:ext cx="111240" cy="221400"/>
              </p14:xfrm>
            </p:contentPart>
          </mc:Choice>
          <mc:Fallback xmlns="">
            <p:pic>
              <p:nvPicPr>
                <p:cNvPr id="188" name="Freihand 187">
                  <a:extLst>
                    <a:ext uri="{FF2B5EF4-FFF2-40B4-BE49-F238E27FC236}">
                      <a16:creationId xmlns:a16="http://schemas.microsoft.com/office/drawing/2014/main" id="{5BF6E071-D71B-4894-AB18-9A504F4F3A19}"/>
                    </a:ext>
                  </a:extLst>
                </p:cNvPr>
                <p:cNvPicPr/>
                <p:nvPr/>
              </p:nvPicPr>
              <p:blipFill>
                <a:blip r:embed="rId400"/>
                <a:stretch>
                  <a:fillRect/>
                </a:stretch>
              </p:blipFill>
              <p:spPr>
                <a:xfrm>
                  <a:off x="3788120" y="276027"/>
                  <a:ext cx="1198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90" name="Freihand 189">
                  <a:extLst>
                    <a:ext uri="{FF2B5EF4-FFF2-40B4-BE49-F238E27FC236}">
                      <a16:creationId xmlns:a16="http://schemas.microsoft.com/office/drawing/2014/main" id="{43C4576B-A0B0-466E-9267-BC60E6D20EAC}"/>
                    </a:ext>
                  </a:extLst>
                </p14:cNvPr>
                <p14:cNvContentPartPr/>
                <p14:nvPr/>
              </p14:nvContentPartPr>
              <p14:xfrm>
                <a:off x="3955520" y="322827"/>
                <a:ext cx="89640" cy="213480"/>
              </p14:xfrm>
            </p:contentPart>
          </mc:Choice>
          <mc:Fallback xmlns="">
            <p:pic>
              <p:nvPicPr>
                <p:cNvPr id="190" name="Freihand 189">
                  <a:extLst>
                    <a:ext uri="{FF2B5EF4-FFF2-40B4-BE49-F238E27FC236}">
                      <a16:creationId xmlns:a16="http://schemas.microsoft.com/office/drawing/2014/main" id="{43C4576B-A0B0-466E-9267-BC60E6D20EAC}"/>
                    </a:ext>
                  </a:extLst>
                </p:cNvPr>
                <p:cNvPicPr/>
                <p:nvPr/>
              </p:nvPicPr>
              <p:blipFill>
                <a:blip r:embed="rId402"/>
                <a:stretch>
                  <a:fillRect/>
                </a:stretch>
              </p:blipFill>
              <p:spPr>
                <a:xfrm>
                  <a:off x="3951200" y="318507"/>
                  <a:ext cx="982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91" name="Freihand 190">
                  <a:extLst>
                    <a:ext uri="{FF2B5EF4-FFF2-40B4-BE49-F238E27FC236}">
                      <a16:creationId xmlns:a16="http://schemas.microsoft.com/office/drawing/2014/main" id="{48089137-E0EE-4DC1-B0F6-E1C9022EF50C}"/>
                    </a:ext>
                  </a:extLst>
                </p14:cNvPr>
                <p14:cNvContentPartPr/>
                <p14:nvPr/>
              </p14:nvContentPartPr>
              <p14:xfrm>
                <a:off x="4042640" y="353787"/>
                <a:ext cx="87120" cy="98640"/>
              </p14:xfrm>
            </p:contentPart>
          </mc:Choice>
          <mc:Fallback xmlns="">
            <p:pic>
              <p:nvPicPr>
                <p:cNvPr id="191" name="Freihand 190">
                  <a:extLst>
                    <a:ext uri="{FF2B5EF4-FFF2-40B4-BE49-F238E27FC236}">
                      <a16:creationId xmlns:a16="http://schemas.microsoft.com/office/drawing/2014/main" id="{48089137-E0EE-4DC1-B0F6-E1C9022EF50C}"/>
                    </a:ext>
                  </a:extLst>
                </p:cNvPr>
                <p:cNvPicPr/>
                <p:nvPr/>
              </p:nvPicPr>
              <p:blipFill>
                <a:blip r:embed="rId404"/>
                <a:stretch>
                  <a:fillRect/>
                </a:stretch>
              </p:blipFill>
              <p:spPr>
                <a:xfrm>
                  <a:off x="4038320" y="349467"/>
                  <a:ext cx="957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92" name="Freihand 191">
                  <a:extLst>
                    <a:ext uri="{FF2B5EF4-FFF2-40B4-BE49-F238E27FC236}">
                      <a16:creationId xmlns:a16="http://schemas.microsoft.com/office/drawing/2014/main" id="{C6FBDB06-C9F1-45EA-A735-7FEBC2630843}"/>
                    </a:ext>
                  </a:extLst>
                </p14:cNvPr>
                <p14:cNvContentPartPr/>
                <p14:nvPr/>
              </p14:nvContentPartPr>
              <p14:xfrm>
                <a:off x="4156760" y="254787"/>
                <a:ext cx="65520" cy="214200"/>
              </p14:xfrm>
            </p:contentPart>
          </mc:Choice>
          <mc:Fallback xmlns="">
            <p:pic>
              <p:nvPicPr>
                <p:cNvPr id="192" name="Freihand 191">
                  <a:extLst>
                    <a:ext uri="{FF2B5EF4-FFF2-40B4-BE49-F238E27FC236}">
                      <a16:creationId xmlns:a16="http://schemas.microsoft.com/office/drawing/2014/main" id="{C6FBDB06-C9F1-45EA-A735-7FEBC2630843}"/>
                    </a:ext>
                  </a:extLst>
                </p:cNvPr>
                <p:cNvPicPr/>
                <p:nvPr/>
              </p:nvPicPr>
              <p:blipFill>
                <a:blip r:embed="rId406"/>
                <a:stretch>
                  <a:fillRect/>
                </a:stretch>
              </p:blipFill>
              <p:spPr>
                <a:xfrm>
                  <a:off x="4152440" y="250467"/>
                  <a:ext cx="741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93" name="Freihand 192">
                  <a:extLst>
                    <a:ext uri="{FF2B5EF4-FFF2-40B4-BE49-F238E27FC236}">
                      <a16:creationId xmlns:a16="http://schemas.microsoft.com/office/drawing/2014/main" id="{622CFE4A-FA6C-41D5-BDA4-F19E041D1738}"/>
                    </a:ext>
                  </a:extLst>
                </p14:cNvPr>
                <p14:cNvContentPartPr/>
                <p14:nvPr/>
              </p14:nvContentPartPr>
              <p14:xfrm>
                <a:off x="3997280" y="665547"/>
                <a:ext cx="87840" cy="206640"/>
              </p14:xfrm>
            </p:contentPart>
          </mc:Choice>
          <mc:Fallback xmlns="">
            <p:pic>
              <p:nvPicPr>
                <p:cNvPr id="193" name="Freihand 192">
                  <a:extLst>
                    <a:ext uri="{FF2B5EF4-FFF2-40B4-BE49-F238E27FC236}">
                      <a16:creationId xmlns:a16="http://schemas.microsoft.com/office/drawing/2014/main" id="{622CFE4A-FA6C-41D5-BDA4-F19E041D1738}"/>
                    </a:ext>
                  </a:extLst>
                </p:cNvPr>
                <p:cNvPicPr/>
                <p:nvPr/>
              </p:nvPicPr>
              <p:blipFill>
                <a:blip r:embed="rId408"/>
                <a:stretch>
                  <a:fillRect/>
                </a:stretch>
              </p:blipFill>
              <p:spPr>
                <a:xfrm>
                  <a:off x="3992960" y="661227"/>
                  <a:ext cx="964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94" name="Freihand 193">
                  <a:extLst>
                    <a:ext uri="{FF2B5EF4-FFF2-40B4-BE49-F238E27FC236}">
                      <a16:creationId xmlns:a16="http://schemas.microsoft.com/office/drawing/2014/main" id="{04DA5817-5180-48FD-BBAD-DE6DE5393D93}"/>
                    </a:ext>
                  </a:extLst>
                </p14:cNvPr>
                <p14:cNvContentPartPr/>
                <p14:nvPr/>
              </p14:nvContentPartPr>
              <p14:xfrm>
                <a:off x="4165040" y="694707"/>
                <a:ext cx="77760" cy="221400"/>
              </p14:xfrm>
            </p:contentPart>
          </mc:Choice>
          <mc:Fallback xmlns="">
            <p:pic>
              <p:nvPicPr>
                <p:cNvPr id="194" name="Freihand 193">
                  <a:extLst>
                    <a:ext uri="{FF2B5EF4-FFF2-40B4-BE49-F238E27FC236}">
                      <a16:creationId xmlns:a16="http://schemas.microsoft.com/office/drawing/2014/main" id="{04DA5817-5180-48FD-BBAD-DE6DE5393D93}"/>
                    </a:ext>
                  </a:extLst>
                </p:cNvPr>
                <p:cNvPicPr/>
                <p:nvPr/>
              </p:nvPicPr>
              <p:blipFill>
                <a:blip r:embed="rId410"/>
                <a:stretch>
                  <a:fillRect/>
                </a:stretch>
              </p:blipFill>
              <p:spPr>
                <a:xfrm>
                  <a:off x="4160720" y="690387"/>
                  <a:ext cx="864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95" name="Freihand 194">
                  <a:extLst>
                    <a:ext uri="{FF2B5EF4-FFF2-40B4-BE49-F238E27FC236}">
                      <a16:creationId xmlns:a16="http://schemas.microsoft.com/office/drawing/2014/main" id="{F274FD92-36BC-4E99-830D-7FF203BDE6BA}"/>
                    </a:ext>
                  </a:extLst>
                </p14:cNvPr>
                <p14:cNvContentPartPr/>
                <p14:nvPr/>
              </p14:nvContentPartPr>
              <p14:xfrm>
                <a:off x="4248200" y="765987"/>
                <a:ext cx="61200" cy="60120"/>
              </p14:xfrm>
            </p:contentPart>
          </mc:Choice>
          <mc:Fallback xmlns="">
            <p:pic>
              <p:nvPicPr>
                <p:cNvPr id="195" name="Freihand 194">
                  <a:extLst>
                    <a:ext uri="{FF2B5EF4-FFF2-40B4-BE49-F238E27FC236}">
                      <a16:creationId xmlns:a16="http://schemas.microsoft.com/office/drawing/2014/main" id="{F274FD92-36BC-4E99-830D-7FF203BDE6BA}"/>
                    </a:ext>
                  </a:extLst>
                </p:cNvPr>
                <p:cNvPicPr/>
                <p:nvPr/>
              </p:nvPicPr>
              <p:blipFill>
                <a:blip r:embed="rId412"/>
                <a:stretch>
                  <a:fillRect/>
                </a:stretch>
              </p:blipFill>
              <p:spPr>
                <a:xfrm>
                  <a:off x="4243880" y="761667"/>
                  <a:ext cx="698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96" name="Freihand 195">
                  <a:extLst>
                    <a:ext uri="{FF2B5EF4-FFF2-40B4-BE49-F238E27FC236}">
                      <a16:creationId xmlns:a16="http://schemas.microsoft.com/office/drawing/2014/main" id="{929C744E-66A0-423B-96C2-ACA9EBDAD375}"/>
                    </a:ext>
                  </a:extLst>
                </p14:cNvPr>
                <p14:cNvContentPartPr/>
                <p14:nvPr/>
              </p14:nvContentPartPr>
              <p14:xfrm>
                <a:off x="4307600" y="647547"/>
                <a:ext cx="90000" cy="231480"/>
              </p14:xfrm>
            </p:contentPart>
          </mc:Choice>
          <mc:Fallback xmlns="">
            <p:pic>
              <p:nvPicPr>
                <p:cNvPr id="196" name="Freihand 195">
                  <a:extLst>
                    <a:ext uri="{FF2B5EF4-FFF2-40B4-BE49-F238E27FC236}">
                      <a16:creationId xmlns:a16="http://schemas.microsoft.com/office/drawing/2014/main" id="{929C744E-66A0-423B-96C2-ACA9EBDAD375}"/>
                    </a:ext>
                  </a:extLst>
                </p:cNvPr>
                <p:cNvPicPr/>
                <p:nvPr/>
              </p:nvPicPr>
              <p:blipFill>
                <a:blip r:embed="rId414"/>
                <a:stretch>
                  <a:fillRect/>
                </a:stretch>
              </p:blipFill>
              <p:spPr>
                <a:xfrm>
                  <a:off x="4303280" y="643227"/>
                  <a:ext cx="986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17" name="Freihand 316">
                  <a:extLst>
                    <a:ext uri="{FF2B5EF4-FFF2-40B4-BE49-F238E27FC236}">
                      <a16:creationId xmlns:a16="http://schemas.microsoft.com/office/drawing/2014/main" id="{3F50321E-0DB2-4881-AF11-0C3E2B399205}"/>
                    </a:ext>
                  </a:extLst>
                </p14:cNvPr>
                <p14:cNvContentPartPr/>
                <p14:nvPr/>
              </p14:nvContentPartPr>
              <p14:xfrm>
                <a:off x="2419760" y="4794387"/>
                <a:ext cx="3960" cy="10800"/>
              </p14:xfrm>
            </p:contentPart>
          </mc:Choice>
          <mc:Fallback xmlns="">
            <p:pic>
              <p:nvPicPr>
                <p:cNvPr id="317" name="Freihand 316">
                  <a:extLst>
                    <a:ext uri="{FF2B5EF4-FFF2-40B4-BE49-F238E27FC236}">
                      <a16:creationId xmlns:a16="http://schemas.microsoft.com/office/drawing/2014/main" id="{3F50321E-0DB2-4881-AF11-0C3E2B399205}"/>
                    </a:ext>
                  </a:extLst>
                </p:cNvPr>
                <p:cNvPicPr/>
                <p:nvPr/>
              </p:nvPicPr>
              <p:blipFill>
                <a:blip r:embed="rId416"/>
                <a:stretch>
                  <a:fillRect/>
                </a:stretch>
              </p:blipFill>
              <p:spPr>
                <a:xfrm>
                  <a:off x="2415440" y="4790067"/>
                  <a:ext cx="126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19" name="Freihand 318">
                  <a:extLst>
                    <a:ext uri="{FF2B5EF4-FFF2-40B4-BE49-F238E27FC236}">
                      <a16:creationId xmlns:a16="http://schemas.microsoft.com/office/drawing/2014/main" id="{A5D6724C-6F9A-4424-89C0-14E685162565}"/>
                    </a:ext>
                  </a:extLst>
                </p14:cNvPr>
                <p14:cNvContentPartPr/>
                <p14:nvPr/>
              </p14:nvContentPartPr>
              <p14:xfrm>
                <a:off x="2211320" y="3662547"/>
                <a:ext cx="1520640" cy="290880"/>
              </p14:xfrm>
            </p:contentPart>
          </mc:Choice>
          <mc:Fallback xmlns="">
            <p:pic>
              <p:nvPicPr>
                <p:cNvPr id="319" name="Freihand 318">
                  <a:extLst>
                    <a:ext uri="{FF2B5EF4-FFF2-40B4-BE49-F238E27FC236}">
                      <a16:creationId xmlns:a16="http://schemas.microsoft.com/office/drawing/2014/main" id="{A5D6724C-6F9A-4424-89C0-14E685162565}"/>
                    </a:ext>
                  </a:extLst>
                </p:cNvPr>
                <p:cNvPicPr/>
                <p:nvPr/>
              </p:nvPicPr>
              <p:blipFill>
                <a:blip r:embed="rId418"/>
                <a:stretch>
                  <a:fillRect/>
                </a:stretch>
              </p:blipFill>
              <p:spPr>
                <a:xfrm>
                  <a:off x="2207000" y="3658227"/>
                  <a:ext cx="152928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20" name="Freihand 319">
                  <a:extLst>
                    <a:ext uri="{FF2B5EF4-FFF2-40B4-BE49-F238E27FC236}">
                      <a16:creationId xmlns:a16="http://schemas.microsoft.com/office/drawing/2014/main" id="{4598E0C9-550C-4492-8A1C-093670140EF0}"/>
                    </a:ext>
                  </a:extLst>
                </p14:cNvPr>
                <p14:cNvContentPartPr/>
                <p14:nvPr/>
              </p14:nvContentPartPr>
              <p14:xfrm>
                <a:off x="2098280" y="3828507"/>
                <a:ext cx="446040" cy="187200"/>
              </p14:xfrm>
            </p:contentPart>
          </mc:Choice>
          <mc:Fallback xmlns="">
            <p:pic>
              <p:nvPicPr>
                <p:cNvPr id="320" name="Freihand 319">
                  <a:extLst>
                    <a:ext uri="{FF2B5EF4-FFF2-40B4-BE49-F238E27FC236}">
                      <a16:creationId xmlns:a16="http://schemas.microsoft.com/office/drawing/2014/main" id="{4598E0C9-550C-4492-8A1C-093670140EF0}"/>
                    </a:ext>
                  </a:extLst>
                </p:cNvPr>
                <p:cNvPicPr/>
                <p:nvPr/>
              </p:nvPicPr>
              <p:blipFill>
                <a:blip r:embed="rId420"/>
                <a:stretch>
                  <a:fillRect/>
                </a:stretch>
              </p:blipFill>
              <p:spPr>
                <a:xfrm>
                  <a:off x="2093960" y="3824187"/>
                  <a:ext cx="4546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21" name="Freihand 320">
                  <a:extLst>
                    <a:ext uri="{FF2B5EF4-FFF2-40B4-BE49-F238E27FC236}">
                      <a16:creationId xmlns:a16="http://schemas.microsoft.com/office/drawing/2014/main" id="{47D72FD7-5E54-49BE-976A-4D72B3668496}"/>
                    </a:ext>
                  </a:extLst>
                </p14:cNvPr>
                <p14:cNvContentPartPr/>
                <p14:nvPr/>
              </p14:nvContentPartPr>
              <p14:xfrm>
                <a:off x="3676160" y="3284907"/>
                <a:ext cx="1512720" cy="403920"/>
              </p14:xfrm>
            </p:contentPart>
          </mc:Choice>
          <mc:Fallback xmlns="">
            <p:pic>
              <p:nvPicPr>
                <p:cNvPr id="321" name="Freihand 320">
                  <a:extLst>
                    <a:ext uri="{FF2B5EF4-FFF2-40B4-BE49-F238E27FC236}">
                      <a16:creationId xmlns:a16="http://schemas.microsoft.com/office/drawing/2014/main" id="{47D72FD7-5E54-49BE-976A-4D72B3668496}"/>
                    </a:ext>
                  </a:extLst>
                </p:cNvPr>
                <p:cNvPicPr/>
                <p:nvPr/>
              </p:nvPicPr>
              <p:blipFill>
                <a:blip r:embed="rId422"/>
                <a:stretch>
                  <a:fillRect/>
                </a:stretch>
              </p:blipFill>
              <p:spPr>
                <a:xfrm>
                  <a:off x="3671840" y="3280587"/>
                  <a:ext cx="1521360" cy="4125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99" name="Freihand 98">
                  <a:extLst>
                    <a:ext uri="{FF2B5EF4-FFF2-40B4-BE49-F238E27FC236}">
                      <a16:creationId xmlns:a16="http://schemas.microsoft.com/office/drawing/2014/main" id="{177C55C1-531A-4C12-9BD5-B3579F0A3C7C}"/>
                    </a:ext>
                  </a:extLst>
                </p14:cNvPr>
                <p14:cNvContentPartPr/>
                <p14:nvPr/>
              </p14:nvContentPartPr>
              <p14:xfrm>
                <a:off x="1745840" y="4671627"/>
                <a:ext cx="119520" cy="12600"/>
              </p14:xfrm>
            </p:contentPart>
          </mc:Choice>
          <mc:Fallback xmlns="">
            <p:pic>
              <p:nvPicPr>
                <p:cNvPr id="99" name="Freihand 98">
                  <a:extLst>
                    <a:ext uri="{FF2B5EF4-FFF2-40B4-BE49-F238E27FC236}">
                      <a16:creationId xmlns:a16="http://schemas.microsoft.com/office/drawing/2014/main" id="{177C55C1-531A-4C12-9BD5-B3579F0A3C7C}"/>
                    </a:ext>
                  </a:extLst>
                </p:cNvPr>
                <p:cNvPicPr/>
                <p:nvPr/>
              </p:nvPicPr>
              <p:blipFill>
                <a:blip r:embed="rId424"/>
                <a:stretch>
                  <a:fillRect/>
                </a:stretch>
              </p:blipFill>
              <p:spPr>
                <a:xfrm>
                  <a:off x="1741520" y="4667307"/>
                  <a:ext cx="1281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00" name="Freihand 99">
                  <a:extLst>
                    <a:ext uri="{FF2B5EF4-FFF2-40B4-BE49-F238E27FC236}">
                      <a16:creationId xmlns:a16="http://schemas.microsoft.com/office/drawing/2014/main" id="{824292B3-B533-4724-84A8-DAD18ADF37C6}"/>
                    </a:ext>
                  </a:extLst>
                </p14:cNvPr>
                <p14:cNvContentPartPr/>
                <p14:nvPr/>
              </p14:nvContentPartPr>
              <p14:xfrm>
                <a:off x="1866800" y="4630947"/>
                <a:ext cx="87480" cy="73440"/>
              </p14:xfrm>
            </p:contentPart>
          </mc:Choice>
          <mc:Fallback xmlns="">
            <p:pic>
              <p:nvPicPr>
                <p:cNvPr id="100" name="Freihand 99">
                  <a:extLst>
                    <a:ext uri="{FF2B5EF4-FFF2-40B4-BE49-F238E27FC236}">
                      <a16:creationId xmlns:a16="http://schemas.microsoft.com/office/drawing/2014/main" id="{824292B3-B533-4724-84A8-DAD18ADF37C6}"/>
                    </a:ext>
                  </a:extLst>
                </p:cNvPr>
                <p:cNvPicPr/>
                <p:nvPr/>
              </p:nvPicPr>
              <p:blipFill>
                <a:blip r:embed="rId426"/>
                <a:stretch>
                  <a:fillRect/>
                </a:stretch>
              </p:blipFill>
              <p:spPr>
                <a:xfrm>
                  <a:off x="1862480" y="4626627"/>
                  <a:ext cx="961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01" name="Freihand 100">
                  <a:extLst>
                    <a:ext uri="{FF2B5EF4-FFF2-40B4-BE49-F238E27FC236}">
                      <a16:creationId xmlns:a16="http://schemas.microsoft.com/office/drawing/2014/main" id="{23649C12-13BA-4FB1-AEF2-BAB8C1767B5C}"/>
                    </a:ext>
                  </a:extLst>
                </p14:cNvPr>
                <p14:cNvContentPartPr/>
                <p14:nvPr/>
              </p14:nvContentPartPr>
              <p14:xfrm>
                <a:off x="1413200" y="4502427"/>
                <a:ext cx="160920" cy="11520"/>
              </p14:xfrm>
            </p:contentPart>
          </mc:Choice>
          <mc:Fallback xmlns="">
            <p:pic>
              <p:nvPicPr>
                <p:cNvPr id="101" name="Freihand 100">
                  <a:extLst>
                    <a:ext uri="{FF2B5EF4-FFF2-40B4-BE49-F238E27FC236}">
                      <a16:creationId xmlns:a16="http://schemas.microsoft.com/office/drawing/2014/main" id="{23649C12-13BA-4FB1-AEF2-BAB8C1767B5C}"/>
                    </a:ext>
                  </a:extLst>
                </p:cNvPr>
                <p:cNvPicPr/>
                <p:nvPr/>
              </p:nvPicPr>
              <p:blipFill>
                <a:blip r:embed="rId428"/>
                <a:stretch>
                  <a:fillRect/>
                </a:stretch>
              </p:blipFill>
              <p:spPr>
                <a:xfrm>
                  <a:off x="1408880" y="4498107"/>
                  <a:ext cx="1695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02" name="Freihand 101">
                  <a:extLst>
                    <a:ext uri="{FF2B5EF4-FFF2-40B4-BE49-F238E27FC236}">
                      <a16:creationId xmlns:a16="http://schemas.microsoft.com/office/drawing/2014/main" id="{CE76CBCE-DFF5-4BE7-AB35-AEC20037359B}"/>
                    </a:ext>
                  </a:extLst>
                </p14:cNvPr>
                <p14:cNvContentPartPr/>
                <p14:nvPr/>
              </p14:nvContentPartPr>
              <p14:xfrm>
                <a:off x="1556840" y="4465707"/>
                <a:ext cx="88560" cy="82080"/>
              </p14:xfrm>
            </p:contentPart>
          </mc:Choice>
          <mc:Fallback xmlns="">
            <p:pic>
              <p:nvPicPr>
                <p:cNvPr id="102" name="Freihand 101">
                  <a:extLst>
                    <a:ext uri="{FF2B5EF4-FFF2-40B4-BE49-F238E27FC236}">
                      <a16:creationId xmlns:a16="http://schemas.microsoft.com/office/drawing/2014/main" id="{CE76CBCE-DFF5-4BE7-AB35-AEC20037359B}"/>
                    </a:ext>
                  </a:extLst>
                </p:cNvPr>
                <p:cNvPicPr/>
                <p:nvPr/>
              </p:nvPicPr>
              <p:blipFill>
                <a:blip r:embed="rId430"/>
                <a:stretch>
                  <a:fillRect/>
                </a:stretch>
              </p:blipFill>
              <p:spPr>
                <a:xfrm>
                  <a:off x="1552520" y="4461387"/>
                  <a:ext cx="972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33" name="Freihand 132">
                  <a:extLst>
                    <a:ext uri="{FF2B5EF4-FFF2-40B4-BE49-F238E27FC236}">
                      <a16:creationId xmlns:a16="http://schemas.microsoft.com/office/drawing/2014/main" id="{78A7E6C4-5483-4D21-BC33-242A262E9AE0}"/>
                    </a:ext>
                  </a:extLst>
                </p14:cNvPr>
                <p14:cNvContentPartPr/>
                <p14:nvPr/>
              </p14:nvContentPartPr>
              <p14:xfrm>
                <a:off x="1288640" y="4774227"/>
                <a:ext cx="258120" cy="11160"/>
              </p14:xfrm>
            </p:contentPart>
          </mc:Choice>
          <mc:Fallback xmlns="">
            <p:pic>
              <p:nvPicPr>
                <p:cNvPr id="133" name="Freihand 132">
                  <a:extLst>
                    <a:ext uri="{FF2B5EF4-FFF2-40B4-BE49-F238E27FC236}">
                      <a16:creationId xmlns:a16="http://schemas.microsoft.com/office/drawing/2014/main" id="{78A7E6C4-5483-4D21-BC33-242A262E9AE0}"/>
                    </a:ext>
                  </a:extLst>
                </p:cNvPr>
                <p:cNvPicPr/>
                <p:nvPr/>
              </p:nvPicPr>
              <p:blipFill>
                <a:blip r:embed="rId432"/>
                <a:stretch>
                  <a:fillRect/>
                </a:stretch>
              </p:blipFill>
              <p:spPr>
                <a:xfrm>
                  <a:off x="1284320" y="4769907"/>
                  <a:ext cx="2667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34" name="Freihand 133">
                  <a:extLst>
                    <a:ext uri="{FF2B5EF4-FFF2-40B4-BE49-F238E27FC236}">
                      <a16:creationId xmlns:a16="http://schemas.microsoft.com/office/drawing/2014/main" id="{9B9D370E-7F76-4C40-A77E-AF213898A2D5}"/>
                    </a:ext>
                  </a:extLst>
                </p14:cNvPr>
                <p14:cNvContentPartPr/>
                <p14:nvPr/>
              </p14:nvContentPartPr>
              <p14:xfrm>
                <a:off x="738920" y="4774947"/>
                <a:ext cx="469800" cy="56160"/>
              </p14:xfrm>
            </p:contentPart>
          </mc:Choice>
          <mc:Fallback xmlns="">
            <p:pic>
              <p:nvPicPr>
                <p:cNvPr id="134" name="Freihand 133">
                  <a:extLst>
                    <a:ext uri="{FF2B5EF4-FFF2-40B4-BE49-F238E27FC236}">
                      <a16:creationId xmlns:a16="http://schemas.microsoft.com/office/drawing/2014/main" id="{9B9D370E-7F76-4C40-A77E-AF213898A2D5}"/>
                    </a:ext>
                  </a:extLst>
                </p:cNvPr>
                <p:cNvPicPr/>
                <p:nvPr/>
              </p:nvPicPr>
              <p:blipFill>
                <a:blip r:embed="rId434"/>
                <a:stretch>
                  <a:fillRect/>
                </a:stretch>
              </p:blipFill>
              <p:spPr>
                <a:xfrm>
                  <a:off x="734600" y="4770627"/>
                  <a:ext cx="4784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37" name="Freihand 136">
                  <a:extLst>
                    <a:ext uri="{FF2B5EF4-FFF2-40B4-BE49-F238E27FC236}">
                      <a16:creationId xmlns:a16="http://schemas.microsoft.com/office/drawing/2014/main" id="{4FE3E402-EC74-4A30-8162-3A2E21A041F4}"/>
                    </a:ext>
                  </a:extLst>
                </p14:cNvPr>
                <p14:cNvContentPartPr/>
                <p14:nvPr/>
              </p14:nvContentPartPr>
              <p14:xfrm>
                <a:off x="529760" y="4763427"/>
                <a:ext cx="53280" cy="129240"/>
              </p14:xfrm>
            </p:contentPart>
          </mc:Choice>
          <mc:Fallback xmlns="">
            <p:pic>
              <p:nvPicPr>
                <p:cNvPr id="137" name="Freihand 136">
                  <a:extLst>
                    <a:ext uri="{FF2B5EF4-FFF2-40B4-BE49-F238E27FC236}">
                      <a16:creationId xmlns:a16="http://schemas.microsoft.com/office/drawing/2014/main" id="{4FE3E402-EC74-4A30-8162-3A2E21A041F4}"/>
                    </a:ext>
                  </a:extLst>
                </p:cNvPr>
                <p:cNvPicPr/>
                <p:nvPr/>
              </p:nvPicPr>
              <p:blipFill>
                <a:blip r:embed="rId436"/>
                <a:stretch>
                  <a:fillRect/>
                </a:stretch>
              </p:blipFill>
              <p:spPr>
                <a:xfrm>
                  <a:off x="525440" y="4759107"/>
                  <a:ext cx="619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38" name="Freihand 137">
                  <a:extLst>
                    <a:ext uri="{FF2B5EF4-FFF2-40B4-BE49-F238E27FC236}">
                      <a16:creationId xmlns:a16="http://schemas.microsoft.com/office/drawing/2014/main" id="{7CB733C7-AA06-41F7-A858-A567ABC969EC}"/>
                    </a:ext>
                  </a:extLst>
                </p14:cNvPr>
                <p14:cNvContentPartPr/>
                <p14:nvPr/>
              </p14:nvContentPartPr>
              <p14:xfrm>
                <a:off x="603560" y="4818147"/>
                <a:ext cx="52560" cy="92520"/>
              </p14:xfrm>
            </p:contentPart>
          </mc:Choice>
          <mc:Fallback xmlns="">
            <p:pic>
              <p:nvPicPr>
                <p:cNvPr id="138" name="Freihand 137">
                  <a:extLst>
                    <a:ext uri="{FF2B5EF4-FFF2-40B4-BE49-F238E27FC236}">
                      <a16:creationId xmlns:a16="http://schemas.microsoft.com/office/drawing/2014/main" id="{7CB733C7-AA06-41F7-A858-A567ABC969EC}"/>
                    </a:ext>
                  </a:extLst>
                </p:cNvPr>
                <p:cNvPicPr/>
                <p:nvPr/>
              </p:nvPicPr>
              <p:blipFill>
                <a:blip r:embed="rId438"/>
                <a:stretch>
                  <a:fillRect/>
                </a:stretch>
              </p:blipFill>
              <p:spPr>
                <a:xfrm>
                  <a:off x="599240" y="4813827"/>
                  <a:ext cx="612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89" name="Freihand 88">
                  <a:extLst>
                    <a:ext uri="{FF2B5EF4-FFF2-40B4-BE49-F238E27FC236}">
                      <a16:creationId xmlns:a16="http://schemas.microsoft.com/office/drawing/2014/main" id="{8D3651EB-322C-45DF-9A2B-8E0AE0D11D90}"/>
                    </a:ext>
                  </a:extLst>
                </p14:cNvPr>
                <p14:cNvContentPartPr/>
                <p14:nvPr/>
              </p14:nvContentPartPr>
              <p14:xfrm>
                <a:off x="2088920" y="4944147"/>
                <a:ext cx="34200" cy="28080"/>
              </p14:xfrm>
            </p:contentPart>
          </mc:Choice>
          <mc:Fallback xmlns="">
            <p:pic>
              <p:nvPicPr>
                <p:cNvPr id="89" name="Freihand 88">
                  <a:extLst>
                    <a:ext uri="{FF2B5EF4-FFF2-40B4-BE49-F238E27FC236}">
                      <a16:creationId xmlns:a16="http://schemas.microsoft.com/office/drawing/2014/main" id="{8D3651EB-322C-45DF-9A2B-8E0AE0D11D90}"/>
                    </a:ext>
                  </a:extLst>
                </p:cNvPr>
                <p:cNvPicPr/>
                <p:nvPr/>
              </p:nvPicPr>
              <p:blipFill>
                <a:blip r:embed="rId440"/>
                <a:stretch>
                  <a:fillRect/>
                </a:stretch>
              </p:blipFill>
              <p:spPr>
                <a:xfrm>
                  <a:off x="2084600" y="4939827"/>
                  <a:ext cx="428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90" name="Freihand 89">
                  <a:extLst>
                    <a:ext uri="{FF2B5EF4-FFF2-40B4-BE49-F238E27FC236}">
                      <a16:creationId xmlns:a16="http://schemas.microsoft.com/office/drawing/2014/main" id="{D7FA39DA-68E3-4EA6-BE99-1AA58BEEA9F3}"/>
                    </a:ext>
                  </a:extLst>
                </p14:cNvPr>
                <p14:cNvContentPartPr/>
                <p14:nvPr/>
              </p14:nvContentPartPr>
              <p14:xfrm>
                <a:off x="2075240" y="4924347"/>
                <a:ext cx="14040" cy="8640"/>
              </p14:xfrm>
            </p:contentPart>
          </mc:Choice>
          <mc:Fallback xmlns="">
            <p:pic>
              <p:nvPicPr>
                <p:cNvPr id="90" name="Freihand 89">
                  <a:extLst>
                    <a:ext uri="{FF2B5EF4-FFF2-40B4-BE49-F238E27FC236}">
                      <a16:creationId xmlns:a16="http://schemas.microsoft.com/office/drawing/2014/main" id="{D7FA39DA-68E3-4EA6-BE99-1AA58BEEA9F3}"/>
                    </a:ext>
                  </a:extLst>
                </p:cNvPr>
                <p:cNvPicPr/>
                <p:nvPr/>
              </p:nvPicPr>
              <p:blipFill>
                <a:blip r:embed="rId442"/>
                <a:stretch>
                  <a:fillRect/>
                </a:stretch>
              </p:blipFill>
              <p:spPr>
                <a:xfrm>
                  <a:off x="2070920" y="4920027"/>
                  <a:ext cx="226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95" name="Freihand 94">
                  <a:extLst>
                    <a:ext uri="{FF2B5EF4-FFF2-40B4-BE49-F238E27FC236}">
                      <a16:creationId xmlns:a16="http://schemas.microsoft.com/office/drawing/2014/main" id="{4E2CFE13-9602-42EB-80B8-046FDD706C78}"/>
                    </a:ext>
                  </a:extLst>
                </p14:cNvPr>
                <p14:cNvContentPartPr/>
                <p14:nvPr/>
              </p14:nvContentPartPr>
              <p14:xfrm>
                <a:off x="2077400" y="4970427"/>
                <a:ext cx="28800" cy="6840"/>
              </p14:xfrm>
            </p:contentPart>
          </mc:Choice>
          <mc:Fallback xmlns="">
            <p:pic>
              <p:nvPicPr>
                <p:cNvPr id="95" name="Freihand 94">
                  <a:extLst>
                    <a:ext uri="{FF2B5EF4-FFF2-40B4-BE49-F238E27FC236}">
                      <a16:creationId xmlns:a16="http://schemas.microsoft.com/office/drawing/2014/main" id="{4E2CFE13-9602-42EB-80B8-046FDD706C78}"/>
                    </a:ext>
                  </a:extLst>
                </p:cNvPr>
                <p:cNvPicPr/>
                <p:nvPr/>
              </p:nvPicPr>
              <p:blipFill>
                <a:blip r:embed="rId444"/>
                <a:stretch>
                  <a:fillRect/>
                </a:stretch>
              </p:blipFill>
              <p:spPr>
                <a:xfrm>
                  <a:off x="2073080" y="4966107"/>
                  <a:ext cx="374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96" name="Freihand 95">
                  <a:extLst>
                    <a:ext uri="{FF2B5EF4-FFF2-40B4-BE49-F238E27FC236}">
                      <a16:creationId xmlns:a16="http://schemas.microsoft.com/office/drawing/2014/main" id="{B8D15A6B-156E-4694-8190-6F4F0BF4B428}"/>
                    </a:ext>
                  </a:extLst>
                </p14:cNvPr>
                <p14:cNvContentPartPr/>
                <p14:nvPr/>
              </p14:nvContentPartPr>
              <p14:xfrm>
                <a:off x="2165240" y="4978347"/>
                <a:ext cx="219240" cy="16560"/>
              </p14:xfrm>
            </p:contentPart>
          </mc:Choice>
          <mc:Fallback xmlns="">
            <p:pic>
              <p:nvPicPr>
                <p:cNvPr id="96" name="Freihand 95">
                  <a:extLst>
                    <a:ext uri="{FF2B5EF4-FFF2-40B4-BE49-F238E27FC236}">
                      <a16:creationId xmlns:a16="http://schemas.microsoft.com/office/drawing/2014/main" id="{B8D15A6B-156E-4694-8190-6F4F0BF4B428}"/>
                    </a:ext>
                  </a:extLst>
                </p:cNvPr>
                <p:cNvPicPr/>
                <p:nvPr/>
              </p:nvPicPr>
              <p:blipFill>
                <a:blip r:embed="rId446"/>
                <a:stretch>
                  <a:fillRect/>
                </a:stretch>
              </p:blipFill>
              <p:spPr>
                <a:xfrm>
                  <a:off x="2160920" y="4974027"/>
                  <a:ext cx="2278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97" name="Freihand 96">
                  <a:extLst>
                    <a:ext uri="{FF2B5EF4-FFF2-40B4-BE49-F238E27FC236}">
                      <a16:creationId xmlns:a16="http://schemas.microsoft.com/office/drawing/2014/main" id="{6A5D381A-DEC8-440C-BA95-79ED5069D5DB}"/>
                    </a:ext>
                  </a:extLst>
                </p14:cNvPr>
                <p14:cNvContentPartPr/>
                <p14:nvPr/>
              </p14:nvContentPartPr>
              <p14:xfrm>
                <a:off x="2412560" y="4971867"/>
                <a:ext cx="97920" cy="50400"/>
              </p14:xfrm>
            </p:contentPart>
          </mc:Choice>
          <mc:Fallback xmlns="">
            <p:pic>
              <p:nvPicPr>
                <p:cNvPr id="97" name="Freihand 96">
                  <a:extLst>
                    <a:ext uri="{FF2B5EF4-FFF2-40B4-BE49-F238E27FC236}">
                      <a16:creationId xmlns:a16="http://schemas.microsoft.com/office/drawing/2014/main" id="{6A5D381A-DEC8-440C-BA95-79ED5069D5DB}"/>
                    </a:ext>
                  </a:extLst>
                </p:cNvPr>
                <p:cNvPicPr/>
                <p:nvPr/>
              </p:nvPicPr>
              <p:blipFill>
                <a:blip r:embed="rId448"/>
                <a:stretch>
                  <a:fillRect/>
                </a:stretch>
              </p:blipFill>
              <p:spPr>
                <a:xfrm>
                  <a:off x="2408240" y="4967547"/>
                  <a:ext cx="1065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26" name="Freihand 125">
                  <a:extLst>
                    <a:ext uri="{FF2B5EF4-FFF2-40B4-BE49-F238E27FC236}">
                      <a16:creationId xmlns:a16="http://schemas.microsoft.com/office/drawing/2014/main" id="{31C4BFBE-1F25-42B5-BE20-2047CBA17466}"/>
                    </a:ext>
                  </a:extLst>
                </p14:cNvPr>
                <p14:cNvContentPartPr/>
                <p14:nvPr/>
              </p14:nvContentPartPr>
              <p14:xfrm>
                <a:off x="2112680" y="4841187"/>
                <a:ext cx="217440" cy="107640"/>
              </p14:xfrm>
            </p:contentPart>
          </mc:Choice>
          <mc:Fallback xmlns="">
            <p:pic>
              <p:nvPicPr>
                <p:cNvPr id="126" name="Freihand 125">
                  <a:extLst>
                    <a:ext uri="{FF2B5EF4-FFF2-40B4-BE49-F238E27FC236}">
                      <a16:creationId xmlns:a16="http://schemas.microsoft.com/office/drawing/2014/main" id="{31C4BFBE-1F25-42B5-BE20-2047CBA17466}"/>
                    </a:ext>
                  </a:extLst>
                </p:cNvPr>
                <p:cNvPicPr/>
                <p:nvPr/>
              </p:nvPicPr>
              <p:blipFill>
                <a:blip r:embed="rId450"/>
                <a:stretch>
                  <a:fillRect/>
                </a:stretch>
              </p:blipFill>
              <p:spPr>
                <a:xfrm>
                  <a:off x="2108360" y="4836867"/>
                  <a:ext cx="2260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27" name="Freihand 126">
                  <a:extLst>
                    <a:ext uri="{FF2B5EF4-FFF2-40B4-BE49-F238E27FC236}">
                      <a16:creationId xmlns:a16="http://schemas.microsoft.com/office/drawing/2014/main" id="{3D5E6984-36B7-45C3-ABDA-704482BA02B9}"/>
                    </a:ext>
                  </a:extLst>
                </p14:cNvPr>
                <p14:cNvContentPartPr/>
                <p14:nvPr/>
              </p14:nvContentPartPr>
              <p14:xfrm>
                <a:off x="2300600" y="4815267"/>
                <a:ext cx="70560" cy="48240"/>
              </p14:xfrm>
            </p:contentPart>
          </mc:Choice>
          <mc:Fallback xmlns="">
            <p:pic>
              <p:nvPicPr>
                <p:cNvPr id="127" name="Freihand 126">
                  <a:extLst>
                    <a:ext uri="{FF2B5EF4-FFF2-40B4-BE49-F238E27FC236}">
                      <a16:creationId xmlns:a16="http://schemas.microsoft.com/office/drawing/2014/main" id="{3D5E6984-36B7-45C3-ABDA-704482BA02B9}"/>
                    </a:ext>
                  </a:extLst>
                </p:cNvPr>
                <p:cNvPicPr/>
                <p:nvPr/>
              </p:nvPicPr>
              <p:blipFill>
                <a:blip r:embed="rId452"/>
                <a:stretch>
                  <a:fillRect/>
                </a:stretch>
              </p:blipFill>
              <p:spPr>
                <a:xfrm>
                  <a:off x="2296280" y="4810947"/>
                  <a:ext cx="792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129" name="Freihand 128">
                  <a:extLst>
                    <a:ext uri="{FF2B5EF4-FFF2-40B4-BE49-F238E27FC236}">
                      <a16:creationId xmlns:a16="http://schemas.microsoft.com/office/drawing/2014/main" id="{E563B8B7-B6CC-44DC-9E7B-CB164A45047D}"/>
                    </a:ext>
                  </a:extLst>
                </p14:cNvPr>
                <p14:cNvContentPartPr/>
                <p14:nvPr/>
              </p14:nvContentPartPr>
              <p14:xfrm>
                <a:off x="2419400" y="4786827"/>
                <a:ext cx="18360" cy="57960"/>
              </p14:xfrm>
            </p:contentPart>
          </mc:Choice>
          <mc:Fallback xmlns="">
            <p:pic>
              <p:nvPicPr>
                <p:cNvPr id="129" name="Freihand 128">
                  <a:extLst>
                    <a:ext uri="{FF2B5EF4-FFF2-40B4-BE49-F238E27FC236}">
                      <a16:creationId xmlns:a16="http://schemas.microsoft.com/office/drawing/2014/main" id="{E563B8B7-B6CC-44DC-9E7B-CB164A45047D}"/>
                    </a:ext>
                  </a:extLst>
                </p:cNvPr>
                <p:cNvPicPr/>
                <p:nvPr/>
              </p:nvPicPr>
              <p:blipFill>
                <a:blip r:embed="rId454"/>
                <a:stretch>
                  <a:fillRect/>
                </a:stretch>
              </p:blipFill>
              <p:spPr>
                <a:xfrm>
                  <a:off x="2415080" y="4782507"/>
                  <a:ext cx="270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131" name="Freihand 130">
                  <a:extLst>
                    <a:ext uri="{FF2B5EF4-FFF2-40B4-BE49-F238E27FC236}">
                      <a16:creationId xmlns:a16="http://schemas.microsoft.com/office/drawing/2014/main" id="{D7948757-B77B-4874-9323-7CE0784DF69E}"/>
                    </a:ext>
                  </a:extLst>
                </p14:cNvPr>
                <p14:cNvContentPartPr/>
                <p14:nvPr/>
              </p14:nvContentPartPr>
              <p14:xfrm>
                <a:off x="2325800" y="4769187"/>
                <a:ext cx="29520" cy="5040"/>
              </p14:xfrm>
            </p:contentPart>
          </mc:Choice>
          <mc:Fallback xmlns="">
            <p:pic>
              <p:nvPicPr>
                <p:cNvPr id="131" name="Freihand 130">
                  <a:extLst>
                    <a:ext uri="{FF2B5EF4-FFF2-40B4-BE49-F238E27FC236}">
                      <a16:creationId xmlns:a16="http://schemas.microsoft.com/office/drawing/2014/main" id="{D7948757-B77B-4874-9323-7CE0784DF69E}"/>
                    </a:ext>
                  </a:extLst>
                </p:cNvPr>
                <p:cNvPicPr/>
                <p:nvPr/>
              </p:nvPicPr>
              <p:blipFill>
                <a:blip r:embed="rId456"/>
                <a:stretch>
                  <a:fillRect/>
                </a:stretch>
              </p:blipFill>
              <p:spPr>
                <a:xfrm>
                  <a:off x="2321480" y="4764867"/>
                  <a:ext cx="381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132" name="Freihand 131">
                  <a:extLst>
                    <a:ext uri="{FF2B5EF4-FFF2-40B4-BE49-F238E27FC236}">
                      <a16:creationId xmlns:a16="http://schemas.microsoft.com/office/drawing/2014/main" id="{792140DE-877F-4250-B9E0-E13ECE805E2C}"/>
                    </a:ext>
                  </a:extLst>
                </p14:cNvPr>
                <p14:cNvContentPartPr/>
                <p14:nvPr/>
              </p14:nvContentPartPr>
              <p14:xfrm>
                <a:off x="1811720" y="4771707"/>
                <a:ext cx="438120" cy="42840"/>
              </p14:xfrm>
            </p:contentPart>
          </mc:Choice>
          <mc:Fallback xmlns="">
            <p:pic>
              <p:nvPicPr>
                <p:cNvPr id="132" name="Freihand 131">
                  <a:extLst>
                    <a:ext uri="{FF2B5EF4-FFF2-40B4-BE49-F238E27FC236}">
                      <a16:creationId xmlns:a16="http://schemas.microsoft.com/office/drawing/2014/main" id="{792140DE-877F-4250-B9E0-E13ECE805E2C}"/>
                    </a:ext>
                  </a:extLst>
                </p:cNvPr>
                <p:cNvPicPr/>
                <p:nvPr/>
              </p:nvPicPr>
              <p:blipFill>
                <a:blip r:embed="rId458"/>
                <a:stretch>
                  <a:fillRect/>
                </a:stretch>
              </p:blipFill>
              <p:spPr>
                <a:xfrm>
                  <a:off x="1807400" y="4767387"/>
                  <a:ext cx="4467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140" name="Freihand 139">
                  <a:extLst>
                    <a:ext uri="{FF2B5EF4-FFF2-40B4-BE49-F238E27FC236}">
                      <a16:creationId xmlns:a16="http://schemas.microsoft.com/office/drawing/2014/main" id="{E7874B42-BE0A-44EF-B3D1-93A730479D8A}"/>
                    </a:ext>
                  </a:extLst>
                </p14:cNvPr>
                <p14:cNvContentPartPr/>
                <p14:nvPr/>
              </p14:nvContentPartPr>
              <p14:xfrm>
                <a:off x="2409680" y="4794387"/>
                <a:ext cx="9720" cy="108720"/>
              </p14:xfrm>
            </p:contentPart>
          </mc:Choice>
          <mc:Fallback xmlns="">
            <p:pic>
              <p:nvPicPr>
                <p:cNvPr id="140" name="Freihand 139">
                  <a:extLst>
                    <a:ext uri="{FF2B5EF4-FFF2-40B4-BE49-F238E27FC236}">
                      <a16:creationId xmlns:a16="http://schemas.microsoft.com/office/drawing/2014/main" id="{E7874B42-BE0A-44EF-B3D1-93A730479D8A}"/>
                    </a:ext>
                  </a:extLst>
                </p:cNvPr>
                <p:cNvPicPr/>
                <p:nvPr/>
              </p:nvPicPr>
              <p:blipFill>
                <a:blip r:embed="rId460"/>
                <a:stretch>
                  <a:fillRect/>
                </a:stretch>
              </p:blipFill>
              <p:spPr>
                <a:xfrm>
                  <a:off x="2405360" y="4790067"/>
                  <a:ext cx="183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41" name="Freihand 140">
                  <a:extLst>
                    <a:ext uri="{FF2B5EF4-FFF2-40B4-BE49-F238E27FC236}">
                      <a16:creationId xmlns:a16="http://schemas.microsoft.com/office/drawing/2014/main" id="{D7450154-502F-449B-B37F-B9C38E054445}"/>
                    </a:ext>
                  </a:extLst>
                </p14:cNvPr>
                <p14:cNvContentPartPr/>
                <p14:nvPr/>
              </p14:nvContentPartPr>
              <p14:xfrm>
                <a:off x="2406440" y="4996347"/>
                <a:ext cx="9000" cy="322560"/>
              </p14:xfrm>
            </p:contentPart>
          </mc:Choice>
          <mc:Fallback xmlns="">
            <p:pic>
              <p:nvPicPr>
                <p:cNvPr id="141" name="Freihand 140">
                  <a:extLst>
                    <a:ext uri="{FF2B5EF4-FFF2-40B4-BE49-F238E27FC236}">
                      <a16:creationId xmlns:a16="http://schemas.microsoft.com/office/drawing/2014/main" id="{D7450154-502F-449B-B37F-B9C38E054445}"/>
                    </a:ext>
                  </a:extLst>
                </p:cNvPr>
                <p:cNvPicPr/>
                <p:nvPr/>
              </p:nvPicPr>
              <p:blipFill>
                <a:blip r:embed="rId462"/>
                <a:stretch>
                  <a:fillRect/>
                </a:stretch>
              </p:blipFill>
              <p:spPr>
                <a:xfrm>
                  <a:off x="2402120" y="4992027"/>
                  <a:ext cx="1764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54" name="Freihand 153">
                  <a:extLst>
                    <a:ext uri="{FF2B5EF4-FFF2-40B4-BE49-F238E27FC236}">
                      <a16:creationId xmlns:a16="http://schemas.microsoft.com/office/drawing/2014/main" id="{A64E55BA-297E-422B-A69C-DF6FC075E1F7}"/>
                    </a:ext>
                  </a:extLst>
                </p14:cNvPr>
                <p14:cNvContentPartPr/>
                <p14:nvPr/>
              </p14:nvContentPartPr>
              <p14:xfrm>
                <a:off x="2436320" y="4767027"/>
                <a:ext cx="1440" cy="5760"/>
              </p14:xfrm>
            </p:contentPart>
          </mc:Choice>
          <mc:Fallback xmlns="">
            <p:pic>
              <p:nvPicPr>
                <p:cNvPr id="154" name="Freihand 153">
                  <a:extLst>
                    <a:ext uri="{FF2B5EF4-FFF2-40B4-BE49-F238E27FC236}">
                      <a16:creationId xmlns:a16="http://schemas.microsoft.com/office/drawing/2014/main" id="{A64E55BA-297E-422B-A69C-DF6FC075E1F7}"/>
                    </a:ext>
                  </a:extLst>
                </p:cNvPr>
                <p:cNvPicPr/>
                <p:nvPr/>
              </p:nvPicPr>
              <p:blipFill>
                <a:blip r:embed="rId464"/>
                <a:stretch>
                  <a:fillRect/>
                </a:stretch>
              </p:blipFill>
              <p:spPr>
                <a:xfrm>
                  <a:off x="2432000" y="4762707"/>
                  <a:ext cx="100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55" name="Freihand 154">
                  <a:extLst>
                    <a:ext uri="{FF2B5EF4-FFF2-40B4-BE49-F238E27FC236}">
                      <a16:creationId xmlns:a16="http://schemas.microsoft.com/office/drawing/2014/main" id="{F97B2EAB-A774-4C59-99E3-AED9B35C14B5}"/>
                    </a:ext>
                  </a:extLst>
                </p14:cNvPr>
                <p14:cNvContentPartPr/>
                <p14:nvPr/>
              </p14:nvContentPartPr>
              <p14:xfrm>
                <a:off x="2436320" y="4722387"/>
                <a:ext cx="2160" cy="45360"/>
              </p14:xfrm>
            </p:contentPart>
          </mc:Choice>
          <mc:Fallback xmlns="">
            <p:pic>
              <p:nvPicPr>
                <p:cNvPr id="155" name="Freihand 154">
                  <a:extLst>
                    <a:ext uri="{FF2B5EF4-FFF2-40B4-BE49-F238E27FC236}">
                      <a16:creationId xmlns:a16="http://schemas.microsoft.com/office/drawing/2014/main" id="{F97B2EAB-A774-4C59-99E3-AED9B35C14B5}"/>
                    </a:ext>
                  </a:extLst>
                </p:cNvPr>
                <p:cNvPicPr/>
                <p:nvPr/>
              </p:nvPicPr>
              <p:blipFill>
                <a:blip r:embed="rId466"/>
                <a:stretch>
                  <a:fillRect/>
                </a:stretch>
              </p:blipFill>
              <p:spPr>
                <a:xfrm>
                  <a:off x="2432000" y="4718067"/>
                  <a:ext cx="108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56" name="Freihand 155">
                  <a:extLst>
                    <a:ext uri="{FF2B5EF4-FFF2-40B4-BE49-F238E27FC236}">
                      <a16:creationId xmlns:a16="http://schemas.microsoft.com/office/drawing/2014/main" id="{71CFAE86-07F7-4338-964F-EF41A477BB39}"/>
                    </a:ext>
                  </a:extLst>
                </p14:cNvPr>
                <p14:cNvContentPartPr/>
                <p14:nvPr/>
              </p14:nvContentPartPr>
              <p14:xfrm>
                <a:off x="2430200" y="4444107"/>
                <a:ext cx="10440" cy="253080"/>
              </p14:xfrm>
            </p:contentPart>
          </mc:Choice>
          <mc:Fallback xmlns="">
            <p:pic>
              <p:nvPicPr>
                <p:cNvPr id="156" name="Freihand 155">
                  <a:extLst>
                    <a:ext uri="{FF2B5EF4-FFF2-40B4-BE49-F238E27FC236}">
                      <a16:creationId xmlns:a16="http://schemas.microsoft.com/office/drawing/2014/main" id="{71CFAE86-07F7-4338-964F-EF41A477BB39}"/>
                    </a:ext>
                  </a:extLst>
                </p:cNvPr>
                <p:cNvPicPr/>
                <p:nvPr/>
              </p:nvPicPr>
              <p:blipFill>
                <a:blip r:embed="rId468"/>
                <a:stretch>
                  <a:fillRect/>
                </a:stretch>
              </p:blipFill>
              <p:spPr>
                <a:xfrm>
                  <a:off x="2425880" y="4439787"/>
                  <a:ext cx="1908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57" name="Freihand 156">
                  <a:extLst>
                    <a:ext uri="{FF2B5EF4-FFF2-40B4-BE49-F238E27FC236}">
                      <a16:creationId xmlns:a16="http://schemas.microsoft.com/office/drawing/2014/main" id="{40F93987-95C0-4955-862B-BB06A85706E2}"/>
                    </a:ext>
                  </a:extLst>
                </p14:cNvPr>
                <p14:cNvContentPartPr/>
                <p14:nvPr/>
              </p14:nvContentPartPr>
              <p14:xfrm>
                <a:off x="2426240" y="4242867"/>
                <a:ext cx="6480" cy="127440"/>
              </p14:xfrm>
            </p:contentPart>
          </mc:Choice>
          <mc:Fallback xmlns="">
            <p:pic>
              <p:nvPicPr>
                <p:cNvPr id="157" name="Freihand 156">
                  <a:extLst>
                    <a:ext uri="{FF2B5EF4-FFF2-40B4-BE49-F238E27FC236}">
                      <a16:creationId xmlns:a16="http://schemas.microsoft.com/office/drawing/2014/main" id="{40F93987-95C0-4955-862B-BB06A85706E2}"/>
                    </a:ext>
                  </a:extLst>
                </p:cNvPr>
                <p:cNvPicPr/>
                <p:nvPr/>
              </p:nvPicPr>
              <p:blipFill>
                <a:blip r:embed="rId470"/>
                <a:stretch>
                  <a:fillRect/>
                </a:stretch>
              </p:blipFill>
              <p:spPr>
                <a:xfrm>
                  <a:off x="2421920" y="4238547"/>
                  <a:ext cx="151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165" name="Freihand 164">
                  <a:extLst>
                    <a:ext uri="{FF2B5EF4-FFF2-40B4-BE49-F238E27FC236}">
                      <a16:creationId xmlns:a16="http://schemas.microsoft.com/office/drawing/2014/main" id="{43F44CA0-1576-4305-9631-8715B6A79E4C}"/>
                    </a:ext>
                  </a:extLst>
                </p14:cNvPr>
                <p14:cNvContentPartPr/>
                <p14:nvPr/>
              </p14:nvContentPartPr>
              <p14:xfrm>
                <a:off x="2468720" y="4755867"/>
                <a:ext cx="32760" cy="59040"/>
              </p14:xfrm>
            </p:contentPart>
          </mc:Choice>
          <mc:Fallback xmlns="">
            <p:pic>
              <p:nvPicPr>
                <p:cNvPr id="165" name="Freihand 164">
                  <a:extLst>
                    <a:ext uri="{FF2B5EF4-FFF2-40B4-BE49-F238E27FC236}">
                      <a16:creationId xmlns:a16="http://schemas.microsoft.com/office/drawing/2014/main" id="{43F44CA0-1576-4305-9631-8715B6A79E4C}"/>
                    </a:ext>
                  </a:extLst>
                </p:cNvPr>
                <p:cNvPicPr/>
                <p:nvPr/>
              </p:nvPicPr>
              <p:blipFill>
                <a:blip r:embed="rId472"/>
                <a:stretch>
                  <a:fillRect/>
                </a:stretch>
              </p:blipFill>
              <p:spPr>
                <a:xfrm>
                  <a:off x="2464400" y="4751547"/>
                  <a:ext cx="414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166" name="Freihand 165">
                  <a:extLst>
                    <a:ext uri="{FF2B5EF4-FFF2-40B4-BE49-F238E27FC236}">
                      <a16:creationId xmlns:a16="http://schemas.microsoft.com/office/drawing/2014/main" id="{12AA84B3-81BD-4C10-AFAB-515C2308F262}"/>
                    </a:ext>
                  </a:extLst>
                </p14:cNvPr>
                <p14:cNvContentPartPr/>
                <p14:nvPr/>
              </p14:nvContentPartPr>
              <p14:xfrm>
                <a:off x="2402120" y="4763067"/>
                <a:ext cx="48960" cy="89280"/>
              </p14:xfrm>
            </p:contentPart>
          </mc:Choice>
          <mc:Fallback xmlns="">
            <p:pic>
              <p:nvPicPr>
                <p:cNvPr id="166" name="Freihand 165">
                  <a:extLst>
                    <a:ext uri="{FF2B5EF4-FFF2-40B4-BE49-F238E27FC236}">
                      <a16:creationId xmlns:a16="http://schemas.microsoft.com/office/drawing/2014/main" id="{12AA84B3-81BD-4C10-AFAB-515C2308F262}"/>
                    </a:ext>
                  </a:extLst>
                </p:cNvPr>
                <p:cNvPicPr/>
                <p:nvPr/>
              </p:nvPicPr>
              <p:blipFill>
                <a:blip r:embed="rId474"/>
                <a:stretch>
                  <a:fillRect/>
                </a:stretch>
              </p:blipFill>
              <p:spPr>
                <a:xfrm>
                  <a:off x="2397800" y="4758747"/>
                  <a:ext cx="576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33" name="Freihand 332">
                  <a:extLst>
                    <a:ext uri="{FF2B5EF4-FFF2-40B4-BE49-F238E27FC236}">
                      <a16:creationId xmlns:a16="http://schemas.microsoft.com/office/drawing/2014/main" id="{32A131C0-F7E6-4A71-84D0-8747E121BB05}"/>
                    </a:ext>
                  </a:extLst>
                </p14:cNvPr>
                <p14:cNvContentPartPr/>
                <p14:nvPr/>
              </p14:nvContentPartPr>
              <p14:xfrm>
                <a:off x="2152640" y="4613667"/>
                <a:ext cx="237960" cy="156240"/>
              </p14:xfrm>
            </p:contentPart>
          </mc:Choice>
          <mc:Fallback xmlns="">
            <p:pic>
              <p:nvPicPr>
                <p:cNvPr id="333" name="Freihand 332">
                  <a:extLst>
                    <a:ext uri="{FF2B5EF4-FFF2-40B4-BE49-F238E27FC236}">
                      <a16:creationId xmlns:a16="http://schemas.microsoft.com/office/drawing/2014/main" id="{32A131C0-F7E6-4A71-84D0-8747E121BB05}"/>
                    </a:ext>
                  </a:extLst>
                </p:cNvPr>
                <p:cNvPicPr/>
                <p:nvPr/>
              </p:nvPicPr>
              <p:blipFill>
                <a:blip r:embed="rId476"/>
                <a:stretch>
                  <a:fillRect/>
                </a:stretch>
              </p:blipFill>
              <p:spPr>
                <a:xfrm>
                  <a:off x="2148320" y="4609347"/>
                  <a:ext cx="2466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34" name="Freihand 333">
                  <a:extLst>
                    <a:ext uri="{FF2B5EF4-FFF2-40B4-BE49-F238E27FC236}">
                      <a16:creationId xmlns:a16="http://schemas.microsoft.com/office/drawing/2014/main" id="{2897E6CA-6FE4-42CE-8301-B8E597EA14DD}"/>
                    </a:ext>
                  </a:extLst>
                </p14:cNvPr>
                <p14:cNvContentPartPr/>
                <p14:nvPr/>
              </p14:nvContentPartPr>
              <p14:xfrm>
                <a:off x="2109080" y="4572987"/>
                <a:ext cx="122760" cy="141120"/>
              </p14:xfrm>
            </p:contentPart>
          </mc:Choice>
          <mc:Fallback xmlns="">
            <p:pic>
              <p:nvPicPr>
                <p:cNvPr id="334" name="Freihand 333">
                  <a:extLst>
                    <a:ext uri="{FF2B5EF4-FFF2-40B4-BE49-F238E27FC236}">
                      <a16:creationId xmlns:a16="http://schemas.microsoft.com/office/drawing/2014/main" id="{2897E6CA-6FE4-42CE-8301-B8E597EA14DD}"/>
                    </a:ext>
                  </a:extLst>
                </p:cNvPr>
                <p:cNvPicPr/>
                <p:nvPr/>
              </p:nvPicPr>
              <p:blipFill>
                <a:blip r:embed="rId478"/>
                <a:stretch>
                  <a:fillRect/>
                </a:stretch>
              </p:blipFill>
              <p:spPr>
                <a:xfrm>
                  <a:off x="2104760" y="4568667"/>
                  <a:ext cx="1314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36" name="Freihand 335">
                  <a:extLst>
                    <a:ext uri="{FF2B5EF4-FFF2-40B4-BE49-F238E27FC236}">
                      <a16:creationId xmlns:a16="http://schemas.microsoft.com/office/drawing/2014/main" id="{4276855A-75B0-4809-8EEE-BDCDB4DE9724}"/>
                    </a:ext>
                  </a:extLst>
                </p14:cNvPr>
                <p14:cNvContentPartPr/>
                <p14:nvPr/>
              </p14:nvContentPartPr>
              <p14:xfrm>
                <a:off x="759800" y="4578747"/>
                <a:ext cx="196200" cy="18720"/>
              </p14:xfrm>
            </p:contentPart>
          </mc:Choice>
          <mc:Fallback xmlns="">
            <p:pic>
              <p:nvPicPr>
                <p:cNvPr id="336" name="Freihand 335">
                  <a:extLst>
                    <a:ext uri="{FF2B5EF4-FFF2-40B4-BE49-F238E27FC236}">
                      <a16:creationId xmlns:a16="http://schemas.microsoft.com/office/drawing/2014/main" id="{4276855A-75B0-4809-8EEE-BDCDB4DE9724}"/>
                    </a:ext>
                  </a:extLst>
                </p:cNvPr>
                <p:cNvPicPr/>
                <p:nvPr/>
              </p:nvPicPr>
              <p:blipFill>
                <a:blip r:embed="rId480"/>
                <a:stretch>
                  <a:fillRect/>
                </a:stretch>
              </p:blipFill>
              <p:spPr>
                <a:xfrm>
                  <a:off x="755480" y="4574427"/>
                  <a:ext cx="2048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37" name="Freihand 336">
                  <a:extLst>
                    <a:ext uri="{FF2B5EF4-FFF2-40B4-BE49-F238E27FC236}">
                      <a16:creationId xmlns:a16="http://schemas.microsoft.com/office/drawing/2014/main" id="{A0D99A5C-C15D-4BF4-8118-6A1EC804E1BD}"/>
                    </a:ext>
                  </a:extLst>
                </p14:cNvPr>
                <p14:cNvContentPartPr/>
                <p14:nvPr/>
              </p14:nvContentPartPr>
              <p14:xfrm>
                <a:off x="1051400" y="4594587"/>
                <a:ext cx="583560" cy="8280"/>
              </p14:xfrm>
            </p:contentPart>
          </mc:Choice>
          <mc:Fallback xmlns="">
            <p:pic>
              <p:nvPicPr>
                <p:cNvPr id="337" name="Freihand 336">
                  <a:extLst>
                    <a:ext uri="{FF2B5EF4-FFF2-40B4-BE49-F238E27FC236}">
                      <a16:creationId xmlns:a16="http://schemas.microsoft.com/office/drawing/2014/main" id="{A0D99A5C-C15D-4BF4-8118-6A1EC804E1BD}"/>
                    </a:ext>
                  </a:extLst>
                </p:cNvPr>
                <p:cNvPicPr/>
                <p:nvPr/>
              </p:nvPicPr>
              <p:blipFill>
                <a:blip r:embed="rId482"/>
                <a:stretch>
                  <a:fillRect/>
                </a:stretch>
              </p:blipFill>
              <p:spPr>
                <a:xfrm>
                  <a:off x="1047080" y="4590267"/>
                  <a:ext cx="5922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38" name="Freihand 337">
                  <a:extLst>
                    <a:ext uri="{FF2B5EF4-FFF2-40B4-BE49-F238E27FC236}">
                      <a16:creationId xmlns:a16="http://schemas.microsoft.com/office/drawing/2014/main" id="{2F424600-1C64-4F84-B886-8684CB7E1AFA}"/>
                    </a:ext>
                  </a:extLst>
                </p14:cNvPr>
                <p14:cNvContentPartPr/>
                <p14:nvPr/>
              </p14:nvContentPartPr>
              <p14:xfrm>
                <a:off x="1755560" y="4585227"/>
                <a:ext cx="394200" cy="18720"/>
              </p14:xfrm>
            </p:contentPart>
          </mc:Choice>
          <mc:Fallback xmlns="">
            <p:pic>
              <p:nvPicPr>
                <p:cNvPr id="338" name="Freihand 337">
                  <a:extLst>
                    <a:ext uri="{FF2B5EF4-FFF2-40B4-BE49-F238E27FC236}">
                      <a16:creationId xmlns:a16="http://schemas.microsoft.com/office/drawing/2014/main" id="{2F424600-1C64-4F84-B886-8684CB7E1AFA}"/>
                    </a:ext>
                  </a:extLst>
                </p:cNvPr>
                <p:cNvPicPr/>
                <p:nvPr/>
              </p:nvPicPr>
              <p:blipFill>
                <a:blip r:embed="rId484"/>
                <a:stretch>
                  <a:fillRect/>
                </a:stretch>
              </p:blipFill>
              <p:spPr>
                <a:xfrm>
                  <a:off x="1751240" y="4580907"/>
                  <a:ext cx="4028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39" name="Freihand 338">
                  <a:extLst>
                    <a:ext uri="{FF2B5EF4-FFF2-40B4-BE49-F238E27FC236}">
                      <a16:creationId xmlns:a16="http://schemas.microsoft.com/office/drawing/2014/main" id="{8076DCE0-28C7-412F-ADF9-A352FDDD7A06}"/>
                    </a:ext>
                  </a:extLst>
                </p14:cNvPr>
                <p14:cNvContentPartPr/>
                <p14:nvPr/>
              </p14:nvContentPartPr>
              <p14:xfrm>
                <a:off x="423920" y="4520067"/>
                <a:ext cx="101520" cy="177840"/>
              </p14:xfrm>
            </p:contentPart>
          </mc:Choice>
          <mc:Fallback xmlns="">
            <p:pic>
              <p:nvPicPr>
                <p:cNvPr id="339" name="Freihand 338">
                  <a:extLst>
                    <a:ext uri="{FF2B5EF4-FFF2-40B4-BE49-F238E27FC236}">
                      <a16:creationId xmlns:a16="http://schemas.microsoft.com/office/drawing/2014/main" id="{8076DCE0-28C7-412F-ADF9-A352FDDD7A06}"/>
                    </a:ext>
                  </a:extLst>
                </p:cNvPr>
                <p:cNvPicPr/>
                <p:nvPr/>
              </p:nvPicPr>
              <p:blipFill>
                <a:blip r:embed="rId486"/>
                <a:stretch>
                  <a:fillRect/>
                </a:stretch>
              </p:blipFill>
              <p:spPr>
                <a:xfrm>
                  <a:off x="419600" y="4515747"/>
                  <a:ext cx="1101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40" name="Freihand 339">
                  <a:extLst>
                    <a:ext uri="{FF2B5EF4-FFF2-40B4-BE49-F238E27FC236}">
                      <a16:creationId xmlns:a16="http://schemas.microsoft.com/office/drawing/2014/main" id="{3BE0F929-00F6-4DFC-BF30-BE54C91C7622}"/>
                    </a:ext>
                  </a:extLst>
                </p14:cNvPr>
                <p14:cNvContentPartPr/>
                <p14:nvPr/>
              </p14:nvContentPartPr>
              <p14:xfrm>
                <a:off x="531920" y="4596387"/>
                <a:ext cx="123120" cy="86760"/>
              </p14:xfrm>
            </p:contentPart>
          </mc:Choice>
          <mc:Fallback xmlns="">
            <p:pic>
              <p:nvPicPr>
                <p:cNvPr id="340" name="Freihand 339">
                  <a:extLst>
                    <a:ext uri="{FF2B5EF4-FFF2-40B4-BE49-F238E27FC236}">
                      <a16:creationId xmlns:a16="http://schemas.microsoft.com/office/drawing/2014/main" id="{3BE0F929-00F6-4DFC-BF30-BE54C91C7622}"/>
                    </a:ext>
                  </a:extLst>
                </p:cNvPr>
                <p:cNvPicPr/>
                <p:nvPr/>
              </p:nvPicPr>
              <p:blipFill>
                <a:blip r:embed="rId488"/>
                <a:stretch>
                  <a:fillRect/>
                </a:stretch>
              </p:blipFill>
              <p:spPr>
                <a:xfrm>
                  <a:off x="527600" y="4592067"/>
                  <a:ext cx="1317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42" name="Freihand 341">
                  <a:extLst>
                    <a:ext uri="{FF2B5EF4-FFF2-40B4-BE49-F238E27FC236}">
                      <a16:creationId xmlns:a16="http://schemas.microsoft.com/office/drawing/2014/main" id="{04D716C8-CF97-44E2-89FD-CC600591BC23}"/>
                    </a:ext>
                  </a:extLst>
                </p14:cNvPr>
                <p14:cNvContentPartPr/>
                <p14:nvPr/>
              </p14:nvContentPartPr>
              <p14:xfrm>
                <a:off x="2784440" y="4407387"/>
                <a:ext cx="98640" cy="154440"/>
              </p14:xfrm>
            </p:contentPart>
          </mc:Choice>
          <mc:Fallback xmlns="">
            <p:pic>
              <p:nvPicPr>
                <p:cNvPr id="342" name="Freihand 341">
                  <a:extLst>
                    <a:ext uri="{FF2B5EF4-FFF2-40B4-BE49-F238E27FC236}">
                      <a16:creationId xmlns:a16="http://schemas.microsoft.com/office/drawing/2014/main" id="{04D716C8-CF97-44E2-89FD-CC600591BC23}"/>
                    </a:ext>
                  </a:extLst>
                </p:cNvPr>
                <p:cNvPicPr/>
                <p:nvPr/>
              </p:nvPicPr>
              <p:blipFill>
                <a:blip r:embed="rId490"/>
                <a:stretch>
                  <a:fillRect/>
                </a:stretch>
              </p:blipFill>
              <p:spPr>
                <a:xfrm>
                  <a:off x="2780120" y="4403067"/>
                  <a:ext cx="1072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43" name="Freihand 342">
                  <a:extLst>
                    <a:ext uri="{FF2B5EF4-FFF2-40B4-BE49-F238E27FC236}">
                      <a16:creationId xmlns:a16="http://schemas.microsoft.com/office/drawing/2014/main" id="{C206DF3B-8DD6-460B-8444-A24ACE609FB3}"/>
                    </a:ext>
                  </a:extLst>
                </p14:cNvPr>
                <p14:cNvContentPartPr/>
                <p14:nvPr/>
              </p14:nvContentPartPr>
              <p14:xfrm>
                <a:off x="2700560" y="4308387"/>
                <a:ext cx="166680" cy="158400"/>
              </p14:xfrm>
            </p:contentPart>
          </mc:Choice>
          <mc:Fallback xmlns="">
            <p:pic>
              <p:nvPicPr>
                <p:cNvPr id="343" name="Freihand 342">
                  <a:extLst>
                    <a:ext uri="{FF2B5EF4-FFF2-40B4-BE49-F238E27FC236}">
                      <a16:creationId xmlns:a16="http://schemas.microsoft.com/office/drawing/2014/main" id="{C206DF3B-8DD6-460B-8444-A24ACE609FB3}"/>
                    </a:ext>
                  </a:extLst>
                </p:cNvPr>
                <p:cNvPicPr/>
                <p:nvPr/>
              </p:nvPicPr>
              <p:blipFill>
                <a:blip r:embed="rId492"/>
                <a:stretch>
                  <a:fillRect/>
                </a:stretch>
              </p:blipFill>
              <p:spPr>
                <a:xfrm>
                  <a:off x="2696240" y="4304067"/>
                  <a:ext cx="1753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45" name="Freihand 344">
                  <a:extLst>
                    <a:ext uri="{FF2B5EF4-FFF2-40B4-BE49-F238E27FC236}">
                      <a16:creationId xmlns:a16="http://schemas.microsoft.com/office/drawing/2014/main" id="{A40422C2-2E8B-4143-B965-15DBC25C12E3}"/>
                    </a:ext>
                  </a:extLst>
                </p14:cNvPr>
                <p14:cNvContentPartPr/>
                <p14:nvPr/>
              </p14:nvContentPartPr>
              <p14:xfrm>
                <a:off x="900920" y="3950907"/>
                <a:ext cx="2444760" cy="1232280"/>
              </p14:xfrm>
            </p:contentPart>
          </mc:Choice>
          <mc:Fallback xmlns="">
            <p:pic>
              <p:nvPicPr>
                <p:cNvPr id="345" name="Freihand 344">
                  <a:extLst>
                    <a:ext uri="{FF2B5EF4-FFF2-40B4-BE49-F238E27FC236}">
                      <a16:creationId xmlns:a16="http://schemas.microsoft.com/office/drawing/2014/main" id="{A40422C2-2E8B-4143-B965-15DBC25C12E3}"/>
                    </a:ext>
                  </a:extLst>
                </p:cNvPr>
                <p:cNvPicPr/>
                <p:nvPr/>
              </p:nvPicPr>
              <p:blipFill>
                <a:blip r:embed="rId494"/>
                <a:stretch>
                  <a:fillRect/>
                </a:stretch>
              </p:blipFill>
              <p:spPr>
                <a:xfrm>
                  <a:off x="896600" y="3946587"/>
                  <a:ext cx="2453400" cy="124092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46" name="Freihand 345">
                  <a:extLst>
                    <a:ext uri="{FF2B5EF4-FFF2-40B4-BE49-F238E27FC236}">
                      <a16:creationId xmlns:a16="http://schemas.microsoft.com/office/drawing/2014/main" id="{EB71BAC4-5C3B-4C91-8919-9F26DF0A5EE4}"/>
                    </a:ext>
                  </a:extLst>
                </p14:cNvPr>
                <p14:cNvContentPartPr/>
                <p14:nvPr/>
              </p14:nvContentPartPr>
              <p14:xfrm>
                <a:off x="3478880" y="3819507"/>
                <a:ext cx="81360" cy="142920"/>
              </p14:xfrm>
            </p:contentPart>
          </mc:Choice>
          <mc:Fallback xmlns="">
            <p:pic>
              <p:nvPicPr>
                <p:cNvPr id="346" name="Freihand 345">
                  <a:extLst>
                    <a:ext uri="{FF2B5EF4-FFF2-40B4-BE49-F238E27FC236}">
                      <a16:creationId xmlns:a16="http://schemas.microsoft.com/office/drawing/2014/main" id="{EB71BAC4-5C3B-4C91-8919-9F26DF0A5EE4}"/>
                    </a:ext>
                  </a:extLst>
                </p:cNvPr>
                <p:cNvPicPr/>
                <p:nvPr/>
              </p:nvPicPr>
              <p:blipFill>
                <a:blip r:embed="rId496"/>
                <a:stretch>
                  <a:fillRect/>
                </a:stretch>
              </p:blipFill>
              <p:spPr>
                <a:xfrm>
                  <a:off x="3474560" y="3815187"/>
                  <a:ext cx="900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47" name="Freihand 346">
                  <a:extLst>
                    <a:ext uri="{FF2B5EF4-FFF2-40B4-BE49-F238E27FC236}">
                      <a16:creationId xmlns:a16="http://schemas.microsoft.com/office/drawing/2014/main" id="{4E0E938F-DFE3-436B-AC27-E1AFAAC3AB3C}"/>
                    </a:ext>
                  </a:extLst>
                </p14:cNvPr>
                <p14:cNvContentPartPr/>
                <p14:nvPr/>
              </p14:nvContentPartPr>
              <p14:xfrm>
                <a:off x="3500120" y="3816267"/>
                <a:ext cx="86040" cy="119880"/>
              </p14:xfrm>
            </p:contentPart>
          </mc:Choice>
          <mc:Fallback xmlns="">
            <p:pic>
              <p:nvPicPr>
                <p:cNvPr id="347" name="Freihand 346">
                  <a:extLst>
                    <a:ext uri="{FF2B5EF4-FFF2-40B4-BE49-F238E27FC236}">
                      <a16:creationId xmlns:a16="http://schemas.microsoft.com/office/drawing/2014/main" id="{4E0E938F-DFE3-436B-AC27-E1AFAAC3AB3C}"/>
                    </a:ext>
                  </a:extLst>
                </p:cNvPr>
                <p:cNvPicPr/>
                <p:nvPr/>
              </p:nvPicPr>
              <p:blipFill>
                <a:blip r:embed="rId498"/>
                <a:stretch>
                  <a:fillRect/>
                </a:stretch>
              </p:blipFill>
              <p:spPr>
                <a:xfrm>
                  <a:off x="3495800" y="3811947"/>
                  <a:ext cx="946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48" name="Freihand 347">
                  <a:extLst>
                    <a:ext uri="{FF2B5EF4-FFF2-40B4-BE49-F238E27FC236}">
                      <a16:creationId xmlns:a16="http://schemas.microsoft.com/office/drawing/2014/main" id="{748F5F23-EC73-4792-9912-9F5364809AE6}"/>
                    </a:ext>
                  </a:extLst>
                </p14:cNvPr>
                <p14:cNvContentPartPr/>
                <p14:nvPr/>
              </p14:nvContentPartPr>
              <p14:xfrm>
                <a:off x="3625040" y="3761187"/>
                <a:ext cx="111960" cy="135720"/>
              </p14:xfrm>
            </p:contentPart>
          </mc:Choice>
          <mc:Fallback xmlns="">
            <p:pic>
              <p:nvPicPr>
                <p:cNvPr id="348" name="Freihand 347">
                  <a:extLst>
                    <a:ext uri="{FF2B5EF4-FFF2-40B4-BE49-F238E27FC236}">
                      <a16:creationId xmlns:a16="http://schemas.microsoft.com/office/drawing/2014/main" id="{748F5F23-EC73-4792-9912-9F5364809AE6}"/>
                    </a:ext>
                  </a:extLst>
                </p:cNvPr>
                <p:cNvPicPr/>
                <p:nvPr/>
              </p:nvPicPr>
              <p:blipFill>
                <a:blip r:embed="rId500"/>
                <a:stretch>
                  <a:fillRect/>
                </a:stretch>
              </p:blipFill>
              <p:spPr>
                <a:xfrm>
                  <a:off x="3620720" y="3756867"/>
                  <a:ext cx="1206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49" name="Freihand 348">
                  <a:extLst>
                    <a:ext uri="{FF2B5EF4-FFF2-40B4-BE49-F238E27FC236}">
                      <a16:creationId xmlns:a16="http://schemas.microsoft.com/office/drawing/2014/main" id="{4988EE0D-B670-434E-9C8F-2A733B07D7F2}"/>
                    </a:ext>
                  </a:extLst>
                </p14:cNvPr>
                <p14:cNvContentPartPr/>
                <p14:nvPr/>
              </p14:nvContentPartPr>
              <p14:xfrm>
                <a:off x="3738080" y="3697107"/>
                <a:ext cx="22680" cy="70200"/>
              </p14:xfrm>
            </p:contentPart>
          </mc:Choice>
          <mc:Fallback xmlns="">
            <p:pic>
              <p:nvPicPr>
                <p:cNvPr id="349" name="Freihand 348">
                  <a:extLst>
                    <a:ext uri="{FF2B5EF4-FFF2-40B4-BE49-F238E27FC236}">
                      <a16:creationId xmlns:a16="http://schemas.microsoft.com/office/drawing/2014/main" id="{4988EE0D-B670-434E-9C8F-2A733B07D7F2}"/>
                    </a:ext>
                  </a:extLst>
                </p:cNvPr>
                <p:cNvPicPr/>
                <p:nvPr/>
              </p:nvPicPr>
              <p:blipFill>
                <a:blip r:embed="rId502"/>
                <a:stretch>
                  <a:fillRect/>
                </a:stretch>
              </p:blipFill>
              <p:spPr>
                <a:xfrm>
                  <a:off x="3733760" y="3692787"/>
                  <a:ext cx="31320" cy="78840"/>
                </a:xfrm>
                <a:prstGeom prst="rect">
                  <a:avLst/>
                </a:prstGeom>
              </p:spPr>
            </p:pic>
          </mc:Fallback>
        </mc:AlternateContent>
      </p:grpSp>
      <p:grpSp>
        <p:nvGrpSpPr>
          <p:cNvPr id="354" name="Gruppieren 353">
            <a:extLst>
              <a:ext uri="{FF2B5EF4-FFF2-40B4-BE49-F238E27FC236}">
                <a16:creationId xmlns:a16="http://schemas.microsoft.com/office/drawing/2014/main" id="{651C4C41-9B7E-44C0-8ECD-5A57D71C397F}"/>
              </a:ext>
            </a:extLst>
          </p:cNvPr>
          <p:cNvGrpSpPr/>
          <p:nvPr/>
        </p:nvGrpSpPr>
        <p:grpSpPr>
          <a:xfrm>
            <a:off x="6866480" y="3039747"/>
            <a:ext cx="290160" cy="329760"/>
            <a:chOff x="6866480" y="3039747"/>
            <a:chExt cx="290160" cy="329760"/>
          </a:xfrm>
        </p:grpSpPr>
        <mc:AlternateContent xmlns:mc="http://schemas.openxmlformats.org/markup-compatibility/2006" xmlns:p14="http://schemas.microsoft.com/office/powerpoint/2010/main">
          <mc:Choice Requires="p14">
            <p:contentPart p14:bwMode="auto" r:id="rId503">
              <p14:nvContentPartPr>
                <p14:cNvPr id="351" name="Freihand 350">
                  <a:extLst>
                    <a:ext uri="{FF2B5EF4-FFF2-40B4-BE49-F238E27FC236}">
                      <a16:creationId xmlns:a16="http://schemas.microsoft.com/office/drawing/2014/main" id="{14DB67BB-DB48-48CF-BD36-420FFF3F5F16}"/>
                    </a:ext>
                  </a:extLst>
                </p14:cNvPr>
                <p14:cNvContentPartPr/>
                <p14:nvPr/>
              </p14:nvContentPartPr>
              <p14:xfrm>
                <a:off x="6866480" y="3121827"/>
                <a:ext cx="119160" cy="167040"/>
              </p14:xfrm>
            </p:contentPart>
          </mc:Choice>
          <mc:Fallback xmlns="">
            <p:pic>
              <p:nvPicPr>
                <p:cNvPr id="351" name="Freihand 350">
                  <a:extLst>
                    <a:ext uri="{FF2B5EF4-FFF2-40B4-BE49-F238E27FC236}">
                      <a16:creationId xmlns:a16="http://schemas.microsoft.com/office/drawing/2014/main" id="{14DB67BB-DB48-48CF-BD36-420FFF3F5F16}"/>
                    </a:ext>
                  </a:extLst>
                </p:cNvPr>
                <p:cNvPicPr/>
                <p:nvPr/>
              </p:nvPicPr>
              <p:blipFill>
                <a:blip r:embed="rId504"/>
                <a:stretch>
                  <a:fillRect/>
                </a:stretch>
              </p:blipFill>
              <p:spPr>
                <a:xfrm>
                  <a:off x="6862160" y="3117507"/>
                  <a:ext cx="1278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52" name="Freihand 351">
                  <a:extLst>
                    <a:ext uri="{FF2B5EF4-FFF2-40B4-BE49-F238E27FC236}">
                      <a16:creationId xmlns:a16="http://schemas.microsoft.com/office/drawing/2014/main" id="{C554B0AE-DB2E-4603-99C8-688BFCAEEE87}"/>
                    </a:ext>
                  </a:extLst>
                </p14:cNvPr>
                <p14:cNvContentPartPr/>
                <p14:nvPr/>
              </p14:nvContentPartPr>
              <p14:xfrm>
                <a:off x="6903920" y="3085107"/>
                <a:ext cx="116640" cy="14400"/>
              </p14:xfrm>
            </p:contentPart>
          </mc:Choice>
          <mc:Fallback xmlns="">
            <p:pic>
              <p:nvPicPr>
                <p:cNvPr id="352" name="Freihand 351">
                  <a:extLst>
                    <a:ext uri="{FF2B5EF4-FFF2-40B4-BE49-F238E27FC236}">
                      <a16:creationId xmlns:a16="http://schemas.microsoft.com/office/drawing/2014/main" id="{C554B0AE-DB2E-4603-99C8-688BFCAEEE87}"/>
                    </a:ext>
                  </a:extLst>
                </p:cNvPr>
                <p:cNvPicPr/>
                <p:nvPr/>
              </p:nvPicPr>
              <p:blipFill>
                <a:blip r:embed="rId506"/>
                <a:stretch>
                  <a:fillRect/>
                </a:stretch>
              </p:blipFill>
              <p:spPr>
                <a:xfrm>
                  <a:off x="6899600" y="3080787"/>
                  <a:ext cx="1252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53" name="Freihand 352">
                  <a:extLst>
                    <a:ext uri="{FF2B5EF4-FFF2-40B4-BE49-F238E27FC236}">
                      <a16:creationId xmlns:a16="http://schemas.microsoft.com/office/drawing/2014/main" id="{EBD57CDD-C1E2-43E6-BFBF-11A2B9BC33F2}"/>
                    </a:ext>
                  </a:extLst>
                </p14:cNvPr>
                <p14:cNvContentPartPr/>
                <p14:nvPr/>
              </p14:nvContentPartPr>
              <p14:xfrm>
                <a:off x="7043600" y="3039747"/>
                <a:ext cx="113040" cy="329760"/>
              </p14:xfrm>
            </p:contentPart>
          </mc:Choice>
          <mc:Fallback xmlns="">
            <p:pic>
              <p:nvPicPr>
                <p:cNvPr id="353" name="Freihand 352">
                  <a:extLst>
                    <a:ext uri="{FF2B5EF4-FFF2-40B4-BE49-F238E27FC236}">
                      <a16:creationId xmlns:a16="http://schemas.microsoft.com/office/drawing/2014/main" id="{EBD57CDD-C1E2-43E6-BFBF-11A2B9BC33F2}"/>
                    </a:ext>
                  </a:extLst>
                </p:cNvPr>
                <p:cNvPicPr/>
                <p:nvPr/>
              </p:nvPicPr>
              <p:blipFill>
                <a:blip r:embed="rId508"/>
                <a:stretch>
                  <a:fillRect/>
                </a:stretch>
              </p:blipFill>
              <p:spPr>
                <a:xfrm>
                  <a:off x="7039280" y="3035427"/>
                  <a:ext cx="121680" cy="338400"/>
                </a:xfrm>
                <a:prstGeom prst="rect">
                  <a:avLst/>
                </a:prstGeom>
              </p:spPr>
            </p:pic>
          </mc:Fallback>
        </mc:AlternateContent>
      </p:grpSp>
      <p:grpSp>
        <p:nvGrpSpPr>
          <p:cNvPr id="386" name="Gruppieren 385">
            <a:extLst>
              <a:ext uri="{FF2B5EF4-FFF2-40B4-BE49-F238E27FC236}">
                <a16:creationId xmlns:a16="http://schemas.microsoft.com/office/drawing/2014/main" id="{B1351947-71A7-400D-9633-25E1BB2A131A}"/>
              </a:ext>
            </a:extLst>
          </p:cNvPr>
          <p:cNvGrpSpPr/>
          <p:nvPr/>
        </p:nvGrpSpPr>
        <p:grpSpPr>
          <a:xfrm>
            <a:off x="8939360" y="2853627"/>
            <a:ext cx="1180800" cy="273960"/>
            <a:chOff x="8939360" y="2853627"/>
            <a:chExt cx="1180800" cy="273960"/>
          </a:xfrm>
        </p:grpSpPr>
        <mc:AlternateContent xmlns:mc="http://schemas.openxmlformats.org/markup-compatibility/2006" xmlns:p14="http://schemas.microsoft.com/office/powerpoint/2010/main">
          <mc:Choice Requires="p14">
            <p:contentPart p14:bwMode="auto" r:id="rId509">
              <p14:nvContentPartPr>
                <p14:cNvPr id="363" name="Freihand 362">
                  <a:extLst>
                    <a:ext uri="{FF2B5EF4-FFF2-40B4-BE49-F238E27FC236}">
                      <a16:creationId xmlns:a16="http://schemas.microsoft.com/office/drawing/2014/main" id="{FAD72A27-AD4F-47D5-9877-6CFDB76D9A43}"/>
                    </a:ext>
                  </a:extLst>
                </p14:cNvPr>
                <p14:cNvContentPartPr/>
                <p14:nvPr/>
              </p14:nvContentPartPr>
              <p14:xfrm>
                <a:off x="8939360" y="3017427"/>
                <a:ext cx="334440" cy="110160"/>
              </p14:xfrm>
            </p:contentPart>
          </mc:Choice>
          <mc:Fallback xmlns="">
            <p:pic>
              <p:nvPicPr>
                <p:cNvPr id="363" name="Freihand 362">
                  <a:extLst>
                    <a:ext uri="{FF2B5EF4-FFF2-40B4-BE49-F238E27FC236}">
                      <a16:creationId xmlns:a16="http://schemas.microsoft.com/office/drawing/2014/main" id="{FAD72A27-AD4F-47D5-9877-6CFDB76D9A43}"/>
                    </a:ext>
                  </a:extLst>
                </p:cNvPr>
                <p:cNvPicPr/>
                <p:nvPr/>
              </p:nvPicPr>
              <p:blipFill>
                <a:blip r:embed="rId510"/>
                <a:stretch>
                  <a:fillRect/>
                </a:stretch>
              </p:blipFill>
              <p:spPr>
                <a:xfrm>
                  <a:off x="8935040" y="3013107"/>
                  <a:ext cx="3430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64" name="Freihand 363">
                  <a:extLst>
                    <a:ext uri="{FF2B5EF4-FFF2-40B4-BE49-F238E27FC236}">
                      <a16:creationId xmlns:a16="http://schemas.microsoft.com/office/drawing/2014/main" id="{2076EA2A-903B-4F1D-958B-3D3E6262B3FF}"/>
                    </a:ext>
                  </a:extLst>
                </p14:cNvPr>
                <p14:cNvContentPartPr/>
                <p14:nvPr/>
              </p14:nvContentPartPr>
              <p14:xfrm>
                <a:off x="9395840" y="2977467"/>
                <a:ext cx="74160" cy="114120"/>
              </p14:xfrm>
            </p:contentPart>
          </mc:Choice>
          <mc:Fallback xmlns="">
            <p:pic>
              <p:nvPicPr>
                <p:cNvPr id="364" name="Freihand 363">
                  <a:extLst>
                    <a:ext uri="{FF2B5EF4-FFF2-40B4-BE49-F238E27FC236}">
                      <a16:creationId xmlns:a16="http://schemas.microsoft.com/office/drawing/2014/main" id="{2076EA2A-903B-4F1D-958B-3D3E6262B3FF}"/>
                    </a:ext>
                  </a:extLst>
                </p:cNvPr>
                <p:cNvPicPr/>
                <p:nvPr/>
              </p:nvPicPr>
              <p:blipFill>
                <a:blip r:embed="rId512"/>
                <a:stretch>
                  <a:fillRect/>
                </a:stretch>
              </p:blipFill>
              <p:spPr>
                <a:xfrm>
                  <a:off x="9391520" y="2973147"/>
                  <a:ext cx="82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65" name="Freihand 364">
                  <a:extLst>
                    <a:ext uri="{FF2B5EF4-FFF2-40B4-BE49-F238E27FC236}">
                      <a16:creationId xmlns:a16="http://schemas.microsoft.com/office/drawing/2014/main" id="{AA9D1CEB-0FC7-40AC-85A2-17C6823ED382}"/>
                    </a:ext>
                  </a:extLst>
                </p14:cNvPr>
                <p14:cNvContentPartPr/>
                <p14:nvPr/>
              </p14:nvContentPartPr>
              <p14:xfrm>
                <a:off x="9502760" y="2988987"/>
                <a:ext cx="216720" cy="99360"/>
              </p14:xfrm>
            </p:contentPart>
          </mc:Choice>
          <mc:Fallback xmlns="">
            <p:pic>
              <p:nvPicPr>
                <p:cNvPr id="365" name="Freihand 364">
                  <a:extLst>
                    <a:ext uri="{FF2B5EF4-FFF2-40B4-BE49-F238E27FC236}">
                      <a16:creationId xmlns:a16="http://schemas.microsoft.com/office/drawing/2014/main" id="{AA9D1CEB-0FC7-40AC-85A2-17C6823ED382}"/>
                    </a:ext>
                  </a:extLst>
                </p:cNvPr>
                <p:cNvPicPr/>
                <p:nvPr/>
              </p:nvPicPr>
              <p:blipFill>
                <a:blip r:embed="rId514"/>
                <a:stretch>
                  <a:fillRect/>
                </a:stretch>
              </p:blipFill>
              <p:spPr>
                <a:xfrm>
                  <a:off x="9498440" y="2984667"/>
                  <a:ext cx="225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66" name="Freihand 365">
                  <a:extLst>
                    <a:ext uri="{FF2B5EF4-FFF2-40B4-BE49-F238E27FC236}">
                      <a16:creationId xmlns:a16="http://schemas.microsoft.com/office/drawing/2014/main" id="{6E893AE2-BE9B-4D7A-B6B7-7E19A672658C}"/>
                    </a:ext>
                  </a:extLst>
                </p14:cNvPr>
                <p14:cNvContentPartPr/>
                <p14:nvPr/>
              </p14:nvContentPartPr>
              <p14:xfrm>
                <a:off x="9745400" y="3007707"/>
                <a:ext cx="100800" cy="79560"/>
              </p14:xfrm>
            </p:contentPart>
          </mc:Choice>
          <mc:Fallback xmlns="">
            <p:pic>
              <p:nvPicPr>
                <p:cNvPr id="366" name="Freihand 365">
                  <a:extLst>
                    <a:ext uri="{FF2B5EF4-FFF2-40B4-BE49-F238E27FC236}">
                      <a16:creationId xmlns:a16="http://schemas.microsoft.com/office/drawing/2014/main" id="{6E893AE2-BE9B-4D7A-B6B7-7E19A672658C}"/>
                    </a:ext>
                  </a:extLst>
                </p:cNvPr>
                <p:cNvPicPr/>
                <p:nvPr/>
              </p:nvPicPr>
              <p:blipFill>
                <a:blip r:embed="rId516"/>
                <a:stretch>
                  <a:fillRect/>
                </a:stretch>
              </p:blipFill>
              <p:spPr>
                <a:xfrm>
                  <a:off x="9741080" y="3003387"/>
                  <a:ext cx="1094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67" name="Freihand 366">
                  <a:extLst>
                    <a:ext uri="{FF2B5EF4-FFF2-40B4-BE49-F238E27FC236}">
                      <a16:creationId xmlns:a16="http://schemas.microsoft.com/office/drawing/2014/main" id="{7E8DED35-48E2-4CC5-BFB0-16BB5401179D}"/>
                    </a:ext>
                  </a:extLst>
                </p14:cNvPr>
                <p14:cNvContentPartPr/>
                <p14:nvPr/>
              </p14:nvContentPartPr>
              <p14:xfrm>
                <a:off x="9881480" y="2853627"/>
                <a:ext cx="238680" cy="213120"/>
              </p14:xfrm>
            </p:contentPart>
          </mc:Choice>
          <mc:Fallback xmlns="">
            <p:pic>
              <p:nvPicPr>
                <p:cNvPr id="367" name="Freihand 366">
                  <a:extLst>
                    <a:ext uri="{FF2B5EF4-FFF2-40B4-BE49-F238E27FC236}">
                      <a16:creationId xmlns:a16="http://schemas.microsoft.com/office/drawing/2014/main" id="{7E8DED35-48E2-4CC5-BFB0-16BB5401179D}"/>
                    </a:ext>
                  </a:extLst>
                </p:cNvPr>
                <p:cNvPicPr/>
                <p:nvPr/>
              </p:nvPicPr>
              <p:blipFill>
                <a:blip r:embed="rId518"/>
                <a:stretch>
                  <a:fillRect/>
                </a:stretch>
              </p:blipFill>
              <p:spPr>
                <a:xfrm>
                  <a:off x="9877160" y="2849307"/>
                  <a:ext cx="247320" cy="221760"/>
                </a:xfrm>
                <a:prstGeom prst="rect">
                  <a:avLst/>
                </a:prstGeom>
              </p:spPr>
            </p:pic>
          </mc:Fallback>
        </mc:AlternateContent>
      </p:grpSp>
      <p:grpSp>
        <p:nvGrpSpPr>
          <p:cNvPr id="385" name="Gruppieren 384">
            <a:extLst>
              <a:ext uri="{FF2B5EF4-FFF2-40B4-BE49-F238E27FC236}">
                <a16:creationId xmlns:a16="http://schemas.microsoft.com/office/drawing/2014/main" id="{9E1B3CBD-B197-4AB8-961F-77FDD06BE8E1}"/>
              </a:ext>
            </a:extLst>
          </p:cNvPr>
          <p:cNvGrpSpPr/>
          <p:nvPr/>
        </p:nvGrpSpPr>
        <p:grpSpPr>
          <a:xfrm>
            <a:off x="10327520" y="2767587"/>
            <a:ext cx="920520" cy="371160"/>
            <a:chOff x="10327520" y="2767587"/>
            <a:chExt cx="920520" cy="371160"/>
          </a:xfrm>
        </p:grpSpPr>
        <mc:AlternateContent xmlns:mc="http://schemas.openxmlformats.org/markup-compatibility/2006" xmlns:p14="http://schemas.microsoft.com/office/powerpoint/2010/main">
          <mc:Choice Requires="p14">
            <p:contentPart p14:bwMode="auto" r:id="rId519">
              <p14:nvContentPartPr>
                <p14:cNvPr id="368" name="Freihand 367">
                  <a:extLst>
                    <a:ext uri="{FF2B5EF4-FFF2-40B4-BE49-F238E27FC236}">
                      <a16:creationId xmlns:a16="http://schemas.microsoft.com/office/drawing/2014/main" id="{681D25BF-F397-46CF-88D9-8D58BFD534F0}"/>
                    </a:ext>
                  </a:extLst>
                </p14:cNvPr>
                <p14:cNvContentPartPr/>
                <p14:nvPr/>
              </p14:nvContentPartPr>
              <p14:xfrm>
                <a:off x="10327520" y="2916987"/>
                <a:ext cx="115920" cy="221760"/>
              </p14:xfrm>
            </p:contentPart>
          </mc:Choice>
          <mc:Fallback xmlns="">
            <p:pic>
              <p:nvPicPr>
                <p:cNvPr id="368" name="Freihand 367">
                  <a:extLst>
                    <a:ext uri="{FF2B5EF4-FFF2-40B4-BE49-F238E27FC236}">
                      <a16:creationId xmlns:a16="http://schemas.microsoft.com/office/drawing/2014/main" id="{681D25BF-F397-46CF-88D9-8D58BFD534F0}"/>
                    </a:ext>
                  </a:extLst>
                </p:cNvPr>
                <p:cNvPicPr/>
                <p:nvPr/>
              </p:nvPicPr>
              <p:blipFill>
                <a:blip r:embed="rId520"/>
                <a:stretch>
                  <a:fillRect/>
                </a:stretch>
              </p:blipFill>
              <p:spPr>
                <a:xfrm>
                  <a:off x="10323200" y="2912667"/>
                  <a:ext cx="1245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69" name="Freihand 368">
                  <a:extLst>
                    <a:ext uri="{FF2B5EF4-FFF2-40B4-BE49-F238E27FC236}">
                      <a16:creationId xmlns:a16="http://schemas.microsoft.com/office/drawing/2014/main" id="{DEB4F04C-1953-4D18-B877-D0A39443F39A}"/>
                    </a:ext>
                  </a:extLst>
                </p14:cNvPr>
                <p14:cNvContentPartPr/>
                <p14:nvPr/>
              </p14:nvContentPartPr>
              <p14:xfrm>
                <a:off x="10454960" y="2900427"/>
                <a:ext cx="102240" cy="86040"/>
              </p14:xfrm>
            </p:contentPart>
          </mc:Choice>
          <mc:Fallback xmlns="">
            <p:pic>
              <p:nvPicPr>
                <p:cNvPr id="369" name="Freihand 368">
                  <a:extLst>
                    <a:ext uri="{FF2B5EF4-FFF2-40B4-BE49-F238E27FC236}">
                      <a16:creationId xmlns:a16="http://schemas.microsoft.com/office/drawing/2014/main" id="{DEB4F04C-1953-4D18-B877-D0A39443F39A}"/>
                    </a:ext>
                  </a:extLst>
                </p:cNvPr>
                <p:cNvPicPr/>
                <p:nvPr/>
              </p:nvPicPr>
              <p:blipFill>
                <a:blip r:embed="rId522"/>
                <a:stretch>
                  <a:fillRect/>
                </a:stretch>
              </p:blipFill>
              <p:spPr>
                <a:xfrm>
                  <a:off x="10450640" y="2896107"/>
                  <a:ext cx="1108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70" name="Freihand 369">
                  <a:extLst>
                    <a:ext uri="{FF2B5EF4-FFF2-40B4-BE49-F238E27FC236}">
                      <a16:creationId xmlns:a16="http://schemas.microsoft.com/office/drawing/2014/main" id="{753C59ED-E6C6-415D-927B-990CA8CA94ED}"/>
                    </a:ext>
                  </a:extLst>
                </p14:cNvPr>
                <p14:cNvContentPartPr/>
                <p14:nvPr/>
              </p14:nvContentPartPr>
              <p14:xfrm>
                <a:off x="10555400" y="2868387"/>
                <a:ext cx="100440" cy="113400"/>
              </p14:xfrm>
            </p:contentPart>
          </mc:Choice>
          <mc:Fallback xmlns="">
            <p:pic>
              <p:nvPicPr>
                <p:cNvPr id="370" name="Freihand 369">
                  <a:extLst>
                    <a:ext uri="{FF2B5EF4-FFF2-40B4-BE49-F238E27FC236}">
                      <a16:creationId xmlns:a16="http://schemas.microsoft.com/office/drawing/2014/main" id="{753C59ED-E6C6-415D-927B-990CA8CA94ED}"/>
                    </a:ext>
                  </a:extLst>
                </p:cNvPr>
                <p:cNvPicPr/>
                <p:nvPr/>
              </p:nvPicPr>
              <p:blipFill>
                <a:blip r:embed="rId524"/>
                <a:stretch>
                  <a:fillRect/>
                </a:stretch>
              </p:blipFill>
              <p:spPr>
                <a:xfrm>
                  <a:off x="10551080" y="2864067"/>
                  <a:ext cx="1090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71" name="Freihand 370">
                  <a:extLst>
                    <a:ext uri="{FF2B5EF4-FFF2-40B4-BE49-F238E27FC236}">
                      <a16:creationId xmlns:a16="http://schemas.microsoft.com/office/drawing/2014/main" id="{A19B0E4A-F30E-4D6A-B611-24946520A2D6}"/>
                    </a:ext>
                  </a:extLst>
                </p14:cNvPr>
                <p14:cNvContentPartPr/>
                <p14:nvPr/>
              </p14:nvContentPartPr>
              <p14:xfrm>
                <a:off x="10713440" y="2767587"/>
                <a:ext cx="282600" cy="184680"/>
              </p14:xfrm>
            </p:contentPart>
          </mc:Choice>
          <mc:Fallback xmlns="">
            <p:pic>
              <p:nvPicPr>
                <p:cNvPr id="371" name="Freihand 370">
                  <a:extLst>
                    <a:ext uri="{FF2B5EF4-FFF2-40B4-BE49-F238E27FC236}">
                      <a16:creationId xmlns:a16="http://schemas.microsoft.com/office/drawing/2014/main" id="{A19B0E4A-F30E-4D6A-B611-24946520A2D6}"/>
                    </a:ext>
                  </a:extLst>
                </p:cNvPr>
                <p:cNvPicPr/>
                <p:nvPr/>
              </p:nvPicPr>
              <p:blipFill>
                <a:blip r:embed="rId526"/>
                <a:stretch>
                  <a:fillRect/>
                </a:stretch>
              </p:blipFill>
              <p:spPr>
                <a:xfrm>
                  <a:off x="10709120" y="2763267"/>
                  <a:ext cx="2912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72" name="Freihand 371">
                  <a:extLst>
                    <a:ext uri="{FF2B5EF4-FFF2-40B4-BE49-F238E27FC236}">
                      <a16:creationId xmlns:a16="http://schemas.microsoft.com/office/drawing/2014/main" id="{C51AC884-F2FC-4135-B29C-F420F3C37052}"/>
                    </a:ext>
                  </a:extLst>
                </p14:cNvPr>
                <p14:cNvContentPartPr/>
                <p14:nvPr/>
              </p14:nvContentPartPr>
              <p14:xfrm>
                <a:off x="10974080" y="2834547"/>
                <a:ext cx="123840" cy="111240"/>
              </p14:xfrm>
            </p:contentPart>
          </mc:Choice>
          <mc:Fallback xmlns="">
            <p:pic>
              <p:nvPicPr>
                <p:cNvPr id="372" name="Freihand 371">
                  <a:extLst>
                    <a:ext uri="{FF2B5EF4-FFF2-40B4-BE49-F238E27FC236}">
                      <a16:creationId xmlns:a16="http://schemas.microsoft.com/office/drawing/2014/main" id="{C51AC884-F2FC-4135-B29C-F420F3C37052}"/>
                    </a:ext>
                  </a:extLst>
                </p:cNvPr>
                <p:cNvPicPr/>
                <p:nvPr/>
              </p:nvPicPr>
              <p:blipFill>
                <a:blip r:embed="rId528"/>
                <a:stretch>
                  <a:fillRect/>
                </a:stretch>
              </p:blipFill>
              <p:spPr>
                <a:xfrm>
                  <a:off x="10969760" y="2830227"/>
                  <a:ext cx="1324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73" name="Freihand 372">
                  <a:extLst>
                    <a:ext uri="{FF2B5EF4-FFF2-40B4-BE49-F238E27FC236}">
                      <a16:creationId xmlns:a16="http://schemas.microsoft.com/office/drawing/2014/main" id="{3DD82082-19E5-41AB-B7F2-2F70F30D863F}"/>
                    </a:ext>
                  </a:extLst>
                </p14:cNvPr>
                <p14:cNvContentPartPr/>
                <p14:nvPr/>
              </p14:nvContentPartPr>
              <p14:xfrm>
                <a:off x="11103680" y="2816547"/>
                <a:ext cx="144360" cy="110880"/>
              </p14:xfrm>
            </p:contentPart>
          </mc:Choice>
          <mc:Fallback xmlns="">
            <p:pic>
              <p:nvPicPr>
                <p:cNvPr id="373" name="Freihand 372">
                  <a:extLst>
                    <a:ext uri="{FF2B5EF4-FFF2-40B4-BE49-F238E27FC236}">
                      <a16:creationId xmlns:a16="http://schemas.microsoft.com/office/drawing/2014/main" id="{3DD82082-19E5-41AB-B7F2-2F70F30D863F}"/>
                    </a:ext>
                  </a:extLst>
                </p:cNvPr>
                <p:cNvPicPr/>
                <p:nvPr/>
              </p:nvPicPr>
              <p:blipFill>
                <a:blip r:embed="rId530"/>
                <a:stretch>
                  <a:fillRect/>
                </a:stretch>
              </p:blipFill>
              <p:spPr>
                <a:xfrm>
                  <a:off x="11099360" y="2812227"/>
                  <a:ext cx="153000" cy="119520"/>
                </a:xfrm>
                <a:prstGeom prst="rect">
                  <a:avLst/>
                </a:prstGeom>
              </p:spPr>
            </p:pic>
          </mc:Fallback>
        </mc:AlternateContent>
      </p:grpSp>
      <p:grpSp>
        <p:nvGrpSpPr>
          <p:cNvPr id="387" name="Gruppieren 386">
            <a:extLst>
              <a:ext uri="{FF2B5EF4-FFF2-40B4-BE49-F238E27FC236}">
                <a16:creationId xmlns:a16="http://schemas.microsoft.com/office/drawing/2014/main" id="{06E71ECE-BE36-483A-B319-80EED024E2C1}"/>
              </a:ext>
            </a:extLst>
          </p:cNvPr>
          <p:cNvGrpSpPr/>
          <p:nvPr/>
        </p:nvGrpSpPr>
        <p:grpSpPr>
          <a:xfrm>
            <a:off x="7390280" y="2986107"/>
            <a:ext cx="1342440" cy="644400"/>
            <a:chOff x="7390280" y="2986107"/>
            <a:chExt cx="1342440" cy="644400"/>
          </a:xfrm>
        </p:grpSpPr>
        <mc:AlternateContent xmlns:mc="http://schemas.openxmlformats.org/markup-compatibility/2006" xmlns:p14="http://schemas.microsoft.com/office/powerpoint/2010/main">
          <mc:Choice Requires="p14">
            <p:contentPart p14:bwMode="auto" r:id="rId531">
              <p14:nvContentPartPr>
                <p14:cNvPr id="355" name="Freihand 354">
                  <a:extLst>
                    <a:ext uri="{FF2B5EF4-FFF2-40B4-BE49-F238E27FC236}">
                      <a16:creationId xmlns:a16="http://schemas.microsoft.com/office/drawing/2014/main" id="{365E51C9-03BC-45D7-A2D7-BCB3843F633B}"/>
                    </a:ext>
                  </a:extLst>
                </p14:cNvPr>
                <p14:cNvContentPartPr/>
                <p14:nvPr/>
              </p14:nvContentPartPr>
              <p14:xfrm>
                <a:off x="7390280" y="3070707"/>
                <a:ext cx="199080" cy="196920"/>
              </p14:xfrm>
            </p:contentPart>
          </mc:Choice>
          <mc:Fallback xmlns="">
            <p:pic>
              <p:nvPicPr>
                <p:cNvPr id="355" name="Freihand 354">
                  <a:extLst>
                    <a:ext uri="{FF2B5EF4-FFF2-40B4-BE49-F238E27FC236}">
                      <a16:creationId xmlns:a16="http://schemas.microsoft.com/office/drawing/2014/main" id="{365E51C9-03BC-45D7-A2D7-BCB3843F633B}"/>
                    </a:ext>
                  </a:extLst>
                </p:cNvPr>
                <p:cNvPicPr/>
                <p:nvPr/>
              </p:nvPicPr>
              <p:blipFill>
                <a:blip r:embed="rId532"/>
                <a:stretch>
                  <a:fillRect/>
                </a:stretch>
              </p:blipFill>
              <p:spPr>
                <a:xfrm>
                  <a:off x="7385960" y="3066387"/>
                  <a:ext cx="2077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56" name="Freihand 355">
                  <a:extLst>
                    <a:ext uri="{FF2B5EF4-FFF2-40B4-BE49-F238E27FC236}">
                      <a16:creationId xmlns:a16="http://schemas.microsoft.com/office/drawing/2014/main" id="{7177CB2E-6767-4E5D-82D0-70739709E70D}"/>
                    </a:ext>
                  </a:extLst>
                </p14:cNvPr>
                <p14:cNvContentPartPr/>
                <p14:nvPr/>
              </p14:nvContentPartPr>
              <p14:xfrm>
                <a:off x="7782680" y="3014187"/>
                <a:ext cx="179280" cy="217080"/>
              </p14:xfrm>
            </p:contentPart>
          </mc:Choice>
          <mc:Fallback xmlns="">
            <p:pic>
              <p:nvPicPr>
                <p:cNvPr id="356" name="Freihand 355">
                  <a:extLst>
                    <a:ext uri="{FF2B5EF4-FFF2-40B4-BE49-F238E27FC236}">
                      <a16:creationId xmlns:a16="http://schemas.microsoft.com/office/drawing/2014/main" id="{7177CB2E-6767-4E5D-82D0-70739709E70D}"/>
                    </a:ext>
                  </a:extLst>
                </p:cNvPr>
                <p:cNvPicPr/>
                <p:nvPr/>
              </p:nvPicPr>
              <p:blipFill>
                <a:blip r:embed="rId534"/>
                <a:stretch>
                  <a:fillRect/>
                </a:stretch>
              </p:blipFill>
              <p:spPr>
                <a:xfrm>
                  <a:off x="7778360" y="3009867"/>
                  <a:ext cx="1879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57" name="Freihand 356">
                  <a:extLst>
                    <a:ext uri="{FF2B5EF4-FFF2-40B4-BE49-F238E27FC236}">
                      <a16:creationId xmlns:a16="http://schemas.microsoft.com/office/drawing/2014/main" id="{FC48510C-CC74-43E7-8F95-0878BA1FF693}"/>
                    </a:ext>
                  </a:extLst>
                </p14:cNvPr>
                <p14:cNvContentPartPr/>
                <p14:nvPr/>
              </p14:nvContentPartPr>
              <p14:xfrm>
                <a:off x="7995080" y="3091227"/>
                <a:ext cx="90360" cy="113760"/>
              </p14:xfrm>
            </p:contentPart>
          </mc:Choice>
          <mc:Fallback xmlns="">
            <p:pic>
              <p:nvPicPr>
                <p:cNvPr id="357" name="Freihand 356">
                  <a:extLst>
                    <a:ext uri="{FF2B5EF4-FFF2-40B4-BE49-F238E27FC236}">
                      <a16:creationId xmlns:a16="http://schemas.microsoft.com/office/drawing/2014/main" id="{FC48510C-CC74-43E7-8F95-0878BA1FF693}"/>
                    </a:ext>
                  </a:extLst>
                </p:cNvPr>
                <p:cNvPicPr/>
                <p:nvPr/>
              </p:nvPicPr>
              <p:blipFill>
                <a:blip r:embed="rId536"/>
                <a:stretch>
                  <a:fillRect/>
                </a:stretch>
              </p:blipFill>
              <p:spPr>
                <a:xfrm>
                  <a:off x="7990760" y="3086907"/>
                  <a:ext cx="990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59" name="Freihand 358">
                  <a:extLst>
                    <a:ext uri="{FF2B5EF4-FFF2-40B4-BE49-F238E27FC236}">
                      <a16:creationId xmlns:a16="http://schemas.microsoft.com/office/drawing/2014/main" id="{E6CA7E45-C178-42A7-9C2E-57EC216D4C50}"/>
                    </a:ext>
                  </a:extLst>
                </p14:cNvPr>
                <p14:cNvContentPartPr/>
                <p14:nvPr/>
              </p14:nvContentPartPr>
              <p14:xfrm>
                <a:off x="8284520" y="2986107"/>
                <a:ext cx="102600" cy="174600"/>
              </p14:xfrm>
            </p:contentPart>
          </mc:Choice>
          <mc:Fallback xmlns="">
            <p:pic>
              <p:nvPicPr>
                <p:cNvPr id="359" name="Freihand 358">
                  <a:extLst>
                    <a:ext uri="{FF2B5EF4-FFF2-40B4-BE49-F238E27FC236}">
                      <a16:creationId xmlns:a16="http://schemas.microsoft.com/office/drawing/2014/main" id="{E6CA7E45-C178-42A7-9C2E-57EC216D4C50}"/>
                    </a:ext>
                  </a:extLst>
                </p:cNvPr>
                <p:cNvPicPr/>
                <p:nvPr/>
              </p:nvPicPr>
              <p:blipFill>
                <a:blip r:embed="rId538"/>
                <a:stretch>
                  <a:fillRect/>
                </a:stretch>
              </p:blipFill>
              <p:spPr>
                <a:xfrm>
                  <a:off x="8280200" y="2981787"/>
                  <a:ext cx="1112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60" name="Freihand 359">
                  <a:extLst>
                    <a:ext uri="{FF2B5EF4-FFF2-40B4-BE49-F238E27FC236}">
                      <a16:creationId xmlns:a16="http://schemas.microsoft.com/office/drawing/2014/main" id="{EEEF3CAF-E4DE-4A14-B105-6E70E22F7ED5}"/>
                    </a:ext>
                  </a:extLst>
                </p14:cNvPr>
                <p14:cNvContentPartPr/>
                <p14:nvPr/>
              </p14:nvContentPartPr>
              <p14:xfrm>
                <a:off x="8337440" y="3072147"/>
                <a:ext cx="111960" cy="105840"/>
              </p14:xfrm>
            </p:contentPart>
          </mc:Choice>
          <mc:Fallback xmlns="">
            <p:pic>
              <p:nvPicPr>
                <p:cNvPr id="360" name="Freihand 359">
                  <a:extLst>
                    <a:ext uri="{FF2B5EF4-FFF2-40B4-BE49-F238E27FC236}">
                      <a16:creationId xmlns:a16="http://schemas.microsoft.com/office/drawing/2014/main" id="{EEEF3CAF-E4DE-4A14-B105-6E70E22F7ED5}"/>
                    </a:ext>
                  </a:extLst>
                </p:cNvPr>
                <p:cNvPicPr/>
                <p:nvPr/>
              </p:nvPicPr>
              <p:blipFill>
                <a:blip r:embed="rId540"/>
                <a:stretch>
                  <a:fillRect/>
                </a:stretch>
              </p:blipFill>
              <p:spPr>
                <a:xfrm>
                  <a:off x="8333120" y="3067827"/>
                  <a:ext cx="1206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61" name="Freihand 360">
                  <a:extLst>
                    <a:ext uri="{FF2B5EF4-FFF2-40B4-BE49-F238E27FC236}">
                      <a16:creationId xmlns:a16="http://schemas.microsoft.com/office/drawing/2014/main" id="{70267D39-BAD3-45F1-9D33-11D67415F078}"/>
                    </a:ext>
                  </a:extLst>
                </p14:cNvPr>
                <p14:cNvContentPartPr/>
                <p14:nvPr/>
              </p14:nvContentPartPr>
              <p14:xfrm>
                <a:off x="8481800" y="3068547"/>
                <a:ext cx="117000" cy="84960"/>
              </p14:xfrm>
            </p:contentPart>
          </mc:Choice>
          <mc:Fallback xmlns="">
            <p:pic>
              <p:nvPicPr>
                <p:cNvPr id="361" name="Freihand 360">
                  <a:extLst>
                    <a:ext uri="{FF2B5EF4-FFF2-40B4-BE49-F238E27FC236}">
                      <a16:creationId xmlns:a16="http://schemas.microsoft.com/office/drawing/2014/main" id="{70267D39-BAD3-45F1-9D33-11D67415F078}"/>
                    </a:ext>
                  </a:extLst>
                </p:cNvPr>
                <p:cNvPicPr/>
                <p:nvPr/>
              </p:nvPicPr>
              <p:blipFill>
                <a:blip r:embed="rId542"/>
                <a:stretch>
                  <a:fillRect/>
                </a:stretch>
              </p:blipFill>
              <p:spPr>
                <a:xfrm>
                  <a:off x="8477480" y="3064227"/>
                  <a:ext cx="1256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62" name="Freihand 361">
                  <a:extLst>
                    <a:ext uri="{FF2B5EF4-FFF2-40B4-BE49-F238E27FC236}">
                      <a16:creationId xmlns:a16="http://schemas.microsoft.com/office/drawing/2014/main" id="{66A8E03A-2041-47FF-9105-A391657ABE19}"/>
                    </a:ext>
                  </a:extLst>
                </p14:cNvPr>
                <p14:cNvContentPartPr/>
                <p14:nvPr/>
              </p14:nvContentPartPr>
              <p14:xfrm>
                <a:off x="8633000" y="3093027"/>
                <a:ext cx="99720" cy="300960"/>
              </p14:xfrm>
            </p:contentPart>
          </mc:Choice>
          <mc:Fallback xmlns="">
            <p:pic>
              <p:nvPicPr>
                <p:cNvPr id="362" name="Freihand 361">
                  <a:extLst>
                    <a:ext uri="{FF2B5EF4-FFF2-40B4-BE49-F238E27FC236}">
                      <a16:creationId xmlns:a16="http://schemas.microsoft.com/office/drawing/2014/main" id="{66A8E03A-2041-47FF-9105-A391657ABE19}"/>
                    </a:ext>
                  </a:extLst>
                </p:cNvPr>
                <p:cNvPicPr/>
                <p:nvPr/>
              </p:nvPicPr>
              <p:blipFill>
                <a:blip r:embed="rId544"/>
                <a:stretch>
                  <a:fillRect/>
                </a:stretch>
              </p:blipFill>
              <p:spPr>
                <a:xfrm>
                  <a:off x="8628680" y="3088707"/>
                  <a:ext cx="10836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74" name="Freihand 373">
                  <a:extLst>
                    <a:ext uri="{FF2B5EF4-FFF2-40B4-BE49-F238E27FC236}">
                      <a16:creationId xmlns:a16="http://schemas.microsoft.com/office/drawing/2014/main" id="{ACFDB612-5CC1-4A89-92EF-0085E342067C}"/>
                    </a:ext>
                  </a:extLst>
                </p14:cNvPr>
                <p14:cNvContentPartPr/>
                <p14:nvPr/>
              </p14:nvContentPartPr>
              <p14:xfrm>
                <a:off x="7463360" y="3467787"/>
                <a:ext cx="183240" cy="162720"/>
              </p14:xfrm>
            </p:contentPart>
          </mc:Choice>
          <mc:Fallback xmlns="">
            <p:pic>
              <p:nvPicPr>
                <p:cNvPr id="374" name="Freihand 373">
                  <a:extLst>
                    <a:ext uri="{FF2B5EF4-FFF2-40B4-BE49-F238E27FC236}">
                      <a16:creationId xmlns:a16="http://schemas.microsoft.com/office/drawing/2014/main" id="{ACFDB612-5CC1-4A89-92EF-0085E342067C}"/>
                    </a:ext>
                  </a:extLst>
                </p:cNvPr>
                <p:cNvPicPr/>
                <p:nvPr/>
              </p:nvPicPr>
              <p:blipFill>
                <a:blip r:embed="rId546"/>
                <a:stretch>
                  <a:fillRect/>
                </a:stretch>
              </p:blipFill>
              <p:spPr>
                <a:xfrm>
                  <a:off x="7459040" y="3463467"/>
                  <a:ext cx="1918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75" name="Freihand 374">
                  <a:extLst>
                    <a:ext uri="{FF2B5EF4-FFF2-40B4-BE49-F238E27FC236}">
                      <a16:creationId xmlns:a16="http://schemas.microsoft.com/office/drawing/2014/main" id="{5E2F5575-02AA-4749-B7E4-4AF9D1155C46}"/>
                    </a:ext>
                  </a:extLst>
                </p14:cNvPr>
                <p14:cNvContentPartPr/>
                <p14:nvPr/>
              </p14:nvContentPartPr>
              <p14:xfrm>
                <a:off x="7680080" y="3478947"/>
                <a:ext cx="257040" cy="124560"/>
              </p14:xfrm>
            </p:contentPart>
          </mc:Choice>
          <mc:Fallback xmlns="">
            <p:pic>
              <p:nvPicPr>
                <p:cNvPr id="375" name="Freihand 374">
                  <a:extLst>
                    <a:ext uri="{FF2B5EF4-FFF2-40B4-BE49-F238E27FC236}">
                      <a16:creationId xmlns:a16="http://schemas.microsoft.com/office/drawing/2014/main" id="{5E2F5575-02AA-4749-B7E4-4AF9D1155C46}"/>
                    </a:ext>
                  </a:extLst>
                </p:cNvPr>
                <p:cNvPicPr/>
                <p:nvPr/>
              </p:nvPicPr>
              <p:blipFill>
                <a:blip r:embed="rId548"/>
                <a:stretch>
                  <a:fillRect/>
                </a:stretch>
              </p:blipFill>
              <p:spPr>
                <a:xfrm>
                  <a:off x="7675760" y="3474627"/>
                  <a:ext cx="2656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76" name="Freihand 375">
                  <a:extLst>
                    <a:ext uri="{FF2B5EF4-FFF2-40B4-BE49-F238E27FC236}">
                      <a16:creationId xmlns:a16="http://schemas.microsoft.com/office/drawing/2014/main" id="{32656F94-D961-4C98-AFF8-166D2A3FCC41}"/>
                    </a:ext>
                  </a:extLst>
                </p14:cNvPr>
                <p14:cNvContentPartPr/>
                <p14:nvPr/>
              </p14:nvContentPartPr>
              <p14:xfrm>
                <a:off x="8165720" y="3363027"/>
                <a:ext cx="192240" cy="185040"/>
              </p14:xfrm>
            </p:contentPart>
          </mc:Choice>
          <mc:Fallback xmlns="">
            <p:pic>
              <p:nvPicPr>
                <p:cNvPr id="376" name="Freihand 375">
                  <a:extLst>
                    <a:ext uri="{FF2B5EF4-FFF2-40B4-BE49-F238E27FC236}">
                      <a16:creationId xmlns:a16="http://schemas.microsoft.com/office/drawing/2014/main" id="{32656F94-D961-4C98-AFF8-166D2A3FCC41}"/>
                    </a:ext>
                  </a:extLst>
                </p:cNvPr>
                <p:cNvPicPr/>
                <p:nvPr/>
              </p:nvPicPr>
              <p:blipFill>
                <a:blip r:embed="rId550"/>
                <a:stretch>
                  <a:fillRect/>
                </a:stretch>
              </p:blipFill>
              <p:spPr>
                <a:xfrm>
                  <a:off x="8161400" y="3358707"/>
                  <a:ext cx="2008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77" name="Freihand 376">
                  <a:extLst>
                    <a:ext uri="{FF2B5EF4-FFF2-40B4-BE49-F238E27FC236}">
                      <a16:creationId xmlns:a16="http://schemas.microsoft.com/office/drawing/2014/main" id="{AFC8118B-B894-4296-B705-199514435F9B}"/>
                    </a:ext>
                  </a:extLst>
                </p14:cNvPr>
                <p14:cNvContentPartPr/>
                <p14:nvPr/>
              </p14:nvContentPartPr>
              <p14:xfrm>
                <a:off x="8396480" y="3431067"/>
                <a:ext cx="92160" cy="109080"/>
              </p14:xfrm>
            </p:contentPart>
          </mc:Choice>
          <mc:Fallback xmlns="">
            <p:pic>
              <p:nvPicPr>
                <p:cNvPr id="377" name="Freihand 376">
                  <a:extLst>
                    <a:ext uri="{FF2B5EF4-FFF2-40B4-BE49-F238E27FC236}">
                      <a16:creationId xmlns:a16="http://schemas.microsoft.com/office/drawing/2014/main" id="{AFC8118B-B894-4296-B705-199514435F9B}"/>
                    </a:ext>
                  </a:extLst>
                </p:cNvPr>
                <p:cNvPicPr/>
                <p:nvPr/>
              </p:nvPicPr>
              <p:blipFill>
                <a:blip r:embed="rId552"/>
                <a:stretch>
                  <a:fillRect/>
                </a:stretch>
              </p:blipFill>
              <p:spPr>
                <a:xfrm>
                  <a:off x="8392160" y="3426747"/>
                  <a:ext cx="1008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78" name="Freihand 377">
                  <a:extLst>
                    <a:ext uri="{FF2B5EF4-FFF2-40B4-BE49-F238E27FC236}">
                      <a16:creationId xmlns:a16="http://schemas.microsoft.com/office/drawing/2014/main" id="{79A7E786-6771-4734-92C9-9545EF691774}"/>
                    </a:ext>
                  </a:extLst>
                </p14:cNvPr>
                <p14:cNvContentPartPr/>
                <p14:nvPr/>
              </p14:nvContentPartPr>
              <p14:xfrm>
                <a:off x="8422040" y="3420627"/>
                <a:ext cx="260640" cy="110520"/>
              </p14:xfrm>
            </p:contentPart>
          </mc:Choice>
          <mc:Fallback xmlns="">
            <p:pic>
              <p:nvPicPr>
                <p:cNvPr id="378" name="Freihand 377">
                  <a:extLst>
                    <a:ext uri="{FF2B5EF4-FFF2-40B4-BE49-F238E27FC236}">
                      <a16:creationId xmlns:a16="http://schemas.microsoft.com/office/drawing/2014/main" id="{79A7E786-6771-4734-92C9-9545EF691774}"/>
                    </a:ext>
                  </a:extLst>
                </p:cNvPr>
                <p:cNvPicPr/>
                <p:nvPr/>
              </p:nvPicPr>
              <p:blipFill>
                <a:blip r:embed="rId554"/>
                <a:stretch>
                  <a:fillRect/>
                </a:stretch>
              </p:blipFill>
              <p:spPr>
                <a:xfrm>
                  <a:off x="8417720" y="3416307"/>
                  <a:ext cx="269280" cy="119160"/>
                </a:xfrm>
                <a:prstGeom prst="rect">
                  <a:avLst/>
                </a:prstGeom>
              </p:spPr>
            </p:pic>
          </mc:Fallback>
        </mc:AlternateContent>
      </p:grpSp>
      <p:grpSp>
        <p:nvGrpSpPr>
          <p:cNvPr id="392" name="Gruppieren 391">
            <a:extLst>
              <a:ext uri="{FF2B5EF4-FFF2-40B4-BE49-F238E27FC236}">
                <a16:creationId xmlns:a16="http://schemas.microsoft.com/office/drawing/2014/main" id="{AB3BF14B-6D9E-40FA-8FBB-1F8A196F0122}"/>
              </a:ext>
            </a:extLst>
          </p:cNvPr>
          <p:cNvGrpSpPr/>
          <p:nvPr/>
        </p:nvGrpSpPr>
        <p:grpSpPr>
          <a:xfrm>
            <a:off x="7511960" y="3782427"/>
            <a:ext cx="317880" cy="198000"/>
            <a:chOff x="7511960" y="3782427"/>
            <a:chExt cx="317880" cy="198000"/>
          </a:xfrm>
        </p:grpSpPr>
        <mc:AlternateContent xmlns:mc="http://schemas.openxmlformats.org/markup-compatibility/2006" xmlns:p14="http://schemas.microsoft.com/office/powerpoint/2010/main">
          <mc:Choice Requires="p14">
            <p:contentPart p14:bwMode="auto" r:id="rId555">
              <p14:nvContentPartPr>
                <p14:cNvPr id="388" name="Freihand 387">
                  <a:extLst>
                    <a:ext uri="{FF2B5EF4-FFF2-40B4-BE49-F238E27FC236}">
                      <a16:creationId xmlns:a16="http://schemas.microsoft.com/office/drawing/2014/main" id="{AE482B62-6DF0-49E0-BF2C-F55C5BAE1CB4}"/>
                    </a:ext>
                  </a:extLst>
                </p14:cNvPr>
                <p14:cNvContentPartPr/>
                <p14:nvPr/>
              </p14:nvContentPartPr>
              <p14:xfrm>
                <a:off x="7511960" y="3847947"/>
                <a:ext cx="203040" cy="21960"/>
              </p14:xfrm>
            </p:contentPart>
          </mc:Choice>
          <mc:Fallback xmlns="">
            <p:pic>
              <p:nvPicPr>
                <p:cNvPr id="388" name="Freihand 387">
                  <a:extLst>
                    <a:ext uri="{FF2B5EF4-FFF2-40B4-BE49-F238E27FC236}">
                      <a16:creationId xmlns:a16="http://schemas.microsoft.com/office/drawing/2014/main" id="{AE482B62-6DF0-49E0-BF2C-F55C5BAE1CB4}"/>
                    </a:ext>
                  </a:extLst>
                </p:cNvPr>
                <p:cNvPicPr/>
                <p:nvPr/>
              </p:nvPicPr>
              <p:blipFill>
                <a:blip r:embed="rId556"/>
                <a:stretch>
                  <a:fillRect/>
                </a:stretch>
              </p:blipFill>
              <p:spPr>
                <a:xfrm>
                  <a:off x="7507640" y="3843627"/>
                  <a:ext cx="2116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89" name="Freihand 388">
                  <a:extLst>
                    <a:ext uri="{FF2B5EF4-FFF2-40B4-BE49-F238E27FC236}">
                      <a16:creationId xmlns:a16="http://schemas.microsoft.com/office/drawing/2014/main" id="{00BF6125-AD2A-457E-A976-1E87BA33ACD5}"/>
                    </a:ext>
                  </a:extLst>
                </p14:cNvPr>
                <p14:cNvContentPartPr/>
                <p14:nvPr/>
              </p14:nvContentPartPr>
              <p14:xfrm>
                <a:off x="7519880" y="3899067"/>
                <a:ext cx="194040" cy="16920"/>
              </p14:xfrm>
            </p:contentPart>
          </mc:Choice>
          <mc:Fallback xmlns="">
            <p:pic>
              <p:nvPicPr>
                <p:cNvPr id="389" name="Freihand 388">
                  <a:extLst>
                    <a:ext uri="{FF2B5EF4-FFF2-40B4-BE49-F238E27FC236}">
                      <a16:creationId xmlns:a16="http://schemas.microsoft.com/office/drawing/2014/main" id="{00BF6125-AD2A-457E-A976-1E87BA33ACD5}"/>
                    </a:ext>
                  </a:extLst>
                </p:cNvPr>
                <p:cNvPicPr/>
                <p:nvPr/>
              </p:nvPicPr>
              <p:blipFill>
                <a:blip r:embed="rId558"/>
                <a:stretch>
                  <a:fillRect/>
                </a:stretch>
              </p:blipFill>
              <p:spPr>
                <a:xfrm>
                  <a:off x="7515560" y="3894747"/>
                  <a:ext cx="2026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90" name="Freihand 389">
                  <a:extLst>
                    <a:ext uri="{FF2B5EF4-FFF2-40B4-BE49-F238E27FC236}">
                      <a16:creationId xmlns:a16="http://schemas.microsoft.com/office/drawing/2014/main" id="{07CA79C9-24BE-4229-9CAB-2EDC94267D2A}"/>
                    </a:ext>
                  </a:extLst>
                </p14:cNvPr>
                <p14:cNvContentPartPr/>
                <p14:nvPr/>
              </p14:nvContentPartPr>
              <p14:xfrm>
                <a:off x="7706000" y="3782427"/>
                <a:ext cx="123840" cy="198000"/>
              </p14:xfrm>
            </p:contentPart>
          </mc:Choice>
          <mc:Fallback xmlns="">
            <p:pic>
              <p:nvPicPr>
                <p:cNvPr id="390" name="Freihand 389">
                  <a:extLst>
                    <a:ext uri="{FF2B5EF4-FFF2-40B4-BE49-F238E27FC236}">
                      <a16:creationId xmlns:a16="http://schemas.microsoft.com/office/drawing/2014/main" id="{07CA79C9-24BE-4229-9CAB-2EDC94267D2A}"/>
                    </a:ext>
                  </a:extLst>
                </p:cNvPr>
                <p:cNvPicPr/>
                <p:nvPr/>
              </p:nvPicPr>
              <p:blipFill>
                <a:blip r:embed="rId560"/>
                <a:stretch>
                  <a:fillRect/>
                </a:stretch>
              </p:blipFill>
              <p:spPr>
                <a:xfrm>
                  <a:off x="7701680" y="3778107"/>
                  <a:ext cx="132480" cy="206640"/>
                </a:xfrm>
                <a:prstGeom prst="rect">
                  <a:avLst/>
                </a:prstGeom>
              </p:spPr>
            </p:pic>
          </mc:Fallback>
        </mc:AlternateContent>
      </p:grpSp>
      <p:grpSp>
        <p:nvGrpSpPr>
          <p:cNvPr id="397" name="Gruppieren 396">
            <a:extLst>
              <a:ext uri="{FF2B5EF4-FFF2-40B4-BE49-F238E27FC236}">
                <a16:creationId xmlns:a16="http://schemas.microsoft.com/office/drawing/2014/main" id="{D0E36CBE-234A-4D66-A7CB-3B95C288A199}"/>
              </a:ext>
            </a:extLst>
          </p:cNvPr>
          <p:cNvGrpSpPr/>
          <p:nvPr/>
        </p:nvGrpSpPr>
        <p:grpSpPr>
          <a:xfrm>
            <a:off x="8005160" y="3680547"/>
            <a:ext cx="803520" cy="240480"/>
            <a:chOff x="8005160" y="3680547"/>
            <a:chExt cx="803520" cy="240480"/>
          </a:xfrm>
        </p:grpSpPr>
        <mc:AlternateContent xmlns:mc="http://schemas.openxmlformats.org/markup-compatibility/2006" xmlns:p14="http://schemas.microsoft.com/office/powerpoint/2010/main">
          <mc:Choice Requires="p14">
            <p:contentPart p14:bwMode="auto" r:id="rId561">
              <p14:nvContentPartPr>
                <p14:cNvPr id="391" name="Freihand 390">
                  <a:extLst>
                    <a:ext uri="{FF2B5EF4-FFF2-40B4-BE49-F238E27FC236}">
                      <a16:creationId xmlns:a16="http://schemas.microsoft.com/office/drawing/2014/main" id="{95D164B6-54D5-4A91-ABFE-428C3CABA09F}"/>
                    </a:ext>
                  </a:extLst>
                </p14:cNvPr>
                <p14:cNvContentPartPr/>
                <p14:nvPr/>
              </p14:nvContentPartPr>
              <p14:xfrm>
                <a:off x="8005160" y="3809427"/>
                <a:ext cx="251640" cy="111600"/>
              </p14:xfrm>
            </p:contentPart>
          </mc:Choice>
          <mc:Fallback xmlns="">
            <p:pic>
              <p:nvPicPr>
                <p:cNvPr id="391" name="Freihand 390">
                  <a:extLst>
                    <a:ext uri="{FF2B5EF4-FFF2-40B4-BE49-F238E27FC236}">
                      <a16:creationId xmlns:a16="http://schemas.microsoft.com/office/drawing/2014/main" id="{95D164B6-54D5-4A91-ABFE-428C3CABA09F}"/>
                    </a:ext>
                  </a:extLst>
                </p:cNvPr>
                <p:cNvPicPr/>
                <p:nvPr/>
              </p:nvPicPr>
              <p:blipFill>
                <a:blip r:embed="rId562"/>
                <a:stretch>
                  <a:fillRect/>
                </a:stretch>
              </p:blipFill>
              <p:spPr>
                <a:xfrm>
                  <a:off x="8000840" y="3805107"/>
                  <a:ext cx="2602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93" name="Freihand 392">
                  <a:extLst>
                    <a:ext uri="{FF2B5EF4-FFF2-40B4-BE49-F238E27FC236}">
                      <a16:creationId xmlns:a16="http://schemas.microsoft.com/office/drawing/2014/main" id="{EBF14C01-0C64-4AD1-97DB-8DCAB0B0784F}"/>
                    </a:ext>
                  </a:extLst>
                </p14:cNvPr>
                <p14:cNvContentPartPr/>
                <p14:nvPr/>
              </p14:nvContentPartPr>
              <p14:xfrm>
                <a:off x="8334920" y="3793227"/>
                <a:ext cx="120600" cy="97560"/>
              </p14:xfrm>
            </p:contentPart>
          </mc:Choice>
          <mc:Fallback xmlns="">
            <p:pic>
              <p:nvPicPr>
                <p:cNvPr id="393" name="Freihand 392">
                  <a:extLst>
                    <a:ext uri="{FF2B5EF4-FFF2-40B4-BE49-F238E27FC236}">
                      <a16:creationId xmlns:a16="http://schemas.microsoft.com/office/drawing/2014/main" id="{EBF14C01-0C64-4AD1-97DB-8DCAB0B0784F}"/>
                    </a:ext>
                  </a:extLst>
                </p:cNvPr>
                <p:cNvPicPr/>
                <p:nvPr/>
              </p:nvPicPr>
              <p:blipFill>
                <a:blip r:embed="rId564"/>
                <a:stretch>
                  <a:fillRect/>
                </a:stretch>
              </p:blipFill>
              <p:spPr>
                <a:xfrm>
                  <a:off x="8330600" y="3788907"/>
                  <a:ext cx="1292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94" name="Freihand 393">
                  <a:extLst>
                    <a:ext uri="{FF2B5EF4-FFF2-40B4-BE49-F238E27FC236}">
                      <a16:creationId xmlns:a16="http://schemas.microsoft.com/office/drawing/2014/main" id="{717332E1-FA16-45CB-927B-A5F88A1192FC}"/>
                    </a:ext>
                  </a:extLst>
                </p14:cNvPr>
                <p14:cNvContentPartPr/>
                <p14:nvPr/>
              </p14:nvContentPartPr>
              <p14:xfrm>
                <a:off x="8473880" y="3680547"/>
                <a:ext cx="163440" cy="212760"/>
              </p14:xfrm>
            </p:contentPart>
          </mc:Choice>
          <mc:Fallback xmlns="">
            <p:pic>
              <p:nvPicPr>
                <p:cNvPr id="394" name="Freihand 393">
                  <a:extLst>
                    <a:ext uri="{FF2B5EF4-FFF2-40B4-BE49-F238E27FC236}">
                      <a16:creationId xmlns:a16="http://schemas.microsoft.com/office/drawing/2014/main" id="{717332E1-FA16-45CB-927B-A5F88A1192FC}"/>
                    </a:ext>
                  </a:extLst>
                </p:cNvPr>
                <p:cNvPicPr/>
                <p:nvPr/>
              </p:nvPicPr>
              <p:blipFill>
                <a:blip r:embed="rId566"/>
                <a:stretch>
                  <a:fillRect/>
                </a:stretch>
              </p:blipFill>
              <p:spPr>
                <a:xfrm>
                  <a:off x="8469560" y="3676227"/>
                  <a:ext cx="1720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95" name="Freihand 394">
                  <a:extLst>
                    <a:ext uri="{FF2B5EF4-FFF2-40B4-BE49-F238E27FC236}">
                      <a16:creationId xmlns:a16="http://schemas.microsoft.com/office/drawing/2014/main" id="{385F27C7-30EA-4FED-9498-879AFFC86F77}"/>
                    </a:ext>
                  </a:extLst>
                </p14:cNvPr>
                <p14:cNvContentPartPr/>
                <p14:nvPr/>
              </p14:nvContentPartPr>
              <p14:xfrm>
                <a:off x="8638040" y="3771267"/>
                <a:ext cx="170640" cy="91080"/>
              </p14:xfrm>
            </p:contentPart>
          </mc:Choice>
          <mc:Fallback xmlns="">
            <p:pic>
              <p:nvPicPr>
                <p:cNvPr id="395" name="Freihand 394">
                  <a:extLst>
                    <a:ext uri="{FF2B5EF4-FFF2-40B4-BE49-F238E27FC236}">
                      <a16:creationId xmlns:a16="http://schemas.microsoft.com/office/drawing/2014/main" id="{385F27C7-30EA-4FED-9498-879AFFC86F77}"/>
                    </a:ext>
                  </a:extLst>
                </p:cNvPr>
                <p:cNvPicPr/>
                <p:nvPr/>
              </p:nvPicPr>
              <p:blipFill>
                <a:blip r:embed="rId568"/>
                <a:stretch>
                  <a:fillRect/>
                </a:stretch>
              </p:blipFill>
              <p:spPr>
                <a:xfrm>
                  <a:off x="8633720" y="3766947"/>
                  <a:ext cx="179280" cy="99720"/>
                </a:xfrm>
                <a:prstGeom prst="rect">
                  <a:avLst/>
                </a:prstGeom>
              </p:spPr>
            </p:pic>
          </mc:Fallback>
        </mc:AlternateContent>
      </p:grpSp>
      <p:grpSp>
        <p:nvGrpSpPr>
          <p:cNvPr id="404" name="Gruppieren 403">
            <a:extLst>
              <a:ext uri="{FF2B5EF4-FFF2-40B4-BE49-F238E27FC236}">
                <a16:creationId xmlns:a16="http://schemas.microsoft.com/office/drawing/2014/main" id="{6DE613E9-EA7B-4802-8B89-1B01C7AC5FEA}"/>
              </a:ext>
            </a:extLst>
          </p:cNvPr>
          <p:cNvGrpSpPr/>
          <p:nvPr/>
        </p:nvGrpSpPr>
        <p:grpSpPr>
          <a:xfrm>
            <a:off x="8992280" y="3337827"/>
            <a:ext cx="1522800" cy="588240"/>
            <a:chOff x="8992280" y="3337827"/>
            <a:chExt cx="1522800" cy="588240"/>
          </a:xfrm>
        </p:grpSpPr>
        <mc:AlternateContent xmlns:mc="http://schemas.openxmlformats.org/markup-compatibility/2006" xmlns:p14="http://schemas.microsoft.com/office/powerpoint/2010/main">
          <mc:Choice Requires="p14">
            <p:contentPart p14:bwMode="auto" r:id="rId569">
              <p14:nvContentPartPr>
                <p14:cNvPr id="379" name="Freihand 378">
                  <a:extLst>
                    <a:ext uri="{FF2B5EF4-FFF2-40B4-BE49-F238E27FC236}">
                      <a16:creationId xmlns:a16="http://schemas.microsoft.com/office/drawing/2014/main" id="{9CC9FD63-ACF8-49D2-B3D8-C3A806B9C518}"/>
                    </a:ext>
                  </a:extLst>
                </p14:cNvPr>
                <p14:cNvContentPartPr/>
                <p14:nvPr/>
              </p14:nvContentPartPr>
              <p14:xfrm>
                <a:off x="9008120" y="3356187"/>
                <a:ext cx="137880" cy="86400"/>
              </p14:xfrm>
            </p:contentPart>
          </mc:Choice>
          <mc:Fallback xmlns="">
            <p:pic>
              <p:nvPicPr>
                <p:cNvPr id="379" name="Freihand 378">
                  <a:extLst>
                    <a:ext uri="{FF2B5EF4-FFF2-40B4-BE49-F238E27FC236}">
                      <a16:creationId xmlns:a16="http://schemas.microsoft.com/office/drawing/2014/main" id="{9CC9FD63-ACF8-49D2-B3D8-C3A806B9C518}"/>
                    </a:ext>
                  </a:extLst>
                </p:cNvPr>
                <p:cNvPicPr/>
                <p:nvPr/>
              </p:nvPicPr>
              <p:blipFill>
                <a:blip r:embed="rId570"/>
                <a:stretch>
                  <a:fillRect/>
                </a:stretch>
              </p:blipFill>
              <p:spPr>
                <a:xfrm>
                  <a:off x="9003800" y="3351867"/>
                  <a:ext cx="1465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80" name="Freihand 379">
                  <a:extLst>
                    <a:ext uri="{FF2B5EF4-FFF2-40B4-BE49-F238E27FC236}">
                      <a16:creationId xmlns:a16="http://schemas.microsoft.com/office/drawing/2014/main" id="{A9787309-70E4-4A4D-AE98-F1C543CAA78E}"/>
                    </a:ext>
                  </a:extLst>
                </p14:cNvPr>
                <p14:cNvContentPartPr/>
                <p14:nvPr/>
              </p14:nvContentPartPr>
              <p14:xfrm>
                <a:off x="9049160" y="3337827"/>
                <a:ext cx="104400" cy="262080"/>
              </p14:xfrm>
            </p:contentPart>
          </mc:Choice>
          <mc:Fallback xmlns="">
            <p:pic>
              <p:nvPicPr>
                <p:cNvPr id="380" name="Freihand 379">
                  <a:extLst>
                    <a:ext uri="{FF2B5EF4-FFF2-40B4-BE49-F238E27FC236}">
                      <a16:creationId xmlns:a16="http://schemas.microsoft.com/office/drawing/2014/main" id="{A9787309-70E4-4A4D-AE98-F1C543CAA78E}"/>
                    </a:ext>
                  </a:extLst>
                </p:cNvPr>
                <p:cNvPicPr/>
                <p:nvPr/>
              </p:nvPicPr>
              <p:blipFill>
                <a:blip r:embed="rId572"/>
                <a:stretch>
                  <a:fillRect/>
                </a:stretch>
              </p:blipFill>
              <p:spPr>
                <a:xfrm>
                  <a:off x="9044840" y="3333507"/>
                  <a:ext cx="11304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81" name="Freihand 380">
                  <a:extLst>
                    <a:ext uri="{FF2B5EF4-FFF2-40B4-BE49-F238E27FC236}">
                      <a16:creationId xmlns:a16="http://schemas.microsoft.com/office/drawing/2014/main" id="{BE6E02F5-2274-4EF9-BB13-2A7C4238B48B}"/>
                    </a:ext>
                  </a:extLst>
                </p14:cNvPr>
                <p14:cNvContentPartPr/>
                <p14:nvPr/>
              </p14:nvContentPartPr>
              <p14:xfrm>
                <a:off x="9170480" y="3459507"/>
                <a:ext cx="93240" cy="107640"/>
              </p14:xfrm>
            </p:contentPart>
          </mc:Choice>
          <mc:Fallback xmlns="">
            <p:pic>
              <p:nvPicPr>
                <p:cNvPr id="381" name="Freihand 380">
                  <a:extLst>
                    <a:ext uri="{FF2B5EF4-FFF2-40B4-BE49-F238E27FC236}">
                      <a16:creationId xmlns:a16="http://schemas.microsoft.com/office/drawing/2014/main" id="{BE6E02F5-2274-4EF9-BB13-2A7C4238B48B}"/>
                    </a:ext>
                  </a:extLst>
                </p:cNvPr>
                <p:cNvPicPr/>
                <p:nvPr/>
              </p:nvPicPr>
              <p:blipFill>
                <a:blip r:embed="rId574"/>
                <a:stretch>
                  <a:fillRect/>
                </a:stretch>
              </p:blipFill>
              <p:spPr>
                <a:xfrm>
                  <a:off x="9166160" y="3455187"/>
                  <a:ext cx="1018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96" name="Freihand 395">
                  <a:extLst>
                    <a:ext uri="{FF2B5EF4-FFF2-40B4-BE49-F238E27FC236}">
                      <a16:creationId xmlns:a16="http://schemas.microsoft.com/office/drawing/2014/main" id="{3BC22795-295A-4645-A8CD-0C0C053BE280}"/>
                    </a:ext>
                  </a:extLst>
                </p14:cNvPr>
                <p14:cNvContentPartPr/>
                <p14:nvPr/>
              </p14:nvContentPartPr>
              <p14:xfrm>
                <a:off x="8992280" y="3741387"/>
                <a:ext cx="121320" cy="117720"/>
              </p14:xfrm>
            </p:contentPart>
          </mc:Choice>
          <mc:Fallback xmlns="">
            <p:pic>
              <p:nvPicPr>
                <p:cNvPr id="396" name="Freihand 395">
                  <a:extLst>
                    <a:ext uri="{FF2B5EF4-FFF2-40B4-BE49-F238E27FC236}">
                      <a16:creationId xmlns:a16="http://schemas.microsoft.com/office/drawing/2014/main" id="{3BC22795-295A-4645-A8CD-0C0C053BE280}"/>
                    </a:ext>
                  </a:extLst>
                </p:cNvPr>
                <p:cNvPicPr/>
                <p:nvPr/>
              </p:nvPicPr>
              <p:blipFill>
                <a:blip r:embed="rId576"/>
                <a:stretch>
                  <a:fillRect/>
                </a:stretch>
              </p:blipFill>
              <p:spPr>
                <a:xfrm>
                  <a:off x="8987960" y="3737067"/>
                  <a:ext cx="1299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98" name="Freihand 397">
                  <a:extLst>
                    <a:ext uri="{FF2B5EF4-FFF2-40B4-BE49-F238E27FC236}">
                      <a16:creationId xmlns:a16="http://schemas.microsoft.com/office/drawing/2014/main" id="{DD5AD062-91F9-48F9-BB04-D10DC578B001}"/>
                    </a:ext>
                  </a:extLst>
                </p14:cNvPr>
                <p14:cNvContentPartPr/>
                <p14:nvPr/>
              </p14:nvContentPartPr>
              <p14:xfrm>
                <a:off x="9167600" y="3680187"/>
                <a:ext cx="90720" cy="143640"/>
              </p14:xfrm>
            </p:contentPart>
          </mc:Choice>
          <mc:Fallback xmlns="">
            <p:pic>
              <p:nvPicPr>
                <p:cNvPr id="398" name="Freihand 397">
                  <a:extLst>
                    <a:ext uri="{FF2B5EF4-FFF2-40B4-BE49-F238E27FC236}">
                      <a16:creationId xmlns:a16="http://schemas.microsoft.com/office/drawing/2014/main" id="{DD5AD062-91F9-48F9-BB04-D10DC578B001}"/>
                    </a:ext>
                  </a:extLst>
                </p:cNvPr>
                <p:cNvPicPr/>
                <p:nvPr/>
              </p:nvPicPr>
              <p:blipFill>
                <a:blip r:embed="rId578"/>
                <a:stretch>
                  <a:fillRect/>
                </a:stretch>
              </p:blipFill>
              <p:spPr>
                <a:xfrm>
                  <a:off x="9163280" y="3675867"/>
                  <a:ext cx="993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99" name="Freihand 398">
                  <a:extLst>
                    <a:ext uri="{FF2B5EF4-FFF2-40B4-BE49-F238E27FC236}">
                      <a16:creationId xmlns:a16="http://schemas.microsoft.com/office/drawing/2014/main" id="{589E583B-F35F-46F0-A23A-C2B436EA1848}"/>
                    </a:ext>
                  </a:extLst>
                </p14:cNvPr>
                <p14:cNvContentPartPr/>
                <p14:nvPr/>
              </p14:nvContentPartPr>
              <p14:xfrm>
                <a:off x="9218000" y="3713667"/>
                <a:ext cx="199440" cy="212400"/>
              </p14:xfrm>
            </p:contentPart>
          </mc:Choice>
          <mc:Fallback xmlns="">
            <p:pic>
              <p:nvPicPr>
                <p:cNvPr id="399" name="Freihand 398">
                  <a:extLst>
                    <a:ext uri="{FF2B5EF4-FFF2-40B4-BE49-F238E27FC236}">
                      <a16:creationId xmlns:a16="http://schemas.microsoft.com/office/drawing/2014/main" id="{589E583B-F35F-46F0-A23A-C2B436EA1848}"/>
                    </a:ext>
                  </a:extLst>
                </p:cNvPr>
                <p:cNvPicPr/>
                <p:nvPr/>
              </p:nvPicPr>
              <p:blipFill>
                <a:blip r:embed="rId580"/>
                <a:stretch>
                  <a:fillRect/>
                </a:stretch>
              </p:blipFill>
              <p:spPr>
                <a:xfrm>
                  <a:off x="9213680" y="3709347"/>
                  <a:ext cx="2080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400" name="Freihand 399">
                  <a:extLst>
                    <a:ext uri="{FF2B5EF4-FFF2-40B4-BE49-F238E27FC236}">
                      <a16:creationId xmlns:a16="http://schemas.microsoft.com/office/drawing/2014/main" id="{699CCACA-CF2E-475E-BF60-D25100337F3E}"/>
                    </a:ext>
                  </a:extLst>
                </p14:cNvPr>
                <p14:cNvContentPartPr/>
                <p14:nvPr/>
              </p14:nvContentPartPr>
              <p14:xfrm>
                <a:off x="9402680" y="3699267"/>
                <a:ext cx="77760" cy="137520"/>
              </p14:xfrm>
            </p:contentPart>
          </mc:Choice>
          <mc:Fallback xmlns="">
            <p:pic>
              <p:nvPicPr>
                <p:cNvPr id="400" name="Freihand 399">
                  <a:extLst>
                    <a:ext uri="{FF2B5EF4-FFF2-40B4-BE49-F238E27FC236}">
                      <a16:creationId xmlns:a16="http://schemas.microsoft.com/office/drawing/2014/main" id="{699CCACA-CF2E-475E-BF60-D25100337F3E}"/>
                    </a:ext>
                  </a:extLst>
                </p:cNvPr>
                <p:cNvPicPr/>
                <p:nvPr/>
              </p:nvPicPr>
              <p:blipFill>
                <a:blip r:embed="rId582"/>
                <a:stretch>
                  <a:fillRect/>
                </a:stretch>
              </p:blipFill>
              <p:spPr>
                <a:xfrm>
                  <a:off x="9398360" y="3694947"/>
                  <a:ext cx="864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401" name="Freihand 400">
                  <a:extLst>
                    <a:ext uri="{FF2B5EF4-FFF2-40B4-BE49-F238E27FC236}">
                      <a16:creationId xmlns:a16="http://schemas.microsoft.com/office/drawing/2014/main" id="{97BD05F8-85EC-4412-8638-B91E5EC90830}"/>
                    </a:ext>
                  </a:extLst>
                </p14:cNvPr>
                <p14:cNvContentPartPr/>
                <p14:nvPr/>
              </p14:nvContentPartPr>
              <p14:xfrm>
                <a:off x="9496640" y="3634827"/>
                <a:ext cx="331560" cy="197280"/>
              </p14:xfrm>
            </p:contentPart>
          </mc:Choice>
          <mc:Fallback xmlns="">
            <p:pic>
              <p:nvPicPr>
                <p:cNvPr id="401" name="Freihand 400">
                  <a:extLst>
                    <a:ext uri="{FF2B5EF4-FFF2-40B4-BE49-F238E27FC236}">
                      <a16:creationId xmlns:a16="http://schemas.microsoft.com/office/drawing/2014/main" id="{97BD05F8-85EC-4412-8638-B91E5EC90830}"/>
                    </a:ext>
                  </a:extLst>
                </p:cNvPr>
                <p:cNvPicPr/>
                <p:nvPr/>
              </p:nvPicPr>
              <p:blipFill>
                <a:blip r:embed="rId584"/>
                <a:stretch>
                  <a:fillRect/>
                </a:stretch>
              </p:blipFill>
              <p:spPr>
                <a:xfrm>
                  <a:off x="9492320" y="3630507"/>
                  <a:ext cx="3402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402" name="Freihand 401">
                  <a:extLst>
                    <a:ext uri="{FF2B5EF4-FFF2-40B4-BE49-F238E27FC236}">
                      <a16:creationId xmlns:a16="http://schemas.microsoft.com/office/drawing/2014/main" id="{36EAA7D1-DE68-4DCA-B387-9087E8375422}"/>
                    </a:ext>
                  </a:extLst>
                </p14:cNvPr>
                <p14:cNvContentPartPr/>
                <p14:nvPr/>
              </p14:nvContentPartPr>
              <p14:xfrm>
                <a:off x="9853760" y="3588387"/>
                <a:ext cx="327600" cy="222840"/>
              </p14:xfrm>
            </p:contentPart>
          </mc:Choice>
          <mc:Fallback xmlns="">
            <p:pic>
              <p:nvPicPr>
                <p:cNvPr id="402" name="Freihand 401">
                  <a:extLst>
                    <a:ext uri="{FF2B5EF4-FFF2-40B4-BE49-F238E27FC236}">
                      <a16:creationId xmlns:a16="http://schemas.microsoft.com/office/drawing/2014/main" id="{36EAA7D1-DE68-4DCA-B387-9087E8375422}"/>
                    </a:ext>
                  </a:extLst>
                </p:cNvPr>
                <p:cNvPicPr/>
                <p:nvPr/>
              </p:nvPicPr>
              <p:blipFill>
                <a:blip r:embed="rId586"/>
                <a:stretch>
                  <a:fillRect/>
                </a:stretch>
              </p:blipFill>
              <p:spPr>
                <a:xfrm>
                  <a:off x="9849440" y="3584067"/>
                  <a:ext cx="3362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403" name="Freihand 402">
                  <a:extLst>
                    <a:ext uri="{FF2B5EF4-FFF2-40B4-BE49-F238E27FC236}">
                      <a16:creationId xmlns:a16="http://schemas.microsoft.com/office/drawing/2014/main" id="{33C0ADC1-7742-48BD-8D84-B1E427604AAE}"/>
                    </a:ext>
                  </a:extLst>
                </p14:cNvPr>
                <p14:cNvContentPartPr/>
                <p14:nvPr/>
              </p14:nvContentPartPr>
              <p14:xfrm>
                <a:off x="10340840" y="3589107"/>
                <a:ext cx="174240" cy="286560"/>
              </p14:xfrm>
            </p:contentPart>
          </mc:Choice>
          <mc:Fallback xmlns="">
            <p:pic>
              <p:nvPicPr>
                <p:cNvPr id="403" name="Freihand 402">
                  <a:extLst>
                    <a:ext uri="{FF2B5EF4-FFF2-40B4-BE49-F238E27FC236}">
                      <a16:creationId xmlns:a16="http://schemas.microsoft.com/office/drawing/2014/main" id="{33C0ADC1-7742-48BD-8D84-B1E427604AAE}"/>
                    </a:ext>
                  </a:extLst>
                </p:cNvPr>
                <p:cNvPicPr/>
                <p:nvPr/>
              </p:nvPicPr>
              <p:blipFill>
                <a:blip r:embed="rId588"/>
                <a:stretch>
                  <a:fillRect/>
                </a:stretch>
              </p:blipFill>
              <p:spPr>
                <a:xfrm>
                  <a:off x="10336520" y="3584787"/>
                  <a:ext cx="182880" cy="295200"/>
                </a:xfrm>
                <a:prstGeom prst="rect">
                  <a:avLst/>
                </a:prstGeom>
              </p:spPr>
            </p:pic>
          </mc:Fallback>
        </mc:AlternateContent>
      </p:grpSp>
      <p:grpSp>
        <p:nvGrpSpPr>
          <p:cNvPr id="418" name="Gruppieren 417">
            <a:extLst>
              <a:ext uri="{FF2B5EF4-FFF2-40B4-BE49-F238E27FC236}">
                <a16:creationId xmlns:a16="http://schemas.microsoft.com/office/drawing/2014/main" id="{46AF7616-100D-465D-9019-287022F50BA8}"/>
              </a:ext>
            </a:extLst>
          </p:cNvPr>
          <p:cNvGrpSpPr/>
          <p:nvPr/>
        </p:nvGrpSpPr>
        <p:grpSpPr>
          <a:xfrm>
            <a:off x="10707320" y="3485427"/>
            <a:ext cx="659160" cy="336600"/>
            <a:chOff x="10707320" y="3485427"/>
            <a:chExt cx="659160" cy="336600"/>
          </a:xfrm>
        </p:grpSpPr>
        <mc:AlternateContent xmlns:mc="http://schemas.openxmlformats.org/markup-compatibility/2006" xmlns:p14="http://schemas.microsoft.com/office/powerpoint/2010/main">
          <mc:Choice Requires="p14">
            <p:contentPart p14:bwMode="auto" r:id="rId589">
              <p14:nvContentPartPr>
                <p14:cNvPr id="405" name="Freihand 404">
                  <a:extLst>
                    <a:ext uri="{FF2B5EF4-FFF2-40B4-BE49-F238E27FC236}">
                      <a16:creationId xmlns:a16="http://schemas.microsoft.com/office/drawing/2014/main" id="{184F9B29-2B0D-4698-BBD6-A8CBEE750855}"/>
                    </a:ext>
                  </a:extLst>
                </p14:cNvPr>
                <p14:cNvContentPartPr/>
                <p14:nvPr/>
              </p14:nvContentPartPr>
              <p14:xfrm>
                <a:off x="10707320" y="3592707"/>
                <a:ext cx="95760" cy="229320"/>
              </p14:xfrm>
            </p:contentPart>
          </mc:Choice>
          <mc:Fallback xmlns="">
            <p:pic>
              <p:nvPicPr>
                <p:cNvPr id="405" name="Freihand 404">
                  <a:extLst>
                    <a:ext uri="{FF2B5EF4-FFF2-40B4-BE49-F238E27FC236}">
                      <a16:creationId xmlns:a16="http://schemas.microsoft.com/office/drawing/2014/main" id="{184F9B29-2B0D-4698-BBD6-A8CBEE750855}"/>
                    </a:ext>
                  </a:extLst>
                </p:cNvPr>
                <p:cNvPicPr/>
                <p:nvPr/>
              </p:nvPicPr>
              <p:blipFill>
                <a:blip r:embed="rId590"/>
                <a:stretch>
                  <a:fillRect/>
                </a:stretch>
              </p:blipFill>
              <p:spPr>
                <a:xfrm>
                  <a:off x="10703000" y="3588387"/>
                  <a:ext cx="1044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406" name="Freihand 405">
                  <a:extLst>
                    <a:ext uri="{FF2B5EF4-FFF2-40B4-BE49-F238E27FC236}">
                      <a16:creationId xmlns:a16="http://schemas.microsoft.com/office/drawing/2014/main" id="{0CB4DEE9-E286-4882-BBDE-AD13D57EAE57}"/>
                    </a:ext>
                  </a:extLst>
                </p14:cNvPr>
                <p14:cNvContentPartPr/>
                <p14:nvPr/>
              </p14:nvContentPartPr>
              <p14:xfrm>
                <a:off x="10831880" y="3544827"/>
                <a:ext cx="120240" cy="135000"/>
              </p14:xfrm>
            </p:contentPart>
          </mc:Choice>
          <mc:Fallback xmlns="">
            <p:pic>
              <p:nvPicPr>
                <p:cNvPr id="406" name="Freihand 405">
                  <a:extLst>
                    <a:ext uri="{FF2B5EF4-FFF2-40B4-BE49-F238E27FC236}">
                      <a16:creationId xmlns:a16="http://schemas.microsoft.com/office/drawing/2014/main" id="{0CB4DEE9-E286-4882-BBDE-AD13D57EAE57}"/>
                    </a:ext>
                  </a:extLst>
                </p:cNvPr>
                <p:cNvPicPr/>
                <p:nvPr/>
              </p:nvPicPr>
              <p:blipFill>
                <a:blip r:embed="rId592"/>
                <a:stretch>
                  <a:fillRect/>
                </a:stretch>
              </p:blipFill>
              <p:spPr>
                <a:xfrm>
                  <a:off x="10827560" y="3540507"/>
                  <a:ext cx="1288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407" name="Freihand 406">
                  <a:extLst>
                    <a:ext uri="{FF2B5EF4-FFF2-40B4-BE49-F238E27FC236}">
                      <a16:creationId xmlns:a16="http://schemas.microsoft.com/office/drawing/2014/main" id="{0D74D475-2DC1-481E-BAF9-6FB980FE513F}"/>
                    </a:ext>
                  </a:extLst>
                </p14:cNvPr>
                <p14:cNvContentPartPr/>
                <p14:nvPr/>
              </p14:nvContentPartPr>
              <p14:xfrm>
                <a:off x="10959680" y="3485427"/>
                <a:ext cx="16200" cy="60840"/>
              </p14:xfrm>
            </p:contentPart>
          </mc:Choice>
          <mc:Fallback xmlns="">
            <p:pic>
              <p:nvPicPr>
                <p:cNvPr id="407" name="Freihand 406">
                  <a:extLst>
                    <a:ext uri="{FF2B5EF4-FFF2-40B4-BE49-F238E27FC236}">
                      <a16:creationId xmlns:a16="http://schemas.microsoft.com/office/drawing/2014/main" id="{0D74D475-2DC1-481E-BAF9-6FB980FE513F}"/>
                    </a:ext>
                  </a:extLst>
                </p:cNvPr>
                <p:cNvPicPr/>
                <p:nvPr/>
              </p:nvPicPr>
              <p:blipFill>
                <a:blip r:embed="rId594"/>
                <a:stretch>
                  <a:fillRect/>
                </a:stretch>
              </p:blipFill>
              <p:spPr>
                <a:xfrm>
                  <a:off x="10955360" y="3481107"/>
                  <a:ext cx="248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408" name="Freihand 407">
                  <a:extLst>
                    <a:ext uri="{FF2B5EF4-FFF2-40B4-BE49-F238E27FC236}">
                      <a16:creationId xmlns:a16="http://schemas.microsoft.com/office/drawing/2014/main" id="{30DA7523-FE35-44BF-BDB1-B4434A9AA412}"/>
                    </a:ext>
                  </a:extLst>
                </p14:cNvPr>
                <p14:cNvContentPartPr/>
                <p14:nvPr/>
              </p14:nvContentPartPr>
              <p14:xfrm>
                <a:off x="10986680" y="3550587"/>
                <a:ext cx="107640" cy="133920"/>
              </p14:xfrm>
            </p:contentPart>
          </mc:Choice>
          <mc:Fallback xmlns="">
            <p:pic>
              <p:nvPicPr>
                <p:cNvPr id="408" name="Freihand 407">
                  <a:extLst>
                    <a:ext uri="{FF2B5EF4-FFF2-40B4-BE49-F238E27FC236}">
                      <a16:creationId xmlns:a16="http://schemas.microsoft.com/office/drawing/2014/main" id="{30DA7523-FE35-44BF-BDB1-B4434A9AA412}"/>
                    </a:ext>
                  </a:extLst>
                </p:cNvPr>
                <p:cNvPicPr/>
                <p:nvPr/>
              </p:nvPicPr>
              <p:blipFill>
                <a:blip r:embed="rId596"/>
                <a:stretch>
                  <a:fillRect/>
                </a:stretch>
              </p:blipFill>
              <p:spPr>
                <a:xfrm>
                  <a:off x="10982360" y="3546267"/>
                  <a:ext cx="1162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409" name="Freihand 408">
                  <a:extLst>
                    <a:ext uri="{FF2B5EF4-FFF2-40B4-BE49-F238E27FC236}">
                      <a16:creationId xmlns:a16="http://schemas.microsoft.com/office/drawing/2014/main" id="{C25A7045-96D3-4E26-B795-6BD4CBF610CA}"/>
                    </a:ext>
                  </a:extLst>
                </p14:cNvPr>
                <p14:cNvContentPartPr/>
                <p14:nvPr/>
              </p14:nvContentPartPr>
              <p14:xfrm>
                <a:off x="11103320" y="3527547"/>
                <a:ext cx="116640" cy="128160"/>
              </p14:xfrm>
            </p:contentPart>
          </mc:Choice>
          <mc:Fallback xmlns="">
            <p:pic>
              <p:nvPicPr>
                <p:cNvPr id="409" name="Freihand 408">
                  <a:extLst>
                    <a:ext uri="{FF2B5EF4-FFF2-40B4-BE49-F238E27FC236}">
                      <a16:creationId xmlns:a16="http://schemas.microsoft.com/office/drawing/2014/main" id="{C25A7045-96D3-4E26-B795-6BD4CBF610CA}"/>
                    </a:ext>
                  </a:extLst>
                </p:cNvPr>
                <p:cNvPicPr/>
                <p:nvPr/>
              </p:nvPicPr>
              <p:blipFill>
                <a:blip r:embed="rId598"/>
                <a:stretch>
                  <a:fillRect/>
                </a:stretch>
              </p:blipFill>
              <p:spPr>
                <a:xfrm>
                  <a:off x="11099000" y="3523227"/>
                  <a:ext cx="1252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410" name="Freihand 409">
                  <a:extLst>
                    <a:ext uri="{FF2B5EF4-FFF2-40B4-BE49-F238E27FC236}">
                      <a16:creationId xmlns:a16="http://schemas.microsoft.com/office/drawing/2014/main" id="{54008378-62CE-4A64-896D-39D64EF30084}"/>
                    </a:ext>
                  </a:extLst>
                </p14:cNvPr>
                <p14:cNvContentPartPr/>
                <p14:nvPr/>
              </p14:nvContentPartPr>
              <p14:xfrm>
                <a:off x="11236520" y="3509187"/>
                <a:ext cx="129960" cy="128520"/>
              </p14:xfrm>
            </p:contentPart>
          </mc:Choice>
          <mc:Fallback xmlns="">
            <p:pic>
              <p:nvPicPr>
                <p:cNvPr id="410" name="Freihand 409">
                  <a:extLst>
                    <a:ext uri="{FF2B5EF4-FFF2-40B4-BE49-F238E27FC236}">
                      <a16:creationId xmlns:a16="http://schemas.microsoft.com/office/drawing/2014/main" id="{54008378-62CE-4A64-896D-39D64EF30084}"/>
                    </a:ext>
                  </a:extLst>
                </p:cNvPr>
                <p:cNvPicPr/>
                <p:nvPr/>
              </p:nvPicPr>
              <p:blipFill>
                <a:blip r:embed="rId600"/>
                <a:stretch>
                  <a:fillRect/>
                </a:stretch>
              </p:blipFill>
              <p:spPr>
                <a:xfrm>
                  <a:off x="11232200" y="3504867"/>
                  <a:ext cx="138600" cy="137160"/>
                </a:xfrm>
                <a:prstGeom prst="rect">
                  <a:avLst/>
                </a:prstGeom>
              </p:spPr>
            </p:pic>
          </mc:Fallback>
        </mc:AlternateContent>
      </p:grpSp>
      <p:grpSp>
        <p:nvGrpSpPr>
          <p:cNvPr id="452" name="Gruppieren 451">
            <a:extLst>
              <a:ext uri="{FF2B5EF4-FFF2-40B4-BE49-F238E27FC236}">
                <a16:creationId xmlns:a16="http://schemas.microsoft.com/office/drawing/2014/main" id="{532D7BEF-45A1-432E-90C5-73E776F8EAC8}"/>
              </a:ext>
            </a:extLst>
          </p:cNvPr>
          <p:cNvGrpSpPr/>
          <p:nvPr/>
        </p:nvGrpSpPr>
        <p:grpSpPr>
          <a:xfrm>
            <a:off x="6236120" y="4013907"/>
            <a:ext cx="2557080" cy="1617840"/>
            <a:chOff x="6236120" y="4013907"/>
            <a:chExt cx="2557080" cy="1617840"/>
          </a:xfrm>
        </p:grpSpPr>
        <mc:AlternateContent xmlns:mc="http://schemas.openxmlformats.org/markup-compatibility/2006" xmlns:p14="http://schemas.microsoft.com/office/powerpoint/2010/main">
          <mc:Choice Requires="p14">
            <p:contentPart p14:bwMode="auto" r:id="rId601">
              <p14:nvContentPartPr>
                <p14:cNvPr id="411" name="Freihand 410">
                  <a:extLst>
                    <a:ext uri="{FF2B5EF4-FFF2-40B4-BE49-F238E27FC236}">
                      <a16:creationId xmlns:a16="http://schemas.microsoft.com/office/drawing/2014/main" id="{B9E0B9BB-2F20-481D-9D21-18E366995530}"/>
                    </a:ext>
                  </a:extLst>
                </p14:cNvPr>
                <p14:cNvContentPartPr/>
                <p14:nvPr/>
              </p14:nvContentPartPr>
              <p14:xfrm>
                <a:off x="8132240" y="4013907"/>
                <a:ext cx="37080" cy="185760"/>
              </p14:xfrm>
            </p:contentPart>
          </mc:Choice>
          <mc:Fallback xmlns="">
            <p:pic>
              <p:nvPicPr>
                <p:cNvPr id="411" name="Freihand 410">
                  <a:extLst>
                    <a:ext uri="{FF2B5EF4-FFF2-40B4-BE49-F238E27FC236}">
                      <a16:creationId xmlns:a16="http://schemas.microsoft.com/office/drawing/2014/main" id="{B9E0B9BB-2F20-481D-9D21-18E366995530}"/>
                    </a:ext>
                  </a:extLst>
                </p:cNvPr>
                <p:cNvPicPr/>
                <p:nvPr/>
              </p:nvPicPr>
              <p:blipFill>
                <a:blip r:embed="rId602"/>
                <a:stretch>
                  <a:fillRect/>
                </a:stretch>
              </p:blipFill>
              <p:spPr>
                <a:xfrm>
                  <a:off x="8127920" y="4009587"/>
                  <a:ext cx="457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412" name="Freihand 411">
                  <a:extLst>
                    <a:ext uri="{FF2B5EF4-FFF2-40B4-BE49-F238E27FC236}">
                      <a16:creationId xmlns:a16="http://schemas.microsoft.com/office/drawing/2014/main" id="{1FFDAD99-D430-45B2-8BE2-7C0566A35EE8}"/>
                    </a:ext>
                  </a:extLst>
                </p14:cNvPr>
                <p14:cNvContentPartPr/>
                <p14:nvPr/>
              </p14:nvContentPartPr>
              <p14:xfrm>
                <a:off x="8079320" y="4103547"/>
                <a:ext cx="144360" cy="20520"/>
              </p14:xfrm>
            </p:contentPart>
          </mc:Choice>
          <mc:Fallback xmlns="">
            <p:pic>
              <p:nvPicPr>
                <p:cNvPr id="412" name="Freihand 411">
                  <a:extLst>
                    <a:ext uri="{FF2B5EF4-FFF2-40B4-BE49-F238E27FC236}">
                      <a16:creationId xmlns:a16="http://schemas.microsoft.com/office/drawing/2014/main" id="{1FFDAD99-D430-45B2-8BE2-7C0566A35EE8}"/>
                    </a:ext>
                  </a:extLst>
                </p:cNvPr>
                <p:cNvPicPr/>
                <p:nvPr/>
              </p:nvPicPr>
              <p:blipFill>
                <a:blip r:embed="rId604"/>
                <a:stretch>
                  <a:fillRect/>
                </a:stretch>
              </p:blipFill>
              <p:spPr>
                <a:xfrm>
                  <a:off x="8075000" y="4099227"/>
                  <a:ext cx="153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13" name="Freihand 412">
                  <a:extLst>
                    <a:ext uri="{FF2B5EF4-FFF2-40B4-BE49-F238E27FC236}">
                      <a16:creationId xmlns:a16="http://schemas.microsoft.com/office/drawing/2014/main" id="{3A60AB57-419A-4491-B0D3-AB578D20499F}"/>
                    </a:ext>
                  </a:extLst>
                </p14:cNvPr>
                <p14:cNvContentPartPr/>
                <p14:nvPr/>
              </p14:nvContentPartPr>
              <p14:xfrm>
                <a:off x="8217200" y="4078347"/>
                <a:ext cx="85680" cy="102240"/>
              </p14:xfrm>
            </p:contentPart>
          </mc:Choice>
          <mc:Fallback xmlns="">
            <p:pic>
              <p:nvPicPr>
                <p:cNvPr id="413" name="Freihand 412">
                  <a:extLst>
                    <a:ext uri="{FF2B5EF4-FFF2-40B4-BE49-F238E27FC236}">
                      <a16:creationId xmlns:a16="http://schemas.microsoft.com/office/drawing/2014/main" id="{3A60AB57-419A-4491-B0D3-AB578D20499F}"/>
                    </a:ext>
                  </a:extLst>
                </p:cNvPr>
                <p:cNvPicPr/>
                <p:nvPr/>
              </p:nvPicPr>
              <p:blipFill>
                <a:blip r:embed="rId606"/>
                <a:stretch>
                  <a:fillRect/>
                </a:stretch>
              </p:blipFill>
              <p:spPr>
                <a:xfrm>
                  <a:off x="8212880" y="4074027"/>
                  <a:ext cx="943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14" name="Freihand 413">
                  <a:extLst>
                    <a:ext uri="{FF2B5EF4-FFF2-40B4-BE49-F238E27FC236}">
                      <a16:creationId xmlns:a16="http://schemas.microsoft.com/office/drawing/2014/main" id="{0C6CDD19-514A-4713-A636-204D7157DEE0}"/>
                    </a:ext>
                  </a:extLst>
                </p14:cNvPr>
                <p14:cNvContentPartPr/>
                <p14:nvPr/>
              </p14:nvContentPartPr>
              <p14:xfrm>
                <a:off x="8523920" y="4029387"/>
                <a:ext cx="100800" cy="255240"/>
              </p14:xfrm>
            </p:contentPart>
          </mc:Choice>
          <mc:Fallback xmlns="">
            <p:pic>
              <p:nvPicPr>
                <p:cNvPr id="414" name="Freihand 413">
                  <a:extLst>
                    <a:ext uri="{FF2B5EF4-FFF2-40B4-BE49-F238E27FC236}">
                      <a16:creationId xmlns:a16="http://schemas.microsoft.com/office/drawing/2014/main" id="{0C6CDD19-514A-4713-A636-204D7157DEE0}"/>
                    </a:ext>
                  </a:extLst>
                </p:cNvPr>
                <p:cNvPicPr/>
                <p:nvPr/>
              </p:nvPicPr>
              <p:blipFill>
                <a:blip r:embed="rId608"/>
                <a:stretch>
                  <a:fillRect/>
                </a:stretch>
              </p:blipFill>
              <p:spPr>
                <a:xfrm>
                  <a:off x="8519600" y="4025067"/>
                  <a:ext cx="10944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15" name="Freihand 414">
                  <a:extLst>
                    <a:ext uri="{FF2B5EF4-FFF2-40B4-BE49-F238E27FC236}">
                      <a16:creationId xmlns:a16="http://schemas.microsoft.com/office/drawing/2014/main" id="{FAA326E2-9B7E-4B0B-A824-626CD0D73DE6}"/>
                    </a:ext>
                  </a:extLst>
                </p14:cNvPr>
                <p14:cNvContentPartPr/>
                <p14:nvPr/>
              </p14:nvContentPartPr>
              <p14:xfrm>
                <a:off x="8652080" y="4083387"/>
                <a:ext cx="141120" cy="103320"/>
              </p14:xfrm>
            </p:contentPart>
          </mc:Choice>
          <mc:Fallback xmlns="">
            <p:pic>
              <p:nvPicPr>
                <p:cNvPr id="415" name="Freihand 414">
                  <a:extLst>
                    <a:ext uri="{FF2B5EF4-FFF2-40B4-BE49-F238E27FC236}">
                      <a16:creationId xmlns:a16="http://schemas.microsoft.com/office/drawing/2014/main" id="{FAA326E2-9B7E-4B0B-A824-626CD0D73DE6}"/>
                    </a:ext>
                  </a:extLst>
                </p:cNvPr>
                <p:cNvPicPr/>
                <p:nvPr/>
              </p:nvPicPr>
              <p:blipFill>
                <a:blip r:embed="rId610"/>
                <a:stretch>
                  <a:fillRect/>
                </a:stretch>
              </p:blipFill>
              <p:spPr>
                <a:xfrm>
                  <a:off x="8647760" y="4079067"/>
                  <a:ext cx="1497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19" name="Freihand 418">
                  <a:extLst>
                    <a:ext uri="{FF2B5EF4-FFF2-40B4-BE49-F238E27FC236}">
                      <a16:creationId xmlns:a16="http://schemas.microsoft.com/office/drawing/2014/main" id="{F011AEE3-CE77-4CBC-957D-CB0C295206FC}"/>
                    </a:ext>
                  </a:extLst>
                </p14:cNvPr>
                <p14:cNvContentPartPr/>
                <p14:nvPr/>
              </p14:nvContentPartPr>
              <p14:xfrm>
                <a:off x="7843880" y="4350147"/>
                <a:ext cx="289080" cy="321840"/>
              </p14:xfrm>
            </p:contentPart>
          </mc:Choice>
          <mc:Fallback xmlns="">
            <p:pic>
              <p:nvPicPr>
                <p:cNvPr id="419" name="Freihand 418">
                  <a:extLst>
                    <a:ext uri="{FF2B5EF4-FFF2-40B4-BE49-F238E27FC236}">
                      <a16:creationId xmlns:a16="http://schemas.microsoft.com/office/drawing/2014/main" id="{F011AEE3-CE77-4CBC-957D-CB0C295206FC}"/>
                    </a:ext>
                  </a:extLst>
                </p:cNvPr>
                <p:cNvPicPr/>
                <p:nvPr/>
              </p:nvPicPr>
              <p:blipFill>
                <a:blip r:embed="rId612"/>
                <a:stretch>
                  <a:fillRect/>
                </a:stretch>
              </p:blipFill>
              <p:spPr>
                <a:xfrm>
                  <a:off x="7839560" y="4345827"/>
                  <a:ext cx="29772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20" name="Freihand 419">
                  <a:extLst>
                    <a:ext uri="{FF2B5EF4-FFF2-40B4-BE49-F238E27FC236}">
                      <a16:creationId xmlns:a16="http://schemas.microsoft.com/office/drawing/2014/main" id="{895C14FE-D628-417F-B32A-15CC8A6B54C4}"/>
                    </a:ext>
                  </a:extLst>
                </p14:cNvPr>
                <p14:cNvContentPartPr/>
                <p14:nvPr/>
              </p14:nvContentPartPr>
              <p14:xfrm>
                <a:off x="7725080" y="4458507"/>
                <a:ext cx="202680" cy="395640"/>
              </p14:xfrm>
            </p:contentPart>
          </mc:Choice>
          <mc:Fallback xmlns="">
            <p:pic>
              <p:nvPicPr>
                <p:cNvPr id="420" name="Freihand 419">
                  <a:extLst>
                    <a:ext uri="{FF2B5EF4-FFF2-40B4-BE49-F238E27FC236}">
                      <a16:creationId xmlns:a16="http://schemas.microsoft.com/office/drawing/2014/main" id="{895C14FE-D628-417F-B32A-15CC8A6B54C4}"/>
                    </a:ext>
                  </a:extLst>
                </p:cNvPr>
                <p:cNvPicPr/>
                <p:nvPr/>
              </p:nvPicPr>
              <p:blipFill>
                <a:blip r:embed="rId614"/>
                <a:stretch>
                  <a:fillRect/>
                </a:stretch>
              </p:blipFill>
              <p:spPr>
                <a:xfrm>
                  <a:off x="7720760" y="4454187"/>
                  <a:ext cx="21132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22" name="Freihand 421">
                  <a:extLst>
                    <a:ext uri="{FF2B5EF4-FFF2-40B4-BE49-F238E27FC236}">
                      <a16:creationId xmlns:a16="http://schemas.microsoft.com/office/drawing/2014/main" id="{5914BA3E-1519-4411-A655-540F47D7C1DB}"/>
                    </a:ext>
                  </a:extLst>
                </p14:cNvPr>
                <p14:cNvContentPartPr/>
                <p14:nvPr/>
              </p14:nvContentPartPr>
              <p14:xfrm>
                <a:off x="6236120" y="4967547"/>
                <a:ext cx="193680" cy="192960"/>
              </p14:xfrm>
            </p:contentPart>
          </mc:Choice>
          <mc:Fallback xmlns="">
            <p:pic>
              <p:nvPicPr>
                <p:cNvPr id="422" name="Freihand 421">
                  <a:extLst>
                    <a:ext uri="{FF2B5EF4-FFF2-40B4-BE49-F238E27FC236}">
                      <a16:creationId xmlns:a16="http://schemas.microsoft.com/office/drawing/2014/main" id="{5914BA3E-1519-4411-A655-540F47D7C1DB}"/>
                    </a:ext>
                  </a:extLst>
                </p:cNvPr>
                <p:cNvPicPr/>
                <p:nvPr/>
              </p:nvPicPr>
              <p:blipFill>
                <a:blip r:embed="rId616"/>
                <a:stretch>
                  <a:fillRect/>
                </a:stretch>
              </p:blipFill>
              <p:spPr>
                <a:xfrm>
                  <a:off x="6231800" y="4963227"/>
                  <a:ext cx="2023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23" name="Freihand 422">
                  <a:extLst>
                    <a:ext uri="{FF2B5EF4-FFF2-40B4-BE49-F238E27FC236}">
                      <a16:creationId xmlns:a16="http://schemas.microsoft.com/office/drawing/2014/main" id="{BB8A240A-A754-4734-834A-401FD6DEB127}"/>
                    </a:ext>
                  </a:extLst>
                </p14:cNvPr>
                <p14:cNvContentPartPr/>
                <p14:nvPr/>
              </p14:nvContentPartPr>
              <p14:xfrm>
                <a:off x="6511880" y="5010027"/>
                <a:ext cx="233640" cy="124920"/>
              </p14:xfrm>
            </p:contentPart>
          </mc:Choice>
          <mc:Fallback xmlns="">
            <p:pic>
              <p:nvPicPr>
                <p:cNvPr id="423" name="Freihand 422">
                  <a:extLst>
                    <a:ext uri="{FF2B5EF4-FFF2-40B4-BE49-F238E27FC236}">
                      <a16:creationId xmlns:a16="http://schemas.microsoft.com/office/drawing/2014/main" id="{BB8A240A-A754-4734-834A-401FD6DEB127}"/>
                    </a:ext>
                  </a:extLst>
                </p:cNvPr>
                <p:cNvPicPr/>
                <p:nvPr/>
              </p:nvPicPr>
              <p:blipFill>
                <a:blip r:embed="rId618"/>
                <a:stretch>
                  <a:fillRect/>
                </a:stretch>
              </p:blipFill>
              <p:spPr>
                <a:xfrm>
                  <a:off x="6507560" y="5005707"/>
                  <a:ext cx="2422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24" name="Freihand 423">
                  <a:extLst>
                    <a:ext uri="{FF2B5EF4-FFF2-40B4-BE49-F238E27FC236}">
                      <a16:creationId xmlns:a16="http://schemas.microsoft.com/office/drawing/2014/main" id="{36298A6F-38EE-4D5C-B5B5-673EA7E2402B}"/>
                    </a:ext>
                  </a:extLst>
                </p14:cNvPr>
                <p14:cNvContentPartPr/>
                <p14:nvPr/>
              </p14:nvContentPartPr>
              <p14:xfrm>
                <a:off x="6782960" y="4996347"/>
                <a:ext cx="163800" cy="143280"/>
              </p14:xfrm>
            </p:contentPart>
          </mc:Choice>
          <mc:Fallback xmlns="">
            <p:pic>
              <p:nvPicPr>
                <p:cNvPr id="424" name="Freihand 423">
                  <a:extLst>
                    <a:ext uri="{FF2B5EF4-FFF2-40B4-BE49-F238E27FC236}">
                      <a16:creationId xmlns:a16="http://schemas.microsoft.com/office/drawing/2014/main" id="{36298A6F-38EE-4D5C-B5B5-673EA7E2402B}"/>
                    </a:ext>
                  </a:extLst>
                </p:cNvPr>
                <p:cNvPicPr/>
                <p:nvPr/>
              </p:nvPicPr>
              <p:blipFill>
                <a:blip r:embed="rId620"/>
                <a:stretch>
                  <a:fillRect/>
                </a:stretch>
              </p:blipFill>
              <p:spPr>
                <a:xfrm>
                  <a:off x="6778640" y="4992027"/>
                  <a:ext cx="1724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25" name="Freihand 424">
                  <a:extLst>
                    <a:ext uri="{FF2B5EF4-FFF2-40B4-BE49-F238E27FC236}">
                      <a16:creationId xmlns:a16="http://schemas.microsoft.com/office/drawing/2014/main" id="{E0CCD4F2-9B9D-4573-A716-C0EBF6731121}"/>
                    </a:ext>
                  </a:extLst>
                </p14:cNvPr>
                <p14:cNvContentPartPr/>
                <p14:nvPr/>
              </p14:nvContentPartPr>
              <p14:xfrm>
                <a:off x="6957560" y="4912107"/>
                <a:ext cx="141840" cy="199800"/>
              </p14:xfrm>
            </p:contentPart>
          </mc:Choice>
          <mc:Fallback xmlns="">
            <p:pic>
              <p:nvPicPr>
                <p:cNvPr id="425" name="Freihand 424">
                  <a:extLst>
                    <a:ext uri="{FF2B5EF4-FFF2-40B4-BE49-F238E27FC236}">
                      <a16:creationId xmlns:a16="http://schemas.microsoft.com/office/drawing/2014/main" id="{E0CCD4F2-9B9D-4573-A716-C0EBF6731121}"/>
                    </a:ext>
                  </a:extLst>
                </p:cNvPr>
                <p:cNvPicPr/>
                <p:nvPr/>
              </p:nvPicPr>
              <p:blipFill>
                <a:blip r:embed="rId622"/>
                <a:stretch>
                  <a:fillRect/>
                </a:stretch>
              </p:blipFill>
              <p:spPr>
                <a:xfrm>
                  <a:off x="6953240" y="4907787"/>
                  <a:ext cx="1504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27" name="Freihand 426">
                  <a:extLst>
                    <a:ext uri="{FF2B5EF4-FFF2-40B4-BE49-F238E27FC236}">
                      <a16:creationId xmlns:a16="http://schemas.microsoft.com/office/drawing/2014/main" id="{C8387EC5-E296-4E07-9D91-D6CA4B0A6355}"/>
                    </a:ext>
                  </a:extLst>
                </p14:cNvPr>
                <p14:cNvContentPartPr/>
                <p14:nvPr/>
              </p14:nvContentPartPr>
              <p14:xfrm>
                <a:off x="7371920" y="4978707"/>
                <a:ext cx="66240" cy="63360"/>
              </p14:xfrm>
            </p:contentPart>
          </mc:Choice>
          <mc:Fallback xmlns="">
            <p:pic>
              <p:nvPicPr>
                <p:cNvPr id="427" name="Freihand 426">
                  <a:extLst>
                    <a:ext uri="{FF2B5EF4-FFF2-40B4-BE49-F238E27FC236}">
                      <a16:creationId xmlns:a16="http://schemas.microsoft.com/office/drawing/2014/main" id="{C8387EC5-E296-4E07-9D91-D6CA4B0A6355}"/>
                    </a:ext>
                  </a:extLst>
                </p:cNvPr>
                <p:cNvPicPr/>
                <p:nvPr/>
              </p:nvPicPr>
              <p:blipFill>
                <a:blip r:embed="rId624"/>
                <a:stretch>
                  <a:fillRect/>
                </a:stretch>
              </p:blipFill>
              <p:spPr>
                <a:xfrm>
                  <a:off x="7367600" y="4974387"/>
                  <a:ext cx="748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28" name="Freihand 427">
                  <a:extLst>
                    <a:ext uri="{FF2B5EF4-FFF2-40B4-BE49-F238E27FC236}">
                      <a16:creationId xmlns:a16="http://schemas.microsoft.com/office/drawing/2014/main" id="{7F3D0B1D-17B1-440F-B6E0-97805F1A3FD1}"/>
                    </a:ext>
                  </a:extLst>
                </p14:cNvPr>
                <p14:cNvContentPartPr/>
                <p14:nvPr/>
              </p14:nvContentPartPr>
              <p14:xfrm>
                <a:off x="7375880" y="4977627"/>
                <a:ext cx="248040" cy="114840"/>
              </p14:xfrm>
            </p:contentPart>
          </mc:Choice>
          <mc:Fallback xmlns="">
            <p:pic>
              <p:nvPicPr>
                <p:cNvPr id="428" name="Freihand 427">
                  <a:extLst>
                    <a:ext uri="{FF2B5EF4-FFF2-40B4-BE49-F238E27FC236}">
                      <a16:creationId xmlns:a16="http://schemas.microsoft.com/office/drawing/2014/main" id="{7F3D0B1D-17B1-440F-B6E0-97805F1A3FD1}"/>
                    </a:ext>
                  </a:extLst>
                </p:cNvPr>
                <p:cNvPicPr/>
                <p:nvPr/>
              </p:nvPicPr>
              <p:blipFill>
                <a:blip r:embed="rId626"/>
                <a:stretch>
                  <a:fillRect/>
                </a:stretch>
              </p:blipFill>
              <p:spPr>
                <a:xfrm>
                  <a:off x="7371560" y="4973307"/>
                  <a:ext cx="2566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29" name="Freihand 428">
                  <a:extLst>
                    <a:ext uri="{FF2B5EF4-FFF2-40B4-BE49-F238E27FC236}">
                      <a16:creationId xmlns:a16="http://schemas.microsoft.com/office/drawing/2014/main" id="{0FF2991F-880D-424C-932C-A6767322D3B7}"/>
                    </a:ext>
                  </a:extLst>
                </p14:cNvPr>
                <p14:cNvContentPartPr/>
                <p14:nvPr/>
              </p14:nvContentPartPr>
              <p14:xfrm>
                <a:off x="7692320" y="4904547"/>
                <a:ext cx="228600" cy="352800"/>
              </p14:xfrm>
            </p:contentPart>
          </mc:Choice>
          <mc:Fallback xmlns="">
            <p:pic>
              <p:nvPicPr>
                <p:cNvPr id="429" name="Freihand 428">
                  <a:extLst>
                    <a:ext uri="{FF2B5EF4-FFF2-40B4-BE49-F238E27FC236}">
                      <a16:creationId xmlns:a16="http://schemas.microsoft.com/office/drawing/2014/main" id="{0FF2991F-880D-424C-932C-A6767322D3B7}"/>
                    </a:ext>
                  </a:extLst>
                </p:cNvPr>
                <p:cNvPicPr/>
                <p:nvPr/>
              </p:nvPicPr>
              <p:blipFill>
                <a:blip r:embed="rId628"/>
                <a:stretch>
                  <a:fillRect/>
                </a:stretch>
              </p:blipFill>
              <p:spPr>
                <a:xfrm>
                  <a:off x="7688000" y="4900227"/>
                  <a:ext cx="23724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30" name="Freihand 429">
                  <a:extLst>
                    <a:ext uri="{FF2B5EF4-FFF2-40B4-BE49-F238E27FC236}">
                      <a16:creationId xmlns:a16="http://schemas.microsoft.com/office/drawing/2014/main" id="{D71FCBD6-233F-4F2D-B9C0-0921356016A3}"/>
                    </a:ext>
                  </a:extLst>
                </p14:cNvPr>
                <p14:cNvContentPartPr/>
                <p14:nvPr/>
              </p14:nvContentPartPr>
              <p14:xfrm>
                <a:off x="6312440" y="5387667"/>
                <a:ext cx="105480" cy="244080"/>
              </p14:xfrm>
            </p:contentPart>
          </mc:Choice>
          <mc:Fallback xmlns="">
            <p:pic>
              <p:nvPicPr>
                <p:cNvPr id="430" name="Freihand 429">
                  <a:extLst>
                    <a:ext uri="{FF2B5EF4-FFF2-40B4-BE49-F238E27FC236}">
                      <a16:creationId xmlns:a16="http://schemas.microsoft.com/office/drawing/2014/main" id="{D71FCBD6-233F-4F2D-B9C0-0921356016A3}"/>
                    </a:ext>
                  </a:extLst>
                </p:cNvPr>
                <p:cNvPicPr/>
                <p:nvPr/>
              </p:nvPicPr>
              <p:blipFill>
                <a:blip r:embed="rId630"/>
                <a:stretch>
                  <a:fillRect/>
                </a:stretch>
              </p:blipFill>
              <p:spPr>
                <a:xfrm>
                  <a:off x="6308120" y="5383347"/>
                  <a:ext cx="11412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31" name="Freihand 430">
                  <a:extLst>
                    <a:ext uri="{FF2B5EF4-FFF2-40B4-BE49-F238E27FC236}">
                      <a16:creationId xmlns:a16="http://schemas.microsoft.com/office/drawing/2014/main" id="{FD41CB66-9CAD-4DB0-8EC0-A5C649DB56BA}"/>
                    </a:ext>
                  </a:extLst>
                </p14:cNvPr>
                <p14:cNvContentPartPr/>
                <p14:nvPr/>
              </p14:nvContentPartPr>
              <p14:xfrm>
                <a:off x="6441680" y="5341587"/>
                <a:ext cx="142200" cy="132840"/>
              </p14:xfrm>
            </p:contentPart>
          </mc:Choice>
          <mc:Fallback xmlns="">
            <p:pic>
              <p:nvPicPr>
                <p:cNvPr id="431" name="Freihand 430">
                  <a:extLst>
                    <a:ext uri="{FF2B5EF4-FFF2-40B4-BE49-F238E27FC236}">
                      <a16:creationId xmlns:a16="http://schemas.microsoft.com/office/drawing/2014/main" id="{FD41CB66-9CAD-4DB0-8EC0-A5C649DB56BA}"/>
                    </a:ext>
                  </a:extLst>
                </p:cNvPr>
                <p:cNvPicPr/>
                <p:nvPr/>
              </p:nvPicPr>
              <p:blipFill>
                <a:blip r:embed="rId632"/>
                <a:stretch>
                  <a:fillRect/>
                </a:stretch>
              </p:blipFill>
              <p:spPr>
                <a:xfrm>
                  <a:off x="6437360" y="5337267"/>
                  <a:ext cx="1508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32" name="Freihand 431">
                  <a:extLst>
                    <a:ext uri="{FF2B5EF4-FFF2-40B4-BE49-F238E27FC236}">
                      <a16:creationId xmlns:a16="http://schemas.microsoft.com/office/drawing/2014/main" id="{97E00198-E347-4300-97F5-327E82E69305}"/>
                    </a:ext>
                  </a:extLst>
                </p14:cNvPr>
                <p14:cNvContentPartPr/>
                <p14:nvPr/>
              </p14:nvContentPartPr>
              <p14:xfrm>
                <a:off x="6593600" y="5266347"/>
                <a:ext cx="15120" cy="13680"/>
              </p14:xfrm>
            </p:contentPart>
          </mc:Choice>
          <mc:Fallback xmlns="">
            <p:pic>
              <p:nvPicPr>
                <p:cNvPr id="432" name="Freihand 431">
                  <a:extLst>
                    <a:ext uri="{FF2B5EF4-FFF2-40B4-BE49-F238E27FC236}">
                      <a16:creationId xmlns:a16="http://schemas.microsoft.com/office/drawing/2014/main" id="{97E00198-E347-4300-97F5-327E82E69305}"/>
                    </a:ext>
                  </a:extLst>
                </p:cNvPr>
                <p:cNvPicPr/>
                <p:nvPr/>
              </p:nvPicPr>
              <p:blipFill>
                <a:blip r:embed="rId634"/>
                <a:stretch>
                  <a:fillRect/>
                </a:stretch>
              </p:blipFill>
              <p:spPr>
                <a:xfrm>
                  <a:off x="6589280" y="5262027"/>
                  <a:ext cx="237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33" name="Freihand 432">
                  <a:extLst>
                    <a:ext uri="{FF2B5EF4-FFF2-40B4-BE49-F238E27FC236}">
                      <a16:creationId xmlns:a16="http://schemas.microsoft.com/office/drawing/2014/main" id="{199DB683-6D42-4A08-A88F-7574D1522E47}"/>
                    </a:ext>
                  </a:extLst>
                </p14:cNvPr>
                <p14:cNvContentPartPr/>
                <p14:nvPr/>
              </p14:nvContentPartPr>
              <p14:xfrm>
                <a:off x="6622760" y="5342667"/>
                <a:ext cx="108360" cy="115920"/>
              </p14:xfrm>
            </p:contentPart>
          </mc:Choice>
          <mc:Fallback xmlns="">
            <p:pic>
              <p:nvPicPr>
                <p:cNvPr id="433" name="Freihand 432">
                  <a:extLst>
                    <a:ext uri="{FF2B5EF4-FFF2-40B4-BE49-F238E27FC236}">
                      <a16:creationId xmlns:a16="http://schemas.microsoft.com/office/drawing/2014/main" id="{199DB683-6D42-4A08-A88F-7574D1522E47}"/>
                    </a:ext>
                  </a:extLst>
                </p:cNvPr>
                <p:cNvPicPr/>
                <p:nvPr/>
              </p:nvPicPr>
              <p:blipFill>
                <a:blip r:embed="rId636"/>
                <a:stretch>
                  <a:fillRect/>
                </a:stretch>
              </p:blipFill>
              <p:spPr>
                <a:xfrm>
                  <a:off x="6618440" y="5338347"/>
                  <a:ext cx="1170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34" name="Freihand 433">
                  <a:extLst>
                    <a:ext uri="{FF2B5EF4-FFF2-40B4-BE49-F238E27FC236}">
                      <a16:creationId xmlns:a16="http://schemas.microsoft.com/office/drawing/2014/main" id="{9D9EDEC4-C205-4DC7-A4A3-5F195E10077F}"/>
                    </a:ext>
                  </a:extLst>
                </p14:cNvPr>
                <p14:cNvContentPartPr/>
                <p14:nvPr/>
              </p14:nvContentPartPr>
              <p14:xfrm>
                <a:off x="6750920" y="5318547"/>
                <a:ext cx="97920" cy="154080"/>
              </p14:xfrm>
            </p:contentPart>
          </mc:Choice>
          <mc:Fallback xmlns="">
            <p:pic>
              <p:nvPicPr>
                <p:cNvPr id="434" name="Freihand 433">
                  <a:extLst>
                    <a:ext uri="{FF2B5EF4-FFF2-40B4-BE49-F238E27FC236}">
                      <a16:creationId xmlns:a16="http://schemas.microsoft.com/office/drawing/2014/main" id="{9D9EDEC4-C205-4DC7-A4A3-5F195E10077F}"/>
                    </a:ext>
                  </a:extLst>
                </p:cNvPr>
                <p:cNvPicPr/>
                <p:nvPr/>
              </p:nvPicPr>
              <p:blipFill>
                <a:blip r:embed="rId638"/>
                <a:stretch>
                  <a:fillRect/>
                </a:stretch>
              </p:blipFill>
              <p:spPr>
                <a:xfrm>
                  <a:off x="6746600" y="5314227"/>
                  <a:ext cx="1065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35" name="Freihand 434">
                  <a:extLst>
                    <a:ext uri="{FF2B5EF4-FFF2-40B4-BE49-F238E27FC236}">
                      <a16:creationId xmlns:a16="http://schemas.microsoft.com/office/drawing/2014/main" id="{2581E952-DDE2-44F4-8AF2-5750DCE1AD3E}"/>
                    </a:ext>
                  </a:extLst>
                </p14:cNvPr>
                <p14:cNvContentPartPr/>
                <p14:nvPr/>
              </p14:nvContentPartPr>
              <p14:xfrm>
                <a:off x="6868280" y="5301987"/>
                <a:ext cx="113400" cy="166680"/>
              </p14:xfrm>
            </p:contentPart>
          </mc:Choice>
          <mc:Fallback xmlns="">
            <p:pic>
              <p:nvPicPr>
                <p:cNvPr id="435" name="Freihand 434">
                  <a:extLst>
                    <a:ext uri="{FF2B5EF4-FFF2-40B4-BE49-F238E27FC236}">
                      <a16:creationId xmlns:a16="http://schemas.microsoft.com/office/drawing/2014/main" id="{2581E952-DDE2-44F4-8AF2-5750DCE1AD3E}"/>
                    </a:ext>
                  </a:extLst>
                </p:cNvPr>
                <p:cNvPicPr/>
                <p:nvPr/>
              </p:nvPicPr>
              <p:blipFill>
                <a:blip r:embed="rId640"/>
                <a:stretch>
                  <a:fillRect/>
                </a:stretch>
              </p:blipFill>
              <p:spPr>
                <a:xfrm>
                  <a:off x="6863960" y="5297667"/>
                  <a:ext cx="1220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38" name="Freihand 437">
                  <a:extLst>
                    <a:ext uri="{FF2B5EF4-FFF2-40B4-BE49-F238E27FC236}">
                      <a16:creationId xmlns:a16="http://schemas.microsoft.com/office/drawing/2014/main" id="{CBBB3ECA-730E-4572-8669-742CCDBF3D0A}"/>
                    </a:ext>
                  </a:extLst>
                </p14:cNvPr>
                <p14:cNvContentPartPr/>
                <p14:nvPr/>
              </p14:nvContentPartPr>
              <p14:xfrm>
                <a:off x="7113800" y="5236107"/>
                <a:ext cx="100800" cy="183600"/>
              </p14:xfrm>
            </p:contentPart>
          </mc:Choice>
          <mc:Fallback xmlns="">
            <p:pic>
              <p:nvPicPr>
                <p:cNvPr id="438" name="Freihand 437">
                  <a:extLst>
                    <a:ext uri="{FF2B5EF4-FFF2-40B4-BE49-F238E27FC236}">
                      <a16:creationId xmlns:a16="http://schemas.microsoft.com/office/drawing/2014/main" id="{CBBB3ECA-730E-4572-8669-742CCDBF3D0A}"/>
                    </a:ext>
                  </a:extLst>
                </p:cNvPr>
                <p:cNvPicPr/>
                <p:nvPr/>
              </p:nvPicPr>
              <p:blipFill>
                <a:blip r:embed="rId642"/>
                <a:stretch>
                  <a:fillRect/>
                </a:stretch>
              </p:blipFill>
              <p:spPr>
                <a:xfrm>
                  <a:off x="7109480" y="5231787"/>
                  <a:ext cx="1094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39" name="Freihand 438">
                  <a:extLst>
                    <a:ext uri="{FF2B5EF4-FFF2-40B4-BE49-F238E27FC236}">
                      <a16:creationId xmlns:a16="http://schemas.microsoft.com/office/drawing/2014/main" id="{C97690B9-2FC9-4803-A561-1F6D6A26C2C4}"/>
                    </a:ext>
                  </a:extLst>
                </p14:cNvPr>
                <p14:cNvContentPartPr/>
                <p14:nvPr/>
              </p14:nvContentPartPr>
              <p14:xfrm>
                <a:off x="7218560" y="5319627"/>
                <a:ext cx="104760" cy="131400"/>
              </p14:xfrm>
            </p:contentPart>
          </mc:Choice>
          <mc:Fallback xmlns="">
            <p:pic>
              <p:nvPicPr>
                <p:cNvPr id="439" name="Freihand 438">
                  <a:extLst>
                    <a:ext uri="{FF2B5EF4-FFF2-40B4-BE49-F238E27FC236}">
                      <a16:creationId xmlns:a16="http://schemas.microsoft.com/office/drawing/2014/main" id="{C97690B9-2FC9-4803-A561-1F6D6A26C2C4}"/>
                    </a:ext>
                  </a:extLst>
                </p:cNvPr>
                <p:cNvPicPr/>
                <p:nvPr/>
              </p:nvPicPr>
              <p:blipFill>
                <a:blip r:embed="rId644"/>
                <a:stretch>
                  <a:fillRect/>
                </a:stretch>
              </p:blipFill>
              <p:spPr>
                <a:xfrm>
                  <a:off x="7214240" y="5315307"/>
                  <a:ext cx="1134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40" name="Freihand 439">
                  <a:extLst>
                    <a:ext uri="{FF2B5EF4-FFF2-40B4-BE49-F238E27FC236}">
                      <a16:creationId xmlns:a16="http://schemas.microsoft.com/office/drawing/2014/main" id="{6246A500-A51C-4F2B-B9D1-1506DB297449}"/>
                    </a:ext>
                  </a:extLst>
                </p14:cNvPr>
                <p14:cNvContentPartPr/>
                <p14:nvPr/>
              </p14:nvContentPartPr>
              <p14:xfrm>
                <a:off x="7343480" y="5283267"/>
                <a:ext cx="150480" cy="125280"/>
              </p14:xfrm>
            </p:contentPart>
          </mc:Choice>
          <mc:Fallback xmlns="">
            <p:pic>
              <p:nvPicPr>
                <p:cNvPr id="440" name="Freihand 439">
                  <a:extLst>
                    <a:ext uri="{FF2B5EF4-FFF2-40B4-BE49-F238E27FC236}">
                      <a16:creationId xmlns:a16="http://schemas.microsoft.com/office/drawing/2014/main" id="{6246A500-A51C-4F2B-B9D1-1506DB297449}"/>
                    </a:ext>
                  </a:extLst>
                </p:cNvPr>
                <p:cNvPicPr/>
                <p:nvPr/>
              </p:nvPicPr>
              <p:blipFill>
                <a:blip r:embed="rId646"/>
                <a:stretch>
                  <a:fillRect/>
                </a:stretch>
              </p:blipFill>
              <p:spPr>
                <a:xfrm>
                  <a:off x="7339160" y="5278947"/>
                  <a:ext cx="1591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42" name="Freihand 441">
                  <a:extLst>
                    <a:ext uri="{FF2B5EF4-FFF2-40B4-BE49-F238E27FC236}">
                      <a16:creationId xmlns:a16="http://schemas.microsoft.com/office/drawing/2014/main" id="{DCF66B7B-5EFE-446C-8D1C-6938150B10A6}"/>
                    </a:ext>
                  </a:extLst>
                </p14:cNvPr>
                <p14:cNvContentPartPr/>
                <p14:nvPr/>
              </p14:nvContentPartPr>
              <p14:xfrm>
                <a:off x="7628240" y="5282547"/>
                <a:ext cx="191160" cy="102240"/>
              </p14:xfrm>
            </p:contentPart>
          </mc:Choice>
          <mc:Fallback xmlns="">
            <p:pic>
              <p:nvPicPr>
                <p:cNvPr id="442" name="Freihand 441">
                  <a:extLst>
                    <a:ext uri="{FF2B5EF4-FFF2-40B4-BE49-F238E27FC236}">
                      <a16:creationId xmlns:a16="http://schemas.microsoft.com/office/drawing/2014/main" id="{DCF66B7B-5EFE-446C-8D1C-6938150B10A6}"/>
                    </a:ext>
                  </a:extLst>
                </p:cNvPr>
                <p:cNvPicPr/>
                <p:nvPr/>
              </p:nvPicPr>
              <p:blipFill>
                <a:blip r:embed="rId648"/>
                <a:stretch>
                  <a:fillRect/>
                </a:stretch>
              </p:blipFill>
              <p:spPr>
                <a:xfrm>
                  <a:off x="7623920" y="5278227"/>
                  <a:ext cx="1998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43" name="Freihand 442">
                  <a:extLst>
                    <a:ext uri="{FF2B5EF4-FFF2-40B4-BE49-F238E27FC236}">
                      <a16:creationId xmlns:a16="http://schemas.microsoft.com/office/drawing/2014/main" id="{19BD05F1-F7F8-4D8C-95DB-5C606B7FA6AA}"/>
                    </a:ext>
                  </a:extLst>
                </p14:cNvPr>
                <p14:cNvContentPartPr/>
                <p14:nvPr/>
              </p14:nvContentPartPr>
              <p14:xfrm>
                <a:off x="7728680" y="5224227"/>
                <a:ext cx="37800" cy="30240"/>
              </p14:xfrm>
            </p:contentPart>
          </mc:Choice>
          <mc:Fallback xmlns="">
            <p:pic>
              <p:nvPicPr>
                <p:cNvPr id="443" name="Freihand 442">
                  <a:extLst>
                    <a:ext uri="{FF2B5EF4-FFF2-40B4-BE49-F238E27FC236}">
                      <a16:creationId xmlns:a16="http://schemas.microsoft.com/office/drawing/2014/main" id="{19BD05F1-F7F8-4D8C-95DB-5C606B7FA6AA}"/>
                    </a:ext>
                  </a:extLst>
                </p:cNvPr>
                <p:cNvPicPr/>
                <p:nvPr/>
              </p:nvPicPr>
              <p:blipFill>
                <a:blip r:embed="rId650"/>
                <a:stretch>
                  <a:fillRect/>
                </a:stretch>
              </p:blipFill>
              <p:spPr>
                <a:xfrm>
                  <a:off x="7724360" y="5219907"/>
                  <a:ext cx="464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44" name="Freihand 443">
                  <a:extLst>
                    <a:ext uri="{FF2B5EF4-FFF2-40B4-BE49-F238E27FC236}">
                      <a16:creationId xmlns:a16="http://schemas.microsoft.com/office/drawing/2014/main" id="{125A08F2-4A03-4C43-B65F-F9624C3146C3}"/>
                    </a:ext>
                  </a:extLst>
                </p14:cNvPr>
                <p14:cNvContentPartPr/>
                <p14:nvPr/>
              </p14:nvContentPartPr>
              <p14:xfrm>
                <a:off x="7869440" y="5273187"/>
                <a:ext cx="98640" cy="99000"/>
              </p14:xfrm>
            </p:contentPart>
          </mc:Choice>
          <mc:Fallback xmlns="">
            <p:pic>
              <p:nvPicPr>
                <p:cNvPr id="444" name="Freihand 443">
                  <a:extLst>
                    <a:ext uri="{FF2B5EF4-FFF2-40B4-BE49-F238E27FC236}">
                      <a16:creationId xmlns:a16="http://schemas.microsoft.com/office/drawing/2014/main" id="{125A08F2-4A03-4C43-B65F-F9624C3146C3}"/>
                    </a:ext>
                  </a:extLst>
                </p:cNvPr>
                <p:cNvPicPr/>
                <p:nvPr/>
              </p:nvPicPr>
              <p:blipFill>
                <a:blip r:embed="rId652"/>
                <a:stretch>
                  <a:fillRect/>
                </a:stretch>
              </p:blipFill>
              <p:spPr>
                <a:xfrm>
                  <a:off x="7865120" y="5268867"/>
                  <a:ext cx="1072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45" name="Freihand 444">
                  <a:extLst>
                    <a:ext uri="{FF2B5EF4-FFF2-40B4-BE49-F238E27FC236}">
                      <a16:creationId xmlns:a16="http://schemas.microsoft.com/office/drawing/2014/main" id="{31820A30-34DD-4816-872A-5AA0E04658AC}"/>
                    </a:ext>
                  </a:extLst>
                </p14:cNvPr>
                <p14:cNvContentPartPr/>
                <p14:nvPr/>
              </p14:nvContentPartPr>
              <p14:xfrm>
                <a:off x="7982120" y="5240427"/>
                <a:ext cx="152280" cy="127800"/>
              </p14:xfrm>
            </p:contentPart>
          </mc:Choice>
          <mc:Fallback xmlns="">
            <p:pic>
              <p:nvPicPr>
                <p:cNvPr id="445" name="Freihand 444">
                  <a:extLst>
                    <a:ext uri="{FF2B5EF4-FFF2-40B4-BE49-F238E27FC236}">
                      <a16:creationId xmlns:a16="http://schemas.microsoft.com/office/drawing/2014/main" id="{31820A30-34DD-4816-872A-5AA0E04658AC}"/>
                    </a:ext>
                  </a:extLst>
                </p:cNvPr>
                <p:cNvPicPr/>
                <p:nvPr/>
              </p:nvPicPr>
              <p:blipFill>
                <a:blip r:embed="rId654"/>
                <a:stretch>
                  <a:fillRect/>
                </a:stretch>
              </p:blipFill>
              <p:spPr>
                <a:xfrm>
                  <a:off x="7977800" y="5236107"/>
                  <a:ext cx="1609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46" name="Freihand 445">
                  <a:extLst>
                    <a:ext uri="{FF2B5EF4-FFF2-40B4-BE49-F238E27FC236}">
                      <a16:creationId xmlns:a16="http://schemas.microsoft.com/office/drawing/2014/main" id="{48C09A5D-774E-4AE8-8DBF-EF44D60A7725}"/>
                    </a:ext>
                  </a:extLst>
                </p14:cNvPr>
                <p14:cNvContentPartPr/>
                <p14:nvPr/>
              </p14:nvContentPartPr>
              <p14:xfrm>
                <a:off x="8144120" y="5245107"/>
                <a:ext cx="93600" cy="88920"/>
              </p14:xfrm>
            </p:contentPart>
          </mc:Choice>
          <mc:Fallback xmlns="">
            <p:pic>
              <p:nvPicPr>
                <p:cNvPr id="446" name="Freihand 445">
                  <a:extLst>
                    <a:ext uri="{FF2B5EF4-FFF2-40B4-BE49-F238E27FC236}">
                      <a16:creationId xmlns:a16="http://schemas.microsoft.com/office/drawing/2014/main" id="{48C09A5D-774E-4AE8-8DBF-EF44D60A7725}"/>
                    </a:ext>
                  </a:extLst>
                </p:cNvPr>
                <p:cNvPicPr/>
                <p:nvPr/>
              </p:nvPicPr>
              <p:blipFill>
                <a:blip r:embed="rId656"/>
                <a:stretch>
                  <a:fillRect/>
                </a:stretch>
              </p:blipFill>
              <p:spPr>
                <a:xfrm>
                  <a:off x="8139800" y="5240787"/>
                  <a:ext cx="1022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47" name="Freihand 446">
                  <a:extLst>
                    <a:ext uri="{FF2B5EF4-FFF2-40B4-BE49-F238E27FC236}">
                      <a16:creationId xmlns:a16="http://schemas.microsoft.com/office/drawing/2014/main" id="{80BE053C-530B-4479-8684-4988C8BC5B1E}"/>
                    </a:ext>
                  </a:extLst>
                </p14:cNvPr>
                <p14:cNvContentPartPr/>
                <p14:nvPr/>
              </p14:nvContentPartPr>
              <p14:xfrm>
                <a:off x="8215760" y="5212707"/>
                <a:ext cx="82800" cy="127080"/>
              </p14:xfrm>
            </p:contentPart>
          </mc:Choice>
          <mc:Fallback xmlns="">
            <p:pic>
              <p:nvPicPr>
                <p:cNvPr id="447" name="Freihand 446">
                  <a:extLst>
                    <a:ext uri="{FF2B5EF4-FFF2-40B4-BE49-F238E27FC236}">
                      <a16:creationId xmlns:a16="http://schemas.microsoft.com/office/drawing/2014/main" id="{80BE053C-530B-4479-8684-4988C8BC5B1E}"/>
                    </a:ext>
                  </a:extLst>
                </p:cNvPr>
                <p:cNvPicPr/>
                <p:nvPr/>
              </p:nvPicPr>
              <p:blipFill>
                <a:blip r:embed="rId658"/>
                <a:stretch>
                  <a:fillRect/>
                </a:stretch>
              </p:blipFill>
              <p:spPr>
                <a:xfrm>
                  <a:off x="8211440" y="5208387"/>
                  <a:ext cx="914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48" name="Freihand 447">
                  <a:extLst>
                    <a:ext uri="{FF2B5EF4-FFF2-40B4-BE49-F238E27FC236}">
                      <a16:creationId xmlns:a16="http://schemas.microsoft.com/office/drawing/2014/main" id="{C91DEA78-B054-4479-A79D-7C1590AB06CB}"/>
                    </a:ext>
                  </a:extLst>
                </p14:cNvPr>
                <p14:cNvContentPartPr/>
                <p14:nvPr/>
              </p14:nvContentPartPr>
              <p14:xfrm>
                <a:off x="8306120" y="5211267"/>
                <a:ext cx="60120" cy="93960"/>
              </p14:xfrm>
            </p:contentPart>
          </mc:Choice>
          <mc:Fallback xmlns="">
            <p:pic>
              <p:nvPicPr>
                <p:cNvPr id="448" name="Freihand 447">
                  <a:extLst>
                    <a:ext uri="{FF2B5EF4-FFF2-40B4-BE49-F238E27FC236}">
                      <a16:creationId xmlns:a16="http://schemas.microsoft.com/office/drawing/2014/main" id="{C91DEA78-B054-4479-A79D-7C1590AB06CB}"/>
                    </a:ext>
                  </a:extLst>
                </p:cNvPr>
                <p:cNvPicPr/>
                <p:nvPr/>
              </p:nvPicPr>
              <p:blipFill>
                <a:blip r:embed="rId660"/>
                <a:stretch>
                  <a:fillRect/>
                </a:stretch>
              </p:blipFill>
              <p:spPr>
                <a:xfrm>
                  <a:off x="8301800" y="5206947"/>
                  <a:ext cx="687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49" name="Freihand 448">
                  <a:extLst>
                    <a:ext uri="{FF2B5EF4-FFF2-40B4-BE49-F238E27FC236}">
                      <a16:creationId xmlns:a16="http://schemas.microsoft.com/office/drawing/2014/main" id="{E7323678-7025-4C64-A920-66843F593715}"/>
                    </a:ext>
                  </a:extLst>
                </p14:cNvPr>
                <p14:cNvContentPartPr/>
                <p14:nvPr/>
              </p14:nvContentPartPr>
              <p14:xfrm>
                <a:off x="8394320" y="5122707"/>
                <a:ext cx="145800" cy="176760"/>
              </p14:xfrm>
            </p:contentPart>
          </mc:Choice>
          <mc:Fallback xmlns="">
            <p:pic>
              <p:nvPicPr>
                <p:cNvPr id="449" name="Freihand 448">
                  <a:extLst>
                    <a:ext uri="{FF2B5EF4-FFF2-40B4-BE49-F238E27FC236}">
                      <a16:creationId xmlns:a16="http://schemas.microsoft.com/office/drawing/2014/main" id="{E7323678-7025-4C64-A920-66843F593715}"/>
                    </a:ext>
                  </a:extLst>
                </p:cNvPr>
                <p:cNvPicPr/>
                <p:nvPr/>
              </p:nvPicPr>
              <p:blipFill>
                <a:blip r:embed="rId662"/>
                <a:stretch>
                  <a:fillRect/>
                </a:stretch>
              </p:blipFill>
              <p:spPr>
                <a:xfrm>
                  <a:off x="8390000" y="5118387"/>
                  <a:ext cx="1544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50" name="Freihand 449">
                  <a:extLst>
                    <a:ext uri="{FF2B5EF4-FFF2-40B4-BE49-F238E27FC236}">
                      <a16:creationId xmlns:a16="http://schemas.microsoft.com/office/drawing/2014/main" id="{8F8AABEC-D7BA-46CD-8B80-FCD59A7A2A3B}"/>
                    </a:ext>
                  </a:extLst>
                </p14:cNvPr>
                <p14:cNvContentPartPr/>
                <p14:nvPr/>
              </p14:nvContentPartPr>
              <p14:xfrm>
                <a:off x="8577560" y="5023707"/>
                <a:ext cx="11160" cy="196560"/>
              </p14:xfrm>
            </p:contentPart>
          </mc:Choice>
          <mc:Fallback xmlns="">
            <p:pic>
              <p:nvPicPr>
                <p:cNvPr id="450" name="Freihand 449">
                  <a:extLst>
                    <a:ext uri="{FF2B5EF4-FFF2-40B4-BE49-F238E27FC236}">
                      <a16:creationId xmlns:a16="http://schemas.microsoft.com/office/drawing/2014/main" id="{8F8AABEC-D7BA-46CD-8B80-FCD59A7A2A3B}"/>
                    </a:ext>
                  </a:extLst>
                </p:cNvPr>
                <p:cNvPicPr/>
                <p:nvPr/>
              </p:nvPicPr>
              <p:blipFill>
                <a:blip r:embed="rId664"/>
                <a:stretch>
                  <a:fillRect/>
                </a:stretch>
              </p:blipFill>
              <p:spPr>
                <a:xfrm>
                  <a:off x="8573240" y="5019387"/>
                  <a:ext cx="198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51" name="Freihand 450">
                  <a:extLst>
                    <a:ext uri="{FF2B5EF4-FFF2-40B4-BE49-F238E27FC236}">
                      <a16:creationId xmlns:a16="http://schemas.microsoft.com/office/drawing/2014/main" id="{6F52394C-9FFB-43D0-A78C-85D2B789AF9B}"/>
                    </a:ext>
                  </a:extLst>
                </p14:cNvPr>
                <p14:cNvContentPartPr/>
                <p14:nvPr/>
              </p14:nvContentPartPr>
              <p14:xfrm>
                <a:off x="8582960" y="5273547"/>
                <a:ext cx="3240" cy="18720"/>
              </p14:xfrm>
            </p:contentPart>
          </mc:Choice>
          <mc:Fallback xmlns="">
            <p:pic>
              <p:nvPicPr>
                <p:cNvPr id="451" name="Freihand 450">
                  <a:extLst>
                    <a:ext uri="{FF2B5EF4-FFF2-40B4-BE49-F238E27FC236}">
                      <a16:creationId xmlns:a16="http://schemas.microsoft.com/office/drawing/2014/main" id="{6F52394C-9FFB-43D0-A78C-85D2B789AF9B}"/>
                    </a:ext>
                  </a:extLst>
                </p:cNvPr>
                <p:cNvPicPr/>
                <p:nvPr/>
              </p:nvPicPr>
              <p:blipFill>
                <a:blip r:embed="rId666"/>
                <a:stretch>
                  <a:fillRect/>
                </a:stretch>
              </p:blipFill>
              <p:spPr>
                <a:xfrm>
                  <a:off x="8578640" y="5269227"/>
                  <a:ext cx="11880" cy="27360"/>
                </a:xfrm>
                <a:prstGeom prst="rect">
                  <a:avLst/>
                </a:prstGeom>
              </p:spPr>
            </p:pic>
          </mc:Fallback>
        </mc:AlternateContent>
      </p:grpSp>
      <p:grpSp>
        <p:nvGrpSpPr>
          <p:cNvPr id="39" name="Gruppieren 38">
            <a:extLst>
              <a:ext uri="{FF2B5EF4-FFF2-40B4-BE49-F238E27FC236}">
                <a16:creationId xmlns:a16="http://schemas.microsoft.com/office/drawing/2014/main" id="{2F269BCB-20E6-4CE3-AE8D-30A2EC195363}"/>
              </a:ext>
            </a:extLst>
          </p:cNvPr>
          <p:cNvGrpSpPr/>
          <p:nvPr/>
        </p:nvGrpSpPr>
        <p:grpSpPr>
          <a:xfrm>
            <a:off x="3499400" y="2020227"/>
            <a:ext cx="197640" cy="327240"/>
            <a:chOff x="3499400" y="2020227"/>
            <a:chExt cx="197640" cy="327240"/>
          </a:xfrm>
        </p:grpSpPr>
        <mc:AlternateContent xmlns:mc="http://schemas.openxmlformats.org/markup-compatibility/2006" xmlns:p14="http://schemas.microsoft.com/office/powerpoint/2010/main">
          <mc:Choice Requires="p14">
            <p:contentPart p14:bwMode="auto" r:id="rId667">
              <p14:nvContentPartPr>
                <p14:cNvPr id="25" name="Freihand 24">
                  <a:extLst>
                    <a:ext uri="{FF2B5EF4-FFF2-40B4-BE49-F238E27FC236}">
                      <a16:creationId xmlns:a16="http://schemas.microsoft.com/office/drawing/2014/main" id="{86DE016D-DC66-4A56-89B0-089AF3F51BA6}"/>
                    </a:ext>
                  </a:extLst>
                </p14:cNvPr>
                <p14:cNvContentPartPr/>
                <p14:nvPr/>
              </p14:nvContentPartPr>
              <p14:xfrm>
                <a:off x="3499400" y="2104827"/>
                <a:ext cx="138240" cy="242640"/>
              </p14:xfrm>
            </p:contentPart>
          </mc:Choice>
          <mc:Fallback xmlns="">
            <p:pic>
              <p:nvPicPr>
                <p:cNvPr id="25" name="Freihand 24">
                  <a:extLst>
                    <a:ext uri="{FF2B5EF4-FFF2-40B4-BE49-F238E27FC236}">
                      <a16:creationId xmlns:a16="http://schemas.microsoft.com/office/drawing/2014/main" id="{86DE016D-DC66-4A56-89B0-089AF3F51BA6}"/>
                    </a:ext>
                  </a:extLst>
                </p:cNvPr>
                <p:cNvPicPr/>
                <p:nvPr/>
              </p:nvPicPr>
              <p:blipFill>
                <a:blip r:embed="rId668"/>
                <a:stretch>
                  <a:fillRect/>
                </a:stretch>
              </p:blipFill>
              <p:spPr>
                <a:xfrm>
                  <a:off x="3495080" y="2100507"/>
                  <a:ext cx="14688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35" name="Freihand 34">
                  <a:extLst>
                    <a:ext uri="{FF2B5EF4-FFF2-40B4-BE49-F238E27FC236}">
                      <a16:creationId xmlns:a16="http://schemas.microsoft.com/office/drawing/2014/main" id="{A18126C1-D7B0-43FB-A0C6-C3576F7BD789}"/>
                    </a:ext>
                  </a:extLst>
                </p14:cNvPr>
                <p14:cNvContentPartPr/>
                <p14:nvPr/>
              </p14:nvContentPartPr>
              <p14:xfrm>
                <a:off x="3594440" y="2020227"/>
                <a:ext cx="102600" cy="102960"/>
              </p14:xfrm>
            </p:contentPart>
          </mc:Choice>
          <mc:Fallback xmlns="">
            <p:pic>
              <p:nvPicPr>
                <p:cNvPr id="35" name="Freihand 34">
                  <a:extLst>
                    <a:ext uri="{FF2B5EF4-FFF2-40B4-BE49-F238E27FC236}">
                      <a16:creationId xmlns:a16="http://schemas.microsoft.com/office/drawing/2014/main" id="{A18126C1-D7B0-43FB-A0C6-C3576F7BD789}"/>
                    </a:ext>
                  </a:extLst>
                </p:cNvPr>
                <p:cNvPicPr/>
                <p:nvPr/>
              </p:nvPicPr>
              <p:blipFill>
                <a:blip r:embed="rId670"/>
                <a:stretch>
                  <a:fillRect/>
                </a:stretch>
              </p:blipFill>
              <p:spPr>
                <a:xfrm>
                  <a:off x="3590120" y="2015907"/>
                  <a:ext cx="111240" cy="111600"/>
                </a:xfrm>
                <a:prstGeom prst="rect">
                  <a:avLst/>
                </a:prstGeom>
              </p:spPr>
            </p:pic>
          </mc:Fallback>
        </mc:AlternateContent>
      </p:grpSp>
      <p:grpSp>
        <p:nvGrpSpPr>
          <p:cNvPr id="57" name="Gruppieren 56">
            <a:extLst>
              <a:ext uri="{FF2B5EF4-FFF2-40B4-BE49-F238E27FC236}">
                <a16:creationId xmlns:a16="http://schemas.microsoft.com/office/drawing/2014/main" id="{49153868-0B85-4155-92DD-5057F0238BBA}"/>
              </a:ext>
            </a:extLst>
          </p:cNvPr>
          <p:cNvGrpSpPr/>
          <p:nvPr/>
        </p:nvGrpSpPr>
        <p:grpSpPr>
          <a:xfrm>
            <a:off x="2644040" y="1532787"/>
            <a:ext cx="7920" cy="50040"/>
            <a:chOff x="2644040" y="1532787"/>
            <a:chExt cx="7920" cy="50040"/>
          </a:xfrm>
        </p:grpSpPr>
        <mc:AlternateContent xmlns:mc="http://schemas.openxmlformats.org/markup-compatibility/2006" xmlns:p14="http://schemas.microsoft.com/office/powerpoint/2010/main">
          <mc:Choice Requires="p14">
            <p:contentPart p14:bwMode="auto" r:id="rId671">
              <p14:nvContentPartPr>
                <p14:cNvPr id="42" name="Freihand 41">
                  <a:extLst>
                    <a:ext uri="{FF2B5EF4-FFF2-40B4-BE49-F238E27FC236}">
                      <a16:creationId xmlns:a16="http://schemas.microsoft.com/office/drawing/2014/main" id="{CAC2EA5A-61EC-4D38-98EA-542B02A42CEB}"/>
                    </a:ext>
                  </a:extLst>
                </p14:cNvPr>
                <p14:cNvContentPartPr/>
                <p14:nvPr/>
              </p14:nvContentPartPr>
              <p14:xfrm>
                <a:off x="2644040" y="1532787"/>
                <a:ext cx="7560" cy="21600"/>
              </p14:xfrm>
            </p:contentPart>
          </mc:Choice>
          <mc:Fallback xmlns="">
            <p:pic>
              <p:nvPicPr>
                <p:cNvPr id="42" name="Freihand 41">
                  <a:extLst>
                    <a:ext uri="{FF2B5EF4-FFF2-40B4-BE49-F238E27FC236}">
                      <a16:creationId xmlns:a16="http://schemas.microsoft.com/office/drawing/2014/main" id="{CAC2EA5A-61EC-4D38-98EA-542B02A42CEB}"/>
                    </a:ext>
                  </a:extLst>
                </p:cNvPr>
                <p:cNvPicPr/>
                <p:nvPr/>
              </p:nvPicPr>
              <p:blipFill>
                <a:blip r:embed="rId672"/>
                <a:stretch>
                  <a:fillRect/>
                </a:stretch>
              </p:blipFill>
              <p:spPr>
                <a:xfrm>
                  <a:off x="2639720" y="1528467"/>
                  <a:ext cx="162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9" name="Freihand 48">
                  <a:extLst>
                    <a:ext uri="{FF2B5EF4-FFF2-40B4-BE49-F238E27FC236}">
                      <a16:creationId xmlns:a16="http://schemas.microsoft.com/office/drawing/2014/main" id="{054F4465-4E51-4DC7-9335-9A55C9D92303}"/>
                    </a:ext>
                  </a:extLst>
                </p14:cNvPr>
                <p14:cNvContentPartPr/>
                <p14:nvPr/>
              </p14:nvContentPartPr>
              <p14:xfrm>
                <a:off x="2649440" y="1550427"/>
                <a:ext cx="2520" cy="32400"/>
              </p14:xfrm>
            </p:contentPart>
          </mc:Choice>
          <mc:Fallback xmlns="">
            <p:pic>
              <p:nvPicPr>
                <p:cNvPr id="49" name="Freihand 48">
                  <a:extLst>
                    <a:ext uri="{FF2B5EF4-FFF2-40B4-BE49-F238E27FC236}">
                      <a16:creationId xmlns:a16="http://schemas.microsoft.com/office/drawing/2014/main" id="{054F4465-4E51-4DC7-9335-9A55C9D92303}"/>
                    </a:ext>
                  </a:extLst>
                </p:cNvPr>
                <p:cNvPicPr/>
                <p:nvPr/>
              </p:nvPicPr>
              <p:blipFill>
                <a:blip r:embed="rId674"/>
                <a:stretch>
                  <a:fillRect/>
                </a:stretch>
              </p:blipFill>
              <p:spPr>
                <a:xfrm>
                  <a:off x="2645120" y="1546107"/>
                  <a:ext cx="11160" cy="41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5">
            <p14:nvContentPartPr>
              <p14:cNvPr id="58" name="Freihand 57">
                <a:extLst>
                  <a:ext uri="{FF2B5EF4-FFF2-40B4-BE49-F238E27FC236}">
                    <a16:creationId xmlns:a16="http://schemas.microsoft.com/office/drawing/2014/main" id="{6B6E0309-C8C2-4D9A-B2BE-1C4DBCDFD9EB}"/>
                  </a:ext>
                </a:extLst>
              </p14:cNvPr>
              <p14:cNvContentPartPr/>
              <p14:nvPr/>
            </p14:nvContentPartPr>
            <p14:xfrm>
              <a:off x="2699480" y="6406107"/>
              <a:ext cx="34560" cy="189360"/>
            </p14:xfrm>
          </p:contentPart>
        </mc:Choice>
        <mc:Fallback xmlns="">
          <p:pic>
            <p:nvPicPr>
              <p:cNvPr id="58" name="Freihand 57">
                <a:extLst>
                  <a:ext uri="{FF2B5EF4-FFF2-40B4-BE49-F238E27FC236}">
                    <a16:creationId xmlns:a16="http://schemas.microsoft.com/office/drawing/2014/main" id="{6B6E0309-C8C2-4D9A-B2BE-1C4DBCDFD9EB}"/>
                  </a:ext>
                </a:extLst>
              </p:cNvPr>
              <p:cNvPicPr/>
              <p:nvPr/>
            </p:nvPicPr>
            <p:blipFill>
              <a:blip r:embed="rId676"/>
              <a:stretch>
                <a:fillRect/>
              </a:stretch>
            </p:blipFill>
            <p:spPr>
              <a:xfrm>
                <a:off x="2695160" y="6401787"/>
                <a:ext cx="432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53" name="Freihand 452">
                <a:extLst>
                  <a:ext uri="{FF2B5EF4-FFF2-40B4-BE49-F238E27FC236}">
                    <a16:creationId xmlns:a16="http://schemas.microsoft.com/office/drawing/2014/main" id="{81B048F0-B42C-4CCF-B136-55B1AE37F793}"/>
                  </a:ext>
                </a:extLst>
              </p14:cNvPr>
              <p14:cNvContentPartPr/>
              <p14:nvPr/>
            </p14:nvContentPartPr>
            <p14:xfrm>
              <a:off x="2691200" y="6439947"/>
              <a:ext cx="39960" cy="156960"/>
            </p14:xfrm>
          </p:contentPart>
        </mc:Choice>
        <mc:Fallback xmlns="">
          <p:pic>
            <p:nvPicPr>
              <p:cNvPr id="453" name="Freihand 452">
                <a:extLst>
                  <a:ext uri="{FF2B5EF4-FFF2-40B4-BE49-F238E27FC236}">
                    <a16:creationId xmlns:a16="http://schemas.microsoft.com/office/drawing/2014/main" id="{81B048F0-B42C-4CCF-B136-55B1AE37F793}"/>
                  </a:ext>
                </a:extLst>
              </p:cNvPr>
              <p:cNvPicPr/>
              <p:nvPr/>
            </p:nvPicPr>
            <p:blipFill>
              <a:blip r:embed="rId678"/>
              <a:stretch>
                <a:fillRect/>
              </a:stretch>
            </p:blipFill>
            <p:spPr>
              <a:xfrm>
                <a:off x="2686880" y="6435627"/>
                <a:ext cx="48600" cy="165600"/>
              </a:xfrm>
              <a:prstGeom prst="rect">
                <a:avLst/>
              </a:prstGeom>
            </p:spPr>
          </p:pic>
        </mc:Fallback>
      </mc:AlternateContent>
      <p:grpSp>
        <p:nvGrpSpPr>
          <p:cNvPr id="462" name="Gruppieren 461">
            <a:extLst>
              <a:ext uri="{FF2B5EF4-FFF2-40B4-BE49-F238E27FC236}">
                <a16:creationId xmlns:a16="http://schemas.microsoft.com/office/drawing/2014/main" id="{986FAE0C-BBCA-49B7-9EDE-2CAE973D9F10}"/>
              </a:ext>
            </a:extLst>
          </p:cNvPr>
          <p:cNvGrpSpPr/>
          <p:nvPr/>
        </p:nvGrpSpPr>
        <p:grpSpPr>
          <a:xfrm>
            <a:off x="314840" y="4713027"/>
            <a:ext cx="374040" cy="215640"/>
            <a:chOff x="314840" y="4713027"/>
            <a:chExt cx="374040" cy="215640"/>
          </a:xfrm>
        </p:grpSpPr>
        <mc:AlternateContent xmlns:mc="http://schemas.openxmlformats.org/markup-compatibility/2006" xmlns:p14="http://schemas.microsoft.com/office/powerpoint/2010/main">
          <mc:Choice Requires="p14">
            <p:contentPart p14:bwMode="auto" r:id="rId679">
              <p14:nvContentPartPr>
                <p14:cNvPr id="458" name="Freihand 457">
                  <a:extLst>
                    <a:ext uri="{FF2B5EF4-FFF2-40B4-BE49-F238E27FC236}">
                      <a16:creationId xmlns:a16="http://schemas.microsoft.com/office/drawing/2014/main" id="{79E4E638-2F63-4D47-AB8B-E58897E18C94}"/>
                    </a:ext>
                  </a:extLst>
                </p14:cNvPr>
                <p14:cNvContentPartPr/>
                <p14:nvPr/>
              </p14:nvContentPartPr>
              <p14:xfrm>
                <a:off x="317360" y="4812747"/>
                <a:ext cx="18720" cy="115920"/>
              </p14:xfrm>
            </p:contentPart>
          </mc:Choice>
          <mc:Fallback xmlns="">
            <p:pic>
              <p:nvPicPr>
                <p:cNvPr id="458" name="Freihand 457">
                  <a:extLst>
                    <a:ext uri="{FF2B5EF4-FFF2-40B4-BE49-F238E27FC236}">
                      <a16:creationId xmlns:a16="http://schemas.microsoft.com/office/drawing/2014/main" id="{79E4E638-2F63-4D47-AB8B-E58897E18C94}"/>
                    </a:ext>
                  </a:extLst>
                </p:cNvPr>
                <p:cNvPicPr/>
                <p:nvPr/>
              </p:nvPicPr>
              <p:blipFill>
                <a:blip r:embed="rId680"/>
                <a:stretch>
                  <a:fillRect/>
                </a:stretch>
              </p:blipFill>
              <p:spPr>
                <a:xfrm>
                  <a:off x="313040" y="4808427"/>
                  <a:ext cx="273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59" name="Freihand 458">
                  <a:extLst>
                    <a:ext uri="{FF2B5EF4-FFF2-40B4-BE49-F238E27FC236}">
                      <a16:creationId xmlns:a16="http://schemas.microsoft.com/office/drawing/2014/main" id="{D163AF21-07B3-4A4B-B952-E409EA547942}"/>
                    </a:ext>
                  </a:extLst>
                </p14:cNvPr>
                <p14:cNvContentPartPr/>
                <p14:nvPr/>
              </p14:nvContentPartPr>
              <p14:xfrm>
                <a:off x="314840" y="4742187"/>
                <a:ext cx="92520" cy="66600"/>
              </p14:xfrm>
            </p:contentPart>
          </mc:Choice>
          <mc:Fallback xmlns="">
            <p:pic>
              <p:nvPicPr>
                <p:cNvPr id="459" name="Freihand 458">
                  <a:extLst>
                    <a:ext uri="{FF2B5EF4-FFF2-40B4-BE49-F238E27FC236}">
                      <a16:creationId xmlns:a16="http://schemas.microsoft.com/office/drawing/2014/main" id="{D163AF21-07B3-4A4B-B952-E409EA547942}"/>
                    </a:ext>
                  </a:extLst>
                </p:cNvPr>
                <p:cNvPicPr/>
                <p:nvPr/>
              </p:nvPicPr>
              <p:blipFill>
                <a:blip r:embed="rId682"/>
                <a:stretch>
                  <a:fillRect/>
                </a:stretch>
              </p:blipFill>
              <p:spPr>
                <a:xfrm>
                  <a:off x="310520" y="4737867"/>
                  <a:ext cx="1011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61" name="Freihand 460">
                  <a:extLst>
                    <a:ext uri="{FF2B5EF4-FFF2-40B4-BE49-F238E27FC236}">
                      <a16:creationId xmlns:a16="http://schemas.microsoft.com/office/drawing/2014/main" id="{D579706C-64D5-4BB5-A5C7-7726924D7021}"/>
                    </a:ext>
                  </a:extLst>
                </p14:cNvPr>
                <p14:cNvContentPartPr/>
                <p14:nvPr/>
              </p14:nvContentPartPr>
              <p14:xfrm>
                <a:off x="504920" y="4713027"/>
                <a:ext cx="183960" cy="185760"/>
              </p14:xfrm>
            </p:contentPart>
          </mc:Choice>
          <mc:Fallback xmlns="">
            <p:pic>
              <p:nvPicPr>
                <p:cNvPr id="461" name="Freihand 460">
                  <a:extLst>
                    <a:ext uri="{FF2B5EF4-FFF2-40B4-BE49-F238E27FC236}">
                      <a16:creationId xmlns:a16="http://schemas.microsoft.com/office/drawing/2014/main" id="{D579706C-64D5-4BB5-A5C7-7726924D7021}"/>
                    </a:ext>
                  </a:extLst>
                </p:cNvPr>
                <p:cNvPicPr/>
                <p:nvPr/>
              </p:nvPicPr>
              <p:blipFill>
                <a:blip r:embed="rId684"/>
                <a:stretch>
                  <a:fillRect/>
                </a:stretch>
              </p:blipFill>
              <p:spPr>
                <a:xfrm>
                  <a:off x="500600" y="4708707"/>
                  <a:ext cx="192600" cy="194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5">
            <p14:nvContentPartPr>
              <p14:cNvPr id="463" name="Freihand 462">
                <a:extLst>
                  <a:ext uri="{FF2B5EF4-FFF2-40B4-BE49-F238E27FC236}">
                    <a16:creationId xmlns:a16="http://schemas.microsoft.com/office/drawing/2014/main" id="{75CE82BD-9055-4907-B3EC-18F557E54AFC}"/>
                  </a:ext>
                </a:extLst>
              </p14:cNvPr>
              <p14:cNvContentPartPr/>
              <p14:nvPr/>
            </p14:nvContentPartPr>
            <p14:xfrm>
              <a:off x="3469880" y="555027"/>
              <a:ext cx="1131120" cy="473760"/>
            </p14:xfrm>
          </p:contentPart>
        </mc:Choice>
        <mc:Fallback xmlns="">
          <p:pic>
            <p:nvPicPr>
              <p:cNvPr id="463" name="Freihand 462">
                <a:extLst>
                  <a:ext uri="{FF2B5EF4-FFF2-40B4-BE49-F238E27FC236}">
                    <a16:creationId xmlns:a16="http://schemas.microsoft.com/office/drawing/2014/main" id="{75CE82BD-9055-4907-B3EC-18F557E54AFC}"/>
                  </a:ext>
                </a:extLst>
              </p:cNvPr>
              <p:cNvPicPr/>
              <p:nvPr/>
            </p:nvPicPr>
            <p:blipFill>
              <a:blip r:embed="rId686"/>
              <a:stretch>
                <a:fillRect/>
              </a:stretch>
            </p:blipFill>
            <p:spPr>
              <a:xfrm>
                <a:off x="3465560" y="550707"/>
                <a:ext cx="1139760" cy="482400"/>
              </a:xfrm>
              <a:prstGeom prst="rect">
                <a:avLst/>
              </a:prstGeom>
            </p:spPr>
          </p:pic>
        </mc:Fallback>
      </mc:AlternateContent>
      <p:grpSp>
        <p:nvGrpSpPr>
          <p:cNvPr id="466" name="Gruppieren 465">
            <a:extLst>
              <a:ext uri="{FF2B5EF4-FFF2-40B4-BE49-F238E27FC236}">
                <a16:creationId xmlns:a16="http://schemas.microsoft.com/office/drawing/2014/main" id="{4C6F6EE4-AB4D-447C-90D4-C30399FCA486}"/>
              </a:ext>
            </a:extLst>
          </p:cNvPr>
          <p:cNvGrpSpPr/>
          <p:nvPr/>
        </p:nvGrpSpPr>
        <p:grpSpPr>
          <a:xfrm>
            <a:off x="3235520" y="758067"/>
            <a:ext cx="171000" cy="130320"/>
            <a:chOff x="3235520" y="758067"/>
            <a:chExt cx="171000" cy="130320"/>
          </a:xfrm>
        </p:grpSpPr>
        <mc:AlternateContent xmlns:mc="http://schemas.openxmlformats.org/markup-compatibility/2006" xmlns:p14="http://schemas.microsoft.com/office/powerpoint/2010/main">
          <mc:Choice Requires="p14">
            <p:contentPart p14:bwMode="auto" r:id="rId687">
              <p14:nvContentPartPr>
                <p14:cNvPr id="464" name="Freihand 463">
                  <a:extLst>
                    <a:ext uri="{FF2B5EF4-FFF2-40B4-BE49-F238E27FC236}">
                      <a16:creationId xmlns:a16="http://schemas.microsoft.com/office/drawing/2014/main" id="{632E99DE-0A14-424B-B087-302233E411A5}"/>
                    </a:ext>
                  </a:extLst>
                </p14:cNvPr>
                <p14:cNvContentPartPr/>
                <p14:nvPr/>
              </p14:nvContentPartPr>
              <p14:xfrm>
                <a:off x="3312920" y="791547"/>
                <a:ext cx="93600" cy="96840"/>
              </p14:xfrm>
            </p:contentPart>
          </mc:Choice>
          <mc:Fallback xmlns="">
            <p:pic>
              <p:nvPicPr>
                <p:cNvPr id="464" name="Freihand 463">
                  <a:extLst>
                    <a:ext uri="{FF2B5EF4-FFF2-40B4-BE49-F238E27FC236}">
                      <a16:creationId xmlns:a16="http://schemas.microsoft.com/office/drawing/2014/main" id="{632E99DE-0A14-424B-B087-302233E411A5}"/>
                    </a:ext>
                  </a:extLst>
                </p:cNvPr>
                <p:cNvPicPr/>
                <p:nvPr/>
              </p:nvPicPr>
              <p:blipFill>
                <a:blip r:embed="rId688"/>
                <a:stretch>
                  <a:fillRect/>
                </a:stretch>
              </p:blipFill>
              <p:spPr>
                <a:xfrm>
                  <a:off x="3308600" y="787227"/>
                  <a:ext cx="1022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65" name="Freihand 464">
                  <a:extLst>
                    <a:ext uri="{FF2B5EF4-FFF2-40B4-BE49-F238E27FC236}">
                      <a16:creationId xmlns:a16="http://schemas.microsoft.com/office/drawing/2014/main" id="{E219B3A0-E3C6-41E1-9DAD-FE0A982BD98D}"/>
                    </a:ext>
                  </a:extLst>
                </p14:cNvPr>
                <p14:cNvContentPartPr/>
                <p14:nvPr/>
              </p14:nvContentPartPr>
              <p14:xfrm>
                <a:off x="3235520" y="758067"/>
                <a:ext cx="158040" cy="111600"/>
              </p14:xfrm>
            </p:contentPart>
          </mc:Choice>
          <mc:Fallback xmlns="">
            <p:pic>
              <p:nvPicPr>
                <p:cNvPr id="465" name="Freihand 464">
                  <a:extLst>
                    <a:ext uri="{FF2B5EF4-FFF2-40B4-BE49-F238E27FC236}">
                      <a16:creationId xmlns:a16="http://schemas.microsoft.com/office/drawing/2014/main" id="{E219B3A0-E3C6-41E1-9DAD-FE0A982BD98D}"/>
                    </a:ext>
                  </a:extLst>
                </p:cNvPr>
                <p:cNvPicPr/>
                <p:nvPr/>
              </p:nvPicPr>
              <p:blipFill>
                <a:blip r:embed="rId690"/>
                <a:stretch>
                  <a:fillRect/>
                </a:stretch>
              </p:blipFill>
              <p:spPr>
                <a:xfrm>
                  <a:off x="3231200" y="753747"/>
                  <a:ext cx="166680" cy="120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1">
            <p14:nvContentPartPr>
              <p14:cNvPr id="469" name="Freihand 468">
                <a:extLst>
                  <a:ext uri="{FF2B5EF4-FFF2-40B4-BE49-F238E27FC236}">
                    <a16:creationId xmlns:a16="http://schemas.microsoft.com/office/drawing/2014/main" id="{EFDC33E3-FA50-4146-A65E-52DFD4B8CCB0}"/>
                  </a:ext>
                </a:extLst>
              </p14:cNvPr>
              <p14:cNvContentPartPr/>
              <p14:nvPr/>
            </p14:nvContentPartPr>
            <p14:xfrm>
              <a:off x="2337680" y="1378707"/>
              <a:ext cx="6840" cy="6840"/>
            </p14:xfrm>
          </p:contentPart>
        </mc:Choice>
        <mc:Fallback xmlns="">
          <p:pic>
            <p:nvPicPr>
              <p:cNvPr id="469" name="Freihand 468">
                <a:extLst>
                  <a:ext uri="{FF2B5EF4-FFF2-40B4-BE49-F238E27FC236}">
                    <a16:creationId xmlns:a16="http://schemas.microsoft.com/office/drawing/2014/main" id="{EFDC33E3-FA50-4146-A65E-52DFD4B8CCB0}"/>
                  </a:ext>
                </a:extLst>
              </p:cNvPr>
              <p:cNvPicPr/>
              <p:nvPr/>
            </p:nvPicPr>
            <p:blipFill>
              <a:blip r:embed="rId692"/>
              <a:stretch>
                <a:fillRect/>
              </a:stretch>
            </p:blipFill>
            <p:spPr>
              <a:xfrm>
                <a:off x="2333360" y="1374387"/>
                <a:ext cx="15480" cy="15480"/>
              </a:xfrm>
              <a:prstGeom prst="rect">
                <a:avLst/>
              </a:prstGeom>
            </p:spPr>
          </p:pic>
        </mc:Fallback>
      </mc:AlternateContent>
      <p:grpSp>
        <p:nvGrpSpPr>
          <p:cNvPr id="474" name="Gruppieren 473">
            <a:extLst>
              <a:ext uri="{FF2B5EF4-FFF2-40B4-BE49-F238E27FC236}">
                <a16:creationId xmlns:a16="http://schemas.microsoft.com/office/drawing/2014/main" id="{A2EEE070-207B-4F9C-B41A-4AB2D7363C11}"/>
              </a:ext>
            </a:extLst>
          </p:cNvPr>
          <p:cNvGrpSpPr/>
          <p:nvPr/>
        </p:nvGrpSpPr>
        <p:grpSpPr>
          <a:xfrm>
            <a:off x="3071360" y="5354547"/>
            <a:ext cx="151920" cy="103680"/>
            <a:chOff x="3071360" y="5354547"/>
            <a:chExt cx="151920" cy="103680"/>
          </a:xfrm>
        </p:grpSpPr>
        <mc:AlternateContent xmlns:mc="http://schemas.openxmlformats.org/markup-compatibility/2006" xmlns:p14="http://schemas.microsoft.com/office/powerpoint/2010/main">
          <mc:Choice Requires="p14">
            <p:contentPart p14:bwMode="auto" r:id="rId693">
              <p14:nvContentPartPr>
                <p14:cNvPr id="472" name="Freihand 471">
                  <a:extLst>
                    <a:ext uri="{FF2B5EF4-FFF2-40B4-BE49-F238E27FC236}">
                      <a16:creationId xmlns:a16="http://schemas.microsoft.com/office/drawing/2014/main" id="{57E7B6AE-E8B6-475E-8D74-C27BD9F6659B}"/>
                    </a:ext>
                  </a:extLst>
                </p14:cNvPr>
                <p14:cNvContentPartPr/>
                <p14:nvPr/>
              </p14:nvContentPartPr>
              <p14:xfrm>
                <a:off x="3071360" y="5372187"/>
                <a:ext cx="114120" cy="24480"/>
              </p14:xfrm>
            </p:contentPart>
          </mc:Choice>
          <mc:Fallback xmlns="">
            <p:pic>
              <p:nvPicPr>
                <p:cNvPr id="472" name="Freihand 471">
                  <a:extLst>
                    <a:ext uri="{FF2B5EF4-FFF2-40B4-BE49-F238E27FC236}">
                      <a16:creationId xmlns:a16="http://schemas.microsoft.com/office/drawing/2014/main" id="{57E7B6AE-E8B6-475E-8D74-C27BD9F6659B}"/>
                    </a:ext>
                  </a:extLst>
                </p:cNvPr>
                <p:cNvPicPr/>
                <p:nvPr/>
              </p:nvPicPr>
              <p:blipFill>
                <a:blip r:embed="rId694"/>
                <a:stretch>
                  <a:fillRect/>
                </a:stretch>
              </p:blipFill>
              <p:spPr>
                <a:xfrm>
                  <a:off x="3067040" y="5367867"/>
                  <a:ext cx="1227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73" name="Freihand 472">
                  <a:extLst>
                    <a:ext uri="{FF2B5EF4-FFF2-40B4-BE49-F238E27FC236}">
                      <a16:creationId xmlns:a16="http://schemas.microsoft.com/office/drawing/2014/main" id="{70F47304-B12A-43DC-B8D1-5B0B00EC0D64}"/>
                    </a:ext>
                  </a:extLst>
                </p14:cNvPr>
                <p14:cNvContentPartPr/>
                <p14:nvPr/>
              </p14:nvContentPartPr>
              <p14:xfrm>
                <a:off x="3206720" y="5354547"/>
                <a:ext cx="16560" cy="103680"/>
              </p14:xfrm>
            </p:contentPart>
          </mc:Choice>
          <mc:Fallback xmlns="">
            <p:pic>
              <p:nvPicPr>
                <p:cNvPr id="473" name="Freihand 472">
                  <a:extLst>
                    <a:ext uri="{FF2B5EF4-FFF2-40B4-BE49-F238E27FC236}">
                      <a16:creationId xmlns:a16="http://schemas.microsoft.com/office/drawing/2014/main" id="{70F47304-B12A-43DC-B8D1-5B0B00EC0D64}"/>
                    </a:ext>
                  </a:extLst>
                </p:cNvPr>
                <p:cNvPicPr/>
                <p:nvPr/>
              </p:nvPicPr>
              <p:blipFill>
                <a:blip r:embed="rId696"/>
                <a:stretch>
                  <a:fillRect/>
                </a:stretch>
              </p:blipFill>
              <p:spPr>
                <a:xfrm>
                  <a:off x="3202400" y="5350227"/>
                  <a:ext cx="25200" cy="11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7">
            <p14:nvContentPartPr>
              <p14:cNvPr id="475" name="Freihand 474">
                <a:extLst>
                  <a:ext uri="{FF2B5EF4-FFF2-40B4-BE49-F238E27FC236}">
                    <a16:creationId xmlns:a16="http://schemas.microsoft.com/office/drawing/2014/main" id="{0DB3A538-9E7F-46A6-A14D-1F9AC65CD1EC}"/>
                  </a:ext>
                </a:extLst>
              </p14:cNvPr>
              <p14:cNvContentPartPr/>
              <p14:nvPr/>
            </p14:nvContentPartPr>
            <p14:xfrm>
              <a:off x="2426960" y="4759107"/>
              <a:ext cx="19080" cy="65160"/>
            </p14:xfrm>
          </p:contentPart>
        </mc:Choice>
        <mc:Fallback xmlns="">
          <p:pic>
            <p:nvPicPr>
              <p:cNvPr id="475" name="Freihand 474">
                <a:extLst>
                  <a:ext uri="{FF2B5EF4-FFF2-40B4-BE49-F238E27FC236}">
                    <a16:creationId xmlns:a16="http://schemas.microsoft.com/office/drawing/2014/main" id="{0DB3A538-9E7F-46A6-A14D-1F9AC65CD1EC}"/>
                  </a:ext>
                </a:extLst>
              </p:cNvPr>
              <p:cNvPicPr/>
              <p:nvPr/>
            </p:nvPicPr>
            <p:blipFill>
              <a:blip r:embed="rId698"/>
              <a:stretch>
                <a:fillRect/>
              </a:stretch>
            </p:blipFill>
            <p:spPr>
              <a:xfrm>
                <a:off x="2422640" y="4754787"/>
                <a:ext cx="277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77" name="Freihand 476">
                <a:extLst>
                  <a:ext uri="{FF2B5EF4-FFF2-40B4-BE49-F238E27FC236}">
                    <a16:creationId xmlns:a16="http://schemas.microsoft.com/office/drawing/2014/main" id="{A1C70812-FB7B-4D44-8834-0640F945471E}"/>
                  </a:ext>
                </a:extLst>
              </p14:cNvPr>
              <p14:cNvContentPartPr/>
              <p14:nvPr/>
            </p14:nvContentPartPr>
            <p14:xfrm>
              <a:off x="1937720" y="3573987"/>
              <a:ext cx="363240" cy="433800"/>
            </p14:xfrm>
          </p:contentPart>
        </mc:Choice>
        <mc:Fallback xmlns="">
          <p:pic>
            <p:nvPicPr>
              <p:cNvPr id="477" name="Freihand 476">
                <a:extLst>
                  <a:ext uri="{FF2B5EF4-FFF2-40B4-BE49-F238E27FC236}">
                    <a16:creationId xmlns:a16="http://schemas.microsoft.com/office/drawing/2014/main" id="{A1C70812-FB7B-4D44-8834-0640F945471E}"/>
                  </a:ext>
                </a:extLst>
              </p:cNvPr>
              <p:cNvPicPr/>
              <p:nvPr/>
            </p:nvPicPr>
            <p:blipFill>
              <a:blip r:embed="rId700"/>
              <a:stretch>
                <a:fillRect/>
              </a:stretch>
            </p:blipFill>
            <p:spPr>
              <a:xfrm>
                <a:off x="1933400" y="3569667"/>
                <a:ext cx="371880" cy="442440"/>
              </a:xfrm>
              <a:prstGeom prst="rect">
                <a:avLst/>
              </a:prstGeom>
            </p:spPr>
          </p:pic>
        </mc:Fallback>
      </mc:AlternateContent>
      <p:grpSp>
        <p:nvGrpSpPr>
          <p:cNvPr id="481" name="Gruppieren 480">
            <a:extLst>
              <a:ext uri="{FF2B5EF4-FFF2-40B4-BE49-F238E27FC236}">
                <a16:creationId xmlns:a16="http://schemas.microsoft.com/office/drawing/2014/main" id="{669F685A-64F6-4ED0-9456-C201D39CB6B6}"/>
              </a:ext>
            </a:extLst>
          </p:cNvPr>
          <p:cNvGrpSpPr/>
          <p:nvPr/>
        </p:nvGrpSpPr>
        <p:grpSpPr>
          <a:xfrm>
            <a:off x="2127440" y="4574067"/>
            <a:ext cx="329760" cy="363600"/>
            <a:chOff x="2127440" y="4574067"/>
            <a:chExt cx="329760" cy="363600"/>
          </a:xfrm>
        </p:grpSpPr>
        <mc:AlternateContent xmlns:mc="http://schemas.openxmlformats.org/markup-compatibility/2006" xmlns:p14="http://schemas.microsoft.com/office/powerpoint/2010/main">
          <mc:Choice Requires="p14">
            <p:contentPart p14:bwMode="auto" r:id="rId701">
              <p14:nvContentPartPr>
                <p14:cNvPr id="454" name="Freihand 453">
                  <a:extLst>
                    <a:ext uri="{FF2B5EF4-FFF2-40B4-BE49-F238E27FC236}">
                      <a16:creationId xmlns:a16="http://schemas.microsoft.com/office/drawing/2014/main" id="{6B981FFE-B986-4F4D-88C1-0A47709FE287}"/>
                    </a:ext>
                  </a:extLst>
                </p14:cNvPr>
                <p14:cNvContentPartPr/>
                <p14:nvPr/>
              </p14:nvContentPartPr>
              <p14:xfrm>
                <a:off x="2175320" y="4883307"/>
                <a:ext cx="79560" cy="25200"/>
              </p14:xfrm>
            </p:contentPart>
          </mc:Choice>
          <mc:Fallback xmlns="">
            <p:pic>
              <p:nvPicPr>
                <p:cNvPr id="454" name="Freihand 453">
                  <a:extLst>
                    <a:ext uri="{FF2B5EF4-FFF2-40B4-BE49-F238E27FC236}">
                      <a16:creationId xmlns:a16="http://schemas.microsoft.com/office/drawing/2014/main" id="{6B981FFE-B986-4F4D-88C1-0A47709FE287}"/>
                    </a:ext>
                  </a:extLst>
                </p:cNvPr>
                <p:cNvPicPr/>
                <p:nvPr/>
              </p:nvPicPr>
              <p:blipFill>
                <a:blip r:embed="rId702"/>
                <a:stretch>
                  <a:fillRect/>
                </a:stretch>
              </p:blipFill>
              <p:spPr>
                <a:xfrm>
                  <a:off x="2171000" y="4878987"/>
                  <a:ext cx="882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55" name="Freihand 454">
                  <a:extLst>
                    <a:ext uri="{FF2B5EF4-FFF2-40B4-BE49-F238E27FC236}">
                      <a16:creationId xmlns:a16="http://schemas.microsoft.com/office/drawing/2014/main" id="{7570511C-A00C-4BA4-A76A-8BD5B6C06FF1}"/>
                    </a:ext>
                  </a:extLst>
                </p14:cNvPr>
                <p14:cNvContentPartPr/>
                <p14:nvPr/>
              </p14:nvContentPartPr>
              <p14:xfrm>
                <a:off x="2142200" y="4833987"/>
                <a:ext cx="192600" cy="103680"/>
              </p14:xfrm>
            </p:contentPart>
          </mc:Choice>
          <mc:Fallback xmlns="">
            <p:pic>
              <p:nvPicPr>
                <p:cNvPr id="455" name="Freihand 454">
                  <a:extLst>
                    <a:ext uri="{FF2B5EF4-FFF2-40B4-BE49-F238E27FC236}">
                      <a16:creationId xmlns:a16="http://schemas.microsoft.com/office/drawing/2014/main" id="{7570511C-A00C-4BA4-A76A-8BD5B6C06FF1}"/>
                    </a:ext>
                  </a:extLst>
                </p:cNvPr>
                <p:cNvPicPr/>
                <p:nvPr/>
              </p:nvPicPr>
              <p:blipFill>
                <a:blip r:embed="rId704"/>
                <a:stretch>
                  <a:fillRect/>
                </a:stretch>
              </p:blipFill>
              <p:spPr>
                <a:xfrm>
                  <a:off x="2137880" y="4829667"/>
                  <a:ext cx="2012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56" name="Freihand 455">
                  <a:extLst>
                    <a:ext uri="{FF2B5EF4-FFF2-40B4-BE49-F238E27FC236}">
                      <a16:creationId xmlns:a16="http://schemas.microsoft.com/office/drawing/2014/main" id="{9B8356E4-087A-4FBE-BEDE-1DC2B72F956E}"/>
                    </a:ext>
                  </a:extLst>
                </p14:cNvPr>
                <p14:cNvContentPartPr/>
                <p14:nvPr/>
              </p14:nvContentPartPr>
              <p14:xfrm>
                <a:off x="2261720" y="4805547"/>
                <a:ext cx="106920" cy="99360"/>
              </p14:xfrm>
            </p:contentPart>
          </mc:Choice>
          <mc:Fallback xmlns="">
            <p:pic>
              <p:nvPicPr>
                <p:cNvPr id="456" name="Freihand 455">
                  <a:extLst>
                    <a:ext uri="{FF2B5EF4-FFF2-40B4-BE49-F238E27FC236}">
                      <a16:creationId xmlns:a16="http://schemas.microsoft.com/office/drawing/2014/main" id="{9B8356E4-087A-4FBE-BEDE-1DC2B72F956E}"/>
                    </a:ext>
                  </a:extLst>
                </p:cNvPr>
                <p:cNvPicPr/>
                <p:nvPr/>
              </p:nvPicPr>
              <p:blipFill>
                <a:blip r:embed="rId706"/>
                <a:stretch>
                  <a:fillRect/>
                </a:stretch>
              </p:blipFill>
              <p:spPr>
                <a:xfrm>
                  <a:off x="2257400" y="4801227"/>
                  <a:ext cx="1155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67" name="Freihand 466">
                  <a:extLst>
                    <a:ext uri="{FF2B5EF4-FFF2-40B4-BE49-F238E27FC236}">
                      <a16:creationId xmlns:a16="http://schemas.microsoft.com/office/drawing/2014/main" id="{98EC8790-27DC-40B8-ADF0-2071EAF29789}"/>
                    </a:ext>
                  </a:extLst>
                </p14:cNvPr>
                <p14:cNvContentPartPr/>
                <p14:nvPr/>
              </p14:nvContentPartPr>
              <p14:xfrm>
                <a:off x="2436320" y="4773147"/>
                <a:ext cx="5760" cy="52200"/>
              </p14:xfrm>
            </p:contentPart>
          </mc:Choice>
          <mc:Fallback xmlns="">
            <p:pic>
              <p:nvPicPr>
                <p:cNvPr id="467" name="Freihand 466">
                  <a:extLst>
                    <a:ext uri="{FF2B5EF4-FFF2-40B4-BE49-F238E27FC236}">
                      <a16:creationId xmlns:a16="http://schemas.microsoft.com/office/drawing/2014/main" id="{98EC8790-27DC-40B8-ADF0-2071EAF29789}"/>
                    </a:ext>
                  </a:extLst>
                </p:cNvPr>
                <p:cNvPicPr/>
                <p:nvPr/>
              </p:nvPicPr>
              <p:blipFill>
                <a:blip r:embed="rId708"/>
                <a:stretch>
                  <a:fillRect/>
                </a:stretch>
              </p:blipFill>
              <p:spPr>
                <a:xfrm>
                  <a:off x="2432000" y="4768827"/>
                  <a:ext cx="144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70" name="Freihand 469">
                  <a:extLst>
                    <a:ext uri="{FF2B5EF4-FFF2-40B4-BE49-F238E27FC236}">
                      <a16:creationId xmlns:a16="http://schemas.microsoft.com/office/drawing/2014/main" id="{1D1A9E36-CC7B-4307-8197-1F7845417E48}"/>
                    </a:ext>
                  </a:extLst>
                </p14:cNvPr>
                <p14:cNvContentPartPr/>
                <p14:nvPr/>
              </p14:nvContentPartPr>
              <p14:xfrm>
                <a:off x="2429120" y="4743267"/>
                <a:ext cx="28080" cy="138960"/>
              </p14:xfrm>
            </p:contentPart>
          </mc:Choice>
          <mc:Fallback xmlns="">
            <p:pic>
              <p:nvPicPr>
                <p:cNvPr id="470" name="Freihand 469">
                  <a:extLst>
                    <a:ext uri="{FF2B5EF4-FFF2-40B4-BE49-F238E27FC236}">
                      <a16:creationId xmlns:a16="http://schemas.microsoft.com/office/drawing/2014/main" id="{1D1A9E36-CC7B-4307-8197-1F7845417E48}"/>
                    </a:ext>
                  </a:extLst>
                </p:cNvPr>
                <p:cNvPicPr/>
                <p:nvPr/>
              </p:nvPicPr>
              <p:blipFill>
                <a:blip r:embed="rId710"/>
                <a:stretch>
                  <a:fillRect/>
                </a:stretch>
              </p:blipFill>
              <p:spPr>
                <a:xfrm>
                  <a:off x="2424800" y="4738947"/>
                  <a:ext cx="367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78" name="Freihand 477">
                  <a:extLst>
                    <a:ext uri="{FF2B5EF4-FFF2-40B4-BE49-F238E27FC236}">
                      <a16:creationId xmlns:a16="http://schemas.microsoft.com/office/drawing/2014/main" id="{751D4EC8-CAEC-4E20-834E-94089B72089A}"/>
                    </a:ext>
                  </a:extLst>
                </p14:cNvPr>
                <p14:cNvContentPartPr/>
                <p14:nvPr/>
              </p14:nvContentPartPr>
              <p14:xfrm>
                <a:off x="2169560" y="4645347"/>
                <a:ext cx="209880" cy="162360"/>
              </p14:xfrm>
            </p:contentPart>
          </mc:Choice>
          <mc:Fallback xmlns="">
            <p:pic>
              <p:nvPicPr>
                <p:cNvPr id="478" name="Freihand 477">
                  <a:extLst>
                    <a:ext uri="{FF2B5EF4-FFF2-40B4-BE49-F238E27FC236}">
                      <a16:creationId xmlns:a16="http://schemas.microsoft.com/office/drawing/2014/main" id="{751D4EC8-CAEC-4E20-834E-94089B72089A}"/>
                    </a:ext>
                  </a:extLst>
                </p:cNvPr>
                <p:cNvPicPr/>
                <p:nvPr/>
              </p:nvPicPr>
              <p:blipFill>
                <a:blip r:embed="rId712"/>
                <a:stretch>
                  <a:fillRect/>
                </a:stretch>
              </p:blipFill>
              <p:spPr>
                <a:xfrm>
                  <a:off x="2165240" y="4641027"/>
                  <a:ext cx="2185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79" name="Freihand 478">
                  <a:extLst>
                    <a:ext uri="{FF2B5EF4-FFF2-40B4-BE49-F238E27FC236}">
                      <a16:creationId xmlns:a16="http://schemas.microsoft.com/office/drawing/2014/main" id="{096202DF-F92F-4014-BB20-B7ACE6DD5C98}"/>
                    </a:ext>
                  </a:extLst>
                </p14:cNvPr>
                <p14:cNvContentPartPr/>
                <p14:nvPr/>
              </p14:nvContentPartPr>
              <p14:xfrm>
                <a:off x="2127440" y="4574067"/>
                <a:ext cx="133560" cy="143280"/>
              </p14:xfrm>
            </p:contentPart>
          </mc:Choice>
          <mc:Fallback xmlns="">
            <p:pic>
              <p:nvPicPr>
                <p:cNvPr id="479" name="Freihand 478">
                  <a:extLst>
                    <a:ext uri="{FF2B5EF4-FFF2-40B4-BE49-F238E27FC236}">
                      <a16:creationId xmlns:a16="http://schemas.microsoft.com/office/drawing/2014/main" id="{096202DF-F92F-4014-BB20-B7ACE6DD5C98}"/>
                    </a:ext>
                  </a:extLst>
                </p:cNvPr>
                <p:cNvPicPr/>
                <p:nvPr/>
              </p:nvPicPr>
              <p:blipFill>
                <a:blip r:embed="rId714"/>
                <a:stretch>
                  <a:fillRect/>
                </a:stretch>
              </p:blipFill>
              <p:spPr>
                <a:xfrm>
                  <a:off x="2123120" y="4569747"/>
                  <a:ext cx="1422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80" name="Freihand 479">
                  <a:extLst>
                    <a:ext uri="{FF2B5EF4-FFF2-40B4-BE49-F238E27FC236}">
                      <a16:creationId xmlns:a16="http://schemas.microsoft.com/office/drawing/2014/main" id="{65FECF63-4F37-4CAA-BCBE-B59169626DEE}"/>
                    </a:ext>
                  </a:extLst>
                </p14:cNvPr>
                <p14:cNvContentPartPr/>
                <p14:nvPr/>
              </p14:nvContentPartPr>
              <p14:xfrm>
                <a:off x="2140400" y="4596747"/>
                <a:ext cx="95400" cy="165960"/>
              </p14:xfrm>
            </p:contentPart>
          </mc:Choice>
          <mc:Fallback xmlns="">
            <p:pic>
              <p:nvPicPr>
                <p:cNvPr id="480" name="Freihand 479">
                  <a:extLst>
                    <a:ext uri="{FF2B5EF4-FFF2-40B4-BE49-F238E27FC236}">
                      <a16:creationId xmlns:a16="http://schemas.microsoft.com/office/drawing/2014/main" id="{65FECF63-4F37-4CAA-BCBE-B59169626DEE}"/>
                    </a:ext>
                  </a:extLst>
                </p:cNvPr>
                <p:cNvPicPr/>
                <p:nvPr/>
              </p:nvPicPr>
              <p:blipFill>
                <a:blip r:embed="rId716"/>
                <a:stretch>
                  <a:fillRect/>
                </a:stretch>
              </p:blipFill>
              <p:spPr>
                <a:xfrm>
                  <a:off x="2136080" y="4592427"/>
                  <a:ext cx="104040" cy="174600"/>
                </a:xfrm>
                <a:prstGeom prst="rect">
                  <a:avLst/>
                </a:prstGeom>
              </p:spPr>
            </p:pic>
          </mc:Fallback>
        </mc:AlternateContent>
      </p:grpSp>
    </p:spTree>
    <p:extLst>
      <p:ext uri="{BB962C8B-B14F-4D97-AF65-F5344CB8AC3E}">
        <p14:creationId xmlns:p14="http://schemas.microsoft.com/office/powerpoint/2010/main" val="2514328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923801"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Monetary policy in the AS-AD-Model</a:t>
            </a:r>
            <a:endParaRPr lang="de-DE" dirty="0">
              <a:latin typeface="Arial" pitchFamily="18"/>
              <a:ea typeface="Droid Sans Fallback" pitchFamily="2"/>
              <a:cs typeface="Lohit Hindi" pitchFamily="2"/>
            </a:endParaRP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5" name="Freihand 24">
                <a:extLst>
                  <a:ext uri="{FF2B5EF4-FFF2-40B4-BE49-F238E27FC236}">
                    <a16:creationId xmlns:a16="http://schemas.microsoft.com/office/drawing/2014/main" id="{2C61D263-4B12-4026-9CCC-2C28BE8D1961}"/>
                  </a:ext>
                </a:extLst>
              </p14:cNvPr>
              <p14:cNvContentPartPr/>
              <p14:nvPr/>
            </p14:nvContentPartPr>
            <p14:xfrm>
              <a:off x="3575360" y="930507"/>
              <a:ext cx="325800" cy="36720"/>
            </p14:xfrm>
          </p:contentPart>
        </mc:Choice>
        <mc:Fallback xmlns="">
          <p:pic>
            <p:nvPicPr>
              <p:cNvPr id="25" name="Freihand 24">
                <a:extLst>
                  <a:ext uri="{FF2B5EF4-FFF2-40B4-BE49-F238E27FC236}">
                    <a16:creationId xmlns:a16="http://schemas.microsoft.com/office/drawing/2014/main" id="{2C61D263-4B12-4026-9CCC-2C28BE8D1961}"/>
                  </a:ext>
                </a:extLst>
              </p:cNvPr>
              <p:cNvPicPr/>
              <p:nvPr/>
            </p:nvPicPr>
            <p:blipFill>
              <a:blip r:embed="rId3"/>
              <a:stretch>
                <a:fillRect/>
              </a:stretch>
            </p:blipFill>
            <p:spPr>
              <a:xfrm>
                <a:off x="3571040" y="926187"/>
                <a:ext cx="3344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3" name="Freihand 32">
                <a:extLst>
                  <a:ext uri="{FF2B5EF4-FFF2-40B4-BE49-F238E27FC236}">
                    <a16:creationId xmlns:a16="http://schemas.microsoft.com/office/drawing/2014/main" id="{980A8B4C-4A5F-40EA-B357-D3089A2BD15F}"/>
                  </a:ext>
                </a:extLst>
              </p14:cNvPr>
              <p14:cNvContentPartPr/>
              <p14:nvPr/>
            </p14:nvContentPartPr>
            <p14:xfrm>
              <a:off x="6837680" y="429747"/>
              <a:ext cx="713160" cy="24840"/>
            </p14:xfrm>
          </p:contentPart>
        </mc:Choice>
        <mc:Fallback xmlns="">
          <p:pic>
            <p:nvPicPr>
              <p:cNvPr id="33" name="Freihand 32">
                <a:extLst>
                  <a:ext uri="{FF2B5EF4-FFF2-40B4-BE49-F238E27FC236}">
                    <a16:creationId xmlns:a16="http://schemas.microsoft.com/office/drawing/2014/main" id="{980A8B4C-4A5F-40EA-B357-D3089A2BD15F}"/>
                  </a:ext>
                </a:extLst>
              </p:cNvPr>
              <p:cNvPicPr/>
              <p:nvPr/>
            </p:nvPicPr>
            <p:blipFill>
              <a:blip r:embed="rId5"/>
              <a:stretch>
                <a:fillRect/>
              </a:stretch>
            </p:blipFill>
            <p:spPr>
              <a:xfrm>
                <a:off x="6833360" y="425427"/>
                <a:ext cx="7218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4" name="Freihand 33">
                <a:extLst>
                  <a:ext uri="{FF2B5EF4-FFF2-40B4-BE49-F238E27FC236}">
                    <a16:creationId xmlns:a16="http://schemas.microsoft.com/office/drawing/2014/main" id="{4947493E-BF53-4CBC-B868-543FB42CD484}"/>
                  </a:ext>
                </a:extLst>
              </p14:cNvPr>
              <p14:cNvContentPartPr/>
              <p14:nvPr/>
            </p14:nvContentPartPr>
            <p14:xfrm>
              <a:off x="8252480" y="291507"/>
              <a:ext cx="171360" cy="186840"/>
            </p14:xfrm>
          </p:contentPart>
        </mc:Choice>
        <mc:Fallback xmlns="">
          <p:pic>
            <p:nvPicPr>
              <p:cNvPr id="34" name="Freihand 33">
                <a:extLst>
                  <a:ext uri="{FF2B5EF4-FFF2-40B4-BE49-F238E27FC236}">
                    <a16:creationId xmlns:a16="http://schemas.microsoft.com/office/drawing/2014/main" id="{4947493E-BF53-4CBC-B868-543FB42CD484}"/>
                  </a:ext>
                </a:extLst>
              </p:cNvPr>
              <p:cNvPicPr/>
              <p:nvPr/>
            </p:nvPicPr>
            <p:blipFill>
              <a:blip r:embed="rId7"/>
              <a:stretch>
                <a:fillRect/>
              </a:stretch>
            </p:blipFill>
            <p:spPr>
              <a:xfrm>
                <a:off x="8248160" y="287187"/>
                <a:ext cx="1800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3" name="Freihand 72">
                <a:extLst>
                  <a:ext uri="{FF2B5EF4-FFF2-40B4-BE49-F238E27FC236}">
                    <a16:creationId xmlns:a16="http://schemas.microsoft.com/office/drawing/2014/main" id="{461CE594-27ED-4E5A-8048-4C76784A17A3}"/>
                  </a:ext>
                </a:extLst>
              </p14:cNvPr>
              <p14:cNvContentPartPr/>
              <p14:nvPr/>
            </p14:nvContentPartPr>
            <p14:xfrm>
              <a:off x="2001080" y="1079907"/>
              <a:ext cx="2478240" cy="2354400"/>
            </p14:xfrm>
          </p:contentPart>
        </mc:Choice>
        <mc:Fallback xmlns="">
          <p:pic>
            <p:nvPicPr>
              <p:cNvPr id="73" name="Freihand 72">
                <a:extLst>
                  <a:ext uri="{FF2B5EF4-FFF2-40B4-BE49-F238E27FC236}">
                    <a16:creationId xmlns:a16="http://schemas.microsoft.com/office/drawing/2014/main" id="{461CE594-27ED-4E5A-8048-4C76784A17A3}"/>
                  </a:ext>
                </a:extLst>
              </p:cNvPr>
              <p:cNvPicPr/>
              <p:nvPr/>
            </p:nvPicPr>
            <p:blipFill>
              <a:blip r:embed="rId9"/>
              <a:stretch>
                <a:fillRect/>
              </a:stretch>
            </p:blipFill>
            <p:spPr>
              <a:xfrm>
                <a:off x="1996760" y="1075587"/>
                <a:ext cx="2486880" cy="2363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5" name="Freihand 114">
                <a:extLst>
                  <a:ext uri="{FF2B5EF4-FFF2-40B4-BE49-F238E27FC236}">
                    <a16:creationId xmlns:a16="http://schemas.microsoft.com/office/drawing/2014/main" id="{0FCE28E3-B02A-4550-A601-A2F22C0825B8}"/>
                  </a:ext>
                </a:extLst>
              </p14:cNvPr>
              <p14:cNvContentPartPr/>
              <p14:nvPr/>
            </p14:nvContentPartPr>
            <p14:xfrm>
              <a:off x="457040" y="5050347"/>
              <a:ext cx="236520" cy="49320"/>
            </p14:xfrm>
          </p:contentPart>
        </mc:Choice>
        <mc:Fallback xmlns="">
          <p:pic>
            <p:nvPicPr>
              <p:cNvPr id="115" name="Freihand 114">
                <a:extLst>
                  <a:ext uri="{FF2B5EF4-FFF2-40B4-BE49-F238E27FC236}">
                    <a16:creationId xmlns:a16="http://schemas.microsoft.com/office/drawing/2014/main" id="{0FCE28E3-B02A-4550-A601-A2F22C0825B8}"/>
                  </a:ext>
                </a:extLst>
              </p:cNvPr>
              <p:cNvPicPr/>
              <p:nvPr/>
            </p:nvPicPr>
            <p:blipFill>
              <a:blip r:embed="rId11"/>
              <a:stretch>
                <a:fillRect/>
              </a:stretch>
            </p:blipFill>
            <p:spPr>
              <a:xfrm>
                <a:off x="452720" y="5046027"/>
                <a:ext cx="2451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9" name="Freihand 118">
                <a:extLst>
                  <a:ext uri="{FF2B5EF4-FFF2-40B4-BE49-F238E27FC236}">
                    <a16:creationId xmlns:a16="http://schemas.microsoft.com/office/drawing/2014/main" id="{B354F0AC-9785-42FA-8D8D-DE85E306E784}"/>
                  </a:ext>
                </a:extLst>
              </p14:cNvPr>
              <p14:cNvContentPartPr/>
              <p14:nvPr/>
            </p14:nvContentPartPr>
            <p14:xfrm>
              <a:off x="3172880" y="4936947"/>
              <a:ext cx="38160" cy="76320"/>
            </p14:xfrm>
          </p:contentPart>
        </mc:Choice>
        <mc:Fallback xmlns="">
          <p:pic>
            <p:nvPicPr>
              <p:cNvPr id="119" name="Freihand 118">
                <a:extLst>
                  <a:ext uri="{FF2B5EF4-FFF2-40B4-BE49-F238E27FC236}">
                    <a16:creationId xmlns:a16="http://schemas.microsoft.com/office/drawing/2014/main" id="{B354F0AC-9785-42FA-8D8D-DE85E306E784}"/>
                  </a:ext>
                </a:extLst>
              </p:cNvPr>
              <p:cNvPicPr/>
              <p:nvPr/>
            </p:nvPicPr>
            <p:blipFill>
              <a:blip r:embed="rId13"/>
              <a:stretch>
                <a:fillRect/>
              </a:stretch>
            </p:blipFill>
            <p:spPr>
              <a:xfrm>
                <a:off x="3168560" y="4932627"/>
                <a:ext cx="468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4" name="Freihand 183">
                <a:extLst>
                  <a:ext uri="{FF2B5EF4-FFF2-40B4-BE49-F238E27FC236}">
                    <a16:creationId xmlns:a16="http://schemas.microsoft.com/office/drawing/2014/main" id="{6BDD8AFD-36A1-4D36-9551-0F7EE0879BE7}"/>
                  </a:ext>
                </a:extLst>
              </p14:cNvPr>
              <p14:cNvContentPartPr/>
              <p14:nvPr/>
            </p14:nvContentPartPr>
            <p14:xfrm>
              <a:off x="3783080" y="4372827"/>
              <a:ext cx="512280" cy="67320"/>
            </p14:xfrm>
          </p:contentPart>
        </mc:Choice>
        <mc:Fallback xmlns="">
          <p:pic>
            <p:nvPicPr>
              <p:cNvPr id="184" name="Freihand 183">
                <a:extLst>
                  <a:ext uri="{FF2B5EF4-FFF2-40B4-BE49-F238E27FC236}">
                    <a16:creationId xmlns:a16="http://schemas.microsoft.com/office/drawing/2014/main" id="{6BDD8AFD-36A1-4D36-9551-0F7EE0879BE7}"/>
                  </a:ext>
                </a:extLst>
              </p:cNvPr>
              <p:cNvPicPr/>
              <p:nvPr/>
            </p:nvPicPr>
            <p:blipFill>
              <a:blip r:embed="rId15"/>
              <a:stretch>
                <a:fillRect/>
              </a:stretch>
            </p:blipFill>
            <p:spPr>
              <a:xfrm>
                <a:off x="3778760" y="4368507"/>
                <a:ext cx="520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40" name="Freihand 239">
                <a:extLst>
                  <a:ext uri="{FF2B5EF4-FFF2-40B4-BE49-F238E27FC236}">
                    <a16:creationId xmlns:a16="http://schemas.microsoft.com/office/drawing/2014/main" id="{A4A0103E-2FC6-48FC-A308-67085CE62B3E}"/>
                  </a:ext>
                </a:extLst>
              </p14:cNvPr>
              <p14:cNvContentPartPr/>
              <p14:nvPr/>
            </p14:nvContentPartPr>
            <p14:xfrm>
              <a:off x="6810680" y="437667"/>
              <a:ext cx="908280" cy="23760"/>
            </p14:xfrm>
          </p:contentPart>
        </mc:Choice>
        <mc:Fallback xmlns="">
          <p:pic>
            <p:nvPicPr>
              <p:cNvPr id="240" name="Freihand 239">
                <a:extLst>
                  <a:ext uri="{FF2B5EF4-FFF2-40B4-BE49-F238E27FC236}">
                    <a16:creationId xmlns:a16="http://schemas.microsoft.com/office/drawing/2014/main" id="{A4A0103E-2FC6-48FC-A308-67085CE62B3E}"/>
                  </a:ext>
                </a:extLst>
              </p:cNvPr>
              <p:cNvPicPr/>
              <p:nvPr/>
            </p:nvPicPr>
            <p:blipFill>
              <a:blip r:embed="rId17"/>
              <a:stretch>
                <a:fillRect/>
              </a:stretch>
            </p:blipFill>
            <p:spPr>
              <a:xfrm>
                <a:off x="6806360" y="433347"/>
                <a:ext cx="916920" cy="32400"/>
              </a:xfrm>
              <a:prstGeom prst="rect">
                <a:avLst/>
              </a:prstGeom>
            </p:spPr>
          </p:pic>
        </mc:Fallback>
      </mc:AlternateContent>
      <p:grpSp>
        <p:nvGrpSpPr>
          <p:cNvPr id="560" name="Gruppieren 559">
            <a:extLst>
              <a:ext uri="{FF2B5EF4-FFF2-40B4-BE49-F238E27FC236}">
                <a16:creationId xmlns:a16="http://schemas.microsoft.com/office/drawing/2014/main" id="{B7AC58FD-EC14-4F14-BE45-8EEEEBA491CB}"/>
              </a:ext>
            </a:extLst>
          </p:cNvPr>
          <p:cNvGrpSpPr/>
          <p:nvPr/>
        </p:nvGrpSpPr>
        <p:grpSpPr>
          <a:xfrm>
            <a:off x="297200" y="179907"/>
            <a:ext cx="11572920" cy="6681600"/>
            <a:chOff x="297200" y="179907"/>
            <a:chExt cx="11572920" cy="6681600"/>
          </a:xfrm>
        </p:grpSpPr>
        <mc:AlternateContent xmlns:mc="http://schemas.openxmlformats.org/markup-compatibility/2006" xmlns:p14="http://schemas.microsoft.com/office/powerpoint/2010/main">
          <mc:Choice Requires="p14">
            <p:contentPart p14:bwMode="auto" r:id="rId18">
              <p14:nvContentPartPr>
                <p14:cNvPr id="9" name="Freihand 8">
                  <a:extLst>
                    <a:ext uri="{FF2B5EF4-FFF2-40B4-BE49-F238E27FC236}">
                      <a16:creationId xmlns:a16="http://schemas.microsoft.com/office/drawing/2014/main" id="{5C101774-2094-4AC4-8F0C-460F0C620A51}"/>
                    </a:ext>
                  </a:extLst>
                </p14:cNvPr>
                <p14:cNvContentPartPr/>
                <p14:nvPr/>
              </p14:nvContentPartPr>
              <p14:xfrm>
                <a:off x="6940280" y="192867"/>
                <a:ext cx="14760" cy="142200"/>
              </p14:xfrm>
            </p:contentPart>
          </mc:Choice>
          <mc:Fallback xmlns="">
            <p:pic>
              <p:nvPicPr>
                <p:cNvPr id="9" name="Freihand 8">
                  <a:extLst>
                    <a:ext uri="{FF2B5EF4-FFF2-40B4-BE49-F238E27FC236}">
                      <a16:creationId xmlns:a16="http://schemas.microsoft.com/office/drawing/2014/main" id="{5C101774-2094-4AC4-8F0C-460F0C620A51}"/>
                    </a:ext>
                  </a:extLst>
                </p:cNvPr>
                <p:cNvPicPr/>
                <p:nvPr/>
              </p:nvPicPr>
              <p:blipFill>
                <a:blip r:embed="rId19"/>
                <a:stretch>
                  <a:fillRect/>
                </a:stretch>
              </p:blipFill>
              <p:spPr>
                <a:xfrm>
                  <a:off x="6935960" y="188547"/>
                  <a:ext cx="234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 name="Freihand 9">
                  <a:extLst>
                    <a:ext uri="{FF2B5EF4-FFF2-40B4-BE49-F238E27FC236}">
                      <a16:creationId xmlns:a16="http://schemas.microsoft.com/office/drawing/2014/main" id="{4697E01F-03C0-46FF-82E6-EAC4758B5F42}"/>
                    </a:ext>
                  </a:extLst>
                </p14:cNvPr>
                <p14:cNvContentPartPr/>
                <p14:nvPr/>
              </p14:nvContentPartPr>
              <p14:xfrm>
                <a:off x="6871880" y="246507"/>
                <a:ext cx="154800" cy="21960"/>
              </p14:xfrm>
            </p:contentPart>
          </mc:Choice>
          <mc:Fallback xmlns="">
            <p:pic>
              <p:nvPicPr>
                <p:cNvPr id="10" name="Freihand 9">
                  <a:extLst>
                    <a:ext uri="{FF2B5EF4-FFF2-40B4-BE49-F238E27FC236}">
                      <a16:creationId xmlns:a16="http://schemas.microsoft.com/office/drawing/2014/main" id="{4697E01F-03C0-46FF-82E6-EAC4758B5F42}"/>
                    </a:ext>
                  </a:extLst>
                </p:cNvPr>
                <p:cNvPicPr/>
                <p:nvPr/>
              </p:nvPicPr>
              <p:blipFill>
                <a:blip r:embed="rId21"/>
                <a:stretch>
                  <a:fillRect/>
                </a:stretch>
              </p:blipFill>
              <p:spPr>
                <a:xfrm>
                  <a:off x="6867560" y="242187"/>
                  <a:ext cx="1634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 name="Freihand 10">
                  <a:extLst>
                    <a:ext uri="{FF2B5EF4-FFF2-40B4-BE49-F238E27FC236}">
                      <a16:creationId xmlns:a16="http://schemas.microsoft.com/office/drawing/2014/main" id="{39812A2F-2CD7-4A31-B114-C86AE10222FF}"/>
                    </a:ext>
                  </a:extLst>
                </p14:cNvPr>
                <p14:cNvContentPartPr/>
                <p14:nvPr/>
              </p14:nvContentPartPr>
              <p14:xfrm>
                <a:off x="7143680" y="179907"/>
                <a:ext cx="116640" cy="140400"/>
              </p14:xfrm>
            </p:contentPart>
          </mc:Choice>
          <mc:Fallback xmlns="">
            <p:pic>
              <p:nvPicPr>
                <p:cNvPr id="11" name="Freihand 10">
                  <a:extLst>
                    <a:ext uri="{FF2B5EF4-FFF2-40B4-BE49-F238E27FC236}">
                      <a16:creationId xmlns:a16="http://schemas.microsoft.com/office/drawing/2014/main" id="{39812A2F-2CD7-4A31-B114-C86AE10222FF}"/>
                    </a:ext>
                  </a:extLst>
                </p:cNvPr>
                <p:cNvPicPr/>
                <p:nvPr/>
              </p:nvPicPr>
              <p:blipFill>
                <a:blip r:embed="rId23"/>
                <a:stretch>
                  <a:fillRect/>
                </a:stretch>
              </p:blipFill>
              <p:spPr>
                <a:xfrm>
                  <a:off x="7139360" y="175587"/>
                  <a:ext cx="1252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Freihand 20">
                  <a:extLst>
                    <a:ext uri="{FF2B5EF4-FFF2-40B4-BE49-F238E27FC236}">
                      <a16:creationId xmlns:a16="http://schemas.microsoft.com/office/drawing/2014/main" id="{E9EFDC42-0788-49ED-AD43-C93F21126C04}"/>
                    </a:ext>
                  </a:extLst>
                </p14:cNvPr>
                <p14:cNvContentPartPr/>
                <p14:nvPr/>
              </p14:nvContentPartPr>
              <p14:xfrm>
                <a:off x="7239080" y="181347"/>
                <a:ext cx="37440" cy="128520"/>
              </p14:xfrm>
            </p:contentPart>
          </mc:Choice>
          <mc:Fallback xmlns="">
            <p:pic>
              <p:nvPicPr>
                <p:cNvPr id="21" name="Freihand 20">
                  <a:extLst>
                    <a:ext uri="{FF2B5EF4-FFF2-40B4-BE49-F238E27FC236}">
                      <a16:creationId xmlns:a16="http://schemas.microsoft.com/office/drawing/2014/main" id="{E9EFDC42-0788-49ED-AD43-C93F21126C04}"/>
                    </a:ext>
                  </a:extLst>
                </p:cNvPr>
                <p:cNvPicPr/>
                <p:nvPr/>
              </p:nvPicPr>
              <p:blipFill>
                <a:blip r:embed="rId25"/>
                <a:stretch>
                  <a:fillRect/>
                </a:stretch>
              </p:blipFill>
              <p:spPr>
                <a:xfrm>
                  <a:off x="7234760" y="177027"/>
                  <a:ext cx="460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Freihand 21">
                  <a:extLst>
                    <a:ext uri="{FF2B5EF4-FFF2-40B4-BE49-F238E27FC236}">
                      <a16:creationId xmlns:a16="http://schemas.microsoft.com/office/drawing/2014/main" id="{63432363-71BF-412F-AD1C-D8829FD9E1C9}"/>
                    </a:ext>
                  </a:extLst>
                </p14:cNvPr>
                <p14:cNvContentPartPr/>
                <p14:nvPr/>
              </p14:nvContentPartPr>
              <p14:xfrm>
                <a:off x="7151600" y="288627"/>
                <a:ext cx="156960" cy="39240"/>
              </p14:xfrm>
            </p:contentPart>
          </mc:Choice>
          <mc:Fallback xmlns="">
            <p:pic>
              <p:nvPicPr>
                <p:cNvPr id="22" name="Freihand 21">
                  <a:extLst>
                    <a:ext uri="{FF2B5EF4-FFF2-40B4-BE49-F238E27FC236}">
                      <a16:creationId xmlns:a16="http://schemas.microsoft.com/office/drawing/2014/main" id="{63432363-71BF-412F-AD1C-D8829FD9E1C9}"/>
                    </a:ext>
                  </a:extLst>
                </p:cNvPr>
                <p:cNvPicPr/>
                <p:nvPr/>
              </p:nvPicPr>
              <p:blipFill>
                <a:blip r:embed="rId27"/>
                <a:stretch>
                  <a:fillRect/>
                </a:stretch>
              </p:blipFill>
              <p:spPr>
                <a:xfrm>
                  <a:off x="7147280" y="284307"/>
                  <a:ext cx="1656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Freihand 22">
                  <a:extLst>
                    <a:ext uri="{FF2B5EF4-FFF2-40B4-BE49-F238E27FC236}">
                      <a16:creationId xmlns:a16="http://schemas.microsoft.com/office/drawing/2014/main" id="{ACC12D9E-BD8B-451F-B8DB-9287458414B1}"/>
                    </a:ext>
                  </a:extLst>
                </p14:cNvPr>
                <p14:cNvContentPartPr/>
                <p14:nvPr/>
              </p14:nvContentPartPr>
              <p14:xfrm>
                <a:off x="7372640" y="186747"/>
                <a:ext cx="137880" cy="143640"/>
              </p14:xfrm>
            </p:contentPart>
          </mc:Choice>
          <mc:Fallback xmlns="">
            <p:pic>
              <p:nvPicPr>
                <p:cNvPr id="23" name="Freihand 22">
                  <a:extLst>
                    <a:ext uri="{FF2B5EF4-FFF2-40B4-BE49-F238E27FC236}">
                      <a16:creationId xmlns:a16="http://schemas.microsoft.com/office/drawing/2014/main" id="{ACC12D9E-BD8B-451F-B8DB-9287458414B1}"/>
                    </a:ext>
                  </a:extLst>
                </p:cNvPr>
                <p:cNvPicPr/>
                <p:nvPr/>
              </p:nvPicPr>
              <p:blipFill>
                <a:blip r:embed="rId29"/>
                <a:stretch>
                  <a:fillRect/>
                </a:stretch>
              </p:blipFill>
              <p:spPr>
                <a:xfrm>
                  <a:off x="7368320" y="182427"/>
                  <a:ext cx="1465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5" name="Freihand 34">
                  <a:extLst>
                    <a:ext uri="{FF2B5EF4-FFF2-40B4-BE49-F238E27FC236}">
                      <a16:creationId xmlns:a16="http://schemas.microsoft.com/office/drawing/2014/main" id="{2AFE5A58-67DE-4B85-ACFB-C09AF203E292}"/>
                    </a:ext>
                  </a:extLst>
                </p14:cNvPr>
                <p14:cNvContentPartPr/>
                <p14:nvPr/>
              </p14:nvContentPartPr>
              <p14:xfrm>
                <a:off x="8455160" y="227067"/>
                <a:ext cx="72000" cy="255240"/>
              </p14:xfrm>
            </p:contentPart>
          </mc:Choice>
          <mc:Fallback xmlns="">
            <p:pic>
              <p:nvPicPr>
                <p:cNvPr id="35" name="Freihand 34">
                  <a:extLst>
                    <a:ext uri="{FF2B5EF4-FFF2-40B4-BE49-F238E27FC236}">
                      <a16:creationId xmlns:a16="http://schemas.microsoft.com/office/drawing/2014/main" id="{2AFE5A58-67DE-4B85-ACFB-C09AF203E292}"/>
                    </a:ext>
                  </a:extLst>
                </p:cNvPr>
                <p:cNvPicPr/>
                <p:nvPr/>
              </p:nvPicPr>
              <p:blipFill>
                <a:blip r:embed="rId31"/>
                <a:stretch>
                  <a:fillRect/>
                </a:stretch>
              </p:blipFill>
              <p:spPr>
                <a:xfrm>
                  <a:off x="8450840" y="222747"/>
                  <a:ext cx="8064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6" name="Freihand 35">
                  <a:extLst>
                    <a:ext uri="{FF2B5EF4-FFF2-40B4-BE49-F238E27FC236}">
                      <a16:creationId xmlns:a16="http://schemas.microsoft.com/office/drawing/2014/main" id="{76890407-4EC7-4ACA-8193-AB01C59D4C96}"/>
                    </a:ext>
                  </a:extLst>
                </p14:cNvPr>
                <p14:cNvContentPartPr/>
                <p14:nvPr/>
              </p14:nvContentPartPr>
              <p14:xfrm>
                <a:off x="8713640" y="263787"/>
                <a:ext cx="20160" cy="186120"/>
              </p14:xfrm>
            </p:contentPart>
          </mc:Choice>
          <mc:Fallback xmlns="">
            <p:pic>
              <p:nvPicPr>
                <p:cNvPr id="36" name="Freihand 35">
                  <a:extLst>
                    <a:ext uri="{FF2B5EF4-FFF2-40B4-BE49-F238E27FC236}">
                      <a16:creationId xmlns:a16="http://schemas.microsoft.com/office/drawing/2014/main" id="{76890407-4EC7-4ACA-8193-AB01C59D4C96}"/>
                    </a:ext>
                  </a:extLst>
                </p:cNvPr>
                <p:cNvPicPr/>
                <p:nvPr/>
              </p:nvPicPr>
              <p:blipFill>
                <a:blip r:embed="rId33"/>
                <a:stretch>
                  <a:fillRect/>
                </a:stretch>
              </p:blipFill>
              <p:spPr>
                <a:xfrm>
                  <a:off x="8709320" y="259467"/>
                  <a:ext cx="288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7" name="Freihand 36">
                  <a:extLst>
                    <a:ext uri="{FF2B5EF4-FFF2-40B4-BE49-F238E27FC236}">
                      <a16:creationId xmlns:a16="http://schemas.microsoft.com/office/drawing/2014/main" id="{B0803ACA-DEFA-4F1D-9EE1-C86011BC4D05}"/>
                    </a:ext>
                  </a:extLst>
                </p14:cNvPr>
                <p14:cNvContentPartPr/>
                <p14:nvPr/>
              </p14:nvContentPartPr>
              <p14:xfrm>
                <a:off x="8632280" y="395547"/>
                <a:ext cx="148320" cy="46080"/>
              </p14:xfrm>
            </p:contentPart>
          </mc:Choice>
          <mc:Fallback xmlns="">
            <p:pic>
              <p:nvPicPr>
                <p:cNvPr id="37" name="Freihand 36">
                  <a:extLst>
                    <a:ext uri="{FF2B5EF4-FFF2-40B4-BE49-F238E27FC236}">
                      <a16:creationId xmlns:a16="http://schemas.microsoft.com/office/drawing/2014/main" id="{B0803ACA-DEFA-4F1D-9EE1-C86011BC4D05}"/>
                    </a:ext>
                  </a:extLst>
                </p:cNvPr>
                <p:cNvPicPr/>
                <p:nvPr/>
              </p:nvPicPr>
              <p:blipFill>
                <a:blip r:embed="rId35"/>
                <a:stretch>
                  <a:fillRect/>
                </a:stretch>
              </p:blipFill>
              <p:spPr>
                <a:xfrm>
                  <a:off x="8627960" y="391227"/>
                  <a:ext cx="1569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8" name="Freihand 37">
                  <a:extLst>
                    <a:ext uri="{FF2B5EF4-FFF2-40B4-BE49-F238E27FC236}">
                      <a16:creationId xmlns:a16="http://schemas.microsoft.com/office/drawing/2014/main" id="{5255A83D-6AB2-4DB3-BF4D-558089D37981}"/>
                    </a:ext>
                  </a:extLst>
                </p14:cNvPr>
                <p14:cNvContentPartPr/>
                <p14:nvPr/>
              </p14:nvContentPartPr>
              <p14:xfrm>
                <a:off x="8629040" y="236787"/>
                <a:ext cx="154800" cy="16200"/>
              </p14:xfrm>
            </p:contentPart>
          </mc:Choice>
          <mc:Fallback xmlns="">
            <p:pic>
              <p:nvPicPr>
                <p:cNvPr id="38" name="Freihand 37">
                  <a:extLst>
                    <a:ext uri="{FF2B5EF4-FFF2-40B4-BE49-F238E27FC236}">
                      <a16:creationId xmlns:a16="http://schemas.microsoft.com/office/drawing/2014/main" id="{5255A83D-6AB2-4DB3-BF4D-558089D37981}"/>
                    </a:ext>
                  </a:extLst>
                </p:cNvPr>
                <p:cNvPicPr/>
                <p:nvPr/>
              </p:nvPicPr>
              <p:blipFill>
                <a:blip r:embed="rId37"/>
                <a:stretch>
                  <a:fillRect/>
                </a:stretch>
              </p:blipFill>
              <p:spPr>
                <a:xfrm>
                  <a:off x="8624720" y="232467"/>
                  <a:ext cx="1634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9" name="Freihand 38">
                  <a:extLst>
                    <a:ext uri="{FF2B5EF4-FFF2-40B4-BE49-F238E27FC236}">
                      <a16:creationId xmlns:a16="http://schemas.microsoft.com/office/drawing/2014/main" id="{47A0E9FD-E760-4EB2-B145-69113DBADC5C}"/>
                    </a:ext>
                  </a:extLst>
                </p14:cNvPr>
                <p14:cNvContentPartPr/>
                <p14:nvPr/>
              </p14:nvContentPartPr>
              <p14:xfrm>
                <a:off x="8791400" y="332187"/>
                <a:ext cx="265680" cy="117000"/>
              </p14:xfrm>
            </p:contentPart>
          </mc:Choice>
          <mc:Fallback xmlns="">
            <p:pic>
              <p:nvPicPr>
                <p:cNvPr id="39" name="Freihand 38">
                  <a:extLst>
                    <a:ext uri="{FF2B5EF4-FFF2-40B4-BE49-F238E27FC236}">
                      <a16:creationId xmlns:a16="http://schemas.microsoft.com/office/drawing/2014/main" id="{47A0E9FD-E760-4EB2-B145-69113DBADC5C}"/>
                    </a:ext>
                  </a:extLst>
                </p:cNvPr>
                <p:cNvPicPr/>
                <p:nvPr/>
              </p:nvPicPr>
              <p:blipFill>
                <a:blip r:embed="rId39"/>
                <a:stretch>
                  <a:fillRect/>
                </a:stretch>
              </p:blipFill>
              <p:spPr>
                <a:xfrm>
                  <a:off x="8787080" y="327867"/>
                  <a:ext cx="2743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0" name="Freihand 39">
                  <a:extLst>
                    <a:ext uri="{FF2B5EF4-FFF2-40B4-BE49-F238E27FC236}">
                      <a16:creationId xmlns:a16="http://schemas.microsoft.com/office/drawing/2014/main" id="{30B8B5D5-731C-42EF-AFEC-B67CD1EDE414}"/>
                    </a:ext>
                  </a:extLst>
                </p14:cNvPr>
                <p14:cNvContentPartPr/>
                <p14:nvPr/>
              </p14:nvContentPartPr>
              <p14:xfrm>
                <a:off x="9096680" y="350547"/>
                <a:ext cx="167760" cy="93600"/>
              </p14:xfrm>
            </p:contentPart>
          </mc:Choice>
          <mc:Fallback xmlns="">
            <p:pic>
              <p:nvPicPr>
                <p:cNvPr id="40" name="Freihand 39">
                  <a:extLst>
                    <a:ext uri="{FF2B5EF4-FFF2-40B4-BE49-F238E27FC236}">
                      <a16:creationId xmlns:a16="http://schemas.microsoft.com/office/drawing/2014/main" id="{30B8B5D5-731C-42EF-AFEC-B67CD1EDE414}"/>
                    </a:ext>
                  </a:extLst>
                </p:cNvPr>
                <p:cNvPicPr/>
                <p:nvPr/>
              </p:nvPicPr>
              <p:blipFill>
                <a:blip r:embed="rId41"/>
                <a:stretch>
                  <a:fillRect/>
                </a:stretch>
              </p:blipFill>
              <p:spPr>
                <a:xfrm>
                  <a:off x="9092360" y="346227"/>
                  <a:ext cx="1764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1" name="Freihand 40">
                  <a:extLst>
                    <a:ext uri="{FF2B5EF4-FFF2-40B4-BE49-F238E27FC236}">
                      <a16:creationId xmlns:a16="http://schemas.microsoft.com/office/drawing/2014/main" id="{E733A22E-1A1B-41C9-9280-EFAD11E4406D}"/>
                    </a:ext>
                  </a:extLst>
                </p14:cNvPr>
                <p14:cNvContentPartPr/>
                <p14:nvPr/>
              </p14:nvContentPartPr>
              <p14:xfrm>
                <a:off x="9273440" y="357387"/>
                <a:ext cx="102600" cy="97920"/>
              </p14:xfrm>
            </p:contentPart>
          </mc:Choice>
          <mc:Fallback xmlns="">
            <p:pic>
              <p:nvPicPr>
                <p:cNvPr id="41" name="Freihand 40">
                  <a:extLst>
                    <a:ext uri="{FF2B5EF4-FFF2-40B4-BE49-F238E27FC236}">
                      <a16:creationId xmlns:a16="http://schemas.microsoft.com/office/drawing/2014/main" id="{E733A22E-1A1B-41C9-9280-EFAD11E4406D}"/>
                    </a:ext>
                  </a:extLst>
                </p:cNvPr>
                <p:cNvPicPr/>
                <p:nvPr/>
              </p:nvPicPr>
              <p:blipFill>
                <a:blip r:embed="rId43"/>
                <a:stretch>
                  <a:fillRect/>
                </a:stretch>
              </p:blipFill>
              <p:spPr>
                <a:xfrm>
                  <a:off x="9269120" y="353067"/>
                  <a:ext cx="1112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2" name="Freihand 41">
                  <a:extLst>
                    <a:ext uri="{FF2B5EF4-FFF2-40B4-BE49-F238E27FC236}">
                      <a16:creationId xmlns:a16="http://schemas.microsoft.com/office/drawing/2014/main" id="{58A92686-A71C-4A93-8657-929A66C964EA}"/>
                    </a:ext>
                  </a:extLst>
                </p14:cNvPr>
                <p14:cNvContentPartPr/>
                <p14:nvPr/>
              </p14:nvContentPartPr>
              <p14:xfrm>
                <a:off x="9377840" y="364947"/>
                <a:ext cx="93600" cy="84600"/>
              </p14:xfrm>
            </p:contentPart>
          </mc:Choice>
          <mc:Fallback xmlns="">
            <p:pic>
              <p:nvPicPr>
                <p:cNvPr id="42" name="Freihand 41">
                  <a:extLst>
                    <a:ext uri="{FF2B5EF4-FFF2-40B4-BE49-F238E27FC236}">
                      <a16:creationId xmlns:a16="http://schemas.microsoft.com/office/drawing/2014/main" id="{58A92686-A71C-4A93-8657-929A66C964EA}"/>
                    </a:ext>
                  </a:extLst>
                </p:cNvPr>
                <p:cNvPicPr/>
                <p:nvPr/>
              </p:nvPicPr>
              <p:blipFill>
                <a:blip r:embed="rId45"/>
                <a:stretch>
                  <a:fillRect/>
                </a:stretch>
              </p:blipFill>
              <p:spPr>
                <a:xfrm>
                  <a:off x="9373520" y="360627"/>
                  <a:ext cx="102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3" name="Freihand 42">
                  <a:extLst>
                    <a:ext uri="{FF2B5EF4-FFF2-40B4-BE49-F238E27FC236}">
                      <a16:creationId xmlns:a16="http://schemas.microsoft.com/office/drawing/2014/main" id="{ACC8C2C4-344F-4CEF-BD57-E954C5D6ACAB}"/>
                    </a:ext>
                  </a:extLst>
                </p14:cNvPr>
                <p14:cNvContentPartPr/>
                <p14:nvPr/>
              </p14:nvContentPartPr>
              <p14:xfrm>
                <a:off x="9509600" y="352707"/>
                <a:ext cx="69120" cy="77400"/>
              </p14:xfrm>
            </p:contentPart>
          </mc:Choice>
          <mc:Fallback xmlns="">
            <p:pic>
              <p:nvPicPr>
                <p:cNvPr id="43" name="Freihand 42">
                  <a:extLst>
                    <a:ext uri="{FF2B5EF4-FFF2-40B4-BE49-F238E27FC236}">
                      <a16:creationId xmlns:a16="http://schemas.microsoft.com/office/drawing/2014/main" id="{ACC8C2C4-344F-4CEF-BD57-E954C5D6ACAB}"/>
                    </a:ext>
                  </a:extLst>
                </p:cNvPr>
                <p:cNvPicPr/>
                <p:nvPr/>
              </p:nvPicPr>
              <p:blipFill>
                <a:blip r:embed="rId47"/>
                <a:stretch>
                  <a:fillRect/>
                </a:stretch>
              </p:blipFill>
              <p:spPr>
                <a:xfrm>
                  <a:off x="9505280" y="348387"/>
                  <a:ext cx="777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4" name="Freihand 43">
                  <a:extLst>
                    <a:ext uri="{FF2B5EF4-FFF2-40B4-BE49-F238E27FC236}">
                      <a16:creationId xmlns:a16="http://schemas.microsoft.com/office/drawing/2014/main" id="{DBC5FB0F-4CA0-4D5D-B15A-DD6B2C441AA4}"/>
                    </a:ext>
                  </a:extLst>
                </p14:cNvPr>
                <p14:cNvContentPartPr/>
                <p14:nvPr/>
              </p14:nvContentPartPr>
              <p14:xfrm>
                <a:off x="9719840" y="266307"/>
                <a:ext cx="243000" cy="277560"/>
              </p14:xfrm>
            </p:contentPart>
          </mc:Choice>
          <mc:Fallback xmlns="">
            <p:pic>
              <p:nvPicPr>
                <p:cNvPr id="44" name="Freihand 43">
                  <a:extLst>
                    <a:ext uri="{FF2B5EF4-FFF2-40B4-BE49-F238E27FC236}">
                      <a16:creationId xmlns:a16="http://schemas.microsoft.com/office/drawing/2014/main" id="{DBC5FB0F-4CA0-4D5D-B15A-DD6B2C441AA4}"/>
                    </a:ext>
                  </a:extLst>
                </p:cNvPr>
                <p:cNvPicPr/>
                <p:nvPr/>
              </p:nvPicPr>
              <p:blipFill>
                <a:blip r:embed="rId49"/>
                <a:stretch>
                  <a:fillRect/>
                </a:stretch>
              </p:blipFill>
              <p:spPr>
                <a:xfrm>
                  <a:off x="9715520" y="261987"/>
                  <a:ext cx="2516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6" name="Freihand 45">
                  <a:extLst>
                    <a:ext uri="{FF2B5EF4-FFF2-40B4-BE49-F238E27FC236}">
                      <a16:creationId xmlns:a16="http://schemas.microsoft.com/office/drawing/2014/main" id="{091744BF-2337-4A10-A191-0C8733EAD41D}"/>
                    </a:ext>
                  </a:extLst>
                </p14:cNvPr>
                <p14:cNvContentPartPr/>
                <p14:nvPr/>
              </p14:nvContentPartPr>
              <p14:xfrm>
                <a:off x="10154000" y="245067"/>
                <a:ext cx="102600" cy="177120"/>
              </p14:xfrm>
            </p:contentPart>
          </mc:Choice>
          <mc:Fallback xmlns="">
            <p:pic>
              <p:nvPicPr>
                <p:cNvPr id="46" name="Freihand 45">
                  <a:extLst>
                    <a:ext uri="{FF2B5EF4-FFF2-40B4-BE49-F238E27FC236}">
                      <a16:creationId xmlns:a16="http://schemas.microsoft.com/office/drawing/2014/main" id="{091744BF-2337-4A10-A191-0C8733EAD41D}"/>
                    </a:ext>
                  </a:extLst>
                </p:cNvPr>
                <p:cNvPicPr/>
                <p:nvPr/>
              </p:nvPicPr>
              <p:blipFill>
                <a:blip r:embed="rId51"/>
                <a:stretch>
                  <a:fillRect/>
                </a:stretch>
              </p:blipFill>
              <p:spPr>
                <a:xfrm>
                  <a:off x="10149680" y="240747"/>
                  <a:ext cx="1112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7" name="Freihand 46">
                  <a:extLst>
                    <a:ext uri="{FF2B5EF4-FFF2-40B4-BE49-F238E27FC236}">
                      <a16:creationId xmlns:a16="http://schemas.microsoft.com/office/drawing/2014/main" id="{3EAE9A27-4141-401C-AA28-CFF3CD671692}"/>
                    </a:ext>
                  </a:extLst>
                </p14:cNvPr>
                <p14:cNvContentPartPr/>
                <p14:nvPr/>
              </p14:nvContentPartPr>
              <p14:xfrm>
                <a:off x="10442360" y="327867"/>
                <a:ext cx="90720" cy="90720"/>
              </p14:xfrm>
            </p:contentPart>
          </mc:Choice>
          <mc:Fallback xmlns="">
            <p:pic>
              <p:nvPicPr>
                <p:cNvPr id="47" name="Freihand 46">
                  <a:extLst>
                    <a:ext uri="{FF2B5EF4-FFF2-40B4-BE49-F238E27FC236}">
                      <a16:creationId xmlns:a16="http://schemas.microsoft.com/office/drawing/2014/main" id="{3EAE9A27-4141-401C-AA28-CFF3CD671692}"/>
                    </a:ext>
                  </a:extLst>
                </p:cNvPr>
                <p:cNvPicPr/>
                <p:nvPr/>
              </p:nvPicPr>
              <p:blipFill>
                <a:blip r:embed="rId53"/>
                <a:stretch>
                  <a:fillRect/>
                </a:stretch>
              </p:blipFill>
              <p:spPr>
                <a:xfrm>
                  <a:off x="10438040" y="323547"/>
                  <a:ext cx="993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8" name="Freihand 47">
                  <a:extLst>
                    <a:ext uri="{FF2B5EF4-FFF2-40B4-BE49-F238E27FC236}">
                      <a16:creationId xmlns:a16="http://schemas.microsoft.com/office/drawing/2014/main" id="{1B1B9FAE-D743-41BC-A50C-10AA001CE8DE}"/>
                    </a:ext>
                  </a:extLst>
                </p14:cNvPr>
                <p14:cNvContentPartPr/>
                <p14:nvPr/>
              </p14:nvContentPartPr>
              <p14:xfrm>
                <a:off x="10548560" y="254427"/>
                <a:ext cx="140400" cy="190440"/>
              </p14:xfrm>
            </p:contentPart>
          </mc:Choice>
          <mc:Fallback xmlns="">
            <p:pic>
              <p:nvPicPr>
                <p:cNvPr id="48" name="Freihand 47">
                  <a:extLst>
                    <a:ext uri="{FF2B5EF4-FFF2-40B4-BE49-F238E27FC236}">
                      <a16:creationId xmlns:a16="http://schemas.microsoft.com/office/drawing/2014/main" id="{1B1B9FAE-D743-41BC-A50C-10AA001CE8DE}"/>
                    </a:ext>
                  </a:extLst>
                </p:cNvPr>
                <p:cNvPicPr/>
                <p:nvPr/>
              </p:nvPicPr>
              <p:blipFill>
                <a:blip r:embed="rId55"/>
                <a:stretch>
                  <a:fillRect/>
                </a:stretch>
              </p:blipFill>
              <p:spPr>
                <a:xfrm>
                  <a:off x="10544240" y="250107"/>
                  <a:ext cx="1490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9" name="Freihand 48">
                  <a:extLst>
                    <a:ext uri="{FF2B5EF4-FFF2-40B4-BE49-F238E27FC236}">
                      <a16:creationId xmlns:a16="http://schemas.microsoft.com/office/drawing/2014/main" id="{C498BD05-7576-4713-9072-113C28D8B516}"/>
                    </a:ext>
                  </a:extLst>
                </p14:cNvPr>
                <p14:cNvContentPartPr/>
                <p14:nvPr/>
              </p14:nvContentPartPr>
              <p14:xfrm>
                <a:off x="10728560" y="236427"/>
                <a:ext cx="228600" cy="197640"/>
              </p14:xfrm>
            </p:contentPart>
          </mc:Choice>
          <mc:Fallback xmlns="">
            <p:pic>
              <p:nvPicPr>
                <p:cNvPr id="49" name="Freihand 48">
                  <a:extLst>
                    <a:ext uri="{FF2B5EF4-FFF2-40B4-BE49-F238E27FC236}">
                      <a16:creationId xmlns:a16="http://schemas.microsoft.com/office/drawing/2014/main" id="{C498BD05-7576-4713-9072-113C28D8B516}"/>
                    </a:ext>
                  </a:extLst>
                </p:cNvPr>
                <p:cNvPicPr/>
                <p:nvPr/>
              </p:nvPicPr>
              <p:blipFill>
                <a:blip r:embed="rId57"/>
                <a:stretch>
                  <a:fillRect/>
                </a:stretch>
              </p:blipFill>
              <p:spPr>
                <a:xfrm>
                  <a:off x="10724240" y="232107"/>
                  <a:ext cx="2372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0" name="Freihand 49">
                  <a:extLst>
                    <a:ext uri="{FF2B5EF4-FFF2-40B4-BE49-F238E27FC236}">
                      <a16:creationId xmlns:a16="http://schemas.microsoft.com/office/drawing/2014/main" id="{F4418A2C-06BE-4F40-AD90-0DAA3E65F26B}"/>
                    </a:ext>
                  </a:extLst>
                </p14:cNvPr>
                <p14:cNvContentPartPr/>
                <p14:nvPr/>
              </p14:nvContentPartPr>
              <p14:xfrm>
                <a:off x="10645400" y="188187"/>
                <a:ext cx="360" cy="360"/>
              </p14:xfrm>
            </p:contentPart>
          </mc:Choice>
          <mc:Fallback xmlns="">
            <p:pic>
              <p:nvPicPr>
                <p:cNvPr id="50" name="Freihand 49">
                  <a:extLst>
                    <a:ext uri="{FF2B5EF4-FFF2-40B4-BE49-F238E27FC236}">
                      <a16:creationId xmlns:a16="http://schemas.microsoft.com/office/drawing/2014/main" id="{F4418A2C-06BE-4F40-AD90-0DAA3E65F26B}"/>
                    </a:ext>
                  </a:extLst>
                </p:cNvPr>
                <p:cNvPicPr/>
                <p:nvPr/>
              </p:nvPicPr>
              <p:blipFill>
                <a:blip r:embed="rId59"/>
                <a:stretch>
                  <a:fillRect/>
                </a:stretch>
              </p:blipFill>
              <p:spPr>
                <a:xfrm>
                  <a:off x="10641080" y="183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1" name="Freihand 50">
                  <a:extLst>
                    <a:ext uri="{FF2B5EF4-FFF2-40B4-BE49-F238E27FC236}">
                      <a16:creationId xmlns:a16="http://schemas.microsoft.com/office/drawing/2014/main" id="{5599F220-1667-45B3-9EA1-23E4F8097D5E}"/>
                    </a:ext>
                  </a:extLst>
                </p14:cNvPr>
                <p14:cNvContentPartPr/>
                <p14:nvPr/>
              </p14:nvContentPartPr>
              <p14:xfrm>
                <a:off x="11189000" y="242907"/>
                <a:ext cx="155160" cy="178920"/>
              </p14:xfrm>
            </p:contentPart>
          </mc:Choice>
          <mc:Fallback xmlns="">
            <p:pic>
              <p:nvPicPr>
                <p:cNvPr id="51" name="Freihand 50">
                  <a:extLst>
                    <a:ext uri="{FF2B5EF4-FFF2-40B4-BE49-F238E27FC236}">
                      <a16:creationId xmlns:a16="http://schemas.microsoft.com/office/drawing/2014/main" id="{5599F220-1667-45B3-9EA1-23E4F8097D5E}"/>
                    </a:ext>
                  </a:extLst>
                </p:cNvPr>
                <p:cNvPicPr/>
                <p:nvPr/>
              </p:nvPicPr>
              <p:blipFill>
                <a:blip r:embed="rId61"/>
                <a:stretch>
                  <a:fillRect/>
                </a:stretch>
              </p:blipFill>
              <p:spPr>
                <a:xfrm>
                  <a:off x="11184680" y="238587"/>
                  <a:ext cx="1638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4" name="Freihand 53">
                  <a:extLst>
                    <a:ext uri="{FF2B5EF4-FFF2-40B4-BE49-F238E27FC236}">
                      <a16:creationId xmlns:a16="http://schemas.microsoft.com/office/drawing/2014/main" id="{6B690A24-A654-4D4A-AE2E-872D025D9098}"/>
                    </a:ext>
                  </a:extLst>
                </p14:cNvPr>
                <p14:cNvContentPartPr/>
                <p14:nvPr/>
              </p14:nvContentPartPr>
              <p14:xfrm>
                <a:off x="11381960" y="235707"/>
                <a:ext cx="143640" cy="156960"/>
              </p14:xfrm>
            </p:contentPart>
          </mc:Choice>
          <mc:Fallback xmlns="">
            <p:pic>
              <p:nvPicPr>
                <p:cNvPr id="54" name="Freihand 53">
                  <a:extLst>
                    <a:ext uri="{FF2B5EF4-FFF2-40B4-BE49-F238E27FC236}">
                      <a16:creationId xmlns:a16="http://schemas.microsoft.com/office/drawing/2014/main" id="{6B690A24-A654-4D4A-AE2E-872D025D9098}"/>
                    </a:ext>
                  </a:extLst>
                </p:cNvPr>
                <p:cNvPicPr/>
                <p:nvPr/>
              </p:nvPicPr>
              <p:blipFill>
                <a:blip r:embed="rId63"/>
                <a:stretch>
                  <a:fillRect/>
                </a:stretch>
              </p:blipFill>
              <p:spPr>
                <a:xfrm>
                  <a:off x="11377640" y="231387"/>
                  <a:ext cx="1522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7" name="Freihand 56">
                  <a:extLst>
                    <a:ext uri="{FF2B5EF4-FFF2-40B4-BE49-F238E27FC236}">
                      <a16:creationId xmlns:a16="http://schemas.microsoft.com/office/drawing/2014/main" id="{A046EE6C-2CF6-47BF-A498-34E8E06AA6DC}"/>
                    </a:ext>
                  </a:extLst>
                </p14:cNvPr>
                <p14:cNvContentPartPr/>
                <p14:nvPr/>
              </p14:nvContentPartPr>
              <p14:xfrm>
                <a:off x="8674040" y="579147"/>
                <a:ext cx="150840" cy="137520"/>
              </p14:xfrm>
            </p:contentPart>
          </mc:Choice>
          <mc:Fallback xmlns="">
            <p:pic>
              <p:nvPicPr>
                <p:cNvPr id="57" name="Freihand 56">
                  <a:extLst>
                    <a:ext uri="{FF2B5EF4-FFF2-40B4-BE49-F238E27FC236}">
                      <a16:creationId xmlns:a16="http://schemas.microsoft.com/office/drawing/2014/main" id="{A046EE6C-2CF6-47BF-A498-34E8E06AA6DC}"/>
                    </a:ext>
                  </a:extLst>
                </p:cNvPr>
                <p:cNvPicPr/>
                <p:nvPr/>
              </p:nvPicPr>
              <p:blipFill>
                <a:blip r:embed="rId65"/>
                <a:stretch>
                  <a:fillRect/>
                </a:stretch>
              </p:blipFill>
              <p:spPr>
                <a:xfrm>
                  <a:off x="8669720" y="574827"/>
                  <a:ext cx="1594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8" name="Freihand 57">
                  <a:extLst>
                    <a:ext uri="{FF2B5EF4-FFF2-40B4-BE49-F238E27FC236}">
                      <a16:creationId xmlns:a16="http://schemas.microsoft.com/office/drawing/2014/main" id="{E24896DC-B653-48BB-9650-AB34122C2420}"/>
                    </a:ext>
                  </a:extLst>
                </p14:cNvPr>
                <p14:cNvContentPartPr/>
                <p14:nvPr/>
              </p14:nvContentPartPr>
              <p14:xfrm>
                <a:off x="8822720" y="629187"/>
                <a:ext cx="335520" cy="97560"/>
              </p14:xfrm>
            </p:contentPart>
          </mc:Choice>
          <mc:Fallback xmlns="">
            <p:pic>
              <p:nvPicPr>
                <p:cNvPr id="58" name="Freihand 57">
                  <a:extLst>
                    <a:ext uri="{FF2B5EF4-FFF2-40B4-BE49-F238E27FC236}">
                      <a16:creationId xmlns:a16="http://schemas.microsoft.com/office/drawing/2014/main" id="{E24896DC-B653-48BB-9650-AB34122C2420}"/>
                    </a:ext>
                  </a:extLst>
                </p:cNvPr>
                <p:cNvPicPr/>
                <p:nvPr/>
              </p:nvPicPr>
              <p:blipFill>
                <a:blip r:embed="rId67"/>
                <a:stretch>
                  <a:fillRect/>
                </a:stretch>
              </p:blipFill>
              <p:spPr>
                <a:xfrm>
                  <a:off x="8818400" y="624867"/>
                  <a:ext cx="3441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0" name="Freihand 59">
                  <a:extLst>
                    <a:ext uri="{FF2B5EF4-FFF2-40B4-BE49-F238E27FC236}">
                      <a16:creationId xmlns:a16="http://schemas.microsoft.com/office/drawing/2014/main" id="{C97E7365-F480-469D-B8A2-443BAA4DAE29}"/>
                    </a:ext>
                  </a:extLst>
                </p14:cNvPr>
                <p14:cNvContentPartPr/>
                <p14:nvPr/>
              </p14:nvContentPartPr>
              <p14:xfrm>
                <a:off x="9206840" y="638907"/>
                <a:ext cx="171360" cy="86400"/>
              </p14:xfrm>
            </p:contentPart>
          </mc:Choice>
          <mc:Fallback xmlns="">
            <p:pic>
              <p:nvPicPr>
                <p:cNvPr id="60" name="Freihand 59">
                  <a:extLst>
                    <a:ext uri="{FF2B5EF4-FFF2-40B4-BE49-F238E27FC236}">
                      <a16:creationId xmlns:a16="http://schemas.microsoft.com/office/drawing/2014/main" id="{C97E7365-F480-469D-B8A2-443BAA4DAE29}"/>
                    </a:ext>
                  </a:extLst>
                </p:cNvPr>
                <p:cNvPicPr/>
                <p:nvPr/>
              </p:nvPicPr>
              <p:blipFill>
                <a:blip r:embed="rId69"/>
                <a:stretch>
                  <a:fillRect/>
                </a:stretch>
              </p:blipFill>
              <p:spPr>
                <a:xfrm>
                  <a:off x="9202520" y="634587"/>
                  <a:ext cx="1800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1" name="Freihand 60">
                  <a:extLst>
                    <a:ext uri="{FF2B5EF4-FFF2-40B4-BE49-F238E27FC236}">
                      <a16:creationId xmlns:a16="http://schemas.microsoft.com/office/drawing/2014/main" id="{B1CB9E68-683A-4AE9-ABED-614FF301FD6F}"/>
                    </a:ext>
                  </a:extLst>
                </p14:cNvPr>
                <p14:cNvContentPartPr/>
                <p14:nvPr/>
              </p14:nvContentPartPr>
              <p14:xfrm>
                <a:off x="9397280" y="645747"/>
                <a:ext cx="142920" cy="61560"/>
              </p14:xfrm>
            </p:contentPart>
          </mc:Choice>
          <mc:Fallback xmlns="">
            <p:pic>
              <p:nvPicPr>
                <p:cNvPr id="61" name="Freihand 60">
                  <a:extLst>
                    <a:ext uri="{FF2B5EF4-FFF2-40B4-BE49-F238E27FC236}">
                      <a16:creationId xmlns:a16="http://schemas.microsoft.com/office/drawing/2014/main" id="{B1CB9E68-683A-4AE9-ABED-614FF301FD6F}"/>
                    </a:ext>
                  </a:extLst>
                </p:cNvPr>
                <p:cNvPicPr/>
                <p:nvPr/>
              </p:nvPicPr>
              <p:blipFill>
                <a:blip r:embed="rId71"/>
                <a:stretch>
                  <a:fillRect/>
                </a:stretch>
              </p:blipFill>
              <p:spPr>
                <a:xfrm>
                  <a:off x="9392960" y="641427"/>
                  <a:ext cx="1515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2" name="Freihand 61">
                  <a:extLst>
                    <a:ext uri="{FF2B5EF4-FFF2-40B4-BE49-F238E27FC236}">
                      <a16:creationId xmlns:a16="http://schemas.microsoft.com/office/drawing/2014/main" id="{03E363A3-259C-44E3-AB29-F0FE055E265D}"/>
                    </a:ext>
                  </a:extLst>
                </p14:cNvPr>
                <p14:cNvContentPartPr/>
                <p14:nvPr/>
              </p14:nvContentPartPr>
              <p14:xfrm>
                <a:off x="9567200" y="596427"/>
                <a:ext cx="145440" cy="106920"/>
              </p14:xfrm>
            </p:contentPart>
          </mc:Choice>
          <mc:Fallback xmlns="">
            <p:pic>
              <p:nvPicPr>
                <p:cNvPr id="62" name="Freihand 61">
                  <a:extLst>
                    <a:ext uri="{FF2B5EF4-FFF2-40B4-BE49-F238E27FC236}">
                      <a16:creationId xmlns:a16="http://schemas.microsoft.com/office/drawing/2014/main" id="{03E363A3-259C-44E3-AB29-F0FE055E265D}"/>
                    </a:ext>
                  </a:extLst>
                </p:cNvPr>
                <p:cNvPicPr/>
                <p:nvPr/>
              </p:nvPicPr>
              <p:blipFill>
                <a:blip r:embed="rId73"/>
                <a:stretch>
                  <a:fillRect/>
                </a:stretch>
              </p:blipFill>
              <p:spPr>
                <a:xfrm>
                  <a:off x="9562880" y="592107"/>
                  <a:ext cx="1540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3" name="Freihand 62">
                  <a:extLst>
                    <a:ext uri="{FF2B5EF4-FFF2-40B4-BE49-F238E27FC236}">
                      <a16:creationId xmlns:a16="http://schemas.microsoft.com/office/drawing/2014/main" id="{9D29AAE1-7218-4F45-87F9-2965FA6D140C}"/>
                    </a:ext>
                  </a:extLst>
                </p14:cNvPr>
                <p14:cNvContentPartPr/>
                <p14:nvPr/>
              </p14:nvContentPartPr>
              <p14:xfrm>
                <a:off x="9921080" y="579147"/>
                <a:ext cx="198000" cy="147600"/>
              </p14:xfrm>
            </p:contentPart>
          </mc:Choice>
          <mc:Fallback xmlns="">
            <p:pic>
              <p:nvPicPr>
                <p:cNvPr id="63" name="Freihand 62">
                  <a:extLst>
                    <a:ext uri="{FF2B5EF4-FFF2-40B4-BE49-F238E27FC236}">
                      <a16:creationId xmlns:a16="http://schemas.microsoft.com/office/drawing/2014/main" id="{9D29AAE1-7218-4F45-87F9-2965FA6D140C}"/>
                    </a:ext>
                  </a:extLst>
                </p:cNvPr>
                <p:cNvPicPr/>
                <p:nvPr/>
              </p:nvPicPr>
              <p:blipFill>
                <a:blip r:embed="rId75"/>
                <a:stretch>
                  <a:fillRect/>
                </a:stretch>
              </p:blipFill>
              <p:spPr>
                <a:xfrm>
                  <a:off x="9916760" y="574827"/>
                  <a:ext cx="2066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4" name="Freihand 63">
                  <a:extLst>
                    <a:ext uri="{FF2B5EF4-FFF2-40B4-BE49-F238E27FC236}">
                      <a16:creationId xmlns:a16="http://schemas.microsoft.com/office/drawing/2014/main" id="{DAA4A784-8DA1-4B65-A8A4-DD6B4C9AAED4}"/>
                    </a:ext>
                  </a:extLst>
                </p14:cNvPr>
                <p14:cNvContentPartPr/>
                <p14:nvPr/>
              </p14:nvContentPartPr>
              <p14:xfrm>
                <a:off x="10308440" y="569067"/>
                <a:ext cx="229320" cy="159480"/>
              </p14:xfrm>
            </p:contentPart>
          </mc:Choice>
          <mc:Fallback xmlns="">
            <p:pic>
              <p:nvPicPr>
                <p:cNvPr id="64" name="Freihand 63">
                  <a:extLst>
                    <a:ext uri="{FF2B5EF4-FFF2-40B4-BE49-F238E27FC236}">
                      <a16:creationId xmlns:a16="http://schemas.microsoft.com/office/drawing/2014/main" id="{DAA4A784-8DA1-4B65-A8A4-DD6B4C9AAED4}"/>
                    </a:ext>
                  </a:extLst>
                </p:cNvPr>
                <p:cNvPicPr/>
                <p:nvPr/>
              </p:nvPicPr>
              <p:blipFill>
                <a:blip r:embed="rId77"/>
                <a:stretch>
                  <a:fillRect/>
                </a:stretch>
              </p:blipFill>
              <p:spPr>
                <a:xfrm>
                  <a:off x="10304120" y="564747"/>
                  <a:ext cx="2379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5" name="Freihand 64">
                  <a:extLst>
                    <a:ext uri="{FF2B5EF4-FFF2-40B4-BE49-F238E27FC236}">
                      <a16:creationId xmlns:a16="http://schemas.microsoft.com/office/drawing/2014/main" id="{6A768C97-2866-46B8-B339-B923B93BC385}"/>
                    </a:ext>
                  </a:extLst>
                </p14:cNvPr>
                <p14:cNvContentPartPr/>
                <p14:nvPr/>
              </p14:nvContentPartPr>
              <p14:xfrm>
                <a:off x="10690040" y="619467"/>
                <a:ext cx="151560" cy="88920"/>
              </p14:xfrm>
            </p:contentPart>
          </mc:Choice>
          <mc:Fallback xmlns="">
            <p:pic>
              <p:nvPicPr>
                <p:cNvPr id="65" name="Freihand 64">
                  <a:extLst>
                    <a:ext uri="{FF2B5EF4-FFF2-40B4-BE49-F238E27FC236}">
                      <a16:creationId xmlns:a16="http://schemas.microsoft.com/office/drawing/2014/main" id="{6A768C97-2866-46B8-B339-B923B93BC385}"/>
                    </a:ext>
                  </a:extLst>
                </p:cNvPr>
                <p:cNvPicPr/>
                <p:nvPr/>
              </p:nvPicPr>
              <p:blipFill>
                <a:blip r:embed="rId79"/>
                <a:stretch>
                  <a:fillRect/>
                </a:stretch>
              </p:blipFill>
              <p:spPr>
                <a:xfrm>
                  <a:off x="10685720" y="615147"/>
                  <a:ext cx="1602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6" name="Freihand 65">
                  <a:extLst>
                    <a:ext uri="{FF2B5EF4-FFF2-40B4-BE49-F238E27FC236}">
                      <a16:creationId xmlns:a16="http://schemas.microsoft.com/office/drawing/2014/main" id="{65B66037-52F6-4067-B050-1FB8D898266C}"/>
                    </a:ext>
                  </a:extLst>
                </p14:cNvPr>
                <p14:cNvContentPartPr/>
                <p14:nvPr/>
              </p14:nvContentPartPr>
              <p14:xfrm>
                <a:off x="10821800" y="556467"/>
                <a:ext cx="81720" cy="47160"/>
              </p14:xfrm>
            </p:contentPart>
          </mc:Choice>
          <mc:Fallback xmlns="">
            <p:pic>
              <p:nvPicPr>
                <p:cNvPr id="66" name="Freihand 65">
                  <a:extLst>
                    <a:ext uri="{FF2B5EF4-FFF2-40B4-BE49-F238E27FC236}">
                      <a16:creationId xmlns:a16="http://schemas.microsoft.com/office/drawing/2014/main" id="{65B66037-52F6-4067-B050-1FB8D898266C}"/>
                    </a:ext>
                  </a:extLst>
                </p:cNvPr>
                <p:cNvPicPr/>
                <p:nvPr/>
              </p:nvPicPr>
              <p:blipFill>
                <a:blip r:embed="rId81"/>
                <a:stretch>
                  <a:fillRect/>
                </a:stretch>
              </p:blipFill>
              <p:spPr>
                <a:xfrm>
                  <a:off x="10817480" y="552147"/>
                  <a:ext cx="903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7" name="Freihand 66">
                  <a:extLst>
                    <a:ext uri="{FF2B5EF4-FFF2-40B4-BE49-F238E27FC236}">
                      <a16:creationId xmlns:a16="http://schemas.microsoft.com/office/drawing/2014/main" id="{1637FE8D-C7F0-4F3E-85D9-FDA71AB842B4}"/>
                    </a:ext>
                  </a:extLst>
                </p14:cNvPr>
                <p14:cNvContentPartPr/>
                <p14:nvPr/>
              </p14:nvContentPartPr>
              <p14:xfrm>
                <a:off x="10866080" y="504627"/>
                <a:ext cx="387360" cy="330840"/>
              </p14:xfrm>
            </p:contentPart>
          </mc:Choice>
          <mc:Fallback xmlns="">
            <p:pic>
              <p:nvPicPr>
                <p:cNvPr id="67" name="Freihand 66">
                  <a:extLst>
                    <a:ext uri="{FF2B5EF4-FFF2-40B4-BE49-F238E27FC236}">
                      <a16:creationId xmlns:a16="http://schemas.microsoft.com/office/drawing/2014/main" id="{1637FE8D-C7F0-4F3E-85D9-FDA71AB842B4}"/>
                    </a:ext>
                  </a:extLst>
                </p:cNvPr>
                <p:cNvPicPr/>
                <p:nvPr/>
              </p:nvPicPr>
              <p:blipFill>
                <a:blip r:embed="rId83"/>
                <a:stretch>
                  <a:fillRect/>
                </a:stretch>
              </p:blipFill>
              <p:spPr>
                <a:xfrm>
                  <a:off x="10861760" y="500307"/>
                  <a:ext cx="39600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42" name="Freihand 141">
                  <a:extLst>
                    <a:ext uri="{FF2B5EF4-FFF2-40B4-BE49-F238E27FC236}">
                      <a16:creationId xmlns:a16="http://schemas.microsoft.com/office/drawing/2014/main" id="{4E9D859C-E185-49C0-9BB2-3FF3EB81ECD9}"/>
                    </a:ext>
                  </a:extLst>
                </p14:cNvPr>
                <p14:cNvContentPartPr/>
                <p14:nvPr/>
              </p14:nvContentPartPr>
              <p14:xfrm>
                <a:off x="8310440" y="1062627"/>
                <a:ext cx="147240" cy="190440"/>
              </p14:xfrm>
            </p:contentPart>
          </mc:Choice>
          <mc:Fallback xmlns="">
            <p:pic>
              <p:nvPicPr>
                <p:cNvPr id="142" name="Freihand 141">
                  <a:extLst>
                    <a:ext uri="{FF2B5EF4-FFF2-40B4-BE49-F238E27FC236}">
                      <a16:creationId xmlns:a16="http://schemas.microsoft.com/office/drawing/2014/main" id="{4E9D859C-E185-49C0-9BB2-3FF3EB81ECD9}"/>
                    </a:ext>
                  </a:extLst>
                </p:cNvPr>
                <p:cNvPicPr/>
                <p:nvPr/>
              </p:nvPicPr>
              <p:blipFill>
                <a:blip r:embed="rId85"/>
                <a:stretch>
                  <a:fillRect/>
                </a:stretch>
              </p:blipFill>
              <p:spPr>
                <a:xfrm>
                  <a:off x="8306120" y="1058307"/>
                  <a:ext cx="1558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3" name="Freihand 142">
                  <a:extLst>
                    <a:ext uri="{FF2B5EF4-FFF2-40B4-BE49-F238E27FC236}">
                      <a16:creationId xmlns:a16="http://schemas.microsoft.com/office/drawing/2014/main" id="{16E3C5E5-4C7B-4B77-BE48-4857BA272404}"/>
                    </a:ext>
                  </a:extLst>
                </p14:cNvPr>
                <p14:cNvContentPartPr/>
                <p14:nvPr/>
              </p14:nvContentPartPr>
              <p14:xfrm>
                <a:off x="8437880" y="1024467"/>
                <a:ext cx="128880" cy="330480"/>
              </p14:xfrm>
            </p:contentPart>
          </mc:Choice>
          <mc:Fallback xmlns="">
            <p:pic>
              <p:nvPicPr>
                <p:cNvPr id="143" name="Freihand 142">
                  <a:extLst>
                    <a:ext uri="{FF2B5EF4-FFF2-40B4-BE49-F238E27FC236}">
                      <a16:creationId xmlns:a16="http://schemas.microsoft.com/office/drawing/2014/main" id="{16E3C5E5-4C7B-4B77-BE48-4857BA272404}"/>
                    </a:ext>
                  </a:extLst>
                </p:cNvPr>
                <p:cNvPicPr/>
                <p:nvPr/>
              </p:nvPicPr>
              <p:blipFill>
                <a:blip r:embed="rId87"/>
                <a:stretch>
                  <a:fillRect/>
                </a:stretch>
              </p:blipFill>
              <p:spPr>
                <a:xfrm>
                  <a:off x="8433560" y="1020147"/>
                  <a:ext cx="13752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45" name="Freihand 144">
                  <a:extLst>
                    <a:ext uri="{FF2B5EF4-FFF2-40B4-BE49-F238E27FC236}">
                      <a16:creationId xmlns:a16="http://schemas.microsoft.com/office/drawing/2014/main" id="{513BB185-756B-4B06-AA6A-C409DC01E6CB}"/>
                    </a:ext>
                  </a:extLst>
                </p14:cNvPr>
                <p14:cNvContentPartPr/>
                <p14:nvPr/>
              </p14:nvContentPartPr>
              <p14:xfrm>
                <a:off x="8756480" y="1062627"/>
                <a:ext cx="36360" cy="131400"/>
              </p14:xfrm>
            </p:contentPart>
          </mc:Choice>
          <mc:Fallback xmlns="">
            <p:pic>
              <p:nvPicPr>
                <p:cNvPr id="145" name="Freihand 144">
                  <a:extLst>
                    <a:ext uri="{FF2B5EF4-FFF2-40B4-BE49-F238E27FC236}">
                      <a16:creationId xmlns:a16="http://schemas.microsoft.com/office/drawing/2014/main" id="{513BB185-756B-4B06-AA6A-C409DC01E6CB}"/>
                    </a:ext>
                  </a:extLst>
                </p:cNvPr>
                <p:cNvPicPr/>
                <p:nvPr/>
              </p:nvPicPr>
              <p:blipFill>
                <a:blip r:embed="rId89"/>
                <a:stretch>
                  <a:fillRect/>
                </a:stretch>
              </p:blipFill>
              <p:spPr>
                <a:xfrm>
                  <a:off x="8752160" y="1058307"/>
                  <a:ext cx="450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46" name="Freihand 145">
                  <a:extLst>
                    <a:ext uri="{FF2B5EF4-FFF2-40B4-BE49-F238E27FC236}">
                      <a16:creationId xmlns:a16="http://schemas.microsoft.com/office/drawing/2014/main" id="{9D9DB999-6333-401A-A907-152C3D92A3C7}"/>
                    </a:ext>
                  </a:extLst>
                </p14:cNvPr>
                <p14:cNvContentPartPr/>
                <p14:nvPr/>
              </p14:nvContentPartPr>
              <p14:xfrm>
                <a:off x="8688080" y="1025907"/>
                <a:ext cx="160200" cy="15840"/>
              </p14:xfrm>
            </p:contentPart>
          </mc:Choice>
          <mc:Fallback xmlns="">
            <p:pic>
              <p:nvPicPr>
                <p:cNvPr id="146" name="Freihand 145">
                  <a:extLst>
                    <a:ext uri="{FF2B5EF4-FFF2-40B4-BE49-F238E27FC236}">
                      <a16:creationId xmlns:a16="http://schemas.microsoft.com/office/drawing/2014/main" id="{9D9DB999-6333-401A-A907-152C3D92A3C7}"/>
                    </a:ext>
                  </a:extLst>
                </p:cNvPr>
                <p:cNvPicPr/>
                <p:nvPr/>
              </p:nvPicPr>
              <p:blipFill>
                <a:blip r:embed="rId91"/>
                <a:stretch>
                  <a:fillRect/>
                </a:stretch>
              </p:blipFill>
              <p:spPr>
                <a:xfrm>
                  <a:off x="8683760" y="1021587"/>
                  <a:ext cx="1688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47" name="Freihand 146">
                  <a:extLst>
                    <a:ext uri="{FF2B5EF4-FFF2-40B4-BE49-F238E27FC236}">
                      <a16:creationId xmlns:a16="http://schemas.microsoft.com/office/drawing/2014/main" id="{9EC97DDF-6CC1-4340-BEEF-B2F888C2CA0D}"/>
                    </a:ext>
                  </a:extLst>
                </p14:cNvPr>
                <p14:cNvContentPartPr/>
                <p14:nvPr/>
              </p14:nvContentPartPr>
              <p14:xfrm>
                <a:off x="8864840" y="1014027"/>
                <a:ext cx="125280" cy="162360"/>
              </p14:xfrm>
            </p:contentPart>
          </mc:Choice>
          <mc:Fallback xmlns="">
            <p:pic>
              <p:nvPicPr>
                <p:cNvPr id="147" name="Freihand 146">
                  <a:extLst>
                    <a:ext uri="{FF2B5EF4-FFF2-40B4-BE49-F238E27FC236}">
                      <a16:creationId xmlns:a16="http://schemas.microsoft.com/office/drawing/2014/main" id="{9EC97DDF-6CC1-4340-BEEF-B2F888C2CA0D}"/>
                    </a:ext>
                  </a:extLst>
                </p:cNvPr>
                <p:cNvPicPr/>
                <p:nvPr/>
              </p:nvPicPr>
              <p:blipFill>
                <a:blip r:embed="rId93"/>
                <a:stretch>
                  <a:fillRect/>
                </a:stretch>
              </p:blipFill>
              <p:spPr>
                <a:xfrm>
                  <a:off x="8860520" y="1009707"/>
                  <a:ext cx="1339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48" name="Freihand 147">
                  <a:extLst>
                    <a:ext uri="{FF2B5EF4-FFF2-40B4-BE49-F238E27FC236}">
                      <a16:creationId xmlns:a16="http://schemas.microsoft.com/office/drawing/2014/main" id="{70DC4CE5-1D08-4BE8-A7BE-0753826DA44D}"/>
                    </a:ext>
                  </a:extLst>
                </p14:cNvPr>
                <p14:cNvContentPartPr/>
                <p14:nvPr/>
              </p14:nvContentPartPr>
              <p14:xfrm>
                <a:off x="9005240" y="1034187"/>
                <a:ext cx="19080" cy="20520"/>
              </p14:xfrm>
            </p:contentPart>
          </mc:Choice>
          <mc:Fallback xmlns="">
            <p:pic>
              <p:nvPicPr>
                <p:cNvPr id="148" name="Freihand 147">
                  <a:extLst>
                    <a:ext uri="{FF2B5EF4-FFF2-40B4-BE49-F238E27FC236}">
                      <a16:creationId xmlns:a16="http://schemas.microsoft.com/office/drawing/2014/main" id="{70DC4CE5-1D08-4BE8-A7BE-0753826DA44D}"/>
                    </a:ext>
                  </a:extLst>
                </p:cNvPr>
                <p:cNvPicPr/>
                <p:nvPr/>
              </p:nvPicPr>
              <p:blipFill>
                <a:blip r:embed="rId95"/>
                <a:stretch>
                  <a:fillRect/>
                </a:stretch>
              </p:blipFill>
              <p:spPr>
                <a:xfrm>
                  <a:off x="9000920" y="1029867"/>
                  <a:ext cx="277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49" name="Freihand 148">
                  <a:extLst>
                    <a:ext uri="{FF2B5EF4-FFF2-40B4-BE49-F238E27FC236}">
                      <a16:creationId xmlns:a16="http://schemas.microsoft.com/office/drawing/2014/main" id="{8A89C238-2C65-481B-8E5C-306C82810D32}"/>
                    </a:ext>
                  </a:extLst>
                </p14:cNvPr>
                <p14:cNvContentPartPr/>
                <p14:nvPr/>
              </p14:nvContentPartPr>
              <p14:xfrm>
                <a:off x="9017840" y="1101507"/>
                <a:ext cx="84600" cy="102240"/>
              </p14:xfrm>
            </p:contentPart>
          </mc:Choice>
          <mc:Fallback xmlns="">
            <p:pic>
              <p:nvPicPr>
                <p:cNvPr id="149" name="Freihand 148">
                  <a:extLst>
                    <a:ext uri="{FF2B5EF4-FFF2-40B4-BE49-F238E27FC236}">
                      <a16:creationId xmlns:a16="http://schemas.microsoft.com/office/drawing/2014/main" id="{8A89C238-2C65-481B-8E5C-306C82810D32}"/>
                    </a:ext>
                  </a:extLst>
                </p:cNvPr>
                <p:cNvPicPr/>
                <p:nvPr/>
              </p:nvPicPr>
              <p:blipFill>
                <a:blip r:embed="rId97"/>
                <a:stretch>
                  <a:fillRect/>
                </a:stretch>
              </p:blipFill>
              <p:spPr>
                <a:xfrm>
                  <a:off x="9013520" y="1097187"/>
                  <a:ext cx="932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50" name="Freihand 149">
                  <a:extLst>
                    <a:ext uri="{FF2B5EF4-FFF2-40B4-BE49-F238E27FC236}">
                      <a16:creationId xmlns:a16="http://schemas.microsoft.com/office/drawing/2014/main" id="{868F60BE-C885-449D-BC55-DB0C6D1A02FC}"/>
                    </a:ext>
                  </a:extLst>
                </p14:cNvPr>
                <p14:cNvContentPartPr/>
                <p14:nvPr/>
              </p14:nvContentPartPr>
              <p14:xfrm>
                <a:off x="9302240" y="1093227"/>
                <a:ext cx="93240" cy="122400"/>
              </p14:xfrm>
            </p:contentPart>
          </mc:Choice>
          <mc:Fallback xmlns="">
            <p:pic>
              <p:nvPicPr>
                <p:cNvPr id="150" name="Freihand 149">
                  <a:extLst>
                    <a:ext uri="{FF2B5EF4-FFF2-40B4-BE49-F238E27FC236}">
                      <a16:creationId xmlns:a16="http://schemas.microsoft.com/office/drawing/2014/main" id="{868F60BE-C885-449D-BC55-DB0C6D1A02FC}"/>
                    </a:ext>
                  </a:extLst>
                </p:cNvPr>
                <p:cNvPicPr/>
                <p:nvPr/>
              </p:nvPicPr>
              <p:blipFill>
                <a:blip r:embed="rId99"/>
                <a:stretch>
                  <a:fillRect/>
                </a:stretch>
              </p:blipFill>
              <p:spPr>
                <a:xfrm>
                  <a:off x="9297920" y="1088907"/>
                  <a:ext cx="1018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51" name="Freihand 150">
                  <a:extLst>
                    <a:ext uri="{FF2B5EF4-FFF2-40B4-BE49-F238E27FC236}">
                      <a16:creationId xmlns:a16="http://schemas.microsoft.com/office/drawing/2014/main" id="{EFF4575A-0AB4-4418-81CC-1DA976D673F9}"/>
                    </a:ext>
                  </a:extLst>
                </p14:cNvPr>
                <p14:cNvContentPartPr/>
                <p14:nvPr/>
              </p14:nvContentPartPr>
              <p14:xfrm>
                <a:off x="9430040" y="1030947"/>
                <a:ext cx="147960" cy="155520"/>
              </p14:xfrm>
            </p:contentPart>
          </mc:Choice>
          <mc:Fallback xmlns="">
            <p:pic>
              <p:nvPicPr>
                <p:cNvPr id="151" name="Freihand 150">
                  <a:extLst>
                    <a:ext uri="{FF2B5EF4-FFF2-40B4-BE49-F238E27FC236}">
                      <a16:creationId xmlns:a16="http://schemas.microsoft.com/office/drawing/2014/main" id="{EFF4575A-0AB4-4418-81CC-1DA976D673F9}"/>
                    </a:ext>
                  </a:extLst>
                </p:cNvPr>
                <p:cNvPicPr/>
                <p:nvPr/>
              </p:nvPicPr>
              <p:blipFill>
                <a:blip r:embed="rId101"/>
                <a:stretch>
                  <a:fillRect/>
                </a:stretch>
              </p:blipFill>
              <p:spPr>
                <a:xfrm>
                  <a:off x="9425720" y="1026627"/>
                  <a:ext cx="1566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52" name="Freihand 151">
                  <a:extLst>
                    <a:ext uri="{FF2B5EF4-FFF2-40B4-BE49-F238E27FC236}">
                      <a16:creationId xmlns:a16="http://schemas.microsoft.com/office/drawing/2014/main" id="{82A49EDB-EA80-49FD-A43F-F441F2A14CE7}"/>
                    </a:ext>
                  </a:extLst>
                </p14:cNvPr>
                <p14:cNvContentPartPr/>
                <p14:nvPr/>
              </p14:nvContentPartPr>
              <p14:xfrm>
                <a:off x="9629120" y="1003227"/>
                <a:ext cx="228960" cy="217800"/>
              </p14:xfrm>
            </p:contentPart>
          </mc:Choice>
          <mc:Fallback xmlns="">
            <p:pic>
              <p:nvPicPr>
                <p:cNvPr id="152" name="Freihand 151">
                  <a:extLst>
                    <a:ext uri="{FF2B5EF4-FFF2-40B4-BE49-F238E27FC236}">
                      <a16:creationId xmlns:a16="http://schemas.microsoft.com/office/drawing/2014/main" id="{82A49EDB-EA80-49FD-A43F-F441F2A14CE7}"/>
                    </a:ext>
                  </a:extLst>
                </p:cNvPr>
                <p:cNvPicPr/>
                <p:nvPr/>
              </p:nvPicPr>
              <p:blipFill>
                <a:blip r:embed="rId103"/>
                <a:stretch>
                  <a:fillRect/>
                </a:stretch>
              </p:blipFill>
              <p:spPr>
                <a:xfrm>
                  <a:off x="9624800" y="998907"/>
                  <a:ext cx="2376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53" name="Freihand 152">
                  <a:extLst>
                    <a:ext uri="{FF2B5EF4-FFF2-40B4-BE49-F238E27FC236}">
                      <a16:creationId xmlns:a16="http://schemas.microsoft.com/office/drawing/2014/main" id="{82BE82B3-86E2-488F-8324-A1157B5E375C}"/>
                    </a:ext>
                  </a:extLst>
                </p14:cNvPr>
                <p14:cNvContentPartPr/>
                <p14:nvPr/>
              </p14:nvContentPartPr>
              <p14:xfrm>
                <a:off x="9628400" y="930147"/>
                <a:ext cx="360" cy="360"/>
              </p14:xfrm>
            </p:contentPart>
          </mc:Choice>
          <mc:Fallback xmlns="">
            <p:pic>
              <p:nvPicPr>
                <p:cNvPr id="153" name="Freihand 152">
                  <a:extLst>
                    <a:ext uri="{FF2B5EF4-FFF2-40B4-BE49-F238E27FC236}">
                      <a16:creationId xmlns:a16="http://schemas.microsoft.com/office/drawing/2014/main" id="{82BE82B3-86E2-488F-8324-A1157B5E375C}"/>
                    </a:ext>
                  </a:extLst>
                </p:cNvPr>
                <p:cNvPicPr/>
                <p:nvPr/>
              </p:nvPicPr>
              <p:blipFill>
                <a:blip r:embed="rId59"/>
                <a:stretch>
                  <a:fillRect/>
                </a:stretch>
              </p:blipFill>
              <p:spPr>
                <a:xfrm>
                  <a:off x="9624080" y="925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54" name="Freihand 153">
                  <a:extLst>
                    <a:ext uri="{FF2B5EF4-FFF2-40B4-BE49-F238E27FC236}">
                      <a16:creationId xmlns:a16="http://schemas.microsoft.com/office/drawing/2014/main" id="{7A6CC2D3-39D7-4C7C-8E49-74C5C25CF1E1}"/>
                    </a:ext>
                  </a:extLst>
                </p14:cNvPr>
                <p14:cNvContentPartPr/>
                <p14:nvPr/>
              </p14:nvContentPartPr>
              <p14:xfrm>
                <a:off x="10034120" y="948867"/>
                <a:ext cx="250560" cy="186120"/>
              </p14:xfrm>
            </p:contentPart>
          </mc:Choice>
          <mc:Fallback xmlns="">
            <p:pic>
              <p:nvPicPr>
                <p:cNvPr id="154" name="Freihand 153">
                  <a:extLst>
                    <a:ext uri="{FF2B5EF4-FFF2-40B4-BE49-F238E27FC236}">
                      <a16:creationId xmlns:a16="http://schemas.microsoft.com/office/drawing/2014/main" id="{7A6CC2D3-39D7-4C7C-8E49-74C5C25CF1E1}"/>
                    </a:ext>
                  </a:extLst>
                </p:cNvPr>
                <p:cNvPicPr/>
                <p:nvPr/>
              </p:nvPicPr>
              <p:blipFill>
                <a:blip r:embed="rId106"/>
                <a:stretch>
                  <a:fillRect/>
                </a:stretch>
              </p:blipFill>
              <p:spPr>
                <a:xfrm>
                  <a:off x="10029800" y="944547"/>
                  <a:ext cx="2592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55" name="Freihand 154">
                  <a:extLst>
                    <a:ext uri="{FF2B5EF4-FFF2-40B4-BE49-F238E27FC236}">
                      <a16:creationId xmlns:a16="http://schemas.microsoft.com/office/drawing/2014/main" id="{99EDB9F8-E48D-41D5-9850-5CB32AD85199}"/>
                    </a:ext>
                  </a:extLst>
                </p14:cNvPr>
                <p14:cNvContentPartPr/>
                <p14:nvPr/>
              </p14:nvContentPartPr>
              <p14:xfrm>
                <a:off x="10299440" y="1031667"/>
                <a:ext cx="83160" cy="97560"/>
              </p14:xfrm>
            </p:contentPart>
          </mc:Choice>
          <mc:Fallback xmlns="">
            <p:pic>
              <p:nvPicPr>
                <p:cNvPr id="155" name="Freihand 154">
                  <a:extLst>
                    <a:ext uri="{FF2B5EF4-FFF2-40B4-BE49-F238E27FC236}">
                      <a16:creationId xmlns:a16="http://schemas.microsoft.com/office/drawing/2014/main" id="{99EDB9F8-E48D-41D5-9850-5CB32AD85199}"/>
                    </a:ext>
                  </a:extLst>
                </p:cNvPr>
                <p:cNvPicPr/>
                <p:nvPr/>
              </p:nvPicPr>
              <p:blipFill>
                <a:blip r:embed="rId108"/>
                <a:stretch>
                  <a:fillRect/>
                </a:stretch>
              </p:blipFill>
              <p:spPr>
                <a:xfrm>
                  <a:off x="10295120" y="1027347"/>
                  <a:ext cx="918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56" name="Freihand 155">
                  <a:extLst>
                    <a:ext uri="{FF2B5EF4-FFF2-40B4-BE49-F238E27FC236}">
                      <a16:creationId xmlns:a16="http://schemas.microsoft.com/office/drawing/2014/main" id="{B22F44A8-28FC-4320-8C56-4E05CECC3985}"/>
                    </a:ext>
                  </a:extLst>
                </p14:cNvPr>
                <p14:cNvContentPartPr/>
                <p14:nvPr/>
              </p14:nvContentPartPr>
              <p14:xfrm>
                <a:off x="10393040" y="1046787"/>
                <a:ext cx="101520" cy="75240"/>
              </p14:xfrm>
            </p:contentPart>
          </mc:Choice>
          <mc:Fallback xmlns="">
            <p:pic>
              <p:nvPicPr>
                <p:cNvPr id="156" name="Freihand 155">
                  <a:extLst>
                    <a:ext uri="{FF2B5EF4-FFF2-40B4-BE49-F238E27FC236}">
                      <a16:creationId xmlns:a16="http://schemas.microsoft.com/office/drawing/2014/main" id="{B22F44A8-28FC-4320-8C56-4E05CECC3985}"/>
                    </a:ext>
                  </a:extLst>
                </p:cNvPr>
                <p:cNvPicPr/>
                <p:nvPr/>
              </p:nvPicPr>
              <p:blipFill>
                <a:blip r:embed="rId110"/>
                <a:stretch>
                  <a:fillRect/>
                </a:stretch>
              </p:blipFill>
              <p:spPr>
                <a:xfrm>
                  <a:off x="10388720" y="1042467"/>
                  <a:ext cx="1101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57" name="Freihand 156">
                  <a:extLst>
                    <a:ext uri="{FF2B5EF4-FFF2-40B4-BE49-F238E27FC236}">
                      <a16:creationId xmlns:a16="http://schemas.microsoft.com/office/drawing/2014/main" id="{DCE4E603-9260-4A43-9770-8F1C194448C4}"/>
                    </a:ext>
                  </a:extLst>
                </p14:cNvPr>
                <p14:cNvContentPartPr/>
                <p14:nvPr/>
              </p14:nvContentPartPr>
              <p14:xfrm>
                <a:off x="10674560" y="942747"/>
                <a:ext cx="197640" cy="166680"/>
              </p14:xfrm>
            </p:contentPart>
          </mc:Choice>
          <mc:Fallback xmlns="">
            <p:pic>
              <p:nvPicPr>
                <p:cNvPr id="157" name="Freihand 156">
                  <a:extLst>
                    <a:ext uri="{FF2B5EF4-FFF2-40B4-BE49-F238E27FC236}">
                      <a16:creationId xmlns:a16="http://schemas.microsoft.com/office/drawing/2014/main" id="{DCE4E603-9260-4A43-9770-8F1C194448C4}"/>
                    </a:ext>
                  </a:extLst>
                </p:cNvPr>
                <p:cNvPicPr/>
                <p:nvPr/>
              </p:nvPicPr>
              <p:blipFill>
                <a:blip r:embed="rId112"/>
                <a:stretch>
                  <a:fillRect/>
                </a:stretch>
              </p:blipFill>
              <p:spPr>
                <a:xfrm>
                  <a:off x="10670240" y="938427"/>
                  <a:ext cx="2062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58" name="Freihand 157">
                  <a:extLst>
                    <a:ext uri="{FF2B5EF4-FFF2-40B4-BE49-F238E27FC236}">
                      <a16:creationId xmlns:a16="http://schemas.microsoft.com/office/drawing/2014/main" id="{93DFCB94-5F01-4FA7-A9E2-E80497845111}"/>
                    </a:ext>
                  </a:extLst>
                </p14:cNvPr>
                <p14:cNvContentPartPr/>
                <p14:nvPr/>
              </p14:nvContentPartPr>
              <p14:xfrm>
                <a:off x="10751960" y="978387"/>
                <a:ext cx="240840" cy="109800"/>
              </p14:xfrm>
            </p:contentPart>
          </mc:Choice>
          <mc:Fallback xmlns="">
            <p:pic>
              <p:nvPicPr>
                <p:cNvPr id="158" name="Freihand 157">
                  <a:extLst>
                    <a:ext uri="{FF2B5EF4-FFF2-40B4-BE49-F238E27FC236}">
                      <a16:creationId xmlns:a16="http://schemas.microsoft.com/office/drawing/2014/main" id="{93DFCB94-5F01-4FA7-A9E2-E80497845111}"/>
                    </a:ext>
                  </a:extLst>
                </p:cNvPr>
                <p:cNvPicPr/>
                <p:nvPr/>
              </p:nvPicPr>
              <p:blipFill>
                <a:blip r:embed="rId114"/>
                <a:stretch>
                  <a:fillRect/>
                </a:stretch>
              </p:blipFill>
              <p:spPr>
                <a:xfrm>
                  <a:off x="10747640" y="974067"/>
                  <a:ext cx="2494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59" name="Freihand 158">
                  <a:extLst>
                    <a:ext uri="{FF2B5EF4-FFF2-40B4-BE49-F238E27FC236}">
                      <a16:creationId xmlns:a16="http://schemas.microsoft.com/office/drawing/2014/main" id="{054D39EF-9E59-40DD-AAFE-F7DBEFF1A171}"/>
                    </a:ext>
                  </a:extLst>
                </p14:cNvPr>
                <p14:cNvContentPartPr/>
                <p14:nvPr/>
              </p14:nvContentPartPr>
              <p14:xfrm>
                <a:off x="10888400" y="960747"/>
                <a:ext cx="168480" cy="146880"/>
              </p14:xfrm>
            </p:contentPart>
          </mc:Choice>
          <mc:Fallback xmlns="">
            <p:pic>
              <p:nvPicPr>
                <p:cNvPr id="159" name="Freihand 158">
                  <a:extLst>
                    <a:ext uri="{FF2B5EF4-FFF2-40B4-BE49-F238E27FC236}">
                      <a16:creationId xmlns:a16="http://schemas.microsoft.com/office/drawing/2014/main" id="{054D39EF-9E59-40DD-AAFE-F7DBEFF1A171}"/>
                    </a:ext>
                  </a:extLst>
                </p:cNvPr>
                <p:cNvPicPr/>
                <p:nvPr/>
              </p:nvPicPr>
              <p:blipFill>
                <a:blip r:embed="rId116"/>
                <a:stretch>
                  <a:fillRect/>
                </a:stretch>
              </p:blipFill>
              <p:spPr>
                <a:xfrm>
                  <a:off x="10884080" y="956427"/>
                  <a:ext cx="1771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60" name="Freihand 159">
                  <a:extLst>
                    <a:ext uri="{FF2B5EF4-FFF2-40B4-BE49-F238E27FC236}">
                      <a16:creationId xmlns:a16="http://schemas.microsoft.com/office/drawing/2014/main" id="{47C5362C-DB75-44E2-8553-B14FE2D03401}"/>
                    </a:ext>
                  </a:extLst>
                </p14:cNvPr>
                <p14:cNvContentPartPr/>
                <p14:nvPr/>
              </p14:nvContentPartPr>
              <p14:xfrm>
                <a:off x="11203760" y="906387"/>
                <a:ext cx="54720" cy="158400"/>
              </p14:xfrm>
            </p:contentPart>
          </mc:Choice>
          <mc:Fallback xmlns="">
            <p:pic>
              <p:nvPicPr>
                <p:cNvPr id="160" name="Freihand 159">
                  <a:extLst>
                    <a:ext uri="{FF2B5EF4-FFF2-40B4-BE49-F238E27FC236}">
                      <a16:creationId xmlns:a16="http://schemas.microsoft.com/office/drawing/2014/main" id="{47C5362C-DB75-44E2-8553-B14FE2D03401}"/>
                    </a:ext>
                  </a:extLst>
                </p:cNvPr>
                <p:cNvPicPr/>
                <p:nvPr/>
              </p:nvPicPr>
              <p:blipFill>
                <a:blip r:embed="rId118"/>
                <a:stretch>
                  <a:fillRect/>
                </a:stretch>
              </p:blipFill>
              <p:spPr>
                <a:xfrm>
                  <a:off x="11199440" y="902067"/>
                  <a:ext cx="633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61" name="Freihand 160">
                  <a:extLst>
                    <a:ext uri="{FF2B5EF4-FFF2-40B4-BE49-F238E27FC236}">
                      <a16:creationId xmlns:a16="http://schemas.microsoft.com/office/drawing/2014/main" id="{AFB187D0-DB62-4594-9230-5C988E1F28E7}"/>
                    </a:ext>
                  </a:extLst>
                </p14:cNvPr>
                <p14:cNvContentPartPr/>
                <p14:nvPr/>
              </p14:nvContentPartPr>
              <p14:xfrm>
                <a:off x="11178920" y="1008987"/>
                <a:ext cx="149400" cy="5760"/>
              </p14:xfrm>
            </p:contentPart>
          </mc:Choice>
          <mc:Fallback xmlns="">
            <p:pic>
              <p:nvPicPr>
                <p:cNvPr id="161" name="Freihand 160">
                  <a:extLst>
                    <a:ext uri="{FF2B5EF4-FFF2-40B4-BE49-F238E27FC236}">
                      <a16:creationId xmlns:a16="http://schemas.microsoft.com/office/drawing/2014/main" id="{AFB187D0-DB62-4594-9230-5C988E1F28E7}"/>
                    </a:ext>
                  </a:extLst>
                </p:cNvPr>
                <p:cNvPicPr/>
                <p:nvPr/>
              </p:nvPicPr>
              <p:blipFill>
                <a:blip r:embed="rId120"/>
                <a:stretch>
                  <a:fillRect/>
                </a:stretch>
              </p:blipFill>
              <p:spPr>
                <a:xfrm>
                  <a:off x="11174600" y="1004667"/>
                  <a:ext cx="1580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62" name="Freihand 161">
                  <a:extLst>
                    <a:ext uri="{FF2B5EF4-FFF2-40B4-BE49-F238E27FC236}">
                      <a16:creationId xmlns:a16="http://schemas.microsoft.com/office/drawing/2014/main" id="{6FBA1AA6-474F-4CB6-892A-B657753604FC}"/>
                    </a:ext>
                  </a:extLst>
                </p14:cNvPr>
                <p14:cNvContentPartPr/>
                <p14:nvPr/>
              </p14:nvContentPartPr>
              <p14:xfrm>
                <a:off x="11319680" y="1002867"/>
                <a:ext cx="99360" cy="49680"/>
              </p14:xfrm>
            </p:contentPart>
          </mc:Choice>
          <mc:Fallback xmlns="">
            <p:pic>
              <p:nvPicPr>
                <p:cNvPr id="162" name="Freihand 161">
                  <a:extLst>
                    <a:ext uri="{FF2B5EF4-FFF2-40B4-BE49-F238E27FC236}">
                      <a16:creationId xmlns:a16="http://schemas.microsoft.com/office/drawing/2014/main" id="{6FBA1AA6-474F-4CB6-892A-B657753604FC}"/>
                    </a:ext>
                  </a:extLst>
                </p:cNvPr>
                <p:cNvPicPr/>
                <p:nvPr/>
              </p:nvPicPr>
              <p:blipFill>
                <a:blip r:embed="rId122"/>
                <a:stretch>
                  <a:fillRect/>
                </a:stretch>
              </p:blipFill>
              <p:spPr>
                <a:xfrm>
                  <a:off x="11315360" y="998547"/>
                  <a:ext cx="1080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67" name="Freihand 166">
                  <a:extLst>
                    <a:ext uri="{FF2B5EF4-FFF2-40B4-BE49-F238E27FC236}">
                      <a16:creationId xmlns:a16="http://schemas.microsoft.com/office/drawing/2014/main" id="{FE25547D-5BA8-4593-AEDC-BEF14004E9E9}"/>
                    </a:ext>
                  </a:extLst>
                </p14:cNvPr>
                <p14:cNvContentPartPr/>
                <p14:nvPr/>
              </p14:nvContentPartPr>
              <p14:xfrm>
                <a:off x="8765480" y="1355307"/>
                <a:ext cx="290520" cy="185400"/>
              </p14:xfrm>
            </p:contentPart>
          </mc:Choice>
          <mc:Fallback xmlns="">
            <p:pic>
              <p:nvPicPr>
                <p:cNvPr id="167" name="Freihand 166">
                  <a:extLst>
                    <a:ext uri="{FF2B5EF4-FFF2-40B4-BE49-F238E27FC236}">
                      <a16:creationId xmlns:a16="http://schemas.microsoft.com/office/drawing/2014/main" id="{FE25547D-5BA8-4593-AEDC-BEF14004E9E9}"/>
                    </a:ext>
                  </a:extLst>
                </p:cNvPr>
                <p:cNvPicPr/>
                <p:nvPr/>
              </p:nvPicPr>
              <p:blipFill>
                <a:blip r:embed="rId124"/>
                <a:stretch>
                  <a:fillRect/>
                </a:stretch>
              </p:blipFill>
              <p:spPr>
                <a:xfrm>
                  <a:off x="8761160" y="1350987"/>
                  <a:ext cx="2991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74" name="Freihand 173">
                  <a:extLst>
                    <a:ext uri="{FF2B5EF4-FFF2-40B4-BE49-F238E27FC236}">
                      <a16:creationId xmlns:a16="http://schemas.microsoft.com/office/drawing/2014/main" id="{51FD840B-A75A-4BDF-BAE5-14A5454A349A}"/>
                    </a:ext>
                  </a:extLst>
                </p14:cNvPr>
                <p14:cNvContentPartPr/>
                <p14:nvPr/>
              </p14:nvContentPartPr>
              <p14:xfrm>
                <a:off x="9245360" y="1429107"/>
                <a:ext cx="122040" cy="90360"/>
              </p14:xfrm>
            </p:contentPart>
          </mc:Choice>
          <mc:Fallback xmlns="">
            <p:pic>
              <p:nvPicPr>
                <p:cNvPr id="174" name="Freihand 173">
                  <a:extLst>
                    <a:ext uri="{FF2B5EF4-FFF2-40B4-BE49-F238E27FC236}">
                      <a16:creationId xmlns:a16="http://schemas.microsoft.com/office/drawing/2014/main" id="{51FD840B-A75A-4BDF-BAE5-14A5454A349A}"/>
                    </a:ext>
                  </a:extLst>
                </p:cNvPr>
                <p:cNvPicPr/>
                <p:nvPr/>
              </p:nvPicPr>
              <p:blipFill>
                <a:blip r:embed="rId126"/>
                <a:stretch>
                  <a:fillRect/>
                </a:stretch>
              </p:blipFill>
              <p:spPr>
                <a:xfrm>
                  <a:off x="9241040" y="1424787"/>
                  <a:ext cx="1306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75" name="Freihand 174">
                  <a:extLst>
                    <a:ext uri="{FF2B5EF4-FFF2-40B4-BE49-F238E27FC236}">
                      <a16:creationId xmlns:a16="http://schemas.microsoft.com/office/drawing/2014/main" id="{9B9D433F-6DC8-4B3A-8DE7-DF1B3E640F2A}"/>
                    </a:ext>
                  </a:extLst>
                </p14:cNvPr>
                <p14:cNvContentPartPr/>
                <p14:nvPr/>
              </p14:nvContentPartPr>
              <p14:xfrm>
                <a:off x="9357680" y="1438107"/>
                <a:ext cx="117720" cy="204840"/>
              </p14:xfrm>
            </p:contentPart>
          </mc:Choice>
          <mc:Fallback xmlns="">
            <p:pic>
              <p:nvPicPr>
                <p:cNvPr id="175" name="Freihand 174">
                  <a:extLst>
                    <a:ext uri="{FF2B5EF4-FFF2-40B4-BE49-F238E27FC236}">
                      <a16:creationId xmlns:a16="http://schemas.microsoft.com/office/drawing/2014/main" id="{9B9D433F-6DC8-4B3A-8DE7-DF1B3E640F2A}"/>
                    </a:ext>
                  </a:extLst>
                </p:cNvPr>
                <p:cNvPicPr/>
                <p:nvPr/>
              </p:nvPicPr>
              <p:blipFill>
                <a:blip r:embed="rId128"/>
                <a:stretch>
                  <a:fillRect/>
                </a:stretch>
              </p:blipFill>
              <p:spPr>
                <a:xfrm>
                  <a:off x="9353360" y="1433787"/>
                  <a:ext cx="1263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76" name="Freihand 175">
                  <a:extLst>
                    <a:ext uri="{FF2B5EF4-FFF2-40B4-BE49-F238E27FC236}">
                      <a16:creationId xmlns:a16="http://schemas.microsoft.com/office/drawing/2014/main" id="{99DC6F87-10EC-4987-B6A1-420EB7752E07}"/>
                    </a:ext>
                  </a:extLst>
                </p14:cNvPr>
                <p14:cNvContentPartPr/>
                <p14:nvPr/>
              </p14:nvContentPartPr>
              <p14:xfrm>
                <a:off x="9506000" y="1444587"/>
                <a:ext cx="131760" cy="86040"/>
              </p14:xfrm>
            </p:contentPart>
          </mc:Choice>
          <mc:Fallback xmlns="">
            <p:pic>
              <p:nvPicPr>
                <p:cNvPr id="176" name="Freihand 175">
                  <a:extLst>
                    <a:ext uri="{FF2B5EF4-FFF2-40B4-BE49-F238E27FC236}">
                      <a16:creationId xmlns:a16="http://schemas.microsoft.com/office/drawing/2014/main" id="{99DC6F87-10EC-4987-B6A1-420EB7752E07}"/>
                    </a:ext>
                  </a:extLst>
                </p:cNvPr>
                <p:cNvPicPr/>
                <p:nvPr/>
              </p:nvPicPr>
              <p:blipFill>
                <a:blip r:embed="rId130"/>
                <a:stretch>
                  <a:fillRect/>
                </a:stretch>
              </p:blipFill>
              <p:spPr>
                <a:xfrm>
                  <a:off x="9501680" y="1440267"/>
                  <a:ext cx="1404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77" name="Freihand 176">
                  <a:extLst>
                    <a:ext uri="{FF2B5EF4-FFF2-40B4-BE49-F238E27FC236}">
                      <a16:creationId xmlns:a16="http://schemas.microsoft.com/office/drawing/2014/main" id="{FEC2CF8E-D4FF-4FF1-A3C4-F3258E282F6A}"/>
                    </a:ext>
                  </a:extLst>
                </p14:cNvPr>
                <p14:cNvContentPartPr/>
                <p14:nvPr/>
              </p14:nvContentPartPr>
              <p14:xfrm>
                <a:off x="9632360" y="1368627"/>
                <a:ext cx="303480" cy="138600"/>
              </p14:xfrm>
            </p:contentPart>
          </mc:Choice>
          <mc:Fallback xmlns="">
            <p:pic>
              <p:nvPicPr>
                <p:cNvPr id="177" name="Freihand 176">
                  <a:extLst>
                    <a:ext uri="{FF2B5EF4-FFF2-40B4-BE49-F238E27FC236}">
                      <a16:creationId xmlns:a16="http://schemas.microsoft.com/office/drawing/2014/main" id="{FEC2CF8E-D4FF-4FF1-A3C4-F3258E282F6A}"/>
                    </a:ext>
                  </a:extLst>
                </p:cNvPr>
                <p:cNvPicPr/>
                <p:nvPr/>
              </p:nvPicPr>
              <p:blipFill>
                <a:blip r:embed="rId132"/>
                <a:stretch>
                  <a:fillRect/>
                </a:stretch>
              </p:blipFill>
              <p:spPr>
                <a:xfrm>
                  <a:off x="9628040" y="1364307"/>
                  <a:ext cx="312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78" name="Freihand 177">
                  <a:extLst>
                    <a:ext uri="{FF2B5EF4-FFF2-40B4-BE49-F238E27FC236}">
                      <a16:creationId xmlns:a16="http://schemas.microsoft.com/office/drawing/2014/main" id="{36471BCF-E877-472A-B8A1-9728B8B319A5}"/>
                    </a:ext>
                  </a:extLst>
                </p14:cNvPr>
                <p14:cNvContentPartPr/>
                <p14:nvPr/>
              </p14:nvContentPartPr>
              <p14:xfrm>
                <a:off x="10124120" y="1385187"/>
                <a:ext cx="167040" cy="106560"/>
              </p14:xfrm>
            </p:contentPart>
          </mc:Choice>
          <mc:Fallback xmlns="">
            <p:pic>
              <p:nvPicPr>
                <p:cNvPr id="178" name="Freihand 177">
                  <a:extLst>
                    <a:ext uri="{FF2B5EF4-FFF2-40B4-BE49-F238E27FC236}">
                      <a16:creationId xmlns:a16="http://schemas.microsoft.com/office/drawing/2014/main" id="{36471BCF-E877-472A-B8A1-9728B8B319A5}"/>
                    </a:ext>
                  </a:extLst>
                </p:cNvPr>
                <p:cNvPicPr/>
                <p:nvPr/>
              </p:nvPicPr>
              <p:blipFill>
                <a:blip r:embed="rId134"/>
                <a:stretch>
                  <a:fillRect/>
                </a:stretch>
              </p:blipFill>
              <p:spPr>
                <a:xfrm>
                  <a:off x="10119800" y="1380867"/>
                  <a:ext cx="175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79" name="Freihand 178">
                  <a:extLst>
                    <a:ext uri="{FF2B5EF4-FFF2-40B4-BE49-F238E27FC236}">
                      <a16:creationId xmlns:a16="http://schemas.microsoft.com/office/drawing/2014/main" id="{B4318F9E-D1E1-4783-A8D5-ECA369BCF985}"/>
                    </a:ext>
                  </a:extLst>
                </p14:cNvPr>
                <p14:cNvContentPartPr/>
                <p14:nvPr/>
              </p14:nvContentPartPr>
              <p14:xfrm>
                <a:off x="10281080" y="1336227"/>
                <a:ext cx="36720" cy="39240"/>
              </p14:xfrm>
            </p:contentPart>
          </mc:Choice>
          <mc:Fallback xmlns="">
            <p:pic>
              <p:nvPicPr>
                <p:cNvPr id="179" name="Freihand 178">
                  <a:extLst>
                    <a:ext uri="{FF2B5EF4-FFF2-40B4-BE49-F238E27FC236}">
                      <a16:creationId xmlns:a16="http://schemas.microsoft.com/office/drawing/2014/main" id="{B4318F9E-D1E1-4783-A8D5-ECA369BCF985}"/>
                    </a:ext>
                  </a:extLst>
                </p:cNvPr>
                <p:cNvPicPr/>
                <p:nvPr/>
              </p:nvPicPr>
              <p:blipFill>
                <a:blip r:embed="rId136"/>
                <a:stretch>
                  <a:fillRect/>
                </a:stretch>
              </p:blipFill>
              <p:spPr>
                <a:xfrm>
                  <a:off x="10276760" y="1331907"/>
                  <a:ext cx="453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80" name="Freihand 179">
                  <a:extLst>
                    <a:ext uri="{FF2B5EF4-FFF2-40B4-BE49-F238E27FC236}">
                      <a16:creationId xmlns:a16="http://schemas.microsoft.com/office/drawing/2014/main" id="{165D0E25-1911-44B7-A8D7-381F5EC757D1}"/>
                    </a:ext>
                  </a:extLst>
                </p14:cNvPr>
                <p14:cNvContentPartPr/>
                <p14:nvPr/>
              </p14:nvContentPartPr>
              <p14:xfrm>
                <a:off x="10317800" y="1285827"/>
                <a:ext cx="192960" cy="336240"/>
              </p14:xfrm>
            </p:contentPart>
          </mc:Choice>
          <mc:Fallback xmlns="">
            <p:pic>
              <p:nvPicPr>
                <p:cNvPr id="180" name="Freihand 179">
                  <a:extLst>
                    <a:ext uri="{FF2B5EF4-FFF2-40B4-BE49-F238E27FC236}">
                      <a16:creationId xmlns:a16="http://schemas.microsoft.com/office/drawing/2014/main" id="{165D0E25-1911-44B7-A8D7-381F5EC757D1}"/>
                    </a:ext>
                  </a:extLst>
                </p:cNvPr>
                <p:cNvPicPr/>
                <p:nvPr/>
              </p:nvPicPr>
              <p:blipFill>
                <a:blip r:embed="rId138"/>
                <a:stretch>
                  <a:fillRect/>
                </a:stretch>
              </p:blipFill>
              <p:spPr>
                <a:xfrm>
                  <a:off x="10313480" y="1281507"/>
                  <a:ext cx="20160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81" name="Freihand 180">
                  <a:extLst>
                    <a:ext uri="{FF2B5EF4-FFF2-40B4-BE49-F238E27FC236}">
                      <a16:creationId xmlns:a16="http://schemas.microsoft.com/office/drawing/2014/main" id="{AACA84FE-FBE7-4D07-9C69-D61233F4F2CE}"/>
                    </a:ext>
                  </a:extLst>
                </p14:cNvPr>
                <p14:cNvContentPartPr/>
                <p14:nvPr/>
              </p14:nvContentPartPr>
              <p14:xfrm>
                <a:off x="10489160" y="1300947"/>
                <a:ext cx="160200" cy="176040"/>
              </p14:xfrm>
            </p:contentPart>
          </mc:Choice>
          <mc:Fallback xmlns="">
            <p:pic>
              <p:nvPicPr>
                <p:cNvPr id="181" name="Freihand 180">
                  <a:extLst>
                    <a:ext uri="{FF2B5EF4-FFF2-40B4-BE49-F238E27FC236}">
                      <a16:creationId xmlns:a16="http://schemas.microsoft.com/office/drawing/2014/main" id="{AACA84FE-FBE7-4D07-9C69-D61233F4F2CE}"/>
                    </a:ext>
                  </a:extLst>
                </p:cNvPr>
                <p:cNvPicPr/>
                <p:nvPr/>
              </p:nvPicPr>
              <p:blipFill>
                <a:blip r:embed="rId140"/>
                <a:stretch>
                  <a:fillRect/>
                </a:stretch>
              </p:blipFill>
              <p:spPr>
                <a:xfrm>
                  <a:off x="10484840" y="1296627"/>
                  <a:ext cx="1688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95" name="Freihand 194">
                  <a:extLst>
                    <a:ext uri="{FF2B5EF4-FFF2-40B4-BE49-F238E27FC236}">
                      <a16:creationId xmlns:a16="http://schemas.microsoft.com/office/drawing/2014/main" id="{A48BEF90-5777-40AC-BE2B-4E5CE6F98D8A}"/>
                    </a:ext>
                  </a:extLst>
                </p14:cNvPr>
                <p14:cNvContentPartPr/>
                <p14:nvPr/>
              </p14:nvContentPartPr>
              <p14:xfrm>
                <a:off x="8295320" y="1871547"/>
                <a:ext cx="161640" cy="222480"/>
              </p14:xfrm>
            </p:contentPart>
          </mc:Choice>
          <mc:Fallback xmlns="">
            <p:pic>
              <p:nvPicPr>
                <p:cNvPr id="195" name="Freihand 194">
                  <a:extLst>
                    <a:ext uri="{FF2B5EF4-FFF2-40B4-BE49-F238E27FC236}">
                      <a16:creationId xmlns:a16="http://schemas.microsoft.com/office/drawing/2014/main" id="{A48BEF90-5777-40AC-BE2B-4E5CE6F98D8A}"/>
                    </a:ext>
                  </a:extLst>
                </p:cNvPr>
                <p:cNvPicPr/>
                <p:nvPr/>
              </p:nvPicPr>
              <p:blipFill>
                <a:blip r:embed="rId142"/>
                <a:stretch>
                  <a:fillRect/>
                </a:stretch>
              </p:blipFill>
              <p:spPr>
                <a:xfrm>
                  <a:off x="8291000" y="1867227"/>
                  <a:ext cx="1702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96" name="Freihand 195">
                  <a:extLst>
                    <a:ext uri="{FF2B5EF4-FFF2-40B4-BE49-F238E27FC236}">
                      <a16:creationId xmlns:a16="http://schemas.microsoft.com/office/drawing/2014/main" id="{FFF00DEE-8ECF-4A03-90A7-DE76E1450CDC}"/>
                    </a:ext>
                  </a:extLst>
                </p14:cNvPr>
                <p14:cNvContentPartPr/>
                <p14:nvPr/>
              </p14:nvContentPartPr>
              <p14:xfrm>
                <a:off x="8454440" y="1831227"/>
                <a:ext cx="118800" cy="347760"/>
              </p14:xfrm>
            </p:contentPart>
          </mc:Choice>
          <mc:Fallback xmlns="">
            <p:pic>
              <p:nvPicPr>
                <p:cNvPr id="196" name="Freihand 195">
                  <a:extLst>
                    <a:ext uri="{FF2B5EF4-FFF2-40B4-BE49-F238E27FC236}">
                      <a16:creationId xmlns:a16="http://schemas.microsoft.com/office/drawing/2014/main" id="{FFF00DEE-8ECF-4A03-90A7-DE76E1450CDC}"/>
                    </a:ext>
                  </a:extLst>
                </p:cNvPr>
                <p:cNvPicPr/>
                <p:nvPr/>
              </p:nvPicPr>
              <p:blipFill>
                <a:blip r:embed="rId144"/>
                <a:stretch>
                  <a:fillRect/>
                </a:stretch>
              </p:blipFill>
              <p:spPr>
                <a:xfrm>
                  <a:off x="8450120" y="1826907"/>
                  <a:ext cx="12744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97" name="Freihand 196">
                  <a:extLst>
                    <a:ext uri="{FF2B5EF4-FFF2-40B4-BE49-F238E27FC236}">
                      <a16:creationId xmlns:a16="http://schemas.microsoft.com/office/drawing/2014/main" id="{529A0826-B8EF-41E0-80F8-66E4927B6FCE}"/>
                    </a:ext>
                  </a:extLst>
                </p14:cNvPr>
                <p14:cNvContentPartPr/>
                <p14:nvPr/>
              </p14:nvContentPartPr>
              <p14:xfrm>
                <a:off x="8723000" y="1884507"/>
                <a:ext cx="198360" cy="249120"/>
              </p14:xfrm>
            </p:contentPart>
          </mc:Choice>
          <mc:Fallback xmlns="">
            <p:pic>
              <p:nvPicPr>
                <p:cNvPr id="197" name="Freihand 196">
                  <a:extLst>
                    <a:ext uri="{FF2B5EF4-FFF2-40B4-BE49-F238E27FC236}">
                      <a16:creationId xmlns:a16="http://schemas.microsoft.com/office/drawing/2014/main" id="{529A0826-B8EF-41E0-80F8-66E4927B6FCE}"/>
                    </a:ext>
                  </a:extLst>
                </p:cNvPr>
                <p:cNvPicPr/>
                <p:nvPr/>
              </p:nvPicPr>
              <p:blipFill>
                <a:blip r:embed="rId146"/>
                <a:stretch>
                  <a:fillRect/>
                </a:stretch>
              </p:blipFill>
              <p:spPr>
                <a:xfrm>
                  <a:off x="8718680" y="1880187"/>
                  <a:ext cx="2070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98" name="Freihand 197">
                  <a:extLst>
                    <a:ext uri="{FF2B5EF4-FFF2-40B4-BE49-F238E27FC236}">
                      <a16:creationId xmlns:a16="http://schemas.microsoft.com/office/drawing/2014/main" id="{B3AFE6F7-666B-420C-A8A0-6C431990ABB4}"/>
                    </a:ext>
                  </a:extLst>
                </p14:cNvPr>
                <p14:cNvContentPartPr/>
                <p14:nvPr/>
              </p14:nvContentPartPr>
              <p14:xfrm>
                <a:off x="8819120" y="2029227"/>
                <a:ext cx="90000" cy="12960"/>
              </p14:xfrm>
            </p:contentPart>
          </mc:Choice>
          <mc:Fallback xmlns="">
            <p:pic>
              <p:nvPicPr>
                <p:cNvPr id="198" name="Freihand 197">
                  <a:extLst>
                    <a:ext uri="{FF2B5EF4-FFF2-40B4-BE49-F238E27FC236}">
                      <a16:creationId xmlns:a16="http://schemas.microsoft.com/office/drawing/2014/main" id="{B3AFE6F7-666B-420C-A8A0-6C431990ABB4}"/>
                    </a:ext>
                  </a:extLst>
                </p:cNvPr>
                <p:cNvPicPr/>
                <p:nvPr/>
              </p:nvPicPr>
              <p:blipFill>
                <a:blip r:embed="rId148"/>
                <a:stretch>
                  <a:fillRect/>
                </a:stretch>
              </p:blipFill>
              <p:spPr>
                <a:xfrm>
                  <a:off x="8814800" y="2024907"/>
                  <a:ext cx="986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99" name="Freihand 198">
                  <a:extLst>
                    <a:ext uri="{FF2B5EF4-FFF2-40B4-BE49-F238E27FC236}">
                      <a16:creationId xmlns:a16="http://schemas.microsoft.com/office/drawing/2014/main" id="{597EC95E-BDA8-4461-916B-1CAE59DBDC48}"/>
                    </a:ext>
                  </a:extLst>
                </p14:cNvPr>
                <p14:cNvContentPartPr/>
                <p14:nvPr/>
              </p14:nvContentPartPr>
              <p14:xfrm>
                <a:off x="9007760" y="1840947"/>
                <a:ext cx="72360" cy="220680"/>
              </p14:xfrm>
            </p:contentPart>
          </mc:Choice>
          <mc:Fallback xmlns="">
            <p:pic>
              <p:nvPicPr>
                <p:cNvPr id="199" name="Freihand 198">
                  <a:extLst>
                    <a:ext uri="{FF2B5EF4-FFF2-40B4-BE49-F238E27FC236}">
                      <a16:creationId xmlns:a16="http://schemas.microsoft.com/office/drawing/2014/main" id="{597EC95E-BDA8-4461-916B-1CAE59DBDC48}"/>
                    </a:ext>
                  </a:extLst>
                </p:cNvPr>
                <p:cNvPicPr/>
                <p:nvPr/>
              </p:nvPicPr>
              <p:blipFill>
                <a:blip r:embed="rId150"/>
                <a:stretch>
                  <a:fillRect/>
                </a:stretch>
              </p:blipFill>
              <p:spPr>
                <a:xfrm>
                  <a:off x="9003440" y="1836627"/>
                  <a:ext cx="810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00" name="Freihand 199">
                  <a:extLst>
                    <a:ext uri="{FF2B5EF4-FFF2-40B4-BE49-F238E27FC236}">
                      <a16:creationId xmlns:a16="http://schemas.microsoft.com/office/drawing/2014/main" id="{AEEE9603-B9CC-455F-BD14-39F00A65C1BE}"/>
                    </a:ext>
                  </a:extLst>
                </p14:cNvPr>
                <p14:cNvContentPartPr/>
                <p14:nvPr/>
              </p14:nvContentPartPr>
              <p14:xfrm>
                <a:off x="9082640" y="1977747"/>
                <a:ext cx="93600" cy="76680"/>
              </p14:xfrm>
            </p:contentPart>
          </mc:Choice>
          <mc:Fallback xmlns="">
            <p:pic>
              <p:nvPicPr>
                <p:cNvPr id="200" name="Freihand 199">
                  <a:extLst>
                    <a:ext uri="{FF2B5EF4-FFF2-40B4-BE49-F238E27FC236}">
                      <a16:creationId xmlns:a16="http://schemas.microsoft.com/office/drawing/2014/main" id="{AEEE9603-B9CC-455F-BD14-39F00A65C1BE}"/>
                    </a:ext>
                  </a:extLst>
                </p:cNvPr>
                <p:cNvPicPr/>
                <p:nvPr/>
              </p:nvPicPr>
              <p:blipFill>
                <a:blip r:embed="rId152"/>
                <a:stretch>
                  <a:fillRect/>
                </a:stretch>
              </p:blipFill>
              <p:spPr>
                <a:xfrm>
                  <a:off x="9078320" y="1973427"/>
                  <a:ext cx="1022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01" name="Freihand 200">
                  <a:extLst>
                    <a:ext uri="{FF2B5EF4-FFF2-40B4-BE49-F238E27FC236}">
                      <a16:creationId xmlns:a16="http://schemas.microsoft.com/office/drawing/2014/main" id="{E031DAA0-785D-47F0-ADE9-CCD5DD6F5F31}"/>
                    </a:ext>
                  </a:extLst>
                </p14:cNvPr>
                <p14:cNvContentPartPr/>
                <p14:nvPr/>
              </p14:nvContentPartPr>
              <p14:xfrm>
                <a:off x="9198920" y="1967667"/>
                <a:ext cx="188280" cy="227160"/>
              </p14:xfrm>
            </p:contentPart>
          </mc:Choice>
          <mc:Fallback xmlns="">
            <p:pic>
              <p:nvPicPr>
                <p:cNvPr id="201" name="Freihand 200">
                  <a:extLst>
                    <a:ext uri="{FF2B5EF4-FFF2-40B4-BE49-F238E27FC236}">
                      <a16:creationId xmlns:a16="http://schemas.microsoft.com/office/drawing/2014/main" id="{E031DAA0-785D-47F0-ADE9-CCD5DD6F5F31}"/>
                    </a:ext>
                  </a:extLst>
                </p:cNvPr>
                <p:cNvPicPr/>
                <p:nvPr/>
              </p:nvPicPr>
              <p:blipFill>
                <a:blip r:embed="rId154"/>
                <a:stretch>
                  <a:fillRect/>
                </a:stretch>
              </p:blipFill>
              <p:spPr>
                <a:xfrm>
                  <a:off x="9194600" y="1963347"/>
                  <a:ext cx="1969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02" name="Freihand 201">
                  <a:extLst>
                    <a:ext uri="{FF2B5EF4-FFF2-40B4-BE49-F238E27FC236}">
                      <a16:creationId xmlns:a16="http://schemas.microsoft.com/office/drawing/2014/main" id="{A969F33E-AB63-4DA2-A1D7-FDB3A37E5EA4}"/>
                    </a:ext>
                  </a:extLst>
                </p14:cNvPr>
                <p14:cNvContentPartPr/>
                <p14:nvPr/>
              </p14:nvContentPartPr>
              <p14:xfrm>
                <a:off x="9590240" y="1843827"/>
                <a:ext cx="160200" cy="221040"/>
              </p14:xfrm>
            </p:contentPart>
          </mc:Choice>
          <mc:Fallback xmlns="">
            <p:pic>
              <p:nvPicPr>
                <p:cNvPr id="202" name="Freihand 201">
                  <a:extLst>
                    <a:ext uri="{FF2B5EF4-FFF2-40B4-BE49-F238E27FC236}">
                      <a16:creationId xmlns:a16="http://schemas.microsoft.com/office/drawing/2014/main" id="{A969F33E-AB63-4DA2-A1D7-FDB3A37E5EA4}"/>
                    </a:ext>
                  </a:extLst>
                </p:cNvPr>
                <p:cNvPicPr/>
                <p:nvPr/>
              </p:nvPicPr>
              <p:blipFill>
                <a:blip r:embed="rId156"/>
                <a:stretch>
                  <a:fillRect/>
                </a:stretch>
              </p:blipFill>
              <p:spPr>
                <a:xfrm>
                  <a:off x="9585920" y="1839507"/>
                  <a:ext cx="1688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03" name="Freihand 202">
                  <a:extLst>
                    <a:ext uri="{FF2B5EF4-FFF2-40B4-BE49-F238E27FC236}">
                      <a16:creationId xmlns:a16="http://schemas.microsoft.com/office/drawing/2014/main" id="{9D7CB705-D92E-485F-839B-31D9037DFEC7}"/>
                    </a:ext>
                  </a:extLst>
                </p14:cNvPr>
                <p14:cNvContentPartPr/>
                <p14:nvPr/>
              </p14:nvContentPartPr>
              <p14:xfrm>
                <a:off x="9650360" y="1964427"/>
                <a:ext cx="122400" cy="45720"/>
              </p14:xfrm>
            </p:contentPart>
          </mc:Choice>
          <mc:Fallback xmlns="">
            <p:pic>
              <p:nvPicPr>
                <p:cNvPr id="203" name="Freihand 202">
                  <a:extLst>
                    <a:ext uri="{FF2B5EF4-FFF2-40B4-BE49-F238E27FC236}">
                      <a16:creationId xmlns:a16="http://schemas.microsoft.com/office/drawing/2014/main" id="{9D7CB705-D92E-485F-839B-31D9037DFEC7}"/>
                    </a:ext>
                  </a:extLst>
                </p:cNvPr>
                <p:cNvPicPr/>
                <p:nvPr/>
              </p:nvPicPr>
              <p:blipFill>
                <a:blip r:embed="rId158"/>
                <a:stretch>
                  <a:fillRect/>
                </a:stretch>
              </p:blipFill>
              <p:spPr>
                <a:xfrm>
                  <a:off x="9646040" y="1960107"/>
                  <a:ext cx="1310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04" name="Freihand 203">
                  <a:extLst>
                    <a:ext uri="{FF2B5EF4-FFF2-40B4-BE49-F238E27FC236}">
                      <a16:creationId xmlns:a16="http://schemas.microsoft.com/office/drawing/2014/main" id="{15694528-D2B1-45F8-B4A6-E2DA9B1889D6}"/>
                    </a:ext>
                  </a:extLst>
                </p14:cNvPr>
                <p14:cNvContentPartPr/>
                <p14:nvPr/>
              </p14:nvContentPartPr>
              <p14:xfrm>
                <a:off x="9812720" y="1869747"/>
                <a:ext cx="113760" cy="168120"/>
              </p14:xfrm>
            </p:contentPart>
          </mc:Choice>
          <mc:Fallback xmlns="">
            <p:pic>
              <p:nvPicPr>
                <p:cNvPr id="204" name="Freihand 203">
                  <a:extLst>
                    <a:ext uri="{FF2B5EF4-FFF2-40B4-BE49-F238E27FC236}">
                      <a16:creationId xmlns:a16="http://schemas.microsoft.com/office/drawing/2014/main" id="{15694528-D2B1-45F8-B4A6-E2DA9B1889D6}"/>
                    </a:ext>
                  </a:extLst>
                </p:cNvPr>
                <p:cNvPicPr/>
                <p:nvPr/>
              </p:nvPicPr>
              <p:blipFill>
                <a:blip r:embed="rId160"/>
                <a:stretch>
                  <a:fillRect/>
                </a:stretch>
              </p:blipFill>
              <p:spPr>
                <a:xfrm>
                  <a:off x="9808400" y="1865427"/>
                  <a:ext cx="1224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07" name="Freihand 206">
                  <a:extLst>
                    <a:ext uri="{FF2B5EF4-FFF2-40B4-BE49-F238E27FC236}">
                      <a16:creationId xmlns:a16="http://schemas.microsoft.com/office/drawing/2014/main" id="{9F7F5EE2-9A80-4D43-B4C4-6DE4D86DC1B6}"/>
                    </a:ext>
                  </a:extLst>
                </p14:cNvPr>
                <p14:cNvContentPartPr/>
                <p14:nvPr/>
              </p14:nvContentPartPr>
              <p14:xfrm>
                <a:off x="10160120" y="1881267"/>
                <a:ext cx="306360" cy="133200"/>
              </p14:xfrm>
            </p:contentPart>
          </mc:Choice>
          <mc:Fallback xmlns="">
            <p:pic>
              <p:nvPicPr>
                <p:cNvPr id="207" name="Freihand 206">
                  <a:extLst>
                    <a:ext uri="{FF2B5EF4-FFF2-40B4-BE49-F238E27FC236}">
                      <a16:creationId xmlns:a16="http://schemas.microsoft.com/office/drawing/2014/main" id="{9F7F5EE2-9A80-4D43-B4C4-6DE4D86DC1B6}"/>
                    </a:ext>
                  </a:extLst>
                </p:cNvPr>
                <p:cNvPicPr/>
                <p:nvPr/>
              </p:nvPicPr>
              <p:blipFill>
                <a:blip r:embed="rId162"/>
                <a:stretch>
                  <a:fillRect/>
                </a:stretch>
              </p:blipFill>
              <p:spPr>
                <a:xfrm>
                  <a:off x="10155800" y="1876947"/>
                  <a:ext cx="3150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08" name="Freihand 207">
                  <a:extLst>
                    <a:ext uri="{FF2B5EF4-FFF2-40B4-BE49-F238E27FC236}">
                      <a16:creationId xmlns:a16="http://schemas.microsoft.com/office/drawing/2014/main" id="{AAFBAAFD-704E-419F-B6E5-E7995A419D53}"/>
                    </a:ext>
                  </a:extLst>
                </p14:cNvPr>
                <p14:cNvContentPartPr/>
                <p14:nvPr/>
              </p14:nvContentPartPr>
              <p14:xfrm>
                <a:off x="10583480" y="1885587"/>
                <a:ext cx="111240" cy="93960"/>
              </p14:xfrm>
            </p:contentPart>
          </mc:Choice>
          <mc:Fallback xmlns="">
            <p:pic>
              <p:nvPicPr>
                <p:cNvPr id="208" name="Freihand 207">
                  <a:extLst>
                    <a:ext uri="{FF2B5EF4-FFF2-40B4-BE49-F238E27FC236}">
                      <a16:creationId xmlns:a16="http://schemas.microsoft.com/office/drawing/2014/main" id="{AAFBAAFD-704E-419F-B6E5-E7995A419D53}"/>
                    </a:ext>
                  </a:extLst>
                </p:cNvPr>
                <p:cNvPicPr/>
                <p:nvPr/>
              </p:nvPicPr>
              <p:blipFill>
                <a:blip r:embed="rId164"/>
                <a:stretch>
                  <a:fillRect/>
                </a:stretch>
              </p:blipFill>
              <p:spPr>
                <a:xfrm>
                  <a:off x="10579160" y="1881267"/>
                  <a:ext cx="1198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09" name="Freihand 208">
                  <a:extLst>
                    <a:ext uri="{FF2B5EF4-FFF2-40B4-BE49-F238E27FC236}">
                      <a16:creationId xmlns:a16="http://schemas.microsoft.com/office/drawing/2014/main" id="{272CF847-7397-4219-8D4C-36CA4280BEAA}"/>
                    </a:ext>
                  </a:extLst>
                </p14:cNvPr>
                <p14:cNvContentPartPr/>
                <p14:nvPr/>
              </p14:nvContentPartPr>
              <p14:xfrm>
                <a:off x="10694720" y="1816827"/>
                <a:ext cx="120240" cy="173520"/>
              </p14:xfrm>
            </p:contentPart>
          </mc:Choice>
          <mc:Fallback xmlns="">
            <p:pic>
              <p:nvPicPr>
                <p:cNvPr id="209" name="Freihand 208">
                  <a:extLst>
                    <a:ext uri="{FF2B5EF4-FFF2-40B4-BE49-F238E27FC236}">
                      <a16:creationId xmlns:a16="http://schemas.microsoft.com/office/drawing/2014/main" id="{272CF847-7397-4219-8D4C-36CA4280BEAA}"/>
                    </a:ext>
                  </a:extLst>
                </p:cNvPr>
                <p:cNvPicPr/>
                <p:nvPr/>
              </p:nvPicPr>
              <p:blipFill>
                <a:blip r:embed="rId166"/>
                <a:stretch>
                  <a:fillRect/>
                </a:stretch>
              </p:blipFill>
              <p:spPr>
                <a:xfrm>
                  <a:off x="10690400" y="1812507"/>
                  <a:ext cx="1288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10" name="Freihand 209">
                  <a:extLst>
                    <a:ext uri="{FF2B5EF4-FFF2-40B4-BE49-F238E27FC236}">
                      <a16:creationId xmlns:a16="http://schemas.microsoft.com/office/drawing/2014/main" id="{CEA4EDBC-5D0E-41BA-BFE2-76EE08F40D38}"/>
                    </a:ext>
                  </a:extLst>
                </p14:cNvPr>
                <p14:cNvContentPartPr/>
                <p14:nvPr/>
              </p14:nvContentPartPr>
              <p14:xfrm>
                <a:off x="10859600" y="1827987"/>
                <a:ext cx="106200" cy="154800"/>
              </p14:xfrm>
            </p:contentPart>
          </mc:Choice>
          <mc:Fallback xmlns="">
            <p:pic>
              <p:nvPicPr>
                <p:cNvPr id="210" name="Freihand 209">
                  <a:extLst>
                    <a:ext uri="{FF2B5EF4-FFF2-40B4-BE49-F238E27FC236}">
                      <a16:creationId xmlns:a16="http://schemas.microsoft.com/office/drawing/2014/main" id="{CEA4EDBC-5D0E-41BA-BFE2-76EE08F40D38}"/>
                    </a:ext>
                  </a:extLst>
                </p:cNvPr>
                <p:cNvPicPr/>
                <p:nvPr/>
              </p:nvPicPr>
              <p:blipFill>
                <a:blip r:embed="rId168"/>
                <a:stretch>
                  <a:fillRect/>
                </a:stretch>
              </p:blipFill>
              <p:spPr>
                <a:xfrm>
                  <a:off x="10855280" y="1823667"/>
                  <a:ext cx="1148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11" name="Freihand 210">
                  <a:extLst>
                    <a:ext uri="{FF2B5EF4-FFF2-40B4-BE49-F238E27FC236}">
                      <a16:creationId xmlns:a16="http://schemas.microsoft.com/office/drawing/2014/main" id="{9F4202D5-82A5-40B7-86E9-ED7A824BFF0C}"/>
                    </a:ext>
                  </a:extLst>
                </p14:cNvPr>
                <p14:cNvContentPartPr/>
                <p14:nvPr/>
              </p14:nvContentPartPr>
              <p14:xfrm>
                <a:off x="10937000" y="1898907"/>
                <a:ext cx="312120" cy="81000"/>
              </p14:xfrm>
            </p:contentPart>
          </mc:Choice>
          <mc:Fallback xmlns="">
            <p:pic>
              <p:nvPicPr>
                <p:cNvPr id="211" name="Freihand 210">
                  <a:extLst>
                    <a:ext uri="{FF2B5EF4-FFF2-40B4-BE49-F238E27FC236}">
                      <a16:creationId xmlns:a16="http://schemas.microsoft.com/office/drawing/2014/main" id="{9F4202D5-82A5-40B7-86E9-ED7A824BFF0C}"/>
                    </a:ext>
                  </a:extLst>
                </p:cNvPr>
                <p:cNvPicPr/>
                <p:nvPr/>
              </p:nvPicPr>
              <p:blipFill>
                <a:blip r:embed="rId170"/>
                <a:stretch>
                  <a:fillRect/>
                </a:stretch>
              </p:blipFill>
              <p:spPr>
                <a:xfrm>
                  <a:off x="10932680" y="1894587"/>
                  <a:ext cx="3207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12" name="Freihand 211">
                  <a:extLst>
                    <a:ext uri="{FF2B5EF4-FFF2-40B4-BE49-F238E27FC236}">
                      <a16:creationId xmlns:a16="http://schemas.microsoft.com/office/drawing/2014/main" id="{FA57C0C9-86F0-40D3-BB69-A9F4E3FD3AE3}"/>
                    </a:ext>
                  </a:extLst>
                </p14:cNvPr>
                <p14:cNvContentPartPr/>
                <p14:nvPr/>
              </p14:nvContentPartPr>
              <p14:xfrm>
                <a:off x="11233280" y="1832307"/>
                <a:ext cx="360" cy="360"/>
              </p14:xfrm>
            </p:contentPart>
          </mc:Choice>
          <mc:Fallback xmlns="">
            <p:pic>
              <p:nvPicPr>
                <p:cNvPr id="212" name="Freihand 211">
                  <a:extLst>
                    <a:ext uri="{FF2B5EF4-FFF2-40B4-BE49-F238E27FC236}">
                      <a16:creationId xmlns:a16="http://schemas.microsoft.com/office/drawing/2014/main" id="{FA57C0C9-86F0-40D3-BB69-A9F4E3FD3AE3}"/>
                    </a:ext>
                  </a:extLst>
                </p:cNvPr>
                <p:cNvPicPr/>
                <p:nvPr/>
              </p:nvPicPr>
              <p:blipFill>
                <a:blip r:embed="rId59"/>
                <a:stretch>
                  <a:fillRect/>
                </a:stretch>
              </p:blipFill>
              <p:spPr>
                <a:xfrm>
                  <a:off x="11228960" y="1827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14" name="Freihand 213">
                  <a:extLst>
                    <a:ext uri="{FF2B5EF4-FFF2-40B4-BE49-F238E27FC236}">
                      <a16:creationId xmlns:a16="http://schemas.microsoft.com/office/drawing/2014/main" id="{8F214D33-2D9D-4962-9208-BAB99BC437D0}"/>
                    </a:ext>
                  </a:extLst>
                </p14:cNvPr>
                <p14:cNvContentPartPr/>
                <p14:nvPr/>
              </p14:nvContentPartPr>
              <p14:xfrm>
                <a:off x="11414000" y="1863627"/>
                <a:ext cx="276120" cy="93960"/>
              </p14:xfrm>
            </p:contentPart>
          </mc:Choice>
          <mc:Fallback xmlns="">
            <p:pic>
              <p:nvPicPr>
                <p:cNvPr id="214" name="Freihand 213">
                  <a:extLst>
                    <a:ext uri="{FF2B5EF4-FFF2-40B4-BE49-F238E27FC236}">
                      <a16:creationId xmlns:a16="http://schemas.microsoft.com/office/drawing/2014/main" id="{8F214D33-2D9D-4962-9208-BAB99BC437D0}"/>
                    </a:ext>
                  </a:extLst>
                </p:cNvPr>
                <p:cNvPicPr/>
                <p:nvPr/>
              </p:nvPicPr>
              <p:blipFill>
                <a:blip r:embed="rId173"/>
                <a:stretch>
                  <a:fillRect/>
                </a:stretch>
              </p:blipFill>
              <p:spPr>
                <a:xfrm>
                  <a:off x="11409680" y="1859307"/>
                  <a:ext cx="2847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16" name="Freihand 215">
                  <a:extLst>
                    <a:ext uri="{FF2B5EF4-FFF2-40B4-BE49-F238E27FC236}">
                      <a16:creationId xmlns:a16="http://schemas.microsoft.com/office/drawing/2014/main" id="{802D4665-19B1-49BB-A11A-567D16B8F9D2}"/>
                    </a:ext>
                  </a:extLst>
                </p14:cNvPr>
                <p14:cNvContentPartPr/>
                <p14:nvPr/>
              </p14:nvContentPartPr>
              <p14:xfrm>
                <a:off x="8774840" y="2259987"/>
                <a:ext cx="195120" cy="131760"/>
              </p14:xfrm>
            </p:contentPart>
          </mc:Choice>
          <mc:Fallback xmlns="">
            <p:pic>
              <p:nvPicPr>
                <p:cNvPr id="216" name="Freihand 215">
                  <a:extLst>
                    <a:ext uri="{FF2B5EF4-FFF2-40B4-BE49-F238E27FC236}">
                      <a16:creationId xmlns:a16="http://schemas.microsoft.com/office/drawing/2014/main" id="{802D4665-19B1-49BB-A11A-567D16B8F9D2}"/>
                    </a:ext>
                  </a:extLst>
                </p:cNvPr>
                <p:cNvPicPr/>
                <p:nvPr/>
              </p:nvPicPr>
              <p:blipFill>
                <a:blip r:embed="rId175"/>
                <a:stretch>
                  <a:fillRect/>
                </a:stretch>
              </p:blipFill>
              <p:spPr>
                <a:xfrm>
                  <a:off x="8770520" y="2255667"/>
                  <a:ext cx="2037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217" name="Freihand 216">
                  <a:extLst>
                    <a:ext uri="{FF2B5EF4-FFF2-40B4-BE49-F238E27FC236}">
                      <a16:creationId xmlns:a16="http://schemas.microsoft.com/office/drawing/2014/main" id="{D981DDC4-8A36-4710-BAE0-85350021F9B8}"/>
                    </a:ext>
                  </a:extLst>
                </p14:cNvPr>
                <p14:cNvContentPartPr/>
                <p14:nvPr/>
              </p14:nvContentPartPr>
              <p14:xfrm>
                <a:off x="8962040" y="2223987"/>
                <a:ext cx="168120" cy="155520"/>
              </p14:xfrm>
            </p:contentPart>
          </mc:Choice>
          <mc:Fallback xmlns="">
            <p:pic>
              <p:nvPicPr>
                <p:cNvPr id="217" name="Freihand 216">
                  <a:extLst>
                    <a:ext uri="{FF2B5EF4-FFF2-40B4-BE49-F238E27FC236}">
                      <a16:creationId xmlns:a16="http://schemas.microsoft.com/office/drawing/2014/main" id="{D981DDC4-8A36-4710-BAE0-85350021F9B8}"/>
                    </a:ext>
                  </a:extLst>
                </p:cNvPr>
                <p:cNvPicPr/>
                <p:nvPr/>
              </p:nvPicPr>
              <p:blipFill>
                <a:blip r:embed="rId177"/>
                <a:stretch>
                  <a:fillRect/>
                </a:stretch>
              </p:blipFill>
              <p:spPr>
                <a:xfrm>
                  <a:off x="8957720" y="2219667"/>
                  <a:ext cx="1767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18" name="Freihand 217">
                  <a:extLst>
                    <a:ext uri="{FF2B5EF4-FFF2-40B4-BE49-F238E27FC236}">
                      <a16:creationId xmlns:a16="http://schemas.microsoft.com/office/drawing/2014/main" id="{302B6D99-4A2F-4DE1-80D5-09C7252D53CA}"/>
                    </a:ext>
                  </a:extLst>
                </p14:cNvPr>
                <p14:cNvContentPartPr/>
                <p14:nvPr/>
              </p14:nvContentPartPr>
              <p14:xfrm>
                <a:off x="9124760" y="2276547"/>
                <a:ext cx="156960" cy="106560"/>
              </p14:xfrm>
            </p:contentPart>
          </mc:Choice>
          <mc:Fallback xmlns="">
            <p:pic>
              <p:nvPicPr>
                <p:cNvPr id="218" name="Freihand 217">
                  <a:extLst>
                    <a:ext uri="{FF2B5EF4-FFF2-40B4-BE49-F238E27FC236}">
                      <a16:creationId xmlns:a16="http://schemas.microsoft.com/office/drawing/2014/main" id="{302B6D99-4A2F-4DE1-80D5-09C7252D53CA}"/>
                    </a:ext>
                  </a:extLst>
                </p:cNvPr>
                <p:cNvPicPr/>
                <p:nvPr/>
              </p:nvPicPr>
              <p:blipFill>
                <a:blip r:embed="rId179"/>
                <a:stretch>
                  <a:fillRect/>
                </a:stretch>
              </p:blipFill>
              <p:spPr>
                <a:xfrm>
                  <a:off x="9120440" y="2272227"/>
                  <a:ext cx="1656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19" name="Freihand 218">
                  <a:extLst>
                    <a:ext uri="{FF2B5EF4-FFF2-40B4-BE49-F238E27FC236}">
                      <a16:creationId xmlns:a16="http://schemas.microsoft.com/office/drawing/2014/main" id="{9A9F1D67-23CB-4645-8193-CAD9028FECE3}"/>
                    </a:ext>
                  </a:extLst>
                </p14:cNvPr>
                <p14:cNvContentPartPr/>
                <p14:nvPr/>
              </p14:nvContentPartPr>
              <p14:xfrm>
                <a:off x="9313040" y="2294547"/>
                <a:ext cx="117720" cy="79560"/>
              </p14:xfrm>
            </p:contentPart>
          </mc:Choice>
          <mc:Fallback xmlns="">
            <p:pic>
              <p:nvPicPr>
                <p:cNvPr id="219" name="Freihand 218">
                  <a:extLst>
                    <a:ext uri="{FF2B5EF4-FFF2-40B4-BE49-F238E27FC236}">
                      <a16:creationId xmlns:a16="http://schemas.microsoft.com/office/drawing/2014/main" id="{9A9F1D67-23CB-4645-8193-CAD9028FECE3}"/>
                    </a:ext>
                  </a:extLst>
                </p:cNvPr>
                <p:cNvPicPr/>
                <p:nvPr/>
              </p:nvPicPr>
              <p:blipFill>
                <a:blip r:embed="rId181"/>
                <a:stretch>
                  <a:fillRect/>
                </a:stretch>
              </p:blipFill>
              <p:spPr>
                <a:xfrm>
                  <a:off x="9308720" y="2290227"/>
                  <a:ext cx="1263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20" name="Freihand 219">
                  <a:extLst>
                    <a:ext uri="{FF2B5EF4-FFF2-40B4-BE49-F238E27FC236}">
                      <a16:creationId xmlns:a16="http://schemas.microsoft.com/office/drawing/2014/main" id="{6D16E73D-ABCE-4F91-B82A-AF2110C23E54}"/>
                    </a:ext>
                  </a:extLst>
                </p14:cNvPr>
                <p14:cNvContentPartPr/>
                <p14:nvPr/>
              </p14:nvContentPartPr>
              <p14:xfrm>
                <a:off x="9470360" y="2273667"/>
                <a:ext cx="66960" cy="100080"/>
              </p14:xfrm>
            </p:contentPart>
          </mc:Choice>
          <mc:Fallback xmlns="">
            <p:pic>
              <p:nvPicPr>
                <p:cNvPr id="220" name="Freihand 219">
                  <a:extLst>
                    <a:ext uri="{FF2B5EF4-FFF2-40B4-BE49-F238E27FC236}">
                      <a16:creationId xmlns:a16="http://schemas.microsoft.com/office/drawing/2014/main" id="{6D16E73D-ABCE-4F91-B82A-AF2110C23E54}"/>
                    </a:ext>
                  </a:extLst>
                </p:cNvPr>
                <p:cNvPicPr/>
                <p:nvPr/>
              </p:nvPicPr>
              <p:blipFill>
                <a:blip r:embed="rId183"/>
                <a:stretch>
                  <a:fillRect/>
                </a:stretch>
              </p:blipFill>
              <p:spPr>
                <a:xfrm>
                  <a:off x="9466040" y="2269347"/>
                  <a:ext cx="756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221" name="Freihand 220">
                  <a:extLst>
                    <a:ext uri="{FF2B5EF4-FFF2-40B4-BE49-F238E27FC236}">
                      <a16:creationId xmlns:a16="http://schemas.microsoft.com/office/drawing/2014/main" id="{957A1913-C7FC-4787-BF43-95EC31181200}"/>
                    </a:ext>
                  </a:extLst>
                </p14:cNvPr>
                <p14:cNvContentPartPr/>
                <p14:nvPr/>
              </p14:nvContentPartPr>
              <p14:xfrm>
                <a:off x="9581600" y="2271507"/>
                <a:ext cx="95760" cy="87480"/>
              </p14:xfrm>
            </p:contentPart>
          </mc:Choice>
          <mc:Fallback xmlns="">
            <p:pic>
              <p:nvPicPr>
                <p:cNvPr id="221" name="Freihand 220">
                  <a:extLst>
                    <a:ext uri="{FF2B5EF4-FFF2-40B4-BE49-F238E27FC236}">
                      <a16:creationId xmlns:a16="http://schemas.microsoft.com/office/drawing/2014/main" id="{957A1913-C7FC-4787-BF43-95EC31181200}"/>
                    </a:ext>
                  </a:extLst>
                </p:cNvPr>
                <p:cNvPicPr/>
                <p:nvPr/>
              </p:nvPicPr>
              <p:blipFill>
                <a:blip r:embed="rId185"/>
                <a:stretch>
                  <a:fillRect/>
                </a:stretch>
              </p:blipFill>
              <p:spPr>
                <a:xfrm>
                  <a:off x="9577280" y="2267187"/>
                  <a:ext cx="1044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23" name="Freihand 222">
                  <a:extLst>
                    <a:ext uri="{FF2B5EF4-FFF2-40B4-BE49-F238E27FC236}">
                      <a16:creationId xmlns:a16="http://schemas.microsoft.com/office/drawing/2014/main" id="{7268ABA6-E3D8-4A6B-ACB5-CF3694990347}"/>
                    </a:ext>
                  </a:extLst>
                </p14:cNvPr>
                <p14:cNvContentPartPr/>
                <p14:nvPr/>
              </p14:nvContentPartPr>
              <p14:xfrm>
                <a:off x="9842960" y="2194107"/>
                <a:ext cx="195480" cy="300600"/>
              </p14:xfrm>
            </p:contentPart>
          </mc:Choice>
          <mc:Fallback xmlns="">
            <p:pic>
              <p:nvPicPr>
                <p:cNvPr id="223" name="Freihand 222">
                  <a:extLst>
                    <a:ext uri="{FF2B5EF4-FFF2-40B4-BE49-F238E27FC236}">
                      <a16:creationId xmlns:a16="http://schemas.microsoft.com/office/drawing/2014/main" id="{7268ABA6-E3D8-4A6B-ACB5-CF3694990347}"/>
                    </a:ext>
                  </a:extLst>
                </p:cNvPr>
                <p:cNvPicPr/>
                <p:nvPr/>
              </p:nvPicPr>
              <p:blipFill>
                <a:blip r:embed="rId187"/>
                <a:stretch>
                  <a:fillRect/>
                </a:stretch>
              </p:blipFill>
              <p:spPr>
                <a:xfrm>
                  <a:off x="9838640" y="2189787"/>
                  <a:ext cx="20412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24" name="Freihand 223">
                  <a:extLst>
                    <a:ext uri="{FF2B5EF4-FFF2-40B4-BE49-F238E27FC236}">
                      <a16:creationId xmlns:a16="http://schemas.microsoft.com/office/drawing/2014/main" id="{5A618B7D-F028-42D0-B12A-E2C48BD3528E}"/>
                    </a:ext>
                  </a:extLst>
                </p14:cNvPr>
                <p14:cNvContentPartPr/>
                <p14:nvPr/>
              </p14:nvContentPartPr>
              <p14:xfrm>
                <a:off x="10141760" y="2240547"/>
                <a:ext cx="107280" cy="218160"/>
              </p14:xfrm>
            </p:contentPart>
          </mc:Choice>
          <mc:Fallback xmlns="">
            <p:pic>
              <p:nvPicPr>
                <p:cNvPr id="224" name="Freihand 223">
                  <a:extLst>
                    <a:ext uri="{FF2B5EF4-FFF2-40B4-BE49-F238E27FC236}">
                      <a16:creationId xmlns:a16="http://schemas.microsoft.com/office/drawing/2014/main" id="{5A618B7D-F028-42D0-B12A-E2C48BD3528E}"/>
                    </a:ext>
                  </a:extLst>
                </p:cNvPr>
                <p:cNvPicPr/>
                <p:nvPr/>
              </p:nvPicPr>
              <p:blipFill>
                <a:blip r:embed="rId189"/>
                <a:stretch>
                  <a:fillRect/>
                </a:stretch>
              </p:blipFill>
              <p:spPr>
                <a:xfrm>
                  <a:off x="10137440" y="2236227"/>
                  <a:ext cx="1159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25" name="Freihand 224">
                  <a:extLst>
                    <a:ext uri="{FF2B5EF4-FFF2-40B4-BE49-F238E27FC236}">
                      <a16:creationId xmlns:a16="http://schemas.microsoft.com/office/drawing/2014/main" id="{80E25459-069D-425D-A8BA-B8BA20796233}"/>
                    </a:ext>
                  </a:extLst>
                </p14:cNvPr>
                <p14:cNvContentPartPr/>
                <p14:nvPr/>
              </p14:nvContentPartPr>
              <p14:xfrm>
                <a:off x="10257680" y="2261067"/>
                <a:ext cx="71640" cy="76320"/>
              </p14:xfrm>
            </p:contentPart>
          </mc:Choice>
          <mc:Fallback xmlns="">
            <p:pic>
              <p:nvPicPr>
                <p:cNvPr id="225" name="Freihand 224">
                  <a:extLst>
                    <a:ext uri="{FF2B5EF4-FFF2-40B4-BE49-F238E27FC236}">
                      <a16:creationId xmlns:a16="http://schemas.microsoft.com/office/drawing/2014/main" id="{80E25459-069D-425D-A8BA-B8BA20796233}"/>
                    </a:ext>
                  </a:extLst>
                </p:cNvPr>
                <p:cNvPicPr/>
                <p:nvPr/>
              </p:nvPicPr>
              <p:blipFill>
                <a:blip r:embed="rId191"/>
                <a:stretch>
                  <a:fillRect/>
                </a:stretch>
              </p:blipFill>
              <p:spPr>
                <a:xfrm>
                  <a:off x="10253360" y="2256747"/>
                  <a:ext cx="802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26" name="Freihand 225">
                  <a:extLst>
                    <a:ext uri="{FF2B5EF4-FFF2-40B4-BE49-F238E27FC236}">
                      <a16:creationId xmlns:a16="http://schemas.microsoft.com/office/drawing/2014/main" id="{D515EF40-25CD-4714-AED8-9189370D62D6}"/>
                    </a:ext>
                  </a:extLst>
                </p14:cNvPr>
                <p14:cNvContentPartPr/>
                <p14:nvPr/>
              </p14:nvContentPartPr>
              <p14:xfrm>
                <a:off x="10337960" y="2257827"/>
                <a:ext cx="21960" cy="86040"/>
              </p14:xfrm>
            </p:contentPart>
          </mc:Choice>
          <mc:Fallback xmlns="">
            <p:pic>
              <p:nvPicPr>
                <p:cNvPr id="226" name="Freihand 225">
                  <a:extLst>
                    <a:ext uri="{FF2B5EF4-FFF2-40B4-BE49-F238E27FC236}">
                      <a16:creationId xmlns:a16="http://schemas.microsoft.com/office/drawing/2014/main" id="{D515EF40-25CD-4714-AED8-9189370D62D6}"/>
                    </a:ext>
                  </a:extLst>
                </p:cNvPr>
                <p:cNvPicPr/>
                <p:nvPr/>
              </p:nvPicPr>
              <p:blipFill>
                <a:blip r:embed="rId193"/>
                <a:stretch>
                  <a:fillRect/>
                </a:stretch>
              </p:blipFill>
              <p:spPr>
                <a:xfrm>
                  <a:off x="10333640" y="2253507"/>
                  <a:ext cx="306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27" name="Freihand 226">
                  <a:extLst>
                    <a:ext uri="{FF2B5EF4-FFF2-40B4-BE49-F238E27FC236}">
                      <a16:creationId xmlns:a16="http://schemas.microsoft.com/office/drawing/2014/main" id="{5E30AD33-514E-4136-BEEB-F0F4C65590F6}"/>
                    </a:ext>
                  </a:extLst>
                </p14:cNvPr>
                <p14:cNvContentPartPr/>
                <p14:nvPr/>
              </p14:nvContentPartPr>
              <p14:xfrm>
                <a:off x="10362800" y="2209227"/>
                <a:ext cx="13320" cy="12600"/>
              </p14:xfrm>
            </p:contentPart>
          </mc:Choice>
          <mc:Fallback xmlns="">
            <p:pic>
              <p:nvPicPr>
                <p:cNvPr id="227" name="Freihand 226">
                  <a:extLst>
                    <a:ext uri="{FF2B5EF4-FFF2-40B4-BE49-F238E27FC236}">
                      <a16:creationId xmlns:a16="http://schemas.microsoft.com/office/drawing/2014/main" id="{5E30AD33-514E-4136-BEEB-F0F4C65590F6}"/>
                    </a:ext>
                  </a:extLst>
                </p:cNvPr>
                <p:cNvPicPr/>
                <p:nvPr/>
              </p:nvPicPr>
              <p:blipFill>
                <a:blip r:embed="rId195"/>
                <a:stretch>
                  <a:fillRect/>
                </a:stretch>
              </p:blipFill>
              <p:spPr>
                <a:xfrm>
                  <a:off x="10358480" y="2204907"/>
                  <a:ext cx="219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28" name="Freihand 227">
                  <a:extLst>
                    <a:ext uri="{FF2B5EF4-FFF2-40B4-BE49-F238E27FC236}">
                      <a16:creationId xmlns:a16="http://schemas.microsoft.com/office/drawing/2014/main" id="{22D9C78C-55D4-4BA5-B4B7-8A0B1972E964}"/>
                    </a:ext>
                  </a:extLst>
                </p14:cNvPr>
                <p14:cNvContentPartPr/>
                <p14:nvPr/>
              </p14:nvContentPartPr>
              <p14:xfrm>
                <a:off x="10371080" y="2241627"/>
                <a:ext cx="66960" cy="92160"/>
              </p14:xfrm>
            </p:contentPart>
          </mc:Choice>
          <mc:Fallback xmlns="">
            <p:pic>
              <p:nvPicPr>
                <p:cNvPr id="228" name="Freihand 227">
                  <a:extLst>
                    <a:ext uri="{FF2B5EF4-FFF2-40B4-BE49-F238E27FC236}">
                      <a16:creationId xmlns:a16="http://schemas.microsoft.com/office/drawing/2014/main" id="{22D9C78C-55D4-4BA5-B4B7-8A0B1972E964}"/>
                    </a:ext>
                  </a:extLst>
                </p:cNvPr>
                <p:cNvPicPr/>
                <p:nvPr/>
              </p:nvPicPr>
              <p:blipFill>
                <a:blip r:embed="rId197"/>
                <a:stretch>
                  <a:fillRect/>
                </a:stretch>
              </p:blipFill>
              <p:spPr>
                <a:xfrm>
                  <a:off x="10366760" y="2237307"/>
                  <a:ext cx="756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29" name="Freihand 228">
                  <a:extLst>
                    <a:ext uri="{FF2B5EF4-FFF2-40B4-BE49-F238E27FC236}">
                      <a16:creationId xmlns:a16="http://schemas.microsoft.com/office/drawing/2014/main" id="{19B24336-0EFA-4923-BE97-D318285EDF50}"/>
                    </a:ext>
                  </a:extLst>
                </p14:cNvPr>
                <p14:cNvContentPartPr/>
                <p14:nvPr/>
              </p14:nvContentPartPr>
              <p14:xfrm>
                <a:off x="10457120" y="2231907"/>
                <a:ext cx="106200" cy="88560"/>
              </p14:xfrm>
            </p:contentPart>
          </mc:Choice>
          <mc:Fallback xmlns="">
            <p:pic>
              <p:nvPicPr>
                <p:cNvPr id="229" name="Freihand 228">
                  <a:extLst>
                    <a:ext uri="{FF2B5EF4-FFF2-40B4-BE49-F238E27FC236}">
                      <a16:creationId xmlns:a16="http://schemas.microsoft.com/office/drawing/2014/main" id="{19B24336-0EFA-4923-BE97-D318285EDF50}"/>
                    </a:ext>
                  </a:extLst>
                </p:cNvPr>
                <p:cNvPicPr/>
                <p:nvPr/>
              </p:nvPicPr>
              <p:blipFill>
                <a:blip r:embed="rId199"/>
                <a:stretch>
                  <a:fillRect/>
                </a:stretch>
              </p:blipFill>
              <p:spPr>
                <a:xfrm>
                  <a:off x="10452800" y="2227587"/>
                  <a:ext cx="1148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30" name="Freihand 229">
                  <a:extLst>
                    <a:ext uri="{FF2B5EF4-FFF2-40B4-BE49-F238E27FC236}">
                      <a16:creationId xmlns:a16="http://schemas.microsoft.com/office/drawing/2014/main" id="{A042C71F-2D03-4B8D-A6B2-9EDFADB8D7FA}"/>
                    </a:ext>
                  </a:extLst>
                </p14:cNvPr>
                <p14:cNvContentPartPr/>
                <p14:nvPr/>
              </p14:nvContentPartPr>
              <p14:xfrm>
                <a:off x="10716680" y="2147667"/>
                <a:ext cx="52920" cy="174960"/>
              </p14:xfrm>
            </p:contentPart>
          </mc:Choice>
          <mc:Fallback xmlns="">
            <p:pic>
              <p:nvPicPr>
                <p:cNvPr id="230" name="Freihand 229">
                  <a:extLst>
                    <a:ext uri="{FF2B5EF4-FFF2-40B4-BE49-F238E27FC236}">
                      <a16:creationId xmlns:a16="http://schemas.microsoft.com/office/drawing/2014/main" id="{A042C71F-2D03-4B8D-A6B2-9EDFADB8D7FA}"/>
                    </a:ext>
                  </a:extLst>
                </p:cNvPr>
                <p:cNvPicPr/>
                <p:nvPr/>
              </p:nvPicPr>
              <p:blipFill>
                <a:blip r:embed="rId201"/>
                <a:stretch>
                  <a:fillRect/>
                </a:stretch>
              </p:blipFill>
              <p:spPr>
                <a:xfrm>
                  <a:off x="10712360" y="2143347"/>
                  <a:ext cx="615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31" name="Freihand 230">
                  <a:extLst>
                    <a:ext uri="{FF2B5EF4-FFF2-40B4-BE49-F238E27FC236}">
                      <a16:creationId xmlns:a16="http://schemas.microsoft.com/office/drawing/2014/main" id="{35E6D965-501A-41EB-ADE9-5795C0274E04}"/>
                    </a:ext>
                  </a:extLst>
                </p14:cNvPr>
                <p14:cNvContentPartPr/>
                <p14:nvPr/>
              </p14:nvContentPartPr>
              <p14:xfrm>
                <a:off x="10784000" y="2209587"/>
                <a:ext cx="87120" cy="104040"/>
              </p14:xfrm>
            </p:contentPart>
          </mc:Choice>
          <mc:Fallback xmlns="">
            <p:pic>
              <p:nvPicPr>
                <p:cNvPr id="231" name="Freihand 230">
                  <a:extLst>
                    <a:ext uri="{FF2B5EF4-FFF2-40B4-BE49-F238E27FC236}">
                      <a16:creationId xmlns:a16="http://schemas.microsoft.com/office/drawing/2014/main" id="{35E6D965-501A-41EB-ADE9-5795C0274E04}"/>
                    </a:ext>
                  </a:extLst>
                </p:cNvPr>
                <p:cNvPicPr/>
                <p:nvPr/>
              </p:nvPicPr>
              <p:blipFill>
                <a:blip r:embed="rId203"/>
                <a:stretch>
                  <a:fillRect/>
                </a:stretch>
              </p:blipFill>
              <p:spPr>
                <a:xfrm>
                  <a:off x="10779680" y="2205267"/>
                  <a:ext cx="957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32" name="Freihand 231">
                  <a:extLst>
                    <a:ext uri="{FF2B5EF4-FFF2-40B4-BE49-F238E27FC236}">
                      <a16:creationId xmlns:a16="http://schemas.microsoft.com/office/drawing/2014/main" id="{1EE70E9D-A0D1-4738-B809-58112F3FFEB8}"/>
                    </a:ext>
                  </a:extLst>
                </p14:cNvPr>
                <p14:cNvContentPartPr/>
                <p14:nvPr/>
              </p14:nvContentPartPr>
              <p14:xfrm>
                <a:off x="10913960" y="2135427"/>
                <a:ext cx="250200" cy="173880"/>
              </p14:xfrm>
            </p:contentPart>
          </mc:Choice>
          <mc:Fallback xmlns="">
            <p:pic>
              <p:nvPicPr>
                <p:cNvPr id="232" name="Freihand 231">
                  <a:extLst>
                    <a:ext uri="{FF2B5EF4-FFF2-40B4-BE49-F238E27FC236}">
                      <a16:creationId xmlns:a16="http://schemas.microsoft.com/office/drawing/2014/main" id="{1EE70E9D-A0D1-4738-B809-58112F3FFEB8}"/>
                    </a:ext>
                  </a:extLst>
                </p:cNvPr>
                <p:cNvPicPr/>
                <p:nvPr/>
              </p:nvPicPr>
              <p:blipFill>
                <a:blip r:embed="rId205"/>
                <a:stretch>
                  <a:fillRect/>
                </a:stretch>
              </p:blipFill>
              <p:spPr>
                <a:xfrm>
                  <a:off x="10909640" y="2131107"/>
                  <a:ext cx="2588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33" name="Freihand 232">
                  <a:extLst>
                    <a:ext uri="{FF2B5EF4-FFF2-40B4-BE49-F238E27FC236}">
                      <a16:creationId xmlns:a16="http://schemas.microsoft.com/office/drawing/2014/main" id="{D279E047-6C0F-4ACC-A92C-4F776A3CF8B8}"/>
                    </a:ext>
                  </a:extLst>
                </p14:cNvPr>
                <p14:cNvContentPartPr/>
                <p14:nvPr/>
              </p14:nvContentPartPr>
              <p14:xfrm>
                <a:off x="11318960" y="2130027"/>
                <a:ext cx="125640" cy="151200"/>
              </p14:xfrm>
            </p:contentPart>
          </mc:Choice>
          <mc:Fallback xmlns="">
            <p:pic>
              <p:nvPicPr>
                <p:cNvPr id="233" name="Freihand 232">
                  <a:extLst>
                    <a:ext uri="{FF2B5EF4-FFF2-40B4-BE49-F238E27FC236}">
                      <a16:creationId xmlns:a16="http://schemas.microsoft.com/office/drawing/2014/main" id="{D279E047-6C0F-4ACC-A92C-4F776A3CF8B8}"/>
                    </a:ext>
                  </a:extLst>
                </p:cNvPr>
                <p:cNvPicPr/>
                <p:nvPr/>
              </p:nvPicPr>
              <p:blipFill>
                <a:blip r:embed="rId207"/>
                <a:stretch>
                  <a:fillRect/>
                </a:stretch>
              </p:blipFill>
              <p:spPr>
                <a:xfrm>
                  <a:off x="11314640" y="2125707"/>
                  <a:ext cx="1342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34" name="Freihand 233">
                  <a:extLst>
                    <a:ext uri="{FF2B5EF4-FFF2-40B4-BE49-F238E27FC236}">
                      <a16:creationId xmlns:a16="http://schemas.microsoft.com/office/drawing/2014/main" id="{D73A45B2-9746-4413-BA67-736519B89101}"/>
                    </a:ext>
                  </a:extLst>
                </p14:cNvPr>
                <p14:cNvContentPartPr/>
                <p14:nvPr/>
              </p14:nvContentPartPr>
              <p14:xfrm>
                <a:off x="11435600" y="2177187"/>
                <a:ext cx="61560" cy="80280"/>
              </p14:xfrm>
            </p:contentPart>
          </mc:Choice>
          <mc:Fallback xmlns="">
            <p:pic>
              <p:nvPicPr>
                <p:cNvPr id="234" name="Freihand 233">
                  <a:extLst>
                    <a:ext uri="{FF2B5EF4-FFF2-40B4-BE49-F238E27FC236}">
                      <a16:creationId xmlns:a16="http://schemas.microsoft.com/office/drawing/2014/main" id="{D73A45B2-9746-4413-BA67-736519B89101}"/>
                    </a:ext>
                  </a:extLst>
                </p:cNvPr>
                <p:cNvPicPr/>
                <p:nvPr/>
              </p:nvPicPr>
              <p:blipFill>
                <a:blip r:embed="rId209"/>
                <a:stretch>
                  <a:fillRect/>
                </a:stretch>
              </p:blipFill>
              <p:spPr>
                <a:xfrm>
                  <a:off x="11431280" y="2172867"/>
                  <a:ext cx="702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35" name="Freihand 234">
                  <a:extLst>
                    <a:ext uri="{FF2B5EF4-FFF2-40B4-BE49-F238E27FC236}">
                      <a16:creationId xmlns:a16="http://schemas.microsoft.com/office/drawing/2014/main" id="{319280E5-E536-4720-8B3C-17D6CAA1AC27}"/>
                    </a:ext>
                  </a:extLst>
                </p14:cNvPr>
                <p14:cNvContentPartPr/>
                <p14:nvPr/>
              </p14:nvContentPartPr>
              <p14:xfrm>
                <a:off x="11564480" y="2169987"/>
                <a:ext cx="138960" cy="207720"/>
              </p14:xfrm>
            </p:contentPart>
          </mc:Choice>
          <mc:Fallback xmlns="">
            <p:pic>
              <p:nvPicPr>
                <p:cNvPr id="235" name="Freihand 234">
                  <a:extLst>
                    <a:ext uri="{FF2B5EF4-FFF2-40B4-BE49-F238E27FC236}">
                      <a16:creationId xmlns:a16="http://schemas.microsoft.com/office/drawing/2014/main" id="{319280E5-E536-4720-8B3C-17D6CAA1AC27}"/>
                    </a:ext>
                  </a:extLst>
                </p:cNvPr>
                <p:cNvPicPr/>
                <p:nvPr/>
              </p:nvPicPr>
              <p:blipFill>
                <a:blip r:embed="rId211"/>
                <a:stretch>
                  <a:fillRect/>
                </a:stretch>
              </p:blipFill>
              <p:spPr>
                <a:xfrm>
                  <a:off x="11560160" y="2165667"/>
                  <a:ext cx="1476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36" name="Freihand 235">
                  <a:extLst>
                    <a:ext uri="{FF2B5EF4-FFF2-40B4-BE49-F238E27FC236}">
                      <a16:creationId xmlns:a16="http://schemas.microsoft.com/office/drawing/2014/main" id="{779F3CCC-91D6-4B4D-999D-092CF07A5B41}"/>
                    </a:ext>
                  </a:extLst>
                </p14:cNvPr>
                <p14:cNvContentPartPr/>
                <p14:nvPr/>
              </p14:nvContentPartPr>
              <p14:xfrm>
                <a:off x="11705960" y="2229387"/>
                <a:ext cx="97560" cy="113040"/>
              </p14:xfrm>
            </p:contentPart>
          </mc:Choice>
          <mc:Fallback xmlns="">
            <p:pic>
              <p:nvPicPr>
                <p:cNvPr id="236" name="Freihand 235">
                  <a:extLst>
                    <a:ext uri="{FF2B5EF4-FFF2-40B4-BE49-F238E27FC236}">
                      <a16:creationId xmlns:a16="http://schemas.microsoft.com/office/drawing/2014/main" id="{779F3CCC-91D6-4B4D-999D-092CF07A5B41}"/>
                    </a:ext>
                  </a:extLst>
                </p:cNvPr>
                <p:cNvPicPr/>
                <p:nvPr/>
              </p:nvPicPr>
              <p:blipFill>
                <a:blip r:embed="rId213"/>
                <a:stretch>
                  <a:fillRect/>
                </a:stretch>
              </p:blipFill>
              <p:spPr>
                <a:xfrm>
                  <a:off x="11701640" y="2225067"/>
                  <a:ext cx="1062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77" name="Freihand 276">
                  <a:extLst>
                    <a:ext uri="{FF2B5EF4-FFF2-40B4-BE49-F238E27FC236}">
                      <a16:creationId xmlns:a16="http://schemas.microsoft.com/office/drawing/2014/main" id="{3F0945D6-0231-43F4-8236-CE89500020CA}"/>
                    </a:ext>
                  </a:extLst>
                </p14:cNvPr>
                <p14:cNvContentPartPr/>
                <p14:nvPr/>
              </p14:nvContentPartPr>
              <p14:xfrm>
                <a:off x="8339960" y="2622867"/>
                <a:ext cx="107640" cy="128880"/>
              </p14:xfrm>
            </p:contentPart>
          </mc:Choice>
          <mc:Fallback xmlns="">
            <p:pic>
              <p:nvPicPr>
                <p:cNvPr id="277" name="Freihand 276">
                  <a:extLst>
                    <a:ext uri="{FF2B5EF4-FFF2-40B4-BE49-F238E27FC236}">
                      <a16:creationId xmlns:a16="http://schemas.microsoft.com/office/drawing/2014/main" id="{3F0945D6-0231-43F4-8236-CE89500020CA}"/>
                    </a:ext>
                  </a:extLst>
                </p:cNvPr>
                <p:cNvPicPr/>
                <p:nvPr/>
              </p:nvPicPr>
              <p:blipFill>
                <a:blip r:embed="rId215"/>
                <a:stretch>
                  <a:fillRect/>
                </a:stretch>
              </p:blipFill>
              <p:spPr>
                <a:xfrm>
                  <a:off x="8335640" y="2618547"/>
                  <a:ext cx="1162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78" name="Freihand 277">
                  <a:extLst>
                    <a:ext uri="{FF2B5EF4-FFF2-40B4-BE49-F238E27FC236}">
                      <a16:creationId xmlns:a16="http://schemas.microsoft.com/office/drawing/2014/main" id="{A344C494-2818-4C60-844D-26E0F6B0DC39}"/>
                    </a:ext>
                  </a:extLst>
                </p14:cNvPr>
                <p14:cNvContentPartPr/>
                <p14:nvPr/>
              </p14:nvContentPartPr>
              <p14:xfrm>
                <a:off x="8437160" y="2645907"/>
                <a:ext cx="15840" cy="178200"/>
              </p14:xfrm>
            </p:contentPart>
          </mc:Choice>
          <mc:Fallback xmlns="">
            <p:pic>
              <p:nvPicPr>
                <p:cNvPr id="278" name="Freihand 277">
                  <a:extLst>
                    <a:ext uri="{FF2B5EF4-FFF2-40B4-BE49-F238E27FC236}">
                      <a16:creationId xmlns:a16="http://schemas.microsoft.com/office/drawing/2014/main" id="{A344C494-2818-4C60-844D-26E0F6B0DC39}"/>
                    </a:ext>
                  </a:extLst>
                </p:cNvPr>
                <p:cNvPicPr/>
                <p:nvPr/>
              </p:nvPicPr>
              <p:blipFill>
                <a:blip r:embed="rId217"/>
                <a:stretch>
                  <a:fillRect/>
                </a:stretch>
              </p:blipFill>
              <p:spPr>
                <a:xfrm>
                  <a:off x="8432840" y="2641587"/>
                  <a:ext cx="244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79" name="Freihand 278">
                  <a:extLst>
                    <a:ext uri="{FF2B5EF4-FFF2-40B4-BE49-F238E27FC236}">
                      <a16:creationId xmlns:a16="http://schemas.microsoft.com/office/drawing/2014/main" id="{CDF26E5B-7844-4F0E-A52D-64835FE00A3D}"/>
                    </a:ext>
                  </a:extLst>
                </p14:cNvPr>
                <p14:cNvContentPartPr/>
                <p14:nvPr/>
              </p14:nvContentPartPr>
              <p14:xfrm>
                <a:off x="8469920" y="2577507"/>
                <a:ext cx="131400" cy="342000"/>
              </p14:xfrm>
            </p:contentPart>
          </mc:Choice>
          <mc:Fallback xmlns="">
            <p:pic>
              <p:nvPicPr>
                <p:cNvPr id="279" name="Freihand 278">
                  <a:extLst>
                    <a:ext uri="{FF2B5EF4-FFF2-40B4-BE49-F238E27FC236}">
                      <a16:creationId xmlns:a16="http://schemas.microsoft.com/office/drawing/2014/main" id="{CDF26E5B-7844-4F0E-A52D-64835FE00A3D}"/>
                    </a:ext>
                  </a:extLst>
                </p:cNvPr>
                <p:cNvPicPr/>
                <p:nvPr/>
              </p:nvPicPr>
              <p:blipFill>
                <a:blip r:embed="rId219"/>
                <a:stretch>
                  <a:fillRect/>
                </a:stretch>
              </p:blipFill>
              <p:spPr>
                <a:xfrm>
                  <a:off x="8465600" y="2573187"/>
                  <a:ext cx="14004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81" name="Freihand 280">
                  <a:extLst>
                    <a:ext uri="{FF2B5EF4-FFF2-40B4-BE49-F238E27FC236}">
                      <a16:creationId xmlns:a16="http://schemas.microsoft.com/office/drawing/2014/main" id="{C65F66FA-A0FB-458A-8B0A-D9525F7CDD44}"/>
                    </a:ext>
                  </a:extLst>
                </p14:cNvPr>
                <p14:cNvContentPartPr/>
                <p14:nvPr/>
              </p14:nvContentPartPr>
              <p14:xfrm>
                <a:off x="8804000" y="2632947"/>
                <a:ext cx="24840" cy="166320"/>
              </p14:xfrm>
            </p:contentPart>
          </mc:Choice>
          <mc:Fallback xmlns="">
            <p:pic>
              <p:nvPicPr>
                <p:cNvPr id="281" name="Freihand 280">
                  <a:extLst>
                    <a:ext uri="{FF2B5EF4-FFF2-40B4-BE49-F238E27FC236}">
                      <a16:creationId xmlns:a16="http://schemas.microsoft.com/office/drawing/2014/main" id="{C65F66FA-A0FB-458A-8B0A-D9525F7CDD44}"/>
                    </a:ext>
                  </a:extLst>
                </p:cNvPr>
                <p:cNvPicPr/>
                <p:nvPr/>
              </p:nvPicPr>
              <p:blipFill>
                <a:blip r:embed="rId221"/>
                <a:stretch>
                  <a:fillRect/>
                </a:stretch>
              </p:blipFill>
              <p:spPr>
                <a:xfrm>
                  <a:off x="8799680" y="2628627"/>
                  <a:ext cx="334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82" name="Freihand 281">
                  <a:extLst>
                    <a:ext uri="{FF2B5EF4-FFF2-40B4-BE49-F238E27FC236}">
                      <a16:creationId xmlns:a16="http://schemas.microsoft.com/office/drawing/2014/main" id="{255D9572-5755-4C1F-82B2-5FC5513AB575}"/>
                    </a:ext>
                  </a:extLst>
                </p14:cNvPr>
                <p14:cNvContentPartPr/>
                <p14:nvPr/>
              </p14:nvContentPartPr>
              <p14:xfrm>
                <a:off x="8699960" y="2611707"/>
                <a:ext cx="191520" cy="11520"/>
              </p14:xfrm>
            </p:contentPart>
          </mc:Choice>
          <mc:Fallback xmlns="">
            <p:pic>
              <p:nvPicPr>
                <p:cNvPr id="282" name="Freihand 281">
                  <a:extLst>
                    <a:ext uri="{FF2B5EF4-FFF2-40B4-BE49-F238E27FC236}">
                      <a16:creationId xmlns:a16="http://schemas.microsoft.com/office/drawing/2014/main" id="{255D9572-5755-4C1F-82B2-5FC5513AB575}"/>
                    </a:ext>
                  </a:extLst>
                </p:cNvPr>
                <p:cNvPicPr/>
                <p:nvPr/>
              </p:nvPicPr>
              <p:blipFill>
                <a:blip r:embed="rId223"/>
                <a:stretch>
                  <a:fillRect/>
                </a:stretch>
              </p:blipFill>
              <p:spPr>
                <a:xfrm>
                  <a:off x="8695640" y="2607387"/>
                  <a:ext cx="2001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83" name="Freihand 282">
                  <a:extLst>
                    <a:ext uri="{FF2B5EF4-FFF2-40B4-BE49-F238E27FC236}">
                      <a16:creationId xmlns:a16="http://schemas.microsoft.com/office/drawing/2014/main" id="{27E8489B-BE8F-4921-ABD8-FAD13D359681}"/>
                    </a:ext>
                  </a:extLst>
                </p14:cNvPr>
                <p14:cNvContentPartPr/>
                <p14:nvPr/>
              </p14:nvContentPartPr>
              <p14:xfrm>
                <a:off x="8919560" y="2583267"/>
                <a:ext cx="163440" cy="205560"/>
              </p14:xfrm>
            </p:contentPart>
          </mc:Choice>
          <mc:Fallback xmlns="">
            <p:pic>
              <p:nvPicPr>
                <p:cNvPr id="283" name="Freihand 282">
                  <a:extLst>
                    <a:ext uri="{FF2B5EF4-FFF2-40B4-BE49-F238E27FC236}">
                      <a16:creationId xmlns:a16="http://schemas.microsoft.com/office/drawing/2014/main" id="{27E8489B-BE8F-4921-ABD8-FAD13D359681}"/>
                    </a:ext>
                  </a:extLst>
                </p:cNvPr>
                <p:cNvPicPr/>
                <p:nvPr/>
              </p:nvPicPr>
              <p:blipFill>
                <a:blip r:embed="rId225"/>
                <a:stretch>
                  <a:fillRect/>
                </a:stretch>
              </p:blipFill>
              <p:spPr>
                <a:xfrm>
                  <a:off x="8915240" y="2578947"/>
                  <a:ext cx="1720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84" name="Freihand 283">
                  <a:extLst>
                    <a:ext uri="{FF2B5EF4-FFF2-40B4-BE49-F238E27FC236}">
                      <a16:creationId xmlns:a16="http://schemas.microsoft.com/office/drawing/2014/main" id="{4225FCC8-B220-49A4-82CB-5899D4AA9312}"/>
                    </a:ext>
                  </a:extLst>
                </p14:cNvPr>
                <p14:cNvContentPartPr/>
                <p14:nvPr/>
              </p14:nvContentPartPr>
              <p14:xfrm>
                <a:off x="9088040" y="2613147"/>
                <a:ext cx="45000" cy="31320"/>
              </p14:xfrm>
            </p:contentPart>
          </mc:Choice>
          <mc:Fallback xmlns="">
            <p:pic>
              <p:nvPicPr>
                <p:cNvPr id="284" name="Freihand 283">
                  <a:extLst>
                    <a:ext uri="{FF2B5EF4-FFF2-40B4-BE49-F238E27FC236}">
                      <a16:creationId xmlns:a16="http://schemas.microsoft.com/office/drawing/2014/main" id="{4225FCC8-B220-49A4-82CB-5899D4AA9312}"/>
                    </a:ext>
                  </a:extLst>
                </p:cNvPr>
                <p:cNvPicPr/>
                <p:nvPr/>
              </p:nvPicPr>
              <p:blipFill>
                <a:blip r:embed="rId227"/>
                <a:stretch>
                  <a:fillRect/>
                </a:stretch>
              </p:blipFill>
              <p:spPr>
                <a:xfrm>
                  <a:off x="9083720" y="2608827"/>
                  <a:ext cx="536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85" name="Freihand 284">
                  <a:extLst>
                    <a:ext uri="{FF2B5EF4-FFF2-40B4-BE49-F238E27FC236}">
                      <a16:creationId xmlns:a16="http://schemas.microsoft.com/office/drawing/2014/main" id="{1B85245C-6537-4604-84D2-2619949F8708}"/>
                    </a:ext>
                  </a:extLst>
                </p14:cNvPr>
                <p14:cNvContentPartPr/>
                <p14:nvPr/>
              </p14:nvContentPartPr>
              <p14:xfrm>
                <a:off x="9128720" y="2671827"/>
                <a:ext cx="71640" cy="120600"/>
              </p14:xfrm>
            </p:contentPart>
          </mc:Choice>
          <mc:Fallback xmlns="">
            <p:pic>
              <p:nvPicPr>
                <p:cNvPr id="285" name="Freihand 284">
                  <a:extLst>
                    <a:ext uri="{FF2B5EF4-FFF2-40B4-BE49-F238E27FC236}">
                      <a16:creationId xmlns:a16="http://schemas.microsoft.com/office/drawing/2014/main" id="{1B85245C-6537-4604-84D2-2619949F8708}"/>
                    </a:ext>
                  </a:extLst>
                </p:cNvPr>
                <p:cNvPicPr/>
                <p:nvPr/>
              </p:nvPicPr>
              <p:blipFill>
                <a:blip r:embed="rId229"/>
                <a:stretch>
                  <a:fillRect/>
                </a:stretch>
              </p:blipFill>
              <p:spPr>
                <a:xfrm>
                  <a:off x="9124400" y="2667507"/>
                  <a:ext cx="802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86" name="Freihand 285">
                  <a:extLst>
                    <a:ext uri="{FF2B5EF4-FFF2-40B4-BE49-F238E27FC236}">
                      <a16:creationId xmlns:a16="http://schemas.microsoft.com/office/drawing/2014/main" id="{F4DE2CC3-07C1-4A28-B981-97B19ABDA4C2}"/>
                    </a:ext>
                  </a:extLst>
                </p14:cNvPr>
                <p14:cNvContentPartPr/>
                <p14:nvPr/>
              </p14:nvContentPartPr>
              <p14:xfrm>
                <a:off x="9310880" y="2693787"/>
                <a:ext cx="226080" cy="80280"/>
              </p14:xfrm>
            </p:contentPart>
          </mc:Choice>
          <mc:Fallback xmlns="">
            <p:pic>
              <p:nvPicPr>
                <p:cNvPr id="286" name="Freihand 285">
                  <a:extLst>
                    <a:ext uri="{FF2B5EF4-FFF2-40B4-BE49-F238E27FC236}">
                      <a16:creationId xmlns:a16="http://schemas.microsoft.com/office/drawing/2014/main" id="{F4DE2CC3-07C1-4A28-B981-97B19ABDA4C2}"/>
                    </a:ext>
                  </a:extLst>
                </p:cNvPr>
                <p:cNvPicPr/>
                <p:nvPr/>
              </p:nvPicPr>
              <p:blipFill>
                <a:blip r:embed="rId231"/>
                <a:stretch>
                  <a:fillRect/>
                </a:stretch>
              </p:blipFill>
              <p:spPr>
                <a:xfrm>
                  <a:off x="9306560" y="2689467"/>
                  <a:ext cx="2347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87" name="Freihand 286">
                  <a:extLst>
                    <a:ext uri="{FF2B5EF4-FFF2-40B4-BE49-F238E27FC236}">
                      <a16:creationId xmlns:a16="http://schemas.microsoft.com/office/drawing/2014/main" id="{BBF74CBB-45E3-423D-BE7E-071400295CED}"/>
                    </a:ext>
                  </a:extLst>
                </p14:cNvPr>
                <p14:cNvContentPartPr/>
                <p14:nvPr/>
              </p14:nvContentPartPr>
              <p14:xfrm>
                <a:off x="9602840" y="2665707"/>
                <a:ext cx="92520" cy="102600"/>
              </p14:xfrm>
            </p:contentPart>
          </mc:Choice>
          <mc:Fallback xmlns="">
            <p:pic>
              <p:nvPicPr>
                <p:cNvPr id="287" name="Freihand 286">
                  <a:extLst>
                    <a:ext uri="{FF2B5EF4-FFF2-40B4-BE49-F238E27FC236}">
                      <a16:creationId xmlns:a16="http://schemas.microsoft.com/office/drawing/2014/main" id="{BBF74CBB-45E3-423D-BE7E-071400295CED}"/>
                    </a:ext>
                  </a:extLst>
                </p:cNvPr>
                <p:cNvPicPr/>
                <p:nvPr/>
              </p:nvPicPr>
              <p:blipFill>
                <a:blip r:embed="rId233"/>
                <a:stretch>
                  <a:fillRect/>
                </a:stretch>
              </p:blipFill>
              <p:spPr>
                <a:xfrm>
                  <a:off x="9598520" y="2661387"/>
                  <a:ext cx="1011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88" name="Freihand 287">
                  <a:extLst>
                    <a:ext uri="{FF2B5EF4-FFF2-40B4-BE49-F238E27FC236}">
                      <a16:creationId xmlns:a16="http://schemas.microsoft.com/office/drawing/2014/main" id="{985D814D-38FE-4D7C-B308-A5C767DB988E}"/>
                    </a:ext>
                  </a:extLst>
                </p14:cNvPr>
                <p14:cNvContentPartPr/>
                <p14:nvPr/>
              </p14:nvContentPartPr>
              <p14:xfrm>
                <a:off x="9731720" y="2686227"/>
                <a:ext cx="187920" cy="64080"/>
              </p14:xfrm>
            </p:contentPart>
          </mc:Choice>
          <mc:Fallback xmlns="">
            <p:pic>
              <p:nvPicPr>
                <p:cNvPr id="288" name="Freihand 287">
                  <a:extLst>
                    <a:ext uri="{FF2B5EF4-FFF2-40B4-BE49-F238E27FC236}">
                      <a16:creationId xmlns:a16="http://schemas.microsoft.com/office/drawing/2014/main" id="{985D814D-38FE-4D7C-B308-A5C767DB988E}"/>
                    </a:ext>
                  </a:extLst>
                </p:cNvPr>
                <p:cNvPicPr/>
                <p:nvPr/>
              </p:nvPicPr>
              <p:blipFill>
                <a:blip r:embed="rId235"/>
                <a:stretch>
                  <a:fillRect/>
                </a:stretch>
              </p:blipFill>
              <p:spPr>
                <a:xfrm>
                  <a:off x="9727400" y="2681907"/>
                  <a:ext cx="1965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89" name="Freihand 288">
                  <a:extLst>
                    <a:ext uri="{FF2B5EF4-FFF2-40B4-BE49-F238E27FC236}">
                      <a16:creationId xmlns:a16="http://schemas.microsoft.com/office/drawing/2014/main" id="{3AF6E2E7-4BA8-419C-BC93-16AABFD7531A}"/>
                    </a:ext>
                  </a:extLst>
                </p14:cNvPr>
                <p14:cNvContentPartPr/>
                <p14:nvPr/>
              </p14:nvContentPartPr>
              <p14:xfrm>
                <a:off x="9976520" y="2680107"/>
                <a:ext cx="92880" cy="85320"/>
              </p14:xfrm>
            </p:contentPart>
          </mc:Choice>
          <mc:Fallback xmlns="">
            <p:pic>
              <p:nvPicPr>
                <p:cNvPr id="289" name="Freihand 288">
                  <a:extLst>
                    <a:ext uri="{FF2B5EF4-FFF2-40B4-BE49-F238E27FC236}">
                      <a16:creationId xmlns:a16="http://schemas.microsoft.com/office/drawing/2014/main" id="{3AF6E2E7-4BA8-419C-BC93-16AABFD7531A}"/>
                    </a:ext>
                  </a:extLst>
                </p:cNvPr>
                <p:cNvPicPr/>
                <p:nvPr/>
              </p:nvPicPr>
              <p:blipFill>
                <a:blip r:embed="rId237"/>
                <a:stretch>
                  <a:fillRect/>
                </a:stretch>
              </p:blipFill>
              <p:spPr>
                <a:xfrm>
                  <a:off x="9972200" y="2675787"/>
                  <a:ext cx="1015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90" name="Freihand 289">
                  <a:extLst>
                    <a:ext uri="{FF2B5EF4-FFF2-40B4-BE49-F238E27FC236}">
                      <a16:creationId xmlns:a16="http://schemas.microsoft.com/office/drawing/2014/main" id="{41D488C8-A98E-4535-BFD9-5190C499DEDE}"/>
                    </a:ext>
                  </a:extLst>
                </p14:cNvPr>
                <p14:cNvContentPartPr/>
                <p14:nvPr/>
              </p14:nvContentPartPr>
              <p14:xfrm>
                <a:off x="10244720" y="2657427"/>
                <a:ext cx="134640" cy="82800"/>
              </p14:xfrm>
            </p:contentPart>
          </mc:Choice>
          <mc:Fallback xmlns="">
            <p:pic>
              <p:nvPicPr>
                <p:cNvPr id="290" name="Freihand 289">
                  <a:extLst>
                    <a:ext uri="{FF2B5EF4-FFF2-40B4-BE49-F238E27FC236}">
                      <a16:creationId xmlns:a16="http://schemas.microsoft.com/office/drawing/2014/main" id="{41D488C8-A98E-4535-BFD9-5190C499DEDE}"/>
                    </a:ext>
                  </a:extLst>
                </p:cNvPr>
                <p:cNvPicPr/>
                <p:nvPr/>
              </p:nvPicPr>
              <p:blipFill>
                <a:blip r:embed="rId239"/>
                <a:stretch>
                  <a:fillRect/>
                </a:stretch>
              </p:blipFill>
              <p:spPr>
                <a:xfrm>
                  <a:off x="10240400" y="2653107"/>
                  <a:ext cx="1432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91" name="Freihand 290">
                  <a:extLst>
                    <a:ext uri="{FF2B5EF4-FFF2-40B4-BE49-F238E27FC236}">
                      <a16:creationId xmlns:a16="http://schemas.microsoft.com/office/drawing/2014/main" id="{A1BBA7AE-0117-4791-A911-58F76C01BD10}"/>
                    </a:ext>
                  </a:extLst>
                </p14:cNvPr>
                <p14:cNvContentPartPr/>
                <p14:nvPr/>
              </p14:nvContentPartPr>
              <p14:xfrm>
                <a:off x="10534520" y="2567427"/>
                <a:ext cx="166680" cy="144360"/>
              </p14:xfrm>
            </p:contentPart>
          </mc:Choice>
          <mc:Fallback xmlns="">
            <p:pic>
              <p:nvPicPr>
                <p:cNvPr id="291" name="Freihand 290">
                  <a:extLst>
                    <a:ext uri="{FF2B5EF4-FFF2-40B4-BE49-F238E27FC236}">
                      <a16:creationId xmlns:a16="http://schemas.microsoft.com/office/drawing/2014/main" id="{A1BBA7AE-0117-4791-A911-58F76C01BD10}"/>
                    </a:ext>
                  </a:extLst>
                </p:cNvPr>
                <p:cNvPicPr/>
                <p:nvPr/>
              </p:nvPicPr>
              <p:blipFill>
                <a:blip r:embed="rId241"/>
                <a:stretch>
                  <a:fillRect/>
                </a:stretch>
              </p:blipFill>
              <p:spPr>
                <a:xfrm>
                  <a:off x="10530200" y="2563107"/>
                  <a:ext cx="1753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92" name="Freihand 291">
                  <a:extLst>
                    <a:ext uri="{FF2B5EF4-FFF2-40B4-BE49-F238E27FC236}">
                      <a16:creationId xmlns:a16="http://schemas.microsoft.com/office/drawing/2014/main" id="{144B0442-5249-46B8-8FE3-B8D49150FB2C}"/>
                    </a:ext>
                  </a:extLst>
                </p14:cNvPr>
                <p14:cNvContentPartPr/>
                <p14:nvPr/>
              </p14:nvContentPartPr>
              <p14:xfrm>
                <a:off x="10718840" y="2600907"/>
                <a:ext cx="88920" cy="97920"/>
              </p14:xfrm>
            </p:contentPart>
          </mc:Choice>
          <mc:Fallback xmlns="">
            <p:pic>
              <p:nvPicPr>
                <p:cNvPr id="292" name="Freihand 291">
                  <a:extLst>
                    <a:ext uri="{FF2B5EF4-FFF2-40B4-BE49-F238E27FC236}">
                      <a16:creationId xmlns:a16="http://schemas.microsoft.com/office/drawing/2014/main" id="{144B0442-5249-46B8-8FE3-B8D49150FB2C}"/>
                    </a:ext>
                  </a:extLst>
                </p:cNvPr>
                <p:cNvPicPr/>
                <p:nvPr/>
              </p:nvPicPr>
              <p:blipFill>
                <a:blip r:embed="rId243"/>
                <a:stretch>
                  <a:fillRect/>
                </a:stretch>
              </p:blipFill>
              <p:spPr>
                <a:xfrm>
                  <a:off x="10714520" y="2596587"/>
                  <a:ext cx="975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93" name="Freihand 292">
                  <a:extLst>
                    <a:ext uri="{FF2B5EF4-FFF2-40B4-BE49-F238E27FC236}">
                      <a16:creationId xmlns:a16="http://schemas.microsoft.com/office/drawing/2014/main" id="{7A54A89B-33AB-496B-806D-5E9230B06552}"/>
                    </a:ext>
                  </a:extLst>
                </p14:cNvPr>
                <p14:cNvContentPartPr/>
                <p14:nvPr/>
              </p14:nvContentPartPr>
              <p14:xfrm>
                <a:off x="10811360" y="2620707"/>
                <a:ext cx="118800" cy="75960"/>
              </p14:xfrm>
            </p:contentPart>
          </mc:Choice>
          <mc:Fallback xmlns="">
            <p:pic>
              <p:nvPicPr>
                <p:cNvPr id="293" name="Freihand 292">
                  <a:extLst>
                    <a:ext uri="{FF2B5EF4-FFF2-40B4-BE49-F238E27FC236}">
                      <a16:creationId xmlns:a16="http://schemas.microsoft.com/office/drawing/2014/main" id="{7A54A89B-33AB-496B-806D-5E9230B06552}"/>
                    </a:ext>
                  </a:extLst>
                </p:cNvPr>
                <p:cNvPicPr/>
                <p:nvPr/>
              </p:nvPicPr>
              <p:blipFill>
                <a:blip r:embed="rId245"/>
                <a:stretch>
                  <a:fillRect/>
                </a:stretch>
              </p:blipFill>
              <p:spPr>
                <a:xfrm>
                  <a:off x="10807040" y="2616387"/>
                  <a:ext cx="127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94" name="Freihand 293">
                  <a:extLst>
                    <a:ext uri="{FF2B5EF4-FFF2-40B4-BE49-F238E27FC236}">
                      <a16:creationId xmlns:a16="http://schemas.microsoft.com/office/drawing/2014/main" id="{36C17A77-EA65-485E-8F5E-75EDAD3B6D9B}"/>
                    </a:ext>
                  </a:extLst>
                </p14:cNvPr>
                <p14:cNvContentPartPr/>
                <p14:nvPr/>
              </p14:nvContentPartPr>
              <p14:xfrm>
                <a:off x="10973000" y="2614947"/>
                <a:ext cx="136800" cy="92520"/>
              </p14:xfrm>
            </p:contentPart>
          </mc:Choice>
          <mc:Fallback xmlns="">
            <p:pic>
              <p:nvPicPr>
                <p:cNvPr id="294" name="Freihand 293">
                  <a:extLst>
                    <a:ext uri="{FF2B5EF4-FFF2-40B4-BE49-F238E27FC236}">
                      <a16:creationId xmlns:a16="http://schemas.microsoft.com/office/drawing/2014/main" id="{36C17A77-EA65-485E-8F5E-75EDAD3B6D9B}"/>
                    </a:ext>
                  </a:extLst>
                </p:cNvPr>
                <p:cNvPicPr/>
                <p:nvPr/>
              </p:nvPicPr>
              <p:blipFill>
                <a:blip r:embed="rId247"/>
                <a:stretch>
                  <a:fillRect/>
                </a:stretch>
              </p:blipFill>
              <p:spPr>
                <a:xfrm>
                  <a:off x="10968680" y="2610627"/>
                  <a:ext cx="1454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95" name="Freihand 294">
                  <a:extLst>
                    <a:ext uri="{FF2B5EF4-FFF2-40B4-BE49-F238E27FC236}">
                      <a16:creationId xmlns:a16="http://schemas.microsoft.com/office/drawing/2014/main" id="{75BB32D5-01EB-4AB2-BAAC-9BDC98FD3679}"/>
                    </a:ext>
                  </a:extLst>
                </p14:cNvPr>
                <p14:cNvContentPartPr/>
                <p14:nvPr/>
              </p14:nvContentPartPr>
              <p14:xfrm>
                <a:off x="11129960" y="2625387"/>
                <a:ext cx="77760" cy="66600"/>
              </p14:xfrm>
            </p:contentPart>
          </mc:Choice>
          <mc:Fallback xmlns="">
            <p:pic>
              <p:nvPicPr>
                <p:cNvPr id="295" name="Freihand 294">
                  <a:extLst>
                    <a:ext uri="{FF2B5EF4-FFF2-40B4-BE49-F238E27FC236}">
                      <a16:creationId xmlns:a16="http://schemas.microsoft.com/office/drawing/2014/main" id="{75BB32D5-01EB-4AB2-BAAC-9BDC98FD3679}"/>
                    </a:ext>
                  </a:extLst>
                </p:cNvPr>
                <p:cNvPicPr/>
                <p:nvPr/>
              </p:nvPicPr>
              <p:blipFill>
                <a:blip r:embed="rId249"/>
                <a:stretch>
                  <a:fillRect/>
                </a:stretch>
              </p:blipFill>
              <p:spPr>
                <a:xfrm>
                  <a:off x="11125640" y="2621067"/>
                  <a:ext cx="864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96" name="Freihand 295">
                  <a:extLst>
                    <a:ext uri="{FF2B5EF4-FFF2-40B4-BE49-F238E27FC236}">
                      <a16:creationId xmlns:a16="http://schemas.microsoft.com/office/drawing/2014/main" id="{20986DDC-4C12-43C4-A5C5-BCCF00C2954E}"/>
                    </a:ext>
                  </a:extLst>
                </p14:cNvPr>
                <p14:cNvContentPartPr/>
                <p14:nvPr/>
              </p14:nvContentPartPr>
              <p14:xfrm>
                <a:off x="11235080" y="2611707"/>
                <a:ext cx="71280" cy="79560"/>
              </p14:xfrm>
            </p:contentPart>
          </mc:Choice>
          <mc:Fallback xmlns="">
            <p:pic>
              <p:nvPicPr>
                <p:cNvPr id="296" name="Freihand 295">
                  <a:extLst>
                    <a:ext uri="{FF2B5EF4-FFF2-40B4-BE49-F238E27FC236}">
                      <a16:creationId xmlns:a16="http://schemas.microsoft.com/office/drawing/2014/main" id="{20986DDC-4C12-43C4-A5C5-BCCF00C2954E}"/>
                    </a:ext>
                  </a:extLst>
                </p:cNvPr>
                <p:cNvPicPr/>
                <p:nvPr/>
              </p:nvPicPr>
              <p:blipFill>
                <a:blip r:embed="rId251"/>
                <a:stretch>
                  <a:fillRect/>
                </a:stretch>
              </p:blipFill>
              <p:spPr>
                <a:xfrm>
                  <a:off x="11230760" y="2607387"/>
                  <a:ext cx="799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97" name="Freihand 296">
                  <a:extLst>
                    <a:ext uri="{FF2B5EF4-FFF2-40B4-BE49-F238E27FC236}">
                      <a16:creationId xmlns:a16="http://schemas.microsoft.com/office/drawing/2014/main" id="{AF038928-4FC8-484F-A27E-897EDCDB4F41}"/>
                    </a:ext>
                  </a:extLst>
                </p14:cNvPr>
                <p14:cNvContentPartPr/>
                <p14:nvPr/>
              </p14:nvContentPartPr>
              <p14:xfrm>
                <a:off x="11333720" y="2584347"/>
                <a:ext cx="111960" cy="129960"/>
              </p14:xfrm>
            </p:contentPart>
          </mc:Choice>
          <mc:Fallback xmlns="">
            <p:pic>
              <p:nvPicPr>
                <p:cNvPr id="297" name="Freihand 296">
                  <a:extLst>
                    <a:ext uri="{FF2B5EF4-FFF2-40B4-BE49-F238E27FC236}">
                      <a16:creationId xmlns:a16="http://schemas.microsoft.com/office/drawing/2014/main" id="{AF038928-4FC8-484F-A27E-897EDCDB4F41}"/>
                    </a:ext>
                  </a:extLst>
                </p:cNvPr>
                <p:cNvPicPr/>
                <p:nvPr/>
              </p:nvPicPr>
              <p:blipFill>
                <a:blip r:embed="rId253"/>
                <a:stretch>
                  <a:fillRect/>
                </a:stretch>
              </p:blipFill>
              <p:spPr>
                <a:xfrm>
                  <a:off x="11329400" y="2580027"/>
                  <a:ext cx="1206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300" name="Freihand 299">
                  <a:extLst>
                    <a:ext uri="{FF2B5EF4-FFF2-40B4-BE49-F238E27FC236}">
                      <a16:creationId xmlns:a16="http://schemas.microsoft.com/office/drawing/2014/main" id="{4F22C522-88DE-450F-AD86-80493470D889}"/>
                    </a:ext>
                  </a:extLst>
                </p14:cNvPr>
                <p14:cNvContentPartPr/>
                <p14:nvPr/>
              </p14:nvContentPartPr>
              <p14:xfrm>
                <a:off x="11544680" y="2516667"/>
                <a:ext cx="229320" cy="284400"/>
              </p14:xfrm>
            </p:contentPart>
          </mc:Choice>
          <mc:Fallback xmlns="">
            <p:pic>
              <p:nvPicPr>
                <p:cNvPr id="300" name="Freihand 299">
                  <a:extLst>
                    <a:ext uri="{FF2B5EF4-FFF2-40B4-BE49-F238E27FC236}">
                      <a16:creationId xmlns:a16="http://schemas.microsoft.com/office/drawing/2014/main" id="{4F22C522-88DE-450F-AD86-80493470D889}"/>
                    </a:ext>
                  </a:extLst>
                </p:cNvPr>
                <p:cNvPicPr/>
                <p:nvPr/>
              </p:nvPicPr>
              <p:blipFill>
                <a:blip r:embed="rId255"/>
                <a:stretch>
                  <a:fillRect/>
                </a:stretch>
              </p:blipFill>
              <p:spPr>
                <a:xfrm>
                  <a:off x="11540360" y="2512347"/>
                  <a:ext cx="23796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302" name="Freihand 301">
                  <a:extLst>
                    <a:ext uri="{FF2B5EF4-FFF2-40B4-BE49-F238E27FC236}">
                      <a16:creationId xmlns:a16="http://schemas.microsoft.com/office/drawing/2014/main" id="{2B6F05F5-268F-4010-8B68-D9A4B3EFFBDC}"/>
                    </a:ext>
                  </a:extLst>
                </p14:cNvPr>
                <p14:cNvContentPartPr/>
                <p14:nvPr/>
              </p14:nvContentPartPr>
              <p14:xfrm>
                <a:off x="8761520" y="2956227"/>
                <a:ext cx="178560" cy="146520"/>
              </p14:xfrm>
            </p:contentPart>
          </mc:Choice>
          <mc:Fallback xmlns="">
            <p:pic>
              <p:nvPicPr>
                <p:cNvPr id="302" name="Freihand 301">
                  <a:extLst>
                    <a:ext uri="{FF2B5EF4-FFF2-40B4-BE49-F238E27FC236}">
                      <a16:creationId xmlns:a16="http://schemas.microsoft.com/office/drawing/2014/main" id="{2B6F05F5-268F-4010-8B68-D9A4B3EFFBDC}"/>
                    </a:ext>
                  </a:extLst>
                </p:cNvPr>
                <p:cNvPicPr/>
                <p:nvPr/>
              </p:nvPicPr>
              <p:blipFill>
                <a:blip r:embed="rId257"/>
                <a:stretch>
                  <a:fillRect/>
                </a:stretch>
              </p:blipFill>
              <p:spPr>
                <a:xfrm>
                  <a:off x="8757200" y="2951907"/>
                  <a:ext cx="1872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303" name="Freihand 302">
                  <a:extLst>
                    <a:ext uri="{FF2B5EF4-FFF2-40B4-BE49-F238E27FC236}">
                      <a16:creationId xmlns:a16="http://schemas.microsoft.com/office/drawing/2014/main" id="{4D3B2176-1D2F-42A4-BDFE-F3BB363333A3}"/>
                    </a:ext>
                  </a:extLst>
                </p14:cNvPr>
                <p14:cNvContentPartPr/>
                <p14:nvPr/>
              </p14:nvContentPartPr>
              <p14:xfrm>
                <a:off x="8922800" y="2969187"/>
                <a:ext cx="141840" cy="108360"/>
              </p14:xfrm>
            </p:contentPart>
          </mc:Choice>
          <mc:Fallback xmlns="">
            <p:pic>
              <p:nvPicPr>
                <p:cNvPr id="303" name="Freihand 302">
                  <a:extLst>
                    <a:ext uri="{FF2B5EF4-FFF2-40B4-BE49-F238E27FC236}">
                      <a16:creationId xmlns:a16="http://schemas.microsoft.com/office/drawing/2014/main" id="{4D3B2176-1D2F-42A4-BDFE-F3BB363333A3}"/>
                    </a:ext>
                  </a:extLst>
                </p:cNvPr>
                <p:cNvPicPr/>
                <p:nvPr/>
              </p:nvPicPr>
              <p:blipFill>
                <a:blip r:embed="rId259"/>
                <a:stretch>
                  <a:fillRect/>
                </a:stretch>
              </p:blipFill>
              <p:spPr>
                <a:xfrm>
                  <a:off x="8918480" y="2964867"/>
                  <a:ext cx="1504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304" name="Freihand 303">
                  <a:extLst>
                    <a:ext uri="{FF2B5EF4-FFF2-40B4-BE49-F238E27FC236}">
                      <a16:creationId xmlns:a16="http://schemas.microsoft.com/office/drawing/2014/main" id="{6AB2E836-41F5-472D-AA80-8D3415908749}"/>
                    </a:ext>
                  </a:extLst>
                </p14:cNvPr>
                <p14:cNvContentPartPr/>
                <p14:nvPr/>
              </p14:nvContentPartPr>
              <p14:xfrm>
                <a:off x="9076520" y="2900067"/>
                <a:ext cx="18000" cy="143280"/>
              </p14:xfrm>
            </p:contentPart>
          </mc:Choice>
          <mc:Fallback xmlns="">
            <p:pic>
              <p:nvPicPr>
                <p:cNvPr id="304" name="Freihand 303">
                  <a:extLst>
                    <a:ext uri="{FF2B5EF4-FFF2-40B4-BE49-F238E27FC236}">
                      <a16:creationId xmlns:a16="http://schemas.microsoft.com/office/drawing/2014/main" id="{6AB2E836-41F5-472D-AA80-8D3415908749}"/>
                    </a:ext>
                  </a:extLst>
                </p:cNvPr>
                <p:cNvPicPr/>
                <p:nvPr/>
              </p:nvPicPr>
              <p:blipFill>
                <a:blip r:embed="rId261"/>
                <a:stretch>
                  <a:fillRect/>
                </a:stretch>
              </p:blipFill>
              <p:spPr>
                <a:xfrm>
                  <a:off x="9072200" y="2895747"/>
                  <a:ext cx="266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305" name="Freihand 304">
                  <a:extLst>
                    <a:ext uri="{FF2B5EF4-FFF2-40B4-BE49-F238E27FC236}">
                      <a16:creationId xmlns:a16="http://schemas.microsoft.com/office/drawing/2014/main" id="{F8588D3E-CA5C-4B97-973D-5C9F78DE78ED}"/>
                    </a:ext>
                  </a:extLst>
                </p14:cNvPr>
                <p14:cNvContentPartPr/>
                <p14:nvPr/>
              </p14:nvContentPartPr>
              <p14:xfrm>
                <a:off x="9259400" y="2965227"/>
                <a:ext cx="216360" cy="84240"/>
              </p14:xfrm>
            </p:contentPart>
          </mc:Choice>
          <mc:Fallback xmlns="">
            <p:pic>
              <p:nvPicPr>
                <p:cNvPr id="305" name="Freihand 304">
                  <a:extLst>
                    <a:ext uri="{FF2B5EF4-FFF2-40B4-BE49-F238E27FC236}">
                      <a16:creationId xmlns:a16="http://schemas.microsoft.com/office/drawing/2014/main" id="{F8588D3E-CA5C-4B97-973D-5C9F78DE78ED}"/>
                    </a:ext>
                  </a:extLst>
                </p:cNvPr>
                <p:cNvPicPr/>
                <p:nvPr/>
              </p:nvPicPr>
              <p:blipFill>
                <a:blip r:embed="rId263"/>
                <a:stretch>
                  <a:fillRect/>
                </a:stretch>
              </p:blipFill>
              <p:spPr>
                <a:xfrm>
                  <a:off x="9255080" y="2960907"/>
                  <a:ext cx="2250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306" name="Freihand 305">
                  <a:extLst>
                    <a:ext uri="{FF2B5EF4-FFF2-40B4-BE49-F238E27FC236}">
                      <a16:creationId xmlns:a16="http://schemas.microsoft.com/office/drawing/2014/main" id="{6BA31880-9689-448F-B7C1-903D3A4946AC}"/>
                    </a:ext>
                  </a:extLst>
                </p14:cNvPr>
                <p14:cNvContentPartPr/>
                <p14:nvPr/>
              </p14:nvContentPartPr>
              <p14:xfrm>
                <a:off x="9524000" y="2975667"/>
                <a:ext cx="202680" cy="61560"/>
              </p14:xfrm>
            </p:contentPart>
          </mc:Choice>
          <mc:Fallback xmlns="">
            <p:pic>
              <p:nvPicPr>
                <p:cNvPr id="306" name="Freihand 305">
                  <a:extLst>
                    <a:ext uri="{FF2B5EF4-FFF2-40B4-BE49-F238E27FC236}">
                      <a16:creationId xmlns:a16="http://schemas.microsoft.com/office/drawing/2014/main" id="{6BA31880-9689-448F-B7C1-903D3A4946AC}"/>
                    </a:ext>
                  </a:extLst>
                </p:cNvPr>
                <p:cNvPicPr/>
                <p:nvPr/>
              </p:nvPicPr>
              <p:blipFill>
                <a:blip r:embed="rId265"/>
                <a:stretch>
                  <a:fillRect/>
                </a:stretch>
              </p:blipFill>
              <p:spPr>
                <a:xfrm>
                  <a:off x="9519680" y="2971347"/>
                  <a:ext cx="2113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307" name="Freihand 306">
                  <a:extLst>
                    <a:ext uri="{FF2B5EF4-FFF2-40B4-BE49-F238E27FC236}">
                      <a16:creationId xmlns:a16="http://schemas.microsoft.com/office/drawing/2014/main" id="{2B5800CA-487B-4CEB-8FFD-209C832A52E0}"/>
                    </a:ext>
                  </a:extLst>
                </p14:cNvPr>
                <p14:cNvContentPartPr/>
                <p14:nvPr/>
              </p14:nvContentPartPr>
              <p14:xfrm>
                <a:off x="9768440" y="2949027"/>
                <a:ext cx="223920" cy="227160"/>
              </p14:xfrm>
            </p:contentPart>
          </mc:Choice>
          <mc:Fallback xmlns="">
            <p:pic>
              <p:nvPicPr>
                <p:cNvPr id="307" name="Freihand 306">
                  <a:extLst>
                    <a:ext uri="{FF2B5EF4-FFF2-40B4-BE49-F238E27FC236}">
                      <a16:creationId xmlns:a16="http://schemas.microsoft.com/office/drawing/2014/main" id="{2B5800CA-487B-4CEB-8FFD-209C832A52E0}"/>
                    </a:ext>
                  </a:extLst>
                </p:cNvPr>
                <p:cNvPicPr/>
                <p:nvPr/>
              </p:nvPicPr>
              <p:blipFill>
                <a:blip r:embed="rId267"/>
                <a:stretch>
                  <a:fillRect/>
                </a:stretch>
              </p:blipFill>
              <p:spPr>
                <a:xfrm>
                  <a:off x="9764120" y="2944707"/>
                  <a:ext cx="2325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309" name="Freihand 308">
                  <a:extLst>
                    <a:ext uri="{FF2B5EF4-FFF2-40B4-BE49-F238E27FC236}">
                      <a16:creationId xmlns:a16="http://schemas.microsoft.com/office/drawing/2014/main" id="{6CFC38FC-76C6-4CDD-994C-15820135DF39}"/>
                    </a:ext>
                  </a:extLst>
                </p14:cNvPr>
                <p14:cNvContentPartPr/>
                <p14:nvPr/>
              </p14:nvContentPartPr>
              <p14:xfrm>
                <a:off x="10190360" y="2953707"/>
                <a:ext cx="182160" cy="79560"/>
              </p14:xfrm>
            </p:contentPart>
          </mc:Choice>
          <mc:Fallback xmlns="">
            <p:pic>
              <p:nvPicPr>
                <p:cNvPr id="309" name="Freihand 308">
                  <a:extLst>
                    <a:ext uri="{FF2B5EF4-FFF2-40B4-BE49-F238E27FC236}">
                      <a16:creationId xmlns:a16="http://schemas.microsoft.com/office/drawing/2014/main" id="{6CFC38FC-76C6-4CDD-994C-15820135DF39}"/>
                    </a:ext>
                  </a:extLst>
                </p:cNvPr>
                <p:cNvPicPr/>
                <p:nvPr/>
              </p:nvPicPr>
              <p:blipFill>
                <a:blip r:embed="rId269"/>
                <a:stretch>
                  <a:fillRect/>
                </a:stretch>
              </p:blipFill>
              <p:spPr>
                <a:xfrm>
                  <a:off x="10186040" y="2949387"/>
                  <a:ext cx="1908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310" name="Freihand 309">
                  <a:extLst>
                    <a:ext uri="{FF2B5EF4-FFF2-40B4-BE49-F238E27FC236}">
                      <a16:creationId xmlns:a16="http://schemas.microsoft.com/office/drawing/2014/main" id="{E8F11493-6CB4-404E-BA10-C8D6A8E01410}"/>
                    </a:ext>
                  </a:extLst>
                </p14:cNvPr>
                <p14:cNvContentPartPr/>
                <p14:nvPr/>
              </p14:nvContentPartPr>
              <p14:xfrm>
                <a:off x="10479080" y="2958027"/>
                <a:ext cx="160200" cy="12240"/>
              </p14:xfrm>
            </p:contentPart>
          </mc:Choice>
          <mc:Fallback xmlns="">
            <p:pic>
              <p:nvPicPr>
                <p:cNvPr id="310" name="Freihand 309">
                  <a:extLst>
                    <a:ext uri="{FF2B5EF4-FFF2-40B4-BE49-F238E27FC236}">
                      <a16:creationId xmlns:a16="http://schemas.microsoft.com/office/drawing/2014/main" id="{E8F11493-6CB4-404E-BA10-C8D6A8E01410}"/>
                    </a:ext>
                  </a:extLst>
                </p:cNvPr>
                <p:cNvPicPr/>
                <p:nvPr/>
              </p:nvPicPr>
              <p:blipFill>
                <a:blip r:embed="rId271"/>
                <a:stretch>
                  <a:fillRect/>
                </a:stretch>
              </p:blipFill>
              <p:spPr>
                <a:xfrm>
                  <a:off x="10474760" y="2953707"/>
                  <a:ext cx="1688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311" name="Freihand 310">
                  <a:extLst>
                    <a:ext uri="{FF2B5EF4-FFF2-40B4-BE49-F238E27FC236}">
                      <a16:creationId xmlns:a16="http://schemas.microsoft.com/office/drawing/2014/main" id="{39C4FCB6-3FA6-4475-AFD9-7CD19CA5EB10}"/>
                    </a:ext>
                  </a:extLst>
                </p14:cNvPr>
                <p14:cNvContentPartPr/>
                <p14:nvPr/>
              </p14:nvContentPartPr>
              <p14:xfrm>
                <a:off x="10482680" y="2989347"/>
                <a:ext cx="156600" cy="23400"/>
              </p14:xfrm>
            </p:contentPart>
          </mc:Choice>
          <mc:Fallback xmlns="">
            <p:pic>
              <p:nvPicPr>
                <p:cNvPr id="311" name="Freihand 310">
                  <a:extLst>
                    <a:ext uri="{FF2B5EF4-FFF2-40B4-BE49-F238E27FC236}">
                      <a16:creationId xmlns:a16="http://schemas.microsoft.com/office/drawing/2014/main" id="{39C4FCB6-3FA6-4475-AFD9-7CD19CA5EB10}"/>
                    </a:ext>
                  </a:extLst>
                </p:cNvPr>
                <p:cNvPicPr/>
                <p:nvPr/>
              </p:nvPicPr>
              <p:blipFill>
                <a:blip r:embed="rId273"/>
                <a:stretch>
                  <a:fillRect/>
                </a:stretch>
              </p:blipFill>
              <p:spPr>
                <a:xfrm>
                  <a:off x="10478360" y="2985027"/>
                  <a:ext cx="1652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313" name="Freihand 312">
                  <a:extLst>
                    <a:ext uri="{FF2B5EF4-FFF2-40B4-BE49-F238E27FC236}">
                      <a16:creationId xmlns:a16="http://schemas.microsoft.com/office/drawing/2014/main" id="{F29E40D2-89FF-4E84-8E16-A47BD6082984}"/>
                    </a:ext>
                  </a:extLst>
                </p14:cNvPr>
                <p14:cNvContentPartPr/>
                <p14:nvPr/>
              </p14:nvContentPartPr>
              <p14:xfrm>
                <a:off x="10754840" y="2821947"/>
                <a:ext cx="78120" cy="113040"/>
              </p14:xfrm>
            </p:contentPart>
          </mc:Choice>
          <mc:Fallback xmlns="">
            <p:pic>
              <p:nvPicPr>
                <p:cNvPr id="313" name="Freihand 312">
                  <a:extLst>
                    <a:ext uri="{FF2B5EF4-FFF2-40B4-BE49-F238E27FC236}">
                      <a16:creationId xmlns:a16="http://schemas.microsoft.com/office/drawing/2014/main" id="{F29E40D2-89FF-4E84-8E16-A47BD6082984}"/>
                    </a:ext>
                  </a:extLst>
                </p:cNvPr>
                <p:cNvPicPr/>
                <p:nvPr/>
              </p:nvPicPr>
              <p:blipFill>
                <a:blip r:embed="rId275"/>
                <a:stretch>
                  <a:fillRect/>
                </a:stretch>
              </p:blipFill>
              <p:spPr>
                <a:xfrm>
                  <a:off x="10750520" y="2817627"/>
                  <a:ext cx="867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314" name="Freihand 313">
                  <a:extLst>
                    <a:ext uri="{FF2B5EF4-FFF2-40B4-BE49-F238E27FC236}">
                      <a16:creationId xmlns:a16="http://schemas.microsoft.com/office/drawing/2014/main" id="{16B1DAD4-D360-494B-AC9E-EF41C55C2FA5}"/>
                    </a:ext>
                  </a:extLst>
                </p14:cNvPr>
                <p14:cNvContentPartPr/>
                <p14:nvPr/>
              </p14:nvContentPartPr>
              <p14:xfrm>
                <a:off x="10826120" y="2826627"/>
                <a:ext cx="25200" cy="96480"/>
              </p14:xfrm>
            </p:contentPart>
          </mc:Choice>
          <mc:Fallback xmlns="">
            <p:pic>
              <p:nvPicPr>
                <p:cNvPr id="314" name="Freihand 313">
                  <a:extLst>
                    <a:ext uri="{FF2B5EF4-FFF2-40B4-BE49-F238E27FC236}">
                      <a16:creationId xmlns:a16="http://schemas.microsoft.com/office/drawing/2014/main" id="{16B1DAD4-D360-494B-AC9E-EF41C55C2FA5}"/>
                    </a:ext>
                  </a:extLst>
                </p:cNvPr>
                <p:cNvPicPr/>
                <p:nvPr/>
              </p:nvPicPr>
              <p:blipFill>
                <a:blip r:embed="rId277"/>
                <a:stretch>
                  <a:fillRect/>
                </a:stretch>
              </p:blipFill>
              <p:spPr>
                <a:xfrm>
                  <a:off x="10821800" y="2822307"/>
                  <a:ext cx="338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315" name="Freihand 314">
                  <a:extLst>
                    <a:ext uri="{FF2B5EF4-FFF2-40B4-BE49-F238E27FC236}">
                      <a16:creationId xmlns:a16="http://schemas.microsoft.com/office/drawing/2014/main" id="{97E76833-66CC-4BC6-961B-8E68113CF72F}"/>
                    </a:ext>
                  </a:extLst>
                </p14:cNvPr>
                <p14:cNvContentPartPr/>
                <p14:nvPr/>
              </p14:nvContentPartPr>
              <p14:xfrm>
                <a:off x="10753400" y="2926347"/>
                <a:ext cx="125640" cy="7920"/>
              </p14:xfrm>
            </p:contentPart>
          </mc:Choice>
          <mc:Fallback xmlns="">
            <p:pic>
              <p:nvPicPr>
                <p:cNvPr id="315" name="Freihand 314">
                  <a:extLst>
                    <a:ext uri="{FF2B5EF4-FFF2-40B4-BE49-F238E27FC236}">
                      <a16:creationId xmlns:a16="http://schemas.microsoft.com/office/drawing/2014/main" id="{97E76833-66CC-4BC6-961B-8E68113CF72F}"/>
                    </a:ext>
                  </a:extLst>
                </p:cNvPr>
                <p:cNvPicPr/>
                <p:nvPr/>
              </p:nvPicPr>
              <p:blipFill>
                <a:blip r:embed="rId279"/>
                <a:stretch>
                  <a:fillRect/>
                </a:stretch>
              </p:blipFill>
              <p:spPr>
                <a:xfrm>
                  <a:off x="10749080" y="2922027"/>
                  <a:ext cx="1342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316" name="Freihand 315">
                  <a:extLst>
                    <a:ext uri="{FF2B5EF4-FFF2-40B4-BE49-F238E27FC236}">
                      <a16:creationId xmlns:a16="http://schemas.microsoft.com/office/drawing/2014/main" id="{0DBD2398-C0AA-44AB-BB80-81B094153908}"/>
                    </a:ext>
                  </a:extLst>
                </p14:cNvPr>
                <p14:cNvContentPartPr/>
                <p14:nvPr/>
              </p14:nvContentPartPr>
              <p14:xfrm>
                <a:off x="10913240" y="2814747"/>
                <a:ext cx="114480" cy="102240"/>
              </p14:xfrm>
            </p:contentPart>
          </mc:Choice>
          <mc:Fallback xmlns="">
            <p:pic>
              <p:nvPicPr>
                <p:cNvPr id="316" name="Freihand 315">
                  <a:extLst>
                    <a:ext uri="{FF2B5EF4-FFF2-40B4-BE49-F238E27FC236}">
                      <a16:creationId xmlns:a16="http://schemas.microsoft.com/office/drawing/2014/main" id="{0DBD2398-C0AA-44AB-BB80-81B094153908}"/>
                    </a:ext>
                  </a:extLst>
                </p:cNvPr>
                <p:cNvPicPr/>
                <p:nvPr/>
              </p:nvPicPr>
              <p:blipFill>
                <a:blip r:embed="rId281"/>
                <a:stretch>
                  <a:fillRect/>
                </a:stretch>
              </p:blipFill>
              <p:spPr>
                <a:xfrm>
                  <a:off x="10908920" y="2810427"/>
                  <a:ext cx="1231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317" name="Freihand 316">
                  <a:extLst>
                    <a:ext uri="{FF2B5EF4-FFF2-40B4-BE49-F238E27FC236}">
                      <a16:creationId xmlns:a16="http://schemas.microsoft.com/office/drawing/2014/main" id="{00368868-8D5B-4A80-BBAD-CE7DF6C86DE0}"/>
                    </a:ext>
                  </a:extLst>
                </p14:cNvPr>
                <p14:cNvContentPartPr/>
                <p14:nvPr/>
              </p14:nvContentPartPr>
              <p14:xfrm>
                <a:off x="11059040" y="2842827"/>
                <a:ext cx="19440" cy="83880"/>
              </p14:xfrm>
            </p:contentPart>
          </mc:Choice>
          <mc:Fallback xmlns="">
            <p:pic>
              <p:nvPicPr>
                <p:cNvPr id="317" name="Freihand 316">
                  <a:extLst>
                    <a:ext uri="{FF2B5EF4-FFF2-40B4-BE49-F238E27FC236}">
                      <a16:creationId xmlns:a16="http://schemas.microsoft.com/office/drawing/2014/main" id="{00368868-8D5B-4A80-BBAD-CE7DF6C86DE0}"/>
                    </a:ext>
                  </a:extLst>
                </p:cNvPr>
                <p:cNvPicPr/>
                <p:nvPr/>
              </p:nvPicPr>
              <p:blipFill>
                <a:blip r:embed="rId283"/>
                <a:stretch>
                  <a:fillRect/>
                </a:stretch>
              </p:blipFill>
              <p:spPr>
                <a:xfrm>
                  <a:off x="11054720" y="2838507"/>
                  <a:ext cx="280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318" name="Freihand 317">
                  <a:extLst>
                    <a:ext uri="{FF2B5EF4-FFF2-40B4-BE49-F238E27FC236}">
                      <a16:creationId xmlns:a16="http://schemas.microsoft.com/office/drawing/2014/main" id="{C471D737-2E2C-4A2E-AA73-FFD4AB5D3798}"/>
                    </a:ext>
                  </a:extLst>
                </p14:cNvPr>
                <p14:cNvContentPartPr/>
                <p14:nvPr/>
              </p14:nvContentPartPr>
              <p14:xfrm>
                <a:off x="11041760" y="2873787"/>
                <a:ext cx="64800" cy="13680"/>
              </p14:xfrm>
            </p:contentPart>
          </mc:Choice>
          <mc:Fallback xmlns="">
            <p:pic>
              <p:nvPicPr>
                <p:cNvPr id="318" name="Freihand 317">
                  <a:extLst>
                    <a:ext uri="{FF2B5EF4-FFF2-40B4-BE49-F238E27FC236}">
                      <a16:creationId xmlns:a16="http://schemas.microsoft.com/office/drawing/2014/main" id="{C471D737-2E2C-4A2E-AA73-FFD4AB5D3798}"/>
                    </a:ext>
                  </a:extLst>
                </p:cNvPr>
                <p:cNvPicPr/>
                <p:nvPr/>
              </p:nvPicPr>
              <p:blipFill>
                <a:blip r:embed="rId285"/>
                <a:stretch>
                  <a:fillRect/>
                </a:stretch>
              </p:blipFill>
              <p:spPr>
                <a:xfrm>
                  <a:off x="11037440" y="2869467"/>
                  <a:ext cx="734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319" name="Freihand 318">
                  <a:extLst>
                    <a:ext uri="{FF2B5EF4-FFF2-40B4-BE49-F238E27FC236}">
                      <a16:creationId xmlns:a16="http://schemas.microsoft.com/office/drawing/2014/main" id="{CE75FA56-CE2A-4642-9508-85D007FFE4B3}"/>
                    </a:ext>
                  </a:extLst>
                </p14:cNvPr>
                <p14:cNvContentPartPr/>
                <p14:nvPr/>
              </p14:nvContentPartPr>
              <p14:xfrm>
                <a:off x="11133920" y="2807907"/>
                <a:ext cx="94320" cy="119880"/>
              </p14:xfrm>
            </p:contentPart>
          </mc:Choice>
          <mc:Fallback xmlns="">
            <p:pic>
              <p:nvPicPr>
                <p:cNvPr id="319" name="Freihand 318">
                  <a:extLst>
                    <a:ext uri="{FF2B5EF4-FFF2-40B4-BE49-F238E27FC236}">
                      <a16:creationId xmlns:a16="http://schemas.microsoft.com/office/drawing/2014/main" id="{CE75FA56-CE2A-4642-9508-85D007FFE4B3}"/>
                    </a:ext>
                  </a:extLst>
                </p:cNvPr>
                <p:cNvPicPr/>
                <p:nvPr/>
              </p:nvPicPr>
              <p:blipFill>
                <a:blip r:embed="rId287"/>
                <a:stretch>
                  <a:fillRect/>
                </a:stretch>
              </p:blipFill>
              <p:spPr>
                <a:xfrm>
                  <a:off x="11129600" y="2803587"/>
                  <a:ext cx="1029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320" name="Freihand 319">
                  <a:extLst>
                    <a:ext uri="{FF2B5EF4-FFF2-40B4-BE49-F238E27FC236}">
                      <a16:creationId xmlns:a16="http://schemas.microsoft.com/office/drawing/2014/main" id="{EF587400-2862-4CF5-AD86-383445E1D5AC}"/>
                    </a:ext>
                  </a:extLst>
                </p14:cNvPr>
                <p14:cNvContentPartPr/>
                <p14:nvPr/>
              </p14:nvContentPartPr>
              <p14:xfrm>
                <a:off x="10778960" y="2935347"/>
                <a:ext cx="484560" cy="52560"/>
              </p14:xfrm>
            </p:contentPart>
          </mc:Choice>
          <mc:Fallback xmlns="">
            <p:pic>
              <p:nvPicPr>
                <p:cNvPr id="320" name="Freihand 319">
                  <a:extLst>
                    <a:ext uri="{FF2B5EF4-FFF2-40B4-BE49-F238E27FC236}">
                      <a16:creationId xmlns:a16="http://schemas.microsoft.com/office/drawing/2014/main" id="{EF587400-2862-4CF5-AD86-383445E1D5AC}"/>
                    </a:ext>
                  </a:extLst>
                </p:cNvPr>
                <p:cNvPicPr/>
                <p:nvPr/>
              </p:nvPicPr>
              <p:blipFill>
                <a:blip r:embed="rId289"/>
                <a:stretch>
                  <a:fillRect/>
                </a:stretch>
              </p:blipFill>
              <p:spPr>
                <a:xfrm>
                  <a:off x="10774640" y="2931027"/>
                  <a:ext cx="4932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321" name="Freihand 320">
                  <a:extLst>
                    <a:ext uri="{FF2B5EF4-FFF2-40B4-BE49-F238E27FC236}">
                      <a16:creationId xmlns:a16="http://schemas.microsoft.com/office/drawing/2014/main" id="{5CA56323-CF7F-486B-A05B-26D47005AA52}"/>
                    </a:ext>
                  </a:extLst>
                </p14:cNvPr>
                <p14:cNvContentPartPr/>
                <p14:nvPr/>
              </p14:nvContentPartPr>
              <p14:xfrm>
                <a:off x="10988480" y="3015627"/>
                <a:ext cx="98640" cy="167040"/>
              </p14:xfrm>
            </p:contentPart>
          </mc:Choice>
          <mc:Fallback xmlns="">
            <p:pic>
              <p:nvPicPr>
                <p:cNvPr id="321" name="Freihand 320">
                  <a:extLst>
                    <a:ext uri="{FF2B5EF4-FFF2-40B4-BE49-F238E27FC236}">
                      <a16:creationId xmlns:a16="http://schemas.microsoft.com/office/drawing/2014/main" id="{5CA56323-CF7F-486B-A05B-26D47005AA52}"/>
                    </a:ext>
                  </a:extLst>
                </p:cNvPr>
                <p:cNvPicPr/>
                <p:nvPr/>
              </p:nvPicPr>
              <p:blipFill>
                <a:blip r:embed="rId291"/>
                <a:stretch>
                  <a:fillRect/>
                </a:stretch>
              </p:blipFill>
              <p:spPr>
                <a:xfrm>
                  <a:off x="10984160" y="3011307"/>
                  <a:ext cx="1072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322" name="Freihand 321">
                  <a:extLst>
                    <a:ext uri="{FF2B5EF4-FFF2-40B4-BE49-F238E27FC236}">
                      <a16:creationId xmlns:a16="http://schemas.microsoft.com/office/drawing/2014/main" id="{AFE1F182-2E91-4BC9-ACB4-E8BB2CD02947}"/>
                    </a:ext>
                  </a:extLst>
                </p14:cNvPr>
                <p14:cNvContentPartPr/>
                <p14:nvPr/>
              </p14:nvContentPartPr>
              <p14:xfrm>
                <a:off x="11101160" y="3068547"/>
                <a:ext cx="80280" cy="72000"/>
              </p14:xfrm>
            </p:contentPart>
          </mc:Choice>
          <mc:Fallback xmlns="">
            <p:pic>
              <p:nvPicPr>
                <p:cNvPr id="322" name="Freihand 321">
                  <a:extLst>
                    <a:ext uri="{FF2B5EF4-FFF2-40B4-BE49-F238E27FC236}">
                      <a16:creationId xmlns:a16="http://schemas.microsoft.com/office/drawing/2014/main" id="{AFE1F182-2E91-4BC9-ACB4-E8BB2CD02947}"/>
                    </a:ext>
                  </a:extLst>
                </p:cNvPr>
                <p:cNvPicPr/>
                <p:nvPr/>
              </p:nvPicPr>
              <p:blipFill>
                <a:blip r:embed="rId293"/>
                <a:stretch>
                  <a:fillRect/>
                </a:stretch>
              </p:blipFill>
              <p:spPr>
                <a:xfrm>
                  <a:off x="11096840" y="3064227"/>
                  <a:ext cx="889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324" name="Freihand 323">
                  <a:extLst>
                    <a:ext uri="{FF2B5EF4-FFF2-40B4-BE49-F238E27FC236}">
                      <a16:creationId xmlns:a16="http://schemas.microsoft.com/office/drawing/2014/main" id="{237CA62A-0BCF-40DF-B171-2811103868F1}"/>
                    </a:ext>
                  </a:extLst>
                </p14:cNvPr>
                <p14:cNvContentPartPr/>
                <p14:nvPr/>
              </p14:nvContentPartPr>
              <p14:xfrm>
                <a:off x="8823800" y="3262227"/>
                <a:ext cx="188280" cy="9000"/>
              </p14:xfrm>
            </p:contentPart>
          </mc:Choice>
          <mc:Fallback xmlns="">
            <p:pic>
              <p:nvPicPr>
                <p:cNvPr id="324" name="Freihand 323">
                  <a:extLst>
                    <a:ext uri="{FF2B5EF4-FFF2-40B4-BE49-F238E27FC236}">
                      <a16:creationId xmlns:a16="http://schemas.microsoft.com/office/drawing/2014/main" id="{237CA62A-0BCF-40DF-B171-2811103868F1}"/>
                    </a:ext>
                  </a:extLst>
                </p:cNvPr>
                <p:cNvPicPr/>
                <p:nvPr/>
              </p:nvPicPr>
              <p:blipFill>
                <a:blip r:embed="rId295"/>
                <a:stretch>
                  <a:fillRect/>
                </a:stretch>
              </p:blipFill>
              <p:spPr>
                <a:xfrm>
                  <a:off x="8819480" y="3257907"/>
                  <a:ext cx="1969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325" name="Freihand 324">
                  <a:extLst>
                    <a:ext uri="{FF2B5EF4-FFF2-40B4-BE49-F238E27FC236}">
                      <a16:creationId xmlns:a16="http://schemas.microsoft.com/office/drawing/2014/main" id="{4BFEA05E-C31F-494D-B437-20B0B42A54E0}"/>
                    </a:ext>
                  </a:extLst>
                </p14:cNvPr>
                <p14:cNvContentPartPr/>
                <p14:nvPr/>
              </p14:nvContentPartPr>
              <p14:xfrm>
                <a:off x="8971400" y="3208587"/>
                <a:ext cx="106560" cy="179640"/>
              </p14:xfrm>
            </p:contentPart>
          </mc:Choice>
          <mc:Fallback xmlns="">
            <p:pic>
              <p:nvPicPr>
                <p:cNvPr id="325" name="Freihand 324">
                  <a:extLst>
                    <a:ext uri="{FF2B5EF4-FFF2-40B4-BE49-F238E27FC236}">
                      <a16:creationId xmlns:a16="http://schemas.microsoft.com/office/drawing/2014/main" id="{4BFEA05E-C31F-494D-B437-20B0B42A54E0}"/>
                    </a:ext>
                  </a:extLst>
                </p:cNvPr>
                <p:cNvPicPr/>
                <p:nvPr/>
              </p:nvPicPr>
              <p:blipFill>
                <a:blip r:embed="rId297"/>
                <a:stretch>
                  <a:fillRect/>
                </a:stretch>
              </p:blipFill>
              <p:spPr>
                <a:xfrm>
                  <a:off x="8967080" y="3204267"/>
                  <a:ext cx="1152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327" name="Freihand 326">
                  <a:extLst>
                    <a:ext uri="{FF2B5EF4-FFF2-40B4-BE49-F238E27FC236}">
                      <a16:creationId xmlns:a16="http://schemas.microsoft.com/office/drawing/2014/main" id="{DF16EB97-2D5F-4649-9E5E-E244250C965C}"/>
                    </a:ext>
                  </a:extLst>
                </p14:cNvPr>
                <p14:cNvContentPartPr/>
                <p14:nvPr/>
              </p14:nvContentPartPr>
              <p14:xfrm>
                <a:off x="9256160" y="3287427"/>
                <a:ext cx="15480" cy="35640"/>
              </p14:xfrm>
            </p:contentPart>
          </mc:Choice>
          <mc:Fallback xmlns="">
            <p:pic>
              <p:nvPicPr>
                <p:cNvPr id="327" name="Freihand 326">
                  <a:extLst>
                    <a:ext uri="{FF2B5EF4-FFF2-40B4-BE49-F238E27FC236}">
                      <a16:creationId xmlns:a16="http://schemas.microsoft.com/office/drawing/2014/main" id="{DF16EB97-2D5F-4649-9E5E-E244250C965C}"/>
                    </a:ext>
                  </a:extLst>
                </p:cNvPr>
                <p:cNvPicPr/>
                <p:nvPr/>
              </p:nvPicPr>
              <p:blipFill>
                <a:blip r:embed="rId299"/>
                <a:stretch>
                  <a:fillRect/>
                </a:stretch>
              </p:blipFill>
              <p:spPr>
                <a:xfrm>
                  <a:off x="9251840" y="3283107"/>
                  <a:ext cx="241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328" name="Freihand 327">
                  <a:extLst>
                    <a:ext uri="{FF2B5EF4-FFF2-40B4-BE49-F238E27FC236}">
                      <a16:creationId xmlns:a16="http://schemas.microsoft.com/office/drawing/2014/main" id="{5049891A-79A6-4567-9A52-B6250C6456EC}"/>
                    </a:ext>
                  </a:extLst>
                </p14:cNvPr>
                <p14:cNvContentPartPr/>
                <p14:nvPr/>
              </p14:nvContentPartPr>
              <p14:xfrm>
                <a:off x="9230600" y="3219387"/>
                <a:ext cx="157320" cy="109080"/>
              </p14:xfrm>
            </p:contentPart>
          </mc:Choice>
          <mc:Fallback xmlns="">
            <p:pic>
              <p:nvPicPr>
                <p:cNvPr id="328" name="Freihand 327">
                  <a:extLst>
                    <a:ext uri="{FF2B5EF4-FFF2-40B4-BE49-F238E27FC236}">
                      <a16:creationId xmlns:a16="http://schemas.microsoft.com/office/drawing/2014/main" id="{5049891A-79A6-4567-9A52-B6250C6456EC}"/>
                    </a:ext>
                  </a:extLst>
                </p:cNvPr>
                <p:cNvPicPr/>
                <p:nvPr/>
              </p:nvPicPr>
              <p:blipFill>
                <a:blip r:embed="rId301"/>
                <a:stretch>
                  <a:fillRect/>
                </a:stretch>
              </p:blipFill>
              <p:spPr>
                <a:xfrm>
                  <a:off x="9226280" y="3215067"/>
                  <a:ext cx="1659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329" name="Freihand 328">
                  <a:extLst>
                    <a:ext uri="{FF2B5EF4-FFF2-40B4-BE49-F238E27FC236}">
                      <a16:creationId xmlns:a16="http://schemas.microsoft.com/office/drawing/2014/main" id="{41AB21F9-6943-4D0B-BDEB-5B3A85C917AC}"/>
                    </a:ext>
                  </a:extLst>
                </p14:cNvPr>
                <p14:cNvContentPartPr/>
                <p14:nvPr/>
              </p14:nvContentPartPr>
              <p14:xfrm>
                <a:off x="9364160" y="3231627"/>
                <a:ext cx="91800" cy="213120"/>
              </p14:xfrm>
            </p:contentPart>
          </mc:Choice>
          <mc:Fallback xmlns="">
            <p:pic>
              <p:nvPicPr>
                <p:cNvPr id="329" name="Freihand 328">
                  <a:extLst>
                    <a:ext uri="{FF2B5EF4-FFF2-40B4-BE49-F238E27FC236}">
                      <a16:creationId xmlns:a16="http://schemas.microsoft.com/office/drawing/2014/main" id="{41AB21F9-6943-4D0B-BDEB-5B3A85C917AC}"/>
                    </a:ext>
                  </a:extLst>
                </p:cNvPr>
                <p:cNvPicPr/>
                <p:nvPr/>
              </p:nvPicPr>
              <p:blipFill>
                <a:blip r:embed="rId303"/>
                <a:stretch>
                  <a:fillRect/>
                </a:stretch>
              </p:blipFill>
              <p:spPr>
                <a:xfrm>
                  <a:off x="9359840" y="3227307"/>
                  <a:ext cx="1004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330" name="Freihand 329">
                  <a:extLst>
                    <a:ext uri="{FF2B5EF4-FFF2-40B4-BE49-F238E27FC236}">
                      <a16:creationId xmlns:a16="http://schemas.microsoft.com/office/drawing/2014/main" id="{95C1A496-0C06-40D6-ADDE-7B3035A345A0}"/>
                    </a:ext>
                  </a:extLst>
                </p14:cNvPr>
                <p14:cNvContentPartPr/>
                <p14:nvPr/>
              </p14:nvContentPartPr>
              <p14:xfrm>
                <a:off x="9468200" y="3221187"/>
                <a:ext cx="113400" cy="207000"/>
              </p14:xfrm>
            </p:contentPart>
          </mc:Choice>
          <mc:Fallback xmlns="">
            <p:pic>
              <p:nvPicPr>
                <p:cNvPr id="330" name="Freihand 329">
                  <a:extLst>
                    <a:ext uri="{FF2B5EF4-FFF2-40B4-BE49-F238E27FC236}">
                      <a16:creationId xmlns:a16="http://schemas.microsoft.com/office/drawing/2014/main" id="{95C1A496-0C06-40D6-ADDE-7B3035A345A0}"/>
                    </a:ext>
                  </a:extLst>
                </p:cNvPr>
                <p:cNvPicPr/>
                <p:nvPr/>
              </p:nvPicPr>
              <p:blipFill>
                <a:blip r:embed="rId305"/>
                <a:stretch>
                  <a:fillRect/>
                </a:stretch>
              </p:blipFill>
              <p:spPr>
                <a:xfrm>
                  <a:off x="9463880" y="3216867"/>
                  <a:ext cx="1220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331" name="Freihand 330">
                  <a:extLst>
                    <a:ext uri="{FF2B5EF4-FFF2-40B4-BE49-F238E27FC236}">
                      <a16:creationId xmlns:a16="http://schemas.microsoft.com/office/drawing/2014/main" id="{B4340F00-FC6F-49B3-92D3-2D9F1D658AD6}"/>
                    </a:ext>
                  </a:extLst>
                </p14:cNvPr>
                <p14:cNvContentPartPr/>
                <p14:nvPr/>
              </p14:nvContentPartPr>
              <p14:xfrm>
                <a:off x="9601760" y="3224787"/>
                <a:ext cx="142920" cy="71280"/>
              </p14:xfrm>
            </p:contentPart>
          </mc:Choice>
          <mc:Fallback xmlns="">
            <p:pic>
              <p:nvPicPr>
                <p:cNvPr id="331" name="Freihand 330">
                  <a:extLst>
                    <a:ext uri="{FF2B5EF4-FFF2-40B4-BE49-F238E27FC236}">
                      <a16:creationId xmlns:a16="http://schemas.microsoft.com/office/drawing/2014/main" id="{B4340F00-FC6F-49B3-92D3-2D9F1D658AD6}"/>
                    </a:ext>
                  </a:extLst>
                </p:cNvPr>
                <p:cNvPicPr/>
                <p:nvPr/>
              </p:nvPicPr>
              <p:blipFill>
                <a:blip r:embed="rId307"/>
                <a:stretch>
                  <a:fillRect/>
                </a:stretch>
              </p:blipFill>
              <p:spPr>
                <a:xfrm>
                  <a:off x="9597440" y="3220467"/>
                  <a:ext cx="1515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332" name="Freihand 331">
                  <a:extLst>
                    <a:ext uri="{FF2B5EF4-FFF2-40B4-BE49-F238E27FC236}">
                      <a16:creationId xmlns:a16="http://schemas.microsoft.com/office/drawing/2014/main" id="{A1B5C70B-1E82-4D75-979B-E0D8215382E6}"/>
                    </a:ext>
                  </a:extLst>
                </p14:cNvPr>
                <p14:cNvContentPartPr/>
                <p14:nvPr/>
              </p14:nvContentPartPr>
              <p14:xfrm>
                <a:off x="9785360" y="3157827"/>
                <a:ext cx="234000" cy="212040"/>
              </p14:xfrm>
            </p:contentPart>
          </mc:Choice>
          <mc:Fallback xmlns="">
            <p:pic>
              <p:nvPicPr>
                <p:cNvPr id="332" name="Freihand 331">
                  <a:extLst>
                    <a:ext uri="{FF2B5EF4-FFF2-40B4-BE49-F238E27FC236}">
                      <a16:creationId xmlns:a16="http://schemas.microsoft.com/office/drawing/2014/main" id="{A1B5C70B-1E82-4D75-979B-E0D8215382E6}"/>
                    </a:ext>
                  </a:extLst>
                </p:cNvPr>
                <p:cNvPicPr/>
                <p:nvPr/>
              </p:nvPicPr>
              <p:blipFill>
                <a:blip r:embed="rId309"/>
                <a:stretch>
                  <a:fillRect/>
                </a:stretch>
              </p:blipFill>
              <p:spPr>
                <a:xfrm>
                  <a:off x="9781040" y="3153507"/>
                  <a:ext cx="2426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333" name="Freihand 332">
                  <a:extLst>
                    <a:ext uri="{FF2B5EF4-FFF2-40B4-BE49-F238E27FC236}">
                      <a16:creationId xmlns:a16="http://schemas.microsoft.com/office/drawing/2014/main" id="{E3433C06-C006-47DA-9567-472AF4D96B22}"/>
                    </a:ext>
                  </a:extLst>
                </p14:cNvPr>
                <p14:cNvContentPartPr/>
                <p14:nvPr/>
              </p14:nvContentPartPr>
              <p14:xfrm>
                <a:off x="10085600" y="3183027"/>
                <a:ext cx="298800" cy="149760"/>
              </p14:xfrm>
            </p:contentPart>
          </mc:Choice>
          <mc:Fallback xmlns="">
            <p:pic>
              <p:nvPicPr>
                <p:cNvPr id="333" name="Freihand 332">
                  <a:extLst>
                    <a:ext uri="{FF2B5EF4-FFF2-40B4-BE49-F238E27FC236}">
                      <a16:creationId xmlns:a16="http://schemas.microsoft.com/office/drawing/2014/main" id="{E3433C06-C006-47DA-9567-472AF4D96B22}"/>
                    </a:ext>
                  </a:extLst>
                </p:cNvPr>
                <p:cNvPicPr/>
                <p:nvPr/>
              </p:nvPicPr>
              <p:blipFill>
                <a:blip r:embed="rId311"/>
                <a:stretch>
                  <a:fillRect/>
                </a:stretch>
              </p:blipFill>
              <p:spPr>
                <a:xfrm>
                  <a:off x="10081280" y="3178707"/>
                  <a:ext cx="3074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334" name="Freihand 333">
                  <a:extLst>
                    <a:ext uri="{FF2B5EF4-FFF2-40B4-BE49-F238E27FC236}">
                      <a16:creationId xmlns:a16="http://schemas.microsoft.com/office/drawing/2014/main" id="{80E2DF0F-D805-4DBB-A5EC-B1337E736CE5}"/>
                    </a:ext>
                  </a:extLst>
                </p14:cNvPr>
                <p14:cNvContentPartPr/>
                <p14:nvPr/>
              </p14:nvContentPartPr>
              <p14:xfrm>
                <a:off x="10385840" y="3153867"/>
                <a:ext cx="122040" cy="232920"/>
              </p14:xfrm>
            </p:contentPart>
          </mc:Choice>
          <mc:Fallback xmlns="">
            <p:pic>
              <p:nvPicPr>
                <p:cNvPr id="334" name="Freihand 333">
                  <a:extLst>
                    <a:ext uri="{FF2B5EF4-FFF2-40B4-BE49-F238E27FC236}">
                      <a16:creationId xmlns:a16="http://schemas.microsoft.com/office/drawing/2014/main" id="{80E2DF0F-D805-4DBB-A5EC-B1337E736CE5}"/>
                    </a:ext>
                  </a:extLst>
                </p:cNvPr>
                <p:cNvPicPr/>
                <p:nvPr/>
              </p:nvPicPr>
              <p:blipFill>
                <a:blip r:embed="rId313"/>
                <a:stretch>
                  <a:fillRect/>
                </a:stretch>
              </p:blipFill>
              <p:spPr>
                <a:xfrm>
                  <a:off x="10381520" y="3149547"/>
                  <a:ext cx="1306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335" name="Freihand 334">
                  <a:extLst>
                    <a:ext uri="{FF2B5EF4-FFF2-40B4-BE49-F238E27FC236}">
                      <a16:creationId xmlns:a16="http://schemas.microsoft.com/office/drawing/2014/main" id="{3B89AD7B-C1EA-445E-9EDE-8D1CB1613393}"/>
                    </a:ext>
                  </a:extLst>
                </p14:cNvPr>
                <p14:cNvContentPartPr/>
                <p14:nvPr/>
              </p14:nvContentPartPr>
              <p14:xfrm>
                <a:off x="10649000" y="3174747"/>
                <a:ext cx="220320" cy="236520"/>
              </p14:xfrm>
            </p:contentPart>
          </mc:Choice>
          <mc:Fallback xmlns="">
            <p:pic>
              <p:nvPicPr>
                <p:cNvPr id="335" name="Freihand 334">
                  <a:extLst>
                    <a:ext uri="{FF2B5EF4-FFF2-40B4-BE49-F238E27FC236}">
                      <a16:creationId xmlns:a16="http://schemas.microsoft.com/office/drawing/2014/main" id="{3B89AD7B-C1EA-445E-9EDE-8D1CB1613393}"/>
                    </a:ext>
                  </a:extLst>
                </p:cNvPr>
                <p:cNvPicPr/>
                <p:nvPr/>
              </p:nvPicPr>
              <p:blipFill>
                <a:blip r:embed="rId315"/>
                <a:stretch>
                  <a:fillRect/>
                </a:stretch>
              </p:blipFill>
              <p:spPr>
                <a:xfrm>
                  <a:off x="10644680" y="3170427"/>
                  <a:ext cx="22896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336" name="Freihand 335">
                  <a:extLst>
                    <a:ext uri="{FF2B5EF4-FFF2-40B4-BE49-F238E27FC236}">
                      <a16:creationId xmlns:a16="http://schemas.microsoft.com/office/drawing/2014/main" id="{F37C945E-51A4-4AB9-A3D9-E441458BC418}"/>
                    </a:ext>
                  </a:extLst>
                </p14:cNvPr>
                <p14:cNvContentPartPr/>
                <p14:nvPr/>
              </p14:nvContentPartPr>
              <p14:xfrm>
                <a:off x="11205200" y="3202107"/>
                <a:ext cx="160200" cy="118800"/>
              </p14:xfrm>
            </p:contentPart>
          </mc:Choice>
          <mc:Fallback xmlns="">
            <p:pic>
              <p:nvPicPr>
                <p:cNvPr id="336" name="Freihand 335">
                  <a:extLst>
                    <a:ext uri="{FF2B5EF4-FFF2-40B4-BE49-F238E27FC236}">
                      <a16:creationId xmlns:a16="http://schemas.microsoft.com/office/drawing/2014/main" id="{F37C945E-51A4-4AB9-A3D9-E441458BC418}"/>
                    </a:ext>
                  </a:extLst>
                </p:cNvPr>
                <p:cNvPicPr/>
                <p:nvPr/>
              </p:nvPicPr>
              <p:blipFill>
                <a:blip r:embed="rId317"/>
                <a:stretch>
                  <a:fillRect/>
                </a:stretch>
              </p:blipFill>
              <p:spPr>
                <a:xfrm>
                  <a:off x="11200880" y="3197787"/>
                  <a:ext cx="1688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337" name="Freihand 336">
                  <a:extLst>
                    <a:ext uri="{FF2B5EF4-FFF2-40B4-BE49-F238E27FC236}">
                      <a16:creationId xmlns:a16="http://schemas.microsoft.com/office/drawing/2014/main" id="{0342BF74-B31A-44D7-937D-963647EB1F55}"/>
                    </a:ext>
                  </a:extLst>
                </p14:cNvPr>
                <p14:cNvContentPartPr/>
                <p14:nvPr/>
              </p14:nvContentPartPr>
              <p14:xfrm>
                <a:off x="11427320" y="3141987"/>
                <a:ext cx="152280" cy="145440"/>
              </p14:xfrm>
            </p:contentPart>
          </mc:Choice>
          <mc:Fallback xmlns="">
            <p:pic>
              <p:nvPicPr>
                <p:cNvPr id="337" name="Freihand 336">
                  <a:extLst>
                    <a:ext uri="{FF2B5EF4-FFF2-40B4-BE49-F238E27FC236}">
                      <a16:creationId xmlns:a16="http://schemas.microsoft.com/office/drawing/2014/main" id="{0342BF74-B31A-44D7-937D-963647EB1F55}"/>
                    </a:ext>
                  </a:extLst>
                </p:cNvPr>
                <p:cNvPicPr/>
                <p:nvPr/>
              </p:nvPicPr>
              <p:blipFill>
                <a:blip r:embed="rId319"/>
                <a:stretch>
                  <a:fillRect/>
                </a:stretch>
              </p:blipFill>
              <p:spPr>
                <a:xfrm>
                  <a:off x="11423000" y="3137667"/>
                  <a:ext cx="1609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88" name="Freihand 187">
                  <a:extLst>
                    <a:ext uri="{FF2B5EF4-FFF2-40B4-BE49-F238E27FC236}">
                      <a16:creationId xmlns:a16="http://schemas.microsoft.com/office/drawing/2014/main" id="{41F04F1A-0F92-4E69-A6FD-4A2EE9F0B353}"/>
                    </a:ext>
                  </a:extLst>
                </p14:cNvPr>
                <p14:cNvContentPartPr/>
                <p14:nvPr/>
              </p14:nvContentPartPr>
              <p14:xfrm>
                <a:off x="728840" y="4615827"/>
                <a:ext cx="234000" cy="28080"/>
              </p14:xfrm>
            </p:contentPart>
          </mc:Choice>
          <mc:Fallback xmlns="">
            <p:pic>
              <p:nvPicPr>
                <p:cNvPr id="188" name="Freihand 187">
                  <a:extLst>
                    <a:ext uri="{FF2B5EF4-FFF2-40B4-BE49-F238E27FC236}">
                      <a16:creationId xmlns:a16="http://schemas.microsoft.com/office/drawing/2014/main" id="{41F04F1A-0F92-4E69-A6FD-4A2EE9F0B353}"/>
                    </a:ext>
                  </a:extLst>
                </p:cNvPr>
                <p:cNvPicPr/>
                <p:nvPr/>
              </p:nvPicPr>
              <p:blipFill>
                <a:blip r:embed="rId321"/>
                <a:stretch>
                  <a:fillRect/>
                </a:stretch>
              </p:blipFill>
              <p:spPr>
                <a:xfrm>
                  <a:off x="724520" y="4611507"/>
                  <a:ext cx="2426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38" name="Freihand 237">
                  <a:extLst>
                    <a:ext uri="{FF2B5EF4-FFF2-40B4-BE49-F238E27FC236}">
                      <a16:creationId xmlns:a16="http://schemas.microsoft.com/office/drawing/2014/main" id="{839A4FB5-DF21-4148-B416-620D42CBDCA0}"/>
                    </a:ext>
                  </a:extLst>
                </p14:cNvPr>
                <p14:cNvContentPartPr/>
                <p14:nvPr/>
              </p14:nvContentPartPr>
              <p14:xfrm>
                <a:off x="331400" y="1060107"/>
                <a:ext cx="105840" cy="10800"/>
              </p14:xfrm>
            </p:contentPart>
          </mc:Choice>
          <mc:Fallback xmlns="">
            <p:pic>
              <p:nvPicPr>
                <p:cNvPr id="238" name="Freihand 237">
                  <a:extLst>
                    <a:ext uri="{FF2B5EF4-FFF2-40B4-BE49-F238E27FC236}">
                      <a16:creationId xmlns:a16="http://schemas.microsoft.com/office/drawing/2014/main" id="{839A4FB5-DF21-4148-B416-620D42CBDCA0}"/>
                    </a:ext>
                  </a:extLst>
                </p:cNvPr>
                <p:cNvPicPr/>
                <p:nvPr/>
              </p:nvPicPr>
              <p:blipFill>
                <a:blip r:embed="rId323"/>
                <a:stretch>
                  <a:fillRect/>
                </a:stretch>
              </p:blipFill>
              <p:spPr>
                <a:xfrm>
                  <a:off x="327080" y="1055787"/>
                  <a:ext cx="1144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39" name="Freihand 238">
                  <a:extLst>
                    <a:ext uri="{FF2B5EF4-FFF2-40B4-BE49-F238E27FC236}">
                      <a16:creationId xmlns:a16="http://schemas.microsoft.com/office/drawing/2014/main" id="{70E498CA-55FC-462E-B8C6-70AE4330A201}"/>
                    </a:ext>
                  </a:extLst>
                </p14:cNvPr>
                <p14:cNvContentPartPr/>
                <p14:nvPr/>
              </p14:nvContentPartPr>
              <p14:xfrm>
                <a:off x="4279520" y="3805467"/>
                <a:ext cx="140760" cy="84960"/>
              </p14:xfrm>
            </p:contentPart>
          </mc:Choice>
          <mc:Fallback xmlns="">
            <p:pic>
              <p:nvPicPr>
                <p:cNvPr id="239" name="Freihand 238">
                  <a:extLst>
                    <a:ext uri="{FF2B5EF4-FFF2-40B4-BE49-F238E27FC236}">
                      <a16:creationId xmlns:a16="http://schemas.microsoft.com/office/drawing/2014/main" id="{70E498CA-55FC-462E-B8C6-70AE4330A201}"/>
                    </a:ext>
                  </a:extLst>
                </p:cNvPr>
                <p:cNvPicPr/>
                <p:nvPr/>
              </p:nvPicPr>
              <p:blipFill>
                <a:blip r:embed="rId325"/>
                <a:stretch>
                  <a:fillRect/>
                </a:stretch>
              </p:blipFill>
              <p:spPr>
                <a:xfrm>
                  <a:off x="4275200" y="3801147"/>
                  <a:ext cx="1494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2" name="Freihand 191">
                  <a:extLst>
                    <a:ext uri="{FF2B5EF4-FFF2-40B4-BE49-F238E27FC236}">
                      <a16:creationId xmlns:a16="http://schemas.microsoft.com/office/drawing/2014/main" id="{51B99ABE-F76D-43B2-A53D-92FC1C82CE15}"/>
                    </a:ext>
                  </a:extLst>
                </p14:cNvPr>
                <p14:cNvContentPartPr/>
                <p14:nvPr/>
              </p14:nvContentPartPr>
              <p14:xfrm>
                <a:off x="469640" y="4590987"/>
                <a:ext cx="96480" cy="186120"/>
              </p14:xfrm>
            </p:contentPart>
          </mc:Choice>
          <mc:Fallback xmlns="">
            <p:pic>
              <p:nvPicPr>
                <p:cNvPr id="192" name="Freihand 191">
                  <a:extLst>
                    <a:ext uri="{FF2B5EF4-FFF2-40B4-BE49-F238E27FC236}">
                      <a16:creationId xmlns:a16="http://schemas.microsoft.com/office/drawing/2014/main" id="{51B99ABE-F76D-43B2-A53D-92FC1C82CE15}"/>
                    </a:ext>
                  </a:extLst>
                </p:cNvPr>
                <p:cNvPicPr/>
                <p:nvPr/>
              </p:nvPicPr>
              <p:blipFill>
                <a:blip r:embed="rId327"/>
                <a:stretch>
                  <a:fillRect/>
                </a:stretch>
              </p:blipFill>
              <p:spPr>
                <a:xfrm>
                  <a:off x="465320" y="4586667"/>
                  <a:ext cx="1051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93" name="Freihand 192">
                  <a:extLst>
                    <a:ext uri="{FF2B5EF4-FFF2-40B4-BE49-F238E27FC236}">
                      <a16:creationId xmlns:a16="http://schemas.microsoft.com/office/drawing/2014/main" id="{DBC9CDAB-2BD1-4D13-BF35-5A2A40A572DB}"/>
                    </a:ext>
                  </a:extLst>
                </p14:cNvPr>
                <p14:cNvContentPartPr/>
                <p14:nvPr/>
              </p14:nvContentPartPr>
              <p14:xfrm>
                <a:off x="569720" y="4644627"/>
                <a:ext cx="75960" cy="123840"/>
              </p14:xfrm>
            </p:contentPart>
          </mc:Choice>
          <mc:Fallback xmlns="">
            <p:pic>
              <p:nvPicPr>
                <p:cNvPr id="193" name="Freihand 192">
                  <a:extLst>
                    <a:ext uri="{FF2B5EF4-FFF2-40B4-BE49-F238E27FC236}">
                      <a16:creationId xmlns:a16="http://schemas.microsoft.com/office/drawing/2014/main" id="{DBC9CDAB-2BD1-4D13-BF35-5A2A40A572DB}"/>
                    </a:ext>
                  </a:extLst>
                </p:cNvPr>
                <p:cNvPicPr/>
                <p:nvPr/>
              </p:nvPicPr>
              <p:blipFill>
                <a:blip r:embed="rId329"/>
                <a:stretch>
                  <a:fillRect/>
                </a:stretch>
              </p:blipFill>
              <p:spPr>
                <a:xfrm>
                  <a:off x="565400" y="4640307"/>
                  <a:ext cx="846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41" name="Freihand 240">
                  <a:extLst>
                    <a:ext uri="{FF2B5EF4-FFF2-40B4-BE49-F238E27FC236}">
                      <a16:creationId xmlns:a16="http://schemas.microsoft.com/office/drawing/2014/main" id="{90B486B4-C497-433C-B5A1-29C46ED729BF}"/>
                    </a:ext>
                  </a:extLst>
                </p14:cNvPr>
                <p14:cNvContentPartPr/>
                <p14:nvPr/>
              </p14:nvContentPartPr>
              <p14:xfrm>
                <a:off x="355520" y="4717347"/>
                <a:ext cx="19440" cy="189000"/>
              </p14:xfrm>
            </p:contentPart>
          </mc:Choice>
          <mc:Fallback xmlns="">
            <p:pic>
              <p:nvPicPr>
                <p:cNvPr id="241" name="Freihand 240">
                  <a:extLst>
                    <a:ext uri="{FF2B5EF4-FFF2-40B4-BE49-F238E27FC236}">
                      <a16:creationId xmlns:a16="http://schemas.microsoft.com/office/drawing/2014/main" id="{90B486B4-C497-433C-B5A1-29C46ED729BF}"/>
                    </a:ext>
                  </a:extLst>
                </p:cNvPr>
                <p:cNvPicPr/>
                <p:nvPr/>
              </p:nvPicPr>
              <p:blipFill>
                <a:blip r:embed="rId331"/>
                <a:stretch>
                  <a:fillRect/>
                </a:stretch>
              </p:blipFill>
              <p:spPr>
                <a:xfrm>
                  <a:off x="351200" y="4713027"/>
                  <a:ext cx="280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42" name="Freihand 241">
                  <a:extLst>
                    <a:ext uri="{FF2B5EF4-FFF2-40B4-BE49-F238E27FC236}">
                      <a16:creationId xmlns:a16="http://schemas.microsoft.com/office/drawing/2014/main" id="{2B8350C5-B2A9-4B90-AD64-008CFAAB1C7F}"/>
                    </a:ext>
                  </a:extLst>
                </p14:cNvPr>
                <p14:cNvContentPartPr/>
                <p14:nvPr/>
              </p14:nvContentPartPr>
              <p14:xfrm>
                <a:off x="297200" y="4599267"/>
                <a:ext cx="128520" cy="151920"/>
              </p14:xfrm>
            </p:contentPart>
          </mc:Choice>
          <mc:Fallback xmlns="">
            <p:pic>
              <p:nvPicPr>
                <p:cNvPr id="242" name="Freihand 241">
                  <a:extLst>
                    <a:ext uri="{FF2B5EF4-FFF2-40B4-BE49-F238E27FC236}">
                      <a16:creationId xmlns:a16="http://schemas.microsoft.com/office/drawing/2014/main" id="{2B8350C5-B2A9-4B90-AD64-008CFAAB1C7F}"/>
                    </a:ext>
                  </a:extLst>
                </p:cNvPr>
                <p:cNvPicPr/>
                <p:nvPr/>
              </p:nvPicPr>
              <p:blipFill>
                <a:blip r:embed="rId333"/>
                <a:stretch>
                  <a:fillRect/>
                </a:stretch>
              </p:blipFill>
              <p:spPr>
                <a:xfrm>
                  <a:off x="292880" y="4594947"/>
                  <a:ext cx="1371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03" name="Freihand 102">
                  <a:extLst>
                    <a:ext uri="{FF2B5EF4-FFF2-40B4-BE49-F238E27FC236}">
                      <a16:creationId xmlns:a16="http://schemas.microsoft.com/office/drawing/2014/main" id="{ABCA25A9-633C-4CE8-9944-79CB8DDB962B}"/>
                    </a:ext>
                  </a:extLst>
                </p14:cNvPr>
                <p14:cNvContentPartPr/>
                <p14:nvPr/>
              </p14:nvContentPartPr>
              <p14:xfrm>
                <a:off x="3130400" y="5971947"/>
                <a:ext cx="35280" cy="364320"/>
              </p14:xfrm>
            </p:contentPart>
          </mc:Choice>
          <mc:Fallback xmlns="">
            <p:pic>
              <p:nvPicPr>
                <p:cNvPr id="103" name="Freihand 102">
                  <a:extLst>
                    <a:ext uri="{FF2B5EF4-FFF2-40B4-BE49-F238E27FC236}">
                      <a16:creationId xmlns:a16="http://schemas.microsoft.com/office/drawing/2014/main" id="{ABCA25A9-633C-4CE8-9944-79CB8DDB962B}"/>
                    </a:ext>
                  </a:extLst>
                </p:cNvPr>
                <p:cNvPicPr/>
                <p:nvPr/>
              </p:nvPicPr>
              <p:blipFill>
                <a:blip r:embed="rId335"/>
                <a:stretch>
                  <a:fillRect/>
                </a:stretch>
              </p:blipFill>
              <p:spPr>
                <a:xfrm>
                  <a:off x="3126080" y="5967627"/>
                  <a:ext cx="4392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04" name="Freihand 103">
                  <a:extLst>
                    <a:ext uri="{FF2B5EF4-FFF2-40B4-BE49-F238E27FC236}">
                      <a16:creationId xmlns:a16="http://schemas.microsoft.com/office/drawing/2014/main" id="{19C3B0D7-E8E7-4696-B0D9-AE49AD887455}"/>
                    </a:ext>
                  </a:extLst>
                </p14:cNvPr>
                <p14:cNvContentPartPr/>
                <p14:nvPr/>
              </p14:nvContentPartPr>
              <p14:xfrm>
                <a:off x="3126440" y="6394227"/>
                <a:ext cx="4320" cy="94320"/>
              </p14:xfrm>
            </p:contentPart>
          </mc:Choice>
          <mc:Fallback xmlns="">
            <p:pic>
              <p:nvPicPr>
                <p:cNvPr id="104" name="Freihand 103">
                  <a:extLst>
                    <a:ext uri="{FF2B5EF4-FFF2-40B4-BE49-F238E27FC236}">
                      <a16:creationId xmlns:a16="http://schemas.microsoft.com/office/drawing/2014/main" id="{19C3B0D7-E8E7-4696-B0D9-AE49AD887455}"/>
                    </a:ext>
                  </a:extLst>
                </p:cNvPr>
                <p:cNvPicPr/>
                <p:nvPr/>
              </p:nvPicPr>
              <p:blipFill>
                <a:blip r:embed="rId337"/>
                <a:stretch>
                  <a:fillRect/>
                </a:stretch>
              </p:blipFill>
              <p:spPr>
                <a:xfrm>
                  <a:off x="3122120" y="6389907"/>
                  <a:ext cx="129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05" name="Freihand 104">
                  <a:extLst>
                    <a:ext uri="{FF2B5EF4-FFF2-40B4-BE49-F238E27FC236}">
                      <a16:creationId xmlns:a16="http://schemas.microsoft.com/office/drawing/2014/main" id="{DA1F468D-6625-44ED-8A4C-12E36BD08582}"/>
                    </a:ext>
                  </a:extLst>
                </p14:cNvPr>
                <p14:cNvContentPartPr/>
                <p14:nvPr/>
              </p14:nvContentPartPr>
              <p14:xfrm>
                <a:off x="3064880" y="6601227"/>
                <a:ext cx="75240" cy="77760"/>
              </p14:xfrm>
            </p:contentPart>
          </mc:Choice>
          <mc:Fallback xmlns="">
            <p:pic>
              <p:nvPicPr>
                <p:cNvPr id="105" name="Freihand 104">
                  <a:extLst>
                    <a:ext uri="{FF2B5EF4-FFF2-40B4-BE49-F238E27FC236}">
                      <a16:creationId xmlns:a16="http://schemas.microsoft.com/office/drawing/2014/main" id="{DA1F468D-6625-44ED-8A4C-12E36BD08582}"/>
                    </a:ext>
                  </a:extLst>
                </p:cNvPr>
                <p:cNvPicPr/>
                <p:nvPr/>
              </p:nvPicPr>
              <p:blipFill>
                <a:blip r:embed="rId339"/>
                <a:stretch>
                  <a:fillRect/>
                </a:stretch>
              </p:blipFill>
              <p:spPr>
                <a:xfrm>
                  <a:off x="3060560" y="6596907"/>
                  <a:ext cx="838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06" name="Freihand 105">
                  <a:extLst>
                    <a:ext uri="{FF2B5EF4-FFF2-40B4-BE49-F238E27FC236}">
                      <a16:creationId xmlns:a16="http://schemas.microsoft.com/office/drawing/2014/main" id="{DA2AE19E-B990-4397-8804-3DC74D984185}"/>
                    </a:ext>
                  </a:extLst>
                </p14:cNvPr>
                <p14:cNvContentPartPr/>
                <p14:nvPr/>
              </p14:nvContentPartPr>
              <p14:xfrm>
                <a:off x="3084320" y="6600147"/>
                <a:ext cx="86400" cy="185760"/>
              </p14:xfrm>
            </p:contentPart>
          </mc:Choice>
          <mc:Fallback xmlns="">
            <p:pic>
              <p:nvPicPr>
                <p:cNvPr id="106" name="Freihand 105">
                  <a:extLst>
                    <a:ext uri="{FF2B5EF4-FFF2-40B4-BE49-F238E27FC236}">
                      <a16:creationId xmlns:a16="http://schemas.microsoft.com/office/drawing/2014/main" id="{DA2AE19E-B990-4397-8804-3DC74D984185}"/>
                    </a:ext>
                  </a:extLst>
                </p:cNvPr>
                <p:cNvPicPr/>
                <p:nvPr/>
              </p:nvPicPr>
              <p:blipFill>
                <a:blip r:embed="rId341"/>
                <a:stretch>
                  <a:fillRect/>
                </a:stretch>
              </p:blipFill>
              <p:spPr>
                <a:xfrm>
                  <a:off x="3080000" y="6595827"/>
                  <a:ext cx="950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07" name="Freihand 106">
                  <a:extLst>
                    <a:ext uri="{FF2B5EF4-FFF2-40B4-BE49-F238E27FC236}">
                      <a16:creationId xmlns:a16="http://schemas.microsoft.com/office/drawing/2014/main" id="{F33F35DE-8F53-4EF4-A0B0-FB29AA94D76B}"/>
                    </a:ext>
                  </a:extLst>
                </p14:cNvPr>
                <p14:cNvContentPartPr/>
                <p14:nvPr/>
              </p14:nvContentPartPr>
              <p14:xfrm>
                <a:off x="3160640" y="6702747"/>
                <a:ext cx="53280" cy="75240"/>
              </p14:xfrm>
            </p:contentPart>
          </mc:Choice>
          <mc:Fallback xmlns="">
            <p:pic>
              <p:nvPicPr>
                <p:cNvPr id="107" name="Freihand 106">
                  <a:extLst>
                    <a:ext uri="{FF2B5EF4-FFF2-40B4-BE49-F238E27FC236}">
                      <a16:creationId xmlns:a16="http://schemas.microsoft.com/office/drawing/2014/main" id="{F33F35DE-8F53-4EF4-A0B0-FB29AA94D76B}"/>
                    </a:ext>
                  </a:extLst>
                </p:cNvPr>
                <p:cNvPicPr/>
                <p:nvPr/>
              </p:nvPicPr>
              <p:blipFill>
                <a:blip r:embed="rId343"/>
                <a:stretch>
                  <a:fillRect/>
                </a:stretch>
              </p:blipFill>
              <p:spPr>
                <a:xfrm>
                  <a:off x="3156320" y="6698427"/>
                  <a:ext cx="61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16" name="Freihand 115">
                  <a:extLst>
                    <a:ext uri="{FF2B5EF4-FFF2-40B4-BE49-F238E27FC236}">
                      <a16:creationId xmlns:a16="http://schemas.microsoft.com/office/drawing/2014/main" id="{710C1AAA-0991-48D6-9FD7-D6D7E51007EB}"/>
                    </a:ext>
                  </a:extLst>
                </p14:cNvPr>
                <p14:cNvContentPartPr/>
                <p14:nvPr/>
              </p14:nvContentPartPr>
              <p14:xfrm>
                <a:off x="2310680" y="6784827"/>
                <a:ext cx="614520" cy="39960"/>
              </p14:xfrm>
            </p:contentPart>
          </mc:Choice>
          <mc:Fallback xmlns="">
            <p:pic>
              <p:nvPicPr>
                <p:cNvPr id="116" name="Freihand 115">
                  <a:extLst>
                    <a:ext uri="{FF2B5EF4-FFF2-40B4-BE49-F238E27FC236}">
                      <a16:creationId xmlns:a16="http://schemas.microsoft.com/office/drawing/2014/main" id="{710C1AAA-0991-48D6-9FD7-D6D7E51007EB}"/>
                    </a:ext>
                  </a:extLst>
                </p:cNvPr>
                <p:cNvPicPr/>
                <p:nvPr/>
              </p:nvPicPr>
              <p:blipFill>
                <a:blip r:embed="rId345"/>
                <a:stretch>
                  <a:fillRect/>
                </a:stretch>
              </p:blipFill>
              <p:spPr>
                <a:xfrm>
                  <a:off x="2306360" y="6780507"/>
                  <a:ext cx="6231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17" name="Freihand 116">
                  <a:extLst>
                    <a:ext uri="{FF2B5EF4-FFF2-40B4-BE49-F238E27FC236}">
                      <a16:creationId xmlns:a16="http://schemas.microsoft.com/office/drawing/2014/main" id="{3BB06C2F-5FEF-4834-AD36-B3A8E903DBD2}"/>
                    </a:ext>
                  </a:extLst>
                </p14:cNvPr>
                <p14:cNvContentPartPr/>
                <p14:nvPr/>
              </p14:nvContentPartPr>
              <p14:xfrm>
                <a:off x="2877320" y="6730827"/>
                <a:ext cx="119880" cy="130680"/>
              </p14:xfrm>
            </p:contentPart>
          </mc:Choice>
          <mc:Fallback xmlns="">
            <p:pic>
              <p:nvPicPr>
                <p:cNvPr id="117" name="Freihand 116">
                  <a:extLst>
                    <a:ext uri="{FF2B5EF4-FFF2-40B4-BE49-F238E27FC236}">
                      <a16:creationId xmlns:a16="http://schemas.microsoft.com/office/drawing/2014/main" id="{3BB06C2F-5FEF-4834-AD36-B3A8E903DBD2}"/>
                    </a:ext>
                  </a:extLst>
                </p:cNvPr>
                <p:cNvPicPr/>
                <p:nvPr/>
              </p:nvPicPr>
              <p:blipFill>
                <a:blip r:embed="rId347"/>
                <a:stretch>
                  <a:fillRect/>
                </a:stretch>
              </p:blipFill>
              <p:spPr>
                <a:xfrm>
                  <a:off x="2873000" y="6726507"/>
                  <a:ext cx="1285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91" name="Freihand 90">
                  <a:extLst>
                    <a:ext uri="{FF2B5EF4-FFF2-40B4-BE49-F238E27FC236}">
                      <a16:creationId xmlns:a16="http://schemas.microsoft.com/office/drawing/2014/main" id="{49D9644B-51CC-4A90-99DA-CABFFBC85198}"/>
                    </a:ext>
                  </a:extLst>
                </p14:cNvPr>
                <p14:cNvContentPartPr/>
                <p14:nvPr/>
              </p14:nvContentPartPr>
              <p14:xfrm>
                <a:off x="3195920" y="3328467"/>
                <a:ext cx="10800" cy="156600"/>
              </p14:xfrm>
            </p:contentPart>
          </mc:Choice>
          <mc:Fallback xmlns="">
            <p:pic>
              <p:nvPicPr>
                <p:cNvPr id="91" name="Freihand 90">
                  <a:extLst>
                    <a:ext uri="{FF2B5EF4-FFF2-40B4-BE49-F238E27FC236}">
                      <a16:creationId xmlns:a16="http://schemas.microsoft.com/office/drawing/2014/main" id="{49D9644B-51CC-4A90-99DA-CABFFBC85198}"/>
                    </a:ext>
                  </a:extLst>
                </p:cNvPr>
                <p:cNvPicPr/>
                <p:nvPr/>
              </p:nvPicPr>
              <p:blipFill>
                <a:blip r:embed="rId349"/>
                <a:stretch>
                  <a:fillRect/>
                </a:stretch>
              </p:blipFill>
              <p:spPr>
                <a:xfrm>
                  <a:off x="3191600" y="3324147"/>
                  <a:ext cx="194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93" name="Freihand 92">
                  <a:extLst>
                    <a:ext uri="{FF2B5EF4-FFF2-40B4-BE49-F238E27FC236}">
                      <a16:creationId xmlns:a16="http://schemas.microsoft.com/office/drawing/2014/main" id="{7BC2CE8C-81D3-41CA-91CA-5C986BA0F401}"/>
                    </a:ext>
                  </a:extLst>
                </p14:cNvPr>
                <p14:cNvContentPartPr/>
                <p14:nvPr/>
              </p14:nvContentPartPr>
              <p14:xfrm>
                <a:off x="3115280" y="3646347"/>
                <a:ext cx="76680" cy="84960"/>
              </p14:xfrm>
            </p:contentPart>
          </mc:Choice>
          <mc:Fallback xmlns="">
            <p:pic>
              <p:nvPicPr>
                <p:cNvPr id="93" name="Freihand 92">
                  <a:extLst>
                    <a:ext uri="{FF2B5EF4-FFF2-40B4-BE49-F238E27FC236}">
                      <a16:creationId xmlns:a16="http://schemas.microsoft.com/office/drawing/2014/main" id="{7BC2CE8C-81D3-41CA-91CA-5C986BA0F401}"/>
                    </a:ext>
                  </a:extLst>
                </p:cNvPr>
                <p:cNvPicPr/>
                <p:nvPr/>
              </p:nvPicPr>
              <p:blipFill>
                <a:blip r:embed="rId351"/>
                <a:stretch>
                  <a:fillRect/>
                </a:stretch>
              </p:blipFill>
              <p:spPr>
                <a:xfrm>
                  <a:off x="3110960" y="3642027"/>
                  <a:ext cx="853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94" name="Freihand 93">
                  <a:extLst>
                    <a:ext uri="{FF2B5EF4-FFF2-40B4-BE49-F238E27FC236}">
                      <a16:creationId xmlns:a16="http://schemas.microsoft.com/office/drawing/2014/main" id="{37C8A8C7-C2A2-4698-94A4-9CF6C39C34FB}"/>
                    </a:ext>
                  </a:extLst>
                </p14:cNvPr>
                <p14:cNvContentPartPr/>
                <p14:nvPr/>
              </p14:nvContentPartPr>
              <p14:xfrm>
                <a:off x="3149840" y="3674427"/>
                <a:ext cx="72360" cy="169920"/>
              </p14:xfrm>
            </p:contentPart>
          </mc:Choice>
          <mc:Fallback xmlns="">
            <p:pic>
              <p:nvPicPr>
                <p:cNvPr id="94" name="Freihand 93">
                  <a:extLst>
                    <a:ext uri="{FF2B5EF4-FFF2-40B4-BE49-F238E27FC236}">
                      <a16:creationId xmlns:a16="http://schemas.microsoft.com/office/drawing/2014/main" id="{37C8A8C7-C2A2-4698-94A4-9CF6C39C34FB}"/>
                    </a:ext>
                  </a:extLst>
                </p:cNvPr>
                <p:cNvPicPr/>
                <p:nvPr/>
              </p:nvPicPr>
              <p:blipFill>
                <a:blip r:embed="rId353"/>
                <a:stretch>
                  <a:fillRect/>
                </a:stretch>
              </p:blipFill>
              <p:spPr>
                <a:xfrm>
                  <a:off x="3145520" y="3670107"/>
                  <a:ext cx="810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95" name="Freihand 94">
                  <a:extLst>
                    <a:ext uri="{FF2B5EF4-FFF2-40B4-BE49-F238E27FC236}">
                      <a16:creationId xmlns:a16="http://schemas.microsoft.com/office/drawing/2014/main" id="{1EEE92AE-15E3-4EAC-B076-8FBA5A27C778}"/>
                    </a:ext>
                  </a:extLst>
                </p14:cNvPr>
                <p14:cNvContentPartPr/>
                <p14:nvPr/>
              </p14:nvContentPartPr>
              <p14:xfrm>
                <a:off x="3243080" y="3777387"/>
                <a:ext cx="53640" cy="76320"/>
              </p14:xfrm>
            </p:contentPart>
          </mc:Choice>
          <mc:Fallback xmlns="">
            <p:pic>
              <p:nvPicPr>
                <p:cNvPr id="95" name="Freihand 94">
                  <a:extLst>
                    <a:ext uri="{FF2B5EF4-FFF2-40B4-BE49-F238E27FC236}">
                      <a16:creationId xmlns:a16="http://schemas.microsoft.com/office/drawing/2014/main" id="{1EEE92AE-15E3-4EAC-B076-8FBA5A27C778}"/>
                    </a:ext>
                  </a:extLst>
                </p:cNvPr>
                <p:cNvPicPr/>
                <p:nvPr/>
              </p:nvPicPr>
              <p:blipFill>
                <a:blip r:embed="rId355"/>
                <a:stretch>
                  <a:fillRect/>
                </a:stretch>
              </p:blipFill>
              <p:spPr>
                <a:xfrm>
                  <a:off x="3238760" y="3773067"/>
                  <a:ext cx="622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97" name="Freihand 96">
                  <a:extLst>
                    <a:ext uri="{FF2B5EF4-FFF2-40B4-BE49-F238E27FC236}">
                      <a16:creationId xmlns:a16="http://schemas.microsoft.com/office/drawing/2014/main" id="{82D1F8E7-C864-4A45-A844-A2F470D84000}"/>
                    </a:ext>
                  </a:extLst>
                </p14:cNvPr>
                <p14:cNvContentPartPr/>
                <p14:nvPr/>
              </p14:nvContentPartPr>
              <p14:xfrm>
                <a:off x="3202760" y="3519267"/>
                <a:ext cx="4320" cy="93240"/>
              </p14:xfrm>
            </p:contentPart>
          </mc:Choice>
          <mc:Fallback xmlns="">
            <p:pic>
              <p:nvPicPr>
                <p:cNvPr id="97" name="Freihand 96">
                  <a:extLst>
                    <a:ext uri="{FF2B5EF4-FFF2-40B4-BE49-F238E27FC236}">
                      <a16:creationId xmlns:a16="http://schemas.microsoft.com/office/drawing/2014/main" id="{82D1F8E7-C864-4A45-A844-A2F470D84000}"/>
                    </a:ext>
                  </a:extLst>
                </p:cNvPr>
                <p:cNvPicPr/>
                <p:nvPr/>
              </p:nvPicPr>
              <p:blipFill>
                <a:blip r:embed="rId357"/>
                <a:stretch>
                  <a:fillRect/>
                </a:stretch>
              </p:blipFill>
              <p:spPr>
                <a:xfrm>
                  <a:off x="3198440" y="3514947"/>
                  <a:ext cx="129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98" name="Freihand 97">
                  <a:extLst>
                    <a:ext uri="{FF2B5EF4-FFF2-40B4-BE49-F238E27FC236}">
                      <a16:creationId xmlns:a16="http://schemas.microsoft.com/office/drawing/2014/main" id="{8D19DA45-4FD7-47CE-9B81-6F88EA902C30}"/>
                    </a:ext>
                  </a:extLst>
                </p14:cNvPr>
                <p14:cNvContentPartPr/>
                <p14:nvPr/>
              </p14:nvContentPartPr>
              <p14:xfrm>
                <a:off x="3195920" y="3750027"/>
                <a:ext cx="7200" cy="51120"/>
              </p14:xfrm>
            </p:contentPart>
          </mc:Choice>
          <mc:Fallback xmlns="">
            <p:pic>
              <p:nvPicPr>
                <p:cNvPr id="98" name="Freihand 97">
                  <a:extLst>
                    <a:ext uri="{FF2B5EF4-FFF2-40B4-BE49-F238E27FC236}">
                      <a16:creationId xmlns:a16="http://schemas.microsoft.com/office/drawing/2014/main" id="{8D19DA45-4FD7-47CE-9B81-6F88EA902C30}"/>
                    </a:ext>
                  </a:extLst>
                </p:cNvPr>
                <p:cNvPicPr/>
                <p:nvPr/>
              </p:nvPicPr>
              <p:blipFill>
                <a:blip r:embed="rId359"/>
                <a:stretch>
                  <a:fillRect/>
                </a:stretch>
              </p:blipFill>
              <p:spPr>
                <a:xfrm>
                  <a:off x="3191600" y="3745707"/>
                  <a:ext cx="158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99" name="Freihand 98">
                  <a:extLst>
                    <a:ext uri="{FF2B5EF4-FFF2-40B4-BE49-F238E27FC236}">
                      <a16:creationId xmlns:a16="http://schemas.microsoft.com/office/drawing/2014/main" id="{31E45659-3855-42C3-9E76-2D0584E02A9F}"/>
                    </a:ext>
                  </a:extLst>
                </p14:cNvPr>
                <p14:cNvContentPartPr/>
                <p14:nvPr/>
              </p14:nvContentPartPr>
              <p14:xfrm>
                <a:off x="3189080" y="3882867"/>
                <a:ext cx="15120" cy="654480"/>
              </p14:xfrm>
            </p:contentPart>
          </mc:Choice>
          <mc:Fallback xmlns="">
            <p:pic>
              <p:nvPicPr>
                <p:cNvPr id="99" name="Freihand 98">
                  <a:extLst>
                    <a:ext uri="{FF2B5EF4-FFF2-40B4-BE49-F238E27FC236}">
                      <a16:creationId xmlns:a16="http://schemas.microsoft.com/office/drawing/2014/main" id="{31E45659-3855-42C3-9E76-2D0584E02A9F}"/>
                    </a:ext>
                  </a:extLst>
                </p:cNvPr>
                <p:cNvPicPr/>
                <p:nvPr/>
              </p:nvPicPr>
              <p:blipFill>
                <a:blip r:embed="rId361"/>
                <a:stretch>
                  <a:fillRect/>
                </a:stretch>
              </p:blipFill>
              <p:spPr>
                <a:xfrm>
                  <a:off x="3184760" y="3878547"/>
                  <a:ext cx="23760" cy="6631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02" name="Freihand 101">
                  <a:extLst>
                    <a:ext uri="{FF2B5EF4-FFF2-40B4-BE49-F238E27FC236}">
                      <a16:creationId xmlns:a16="http://schemas.microsoft.com/office/drawing/2014/main" id="{071EC012-E2F2-4D60-BBDF-396B55EB6028}"/>
                    </a:ext>
                  </a:extLst>
                </p14:cNvPr>
                <p14:cNvContentPartPr/>
                <p14:nvPr/>
              </p14:nvContentPartPr>
              <p14:xfrm>
                <a:off x="3161720" y="5385507"/>
                <a:ext cx="11520" cy="371160"/>
              </p14:xfrm>
            </p:contentPart>
          </mc:Choice>
          <mc:Fallback xmlns="">
            <p:pic>
              <p:nvPicPr>
                <p:cNvPr id="102" name="Freihand 101">
                  <a:extLst>
                    <a:ext uri="{FF2B5EF4-FFF2-40B4-BE49-F238E27FC236}">
                      <a16:creationId xmlns:a16="http://schemas.microsoft.com/office/drawing/2014/main" id="{071EC012-E2F2-4D60-BBDF-396B55EB6028}"/>
                    </a:ext>
                  </a:extLst>
                </p:cNvPr>
                <p:cNvPicPr/>
                <p:nvPr/>
              </p:nvPicPr>
              <p:blipFill>
                <a:blip r:embed="rId363"/>
                <a:stretch>
                  <a:fillRect/>
                </a:stretch>
              </p:blipFill>
              <p:spPr>
                <a:xfrm>
                  <a:off x="3157400" y="5381187"/>
                  <a:ext cx="2016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00" name="Freihand 99">
                  <a:extLst>
                    <a:ext uri="{FF2B5EF4-FFF2-40B4-BE49-F238E27FC236}">
                      <a16:creationId xmlns:a16="http://schemas.microsoft.com/office/drawing/2014/main" id="{CD620C8A-8B83-400C-96C6-9AE3BBE393AF}"/>
                    </a:ext>
                  </a:extLst>
                </p14:cNvPr>
                <p14:cNvContentPartPr/>
                <p14:nvPr/>
              </p14:nvContentPartPr>
              <p14:xfrm>
                <a:off x="3194840" y="4675587"/>
                <a:ext cx="2520" cy="189000"/>
              </p14:xfrm>
            </p:contentPart>
          </mc:Choice>
          <mc:Fallback xmlns="">
            <p:pic>
              <p:nvPicPr>
                <p:cNvPr id="100" name="Freihand 99">
                  <a:extLst>
                    <a:ext uri="{FF2B5EF4-FFF2-40B4-BE49-F238E27FC236}">
                      <a16:creationId xmlns:a16="http://schemas.microsoft.com/office/drawing/2014/main" id="{CD620C8A-8B83-400C-96C6-9AE3BBE393AF}"/>
                    </a:ext>
                  </a:extLst>
                </p:cNvPr>
                <p:cNvPicPr/>
                <p:nvPr/>
              </p:nvPicPr>
              <p:blipFill>
                <a:blip r:embed="rId365"/>
                <a:stretch>
                  <a:fillRect/>
                </a:stretch>
              </p:blipFill>
              <p:spPr>
                <a:xfrm>
                  <a:off x="3190520" y="4671267"/>
                  <a:ext cx="111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01" name="Freihand 100">
                  <a:extLst>
                    <a:ext uri="{FF2B5EF4-FFF2-40B4-BE49-F238E27FC236}">
                      <a16:creationId xmlns:a16="http://schemas.microsoft.com/office/drawing/2014/main" id="{1B4718EA-D910-41F8-A946-E9DA9BAD646A}"/>
                    </a:ext>
                  </a:extLst>
                </p14:cNvPr>
                <p14:cNvContentPartPr/>
                <p14:nvPr/>
              </p14:nvContentPartPr>
              <p14:xfrm>
                <a:off x="3176480" y="5025147"/>
                <a:ext cx="8280" cy="60840"/>
              </p14:xfrm>
            </p:contentPart>
          </mc:Choice>
          <mc:Fallback xmlns="">
            <p:pic>
              <p:nvPicPr>
                <p:cNvPr id="101" name="Freihand 100">
                  <a:extLst>
                    <a:ext uri="{FF2B5EF4-FFF2-40B4-BE49-F238E27FC236}">
                      <a16:creationId xmlns:a16="http://schemas.microsoft.com/office/drawing/2014/main" id="{1B4718EA-D910-41F8-A946-E9DA9BAD646A}"/>
                    </a:ext>
                  </a:extLst>
                </p:cNvPr>
                <p:cNvPicPr/>
                <p:nvPr/>
              </p:nvPicPr>
              <p:blipFill>
                <a:blip r:embed="rId367"/>
                <a:stretch>
                  <a:fillRect/>
                </a:stretch>
              </p:blipFill>
              <p:spPr>
                <a:xfrm>
                  <a:off x="3172160" y="5020827"/>
                  <a:ext cx="169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25" name="Freihand 124">
                  <a:extLst>
                    <a:ext uri="{FF2B5EF4-FFF2-40B4-BE49-F238E27FC236}">
                      <a16:creationId xmlns:a16="http://schemas.microsoft.com/office/drawing/2014/main" id="{F83B7203-4AFE-4ED1-8424-8564F7A84080}"/>
                    </a:ext>
                  </a:extLst>
                </p14:cNvPr>
                <p14:cNvContentPartPr/>
                <p14:nvPr/>
              </p14:nvContentPartPr>
              <p14:xfrm>
                <a:off x="3447200" y="5592507"/>
                <a:ext cx="144000" cy="28440"/>
              </p14:xfrm>
            </p:contentPart>
          </mc:Choice>
          <mc:Fallback xmlns="">
            <p:pic>
              <p:nvPicPr>
                <p:cNvPr id="125" name="Freihand 124">
                  <a:extLst>
                    <a:ext uri="{FF2B5EF4-FFF2-40B4-BE49-F238E27FC236}">
                      <a16:creationId xmlns:a16="http://schemas.microsoft.com/office/drawing/2014/main" id="{F83B7203-4AFE-4ED1-8424-8564F7A84080}"/>
                    </a:ext>
                  </a:extLst>
                </p:cNvPr>
                <p:cNvPicPr/>
                <p:nvPr/>
              </p:nvPicPr>
              <p:blipFill>
                <a:blip r:embed="rId369"/>
                <a:stretch>
                  <a:fillRect/>
                </a:stretch>
              </p:blipFill>
              <p:spPr>
                <a:xfrm>
                  <a:off x="3442880" y="5588187"/>
                  <a:ext cx="1526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26" name="Freihand 125">
                  <a:extLst>
                    <a:ext uri="{FF2B5EF4-FFF2-40B4-BE49-F238E27FC236}">
                      <a16:creationId xmlns:a16="http://schemas.microsoft.com/office/drawing/2014/main" id="{C0FB035A-E10D-4861-AF45-04D97F81A7C5}"/>
                    </a:ext>
                  </a:extLst>
                </p14:cNvPr>
                <p14:cNvContentPartPr/>
                <p14:nvPr/>
              </p14:nvContentPartPr>
              <p14:xfrm>
                <a:off x="3781280" y="5525187"/>
                <a:ext cx="202680" cy="37800"/>
              </p14:xfrm>
            </p:contentPart>
          </mc:Choice>
          <mc:Fallback xmlns="">
            <p:pic>
              <p:nvPicPr>
                <p:cNvPr id="126" name="Freihand 125">
                  <a:extLst>
                    <a:ext uri="{FF2B5EF4-FFF2-40B4-BE49-F238E27FC236}">
                      <a16:creationId xmlns:a16="http://schemas.microsoft.com/office/drawing/2014/main" id="{C0FB035A-E10D-4861-AF45-04D97F81A7C5}"/>
                    </a:ext>
                  </a:extLst>
                </p:cNvPr>
                <p:cNvPicPr/>
                <p:nvPr/>
              </p:nvPicPr>
              <p:blipFill>
                <a:blip r:embed="rId371"/>
                <a:stretch>
                  <a:fillRect/>
                </a:stretch>
              </p:blipFill>
              <p:spPr>
                <a:xfrm>
                  <a:off x="3776960" y="5520867"/>
                  <a:ext cx="2113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27" name="Freihand 126">
                  <a:extLst>
                    <a:ext uri="{FF2B5EF4-FFF2-40B4-BE49-F238E27FC236}">
                      <a16:creationId xmlns:a16="http://schemas.microsoft.com/office/drawing/2014/main" id="{D0D96FAD-6021-4E67-9B15-A48677864266}"/>
                    </a:ext>
                  </a:extLst>
                </p14:cNvPr>
                <p14:cNvContentPartPr/>
                <p14:nvPr/>
              </p14:nvContentPartPr>
              <p14:xfrm>
                <a:off x="1601840" y="4050627"/>
                <a:ext cx="2447280" cy="1413360"/>
              </p14:xfrm>
            </p:contentPart>
          </mc:Choice>
          <mc:Fallback xmlns="">
            <p:pic>
              <p:nvPicPr>
                <p:cNvPr id="127" name="Freihand 126">
                  <a:extLst>
                    <a:ext uri="{FF2B5EF4-FFF2-40B4-BE49-F238E27FC236}">
                      <a16:creationId xmlns:a16="http://schemas.microsoft.com/office/drawing/2014/main" id="{D0D96FAD-6021-4E67-9B15-A48677864266}"/>
                    </a:ext>
                  </a:extLst>
                </p:cNvPr>
                <p:cNvPicPr/>
                <p:nvPr/>
              </p:nvPicPr>
              <p:blipFill>
                <a:blip r:embed="rId373"/>
                <a:stretch>
                  <a:fillRect/>
                </a:stretch>
              </p:blipFill>
              <p:spPr>
                <a:xfrm>
                  <a:off x="1597520" y="4046307"/>
                  <a:ext cx="2455920" cy="14220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29" name="Freihand 128">
                  <a:extLst>
                    <a:ext uri="{FF2B5EF4-FFF2-40B4-BE49-F238E27FC236}">
                      <a16:creationId xmlns:a16="http://schemas.microsoft.com/office/drawing/2014/main" id="{9C36D417-4B7D-4427-A10C-00FAC5D9E51E}"/>
                    </a:ext>
                  </a:extLst>
                </p14:cNvPr>
                <p14:cNvContentPartPr/>
                <p14:nvPr/>
              </p14:nvContentPartPr>
              <p14:xfrm>
                <a:off x="4251800" y="5308107"/>
                <a:ext cx="151560" cy="215640"/>
              </p14:xfrm>
            </p:contentPart>
          </mc:Choice>
          <mc:Fallback xmlns="">
            <p:pic>
              <p:nvPicPr>
                <p:cNvPr id="129" name="Freihand 128">
                  <a:extLst>
                    <a:ext uri="{FF2B5EF4-FFF2-40B4-BE49-F238E27FC236}">
                      <a16:creationId xmlns:a16="http://schemas.microsoft.com/office/drawing/2014/main" id="{9C36D417-4B7D-4427-A10C-00FAC5D9E51E}"/>
                    </a:ext>
                  </a:extLst>
                </p:cNvPr>
                <p:cNvPicPr/>
                <p:nvPr/>
              </p:nvPicPr>
              <p:blipFill>
                <a:blip r:embed="rId375"/>
                <a:stretch>
                  <a:fillRect/>
                </a:stretch>
              </p:blipFill>
              <p:spPr>
                <a:xfrm>
                  <a:off x="4247480" y="5303787"/>
                  <a:ext cx="1602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30" name="Freihand 129">
                  <a:extLst>
                    <a:ext uri="{FF2B5EF4-FFF2-40B4-BE49-F238E27FC236}">
                      <a16:creationId xmlns:a16="http://schemas.microsoft.com/office/drawing/2014/main" id="{D4A72839-90EC-425B-954E-975BC6B20932}"/>
                    </a:ext>
                  </a:extLst>
                </p14:cNvPr>
                <p14:cNvContentPartPr/>
                <p14:nvPr/>
              </p14:nvContentPartPr>
              <p14:xfrm>
                <a:off x="4322000" y="5424027"/>
                <a:ext cx="79560" cy="21240"/>
              </p14:xfrm>
            </p:contentPart>
          </mc:Choice>
          <mc:Fallback xmlns="">
            <p:pic>
              <p:nvPicPr>
                <p:cNvPr id="130" name="Freihand 129">
                  <a:extLst>
                    <a:ext uri="{FF2B5EF4-FFF2-40B4-BE49-F238E27FC236}">
                      <a16:creationId xmlns:a16="http://schemas.microsoft.com/office/drawing/2014/main" id="{D4A72839-90EC-425B-954E-975BC6B20932}"/>
                    </a:ext>
                  </a:extLst>
                </p:cNvPr>
                <p:cNvPicPr/>
                <p:nvPr/>
              </p:nvPicPr>
              <p:blipFill>
                <a:blip r:embed="rId377"/>
                <a:stretch>
                  <a:fillRect/>
                </a:stretch>
              </p:blipFill>
              <p:spPr>
                <a:xfrm>
                  <a:off x="4317680" y="5419707"/>
                  <a:ext cx="882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32" name="Freihand 131">
                  <a:extLst>
                    <a:ext uri="{FF2B5EF4-FFF2-40B4-BE49-F238E27FC236}">
                      <a16:creationId xmlns:a16="http://schemas.microsoft.com/office/drawing/2014/main" id="{20444056-AF1A-481C-B31A-0CE7EF6FCE66}"/>
                    </a:ext>
                  </a:extLst>
                </p14:cNvPr>
                <p14:cNvContentPartPr/>
                <p14:nvPr/>
              </p14:nvContentPartPr>
              <p14:xfrm>
                <a:off x="4547000" y="5298747"/>
                <a:ext cx="5760" cy="123840"/>
              </p14:xfrm>
            </p:contentPart>
          </mc:Choice>
          <mc:Fallback xmlns="">
            <p:pic>
              <p:nvPicPr>
                <p:cNvPr id="132" name="Freihand 131">
                  <a:extLst>
                    <a:ext uri="{FF2B5EF4-FFF2-40B4-BE49-F238E27FC236}">
                      <a16:creationId xmlns:a16="http://schemas.microsoft.com/office/drawing/2014/main" id="{20444056-AF1A-481C-B31A-0CE7EF6FCE66}"/>
                    </a:ext>
                  </a:extLst>
                </p:cNvPr>
                <p:cNvPicPr/>
                <p:nvPr/>
              </p:nvPicPr>
              <p:blipFill>
                <a:blip r:embed="rId379"/>
                <a:stretch>
                  <a:fillRect/>
                </a:stretch>
              </p:blipFill>
              <p:spPr>
                <a:xfrm>
                  <a:off x="4542680" y="5294427"/>
                  <a:ext cx="144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33" name="Freihand 132">
                  <a:extLst>
                    <a:ext uri="{FF2B5EF4-FFF2-40B4-BE49-F238E27FC236}">
                      <a16:creationId xmlns:a16="http://schemas.microsoft.com/office/drawing/2014/main" id="{59A50AD0-04FA-4BEC-9853-18CE77D3B87C}"/>
                    </a:ext>
                  </a:extLst>
                </p14:cNvPr>
                <p14:cNvContentPartPr/>
                <p14:nvPr/>
              </p14:nvContentPartPr>
              <p14:xfrm>
                <a:off x="4451600" y="5264187"/>
                <a:ext cx="203040" cy="216720"/>
              </p14:xfrm>
            </p:contentPart>
          </mc:Choice>
          <mc:Fallback xmlns="">
            <p:pic>
              <p:nvPicPr>
                <p:cNvPr id="133" name="Freihand 132">
                  <a:extLst>
                    <a:ext uri="{FF2B5EF4-FFF2-40B4-BE49-F238E27FC236}">
                      <a16:creationId xmlns:a16="http://schemas.microsoft.com/office/drawing/2014/main" id="{59A50AD0-04FA-4BEC-9853-18CE77D3B87C}"/>
                    </a:ext>
                  </a:extLst>
                </p:cNvPr>
                <p:cNvPicPr/>
                <p:nvPr/>
              </p:nvPicPr>
              <p:blipFill>
                <a:blip r:embed="rId381"/>
                <a:stretch>
                  <a:fillRect/>
                </a:stretch>
              </p:blipFill>
              <p:spPr>
                <a:xfrm>
                  <a:off x="4447280" y="5259867"/>
                  <a:ext cx="2116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35" name="Freihand 134">
                  <a:extLst>
                    <a:ext uri="{FF2B5EF4-FFF2-40B4-BE49-F238E27FC236}">
                      <a16:creationId xmlns:a16="http://schemas.microsoft.com/office/drawing/2014/main" id="{113BD1C2-CB5E-4FCE-8AE7-AA1612AC3354}"/>
                    </a:ext>
                  </a:extLst>
                </p14:cNvPr>
                <p14:cNvContentPartPr/>
                <p14:nvPr/>
              </p14:nvContentPartPr>
              <p14:xfrm>
                <a:off x="4786400" y="5208027"/>
                <a:ext cx="92880" cy="223920"/>
              </p14:xfrm>
            </p:contentPart>
          </mc:Choice>
          <mc:Fallback xmlns="">
            <p:pic>
              <p:nvPicPr>
                <p:cNvPr id="135" name="Freihand 134">
                  <a:extLst>
                    <a:ext uri="{FF2B5EF4-FFF2-40B4-BE49-F238E27FC236}">
                      <a16:creationId xmlns:a16="http://schemas.microsoft.com/office/drawing/2014/main" id="{113BD1C2-CB5E-4FCE-8AE7-AA1612AC3354}"/>
                    </a:ext>
                  </a:extLst>
                </p:cNvPr>
                <p:cNvPicPr/>
                <p:nvPr/>
              </p:nvPicPr>
              <p:blipFill>
                <a:blip r:embed="rId383"/>
                <a:stretch>
                  <a:fillRect/>
                </a:stretch>
              </p:blipFill>
              <p:spPr>
                <a:xfrm>
                  <a:off x="4782080" y="5203707"/>
                  <a:ext cx="1015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36" name="Freihand 135">
                  <a:extLst>
                    <a:ext uri="{FF2B5EF4-FFF2-40B4-BE49-F238E27FC236}">
                      <a16:creationId xmlns:a16="http://schemas.microsoft.com/office/drawing/2014/main" id="{F8DDF755-FBFE-4A8F-93F8-FB40CB7ED9DB}"/>
                    </a:ext>
                  </a:extLst>
                </p14:cNvPr>
                <p14:cNvContentPartPr/>
                <p14:nvPr/>
              </p14:nvContentPartPr>
              <p14:xfrm>
                <a:off x="4947680" y="5262027"/>
                <a:ext cx="97200" cy="131760"/>
              </p14:xfrm>
            </p:contentPart>
          </mc:Choice>
          <mc:Fallback xmlns="">
            <p:pic>
              <p:nvPicPr>
                <p:cNvPr id="136" name="Freihand 135">
                  <a:extLst>
                    <a:ext uri="{FF2B5EF4-FFF2-40B4-BE49-F238E27FC236}">
                      <a16:creationId xmlns:a16="http://schemas.microsoft.com/office/drawing/2014/main" id="{F8DDF755-FBFE-4A8F-93F8-FB40CB7ED9DB}"/>
                    </a:ext>
                  </a:extLst>
                </p:cNvPr>
                <p:cNvPicPr/>
                <p:nvPr/>
              </p:nvPicPr>
              <p:blipFill>
                <a:blip r:embed="rId385"/>
                <a:stretch>
                  <a:fillRect/>
                </a:stretch>
              </p:blipFill>
              <p:spPr>
                <a:xfrm>
                  <a:off x="4943360" y="5257707"/>
                  <a:ext cx="1058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37" name="Freihand 136">
                  <a:extLst>
                    <a:ext uri="{FF2B5EF4-FFF2-40B4-BE49-F238E27FC236}">
                      <a16:creationId xmlns:a16="http://schemas.microsoft.com/office/drawing/2014/main" id="{D27E5174-08A0-4123-B0E0-1071F9D672BC}"/>
                    </a:ext>
                  </a:extLst>
                </p14:cNvPr>
                <p14:cNvContentPartPr/>
                <p14:nvPr/>
              </p14:nvContentPartPr>
              <p14:xfrm>
                <a:off x="4954160" y="5264547"/>
                <a:ext cx="153360" cy="136440"/>
              </p14:xfrm>
            </p:contentPart>
          </mc:Choice>
          <mc:Fallback xmlns="">
            <p:pic>
              <p:nvPicPr>
                <p:cNvPr id="137" name="Freihand 136">
                  <a:extLst>
                    <a:ext uri="{FF2B5EF4-FFF2-40B4-BE49-F238E27FC236}">
                      <a16:creationId xmlns:a16="http://schemas.microsoft.com/office/drawing/2014/main" id="{D27E5174-08A0-4123-B0E0-1071F9D672BC}"/>
                    </a:ext>
                  </a:extLst>
                </p:cNvPr>
                <p:cNvPicPr/>
                <p:nvPr/>
              </p:nvPicPr>
              <p:blipFill>
                <a:blip r:embed="rId387"/>
                <a:stretch>
                  <a:fillRect/>
                </a:stretch>
              </p:blipFill>
              <p:spPr>
                <a:xfrm>
                  <a:off x="4949840" y="5260227"/>
                  <a:ext cx="1620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38" name="Freihand 137">
                  <a:extLst>
                    <a:ext uri="{FF2B5EF4-FFF2-40B4-BE49-F238E27FC236}">
                      <a16:creationId xmlns:a16="http://schemas.microsoft.com/office/drawing/2014/main" id="{69C5786E-2EB9-499C-999F-3757135DBA64}"/>
                    </a:ext>
                  </a:extLst>
                </p14:cNvPr>
                <p14:cNvContentPartPr/>
                <p14:nvPr/>
              </p14:nvContentPartPr>
              <p14:xfrm>
                <a:off x="5160800" y="5247987"/>
                <a:ext cx="126000" cy="131040"/>
              </p14:xfrm>
            </p:contentPart>
          </mc:Choice>
          <mc:Fallback xmlns="">
            <p:pic>
              <p:nvPicPr>
                <p:cNvPr id="138" name="Freihand 137">
                  <a:extLst>
                    <a:ext uri="{FF2B5EF4-FFF2-40B4-BE49-F238E27FC236}">
                      <a16:creationId xmlns:a16="http://schemas.microsoft.com/office/drawing/2014/main" id="{69C5786E-2EB9-499C-999F-3757135DBA64}"/>
                    </a:ext>
                  </a:extLst>
                </p:cNvPr>
                <p:cNvPicPr/>
                <p:nvPr/>
              </p:nvPicPr>
              <p:blipFill>
                <a:blip r:embed="rId389"/>
                <a:stretch>
                  <a:fillRect/>
                </a:stretch>
              </p:blipFill>
              <p:spPr>
                <a:xfrm>
                  <a:off x="5156480" y="5243667"/>
                  <a:ext cx="1346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39" name="Freihand 138">
                  <a:extLst>
                    <a:ext uri="{FF2B5EF4-FFF2-40B4-BE49-F238E27FC236}">
                      <a16:creationId xmlns:a16="http://schemas.microsoft.com/office/drawing/2014/main" id="{4DB968E6-B1FE-4763-909B-91B9E74FA02C}"/>
                    </a:ext>
                  </a:extLst>
                </p14:cNvPr>
                <p14:cNvContentPartPr/>
                <p14:nvPr/>
              </p14:nvContentPartPr>
              <p14:xfrm>
                <a:off x="5304440" y="5185707"/>
                <a:ext cx="88560" cy="288000"/>
              </p14:xfrm>
            </p:contentPart>
          </mc:Choice>
          <mc:Fallback xmlns="">
            <p:pic>
              <p:nvPicPr>
                <p:cNvPr id="139" name="Freihand 138">
                  <a:extLst>
                    <a:ext uri="{FF2B5EF4-FFF2-40B4-BE49-F238E27FC236}">
                      <a16:creationId xmlns:a16="http://schemas.microsoft.com/office/drawing/2014/main" id="{4DB968E6-B1FE-4763-909B-91B9E74FA02C}"/>
                    </a:ext>
                  </a:extLst>
                </p:cNvPr>
                <p:cNvPicPr/>
                <p:nvPr/>
              </p:nvPicPr>
              <p:blipFill>
                <a:blip r:embed="rId391"/>
                <a:stretch>
                  <a:fillRect/>
                </a:stretch>
              </p:blipFill>
              <p:spPr>
                <a:xfrm>
                  <a:off x="5300120" y="5181387"/>
                  <a:ext cx="9720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87" name="Freihand 86">
                  <a:extLst>
                    <a:ext uri="{FF2B5EF4-FFF2-40B4-BE49-F238E27FC236}">
                      <a16:creationId xmlns:a16="http://schemas.microsoft.com/office/drawing/2014/main" id="{886BCB98-C9B5-4F89-9521-740D8DD12244}"/>
                    </a:ext>
                  </a:extLst>
                </p14:cNvPr>
                <p14:cNvContentPartPr/>
                <p14:nvPr/>
              </p14:nvContentPartPr>
              <p14:xfrm>
                <a:off x="3158840" y="2355747"/>
                <a:ext cx="3240" cy="4680"/>
              </p14:xfrm>
            </p:contentPart>
          </mc:Choice>
          <mc:Fallback xmlns="">
            <p:pic>
              <p:nvPicPr>
                <p:cNvPr id="87" name="Freihand 86">
                  <a:extLst>
                    <a:ext uri="{FF2B5EF4-FFF2-40B4-BE49-F238E27FC236}">
                      <a16:creationId xmlns:a16="http://schemas.microsoft.com/office/drawing/2014/main" id="{886BCB98-C9B5-4F89-9521-740D8DD12244}"/>
                    </a:ext>
                  </a:extLst>
                </p:cNvPr>
                <p:cNvPicPr/>
                <p:nvPr/>
              </p:nvPicPr>
              <p:blipFill>
                <a:blip r:embed="rId393"/>
                <a:stretch>
                  <a:fillRect/>
                </a:stretch>
              </p:blipFill>
              <p:spPr>
                <a:xfrm>
                  <a:off x="3154520" y="2351427"/>
                  <a:ext cx="118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88" name="Freihand 87">
                  <a:extLst>
                    <a:ext uri="{FF2B5EF4-FFF2-40B4-BE49-F238E27FC236}">
                      <a16:creationId xmlns:a16="http://schemas.microsoft.com/office/drawing/2014/main" id="{BC331668-EE2C-4D46-8227-84FCDE48DE11}"/>
                    </a:ext>
                  </a:extLst>
                </p14:cNvPr>
                <p14:cNvContentPartPr/>
                <p14:nvPr/>
              </p14:nvContentPartPr>
              <p14:xfrm>
                <a:off x="3152720" y="2360067"/>
                <a:ext cx="6480" cy="86760"/>
              </p14:xfrm>
            </p:contentPart>
          </mc:Choice>
          <mc:Fallback xmlns="">
            <p:pic>
              <p:nvPicPr>
                <p:cNvPr id="88" name="Freihand 87">
                  <a:extLst>
                    <a:ext uri="{FF2B5EF4-FFF2-40B4-BE49-F238E27FC236}">
                      <a16:creationId xmlns:a16="http://schemas.microsoft.com/office/drawing/2014/main" id="{BC331668-EE2C-4D46-8227-84FCDE48DE11}"/>
                    </a:ext>
                  </a:extLst>
                </p:cNvPr>
                <p:cNvPicPr/>
                <p:nvPr/>
              </p:nvPicPr>
              <p:blipFill>
                <a:blip r:embed="rId395"/>
                <a:stretch>
                  <a:fillRect/>
                </a:stretch>
              </p:blipFill>
              <p:spPr>
                <a:xfrm>
                  <a:off x="3148400" y="2355747"/>
                  <a:ext cx="151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89" name="Freihand 88">
                  <a:extLst>
                    <a:ext uri="{FF2B5EF4-FFF2-40B4-BE49-F238E27FC236}">
                      <a16:creationId xmlns:a16="http://schemas.microsoft.com/office/drawing/2014/main" id="{6D559E55-39C0-410C-92BB-54749B787021}"/>
                    </a:ext>
                  </a:extLst>
                </p14:cNvPr>
                <p14:cNvContentPartPr/>
                <p14:nvPr/>
              </p14:nvContentPartPr>
              <p14:xfrm>
                <a:off x="3157400" y="2482107"/>
                <a:ext cx="13320" cy="393840"/>
              </p14:xfrm>
            </p:contentPart>
          </mc:Choice>
          <mc:Fallback xmlns="">
            <p:pic>
              <p:nvPicPr>
                <p:cNvPr id="89" name="Freihand 88">
                  <a:extLst>
                    <a:ext uri="{FF2B5EF4-FFF2-40B4-BE49-F238E27FC236}">
                      <a16:creationId xmlns:a16="http://schemas.microsoft.com/office/drawing/2014/main" id="{6D559E55-39C0-410C-92BB-54749B787021}"/>
                    </a:ext>
                  </a:extLst>
                </p:cNvPr>
                <p:cNvPicPr/>
                <p:nvPr/>
              </p:nvPicPr>
              <p:blipFill>
                <a:blip r:embed="rId397"/>
                <a:stretch>
                  <a:fillRect/>
                </a:stretch>
              </p:blipFill>
              <p:spPr>
                <a:xfrm>
                  <a:off x="3153080" y="2477787"/>
                  <a:ext cx="2196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90" name="Freihand 89">
                  <a:extLst>
                    <a:ext uri="{FF2B5EF4-FFF2-40B4-BE49-F238E27FC236}">
                      <a16:creationId xmlns:a16="http://schemas.microsoft.com/office/drawing/2014/main" id="{5711671D-4EC4-4877-96A7-B1257A95AFF1}"/>
                    </a:ext>
                  </a:extLst>
                </p14:cNvPr>
                <p14:cNvContentPartPr/>
                <p14:nvPr/>
              </p14:nvContentPartPr>
              <p14:xfrm>
                <a:off x="3174680" y="3051267"/>
                <a:ext cx="21600" cy="97920"/>
              </p14:xfrm>
            </p:contentPart>
          </mc:Choice>
          <mc:Fallback xmlns="">
            <p:pic>
              <p:nvPicPr>
                <p:cNvPr id="90" name="Freihand 89">
                  <a:extLst>
                    <a:ext uri="{FF2B5EF4-FFF2-40B4-BE49-F238E27FC236}">
                      <a16:creationId xmlns:a16="http://schemas.microsoft.com/office/drawing/2014/main" id="{5711671D-4EC4-4877-96A7-B1257A95AFF1}"/>
                    </a:ext>
                  </a:extLst>
                </p:cNvPr>
                <p:cNvPicPr/>
                <p:nvPr/>
              </p:nvPicPr>
              <p:blipFill>
                <a:blip r:embed="rId399"/>
                <a:stretch>
                  <a:fillRect/>
                </a:stretch>
              </p:blipFill>
              <p:spPr>
                <a:xfrm>
                  <a:off x="3170360" y="3046947"/>
                  <a:ext cx="302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44" name="Freihand 243">
                  <a:extLst>
                    <a:ext uri="{FF2B5EF4-FFF2-40B4-BE49-F238E27FC236}">
                      <a16:creationId xmlns:a16="http://schemas.microsoft.com/office/drawing/2014/main" id="{C3FB1E1C-6F56-48C3-8044-4AA560CB2364}"/>
                    </a:ext>
                  </a:extLst>
                </p14:cNvPr>
                <p14:cNvContentPartPr/>
                <p14:nvPr/>
              </p14:nvContentPartPr>
              <p14:xfrm>
                <a:off x="1568720" y="1091787"/>
                <a:ext cx="2301120" cy="1982520"/>
              </p14:xfrm>
            </p:contentPart>
          </mc:Choice>
          <mc:Fallback xmlns="">
            <p:pic>
              <p:nvPicPr>
                <p:cNvPr id="244" name="Freihand 243">
                  <a:extLst>
                    <a:ext uri="{FF2B5EF4-FFF2-40B4-BE49-F238E27FC236}">
                      <a16:creationId xmlns:a16="http://schemas.microsoft.com/office/drawing/2014/main" id="{C3FB1E1C-6F56-48C3-8044-4AA560CB2364}"/>
                    </a:ext>
                  </a:extLst>
                </p:cNvPr>
                <p:cNvPicPr/>
                <p:nvPr/>
              </p:nvPicPr>
              <p:blipFill>
                <a:blip r:embed="rId401"/>
                <a:stretch>
                  <a:fillRect/>
                </a:stretch>
              </p:blipFill>
              <p:spPr>
                <a:xfrm>
                  <a:off x="1564400" y="1087467"/>
                  <a:ext cx="2309760" cy="19911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46" name="Freihand 245">
                  <a:extLst>
                    <a:ext uri="{FF2B5EF4-FFF2-40B4-BE49-F238E27FC236}">
                      <a16:creationId xmlns:a16="http://schemas.microsoft.com/office/drawing/2014/main" id="{B28F2E03-BCBB-4DB9-8F0C-D43B13E8C064}"/>
                    </a:ext>
                  </a:extLst>
                </p14:cNvPr>
                <p14:cNvContentPartPr/>
                <p14:nvPr/>
              </p14:nvContentPartPr>
              <p14:xfrm>
                <a:off x="2517320" y="1705947"/>
                <a:ext cx="720360" cy="430200"/>
              </p14:xfrm>
            </p:contentPart>
          </mc:Choice>
          <mc:Fallback xmlns="">
            <p:pic>
              <p:nvPicPr>
                <p:cNvPr id="246" name="Freihand 245">
                  <a:extLst>
                    <a:ext uri="{FF2B5EF4-FFF2-40B4-BE49-F238E27FC236}">
                      <a16:creationId xmlns:a16="http://schemas.microsoft.com/office/drawing/2014/main" id="{B28F2E03-BCBB-4DB9-8F0C-D43B13E8C064}"/>
                    </a:ext>
                  </a:extLst>
                </p:cNvPr>
                <p:cNvPicPr/>
                <p:nvPr/>
              </p:nvPicPr>
              <p:blipFill>
                <a:blip r:embed="rId403"/>
                <a:stretch>
                  <a:fillRect/>
                </a:stretch>
              </p:blipFill>
              <p:spPr>
                <a:xfrm>
                  <a:off x="2513000" y="1701627"/>
                  <a:ext cx="72900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47" name="Freihand 246">
                  <a:extLst>
                    <a:ext uri="{FF2B5EF4-FFF2-40B4-BE49-F238E27FC236}">
                      <a16:creationId xmlns:a16="http://schemas.microsoft.com/office/drawing/2014/main" id="{0A7D4EFE-895E-4A72-A8AA-F12C0F2CCA96}"/>
                    </a:ext>
                  </a:extLst>
                </p14:cNvPr>
                <p14:cNvContentPartPr/>
                <p14:nvPr/>
              </p14:nvContentPartPr>
              <p14:xfrm>
                <a:off x="3125720" y="2055147"/>
                <a:ext cx="117000" cy="138600"/>
              </p14:xfrm>
            </p:contentPart>
          </mc:Choice>
          <mc:Fallback xmlns="">
            <p:pic>
              <p:nvPicPr>
                <p:cNvPr id="247" name="Freihand 246">
                  <a:extLst>
                    <a:ext uri="{FF2B5EF4-FFF2-40B4-BE49-F238E27FC236}">
                      <a16:creationId xmlns:a16="http://schemas.microsoft.com/office/drawing/2014/main" id="{0A7D4EFE-895E-4A72-A8AA-F12C0F2CCA96}"/>
                    </a:ext>
                  </a:extLst>
                </p:cNvPr>
                <p:cNvPicPr/>
                <p:nvPr/>
              </p:nvPicPr>
              <p:blipFill>
                <a:blip r:embed="rId405"/>
                <a:stretch>
                  <a:fillRect/>
                </a:stretch>
              </p:blipFill>
              <p:spPr>
                <a:xfrm>
                  <a:off x="3121400" y="2050827"/>
                  <a:ext cx="1256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49" name="Freihand 248">
                  <a:extLst>
                    <a:ext uri="{FF2B5EF4-FFF2-40B4-BE49-F238E27FC236}">
                      <a16:creationId xmlns:a16="http://schemas.microsoft.com/office/drawing/2014/main" id="{E36D7A99-1E6E-4C7E-B870-8E36ABE385AA}"/>
                    </a:ext>
                  </a:extLst>
                </p14:cNvPr>
                <p14:cNvContentPartPr/>
                <p14:nvPr/>
              </p14:nvContentPartPr>
              <p14:xfrm>
                <a:off x="3558800" y="1542507"/>
                <a:ext cx="159480" cy="106920"/>
              </p14:xfrm>
            </p:contentPart>
          </mc:Choice>
          <mc:Fallback xmlns="">
            <p:pic>
              <p:nvPicPr>
                <p:cNvPr id="249" name="Freihand 248">
                  <a:extLst>
                    <a:ext uri="{FF2B5EF4-FFF2-40B4-BE49-F238E27FC236}">
                      <a16:creationId xmlns:a16="http://schemas.microsoft.com/office/drawing/2014/main" id="{E36D7A99-1E6E-4C7E-B870-8E36ABE385AA}"/>
                    </a:ext>
                  </a:extLst>
                </p:cNvPr>
                <p:cNvPicPr/>
                <p:nvPr/>
              </p:nvPicPr>
              <p:blipFill>
                <a:blip r:embed="rId407"/>
                <a:stretch>
                  <a:fillRect/>
                </a:stretch>
              </p:blipFill>
              <p:spPr>
                <a:xfrm>
                  <a:off x="3554480" y="1538187"/>
                  <a:ext cx="1681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50" name="Freihand 249">
                  <a:extLst>
                    <a:ext uri="{FF2B5EF4-FFF2-40B4-BE49-F238E27FC236}">
                      <a16:creationId xmlns:a16="http://schemas.microsoft.com/office/drawing/2014/main" id="{30649FD6-F98E-4A8D-B1FE-BCDE7D325CF6}"/>
                    </a:ext>
                  </a:extLst>
                </p14:cNvPr>
                <p14:cNvContentPartPr/>
                <p14:nvPr/>
              </p14:nvContentPartPr>
              <p14:xfrm>
                <a:off x="3475640" y="1473027"/>
                <a:ext cx="138960" cy="199800"/>
              </p14:xfrm>
            </p:contentPart>
          </mc:Choice>
          <mc:Fallback xmlns="">
            <p:pic>
              <p:nvPicPr>
                <p:cNvPr id="250" name="Freihand 249">
                  <a:extLst>
                    <a:ext uri="{FF2B5EF4-FFF2-40B4-BE49-F238E27FC236}">
                      <a16:creationId xmlns:a16="http://schemas.microsoft.com/office/drawing/2014/main" id="{30649FD6-F98E-4A8D-B1FE-BCDE7D325CF6}"/>
                    </a:ext>
                  </a:extLst>
                </p:cNvPr>
                <p:cNvPicPr/>
                <p:nvPr/>
              </p:nvPicPr>
              <p:blipFill>
                <a:blip r:embed="rId409"/>
                <a:stretch>
                  <a:fillRect/>
                </a:stretch>
              </p:blipFill>
              <p:spPr>
                <a:xfrm>
                  <a:off x="3471320" y="1468707"/>
                  <a:ext cx="1476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75" name="Freihand 74">
                  <a:extLst>
                    <a:ext uri="{FF2B5EF4-FFF2-40B4-BE49-F238E27FC236}">
                      <a16:creationId xmlns:a16="http://schemas.microsoft.com/office/drawing/2014/main" id="{0579A849-60E1-4ADC-8074-5B68E66D68DC}"/>
                    </a:ext>
                  </a:extLst>
                </p14:cNvPr>
                <p14:cNvContentPartPr/>
                <p14:nvPr/>
              </p14:nvContentPartPr>
              <p14:xfrm>
                <a:off x="4650320" y="955347"/>
                <a:ext cx="139680" cy="285480"/>
              </p14:xfrm>
            </p:contentPart>
          </mc:Choice>
          <mc:Fallback xmlns="">
            <p:pic>
              <p:nvPicPr>
                <p:cNvPr id="75" name="Freihand 74">
                  <a:extLst>
                    <a:ext uri="{FF2B5EF4-FFF2-40B4-BE49-F238E27FC236}">
                      <a16:creationId xmlns:a16="http://schemas.microsoft.com/office/drawing/2014/main" id="{0579A849-60E1-4ADC-8074-5B68E66D68DC}"/>
                    </a:ext>
                  </a:extLst>
                </p:cNvPr>
                <p:cNvPicPr/>
                <p:nvPr/>
              </p:nvPicPr>
              <p:blipFill>
                <a:blip r:embed="rId411"/>
                <a:stretch>
                  <a:fillRect/>
                </a:stretch>
              </p:blipFill>
              <p:spPr>
                <a:xfrm>
                  <a:off x="4646000" y="951027"/>
                  <a:ext cx="14832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76" name="Freihand 75">
                  <a:extLst>
                    <a:ext uri="{FF2B5EF4-FFF2-40B4-BE49-F238E27FC236}">
                      <a16:creationId xmlns:a16="http://schemas.microsoft.com/office/drawing/2014/main" id="{4E0446F0-7BD7-4C1F-8FB3-BEAF93E3A707}"/>
                    </a:ext>
                  </a:extLst>
                </p14:cNvPr>
                <p14:cNvContentPartPr/>
                <p14:nvPr/>
              </p14:nvContentPartPr>
              <p14:xfrm>
                <a:off x="4921760" y="944187"/>
                <a:ext cx="134280" cy="188280"/>
              </p14:xfrm>
            </p:contentPart>
          </mc:Choice>
          <mc:Fallback xmlns="">
            <p:pic>
              <p:nvPicPr>
                <p:cNvPr id="76" name="Freihand 75">
                  <a:extLst>
                    <a:ext uri="{FF2B5EF4-FFF2-40B4-BE49-F238E27FC236}">
                      <a16:creationId xmlns:a16="http://schemas.microsoft.com/office/drawing/2014/main" id="{4E0446F0-7BD7-4C1F-8FB3-BEAF93E3A707}"/>
                    </a:ext>
                  </a:extLst>
                </p:cNvPr>
                <p:cNvPicPr/>
                <p:nvPr/>
              </p:nvPicPr>
              <p:blipFill>
                <a:blip r:embed="rId413"/>
                <a:stretch>
                  <a:fillRect/>
                </a:stretch>
              </p:blipFill>
              <p:spPr>
                <a:xfrm>
                  <a:off x="4917440" y="939867"/>
                  <a:ext cx="1429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77" name="Freihand 76">
                  <a:extLst>
                    <a:ext uri="{FF2B5EF4-FFF2-40B4-BE49-F238E27FC236}">
                      <a16:creationId xmlns:a16="http://schemas.microsoft.com/office/drawing/2014/main" id="{18852AB0-A7AC-4ADB-823C-B1DE56CD4945}"/>
                    </a:ext>
                  </a:extLst>
                </p14:cNvPr>
                <p14:cNvContentPartPr/>
                <p14:nvPr/>
              </p14:nvContentPartPr>
              <p14:xfrm>
                <a:off x="5177720" y="834027"/>
                <a:ext cx="89640" cy="301320"/>
              </p14:xfrm>
            </p:contentPart>
          </mc:Choice>
          <mc:Fallback xmlns="">
            <p:pic>
              <p:nvPicPr>
                <p:cNvPr id="77" name="Freihand 76">
                  <a:extLst>
                    <a:ext uri="{FF2B5EF4-FFF2-40B4-BE49-F238E27FC236}">
                      <a16:creationId xmlns:a16="http://schemas.microsoft.com/office/drawing/2014/main" id="{18852AB0-A7AC-4ADB-823C-B1DE56CD4945}"/>
                    </a:ext>
                  </a:extLst>
                </p:cNvPr>
                <p:cNvPicPr/>
                <p:nvPr/>
              </p:nvPicPr>
              <p:blipFill>
                <a:blip r:embed="rId415"/>
                <a:stretch>
                  <a:fillRect/>
                </a:stretch>
              </p:blipFill>
              <p:spPr>
                <a:xfrm>
                  <a:off x="5173400" y="829707"/>
                  <a:ext cx="9828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79" name="Freihand 78">
                  <a:extLst>
                    <a:ext uri="{FF2B5EF4-FFF2-40B4-BE49-F238E27FC236}">
                      <a16:creationId xmlns:a16="http://schemas.microsoft.com/office/drawing/2014/main" id="{CC0BA3D0-BE4F-49D8-8292-A8AAD3BFB40E}"/>
                    </a:ext>
                  </a:extLst>
                </p14:cNvPr>
                <p14:cNvContentPartPr/>
                <p14:nvPr/>
              </p14:nvContentPartPr>
              <p14:xfrm>
                <a:off x="5291480" y="902787"/>
                <a:ext cx="141120" cy="138960"/>
              </p14:xfrm>
            </p:contentPart>
          </mc:Choice>
          <mc:Fallback xmlns="">
            <p:pic>
              <p:nvPicPr>
                <p:cNvPr id="79" name="Freihand 78">
                  <a:extLst>
                    <a:ext uri="{FF2B5EF4-FFF2-40B4-BE49-F238E27FC236}">
                      <a16:creationId xmlns:a16="http://schemas.microsoft.com/office/drawing/2014/main" id="{CC0BA3D0-BE4F-49D8-8292-A8AAD3BFB40E}"/>
                    </a:ext>
                  </a:extLst>
                </p:cNvPr>
                <p:cNvPicPr/>
                <p:nvPr/>
              </p:nvPicPr>
              <p:blipFill>
                <a:blip r:embed="rId417"/>
                <a:stretch>
                  <a:fillRect/>
                </a:stretch>
              </p:blipFill>
              <p:spPr>
                <a:xfrm>
                  <a:off x="5287160" y="898467"/>
                  <a:ext cx="1497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80" name="Freihand 79">
                  <a:extLst>
                    <a:ext uri="{FF2B5EF4-FFF2-40B4-BE49-F238E27FC236}">
                      <a16:creationId xmlns:a16="http://schemas.microsoft.com/office/drawing/2014/main" id="{7C4F6EFF-16A5-41E1-9284-27E9ECE6E3DD}"/>
                    </a:ext>
                  </a:extLst>
                </p14:cNvPr>
                <p14:cNvContentPartPr/>
                <p14:nvPr/>
              </p14:nvContentPartPr>
              <p14:xfrm>
                <a:off x="5539880" y="916827"/>
                <a:ext cx="24480" cy="111600"/>
              </p14:xfrm>
            </p:contentPart>
          </mc:Choice>
          <mc:Fallback xmlns="">
            <p:pic>
              <p:nvPicPr>
                <p:cNvPr id="80" name="Freihand 79">
                  <a:extLst>
                    <a:ext uri="{FF2B5EF4-FFF2-40B4-BE49-F238E27FC236}">
                      <a16:creationId xmlns:a16="http://schemas.microsoft.com/office/drawing/2014/main" id="{7C4F6EFF-16A5-41E1-9284-27E9ECE6E3DD}"/>
                    </a:ext>
                  </a:extLst>
                </p:cNvPr>
                <p:cNvPicPr/>
                <p:nvPr/>
              </p:nvPicPr>
              <p:blipFill>
                <a:blip r:embed="rId419"/>
                <a:stretch>
                  <a:fillRect/>
                </a:stretch>
              </p:blipFill>
              <p:spPr>
                <a:xfrm>
                  <a:off x="5535560" y="912507"/>
                  <a:ext cx="331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81" name="Freihand 80">
                  <a:extLst>
                    <a:ext uri="{FF2B5EF4-FFF2-40B4-BE49-F238E27FC236}">
                      <a16:creationId xmlns:a16="http://schemas.microsoft.com/office/drawing/2014/main" id="{56778CD6-DBD3-4883-9BE2-9CF24A499971}"/>
                    </a:ext>
                  </a:extLst>
                </p14:cNvPr>
                <p14:cNvContentPartPr/>
                <p14:nvPr/>
              </p14:nvContentPartPr>
              <p14:xfrm>
                <a:off x="5504600" y="952467"/>
                <a:ext cx="118800" cy="25200"/>
              </p14:xfrm>
            </p:contentPart>
          </mc:Choice>
          <mc:Fallback xmlns="">
            <p:pic>
              <p:nvPicPr>
                <p:cNvPr id="81" name="Freihand 80">
                  <a:extLst>
                    <a:ext uri="{FF2B5EF4-FFF2-40B4-BE49-F238E27FC236}">
                      <a16:creationId xmlns:a16="http://schemas.microsoft.com/office/drawing/2014/main" id="{56778CD6-DBD3-4883-9BE2-9CF24A499971}"/>
                    </a:ext>
                  </a:extLst>
                </p:cNvPr>
                <p:cNvPicPr/>
                <p:nvPr/>
              </p:nvPicPr>
              <p:blipFill>
                <a:blip r:embed="rId421"/>
                <a:stretch>
                  <a:fillRect/>
                </a:stretch>
              </p:blipFill>
              <p:spPr>
                <a:xfrm>
                  <a:off x="5500280" y="948147"/>
                  <a:ext cx="1274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82" name="Freihand 81">
                  <a:extLst>
                    <a:ext uri="{FF2B5EF4-FFF2-40B4-BE49-F238E27FC236}">
                      <a16:creationId xmlns:a16="http://schemas.microsoft.com/office/drawing/2014/main" id="{7DBFDBE7-4796-4752-8E16-43A112FAE59A}"/>
                    </a:ext>
                  </a:extLst>
                </p14:cNvPr>
                <p14:cNvContentPartPr/>
                <p14:nvPr/>
              </p14:nvContentPartPr>
              <p14:xfrm>
                <a:off x="5667320" y="869307"/>
                <a:ext cx="90720" cy="152280"/>
              </p14:xfrm>
            </p:contentPart>
          </mc:Choice>
          <mc:Fallback xmlns="">
            <p:pic>
              <p:nvPicPr>
                <p:cNvPr id="82" name="Freihand 81">
                  <a:extLst>
                    <a:ext uri="{FF2B5EF4-FFF2-40B4-BE49-F238E27FC236}">
                      <a16:creationId xmlns:a16="http://schemas.microsoft.com/office/drawing/2014/main" id="{7DBFDBE7-4796-4752-8E16-43A112FAE59A}"/>
                    </a:ext>
                  </a:extLst>
                </p:cNvPr>
                <p:cNvPicPr/>
                <p:nvPr/>
              </p:nvPicPr>
              <p:blipFill>
                <a:blip r:embed="rId423"/>
                <a:stretch>
                  <a:fillRect/>
                </a:stretch>
              </p:blipFill>
              <p:spPr>
                <a:xfrm>
                  <a:off x="5663000" y="864987"/>
                  <a:ext cx="993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83" name="Freihand 82">
                  <a:extLst>
                    <a:ext uri="{FF2B5EF4-FFF2-40B4-BE49-F238E27FC236}">
                      <a16:creationId xmlns:a16="http://schemas.microsoft.com/office/drawing/2014/main" id="{5A1A088B-9B15-4BD7-BD76-458170AE8E16}"/>
                    </a:ext>
                  </a:extLst>
                </p14:cNvPr>
                <p14:cNvContentPartPr/>
                <p14:nvPr/>
              </p14:nvContentPartPr>
              <p14:xfrm>
                <a:off x="5669120" y="1000707"/>
                <a:ext cx="102960" cy="29880"/>
              </p14:xfrm>
            </p:contentPart>
          </mc:Choice>
          <mc:Fallback xmlns="">
            <p:pic>
              <p:nvPicPr>
                <p:cNvPr id="83" name="Freihand 82">
                  <a:extLst>
                    <a:ext uri="{FF2B5EF4-FFF2-40B4-BE49-F238E27FC236}">
                      <a16:creationId xmlns:a16="http://schemas.microsoft.com/office/drawing/2014/main" id="{5A1A088B-9B15-4BD7-BD76-458170AE8E16}"/>
                    </a:ext>
                  </a:extLst>
                </p:cNvPr>
                <p:cNvPicPr/>
                <p:nvPr/>
              </p:nvPicPr>
              <p:blipFill>
                <a:blip r:embed="rId425"/>
                <a:stretch>
                  <a:fillRect/>
                </a:stretch>
              </p:blipFill>
              <p:spPr>
                <a:xfrm>
                  <a:off x="5664800" y="996387"/>
                  <a:ext cx="1116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84" name="Freihand 83">
                  <a:extLst>
                    <a:ext uri="{FF2B5EF4-FFF2-40B4-BE49-F238E27FC236}">
                      <a16:creationId xmlns:a16="http://schemas.microsoft.com/office/drawing/2014/main" id="{DFB39BFA-A4F4-4ACF-83EC-5063D797AF01}"/>
                    </a:ext>
                  </a:extLst>
                </p14:cNvPr>
                <p14:cNvContentPartPr/>
                <p14:nvPr/>
              </p14:nvContentPartPr>
              <p14:xfrm>
                <a:off x="5818160" y="857787"/>
                <a:ext cx="144360" cy="171360"/>
              </p14:xfrm>
            </p:contentPart>
          </mc:Choice>
          <mc:Fallback xmlns="">
            <p:pic>
              <p:nvPicPr>
                <p:cNvPr id="84" name="Freihand 83">
                  <a:extLst>
                    <a:ext uri="{FF2B5EF4-FFF2-40B4-BE49-F238E27FC236}">
                      <a16:creationId xmlns:a16="http://schemas.microsoft.com/office/drawing/2014/main" id="{DFB39BFA-A4F4-4ACF-83EC-5063D797AF01}"/>
                    </a:ext>
                  </a:extLst>
                </p:cNvPr>
                <p:cNvPicPr/>
                <p:nvPr/>
              </p:nvPicPr>
              <p:blipFill>
                <a:blip r:embed="rId427"/>
                <a:stretch>
                  <a:fillRect/>
                </a:stretch>
              </p:blipFill>
              <p:spPr>
                <a:xfrm>
                  <a:off x="5813840" y="853467"/>
                  <a:ext cx="1530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7" name="Freihand 26">
                  <a:extLst>
                    <a:ext uri="{FF2B5EF4-FFF2-40B4-BE49-F238E27FC236}">
                      <a16:creationId xmlns:a16="http://schemas.microsoft.com/office/drawing/2014/main" id="{8A6EF994-AE6F-425D-9DFE-39F6D2897891}"/>
                    </a:ext>
                  </a:extLst>
                </p14:cNvPr>
                <p14:cNvContentPartPr/>
                <p14:nvPr/>
              </p14:nvContentPartPr>
              <p14:xfrm>
                <a:off x="4007000" y="601107"/>
                <a:ext cx="116640" cy="291600"/>
              </p14:xfrm>
            </p:contentPart>
          </mc:Choice>
          <mc:Fallback xmlns="">
            <p:pic>
              <p:nvPicPr>
                <p:cNvPr id="27" name="Freihand 26">
                  <a:extLst>
                    <a:ext uri="{FF2B5EF4-FFF2-40B4-BE49-F238E27FC236}">
                      <a16:creationId xmlns:a16="http://schemas.microsoft.com/office/drawing/2014/main" id="{8A6EF994-AE6F-425D-9DFE-39F6D2897891}"/>
                    </a:ext>
                  </a:extLst>
                </p:cNvPr>
                <p:cNvPicPr/>
                <p:nvPr/>
              </p:nvPicPr>
              <p:blipFill>
                <a:blip r:embed="rId429"/>
                <a:stretch>
                  <a:fillRect/>
                </a:stretch>
              </p:blipFill>
              <p:spPr>
                <a:xfrm>
                  <a:off x="4002680" y="596787"/>
                  <a:ext cx="12528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8" name="Freihand 27">
                  <a:extLst>
                    <a:ext uri="{FF2B5EF4-FFF2-40B4-BE49-F238E27FC236}">
                      <a16:creationId xmlns:a16="http://schemas.microsoft.com/office/drawing/2014/main" id="{ECDD35B6-3037-4285-A584-C23DF66702AE}"/>
                    </a:ext>
                  </a:extLst>
                </p14:cNvPr>
                <p14:cNvContentPartPr/>
                <p14:nvPr/>
              </p14:nvContentPartPr>
              <p14:xfrm>
                <a:off x="4168280" y="668067"/>
                <a:ext cx="133920" cy="136800"/>
              </p14:xfrm>
            </p:contentPart>
          </mc:Choice>
          <mc:Fallback xmlns="">
            <p:pic>
              <p:nvPicPr>
                <p:cNvPr id="28" name="Freihand 27">
                  <a:extLst>
                    <a:ext uri="{FF2B5EF4-FFF2-40B4-BE49-F238E27FC236}">
                      <a16:creationId xmlns:a16="http://schemas.microsoft.com/office/drawing/2014/main" id="{ECDD35B6-3037-4285-A584-C23DF66702AE}"/>
                    </a:ext>
                  </a:extLst>
                </p:cNvPr>
                <p:cNvPicPr/>
                <p:nvPr/>
              </p:nvPicPr>
              <p:blipFill>
                <a:blip r:embed="rId431"/>
                <a:stretch>
                  <a:fillRect/>
                </a:stretch>
              </p:blipFill>
              <p:spPr>
                <a:xfrm>
                  <a:off x="4163960" y="663747"/>
                  <a:ext cx="1425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52" name="Freihand 251">
                  <a:extLst>
                    <a:ext uri="{FF2B5EF4-FFF2-40B4-BE49-F238E27FC236}">
                      <a16:creationId xmlns:a16="http://schemas.microsoft.com/office/drawing/2014/main" id="{C9E4948F-ABB8-4C1B-AC1F-2D8BA6AB651B}"/>
                    </a:ext>
                  </a:extLst>
                </p14:cNvPr>
                <p14:cNvContentPartPr/>
                <p14:nvPr/>
              </p14:nvContentPartPr>
              <p14:xfrm>
                <a:off x="3931760" y="968307"/>
                <a:ext cx="110880" cy="173520"/>
              </p14:xfrm>
            </p:contentPart>
          </mc:Choice>
          <mc:Fallback xmlns="">
            <p:pic>
              <p:nvPicPr>
                <p:cNvPr id="252" name="Freihand 251">
                  <a:extLst>
                    <a:ext uri="{FF2B5EF4-FFF2-40B4-BE49-F238E27FC236}">
                      <a16:creationId xmlns:a16="http://schemas.microsoft.com/office/drawing/2014/main" id="{C9E4948F-ABB8-4C1B-AC1F-2D8BA6AB651B}"/>
                    </a:ext>
                  </a:extLst>
                </p:cNvPr>
                <p:cNvPicPr/>
                <p:nvPr/>
              </p:nvPicPr>
              <p:blipFill>
                <a:blip r:embed="rId433"/>
                <a:stretch>
                  <a:fillRect/>
                </a:stretch>
              </p:blipFill>
              <p:spPr>
                <a:xfrm>
                  <a:off x="3927440" y="963987"/>
                  <a:ext cx="1195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53" name="Freihand 252">
                  <a:extLst>
                    <a:ext uri="{FF2B5EF4-FFF2-40B4-BE49-F238E27FC236}">
                      <a16:creationId xmlns:a16="http://schemas.microsoft.com/office/drawing/2014/main" id="{7457822C-E5C2-4505-A79D-6C42B2122181}"/>
                    </a:ext>
                  </a:extLst>
                </p14:cNvPr>
                <p14:cNvContentPartPr/>
                <p14:nvPr/>
              </p14:nvContentPartPr>
              <p14:xfrm>
                <a:off x="4034720" y="936627"/>
                <a:ext cx="105480" cy="146160"/>
              </p14:xfrm>
            </p:contentPart>
          </mc:Choice>
          <mc:Fallback xmlns="">
            <p:pic>
              <p:nvPicPr>
                <p:cNvPr id="253" name="Freihand 252">
                  <a:extLst>
                    <a:ext uri="{FF2B5EF4-FFF2-40B4-BE49-F238E27FC236}">
                      <a16:creationId xmlns:a16="http://schemas.microsoft.com/office/drawing/2014/main" id="{7457822C-E5C2-4505-A79D-6C42B2122181}"/>
                    </a:ext>
                  </a:extLst>
                </p:cNvPr>
                <p:cNvPicPr/>
                <p:nvPr/>
              </p:nvPicPr>
              <p:blipFill>
                <a:blip r:embed="rId435"/>
                <a:stretch>
                  <a:fillRect/>
                </a:stretch>
              </p:blipFill>
              <p:spPr>
                <a:xfrm>
                  <a:off x="4030400" y="932307"/>
                  <a:ext cx="1141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54" name="Freihand 253">
                  <a:extLst>
                    <a:ext uri="{FF2B5EF4-FFF2-40B4-BE49-F238E27FC236}">
                      <a16:creationId xmlns:a16="http://schemas.microsoft.com/office/drawing/2014/main" id="{0F057444-1DB2-4637-B5AA-0EA6DB2873D2}"/>
                    </a:ext>
                  </a:extLst>
                </p14:cNvPr>
                <p14:cNvContentPartPr/>
                <p14:nvPr/>
              </p14:nvContentPartPr>
              <p14:xfrm>
                <a:off x="4210040" y="868947"/>
                <a:ext cx="86400" cy="176040"/>
              </p14:xfrm>
            </p:contentPart>
          </mc:Choice>
          <mc:Fallback xmlns="">
            <p:pic>
              <p:nvPicPr>
                <p:cNvPr id="254" name="Freihand 253">
                  <a:extLst>
                    <a:ext uri="{FF2B5EF4-FFF2-40B4-BE49-F238E27FC236}">
                      <a16:creationId xmlns:a16="http://schemas.microsoft.com/office/drawing/2014/main" id="{0F057444-1DB2-4637-B5AA-0EA6DB2873D2}"/>
                    </a:ext>
                  </a:extLst>
                </p:cNvPr>
                <p:cNvPicPr/>
                <p:nvPr/>
              </p:nvPicPr>
              <p:blipFill>
                <a:blip r:embed="rId437"/>
                <a:stretch>
                  <a:fillRect/>
                </a:stretch>
              </p:blipFill>
              <p:spPr>
                <a:xfrm>
                  <a:off x="4205720" y="864627"/>
                  <a:ext cx="950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56" name="Freihand 255">
                  <a:extLst>
                    <a:ext uri="{FF2B5EF4-FFF2-40B4-BE49-F238E27FC236}">
                      <a16:creationId xmlns:a16="http://schemas.microsoft.com/office/drawing/2014/main" id="{47178DB6-0FC6-49D5-A8C9-7F776966030F}"/>
                    </a:ext>
                  </a:extLst>
                </p14:cNvPr>
                <p14:cNvContentPartPr/>
                <p14:nvPr/>
              </p14:nvContentPartPr>
              <p14:xfrm>
                <a:off x="4362680" y="857067"/>
                <a:ext cx="77400" cy="91440"/>
              </p14:xfrm>
            </p:contentPart>
          </mc:Choice>
          <mc:Fallback xmlns="">
            <p:pic>
              <p:nvPicPr>
                <p:cNvPr id="256" name="Freihand 255">
                  <a:extLst>
                    <a:ext uri="{FF2B5EF4-FFF2-40B4-BE49-F238E27FC236}">
                      <a16:creationId xmlns:a16="http://schemas.microsoft.com/office/drawing/2014/main" id="{47178DB6-0FC6-49D5-A8C9-7F776966030F}"/>
                    </a:ext>
                  </a:extLst>
                </p:cNvPr>
                <p:cNvPicPr/>
                <p:nvPr/>
              </p:nvPicPr>
              <p:blipFill>
                <a:blip r:embed="rId439"/>
                <a:stretch>
                  <a:fillRect/>
                </a:stretch>
              </p:blipFill>
              <p:spPr>
                <a:xfrm>
                  <a:off x="4358360" y="852747"/>
                  <a:ext cx="860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57" name="Freihand 256">
                  <a:extLst>
                    <a:ext uri="{FF2B5EF4-FFF2-40B4-BE49-F238E27FC236}">
                      <a16:creationId xmlns:a16="http://schemas.microsoft.com/office/drawing/2014/main" id="{1F0A0340-62F3-48B3-AB80-A63639417E8C}"/>
                    </a:ext>
                  </a:extLst>
                </p14:cNvPr>
                <p14:cNvContentPartPr/>
                <p14:nvPr/>
              </p14:nvContentPartPr>
              <p14:xfrm>
                <a:off x="4363400" y="935907"/>
                <a:ext cx="82800" cy="37440"/>
              </p14:xfrm>
            </p:contentPart>
          </mc:Choice>
          <mc:Fallback xmlns="">
            <p:pic>
              <p:nvPicPr>
                <p:cNvPr id="257" name="Freihand 256">
                  <a:extLst>
                    <a:ext uri="{FF2B5EF4-FFF2-40B4-BE49-F238E27FC236}">
                      <a16:creationId xmlns:a16="http://schemas.microsoft.com/office/drawing/2014/main" id="{1F0A0340-62F3-48B3-AB80-A63639417E8C}"/>
                    </a:ext>
                  </a:extLst>
                </p:cNvPr>
                <p:cNvPicPr/>
                <p:nvPr/>
              </p:nvPicPr>
              <p:blipFill>
                <a:blip r:embed="rId441"/>
                <a:stretch>
                  <a:fillRect/>
                </a:stretch>
              </p:blipFill>
              <p:spPr>
                <a:xfrm>
                  <a:off x="4359080" y="931587"/>
                  <a:ext cx="914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58" name="Freihand 257">
                  <a:extLst>
                    <a:ext uri="{FF2B5EF4-FFF2-40B4-BE49-F238E27FC236}">
                      <a16:creationId xmlns:a16="http://schemas.microsoft.com/office/drawing/2014/main" id="{9C5AD4A1-BFBC-423D-9513-991861840633}"/>
                    </a:ext>
                  </a:extLst>
                </p14:cNvPr>
                <p14:cNvContentPartPr/>
                <p14:nvPr/>
              </p14:nvContentPartPr>
              <p14:xfrm>
                <a:off x="4446200" y="839067"/>
                <a:ext cx="360" cy="360"/>
              </p14:xfrm>
            </p:contentPart>
          </mc:Choice>
          <mc:Fallback xmlns="">
            <p:pic>
              <p:nvPicPr>
                <p:cNvPr id="258" name="Freihand 257">
                  <a:extLst>
                    <a:ext uri="{FF2B5EF4-FFF2-40B4-BE49-F238E27FC236}">
                      <a16:creationId xmlns:a16="http://schemas.microsoft.com/office/drawing/2014/main" id="{9C5AD4A1-BFBC-423D-9513-991861840633}"/>
                    </a:ext>
                  </a:extLst>
                </p:cNvPr>
                <p:cNvPicPr/>
                <p:nvPr/>
              </p:nvPicPr>
              <p:blipFill>
                <a:blip r:embed="rId59"/>
                <a:stretch>
                  <a:fillRect/>
                </a:stretch>
              </p:blipFill>
              <p:spPr>
                <a:xfrm>
                  <a:off x="4441880" y="8347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59" name="Freihand 258">
                  <a:extLst>
                    <a:ext uri="{FF2B5EF4-FFF2-40B4-BE49-F238E27FC236}">
                      <a16:creationId xmlns:a16="http://schemas.microsoft.com/office/drawing/2014/main" id="{E82F412E-07A7-48C3-A6FB-39C1D3B553E6}"/>
                    </a:ext>
                  </a:extLst>
                </p14:cNvPr>
                <p14:cNvContentPartPr/>
                <p14:nvPr/>
              </p14:nvContentPartPr>
              <p14:xfrm>
                <a:off x="4441880" y="774627"/>
                <a:ext cx="99000" cy="137520"/>
              </p14:xfrm>
            </p:contentPart>
          </mc:Choice>
          <mc:Fallback xmlns="">
            <p:pic>
              <p:nvPicPr>
                <p:cNvPr id="259" name="Freihand 258">
                  <a:extLst>
                    <a:ext uri="{FF2B5EF4-FFF2-40B4-BE49-F238E27FC236}">
                      <a16:creationId xmlns:a16="http://schemas.microsoft.com/office/drawing/2014/main" id="{E82F412E-07A7-48C3-A6FB-39C1D3B553E6}"/>
                    </a:ext>
                  </a:extLst>
                </p:cNvPr>
                <p:cNvPicPr/>
                <p:nvPr/>
              </p:nvPicPr>
              <p:blipFill>
                <a:blip r:embed="rId444"/>
                <a:stretch>
                  <a:fillRect/>
                </a:stretch>
              </p:blipFill>
              <p:spPr>
                <a:xfrm>
                  <a:off x="4437560" y="770307"/>
                  <a:ext cx="1076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60" name="Freihand 259">
                  <a:extLst>
                    <a:ext uri="{FF2B5EF4-FFF2-40B4-BE49-F238E27FC236}">
                      <a16:creationId xmlns:a16="http://schemas.microsoft.com/office/drawing/2014/main" id="{4DEF81DD-854C-4A6F-9167-E02AFA5FF472}"/>
                    </a:ext>
                  </a:extLst>
                </p14:cNvPr>
                <p14:cNvContentPartPr/>
                <p14:nvPr/>
              </p14:nvContentPartPr>
              <p14:xfrm>
                <a:off x="4540520" y="776427"/>
                <a:ext cx="59040" cy="80280"/>
              </p14:xfrm>
            </p:contentPart>
          </mc:Choice>
          <mc:Fallback xmlns="">
            <p:pic>
              <p:nvPicPr>
                <p:cNvPr id="260" name="Freihand 259">
                  <a:extLst>
                    <a:ext uri="{FF2B5EF4-FFF2-40B4-BE49-F238E27FC236}">
                      <a16:creationId xmlns:a16="http://schemas.microsoft.com/office/drawing/2014/main" id="{4DEF81DD-854C-4A6F-9167-E02AFA5FF472}"/>
                    </a:ext>
                  </a:extLst>
                </p:cNvPr>
                <p:cNvPicPr/>
                <p:nvPr/>
              </p:nvPicPr>
              <p:blipFill>
                <a:blip r:embed="rId446"/>
                <a:stretch>
                  <a:fillRect/>
                </a:stretch>
              </p:blipFill>
              <p:spPr>
                <a:xfrm>
                  <a:off x="4536200" y="772107"/>
                  <a:ext cx="676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61" name="Freihand 260">
                  <a:extLst>
                    <a:ext uri="{FF2B5EF4-FFF2-40B4-BE49-F238E27FC236}">
                      <a16:creationId xmlns:a16="http://schemas.microsoft.com/office/drawing/2014/main" id="{CEE4E430-9E97-4C4B-9C0A-D3B368185B6D}"/>
                    </a:ext>
                  </a:extLst>
                </p14:cNvPr>
                <p14:cNvContentPartPr/>
                <p14:nvPr/>
              </p14:nvContentPartPr>
              <p14:xfrm>
                <a:off x="4639160" y="669867"/>
                <a:ext cx="91800" cy="162720"/>
              </p14:xfrm>
            </p:contentPart>
          </mc:Choice>
          <mc:Fallback xmlns="">
            <p:pic>
              <p:nvPicPr>
                <p:cNvPr id="261" name="Freihand 260">
                  <a:extLst>
                    <a:ext uri="{FF2B5EF4-FFF2-40B4-BE49-F238E27FC236}">
                      <a16:creationId xmlns:a16="http://schemas.microsoft.com/office/drawing/2014/main" id="{CEE4E430-9E97-4C4B-9C0A-D3B368185B6D}"/>
                    </a:ext>
                  </a:extLst>
                </p:cNvPr>
                <p:cNvPicPr/>
                <p:nvPr/>
              </p:nvPicPr>
              <p:blipFill>
                <a:blip r:embed="rId448"/>
                <a:stretch>
                  <a:fillRect/>
                </a:stretch>
              </p:blipFill>
              <p:spPr>
                <a:xfrm>
                  <a:off x="4634840" y="665547"/>
                  <a:ext cx="1004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62" name="Freihand 261">
                  <a:extLst>
                    <a:ext uri="{FF2B5EF4-FFF2-40B4-BE49-F238E27FC236}">
                      <a16:creationId xmlns:a16="http://schemas.microsoft.com/office/drawing/2014/main" id="{14A1FC94-BA20-4D37-83FA-89AAB250002C}"/>
                    </a:ext>
                  </a:extLst>
                </p14:cNvPr>
                <p14:cNvContentPartPr/>
                <p14:nvPr/>
              </p14:nvContentPartPr>
              <p14:xfrm>
                <a:off x="4787120" y="765627"/>
                <a:ext cx="60840" cy="66600"/>
              </p14:xfrm>
            </p:contentPart>
          </mc:Choice>
          <mc:Fallback xmlns="">
            <p:pic>
              <p:nvPicPr>
                <p:cNvPr id="262" name="Freihand 261">
                  <a:extLst>
                    <a:ext uri="{FF2B5EF4-FFF2-40B4-BE49-F238E27FC236}">
                      <a16:creationId xmlns:a16="http://schemas.microsoft.com/office/drawing/2014/main" id="{14A1FC94-BA20-4D37-83FA-89AAB250002C}"/>
                    </a:ext>
                  </a:extLst>
                </p:cNvPr>
                <p:cNvPicPr/>
                <p:nvPr/>
              </p:nvPicPr>
              <p:blipFill>
                <a:blip r:embed="rId450"/>
                <a:stretch>
                  <a:fillRect/>
                </a:stretch>
              </p:blipFill>
              <p:spPr>
                <a:xfrm>
                  <a:off x="4782800" y="761307"/>
                  <a:ext cx="694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63" name="Freihand 262">
                  <a:extLst>
                    <a:ext uri="{FF2B5EF4-FFF2-40B4-BE49-F238E27FC236}">
                      <a16:creationId xmlns:a16="http://schemas.microsoft.com/office/drawing/2014/main" id="{318D8969-0893-47A0-804A-F81749FA1F93}"/>
                    </a:ext>
                  </a:extLst>
                </p14:cNvPr>
                <p14:cNvContentPartPr/>
                <p14:nvPr/>
              </p14:nvContentPartPr>
              <p14:xfrm>
                <a:off x="4836440" y="625947"/>
                <a:ext cx="97560" cy="204480"/>
              </p14:xfrm>
            </p:contentPart>
          </mc:Choice>
          <mc:Fallback xmlns="">
            <p:pic>
              <p:nvPicPr>
                <p:cNvPr id="263" name="Freihand 262">
                  <a:extLst>
                    <a:ext uri="{FF2B5EF4-FFF2-40B4-BE49-F238E27FC236}">
                      <a16:creationId xmlns:a16="http://schemas.microsoft.com/office/drawing/2014/main" id="{318D8969-0893-47A0-804A-F81749FA1F93}"/>
                    </a:ext>
                  </a:extLst>
                </p:cNvPr>
                <p:cNvPicPr/>
                <p:nvPr/>
              </p:nvPicPr>
              <p:blipFill>
                <a:blip r:embed="rId452"/>
                <a:stretch>
                  <a:fillRect/>
                </a:stretch>
              </p:blipFill>
              <p:spPr>
                <a:xfrm>
                  <a:off x="4832120" y="621627"/>
                  <a:ext cx="1062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64" name="Freihand 263">
                  <a:extLst>
                    <a:ext uri="{FF2B5EF4-FFF2-40B4-BE49-F238E27FC236}">
                      <a16:creationId xmlns:a16="http://schemas.microsoft.com/office/drawing/2014/main" id="{D3C9CEFB-8016-4F2C-9E09-749725F71C77}"/>
                    </a:ext>
                  </a:extLst>
                </p14:cNvPr>
                <p14:cNvContentPartPr/>
                <p14:nvPr/>
              </p14:nvContentPartPr>
              <p14:xfrm>
                <a:off x="4979000" y="617307"/>
                <a:ext cx="54000" cy="95400"/>
              </p14:xfrm>
            </p:contentPart>
          </mc:Choice>
          <mc:Fallback xmlns="">
            <p:pic>
              <p:nvPicPr>
                <p:cNvPr id="264" name="Freihand 263">
                  <a:extLst>
                    <a:ext uri="{FF2B5EF4-FFF2-40B4-BE49-F238E27FC236}">
                      <a16:creationId xmlns:a16="http://schemas.microsoft.com/office/drawing/2014/main" id="{D3C9CEFB-8016-4F2C-9E09-749725F71C77}"/>
                    </a:ext>
                  </a:extLst>
                </p:cNvPr>
                <p:cNvPicPr/>
                <p:nvPr/>
              </p:nvPicPr>
              <p:blipFill>
                <a:blip r:embed="rId454"/>
                <a:stretch>
                  <a:fillRect/>
                </a:stretch>
              </p:blipFill>
              <p:spPr>
                <a:xfrm>
                  <a:off x="4974680" y="612987"/>
                  <a:ext cx="626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65" name="Freihand 264">
                  <a:extLst>
                    <a:ext uri="{FF2B5EF4-FFF2-40B4-BE49-F238E27FC236}">
                      <a16:creationId xmlns:a16="http://schemas.microsoft.com/office/drawing/2014/main" id="{96D7ACDE-B1D3-4BA2-9D3D-7B1C0F874FAF}"/>
                    </a:ext>
                  </a:extLst>
                </p14:cNvPr>
                <p14:cNvContentPartPr/>
                <p14:nvPr/>
              </p14:nvContentPartPr>
              <p14:xfrm>
                <a:off x="5008520" y="517587"/>
                <a:ext cx="75240" cy="251640"/>
              </p14:xfrm>
            </p:contentPart>
          </mc:Choice>
          <mc:Fallback xmlns="">
            <p:pic>
              <p:nvPicPr>
                <p:cNvPr id="265" name="Freihand 264">
                  <a:extLst>
                    <a:ext uri="{FF2B5EF4-FFF2-40B4-BE49-F238E27FC236}">
                      <a16:creationId xmlns:a16="http://schemas.microsoft.com/office/drawing/2014/main" id="{96D7ACDE-B1D3-4BA2-9D3D-7B1C0F874FAF}"/>
                    </a:ext>
                  </a:extLst>
                </p:cNvPr>
                <p:cNvPicPr/>
                <p:nvPr/>
              </p:nvPicPr>
              <p:blipFill>
                <a:blip r:embed="rId456"/>
                <a:stretch>
                  <a:fillRect/>
                </a:stretch>
              </p:blipFill>
              <p:spPr>
                <a:xfrm>
                  <a:off x="5004200" y="513267"/>
                  <a:ext cx="8388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67" name="Freihand 266">
                  <a:extLst>
                    <a:ext uri="{FF2B5EF4-FFF2-40B4-BE49-F238E27FC236}">
                      <a16:creationId xmlns:a16="http://schemas.microsoft.com/office/drawing/2014/main" id="{B5E4C3FE-CD63-4FAD-B68D-D8FBAB871766}"/>
                    </a:ext>
                  </a:extLst>
                </p14:cNvPr>
                <p14:cNvContentPartPr/>
                <p14:nvPr/>
              </p14:nvContentPartPr>
              <p14:xfrm>
                <a:off x="4392560" y="668427"/>
                <a:ext cx="23040" cy="55440"/>
              </p14:xfrm>
            </p:contentPart>
          </mc:Choice>
          <mc:Fallback xmlns="">
            <p:pic>
              <p:nvPicPr>
                <p:cNvPr id="267" name="Freihand 266">
                  <a:extLst>
                    <a:ext uri="{FF2B5EF4-FFF2-40B4-BE49-F238E27FC236}">
                      <a16:creationId xmlns:a16="http://schemas.microsoft.com/office/drawing/2014/main" id="{B5E4C3FE-CD63-4FAD-B68D-D8FBAB871766}"/>
                    </a:ext>
                  </a:extLst>
                </p:cNvPr>
                <p:cNvPicPr/>
                <p:nvPr/>
              </p:nvPicPr>
              <p:blipFill>
                <a:blip r:embed="rId458"/>
                <a:stretch>
                  <a:fillRect/>
                </a:stretch>
              </p:blipFill>
              <p:spPr>
                <a:xfrm>
                  <a:off x="4388240" y="664107"/>
                  <a:ext cx="316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68" name="Freihand 267">
                  <a:extLst>
                    <a:ext uri="{FF2B5EF4-FFF2-40B4-BE49-F238E27FC236}">
                      <a16:creationId xmlns:a16="http://schemas.microsoft.com/office/drawing/2014/main" id="{F850B561-B4A1-4FF3-8CB6-B50FA50A8157}"/>
                    </a:ext>
                  </a:extLst>
                </p14:cNvPr>
                <p14:cNvContentPartPr/>
                <p14:nvPr/>
              </p14:nvContentPartPr>
              <p14:xfrm>
                <a:off x="4422800" y="546027"/>
                <a:ext cx="59760" cy="156240"/>
              </p14:xfrm>
            </p:contentPart>
          </mc:Choice>
          <mc:Fallback xmlns="">
            <p:pic>
              <p:nvPicPr>
                <p:cNvPr id="268" name="Freihand 267">
                  <a:extLst>
                    <a:ext uri="{FF2B5EF4-FFF2-40B4-BE49-F238E27FC236}">
                      <a16:creationId xmlns:a16="http://schemas.microsoft.com/office/drawing/2014/main" id="{F850B561-B4A1-4FF3-8CB6-B50FA50A8157}"/>
                    </a:ext>
                  </a:extLst>
                </p:cNvPr>
                <p:cNvPicPr/>
                <p:nvPr/>
              </p:nvPicPr>
              <p:blipFill>
                <a:blip r:embed="rId460"/>
                <a:stretch>
                  <a:fillRect/>
                </a:stretch>
              </p:blipFill>
              <p:spPr>
                <a:xfrm>
                  <a:off x="4418480" y="541707"/>
                  <a:ext cx="684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69" name="Freihand 268">
                  <a:extLst>
                    <a:ext uri="{FF2B5EF4-FFF2-40B4-BE49-F238E27FC236}">
                      <a16:creationId xmlns:a16="http://schemas.microsoft.com/office/drawing/2014/main" id="{B00560FA-C062-47D2-B1E8-F2385111CCAE}"/>
                    </a:ext>
                  </a:extLst>
                </p14:cNvPr>
                <p14:cNvContentPartPr/>
                <p14:nvPr/>
              </p14:nvContentPartPr>
              <p14:xfrm>
                <a:off x="4513160" y="561867"/>
                <a:ext cx="48240" cy="57960"/>
              </p14:xfrm>
            </p:contentPart>
          </mc:Choice>
          <mc:Fallback xmlns="">
            <p:pic>
              <p:nvPicPr>
                <p:cNvPr id="269" name="Freihand 268">
                  <a:extLst>
                    <a:ext uri="{FF2B5EF4-FFF2-40B4-BE49-F238E27FC236}">
                      <a16:creationId xmlns:a16="http://schemas.microsoft.com/office/drawing/2014/main" id="{B00560FA-C062-47D2-B1E8-F2385111CCAE}"/>
                    </a:ext>
                  </a:extLst>
                </p:cNvPr>
                <p:cNvPicPr/>
                <p:nvPr/>
              </p:nvPicPr>
              <p:blipFill>
                <a:blip r:embed="rId462"/>
                <a:stretch>
                  <a:fillRect/>
                </a:stretch>
              </p:blipFill>
              <p:spPr>
                <a:xfrm>
                  <a:off x="4508840" y="557547"/>
                  <a:ext cx="568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70" name="Freihand 269">
                  <a:extLst>
                    <a:ext uri="{FF2B5EF4-FFF2-40B4-BE49-F238E27FC236}">
                      <a16:creationId xmlns:a16="http://schemas.microsoft.com/office/drawing/2014/main" id="{105B377A-BE0A-4E46-8470-A4789778B359}"/>
                    </a:ext>
                  </a:extLst>
                </p14:cNvPr>
                <p14:cNvContentPartPr/>
                <p14:nvPr/>
              </p14:nvContentPartPr>
              <p14:xfrm>
                <a:off x="4558160" y="451707"/>
                <a:ext cx="54000" cy="160200"/>
              </p14:xfrm>
            </p:contentPart>
          </mc:Choice>
          <mc:Fallback xmlns="">
            <p:pic>
              <p:nvPicPr>
                <p:cNvPr id="270" name="Freihand 269">
                  <a:extLst>
                    <a:ext uri="{FF2B5EF4-FFF2-40B4-BE49-F238E27FC236}">
                      <a16:creationId xmlns:a16="http://schemas.microsoft.com/office/drawing/2014/main" id="{105B377A-BE0A-4E46-8470-A4789778B359}"/>
                    </a:ext>
                  </a:extLst>
                </p:cNvPr>
                <p:cNvPicPr/>
                <p:nvPr/>
              </p:nvPicPr>
              <p:blipFill>
                <a:blip r:embed="rId464"/>
                <a:stretch>
                  <a:fillRect/>
                </a:stretch>
              </p:blipFill>
              <p:spPr>
                <a:xfrm>
                  <a:off x="4553840" y="447387"/>
                  <a:ext cx="626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71" name="Freihand 270">
                  <a:extLst>
                    <a:ext uri="{FF2B5EF4-FFF2-40B4-BE49-F238E27FC236}">
                      <a16:creationId xmlns:a16="http://schemas.microsoft.com/office/drawing/2014/main" id="{97DE372D-F4D3-44A8-84AA-49D4193B2B25}"/>
                    </a:ext>
                  </a:extLst>
                </p14:cNvPr>
                <p14:cNvContentPartPr/>
                <p14:nvPr/>
              </p14:nvContentPartPr>
              <p14:xfrm>
                <a:off x="6057560" y="993147"/>
                <a:ext cx="3960" cy="89280"/>
              </p14:xfrm>
            </p:contentPart>
          </mc:Choice>
          <mc:Fallback xmlns="">
            <p:pic>
              <p:nvPicPr>
                <p:cNvPr id="271" name="Freihand 270">
                  <a:extLst>
                    <a:ext uri="{FF2B5EF4-FFF2-40B4-BE49-F238E27FC236}">
                      <a16:creationId xmlns:a16="http://schemas.microsoft.com/office/drawing/2014/main" id="{97DE372D-F4D3-44A8-84AA-49D4193B2B25}"/>
                    </a:ext>
                  </a:extLst>
                </p:cNvPr>
                <p:cNvPicPr/>
                <p:nvPr/>
              </p:nvPicPr>
              <p:blipFill>
                <a:blip r:embed="rId466"/>
                <a:stretch>
                  <a:fillRect/>
                </a:stretch>
              </p:blipFill>
              <p:spPr>
                <a:xfrm>
                  <a:off x="6053240" y="988827"/>
                  <a:ext cx="126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72" name="Freihand 271">
                  <a:extLst>
                    <a:ext uri="{FF2B5EF4-FFF2-40B4-BE49-F238E27FC236}">
                      <a16:creationId xmlns:a16="http://schemas.microsoft.com/office/drawing/2014/main" id="{D142196D-01D1-4DE7-9E52-5A17C3D8FFFF}"/>
                    </a:ext>
                  </a:extLst>
                </p14:cNvPr>
                <p14:cNvContentPartPr/>
                <p14:nvPr/>
              </p14:nvContentPartPr>
              <p14:xfrm>
                <a:off x="6144320" y="866067"/>
                <a:ext cx="73800" cy="208080"/>
              </p14:xfrm>
            </p:contentPart>
          </mc:Choice>
          <mc:Fallback xmlns="">
            <p:pic>
              <p:nvPicPr>
                <p:cNvPr id="272" name="Freihand 271">
                  <a:extLst>
                    <a:ext uri="{FF2B5EF4-FFF2-40B4-BE49-F238E27FC236}">
                      <a16:creationId xmlns:a16="http://schemas.microsoft.com/office/drawing/2014/main" id="{D142196D-01D1-4DE7-9E52-5A17C3D8FFFF}"/>
                    </a:ext>
                  </a:extLst>
                </p:cNvPr>
                <p:cNvPicPr/>
                <p:nvPr/>
              </p:nvPicPr>
              <p:blipFill>
                <a:blip r:embed="rId468"/>
                <a:stretch>
                  <a:fillRect/>
                </a:stretch>
              </p:blipFill>
              <p:spPr>
                <a:xfrm>
                  <a:off x="6140000" y="861747"/>
                  <a:ext cx="824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73" name="Freihand 272">
                  <a:extLst>
                    <a:ext uri="{FF2B5EF4-FFF2-40B4-BE49-F238E27FC236}">
                      <a16:creationId xmlns:a16="http://schemas.microsoft.com/office/drawing/2014/main" id="{48454658-1289-4259-8DBC-21A46773F0CF}"/>
                    </a:ext>
                  </a:extLst>
                </p14:cNvPr>
                <p14:cNvContentPartPr/>
                <p14:nvPr/>
              </p14:nvContentPartPr>
              <p14:xfrm>
                <a:off x="6242240" y="924747"/>
                <a:ext cx="47520" cy="71280"/>
              </p14:xfrm>
            </p:contentPart>
          </mc:Choice>
          <mc:Fallback xmlns="">
            <p:pic>
              <p:nvPicPr>
                <p:cNvPr id="273" name="Freihand 272">
                  <a:extLst>
                    <a:ext uri="{FF2B5EF4-FFF2-40B4-BE49-F238E27FC236}">
                      <a16:creationId xmlns:a16="http://schemas.microsoft.com/office/drawing/2014/main" id="{48454658-1289-4259-8DBC-21A46773F0CF}"/>
                    </a:ext>
                  </a:extLst>
                </p:cNvPr>
                <p:cNvPicPr/>
                <p:nvPr/>
              </p:nvPicPr>
              <p:blipFill>
                <a:blip r:embed="rId470"/>
                <a:stretch>
                  <a:fillRect/>
                </a:stretch>
              </p:blipFill>
              <p:spPr>
                <a:xfrm>
                  <a:off x="6237920" y="920427"/>
                  <a:ext cx="561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74" name="Freihand 273">
                  <a:extLst>
                    <a:ext uri="{FF2B5EF4-FFF2-40B4-BE49-F238E27FC236}">
                      <a16:creationId xmlns:a16="http://schemas.microsoft.com/office/drawing/2014/main" id="{22D9F5BB-7827-41F8-9B14-98F3092915BC}"/>
                    </a:ext>
                  </a:extLst>
                </p14:cNvPr>
                <p14:cNvContentPartPr/>
                <p14:nvPr/>
              </p14:nvContentPartPr>
              <p14:xfrm>
                <a:off x="6279320" y="832947"/>
                <a:ext cx="99720" cy="248040"/>
              </p14:xfrm>
            </p:contentPart>
          </mc:Choice>
          <mc:Fallback xmlns="">
            <p:pic>
              <p:nvPicPr>
                <p:cNvPr id="274" name="Freihand 273">
                  <a:extLst>
                    <a:ext uri="{FF2B5EF4-FFF2-40B4-BE49-F238E27FC236}">
                      <a16:creationId xmlns:a16="http://schemas.microsoft.com/office/drawing/2014/main" id="{22D9F5BB-7827-41F8-9B14-98F3092915BC}"/>
                    </a:ext>
                  </a:extLst>
                </p:cNvPr>
                <p:cNvPicPr/>
                <p:nvPr/>
              </p:nvPicPr>
              <p:blipFill>
                <a:blip r:embed="rId472"/>
                <a:stretch>
                  <a:fillRect/>
                </a:stretch>
              </p:blipFill>
              <p:spPr>
                <a:xfrm>
                  <a:off x="6275000" y="828627"/>
                  <a:ext cx="1083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39" name="Freihand 338">
                  <a:extLst>
                    <a:ext uri="{FF2B5EF4-FFF2-40B4-BE49-F238E27FC236}">
                      <a16:creationId xmlns:a16="http://schemas.microsoft.com/office/drawing/2014/main" id="{7AECA5FC-2FB6-4C33-9113-EE7273735A09}"/>
                    </a:ext>
                  </a:extLst>
                </p14:cNvPr>
                <p14:cNvContentPartPr/>
                <p14:nvPr/>
              </p14:nvContentPartPr>
              <p14:xfrm>
                <a:off x="2670320" y="2171787"/>
                <a:ext cx="25200" cy="234360"/>
              </p14:xfrm>
            </p:contentPart>
          </mc:Choice>
          <mc:Fallback xmlns="">
            <p:pic>
              <p:nvPicPr>
                <p:cNvPr id="339" name="Freihand 338">
                  <a:extLst>
                    <a:ext uri="{FF2B5EF4-FFF2-40B4-BE49-F238E27FC236}">
                      <a16:creationId xmlns:a16="http://schemas.microsoft.com/office/drawing/2014/main" id="{7AECA5FC-2FB6-4C33-9113-EE7273735A09}"/>
                    </a:ext>
                  </a:extLst>
                </p:cNvPr>
                <p:cNvPicPr/>
                <p:nvPr/>
              </p:nvPicPr>
              <p:blipFill>
                <a:blip r:embed="rId474"/>
                <a:stretch>
                  <a:fillRect/>
                </a:stretch>
              </p:blipFill>
              <p:spPr>
                <a:xfrm>
                  <a:off x="2666000" y="2167467"/>
                  <a:ext cx="3384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40" name="Freihand 339">
                  <a:extLst>
                    <a:ext uri="{FF2B5EF4-FFF2-40B4-BE49-F238E27FC236}">
                      <a16:creationId xmlns:a16="http://schemas.microsoft.com/office/drawing/2014/main" id="{3F14023E-B27A-42C7-A262-E47E24CE696B}"/>
                    </a:ext>
                  </a:extLst>
                </p14:cNvPr>
                <p14:cNvContentPartPr/>
                <p14:nvPr/>
              </p14:nvContentPartPr>
              <p14:xfrm>
                <a:off x="2682200" y="2477067"/>
                <a:ext cx="8280" cy="204480"/>
              </p14:xfrm>
            </p:contentPart>
          </mc:Choice>
          <mc:Fallback xmlns="">
            <p:pic>
              <p:nvPicPr>
                <p:cNvPr id="340" name="Freihand 339">
                  <a:extLst>
                    <a:ext uri="{FF2B5EF4-FFF2-40B4-BE49-F238E27FC236}">
                      <a16:creationId xmlns:a16="http://schemas.microsoft.com/office/drawing/2014/main" id="{3F14023E-B27A-42C7-A262-E47E24CE696B}"/>
                    </a:ext>
                  </a:extLst>
                </p:cNvPr>
                <p:cNvPicPr/>
                <p:nvPr/>
              </p:nvPicPr>
              <p:blipFill>
                <a:blip r:embed="rId476"/>
                <a:stretch>
                  <a:fillRect/>
                </a:stretch>
              </p:blipFill>
              <p:spPr>
                <a:xfrm>
                  <a:off x="2677880" y="2472747"/>
                  <a:ext cx="169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41" name="Freihand 340">
                  <a:extLst>
                    <a:ext uri="{FF2B5EF4-FFF2-40B4-BE49-F238E27FC236}">
                      <a16:creationId xmlns:a16="http://schemas.microsoft.com/office/drawing/2014/main" id="{B3973E63-BE0B-4C9E-8709-18D06C922F6F}"/>
                    </a:ext>
                  </a:extLst>
                </p14:cNvPr>
                <p14:cNvContentPartPr/>
                <p14:nvPr/>
              </p14:nvContentPartPr>
              <p14:xfrm>
                <a:off x="2669600" y="2896467"/>
                <a:ext cx="30240" cy="866160"/>
              </p14:xfrm>
            </p:contentPart>
          </mc:Choice>
          <mc:Fallback xmlns="">
            <p:pic>
              <p:nvPicPr>
                <p:cNvPr id="341" name="Freihand 340">
                  <a:extLst>
                    <a:ext uri="{FF2B5EF4-FFF2-40B4-BE49-F238E27FC236}">
                      <a16:creationId xmlns:a16="http://schemas.microsoft.com/office/drawing/2014/main" id="{B3973E63-BE0B-4C9E-8709-18D06C922F6F}"/>
                    </a:ext>
                  </a:extLst>
                </p:cNvPr>
                <p:cNvPicPr/>
                <p:nvPr/>
              </p:nvPicPr>
              <p:blipFill>
                <a:blip r:embed="rId478"/>
                <a:stretch>
                  <a:fillRect/>
                </a:stretch>
              </p:blipFill>
              <p:spPr>
                <a:xfrm>
                  <a:off x="2665280" y="2892147"/>
                  <a:ext cx="38880" cy="8748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42" name="Freihand 341">
                  <a:extLst>
                    <a:ext uri="{FF2B5EF4-FFF2-40B4-BE49-F238E27FC236}">
                      <a16:creationId xmlns:a16="http://schemas.microsoft.com/office/drawing/2014/main" id="{0F007B2F-0B93-490D-8864-A15D317E39D0}"/>
                    </a:ext>
                  </a:extLst>
                </p14:cNvPr>
                <p14:cNvContentPartPr/>
                <p14:nvPr/>
              </p14:nvContentPartPr>
              <p14:xfrm>
                <a:off x="2675720" y="3824907"/>
                <a:ext cx="7920" cy="232200"/>
              </p14:xfrm>
            </p:contentPart>
          </mc:Choice>
          <mc:Fallback xmlns="">
            <p:pic>
              <p:nvPicPr>
                <p:cNvPr id="342" name="Freihand 341">
                  <a:extLst>
                    <a:ext uri="{FF2B5EF4-FFF2-40B4-BE49-F238E27FC236}">
                      <a16:creationId xmlns:a16="http://schemas.microsoft.com/office/drawing/2014/main" id="{0F007B2F-0B93-490D-8864-A15D317E39D0}"/>
                    </a:ext>
                  </a:extLst>
                </p:cNvPr>
                <p:cNvPicPr/>
                <p:nvPr/>
              </p:nvPicPr>
              <p:blipFill>
                <a:blip r:embed="rId480"/>
                <a:stretch>
                  <a:fillRect/>
                </a:stretch>
              </p:blipFill>
              <p:spPr>
                <a:xfrm>
                  <a:off x="2671400" y="3820587"/>
                  <a:ext cx="165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121" name="Freihand 120">
                  <a:extLst>
                    <a:ext uri="{FF2B5EF4-FFF2-40B4-BE49-F238E27FC236}">
                      <a16:creationId xmlns:a16="http://schemas.microsoft.com/office/drawing/2014/main" id="{2E53782C-8E5D-475B-8AB6-C2F0806BF9D9}"/>
                    </a:ext>
                  </a:extLst>
                </p14:cNvPr>
                <p14:cNvContentPartPr/>
                <p14:nvPr/>
              </p14:nvContentPartPr>
              <p14:xfrm>
                <a:off x="1629920" y="4600707"/>
                <a:ext cx="48600" cy="19440"/>
              </p14:xfrm>
            </p:contentPart>
          </mc:Choice>
          <mc:Fallback xmlns="">
            <p:pic>
              <p:nvPicPr>
                <p:cNvPr id="121" name="Freihand 120">
                  <a:extLst>
                    <a:ext uri="{FF2B5EF4-FFF2-40B4-BE49-F238E27FC236}">
                      <a16:creationId xmlns:a16="http://schemas.microsoft.com/office/drawing/2014/main" id="{2E53782C-8E5D-475B-8AB6-C2F0806BF9D9}"/>
                    </a:ext>
                  </a:extLst>
                </p:cNvPr>
                <p:cNvPicPr/>
                <p:nvPr/>
              </p:nvPicPr>
              <p:blipFill>
                <a:blip r:embed="rId482"/>
                <a:stretch>
                  <a:fillRect/>
                </a:stretch>
              </p:blipFill>
              <p:spPr>
                <a:xfrm>
                  <a:off x="1625600" y="4596387"/>
                  <a:ext cx="572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122" name="Freihand 121">
                  <a:extLst>
                    <a:ext uri="{FF2B5EF4-FFF2-40B4-BE49-F238E27FC236}">
                      <a16:creationId xmlns:a16="http://schemas.microsoft.com/office/drawing/2014/main" id="{750F86CD-9747-420A-AB58-09AFCD71AE42}"/>
                    </a:ext>
                  </a:extLst>
                </p14:cNvPr>
                <p14:cNvContentPartPr/>
                <p14:nvPr/>
              </p14:nvContentPartPr>
              <p14:xfrm>
                <a:off x="1763840" y="4556067"/>
                <a:ext cx="322200" cy="45360"/>
              </p14:xfrm>
            </p:contentPart>
          </mc:Choice>
          <mc:Fallback xmlns="">
            <p:pic>
              <p:nvPicPr>
                <p:cNvPr id="122" name="Freihand 121">
                  <a:extLst>
                    <a:ext uri="{FF2B5EF4-FFF2-40B4-BE49-F238E27FC236}">
                      <a16:creationId xmlns:a16="http://schemas.microsoft.com/office/drawing/2014/main" id="{750F86CD-9747-420A-AB58-09AFCD71AE42}"/>
                    </a:ext>
                  </a:extLst>
                </p:cNvPr>
                <p:cNvPicPr/>
                <p:nvPr/>
              </p:nvPicPr>
              <p:blipFill>
                <a:blip r:embed="rId484"/>
                <a:stretch>
                  <a:fillRect/>
                </a:stretch>
              </p:blipFill>
              <p:spPr>
                <a:xfrm>
                  <a:off x="1759520" y="4551747"/>
                  <a:ext cx="3308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123" name="Freihand 122">
                  <a:extLst>
                    <a:ext uri="{FF2B5EF4-FFF2-40B4-BE49-F238E27FC236}">
                      <a16:creationId xmlns:a16="http://schemas.microsoft.com/office/drawing/2014/main" id="{4D1AD591-1B48-4EAB-B78A-435FEF664E95}"/>
                    </a:ext>
                  </a:extLst>
                </p14:cNvPr>
                <p14:cNvContentPartPr/>
                <p14:nvPr/>
              </p14:nvContentPartPr>
              <p14:xfrm>
                <a:off x="2108720" y="4564347"/>
                <a:ext cx="146160" cy="33120"/>
              </p14:xfrm>
            </p:contentPart>
          </mc:Choice>
          <mc:Fallback xmlns="">
            <p:pic>
              <p:nvPicPr>
                <p:cNvPr id="123" name="Freihand 122">
                  <a:extLst>
                    <a:ext uri="{FF2B5EF4-FFF2-40B4-BE49-F238E27FC236}">
                      <a16:creationId xmlns:a16="http://schemas.microsoft.com/office/drawing/2014/main" id="{4D1AD591-1B48-4EAB-B78A-435FEF664E95}"/>
                    </a:ext>
                  </a:extLst>
                </p:cNvPr>
                <p:cNvPicPr/>
                <p:nvPr/>
              </p:nvPicPr>
              <p:blipFill>
                <a:blip r:embed="rId486"/>
                <a:stretch>
                  <a:fillRect/>
                </a:stretch>
              </p:blipFill>
              <p:spPr>
                <a:xfrm>
                  <a:off x="2104400" y="4560027"/>
                  <a:ext cx="1548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111" name="Freihand 110">
                  <a:extLst>
                    <a:ext uri="{FF2B5EF4-FFF2-40B4-BE49-F238E27FC236}">
                      <a16:creationId xmlns:a16="http://schemas.microsoft.com/office/drawing/2014/main" id="{7502219C-5145-4C31-A50C-76FD40DEBD9C}"/>
                    </a:ext>
                  </a:extLst>
                </p14:cNvPr>
                <p14:cNvContentPartPr/>
                <p14:nvPr/>
              </p14:nvContentPartPr>
              <p14:xfrm>
                <a:off x="2160560" y="4969707"/>
                <a:ext cx="360" cy="360"/>
              </p14:xfrm>
            </p:contentPart>
          </mc:Choice>
          <mc:Fallback xmlns="">
            <p:pic>
              <p:nvPicPr>
                <p:cNvPr id="111" name="Freihand 110">
                  <a:extLst>
                    <a:ext uri="{FF2B5EF4-FFF2-40B4-BE49-F238E27FC236}">
                      <a16:creationId xmlns:a16="http://schemas.microsoft.com/office/drawing/2014/main" id="{7502219C-5145-4C31-A50C-76FD40DEBD9C}"/>
                    </a:ext>
                  </a:extLst>
                </p:cNvPr>
                <p:cNvPicPr/>
                <p:nvPr/>
              </p:nvPicPr>
              <p:blipFill>
                <a:blip r:embed="rId59"/>
                <a:stretch>
                  <a:fillRect/>
                </a:stretch>
              </p:blipFill>
              <p:spPr>
                <a:xfrm>
                  <a:off x="2156240" y="4965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112" name="Freihand 111">
                  <a:extLst>
                    <a:ext uri="{FF2B5EF4-FFF2-40B4-BE49-F238E27FC236}">
                      <a16:creationId xmlns:a16="http://schemas.microsoft.com/office/drawing/2014/main" id="{BBF208F9-A91B-4DBF-908E-B225BC208841}"/>
                    </a:ext>
                  </a:extLst>
                </p14:cNvPr>
                <p14:cNvContentPartPr/>
                <p14:nvPr/>
              </p14:nvContentPartPr>
              <p14:xfrm>
                <a:off x="2142200" y="4969707"/>
                <a:ext cx="19080" cy="1080"/>
              </p14:xfrm>
            </p:contentPart>
          </mc:Choice>
          <mc:Fallback xmlns="">
            <p:pic>
              <p:nvPicPr>
                <p:cNvPr id="112" name="Freihand 111">
                  <a:extLst>
                    <a:ext uri="{FF2B5EF4-FFF2-40B4-BE49-F238E27FC236}">
                      <a16:creationId xmlns:a16="http://schemas.microsoft.com/office/drawing/2014/main" id="{BBF208F9-A91B-4DBF-908E-B225BC208841}"/>
                    </a:ext>
                  </a:extLst>
                </p:cNvPr>
                <p:cNvPicPr/>
                <p:nvPr/>
              </p:nvPicPr>
              <p:blipFill>
                <a:blip r:embed="rId489"/>
                <a:stretch>
                  <a:fillRect/>
                </a:stretch>
              </p:blipFill>
              <p:spPr>
                <a:xfrm>
                  <a:off x="2137880" y="4965387"/>
                  <a:ext cx="2772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113" name="Freihand 112">
                  <a:extLst>
                    <a:ext uri="{FF2B5EF4-FFF2-40B4-BE49-F238E27FC236}">
                      <a16:creationId xmlns:a16="http://schemas.microsoft.com/office/drawing/2014/main" id="{305DCB88-D87F-4925-B70E-945AAF330AE5}"/>
                    </a:ext>
                  </a:extLst>
                </p14:cNvPr>
                <p14:cNvContentPartPr/>
                <p14:nvPr/>
              </p14:nvContentPartPr>
              <p14:xfrm>
                <a:off x="2114480" y="4927587"/>
                <a:ext cx="22320" cy="67680"/>
              </p14:xfrm>
            </p:contentPart>
          </mc:Choice>
          <mc:Fallback xmlns="">
            <p:pic>
              <p:nvPicPr>
                <p:cNvPr id="113" name="Freihand 112">
                  <a:extLst>
                    <a:ext uri="{FF2B5EF4-FFF2-40B4-BE49-F238E27FC236}">
                      <a16:creationId xmlns:a16="http://schemas.microsoft.com/office/drawing/2014/main" id="{305DCB88-D87F-4925-B70E-945AAF330AE5}"/>
                    </a:ext>
                  </a:extLst>
                </p:cNvPr>
                <p:cNvPicPr/>
                <p:nvPr/>
              </p:nvPicPr>
              <p:blipFill>
                <a:blip r:embed="rId491"/>
                <a:stretch>
                  <a:fillRect/>
                </a:stretch>
              </p:blipFill>
              <p:spPr>
                <a:xfrm>
                  <a:off x="2110160" y="4923267"/>
                  <a:ext cx="309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185" name="Freihand 184">
                  <a:extLst>
                    <a:ext uri="{FF2B5EF4-FFF2-40B4-BE49-F238E27FC236}">
                      <a16:creationId xmlns:a16="http://schemas.microsoft.com/office/drawing/2014/main" id="{5FB0C129-78A2-4093-A1F7-A3C89E0E8382}"/>
                    </a:ext>
                  </a:extLst>
                </p14:cNvPr>
                <p14:cNvContentPartPr/>
                <p14:nvPr/>
              </p14:nvContentPartPr>
              <p14:xfrm>
                <a:off x="2154800" y="4710147"/>
                <a:ext cx="442800" cy="201600"/>
              </p14:xfrm>
            </p:contentPart>
          </mc:Choice>
          <mc:Fallback xmlns="">
            <p:pic>
              <p:nvPicPr>
                <p:cNvPr id="185" name="Freihand 184">
                  <a:extLst>
                    <a:ext uri="{FF2B5EF4-FFF2-40B4-BE49-F238E27FC236}">
                      <a16:creationId xmlns:a16="http://schemas.microsoft.com/office/drawing/2014/main" id="{5FB0C129-78A2-4093-A1F7-A3C89E0E8382}"/>
                    </a:ext>
                  </a:extLst>
                </p:cNvPr>
                <p:cNvPicPr/>
                <p:nvPr/>
              </p:nvPicPr>
              <p:blipFill>
                <a:blip r:embed="rId493"/>
                <a:stretch>
                  <a:fillRect/>
                </a:stretch>
              </p:blipFill>
              <p:spPr>
                <a:xfrm>
                  <a:off x="2150480" y="4705827"/>
                  <a:ext cx="4514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186" name="Freihand 185">
                  <a:extLst>
                    <a:ext uri="{FF2B5EF4-FFF2-40B4-BE49-F238E27FC236}">
                      <a16:creationId xmlns:a16="http://schemas.microsoft.com/office/drawing/2014/main" id="{C41E5BE9-DF09-421D-848D-83378B48FFCE}"/>
                    </a:ext>
                  </a:extLst>
                </p14:cNvPr>
                <p14:cNvContentPartPr/>
                <p14:nvPr/>
              </p14:nvContentPartPr>
              <p14:xfrm>
                <a:off x="2545400" y="4687467"/>
                <a:ext cx="93960" cy="102960"/>
              </p14:xfrm>
            </p:contentPart>
          </mc:Choice>
          <mc:Fallback xmlns="">
            <p:pic>
              <p:nvPicPr>
                <p:cNvPr id="186" name="Freihand 185">
                  <a:extLst>
                    <a:ext uri="{FF2B5EF4-FFF2-40B4-BE49-F238E27FC236}">
                      <a16:creationId xmlns:a16="http://schemas.microsoft.com/office/drawing/2014/main" id="{C41E5BE9-DF09-421D-848D-83378B48FFCE}"/>
                    </a:ext>
                  </a:extLst>
                </p:cNvPr>
                <p:cNvPicPr/>
                <p:nvPr/>
              </p:nvPicPr>
              <p:blipFill>
                <a:blip r:embed="rId495"/>
                <a:stretch>
                  <a:fillRect/>
                </a:stretch>
              </p:blipFill>
              <p:spPr>
                <a:xfrm>
                  <a:off x="2541080" y="4683147"/>
                  <a:ext cx="1026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189" name="Freihand 188">
                  <a:extLst>
                    <a:ext uri="{FF2B5EF4-FFF2-40B4-BE49-F238E27FC236}">
                      <a16:creationId xmlns:a16="http://schemas.microsoft.com/office/drawing/2014/main" id="{5844DEB4-0C88-46DE-B17B-B1538C514B19}"/>
                    </a:ext>
                  </a:extLst>
                </p14:cNvPr>
                <p14:cNvContentPartPr/>
                <p14:nvPr/>
              </p14:nvContentPartPr>
              <p14:xfrm>
                <a:off x="1165880" y="4608267"/>
                <a:ext cx="642960" cy="27720"/>
              </p14:xfrm>
            </p:contentPart>
          </mc:Choice>
          <mc:Fallback xmlns="">
            <p:pic>
              <p:nvPicPr>
                <p:cNvPr id="189" name="Freihand 188">
                  <a:extLst>
                    <a:ext uri="{FF2B5EF4-FFF2-40B4-BE49-F238E27FC236}">
                      <a16:creationId xmlns:a16="http://schemas.microsoft.com/office/drawing/2014/main" id="{5844DEB4-0C88-46DE-B17B-B1538C514B19}"/>
                    </a:ext>
                  </a:extLst>
                </p:cNvPr>
                <p:cNvPicPr/>
                <p:nvPr/>
              </p:nvPicPr>
              <p:blipFill>
                <a:blip r:embed="rId497"/>
                <a:stretch>
                  <a:fillRect/>
                </a:stretch>
              </p:blipFill>
              <p:spPr>
                <a:xfrm>
                  <a:off x="1161560" y="4603947"/>
                  <a:ext cx="6516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190" name="Freihand 189">
                  <a:extLst>
                    <a:ext uri="{FF2B5EF4-FFF2-40B4-BE49-F238E27FC236}">
                      <a16:creationId xmlns:a16="http://schemas.microsoft.com/office/drawing/2014/main" id="{FA829D76-8386-4481-A746-275E727555FC}"/>
                    </a:ext>
                  </a:extLst>
                </p14:cNvPr>
                <p14:cNvContentPartPr/>
                <p14:nvPr/>
              </p14:nvContentPartPr>
              <p14:xfrm>
                <a:off x="1865000" y="4627347"/>
                <a:ext cx="780480" cy="41400"/>
              </p14:xfrm>
            </p:contentPart>
          </mc:Choice>
          <mc:Fallback xmlns="">
            <p:pic>
              <p:nvPicPr>
                <p:cNvPr id="190" name="Freihand 189">
                  <a:extLst>
                    <a:ext uri="{FF2B5EF4-FFF2-40B4-BE49-F238E27FC236}">
                      <a16:creationId xmlns:a16="http://schemas.microsoft.com/office/drawing/2014/main" id="{FA829D76-8386-4481-A746-275E727555FC}"/>
                    </a:ext>
                  </a:extLst>
                </p:cNvPr>
                <p:cNvPicPr/>
                <p:nvPr/>
              </p:nvPicPr>
              <p:blipFill>
                <a:blip r:embed="rId499"/>
                <a:stretch>
                  <a:fillRect/>
                </a:stretch>
              </p:blipFill>
              <p:spPr>
                <a:xfrm>
                  <a:off x="1860680" y="4623027"/>
                  <a:ext cx="7891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43" name="Freihand 342">
                  <a:extLst>
                    <a:ext uri="{FF2B5EF4-FFF2-40B4-BE49-F238E27FC236}">
                      <a16:creationId xmlns:a16="http://schemas.microsoft.com/office/drawing/2014/main" id="{BA84F0AA-E196-4C83-811D-94ED9D54B073}"/>
                    </a:ext>
                  </a:extLst>
                </p14:cNvPr>
                <p14:cNvContentPartPr/>
                <p14:nvPr/>
              </p14:nvContentPartPr>
              <p14:xfrm>
                <a:off x="2678600" y="4335027"/>
                <a:ext cx="14760" cy="400680"/>
              </p14:xfrm>
            </p:contentPart>
          </mc:Choice>
          <mc:Fallback xmlns="">
            <p:pic>
              <p:nvPicPr>
                <p:cNvPr id="343" name="Freihand 342">
                  <a:extLst>
                    <a:ext uri="{FF2B5EF4-FFF2-40B4-BE49-F238E27FC236}">
                      <a16:creationId xmlns:a16="http://schemas.microsoft.com/office/drawing/2014/main" id="{BA84F0AA-E196-4C83-811D-94ED9D54B073}"/>
                    </a:ext>
                  </a:extLst>
                </p:cNvPr>
                <p:cNvPicPr/>
                <p:nvPr/>
              </p:nvPicPr>
              <p:blipFill>
                <a:blip r:embed="rId501"/>
                <a:stretch>
                  <a:fillRect/>
                </a:stretch>
              </p:blipFill>
              <p:spPr>
                <a:xfrm>
                  <a:off x="2674280" y="4330707"/>
                  <a:ext cx="2340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44" name="Freihand 343">
                  <a:extLst>
                    <a:ext uri="{FF2B5EF4-FFF2-40B4-BE49-F238E27FC236}">
                      <a16:creationId xmlns:a16="http://schemas.microsoft.com/office/drawing/2014/main" id="{B7B51B0B-A794-4E56-81E7-C67E28C248C5}"/>
                    </a:ext>
                  </a:extLst>
                </p14:cNvPr>
                <p14:cNvContentPartPr/>
                <p14:nvPr/>
              </p14:nvContentPartPr>
              <p14:xfrm>
                <a:off x="2671400" y="4703667"/>
                <a:ext cx="12600" cy="297720"/>
              </p14:xfrm>
            </p:contentPart>
          </mc:Choice>
          <mc:Fallback xmlns="">
            <p:pic>
              <p:nvPicPr>
                <p:cNvPr id="344" name="Freihand 343">
                  <a:extLst>
                    <a:ext uri="{FF2B5EF4-FFF2-40B4-BE49-F238E27FC236}">
                      <a16:creationId xmlns:a16="http://schemas.microsoft.com/office/drawing/2014/main" id="{B7B51B0B-A794-4E56-81E7-C67E28C248C5}"/>
                    </a:ext>
                  </a:extLst>
                </p:cNvPr>
                <p:cNvPicPr/>
                <p:nvPr/>
              </p:nvPicPr>
              <p:blipFill>
                <a:blip r:embed="rId503"/>
                <a:stretch>
                  <a:fillRect/>
                </a:stretch>
              </p:blipFill>
              <p:spPr>
                <a:xfrm>
                  <a:off x="2667080" y="4699347"/>
                  <a:ext cx="2124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45" name="Freihand 344">
                  <a:extLst>
                    <a:ext uri="{FF2B5EF4-FFF2-40B4-BE49-F238E27FC236}">
                      <a16:creationId xmlns:a16="http://schemas.microsoft.com/office/drawing/2014/main" id="{9D79DCA5-0EA6-444A-97AA-01DFEDC27553}"/>
                    </a:ext>
                  </a:extLst>
                </p14:cNvPr>
                <p14:cNvContentPartPr/>
                <p14:nvPr/>
              </p14:nvContentPartPr>
              <p14:xfrm>
                <a:off x="2671040" y="5054307"/>
                <a:ext cx="15840" cy="444600"/>
              </p14:xfrm>
            </p:contentPart>
          </mc:Choice>
          <mc:Fallback xmlns="">
            <p:pic>
              <p:nvPicPr>
                <p:cNvPr id="345" name="Freihand 344">
                  <a:extLst>
                    <a:ext uri="{FF2B5EF4-FFF2-40B4-BE49-F238E27FC236}">
                      <a16:creationId xmlns:a16="http://schemas.microsoft.com/office/drawing/2014/main" id="{9D79DCA5-0EA6-444A-97AA-01DFEDC27553}"/>
                    </a:ext>
                  </a:extLst>
                </p:cNvPr>
                <p:cNvPicPr/>
                <p:nvPr/>
              </p:nvPicPr>
              <p:blipFill>
                <a:blip r:embed="rId505"/>
                <a:stretch>
                  <a:fillRect/>
                </a:stretch>
              </p:blipFill>
              <p:spPr>
                <a:xfrm>
                  <a:off x="2666720" y="5049987"/>
                  <a:ext cx="24480"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46" name="Freihand 345">
                  <a:extLst>
                    <a:ext uri="{FF2B5EF4-FFF2-40B4-BE49-F238E27FC236}">
                      <a16:creationId xmlns:a16="http://schemas.microsoft.com/office/drawing/2014/main" id="{F230C986-AD51-4CDF-AC0E-608FD33DA548}"/>
                    </a:ext>
                  </a:extLst>
                </p14:cNvPr>
                <p14:cNvContentPartPr/>
                <p14:nvPr/>
              </p14:nvContentPartPr>
              <p14:xfrm>
                <a:off x="2674640" y="5600787"/>
                <a:ext cx="9360" cy="210960"/>
              </p14:xfrm>
            </p:contentPart>
          </mc:Choice>
          <mc:Fallback xmlns="">
            <p:pic>
              <p:nvPicPr>
                <p:cNvPr id="346" name="Freihand 345">
                  <a:extLst>
                    <a:ext uri="{FF2B5EF4-FFF2-40B4-BE49-F238E27FC236}">
                      <a16:creationId xmlns:a16="http://schemas.microsoft.com/office/drawing/2014/main" id="{F230C986-AD51-4CDF-AC0E-608FD33DA548}"/>
                    </a:ext>
                  </a:extLst>
                </p:cNvPr>
                <p:cNvPicPr/>
                <p:nvPr/>
              </p:nvPicPr>
              <p:blipFill>
                <a:blip r:embed="rId507"/>
                <a:stretch>
                  <a:fillRect/>
                </a:stretch>
              </p:blipFill>
              <p:spPr>
                <a:xfrm>
                  <a:off x="2670320" y="5596467"/>
                  <a:ext cx="180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47" name="Freihand 346">
                  <a:extLst>
                    <a:ext uri="{FF2B5EF4-FFF2-40B4-BE49-F238E27FC236}">
                      <a16:creationId xmlns:a16="http://schemas.microsoft.com/office/drawing/2014/main" id="{51039196-7EAA-4BBF-944F-B0366AE92710}"/>
                    </a:ext>
                  </a:extLst>
                </p14:cNvPr>
                <p14:cNvContentPartPr/>
                <p14:nvPr/>
              </p14:nvContentPartPr>
              <p14:xfrm>
                <a:off x="2624600" y="5891667"/>
                <a:ext cx="38520" cy="623520"/>
              </p14:xfrm>
            </p:contentPart>
          </mc:Choice>
          <mc:Fallback xmlns="">
            <p:pic>
              <p:nvPicPr>
                <p:cNvPr id="347" name="Freihand 346">
                  <a:extLst>
                    <a:ext uri="{FF2B5EF4-FFF2-40B4-BE49-F238E27FC236}">
                      <a16:creationId xmlns:a16="http://schemas.microsoft.com/office/drawing/2014/main" id="{51039196-7EAA-4BBF-944F-B0366AE92710}"/>
                    </a:ext>
                  </a:extLst>
                </p:cNvPr>
                <p:cNvPicPr/>
                <p:nvPr/>
              </p:nvPicPr>
              <p:blipFill>
                <a:blip r:embed="rId509"/>
                <a:stretch>
                  <a:fillRect/>
                </a:stretch>
              </p:blipFill>
              <p:spPr>
                <a:xfrm>
                  <a:off x="2620280" y="5887347"/>
                  <a:ext cx="47160" cy="6321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52" name="Freihand 351">
                  <a:extLst>
                    <a:ext uri="{FF2B5EF4-FFF2-40B4-BE49-F238E27FC236}">
                      <a16:creationId xmlns:a16="http://schemas.microsoft.com/office/drawing/2014/main" id="{032BDF05-5B30-4C52-9374-A8045C88DC47}"/>
                    </a:ext>
                  </a:extLst>
                </p14:cNvPr>
                <p14:cNvContentPartPr/>
                <p14:nvPr/>
              </p14:nvContentPartPr>
              <p14:xfrm>
                <a:off x="2559800" y="6573867"/>
                <a:ext cx="109080" cy="77400"/>
              </p14:xfrm>
            </p:contentPart>
          </mc:Choice>
          <mc:Fallback xmlns="">
            <p:pic>
              <p:nvPicPr>
                <p:cNvPr id="352" name="Freihand 351">
                  <a:extLst>
                    <a:ext uri="{FF2B5EF4-FFF2-40B4-BE49-F238E27FC236}">
                      <a16:creationId xmlns:a16="http://schemas.microsoft.com/office/drawing/2014/main" id="{032BDF05-5B30-4C52-9374-A8045C88DC47}"/>
                    </a:ext>
                  </a:extLst>
                </p:cNvPr>
                <p:cNvPicPr/>
                <p:nvPr/>
              </p:nvPicPr>
              <p:blipFill>
                <a:blip r:embed="rId511"/>
                <a:stretch>
                  <a:fillRect/>
                </a:stretch>
              </p:blipFill>
              <p:spPr>
                <a:xfrm>
                  <a:off x="2555480" y="6569547"/>
                  <a:ext cx="1177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53" name="Freihand 352">
                  <a:extLst>
                    <a:ext uri="{FF2B5EF4-FFF2-40B4-BE49-F238E27FC236}">
                      <a16:creationId xmlns:a16="http://schemas.microsoft.com/office/drawing/2014/main" id="{1AE7FBC7-A0A6-454A-896E-F204B0F334B4}"/>
                    </a:ext>
                  </a:extLst>
                </p14:cNvPr>
                <p14:cNvContentPartPr/>
                <p14:nvPr/>
              </p14:nvContentPartPr>
              <p14:xfrm>
                <a:off x="2614520" y="6585387"/>
                <a:ext cx="77040" cy="171360"/>
              </p14:xfrm>
            </p:contentPart>
          </mc:Choice>
          <mc:Fallback xmlns="">
            <p:pic>
              <p:nvPicPr>
                <p:cNvPr id="353" name="Freihand 352">
                  <a:extLst>
                    <a:ext uri="{FF2B5EF4-FFF2-40B4-BE49-F238E27FC236}">
                      <a16:creationId xmlns:a16="http://schemas.microsoft.com/office/drawing/2014/main" id="{1AE7FBC7-A0A6-454A-896E-F204B0F334B4}"/>
                    </a:ext>
                  </a:extLst>
                </p:cNvPr>
                <p:cNvPicPr/>
                <p:nvPr/>
              </p:nvPicPr>
              <p:blipFill>
                <a:blip r:embed="rId513"/>
                <a:stretch>
                  <a:fillRect/>
                </a:stretch>
              </p:blipFill>
              <p:spPr>
                <a:xfrm>
                  <a:off x="2610200" y="6581067"/>
                  <a:ext cx="856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55" name="Freihand 354">
                  <a:extLst>
                    <a:ext uri="{FF2B5EF4-FFF2-40B4-BE49-F238E27FC236}">
                      <a16:creationId xmlns:a16="http://schemas.microsoft.com/office/drawing/2014/main" id="{74BC9951-71D6-411D-B664-CE4C2A8AB300}"/>
                    </a:ext>
                  </a:extLst>
                </p14:cNvPr>
                <p14:cNvContentPartPr/>
                <p14:nvPr/>
              </p14:nvContentPartPr>
              <p14:xfrm>
                <a:off x="2686520" y="6654867"/>
                <a:ext cx="102600" cy="74160"/>
              </p14:xfrm>
            </p:contentPart>
          </mc:Choice>
          <mc:Fallback xmlns="">
            <p:pic>
              <p:nvPicPr>
                <p:cNvPr id="355" name="Freihand 354">
                  <a:extLst>
                    <a:ext uri="{FF2B5EF4-FFF2-40B4-BE49-F238E27FC236}">
                      <a16:creationId xmlns:a16="http://schemas.microsoft.com/office/drawing/2014/main" id="{74BC9951-71D6-411D-B664-CE4C2A8AB300}"/>
                    </a:ext>
                  </a:extLst>
                </p:cNvPr>
                <p:cNvPicPr/>
                <p:nvPr/>
              </p:nvPicPr>
              <p:blipFill>
                <a:blip r:embed="rId515"/>
                <a:stretch>
                  <a:fillRect/>
                </a:stretch>
              </p:blipFill>
              <p:spPr>
                <a:xfrm>
                  <a:off x="2682200" y="6650547"/>
                  <a:ext cx="1112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57" name="Freihand 356">
                  <a:extLst>
                    <a:ext uri="{FF2B5EF4-FFF2-40B4-BE49-F238E27FC236}">
                      <a16:creationId xmlns:a16="http://schemas.microsoft.com/office/drawing/2014/main" id="{EAC51A5E-3D45-46CB-9776-9B4A774DD086}"/>
                    </a:ext>
                  </a:extLst>
                </p14:cNvPr>
                <p14:cNvContentPartPr/>
                <p14:nvPr/>
              </p14:nvContentPartPr>
              <p14:xfrm>
                <a:off x="2653040" y="4680627"/>
                <a:ext cx="47520" cy="58680"/>
              </p14:xfrm>
            </p:contentPart>
          </mc:Choice>
          <mc:Fallback xmlns="">
            <p:pic>
              <p:nvPicPr>
                <p:cNvPr id="357" name="Freihand 356">
                  <a:extLst>
                    <a:ext uri="{FF2B5EF4-FFF2-40B4-BE49-F238E27FC236}">
                      <a16:creationId xmlns:a16="http://schemas.microsoft.com/office/drawing/2014/main" id="{EAC51A5E-3D45-46CB-9776-9B4A774DD086}"/>
                    </a:ext>
                  </a:extLst>
                </p:cNvPr>
                <p:cNvPicPr/>
                <p:nvPr/>
              </p:nvPicPr>
              <p:blipFill>
                <a:blip r:embed="rId517"/>
                <a:stretch>
                  <a:fillRect/>
                </a:stretch>
              </p:blipFill>
              <p:spPr>
                <a:xfrm>
                  <a:off x="2648720" y="4676307"/>
                  <a:ext cx="561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58" name="Freihand 357">
                  <a:extLst>
                    <a:ext uri="{FF2B5EF4-FFF2-40B4-BE49-F238E27FC236}">
                      <a16:creationId xmlns:a16="http://schemas.microsoft.com/office/drawing/2014/main" id="{CC6C6315-7CE8-4E23-8496-FB5F78387882}"/>
                    </a:ext>
                  </a:extLst>
                </p14:cNvPr>
                <p14:cNvContentPartPr/>
                <p14:nvPr/>
              </p14:nvContentPartPr>
              <p14:xfrm>
                <a:off x="2680400" y="2128587"/>
                <a:ext cx="41400" cy="100080"/>
              </p14:xfrm>
            </p:contentPart>
          </mc:Choice>
          <mc:Fallback xmlns="">
            <p:pic>
              <p:nvPicPr>
                <p:cNvPr id="358" name="Freihand 357">
                  <a:extLst>
                    <a:ext uri="{FF2B5EF4-FFF2-40B4-BE49-F238E27FC236}">
                      <a16:creationId xmlns:a16="http://schemas.microsoft.com/office/drawing/2014/main" id="{CC6C6315-7CE8-4E23-8496-FB5F78387882}"/>
                    </a:ext>
                  </a:extLst>
                </p:cNvPr>
                <p:cNvPicPr/>
                <p:nvPr/>
              </p:nvPicPr>
              <p:blipFill>
                <a:blip r:embed="rId519"/>
                <a:stretch>
                  <a:fillRect/>
                </a:stretch>
              </p:blipFill>
              <p:spPr>
                <a:xfrm>
                  <a:off x="2676080" y="2124267"/>
                  <a:ext cx="500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60" name="Freihand 359">
                  <a:extLst>
                    <a:ext uri="{FF2B5EF4-FFF2-40B4-BE49-F238E27FC236}">
                      <a16:creationId xmlns:a16="http://schemas.microsoft.com/office/drawing/2014/main" id="{948BE5EB-5145-45D5-815E-5F70DB62BC79}"/>
                    </a:ext>
                  </a:extLst>
                </p14:cNvPr>
                <p14:cNvContentPartPr/>
                <p14:nvPr/>
              </p14:nvContentPartPr>
              <p14:xfrm>
                <a:off x="2125640" y="3303987"/>
                <a:ext cx="584640" cy="231840"/>
              </p14:xfrm>
            </p:contentPart>
          </mc:Choice>
          <mc:Fallback xmlns="">
            <p:pic>
              <p:nvPicPr>
                <p:cNvPr id="360" name="Freihand 359">
                  <a:extLst>
                    <a:ext uri="{FF2B5EF4-FFF2-40B4-BE49-F238E27FC236}">
                      <a16:creationId xmlns:a16="http://schemas.microsoft.com/office/drawing/2014/main" id="{948BE5EB-5145-45D5-815E-5F70DB62BC79}"/>
                    </a:ext>
                  </a:extLst>
                </p:cNvPr>
                <p:cNvPicPr/>
                <p:nvPr/>
              </p:nvPicPr>
              <p:blipFill>
                <a:blip r:embed="rId521"/>
                <a:stretch>
                  <a:fillRect/>
                </a:stretch>
              </p:blipFill>
              <p:spPr>
                <a:xfrm>
                  <a:off x="2121320" y="3299667"/>
                  <a:ext cx="5932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61" name="Freihand 360">
                  <a:extLst>
                    <a:ext uri="{FF2B5EF4-FFF2-40B4-BE49-F238E27FC236}">
                      <a16:creationId xmlns:a16="http://schemas.microsoft.com/office/drawing/2014/main" id="{1F7C77F0-2959-4B92-9C04-21E7C28D1A93}"/>
                    </a:ext>
                  </a:extLst>
                </p14:cNvPr>
                <p14:cNvContentPartPr/>
                <p14:nvPr/>
              </p14:nvContentPartPr>
              <p14:xfrm>
                <a:off x="2701280" y="3319827"/>
                <a:ext cx="425520" cy="203760"/>
              </p14:xfrm>
            </p:contentPart>
          </mc:Choice>
          <mc:Fallback xmlns="">
            <p:pic>
              <p:nvPicPr>
                <p:cNvPr id="361" name="Freihand 360">
                  <a:extLst>
                    <a:ext uri="{FF2B5EF4-FFF2-40B4-BE49-F238E27FC236}">
                      <a16:creationId xmlns:a16="http://schemas.microsoft.com/office/drawing/2014/main" id="{1F7C77F0-2959-4B92-9C04-21E7C28D1A93}"/>
                    </a:ext>
                  </a:extLst>
                </p:cNvPr>
                <p:cNvPicPr/>
                <p:nvPr/>
              </p:nvPicPr>
              <p:blipFill>
                <a:blip r:embed="rId523"/>
                <a:stretch>
                  <a:fillRect/>
                </a:stretch>
              </p:blipFill>
              <p:spPr>
                <a:xfrm>
                  <a:off x="2696960" y="3315507"/>
                  <a:ext cx="4341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62" name="Freihand 361">
                  <a:extLst>
                    <a:ext uri="{FF2B5EF4-FFF2-40B4-BE49-F238E27FC236}">
                      <a16:creationId xmlns:a16="http://schemas.microsoft.com/office/drawing/2014/main" id="{1CBD9480-79CB-4A25-A529-ECCD61672EBD}"/>
                    </a:ext>
                  </a:extLst>
                </p14:cNvPr>
                <p14:cNvContentPartPr/>
                <p14:nvPr/>
              </p14:nvContentPartPr>
              <p14:xfrm>
                <a:off x="2838080" y="3155307"/>
                <a:ext cx="1251360" cy="98640"/>
              </p14:xfrm>
            </p:contentPart>
          </mc:Choice>
          <mc:Fallback xmlns="">
            <p:pic>
              <p:nvPicPr>
                <p:cNvPr id="362" name="Freihand 361">
                  <a:extLst>
                    <a:ext uri="{FF2B5EF4-FFF2-40B4-BE49-F238E27FC236}">
                      <a16:creationId xmlns:a16="http://schemas.microsoft.com/office/drawing/2014/main" id="{1CBD9480-79CB-4A25-A529-ECCD61672EBD}"/>
                    </a:ext>
                  </a:extLst>
                </p:cNvPr>
                <p:cNvPicPr/>
                <p:nvPr/>
              </p:nvPicPr>
              <p:blipFill>
                <a:blip r:embed="rId525"/>
                <a:stretch>
                  <a:fillRect/>
                </a:stretch>
              </p:blipFill>
              <p:spPr>
                <a:xfrm>
                  <a:off x="2833760" y="3150987"/>
                  <a:ext cx="12600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63" name="Freihand 362">
                  <a:extLst>
                    <a:ext uri="{FF2B5EF4-FFF2-40B4-BE49-F238E27FC236}">
                      <a16:creationId xmlns:a16="http://schemas.microsoft.com/office/drawing/2014/main" id="{A6ABF417-C3FB-47B2-908C-153F8444BFEE}"/>
                    </a:ext>
                  </a:extLst>
                </p14:cNvPr>
                <p14:cNvContentPartPr/>
                <p14:nvPr/>
              </p14:nvContentPartPr>
              <p14:xfrm>
                <a:off x="2847440" y="3069267"/>
                <a:ext cx="269640" cy="198360"/>
              </p14:xfrm>
            </p:contentPart>
          </mc:Choice>
          <mc:Fallback xmlns="">
            <p:pic>
              <p:nvPicPr>
                <p:cNvPr id="363" name="Freihand 362">
                  <a:extLst>
                    <a:ext uri="{FF2B5EF4-FFF2-40B4-BE49-F238E27FC236}">
                      <a16:creationId xmlns:a16="http://schemas.microsoft.com/office/drawing/2014/main" id="{A6ABF417-C3FB-47B2-908C-153F8444BFEE}"/>
                    </a:ext>
                  </a:extLst>
                </p:cNvPr>
                <p:cNvPicPr/>
                <p:nvPr/>
              </p:nvPicPr>
              <p:blipFill>
                <a:blip r:embed="rId527"/>
                <a:stretch>
                  <a:fillRect/>
                </a:stretch>
              </p:blipFill>
              <p:spPr>
                <a:xfrm>
                  <a:off x="2843120" y="3064947"/>
                  <a:ext cx="2782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65" name="Freihand 364">
                  <a:extLst>
                    <a:ext uri="{FF2B5EF4-FFF2-40B4-BE49-F238E27FC236}">
                      <a16:creationId xmlns:a16="http://schemas.microsoft.com/office/drawing/2014/main" id="{7A1532BF-D1E4-4E1F-A819-FF3A58FCE9EE}"/>
                    </a:ext>
                  </a:extLst>
                </p14:cNvPr>
                <p14:cNvContentPartPr/>
                <p14:nvPr/>
              </p14:nvContentPartPr>
              <p14:xfrm>
                <a:off x="4256480" y="2958027"/>
                <a:ext cx="263880" cy="240120"/>
              </p14:xfrm>
            </p:contentPart>
          </mc:Choice>
          <mc:Fallback xmlns="">
            <p:pic>
              <p:nvPicPr>
                <p:cNvPr id="365" name="Freihand 364">
                  <a:extLst>
                    <a:ext uri="{FF2B5EF4-FFF2-40B4-BE49-F238E27FC236}">
                      <a16:creationId xmlns:a16="http://schemas.microsoft.com/office/drawing/2014/main" id="{7A1532BF-D1E4-4E1F-A819-FF3A58FCE9EE}"/>
                    </a:ext>
                  </a:extLst>
                </p:cNvPr>
                <p:cNvPicPr/>
                <p:nvPr/>
              </p:nvPicPr>
              <p:blipFill>
                <a:blip r:embed="rId529"/>
                <a:stretch>
                  <a:fillRect/>
                </a:stretch>
              </p:blipFill>
              <p:spPr>
                <a:xfrm>
                  <a:off x="4252160" y="2953707"/>
                  <a:ext cx="2725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66" name="Freihand 365">
                  <a:extLst>
                    <a:ext uri="{FF2B5EF4-FFF2-40B4-BE49-F238E27FC236}">
                      <a16:creationId xmlns:a16="http://schemas.microsoft.com/office/drawing/2014/main" id="{9E0A0037-74E4-4FA3-BA05-331AAB659199}"/>
                    </a:ext>
                  </a:extLst>
                </p14:cNvPr>
                <p14:cNvContentPartPr/>
                <p14:nvPr/>
              </p14:nvContentPartPr>
              <p14:xfrm>
                <a:off x="4327400" y="3135507"/>
                <a:ext cx="232920" cy="67680"/>
              </p14:xfrm>
            </p:contentPart>
          </mc:Choice>
          <mc:Fallback xmlns="">
            <p:pic>
              <p:nvPicPr>
                <p:cNvPr id="366" name="Freihand 365">
                  <a:extLst>
                    <a:ext uri="{FF2B5EF4-FFF2-40B4-BE49-F238E27FC236}">
                      <a16:creationId xmlns:a16="http://schemas.microsoft.com/office/drawing/2014/main" id="{9E0A0037-74E4-4FA3-BA05-331AAB659199}"/>
                    </a:ext>
                  </a:extLst>
                </p:cNvPr>
                <p:cNvPicPr/>
                <p:nvPr/>
              </p:nvPicPr>
              <p:blipFill>
                <a:blip r:embed="rId531"/>
                <a:stretch>
                  <a:fillRect/>
                </a:stretch>
              </p:blipFill>
              <p:spPr>
                <a:xfrm>
                  <a:off x="4323080" y="3131187"/>
                  <a:ext cx="2415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67" name="Freihand 366">
                  <a:extLst>
                    <a:ext uri="{FF2B5EF4-FFF2-40B4-BE49-F238E27FC236}">
                      <a16:creationId xmlns:a16="http://schemas.microsoft.com/office/drawing/2014/main" id="{1CCF92F8-D788-4ADF-AD14-5C4813DAE6A2}"/>
                    </a:ext>
                  </a:extLst>
                </p14:cNvPr>
                <p14:cNvContentPartPr/>
                <p14:nvPr/>
              </p14:nvContentPartPr>
              <p14:xfrm>
                <a:off x="4599560" y="3008067"/>
                <a:ext cx="150480" cy="259200"/>
              </p14:xfrm>
            </p:contentPart>
          </mc:Choice>
          <mc:Fallback xmlns="">
            <p:pic>
              <p:nvPicPr>
                <p:cNvPr id="367" name="Freihand 366">
                  <a:extLst>
                    <a:ext uri="{FF2B5EF4-FFF2-40B4-BE49-F238E27FC236}">
                      <a16:creationId xmlns:a16="http://schemas.microsoft.com/office/drawing/2014/main" id="{1CCF92F8-D788-4ADF-AD14-5C4813DAE6A2}"/>
                    </a:ext>
                  </a:extLst>
                </p:cNvPr>
                <p:cNvPicPr/>
                <p:nvPr/>
              </p:nvPicPr>
              <p:blipFill>
                <a:blip r:embed="rId533"/>
                <a:stretch>
                  <a:fillRect/>
                </a:stretch>
              </p:blipFill>
              <p:spPr>
                <a:xfrm>
                  <a:off x="4595240" y="3003747"/>
                  <a:ext cx="1591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69" name="Freihand 368">
                  <a:extLst>
                    <a:ext uri="{FF2B5EF4-FFF2-40B4-BE49-F238E27FC236}">
                      <a16:creationId xmlns:a16="http://schemas.microsoft.com/office/drawing/2014/main" id="{78612153-0922-453A-87F0-54EBA0201147}"/>
                    </a:ext>
                  </a:extLst>
                </p14:cNvPr>
                <p14:cNvContentPartPr/>
                <p14:nvPr/>
              </p14:nvContentPartPr>
              <p14:xfrm>
                <a:off x="4930040" y="2905827"/>
                <a:ext cx="216720" cy="324360"/>
              </p14:xfrm>
            </p:contentPart>
          </mc:Choice>
          <mc:Fallback xmlns="">
            <p:pic>
              <p:nvPicPr>
                <p:cNvPr id="369" name="Freihand 368">
                  <a:extLst>
                    <a:ext uri="{FF2B5EF4-FFF2-40B4-BE49-F238E27FC236}">
                      <a16:creationId xmlns:a16="http://schemas.microsoft.com/office/drawing/2014/main" id="{78612153-0922-453A-87F0-54EBA0201147}"/>
                    </a:ext>
                  </a:extLst>
                </p:cNvPr>
                <p:cNvPicPr/>
                <p:nvPr/>
              </p:nvPicPr>
              <p:blipFill>
                <a:blip r:embed="rId535"/>
                <a:stretch>
                  <a:fillRect/>
                </a:stretch>
              </p:blipFill>
              <p:spPr>
                <a:xfrm>
                  <a:off x="4925720" y="2901507"/>
                  <a:ext cx="22536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70" name="Freihand 369">
                  <a:extLst>
                    <a:ext uri="{FF2B5EF4-FFF2-40B4-BE49-F238E27FC236}">
                      <a16:creationId xmlns:a16="http://schemas.microsoft.com/office/drawing/2014/main" id="{561868A5-1B49-4298-96A8-EBFBD2A0A406}"/>
                    </a:ext>
                  </a:extLst>
                </p14:cNvPr>
                <p14:cNvContentPartPr/>
                <p14:nvPr/>
              </p14:nvContentPartPr>
              <p14:xfrm>
                <a:off x="5293280" y="2943987"/>
                <a:ext cx="18000" cy="146520"/>
              </p14:xfrm>
            </p:contentPart>
          </mc:Choice>
          <mc:Fallback xmlns="">
            <p:pic>
              <p:nvPicPr>
                <p:cNvPr id="370" name="Freihand 369">
                  <a:extLst>
                    <a:ext uri="{FF2B5EF4-FFF2-40B4-BE49-F238E27FC236}">
                      <a16:creationId xmlns:a16="http://schemas.microsoft.com/office/drawing/2014/main" id="{561868A5-1B49-4298-96A8-EBFBD2A0A406}"/>
                    </a:ext>
                  </a:extLst>
                </p:cNvPr>
                <p:cNvPicPr/>
                <p:nvPr/>
              </p:nvPicPr>
              <p:blipFill>
                <a:blip r:embed="rId537"/>
                <a:stretch>
                  <a:fillRect/>
                </a:stretch>
              </p:blipFill>
              <p:spPr>
                <a:xfrm>
                  <a:off x="5288960" y="2939667"/>
                  <a:ext cx="266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71" name="Freihand 370">
                  <a:extLst>
                    <a:ext uri="{FF2B5EF4-FFF2-40B4-BE49-F238E27FC236}">
                      <a16:creationId xmlns:a16="http://schemas.microsoft.com/office/drawing/2014/main" id="{C63ACF98-46C4-4979-8888-DCEBEE534CEA}"/>
                    </a:ext>
                  </a:extLst>
                </p14:cNvPr>
                <p14:cNvContentPartPr/>
                <p14:nvPr/>
              </p14:nvContentPartPr>
              <p14:xfrm>
                <a:off x="5245040" y="2895027"/>
                <a:ext cx="172080" cy="178560"/>
              </p14:xfrm>
            </p:contentPart>
          </mc:Choice>
          <mc:Fallback xmlns="">
            <p:pic>
              <p:nvPicPr>
                <p:cNvPr id="371" name="Freihand 370">
                  <a:extLst>
                    <a:ext uri="{FF2B5EF4-FFF2-40B4-BE49-F238E27FC236}">
                      <a16:creationId xmlns:a16="http://schemas.microsoft.com/office/drawing/2014/main" id="{C63ACF98-46C4-4979-8888-DCEBEE534CEA}"/>
                    </a:ext>
                  </a:extLst>
                </p:cNvPr>
                <p:cNvPicPr/>
                <p:nvPr/>
              </p:nvPicPr>
              <p:blipFill>
                <a:blip r:embed="rId539"/>
                <a:stretch>
                  <a:fillRect/>
                </a:stretch>
              </p:blipFill>
              <p:spPr>
                <a:xfrm>
                  <a:off x="5240720" y="2890707"/>
                  <a:ext cx="1807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72" name="Freihand 371">
                  <a:extLst>
                    <a:ext uri="{FF2B5EF4-FFF2-40B4-BE49-F238E27FC236}">
                      <a16:creationId xmlns:a16="http://schemas.microsoft.com/office/drawing/2014/main" id="{1E00A92D-9386-473A-8C56-4960E19B1FC5}"/>
                    </a:ext>
                  </a:extLst>
                </p14:cNvPr>
                <p14:cNvContentPartPr/>
                <p14:nvPr/>
              </p14:nvContentPartPr>
              <p14:xfrm>
                <a:off x="5451320" y="2879187"/>
                <a:ext cx="116640" cy="165240"/>
              </p14:xfrm>
            </p:contentPart>
          </mc:Choice>
          <mc:Fallback xmlns="">
            <p:pic>
              <p:nvPicPr>
                <p:cNvPr id="372" name="Freihand 371">
                  <a:extLst>
                    <a:ext uri="{FF2B5EF4-FFF2-40B4-BE49-F238E27FC236}">
                      <a16:creationId xmlns:a16="http://schemas.microsoft.com/office/drawing/2014/main" id="{1E00A92D-9386-473A-8C56-4960E19B1FC5}"/>
                    </a:ext>
                  </a:extLst>
                </p:cNvPr>
                <p:cNvPicPr/>
                <p:nvPr/>
              </p:nvPicPr>
              <p:blipFill>
                <a:blip r:embed="rId541"/>
                <a:stretch>
                  <a:fillRect/>
                </a:stretch>
              </p:blipFill>
              <p:spPr>
                <a:xfrm>
                  <a:off x="5447000" y="2874867"/>
                  <a:ext cx="1252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73" name="Freihand 372">
                  <a:extLst>
                    <a:ext uri="{FF2B5EF4-FFF2-40B4-BE49-F238E27FC236}">
                      <a16:creationId xmlns:a16="http://schemas.microsoft.com/office/drawing/2014/main" id="{5A5402F4-0D08-4203-8ACD-7F925202A37A}"/>
                    </a:ext>
                  </a:extLst>
                </p14:cNvPr>
                <p14:cNvContentPartPr/>
                <p14:nvPr/>
              </p14:nvContentPartPr>
              <p14:xfrm>
                <a:off x="5628080" y="2932107"/>
                <a:ext cx="140400" cy="43200"/>
              </p14:xfrm>
            </p:contentPart>
          </mc:Choice>
          <mc:Fallback xmlns="">
            <p:pic>
              <p:nvPicPr>
                <p:cNvPr id="373" name="Freihand 372">
                  <a:extLst>
                    <a:ext uri="{FF2B5EF4-FFF2-40B4-BE49-F238E27FC236}">
                      <a16:creationId xmlns:a16="http://schemas.microsoft.com/office/drawing/2014/main" id="{5A5402F4-0D08-4203-8ACD-7F925202A37A}"/>
                    </a:ext>
                  </a:extLst>
                </p:cNvPr>
                <p:cNvPicPr/>
                <p:nvPr/>
              </p:nvPicPr>
              <p:blipFill>
                <a:blip r:embed="rId543"/>
                <a:stretch>
                  <a:fillRect/>
                </a:stretch>
              </p:blipFill>
              <p:spPr>
                <a:xfrm>
                  <a:off x="5623400" y="2927787"/>
                  <a:ext cx="1490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74" name="Freihand 373">
                  <a:extLst>
                    <a:ext uri="{FF2B5EF4-FFF2-40B4-BE49-F238E27FC236}">
                      <a16:creationId xmlns:a16="http://schemas.microsoft.com/office/drawing/2014/main" id="{84F7C5FD-5A04-4E4E-A115-A9A68CF23CF5}"/>
                    </a:ext>
                  </a:extLst>
                </p14:cNvPr>
                <p14:cNvContentPartPr/>
                <p14:nvPr/>
              </p14:nvContentPartPr>
              <p14:xfrm>
                <a:off x="5799440" y="2839587"/>
                <a:ext cx="139680" cy="169920"/>
              </p14:xfrm>
            </p:contentPart>
          </mc:Choice>
          <mc:Fallback xmlns="">
            <p:pic>
              <p:nvPicPr>
                <p:cNvPr id="374" name="Freihand 373">
                  <a:extLst>
                    <a:ext uri="{FF2B5EF4-FFF2-40B4-BE49-F238E27FC236}">
                      <a16:creationId xmlns:a16="http://schemas.microsoft.com/office/drawing/2014/main" id="{84F7C5FD-5A04-4E4E-A115-A9A68CF23CF5}"/>
                    </a:ext>
                  </a:extLst>
                </p:cNvPr>
                <p:cNvPicPr/>
                <p:nvPr/>
              </p:nvPicPr>
              <p:blipFill>
                <a:blip r:embed="rId545"/>
                <a:stretch>
                  <a:fillRect/>
                </a:stretch>
              </p:blipFill>
              <p:spPr>
                <a:xfrm>
                  <a:off x="5795120" y="2835267"/>
                  <a:ext cx="1483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75" name="Freihand 374">
                  <a:extLst>
                    <a:ext uri="{FF2B5EF4-FFF2-40B4-BE49-F238E27FC236}">
                      <a16:creationId xmlns:a16="http://schemas.microsoft.com/office/drawing/2014/main" id="{5ED92695-AF97-4173-8CFD-30DD2E08B85B}"/>
                    </a:ext>
                  </a:extLst>
                </p14:cNvPr>
                <p14:cNvContentPartPr/>
                <p14:nvPr/>
              </p14:nvContentPartPr>
              <p14:xfrm>
                <a:off x="5970800" y="2812947"/>
                <a:ext cx="118800" cy="164520"/>
              </p14:xfrm>
            </p:contentPart>
          </mc:Choice>
          <mc:Fallback xmlns="">
            <p:pic>
              <p:nvPicPr>
                <p:cNvPr id="375" name="Freihand 374">
                  <a:extLst>
                    <a:ext uri="{FF2B5EF4-FFF2-40B4-BE49-F238E27FC236}">
                      <a16:creationId xmlns:a16="http://schemas.microsoft.com/office/drawing/2014/main" id="{5ED92695-AF97-4173-8CFD-30DD2E08B85B}"/>
                    </a:ext>
                  </a:extLst>
                </p:cNvPr>
                <p:cNvPicPr/>
                <p:nvPr/>
              </p:nvPicPr>
              <p:blipFill>
                <a:blip r:embed="rId547"/>
                <a:stretch>
                  <a:fillRect/>
                </a:stretch>
              </p:blipFill>
              <p:spPr>
                <a:xfrm>
                  <a:off x="5966480" y="2808627"/>
                  <a:ext cx="1274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77" name="Freihand 376">
                  <a:extLst>
                    <a:ext uri="{FF2B5EF4-FFF2-40B4-BE49-F238E27FC236}">
                      <a16:creationId xmlns:a16="http://schemas.microsoft.com/office/drawing/2014/main" id="{D0BBCE72-394A-495E-AF20-A0DFD8414F65}"/>
                    </a:ext>
                  </a:extLst>
                </p14:cNvPr>
                <p14:cNvContentPartPr/>
                <p14:nvPr/>
              </p14:nvContentPartPr>
              <p14:xfrm>
                <a:off x="6142880" y="2904387"/>
                <a:ext cx="117360" cy="19080"/>
              </p14:xfrm>
            </p:contentPart>
          </mc:Choice>
          <mc:Fallback xmlns="">
            <p:pic>
              <p:nvPicPr>
                <p:cNvPr id="377" name="Freihand 376">
                  <a:extLst>
                    <a:ext uri="{FF2B5EF4-FFF2-40B4-BE49-F238E27FC236}">
                      <a16:creationId xmlns:a16="http://schemas.microsoft.com/office/drawing/2014/main" id="{D0BBCE72-394A-495E-AF20-A0DFD8414F65}"/>
                    </a:ext>
                  </a:extLst>
                </p:cNvPr>
                <p:cNvPicPr/>
                <p:nvPr/>
              </p:nvPicPr>
              <p:blipFill>
                <a:blip r:embed="rId549"/>
                <a:stretch>
                  <a:fillRect/>
                </a:stretch>
              </p:blipFill>
              <p:spPr>
                <a:xfrm>
                  <a:off x="6138560" y="2900067"/>
                  <a:ext cx="1260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78" name="Freihand 377">
                  <a:extLst>
                    <a:ext uri="{FF2B5EF4-FFF2-40B4-BE49-F238E27FC236}">
                      <a16:creationId xmlns:a16="http://schemas.microsoft.com/office/drawing/2014/main" id="{1889AE72-A9F8-41D3-8D71-6C456C31FD98}"/>
                    </a:ext>
                  </a:extLst>
                </p14:cNvPr>
                <p14:cNvContentPartPr/>
                <p14:nvPr/>
              </p14:nvContentPartPr>
              <p14:xfrm>
                <a:off x="6294080" y="2868747"/>
                <a:ext cx="173160" cy="88560"/>
              </p14:xfrm>
            </p:contentPart>
          </mc:Choice>
          <mc:Fallback xmlns="">
            <p:pic>
              <p:nvPicPr>
                <p:cNvPr id="378" name="Freihand 377">
                  <a:extLst>
                    <a:ext uri="{FF2B5EF4-FFF2-40B4-BE49-F238E27FC236}">
                      <a16:creationId xmlns:a16="http://schemas.microsoft.com/office/drawing/2014/main" id="{1889AE72-A9F8-41D3-8D71-6C456C31FD98}"/>
                    </a:ext>
                  </a:extLst>
                </p:cNvPr>
                <p:cNvPicPr/>
                <p:nvPr/>
              </p:nvPicPr>
              <p:blipFill>
                <a:blip r:embed="rId551"/>
                <a:stretch>
                  <a:fillRect/>
                </a:stretch>
              </p:blipFill>
              <p:spPr>
                <a:xfrm>
                  <a:off x="6289760" y="2864427"/>
                  <a:ext cx="1818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79" name="Freihand 378">
                  <a:extLst>
                    <a:ext uri="{FF2B5EF4-FFF2-40B4-BE49-F238E27FC236}">
                      <a16:creationId xmlns:a16="http://schemas.microsoft.com/office/drawing/2014/main" id="{5CFD3E46-C7CA-4FB9-B08B-5E2AACDC1283}"/>
                    </a:ext>
                  </a:extLst>
                </p14:cNvPr>
                <p14:cNvContentPartPr/>
                <p14:nvPr/>
              </p14:nvContentPartPr>
              <p14:xfrm>
                <a:off x="6484160" y="2885307"/>
                <a:ext cx="69120" cy="66240"/>
              </p14:xfrm>
            </p:contentPart>
          </mc:Choice>
          <mc:Fallback xmlns="">
            <p:pic>
              <p:nvPicPr>
                <p:cNvPr id="379" name="Freihand 378">
                  <a:extLst>
                    <a:ext uri="{FF2B5EF4-FFF2-40B4-BE49-F238E27FC236}">
                      <a16:creationId xmlns:a16="http://schemas.microsoft.com/office/drawing/2014/main" id="{5CFD3E46-C7CA-4FB9-B08B-5E2AACDC1283}"/>
                    </a:ext>
                  </a:extLst>
                </p:cNvPr>
                <p:cNvPicPr/>
                <p:nvPr/>
              </p:nvPicPr>
              <p:blipFill>
                <a:blip r:embed="rId553"/>
                <a:stretch>
                  <a:fillRect/>
                </a:stretch>
              </p:blipFill>
              <p:spPr>
                <a:xfrm>
                  <a:off x="6479840" y="2880987"/>
                  <a:ext cx="777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80" name="Freihand 379">
                  <a:extLst>
                    <a:ext uri="{FF2B5EF4-FFF2-40B4-BE49-F238E27FC236}">
                      <a16:creationId xmlns:a16="http://schemas.microsoft.com/office/drawing/2014/main" id="{F983619B-90FD-46B1-87B0-7D5774484719}"/>
                    </a:ext>
                  </a:extLst>
                </p14:cNvPr>
                <p14:cNvContentPartPr/>
                <p14:nvPr/>
              </p14:nvContentPartPr>
              <p14:xfrm>
                <a:off x="6591800" y="2788827"/>
                <a:ext cx="121680" cy="158760"/>
              </p14:xfrm>
            </p:contentPart>
          </mc:Choice>
          <mc:Fallback xmlns="">
            <p:pic>
              <p:nvPicPr>
                <p:cNvPr id="380" name="Freihand 379">
                  <a:extLst>
                    <a:ext uri="{FF2B5EF4-FFF2-40B4-BE49-F238E27FC236}">
                      <a16:creationId xmlns:a16="http://schemas.microsoft.com/office/drawing/2014/main" id="{F983619B-90FD-46B1-87B0-7D5774484719}"/>
                    </a:ext>
                  </a:extLst>
                </p:cNvPr>
                <p:cNvPicPr/>
                <p:nvPr/>
              </p:nvPicPr>
              <p:blipFill>
                <a:blip r:embed="rId555"/>
                <a:stretch>
                  <a:fillRect/>
                </a:stretch>
              </p:blipFill>
              <p:spPr>
                <a:xfrm>
                  <a:off x="6587480" y="2784507"/>
                  <a:ext cx="1303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81" name="Freihand 380">
                  <a:extLst>
                    <a:ext uri="{FF2B5EF4-FFF2-40B4-BE49-F238E27FC236}">
                      <a16:creationId xmlns:a16="http://schemas.microsoft.com/office/drawing/2014/main" id="{3A79E8ED-119C-49F1-A876-B1FF78A829DE}"/>
                    </a:ext>
                  </a:extLst>
                </p14:cNvPr>
                <p14:cNvContentPartPr/>
                <p14:nvPr/>
              </p14:nvContentPartPr>
              <p14:xfrm>
                <a:off x="6751280" y="2756787"/>
                <a:ext cx="253800" cy="168120"/>
              </p14:xfrm>
            </p:contentPart>
          </mc:Choice>
          <mc:Fallback xmlns="">
            <p:pic>
              <p:nvPicPr>
                <p:cNvPr id="381" name="Freihand 380">
                  <a:extLst>
                    <a:ext uri="{FF2B5EF4-FFF2-40B4-BE49-F238E27FC236}">
                      <a16:creationId xmlns:a16="http://schemas.microsoft.com/office/drawing/2014/main" id="{3A79E8ED-119C-49F1-A876-B1FF78A829DE}"/>
                    </a:ext>
                  </a:extLst>
                </p:cNvPr>
                <p:cNvPicPr/>
                <p:nvPr/>
              </p:nvPicPr>
              <p:blipFill>
                <a:blip r:embed="rId557"/>
                <a:stretch>
                  <a:fillRect/>
                </a:stretch>
              </p:blipFill>
              <p:spPr>
                <a:xfrm>
                  <a:off x="6746960" y="2752467"/>
                  <a:ext cx="2624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82" name="Freihand 381">
                  <a:extLst>
                    <a:ext uri="{FF2B5EF4-FFF2-40B4-BE49-F238E27FC236}">
                      <a16:creationId xmlns:a16="http://schemas.microsoft.com/office/drawing/2014/main" id="{9A16F6FA-4AAD-487F-8C86-71E686DF5553}"/>
                    </a:ext>
                  </a:extLst>
                </p14:cNvPr>
                <p14:cNvContentPartPr/>
                <p14:nvPr/>
              </p14:nvContentPartPr>
              <p14:xfrm>
                <a:off x="2122040" y="6321507"/>
                <a:ext cx="255600" cy="168120"/>
              </p14:xfrm>
            </p:contentPart>
          </mc:Choice>
          <mc:Fallback xmlns="">
            <p:pic>
              <p:nvPicPr>
                <p:cNvPr id="382" name="Freihand 381">
                  <a:extLst>
                    <a:ext uri="{FF2B5EF4-FFF2-40B4-BE49-F238E27FC236}">
                      <a16:creationId xmlns:a16="http://schemas.microsoft.com/office/drawing/2014/main" id="{9A16F6FA-4AAD-487F-8C86-71E686DF5553}"/>
                    </a:ext>
                  </a:extLst>
                </p:cNvPr>
                <p:cNvPicPr/>
                <p:nvPr/>
              </p:nvPicPr>
              <p:blipFill>
                <a:blip r:embed="rId559"/>
                <a:stretch>
                  <a:fillRect/>
                </a:stretch>
              </p:blipFill>
              <p:spPr>
                <a:xfrm>
                  <a:off x="2117720" y="6317187"/>
                  <a:ext cx="2642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83" name="Freihand 382">
                  <a:extLst>
                    <a:ext uri="{FF2B5EF4-FFF2-40B4-BE49-F238E27FC236}">
                      <a16:creationId xmlns:a16="http://schemas.microsoft.com/office/drawing/2014/main" id="{45FF2795-97BA-46A8-A4E9-521FBB20597A}"/>
                    </a:ext>
                  </a:extLst>
                </p14:cNvPr>
                <p14:cNvContentPartPr/>
                <p14:nvPr/>
              </p14:nvContentPartPr>
              <p14:xfrm>
                <a:off x="2380160" y="6319347"/>
                <a:ext cx="209880" cy="95760"/>
              </p14:xfrm>
            </p:contentPart>
          </mc:Choice>
          <mc:Fallback xmlns="">
            <p:pic>
              <p:nvPicPr>
                <p:cNvPr id="383" name="Freihand 382">
                  <a:extLst>
                    <a:ext uri="{FF2B5EF4-FFF2-40B4-BE49-F238E27FC236}">
                      <a16:creationId xmlns:a16="http://schemas.microsoft.com/office/drawing/2014/main" id="{45FF2795-97BA-46A8-A4E9-521FBB20597A}"/>
                    </a:ext>
                  </a:extLst>
                </p:cNvPr>
                <p:cNvPicPr/>
                <p:nvPr/>
              </p:nvPicPr>
              <p:blipFill>
                <a:blip r:embed="rId561"/>
                <a:stretch>
                  <a:fillRect/>
                </a:stretch>
              </p:blipFill>
              <p:spPr>
                <a:xfrm>
                  <a:off x="2375840" y="6315027"/>
                  <a:ext cx="2185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84" name="Freihand 383">
                  <a:extLst>
                    <a:ext uri="{FF2B5EF4-FFF2-40B4-BE49-F238E27FC236}">
                      <a16:creationId xmlns:a16="http://schemas.microsoft.com/office/drawing/2014/main" id="{B282B688-B260-4FC7-A8FE-4369E6D8F44F}"/>
                    </a:ext>
                  </a:extLst>
                </p14:cNvPr>
                <p14:cNvContentPartPr/>
                <p14:nvPr/>
              </p14:nvContentPartPr>
              <p14:xfrm>
                <a:off x="2447840" y="6025947"/>
                <a:ext cx="2254320" cy="226800"/>
              </p14:xfrm>
            </p:contentPart>
          </mc:Choice>
          <mc:Fallback xmlns="">
            <p:pic>
              <p:nvPicPr>
                <p:cNvPr id="384" name="Freihand 383">
                  <a:extLst>
                    <a:ext uri="{FF2B5EF4-FFF2-40B4-BE49-F238E27FC236}">
                      <a16:creationId xmlns:a16="http://schemas.microsoft.com/office/drawing/2014/main" id="{B282B688-B260-4FC7-A8FE-4369E6D8F44F}"/>
                    </a:ext>
                  </a:extLst>
                </p:cNvPr>
                <p:cNvPicPr/>
                <p:nvPr/>
              </p:nvPicPr>
              <p:blipFill>
                <a:blip r:embed="rId563"/>
                <a:stretch>
                  <a:fillRect/>
                </a:stretch>
              </p:blipFill>
              <p:spPr>
                <a:xfrm>
                  <a:off x="2443520" y="6021627"/>
                  <a:ext cx="22629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85" name="Freihand 384">
                  <a:extLst>
                    <a:ext uri="{FF2B5EF4-FFF2-40B4-BE49-F238E27FC236}">
                      <a16:creationId xmlns:a16="http://schemas.microsoft.com/office/drawing/2014/main" id="{7184D259-BEAD-4CFA-944D-CCC00343FE1A}"/>
                    </a:ext>
                  </a:extLst>
                </p14:cNvPr>
                <p14:cNvContentPartPr/>
                <p14:nvPr/>
              </p14:nvContentPartPr>
              <p14:xfrm>
                <a:off x="2401400" y="6108387"/>
                <a:ext cx="253080" cy="187560"/>
              </p14:xfrm>
            </p:contentPart>
          </mc:Choice>
          <mc:Fallback xmlns="">
            <p:pic>
              <p:nvPicPr>
                <p:cNvPr id="385" name="Freihand 384">
                  <a:extLst>
                    <a:ext uri="{FF2B5EF4-FFF2-40B4-BE49-F238E27FC236}">
                      <a16:creationId xmlns:a16="http://schemas.microsoft.com/office/drawing/2014/main" id="{7184D259-BEAD-4CFA-944D-CCC00343FE1A}"/>
                    </a:ext>
                  </a:extLst>
                </p:cNvPr>
                <p:cNvPicPr/>
                <p:nvPr/>
              </p:nvPicPr>
              <p:blipFill>
                <a:blip r:embed="rId565"/>
                <a:stretch>
                  <a:fillRect/>
                </a:stretch>
              </p:blipFill>
              <p:spPr>
                <a:xfrm>
                  <a:off x="2397080" y="6104067"/>
                  <a:ext cx="2617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87" name="Freihand 386">
                  <a:extLst>
                    <a:ext uri="{FF2B5EF4-FFF2-40B4-BE49-F238E27FC236}">
                      <a16:creationId xmlns:a16="http://schemas.microsoft.com/office/drawing/2014/main" id="{1E234B00-E376-4B61-AADA-25D2AE06C4BC}"/>
                    </a:ext>
                  </a:extLst>
                </p14:cNvPr>
                <p14:cNvContentPartPr/>
                <p14:nvPr/>
              </p14:nvContentPartPr>
              <p14:xfrm>
                <a:off x="4844000" y="5908587"/>
                <a:ext cx="127080" cy="176040"/>
              </p14:xfrm>
            </p:contentPart>
          </mc:Choice>
          <mc:Fallback xmlns="">
            <p:pic>
              <p:nvPicPr>
                <p:cNvPr id="387" name="Freihand 386">
                  <a:extLst>
                    <a:ext uri="{FF2B5EF4-FFF2-40B4-BE49-F238E27FC236}">
                      <a16:creationId xmlns:a16="http://schemas.microsoft.com/office/drawing/2014/main" id="{1E234B00-E376-4B61-AADA-25D2AE06C4BC}"/>
                    </a:ext>
                  </a:extLst>
                </p:cNvPr>
                <p:cNvPicPr/>
                <p:nvPr/>
              </p:nvPicPr>
              <p:blipFill>
                <a:blip r:embed="rId567"/>
                <a:stretch>
                  <a:fillRect/>
                </a:stretch>
              </p:blipFill>
              <p:spPr>
                <a:xfrm>
                  <a:off x="4839680" y="5904267"/>
                  <a:ext cx="1357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88" name="Freihand 387">
                  <a:extLst>
                    <a:ext uri="{FF2B5EF4-FFF2-40B4-BE49-F238E27FC236}">
                      <a16:creationId xmlns:a16="http://schemas.microsoft.com/office/drawing/2014/main" id="{6EEE4DAA-E9C5-4EF3-B73A-6836C665C4B2}"/>
                    </a:ext>
                  </a:extLst>
                </p14:cNvPr>
                <p14:cNvContentPartPr/>
                <p14:nvPr/>
              </p14:nvContentPartPr>
              <p14:xfrm>
                <a:off x="4963520" y="5916147"/>
                <a:ext cx="26640" cy="158760"/>
              </p14:xfrm>
            </p:contentPart>
          </mc:Choice>
          <mc:Fallback xmlns="">
            <p:pic>
              <p:nvPicPr>
                <p:cNvPr id="388" name="Freihand 387">
                  <a:extLst>
                    <a:ext uri="{FF2B5EF4-FFF2-40B4-BE49-F238E27FC236}">
                      <a16:creationId xmlns:a16="http://schemas.microsoft.com/office/drawing/2014/main" id="{6EEE4DAA-E9C5-4EF3-B73A-6836C665C4B2}"/>
                    </a:ext>
                  </a:extLst>
                </p:cNvPr>
                <p:cNvPicPr/>
                <p:nvPr/>
              </p:nvPicPr>
              <p:blipFill>
                <a:blip r:embed="rId569"/>
                <a:stretch>
                  <a:fillRect/>
                </a:stretch>
              </p:blipFill>
              <p:spPr>
                <a:xfrm>
                  <a:off x="4959200" y="5911827"/>
                  <a:ext cx="352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89" name="Freihand 388">
                  <a:extLst>
                    <a:ext uri="{FF2B5EF4-FFF2-40B4-BE49-F238E27FC236}">
                      <a16:creationId xmlns:a16="http://schemas.microsoft.com/office/drawing/2014/main" id="{9EDA07BB-A412-41E7-A630-E227B0797A6D}"/>
                    </a:ext>
                  </a:extLst>
                </p14:cNvPr>
                <p14:cNvContentPartPr/>
                <p14:nvPr/>
              </p14:nvContentPartPr>
              <p14:xfrm>
                <a:off x="4860920" y="6049707"/>
                <a:ext cx="178560" cy="10080"/>
              </p14:xfrm>
            </p:contentPart>
          </mc:Choice>
          <mc:Fallback xmlns="">
            <p:pic>
              <p:nvPicPr>
                <p:cNvPr id="389" name="Freihand 388">
                  <a:extLst>
                    <a:ext uri="{FF2B5EF4-FFF2-40B4-BE49-F238E27FC236}">
                      <a16:creationId xmlns:a16="http://schemas.microsoft.com/office/drawing/2014/main" id="{9EDA07BB-A412-41E7-A630-E227B0797A6D}"/>
                    </a:ext>
                  </a:extLst>
                </p:cNvPr>
                <p:cNvPicPr/>
                <p:nvPr/>
              </p:nvPicPr>
              <p:blipFill>
                <a:blip r:embed="rId571"/>
                <a:stretch>
                  <a:fillRect/>
                </a:stretch>
              </p:blipFill>
              <p:spPr>
                <a:xfrm>
                  <a:off x="4856600" y="6045387"/>
                  <a:ext cx="1872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90" name="Freihand 389">
                  <a:extLst>
                    <a:ext uri="{FF2B5EF4-FFF2-40B4-BE49-F238E27FC236}">
                      <a16:creationId xmlns:a16="http://schemas.microsoft.com/office/drawing/2014/main" id="{B1F3E988-A705-46AC-9143-CC9DDAC77C8A}"/>
                    </a:ext>
                  </a:extLst>
                </p14:cNvPr>
                <p14:cNvContentPartPr/>
                <p14:nvPr/>
              </p14:nvContentPartPr>
              <p14:xfrm>
                <a:off x="5107160" y="5935587"/>
                <a:ext cx="108000" cy="180000"/>
              </p14:xfrm>
            </p:contentPart>
          </mc:Choice>
          <mc:Fallback xmlns="">
            <p:pic>
              <p:nvPicPr>
                <p:cNvPr id="390" name="Freihand 389">
                  <a:extLst>
                    <a:ext uri="{FF2B5EF4-FFF2-40B4-BE49-F238E27FC236}">
                      <a16:creationId xmlns:a16="http://schemas.microsoft.com/office/drawing/2014/main" id="{B1F3E988-A705-46AC-9143-CC9DDAC77C8A}"/>
                    </a:ext>
                  </a:extLst>
                </p:cNvPr>
                <p:cNvPicPr/>
                <p:nvPr/>
              </p:nvPicPr>
              <p:blipFill>
                <a:blip r:embed="rId573"/>
                <a:stretch>
                  <a:fillRect/>
                </a:stretch>
              </p:blipFill>
              <p:spPr>
                <a:xfrm>
                  <a:off x="5102840" y="5931267"/>
                  <a:ext cx="1166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91" name="Freihand 390">
                  <a:extLst>
                    <a:ext uri="{FF2B5EF4-FFF2-40B4-BE49-F238E27FC236}">
                      <a16:creationId xmlns:a16="http://schemas.microsoft.com/office/drawing/2014/main" id="{D8754171-9B13-47DB-95E8-F4CA7CCECC5C}"/>
                    </a:ext>
                  </a:extLst>
                </p14:cNvPr>
                <p14:cNvContentPartPr/>
                <p14:nvPr/>
              </p14:nvContentPartPr>
              <p14:xfrm>
                <a:off x="5336480" y="5857827"/>
                <a:ext cx="204120" cy="302760"/>
              </p14:xfrm>
            </p:contentPart>
          </mc:Choice>
          <mc:Fallback xmlns="">
            <p:pic>
              <p:nvPicPr>
                <p:cNvPr id="391" name="Freihand 390">
                  <a:extLst>
                    <a:ext uri="{FF2B5EF4-FFF2-40B4-BE49-F238E27FC236}">
                      <a16:creationId xmlns:a16="http://schemas.microsoft.com/office/drawing/2014/main" id="{D8754171-9B13-47DB-95E8-F4CA7CCECC5C}"/>
                    </a:ext>
                  </a:extLst>
                </p:cNvPr>
                <p:cNvPicPr/>
                <p:nvPr/>
              </p:nvPicPr>
              <p:blipFill>
                <a:blip r:embed="rId575"/>
                <a:stretch>
                  <a:fillRect/>
                </a:stretch>
              </p:blipFill>
              <p:spPr>
                <a:xfrm>
                  <a:off x="5332160" y="5853507"/>
                  <a:ext cx="21276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92" name="Freihand 391">
                  <a:extLst>
                    <a:ext uri="{FF2B5EF4-FFF2-40B4-BE49-F238E27FC236}">
                      <a16:creationId xmlns:a16="http://schemas.microsoft.com/office/drawing/2014/main" id="{091C0D95-F72A-4356-9EB2-60A4B613D215}"/>
                    </a:ext>
                  </a:extLst>
                </p14:cNvPr>
                <p14:cNvContentPartPr/>
                <p14:nvPr/>
              </p14:nvContentPartPr>
              <p14:xfrm>
                <a:off x="5696840" y="5835507"/>
                <a:ext cx="88560" cy="146880"/>
              </p14:xfrm>
            </p:contentPart>
          </mc:Choice>
          <mc:Fallback xmlns="">
            <p:pic>
              <p:nvPicPr>
                <p:cNvPr id="392" name="Freihand 391">
                  <a:extLst>
                    <a:ext uri="{FF2B5EF4-FFF2-40B4-BE49-F238E27FC236}">
                      <a16:creationId xmlns:a16="http://schemas.microsoft.com/office/drawing/2014/main" id="{091C0D95-F72A-4356-9EB2-60A4B613D215}"/>
                    </a:ext>
                  </a:extLst>
                </p:cNvPr>
                <p:cNvPicPr/>
                <p:nvPr/>
              </p:nvPicPr>
              <p:blipFill>
                <a:blip r:embed="rId577"/>
                <a:stretch>
                  <a:fillRect/>
                </a:stretch>
              </p:blipFill>
              <p:spPr>
                <a:xfrm>
                  <a:off x="5692520" y="5831187"/>
                  <a:ext cx="972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93" name="Freihand 392">
                  <a:extLst>
                    <a:ext uri="{FF2B5EF4-FFF2-40B4-BE49-F238E27FC236}">
                      <a16:creationId xmlns:a16="http://schemas.microsoft.com/office/drawing/2014/main" id="{2E6FF1F6-EFB3-4E0E-96BE-4BF933FCA238}"/>
                    </a:ext>
                  </a:extLst>
                </p14:cNvPr>
                <p14:cNvContentPartPr/>
                <p14:nvPr/>
              </p14:nvContentPartPr>
              <p14:xfrm>
                <a:off x="5782880" y="5841267"/>
                <a:ext cx="28800" cy="135000"/>
              </p14:xfrm>
            </p:contentPart>
          </mc:Choice>
          <mc:Fallback xmlns="">
            <p:pic>
              <p:nvPicPr>
                <p:cNvPr id="393" name="Freihand 392">
                  <a:extLst>
                    <a:ext uri="{FF2B5EF4-FFF2-40B4-BE49-F238E27FC236}">
                      <a16:creationId xmlns:a16="http://schemas.microsoft.com/office/drawing/2014/main" id="{2E6FF1F6-EFB3-4E0E-96BE-4BF933FCA238}"/>
                    </a:ext>
                  </a:extLst>
                </p:cNvPr>
                <p:cNvPicPr/>
                <p:nvPr/>
              </p:nvPicPr>
              <p:blipFill>
                <a:blip r:embed="rId579"/>
                <a:stretch>
                  <a:fillRect/>
                </a:stretch>
              </p:blipFill>
              <p:spPr>
                <a:xfrm>
                  <a:off x="5778560" y="5836947"/>
                  <a:ext cx="374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94" name="Freihand 393">
                  <a:extLst>
                    <a:ext uri="{FF2B5EF4-FFF2-40B4-BE49-F238E27FC236}">
                      <a16:creationId xmlns:a16="http://schemas.microsoft.com/office/drawing/2014/main" id="{7719BB4E-E13E-4E7C-8CC8-D993D54FA036}"/>
                    </a:ext>
                  </a:extLst>
                </p14:cNvPr>
                <p14:cNvContentPartPr/>
                <p14:nvPr/>
              </p14:nvContentPartPr>
              <p14:xfrm>
                <a:off x="5681000" y="5962947"/>
                <a:ext cx="154440" cy="30240"/>
              </p14:xfrm>
            </p:contentPart>
          </mc:Choice>
          <mc:Fallback xmlns="">
            <p:pic>
              <p:nvPicPr>
                <p:cNvPr id="394" name="Freihand 393">
                  <a:extLst>
                    <a:ext uri="{FF2B5EF4-FFF2-40B4-BE49-F238E27FC236}">
                      <a16:creationId xmlns:a16="http://schemas.microsoft.com/office/drawing/2014/main" id="{7719BB4E-E13E-4E7C-8CC8-D993D54FA036}"/>
                    </a:ext>
                  </a:extLst>
                </p:cNvPr>
                <p:cNvPicPr/>
                <p:nvPr/>
              </p:nvPicPr>
              <p:blipFill>
                <a:blip r:embed="rId581"/>
                <a:stretch>
                  <a:fillRect/>
                </a:stretch>
              </p:blipFill>
              <p:spPr>
                <a:xfrm>
                  <a:off x="5676680" y="5958627"/>
                  <a:ext cx="1630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96" name="Freihand 395">
                  <a:extLst>
                    <a:ext uri="{FF2B5EF4-FFF2-40B4-BE49-F238E27FC236}">
                      <a16:creationId xmlns:a16="http://schemas.microsoft.com/office/drawing/2014/main" id="{131B71D0-D625-48F2-93FA-AABBF9784118}"/>
                    </a:ext>
                  </a:extLst>
                </p14:cNvPr>
                <p14:cNvContentPartPr/>
                <p14:nvPr/>
              </p14:nvContentPartPr>
              <p14:xfrm>
                <a:off x="5844800" y="5811747"/>
                <a:ext cx="103680" cy="162360"/>
              </p14:xfrm>
            </p:contentPart>
          </mc:Choice>
          <mc:Fallback xmlns="">
            <p:pic>
              <p:nvPicPr>
                <p:cNvPr id="396" name="Freihand 395">
                  <a:extLst>
                    <a:ext uri="{FF2B5EF4-FFF2-40B4-BE49-F238E27FC236}">
                      <a16:creationId xmlns:a16="http://schemas.microsoft.com/office/drawing/2014/main" id="{131B71D0-D625-48F2-93FA-AABBF9784118}"/>
                    </a:ext>
                  </a:extLst>
                </p:cNvPr>
                <p:cNvPicPr/>
                <p:nvPr/>
              </p:nvPicPr>
              <p:blipFill>
                <a:blip r:embed="rId583"/>
                <a:stretch>
                  <a:fillRect/>
                </a:stretch>
              </p:blipFill>
              <p:spPr>
                <a:xfrm>
                  <a:off x="5840480" y="5807427"/>
                  <a:ext cx="1123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97" name="Freihand 396">
                  <a:extLst>
                    <a:ext uri="{FF2B5EF4-FFF2-40B4-BE49-F238E27FC236}">
                      <a16:creationId xmlns:a16="http://schemas.microsoft.com/office/drawing/2014/main" id="{7E558B74-55C4-4755-89A2-2977CC8A688F}"/>
                    </a:ext>
                  </a:extLst>
                </p14:cNvPr>
                <p14:cNvContentPartPr/>
                <p14:nvPr/>
              </p14:nvContentPartPr>
              <p14:xfrm>
                <a:off x="6021920" y="5880867"/>
                <a:ext cx="68040" cy="9360"/>
              </p14:xfrm>
            </p:contentPart>
          </mc:Choice>
          <mc:Fallback xmlns="">
            <p:pic>
              <p:nvPicPr>
                <p:cNvPr id="397" name="Freihand 396">
                  <a:extLst>
                    <a:ext uri="{FF2B5EF4-FFF2-40B4-BE49-F238E27FC236}">
                      <a16:creationId xmlns:a16="http://schemas.microsoft.com/office/drawing/2014/main" id="{7E558B74-55C4-4755-89A2-2977CC8A688F}"/>
                    </a:ext>
                  </a:extLst>
                </p:cNvPr>
                <p:cNvPicPr/>
                <p:nvPr/>
              </p:nvPicPr>
              <p:blipFill>
                <a:blip r:embed="rId585"/>
                <a:stretch>
                  <a:fillRect/>
                </a:stretch>
              </p:blipFill>
              <p:spPr>
                <a:xfrm>
                  <a:off x="6017240" y="5876547"/>
                  <a:ext cx="766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98" name="Freihand 397">
                  <a:extLst>
                    <a:ext uri="{FF2B5EF4-FFF2-40B4-BE49-F238E27FC236}">
                      <a16:creationId xmlns:a16="http://schemas.microsoft.com/office/drawing/2014/main" id="{E57B4F74-4AF4-4549-8BE2-92E7CA45D2C5}"/>
                    </a:ext>
                  </a:extLst>
                </p14:cNvPr>
                <p14:cNvContentPartPr/>
                <p14:nvPr/>
              </p14:nvContentPartPr>
              <p14:xfrm>
                <a:off x="5648960" y="5956467"/>
                <a:ext cx="45000" cy="85320"/>
              </p14:xfrm>
            </p:contentPart>
          </mc:Choice>
          <mc:Fallback xmlns="">
            <p:pic>
              <p:nvPicPr>
                <p:cNvPr id="398" name="Freihand 397">
                  <a:extLst>
                    <a:ext uri="{FF2B5EF4-FFF2-40B4-BE49-F238E27FC236}">
                      <a16:creationId xmlns:a16="http://schemas.microsoft.com/office/drawing/2014/main" id="{E57B4F74-4AF4-4549-8BE2-92E7CA45D2C5}"/>
                    </a:ext>
                  </a:extLst>
                </p:cNvPr>
                <p:cNvPicPr/>
                <p:nvPr/>
              </p:nvPicPr>
              <p:blipFill>
                <a:blip r:embed="rId587"/>
                <a:stretch>
                  <a:fillRect/>
                </a:stretch>
              </p:blipFill>
              <p:spPr>
                <a:xfrm>
                  <a:off x="5644640" y="5952147"/>
                  <a:ext cx="536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99" name="Freihand 398">
                  <a:extLst>
                    <a:ext uri="{FF2B5EF4-FFF2-40B4-BE49-F238E27FC236}">
                      <a16:creationId xmlns:a16="http://schemas.microsoft.com/office/drawing/2014/main" id="{1E330FD0-12E5-42D7-AD42-E0E0380F02E3}"/>
                    </a:ext>
                  </a:extLst>
                </p14:cNvPr>
                <p14:cNvContentPartPr/>
                <p14:nvPr/>
              </p14:nvContentPartPr>
              <p14:xfrm>
                <a:off x="5774240" y="5951067"/>
                <a:ext cx="38520" cy="91440"/>
              </p14:xfrm>
            </p:contentPart>
          </mc:Choice>
          <mc:Fallback xmlns="">
            <p:pic>
              <p:nvPicPr>
                <p:cNvPr id="399" name="Freihand 398">
                  <a:extLst>
                    <a:ext uri="{FF2B5EF4-FFF2-40B4-BE49-F238E27FC236}">
                      <a16:creationId xmlns:a16="http://schemas.microsoft.com/office/drawing/2014/main" id="{1E330FD0-12E5-42D7-AD42-E0E0380F02E3}"/>
                    </a:ext>
                  </a:extLst>
                </p:cNvPr>
                <p:cNvPicPr/>
                <p:nvPr/>
              </p:nvPicPr>
              <p:blipFill>
                <a:blip r:embed="rId589"/>
                <a:stretch>
                  <a:fillRect/>
                </a:stretch>
              </p:blipFill>
              <p:spPr>
                <a:xfrm>
                  <a:off x="5769920" y="5946747"/>
                  <a:ext cx="471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400" name="Freihand 399">
                  <a:extLst>
                    <a:ext uri="{FF2B5EF4-FFF2-40B4-BE49-F238E27FC236}">
                      <a16:creationId xmlns:a16="http://schemas.microsoft.com/office/drawing/2014/main" id="{76390720-A5D0-4A0B-BD31-DE01B7070B55}"/>
                    </a:ext>
                  </a:extLst>
                </p14:cNvPr>
                <p14:cNvContentPartPr/>
                <p14:nvPr/>
              </p14:nvContentPartPr>
              <p14:xfrm>
                <a:off x="6138200" y="5820027"/>
                <a:ext cx="90000" cy="140040"/>
              </p14:xfrm>
            </p:contentPart>
          </mc:Choice>
          <mc:Fallback xmlns="">
            <p:pic>
              <p:nvPicPr>
                <p:cNvPr id="400" name="Freihand 399">
                  <a:extLst>
                    <a:ext uri="{FF2B5EF4-FFF2-40B4-BE49-F238E27FC236}">
                      <a16:creationId xmlns:a16="http://schemas.microsoft.com/office/drawing/2014/main" id="{76390720-A5D0-4A0B-BD31-DE01B7070B55}"/>
                    </a:ext>
                  </a:extLst>
                </p:cNvPr>
                <p:cNvPicPr/>
                <p:nvPr/>
              </p:nvPicPr>
              <p:blipFill>
                <a:blip r:embed="rId591"/>
                <a:stretch>
                  <a:fillRect/>
                </a:stretch>
              </p:blipFill>
              <p:spPr>
                <a:xfrm>
                  <a:off x="6133880" y="5815707"/>
                  <a:ext cx="986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401" name="Freihand 400">
                  <a:extLst>
                    <a:ext uri="{FF2B5EF4-FFF2-40B4-BE49-F238E27FC236}">
                      <a16:creationId xmlns:a16="http://schemas.microsoft.com/office/drawing/2014/main" id="{FFB19963-BA31-423F-8842-8CC67D27EF10}"/>
                    </a:ext>
                  </a:extLst>
                </p14:cNvPr>
                <p14:cNvContentPartPr/>
                <p14:nvPr/>
              </p14:nvContentPartPr>
              <p14:xfrm>
                <a:off x="6186080" y="5813907"/>
                <a:ext cx="102240" cy="157320"/>
              </p14:xfrm>
            </p:contentPart>
          </mc:Choice>
          <mc:Fallback xmlns="">
            <p:pic>
              <p:nvPicPr>
                <p:cNvPr id="401" name="Freihand 400">
                  <a:extLst>
                    <a:ext uri="{FF2B5EF4-FFF2-40B4-BE49-F238E27FC236}">
                      <a16:creationId xmlns:a16="http://schemas.microsoft.com/office/drawing/2014/main" id="{FFB19963-BA31-423F-8842-8CC67D27EF10}"/>
                    </a:ext>
                  </a:extLst>
                </p:cNvPr>
                <p:cNvPicPr/>
                <p:nvPr/>
              </p:nvPicPr>
              <p:blipFill>
                <a:blip r:embed="rId593"/>
                <a:stretch>
                  <a:fillRect/>
                </a:stretch>
              </p:blipFill>
              <p:spPr>
                <a:xfrm>
                  <a:off x="6181760" y="5809587"/>
                  <a:ext cx="1108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402" name="Freihand 401">
                  <a:extLst>
                    <a:ext uri="{FF2B5EF4-FFF2-40B4-BE49-F238E27FC236}">
                      <a16:creationId xmlns:a16="http://schemas.microsoft.com/office/drawing/2014/main" id="{E69B258C-EBEC-45AC-A12C-A05D4272F0AB}"/>
                    </a:ext>
                  </a:extLst>
                </p14:cNvPr>
                <p14:cNvContentPartPr/>
                <p14:nvPr/>
              </p14:nvContentPartPr>
              <p14:xfrm>
                <a:off x="6352400" y="5804907"/>
                <a:ext cx="26280" cy="123840"/>
              </p14:xfrm>
            </p:contentPart>
          </mc:Choice>
          <mc:Fallback xmlns="">
            <p:pic>
              <p:nvPicPr>
                <p:cNvPr id="402" name="Freihand 401">
                  <a:extLst>
                    <a:ext uri="{FF2B5EF4-FFF2-40B4-BE49-F238E27FC236}">
                      <a16:creationId xmlns:a16="http://schemas.microsoft.com/office/drawing/2014/main" id="{E69B258C-EBEC-45AC-A12C-A05D4272F0AB}"/>
                    </a:ext>
                  </a:extLst>
                </p:cNvPr>
                <p:cNvPicPr/>
                <p:nvPr/>
              </p:nvPicPr>
              <p:blipFill>
                <a:blip r:embed="rId595"/>
                <a:stretch>
                  <a:fillRect/>
                </a:stretch>
              </p:blipFill>
              <p:spPr>
                <a:xfrm>
                  <a:off x="6348080" y="5800587"/>
                  <a:ext cx="349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403" name="Freihand 402">
                  <a:extLst>
                    <a:ext uri="{FF2B5EF4-FFF2-40B4-BE49-F238E27FC236}">
                      <a16:creationId xmlns:a16="http://schemas.microsoft.com/office/drawing/2014/main" id="{F3555436-D979-44A3-8F43-ACB24655A79A}"/>
                    </a:ext>
                  </a:extLst>
                </p14:cNvPr>
                <p14:cNvContentPartPr/>
                <p14:nvPr/>
              </p14:nvContentPartPr>
              <p14:xfrm>
                <a:off x="6298040" y="5795547"/>
                <a:ext cx="330480" cy="162720"/>
              </p14:xfrm>
            </p:contentPart>
          </mc:Choice>
          <mc:Fallback xmlns="">
            <p:pic>
              <p:nvPicPr>
                <p:cNvPr id="403" name="Freihand 402">
                  <a:extLst>
                    <a:ext uri="{FF2B5EF4-FFF2-40B4-BE49-F238E27FC236}">
                      <a16:creationId xmlns:a16="http://schemas.microsoft.com/office/drawing/2014/main" id="{F3555436-D979-44A3-8F43-ACB24655A79A}"/>
                    </a:ext>
                  </a:extLst>
                </p:cNvPr>
                <p:cNvPicPr/>
                <p:nvPr/>
              </p:nvPicPr>
              <p:blipFill>
                <a:blip r:embed="rId597"/>
                <a:stretch>
                  <a:fillRect/>
                </a:stretch>
              </p:blipFill>
              <p:spPr>
                <a:xfrm>
                  <a:off x="6293720" y="5791227"/>
                  <a:ext cx="3391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404" name="Freihand 403">
                  <a:extLst>
                    <a:ext uri="{FF2B5EF4-FFF2-40B4-BE49-F238E27FC236}">
                      <a16:creationId xmlns:a16="http://schemas.microsoft.com/office/drawing/2014/main" id="{6F3CB169-3D9B-4BBB-8185-8F5A283A1E5F}"/>
                    </a:ext>
                  </a:extLst>
                </p14:cNvPr>
                <p14:cNvContentPartPr/>
                <p14:nvPr/>
              </p14:nvContentPartPr>
              <p14:xfrm>
                <a:off x="6687200" y="5813907"/>
                <a:ext cx="177480" cy="84240"/>
              </p14:xfrm>
            </p:contentPart>
          </mc:Choice>
          <mc:Fallback xmlns="">
            <p:pic>
              <p:nvPicPr>
                <p:cNvPr id="404" name="Freihand 403">
                  <a:extLst>
                    <a:ext uri="{FF2B5EF4-FFF2-40B4-BE49-F238E27FC236}">
                      <a16:creationId xmlns:a16="http://schemas.microsoft.com/office/drawing/2014/main" id="{6F3CB169-3D9B-4BBB-8185-8F5A283A1E5F}"/>
                    </a:ext>
                  </a:extLst>
                </p:cNvPr>
                <p:cNvPicPr/>
                <p:nvPr/>
              </p:nvPicPr>
              <p:blipFill>
                <a:blip r:embed="rId599"/>
                <a:stretch>
                  <a:fillRect/>
                </a:stretch>
              </p:blipFill>
              <p:spPr>
                <a:xfrm>
                  <a:off x="6682880" y="5809587"/>
                  <a:ext cx="1861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405" name="Freihand 404">
                  <a:extLst>
                    <a:ext uri="{FF2B5EF4-FFF2-40B4-BE49-F238E27FC236}">
                      <a16:creationId xmlns:a16="http://schemas.microsoft.com/office/drawing/2014/main" id="{FFD0DC1A-7A11-48E1-BFD2-A38C3F0CB6DB}"/>
                    </a:ext>
                  </a:extLst>
                </p14:cNvPr>
                <p14:cNvContentPartPr/>
                <p14:nvPr/>
              </p14:nvContentPartPr>
              <p14:xfrm>
                <a:off x="6882320" y="5822907"/>
                <a:ext cx="68400" cy="74160"/>
              </p14:xfrm>
            </p:contentPart>
          </mc:Choice>
          <mc:Fallback xmlns="">
            <p:pic>
              <p:nvPicPr>
                <p:cNvPr id="405" name="Freihand 404">
                  <a:extLst>
                    <a:ext uri="{FF2B5EF4-FFF2-40B4-BE49-F238E27FC236}">
                      <a16:creationId xmlns:a16="http://schemas.microsoft.com/office/drawing/2014/main" id="{FFD0DC1A-7A11-48E1-BFD2-A38C3F0CB6DB}"/>
                    </a:ext>
                  </a:extLst>
                </p:cNvPr>
                <p:cNvPicPr/>
                <p:nvPr/>
              </p:nvPicPr>
              <p:blipFill>
                <a:blip r:embed="rId601"/>
                <a:stretch>
                  <a:fillRect/>
                </a:stretch>
              </p:blipFill>
              <p:spPr>
                <a:xfrm>
                  <a:off x="6878000" y="5818587"/>
                  <a:ext cx="770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406" name="Freihand 405">
                  <a:extLst>
                    <a:ext uri="{FF2B5EF4-FFF2-40B4-BE49-F238E27FC236}">
                      <a16:creationId xmlns:a16="http://schemas.microsoft.com/office/drawing/2014/main" id="{5B3F9207-B73E-4916-8C16-52D1EF83DF79}"/>
                    </a:ext>
                  </a:extLst>
                </p14:cNvPr>
                <p14:cNvContentPartPr/>
                <p14:nvPr/>
              </p14:nvContentPartPr>
              <p14:xfrm>
                <a:off x="6982040" y="5755947"/>
                <a:ext cx="120960" cy="120960"/>
              </p14:xfrm>
            </p:contentPart>
          </mc:Choice>
          <mc:Fallback xmlns="">
            <p:pic>
              <p:nvPicPr>
                <p:cNvPr id="406" name="Freihand 405">
                  <a:extLst>
                    <a:ext uri="{FF2B5EF4-FFF2-40B4-BE49-F238E27FC236}">
                      <a16:creationId xmlns:a16="http://schemas.microsoft.com/office/drawing/2014/main" id="{5B3F9207-B73E-4916-8C16-52D1EF83DF79}"/>
                    </a:ext>
                  </a:extLst>
                </p:cNvPr>
                <p:cNvPicPr/>
                <p:nvPr/>
              </p:nvPicPr>
              <p:blipFill>
                <a:blip r:embed="rId603"/>
                <a:stretch>
                  <a:fillRect/>
                </a:stretch>
              </p:blipFill>
              <p:spPr>
                <a:xfrm>
                  <a:off x="6977720" y="5751627"/>
                  <a:ext cx="1296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407" name="Freihand 406">
                  <a:extLst>
                    <a:ext uri="{FF2B5EF4-FFF2-40B4-BE49-F238E27FC236}">
                      <a16:creationId xmlns:a16="http://schemas.microsoft.com/office/drawing/2014/main" id="{241E17C3-E67A-452D-98DE-10ED51B7E773}"/>
                    </a:ext>
                  </a:extLst>
                </p14:cNvPr>
                <p14:cNvContentPartPr/>
                <p14:nvPr/>
              </p14:nvContentPartPr>
              <p14:xfrm>
                <a:off x="7119560" y="5709867"/>
                <a:ext cx="233640" cy="142200"/>
              </p14:xfrm>
            </p:contentPart>
          </mc:Choice>
          <mc:Fallback xmlns="">
            <p:pic>
              <p:nvPicPr>
                <p:cNvPr id="407" name="Freihand 406">
                  <a:extLst>
                    <a:ext uri="{FF2B5EF4-FFF2-40B4-BE49-F238E27FC236}">
                      <a16:creationId xmlns:a16="http://schemas.microsoft.com/office/drawing/2014/main" id="{241E17C3-E67A-452D-98DE-10ED51B7E773}"/>
                    </a:ext>
                  </a:extLst>
                </p:cNvPr>
                <p:cNvPicPr/>
                <p:nvPr/>
              </p:nvPicPr>
              <p:blipFill>
                <a:blip r:embed="rId605"/>
                <a:stretch>
                  <a:fillRect/>
                </a:stretch>
              </p:blipFill>
              <p:spPr>
                <a:xfrm>
                  <a:off x="7115240" y="5705547"/>
                  <a:ext cx="2422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409" name="Freihand 408">
                  <a:extLst>
                    <a:ext uri="{FF2B5EF4-FFF2-40B4-BE49-F238E27FC236}">
                      <a16:creationId xmlns:a16="http://schemas.microsoft.com/office/drawing/2014/main" id="{10E5AA85-65A9-442C-AA48-D6B1D0DE68DB}"/>
                    </a:ext>
                  </a:extLst>
                </p14:cNvPr>
                <p14:cNvContentPartPr/>
                <p14:nvPr/>
              </p14:nvContentPartPr>
              <p14:xfrm>
                <a:off x="7469840" y="5734347"/>
                <a:ext cx="138960" cy="111240"/>
              </p14:xfrm>
            </p:contentPart>
          </mc:Choice>
          <mc:Fallback xmlns="">
            <p:pic>
              <p:nvPicPr>
                <p:cNvPr id="409" name="Freihand 408">
                  <a:extLst>
                    <a:ext uri="{FF2B5EF4-FFF2-40B4-BE49-F238E27FC236}">
                      <a16:creationId xmlns:a16="http://schemas.microsoft.com/office/drawing/2014/main" id="{10E5AA85-65A9-442C-AA48-D6B1D0DE68DB}"/>
                    </a:ext>
                  </a:extLst>
                </p:cNvPr>
                <p:cNvPicPr/>
                <p:nvPr/>
              </p:nvPicPr>
              <p:blipFill>
                <a:blip r:embed="rId607"/>
                <a:stretch>
                  <a:fillRect/>
                </a:stretch>
              </p:blipFill>
              <p:spPr>
                <a:xfrm>
                  <a:off x="7465520" y="5730027"/>
                  <a:ext cx="1476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410" name="Freihand 409">
                  <a:extLst>
                    <a:ext uri="{FF2B5EF4-FFF2-40B4-BE49-F238E27FC236}">
                      <a16:creationId xmlns:a16="http://schemas.microsoft.com/office/drawing/2014/main" id="{EF193E17-0869-4AB7-A94A-56940653D7BE}"/>
                    </a:ext>
                  </a:extLst>
                </p14:cNvPr>
                <p14:cNvContentPartPr/>
                <p14:nvPr/>
              </p14:nvContentPartPr>
              <p14:xfrm>
                <a:off x="7630400" y="5669907"/>
                <a:ext cx="185040" cy="162000"/>
              </p14:xfrm>
            </p:contentPart>
          </mc:Choice>
          <mc:Fallback xmlns="">
            <p:pic>
              <p:nvPicPr>
                <p:cNvPr id="410" name="Freihand 409">
                  <a:extLst>
                    <a:ext uri="{FF2B5EF4-FFF2-40B4-BE49-F238E27FC236}">
                      <a16:creationId xmlns:a16="http://schemas.microsoft.com/office/drawing/2014/main" id="{EF193E17-0869-4AB7-A94A-56940653D7BE}"/>
                    </a:ext>
                  </a:extLst>
                </p:cNvPr>
                <p:cNvPicPr/>
                <p:nvPr/>
              </p:nvPicPr>
              <p:blipFill>
                <a:blip r:embed="rId609"/>
                <a:stretch>
                  <a:fillRect/>
                </a:stretch>
              </p:blipFill>
              <p:spPr>
                <a:xfrm>
                  <a:off x="7626080" y="5665587"/>
                  <a:ext cx="1936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411" name="Freihand 410">
                  <a:extLst>
                    <a:ext uri="{FF2B5EF4-FFF2-40B4-BE49-F238E27FC236}">
                      <a16:creationId xmlns:a16="http://schemas.microsoft.com/office/drawing/2014/main" id="{944BEEB7-262F-459B-8A8D-B6757BCBD8C7}"/>
                    </a:ext>
                  </a:extLst>
                </p14:cNvPr>
                <p14:cNvContentPartPr/>
                <p14:nvPr/>
              </p14:nvContentPartPr>
              <p14:xfrm>
                <a:off x="7807160" y="5760627"/>
                <a:ext cx="159120" cy="64080"/>
              </p14:xfrm>
            </p:contentPart>
          </mc:Choice>
          <mc:Fallback xmlns="">
            <p:pic>
              <p:nvPicPr>
                <p:cNvPr id="411" name="Freihand 410">
                  <a:extLst>
                    <a:ext uri="{FF2B5EF4-FFF2-40B4-BE49-F238E27FC236}">
                      <a16:creationId xmlns:a16="http://schemas.microsoft.com/office/drawing/2014/main" id="{944BEEB7-262F-459B-8A8D-B6757BCBD8C7}"/>
                    </a:ext>
                  </a:extLst>
                </p:cNvPr>
                <p:cNvPicPr/>
                <p:nvPr/>
              </p:nvPicPr>
              <p:blipFill>
                <a:blip r:embed="rId611"/>
                <a:stretch>
                  <a:fillRect/>
                </a:stretch>
              </p:blipFill>
              <p:spPr>
                <a:xfrm>
                  <a:off x="7802840" y="5756307"/>
                  <a:ext cx="1677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412" name="Freihand 411">
                  <a:extLst>
                    <a:ext uri="{FF2B5EF4-FFF2-40B4-BE49-F238E27FC236}">
                      <a16:creationId xmlns:a16="http://schemas.microsoft.com/office/drawing/2014/main" id="{3FC10F2C-11E9-47F5-AB54-349CC791AE7C}"/>
                    </a:ext>
                  </a:extLst>
                </p14:cNvPr>
                <p14:cNvContentPartPr/>
                <p14:nvPr/>
              </p14:nvContentPartPr>
              <p14:xfrm>
                <a:off x="8005520" y="5762787"/>
                <a:ext cx="127800" cy="57600"/>
              </p14:xfrm>
            </p:contentPart>
          </mc:Choice>
          <mc:Fallback xmlns="">
            <p:pic>
              <p:nvPicPr>
                <p:cNvPr id="412" name="Freihand 411">
                  <a:extLst>
                    <a:ext uri="{FF2B5EF4-FFF2-40B4-BE49-F238E27FC236}">
                      <a16:creationId xmlns:a16="http://schemas.microsoft.com/office/drawing/2014/main" id="{3FC10F2C-11E9-47F5-AB54-349CC791AE7C}"/>
                    </a:ext>
                  </a:extLst>
                </p:cNvPr>
                <p:cNvPicPr/>
                <p:nvPr/>
              </p:nvPicPr>
              <p:blipFill>
                <a:blip r:embed="rId613"/>
                <a:stretch>
                  <a:fillRect/>
                </a:stretch>
              </p:blipFill>
              <p:spPr>
                <a:xfrm>
                  <a:off x="8001200" y="5758467"/>
                  <a:ext cx="1364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413" name="Freihand 412">
                  <a:extLst>
                    <a:ext uri="{FF2B5EF4-FFF2-40B4-BE49-F238E27FC236}">
                      <a16:creationId xmlns:a16="http://schemas.microsoft.com/office/drawing/2014/main" id="{F5DED343-2A69-43E7-ABB2-273F736D0C71}"/>
                    </a:ext>
                  </a:extLst>
                </p14:cNvPr>
                <p14:cNvContentPartPr/>
                <p14:nvPr/>
              </p14:nvContentPartPr>
              <p14:xfrm>
                <a:off x="7988600" y="5740107"/>
                <a:ext cx="139320" cy="84600"/>
              </p14:xfrm>
            </p:contentPart>
          </mc:Choice>
          <mc:Fallback xmlns="">
            <p:pic>
              <p:nvPicPr>
                <p:cNvPr id="413" name="Freihand 412">
                  <a:extLst>
                    <a:ext uri="{FF2B5EF4-FFF2-40B4-BE49-F238E27FC236}">
                      <a16:creationId xmlns:a16="http://schemas.microsoft.com/office/drawing/2014/main" id="{F5DED343-2A69-43E7-ABB2-273F736D0C71}"/>
                    </a:ext>
                  </a:extLst>
                </p:cNvPr>
                <p:cNvPicPr/>
                <p:nvPr/>
              </p:nvPicPr>
              <p:blipFill>
                <a:blip r:embed="rId615"/>
                <a:stretch>
                  <a:fillRect/>
                </a:stretch>
              </p:blipFill>
              <p:spPr>
                <a:xfrm>
                  <a:off x="7984280" y="5735787"/>
                  <a:ext cx="147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414" name="Freihand 413">
                  <a:extLst>
                    <a:ext uri="{FF2B5EF4-FFF2-40B4-BE49-F238E27FC236}">
                      <a16:creationId xmlns:a16="http://schemas.microsoft.com/office/drawing/2014/main" id="{74D04BE9-A1A3-4F6D-9D28-1DF378B47336}"/>
                    </a:ext>
                  </a:extLst>
                </p14:cNvPr>
                <p14:cNvContentPartPr/>
                <p14:nvPr/>
              </p14:nvContentPartPr>
              <p14:xfrm>
                <a:off x="8145200" y="5695827"/>
                <a:ext cx="160920" cy="117360"/>
              </p14:xfrm>
            </p:contentPart>
          </mc:Choice>
          <mc:Fallback xmlns="">
            <p:pic>
              <p:nvPicPr>
                <p:cNvPr id="414" name="Freihand 413">
                  <a:extLst>
                    <a:ext uri="{FF2B5EF4-FFF2-40B4-BE49-F238E27FC236}">
                      <a16:creationId xmlns:a16="http://schemas.microsoft.com/office/drawing/2014/main" id="{74D04BE9-A1A3-4F6D-9D28-1DF378B47336}"/>
                    </a:ext>
                  </a:extLst>
                </p:cNvPr>
                <p:cNvPicPr/>
                <p:nvPr/>
              </p:nvPicPr>
              <p:blipFill>
                <a:blip r:embed="rId617"/>
                <a:stretch>
                  <a:fillRect/>
                </a:stretch>
              </p:blipFill>
              <p:spPr>
                <a:xfrm>
                  <a:off x="8140880" y="5691507"/>
                  <a:ext cx="1695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416" name="Freihand 415">
                  <a:extLst>
                    <a:ext uri="{FF2B5EF4-FFF2-40B4-BE49-F238E27FC236}">
                      <a16:creationId xmlns:a16="http://schemas.microsoft.com/office/drawing/2014/main" id="{E1261529-1A51-4F0D-ADCD-1E932C8150A7}"/>
                    </a:ext>
                  </a:extLst>
                </p14:cNvPr>
                <p14:cNvContentPartPr/>
                <p14:nvPr/>
              </p14:nvContentPartPr>
              <p14:xfrm>
                <a:off x="5053520" y="6233667"/>
                <a:ext cx="94320" cy="165600"/>
              </p14:xfrm>
            </p:contentPart>
          </mc:Choice>
          <mc:Fallback xmlns="">
            <p:pic>
              <p:nvPicPr>
                <p:cNvPr id="416" name="Freihand 415">
                  <a:extLst>
                    <a:ext uri="{FF2B5EF4-FFF2-40B4-BE49-F238E27FC236}">
                      <a16:creationId xmlns:a16="http://schemas.microsoft.com/office/drawing/2014/main" id="{E1261529-1A51-4F0D-ADCD-1E932C8150A7}"/>
                    </a:ext>
                  </a:extLst>
                </p:cNvPr>
                <p:cNvPicPr/>
                <p:nvPr/>
              </p:nvPicPr>
              <p:blipFill>
                <a:blip r:embed="rId619"/>
                <a:stretch>
                  <a:fillRect/>
                </a:stretch>
              </p:blipFill>
              <p:spPr>
                <a:xfrm>
                  <a:off x="5049200" y="6229347"/>
                  <a:ext cx="1029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417" name="Freihand 416">
                  <a:extLst>
                    <a:ext uri="{FF2B5EF4-FFF2-40B4-BE49-F238E27FC236}">
                      <a16:creationId xmlns:a16="http://schemas.microsoft.com/office/drawing/2014/main" id="{C8DCFF59-3467-4414-B3FB-D6B1601D518F}"/>
                    </a:ext>
                  </a:extLst>
                </p14:cNvPr>
                <p14:cNvContentPartPr/>
                <p14:nvPr/>
              </p14:nvContentPartPr>
              <p14:xfrm>
                <a:off x="5187440" y="6272187"/>
                <a:ext cx="410400" cy="91080"/>
              </p14:xfrm>
            </p:contentPart>
          </mc:Choice>
          <mc:Fallback xmlns="">
            <p:pic>
              <p:nvPicPr>
                <p:cNvPr id="417" name="Freihand 416">
                  <a:extLst>
                    <a:ext uri="{FF2B5EF4-FFF2-40B4-BE49-F238E27FC236}">
                      <a16:creationId xmlns:a16="http://schemas.microsoft.com/office/drawing/2014/main" id="{C8DCFF59-3467-4414-B3FB-D6B1601D518F}"/>
                    </a:ext>
                  </a:extLst>
                </p:cNvPr>
                <p:cNvPicPr/>
                <p:nvPr/>
              </p:nvPicPr>
              <p:blipFill>
                <a:blip r:embed="rId621"/>
                <a:stretch>
                  <a:fillRect/>
                </a:stretch>
              </p:blipFill>
              <p:spPr>
                <a:xfrm>
                  <a:off x="5183120" y="6267867"/>
                  <a:ext cx="4190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18" name="Freihand 417">
                  <a:extLst>
                    <a:ext uri="{FF2B5EF4-FFF2-40B4-BE49-F238E27FC236}">
                      <a16:creationId xmlns:a16="http://schemas.microsoft.com/office/drawing/2014/main" id="{B0626366-AFC0-48F1-A824-0F3E433EE3B2}"/>
                    </a:ext>
                  </a:extLst>
                </p14:cNvPr>
                <p14:cNvContentPartPr/>
                <p14:nvPr/>
              </p14:nvContentPartPr>
              <p14:xfrm>
                <a:off x="5628440" y="6265707"/>
                <a:ext cx="101520" cy="140040"/>
              </p14:xfrm>
            </p:contentPart>
          </mc:Choice>
          <mc:Fallback xmlns="">
            <p:pic>
              <p:nvPicPr>
                <p:cNvPr id="418" name="Freihand 417">
                  <a:extLst>
                    <a:ext uri="{FF2B5EF4-FFF2-40B4-BE49-F238E27FC236}">
                      <a16:creationId xmlns:a16="http://schemas.microsoft.com/office/drawing/2014/main" id="{B0626366-AFC0-48F1-A824-0F3E433EE3B2}"/>
                    </a:ext>
                  </a:extLst>
                </p:cNvPr>
                <p:cNvPicPr/>
                <p:nvPr/>
              </p:nvPicPr>
              <p:blipFill>
                <a:blip r:embed="rId623"/>
                <a:stretch>
                  <a:fillRect/>
                </a:stretch>
              </p:blipFill>
              <p:spPr>
                <a:xfrm>
                  <a:off x="5624120" y="6261387"/>
                  <a:ext cx="1101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19" name="Freihand 418">
                  <a:extLst>
                    <a:ext uri="{FF2B5EF4-FFF2-40B4-BE49-F238E27FC236}">
                      <a16:creationId xmlns:a16="http://schemas.microsoft.com/office/drawing/2014/main" id="{163CA6C3-B15B-4DA1-A3B9-A7E9D6F696BE}"/>
                    </a:ext>
                  </a:extLst>
                </p14:cNvPr>
                <p14:cNvContentPartPr/>
                <p14:nvPr/>
              </p14:nvContentPartPr>
              <p14:xfrm>
                <a:off x="5755520" y="6205227"/>
                <a:ext cx="280800" cy="88200"/>
              </p14:xfrm>
            </p:contentPart>
          </mc:Choice>
          <mc:Fallback xmlns="">
            <p:pic>
              <p:nvPicPr>
                <p:cNvPr id="419" name="Freihand 418">
                  <a:extLst>
                    <a:ext uri="{FF2B5EF4-FFF2-40B4-BE49-F238E27FC236}">
                      <a16:creationId xmlns:a16="http://schemas.microsoft.com/office/drawing/2014/main" id="{163CA6C3-B15B-4DA1-A3B9-A7E9D6F696BE}"/>
                    </a:ext>
                  </a:extLst>
                </p:cNvPr>
                <p:cNvPicPr/>
                <p:nvPr/>
              </p:nvPicPr>
              <p:blipFill>
                <a:blip r:embed="rId625"/>
                <a:stretch>
                  <a:fillRect/>
                </a:stretch>
              </p:blipFill>
              <p:spPr>
                <a:xfrm>
                  <a:off x="5751200" y="6200907"/>
                  <a:ext cx="2894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20" name="Freihand 419">
                  <a:extLst>
                    <a:ext uri="{FF2B5EF4-FFF2-40B4-BE49-F238E27FC236}">
                      <a16:creationId xmlns:a16="http://schemas.microsoft.com/office/drawing/2014/main" id="{5782A3AD-3815-4279-AFF7-772DB0B2101C}"/>
                    </a:ext>
                  </a:extLst>
                </p14:cNvPr>
                <p14:cNvContentPartPr/>
                <p14:nvPr/>
              </p14:nvContentPartPr>
              <p14:xfrm>
                <a:off x="6088160" y="6126747"/>
                <a:ext cx="194040" cy="135360"/>
              </p14:xfrm>
            </p:contentPart>
          </mc:Choice>
          <mc:Fallback xmlns="">
            <p:pic>
              <p:nvPicPr>
                <p:cNvPr id="420" name="Freihand 419">
                  <a:extLst>
                    <a:ext uri="{FF2B5EF4-FFF2-40B4-BE49-F238E27FC236}">
                      <a16:creationId xmlns:a16="http://schemas.microsoft.com/office/drawing/2014/main" id="{5782A3AD-3815-4279-AFF7-772DB0B2101C}"/>
                    </a:ext>
                  </a:extLst>
                </p:cNvPr>
                <p:cNvPicPr/>
                <p:nvPr/>
              </p:nvPicPr>
              <p:blipFill>
                <a:blip r:embed="rId627"/>
                <a:stretch>
                  <a:fillRect/>
                </a:stretch>
              </p:blipFill>
              <p:spPr>
                <a:xfrm>
                  <a:off x="6083840" y="6122427"/>
                  <a:ext cx="2026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21" name="Freihand 420">
                  <a:extLst>
                    <a:ext uri="{FF2B5EF4-FFF2-40B4-BE49-F238E27FC236}">
                      <a16:creationId xmlns:a16="http://schemas.microsoft.com/office/drawing/2014/main" id="{51C27660-8E74-4B64-AC58-FF616C593482}"/>
                    </a:ext>
                  </a:extLst>
                </p14:cNvPr>
                <p14:cNvContentPartPr/>
                <p14:nvPr/>
              </p14:nvContentPartPr>
              <p14:xfrm>
                <a:off x="6429440" y="6081387"/>
                <a:ext cx="95760" cy="143640"/>
              </p14:xfrm>
            </p:contentPart>
          </mc:Choice>
          <mc:Fallback xmlns="">
            <p:pic>
              <p:nvPicPr>
                <p:cNvPr id="421" name="Freihand 420">
                  <a:extLst>
                    <a:ext uri="{FF2B5EF4-FFF2-40B4-BE49-F238E27FC236}">
                      <a16:creationId xmlns:a16="http://schemas.microsoft.com/office/drawing/2014/main" id="{51C27660-8E74-4B64-AC58-FF616C593482}"/>
                    </a:ext>
                  </a:extLst>
                </p:cNvPr>
                <p:cNvPicPr/>
                <p:nvPr/>
              </p:nvPicPr>
              <p:blipFill>
                <a:blip r:embed="rId629"/>
                <a:stretch>
                  <a:fillRect/>
                </a:stretch>
              </p:blipFill>
              <p:spPr>
                <a:xfrm>
                  <a:off x="6425120" y="6077067"/>
                  <a:ext cx="1044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22" name="Freihand 421">
                  <a:extLst>
                    <a:ext uri="{FF2B5EF4-FFF2-40B4-BE49-F238E27FC236}">
                      <a16:creationId xmlns:a16="http://schemas.microsoft.com/office/drawing/2014/main" id="{564D62FF-8A13-4474-81C1-80EF4AD6533D}"/>
                    </a:ext>
                  </a:extLst>
                </p14:cNvPr>
                <p14:cNvContentPartPr/>
                <p14:nvPr/>
              </p14:nvContentPartPr>
              <p14:xfrm>
                <a:off x="6573800" y="6134307"/>
                <a:ext cx="80640" cy="71640"/>
              </p14:xfrm>
            </p:contentPart>
          </mc:Choice>
          <mc:Fallback xmlns="">
            <p:pic>
              <p:nvPicPr>
                <p:cNvPr id="422" name="Freihand 421">
                  <a:extLst>
                    <a:ext uri="{FF2B5EF4-FFF2-40B4-BE49-F238E27FC236}">
                      <a16:creationId xmlns:a16="http://schemas.microsoft.com/office/drawing/2014/main" id="{564D62FF-8A13-4474-81C1-80EF4AD6533D}"/>
                    </a:ext>
                  </a:extLst>
                </p:cNvPr>
                <p:cNvPicPr/>
                <p:nvPr/>
              </p:nvPicPr>
              <p:blipFill>
                <a:blip r:embed="rId631"/>
                <a:stretch>
                  <a:fillRect/>
                </a:stretch>
              </p:blipFill>
              <p:spPr>
                <a:xfrm>
                  <a:off x="6569480" y="6129987"/>
                  <a:ext cx="892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23" name="Freihand 422">
                  <a:extLst>
                    <a:ext uri="{FF2B5EF4-FFF2-40B4-BE49-F238E27FC236}">
                      <a16:creationId xmlns:a16="http://schemas.microsoft.com/office/drawing/2014/main" id="{479C633F-69E8-461A-9D19-4C99D7E25B56}"/>
                    </a:ext>
                  </a:extLst>
                </p14:cNvPr>
                <p14:cNvContentPartPr/>
                <p14:nvPr/>
              </p14:nvContentPartPr>
              <p14:xfrm>
                <a:off x="6882680" y="6066267"/>
                <a:ext cx="22320" cy="136800"/>
              </p14:xfrm>
            </p:contentPart>
          </mc:Choice>
          <mc:Fallback xmlns="">
            <p:pic>
              <p:nvPicPr>
                <p:cNvPr id="423" name="Freihand 422">
                  <a:extLst>
                    <a:ext uri="{FF2B5EF4-FFF2-40B4-BE49-F238E27FC236}">
                      <a16:creationId xmlns:a16="http://schemas.microsoft.com/office/drawing/2014/main" id="{479C633F-69E8-461A-9D19-4C99D7E25B56}"/>
                    </a:ext>
                  </a:extLst>
                </p:cNvPr>
                <p:cNvPicPr/>
                <p:nvPr/>
              </p:nvPicPr>
              <p:blipFill>
                <a:blip r:embed="rId633"/>
                <a:stretch>
                  <a:fillRect/>
                </a:stretch>
              </p:blipFill>
              <p:spPr>
                <a:xfrm>
                  <a:off x="6878360" y="6061947"/>
                  <a:ext cx="309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24" name="Freihand 423">
                  <a:extLst>
                    <a:ext uri="{FF2B5EF4-FFF2-40B4-BE49-F238E27FC236}">
                      <a16:creationId xmlns:a16="http://schemas.microsoft.com/office/drawing/2014/main" id="{640673E8-DA51-454C-8F43-AB98265415CA}"/>
                    </a:ext>
                  </a:extLst>
                </p14:cNvPr>
                <p14:cNvContentPartPr/>
                <p14:nvPr/>
              </p14:nvContentPartPr>
              <p14:xfrm>
                <a:off x="6817880" y="6034227"/>
                <a:ext cx="150840" cy="168120"/>
              </p14:xfrm>
            </p:contentPart>
          </mc:Choice>
          <mc:Fallback xmlns="">
            <p:pic>
              <p:nvPicPr>
                <p:cNvPr id="424" name="Freihand 423">
                  <a:extLst>
                    <a:ext uri="{FF2B5EF4-FFF2-40B4-BE49-F238E27FC236}">
                      <a16:creationId xmlns:a16="http://schemas.microsoft.com/office/drawing/2014/main" id="{640673E8-DA51-454C-8F43-AB98265415CA}"/>
                    </a:ext>
                  </a:extLst>
                </p:cNvPr>
                <p:cNvPicPr/>
                <p:nvPr/>
              </p:nvPicPr>
              <p:blipFill>
                <a:blip r:embed="rId635"/>
                <a:stretch>
                  <a:fillRect/>
                </a:stretch>
              </p:blipFill>
              <p:spPr>
                <a:xfrm>
                  <a:off x="6813560" y="6029907"/>
                  <a:ext cx="159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25" name="Freihand 424">
                  <a:extLst>
                    <a:ext uri="{FF2B5EF4-FFF2-40B4-BE49-F238E27FC236}">
                      <a16:creationId xmlns:a16="http://schemas.microsoft.com/office/drawing/2014/main" id="{80A0921C-4762-47DC-9ECD-40FD3E3039BA}"/>
                    </a:ext>
                  </a:extLst>
                </p14:cNvPr>
                <p14:cNvContentPartPr/>
                <p14:nvPr/>
              </p14:nvContentPartPr>
              <p14:xfrm>
                <a:off x="7007240" y="6033507"/>
                <a:ext cx="84240" cy="126000"/>
              </p14:xfrm>
            </p:contentPart>
          </mc:Choice>
          <mc:Fallback xmlns="">
            <p:pic>
              <p:nvPicPr>
                <p:cNvPr id="425" name="Freihand 424">
                  <a:extLst>
                    <a:ext uri="{FF2B5EF4-FFF2-40B4-BE49-F238E27FC236}">
                      <a16:creationId xmlns:a16="http://schemas.microsoft.com/office/drawing/2014/main" id="{80A0921C-4762-47DC-9ECD-40FD3E3039BA}"/>
                    </a:ext>
                  </a:extLst>
                </p:cNvPr>
                <p:cNvPicPr/>
                <p:nvPr/>
              </p:nvPicPr>
              <p:blipFill>
                <a:blip r:embed="rId637"/>
                <a:stretch>
                  <a:fillRect/>
                </a:stretch>
              </p:blipFill>
              <p:spPr>
                <a:xfrm>
                  <a:off x="7002920" y="6029187"/>
                  <a:ext cx="928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26" name="Freihand 425">
                  <a:extLst>
                    <a:ext uri="{FF2B5EF4-FFF2-40B4-BE49-F238E27FC236}">
                      <a16:creationId xmlns:a16="http://schemas.microsoft.com/office/drawing/2014/main" id="{BBBE397B-A62B-4BB0-A367-ED38B50D3D5C}"/>
                    </a:ext>
                  </a:extLst>
                </p14:cNvPr>
                <p14:cNvContentPartPr/>
                <p14:nvPr/>
              </p14:nvContentPartPr>
              <p14:xfrm>
                <a:off x="7118480" y="6084267"/>
                <a:ext cx="101520" cy="21960"/>
              </p14:xfrm>
            </p:contentPart>
          </mc:Choice>
          <mc:Fallback xmlns="">
            <p:pic>
              <p:nvPicPr>
                <p:cNvPr id="426" name="Freihand 425">
                  <a:extLst>
                    <a:ext uri="{FF2B5EF4-FFF2-40B4-BE49-F238E27FC236}">
                      <a16:creationId xmlns:a16="http://schemas.microsoft.com/office/drawing/2014/main" id="{BBBE397B-A62B-4BB0-A367-ED38B50D3D5C}"/>
                    </a:ext>
                  </a:extLst>
                </p:cNvPr>
                <p:cNvPicPr/>
                <p:nvPr/>
              </p:nvPicPr>
              <p:blipFill>
                <a:blip r:embed="rId639"/>
                <a:stretch>
                  <a:fillRect/>
                </a:stretch>
              </p:blipFill>
              <p:spPr>
                <a:xfrm>
                  <a:off x="7114160" y="6079947"/>
                  <a:ext cx="1101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27" name="Freihand 426">
                  <a:extLst>
                    <a:ext uri="{FF2B5EF4-FFF2-40B4-BE49-F238E27FC236}">
                      <a16:creationId xmlns:a16="http://schemas.microsoft.com/office/drawing/2014/main" id="{91F857EA-92DA-4491-80AA-8A5D8AE8E2D4}"/>
                    </a:ext>
                  </a:extLst>
                </p14:cNvPr>
                <p14:cNvContentPartPr/>
                <p14:nvPr/>
              </p14:nvContentPartPr>
              <p14:xfrm>
                <a:off x="7262120" y="6019107"/>
                <a:ext cx="114840" cy="99360"/>
              </p14:xfrm>
            </p:contentPart>
          </mc:Choice>
          <mc:Fallback xmlns="">
            <p:pic>
              <p:nvPicPr>
                <p:cNvPr id="427" name="Freihand 426">
                  <a:extLst>
                    <a:ext uri="{FF2B5EF4-FFF2-40B4-BE49-F238E27FC236}">
                      <a16:creationId xmlns:a16="http://schemas.microsoft.com/office/drawing/2014/main" id="{91F857EA-92DA-4491-80AA-8A5D8AE8E2D4}"/>
                    </a:ext>
                  </a:extLst>
                </p:cNvPr>
                <p:cNvPicPr/>
                <p:nvPr/>
              </p:nvPicPr>
              <p:blipFill>
                <a:blip r:embed="rId641"/>
                <a:stretch>
                  <a:fillRect/>
                </a:stretch>
              </p:blipFill>
              <p:spPr>
                <a:xfrm>
                  <a:off x="7257800" y="6014787"/>
                  <a:ext cx="1234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28" name="Freihand 427">
                  <a:extLst>
                    <a:ext uri="{FF2B5EF4-FFF2-40B4-BE49-F238E27FC236}">
                      <a16:creationId xmlns:a16="http://schemas.microsoft.com/office/drawing/2014/main" id="{91FAB7A2-9BB2-41C8-A79A-8FBBF4BF61B2}"/>
                    </a:ext>
                  </a:extLst>
                </p14:cNvPr>
                <p14:cNvContentPartPr/>
                <p14:nvPr/>
              </p14:nvContentPartPr>
              <p14:xfrm>
                <a:off x="7425560" y="5993907"/>
                <a:ext cx="113400" cy="125640"/>
              </p14:xfrm>
            </p:contentPart>
          </mc:Choice>
          <mc:Fallback xmlns="">
            <p:pic>
              <p:nvPicPr>
                <p:cNvPr id="428" name="Freihand 427">
                  <a:extLst>
                    <a:ext uri="{FF2B5EF4-FFF2-40B4-BE49-F238E27FC236}">
                      <a16:creationId xmlns:a16="http://schemas.microsoft.com/office/drawing/2014/main" id="{91FAB7A2-9BB2-41C8-A79A-8FBBF4BF61B2}"/>
                    </a:ext>
                  </a:extLst>
                </p:cNvPr>
                <p:cNvPicPr/>
                <p:nvPr/>
              </p:nvPicPr>
              <p:blipFill>
                <a:blip r:embed="rId643"/>
                <a:stretch>
                  <a:fillRect/>
                </a:stretch>
              </p:blipFill>
              <p:spPr>
                <a:xfrm>
                  <a:off x="7421240" y="5989587"/>
                  <a:ext cx="1220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32" name="Freihand 431">
                  <a:extLst>
                    <a:ext uri="{FF2B5EF4-FFF2-40B4-BE49-F238E27FC236}">
                      <a16:creationId xmlns:a16="http://schemas.microsoft.com/office/drawing/2014/main" id="{8B4831BF-DE1D-416F-B89D-A058398E1A19}"/>
                    </a:ext>
                  </a:extLst>
                </p14:cNvPr>
                <p14:cNvContentPartPr/>
                <p14:nvPr/>
              </p14:nvContentPartPr>
              <p14:xfrm>
                <a:off x="7657040" y="6134307"/>
                <a:ext cx="19800" cy="97920"/>
              </p14:xfrm>
            </p:contentPart>
          </mc:Choice>
          <mc:Fallback xmlns="">
            <p:pic>
              <p:nvPicPr>
                <p:cNvPr id="432" name="Freihand 431">
                  <a:extLst>
                    <a:ext uri="{FF2B5EF4-FFF2-40B4-BE49-F238E27FC236}">
                      <a16:creationId xmlns:a16="http://schemas.microsoft.com/office/drawing/2014/main" id="{8B4831BF-DE1D-416F-B89D-A058398E1A19}"/>
                    </a:ext>
                  </a:extLst>
                </p:cNvPr>
                <p:cNvPicPr/>
                <p:nvPr/>
              </p:nvPicPr>
              <p:blipFill>
                <a:blip r:embed="rId645"/>
                <a:stretch>
                  <a:fillRect/>
                </a:stretch>
              </p:blipFill>
              <p:spPr>
                <a:xfrm>
                  <a:off x="7652720" y="6129987"/>
                  <a:ext cx="284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33" name="Freihand 432">
                  <a:extLst>
                    <a:ext uri="{FF2B5EF4-FFF2-40B4-BE49-F238E27FC236}">
                      <a16:creationId xmlns:a16="http://schemas.microsoft.com/office/drawing/2014/main" id="{B2C52A9C-BE26-4143-9CAF-51E5A329AD5E}"/>
                    </a:ext>
                  </a:extLst>
                </p14:cNvPr>
                <p14:cNvContentPartPr/>
                <p14:nvPr/>
              </p14:nvContentPartPr>
              <p14:xfrm>
                <a:off x="7714280" y="6030987"/>
                <a:ext cx="86760" cy="122400"/>
              </p14:xfrm>
            </p:contentPart>
          </mc:Choice>
          <mc:Fallback xmlns="">
            <p:pic>
              <p:nvPicPr>
                <p:cNvPr id="433" name="Freihand 432">
                  <a:extLst>
                    <a:ext uri="{FF2B5EF4-FFF2-40B4-BE49-F238E27FC236}">
                      <a16:creationId xmlns:a16="http://schemas.microsoft.com/office/drawing/2014/main" id="{B2C52A9C-BE26-4143-9CAF-51E5A329AD5E}"/>
                    </a:ext>
                  </a:extLst>
                </p:cNvPr>
                <p:cNvPicPr/>
                <p:nvPr/>
              </p:nvPicPr>
              <p:blipFill>
                <a:blip r:embed="rId647"/>
                <a:stretch>
                  <a:fillRect/>
                </a:stretch>
              </p:blipFill>
              <p:spPr>
                <a:xfrm>
                  <a:off x="7709960" y="6026667"/>
                  <a:ext cx="954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34" name="Freihand 433">
                  <a:extLst>
                    <a:ext uri="{FF2B5EF4-FFF2-40B4-BE49-F238E27FC236}">
                      <a16:creationId xmlns:a16="http://schemas.microsoft.com/office/drawing/2014/main" id="{922AA09C-41E5-4EB7-A33F-830F5A681327}"/>
                    </a:ext>
                  </a:extLst>
                </p14:cNvPr>
                <p14:cNvContentPartPr/>
                <p14:nvPr/>
              </p14:nvContentPartPr>
              <p14:xfrm>
                <a:off x="7834880" y="6061587"/>
                <a:ext cx="74520" cy="94320"/>
              </p14:xfrm>
            </p:contentPart>
          </mc:Choice>
          <mc:Fallback xmlns="">
            <p:pic>
              <p:nvPicPr>
                <p:cNvPr id="434" name="Freihand 433">
                  <a:extLst>
                    <a:ext uri="{FF2B5EF4-FFF2-40B4-BE49-F238E27FC236}">
                      <a16:creationId xmlns:a16="http://schemas.microsoft.com/office/drawing/2014/main" id="{922AA09C-41E5-4EB7-A33F-830F5A681327}"/>
                    </a:ext>
                  </a:extLst>
                </p:cNvPr>
                <p:cNvPicPr/>
                <p:nvPr/>
              </p:nvPicPr>
              <p:blipFill>
                <a:blip r:embed="rId649"/>
                <a:stretch>
                  <a:fillRect/>
                </a:stretch>
              </p:blipFill>
              <p:spPr>
                <a:xfrm>
                  <a:off x="7830560" y="6057267"/>
                  <a:ext cx="831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35" name="Freihand 434">
                  <a:extLst>
                    <a:ext uri="{FF2B5EF4-FFF2-40B4-BE49-F238E27FC236}">
                      <a16:creationId xmlns:a16="http://schemas.microsoft.com/office/drawing/2014/main" id="{3E92317A-6D01-44FD-AA7C-F5C6780C4943}"/>
                    </a:ext>
                  </a:extLst>
                </p14:cNvPr>
                <p14:cNvContentPartPr/>
                <p14:nvPr/>
              </p14:nvContentPartPr>
              <p14:xfrm>
                <a:off x="7937840" y="6083547"/>
                <a:ext cx="74880" cy="64800"/>
              </p14:xfrm>
            </p:contentPart>
          </mc:Choice>
          <mc:Fallback xmlns="">
            <p:pic>
              <p:nvPicPr>
                <p:cNvPr id="435" name="Freihand 434">
                  <a:extLst>
                    <a:ext uri="{FF2B5EF4-FFF2-40B4-BE49-F238E27FC236}">
                      <a16:creationId xmlns:a16="http://schemas.microsoft.com/office/drawing/2014/main" id="{3E92317A-6D01-44FD-AA7C-F5C6780C4943}"/>
                    </a:ext>
                  </a:extLst>
                </p:cNvPr>
                <p:cNvPicPr/>
                <p:nvPr/>
              </p:nvPicPr>
              <p:blipFill>
                <a:blip r:embed="rId651"/>
                <a:stretch>
                  <a:fillRect/>
                </a:stretch>
              </p:blipFill>
              <p:spPr>
                <a:xfrm>
                  <a:off x="7933520" y="6079227"/>
                  <a:ext cx="835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36" name="Freihand 435">
                  <a:extLst>
                    <a:ext uri="{FF2B5EF4-FFF2-40B4-BE49-F238E27FC236}">
                      <a16:creationId xmlns:a16="http://schemas.microsoft.com/office/drawing/2014/main" id="{88D036F5-79B0-4698-A4AE-4F90C613F936}"/>
                    </a:ext>
                  </a:extLst>
                </p14:cNvPr>
                <p14:cNvContentPartPr/>
                <p14:nvPr/>
              </p14:nvContentPartPr>
              <p14:xfrm>
                <a:off x="8046920" y="6068787"/>
                <a:ext cx="213840" cy="87480"/>
              </p14:xfrm>
            </p:contentPart>
          </mc:Choice>
          <mc:Fallback xmlns="">
            <p:pic>
              <p:nvPicPr>
                <p:cNvPr id="436" name="Freihand 435">
                  <a:extLst>
                    <a:ext uri="{FF2B5EF4-FFF2-40B4-BE49-F238E27FC236}">
                      <a16:creationId xmlns:a16="http://schemas.microsoft.com/office/drawing/2014/main" id="{88D036F5-79B0-4698-A4AE-4F90C613F936}"/>
                    </a:ext>
                  </a:extLst>
                </p:cNvPr>
                <p:cNvPicPr/>
                <p:nvPr/>
              </p:nvPicPr>
              <p:blipFill>
                <a:blip r:embed="rId653"/>
                <a:stretch>
                  <a:fillRect/>
                </a:stretch>
              </p:blipFill>
              <p:spPr>
                <a:xfrm>
                  <a:off x="8042600" y="6064467"/>
                  <a:ext cx="2224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37" name="Freihand 436">
                  <a:extLst>
                    <a:ext uri="{FF2B5EF4-FFF2-40B4-BE49-F238E27FC236}">
                      <a16:creationId xmlns:a16="http://schemas.microsoft.com/office/drawing/2014/main" id="{4678382F-9262-41AD-B0C8-33371A2EDF40}"/>
                    </a:ext>
                  </a:extLst>
                </p14:cNvPr>
                <p14:cNvContentPartPr/>
                <p14:nvPr/>
              </p14:nvContentPartPr>
              <p14:xfrm>
                <a:off x="8289560" y="6068787"/>
                <a:ext cx="67320" cy="87120"/>
              </p14:xfrm>
            </p:contentPart>
          </mc:Choice>
          <mc:Fallback xmlns="">
            <p:pic>
              <p:nvPicPr>
                <p:cNvPr id="437" name="Freihand 436">
                  <a:extLst>
                    <a:ext uri="{FF2B5EF4-FFF2-40B4-BE49-F238E27FC236}">
                      <a16:creationId xmlns:a16="http://schemas.microsoft.com/office/drawing/2014/main" id="{4678382F-9262-41AD-B0C8-33371A2EDF40}"/>
                    </a:ext>
                  </a:extLst>
                </p:cNvPr>
                <p:cNvPicPr/>
                <p:nvPr/>
              </p:nvPicPr>
              <p:blipFill>
                <a:blip r:embed="rId655"/>
                <a:stretch>
                  <a:fillRect/>
                </a:stretch>
              </p:blipFill>
              <p:spPr>
                <a:xfrm>
                  <a:off x="8285240" y="6064467"/>
                  <a:ext cx="75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38" name="Freihand 437">
                  <a:extLst>
                    <a:ext uri="{FF2B5EF4-FFF2-40B4-BE49-F238E27FC236}">
                      <a16:creationId xmlns:a16="http://schemas.microsoft.com/office/drawing/2014/main" id="{1E98B651-5EDB-4A11-8D95-ADDA42E838E9}"/>
                    </a:ext>
                  </a:extLst>
                </p14:cNvPr>
                <p14:cNvContentPartPr/>
                <p14:nvPr/>
              </p14:nvContentPartPr>
              <p14:xfrm>
                <a:off x="8369120" y="6055827"/>
                <a:ext cx="96120" cy="88200"/>
              </p14:xfrm>
            </p:contentPart>
          </mc:Choice>
          <mc:Fallback xmlns="">
            <p:pic>
              <p:nvPicPr>
                <p:cNvPr id="438" name="Freihand 437">
                  <a:extLst>
                    <a:ext uri="{FF2B5EF4-FFF2-40B4-BE49-F238E27FC236}">
                      <a16:creationId xmlns:a16="http://schemas.microsoft.com/office/drawing/2014/main" id="{1E98B651-5EDB-4A11-8D95-ADDA42E838E9}"/>
                    </a:ext>
                  </a:extLst>
                </p:cNvPr>
                <p:cNvPicPr/>
                <p:nvPr/>
              </p:nvPicPr>
              <p:blipFill>
                <a:blip r:embed="rId657"/>
                <a:stretch>
                  <a:fillRect/>
                </a:stretch>
              </p:blipFill>
              <p:spPr>
                <a:xfrm>
                  <a:off x="8364800" y="6051507"/>
                  <a:ext cx="1047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40" name="Freihand 439">
                  <a:extLst>
                    <a:ext uri="{FF2B5EF4-FFF2-40B4-BE49-F238E27FC236}">
                      <a16:creationId xmlns:a16="http://schemas.microsoft.com/office/drawing/2014/main" id="{A9C8CB4D-67E2-4362-AF52-43F14258C90B}"/>
                    </a:ext>
                  </a:extLst>
                </p14:cNvPr>
                <p14:cNvContentPartPr/>
                <p14:nvPr/>
              </p14:nvContentPartPr>
              <p14:xfrm>
                <a:off x="5131280" y="6529947"/>
                <a:ext cx="246600" cy="227160"/>
              </p14:xfrm>
            </p:contentPart>
          </mc:Choice>
          <mc:Fallback xmlns="">
            <p:pic>
              <p:nvPicPr>
                <p:cNvPr id="440" name="Freihand 439">
                  <a:extLst>
                    <a:ext uri="{FF2B5EF4-FFF2-40B4-BE49-F238E27FC236}">
                      <a16:creationId xmlns:a16="http://schemas.microsoft.com/office/drawing/2014/main" id="{A9C8CB4D-67E2-4362-AF52-43F14258C90B}"/>
                    </a:ext>
                  </a:extLst>
                </p:cNvPr>
                <p:cNvPicPr/>
                <p:nvPr/>
              </p:nvPicPr>
              <p:blipFill>
                <a:blip r:embed="rId659"/>
                <a:stretch>
                  <a:fillRect/>
                </a:stretch>
              </p:blipFill>
              <p:spPr>
                <a:xfrm>
                  <a:off x="5126960" y="6525627"/>
                  <a:ext cx="2552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41" name="Freihand 440">
                  <a:extLst>
                    <a:ext uri="{FF2B5EF4-FFF2-40B4-BE49-F238E27FC236}">
                      <a16:creationId xmlns:a16="http://schemas.microsoft.com/office/drawing/2014/main" id="{577D5847-FE9F-47AB-A16A-8B32E43985C6}"/>
                    </a:ext>
                  </a:extLst>
                </p14:cNvPr>
                <p14:cNvContentPartPr/>
                <p14:nvPr/>
              </p14:nvContentPartPr>
              <p14:xfrm>
                <a:off x="5444840" y="6491427"/>
                <a:ext cx="240480" cy="199440"/>
              </p14:xfrm>
            </p:contentPart>
          </mc:Choice>
          <mc:Fallback xmlns="">
            <p:pic>
              <p:nvPicPr>
                <p:cNvPr id="441" name="Freihand 440">
                  <a:extLst>
                    <a:ext uri="{FF2B5EF4-FFF2-40B4-BE49-F238E27FC236}">
                      <a16:creationId xmlns:a16="http://schemas.microsoft.com/office/drawing/2014/main" id="{577D5847-FE9F-47AB-A16A-8B32E43985C6}"/>
                    </a:ext>
                  </a:extLst>
                </p:cNvPr>
                <p:cNvPicPr/>
                <p:nvPr/>
              </p:nvPicPr>
              <p:blipFill>
                <a:blip r:embed="rId661"/>
                <a:stretch>
                  <a:fillRect/>
                </a:stretch>
              </p:blipFill>
              <p:spPr>
                <a:xfrm>
                  <a:off x="5440520" y="6487107"/>
                  <a:ext cx="2491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42" name="Freihand 441">
                  <a:extLst>
                    <a:ext uri="{FF2B5EF4-FFF2-40B4-BE49-F238E27FC236}">
                      <a16:creationId xmlns:a16="http://schemas.microsoft.com/office/drawing/2014/main" id="{12F5B6CA-288B-4BB5-91A6-F462DB0BCA1B}"/>
                    </a:ext>
                  </a:extLst>
                </p14:cNvPr>
                <p14:cNvContentPartPr/>
                <p14:nvPr/>
              </p14:nvContentPartPr>
              <p14:xfrm>
                <a:off x="5840120" y="6540747"/>
                <a:ext cx="88920" cy="207360"/>
              </p14:xfrm>
            </p:contentPart>
          </mc:Choice>
          <mc:Fallback xmlns="">
            <p:pic>
              <p:nvPicPr>
                <p:cNvPr id="442" name="Freihand 441">
                  <a:extLst>
                    <a:ext uri="{FF2B5EF4-FFF2-40B4-BE49-F238E27FC236}">
                      <a16:creationId xmlns:a16="http://schemas.microsoft.com/office/drawing/2014/main" id="{12F5B6CA-288B-4BB5-91A6-F462DB0BCA1B}"/>
                    </a:ext>
                  </a:extLst>
                </p:cNvPr>
                <p:cNvPicPr/>
                <p:nvPr/>
              </p:nvPicPr>
              <p:blipFill>
                <a:blip r:embed="rId663"/>
                <a:stretch>
                  <a:fillRect/>
                </a:stretch>
              </p:blipFill>
              <p:spPr>
                <a:xfrm>
                  <a:off x="5835800" y="6536427"/>
                  <a:ext cx="975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43" name="Freihand 442">
                  <a:extLst>
                    <a:ext uri="{FF2B5EF4-FFF2-40B4-BE49-F238E27FC236}">
                      <a16:creationId xmlns:a16="http://schemas.microsoft.com/office/drawing/2014/main" id="{74B6AE26-5F24-46BA-9FBA-AD6CA6B316DF}"/>
                    </a:ext>
                  </a:extLst>
                </p14:cNvPr>
                <p14:cNvContentPartPr/>
                <p14:nvPr/>
              </p14:nvContentPartPr>
              <p14:xfrm>
                <a:off x="5966480" y="6534987"/>
                <a:ext cx="124920" cy="84960"/>
              </p14:xfrm>
            </p:contentPart>
          </mc:Choice>
          <mc:Fallback xmlns="">
            <p:pic>
              <p:nvPicPr>
                <p:cNvPr id="443" name="Freihand 442">
                  <a:extLst>
                    <a:ext uri="{FF2B5EF4-FFF2-40B4-BE49-F238E27FC236}">
                      <a16:creationId xmlns:a16="http://schemas.microsoft.com/office/drawing/2014/main" id="{74B6AE26-5F24-46BA-9FBA-AD6CA6B316DF}"/>
                    </a:ext>
                  </a:extLst>
                </p:cNvPr>
                <p:cNvPicPr/>
                <p:nvPr/>
              </p:nvPicPr>
              <p:blipFill>
                <a:blip r:embed="rId665"/>
                <a:stretch>
                  <a:fillRect/>
                </a:stretch>
              </p:blipFill>
              <p:spPr>
                <a:xfrm>
                  <a:off x="5962160" y="6530667"/>
                  <a:ext cx="1335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44" name="Freihand 443">
                  <a:extLst>
                    <a:ext uri="{FF2B5EF4-FFF2-40B4-BE49-F238E27FC236}">
                      <a16:creationId xmlns:a16="http://schemas.microsoft.com/office/drawing/2014/main" id="{DDC4B4FD-7182-4D72-81C3-807693D0D1EF}"/>
                    </a:ext>
                  </a:extLst>
                </p14:cNvPr>
                <p14:cNvContentPartPr/>
                <p14:nvPr/>
              </p14:nvContentPartPr>
              <p14:xfrm>
                <a:off x="6080240" y="6469827"/>
                <a:ext cx="27000" cy="38880"/>
              </p14:xfrm>
            </p:contentPart>
          </mc:Choice>
          <mc:Fallback xmlns="">
            <p:pic>
              <p:nvPicPr>
                <p:cNvPr id="444" name="Freihand 443">
                  <a:extLst>
                    <a:ext uri="{FF2B5EF4-FFF2-40B4-BE49-F238E27FC236}">
                      <a16:creationId xmlns:a16="http://schemas.microsoft.com/office/drawing/2014/main" id="{DDC4B4FD-7182-4D72-81C3-807693D0D1EF}"/>
                    </a:ext>
                  </a:extLst>
                </p:cNvPr>
                <p:cNvPicPr/>
                <p:nvPr/>
              </p:nvPicPr>
              <p:blipFill>
                <a:blip r:embed="rId667"/>
                <a:stretch>
                  <a:fillRect/>
                </a:stretch>
              </p:blipFill>
              <p:spPr>
                <a:xfrm>
                  <a:off x="6075920" y="6465507"/>
                  <a:ext cx="356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45" name="Freihand 444">
                  <a:extLst>
                    <a:ext uri="{FF2B5EF4-FFF2-40B4-BE49-F238E27FC236}">
                      <a16:creationId xmlns:a16="http://schemas.microsoft.com/office/drawing/2014/main" id="{0ECAC214-8268-44EB-8E42-93B96F6F8B3D}"/>
                    </a:ext>
                  </a:extLst>
                </p14:cNvPr>
                <p14:cNvContentPartPr/>
                <p14:nvPr/>
              </p14:nvContentPartPr>
              <p14:xfrm>
                <a:off x="6113720" y="6507267"/>
                <a:ext cx="196920" cy="96120"/>
              </p14:xfrm>
            </p:contentPart>
          </mc:Choice>
          <mc:Fallback xmlns="">
            <p:pic>
              <p:nvPicPr>
                <p:cNvPr id="445" name="Freihand 444">
                  <a:extLst>
                    <a:ext uri="{FF2B5EF4-FFF2-40B4-BE49-F238E27FC236}">
                      <a16:creationId xmlns:a16="http://schemas.microsoft.com/office/drawing/2014/main" id="{0ECAC214-8268-44EB-8E42-93B96F6F8B3D}"/>
                    </a:ext>
                  </a:extLst>
                </p:cNvPr>
                <p:cNvPicPr/>
                <p:nvPr/>
              </p:nvPicPr>
              <p:blipFill>
                <a:blip r:embed="rId669"/>
                <a:stretch>
                  <a:fillRect/>
                </a:stretch>
              </p:blipFill>
              <p:spPr>
                <a:xfrm>
                  <a:off x="6109400" y="6502947"/>
                  <a:ext cx="2055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46" name="Freihand 445">
                  <a:extLst>
                    <a:ext uri="{FF2B5EF4-FFF2-40B4-BE49-F238E27FC236}">
                      <a16:creationId xmlns:a16="http://schemas.microsoft.com/office/drawing/2014/main" id="{5D3E409C-3146-4ACB-8DEC-9DA3F68884FB}"/>
                    </a:ext>
                  </a:extLst>
                </p14:cNvPr>
                <p14:cNvContentPartPr/>
                <p14:nvPr/>
              </p14:nvContentPartPr>
              <p14:xfrm>
                <a:off x="6523040" y="6501867"/>
                <a:ext cx="234720" cy="81720"/>
              </p14:xfrm>
            </p:contentPart>
          </mc:Choice>
          <mc:Fallback xmlns="">
            <p:pic>
              <p:nvPicPr>
                <p:cNvPr id="446" name="Freihand 445">
                  <a:extLst>
                    <a:ext uri="{FF2B5EF4-FFF2-40B4-BE49-F238E27FC236}">
                      <a16:creationId xmlns:a16="http://schemas.microsoft.com/office/drawing/2014/main" id="{5D3E409C-3146-4ACB-8DEC-9DA3F68884FB}"/>
                    </a:ext>
                  </a:extLst>
                </p:cNvPr>
                <p:cNvPicPr/>
                <p:nvPr/>
              </p:nvPicPr>
              <p:blipFill>
                <a:blip r:embed="rId671"/>
                <a:stretch>
                  <a:fillRect/>
                </a:stretch>
              </p:blipFill>
              <p:spPr>
                <a:xfrm>
                  <a:off x="6518720" y="6497547"/>
                  <a:ext cx="2433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47" name="Freihand 446">
                  <a:extLst>
                    <a:ext uri="{FF2B5EF4-FFF2-40B4-BE49-F238E27FC236}">
                      <a16:creationId xmlns:a16="http://schemas.microsoft.com/office/drawing/2014/main" id="{97180CB7-A950-41AB-97D5-066C7A1AF596}"/>
                    </a:ext>
                  </a:extLst>
                </p14:cNvPr>
                <p14:cNvContentPartPr/>
                <p14:nvPr/>
              </p14:nvContentPartPr>
              <p14:xfrm>
                <a:off x="6773240" y="6446067"/>
                <a:ext cx="30600" cy="23040"/>
              </p14:xfrm>
            </p:contentPart>
          </mc:Choice>
          <mc:Fallback xmlns="">
            <p:pic>
              <p:nvPicPr>
                <p:cNvPr id="447" name="Freihand 446">
                  <a:extLst>
                    <a:ext uri="{FF2B5EF4-FFF2-40B4-BE49-F238E27FC236}">
                      <a16:creationId xmlns:a16="http://schemas.microsoft.com/office/drawing/2014/main" id="{97180CB7-A950-41AB-97D5-066C7A1AF596}"/>
                    </a:ext>
                  </a:extLst>
                </p:cNvPr>
                <p:cNvPicPr/>
                <p:nvPr/>
              </p:nvPicPr>
              <p:blipFill>
                <a:blip r:embed="rId673"/>
                <a:stretch>
                  <a:fillRect/>
                </a:stretch>
              </p:blipFill>
              <p:spPr>
                <a:xfrm>
                  <a:off x="6768920" y="6441747"/>
                  <a:ext cx="392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48" name="Freihand 447">
                  <a:extLst>
                    <a:ext uri="{FF2B5EF4-FFF2-40B4-BE49-F238E27FC236}">
                      <a16:creationId xmlns:a16="http://schemas.microsoft.com/office/drawing/2014/main" id="{A217647E-645B-407B-A466-5C2B5144D755}"/>
                    </a:ext>
                  </a:extLst>
                </p14:cNvPr>
                <p14:cNvContentPartPr/>
                <p14:nvPr/>
              </p14:nvContentPartPr>
              <p14:xfrm>
                <a:off x="6791600" y="6494667"/>
                <a:ext cx="133560" cy="64800"/>
              </p14:xfrm>
            </p:contentPart>
          </mc:Choice>
          <mc:Fallback xmlns="">
            <p:pic>
              <p:nvPicPr>
                <p:cNvPr id="448" name="Freihand 447">
                  <a:extLst>
                    <a:ext uri="{FF2B5EF4-FFF2-40B4-BE49-F238E27FC236}">
                      <a16:creationId xmlns:a16="http://schemas.microsoft.com/office/drawing/2014/main" id="{A217647E-645B-407B-A466-5C2B5144D755}"/>
                    </a:ext>
                  </a:extLst>
                </p:cNvPr>
                <p:cNvPicPr/>
                <p:nvPr/>
              </p:nvPicPr>
              <p:blipFill>
                <a:blip r:embed="rId675"/>
                <a:stretch>
                  <a:fillRect/>
                </a:stretch>
              </p:blipFill>
              <p:spPr>
                <a:xfrm>
                  <a:off x="6787280" y="6490347"/>
                  <a:ext cx="1422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49" name="Freihand 448">
                  <a:extLst>
                    <a:ext uri="{FF2B5EF4-FFF2-40B4-BE49-F238E27FC236}">
                      <a16:creationId xmlns:a16="http://schemas.microsoft.com/office/drawing/2014/main" id="{9B316315-0C51-44C8-82F5-50E5BE7265AD}"/>
                    </a:ext>
                  </a:extLst>
                </p14:cNvPr>
                <p14:cNvContentPartPr/>
                <p14:nvPr/>
              </p14:nvContentPartPr>
              <p14:xfrm>
                <a:off x="6932360" y="6447147"/>
                <a:ext cx="163080" cy="103320"/>
              </p14:xfrm>
            </p:contentPart>
          </mc:Choice>
          <mc:Fallback xmlns="">
            <p:pic>
              <p:nvPicPr>
                <p:cNvPr id="449" name="Freihand 448">
                  <a:extLst>
                    <a:ext uri="{FF2B5EF4-FFF2-40B4-BE49-F238E27FC236}">
                      <a16:creationId xmlns:a16="http://schemas.microsoft.com/office/drawing/2014/main" id="{9B316315-0C51-44C8-82F5-50E5BE7265AD}"/>
                    </a:ext>
                  </a:extLst>
                </p:cNvPr>
                <p:cNvPicPr/>
                <p:nvPr/>
              </p:nvPicPr>
              <p:blipFill>
                <a:blip r:embed="rId677"/>
                <a:stretch>
                  <a:fillRect/>
                </a:stretch>
              </p:blipFill>
              <p:spPr>
                <a:xfrm>
                  <a:off x="6928040" y="6442827"/>
                  <a:ext cx="171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50" name="Freihand 449">
                  <a:extLst>
                    <a:ext uri="{FF2B5EF4-FFF2-40B4-BE49-F238E27FC236}">
                      <a16:creationId xmlns:a16="http://schemas.microsoft.com/office/drawing/2014/main" id="{1DFCBA6B-B1FE-4401-82C5-196BA3AF3FA2}"/>
                    </a:ext>
                  </a:extLst>
                </p14:cNvPr>
                <p14:cNvContentPartPr/>
                <p14:nvPr/>
              </p14:nvContentPartPr>
              <p14:xfrm>
                <a:off x="7115600" y="6461907"/>
                <a:ext cx="112320" cy="70200"/>
              </p14:xfrm>
            </p:contentPart>
          </mc:Choice>
          <mc:Fallback xmlns="">
            <p:pic>
              <p:nvPicPr>
                <p:cNvPr id="450" name="Freihand 449">
                  <a:extLst>
                    <a:ext uri="{FF2B5EF4-FFF2-40B4-BE49-F238E27FC236}">
                      <a16:creationId xmlns:a16="http://schemas.microsoft.com/office/drawing/2014/main" id="{1DFCBA6B-B1FE-4401-82C5-196BA3AF3FA2}"/>
                    </a:ext>
                  </a:extLst>
                </p:cNvPr>
                <p:cNvPicPr/>
                <p:nvPr/>
              </p:nvPicPr>
              <p:blipFill>
                <a:blip r:embed="rId679"/>
                <a:stretch>
                  <a:fillRect/>
                </a:stretch>
              </p:blipFill>
              <p:spPr>
                <a:xfrm>
                  <a:off x="7111280" y="6457587"/>
                  <a:ext cx="1209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51" name="Freihand 450">
                  <a:extLst>
                    <a:ext uri="{FF2B5EF4-FFF2-40B4-BE49-F238E27FC236}">
                      <a16:creationId xmlns:a16="http://schemas.microsoft.com/office/drawing/2014/main" id="{DD9DEFCB-EEA4-40F5-B2D8-EAFE00D1784C}"/>
                    </a:ext>
                  </a:extLst>
                </p14:cNvPr>
                <p14:cNvContentPartPr/>
                <p14:nvPr/>
              </p14:nvContentPartPr>
              <p14:xfrm>
                <a:off x="7244120" y="6454347"/>
                <a:ext cx="59760" cy="86400"/>
              </p14:xfrm>
            </p:contentPart>
          </mc:Choice>
          <mc:Fallback xmlns="">
            <p:pic>
              <p:nvPicPr>
                <p:cNvPr id="451" name="Freihand 450">
                  <a:extLst>
                    <a:ext uri="{FF2B5EF4-FFF2-40B4-BE49-F238E27FC236}">
                      <a16:creationId xmlns:a16="http://schemas.microsoft.com/office/drawing/2014/main" id="{DD9DEFCB-EEA4-40F5-B2D8-EAFE00D1784C}"/>
                    </a:ext>
                  </a:extLst>
                </p:cNvPr>
                <p:cNvPicPr/>
                <p:nvPr/>
              </p:nvPicPr>
              <p:blipFill>
                <a:blip r:embed="rId681"/>
                <a:stretch>
                  <a:fillRect/>
                </a:stretch>
              </p:blipFill>
              <p:spPr>
                <a:xfrm>
                  <a:off x="7239800" y="6450027"/>
                  <a:ext cx="684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52" name="Freihand 451">
                  <a:extLst>
                    <a:ext uri="{FF2B5EF4-FFF2-40B4-BE49-F238E27FC236}">
                      <a16:creationId xmlns:a16="http://schemas.microsoft.com/office/drawing/2014/main" id="{2E3B89C4-CE38-46F7-BCFB-08256A32089F}"/>
                    </a:ext>
                  </a:extLst>
                </p14:cNvPr>
                <p14:cNvContentPartPr/>
                <p14:nvPr/>
              </p14:nvContentPartPr>
              <p14:xfrm>
                <a:off x="7335920" y="6316107"/>
                <a:ext cx="212760" cy="229320"/>
              </p14:xfrm>
            </p:contentPart>
          </mc:Choice>
          <mc:Fallback xmlns="">
            <p:pic>
              <p:nvPicPr>
                <p:cNvPr id="452" name="Freihand 451">
                  <a:extLst>
                    <a:ext uri="{FF2B5EF4-FFF2-40B4-BE49-F238E27FC236}">
                      <a16:creationId xmlns:a16="http://schemas.microsoft.com/office/drawing/2014/main" id="{2E3B89C4-CE38-46F7-BCFB-08256A32089F}"/>
                    </a:ext>
                  </a:extLst>
                </p:cNvPr>
                <p:cNvPicPr/>
                <p:nvPr/>
              </p:nvPicPr>
              <p:blipFill>
                <a:blip r:embed="rId683"/>
                <a:stretch>
                  <a:fillRect/>
                </a:stretch>
              </p:blipFill>
              <p:spPr>
                <a:xfrm>
                  <a:off x="7331600" y="6311787"/>
                  <a:ext cx="2214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55" name="Freihand 454">
                  <a:extLst>
                    <a:ext uri="{FF2B5EF4-FFF2-40B4-BE49-F238E27FC236}">
                      <a16:creationId xmlns:a16="http://schemas.microsoft.com/office/drawing/2014/main" id="{A82F5006-0105-4AB2-9186-707BA27C73FE}"/>
                    </a:ext>
                  </a:extLst>
                </p14:cNvPr>
                <p14:cNvContentPartPr/>
                <p14:nvPr/>
              </p14:nvContentPartPr>
              <p14:xfrm>
                <a:off x="7596200" y="3593067"/>
                <a:ext cx="117000" cy="201240"/>
              </p14:xfrm>
            </p:contentPart>
          </mc:Choice>
          <mc:Fallback xmlns="">
            <p:pic>
              <p:nvPicPr>
                <p:cNvPr id="455" name="Freihand 454">
                  <a:extLst>
                    <a:ext uri="{FF2B5EF4-FFF2-40B4-BE49-F238E27FC236}">
                      <a16:creationId xmlns:a16="http://schemas.microsoft.com/office/drawing/2014/main" id="{A82F5006-0105-4AB2-9186-707BA27C73FE}"/>
                    </a:ext>
                  </a:extLst>
                </p:cNvPr>
                <p:cNvPicPr/>
                <p:nvPr/>
              </p:nvPicPr>
              <p:blipFill>
                <a:blip r:embed="rId685"/>
                <a:stretch>
                  <a:fillRect/>
                </a:stretch>
              </p:blipFill>
              <p:spPr>
                <a:xfrm>
                  <a:off x="7591880" y="3588747"/>
                  <a:ext cx="1256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56" name="Freihand 455">
                  <a:extLst>
                    <a:ext uri="{FF2B5EF4-FFF2-40B4-BE49-F238E27FC236}">
                      <a16:creationId xmlns:a16="http://schemas.microsoft.com/office/drawing/2014/main" id="{BE157058-79BA-4585-ABA7-3FEB5D51B3B1}"/>
                    </a:ext>
                  </a:extLst>
                </p14:cNvPr>
                <p14:cNvContentPartPr/>
                <p14:nvPr/>
              </p14:nvContentPartPr>
              <p14:xfrm>
                <a:off x="7620320" y="3591987"/>
                <a:ext cx="138960" cy="15840"/>
              </p14:xfrm>
            </p:contentPart>
          </mc:Choice>
          <mc:Fallback xmlns="">
            <p:pic>
              <p:nvPicPr>
                <p:cNvPr id="456" name="Freihand 455">
                  <a:extLst>
                    <a:ext uri="{FF2B5EF4-FFF2-40B4-BE49-F238E27FC236}">
                      <a16:creationId xmlns:a16="http://schemas.microsoft.com/office/drawing/2014/main" id="{BE157058-79BA-4585-ABA7-3FEB5D51B3B1}"/>
                    </a:ext>
                  </a:extLst>
                </p:cNvPr>
                <p:cNvPicPr/>
                <p:nvPr/>
              </p:nvPicPr>
              <p:blipFill>
                <a:blip r:embed="rId687"/>
                <a:stretch>
                  <a:fillRect/>
                </a:stretch>
              </p:blipFill>
              <p:spPr>
                <a:xfrm>
                  <a:off x="7616000" y="3587667"/>
                  <a:ext cx="1476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57" name="Freihand 456">
                  <a:extLst>
                    <a:ext uri="{FF2B5EF4-FFF2-40B4-BE49-F238E27FC236}">
                      <a16:creationId xmlns:a16="http://schemas.microsoft.com/office/drawing/2014/main" id="{90909543-66C1-4ABA-9D33-2BFA23CE371F}"/>
                    </a:ext>
                  </a:extLst>
                </p14:cNvPr>
                <p14:cNvContentPartPr/>
                <p14:nvPr/>
              </p14:nvContentPartPr>
              <p14:xfrm>
                <a:off x="7779080" y="3528267"/>
                <a:ext cx="100440" cy="313560"/>
              </p14:xfrm>
            </p:contentPart>
          </mc:Choice>
          <mc:Fallback xmlns="">
            <p:pic>
              <p:nvPicPr>
                <p:cNvPr id="457" name="Freihand 456">
                  <a:extLst>
                    <a:ext uri="{FF2B5EF4-FFF2-40B4-BE49-F238E27FC236}">
                      <a16:creationId xmlns:a16="http://schemas.microsoft.com/office/drawing/2014/main" id="{90909543-66C1-4ABA-9D33-2BFA23CE371F}"/>
                    </a:ext>
                  </a:extLst>
                </p:cNvPr>
                <p:cNvPicPr/>
                <p:nvPr/>
              </p:nvPicPr>
              <p:blipFill>
                <a:blip r:embed="rId689"/>
                <a:stretch>
                  <a:fillRect/>
                </a:stretch>
              </p:blipFill>
              <p:spPr>
                <a:xfrm>
                  <a:off x="7774760" y="3523947"/>
                  <a:ext cx="10908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58" name="Freihand 457">
                  <a:extLst>
                    <a:ext uri="{FF2B5EF4-FFF2-40B4-BE49-F238E27FC236}">
                      <a16:creationId xmlns:a16="http://schemas.microsoft.com/office/drawing/2014/main" id="{ABABB6FF-9B8E-4FA7-82BC-FFC09FC7D3B7}"/>
                    </a:ext>
                  </a:extLst>
                </p14:cNvPr>
                <p14:cNvContentPartPr/>
                <p14:nvPr/>
              </p14:nvContentPartPr>
              <p14:xfrm>
                <a:off x="8066000" y="3662907"/>
                <a:ext cx="184680" cy="117360"/>
              </p14:xfrm>
            </p:contentPart>
          </mc:Choice>
          <mc:Fallback xmlns="">
            <p:pic>
              <p:nvPicPr>
                <p:cNvPr id="458" name="Freihand 457">
                  <a:extLst>
                    <a:ext uri="{FF2B5EF4-FFF2-40B4-BE49-F238E27FC236}">
                      <a16:creationId xmlns:a16="http://schemas.microsoft.com/office/drawing/2014/main" id="{ABABB6FF-9B8E-4FA7-82BC-FFC09FC7D3B7}"/>
                    </a:ext>
                  </a:extLst>
                </p:cNvPr>
                <p:cNvPicPr/>
                <p:nvPr/>
              </p:nvPicPr>
              <p:blipFill>
                <a:blip r:embed="rId691"/>
                <a:stretch>
                  <a:fillRect/>
                </a:stretch>
              </p:blipFill>
              <p:spPr>
                <a:xfrm>
                  <a:off x="8061680" y="3658587"/>
                  <a:ext cx="1933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59" name="Freihand 458">
                  <a:extLst>
                    <a:ext uri="{FF2B5EF4-FFF2-40B4-BE49-F238E27FC236}">
                      <a16:creationId xmlns:a16="http://schemas.microsoft.com/office/drawing/2014/main" id="{4A7A2AFF-79EA-47F8-AF1F-6A0B449EEA17}"/>
                    </a:ext>
                  </a:extLst>
                </p14:cNvPr>
                <p14:cNvContentPartPr/>
                <p14:nvPr/>
              </p14:nvContentPartPr>
              <p14:xfrm>
                <a:off x="8244560" y="3565347"/>
                <a:ext cx="360" cy="360"/>
              </p14:xfrm>
            </p:contentPart>
          </mc:Choice>
          <mc:Fallback xmlns="">
            <p:pic>
              <p:nvPicPr>
                <p:cNvPr id="459" name="Freihand 458">
                  <a:extLst>
                    <a:ext uri="{FF2B5EF4-FFF2-40B4-BE49-F238E27FC236}">
                      <a16:creationId xmlns:a16="http://schemas.microsoft.com/office/drawing/2014/main" id="{4A7A2AFF-79EA-47F8-AF1F-6A0B449EEA17}"/>
                    </a:ext>
                  </a:extLst>
                </p:cNvPr>
                <p:cNvPicPr/>
                <p:nvPr/>
              </p:nvPicPr>
              <p:blipFill>
                <a:blip r:embed="rId59"/>
                <a:stretch>
                  <a:fillRect/>
                </a:stretch>
              </p:blipFill>
              <p:spPr>
                <a:xfrm>
                  <a:off x="8240240" y="3561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60" name="Freihand 459">
                  <a:extLst>
                    <a:ext uri="{FF2B5EF4-FFF2-40B4-BE49-F238E27FC236}">
                      <a16:creationId xmlns:a16="http://schemas.microsoft.com/office/drawing/2014/main" id="{72E8328B-BE74-4D8A-A381-46903459C7DC}"/>
                    </a:ext>
                  </a:extLst>
                </p14:cNvPr>
                <p14:cNvContentPartPr/>
                <p14:nvPr/>
              </p14:nvContentPartPr>
              <p14:xfrm>
                <a:off x="8450120" y="3581907"/>
                <a:ext cx="218880" cy="178920"/>
              </p14:xfrm>
            </p:contentPart>
          </mc:Choice>
          <mc:Fallback xmlns="">
            <p:pic>
              <p:nvPicPr>
                <p:cNvPr id="460" name="Freihand 459">
                  <a:extLst>
                    <a:ext uri="{FF2B5EF4-FFF2-40B4-BE49-F238E27FC236}">
                      <a16:creationId xmlns:a16="http://schemas.microsoft.com/office/drawing/2014/main" id="{72E8328B-BE74-4D8A-A381-46903459C7DC}"/>
                    </a:ext>
                  </a:extLst>
                </p:cNvPr>
                <p:cNvPicPr/>
                <p:nvPr/>
              </p:nvPicPr>
              <p:blipFill>
                <a:blip r:embed="rId694"/>
                <a:stretch>
                  <a:fillRect/>
                </a:stretch>
              </p:blipFill>
              <p:spPr>
                <a:xfrm>
                  <a:off x="8445800" y="3577587"/>
                  <a:ext cx="2275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61" name="Freihand 460">
                  <a:extLst>
                    <a:ext uri="{FF2B5EF4-FFF2-40B4-BE49-F238E27FC236}">
                      <a16:creationId xmlns:a16="http://schemas.microsoft.com/office/drawing/2014/main" id="{114CEB80-9DD2-46E5-BB8F-5B9CFF4EECBC}"/>
                    </a:ext>
                  </a:extLst>
                </p14:cNvPr>
                <p14:cNvContentPartPr/>
                <p14:nvPr/>
              </p14:nvContentPartPr>
              <p14:xfrm>
                <a:off x="8883920" y="3570747"/>
                <a:ext cx="353880" cy="317880"/>
              </p14:xfrm>
            </p:contentPart>
          </mc:Choice>
          <mc:Fallback xmlns="">
            <p:pic>
              <p:nvPicPr>
                <p:cNvPr id="461" name="Freihand 460">
                  <a:extLst>
                    <a:ext uri="{FF2B5EF4-FFF2-40B4-BE49-F238E27FC236}">
                      <a16:creationId xmlns:a16="http://schemas.microsoft.com/office/drawing/2014/main" id="{114CEB80-9DD2-46E5-BB8F-5B9CFF4EECBC}"/>
                    </a:ext>
                  </a:extLst>
                </p:cNvPr>
                <p:cNvPicPr/>
                <p:nvPr/>
              </p:nvPicPr>
              <p:blipFill>
                <a:blip r:embed="rId696"/>
                <a:stretch>
                  <a:fillRect/>
                </a:stretch>
              </p:blipFill>
              <p:spPr>
                <a:xfrm>
                  <a:off x="8879600" y="3566427"/>
                  <a:ext cx="36252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62" name="Freihand 461">
                  <a:extLst>
                    <a:ext uri="{FF2B5EF4-FFF2-40B4-BE49-F238E27FC236}">
                      <a16:creationId xmlns:a16="http://schemas.microsoft.com/office/drawing/2014/main" id="{620F60A2-4D64-4AD8-B0D7-18071A99F637}"/>
                    </a:ext>
                  </a:extLst>
                </p14:cNvPr>
                <p14:cNvContentPartPr/>
                <p14:nvPr/>
              </p14:nvContentPartPr>
              <p14:xfrm>
                <a:off x="9457760" y="3630147"/>
                <a:ext cx="181080" cy="109800"/>
              </p14:xfrm>
            </p:contentPart>
          </mc:Choice>
          <mc:Fallback xmlns="">
            <p:pic>
              <p:nvPicPr>
                <p:cNvPr id="462" name="Freihand 461">
                  <a:extLst>
                    <a:ext uri="{FF2B5EF4-FFF2-40B4-BE49-F238E27FC236}">
                      <a16:creationId xmlns:a16="http://schemas.microsoft.com/office/drawing/2014/main" id="{620F60A2-4D64-4AD8-B0D7-18071A99F637}"/>
                    </a:ext>
                  </a:extLst>
                </p:cNvPr>
                <p:cNvPicPr/>
                <p:nvPr/>
              </p:nvPicPr>
              <p:blipFill>
                <a:blip r:embed="rId698"/>
                <a:stretch>
                  <a:fillRect/>
                </a:stretch>
              </p:blipFill>
              <p:spPr>
                <a:xfrm>
                  <a:off x="9453440" y="3625827"/>
                  <a:ext cx="1897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63" name="Freihand 462">
                  <a:extLst>
                    <a:ext uri="{FF2B5EF4-FFF2-40B4-BE49-F238E27FC236}">
                      <a16:creationId xmlns:a16="http://schemas.microsoft.com/office/drawing/2014/main" id="{CCBB9CDA-FDA4-4FC3-858F-C1443E2E2D9D}"/>
                    </a:ext>
                  </a:extLst>
                </p14:cNvPr>
                <p14:cNvContentPartPr/>
                <p14:nvPr/>
              </p14:nvContentPartPr>
              <p14:xfrm>
                <a:off x="9679160" y="3645627"/>
                <a:ext cx="117720" cy="97920"/>
              </p14:xfrm>
            </p:contentPart>
          </mc:Choice>
          <mc:Fallback xmlns="">
            <p:pic>
              <p:nvPicPr>
                <p:cNvPr id="463" name="Freihand 462">
                  <a:extLst>
                    <a:ext uri="{FF2B5EF4-FFF2-40B4-BE49-F238E27FC236}">
                      <a16:creationId xmlns:a16="http://schemas.microsoft.com/office/drawing/2014/main" id="{CCBB9CDA-FDA4-4FC3-858F-C1443E2E2D9D}"/>
                    </a:ext>
                  </a:extLst>
                </p:cNvPr>
                <p:cNvPicPr/>
                <p:nvPr/>
              </p:nvPicPr>
              <p:blipFill>
                <a:blip r:embed="rId700"/>
                <a:stretch>
                  <a:fillRect/>
                </a:stretch>
              </p:blipFill>
              <p:spPr>
                <a:xfrm>
                  <a:off x="9674840" y="3641307"/>
                  <a:ext cx="1263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66" name="Freihand 465">
                  <a:extLst>
                    <a:ext uri="{FF2B5EF4-FFF2-40B4-BE49-F238E27FC236}">
                      <a16:creationId xmlns:a16="http://schemas.microsoft.com/office/drawing/2014/main" id="{0C72BE23-84CB-482E-8900-375B2628F9AD}"/>
                    </a:ext>
                  </a:extLst>
                </p14:cNvPr>
                <p14:cNvContentPartPr/>
                <p14:nvPr/>
              </p14:nvContentPartPr>
              <p14:xfrm>
                <a:off x="10025840" y="3629427"/>
                <a:ext cx="95400" cy="214560"/>
              </p14:xfrm>
            </p:contentPart>
          </mc:Choice>
          <mc:Fallback xmlns="">
            <p:pic>
              <p:nvPicPr>
                <p:cNvPr id="466" name="Freihand 465">
                  <a:extLst>
                    <a:ext uri="{FF2B5EF4-FFF2-40B4-BE49-F238E27FC236}">
                      <a16:creationId xmlns:a16="http://schemas.microsoft.com/office/drawing/2014/main" id="{0C72BE23-84CB-482E-8900-375B2628F9AD}"/>
                    </a:ext>
                  </a:extLst>
                </p:cNvPr>
                <p:cNvPicPr/>
                <p:nvPr/>
              </p:nvPicPr>
              <p:blipFill>
                <a:blip r:embed="rId702"/>
                <a:stretch>
                  <a:fillRect/>
                </a:stretch>
              </p:blipFill>
              <p:spPr>
                <a:xfrm>
                  <a:off x="10021520" y="3625107"/>
                  <a:ext cx="1040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67" name="Freihand 466">
                  <a:extLst>
                    <a:ext uri="{FF2B5EF4-FFF2-40B4-BE49-F238E27FC236}">
                      <a16:creationId xmlns:a16="http://schemas.microsoft.com/office/drawing/2014/main" id="{B407A416-4AB4-4C1F-B4E9-C32FAE9AD900}"/>
                    </a:ext>
                  </a:extLst>
                </p14:cNvPr>
                <p14:cNvContentPartPr/>
                <p14:nvPr/>
              </p14:nvContentPartPr>
              <p14:xfrm>
                <a:off x="10160120" y="3642027"/>
                <a:ext cx="111960" cy="108000"/>
              </p14:xfrm>
            </p:contentPart>
          </mc:Choice>
          <mc:Fallback xmlns="">
            <p:pic>
              <p:nvPicPr>
                <p:cNvPr id="467" name="Freihand 466">
                  <a:extLst>
                    <a:ext uri="{FF2B5EF4-FFF2-40B4-BE49-F238E27FC236}">
                      <a16:creationId xmlns:a16="http://schemas.microsoft.com/office/drawing/2014/main" id="{B407A416-4AB4-4C1F-B4E9-C32FAE9AD900}"/>
                    </a:ext>
                  </a:extLst>
                </p:cNvPr>
                <p:cNvPicPr/>
                <p:nvPr/>
              </p:nvPicPr>
              <p:blipFill>
                <a:blip r:embed="rId704"/>
                <a:stretch>
                  <a:fillRect/>
                </a:stretch>
              </p:blipFill>
              <p:spPr>
                <a:xfrm>
                  <a:off x="10155800" y="3637707"/>
                  <a:ext cx="120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68" name="Freihand 467">
                  <a:extLst>
                    <a:ext uri="{FF2B5EF4-FFF2-40B4-BE49-F238E27FC236}">
                      <a16:creationId xmlns:a16="http://schemas.microsoft.com/office/drawing/2014/main" id="{218D39B5-0B32-41AE-92EC-A5CCF14A8667}"/>
                    </a:ext>
                  </a:extLst>
                </p14:cNvPr>
                <p14:cNvContentPartPr/>
                <p14:nvPr/>
              </p14:nvContentPartPr>
              <p14:xfrm>
                <a:off x="10265240" y="3579387"/>
                <a:ext cx="37800" cy="54720"/>
              </p14:xfrm>
            </p:contentPart>
          </mc:Choice>
          <mc:Fallback xmlns="">
            <p:pic>
              <p:nvPicPr>
                <p:cNvPr id="468" name="Freihand 467">
                  <a:extLst>
                    <a:ext uri="{FF2B5EF4-FFF2-40B4-BE49-F238E27FC236}">
                      <a16:creationId xmlns:a16="http://schemas.microsoft.com/office/drawing/2014/main" id="{218D39B5-0B32-41AE-92EC-A5CCF14A8667}"/>
                    </a:ext>
                  </a:extLst>
                </p:cNvPr>
                <p:cNvPicPr/>
                <p:nvPr/>
              </p:nvPicPr>
              <p:blipFill>
                <a:blip r:embed="rId706"/>
                <a:stretch>
                  <a:fillRect/>
                </a:stretch>
              </p:blipFill>
              <p:spPr>
                <a:xfrm>
                  <a:off x="10260920" y="3575067"/>
                  <a:ext cx="464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69" name="Freihand 468">
                  <a:extLst>
                    <a:ext uri="{FF2B5EF4-FFF2-40B4-BE49-F238E27FC236}">
                      <a16:creationId xmlns:a16="http://schemas.microsoft.com/office/drawing/2014/main" id="{34F42ED8-B6EC-484C-83D3-144D056A5F82}"/>
                    </a:ext>
                  </a:extLst>
                </p14:cNvPr>
                <p14:cNvContentPartPr/>
                <p14:nvPr/>
              </p14:nvContentPartPr>
              <p14:xfrm>
                <a:off x="10324280" y="3631227"/>
                <a:ext cx="193320" cy="98280"/>
              </p14:xfrm>
            </p:contentPart>
          </mc:Choice>
          <mc:Fallback xmlns="">
            <p:pic>
              <p:nvPicPr>
                <p:cNvPr id="469" name="Freihand 468">
                  <a:extLst>
                    <a:ext uri="{FF2B5EF4-FFF2-40B4-BE49-F238E27FC236}">
                      <a16:creationId xmlns:a16="http://schemas.microsoft.com/office/drawing/2014/main" id="{34F42ED8-B6EC-484C-83D3-144D056A5F82}"/>
                    </a:ext>
                  </a:extLst>
                </p:cNvPr>
                <p:cNvPicPr/>
                <p:nvPr/>
              </p:nvPicPr>
              <p:blipFill>
                <a:blip r:embed="rId708"/>
                <a:stretch>
                  <a:fillRect/>
                </a:stretch>
              </p:blipFill>
              <p:spPr>
                <a:xfrm>
                  <a:off x="10319960" y="3626907"/>
                  <a:ext cx="2019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70" name="Freihand 469">
                  <a:extLst>
                    <a:ext uri="{FF2B5EF4-FFF2-40B4-BE49-F238E27FC236}">
                      <a16:creationId xmlns:a16="http://schemas.microsoft.com/office/drawing/2014/main" id="{66350756-8605-419C-9A06-772BE38C7D24}"/>
                    </a:ext>
                  </a:extLst>
                </p14:cNvPr>
                <p14:cNvContentPartPr/>
                <p14:nvPr/>
              </p14:nvContentPartPr>
              <p14:xfrm>
                <a:off x="10713800" y="3640947"/>
                <a:ext cx="94320" cy="240120"/>
              </p14:xfrm>
            </p:contentPart>
          </mc:Choice>
          <mc:Fallback xmlns="">
            <p:pic>
              <p:nvPicPr>
                <p:cNvPr id="470" name="Freihand 469">
                  <a:extLst>
                    <a:ext uri="{FF2B5EF4-FFF2-40B4-BE49-F238E27FC236}">
                      <a16:creationId xmlns:a16="http://schemas.microsoft.com/office/drawing/2014/main" id="{66350756-8605-419C-9A06-772BE38C7D24}"/>
                    </a:ext>
                  </a:extLst>
                </p:cNvPr>
                <p:cNvPicPr/>
                <p:nvPr/>
              </p:nvPicPr>
              <p:blipFill>
                <a:blip r:embed="rId710"/>
                <a:stretch>
                  <a:fillRect/>
                </a:stretch>
              </p:blipFill>
              <p:spPr>
                <a:xfrm>
                  <a:off x="10709480" y="3636627"/>
                  <a:ext cx="1029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71" name="Freihand 470">
                  <a:extLst>
                    <a:ext uri="{FF2B5EF4-FFF2-40B4-BE49-F238E27FC236}">
                      <a16:creationId xmlns:a16="http://schemas.microsoft.com/office/drawing/2014/main" id="{8C7B4D3D-51C8-44DA-B3A5-8B0B19ABFEE9}"/>
                    </a:ext>
                  </a:extLst>
                </p14:cNvPr>
                <p14:cNvContentPartPr/>
                <p14:nvPr/>
              </p14:nvContentPartPr>
              <p14:xfrm>
                <a:off x="10862840" y="3639507"/>
                <a:ext cx="83160" cy="78480"/>
              </p14:xfrm>
            </p:contentPart>
          </mc:Choice>
          <mc:Fallback xmlns="">
            <p:pic>
              <p:nvPicPr>
                <p:cNvPr id="471" name="Freihand 470">
                  <a:extLst>
                    <a:ext uri="{FF2B5EF4-FFF2-40B4-BE49-F238E27FC236}">
                      <a16:creationId xmlns:a16="http://schemas.microsoft.com/office/drawing/2014/main" id="{8C7B4D3D-51C8-44DA-B3A5-8B0B19ABFEE9}"/>
                    </a:ext>
                  </a:extLst>
                </p:cNvPr>
                <p:cNvPicPr/>
                <p:nvPr/>
              </p:nvPicPr>
              <p:blipFill>
                <a:blip r:embed="rId712"/>
                <a:stretch>
                  <a:fillRect/>
                </a:stretch>
              </p:blipFill>
              <p:spPr>
                <a:xfrm>
                  <a:off x="10858520" y="3635187"/>
                  <a:ext cx="918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72" name="Freihand 471">
                  <a:extLst>
                    <a:ext uri="{FF2B5EF4-FFF2-40B4-BE49-F238E27FC236}">
                      <a16:creationId xmlns:a16="http://schemas.microsoft.com/office/drawing/2014/main" id="{30371AC2-4D7D-4918-8736-64D23432D1A5}"/>
                    </a:ext>
                  </a:extLst>
                </p14:cNvPr>
                <p14:cNvContentPartPr/>
                <p14:nvPr/>
              </p14:nvContentPartPr>
              <p14:xfrm>
                <a:off x="11077400" y="3618627"/>
                <a:ext cx="229320" cy="64080"/>
              </p14:xfrm>
            </p:contentPart>
          </mc:Choice>
          <mc:Fallback xmlns="">
            <p:pic>
              <p:nvPicPr>
                <p:cNvPr id="472" name="Freihand 471">
                  <a:extLst>
                    <a:ext uri="{FF2B5EF4-FFF2-40B4-BE49-F238E27FC236}">
                      <a16:creationId xmlns:a16="http://schemas.microsoft.com/office/drawing/2014/main" id="{30371AC2-4D7D-4918-8736-64D23432D1A5}"/>
                    </a:ext>
                  </a:extLst>
                </p:cNvPr>
                <p:cNvPicPr/>
                <p:nvPr/>
              </p:nvPicPr>
              <p:blipFill>
                <a:blip r:embed="rId714"/>
                <a:stretch>
                  <a:fillRect/>
                </a:stretch>
              </p:blipFill>
              <p:spPr>
                <a:xfrm>
                  <a:off x="11073080" y="3614307"/>
                  <a:ext cx="2379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83" name="Freihand 482">
                  <a:extLst>
                    <a:ext uri="{FF2B5EF4-FFF2-40B4-BE49-F238E27FC236}">
                      <a16:creationId xmlns:a16="http://schemas.microsoft.com/office/drawing/2014/main" id="{093B3534-62D8-4BFA-93CF-E89CDD01A941}"/>
                    </a:ext>
                  </a:extLst>
                </p14:cNvPr>
                <p14:cNvContentPartPr/>
                <p14:nvPr/>
              </p14:nvContentPartPr>
              <p14:xfrm>
                <a:off x="9229880" y="3960267"/>
                <a:ext cx="276840" cy="98280"/>
              </p14:xfrm>
            </p:contentPart>
          </mc:Choice>
          <mc:Fallback xmlns="">
            <p:pic>
              <p:nvPicPr>
                <p:cNvPr id="483" name="Freihand 482">
                  <a:extLst>
                    <a:ext uri="{FF2B5EF4-FFF2-40B4-BE49-F238E27FC236}">
                      <a16:creationId xmlns:a16="http://schemas.microsoft.com/office/drawing/2014/main" id="{093B3534-62D8-4BFA-93CF-E89CDD01A941}"/>
                    </a:ext>
                  </a:extLst>
                </p:cNvPr>
                <p:cNvPicPr/>
                <p:nvPr/>
              </p:nvPicPr>
              <p:blipFill>
                <a:blip r:embed="rId716"/>
                <a:stretch>
                  <a:fillRect/>
                </a:stretch>
              </p:blipFill>
              <p:spPr>
                <a:xfrm>
                  <a:off x="9225560" y="3955947"/>
                  <a:ext cx="2854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84" name="Freihand 483">
                  <a:extLst>
                    <a:ext uri="{FF2B5EF4-FFF2-40B4-BE49-F238E27FC236}">
                      <a16:creationId xmlns:a16="http://schemas.microsoft.com/office/drawing/2014/main" id="{44EF4C3E-2DC5-46B7-98BD-252AFEFD978D}"/>
                    </a:ext>
                  </a:extLst>
                </p14:cNvPr>
                <p14:cNvContentPartPr/>
                <p14:nvPr/>
              </p14:nvContentPartPr>
              <p14:xfrm>
                <a:off x="9557480" y="3932907"/>
                <a:ext cx="104400" cy="112680"/>
              </p14:xfrm>
            </p:contentPart>
          </mc:Choice>
          <mc:Fallback xmlns="">
            <p:pic>
              <p:nvPicPr>
                <p:cNvPr id="484" name="Freihand 483">
                  <a:extLst>
                    <a:ext uri="{FF2B5EF4-FFF2-40B4-BE49-F238E27FC236}">
                      <a16:creationId xmlns:a16="http://schemas.microsoft.com/office/drawing/2014/main" id="{44EF4C3E-2DC5-46B7-98BD-252AFEFD978D}"/>
                    </a:ext>
                  </a:extLst>
                </p:cNvPr>
                <p:cNvPicPr/>
                <p:nvPr/>
              </p:nvPicPr>
              <p:blipFill>
                <a:blip r:embed="rId718"/>
                <a:stretch>
                  <a:fillRect/>
                </a:stretch>
              </p:blipFill>
              <p:spPr>
                <a:xfrm>
                  <a:off x="9553160" y="3928587"/>
                  <a:ext cx="1130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85" name="Freihand 484">
                  <a:extLst>
                    <a:ext uri="{FF2B5EF4-FFF2-40B4-BE49-F238E27FC236}">
                      <a16:creationId xmlns:a16="http://schemas.microsoft.com/office/drawing/2014/main" id="{4654A2EE-9DCD-4678-8C16-A20CC4040231}"/>
                    </a:ext>
                  </a:extLst>
                </p14:cNvPr>
                <p14:cNvContentPartPr/>
                <p14:nvPr/>
              </p14:nvContentPartPr>
              <p14:xfrm>
                <a:off x="9935480" y="3919227"/>
                <a:ext cx="114120" cy="119520"/>
              </p14:xfrm>
            </p:contentPart>
          </mc:Choice>
          <mc:Fallback xmlns="">
            <p:pic>
              <p:nvPicPr>
                <p:cNvPr id="485" name="Freihand 484">
                  <a:extLst>
                    <a:ext uri="{FF2B5EF4-FFF2-40B4-BE49-F238E27FC236}">
                      <a16:creationId xmlns:a16="http://schemas.microsoft.com/office/drawing/2014/main" id="{4654A2EE-9DCD-4678-8C16-A20CC4040231}"/>
                    </a:ext>
                  </a:extLst>
                </p:cNvPr>
                <p:cNvPicPr/>
                <p:nvPr/>
              </p:nvPicPr>
              <p:blipFill>
                <a:blip r:embed="rId720"/>
                <a:stretch>
                  <a:fillRect/>
                </a:stretch>
              </p:blipFill>
              <p:spPr>
                <a:xfrm>
                  <a:off x="9931160" y="3914907"/>
                  <a:ext cx="1227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86" name="Freihand 485">
                  <a:extLst>
                    <a:ext uri="{FF2B5EF4-FFF2-40B4-BE49-F238E27FC236}">
                      <a16:creationId xmlns:a16="http://schemas.microsoft.com/office/drawing/2014/main" id="{EEF98824-F342-4F75-8136-13EA2B07C6A0}"/>
                    </a:ext>
                  </a:extLst>
                </p14:cNvPr>
                <p14:cNvContentPartPr/>
                <p14:nvPr/>
              </p14:nvContentPartPr>
              <p14:xfrm>
                <a:off x="9980480" y="3905187"/>
                <a:ext cx="91800" cy="144720"/>
              </p14:xfrm>
            </p:contentPart>
          </mc:Choice>
          <mc:Fallback xmlns="">
            <p:pic>
              <p:nvPicPr>
                <p:cNvPr id="486" name="Freihand 485">
                  <a:extLst>
                    <a:ext uri="{FF2B5EF4-FFF2-40B4-BE49-F238E27FC236}">
                      <a16:creationId xmlns:a16="http://schemas.microsoft.com/office/drawing/2014/main" id="{EEF98824-F342-4F75-8136-13EA2B07C6A0}"/>
                    </a:ext>
                  </a:extLst>
                </p:cNvPr>
                <p:cNvPicPr/>
                <p:nvPr/>
              </p:nvPicPr>
              <p:blipFill>
                <a:blip r:embed="rId722"/>
                <a:stretch>
                  <a:fillRect/>
                </a:stretch>
              </p:blipFill>
              <p:spPr>
                <a:xfrm>
                  <a:off x="9976160" y="3900867"/>
                  <a:ext cx="1004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87" name="Freihand 486">
                  <a:extLst>
                    <a:ext uri="{FF2B5EF4-FFF2-40B4-BE49-F238E27FC236}">
                      <a16:creationId xmlns:a16="http://schemas.microsoft.com/office/drawing/2014/main" id="{120B7EF2-7176-4D9C-B8B2-1B140B4021C1}"/>
                    </a:ext>
                  </a:extLst>
                </p14:cNvPr>
                <p14:cNvContentPartPr/>
                <p14:nvPr/>
              </p14:nvContentPartPr>
              <p14:xfrm>
                <a:off x="10089920" y="3904467"/>
                <a:ext cx="115200" cy="151200"/>
              </p14:xfrm>
            </p:contentPart>
          </mc:Choice>
          <mc:Fallback xmlns="">
            <p:pic>
              <p:nvPicPr>
                <p:cNvPr id="487" name="Freihand 486">
                  <a:extLst>
                    <a:ext uri="{FF2B5EF4-FFF2-40B4-BE49-F238E27FC236}">
                      <a16:creationId xmlns:a16="http://schemas.microsoft.com/office/drawing/2014/main" id="{120B7EF2-7176-4D9C-B8B2-1B140B4021C1}"/>
                    </a:ext>
                  </a:extLst>
                </p:cNvPr>
                <p:cNvPicPr/>
                <p:nvPr/>
              </p:nvPicPr>
              <p:blipFill>
                <a:blip r:embed="rId724"/>
                <a:stretch>
                  <a:fillRect/>
                </a:stretch>
              </p:blipFill>
              <p:spPr>
                <a:xfrm>
                  <a:off x="10085600" y="3900147"/>
                  <a:ext cx="1238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88" name="Freihand 487">
                  <a:extLst>
                    <a:ext uri="{FF2B5EF4-FFF2-40B4-BE49-F238E27FC236}">
                      <a16:creationId xmlns:a16="http://schemas.microsoft.com/office/drawing/2014/main" id="{6497250D-98D5-461D-8F45-D856B52EEA1F}"/>
                    </a:ext>
                  </a:extLst>
                </p14:cNvPr>
                <p14:cNvContentPartPr/>
                <p14:nvPr/>
              </p14:nvContentPartPr>
              <p14:xfrm>
                <a:off x="10263440" y="4036587"/>
                <a:ext cx="360" cy="360"/>
              </p14:xfrm>
            </p:contentPart>
          </mc:Choice>
          <mc:Fallback xmlns="">
            <p:pic>
              <p:nvPicPr>
                <p:cNvPr id="488" name="Freihand 487">
                  <a:extLst>
                    <a:ext uri="{FF2B5EF4-FFF2-40B4-BE49-F238E27FC236}">
                      <a16:creationId xmlns:a16="http://schemas.microsoft.com/office/drawing/2014/main" id="{6497250D-98D5-461D-8F45-D856B52EEA1F}"/>
                    </a:ext>
                  </a:extLst>
                </p:cNvPr>
                <p:cNvPicPr/>
                <p:nvPr/>
              </p:nvPicPr>
              <p:blipFill>
                <a:blip r:embed="rId59"/>
                <a:stretch>
                  <a:fillRect/>
                </a:stretch>
              </p:blipFill>
              <p:spPr>
                <a:xfrm>
                  <a:off x="10259120" y="4032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89" name="Freihand 488">
                  <a:extLst>
                    <a:ext uri="{FF2B5EF4-FFF2-40B4-BE49-F238E27FC236}">
                      <a16:creationId xmlns:a16="http://schemas.microsoft.com/office/drawing/2014/main" id="{68385E3E-F578-4E27-B143-88E405BDDE53}"/>
                    </a:ext>
                  </a:extLst>
                </p14:cNvPr>
                <p14:cNvContentPartPr/>
                <p14:nvPr/>
              </p14:nvContentPartPr>
              <p14:xfrm>
                <a:off x="10283240" y="3986547"/>
                <a:ext cx="360" cy="360"/>
              </p14:xfrm>
            </p:contentPart>
          </mc:Choice>
          <mc:Fallback xmlns="">
            <p:pic>
              <p:nvPicPr>
                <p:cNvPr id="489" name="Freihand 488">
                  <a:extLst>
                    <a:ext uri="{FF2B5EF4-FFF2-40B4-BE49-F238E27FC236}">
                      <a16:creationId xmlns:a16="http://schemas.microsoft.com/office/drawing/2014/main" id="{68385E3E-F578-4E27-B143-88E405BDDE53}"/>
                    </a:ext>
                  </a:extLst>
                </p:cNvPr>
                <p:cNvPicPr/>
                <p:nvPr/>
              </p:nvPicPr>
              <p:blipFill>
                <a:blip r:embed="rId59"/>
                <a:stretch>
                  <a:fillRect/>
                </a:stretch>
              </p:blipFill>
              <p:spPr>
                <a:xfrm>
                  <a:off x="10278920" y="3982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90" name="Freihand 489">
                  <a:extLst>
                    <a:ext uri="{FF2B5EF4-FFF2-40B4-BE49-F238E27FC236}">
                      <a16:creationId xmlns:a16="http://schemas.microsoft.com/office/drawing/2014/main" id="{F1F9EC46-B340-4A86-AF4D-A074D81B2959}"/>
                    </a:ext>
                  </a:extLst>
                </p14:cNvPr>
                <p14:cNvContentPartPr/>
                <p14:nvPr/>
              </p14:nvContentPartPr>
              <p14:xfrm>
                <a:off x="10272440" y="3968547"/>
                <a:ext cx="75960" cy="11520"/>
              </p14:xfrm>
            </p:contentPart>
          </mc:Choice>
          <mc:Fallback xmlns="">
            <p:pic>
              <p:nvPicPr>
                <p:cNvPr id="490" name="Freihand 489">
                  <a:extLst>
                    <a:ext uri="{FF2B5EF4-FFF2-40B4-BE49-F238E27FC236}">
                      <a16:creationId xmlns:a16="http://schemas.microsoft.com/office/drawing/2014/main" id="{F1F9EC46-B340-4A86-AF4D-A074D81B2959}"/>
                    </a:ext>
                  </a:extLst>
                </p:cNvPr>
                <p:cNvPicPr/>
                <p:nvPr/>
              </p:nvPicPr>
              <p:blipFill>
                <a:blip r:embed="rId728"/>
                <a:stretch>
                  <a:fillRect/>
                </a:stretch>
              </p:blipFill>
              <p:spPr>
                <a:xfrm>
                  <a:off x="10268120" y="3964227"/>
                  <a:ext cx="846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491" name="Freihand 490">
                  <a:extLst>
                    <a:ext uri="{FF2B5EF4-FFF2-40B4-BE49-F238E27FC236}">
                      <a16:creationId xmlns:a16="http://schemas.microsoft.com/office/drawing/2014/main" id="{F2866FF1-F2A8-4CEC-BF22-CDAFBF5A84BE}"/>
                    </a:ext>
                  </a:extLst>
                </p14:cNvPr>
                <p14:cNvContentPartPr/>
                <p14:nvPr/>
              </p14:nvContentPartPr>
              <p14:xfrm>
                <a:off x="10376120" y="3910227"/>
                <a:ext cx="81360" cy="104400"/>
              </p14:xfrm>
            </p:contentPart>
          </mc:Choice>
          <mc:Fallback xmlns="">
            <p:pic>
              <p:nvPicPr>
                <p:cNvPr id="491" name="Freihand 490">
                  <a:extLst>
                    <a:ext uri="{FF2B5EF4-FFF2-40B4-BE49-F238E27FC236}">
                      <a16:creationId xmlns:a16="http://schemas.microsoft.com/office/drawing/2014/main" id="{F2866FF1-F2A8-4CEC-BF22-CDAFBF5A84BE}"/>
                    </a:ext>
                  </a:extLst>
                </p:cNvPr>
                <p:cNvPicPr/>
                <p:nvPr/>
              </p:nvPicPr>
              <p:blipFill>
                <a:blip r:embed="rId730"/>
                <a:stretch>
                  <a:fillRect/>
                </a:stretch>
              </p:blipFill>
              <p:spPr>
                <a:xfrm>
                  <a:off x="10371800" y="3905907"/>
                  <a:ext cx="900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92" name="Freihand 491">
                  <a:extLst>
                    <a:ext uri="{FF2B5EF4-FFF2-40B4-BE49-F238E27FC236}">
                      <a16:creationId xmlns:a16="http://schemas.microsoft.com/office/drawing/2014/main" id="{51C11C30-E0FB-45D9-B67C-3FE4A5D4748E}"/>
                    </a:ext>
                  </a:extLst>
                </p14:cNvPr>
                <p14:cNvContentPartPr/>
                <p14:nvPr/>
              </p14:nvContentPartPr>
              <p14:xfrm>
                <a:off x="10456400" y="3964227"/>
                <a:ext cx="254520" cy="61920"/>
              </p14:xfrm>
            </p:contentPart>
          </mc:Choice>
          <mc:Fallback xmlns="">
            <p:pic>
              <p:nvPicPr>
                <p:cNvPr id="492" name="Freihand 491">
                  <a:extLst>
                    <a:ext uri="{FF2B5EF4-FFF2-40B4-BE49-F238E27FC236}">
                      <a16:creationId xmlns:a16="http://schemas.microsoft.com/office/drawing/2014/main" id="{51C11C30-E0FB-45D9-B67C-3FE4A5D4748E}"/>
                    </a:ext>
                  </a:extLst>
                </p:cNvPr>
                <p:cNvPicPr/>
                <p:nvPr/>
              </p:nvPicPr>
              <p:blipFill>
                <a:blip r:embed="rId732"/>
                <a:stretch>
                  <a:fillRect/>
                </a:stretch>
              </p:blipFill>
              <p:spPr>
                <a:xfrm>
                  <a:off x="10452080" y="3959907"/>
                  <a:ext cx="2631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93" name="Freihand 492">
                  <a:extLst>
                    <a:ext uri="{FF2B5EF4-FFF2-40B4-BE49-F238E27FC236}">
                      <a16:creationId xmlns:a16="http://schemas.microsoft.com/office/drawing/2014/main" id="{6E48C7C3-5225-44EF-AB27-D5054D182DC4}"/>
                    </a:ext>
                  </a:extLst>
                </p14:cNvPr>
                <p14:cNvContentPartPr/>
                <p14:nvPr/>
              </p14:nvContentPartPr>
              <p14:xfrm>
                <a:off x="10706960" y="3971787"/>
                <a:ext cx="133200" cy="196920"/>
              </p14:xfrm>
            </p:contentPart>
          </mc:Choice>
          <mc:Fallback xmlns="">
            <p:pic>
              <p:nvPicPr>
                <p:cNvPr id="493" name="Freihand 492">
                  <a:extLst>
                    <a:ext uri="{FF2B5EF4-FFF2-40B4-BE49-F238E27FC236}">
                      <a16:creationId xmlns:a16="http://schemas.microsoft.com/office/drawing/2014/main" id="{6E48C7C3-5225-44EF-AB27-D5054D182DC4}"/>
                    </a:ext>
                  </a:extLst>
                </p:cNvPr>
                <p:cNvPicPr/>
                <p:nvPr/>
              </p:nvPicPr>
              <p:blipFill>
                <a:blip r:embed="rId734"/>
                <a:stretch>
                  <a:fillRect/>
                </a:stretch>
              </p:blipFill>
              <p:spPr>
                <a:xfrm>
                  <a:off x="10702640" y="3967467"/>
                  <a:ext cx="1418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95" name="Freihand 494">
                  <a:extLst>
                    <a:ext uri="{FF2B5EF4-FFF2-40B4-BE49-F238E27FC236}">
                      <a16:creationId xmlns:a16="http://schemas.microsoft.com/office/drawing/2014/main" id="{C4DCF762-38F7-4DEA-98E3-0B18B28B7612}"/>
                    </a:ext>
                  </a:extLst>
                </p14:cNvPr>
                <p14:cNvContentPartPr/>
                <p14:nvPr/>
              </p14:nvContentPartPr>
              <p14:xfrm>
                <a:off x="10993520" y="3945147"/>
                <a:ext cx="4680" cy="82080"/>
              </p14:xfrm>
            </p:contentPart>
          </mc:Choice>
          <mc:Fallback xmlns="">
            <p:pic>
              <p:nvPicPr>
                <p:cNvPr id="495" name="Freihand 494">
                  <a:extLst>
                    <a:ext uri="{FF2B5EF4-FFF2-40B4-BE49-F238E27FC236}">
                      <a16:creationId xmlns:a16="http://schemas.microsoft.com/office/drawing/2014/main" id="{C4DCF762-38F7-4DEA-98E3-0B18B28B7612}"/>
                    </a:ext>
                  </a:extLst>
                </p:cNvPr>
                <p:cNvPicPr/>
                <p:nvPr/>
              </p:nvPicPr>
              <p:blipFill>
                <a:blip r:embed="rId736"/>
                <a:stretch>
                  <a:fillRect/>
                </a:stretch>
              </p:blipFill>
              <p:spPr>
                <a:xfrm>
                  <a:off x="10989200" y="3940827"/>
                  <a:ext cx="13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496" name="Freihand 495">
                  <a:extLst>
                    <a:ext uri="{FF2B5EF4-FFF2-40B4-BE49-F238E27FC236}">
                      <a16:creationId xmlns:a16="http://schemas.microsoft.com/office/drawing/2014/main" id="{B86F461E-1072-4CE8-AB79-DDAA5DE0B51C}"/>
                    </a:ext>
                  </a:extLst>
                </p14:cNvPr>
                <p14:cNvContentPartPr/>
                <p14:nvPr/>
              </p14:nvContentPartPr>
              <p14:xfrm>
                <a:off x="10989560" y="3892227"/>
                <a:ext cx="34200" cy="31680"/>
              </p14:xfrm>
            </p:contentPart>
          </mc:Choice>
          <mc:Fallback xmlns="">
            <p:pic>
              <p:nvPicPr>
                <p:cNvPr id="496" name="Freihand 495">
                  <a:extLst>
                    <a:ext uri="{FF2B5EF4-FFF2-40B4-BE49-F238E27FC236}">
                      <a16:creationId xmlns:a16="http://schemas.microsoft.com/office/drawing/2014/main" id="{B86F461E-1072-4CE8-AB79-DDAA5DE0B51C}"/>
                    </a:ext>
                  </a:extLst>
                </p:cNvPr>
                <p:cNvPicPr/>
                <p:nvPr/>
              </p:nvPicPr>
              <p:blipFill>
                <a:blip r:embed="rId738"/>
                <a:stretch>
                  <a:fillRect/>
                </a:stretch>
              </p:blipFill>
              <p:spPr>
                <a:xfrm>
                  <a:off x="10985240" y="3887907"/>
                  <a:ext cx="428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497" name="Freihand 496">
                  <a:extLst>
                    <a:ext uri="{FF2B5EF4-FFF2-40B4-BE49-F238E27FC236}">
                      <a16:creationId xmlns:a16="http://schemas.microsoft.com/office/drawing/2014/main" id="{9DE2CFF7-95FA-43ED-90B1-74720AAC7E2D}"/>
                    </a:ext>
                  </a:extLst>
                </p14:cNvPr>
                <p14:cNvContentPartPr/>
                <p14:nvPr/>
              </p14:nvContentPartPr>
              <p14:xfrm>
                <a:off x="11049320" y="3941187"/>
                <a:ext cx="71640" cy="88200"/>
              </p14:xfrm>
            </p:contentPart>
          </mc:Choice>
          <mc:Fallback xmlns="">
            <p:pic>
              <p:nvPicPr>
                <p:cNvPr id="497" name="Freihand 496">
                  <a:extLst>
                    <a:ext uri="{FF2B5EF4-FFF2-40B4-BE49-F238E27FC236}">
                      <a16:creationId xmlns:a16="http://schemas.microsoft.com/office/drawing/2014/main" id="{9DE2CFF7-95FA-43ED-90B1-74720AAC7E2D}"/>
                    </a:ext>
                  </a:extLst>
                </p:cNvPr>
                <p:cNvPicPr/>
                <p:nvPr/>
              </p:nvPicPr>
              <p:blipFill>
                <a:blip r:embed="rId740"/>
                <a:stretch>
                  <a:fillRect/>
                </a:stretch>
              </p:blipFill>
              <p:spPr>
                <a:xfrm>
                  <a:off x="11045000" y="3936867"/>
                  <a:ext cx="802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498" name="Freihand 497">
                  <a:extLst>
                    <a:ext uri="{FF2B5EF4-FFF2-40B4-BE49-F238E27FC236}">
                      <a16:creationId xmlns:a16="http://schemas.microsoft.com/office/drawing/2014/main" id="{4DD073F3-2C4A-4A82-964B-B1EF53661871}"/>
                    </a:ext>
                  </a:extLst>
                </p14:cNvPr>
                <p14:cNvContentPartPr/>
                <p14:nvPr/>
              </p14:nvContentPartPr>
              <p14:xfrm>
                <a:off x="11232560" y="3918147"/>
                <a:ext cx="177480" cy="114840"/>
              </p14:xfrm>
            </p:contentPart>
          </mc:Choice>
          <mc:Fallback xmlns="">
            <p:pic>
              <p:nvPicPr>
                <p:cNvPr id="498" name="Freihand 497">
                  <a:extLst>
                    <a:ext uri="{FF2B5EF4-FFF2-40B4-BE49-F238E27FC236}">
                      <a16:creationId xmlns:a16="http://schemas.microsoft.com/office/drawing/2014/main" id="{4DD073F3-2C4A-4A82-964B-B1EF53661871}"/>
                    </a:ext>
                  </a:extLst>
                </p:cNvPr>
                <p:cNvPicPr/>
                <p:nvPr/>
              </p:nvPicPr>
              <p:blipFill>
                <a:blip r:embed="rId742"/>
                <a:stretch>
                  <a:fillRect/>
                </a:stretch>
              </p:blipFill>
              <p:spPr>
                <a:xfrm>
                  <a:off x="11228240" y="3913827"/>
                  <a:ext cx="1861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499" name="Freihand 498">
                  <a:extLst>
                    <a:ext uri="{FF2B5EF4-FFF2-40B4-BE49-F238E27FC236}">
                      <a16:creationId xmlns:a16="http://schemas.microsoft.com/office/drawing/2014/main" id="{051AD823-6934-48F9-85D7-816F12579485}"/>
                    </a:ext>
                  </a:extLst>
                </p14:cNvPr>
                <p14:cNvContentPartPr/>
                <p14:nvPr/>
              </p14:nvContentPartPr>
              <p14:xfrm>
                <a:off x="11421560" y="3934707"/>
                <a:ext cx="92520" cy="86040"/>
              </p14:xfrm>
            </p:contentPart>
          </mc:Choice>
          <mc:Fallback xmlns="">
            <p:pic>
              <p:nvPicPr>
                <p:cNvPr id="499" name="Freihand 498">
                  <a:extLst>
                    <a:ext uri="{FF2B5EF4-FFF2-40B4-BE49-F238E27FC236}">
                      <a16:creationId xmlns:a16="http://schemas.microsoft.com/office/drawing/2014/main" id="{051AD823-6934-48F9-85D7-816F12579485}"/>
                    </a:ext>
                  </a:extLst>
                </p:cNvPr>
                <p:cNvPicPr/>
                <p:nvPr/>
              </p:nvPicPr>
              <p:blipFill>
                <a:blip r:embed="rId744"/>
                <a:stretch>
                  <a:fillRect/>
                </a:stretch>
              </p:blipFill>
              <p:spPr>
                <a:xfrm>
                  <a:off x="11417240" y="3930387"/>
                  <a:ext cx="1011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500" name="Freihand 499">
                  <a:extLst>
                    <a:ext uri="{FF2B5EF4-FFF2-40B4-BE49-F238E27FC236}">
                      <a16:creationId xmlns:a16="http://schemas.microsoft.com/office/drawing/2014/main" id="{564DE1DB-ACFC-4DE5-A3DE-22A5A23C72B3}"/>
                    </a:ext>
                  </a:extLst>
                </p14:cNvPr>
                <p14:cNvContentPartPr/>
                <p14:nvPr/>
              </p14:nvContentPartPr>
              <p14:xfrm>
                <a:off x="11577800" y="3822027"/>
                <a:ext cx="103320" cy="188280"/>
              </p14:xfrm>
            </p:contentPart>
          </mc:Choice>
          <mc:Fallback xmlns="">
            <p:pic>
              <p:nvPicPr>
                <p:cNvPr id="500" name="Freihand 499">
                  <a:extLst>
                    <a:ext uri="{FF2B5EF4-FFF2-40B4-BE49-F238E27FC236}">
                      <a16:creationId xmlns:a16="http://schemas.microsoft.com/office/drawing/2014/main" id="{564DE1DB-ACFC-4DE5-A3DE-22A5A23C72B3}"/>
                    </a:ext>
                  </a:extLst>
                </p:cNvPr>
                <p:cNvPicPr/>
                <p:nvPr/>
              </p:nvPicPr>
              <p:blipFill>
                <a:blip r:embed="rId746"/>
                <a:stretch>
                  <a:fillRect/>
                </a:stretch>
              </p:blipFill>
              <p:spPr>
                <a:xfrm>
                  <a:off x="11573480" y="3817707"/>
                  <a:ext cx="1119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501" name="Freihand 500">
                  <a:extLst>
                    <a:ext uri="{FF2B5EF4-FFF2-40B4-BE49-F238E27FC236}">
                      <a16:creationId xmlns:a16="http://schemas.microsoft.com/office/drawing/2014/main" id="{B7065833-AB86-4CC0-8437-D79072F50D65}"/>
                    </a:ext>
                  </a:extLst>
                </p14:cNvPr>
                <p14:cNvContentPartPr/>
                <p14:nvPr/>
              </p14:nvContentPartPr>
              <p14:xfrm>
                <a:off x="11708840" y="3834987"/>
                <a:ext cx="9360" cy="29520"/>
              </p14:xfrm>
            </p:contentPart>
          </mc:Choice>
          <mc:Fallback xmlns="">
            <p:pic>
              <p:nvPicPr>
                <p:cNvPr id="501" name="Freihand 500">
                  <a:extLst>
                    <a:ext uri="{FF2B5EF4-FFF2-40B4-BE49-F238E27FC236}">
                      <a16:creationId xmlns:a16="http://schemas.microsoft.com/office/drawing/2014/main" id="{B7065833-AB86-4CC0-8437-D79072F50D65}"/>
                    </a:ext>
                  </a:extLst>
                </p:cNvPr>
                <p:cNvPicPr/>
                <p:nvPr/>
              </p:nvPicPr>
              <p:blipFill>
                <a:blip r:embed="rId748"/>
                <a:stretch>
                  <a:fillRect/>
                </a:stretch>
              </p:blipFill>
              <p:spPr>
                <a:xfrm>
                  <a:off x="11704520" y="3830667"/>
                  <a:ext cx="180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502" name="Freihand 501">
                  <a:extLst>
                    <a:ext uri="{FF2B5EF4-FFF2-40B4-BE49-F238E27FC236}">
                      <a16:creationId xmlns:a16="http://schemas.microsoft.com/office/drawing/2014/main" id="{F3F760D2-FD1D-414F-8BD5-FFD9B9EDE6F9}"/>
                    </a:ext>
                  </a:extLst>
                </p14:cNvPr>
                <p14:cNvContentPartPr/>
                <p14:nvPr/>
              </p14:nvContentPartPr>
              <p14:xfrm>
                <a:off x="11708480" y="3848667"/>
                <a:ext cx="161640" cy="142200"/>
              </p14:xfrm>
            </p:contentPart>
          </mc:Choice>
          <mc:Fallback xmlns="">
            <p:pic>
              <p:nvPicPr>
                <p:cNvPr id="502" name="Freihand 501">
                  <a:extLst>
                    <a:ext uri="{FF2B5EF4-FFF2-40B4-BE49-F238E27FC236}">
                      <a16:creationId xmlns:a16="http://schemas.microsoft.com/office/drawing/2014/main" id="{F3F760D2-FD1D-414F-8BD5-FFD9B9EDE6F9}"/>
                    </a:ext>
                  </a:extLst>
                </p:cNvPr>
                <p:cNvPicPr/>
                <p:nvPr/>
              </p:nvPicPr>
              <p:blipFill>
                <a:blip r:embed="rId750"/>
                <a:stretch>
                  <a:fillRect/>
                </a:stretch>
              </p:blipFill>
              <p:spPr>
                <a:xfrm>
                  <a:off x="11704160" y="3844347"/>
                  <a:ext cx="1702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73" name="Freihand 472">
                  <a:extLst>
                    <a:ext uri="{FF2B5EF4-FFF2-40B4-BE49-F238E27FC236}">
                      <a16:creationId xmlns:a16="http://schemas.microsoft.com/office/drawing/2014/main" id="{505BDA1D-5110-4FC4-93DD-BFF2EBAB69FB}"/>
                    </a:ext>
                  </a:extLst>
                </p14:cNvPr>
                <p14:cNvContentPartPr/>
                <p14:nvPr/>
              </p14:nvContentPartPr>
              <p14:xfrm>
                <a:off x="8066720" y="4000947"/>
                <a:ext cx="124920" cy="122040"/>
              </p14:xfrm>
            </p:contentPart>
          </mc:Choice>
          <mc:Fallback xmlns="">
            <p:pic>
              <p:nvPicPr>
                <p:cNvPr id="473" name="Freihand 472">
                  <a:extLst>
                    <a:ext uri="{FF2B5EF4-FFF2-40B4-BE49-F238E27FC236}">
                      <a16:creationId xmlns:a16="http://schemas.microsoft.com/office/drawing/2014/main" id="{505BDA1D-5110-4FC4-93DD-BFF2EBAB69FB}"/>
                    </a:ext>
                  </a:extLst>
                </p:cNvPr>
                <p:cNvPicPr/>
                <p:nvPr/>
              </p:nvPicPr>
              <p:blipFill>
                <a:blip r:embed="rId752"/>
                <a:stretch>
                  <a:fillRect/>
                </a:stretch>
              </p:blipFill>
              <p:spPr>
                <a:xfrm>
                  <a:off x="8062400" y="3996627"/>
                  <a:ext cx="1335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74" name="Freihand 473">
                  <a:extLst>
                    <a:ext uri="{FF2B5EF4-FFF2-40B4-BE49-F238E27FC236}">
                      <a16:creationId xmlns:a16="http://schemas.microsoft.com/office/drawing/2014/main" id="{572B7F32-B749-4F2D-937F-078693E1C335}"/>
                    </a:ext>
                  </a:extLst>
                </p14:cNvPr>
                <p14:cNvContentPartPr/>
                <p14:nvPr/>
              </p14:nvContentPartPr>
              <p14:xfrm>
                <a:off x="8220800" y="3932187"/>
                <a:ext cx="101520" cy="138960"/>
              </p14:xfrm>
            </p:contentPart>
          </mc:Choice>
          <mc:Fallback xmlns="">
            <p:pic>
              <p:nvPicPr>
                <p:cNvPr id="474" name="Freihand 473">
                  <a:extLst>
                    <a:ext uri="{FF2B5EF4-FFF2-40B4-BE49-F238E27FC236}">
                      <a16:creationId xmlns:a16="http://schemas.microsoft.com/office/drawing/2014/main" id="{572B7F32-B749-4F2D-937F-078693E1C335}"/>
                    </a:ext>
                  </a:extLst>
                </p:cNvPr>
                <p:cNvPicPr/>
                <p:nvPr/>
              </p:nvPicPr>
              <p:blipFill>
                <a:blip r:embed="rId754"/>
                <a:stretch>
                  <a:fillRect/>
                </a:stretch>
              </p:blipFill>
              <p:spPr>
                <a:xfrm>
                  <a:off x="8216480" y="3927867"/>
                  <a:ext cx="1101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75" name="Freihand 474">
                  <a:extLst>
                    <a:ext uri="{FF2B5EF4-FFF2-40B4-BE49-F238E27FC236}">
                      <a16:creationId xmlns:a16="http://schemas.microsoft.com/office/drawing/2014/main" id="{35229508-A395-4C75-9E34-FFD5F4ED9FAA}"/>
                    </a:ext>
                  </a:extLst>
                </p14:cNvPr>
                <p14:cNvContentPartPr/>
                <p14:nvPr/>
              </p14:nvContentPartPr>
              <p14:xfrm>
                <a:off x="8368400" y="3969627"/>
                <a:ext cx="219960" cy="283320"/>
              </p14:xfrm>
            </p:contentPart>
          </mc:Choice>
          <mc:Fallback xmlns="">
            <p:pic>
              <p:nvPicPr>
                <p:cNvPr id="475" name="Freihand 474">
                  <a:extLst>
                    <a:ext uri="{FF2B5EF4-FFF2-40B4-BE49-F238E27FC236}">
                      <a16:creationId xmlns:a16="http://schemas.microsoft.com/office/drawing/2014/main" id="{35229508-A395-4C75-9E34-FFD5F4ED9FAA}"/>
                    </a:ext>
                  </a:extLst>
                </p:cNvPr>
                <p:cNvPicPr/>
                <p:nvPr/>
              </p:nvPicPr>
              <p:blipFill>
                <a:blip r:embed="rId756"/>
                <a:stretch>
                  <a:fillRect/>
                </a:stretch>
              </p:blipFill>
              <p:spPr>
                <a:xfrm>
                  <a:off x="8364080" y="3965307"/>
                  <a:ext cx="22860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76" name="Freihand 475">
                  <a:extLst>
                    <a:ext uri="{FF2B5EF4-FFF2-40B4-BE49-F238E27FC236}">
                      <a16:creationId xmlns:a16="http://schemas.microsoft.com/office/drawing/2014/main" id="{B425247A-5D1D-4600-A359-C81F6DE01C96}"/>
                    </a:ext>
                  </a:extLst>
                </p14:cNvPr>
                <p14:cNvContentPartPr/>
                <p14:nvPr/>
              </p14:nvContentPartPr>
              <p14:xfrm>
                <a:off x="8600240" y="3971067"/>
                <a:ext cx="79200" cy="127440"/>
              </p14:xfrm>
            </p:contentPart>
          </mc:Choice>
          <mc:Fallback xmlns="">
            <p:pic>
              <p:nvPicPr>
                <p:cNvPr id="476" name="Freihand 475">
                  <a:extLst>
                    <a:ext uri="{FF2B5EF4-FFF2-40B4-BE49-F238E27FC236}">
                      <a16:creationId xmlns:a16="http://schemas.microsoft.com/office/drawing/2014/main" id="{B425247A-5D1D-4600-A359-C81F6DE01C96}"/>
                    </a:ext>
                  </a:extLst>
                </p:cNvPr>
                <p:cNvPicPr/>
                <p:nvPr/>
              </p:nvPicPr>
              <p:blipFill>
                <a:blip r:embed="rId758"/>
                <a:stretch>
                  <a:fillRect/>
                </a:stretch>
              </p:blipFill>
              <p:spPr>
                <a:xfrm>
                  <a:off x="8595920" y="3966747"/>
                  <a:ext cx="878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77" name="Freihand 476">
                  <a:extLst>
                    <a:ext uri="{FF2B5EF4-FFF2-40B4-BE49-F238E27FC236}">
                      <a16:creationId xmlns:a16="http://schemas.microsoft.com/office/drawing/2014/main" id="{71136B60-3268-4BBB-9D72-7B72546C5145}"/>
                    </a:ext>
                  </a:extLst>
                </p14:cNvPr>
                <p14:cNvContentPartPr/>
                <p14:nvPr/>
              </p14:nvContentPartPr>
              <p14:xfrm>
                <a:off x="8706080" y="3892227"/>
                <a:ext cx="185400" cy="156240"/>
              </p14:xfrm>
            </p:contentPart>
          </mc:Choice>
          <mc:Fallback xmlns="">
            <p:pic>
              <p:nvPicPr>
                <p:cNvPr id="477" name="Freihand 476">
                  <a:extLst>
                    <a:ext uri="{FF2B5EF4-FFF2-40B4-BE49-F238E27FC236}">
                      <a16:creationId xmlns:a16="http://schemas.microsoft.com/office/drawing/2014/main" id="{71136B60-3268-4BBB-9D72-7B72546C5145}"/>
                    </a:ext>
                  </a:extLst>
                </p:cNvPr>
                <p:cNvPicPr/>
                <p:nvPr/>
              </p:nvPicPr>
              <p:blipFill>
                <a:blip r:embed="rId760"/>
                <a:stretch>
                  <a:fillRect/>
                </a:stretch>
              </p:blipFill>
              <p:spPr>
                <a:xfrm>
                  <a:off x="8701760" y="3887907"/>
                  <a:ext cx="1940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78" name="Freihand 477">
                  <a:extLst>
                    <a:ext uri="{FF2B5EF4-FFF2-40B4-BE49-F238E27FC236}">
                      <a16:creationId xmlns:a16="http://schemas.microsoft.com/office/drawing/2014/main" id="{8460436B-9E9C-481F-856C-85D06D03241F}"/>
                    </a:ext>
                  </a:extLst>
                </p14:cNvPr>
                <p14:cNvContentPartPr/>
                <p14:nvPr/>
              </p14:nvContentPartPr>
              <p14:xfrm>
                <a:off x="8893640" y="3927147"/>
                <a:ext cx="360" cy="360"/>
              </p14:xfrm>
            </p:contentPart>
          </mc:Choice>
          <mc:Fallback xmlns="">
            <p:pic>
              <p:nvPicPr>
                <p:cNvPr id="478" name="Freihand 477">
                  <a:extLst>
                    <a:ext uri="{FF2B5EF4-FFF2-40B4-BE49-F238E27FC236}">
                      <a16:creationId xmlns:a16="http://schemas.microsoft.com/office/drawing/2014/main" id="{8460436B-9E9C-481F-856C-85D06D03241F}"/>
                    </a:ext>
                  </a:extLst>
                </p:cNvPr>
                <p:cNvPicPr/>
                <p:nvPr/>
              </p:nvPicPr>
              <p:blipFill>
                <a:blip r:embed="rId59"/>
                <a:stretch>
                  <a:fillRect/>
                </a:stretch>
              </p:blipFill>
              <p:spPr>
                <a:xfrm>
                  <a:off x="8889320" y="3922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79" name="Freihand 478">
                  <a:extLst>
                    <a:ext uri="{FF2B5EF4-FFF2-40B4-BE49-F238E27FC236}">
                      <a16:creationId xmlns:a16="http://schemas.microsoft.com/office/drawing/2014/main" id="{0E209A0E-7441-4B4B-8995-C4257AF918B5}"/>
                    </a:ext>
                  </a:extLst>
                </p14:cNvPr>
                <p14:cNvContentPartPr/>
                <p14:nvPr/>
              </p14:nvContentPartPr>
              <p14:xfrm>
                <a:off x="8921720" y="3958107"/>
                <a:ext cx="165600" cy="230760"/>
              </p14:xfrm>
            </p:contentPart>
          </mc:Choice>
          <mc:Fallback xmlns="">
            <p:pic>
              <p:nvPicPr>
                <p:cNvPr id="479" name="Freihand 478">
                  <a:extLst>
                    <a:ext uri="{FF2B5EF4-FFF2-40B4-BE49-F238E27FC236}">
                      <a16:creationId xmlns:a16="http://schemas.microsoft.com/office/drawing/2014/main" id="{0E209A0E-7441-4B4B-8995-C4257AF918B5}"/>
                    </a:ext>
                  </a:extLst>
                </p:cNvPr>
                <p:cNvPicPr/>
                <p:nvPr/>
              </p:nvPicPr>
              <p:blipFill>
                <a:blip r:embed="rId763"/>
                <a:stretch>
                  <a:fillRect/>
                </a:stretch>
              </p:blipFill>
              <p:spPr>
                <a:xfrm>
                  <a:off x="8917400" y="3953787"/>
                  <a:ext cx="1742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504" name="Freihand 503">
                  <a:extLst>
                    <a:ext uri="{FF2B5EF4-FFF2-40B4-BE49-F238E27FC236}">
                      <a16:creationId xmlns:a16="http://schemas.microsoft.com/office/drawing/2014/main" id="{5CA1469C-EDD9-4C41-97AA-A0B0D90A7717}"/>
                    </a:ext>
                  </a:extLst>
                </p14:cNvPr>
                <p14:cNvContentPartPr/>
                <p14:nvPr/>
              </p14:nvContentPartPr>
              <p14:xfrm>
                <a:off x="8091560" y="4280667"/>
                <a:ext cx="299160" cy="90720"/>
              </p14:xfrm>
            </p:contentPart>
          </mc:Choice>
          <mc:Fallback xmlns="">
            <p:pic>
              <p:nvPicPr>
                <p:cNvPr id="504" name="Freihand 503">
                  <a:extLst>
                    <a:ext uri="{FF2B5EF4-FFF2-40B4-BE49-F238E27FC236}">
                      <a16:creationId xmlns:a16="http://schemas.microsoft.com/office/drawing/2014/main" id="{5CA1469C-EDD9-4C41-97AA-A0B0D90A7717}"/>
                    </a:ext>
                  </a:extLst>
                </p:cNvPr>
                <p:cNvPicPr/>
                <p:nvPr/>
              </p:nvPicPr>
              <p:blipFill>
                <a:blip r:embed="rId765"/>
                <a:stretch>
                  <a:fillRect/>
                </a:stretch>
              </p:blipFill>
              <p:spPr>
                <a:xfrm>
                  <a:off x="8087240" y="4276347"/>
                  <a:ext cx="3078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505" name="Freihand 504">
                  <a:extLst>
                    <a:ext uri="{FF2B5EF4-FFF2-40B4-BE49-F238E27FC236}">
                      <a16:creationId xmlns:a16="http://schemas.microsoft.com/office/drawing/2014/main" id="{030F39A7-23C9-480C-BBCB-D3A514E70196}"/>
                    </a:ext>
                  </a:extLst>
                </p14:cNvPr>
                <p14:cNvContentPartPr/>
                <p14:nvPr/>
              </p14:nvContentPartPr>
              <p14:xfrm>
                <a:off x="8431400" y="4320987"/>
                <a:ext cx="30960" cy="18720"/>
              </p14:xfrm>
            </p:contentPart>
          </mc:Choice>
          <mc:Fallback xmlns="">
            <p:pic>
              <p:nvPicPr>
                <p:cNvPr id="505" name="Freihand 504">
                  <a:extLst>
                    <a:ext uri="{FF2B5EF4-FFF2-40B4-BE49-F238E27FC236}">
                      <a16:creationId xmlns:a16="http://schemas.microsoft.com/office/drawing/2014/main" id="{030F39A7-23C9-480C-BBCB-D3A514E70196}"/>
                    </a:ext>
                  </a:extLst>
                </p:cNvPr>
                <p:cNvPicPr/>
                <p:nvPr/>
              </p:nvPicPr>
              <p:blipFill>
                <a:blip r:embed="rId767"/>
                <a:stretch>
                  <a:fillRect/>
                </a:stretch>
              </p:blipFill>
              <p:spPr>
                <a:xfrm>
                  <a:off x="8427080" y="4316667"/>
                  <a:ext cx="396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506" name="Freihand 505">
                  <a:extLst>
                    <a:ext uri="{FF2B5EF4-FFF2-40B4-BE49-F238E27FC236}">
                      <a16:creationId xmlns:a16="http://schemas.microsoft.com/office/drawing/2014/main" id="{C7B4D2C3-2DCC-46AE-8201-433405149049}"/>
                    </a:ext>
                  </a:extLst>
                </p14:cNvPr>
                <p14:cNvContentPartPr/>
                <p14:nvPr/>
              </p14:nvContentPartPr>
              <p14:xfrm>
                <a:off x="8364440" y="4238907"/>
                <a:ext cx="170280" cy="141840"/>
              </p14:xfrm>
            </p:contentPart>
          </mc:Choice>
          <mc:Fallback xmlns="">
            <p:pic>
              <p:nvPicPr>
                <p:cNvPr id="506" name="Freihand 505">
                  <a:extLst>
                    <a:ext uri="{FF2B5EF4-FFF2-40B4-BE49-F238E27FC236}">
                      <a16:creationId xmlns:a16="http://schemas.microsoft.com/office/drawing/2014/main" id="{C7B4D2C3-2DCC-46AE-8201-433405149049}"/>
                    </a:ext>
                  </a:extLst>
                </p:cNvPr>
                <p:cNvPicPr/>
                <p:nvPr/>
              </p:nvPicPr>
              <p:blipFill>
                <a:blip r:embed="rId769"/>
                <a:stretch>
                  <a:fillRect/>
                </a:stretch>
              </p:blipFill>
              <p:spPr>
                <a:xfrm>
                  <a:off x="8360120" y="4234587"/>
                  <a:ext cx="1789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507" name="Freihand 506">
                  <a:extLst>
                    <a:ext uri="{FF2B5EF4-FFF2-40B4-BE49-F238E27FC236}">
                      <a16:creationId xmlns:a16="http://schemas.microsoft.com/office/drawing/2014/main" id="{FC2AAADC-3C16-4956-92D1-79AF3C280AC0}"/>
                    </a:ext>
                  </a:extLst>
                </p14:cNvPr>
                <p14:cNvContentPartPr/>
                <p14:nvPr/>
              </p14:nvContentPartPr>
              <p14:xfrm>
                <a:off x="8688800" y="4201467"/>
                <a:ext cx="395640" cy="171360"/>
              </p14:xfrm>
            </p:contentPart>
          </mc:Choice>
          <mc:Fallback xmlns="">
            <p:pic>
              <p:nvPicPr>
                <p:cNvPr id="507" name="Freihand 506">
                  <a:extLst>
                    <a:ext uri="{FF2B5EF4-FFF2-40B4-BE49-F238E27FC236}">
                      <a16:creationId xmlns:a16="http://schemas.microsoft.com/office/drawing/2014/main" id="{FC2AAADC-3C16-4956-92D1-79AF3C280AC0}"/>
                    </a:ext>
                  </a:extLst>
                </p:cNvPr>
                <p:cNvPicPr/>
                <p:nvPr/>
              </p:nvPicPr>
              <p:blipFill>
                <a:blip r:embed="rId771"/>
                <a:stretch>
                  <a:fillRect/>
                </a:stretch>
              </p:blipFill>
              <p:spPr>
                <a:xfrm>
                  <a:off x="8684480" y="4197147"/>
                  <a:ext cx="4042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508" name="Freihand 507">
                  <a:extLst>
                    <a:ext uri="{FF2B5EF4-FFF2-40B4-BE49-F238E27FC236}">
                      <a16:creationId xmlns:a16="http://schemas.microsoft.com/office/drawing/2014/main" id="{8C6D8D2C-4153-4B77-BE97-35A0CA5A6F5D}"/>
                    </a:ext>
                  </a:extLst>
                </p14:cNvPr>
                <p14:cNvContentPartPr/>
                <p14:nvPr/>
              </p14:nvContentPartPr>
              <p14:xfrm>
                <a:off x="9282440" y="4266627"/>
                <a:ext cx="32760" cy="117360"/>
              </p14:xfrm>
            </p:contentPart>
          </mc:Choice>
          <mc:Fallback xmlns="">
            <p:pic>
              <p:nvPicPr>
                <p:cNvPr id="508" name="Freihand 507">
                  <a:extLst>
                    <a:ext uri="{FF2B5EF4-FFF2-40B4-BE49-F238E27FC236}">
                      <a16:creationId xmlns:a16="http://schemas.microsoft.com/office/drawing/2014/main" id="{8C6D8D2C-4153-4B77-BE97-35A0CA5A6F5D}"/>
                    </a:ext>
                  </a:extLst>
                </p:cNvPr>
                <p:cNvPicPr/>
                <p:nvPr/>
              </p:nvPicPr>
              <p:blipFill>
                <a:blip r:embed="rId773"/>
                <a:stretch>
                  <a:fillRect/>
                </a:stretch>
              </p:blipFill>
              <p:spPr>
                <a:xfrm>
                  <a:off x="9278120" y="4262307"/>
                  <a:ext cx="414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509" name="Freihand 508">
                  <a:extLst>
                    <a:ext uri="{FF2B5EF4-FFF2-40B4-BE49-F238E27FC236}">
                      <a16:creationId xmlns:a16="http://schemas.microsoft.com/office/drawing/2014/main" id="{E0123B2B-AF41-49C8-8694-0898DDA91D3C}"/>
                    </a:ext>
                  </a:extLst>
                </p14:cNvPr>
                <p14:cNvContentPartPr/>
                <p14:nvPr/>
              </p14:nvContentPartPr>
              <p14:xfrm>
                <a:off x="9291440" y="4207587"/>
                <a:ext cx="42840" cy="14400"/>
              </p14:xfrm>
            </p:contentPart>
          </mc:Choice>
          <mc:Fallback xmlns="">
            <p:pic>
              <p:nvPicPr>
                <p:cNvPr id="509" name="Freihand 508">
                  <a:extLst>
                    <a:ext uri="{FF2B5EF4-FFF2-40B4-BE49-F238E27FC236}">
                      <a16:creationId xmlns:a16="http://schemas.microsoft.com/office/drawing/2014/main" id="{E0123B2B-AF41-49C8-8694-0898DDA91D3C}"/>
                    </a:ext>
                  </a:extLst>
                </p:cNvPr>
                <p:cNvPicPr/>
                <p:nvPr/>
              </p:nvPicPr>
              <p:blipFill>
                <a:blip r:embed="rId775"/>
                <a:stretch>
                  <a:fillRect/>
                </a:stretch>
              </p:blipFill>
              <p:spPr>
                <a:xfrm>
                  <a:off x="9287120" y="4203267"/>
                  <a:ext cx="514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510" name="Freihand 509">
                  <a:extLst>
                    <a:ext uri="{FF2B5EF4-FFF2-40B4-BE49-F238E27FC236}">
                      <a16:creationId xmlns:a16="http://schemas.microsoft.com/office/drawing/2014/main" id="{A98C8270-C148-4B11-A689-64270EC4ED7A}"/>
                    </a:ext>
                  </a:extLst>
                </p14:cNvPr>
                <p14:cNvContentPartPr/>
                <p14:nvPr/>
              </p14:nvContentPartPr>
              <p14:xfrm>
                <a:off x="9346160" y="4243587"/>
                <a:ext cx="110160" cy="113760"/>
              </p14:xfrm>
            </p:contentPart>
          </mc:Choice>
          <mc:Fallback xmlns="">
            <p:pic>
              <p:nvPicPr>
                <p:cNvPr id="510" name="Freihand 509">
                  <a:extLst>
                    <a:ext uri="{FF2B5EF4-FFF2-40B4-BE49-F238E27FC236}">
                      <a16:creationId xmlns:a16="http://schemas.microsoft.com/office/drawing/2014/main" id="{A98C8270-C148-4B11-A689-64270EC4ED7A}"/>
                    </a:ext>
                  </a:extLst>
                </p:cNvPr>
                <p:cNvPicPr/>
                <p:nvPr/>
              </p:nvPicPr>
              <p:blipFill>
                <a:blip r:embed="rId777"/>
                <a:stretch>
                  <a:fillRect/>
                </a:stretch>
              </p:blipFill>
              <p:spPr>
                <a:xfrm>
                  <a:off x="9341840" y="4239267"/>
                  <a:ext cx="1188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513" name="Freihand 512">
                  <a:extLst>
                    <a:ext uri="{FF2B5EF4-FFF2-40B4-BE49-F238E27FC236}">
                      <a16:creationId xmlns:a16="http://schemas.microsoft.com/office/drawing/2014/main" id="{0A98FA20-E92E-494D-9FFE-5416C2C7C164}"/>
                    </a:ext>
                  </a:extLst>
                </p14:cNvPr>
                <p14:cNvContentPartPr/>
                <p14:nvPr/>
              </p14:nvContentPartPr>
              <p14:xfrm>
                <a:off x="9615080" y="4262667"/>
                <a:ext cx="153720" cy="113760"/>
              </p14:xfrm>
            </p:contentPart>
          </mc:Choice>
          <mc:Fallback xmlns="">
            <p:pic>
              <p:nvPicPr>
                <p:cNvPr id="513" name="Freihand 512">
                  <a:extLst>
                    <a:ext uri="{FF2B5EF4-FFF2-40B4-BE49-F238E27FC236}">
                      <a16:creationId xmlns:a16="http://schemas.microsoft.com/office/drawing/2014/main" id="{0A98FA20-E92E-494D-9FFE-5416C2C7C164}"/>
                    </a:ext>
                  </a:extLst>
                </p:cNvPr>
                <p:cNvPicPr/>
                <p:nvPr/>
              </p:nvPicPr>
              <p:blipFill>
                <a:blip r:embed="rId779"/>
                <a:stretch>
                  <a:fillRect/>
                </a:stretch>
              </p:blipFill>
              <p:spPr>
                <a:xfrm>
                  <a:off x="9610760" y="4258347"/>
                  <a:ext cx="1623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514" name="Freihand 513">
                  <a:extLst>
                    <a:ext uri="{FF2B5EF4-FFF2-40B4-BE49-F238E27FC236}">
                      <a16:creationId xmlns:a16="http://schemas.microsoft.com/office/drawing/2014/main" id="{72F82BD5-8253-4407-885C-28B69A5EC971}"/>
                    </a:ext>
                  </a:extLst>
                </p14:cNvPr>
                <p14:cNvContentPartPr/>
                <p14:nvPr/>
              </p14:nvContentPartPr>
              <p14:xfrm>
                <a:off x="9791120" y="4203987"/>
                <a:ext cx="306360" cy="155880"/>
              </p14:xfrm>
            </p:contentPart>
          </mc:Choice>
          <mc:Fallback xmlns="">
            <p:pic>
              <p:nvPicPr>
                <p:cNvPr id="514" name="Freihand 513">
                  <a:extLst>
                    <a:ext uri="{FF2B5EF4-FFF2-40B4-BE49-F238E27FC236}">
                      <a16:creationId xmlns:a16="http://schemas.microsoft.com/office/drawing/2014/main" id="{72F82BD5-8253-4407-885C-28B69A5EC971}"/>
                    </a:ext>
                  </a:extLst>
                </p:cNvPr>
                <p:cNvPicPr/>
                <p:nvPr/>
              </p:nvPicPr>
              <p:blipFill>
                <a:blip r:embed="rId781"/>
                <a:stretch>
                  <a:fillRect/>
                </a:stretch>
              </p:blipFill>
              <p:spPr>
                <a:xfrm>
                  <a:off x="9786800" y="4199667"/>
                  <a:ext cx="3150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515" name="Freihand 514">
                  <a:extLst>
                    <a:ext uri="{FF2B5EF4-FFF2-40B4-BE49-F238E27FC236}">
                      <a16:creationId xmlns:a16="http://schemas.microsoft.com/office/drawing/2014/main" id="{A5407DE6-4621-4781-9169-172F1E9C1F08}"/>
                    </a:ext>
                  </a:extLst>
                </p14:cNvPr>
                <p14:cNvContentPartPr/>
                <p14:nvPr/>
              </p14:nvContentPartPr>
              <p14:xfrm>
                <a:off x="10103960" y="4273467"/>
                <a:ext cx="65880" cy="72720"/>
              </p14:xfrm>
            </p:contentPart>
          </mc:Choice>
          <mc:Fallback xmlns="">
            <p:pic>
              <p:nvPicPr>
                <p:cNvPr id="515" name="Freihand 514">
                  <a:extLst>
                    <a:ext uri="{FF2B5EF4-FFF2-40B4-BE49-F238E27FC236}">
                      <a16:creationId xmlns:a16="http://schemas.microsoft.com/office/drawing/2014/main" id="{A5407DE6-4621-4781-9169-172F1E9C1F08}"/>
                    </a:ext>
                  </a:extLst>
                </p:cNvPr>
                <p:cNvPicPr/>
                <p:nvPr/>
              </p:nvPicPr>
              <p:blipFill>
                <a:blip r:embed="rId783"/>
                <a:stretch>
                  <a:fillRect/>
                </a:stretch>
              </p:blipFill>
              <p:spPr>
                <a:xfrm>
                  <a:off x="10099640" y="4269147"/>
                  <a:ext cx="745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516" name="Freihand 515">
                  <a:extLst>
                    <a:ext uri="{FF2B5EF4-FFF2-40B4-BE49-F238E27FC236}">
                      <a16:creationId xmlns:a16="http://schemas.microsoft.com/office/drawing/2014/main" id="{4BEEF839-FD60-4018-8447-7C7DFE134995}"/>
                    </a:ext>
                  </a:extLst>
                </p14:cNvPr>
                <p14:cNvContentPartPr/>
                <p14:nvPr/>
              </p14:nvContentPartPr>
              <p14:xfrm>
                <a:off x="10204040" y="4194627"/>
                <a:ext cx="246600" cy="150120"/>
              </p14:xfrm>
            </p:contentPart>
          </mc:Choice>
          <mc:Fallback xmlns="">
            <p:pic>
              <p:nvPicPr>
                <p:cNvPr id="516" name="Freihand 515">
                  <a:extLst>
                    <a:ext uri="{FF2B5EF4-FFF2-40B4-BE49-F238E27FC236}">
                      <a16:creationId xmlns:a16="http://schemas.microsoft.com/office/drawing/2014/main" id="{4BEEF839-FD60-4018-8447-7C7DFE134995}"/>
                    </a:ext>
                  </a:extLst>
                </p:cNvPr>
                <p:cNvPicPr/>
                <p:nvPr/>
              </p:nvPicPr>
              <p:blipFill>
                <a:blip r:embed="rId785"/>
                <a:stretch>
                  <a:fillRect/>
                </a:stretch>
              </p:blipFill>
              <p:spPr>
                <a:xfrm>
                  <a:off x="10199720" y="4190307"/>
                  <a:ext cx="2552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517" name="Freihand 516">
                  <a:extLst>
                    <a:ext uri="{FF2B5EF4-FFF2-40B4-BE49-F238E27FC236}">
                      <a16:creationId xmlns:a16="http://schemas.microsoft.com/office/drawing/2014/main" id="{D132941D-DA31-4E91-8187-8150EF63F12C}"/>
                    </a:ext>
                  </a:extLst>
                </p14:cNvPr>
                <p14:cNvContentPartPr/>
                <p14:nvPr/>
              </p14:nvContentPartPr>
              <p14:xfrm>
                <a:off x="10575560" y="4217307"/>
                <a:ext cx="141120" cy="145440"/>
              </p14:xfrm>
            </p:contentPart>
          </mc:Choice>
          <mc:Fallback xmlns="">
            <p:pic>
              <p:nvPicPr>
                <p:cNvPr id="517" name="Freihand 516">
                  <a:extLst>
                    <a:ext uri="{FF2B5EF4-FFF2-40B4-BE49-F238E27FC236}">
                      <a16:creationId xmlns:a16="http://schemas.microsoft.com/office/drawing/2014/main" id="{D132941D-DA31-4E91-8187-8150EF63F12C}"/>
                    </a:ext>
                  </a:extLst>
                </p:cNvPr>
                <p:cNvPicPr/>
                <p:nvPr/>
              </p:nvPicPr>
              <p:blipFill>
                <a:blip r:embed="rId787"/>
                <a:stretch>
                  <a:fillRect/>
                </a:stretch>
              </p:blipFill>
              <p:spPr>
                <a:xfrm>
                  <a:off x="10571240" y="4212987"/>
                  <a:ext cx="1497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518" name="Freihand 517">
                  <a:extLst>
                    <a:ext uri="{FF2B5EF4-FFF2-40B4-BE49-F238E27FC236}">
                      <a16:creationId xmlns:a16="http://schemas.microsoft.com/office/drawing/2014/main" id="{6EBBCAC8-680C-4A40-9B3C-0FA34042FF7E}"/>
                    </a:ext>
                  </a:extLst>
                </p14:cNvPr>
                <p14:cNvContentPartPr/>
                <p14:nvPr/>
              </p14:nvContentPartPr>
              <p14:xfrm>
                <a:off x="10681400" y="4263027"/>
                <a:ext cx="107640" cy="100800"/>
              </p14:xfrm>
            </p:contentPart>
          </mc:Choice>
          <mc:Fallback xmlns="">
            <p:pic>
              <p:nvPicPr>
                <p:cNvPr id="518" name="Freihand 517">
                  <a:extLst>
                    <a:ext uri="{FF2B5EF4-FFF2-40B4-BE49-F238E27FC236}">
                      <a16:creationId xmlns:a16="http://schemas.microsoft.com/office/drawing/2014/main" id="{6EBBCAC8-680C-4A40-9B3C-0FA34042FF7E}"/>
                    </a:ext>
                  </a:extLst>
                </p:cNvPr>
                <p:cNvPicPr/>
                <p:nvPr/>
              </p:nvPicPr>
              <p:blipFill>
                <a:blip r:embed="rId789"/>
                <a:stretch>
                  <a:fillRect/>
                </a:stretch>
              </p:blipFill>
              <p:spPr>
                <a:xfrm>
                  <a:off x="10677080" y="4258707"/>
                  <a:ext cx="1162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520" name="Freihand 519">
                  <a:extLst>
                    <a:ext uri="{FF2B5EF4-FFF2-40B4-BE49-F238E27FC236}">
                      <a16:creationId xmlns:a16="http://schemas.microsoft.com/office/drawing/2014/main" id="{20706547-C0CE-4ECF-B44E-274052744495}"/>
                    </a:ext>
                  </a:extLst>
                </p14:cNvPr>
                <p14:cNvContentPartPr/>
                <p14:nvPr/>
              </p14:nvContentPartPr>
              <p14:xfrm>
                <a:off x="11023400" y="4213347"/>
                <a:ext cx="101520" cy="101880"/>
              </p14:xfrm>
            </p:contentPart>
          </mc:Choice>
          <mc:Fallback xmlns="">
            <p:pic>
              <p:nvPicPr>
                <p:cNvPr id="520" name="Freihand 519">
                  <a:extLst>
                    <a:ext uri="{FF2B5EF4-FFF2-40B4-BE49-F238E27FC236}">
                      <a16:creationId xmlns:a16="http://schemas.microsoft.com/office/drawing/2014/main" id="{20706547-C0CE-4ECF-B44E-274052744495}"/>
                    </a:ext>
                  </a:extLst>
                </p:cNvPr>
                <p:cNvPicPr/>
                <p:nvPr/>
              </p:nvPicPr>
              <p:blipFill>
                <a:blip r:embed="rId791"/>
                <a:stretch>
                  <a:fillRect/>
                </a:stretch>
              </p:blipFill>
              <p:spPr>
                <a:xfrm>
                  <a:off x="11019080" y="4209027"/>
                  <a:ext cx="1101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521" name="Freihand 520">
                  <a:extLst>
                    <a:ext uri="{FF2B5EF4-FFF2-40B4-BE49-F238E27FC236}">
                      <a16:creationId xmlns:a16="http://schemas.microsoft.com/office/drawing/2014/main" id="{2A3F2306-C0A3-4A7E-B9C4-975B4DFFD088}"/>
                    </a:ext>
                  </a:extLst>
                </p14:cNvPr>
                <p14:cNvContentPartPr/>
                <p14:nvPr/>
              </p14:nvContentPartPr>
              <p14:xfrm>
                <a:off x="11084240" y="4211907"/>
                <a:ext cx="72360" cy="218160"/>
              </p14:xfrm>
            </p:contentPart>
          </mc:Choice>
          <mc:Fallback xmlns="">
            <p:pic>
              <p:nvPicPr>
                <p:cNvPr id="521" name="Freihand 520">
                  <a:extLst>
                    <a:ext uri="{FF2B5EF4-FFF2-40B4-BE49-F238E27FC236}">
                      <a16:creationId xmlns:a16="http://schemas.microsoft.com/office/drawing/2014/main" id="{2A3F2306-C0A3-4A7E-B9C4-975B4DFFD088}"/>
                    </a:ext>
                  </a:extLst>
                </p:cNvPr>
                <p:cNvPicPr/>
                <p:nvPr/>
              </p:nvPicPr>
              <p:blipFill>
                <a:blip r:embed="rId793"/>
                <a:stretch>
                  <a:fillRect/>
                </a:stretch>
              </p:blipFill>
              <p:spPr>
                <a:xfrm>
                  <a:off x="11079920" y="4207587"/>
                  <a:ext cx="810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522" name="Freihand 521">
                  <a:extLst>
                    <a:ext uri="{FF2B5EF4-FFF2-40B4-BE49-F238E27FC236}">
                      <a16:creationId xmlns:a16="http://schemas.microsoft.com/office/drawing/2014/main" id="{D8FBA6CD-009D-4681-9735-774B2CE76592}"/>
                    </a:ext>
                  </a:extLst>
                </p14:cNvPr>
                <p14:cNvContentPartPr/>
                <p14:nvPr/>
              </p14:nvContentPartPr>
              <p14:xfrm>
                <a:off x="11174240" y="4300107"/>
                <a:ext cx="102960" cy="98640"/>
              </p14:xfrm>
            </p:contentPart>
          </mc:Choice>
          <mc:Fallback xmlns="">
            <p:pic>
              <p:nvPicPr>
                <p:cNvPr id="522" name="Freihand 521">
                  <a:extLst>
                    <a:ext uri="{FF2B5EF4-FFF2-40B4-BE49-F238E27FC236}">
                      <a16:creationId xmlns:a16="http://schemas.microsoft.com/office/drawing/2014/main" id="{D8FBA6CD-009D-4681-9735-774B2CE76592}"/>
                    </a:ext>
                  </a:extLst>
                </p:cNvPr>
                <p:cNvPicPr/>
                <p:nvPr/>
              </p:nvPicPr>
              <p:blipFill>
                <a:blip r:embed="rId795"/>
                <a:stretch>
                  <a:fillRect/>
                </a:stretch>
              </p:blipFill>
              <p:spPr>
                <a:xfrm>
                  <a:off x="11169920" y="4295787"/>
                  <a:ext cx="1116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524" name="Freihand 523">
                  <a:extLst>
                    <a:ext uri="{FF2B5EF4-FFF2-40B4-BE49-F238E27FC236}">
                      <a16:creationId xmlns:a16="http://schemas.microsoft.com/office/drawing/2014/main" id="{11C58848-0ED6-4AD5-B442-F0DEF1E6B8D0}"/>
                    </a:ext>
                  </a:extLst>
                </p14:cNvPr>
                <p14:cNvContentPartPr/>
                <p14:nvPr/>
              </p14:nvContentPartPr>
              <p14:xfrm>
                <a:off x="8104160" y="4561467"/>
                <a:ext cx="307440" cy="73440"/>
              </p14:xfrm>
            </p:contentPart>
          </mc:Choice>
          <mc:Fallback xmlns="">
            <p:pic>
              <p:nvPicPr>
                <p:cNvPr id="524" name="Freihand 523">
                  <a:extLst>
                    <a:ext uri="{FF2B5EF4-FFF2-40B4-BE49-F238E27FC236}">
                      <a16:creationId xmlns:a16="http://schemas.microsoft.com/office/drawing/2014/main" id="{11C58848-0ED6-4AD5-B442-F0DEF1E6B8D0}"/>
                    </a:ext>
                  </a:extLst>
                </p:cNvPr>
                <p:cNvPicPr/>
                <p:nvPr/>
              </p:nvPicPr>
              <p:blipFill>
                <a:blip r:embed="rId797"/>
                <a:stretch>
                  <a:fillRect/>
                </a:stretch>
              </p:blipFill>
              <p:spPr>
                <a:xfrm>
                  <a:off x="8099840" y="4557147"/>
                  <a:ext cx="3160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525" name="Freihand 524">
                  <a:extLst>
                    <a:ext uri="{FF2B5EF4-FFF2-40B4-BE49-F238E27FC236}">
                      <a16:creationId xmlns:a16="http://schemas.microsoft.com/office/drawing/2014/main" id="{B2EE9350-B072-47F4-AD39-11674D1D3DE1}"/>
                    </a:ext>
                  </a:extLst>
                </p14:cNvPr>
                <p14:cNvContentPartPr/>
                <p14:nvPr/>
              </p14:nvContentPartPr>
              <p14:xfrm>
                <a:off x="8441840" y="4519347"/>
                <a:ext cx="136800" cy="96840"/>
              </p14:xfrm>
            </p:contentPart>
          </mc:Choice>
          <mc:Fallback xmlns="">
            <p:pic>
              <p:nvPicPr>
                <p:cNvPr id="525" name="Freihand 524">
                  <a:extLst>
                    <a:ext uri="{FF2B5EF4-FFF2-40B4-BE49-F238E27FC236}">
                      <a16:creationId xmlns:a16="http://schemas.microsoft.com/office/drawing/2014/main" id="{B2EE9350-B072-47F4-AD39-11674D1D3DE1}"/>
                    </a:ext>
                  </a:extLst>
                </p:cNvPr>
                <p:cNvPicPr/>
                <p:nvPr/>
              </p:nvPicPr>
              <p:blipFill>
                <a:blip r:embed="rId799"/>
                <a:stretch>
                  <a:fillRect/>
                </a:stretch>
              </p:blipFill>
              <p:spPr>
                <a:xfrm>
                  <a:off x="8437520" y="4515027"/>
                  <a:ext cx="1454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527" name="Freihand 526">
                  <a:extLst>
                    <a:ext uri="{FF2B5EF4-FFF2-40B4-BE49-F238E27FC236}">
                      <a16:creationId xmlns:a16="http://schemas.microsoft.com/office/drawing/2014/main" id="{66825457-F5F1-4447-A366-C1374E5F9F3E}"/>
                    </a:ext>
                  </a:extLst>
                </p14:cNvPr>
                <p14:cNvContentPartPr/>
                <p14:nvPr/>
              </p14:nvContentPartPr>
              <p14:xfrm>
                <a:off x="8736680" y="4525827"/>
                <a:ext cx="110160" cy="95400"/>
              </p14:xfrm>
            </p:contentPart>
          </mc:Choice>
          <mc:Fallback xmlns="">
            <p:pic>
              <p:nvPicPr>
                <p:cNvPr id="527" name="Freihand 526">
                  <a:extLst>
                    <a:ext uri="{FF2B5EF4-FFF2-40B4-BE49-F238E27FC236}">
                      <a16:creationId xmlns:a16="http://schemas.microsoft.com/office/drawing/2014/main" id="{66825457-F5F1-4447-A366-C1374E5F9F3E}"/>
                    </a:ext>
                  </a:extLst>
                </p:cNvPr>
                <p:cNvPicPr/>
                <p:nvPr/>
              </p:nvPicPr>
              <p:blipFill>
                <a:blip r:embed="rId801"/>
                <a:stretch>
                  <a:fillRect/>
                </a:stretch>
              </p:blipFill>
              <p:spPr>
                <a:xfrm>
                  <a:off x="8732360" y="4521507"/>
                  <a:ext cx="118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528" name="Freihand 527">
                  <a:extLst>
                    <a:ext uri="{FF2B5EF4-FFF2-40B4-BE49-F238E27FC236}">
                      <a16:creationId xmlns:a16="http://schemas.microsoft.com/office/drawing/2014/main" id="{C5F13E5C-3FF0-4A96-BE2D-A3CC30A24EC8}"/>
                    </a:ext>
                  </a:extLst>
                </p14:cNvPr>
                <p14:cNvContentPartPr/>
                <p14:nvPr/>
              </p14:nvContentPartPr>
              <p14:xfrm>
                <a:off x="8874560" y="4524027"/>
                <a:ext cx="103680" cy="75240"/>
              </p14:xfrm>
            </p:contentPart>
          </mc:Choice>
          <mc:Fallback xmlns="">
            <p:pic>
              <p:nvPicPr>
                <p:cNvPr id="528" name="Freihand 527">
                  <a:extLst>
                    <a:ext uri="{FF2B5EF4-FFF2-40B4-BE49-F238E27FC236}">
                      <a16:creationId xmlns:a16="http://schemas.microsoft.com/office/drawing/2014/main" id="{C5F13E5C-3FF0-4A96-BE2D-A3CC30A24EC8}"/>
                    </a:ext>
                  </a:extLst>
                </p:cNvPr>
                <p:cNvPicPr/>
                <p:nvPr/>
              </p:nvPicPr>
              <p:blipFill>
                <a:blip r:embed="rId803"/>
                <a:stretch>
                  <a:fillRect/>
                </a:stretch>
              </p:blipFill>
              <p:spPr>
                <a:xfrm>
                  <a:off x="8870240" y="4519707"/>
                  <a:ext cx="1123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529" name="Freihand 528">
                  <a:extLst>
                    <a:ext uri="{FF2B5EF4-FFF2-40B4-BE49-F238E27FC236}">
                      <a16:creationId xmlns:a16="http://schemas.microsoft.com/office/drawing/2014/main" id="{9E9D6AED-5887-4867-B241-071C78762A85}"/>
                    </a:ext>
                  </a:extLst>
                </p14:cNvPr>
                <p14:cNvContentPartPr/>
                <p14:nvPr/>
              </p14:nvContentPartPr>
              <p14:xfrm>
                <a:off x="9027200" y="4456707"/>
                <a:ext cx="173520" cy="294840"/>
              </p14:xfrm>
            </p:contentPart>
          </mc:Choice>
          <mc:Fallback xmlns="">
            <p:pic>
              <p:nvPicPr>
                <p:cNvPr id="529" name="Freihand 528">
                  <a:extLst>
                    <a:ext uri="{FF2B5EF4-FFF2-40B4-BE49-F238E27FC236}">
                      <a16:creationId xmlns:a16="http://schemas.microsoft.com/office/drawing/2014/main" id="{9E9D6AED-5887-4867-B241-071C78762A85}"/>
                    </a:ext>
                  </a:extLst>
                </p:cNvPr>
                <p:cNvPicPr/>
                <p:nvPr/>
              </p:nvPicPr>
              <p:blipFill>
                <a:blip r:embed="rId805"/>
                <a:stretch>
                  <a:fillRect/>
                </a:stretch>
              </p:blipFill>
              <p:spPr>
                <a:xfrm>
                  <a:off x="9022880" y="4452387"/>
                  <a:ext cx="18216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530" name="Freihand 529">
                  <a:extLst>
                    <a:ext uri="{FF2B5EF4-FFF2-40B4-BE49-F238E27FC236}">
                      <a16:creationId xmlns:a16="http://schemas.microsoft.com/office/drawing/2014/main" id="{4D05898A-9CE8-4501-B056-23F7D59DDADC}"/>
                    </a:ext>
                  </a:extLst>
                </p14:cNvPr>
                <p14:cNvContentPartPr/>
                <p14:nvPr/>
              </p14:nvContentPartPr>
              <p14:xfrm>
                <a:off x="9368120" y="4535547"/>
                <a:ext cx="107640" cy="151560"/>
              </p14:xfrm>
            </p:contentPart>
          </mc:Choice>
          <mc:Fallback xmlns="">
            <p:pic>
              <p:nvPicPr>
                <p:cNvPr id="530" name="Freihand 529">
                  <a:extLst>
                    <a:ext uri="{FF2B5EF4-FFF2-40B4-BE49-F238E27FC236}">
                      <a16:creationId xmlns:a16="http://schemas.microsoft.com/office/drawing/2014/main" id="{4D05898A-9CE8-4501-B056-23F7D59DDADC}"/>
                    </a:ext>
                  </a:extLst>
                </p:cNvPr>
                <p:cNvPicPr/>
                <p:nvPr/>
              </p:nvPicPr>
              <p:blipFill>
                <a:blip r:embed="rId807"/>
                <a:stretch>
                  <a:fillRect/>
                </a:stretch>
              </p:blipFill>
              <p:spPr>
                <a:xfrm>
                  <a:off x="9363800" y="4531227"/>
                  <a:ext cx="1162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531" name="Freihand 530">
                  <a:extLst>
                    <a:ext uri="{FF2B5EF4-FFF2-40B4-BE49-F238E27FC236}">
                      <a16:creationId xmlns:a16="http://schemas.microsoft.com/office/drawing/2014/main" id="{30475521-0657-4D25-AD05-6789010ACA2F}"/>
                    </a:ext>
                  </a:extLst>
                </p14:cNvPr>
                <p14:cNvContentPartPr/>
                <p14:nvPr/>
              </p14:nvContentPartPr>
              <p14:xfrm>
                <a:off x="9517520" y="4528347"/>
                <a:ext cx="123120" cy="64800"/>
              </p14:xfrm>
            </p:contentPart>
          </mc:Choice>
          <mc:Fallback xmlns="">
            <p:pic>
              <p:nvPicPr>
                <p:cNvPr id="531" name="Freihand 530">
                  <a:extLst>
                    <a:ext uri="{FF2B5EF4-FFF2-40B4-BE49-F238E27FC236}">
                      <a16:creationId xmlns:a16="http://schemas.microsoft.com/office/drawing/2014/main" id="{30475521-0657-4D25-AD05-6789010ACA2F}"/>
                    </a:ext>
                  </a:extLst>
                </p:cNvPr>
                <p:cNvPicPr/>
                <p:nvPr/>
              </p:nvPicPr>
              <p:blipFill>
                <a:blip r:embed="rId809"/>
                <a:stretch>
                  <a:fillRect/>
                </a:stretch>
              </p:blipFill>
              <p:spPr>
                <a:xfrm>
                  <a:off x="9513200" y="4524027"/>
                  <a:ext cx="1317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532" name="Freihand 531">
                  <a:extLst>
                    <a:ext uri="{FF2B5EF4-FFF2-40B4-BE49-F238E27FC236}">
                      <a16:creationId xmlns:a16="http://schemas.microsoft.com/office/drawing/2014/main" id="{4D4B1472-A88F-457F-8682-4323363B1CC5}"/>
                    </a:ext>
                  </a:extLst>
                </p14:cNvPr>
                <p14:cNvContentPartPr/>
                <p14:nvPr/>
              </p14:nvContentPartPr>
              <p14:xfrm>
                <a:off x="9628400" y="4463547"/>
                <a:ext cx="11520" cy="36360"/>
              </p14:xfrm>
            </p:contentPart>
          </mc:Choice>
          <mc:Fallback xmlns="">
            <p:pic>
              <p:nvPicPr>
                <p:cNvPr id="532" name="Freihand 531">
                  <a:extLst>
                    <a:ext uri="{FF2B5EF4-FFF2-40B4-BE49-F238E27FC236}">
                      <a16:creationId xmlns:a16="http://schemas.microsoft.com/office/drawing/2014/main" id="{4D4B1472-A88F-457F-8682-4323363B1CC5}"/>
                    </a:ext>
                  </a:extLst>
                </p:cNvPr>
                <p:cNvPicPr/>
                <p:nvPr/>
              </p:nvPicPr>
              <p:blipFill>
                <a:blip r:embed="rId811"/>
                <a:stretch>
                  <a:fillRect/>
                </a:stretch>
              </p:blipFill>
              <p:spPr>
                <a:xfrm>
                  <a:off x="9624080" y="4459227"/>
                  <a:ext cx="201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533" name="Freihand 532">
                  <a:extLst>
                    <a:ext uri="{FF2B5EF4-FFF2-40B4-BE49-F238E27FC236}">
                      <a16:creationId xmlns:a16="http://schemas.microsoft.com/office/drawing/2014/main" id="{9BE5F6FA-9070-4A37-9F42-FB915AC4351A}"/>
                    </a:ext>
                  </a:extLst>
                </p14:cNvPr>
                <p14:cNvContentPartPr/>
                <p14:nvPr/>
              </p14:nvContentPartPr>
              <p14:xfrm>
                <a:off x="9669800" y="4519347"/>
                <a:ext cx="211320" cy="93960"/>
              </p14:xfrm>
            </p:contentPart>
          </mc:Choice>
          <mc:Fallback xmlns="">
            <p:pic>
              <p:nvPicPr>
                <p:cNvPr id="533" name="Freihand 532">
                  <a:extLst>
                    <a:ext uri="{FF2B5EF4-FFF2-40B4-BE49-F238E27FC236}">
                      <a16:creationId xmlns:a16="http://schemas.microsoft.com/office/drawing/2014/main" id="{9BE5F6FA-9070-4A37-9F42-FB915AC4351A}"/>
                    </a:ext>
                  </a:extLst>
                </p:cNvPr>
                <p:cNvPicPr/>
                <p:nvPr/>
              </p:nvPicPr>
              <p:blipFill>
                <a:blip r:embed="rId813"/>
                <a:stretch>
                  <a:fillRect/>
                </a:stretch>
              </p:blipFill>
              <p:spPr>
                <a:xfrm>
                  <a:off x="9665480" y="4515027"/>
                  <a:ext cx="2199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536" name="Freihand 535">
                  <a:extLst>
                    <a:ext uri="{FF2B5EF4-FFF2-40B4-BE49-F238E27FC236}">
                      <a16:creationId xmlns:a16="http://schemas.microsoft.com/office/drawing/2014/main" id="{2B317134-E331-4D1B-8172-B77DFB6E7873}"/>
                    </a:ext>
                  </a:extLst>
                </p14:cNvPr>
                <p14:cNvContentPartPr/>
                <p14:nvPr/>
              </p14:nvContentPartPr>
              <p14:xfrm>
                <a:off x="10015760" y="4524027"/>
                <a:ext cx="138960" cy="99360"/>
              </p14:xfrm>
            </p:contentPart>
          </mc:Choice>
          <mc:Fallback xmlns="">
            <p:pic>
              <p:nvPicPr>
                <p:cNvPr id="536" name="Freihand 535">
                  <a:extLst>
                    <a:ext uri="{FF2B5EF4-FFF2-40B4-BE49-F238E27FC236}">
                      <a16:creationId xmlns:a16="http://schemas.microsoft.com/office/drawing/2014/main" id="{2B317134-E331-4D1B-8172-B77DFB6E7873}"/>
                    </a:ext>
                  </a:extLst>
                </p:cNvPr>
                <p:cNvPicPr/>
                <p:nvPr/>
              </p:nvPicPr>
              <p:blipFill>
                <a:blip r:embed="rId815"/>
                <a:stretch>
                  <a:fillRect/>
                </a:stretch>
              </p:blipFill>
              <p:spPr>
                <a:xfrm>
                  <a:off x="10011440" y="4519707"/>
                  <a:ext cx="1476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537" name="Freihand 536">
                  <a:extLst>
                    <a:ext uri="{FF2B5EF4-FFF2-40B4-BE49-F238E27FC236}">
                      <a16:creationId xmlns:a16="http://schemas.microsoft.com/office/drawing/2014/main" id="{A4B68CA4-4AF3-4861-9475-86F6BA0C622D}"/>
                    </a:ext>
                  </a:extLst>
                </p14:cNvPr>
                <p14:cNvContentPartPr/>
                <p14:nvPr/>
              </p14:nvContentPartPr>
              <p14:xfrm>
                <a:off x="10144280" y="4443747"/>
                <a:ext cx="169920" cy="146520"/>
              </p14:xfrm>
            </p:contentPart>
          </mc:Choice>
          <mc:Fallback xmlns="">
            <p:pic>
              <p:nvPicPr>
                <p:cNvPr id="537" name="Freihand 536">
                  <a:extLst>
                    <a:ext uri="{FF2B5EF4-FFF2-40B4-BE49-F238E27FC236}">
                      <a16:creationId xmlns:a16="http://schemas.microsoft.com/office/drawing/2014/main" id="{A4B68CA4-4AF3-4861-9475-86F6BA0C622D}"/>
                    </a:ext>
                  </a:extLst>
                </p:cNvPr>
                <p:cNvPicPr/>
                <p:nvPr/>
              </p:nvPicPr>
              <p:blipFill>
                <a:blip r:embed="rId817"/>
                <a:stretch>
                  <a:fillRect/>
                </a:stretch>
              </p:blipFill>
              <p:spPr>
                <a:xfrm>
                  <a:off x="10139960" y="4439427"/>
                  <a:ext cx="1785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539" name="Freihand 538">
                  <a:extLst>
                    <a:ext uri="{FF2B5EF4-FFF2-40B4-BE49-F238E27FC236}">
                      <a16:creationId xmlns:a16="http://schemas.microsoft.com/office/drawing/2014/main" id="{D6C37F51-4D8D-49D1-AB47-DF51C1A11AAF}"/>
                    </a:ext>
                  </a:extLst>
                </p14:cNvPr>
                <p14:cNvContentPartPr/>
                <p14:nvPr/>
              </p14:nvContentPartPr>
              <p14:xfrm>
                <a:off x="10260560" y="4498107"/>
                <a:ext cx="203040" cy="222120"/>
              </p14:xfrm>
            </p:contentPart>
          </mc:Choice>
          <mc:Fallback xmlns="">
            <p:pic>
              <p:nvPicPr>
                <p:cNvPr id="539" name="Freihand 538">
                  <a:extLst>
                    <a:ext uri="{FF2B5EF4-FFF2-40B4-BE49-F238E27FC236}">
                      <a16:creationId xmlns:a16="http://schemas.microsoft.com/office/drawing/2014/main" id="{D6C37F51-4D8D-49D1-AB47-DF51C1A11AAF}"/>
                    </a:ext>
                  </a:extLst>
                </p:cNvPr>
                <p:cNvPicPr/>
                <p:nvPr/>
              </p:nvPicPr>
              <p:blipFill>
                <a:blip r:embed="rId819"/>
                <a:stretch>
                  <a:fillRect/>
                </a:stretch>
              </p:blipFill>
              <p:spPr>
                <a:xfrm>
                  <a:off x="10256240" y="4493787"/>
                  <a:ext cx="2116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540" name="Freihand 539">
                  <a:extLst>
                    <a:ext uri="{FF2B5EF4-FFF2-40B4-BE49-F238E27FC236}">
                      <a16:creationId xmlns:a16="http://schemas.microsoft.com/office/drawing/2014/main" id="{A7D3084C-59CC-4574-B15C-92F73B944134}"/>
                    </a:ext>
                  </a:extLst>
                </p14:cNvPr>
                <p14:cNvContentPartPr/>
                <p14:nvPr/>
              </p14:nvContentPartPr>
              <p14:xfrm>
                <a:off x="10487000" y="4518267"/>
                <a:ext cx="77040" cy="66960"/>
              </p14:xfrm>
            </p:contentPart>
          </mc:Choice>
          <mc:Fallback xmlns="">
            <p:pic>
              <p:nvPicPr>
                <p:cNvPr id="540" name="Freihand 539">
                  <a:extLst>
                    <a:ext uri="{FF2B5EF4-FFF2-40B4-BE49-F238E27FC236}">
                      <a16:creationId xmlns:a16="http://schemas.microsoft.com/office/drawing/2014/main" id="{A7D3084C-59CC-4574-B15C-92F73B944134}"/>
                    </a:ext>
                  </a:extLst>
                </p:cNvPr>
                <p:cNvPicPr/>
                <p:nvPr/>
              </p:nvPicPr>
              <p:blipFill>
                <a:blip r:embed="rId821"/>
                <a:stretch>
                  <a:fillRect/>
                </a:stretch>
              </p:blipFill>
              <p:spPr>
                <a:xfrm>
                  <a:off x="10482680" y="4513947"/>
                  <a:ext cx="856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541" name="Freihand 540">
                  <a:extLst>
                    <a:ext uri="{FF2B5EF4-FFF2-40B4-BE49-F238E27FC236}">
                      <a16:creationId xmlns:a16="http://schemas.microsoft.com/office/drawing/2014/main" id="{FD79FE38-A596-4DE7-A8D0-9D52B39A91E8}"/>
                    </a:ext>
                  </a:extLst>
                </p14:cNvPr>
                <p14:cNvContentPartPr/>
                <p14:nvPr/>
              </p14:nvContentPartPr>
              <p14:xfrm>
                <a:off x="10585280" y="4414947"/>
                <a:ext cx="83520" cy="168480"/>
              </p14:xfrm>
            </p:contentPart>
          </mc:Choice>
          <mc:Fallback xmlns="">
            <p:pic>
              <p:nvPicPr>
                <p:cNvPr id="541" name="Freihand 540">
                  <a:extLst>
                    <a:ext uri="{FF2B5EF4-FFF2-40B4-BE49-F238E27FC236}">
                      <a16:creationId xmlns:a16="http://schemas.microsoft.com/office/drawing/2014/main" id="{FD79FE38-A596-4DE7-A8D0-9D52B39A91E8}"/>
                    </a:ext>
                  </a:extLst>
                </p:cNvPr>
                <p:cNvPicPr/>
                <p:nvPr/>
              </p:nvPicPr>
              <p:blipFill>
                <a:blip r:embed="rId823"/>
                <a:stretch>
                  <a:fillRect/>
                </a:stretch>
              </p:blipFill>
              <p:spPr>
                <a:xfrm>
                  <a:off x="10580960" y="4410627"/>
                  <a:ext cx="921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542" name="Freihand 541">
                  <a:extLst>
                    <a:ext uri="{FF2B5EF4-FFF2-40B4-BE49-F238E27FC236}">
                      <a16:creationId xmlns:a16="http://schemas.microsoft.com/office/drawing/2014/main" id="{13DBB126-D4D8-47E1-B58F-56F6C4CA15F0}"/>
                    </a:ext>
                  </a:extLst>
                </p14:cNvPr>
                <p14:cNvContentPartPr/>
                <p14:nvPr/>
              </p14:nvContentPartPr>
              <p14:xfrm>
                <a:off x="10808480" y="4462827"/>
                <a:ext cx="132480" cy="154440"/>
              </p14:xfrm>
            </p:contentPart>
          </mc:Choice>
          <mc:Fallback xmlns="">
            <p:pic>
              <p:nvPicPr>
                <p:cNvPr id="542" name="Freihand 541">
                  <a:extLst>
                    <a:ext uri="{FF2B5EF4-FFF2-40B4-BE49-F238E27FC236}">
                      <a16:creationId xmlns:a16="http://schemas.microsoft.com/office/drawing/2014/main" id="{13DBB126-D4D8-47E1-B58F-56F6C4CA15F0}"/>
                    </a:ext>
                  </a:extLst>
                </p:cNvPr>
                <p:cNvPicPr/>
                <p:nvPr/>
              </p:nvPicPr>
              <p:blipFill>
                <a:blip r:embed="rId825"/>
                <a:stretch>
                  <a:fillRect/>
                </a:stretch>
              </p:blipFill>
              <p:spPr>
                <a:xfrm>
                  <a:off x="10804160" y="4458507"/>
                  <a:ext cx="1411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543" name="Freihand 542">
                  <a:extLst>
                    <a:ext uri="{FF2B5EF4-FFF2-40B4-BE49-F238E27FC236}">
                      <a16:creationId xmlns:a16="http://schemas.microsoft.com/office/drawing/2014/main" id="{810241AE-8475-43D2-A6CB-A7061859585D}"/>
                    </a:ext>
                  </a:extLst>
                </p14:cNvPr>
                <p14:cNvContentPartPr/>
                <p14:nvPr/>
              </p14:nvContentPartPr>
              <p14:xfrm>
                <a:off x="10987760" y="4527987"/>
                <a:ext cx="95040" cy="51120"/>
              </p14:xfrm>
            </p:contentPart>
          </mc:Choice>
          <mc:Fallback xmlns="">
            <p:pic>
              <p:nvPicPr>
                <p:cNvPr id="543" name="Freihand 542">
                  <a:extLst>
                    <a:ext uri="{FF2B5EF4-FFF2-40B4-BE49-F238E27FC236}">
                      <a16:creationId xmlns:a16="http://schemas.microsoft.com/office/drawing/2014/main" id="{810241AE-8475-43D2-A6CB-A7061859585D}"/>
                    </a:ext>
                  </a:extLst>
                </p:cNvPr>
                <p:cNvPicPr/>
                <p:nvPr/>
              </p:nvPicPr>
              <p:blipFill>
                <a:blip r:embed="rId827"/>
                <a:stretch>
                  <a:fillRect/>
                </a:stretch>
              </p:blipFill>
              <p:spPr>
                <a:xfrm>
                  <a:off x="10983440" y="4523667"/>
                  <a:ext cx="1036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544" name="Freihand 543">
                  <a:extLst>
                    <a:ext uri="{FF2B5EF4-FFF2-40B4-BE49-F238E27FC236}">
                      <a16:creationId xmlns:a16="http://schemas.microsoft.com/office/drawing/2014/main" id="{0189C339-941E-4CBA-BAD4-DF26D1DDB96A}"/>
                    </a:ext>
                  </a:extLst>
                </p14:cNvPr>
                <p14:cNvContentPartPr/>
                <p14:nvPr/>
              </p14:nvContentPartPr>
              <p14:xfrm>
                <a:off x="11260280" y="4513227"/>
                <a:ext cx="109800" cy="171000"/>
              </p14:xfrm>
            </p:contentPart>
          </mc:Choice>
          <mc:Fallback xmlns="">
            <p:pic>
              <p:nvPicPr>
                <p:cNvPr id="544" name="Freihand 543">
                  <a:extLst>
                    <a:ext uri="{FF2B5EF4-FFF2-40B4-BE49-F238E27FC236}">
                      <a16:creationId xmlns:a16="http://schemas.microsoft.com/office/drawing/2014/main" id="{0189C339-941E-4CBA-BAD4-DF26D1DDB96A}"/>
                    </a:ext>
                  </a:extLst>
                </p:cNvPr>
                <p:cNvPicPr/>
                <p:nvPr/>
              </p:nvPicPr>
              <p:blipFill>
                <a:blip r:embed="rId829"/>
                <a:stretch>
                  <a:fillRect/>
                </a:stretch>
              </p:blipFill>
              <p:spPr>
                <a:xfrm>
                  <a:off x="11255960" y="4508907"/>
                  <a:ext cx="1184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546" name="Freihand 545">
                  <a:extLst>
                    <a:ext uri="{FF2B5EF4-FFF2-40B4-BE49-F238E27FC236}">
                      <a16:creationId xmlns:a16="http://schemas.microsoft.com/office/drawing/2014/main" id="{DFB9A7A3-115C-4609-9612-04BE0056AED0}"/>
                    </a:ext>
                  </a:extLst>
                </p14:cNvPr>
                <p14:cNvContentPartPr/>
                <p14:nvPr/>
              </p14:nvContentPartPr>
              <p14:xfrm>
                <a:off x="11390240" y="4568667"/>
                <a:ext cx="150480" cy="90720"/>
              </p14:xfrm>
            </p:contentPart>
          </mc:Choice>
          <mc:Fallback xmlns="">
            <p:pic>
              <p:nvPicPr>
                <p:cNvPr id="546" name="Freihand 545">
                  <a:extLst>
                    <a:ext uri="{FF2B5EF4-FFF2-40B4-BE49-F238E27FC236}">
                      <a16:creationId xmlns:a16="http://schemas.microsoft.com/office/drawing/2014/main" id="{DFB9A7A3-115C-4609-9612-04BE0056AED0}"/>
                    </a:ext>
                  </a:extLst>
                </p:cNvPr>
                <p:cNvPicPr/>
                <p:nvPr/>
              </p:nvPicPr>
              <p:blipFill>
                <a:blip r:embed="rId831"/>
                <a:stretch>
                  <a:fillRect/>
                </a:stretch>
              </p:blipFill>
              <p:spPr>
                <a:xfrm>
                  <a:off x="11385920" y="4564347"/>
                  <a:ext cx="1591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548" name="Freihand 547">
                  <a:extLst>
                    <a:ext uri="{FF2B5EF4-FFF2-40B4-BE49-F238E27FC236}">
                      <a16:creationId xmlns:a16="http://schemas.microsoft.com/office/drawing/2014/main" id="{92754857-8EC6-45C5-84B0-D68A8A5FE1AB}"/>
                    </a:ext>
                  </a:extLst>
                </p14:cNvPr>
                <p14:cNvContentPartPr/>
                <p14:nvPr/>
              </p14:nvContentPartPr>
              <p14:xfrm>
                <a:off x="2180000" y="4396947"/>
                <a:ext cx="386640" cy="227160"/>
              </p14:xfrm>
            </p:contentPart>
          </mc:Choice>
          <mc:Fallback xmlns="">
            <p:pic>
              <p:nvPicPr>
                <p:cNvPr id="548" name="Freihand 547">
                  <a:extLst>
                    <a:ext uri="{FF2B5EF4-FFF2-40B4-BE49-F238E27FC236}">
                      <a16:creationId xmlns:a16="http://schemas.microsoft.com/office/drawing/2014/main" id="{92754857-8EC6-45C5-84B0-D68A8A5FE1AB}"/>
                    </a:ext>
                  </a:extLst>
                </p:cNvPr>
                <p:cNvPicPr/>
                <p:nvPr/>
              </p:nvPicPr>
              <p:blipFill>
                <a:blip r:embed="rId833"/>
                <a:stretch>
                  <a:fillRect/>
                </a:stretch>
              </p:blipFill>
              <p:spPr>
                <a:xfrm>
                  <a:off x="2175680" y="4392627"/>
                  <a:ext cx="3952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549" name="Freihand 548">
                  <a:extLst>
                    <a:ext uri="{FF2B5EF4-FFF2-40B4-BE49-F238E27FC236}">
                      <a16:creationId xmlns:a16="http://schemas.microsoft.com/office/drawing/2014/main" id="{E093EAF6-03EA-45BB-B019-55DCA84DA952}"/>
                    </a:ext>
                  </a:extLst>
                </p14:cNvPr>
                <p14:cNvContentPartPr/>
                <p14:nvPr/>
              </p14:nvContentPartPr>
              <p14:xfrm>
                <a:off x="2121320" y="4335387"/>
                <a:ext cx="184680" cy="190440"/>
              </p14:xfrm>
            </p:contentPart>
          </mc:Choice>
          <mc:Fallback xmlns="">
            <p:pic>
              <p:nvPicPr>
                <p:cNvPr id="549" name="Freihand 548">
                  <a:extLst>
                    <a:ext uri="{FF2B5EF4-FFF2-40B4-BE49-F238E27FC236}">
                      <a16:creationId xmlns:a16="http://schemas.microsoft.com/office/drawing/2014/main" id="{E093EAF6-03EA-45BB-B019-55DCA84DA952}"/>
                    </a:ext>
                  </a:extLst>
                </p:cNvPr>
                <p:cNvPicPr/>
                <p:nvPr/>
              </p:nvPicPr>
              <p:blipFill>
                <a:blip r:embed="rId835"/>
                <a:stretch>
                  <a:fillRect/>
                </a:stretch>
              </p:blipFill>
              <p:spPr>
                <a:xfrm>
                  <a:off x="2117000" y="4331067"/>
                  <a:ext cx="1933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551" name="Freihand 550">
                  <a:extLst>
                    <a:ext uri="{FF2B5EF4-FFF2-40B4-BE49-F238E27FC236}">
                      <a16:creationId xmlns:a16="http://schemas.microsoft.com/office/drawing/2014/main" id="{91CECEF4-36CE-4A0C-9402-CACE0AC72EC6}"/>
                    </a:ext>
                  </a:extLst>
                </p14:cNvPr>
                <p14:cNvContentPartPr/>
                <p14:nvPr/>
              </p14:nvContentPartPr>
              <p14:xfrm>
                <a:off x="820640" y="3944067"/>
                <a:ext cx="2201760" cy="1081440"/>
              </p14:xfrm>
            </p:contentPart>
          </mc:Choice>
          <mc:Fallback xmlns="">
            <p:pic>
              <p:nvPicPr>
                <p:cNvPr id="551" name="Freihand 550">
                  <a:extLst>
                    <a:ext uri="{FF2B5EF4-FFF2-40B4-BE49-F238E27FC236}">
                      <a16:creationId xmlns:a16="http://schemas.microsoft.com/office/drawing/2014/main" id="{91CECEF4-36CE-4A0C-9402-CACE0AC72EC6}"/>
                    </a:ext>
                  </a:extLst>
                </p:cNvPr>
                <p:cNvPicPr/>
                <p:nvPr/>
              </p:nvPicPr>
              <p:blipFill>
                <a:blip r:embed="rId837"/>
                <a:stretch>
                  <a:fillRect/>
                </a:stretch>
              </p:blipFill>
              <p:spPr>
                <a:xfrm>
                  <a:off x="816320" y="3939747"/>
                  <a:ext cx="2210400" cy="109008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552" name="Freihand 551">
                  <a:extLst>
                    <a:ext uri="{FF2B5EF4-FFF2-40B4-BE49-F238E27FC236}">
                      <a16:creationId xmlns:a16="http://schemas.microsoft.com/office/drawing/2014/main" id="{039E5C7B-7AA6-4636-BCB3-97E8D52F3CAF}"/>
                    </a:ext>
                  </a:extLst>
                </p14:cNvPr>
                <p14:cNvContentPartPr/>
                <p14:nvPr/>
              </p14:nvContentPartPr>
              <p14:xfrm>
                <a:off x="3198080" y="3889707"/>
                <a:ext cx="64800" cy="146520"/>
              </p14:xfrm>
            </p:contentPart>
          </mc:Choice>
          <mc:Fallback xmlns="">
            <p:pic>
              <p:nvPicPr>
                <p:cNvPr id="552" name="Freihand 551">
                  <a:extLst>
                    <a:ext uri="{FF2B5EF4-FFF2-40B4-BE49-F238E27FC236}">
                      <a16:creationId xmlns:a16="http://schemas.microsoft.com/office/drawing/2014/main" id="{039E5C7B-7AA6-4636-BCB3-97E8D52F3CAF}"/>
                    </a:ext>
                  </a:extLst>
                </p:cNvPr>
                <p:cNvPicPr/>
                <p:nvPr/>
              </p:nvPicPr>
              <p:blipFill>
                <a:blip r:embed="rId839"/>
                <a:stretch>
                  <a:fillRect/>
                </a:stretch>
              </p:blipFill>
              <p:spPr>
                <a:xfrm>
                  <a:off x="3193760" y="3885387"/>
                  <a:ext cx="734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553" name="Freihand 552">
                  <a:extLst>
                    <a:ext uri="{FF2B5EF4-FFF2-40B4-BE49-F238E27FC236}">
                      <a16:creationId xmlns:a16="http://schemas.microsoft.com/office/drawing/2014/main" id="{463D0900-EF06-4B32-9217-DDEC65A247FB}"/>
                    </a:ext>
                  </a:extLst>
                </p14:cNvPr>
                <p14:cNvContentPartPr/>
                <p14:nvPr/>
              </p14:nvContentPartPr>
              <p14:xfrm>
                <a:off x="3228320" y="3905187"/>
                <a:ext cx="74160" cy="123120"/>
              </p14:xfrm>
            </p:contentPart>
          </mc:Choice>
          <mc:Fallback xmlns="">
            <p:pic>
              <p:nvPicPr>
                <p:cNvPr id="553" name="Freihand 552">
                  <a:extLst>
                    <a:ext uri="{FF2B5EF4-FFF2-40B4-BE49-F238E27FC236}">
                      <a16:creationId xmlns:a16="http://schemas.microsoft.com/office/drawing/2014/main" id="{463D0900-EF06-4B32-9217-DDEC65A247FB}"/>
                    </a:ext>
                  </a:extLst>
                </p:cNvPr>
                <p:cNvPicPr/>
                <p:nvPr/>
              </p:nvPicPr>
              <p:blipFill>
                <a:blip r:embed="rId841"/>
                <a:stretch>
                  <a:fillRect/>
                </a:stretch>
              </p:blipFill>
              <p:spPr>
                <a:xfrm>
                  <a:off x="3224000" y="3900867"/>
                  <a:ext cx="828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54" name="Freihand 553">
                  <a:extLst>
                    <a:ext uri="{FF2B5EF4-FFF2-40B4-BE49-F238E27FC236}">
                      <a16:creationId xmlns:a16="http://schemas.microsoft.com/office/drawing/2014/main" id="{589357F9-AE9B-4B8B-93AF-79CE561533B5}"/>
                    </a:ext>
                  </a:extLst>
                </p14:cNvPr>
                <p14:cNvContentPartPr/>
                <p14:nvPr/>
              </p14:nvContentPartPr>
              <p14:xfrm>
                <a:off x="3355040" y="3873867"/>
                <a:ext cx="103320" cy="150840"/>
              </p14:xfrm>
            </p:contentPart>
          </mc:Choice>
          <mc:Fallback xmlns="">
            <p:pic>
              <p:nvPicPr>
                <p:cNvPr id="554" name="Freihand 553">
                  <a:extLst>
                    <a:ext uri="{FF2B5EF4-FFF2-40B4-BE49-F238E27FC236}">
                      <a16:creationId xmlns:a16="http://schemas.microsoft.com/office/drawing/2014/main" id="{589357F9-AE9B-4B8B-93AF-79CE561533B5}"/>
                    </a:ext>
                  </a:extLst>
                </p:cNvPr>
                <p:cNvPicPr/>
                <p:nvPr/>
              </p:nvPicPr>
              <p:blipFill>
                <a:blip r:embed="rId843"/>
                <a:stretch>
                  <a:fillRect/>
                </a:stretch>
              </p:blipFill>
              <p:spPr>
                <a:xfrm>
                  <a:off x="3350720" y="3869547"/>
                  <a:ext cx="1119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556" name="Freihand 555">
                  <a:extLst>
                    <a:ext uri="{FF2B5EF4-FFF2-40B4-BE49-F238E27FC236}">
                      <a16:creationId xmlns:a16="http://schemas.microsoft.com/office/drawing/2014/main" id="{5C873E06-D5A9-49ED-93D6-4745A67C0A1E}"/>
                    </a:ext>
                  </a:extLst>
                </p14:cNvPr>
                <p14:cNvContentPartPr/>
                <p14:nvPr/>
              </p14:nvContentPartPr>
              <p14:xfrm>
                <a:off x="2855360" y="4193547"/>
                <a:ext cx="144360" cy="219240"/>
              </p14:xfrm>
            </p:contentPart>
          </mc:Choice>
          <mc:Fallback xmlns="">
            <p:pic>
              <p:nvPicPr>
                <p:cNvPr id="556" name="Freihand 555">
                  <a:extLst>
                    <a:ext uri="{FF2B5EF4-FFF2-40B4-BE49-F238E27FC236}">
                      <a16:creationId xmlns:a16="http://schemas.microsoft.com/office/drawing/2014/main" id="{5C873E06-D5A9-49ED-93D6-4745A67C0A1E}"/>
                    </a:ext>
                  </a:extLst>
                </p:cNvPr>
                <p:cNvPicPr/>
                <p:nvPr/>
              </p:nvPicPr>
              <p:blipFill>
                <a:blip r:embed="rId845"/>
                <a:stretch>
                  <a:fillRect/>
                </a:stretch>
              </p:blipFill>
              <p:spPr>
                <a:xfrm>
                  <a:off x="2851040" y="4189227"/>
                  <a:ext cx="1530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57" name="Freihand 556">
                  <a:extLst>
                    <a:ext uri="{FF2B5EF4-FFF2-40B4-BE49-F238E27FC236}">
                      <a16:creationId xmlns:a16="http://schemas.microsoft.com/office/drawing/2014/main" id="{77D9DC20-5A26-4895-8608-478A373BB121}"/>
                    </a:ext>
                  </a:extLst>
                </p14:cNvPr>
                <p14:cNvContentPartPr/>
                <p14:nvPr/>
              </p14:nvContentPartPr>
              <p14:xfrm>
                <a:off x="2732960" y="4101747"/>
                <a:ext cx="199800" cy="251280"/>
              </p14:xfrm>
            </p:contentPart>
          </mc:Choice>
          <mc:Fallback xmlns="">
            <p:pic>
              <p:nvPicPr>
                <p:cNvPr id="557" name="Freihand 556">
                  <a:extLst>
                    <a:ext uri="{FF2B5EF4-FFF2-40B4-BE49-F238E27FC236}">
                      <a16:creationId xmlns:a16="http://schemas.microsoft.com/office/drawing/2014/main" id="{77D9DC20-5A26-4895-8608-478A373BB121}"/>
                    </a:ext>
                  </a:extLst>
                </p:cNvPr>
                <p:cNvPicPr/>
                <p:nvPr/>
              </p:nvPicPr>
              <p:blipFill>
                <a:blip r:embed="rId847"/>
                <a:stretch>
                  <a:fillRect/>
                </a:stretch>
              </p:blipFill>
              <p:spPr>
                <a:xfrm>
                  <a:off x="2728640" y="4097427"/>
                  <a:ext cx="20844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59" name="Freihand 558">
                  <a:extLst>
                    <a:ext uri="{FF2B5EF4-FFF2-40B4-BE49-F238E27FC236}">
                      <a16:creationId xmlns:a16="http://schemas.microsoft.com/office/drawing/2014/main" id="{0CC67948-C115-47E8-B01E-44345294F97D}"/>
                    </a:ext>
                  </a:extLst>
                </p14:cNvPr>
                <p14:cNvContentPartPr/>
                <p14:nvPr/>
              </p14:nvContentPartPr>
              <p14:xfrm>
                <a:off x="3500480" y="3762627"/>
                <a:ext cx="2880" cy="87840"/>
              </p14:xfrm>
            </p:contentPart>
          </mc:Choice>
          <mc:Fallback xmlns="">
            <p:pic>
              <p:nvPicPr>
                <p:cNvPr id="559" name="Freihand 558">
                  <a:extLst>
                    <a:ext uri="{FF2B5EF4-FFF2-40B4-BE49-F238E27FC236}">
                      <a16:creationId xmlns:a16="http://schemas.microsoft.com/office/drawing/2014/main" id="{0CC67948-C115-47E8-B01E-44345294F97D}"/>
                    </a:ext>
                  </a:extLst>
                </p:cNvPr>
                <p:cNvPicPr/>
                <p:nvPr/>
              </p:nvPicPr>
              <p:blipFill>
                <a:blip r:embed="rId849"/>
                <a:stretch>
                  <a:fillRect/>
                </a:stretch>
              </p:blipFill>
              <p:spPr>
                <a:xfrm>
                  <a:off x="3496160" y="3758307"/>
                  <a:ext cx="11520" cy="96480"/>
                </a:xfrm>
                <a:prstGeom prst="rect">
                  <a:avLst/>
                </a:prstGeom>
              </p:spPr>
            </p:pic>
          </mc:Fallback>
        </mc:AlternateContent>
      </p:grpSp>
    </p:spTree>
    <p:extLst>
      <p:ext uri="{BB962C8B-B14F-4D97-AF65-F5344CB8AC3E}">
        <p14:creationId xmlns:p14="http://schemas.microsoft.com/office/powerpoint/2010/main" val="2521775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6120043" cy="965442"/>
          </a:xfrm>
          <a:prstGeom prst="rect">
            <a:avLst/>
          </a:prstGeom>
          <a:noFill/>
          <a:ln>
            <a:noFill/>
          </a:ln>
        </p:spPr>
        <p:txBody>
          <a:bodyPr vert="horz" wrap="none" lIns="81646" tIns="40823" rIns="81646" bIns="40823" anchorCtr="0" compatLnSpc="0">
            <a:spAutoFit/>
          </a:bodyPr>
          <a:lstStyle/>
          <a:p>
            <a:pPr hangingPunct="0"/>
            <a:r>
              <a:rPr lang="de-DE" sz="2722">
                <a:latin typeface="Arial" pitchFamily="18"/>
                <a:ea typeface="Droid Sans Fallback" pitchFamily="2"/>
                <a:cs typeface="Lohit Hindi" pitchFamily="2"/>
              </a:rPr>
              <a:t>Summary AS-AD-Model/IS-LM-Model</a:t>
            </a:r>
            <a:endParaRPr lang="de-DE" sz="2722" dirty="0">
              <a:latin typeface="Arial" pitchFamily="18"/>
              <a:ea typeface="Droid Sans Fallback" pitchFamily="2"/>
              <a:cs typeface="Lohit Hindi" pitchFamily="2"/>
            </a:endParaRP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a:t>The impact of monetary and fiscal policy within the short run AS-AD-Model is reduced compared to the IS-LM-Model since the change in prices absorb some amount of the expansive effect.</a:t>
            </a: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a:t>With respect to the long-run supply-curve monetary and fiscal policy within the AS-AD-Modell do not have any expansive effect on output, only prices will increase. But keep in mind, that this requires perfect competion in commodity and expecially labour markets!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b="1"/>
              <a:t>Caution! </a:t>
            </a:r>
            <a:r>
              <a:rPr lang="de-DE" sz="2000"/>
              <a:t>Since we have neither in the AS-AD-Model nor in the IS-LM-Model an explicit time dependence, we have to keep in mind that theoretically all effects happens simultanously. In reality adjustments have a time delay and also the framework conditions can change in time. Therefore, we will also have structual changes during time. Especially „good“ economic policy tries to increase the technology level and natural output.</a:t>
            </a:r>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41531F3-9152-4294-BA31-1549E23D563D}"/>
                  </a:ext>
                </a:extLst>
              </p14:cNvPr>
              <p14:cNvContentPartPr/>
              <p14:nvPr/>
            </p14:nvContentPartPr>
            <p14:xfrm>
              <a:off x="1039160" y="3064200"/>
              <a:ext cx="1034280" cy="72360"/>
            </p14:xfrm>
          </p:contentPart>
        </mc:Choice>
        <mc:Fallback xmlns="">
          <p:pic>
            <p:nvPicPr>
              <p:cNvPr id="2" name="Freihand 1">
                <a:extLst>
                  <a:ext uri="{FF2B5EF4-FFF2-40B4-BE49-F238E27FC236}">
                    <a16:creationId xmlns:a16="http://schemas.microsoft.com/office/drawing/2014/main" id="{D41531F3-9152-4294-BA31-1549E23D563D}"/>
                  </a:ext>
                </a:extLst>
              </p:cNvPr>
              <p:cNvPicPr/>
              <p:nvPr/>
            </p:nvPicPr>
            <p:blipFill>
              <a:blip r:embed="rId4"/>
              <a:stretch>
                <a:fillRect/>
              </a:stretch>
            </p:blipFill>
            <p:spPr>
              <a:xfrm>
                <a:off x="1034840" y="3059880"/>
                <a:ext cx="1042920" cy="81000"/>
              </a:xfrm>
              <a:prstGeom prst="rect">
                <a:avLst/>
              </a:prstGeom>
            </p:spPr>
          </p:pic>
        </mc:Fallback>
      </mc:AlternateContent>
    </p:spTree>
    <p:extLst>
      <p:ext uri="{BB962C8B-B14F-4D97-AF65-F5344CB8AC3E}">
        <p14:creationId xmlns:p14="http://schemas.microsoft.com/office/powerpoint/2010/main" val="2164775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8" y="25515"/>
            <a:ext cx="3259324"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The Neoclassical Model</a:t>
            </a:r>
            <a:endParaRPr lang="de-DE" sz="2400" b="1" dirty="0">
              <a:latin typeface="Arial" pitchFamily="18"/>
              <a:ea typeface="Droid Sans Fallback" pitchFamily="2"/>
              <a:cs typeface="Lohit Hindi" pitchFamily="2"/>
            </a:endParaRPr>
          </a:p>
        </p:txBody>
      </p:sp>
      <p:sp>
        <p:nvSpPr>
          <p:cNvPr id="13" name="Rechteck 12">
            <a:extLst>
              <a:ext uri="{FF2B5EF4-FFF2-40B4-BE49-F238E27FC236}">
                <a16:creationId xmlns:a16="http://schemas.microsoft.com/office/drawing/2014/main" id="{B706C477-8DBF-4B8A-82DC-1ACB81B170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273F471-E285-0FDA-44FC-04FE84812863}"/>
              </a:ext>
            </a:extLst>
          </p:cNvPr>
          <p:cNvPicPr>
            <a:picLocks noChangeAspect="1"/>
          </p:cNvPicPr>
          <p:nvPr/>
        </p:nvPicPr>
        <p:blipFill>
          <a:blip r:embed="rId3"/>
          <a:stretch>
            <a:fillRect/>
          </a:stretch>
        </p:blipFill>
        <p:spPr>
          <a:xfrm>
            <a:off x="0" y="614294"/>
            <a:ext cx="8700644" cy="5100706"/>
          </a:xfrm>
          <a:prstGeom prst="rect">
            <a:avLst/>
          </a:prstGeom>
        </p:spPr>
      </p:pic>
      <p:grpSp>
        <p:nvGrpSpPr>
          <p:cNvPr id="5" name="Gruppieren 4">
            <a:extLst>
              <a:ext uri="{FF2B5EF4-FFF2-40B4-BE49-F238E27FC236}">
                <a16:creationId xmlns:a16="http://schemas.microsoft.com/office/drawing/2014/main" id="{7D34D583-E246-4B46-907F-0CF6276A68F9}"/>
              </a:ext>
            </a:extLst>
          </p:cNvPr>
          <p:cNvGrpSpPr/>
          <p:nvPr/>
        </p:nvGrpSpPr>
        <p:grpSpPr>
          <a:xfrm>
            <a:off x="454160" y="1109947"/>
            <a:ext cx="4281120" cy="95760"/>
            <a:chOff x="454160" y="1109947"/>
            <a:chExt cx="4281120" cy="9576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6BF7A459-A541-48C2-8E8B-BFA34F2E42A0}"/>
                    </a:ext>
                  </a:extLst>
                </p14:cNvPr>
                <p14:cNvContentPartPr/>
                <p14:nvPr/>
              </p14:nvContentPartPr>
              <p14:xfrm>
                <a:off x="454160" y="1109947"/>
                <a:ext cx="1216800" cy="15480"/>
              </p14:xfrm>
            </p:contentPart>
          </mc:Choice>
          <mc:Fallback xmlns="">
            <p:pic>
              <p:nvPicPr>
                <p:cNvPr id="2" name="Freihand 1">
                  <a:extLst>
                    <a:ext uri="{FF2B5EF4-FFF2-40B4-BE49-F238E27FC236}">
                      <a16:creationId xmlns:a16="http://schemas.microsoft.com/office/drawing/2014/main" id="{6BF7A459-A541-48C2-8E8B-BFA34F2E42A0}"/>
                    </a:ext>
                  </a:extLst>
                </p:cNvPr>
                <p:cNvPicPr/>
                <p:nvPr/>
              </p:nvPicPr>
              <p:blipFill>
                <a:blip r:embed="rId5"/>
                <a:stretch>
                  <a:fillRect/>
                </a:stretch>
              </p:blipFill>
              <p:spPr>
                <a:xfrm>
                  <a:off x="449840" y="1105627"/>
                  <a:ext cx="12254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BD8D733E-681C-473D-BE4E-45AF5A0CD0FB}"/>
                    </a:ext>
                  </a:extLst>
                </p14:cNvPr>
                <p14:cNvContentPartPr/>
                <p14:nvPr/>
              </p14:nvContentPartPr>
              <p14:xfrm>
                <a:off x="2677160" y="1137667"/>
                <a:ext cx="2058120" cy="68040"/>
              </p14:xfrm>
            </p:contentPart>
          </mc:Choice>
          <mc:Fallback xmlns="">
            <p:pic>
              <p:nvPicPr>
                <p:cNvPr id="4" name="Freihand 3">
                  <a:extLst>
                    <a:ext uri="{FF2B5EF4-FFF2-40B4-BE49-F238E27FC236}">
                      <a16:creationId xmlns:a16="http://schemas.microsoft.com/office/drawing/2014/main" id="{BD8D733E-681C-473D-BE4E-45AF5A0CD0FB}"/>
                    </a:ext>
                  </a:extLst>
                </p:cNvPr>
                <p:cNvPicPr/>
                <p:nvPr/>
              </p:nvPicPr>
              <p:blipFill>
                <a:blip r:embed="rId7"/>
                <a:stretch>
                  <a:fillRect/>
                </a:stretch>
              </p:blipFill>
              <p:spPr>
                <a:xfrm>
                  <a:off x="2672840" y="1133347"/>
                  <a:ext cx="2066760" cy="7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6D57A45F-BC16-46A7-BCDC-2E7CD5169648}"/>
                  </a:ext>
                </a:extLst>
              </p14:cNvPr>
              <p14:cNvContentPartPr/>
              <p14:nvPr/>
            </p14:nvContentPartPr>
            <p14:xfrm>
              <a:off x="1546400" y="2008147"/>
              <a:ext cx="2450520" cy="59400"/>
            </p14:xfrm>
          </p:contentPart>
        </mc:Choice>
        <mc:Fallback xmlns="">
          <p:pic>
            <p:nvPicPr>
              <p:cNvPr id="7" name="Freihand 6">
                <a:extLst>
                  <a:ext uri="{FF2B5EF4-FFF2-40B4-BE49-F238E27FC236}">
                    <a16:creationId xmlns:a16="http://schemas.microsoft.com/office/drawing/2014/main" id="{6D57A45F-BC16-46A7-BCDC-2E7CD5169648}"/>
                  </a:ext>
                </a:extLst>
              </p:cNvPr>
              <p:cNvPicPr/>
              <p:nvPr/>
            </p:nvPicPr>
            <p:blipFill>
              <a:blip r:embed="rId9"/>
              <a:stretch>
                <a:fillRect/>
              </a:stretch>
            </p:blipFill>
            <p:spPr>
              <a:xfrm>
                <a:off x="1542080" y="2003827"/>
                <a:ext cx="24591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3" name="Freihand 52">
                <a:extLst>
                  <a:ext uri="{FF2B5EF4-FFF2-40B4-BE49-F238E27FC236}">
                    <a16:creationId xmlns:a16="http://schemas.microsoft.com/office/drawing/2014/main" id="{6553815F-A66C-4822-81B4-EB08E8EE5521}"/>
                  </a:ext>
                </a:extLst>
              </p14:cNvPr>
              <p14:cNvContentPartPr/>
              <p14:nvPr/>
            </p14:nvContentPartPr>
            <p14:xfrm>
              <a:off x="9160400" y="730507"/>
              <a:ext cx="252360" cy="333000"/>
            </p14:xfrm>
          </p:contentPart>
        </mc:Choice>
        <mc:Fallback xmlns="">
          <p:pic>
            <p:nvPicPr>
              <p:cNvPr id="53" name="Freihand 52">
                <a:extLst>
                  <a:ext uri="{FF2B5EF4-FFF2-40B4-BE49-F238E27FC236}">
                    <a16:creationId xmlns:a16="http://schemas.microsoft.com/office/drawing/2014/main" id="{6553815F-A66C-4822-81B4-EB08E8EE5521}"/>
                  </a:ext>
                </a:extLst>
              </p:cNvPr>
              <p:cNvPicPr/>
              <p:nvPr/>
            </p:nvPicPr>
            <p:blipFill>
              <a:blip r:embed="rId11"/>
              <a:stretch>
                <a:fillRect/>
              </a:stretch>
            </p:blipFill>
            <p:spPr>
              <a:xfrm>
                <a:off x="9156080" y="726187"/>
                <a:ext cx="26100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5" name="Freihand 54">
                <a:extLst>
                  <a:ext uri="{FF2B5EF4-FFF2-40B4-BE49-F238E27FC236}">
                    <a16:creationId xmlns:a16="http://schemas.microsoft.com/office/drawing/2014/main" id="{66F4F10B-5685-45FE-88DF-06B02EACA8A3}"/>
                  </a:ext>
                </a:extLst>
              </p14:cNvPr>
              <p14:cNvContentPartPr/>
              <p14:nvPr/>
            </p14:nvContentPartPr>
            <p14:xfrm>
              <a:off x="10142120" y="787027"/>
              <a:ext cx="40680" cy="70200"/>
            </p14:xfrm>
          </p:contentPart>
        </mc:Choice>
        <mc:Fallback xmlns="">
          <p:pic>
            <p:nvPicPr>
              <p:cNvPr id="55" name="Freihand 54">
                <a:extLst>
                  <a:ext uri="{FF2B5EF4-FFF2-40B4-BE49-F238E27FC236}">
                    <a16:creationId xmlns:a16="http://schemas.microsoft.com/office/drawing/2014/main" id="{66F4F10B-5685-45FE-88DF-06B02EACA8A3}"/>
                  </a:ext>
                </a:extLst>
              </p:cNvPr>
              <p:cNvPicPr/>
              <p:nvPr/>
            </p:nvPicPr>
            <p:blipFill>
              <a:blip r:embed="rId13"/>
              <a:stretch>
                <a:fillRect/>
              </a:stretch>
            </p:blipFill>
            <p:spPr>
              <a:xfrm>
                <a:off x="10137800" y="782707"/>
                <a:ext cx="49320" cy="78840"/>
              </a:xfrm>
              <a:prstGeom prst="rect">
                <a:avLst/>
              </a:prstGeom>
            </p:spPr>
          </p:pic>
        </mc:Fallback>
      </mc:AlternateContent>
      <p:grpSp>
        <p:nvGrpSpPr>
          <p:cNvPr id="59" name="Gruppieren 58">
            <a:extLst>
              <a:ext uri="{FF2B5EF4-FFF2-40B4-BE49-F238E27FC236}">
                <a16:creationId xmlns:a16="http://schemas.microsoft.com/office/drawing/2014/main" id="{170680E8-88F6-4858-A3CD-AA3513FD5A08}"/>
              </a:ext>
            </a:extLst>
          </p:cNvPr>
          <p:cNvGrpSpPr/>
          <p:nvPr/>
        </p:nvGrpSpPr>
        <p:grpSpPr>
          <a:xfrm>
            <a:off x="9153560" y="231187"/>
            <a:ext cx="1963800" cy="1618560"/>
            <a:chOff x="9153560" y="231187"/>
            <a:chExt cx="1963800" cy="1618560"/>
          </a:xfrm>
        </p:grpSpPr>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B87B2B4D-CCF7-48C2-B28E-6BE0337D5A5D}"/>
                    </a:ext>
                  </a:extLst>
                </p14:cNvPr>
                <p14:cNvContentPartPr/>
                <p14:nvPr/>
              </p14:nvContentPartPr>
              <p14:xfrm>
                <a:off x="9495920" y="393187"/>
                <a:ext cx="50760" cy="943920"/>
              </p14:xfrm>
            </p:contentPart>
          </mc:Choice>
          <mc:Fallback xmlns="">
            <p:pic>
              <p:nvPicPr>
                <p:cNvPr id="8" name="Freihand 7">
                  <a:extLst>
                    <a:ext uri="{FF2B5EF4-FFF2-40B4-BE49-F238E27FC236}">
                      <a16:creationId xmlns:a16="http://schemas.microsoft.com/office/drawing/2014/main" id="{B87B2B4D-CCF7-48C2-B28E-6BE0337D5A5D}"/>
                    </a:ext>
                  </a:extLst>
                </p:cNvPr>
                <p:cNvPicPr/>
                <p:nvPr/>
              </p:nvPicPr>
              <p:blipFill>
                <a:blip r:embed="rId15"/>
                <a:stretch>
                  <a:fillRect/>
                </a:stretch>
              </p:blipFill>
              <p:spPr>
                <a:xfrm>
                  <a:off x="9491600" y="388867"/>
                  <a:ext cx="59400" cy="952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Freihand 8">
                  <a:extLst>
                    <a:ext uri="{FF2B5EF4-FFF2-40B4-BE49-F238E27FC236}">
                      <a16:creationId xmlns:a16="http://schemas.microsoft.com/office/drawing/2014/main" id="{A0378976-BC96-4954-B518-777EE2979907}"/>
                    </a:ext>
                  </a:extLst>
                </p14:cNvPr>
                <p14:cNvContentPartPr/>
                <p14:nvPr/>
              </p14:nvContentPartPr>
              <p14:xfrm>
                <a:off x="9257600" y="1187707"/>
                <a:ext cx="1631160" cy="97200"/>
              </p14:xfrm>
            </p:contentPart>
          </mc:Choice>
          <mc:Fallback xmlns="">
            <p:pic>
              <p:nvPicPr>
                <p:cNvPr id="9" name="Freihand 8">
                  <a:extLst>
                    <a:ext uri="{FF2B5EF4-FFF2-40B4-BE49-F238E27FC236}">
                      <a16:creationId xmlns:a16="http://schemas.microsoft.com/office/drawing/2014/main" id="{A0378976-BC96-4954-B518-777EE2979907}"/>
                    </a:ext>
                  </a:extLst>
                </p:cNvPr>
                <p:cNvPicPr/>
                <p:nvPr/>
              </p:nvPicPr>
              <p:blipFill>
                <a:blip r:embed="rId17"/>
                <a:stretch>
                  <a:fillRect/>
                </a:stretch>
              </p:blipFill>
              <p:spPr>
                <a:xfrm>
                  <a:off x="9253280" y="1183387"/>
                  <a:ext cx="16398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Freihand 9">
                  <a:extLst>
                    <a:ext uri="{FF2B5EF4-FFF2-40B4-BE49-F238E27FC236}">
                      <a16:creationId xmlns:a16="http://schemas.microsoft.com/office/drawing/2014/main" id="{02BA6AFA-5F2B-4CC1-967C-99211411B033}"/>
                    </a:ext>
                  </a:extLst>
                </p14:cNvPr>
                <p14:cNvContentPartPr/>
                <p14:nvPr/>
              </p14:nvContentPartPr>
              <p14:xfrm>
                <a:off x="10919000" y="1132987"/>
                <a:ext cx="198360" cy="165960"/>
              </p14:xfrm>
            </p:contentPart>
          </mc:Choice>
          <mc:Fallback xmlns="">
            <p:pic>
              <p:nvPicPr>
                <p:cNvPr id="10" name="Freihand 9">
                  <a:extLst>
                    <a:ext uri="{FF2B5EF4-FFF2-40B4-BE49-F238E27FC236}">
                      <a16:creationId xmlns:a16="http://schemas.microsoft.com/office/drawing/2014/main" id="{02BA6AFA-5F2B-4CC1-967C-99211411B033}"/>
                    </a:ext>
                  </a:extLst>
                </p:cNvPr>
                <p:cNvPicPr/>
                <p:nvPr/>
              </p:nvPicPr>
              <p:blipFill>
                <a:blip r:embed="rId19"/>
                <a:stretch>
                  <a:fillRect/>
                </a:stretch>
              </p:blipFill>
              <p:spPr>
                <a:xfrm>
                  <a:off x="10914680" y="1128667"/>
                  <a:ext cx="2070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Freihand 10">
                  <a:extLst>
                    <a:ext uri="{FF2B5EF4-FFF2-40B4-BE49-F238E27FC236}">
                      <a16:creationId xmlns:a16="http://schemas.microsoft.com/office/drawing/2014/main" id="{0BAC9CFB-871C-4775-A6AD-CDD4263471A7}"/>
                    </a:ext>
                  </a:extLst>
                </p14:cNvPr>
                <p14:cNvContentPartPr/>
                <p14:nvPr/>
              </p14:nvContentPartPr>
              <p14:xfrm>
                <a:off x="9399440" y="231187"/>
                <a:ext cx="245880" cy="196560"/>
              </p14:xfrm>
            </p:contentPart>
          </mc:Choice>
          <mc:Fallback xmlns="">
            <p:pic>
              <p:nvPicPr>
                <p:cNvPr id="11" name="Freihand 10">
                  <a:extLst>
                    <a:ext uri="{FF2B5EF4-FFF2-40B4-BE49-F238E27FC236}">
                      <a16:creationId xmlns:a16="http://schemas.microsoft.com/office/drawing/2014/main" id="{0BAC9CFB-871C-4775-A6AD-CDD4263471A7}"/>
                    </a:ext>
                  </a:extLst>
                </p:cNvPr>
                <p:cNvPicPr/>
                <p:nvPr/>
              </p:nvPicPr>
              <p:blipFill>
                <a:blip r:embed="rId21"/>
                <a:stretch>
                  <a:fillRect/>
                </a:stretch>
              </p:blipFill>
              <p:spPr>
                <a:xfrm>
                  <a:off x="9395120" y="226867"/>
                  <a:ext cx="2545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Freihand 11">
                  <a:extLst>
                    <a:ext uri="{FF2B5EF4-FFF2-40B4-BE49-F238E27FC236}">
                      <a16:creationId xmlns:a16="http://schemas.microsoft.com/office/drawing/2014/main" id="{561F6A9D-17AF-4ADC-A0A4-9168DE497164}"/>
                    </a:ext>
                  </a:extLst>
                </p14:cNvPr>
                <p14:cNvContentPartPr/>
                <p14:nvPr/>
              </p14:nvContentPartPr>
              <p14:xfrm>
                <a:off x="9153560" y="247027"/>
                <a:ext cx="140760" cy="190080"/>
              </p14:xfrm>
            </p:contentPart>
          </mc:Choice>
          <mc:Fallback xmlns="">
            <p:pic>
              <p:nvPicPr>
                <p:cNvPr id="12" name="Freihand 11">
                  <a:extLst>
                    <a:ext uri="{FF2B5EF4-FFF2-40B4-BE49-F238E27FC236}">
                      <a16:creationId xmlns:a16="http://schemas.microsoft.com/office/drawing/2014/main" id="{561F6A9D-17AF-4ADC-A0A4-9168DE497164}"/>
                    </a:ext>
                  </a:extLst>
                </p:cNvPr>
                <p:cNvPicPr/>
                <p:nvPr/>
              </p:nvPicPr>
              <p:blipFill>
                <a:blip r:embed="rId23"/>
                <a:stretch>
                  <a:fillRect/>
                </a:stretch>
              </p:blipFill>
              <p:spPr>
                <a:xfrm>
                  <a:off x="9149240" y="242707"/>
                  <a:ext cx="1494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Freihand 13">
                  <a:extLst>
                    <a:ext uri="{FF2B5EF4-FFF2-40B4-BE49-F238E27FC236}">
                      <a16:creationId xmlns:a16="http://schemas.microsoft.com/office/drawing/2014/main" id="{1E69CA96-7AD1-4E55-A5C6-BE92856F8E5C}"/>
                    </a:ext>
                  </a:extLst>
                </p14:cNvPr>
                <p14:cNvContentPartPr/>
                <p14:nvPr/>
              </p14:nvContentPartPr>
              <p14:xfrm>
                <a:off x="10897040" y="1393987"/>
                <a:ext cx="125640" cy="140760"/>
              </p14:xfrm>
            </p:contentPart>
          </mc:Choice>
          <mc:Fallback xmlns="">
            <p:pic>
              <p:nvPicPr>
                <p:cNvPr id="14" name="Freihand 13">
                  <a:extLst>
                    <a:ext uri="{FF2B5EF4-FFF2-40B4-BE49-F238E27FC236}">
                      <a16:creationId xmlns:a16="http://schemas.microsoft.com/office/drawing/2014/main" id="{1E69CA96-7AD1-4E55-A5C6-BE92856F8E5C}"/>
                    </a:ext>
                  </a:extLst>
                </p:cNvPr>
                <p:cNvPicPr/>
                <p:nvPr/>
              </p:nvPicPr>
              <p:blipFill>
                <a:blip r:embed="rId25"/>
                <a:stretch>
                  <a:fillRect/>
                </a:stretch>
              </p:blipFill>
              <p:spPr>
                <a:xfrm>
                  <a:off x="10892720" y="1389667"/>
                  <a:ext cx="1342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Freihand 14">
                  <a:extLst>
                    <a:ext uri="{FF2B5EF4-FFF2-40B4-BE49-F238E27FC236}">
                      <a16:creationId xmlns:a16="http://schemas.microsoft.com/office/drawing/2014/main" id="{A8A40299-D94A-4066-A963-A6A8CED64495}"/>
                    </a:ext>
                  </a:extLst>
                </p14:cNvPr>
                <p14:cNvContentPartPr/>
                <p14:nvPr/>
              </p14:nvContentPartPr>
              <p14:xfrm>
                <a:off x="10884080" y="1421707"/>
                <a:ext cx="145800" cy="115200"/>
              </p14:xfrm>
            </p:contentPart>
          </mc:Choice>
          <mc:Fallback xmlns="">
            <p:pic>
              <p:nvPicPr>
                <p:cNvPr id="15" name="Freihand 14">
                  <a:extLst>
                    <a:ext uri="{FF2B5EF4-FFF2-40B4-BE49-F238E27FC236}">
                      <a16:creationId xmlns:a16="http://schemas.microsoft.com/office/drawing/2014/main" id="{A8A40299-D94A-4066-A963-A6A8CED64495}"/>
                    </a:ext>
                  </a:extLst>
                </p:cNvPr>
                <p:cNvPicPr/>
                <p:nvPr/>
              </p:nvPicPr>
              <p:blipFill>
                <a:blip r:embed="rId27"/>
                <a:stretch>
                  <a:fillRect/>
                </a:stretch>
              </p:blipFill>
              <p:spPr>
                <a:xfrm>
                  <a:off x="10879760" y="1417387"/>
                  <a:ext cx="1544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3B94886A-632B-4274-A866-C94E35B3B4B2}"/>
                    </a:ext>
                  </a:extLst>
                </p14:cNvPr>
                <p14:cNvContentPartPr/>
                <p14:nvPr/>
              </p14:nvContentPartPr>
              <p14:xfrm>
                <a:off x="9595280" y="498307"/>
                <a:ext cx="1151640" cy="662400"/>
              </p14:xfrm>
            </p:contentPart>
          </mc:Choice>
          <mc:Fallback xmlns="">
            <p:pic>
              <p:nvPicPr>
                <p:cNvPr id="17" name="Freihand 16">
                  <a:extLst>
                    <a:ext uri="{FF2B5EF4-FFF2-40B4-BE49-F238E27FC236}">
                      <a16:creationId xmlns:a16="http://schemas.microsoft.com/office/drawing/2014/main" id="{3B94886A-632B-4274-A866-C94E35B3B4B2}"/>
                    </a:ext>
                  </a:extLst>
                </p:cNvPr>
                <p:cNvPicPr/>
                <p:nvPr/>
              </p:nvPicPr>
              <p:blipFill>
                <a:blip r:embed="rId29"/>
                <a:stretch>
                  <a:fillRect/>
                </a:stretch>
              </p:blipFill>
              <p:spPr>
                <a:xfrm>
                  <a:off x="9590960" y="493987"/>
                  <a:ext cx="1160280" cy="671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Freihand 17">
                  <a:extLst>
                    <a:ext uri="{FF2B5EF4-FFF2-40B4-BE49-F238E27FC236}">
                      <a16:creationId xmlns:a16="http://schemas.microsoft.com/office/drawing/2014/main" id="{2B4B3CA5-FD2F-4B18-B543-DA5CC6B83E7E}"/>
                    </a:ext>
                  </a:extLst>
                </p14:cNvPr>
                <p14:cNvContentPartPr/>
                <p14:nvPr/>
              </p14:nvContentPartPr>
              <p14:xfrm>
                <a:off x="9529040" y="501547"/>
                <a:ext cx="1152720" cy="628920"/>
              </p14:xfrm>
            </p:contentPart>
          </mc:Choice>
          <mc:Fallback xmlns="">
            <p:pic>
              <p:nvPicPr>
                <p:cNvPr id="18" name="Freihand 17">
                  <a:extLst>
                    <a:ext uri="{FF2B5EF4-FFF2-40B4-BE49-F238E27FC236}">
                      <a16:creationId xmlns:a16="http://schemas.microsoft.com/office/drawing/2014/main" id="{2B4B3CA5-FD2F-4B18-B543-DA5CC6B83E7E}"/>
                    </a:ext>
                  </a:extLst>
                </p:cNvPr>
                <p:cNvPicPr/>
                <p:nvPr/>
              </p:nvPicPr>
              <p:blipFill>
                <a:blip r:embed="rId31"/>
                <a:stretch>
                  <a:fillRect/>
                </a:stretch>
              </p:blipFill>
              <p:spPr>
                <a:xfrm>
                  <a:off x="9524720" y="497227"/>
                  <a:ext cx="1161360" cy="637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7EB68C57-D619-40E3-BDEB-5BE6F1CEF757}"/>
                    </a:ext>
                  </a:extLst>
                </p14:cNvPr>
                <p14:cNvContentPartPr/>
                <p14:nvPr/>
              </p14:nvContentPartPr>
              <p14:xfrm>
                <a:off x="10810640" y="400027"/>
                <a:ext cx="132480" cy="169200"/>
              </p14:xfrm>
            </p:contentPart>
          </mc:Choice>
          <mc:Fallback xmlns="">
            <p:pic>
              <p:nvPicPr>
                <p:cNvPr id="20" name="Freihand 19">
                  <a:extLst>
                    <a:ext uri="{FF2B5EF4-FFF2-40B4-BE49-F238E27FC236}">
                      <a16:creationId xmlns:a16="http://schemas.microsoft.com/office/drawing/2014/main" id="{7EB68C57-D619-40E3-BDEB-5BE6F1CEF757}"/>
                    </a:ext>
                  </a:extLst>
                </p:cNvPr>
                <p:cNvPicPr/>
                <p:nvPr/>
              </p:nvPicPr>
              <p:blipFill>
                <a:blip r:embed="rId33"/>
                <a:stretch>
                  <a:fillRect/>
                </a:stretch>
              </p:blipFill>
              <p:spPr>
                <a:xfrm>
                  <a:off x="10806320" y="395707"/>
                  <a:ext cx="1411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5617A467-FE3C-4D0E-BFC9-069D7616E673}"/>
                    </a:ext>
                  </a:extLst>
                </p14:cNvPr>
                <p14:cNvContentPartPr/>
                <p14:nvPr/>
              </p14:nvContentPartPr>
              <p14:xfrm>
                <a:off x="10774280" y="1038667"/>
                <a:ext cx="28440" cy="112680"/>
              </p14:xfrm>
            </p:contentPart>
          </mc:Choice>
          <mc:Fallback xmlns="">
            <p:pic>
              <p:nvPicPr>
                <p:cNvPr id="21" name="Freihand 20">
                  <a:extLst>
                    <a:ext uri="{FF2B5EF4-FFF2-40B4-BE49-F238E27FC236}">
                      <a16:creationId xmlns:a16="http://schemas.microsoft.com/office/drawing/2014/main" id="{5617A467-FE3C-4D0E-BFC9-069D7616E673}"/>
                    </a:ext>
                  </a:extLst>
                </p:cNvPr>
                <p:cNvPicPr/>
                <p:nvPr/>
              </p:nvPicPr>
              <p:blipFill>
                <a:blip r:embed="rId35"/>
                <a:stretch>
                  <a:fillRect/>
                </a:stretch>
              </p:blipFill>
              <p:spPr>
                <a:xfrm>
                  <a:off x="10769960" y="1034347"/>
                  <a:ext cx="370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591C0EFD-4514-4AC3-9348-DCF6779E403E}"/>
                    </a:ext>
                  </a:extLst>
                </p14:cNvPr>
                <p14:cNvContentPartPr/>
                <p14:nvPr/>
              </p14:nvContentPartPr>
              <p14:xfrm>
                <a:off x="10733600" y="1026787"/>
                <a:ext cx="169200" cy="133920"/>
              </p14:xfrm>
            </p:contentPart>
          </mc:Choice>
          <mc:Fallback xmlns="">
            <p:pic>
              <p:nvPicPr>
                <p:cNvPr id="22" name="Freihand 21">
                  <a:extLst>
                    <a:ext uri="{FF2B5EF4-FFF2-40B4-BE49-F238E27FC236}">
                      <a16:creationId xmlns:a16="http://schemas.microsoft.com/office/drawing/2014/main" id="{591C0EFD-4514-4AC3-9348-DCF6779E403E}"/>
                    </a:ext>
                  </a:extLst>
                </p:cNvPr>
                <p:cNvPicPr/>
                <p:nvPr/>
              </p:nvPicPr>
              <p:blipFill>
                <a:blip r:embed="rId37"/>
                <a:stretch>
                  <a:fillRect/>
                </a:stretch>
              </p:blipFill>
              <p:spPr>
                <a:xfrm>
                  <a:off x="10729280" y="1022467"/>
                  <a:ext cx="1778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DACC5EE9-AA2D-4A31-9F06-7E898D6727BE}"/>
                    </a:ext>
                  </a:extLst>
                </p14:cNvPr>
                <p14:cNvContentPartPr/>
                <p14:nvPr/>
              </p14:nvContentPartPr>
              <p14:xfrm>
                <a:off x="9450200" y="855427"/>
                <a:ext cx="189360" cy="29520"/>
              </p14:xfrm>
            </p:contentPart>
          </mc:Choice>
          <mc:Fallback xmlns="">
            <p:pic>
              <p:nvPicPr>
                <p:cNvPr id="24" name="Freihand 23">
                  <a:extLst>
                    <a:ext uri="{FF2B5EF4-FFF2-40B4-BE49-F238E27FC236}">
                      <a16:creationId xmlns:a16="http://schemas.microsoft.com/office/drawing/2014/main" id="{DACC5EE9-AA2D-4A31-9F06-7E898D6727BE}"/>
                    </a:ext>
                  </a:extLst>
                </p:cNvPr>
                <p:cNvPicPr/>
                <p:nvPr/>
              </p:nvPicPr>
              <p:blipFill>
                <a:blip r:embed="rId39"/>
                <a:stretch>
                  <a:fillRect/>
                </a:stretch>
              </p:blipFill>
              <p:spPr>
                <a:xfrm>
                  <a:off x="9445880" y="851107"/>
                  <a:ext cx="1980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30040A42-E9BA-4554-A405-EB873FF9A824}"/>
                    </a:ext>
                  </a:extLst>
                </p14:cNvPr>
                <p14:cNvContentPartPr/>
                <p14:nvPr/>
              </p14:nvContentPartPr>
              <p14:xfrm>
                <a:off x="9756560" y="816547"/>
                <a:ext cx="318600" cy="22680"/>
              </p14:xfrm>
            </p:contentPart>
          </mc:Choice>
          <mc:Fallback xmlns="">
            <p:pic>
              <p:nvPicPr>
                <p:cNvPr id="25" name="Freihand 24">
                  <a:extLst>
                    <a:ext uri="{FF2B5EF4-FFF2-40B4-BE49-F238E27FC236}">
                      <a16:creationId xmlns:a16="http://schemas.microsoft.com/office/drawing/2014/main" id="{30040A42-E9BA-4554-A405-EB873FF9A824}"/>
                    </a:ext>
                  </a:extLst>
                </p:cNvPr>
                <p:cNvPicPr/>
                <p:nvPr/>
              </p:nvPicPr>
              <p:blipFill>
                <a:blip r:embed="rId41"/>
                <a:stretch>
                  <a:fillRect/>
                </a:stretch>
              </p:blipFill>
              <p:spPr>
                <a:xfrm>
                  <a:off x="9752240" y="812227"/>
                  <a:ext cx="3272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26FBF539-DA66-4158-ABB4-0A7ADB7948E2}"/>
                    </a:ext>
                  </a:extLst>
                </p14:cNvPr>
                <p14:cNvContentPartPr/>
                <p14:nvPr/>
              </p14:nvContentPartPr>
              <p14:xfrm>
                <a:off x="10118000" y="870907"/>
                <a:ext cx="31320" cy="138960"/>
              </p14:xfrm>
            </p:contentPart>
          </mc:Choice>
          <mc:Fallback xmlns="">
            <p:pic>
              <p:nvPicPr>
                <p:cNvPr id="27" name="Freihand 26">
                  <a:extLst>
                    <a:ext uri="{FF2B5EF4-FFF2-40B4-BE49-F238E27FC236}">
                      <a16:creationId xmlns:a16="http://schemas.microsoft.com/office/drawing/2014/main" id="{26FBF539-DA66-4158-ABB4-0A7ADB7948E2}"/>
                    </a:ext>
                  </a:extLst>
                </p:cNvPr>
                <p:cNvPicPr/>
                <p:nvPr/>
              </p:nvPicPr>
              <p:blipFill>
                <a:blip r:embed="rId43"/>
                <a:stretch>
                  <a:fillRect/>
                </a:stretch>
              </p:blipFill>
              <p:spPr>
                <a:xfrm>
                  <a:off x="10113680" y="866587"/>
                  <a:ext cx="399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BF76BC83-9E65-436B-80CA-481A1E5705B1}"/>
                    </a:ext>
                  </a:extLst>
                </p14:cNvPr>
                <p14:cNvContentPartPr/>
                <p14:nvPr/>
              </p14:nvContentPartPr>
              <p14:xfrm>
                <a:off x="10129520" y="1102027"/>
                <a:ext cx="22320" cy="142200"/>
              </p14:xfrm>
            </p:contentPart>
          </mc:Choice>
          <mc:Fallback xmlns="">
            <p:pic>
              <p:nvPicPr>
                <p:cNvPr id="28" name="Freihand 27">
                  <a:extLst>
                    <a:ext uri="{FF2B5EF4-FFF2-40B4-BE49-F238E27FC236}">
                      <a16:creationId xmlns:a16="http://schemas.microsoft.com/office/drawing/2014/main" id="{BF76BC83-9E65-436B-80CA-481A1E5705B1}"/>
                    </a:ext>
                  </a:extLst>
                </p:cNvPr>
                <p:cNvPicPr/>
                <p:nvPr/>
              </p:nvPicPr>
              <p:blipFill>
                <a:blip r:embed="rId45"/>
                <a:stretch>
                  <a:fillRect/>
                </a:stretch>
              </p:blipFill>
              <p:spPr>
                <a:xfrm>
                  <a:off x="10125200" y="1097707"/>
                  <a:ext cx="309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22E7AB01-E629-4E7F-9A4B-F26D0BA7D91B}"/>
                    </a:ext>
                  </a:extLst>
                </p14:cNvPr>
                <p14:cNvContentPartPr/>
                <p14:nvPr/>
              </p14:nvContentPartPr>
              <p14:xfrm>
                <a:off x="9520400" y="569587"/>
                <a:ext cx="142920" cy="156960"/>
              </p14:xfrm>
            </p:contentPart>
          </mc:Choice>
          <mc:Fallback xmlns="">
            <p:pic>
              <p:nvPicPr>
                <p:cNvPr id="30" name="Freihand 29">
                  <a:extLst>
                    <a:ext uri="{FF2B5EF4-FFF2-40B4-BE49-F238E27FC236}">
                      <a16:creationId xmlns:a16="http://schemas.microsoft.com/office/drawing/2014/main" id="{22E7AB01-E629-4E7F-9A4B-F26D0BA7D91B}"/>
                    </a:ext>
                  </a:extLst>
                </p:cNvPr>
                <p:cNvPicPr/>
                <p:nvPr/>
              </p:nvPicPr>
              <p:blipFill>
                <a:blip r:embed="rId47"/>
                <a:stretch>
                  <a:fillRect/>
                </a:stretch>
              </p:blipFill>
              <p:spPr>
                <a:xfrm>
                  <a:off x="9516080" y="565267"/>
                  <a:ext cx="1515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85393267-ACCF-4D62-B3B3-CA75E3EE13DE}"/>
                    </a:ext>
                  </a:extLst>
                </p14:cNvPr>
                <p14:cNvContentPartPr/>
                <p14:nvPr/>
              </p14:nvContentPartPr>
              <p14:xfrm>
                <a:off x="9563600" y="637627"/>
                <a:ext cx="147960" cy="151560"/>
              </p14:xfrm>
            </p:contentPart>
          </mc:Choice>
          <mc:Fallback xmlns="">
            <p:pic>
              <p:nvPicPr>
                <p:cNvPr id="31" name="Freihand 30">
                  <a:extLst>
                    <a:ext uri="{FF2B5EF4-FFF2-40B4-BE49-F238E27FC236}">
                      <a16:creationId xmlns:a16="http://schemas.microsoft.com/office/drawing/2014/main" id="{85393267-ACCF-4D62-B3B3-CA75E3EE13DE}"/>
                    </a:ext>
                  </a:extLst>
                </p:cNvPr>
                <p:cNvPicPr/>
                <p:nvPr/>
              </p:nvPicPr>
              <p:blipFill>
                <a:blip r:embed="rId49"/>
                <a:stretch>
                  <a:fillRect/>
                </a:stretch>
              </p:blipFill>
              <p:spPr>
                <a:xfrm>
                  <a:off x="9559280" y="633307"/>
                  <a:ext cx="1566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BC5C229A-1FD1-468E-9BA5-860371B27862}"/>
                    </a:ext>
                  </a:extLst>
                </p14:cNvPr>
                <p14:cNvContentPartPr/>
                <p14:nvPr/>
              </p14:nvContentPartPr>
              <p14:xfrm>
                <a:off x="9644960" y="654187"/>
                <a:ext cx="146160" cy="147960"/>
              </p14:xfrm>
            </p:contentPart>
          </mc:Choice>
          <mc:Fallback xmlns="">
            <p:pic>
              <p:nvPicPr>
                <p:cNvPr id="32" name="Freihand 31">
                  <a:extLst>
                    <a:ext uri="{FF2B5EF4-FFF2-40B4-BE49-F238E27FC236}">
                      <a16:creationId xmlns:a16="http://schemas.microsoft.com/office/drawing/2014/main" id="{BC5C229A-1FD1-468E-9BA5-860371B27862}"/>
                    </a:ext>
                  </a:extLst>
                </p:cNvPr>
                <p:cNvPicPr/>
                <p:nvPr/>
              </p:nvPicPr>
              <p:blipFill>
                <a:blip r:embed="rId51"/>
                <a:stretch>
                  <a:fillRect/>
                </a:stretch>
              </p:blipFill>
              <p:spPr>
                <a:xfrm>
                  <a:off x="9640640" y="649867"/>
                  <a:ext cx="1548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7D233217-03FD-44F0-8672-BC0183607CB8}"/>
                    </a:ext>
                  </a:extLst>
                </p14:cNvPr>
                <p14:cNvContentPartPr/>
                <p14:nvPr/>
              </p14:nvContentPartPr>
              <p14:xfrm>
                <a:off x="9740360" y="699187"/>
                <a:ext cx="220320" cy="117720"/>
              </p14:xfrm>
            </p:contentPart>
          </mc:Choice>
          <mc:Fallback xmlns="">
            <p:pic>
              <p:nvPicPr>
                <p:cNvPr id="33" name="Freihand 32">
                  <a:extLst>
                    <a:ext uri="{FF2B5EF4-FFF2-40B4-BE49-F238E27FC236}">
                      <a16:creationId xmlns:a16="http://schemas.microsoft.com/office/drawing/2014/main" id="{7D233217-03FD-44F0-8672-BC0183607CB8}"/>
                    </a:ext>
                  </a:extLst>
                </p:cNvPr>
                <p:cNvPicPr/>
                <p:nvPr/>
              </p:nvPicPr>
              <p:blipFill>
                <a:blip r:embed="rId53"/>
                <a:stretch>
                  <a:fillRect/>
                </a:stretch>
              </p:blipFill>
              <p:spPr>
                <a:xfrm>
                  <a:off x="9736040" y="694867"/>
                  <a:ext cx="2289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BCA79A99-1D4B-4BFA-9E56-6951B0ED17E5}"/>
                    </a:ext>
                  </a:extLst>
                </p14:cNvPr>
                <p14:cNvContentPartPr/>
                <p14:nvPr/>
              </p14:nvContentPartPr>
              <p14:xfrm>
                <a:off x="9950240" y="724027"/>
                <a:ext cx="59400" cy="54360"/>
              </p14:xfrm>
            </p:contentPart>
          </mc:Choice>
          <mc:Fallback xmlns="">
            <p:pic>
              <p:nvPicPr>
                <p:cNvPr id="34" name="Freihand 33">
                  <a:extLst>
                    <a:ext uri="{FF2B5EF4-FFF2-40B4-BE49-F238E27FC236}">
                      <a16:creationId xmlns:a16="http://schemas.microsoft.com/office/drawing/2014/main" id="{BCA79A99-1D4B-4BFA-9E56-6951B0ED17E5}"/>
                    </a:ext>
                  </a:extLst>
                </p:cNvPr>
                <p:cNvPicPr/>
                <p:nvPr/>
              </p:nvPicPr>
              <p:blipFill>
                <a:blip r:embed="rId55"/>
                <a:stretch>
                  <a:fillRect/>
                </a:stretch>
              </p:blipFill>
              <p:spPr>
                <a:xfrm>
                  <a:off x="9945920" y="719707"/>
                  <a:ext cx="680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Freihand 35">
                  <a:extLst>
                    <a:ext uri="{FF2B5EF4-FFF2-40B4-BE49-F238E27FC236}">
                      <a16:creationId xmlns:a16="http://schemas.microsoft.com/office/drawing/2014/main" id="{61334B6F-9DEC-4812-B108-9CD0EFD0B270}"/>
                    </a:ext>
                  </a:extLst>
                </p14:cNvPr>
                <p14:cNvContentPartPr/>
                <p14:nvPr/>
              </p14:nvContentPartPr>
              <p14:xfrm>
                <a:off x="9282440" y="842467"/>
                <a:ext cx="74160" cy="203040"/>
              </p14:xfrm>
            </p:contentPart>
          </mc:Choice>
          <mc:Fallback xmlns="">
            <p:pic>
              <p:nvPicPr>
                <p:cNvPr id="36" name="Freihand 35">
                  <a:extLst>
                    <a:ext uri="{FF2B5EF4-FFF2-40B4-BE49-F238E27FC236}">
                      <a16:creationId xmlns:a16="http://schemas.microsoft.com/office/drawing/2014/main" id="{61334B6F-9DEC-4812-B108-9CD0EFD0B270}"/>
                    </a:ext>
                  </a:extLst>
                </p:cNvPr>
                <p:cNvPicPr/>
                <p:nvPr/>
              </p:nvPicPr>
              <p:blipFill>
                <a:blip r:embed="rId57"/>
                <a:stretch>
                  <a:fillRect/>
                </a:stretch>
              </p:blipFill>
              <p:spPr>
                <a:xfrm>
                  <a:off x="9278120" y="838147"/>
                  <a:ext cx="828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Freihand 36">
                  <a:extLst>
                    <a:ext uri="{FF2B5EF4-FFF2-40B4-BE49-F238E27FC236}">
                      <a16:creationId xmlns:a16="http://schemas.microsoft.com/office/drawing/2014/main" id="{BDEA68B8-B8BF-4DB1-A9CF-CE3A614E77AA}"/>
                    </a:ext>
                  </a:extLst>
                </p14:cNvPr>
                <p14:cNvContentPartPr/>
                <p14:nvPr/>
              </p14:nvContentPartPr>
              <p14:xfrm>
                <a:off x="9339320" y="769747"/>
                <a:ext cx="76320" cy="87840"/>
              </p14:xfrm>
            </p:contentPart>
          </mc:Choice>
          <mc:Fallback xmlns="">
            <p:pic>
              <p:nvPicPr>
                <p:cNvPr id="37" name="Freihand 36">
                  <a:extLst>
                    <a:ext uri="{FF2B5EF4-FFF2-40B4-BE49-F238E27FC236}">
                      <a16:creationId xmlns:a16="http://schemas.microsoft.com/office/drawing/2014/main" id="{BDEA68B8-B8BF-4DB1-A9CF-CE3A614E77AA}"/>
                    </a:ext>
                  </a:extLst>
                </p:cNvPr>
                <p:cNvPicPr/>
                <p:nvPr/>
              </p:nvPicPr>
              <p:blipFill>
                <a:blip r:embed="rId59"/>
                <a:stretch>
                  <a:fillRect/>
                </a:stretch>
              </p:blipFill>
              <p:spPr>
                <a:xfrm>
                  <a:off x="9335000" y="765427"/>
                  <a:ext cx="849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Freihand 37">
                  <a:extLst>
                    <a:ext uri="{FF2B5EF4-FFF2-40B4-BE49-F238E27FC236}">
                      <a16:creationId xmlns:a16="http://schemas.microsoft.com/office/drawing/2014/main" id="{B9FF13DE-3007-455D-A74B-1E002CF07494}"/>
                    </a:ext>
                  </a:extLst>
                </p14:cNvPr>
                <p14:cNvContentPartPr/>
                <p14:nvPr/>
              </p14:nvContentPartPr>
              <p14:xfrm>
                <a:off x="9328520" y="798187"/>
                <a:ext cx="82800" cy="29880"/>
              </p14:xfrm>
            </p:contentPart>
          </mc:Choice>
          <mc:Fallback xmlns="">
            <p:pic>
              <p:nvPicPr>
                <p:cNvPr id="38" name="Freihand 37">
                  <a:extLst>
                    <a:ext uri="{FF2B5EF4-FFF2-40B4-BE49-F238E27FC236}">
                      <a16:creationId xmlns:a16="http://schemas.microsoft.com/office/drawing/2014/main" id="{B9FF13DE-3007-455D-A74B-1E002CF07494}"/>
                    </a:ext>
                  </a:extLst>
                </p:cNvPr>
                <p:cNvPicPr/>
                <p:nvPr/>
              </p:nvPicPr>
              <p:blipFill>
                <a:blip r:embed="rId61"/>
                <a:stretch>
                  <a:fillRect/>
                </a:stretch>
              </p:blipFill>
              <p:spPr>
                <a:xfrm>
                  <a:off x="9324200" y="793867"/>
                  <a:ext cx="914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31849F12-9346-4C47-9E94-D7E25FAA4D12}"/>
                    </a:ext>
                  </a:extLst>
                </p14:cNvPr>
                <p14:cNvContentPartPr/>
                <p14:nvPr/>
              </p14:nvContentPartPr>
              <p14:xfrm>
                <a:off x="9710480" y="523147"/>
                <a:ext cx="183240" cy="171000"/>
              </p14:xfrm>
            </p:contentPart>
          </mc:Choice>
          <mc:Fallback xmlns="">
            <p:pic>
              <p:nvPicPr>
                <p:cNvPr id="40" name="Freihand 39">
                  <a:extLst>
                    <a:ext uri="{FF2B5EF4-FFF2-40B4-BE49-F238E27FC236}">
                      <a16:creationId xmlns:a16="http://schemas.microsoft.com/office/drawing/2014/main" id="{31849F12-9346-4C47-9E94-D7E25FAA4D12}"/>
                    </a:ext>
                  </a:extLst>
                </p:cNvPr>
                <p:cNvPicPr/>
                <p:nvPr/>
              </p:nvPicPr>
              <p:blipFill>
                <a:blip r:embed="rId63"/>
                <a:stretch>
                  <a:fillRect/>
                </a:stretch>
              </p:blipFill>
              <p:spPr>
                <a:xfrm>
                  <a:off x="9706160" y="518827"/>
                  <a:ext cx="1918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0772C311-C680-4F87-BE2D-1D05E34C0A7B}"/>
                    </a:ext>
                  </a:extLst>
                </p14:cNvPr>
                <p14:cNvContentPartPr/>
                <p14:nvPr/>
              </p14:nvContentPartPr>
              <p14:xfrm>
                <a:off x="9974720" y="324787"/>
                <a:ext cx="133920" cy="170640"/>
              </p14:xfrm>
            </p:contentPart>
          </mc:Choice>
          <mc:Fallback xmlns="">
            <p:pic>
              <p:nvPicPr>
                <p:cNvPr id="41" name="Freihand 40">
                  <a:extLst>
                    <a:ext uri="{FF2B5EF4-FFF2-40B4-BE49-F238E27FC236}">
                      <a16:creationId xmlns:a16="http://schemas.microsoft.com/office/drawing/2014/main" id="{0772C311-C680-4F87-BE2D-1D05E34C0A7B}"/>
                    </a:ext>
                  </a:extLst>
                </p:cNvPr>
                <p:cNvPicPr/>
                <p:nvPr/>
              </p:nvPicPr>
              <p:blipFill>
                <a:blip r:embed="rId65"/>
                <a:stretch>
                  <a:fillRect/>
                </a:stretch>
              </p:blipFill>
              <p:spPr>
                <a:xfrm>
                  <a:off x="9970400" y="320467"/>
                  <a:ext cx="1425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D2908844-C5FE-4708-9501-A8A266CA507B}"/>
                    </a:ext>
                  </a:extLst>
                </p14:cNvPr>
                <p14:cNvContentPartPr/>
                <p14:nvPr/>
              </p14:nvContentPartPr>
              <p14:xfrm>
                <a:off x="10144640" y="321907"/>
                <a:ext cx="90360" cy="137160"/>
              </p14:xfrm>
            </p:contentPart>
          </mc:Choice>
          <mc:Fallback xmlns="">
            <p:pic>
              <p:nvPicPr>
                <p:cNvPr id="42" name="Freihand 41">
                  <a:extLst>
                    <a:ext uri="{FF2B5EF4-FFF2-40B4-BE49-F238E27FC236}">
                      <a16:creationId xmlns:a16="http://schemas.microsoft.com/office/drawing/2014/main" id="{D2908844-C5FE-4708-9501-A8A266CA507B}"/>
                    </a:ext>
                  </a:extLst>
                </p:cNvPr>
                <p:cNvPicPr/>
                <p:nvPr/>
              </p:nvPicPr>
              <p:blipFill>
                <a:blip r:embed="rId67"/>
                <a:stretch>
                  <a:fillRect/>
                </a:stretch>
              </p:blipFill>
              <p:spPr>
                <a:xfrm>
                  <a:off x="10140320" y="317587"/>
                  <a:ext cx="990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4EF10A19-5788-4A29-B699-450A388A8CAE}"/>
                    </a:ext>
                  </a:extLst>
                </p14:cNvPr>
                <p14:cNvContentPartPr/>
                <p14:nvPr/>
              </p14:nvContentPartPr>
              <p14:xfrm>
                <a:off x="9500240" y="962347"/>
                <a:ext cx="132840" cy="113040"/>
              </p14:xfrm>
            </p:contentPart>
          </mc:Choice>
          <mc:Fallback xmlns="">
            <p:pic>
              <p:nvPicPr>
                <p:cNvPr id="43" name="Freihand 42">
                  <a:extLst>
                    <a:ext uri="{FF2B5EF4-FFF2-40B4-BE49-F238E27FC236}">
                      <a16:creationId xmlns:a16="http://schemas.microsoft.com/office/drawing/2014/main" id="{4EF10A19-5788-4A29-B699-450A388A8CAE}"/>
                    </a:ext>
                  </a:extLst>
                </p:cNvPr>
                <p:cNvPicPr/>
                <p:nvPr/>
              </p:nvPicPr>
              <p:blipFill>
                <a:blip r:embed="rId69"/>
                <a:stretch>
                  <a:fillRect/>
                </a:stretch>
              </p:blipFill>
              <p:spPr>
                <a:xfrm>
                  <a:off x="9495920" y="958027"/>
                  <a:ext cx="1414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35582149-BE91-4C9D-8CF4-C9F725AE1D67}"/>
                    </a:ext>
                  </a:extLst>
                </p14:cNvPr>
                <p14:cNvContentPartPr/>
                <p14:nvPr/>
              </p14:nvContentPartPr>
              <p14:xfrm>
                <a:off x="9593480" y="910867"/>
                <a:ext cx="147240" cy="115200"/>
              </p14:xfrm>
            </p:contentPart>
          </mc:Choice>
          <mc:Fallback xmlns="">
            <p:pic>
              <p:nvPicPr>
                <p:cNvPr id="44" name="Freihand 43">
                  <a:extLst>
                    <a:ext uri="{FF2B5EF4-FFF2-40B4-BE49-F238E27FC236}">
                      <a16:creationId xmlns:a16="http://schemas.microsoft.com/office/drawing/2014/main" id="{35582149-BE91-4C9D-8CF4-C9F725AE1D67}"/>
                    </a:ext>
                  </a:extLst>
                </p:cNvPr>
                <p:cNvPicPr/>
                <p:nvPr/>
              </p:nvPicPr>
              <p:blipFill>
                <a:blip r:embed="rId71"/>
                <a:stretch>
                  <a:fillRect/>
                </a:stretch>
              </p:blipFill>
              <p:spPr>
                <a:xfrm>
                  <a:off x="9589160" y="906547"/>
                  <a:ext cx="1558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B5100B4F-8852-43B4-ABC5-5F436FE62CDF}"/>
                    </a:ext>
                  </a:extLst>
                </p14:cNvPr>
                <p14:cNvContentPartPr/>
                <p14:nvPr/>
              </p14:nvContentPartPr>
              <p14:xfrm>
                <a:off x="9716960" y="857587"/>
                <a:ext cx="264240" cy="126000"/>
              </p14:xfrm>
            </p:contentPart>
          </mc:Choice>
          <mc:Fallback xmlns="">
            <p:pic>
              <p:nvPicPr>
                <p:cNvPr id="45" name="Freihand 44">
                  <a:extLst>
                    <a:ext uri="{FF2B5EF4-FFF2-40B4-BE49-F238E27FC236}">
                      <a16:creationId xmlns:a16="http://schemas.microsoft.com/office/drawing/2014/main" id="{B5100B4F-8852-43B4-ABC5-5F436FE62CDF}"/>
                    </a:ext>
                  </a:extLst>
                </p:cNvPr>
                <p:cNvPicPr/>
                <p:nvPr/>
              </p:nvPicPr>
              <p:blipFill>
                <a:blip r:embed="rId73"/>
                <a:stretch>
                  <a:fillRect/>
                </a:stretch>
              </p:blipFill>
              <p:spPr>
                <a:xfrm>
                  <a:off x="9712640" y="853267"/>
                  <a:ext cx="2728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FC741845-5F71-476F-8E7D-42EB9FE99ADA}"/>
                    </a:ext>
                  </a:extLst>
                </p14:cNvPr>
                <p14:cNvContentPartPr/>
                <p14:nvPr/>
              </p14:nvContentPartPr>
              <p14:xfrm>
                <a:off x="9731720" y="960547"/>
                <a:ext cx="98280" cy="521640"/>
              </p14:xfrm>
            </p:contentPart>
          </mc:Choice>
          <mc:Fallback xmlns="">
            <p:pic>
              <p:nvPicPr>
                <p:cNvPr id="46" name="Freihand 45">
                  <a:extLst>
                    <a:ext uri="{FF2B5EF4-FFF2-40B4-BE49-F238E27FC236}">
                      <a16:creationId xmlns:a16="http://schemas.microsoft.com/office/drawing/2014/main" id="{FC741845-5F71-476F-8E7D-42EB9FE99ADA}"/>
                    </a:ext>
                  </a:extLst>
                </p:cNvPr>
                <p:cNvPicPr/>
                <p:nvPr/>
              </p:nvPicPr>
              <p:blipFill>
                <a:blip r:embed="rId75"/>
                <a:stretch>
                  <a:fillRect/>
                </a:stretch>
              </p:blipFill>
              <p:spPr>
                <a:xfrm>
                  <a:off x="9727400" y="956227"/>
                  <a:ext cx="106920" cy="5302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7000E345-2D6E-499B-83E8-ADDD33AC55AB}"/>
                    </a:ext>
                  </a:extLst>
                </p14:cNvPr>
                <p14:cNvContentPartPr/>
                <p14:nvPr/>
              </p14:nvContentPartPr>
              <p14:xfrm>
                <a:off x="9662240" y="893947"/>
                <a:ext cx="150120" cy="146880"/>
              </p14:xfrm>
            </p:contentPart>
          </mc:Choice>
          <mc:Fallback xmlns="">
            <p:pic>
              <p:nvPicPr>
                <p:cNvPr id="47" name="Freihand 46">
                  <a:extLst>
                    <a:ext uri="{FF2B5EF4-FFF2-40B4-BE49-F238E27FC236}">
                      <a16:creationId xmlns:a16="http://schemas.microsoft.com/office/drawing/2014/main" id="{7000E345-2D6E-499B-83E8-ADDD33AC55AB}"/>
                    </a:ext>
                  </a:extLst>
                </p:cNvPr>
                <p:cNvPicPr/>
                <p:nvPr/>
              </p:nvPicPr>
              <p:blipFill>
                <a:blip r:embed="rId77"/>
                <a:stretch>
                  <a:fillRect/>
                </a:stretch>
              </p:blipFill>
              <p:spPr>
                <a:xfrm>
                  <a:off x="9657920" y="889627"/>
                  <a:ext cx="1587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Freihand 48">
                  <a:extLst>
                    <a:ext uri="{FF2B5EF4-FFF2-40B4-BE49-F238E27FC236}">
                      <a16:creationId xmlns:a16="http://schemas.microsoft.com/office/drawing/2014/main" id="{A4F29E69-9335-4D6F-835F-486B948B001E}"/>
                    </a:ext>
                  </a:extLst>
                </p14:cNvPr>
                <p14:cNvContentPartPr/>
                <p14:nvPr/>
              </p14:nvContentPartPr>
              <p14:xfrm>
                <a:off x="9684560" y="1487947"/>
                <a:ext cx="38160" cy="215640"/>
              </p14:xfrm>
            </p:contentPart>
          </mc:Choice>
          <mc:Fallback xmlns="">
            <p:pic>
              <p:nvPicPr>
                <p:cNvPr id="49" name="Freihand 48">
                  <a:extLst>
                    <a:ext uri="{FF2B5EF4-FFF2-40B4-BE49-F238E27FC236}">
                      <a16:creationId xmlns:a16="http://schemas.microsoft.com/office/drawing/2014/main" id="{A4F29E69-9335-4D6F-835F-486B948B001E}"/>
                    </a:ext>
                  </a:extLst>
                </p:cNvPr>
                <p:cNvPicPr/>
                <p:nvPr/>
              </p:nvPicPr>
              <p:blipFill>
                <a:blip r:embed="rId79"/>
                <a:stretch>
                  <a:fillRect/>
                </a:stretch>
              </p:blipFill>
              <p:spPr>
                <a:xfrm>
                  <a:off x="9680240" y="1483627"/>
                  <a:ext cx="468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0" name="Freihand 49">
                  <a:extLst>
                    <a:ext uri="{FF2B5EF4-FFF2-40B4-BE49-F238E27FC236}">
                      <a16:creationId xmlns:a16="http://schemas.microsoft.com/office/drawing/2014/main" id="{2F30E2EF-86DD-419F-B564-DD52FAA0CDBE}"/>
                    </a:ext>
                  </a:extLst>
                </p14:cNvPr>
                <p14:cNvContentPartPr/>
                <p14:nvPr/>
              </p14:nvContentPartPr>
              <p14:xfrm>
                <a:off x="9604640" y="1477507"/>
                <a:ext cx="148320" cy="91800"/>
              </p14:xfrm>
            </p:contentPart>
          </mc:Choice>
          <mc:Fallback xmlns="">
            <p:pic>
              <p:nvPicPr>
                <p:cNvPr id="50" name="Freihand 49">
                  <a:extLst>
                    <a:ext uri="{FF2B5EF4-FFF2-40B4-BE49-F238E27FC236}">
                      <a16:creationId xmlns:a16="http://schemas.microsoft.com/office/drawing/2014/main" id="{2F30E2EF-86DD-419F-B564-DD52FAA0CDBE}"/>
                    </a:ext>
                  </a:extLst>
                </p:cNvPr>
                <p:cNvPicPr/>
                <p:nvPr/>
              </p:nvPicPr>
              <p:blipFill>
                <a:blip r:embed="rId81"/>
                <a:stretch>
                  <a:fillRect/>
                </a:stretch>
              </p:blipFill>
              <p:spPr>
                <a:xfrm>
                  <a:off x="9600320" y="1473187"/>
                  <a:ext cx="1569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 name="Freihand 50">
                  <a:extLst>
                    <a:ext uri="{FF2B5EF4-FFF2-40B4-BE49-F238E27FC236}">
                      <a16:creationId xmlns:a16="http://schemas.microsoft.com/office/drawing/2014/main" id="{10BB622A-5353-438B-AD20-956E0A5A3894}"/>
                    </a:ext>
                  </a:extLst>
                </p14:cNvPr>
                <p14:cNvContentPartPr/>
                <p14:nvPr/>
              </p14:nvContentPartPr>
              <p14:xfrm>
                <a:off x="9806240" y="1464907"/>
                <a:ext cx="126000" cy="186120"/>
              </p14:xfrm>
            </p:contentPart>
          </mc:Choice>
          <mc:Fallback xmlns="">
            <p:pic>
              <p:nvPicPr>
                <p:cNvPr id="51" name="Freihand 50">
                  <a:extLst>
                    <a:ext uri="{FF2B5EF4-FFF2-40B4-BE49-F238E27FC236}">
                      <a16:creationId xmlns:a16="http://schemas.microsoft.com/office/drawing/2014/main" id="{10BB622A-5353-438B-AD20-956E0A5A3894}"/>
                    </a:ext>
                  </a:extLst>
                </p:cNvPr>
                <p:cNvPicPr/>
                <p:nvPr/>
              </p:nvPicPr>
              <p:blipFill>
                <a:blip r:embed="rId83"/>
                <a:stretch>
                  <a:fillRect/>
                </a:stretch>
              </p:blipFill>
              <p:spPr>
                <a:xfrm>
                  <a:off x="9801920" y="1460587"/>
                  <a:ext cx="1346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7" name="Freihand 56">
                  <a:extLst>
                    <a:ext uri="{FF2B5EF4-FFF2-40B4-BE49-F238E27FC236}">
                      <a16:creationId xmlns:a16="http://schemas.microsoft.com/office/drawing/2014/main" id="{46A1B5F8-8A36-4E91-9636-C59A6595B38F}"/>
                    </a:ext>
                  </a:extLst>
                </p14:cNvPr>
                <p14:cNvContentPartPr/>
                <p14:nvPr/>
              </p14:nvContentPartPr>
              <p14:xfrm>
                <a:off x="9916040" y="458707"/>
                <a:ext cx="441720" cy="127800"/>
              </p14:xfrm>
            </p:contentPart>
          </mc:Choice>
          <mc:Fallback xmlns="">
            <p:pic>
              <p:nvPicPr>
                <p:cNvPr id="57" name="Freihand 56">
                  <a:extLst>
                    <a:ext uri="{FF2B5EF4-FFF2-40B4-BE49-F238E27FC236}">
                      <a16:creationId xmlns:a16="http://schemas.microsoft.com/office/drawing/2014/main" id="{46A1B5F8-8A36-4E91-9636-C59A6595B38F}"/>
                    </a:ext>
                  </a:extLst>
                </p:cNvPr>
                <p:cNvPicPr/>
                <p:nvPr/>
              </p:nvPicPr>
              <p:blipFill>
                <a:blip r:embed="rId85"/>
                <a:stretch>
                  <a:fillRect/>
                </a:stretch>
              </p:blipFill>
              <p:spPr>
                <a:xfrm>
                  <a:off x="9911720" y="454387"/>
                  <a:ext cx="4503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8" name="Freihand 57">
                  <a:extLst>
                    <a:ext uri="{FF2B5EF4-FFF2-40B4-BE49-F238E27FC236}">
                      <a16:creationId xmlns:a16="http://schemas.microsoft.com/office/drawing/2014/main" id="{ABD85609-25B3-4AB0-A4B0-AC9F7D5FA0C4}"/>
                    </a:ext>
                  </a:extLst>
                </p14:cNvPr>
                <p14:cNvContentPartPr/>
                <p14:nvPr/>
              </p14:nvContentPartPr>
              <p14:xfrm>
                <a:off x="9606080" y="1595227"/>
                <a:ext cx="524880" cy="254520"/>
              </p14:xfrm>
            </p:contentPart>
          </mc:Choice>
          <mc:Fallback xmlns="">
            <p:pic>
              <p:nvPicPr>
                <p:cNvPr id="58" name="Freihand 57">
                  <a:extLst>
                    <a:ext uri="{FF2B5EF4-FFF2-40B4-BE49-F238E27FC236}">
                      <a16:creationId xmlns:a16="http://schemas.microsoft.com/office/drawing/2014/main" id="{ABD85609-25B3-4AB0-A4B0-AC9F7D5FA0C4}"/>
                    </a:ext>
                  </a:extLst>
                </p:cNvPr>
                <p:cNvPicPr/>
                <p:nvPr/>
              </p:nvPicPr>
              <p:blipFill>
                <a:blip r:embed="rId87"/>
                <a:stretch>
                  <a:fillRect/>
                </a:stretch>
              </p:blipFill>
              <p:spPr>
                <a:xfrm>
                  <a:off x="9601760" y="1590907"/>
                  <a:ext cx="533520" cy="263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
            <p14:nvContentPartPr>
              <p14:cNvPr id="60" name="Freihand 59">
                <a:extLst>
                  <a:ext uri="{FF2B5EF4-FFF2-40B4-BE49-F238E27FC236}">
                    <a16:creationId xmlns:a16="http://schemas.microsoft.com/office/drawing/2014/main" id="{AB0B05D2-CD53-4793-891C-8EA50FDE76B4}"/>
                  </a:ext>
                </a:extLst>
              </p14:cNvPr>
              <p14:cNvContentPartPr/>
              <p14:nvPr/>
            </p14:nvContentPartPr>
            <p14:xfrm>
              <a:off x="1580240" y="2001307"/>
              <a:ext cx="1947600" cy="48240"/>
            </p14:xfrm>
          </p:contentPart>
        </mc:Choice>
        <mc:Fallback xmlns="">
          <p:pic>
            <p:nvPicPr>
              <p:cNvPr id="60" name="Freihand 59">
                <a:extLst>
                  <a:ext uri="{FF2B5EF4-FFF2-40B4-BE49-F238E27FC236}">
                    <a16:creationId xmlns:a16="http://schemas.microsoft.com/office/drawing/2014/main" id="{AB0B05D2-CD53-4793-891C-8EA50FDE76B4}"/>
                  </a:ext>
                </a:extLst>
              </p:cNvPr>
              <p:cNvPicPr/>
              <p:nvPr/>
            </p:nvPicPr>
            <p:blipFill>
              <a:blip r:embed="rId89"/>
              <a:stretch>
                <a:fillRect/>
              </a:stretch>
            </p:blipFill>
            <p:spPr>
              <a:xfrm>
                <a:off x="1575920" y="1996987"/>
                <a:ext cx="19562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1" name="Freihand 60">
                <a:extLst>
                  <a:ext uri="{FF2B5EF4-FFF2-40B4-BE49-F238E27FC236}">
                    <a16:creationId xmlns:a16="http://schemas.microsoft.com/office/drawing/2014/main" id="{39B329C8-111A-4902-8F7A-255FEF1BA9B8}"/>
                  </a:ext>
                </a:extLst>
              </p14:cNvPr>
              <p14:cNvContentPartPr/>
              <p14:nvPr/>
            </p14:nvContentPartPr>
            <p14:xfrm>
              <a:off x="549200" y="2781067"/>
              <a:ext cx="2100600" cy="38520"/>
            </p14:xfrm>
          </p:contentPart>
        </mc:Choice>
        <mc:Fallback xmlns="">
          <p:pic>
            <p:nvPicPr>
              <p:cNvPr id="61" name="Freihand 60">
                <a:extLst>
                  <a:ext uri="{FF2B5EF4-FFF2-40B4-BE49-F238E27FC236}">
                    <a16:creationId xmlns:a16="http://schemas.microsoft.com/office/drawing/2014/main" id="{39B329C8-111A-4902-8F7A-255FEF1BA9B8}"/>
                  </a:ext>
                </a:extLst>
              </p:cNvPr>
              <p:cNvPicPr/>
              <p:nvPr/>
            </p:nvPicPr>
            <p:blipFill>
              <a:blip r:embed="rId91"/>
              <a:stretch>
                <a:fillRect/>
              </a:stretch>
            </p:blipFill>
            <p:spPr>
              <a:xfrm>
                <a:off x="544880" y="2776747"/>
                <a:ext cx="21092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2" name="Freihand 61">
                <a:extLst>
                  <a:ext uri="{FF2B5EF4-FFF2-40B4-BE49-F238E27FC236}">
                    <a16:creationId xmlns:a16="http://schemas.microsoft.com/office/drawing/2014/main" id="{0FAF0062-89A2-433E-99F6-34D85189CC7A}"/>
                  </a:ext>
                </a:extLst>
              </p14:cNvPr>
              <p14:cNvContentPartPr/>
              <p14:nvPr/>
            </p14:nvContentPartPr>
            <p14:xfrm>
              <a:off x="493760" y="3576667"/>
              <a:ext cx="2683080" cy="44640"/>
            </p14:xfrm>
          </p:contentPart>
        </mc:Choice>
        <mc:Fallback xmlns="">
          <p:pic>
            <p:nvPicPr>
              <p:cNvPr id="62" name="Freihand 61">
                <a:extLst>
                  <a:ext uri="{FF2B5EF4-FFF2-40B4-BE49-F238E27FC236}">
                    <a16:creationId xmlns:a16="http://schemas.microsoft.com/office/drawing/2014/main" id="{0FAF0062-89A2-433E-99F6-34D85189CC7A}"/>
                  </a:ext>
                </a:extLst>
              </p:cNvPr>
              <p:cNvPicPr/>
              <p:nvPr/>
            </p:nvPicPr>
            <p:blipFill>
              <a:blip r:embed="rId93"/>
              <a:stretch>
                <a:fillRect/>
              </a:stretch>
            </p:blipFill>
            <p:spPr>
              <a:xfrm>
                <a:off x="489440" y="3572347"/>
                <a:ext cx="26917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3" name="Freihand 62">
                <a:extLst>
                  <a:ext uri="{FF2B5EF4-FFF2-40B4-BE49-F238E27FC236}">
                    <a16:creationId xmlns:a16="http://schemas.microsoft.com/office/drawing/2014/main" id="{546A9A76-B754-4DC6-9BC5-4A40BF164454}"/>
                  </a:ext>
                </a:extLst>
              </p14:cNvPr>
              <p14:cNvContentPartPr/>
              <p14:nvPr/>
            </p14:nvContentPartPr>
            <p14:xfrm>
              <a:off x="459560" y="4411507"/>
              <a:ext cx="3166920" cy="106920"/>
            </p14:xfrm>
          </p:contentPart>
        </mc:Choice>
        <mc:Fallback xmlns="">
          <p:pic>
            <p:nvPicPr>
              <p:cNvPr id="63" name="Freihand 62">
                <a:extLst>
                  <a:ext uri="{FF2B5EF4-FFF2-40B4-BE49-F238E27FC236}">
                    <a16:creationId xmlns:a16="http://schemas.microsoft.com/office/drawing/2014/main" id="{546A9A76-B754-4DC6-9BC5-4A40BF164454}"/>
                  </a:ext>
                </a:extLst>
              </p:cNvPr>
              <p:cNvPicPr/>
              <p:nvPr/>
            </p:nvPicPr>
            <p:blipFill>
              <a:blip r:embed="rId95"/>
              <a:stretch>
                <a:fillRect/>
              </a:stretch>
            </p:blipFill>
            <p:spPr>
              <a:xfrm>
                <a:off x="455240" y="4407187"/>
                <a:ext cx="3175560" cy="115560"/>
              </a:xfrm>
              <a:prstGeom prst="rect">
                <a:avLst/>
              </a:prstGeom>
            </p:spPr>
          </p:pic>
        </mc:Fallback>
      </mc:AlternateContent>
      <p:grpSp>
        <p:nvGrpSpPr>
          <p:cNvPr id="101" name="Gruppieren 100">
            <a:extLst>
              <a:ext uri="{FF2B5EF4-FFF2-40B4-BE49-F238E27FC236}">
                <a16:creationId xmlns:a16="http://schemas.microsoft.com/office/drawing/2014/main" id="{111B3E02-3C46-4DF2-9D26-DD68BFEFF8CD}"/>
              </a:ext>
            </a:extLst>
          </p:cNvPr>
          <p:cNvGrpSpPr/>
          <p:nvPr/>
        </p:nvGrpSpPr>
        <p:grpSpPr>
          <a:xfrm>
            <a:off x="463520" y="4694827"/>
            <a:ext cx="8016840" cy="1460160"/>
            <a:chOff x="463520" y="4694827"/>
            <a:chExt cx="8016840" cy="1460160"/>
          </a:xfrm>
        </p:grpSpPr>
        <mc:AlternateContent xmlns:mc="http://schemas.openxmlformats.org/markup-compatibility/2006" xmlns:p14="http://schemas.microsoft.com/office/powerpoint/2010/main">
          <mc:Choice Requires="p14">
            <p:contentPart p14:bwMode="auto" r:id="rId96">
              <p14:nvContentPartPr>
                <p14:cNvPr id="64" name="Freihand 63">
                  <a:extLst>
                    <a:ext uri="{FF2B5EF4-FFF2-40B4-BE49-F238E27FC236}">
                      <a16:creationId xmlns:a16="http://schemas.microsoft.com/office/drawing/2014/main" id="{DCE02A3E-139E-4786-8B6B-895DA732CAA2}"/>
                    </a:ext>
                  </a:extLst>
                </p14:cNvPr>
                <p14:cNvContentPartPr/>
                <p14:nvPr/>
              </p14:nvContentPartPr>
              <p14:xfrm>
                <a:off x="1638560" y="5117107"/>
                <a:ext cx="5525280" cy="129600"/>
              </p14:xfrm>
            </p:contentPart>
          </mc:Choice>
          <mc:Fallback xmlns="">
            <p:pic>
              <p:nvPicPr>
                <p:cNvPr id="64" name="Freihand 63">
                  <a:extLst>
                    <a:ext uri="{FF2B5EF4-FFF2-40B4-BE49-F238E27FC236}">
                      <a16:creationId xmlns:a16="http://schemas.microsoft.com/office/drawing/2014/main" id="{DCE02A3E-139E-4786-8B6B-895DA732CAA2}"/>
                    </a:ext>
                  </a:extLst>
                </p:cNvPr>
                <p:cNvPicPr/>
                <p:nvPr/>
              </p:nvPicPr>
              <p:blipFill>
                <a:blip r:embed="rId97"/>
                <a:stretch>
                  <a:fillRect/>
                </a:stretch>
              </p:blipFill>
              <p:spPr>
                <a:xfrm>
                  <a:off x="1634240" y="5112787"/>
                  <a:ext cx="55339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5" name="Freihand 64">
                  <a:extLst>
                    <a:ext uri="{FF2B5EF4-FFF2-40B4-BE49-F238E27FC236}">
                      <a16:creationId xmlns:a16="http://schemas.microsoft.com/office/drawing/2014/main" id="{BE09734B-D4E7-40D8-8233-CA23F75D6D07}"/>
                    </a:ext>
                  </a:extLst>
                </p14:cNvPr>
                <p14:cNvContentPartPr/>
                <p14:nvPr/>
              </p14:nvContentPartPr>
              <p14:xfrm>
                <a:off x="4637360" y="4694827"/>
                <a:ext cx="2719800" cy="812160"/>
              </p14:xfrm>
            </p:contentPart>
          </mc:Choice>
          <mc:Fallback xmlns="">
            <p:pic>
              <p:nvPicPr>
                <p:cNvPr id="65" name="Freihand 64">
                  <a:extLst>
                    <a:ext uri="{FF2B5EF4-FFF2-40B4-BE49-F238E27FC236}">
                      <a16:creationId xmlns:a16="http://schemas.microsoft.com/office/drawing/2014/main" id="{BE09734B-D4E7-40D8-8233-CA23F75D6D07}"/>
                    </a:ext>
                  </a:extLst>
                </p:cNvPr>
                <p:cNvPicPr/>
                <p:nvPr/>
              </p:nvPicPr>
              <p:blipFill>
                <a:blip r:embed="rId99"/>
                <a:stretch>
                  <a:fillRect/>
                </a:stretch>
              </p:blipFill>
              <p:spPr>
                <a:xfrm>
                  <a:off x="4633040" y="4690507"/>
                  <a:ext cx="2728440" cy="820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7" name="Freihand 66">
                  <a:extLst>
                    <a:ext uri="{FF2B5EF4-FFF2-40B4-BE49-F238E27FC236}">
                      <a16:creationId xmlns:a16="http://schemas.microsoft.com/office/drawing/2014/main" id="{2F38C6C1-233C-47EF-957B-0C9A4D9A3578}"/>
                    </a:ext>
                  </a:extLst>
                </p14:cNvPr>
                <p14:cNvContentPartPr/>
                <p14:nvPr/>
              </p14:nvContentPartPr>
              <p14:xfrm>
                <a:off x="7430240" y="5209267"/>
                <a:ext cx="1050120" cy="48600"/>
              </p14:xfrm>
            </p:contentPart>
          </mc:Choice>
          <mc:Fallback xmlns="">
            <p:pic>
              <p:nvPicPr>
                <p:cNvPr id="67" name="Freihand 66">
                  <a:extLst>
                    <a:ext uri="{FF2B5EF4-FFF2-40B4-BE49-F238E27FC236}">
                      <a16:creationId xmlns:a16="http://schemas.microsoft.com/office/drawing/2014/main" id="{2F38C6C1-233C-47EF-957B-0C9A4D9A3578}"/>
                    </a:ext>
                  </a:extLst>
                </p:cNvPr>
                <p:cNvPicPr/>
                <p:nvPr/>
              </p:nvPicPr>
              <p:blipFill>
                <a:blip r:embed="rId101"/>
                <a:stretch>
                  <a:fillRect/>
                </a:stretch>
              </p:blipFill>
              <p:spPr>
                <a:xfrm>
                  <a:off x="7425920" y="5204947"/>
                  <a:ext cx="10587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8" name="Freihand 67">
                  <a:extLst>
                    <a:ext uri="{FF2B5EF4-FFF2-40B4-BE49-F238E27FC236}">
                      <a16:creationId xmlns:a16="http://schemas.microsoft.com/office/drawing/2014/main" id="{7FF0377F-5CB0-4DE4-9AD7-521AF0D123B0}"/>
                    </a:ext>
                  </a:extLst>
                </p14:cNvPr>
                <p14:cNvContentPartPr/>
                <p14:nvPr/>
              </p14:nvContentPartPr>
              <p14:xfrm>
                <a:off x="463520" y="5557027"/>
                <a:ext cx="2078280" cy="26640"/>
              </p14:xfrm>
            </p:contentPart>
          </mc:Choice>
          <mc:Fallback xmlns="">
            <p:pic>
              <p:nvPicPr>
                <p:cNvPr id="68" name="Freihand 67">
                  <a:extLst>
                    <a:ext uri="{FF2B5EF4-FFF2-40B4-BE49-F238E27FC236}">
                      <a16:creationId xmlns:a16="http://schemas.microsoft.com/office/drawing/2014/main" id="{7FF0377F-5CB0-4DE4-9AD7-521AF0D123B0}"/>
                    </a:ext>
                  </a:extLst>
                </p:cNvPr>
                <p:cNvPicPr/>
                <p:nvPr/>
              </p:nvPicPr>
              <p:blipFill>
                <a:blip r:embed="rId103"/>
                <a:stretch>
                  <a:fillRect/>
                </a:stretch>
              </p:blipFill>
              <p:spPr>
                <a:xfrm>
                  <a:off x="459200" y="5552707"/>
                  <a:ext cx="20869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0" name="Freihand 69">
                  <a:extLst>
                    <a:ext uri="{FF2B5EF4-FFF2-40B4-BE49-F238E27FC236}">
                      <a16:creationId xmlns:a16="http://schemas.microsoft.com/office/drawing/2014/main" id="{55E6D618-0190-47AE-8719-349936885499}"/>
                    </a:ext>
                  </a:extLst>
                </p14:cNvPr>
                <p14:cNvContentPartPr/>
                <p14:nvPr/>
              </p14:nvContentPartPr>
              <p14:xfrm>
                <a:off x="2911880" y="5562067"/>
                <a:ext cx="1440" cy="71640"/>
              </p14:xfrm>
            </p:contentPart>
          </mc:Choice>
          <mc:Fallback xmlns="">
            <p:pic>
              <p:nvPicPr>
                <p:cNvPr id="70" name="Freihand 69">
                  <a:extLst>
                    <a:ext uri="{FF2B5EF4-FFF2-40B4-BE49-F238E27FC236}">
                      <a16:creationId xmlns:a16="http://schemas.microsoft.com/office/drawing/2014/main" id="{55E6D618-0190-47AE-8719-349936885499}"/>
                    </a:ext>
                  </a:extLst>
                </p:cNvPr>
                <p:cNvPicPr/>
                <p:nvPr/>
              </p:nvPicPr>
              <p:blipFill>
                <a:blip r:embed="rId105"/>
                <a:stretch>
                  <a:fillRect/>
                </a:stretch>
              </p:blipFill>
              <p:spPr>
                <a:xfrm>
                  <a:off x="2907560" y="5557747"/>
                  <a:ext cx="100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1" name="Freihand 70">
                  <a:extLst>
                    <a:ext uri="{FF2B5EF4-FFF2-40B4-BE49-F238E27FC236}">
                      <a16:creationId xmlns:a16="http://schemas.microsoft.com/office/drawing/2014/main" id="{34B16BD1-088D-4D89-9B16-D6EF73AAB0BF}"/>
                    </a:ext>
                  </a:extLst>
                </p14:cNvPr>
                <p14:cNvContentPartPr/>
                <p14:nvPr/>
              </p14:nvContentPartPr>
              <p14:xfrm>
                <a:off x="2893880" y="5504467"/>
                <a:ext cx="24480" cy="216720"/>
              </p14:xfrm>
            </p:contentPart>
          </mc:Choice>
          <mc:Fallback xmlns="">
            <p:pic>
              <p:nvPicPr>
                <p:cNvPr id="71" name="Freihand 70">
                  <a:extLst>
                    <a:ext uri="{FF2B5EF4-FFF2-40B4-BE49-F238E27FC236}">
                      <a16:creationId xmlns:a16="http://schemas.microsoft.com/office/drawing/2014/main" id="{34B16BD1-088D-4D89-9B16-D6EF73AAB0BF}"/>
                    </a:ext>
                  </a:extLst>
                </p:cNvPr>
                <p:cNvPicPr/>
                <p:nvPr/>
              </p:nvPicPr>
              <p:blipFill>
                <a:blip r:embed="rId107"/>
                <a:stretch>
                  <a:fillRect/>
                </a:stretch>
              </p:blipFill>
              <p:spPr>
                <a:xfrm>
                  <a:off x="2889560" y="5500147"/>
                  <a:ext cx="331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2" name="Freihand 71">
                  <a:extLst>
                    <a:ext uri="{FF2B5EF4-FFF2-40B4-BE49-F238E27FC236}">
                      <a16:creationId xmlns:a16="http://schemas.microsoft.com/office/drawing/2014/main" id="{1B37BEEA-1A2E-481B-9F09-BA4BCBF35EBF}"/>
                    </a:ext>
                  </a:extLst>
                </p14:cNvPr>
                <p14:cNvContentPartPr/>
                <p14:nvPr/>
              </p14:nvContentPartPr>
              <p14:xfrm>
                <a:off x="2761400" y="5473507"/>
                <a:ext cx="284760" cy="25200"/>
              </p14:xfrm>
            </p:contentPart>
          </mc:Choice>
          <mc:Fallback xmlns="">
            <p:pic>
              <p:nvPicPr>
                <p:cNvPr id="72" name="Freihand 71">
                  <a:extLst>
                    <a:ext uri="{FF2B5EF4-FFF2-40B4-BE49-F238E27FC236}">
                      <a16:creationId xmlns:a16="http://schemas.microsoft.com/office/drawing/2014/main" id="{1B37BEEA-1A2E-481B-9F09-BA4BCBF35EBF}"/>
                    </a:ext>
                  </a:extLst>
                </p:cNvPr>
                <p:cNvPicPr/>
                <p:nvPr/>
              </p:nvPicPr>
              <p:blipFill>
                <a:blip r:embed="rId109"/>
                <a:stretch>
                  <a:fillRect/>
                </a:stretch>
              </p:blipFill>
              <p:spPr>
                <a:xfrm>
                  <a:off x="2757080" y="5469187"/>
                  <a:ext cx="2934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3" name="Freihand 72">
                  <a:extLst>
                    <a:ext uri="{FF2B5EF4-FFF2-40B4-BE49-F238E27FC236}">
                      <a16:creationId xmlns:a16="http://schemas.microsoft.com/office/drawing/2014/main" id="{639910C8-C8D2-49F0-A5F0-765109B4FCF4}"/>
                    </a:ext>
                  </a:extLst>
                </p14:cNvPr>
                <p14:cNvContentPartPr/>
                <p14:nvPr/>
              </p14:nvContentPartPr>
              <p14:xfrm>
                <a:off x="2779040" y="5582227"/>
                <a:ext cx="274320" cy="20880"/>
              </p14:xfrm>
            </p:contentPart>
          </mc:Choice>
          <mc:Fallback xmlns="">
            <p:pic>
              <p:nvPicPr>
                <p:cNvPr id="73" name="Freihand 72">
                  <a:extLst>
                    <a:ext uri="{FF2B5EF4-FFF2-40B4-BE49-F238E27FC236}">
                      <a16:creationId xmlns:a16="http://schemas.microsoft.com/office/drawing/2014/main" id="{639910C8-C8D2-49F0-A5F0-765109B4FCF4}"/>
                    </a:ext>
                  </a:extLst>
                </p:cNvPr>
                <p:cNvPicPr/>
                <p:nvPr/>
              </p:nvPicPr>
              <p:blipFill>
                <a:blip r:embed="rId111"/>
                <a:stretch>
                  <a:fillRect/>
                </a:stretch>
              </p:blipFill>
              <p:spPr>
                <a:xfrm>
                  <a:off x="2774720" y="5577907"/>
                  <a:ext cx="2829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4" name="Freihand 73">
                  <a:extLst>
                    <a:ext uri="{FF2B5EF4-FFF2-40B4-BE49-F238E27FC236}">
                      <a16:creationId xmlns:a16="http://schemas.microsoft.com/office/drawing/2014/main" id="{71190FCD-0111-4DD0-B91A-904DB6628B67}"/>
                    </a:ext>
                  </a:extLst>
                </p14:cNvPr>
                <p14:cNvContentPartPr/>
                <p14:nvPr/>
              </p14:nvContentPartPr>
              <p14:xfrm>
                <a:off x="3103040" y="5431387"/>
                <a:ext cx="61200" cy="266040"/>
              </p14:xfrm>
            </p:contentPart>
          </mc:Choice>
          <mc:Fallback xmlns="">
            <p:pic>
              <p:nvPicPr>
                <p:cNvPr id="74" name="Freihand 73">
                  <a:extLst>
                    <a:ext uri="{FF2B5EF4-FFF2-40B4-BE49-F238E27FC236}">
                      <a16:creationId xmlns:a16="http://schemas.microsoft.com/office/drawing/2014/main" id="{71190FCD-0111-4DD0-B91A-904DB6628B67}"/>
                    </a:ext>
                  </a:extLst>
                </p:cNvPr>
                <p:cNvPicPr/>
                <p:nvPr/>
              </p:nvPicPr>
              <p:blipFill>
                <a:blip r:embed="rId113"/>
                <a:stretch>
                  <a:fillRect/>
                </a:stretch>
              </p:blipFill>
              <p:spPr>
                <a:xfrm>
                  <a:off x="3098720" y="5427067"/>
                  <a:ext cx="6984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5" name="Freihand 74">
                  <a:extLst>
                    <a:ext uri="{FF2B5EF4-FFF2-40B4-BE49-F238E27FC236}">
                      <a16:creationId xmlns:a16="http://schemas.microsoft.com/office/drawing/2014/main" id="{EE9785CB-88B3-400F-ACD6-5E04C94A2869}"/>
                    </a:ext>
                  </a:extLst>
                </p14:cNvPr>
                <p14:cNvContentPartPr/>
                <p14:nvPr/>
              </p14:nvContentPartPr>
              <p14:xfrm>
                <a:off x="3216080" y="5556307"/>
                <a:ext cx="146880" cy="117000"/>
              </p14:xfrm>
            </p:contentPart>
          </mc:Choice>
          <mc:Fallback xmlns="">
            <p:pic>
              <p:nvPicPr>
                <p:cNvPr id="75" name="Freihand 74">
                  <a:extLst>
                    <a:ext uri="{FF2B5EF4-FFF2-40B4-BE49-F238E27FC236}">
                      <a16:creationId xmlns:a16="http://schemas.microsoft.com/office/drawing/2014/main" id="{EE9785CB-88B3-400F-ACD6-5E04C94A2869}"/>
                    </a:ext>
                  </a:extLst>
                </p:cNvPr>
                <p:cNvPicPr/>
                <p:nvPr/>
              </p:nvPicPr>
              <p:blipFill>
                <a:blip r:embed="rId115"/>
                <a:stretch>
                  <a:fillRect/>
                </a:stretch>
              </p:blipFill>
              <p:spPr>
                <a:xfrm>
                  <a:off x="3211760" y="5551987"/>
                  <a:ext cx="1555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6" name="Freihand 75">
                  <a:extLst>
                    <a:ext uri="{FF2B5EF4-FFF2-40B4-BE49-F238E27FC236}">
                      <a16:creationId xmlns:a16="http://schemas.microsoft.com/office/drawing/2014/main" id="{3C26ED18-8520-41CD-8B4B-3F76AD6445C0}"/>
                    </a:ext>
                  </a:extLst>
                </p14:cNvPr>
                <p14:cNvContentPartPr/>
                <p14:nvPr/>
              </p14:nvContentPartPr>
              <p14:xfrm>
                <a:off x="3398240" y="5552707"/>
                <a:ext cx="148320" cy="170640"/>
              </p14:xfrm>
            </p:contentPart>
          </mc:Choice>
          <mc:Fallback xmlns="">
            <p:pic>
              <p:nvPicPr>
                <p:cNvPr id="76" name="Freihand 75">
                  <a:extLst>
                    <a:ext uri="{FF2B5EF4-FFF2-40B4-BE49-F238E27FC236}">
                      <a16:creationId xmlns:a16="http://schemas.microsoft.com/office/drawing/2014/main" id="{3C26ED18-8520-41CD-8B4B-3F76AD6445C0}"/>
                    </a:ext>
                  </a:extLst>
                </p:cNvPr>
                <p:cNvPicPr/>
                <p:nvPr/>
              </p:nvPicPr>
              <p:blipFill>
                <a:blip r:embed="rId117"/>
                <a:stretch>
                  <a:fillRect/>
                </a:stretch>
              </p:blipFill>
              <p:spPr>
                <a:xfrm>
                  <a:off x="3393920" y="5548387"/>
                  <a:ext cx="1569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7" name="Freihand 76">
                  <a:extLst>
                    <a:ext uri="{FF2B5EF4-FFF2-40B4-BE49-F238E27FC236}">
                      <a16:creationId xmlns:a16="http://schemas.microsoft.com/office/drawing/2014/main" id="{674553D2-A1DD-40CB-984E-41DB11392996}"/>
                    </a:ext>
                  </a:extLst>
                </p14:cNvPr>
                <p14:cNvContentPartPr/>
                <p14:nvPr/>
              </p14:nvContentPartPr>
              <p14:xfrm>
                <a:off x="3410120" y="5582227"/>
                <a:ext cx="252360" cy="81720"/>
              </p14:xfrm>
            </p:contentPart>
          </mc:Choice>
          <mc:Fallback xmlns="">
            <p:pic>
              <p:nvPicPr>
                <p:cNvPr id="77" name="Freihand 76">
                  <a:extLst>
                    <a:ext uri="{FF2B5EF4-FFF2-40B4-BE49-F238E27FC236}">
                      <a16:creationId xmlns:a16="http://schemas.microsoft.com/office/drawing/2014/main" id="{674553D2-A1DD-40CB-984E-41DB11392996}"/>
                    </a:ext>
                  </a:extLst>
                </p:cNvPr>
                <p:cNvPicPr/>
                <p:nvPr/>
              </p:nvPicPr>
              <p:blipFill>
                <a:blip r:embed="rId119"/>
                <a:stretch>
                  <a:fillRect/>
                </a:stretch>
              </p:blipFill>
              <p:spPr>
                <a:xfrm>
                  <a:off x="3405800" y="5577907"/>
                  <a:ext cx="2610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8" name="Freihand 77">
                  <a:extLst>
                    <a:ext uri="{FF2B5EF4-FFF2-40B4-BE49-F238E27FC236}">
                      <a16:creationId xmlns:a16="http://schemas.microsoft.com/office/drawing/2014/main" id="{CC9BFE91-8551-4424-A8EB-EA4A90351DE2}"/>
                    </a:ext>
                  </a:extLst>
                </p14:cNvPr>
                <p14:cNvContentPartPr/>
                <p14:nvPr/>
              </p14:nvContentPartPr>
              <p14:xfrm>
                <a:off x="3789200" y="5607787"/>
                <a:ext cx="360" cy="360"/>
              </p14:xfrm>
            </p:contentPart>
          </mc:Choice>
          <mc:Fallback xmlns="">
            <p:pic>
              <p:nvPicPr>
                <p:cNvPr id="78" name="Freihand 77">
                  <a:extLst>
                    <a:ext uri="{FF2B5EF4-FFF2-40B4-BE49-F238E27FC236}">
                      <a16:creationId xmlns:a16="http://schemas.microsoft.com/office/drawing/2014/main" id="{CC9BFE91-8551-4424-A8EB-EA4A90351DE2}"/>
                    </a:ext>
                  </a:extLst>
                </p:cNvPr>
                <p:cNvPicPr/>
                <p:nvPr/>
              </p:nvPicPr>
              <p:blipFill>
                <a:blip r:embed="rId121"/>
                <a:stretch>
                  <a:fillRect/>
                </a:stretch>
              </p:blipFill>
              <p:spPr>
                <a:xfrm>
                  <a:off x="3784880" y="5603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9" name="Freihand 78">
                  <a:extLst>
                    <a:ext uri="{FF2B5EF4-FFF2-40B4-BE49-F238E27FC236}">
                      <a16:creationId xmlns:a16="http://schemas.microsoft.com/office/drawing/2014/main" id="{9C942A3A-7A88-46F6-B6E2-BC52EE89F4EF}"/>
                    </a:ext>
                  </a:extLst>
                </p14:cNvPr>
                <p14:cNvContentPartPr/>
                <p14:nvPr/>
              </p14:nvContentPartPr>
              <p14:xfrm>
                <a:off x="3733400" y="5429587"/>
                <a:ext cx="161280" cy="240480"/>
              </p14:xfrm>
            </p:contentPart>
          </mc:Choice>
          <mc:Fallback xmlns="">
            <p:pic>
              <p:nvPicPr>
                <p:cNvPr id="79" name="Freihand 78">
                  <a:extLst>
                    <a:ext uri="{FF2B5EF4-FFF2-40B4-BE49-F238E27FC236}">
                      <a16:creationId xmlns:a16="http://schemas.microsoft.com/office/drawing/2014/main" id="{9C942A3A-7A88-46F6-B6E2-BC52EE89F4EF}"/>
                    </a:ext>
                  </a:extLst>
                </p:cNvPr>
                <p:cNvPicPr/>
                <p:nvPr/>
              </p:nvPicPr>
              <p:blipFill>
                <a:blip r:embed="rId123"/>
                <a:stretch>
                  <a:fillRect/>
                </a:stretch>
              </p:blipFill>
              <p:spPr>
                <a:xfrm>
                  <a:off x="3729080" y="5425267"/>
                  <a:ext cx="1699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0" name="Freihand 79">
                  <a:extLst>
                    <a:ext uri="{FF2B5EF4-FFF2-40B4-BE49-F238E27FC236}">
                      <a16:creationId xmlns:a16="http://schemas.microsoft.com/office/drawing/2014/main" id="{1F119018-3FBE-4E50-AF26-87198B142BE1}"/>
                    </a:ext>
                  </a:extLst>
                </p14:cNvPr>
                <p14:cNvContentPartPr/>
                <p14:nvPr/>
              </p14:nvContentPartPr>
              <p14:xfrm>
                <a:off x="3928880" y="5418427"/>
                <a:ext cx="30960" cy="237960"/>
              </p14:xfrm>
            </p:contentPart>
          </mc:Choice>
          <mc:Fallback xmlns="">
            <p:pic>
              <p:nvPicPr>
                <p:cNvPr id="80" name="Freihand 79">
                  <a:extLst>
                    <a:ext uri="{FF2B5EF4-FFF2-40B4-BE49-F238E27FC236}">
                      <a16:creationId xmlns:a16="http://schemas.microsoft.com/office/drawing/2014/main" id="{1F119018-3FBE-4E50-AF26-87198B142BE1}"/>
                    </a:ext>
                  </a:extLst>
                </p:cNvPr>
                <p:cNvPicPr/>
                <p:nvPr/>
              </p:nvPicPr>
              <p:blipFill>
                <a:blip r:embed="rId125"/>
                <a:stretch>
                  <a:fillRect/>
                </a:stretch>
              </p:blipFill>
              <p:spPr>
                <a:xfrm>
                  <a:off x="3924560" y="5414107"/>
                  <a:ext cx="396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1" name="Freihand 80">
                  <a:extLst>
                    <a:ext uri="{FF2B5EF4-FFF2-40B4-BE49-F238E27FC236}">
                      <a16:creationId xmlns:a16="http://schemas.microsoft.com/office/drawing/2014/main" id="{351F627E-5ECD-4599-B94E-AA2B52603C39}"/>
                    </a:ext>
                  </a:extLst>
                </p14:cNvPr>
                <p14:cNvContentPartPr/>
                <p14:nvPr/>
              </p14:nvContentPartPr>
              <p14:xfrm>
                <a:off x="3990080" y="5501947"/>
                <a:ext cx="164160" cy="158040"/>
              </p14:xfrm>
            </p:contentPart>
          </mc:Choice>
          <mc:Fallback xmlns="">
            <p:pic>
              <p:nvPicPr>
                <p:cNvPr id="81" name="Freihand 80">
                  <a:extLst>
                    <a:ext uri="{FF2B5EF4-FFF2-40B4-BE49-F238E27FC236}">
                      <a16:creationId xmlns:a16="http://schemas.microsoft.com/office/drawing/2014/main" id="{351F627E-5ECD-4599-B94E-AA2B52603C39}"/>
                    </a:ext>
                  </a:extLst>
                </p:cNvPr>
                <p:cNvPicPr/>
                <p:nvPr/>
              </p:nvPicPr>
              <p:blipFill>
                <a:blip r:embed="rId127"/>
                <a:stretch>
                  <a:fillRect/>
                </a:stretch>
              </p:blipFill>
              <p:spPr>
                <a:xfrm>
                  <a:off x="3985760" y="5497627"/>
                  <a:ext cx="1728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3" name="Freihand 82">
                  <a:extLst>
                    <a:ext uri="{FF2B5EF4-FFF2-40B4-BE49-F238E27FC236}">
                      <a16:creationId xmlns:a16="http://schemas.microsoft.com/office/drawing/2014/main" id="{B6E1DC1E-033F-4F18-A115-5A4E1C186166}"/>
                    </a:ext>
                  </a:extLst>
                </p14:cNvPr>
                <p14:cNvContentPartPr/>
                <p14:nvPr/>
              </p14:nvContentPartPr>
              <p14:xfrm>
                <a:off x="1775360" y="5653507"/>
                <a:ext cx="117000" cy="235800"/>
              </p14:xfrm>
            </p:contentPart>
          </mc:Choice>
          <mc:Fallback xmlns="">
            <p:pic>
              <p:nvPicPr>
                <p:cNvPr id="83" name="Freihand 82">
                  <a:extLst>
                    <a:ext uri="{FF2B5EF4-FFF2-40B4-BE49-F238E27FC236}">
                      <a16:creationId xmlns:a16="http://schemas.microsoft.com/office/drawing/2014/main" id="{B6E1DC1E-033F-4F18-A115-5A4E1C186166}"/>
                    </a:ext>
                  </a:extLst>
                </p:cNvPr>
                <p:cNvPicPr/>
                <p:nvPr/>
              </p:nvPicPr>
              <p:blipFill>
                <a:blip r:embed="rId129"/>
                <a:stretch>
                  <a:fillRect/>
                </a:stretch>
              </p:blipFill>
              <p:spPr>
                <a:xfrm>
                  <a:off x="1771040" y="5649187"/>
                  <a:ext cx="12564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4" name="Freihand 83">
                  <a:extLst>
                    <a:ext uri="{FF2B5EF4-FFF2-40B4-BE49-F238E27FC236}">
                      <a16:creationId xmlns:a16="http://schemas.microsoft.com/office/drawing/2014/main" id="{D32D4494-C9E5-4F57-9866-0BA511BA794E}"/>
                    </a:ext>
                  </a:extLst>
                </p14:cNvPr>
                <p14:cNvContentPartPr/>
                <p14:nvPr/>
              </p14:nvContentPartPr>
              <p14:xfrm>
                <a:off x="1894520" y="5735227"/>
                <a:ext cx="76320" cy="94320"/>
              </p14:xfrm>
            </p:contentPart>
          </mc:Choice>
          <mc:Fallback xmlns="">
            <p:pic>
              <p:nvPicPr>
                <p:cNvPr id="84" name="Freihand 83">
                  <a:extLst>
                    <a:ext uri="{FF2B5EF4-FFF2-40B4-BE49-F238E27FC236}">
                      <a16:creationId xmlns:a16="http://schemas.microsoft.com/office/drawing/2014/main" id="{D32D4494-C9E5-4F57-9866-0BA511BA794E}"/>
                    </a:ext>
                  </a:extLst>
                </p:cNvPr>
                <p:cNvPicPr/>
                <p:nvPr/>
              </p:nvPicPr>
              <p:blipFill>
                <a:blip r:embed="rId131"/>
                <a:stretch>
                  <a:fillRect/>
                </a:stretch>
              </p:blipFill>
              <p:spPr>
                <a:xfrm>
                  <a:off x="1890200" y="5730907"/>
                  <a:ext cx="849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5" name="Freihand 84">
                  <a:extLst>
                    <a:ext uri="{FF2B5EF4-FFF2-40B4-BE49-F238E27FC236}">
                      <a16:creationId xmlns:a16="http://schemas.microsoft.com/office/drawing/2014/main" id="{11116F47-8428-4628-8E42-4159BD453D7D}"/>
                    </a:ext>
                  </a:extLst>
                </p14:cNvPr>
                <p14:cNvContentPartPr/>
                <p14:nvPr/>
              </p14:nvContentPartPr>
              <p14:xfrm>
                <a:off x="1984520" y="5638027"/>
                <a:ext cx="93960" cy="194400"/>
              </p14:xfrm>
            </p:contentPart>
          </mc:Choice>
          <mc:Fallback xmlns="">
            <p:pic>
              <p:nvPicPr>
                <p:cNvPr id="85" name="Freihand 84">
                  <a:extLst>
                    <a:ext uri="{FF2B5EF4-FFF2-40B4-BE49-F238E27FC236}">
                      <a16:creationId xmlns:a16="http://schemas.microsoft.com/office/drawing/2014/main" id="{11116F47-8428-4628-8E42-4159BD453D7D}"/>
                    </a:ext>
                  </a:extLst>
                </p:cNvPr>
                <p:cNvPicPr/>
                <p:nvPr/>
              </p:nvPicPr>
              <p:blipFill>
                <a:blip r:embed="rId133"/>
                <a:stretch>
                  <a:fillRect/>
                </a:stretch>
              </p:blipFill>
              <p:spPr>
                <a:xfrm>
                  <a:off x="1980200" y="5633707"/>
                  <a:ext cx="1026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6" name="Freihand 85">
                  <a:extLst>
                    <a:ext uri="{FF2B5EF4-FFF2-40B4-BE49-F238E27FC236}">
                      <a16:creationId xmlns:a16="http://schemas.microsoft.com/office/drawing/2014/main" id="{FACE06D2-158F-4B26-A3A6-7AD4D2285513}"/>
                    </a:ext>
                  </a:extLst>
                </p14:cNvPr>
                <p14:cNvContentPartPr/>
                <p14:nvPr/>
              </p14:nvContentPartPr>
              <p14:xfrm>
                <a:off x="2093960" y="5699587"/>
                <a:ext cx="114480" cy="72720"/>
              </p14:xfrm>
            </p:contentPart>
          </mc:Choice>
          <mc:Fallback xmlns="">
            <p:pic>
              <p:nvPicPr>
                <p:cNvPr id="86" name="Freihand 85">
                  <a:extLst>
                    <a:ext uri="{FF2B5EF4-FFF2-40B4-BE49-F238E27FC236}">
                      <a16:creationId xmlns:a16="http://schemas.microsoft.com/office/drawing/2014/main" id="{FACE06D2-158F-4B26-A3A6-7AD4D2285513}"/>
                    </a:ext>
                  </a:extLst>
                </p:cNvPr>
                <p:cNvPicPr/>
                <p:nvPr/>
              </p:nvPicPr>
              <p:blipFill>
                <a:blip r:embed="rId135"/>
                <a:stretch>
                  <a:fillRect/>
                </a:stretch>
              </p:blipFill>
              <p:spPr>
                <a:xfrm>
                  <a:off x="2089640" y="5695267"/>
                  <a:ext cx="1231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7" name="Freihand 86">
                  <a:extLst>
                    <a:ext uri="{FF2B5EF4-FFF2-40B4-BE49-F238E27FC236}">
                      <a16:creationId xmlns:a16="http://schemas.microsoft.com/office/drawing/2014/main" id="{F87A1BD7-5962-4252-BAA7-D74DA35F8349}"/>
                    </a:ext>
                  </a:extLst>
                </p14:cNvPr>
                <p14:cNvContentPartPr/>
                <p14:nvPr/>
              </p14:nvContentPartPr>
              <p14:xfrm>
                <a:off x="2205920" y="5579707"/>
                <a:ext cx="150120" cy="163080"/>
              </p14:xfrm>
            </p:contentPart>
          </mc:Choice>
          <mc:Fallback xmlns="">
            <p:pic>
              <p:nvPicPr>
                <p:cNvPr id="87" name="Freihand 86">
                  <a:extLst>
                    <a:ext uri="{FF2B5EF4-FFF2-40B4-BE49-F238E27FC236}">
                      <a16:creationId xmlns:a16="http://schemas.microsoft.com/office/drawing/2014/main" id="{F87A1BD7-5962-4252-BAA7-D74DA35F8349}"/>
                    </a:ext>
                  </a:extLst>
                </p:cNvPr>
                <p:cNvPicPr/>
                <p:nvPr/>
              </p:nvPicPr>
              <p:blipFill>
                <a:blip r:embed="rId137"/>
                <a:stretch>
                  <a:fillRect/>
                </a:stretch>
              </p:blipFill>
              <p:spPr>
                <a:xfrm>
                  <a:off x="2201600" y="5575387"/>
                  <a:ext cx="1587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8" name="Freihand 87">
                  <a:extLst>
                    <a:ext uri="{FF2B5EF4-FFF2-40B4-BE49-F238E27FC236}">
                      <a16:creationId xmlns:a16="http://schemas.microsoft.com/office/drawing/2014/main" id="{C5D25857-6C15-4B99-AABA-4187D7EFA69F}"/>
                    </a:ext>
                  </a:extLst>
                </p14:cNvPr>
                <p14:cNvContentPartPr/>
                <p14:nvPr/>
              </p14:nvContentPartPr>
              <p14:xfrm>
                <a:off x="2381600" y="5638027"/>
                <a:ext cx="126000" cy="280800"/>
              </p14:xfrm>
            </p:contentPart>
          </mc:Choice>
          <mc:Fallback xmlns="">
            <p:pic>
              <p:nvPicPr>
                <p:cNvPr id="88" name="Freihand 87">
                  <a:extLst>
                    <a:ext uri="{FF2B5EF4-FFF2-40B4-BE49-F238E27FC236}">
                      <a16:creationId xmlns:a16="http://schemas.microsoft.com/office/drawing/2014/main" id="{C5D25857-6C15-4B99-AABA-4187D7EFA69F}"/>
                    </a:ext>
                  </a:extLst>
                </p:cNvPr>
                <p:cNvPicPr/>
                <p:nvPr/>
              </p:nvPicPr>
              <p:blipFill>
                <a:blip r:embed="rId139"/>
                <a:stretch>
                  <a:fillRect/>
                </a:stretch>
              </p:blipFill>
              <p:spPr>
                <a:xfrm>
                  <a:off x="2377280" y="5633707"/>
                  <a:ext cx="13464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0" name="Freihand 89">
                  <a:extLst>
                    <a:ext uri="{FF2B5EF4-FFF2-40B4-BE49-F238E27FC236}">
                      <a16:creationId xmlns:a16="http://schemas.microsoft.com/office/drawing/2014/main" id="{BE2BFC2D-B61C-4857-B4DA-93D76B087E4B}"/>
                    </a:ext>
                  </a:extLst>
                </p14:cNvPr>
                <p14:cNvContentPartPr/>
                <p14:nvPr/>
              </p14:nvContentPartPr>
              <p14:xfrm>
                <a:off x="2900360" y="5304667"/>
                <a:ext cx="142920" cy="559440"/>
              </p14:xfrm>
            </p:contentPart>
          </mc:Choice>
          <mc:Fallback xmlns="">
            <p:pic>
              <p:nvPicPr>
                <p:cNvPr id="90" name="Freihand 89">
                  <a:extLst>
                    <a:ext uri="{FF2B5EF4-FFF2-40B4-BE49-F238E27FC236}">
                      <a16:creationId xmlns:a16="http://schemas.microsoft.com/office/drawing/2014/main" id="{BE2BFC2D-B61C-4857-B4DA-93D76B087E4B}"/>
                    </a:ext>
                  </a:extLst>
                </p:cNvPr>
                <p:cNvPicPr/>
                <p:nvPr/>
              </p:nvPicPr>
              <p:blipFill>
                <a:blip r:embed="rId141"/>
                <a:stretch>
                  <a:fillRect/>
                </a:stretch>
              </p:blipFill>
              <p:spPr>
                <a:xfrm>
                  <a:off x="2896040" y="5300347"/>
                  <a:ext cx="151560" cy="5680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1" name="Freihand 90">
                  <a:extLst>
                    <a:ext uri="{FF2B5EF4-FFF2-40B4-BE49-F238E27FC236}">
                      <a16:creationId xmlns:a16="http://schemas.microsoft.com/office/drawing/2014/main" id="{57499295-F83F-4AC8-A855-D27F46F35EBF}"/>
                    </a:ext>
                  </a:extLst>
                </p14:cNvPr>
                <p14:cNvContentPartPr/>
                <p14:nvPr/>
              </p14:nvContentPartPr>
              <p14:xfrm>
                <a:off x="2781560" y="5576467"/>
                <a:ext cx="252360" cy="57960"/>
              </p14:xfrm>
            </p:contentPart>
          </mc:Choice>
          <mc:Fallback xmlns="">
            <p:pic>
              <p:nvPicPr>
                <p:cNvPr id="91" name="Freihand 90">
                  <a:extLst>
                    <a:ext uri="{FF2B5EF4-FFF2-40B4-BE49-F238E27FC236}">
                      <a16:creationId xmlns:a16="http://schemas.microsoft.com/office/drawing/2014/main" id="{57499295-F83F-4AC8-A855-D27F46F35EBF}"/>
                    </a:ext>
                  </a:extLst>
                </p:cNvPr>
                <p:cNvPicPr/>
                <p:nvPr/>
              </p:nvPicPr>
              <p:blipFill>
                <a:blip r:embed="rId143"/>
                <a:stretch>
                  <a:fillRect/>
                </a:stretch>
              </p:blipFill>
              <p:spPr>
                <a:xfrm>
                  <a:off x="2777240" y="5572147"/>
                  <a:ext cx="2610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2" name="Freihand 91">
                  <a:extLst>
                    <a:ext uri="{FF2B5EF4-FFF2-40B4-BE49-F238E27FC236}">
                      <a16:creationId xmlns:a16="http://schemas.microsoft.com/office/drawing/2014/main" id="{76478E3E-9BA2-4CFF-995B-3C581BDB907D}"/>
                    </a:ext>
                  </a:extLst>
                </p14:cNvPr>
                <p14:cNvContentPartPr/>
                <p14:nvPr/>
              </p14:nvContentPartPr>
              <p14:xfrm>
                <a:off x="4637720" y="5540107"/>
                <a:ext cx="6120" cy="219600"/>
              </p14:xfrm>
            </p:contentPart>
          </mc:Choice>
          <mc:Fallback xmlns="">
            <p:pic>
              <p:nvPicPr>
                <p:cNvPr id="92" name="Freihand 91">
                  <a:extLst>
                    <a:ext uri="{FF2B5EF4-FFF2-40B4-BE49-F238E27FC236}">
                      <a16:creationId xmlns:a16="http://schemas.microsoft.com/office/drawing/2014/main" id="{76478E3E-9BA2-4CFF-995B-3C581BDB907D}"/>
                    </a:ext>
                  </a:extLst>
                </p:cNvPr>
                <p:cNvPicPr/>
                <p:nvPr/>
              </p:nvPicPr>
              <p:blipFill>
                <a:blip r:embed="rId145"/>
                <a:stretch>
                  <a:fillRect/>
                </a:stretch>
              </p:blipFill>
              <p:spPr>
                <a:xfrm>
                  <a:off x="4633400" y="5535787"/>
                  <a:ext cx="1476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3" name="Freihand 92">
                  <a:extLst>
                    <a:ext uri="{FF2B5EF4-FFF2-40B4-BE49-F238E27FC236}">
                      <a16:creationId xmlns:a16="http://schemas.microsoft.com/office/drawing/2014/main" id="{A95E927B-9C92-4DAE-B9E4-76A2F24533A1}"/>
                    </a:ext>
                  </a:extLst>
                </p14:cNvPr>
                <p14:cNvContentPartPr/>
                <p14:nvPr/>
              </p14:nvContentPartPr>
              <p14:xfrm>
                <a:off x="4476800" y="5524267"/>
                <a:ext cx="261360" cy="92520"/>
              </p14:xfrm>
            </p:contentPart>
          </mc:Choice>
          <mc:Fallback xmlns="">
            <p:pic>
              <p:nvPicPr>
                <p:cNvPr id="93" name="Freihand 92">
                  <a:extLst>
                    <a:ext uri="{FF2B5EF4-FFF2-40B4-BE49-F238E27FC236}">
                      <a16:creationId xmlns:a16="http://schemas.microsoft.com/office/drawing/2014/main" id="{A95E927B-9C92-4DAE-B9E4-76A2F24533A1}"/>
                    </a:ext>
                  </a:extLst>
                </p:cNvPr>
                <p:cNvPicPr/>
                <p:nvPr/>
              </p:nvPicPr>
              <p:blipFill>
                <a:blip r:embed="rId147"/>
                <a:stretch>
                  <a:fillRect/>
                </a:stretch>
              </p:blipFill>
              <p:spPr>
                <a:xfrm>
                  <a:off x="4472480" y="5519947"/>
                  <a:ext cx="2700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5" name="Freihand 94">
                  <a:extLst>
                    <a:ext uri="{FF2B5EF4-FFF2-40B4-BE49-F238E27FC236}">
                      <a16:creationId xmlns:a16="http://schemas.microsoft.com/office/drawing/2014/main" id="{5D8F00CF-5927-4DB4-A0F8-716B203A2600}"/>
                    </a:ext>
                  </a:extLst>
                </p14:cNvPr>
                <p14:cNvContentPartPr/>
                <p14:nvPr/>
              </p14:nvContentPartPr>
              <p14:xfrm>
                <a:off x="4785320" y="5558827"/>
                <a:ext cx="198000" cy="167040"/>
              </p14:xfrm>
            </p:contentPart>
          </mc:Choice>
          <mc:Fallback xmlns="">
            <p:pic>
              <p:nvPicPr>
                <p:cNvPr id="95" name="Freihand 94">
                  <a:extLst>
                    <a:ext uri="{FF2B5EF4-FFF2-40B4-BE49-F238E27FC236}">
                      <a16:creationId xmlns:a16="http://schemas.microsoft.com/office/drawing/2014/main" id="{5D8F00CF-5927-4DB4-A0F8-716B203A2600}"/>
                    </a:ext>
                  </a:extLst>
                </p:cNvPr>
                <p:cNvPicPr/>
                <p:nvPr/>
              </p:nvPicPr>
              <p:blipFill>
                <a:blip r:embed="rId149"/>
                <a:stretch>
                  <a:fillRect/>
                </a:stretch>
              </p:blipFill>
              <p:spPr>
                <a:xfrm>
                  <a:off x="4781000" y="5554507"/>
                  <a:ext cx="2066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6" name="Freihand 95">
                  <a:extLst>
                    <a:ext uri="{FF2B5EF4-FFF2-40B4-BE49-F238E27FC236}">
                      <a16:creationId xmlns:a16="http://schemas.microsoft.com/office/drawing/2014/main" id="{B5D79204-9C10-445A-AEE4-07AF945A5371}"/>
                    </a:ext>
                  </a:extLst>
                </p14:cNvPr>
                <p14:cNvContentPartPr/>
                <p14:nvPr/>
              </p14:nvContentPartPr>
              <p14:xfrm>
                <a:off x="4912400" y="5464507"/>
                <a:ext cx="23400" cy="20880"/>
              </p14:xfrm>
            </p:contentPart>
          </mc:Choice>
          <mc:Fallback xmlns="">
            <p:pic>
              <p:nvPicPr>
                <p:cNvPr id="96" name="Freihand 95">
                  <a:extLst>
                    <a:ext uri="{FF2B5EF4-FFF2-40B4-BE49-F238E27FC236}">
                      <a16:creationId xmlns:a16="http://schemas.microsoft.com/office/drawing/2014/main" id="{B5D79204-9C10-445A-AEE4-07AF945A5371}"/>
                    </a:ext>
                  </a:extLst>
                </p:cNvPr>
                <p:cNvPicPr/>
                <p:nvPr/>
              </p:nvPicPr>
              <p:blipFill>
                <a:blip r:embed="rId151"/>
                <a:stretch>
                  <a:fillRect/>
                </a:stretch>
              </p:blipFill>
              <p:spPr>
                <a:xfrm>
                  <a:off x="4908080" y="5460187"/>
                  <a:ext cx="320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7" name="Freihand 96">
                  <a:extLst>
                    <a:ext uri="{FF2B5EF4-FFF2-40B4-BE49-F238E27FC236}">
                      <a16:creationId xmlns:a16="http://schemas.microsoft.com/office/drawing/2014/main" id="{1E65B58E-8050-4AC2-B091-CF005E4DF8B7}"/>
                    </a:ext>
                  </a:extLst>
                </p14:cNvPr>
                <p14:cNvContentPartPr/>
                <p14:nvPr/>
              </p14:nvContentPartPr>
              <p14:xfrm>
                <a:off x="5008880" y="5573227"/>
                <a:ext cx="150840" cy="108360"/>
              </p14:xfrm>
            </p:contentPart>
          </mc:Choice>
          <mc:Fallback xmlns="">
            <p:pic>
              <p:nvPicPr>
                <p:cNvPr id="97" name="Freihand 96">
                  <a:extLst>
                    <a:ext uri="{FF2B5EF4-FFF2-40B4-BE49-F238E27FC236}">
                      <a16:creationId xmlns:a16="http://schemas.microsoft.com/office/drawing/2014/main" id="{1E65B58E-8050-4AC2-B091-CF005E4DF8B7}"/>
                    </a:ext>
                  </a:extLst>
                </p:cNvPr>
                <p:cNvPicPr/>
                <p:nvPr/>
              </p:nvPicPr>
              <p:blipFill>
                <a:blip r:embed="rId153"/>
                <a:stretch>
                  <a:fillRect/>
                </a:stretch>
              </p:blipFill>
              <p:spPr>
                <a:xfrm>
                  <a:off x="5004560" y="5568907"/>
                  <a:ext cx="1594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8" name="Freihand 97">
                  <a:extLst>
                    <a:ext uri="{FF2B5EF4-FFF2-40B4-BE49-F238E27FC236}">
                      <a16:creationId xmlns:a16="http://schemas.microsoft.com/office/drawing/2014/main" id="{7D7BA24E-AD17-435F-8988-F42EC128B283}"/>
                    </a:ext>
                  </a:extLst>
                </p14:cNvPr>
                <p14:cNvContentPartPr/>
                <p14:nvPr/>
              </p14:nvContentPartPr>
              <p14:xfrm>
                <a:off x="5178440" y="5550547"/>
                <a:ext cx="140400" cy="111600"/>
              </p14:xfrm>
            </p:contentPart>
          </mc:Choice>
          <mc:Fallback xmlns="">
            <p:pic>
              <p:nvPicPr>
                <p:cNvPr id="98" name="Freihand 97">
                  <a:extLst>
                    <a:ext uri="{FF2B5EF4-FFF2-40B4-BE49-F238E27FC236}">
                      <a16:creationId xmlns:a16="http://schemas.microsoft.com/office/drawing/2014/main" id="{7D7BA24E-AD17-435F-8988-F42EC128B283}"/>
                    </a:ext>
                  </a:extLst>
                </p:cNvPr>
                <p:cNvPicPr/>
                <p:nvPr/>
              </p:nvPicPr>
              <p:blipFill>
                <a:blip r:embed="rId155"/>
                <a:stretch>
                  <a:fillRect/>
                </a:stretch>
              </p:blipFill>
              <p:spPr>
                <a:xfrm>
                  <a:off x="5174120" y="5546227"/>
                  <a:ext cx="1490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9" name="Freihand 98">
                  <a:extLst>
                    <a:ext uri="{FF2B5EF4-FFF2-40B4-BE49-F238E27FC236}">
                      <a16:creationId xmlns:a16="http://schemas.microsoft.com/office/drawing/2014/main" id="{5D7EB66D-8726-40D6-AB52-9BEC7B816474}"/>
                    </a:ext>
                  </a:extLst>
                </p14:cNvPr>
                <p14:cNvContentPartPr/>
                <p14:nvPr/>
              </p14:nvContentPartPr>
              <p14:xfrm>
                <a:off x="5333240" y="5527147"/>
                <a:ext cx="163080" cy="141840"/>
              </p14:xfrm>
            </p:contentPart>
          </mc:Choice>
          <mc:Fallback xmlns="">
            <p:pic>
              <p:nvPicPr>
                <p:cNvPr id="99" name="Freihand 98">
                  <a:extLst>
                    <a:ext uri="{FF2B5EF4-FFF2-40B4-BE49-F238E27FC236}">
                      <a16:creationId xmlns:a16="http://schemas.microsoft.com/office/drawing/2014/main" id="{5D7EB66D-8726-40D6-AB52-9BEC7B816474}"/>
                    </a:ext>
                  </a:extLst>
                </p:cNvPr>
                <p:cNvPicPr/>
                <p:nvPr/>
              </p:nvPicPr>
              <p:blipFill>
                <a:blip r:embed="rId157"/>
                <a:stretch>
                  <a:fillRect/>
                </a:stretch>
              </p:blipFill>
              <p:spPr>
                <a:xfrm>
                  <a:off x="5328920" y="5522827"/>
                  <a:ext cx="1717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0" name="Freihand 99">
                  <a:extLst>
                    <a:ext uri="{FF2B5EF4-FFF2-40B4-BE49-F238E27FC236}">
                      <a16:creationId xmlns:a16="http://schemas.microsoft.com/office/drawing/2014/main" id="{F2694308-8350-41B6-94AB-116CBDC67622}"/>
                    </a:ext>
                  </a:extLst>
                </p14:cNvPr>
                <p14:cNvContentPartPr/>
                <p14:nvPr/>
              </p14:nvContentPartPr>
              <p14:xfrm>
                <a:off x="1476920" y="5227267"/>
                <a:ext cx="4509000" cy="927720"/>
              </p14:xfrm>
            </p:contentPart>
          </mc:Choice>
          <mc:Fallback xmlns="">
            <p:pic>
              <p:nvPicPr>
                <p:cNvPr id="100" name="Freihand 99">
                  <a:extLst>
                    <a:ext uri="{FF2B5EF4-FFF2-40B4-BE49-F238E27FC236}">
                      <a16:creationId xmlns:a16="http://schemas.microsoft.com/office/drawing/2014/main" id="{F2694308-8350-41B6-94AB-116CBDC67622}"/>
                    </a:ext>
                  </a:extLst>
                </p:cNvPr>
                <p:cNvPicPr/>
                <p:nvPr/>
              </p:nvPicPr>
              <p:blipFill>
                <a:blip r:embed="rId159"/>
                <a:stretch>
                  <a:fillRect/>
                </a:stretch>
              </p:blipFill>
              <p:spPr>
                <a:xfrm>
                  <a:off x="1472600" y="5222947"/>
                  <a:ext cx="4517640" cy="936360"/>
                </a:xfrm>
                <a:prstGeom prst="rect">
                  <a:avLst/>
                </a:prstGeom>
              </p:spPr>
            </p:pic>
          </mc:Fallback>
        </mc:AlternateContent>
      </p:grpSp>
    </p:spTree>
    <p:extLst>
      <p:ext uri="{BB962C8B-B14F-4D97-AF65-F5344CB8AC3E}">
        <p14:creationId xmlns:p14="http://schemas.microsoft.com/office/powerpoint/2010/main" val="3777307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0"/>
            <a:ext cx="3222390"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Aggregated Production</a:t>
            </a:r>
            <a:endParaRPr lang="de-DE" sz="2400" dirty="0">
              <a:latin typeface="Arial" pitchFamily="18"/>
              <a:ea typeface="Droid Sans Fallback" pitchFamily="2"/>
              <a:cs typeface="Lohit Hindi" pitchFamily="2"/>
            </a:endParaRPr>
          </a:p>
        </p:txBody>
      </p:sp>
      <p:sp>
        <p:nvSpPr>
          <p:cNvPr id="20" name="Rechteck 19">
            <a:extLst>
              <a:ext uri="{FF2B5EF4-FFF2-40B4-BE49-F238E27FC236}">
                <a16:creationId xmlns:a16="http://schemas.microsoft.com/office/drawing/2014/main" id="{4B99E373-D671-46CC-895F-1B76A92AFBE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9DC0E3F1-A179-9DB2-CEC0-B17B8FE0BF3D}"/>
              </a:ext>
            </a:extLst>
          </p:cNvPr>
          <p:cNvPicPr>
            <a:picLocks noChangeAspect="1"/>
          </p:cNvPicPr>
          <p:nvPr/>
        </p:nvPicPr>
        <p:blipFill>
          <a:blip r:embed="rId3"/>
          <a:stretch>
            <a:fillRect/>
          </a:stretch>
        </p:blipFill>
        <p:spPr>
          <a:xfrm>
            <a:off x="0" y="437668"/>
            <a:ext cx="8688728" cy="6180845"/>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55BD5843-87F5-4F65-A9CE-2CEA691ADEC3}"/>
                  </a:ext>
                </a:extLst>
              </p14:cNvPr>
              <p14:cNvContentPartPr/>
              <p14:nvPr/>
            </p14:nvContentPartPr>
            <p14:xfrm>
              <a:off x="3522440" y="1255200"/>
              <a:ext cx="1207800" cy="29160"/>
            </p14:xfrm>
          </p:contentPart>
        </mc:Choice>
        <mc:Fallback xmlns="">
          <p:pic>
            <p:nvPicPr>
              <p:cNvPr id="2" name="Freihand 1">
                <a:extLst>
                  <a:ext uri="{FF2B5EF4-FFF2-40B4-BE49-F238E27FC236}">
                    <a16:creationId xmlns:a16="http://schemas.microsoft.com/office/drawing/2014/main" id="{55BD5843-87F5-4F65-A9CE-2CEA691ADEC3}"/>
                  </a:ext>
                </a:extLst>
              </p:cNvPr>
              <p:cNvPicPr/>
              <p:nvPr/>
            </p:nvPicPr>
            <p:blipFill>
              <a:blip r:embed="rId5"/>
              <a:stretch>
                <a:fillRect/>
              </a:stretch>
            </p:blipFill>
            <p:spPr>
              <a:xfrm>
                <a:off x="3518120" y="1250880"/>
                <a:ext cx="12164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1764F4BD-7C82-4B8B-A977-4AEF731E22BB}"/>
                  </a:ext>
                </a:extLst>
              </p14:cNvPr>
              <p14:cNvContentPartPr/>
              <p14:nvPr/>
            </p14:nvContentPartPr>
            <p14:xfrm>
              <a:off x="5014280" y="898800"/>
              <a:ext cx="188640" cy="452520"/>
            </p14:xfrm>
          </p:contentPart>
        </mc:Choice>
        <mc:Fallback xmlns="">
          <p:pic>
            <p:nvPicPr>
              <p:cNvPr id="8" name="Freihand 7">
                <a:extLst>
                  <a:ext uri="{FF2B5EF4-FFF2-40B4-BE49-F238E27FC236}">
                    <a16:creationId xmlns:a16="http://schemas.microsoft.com/office/drawing/2014/main" id="{1764F4BD-7C82-4B8B-A977-4AEF731E22BB}"/>
                  </a:ext>
                </a:extLst>
              </p:cNvPr>
              <p:cNvPicPr/>
              <p:nvPr/>
            </p:nvPicPr>
            <p:blipFill>
              <a:blip r:embed="rId7"/>
              <a:stretch>
                <a:fillRect/>
              </a:stretch>
            </p:blipFill>
            <p:spPr>
              <a:xfrm>
                <a:off x="5009960" y="894480"/>
                <a:ext cx="197280" cy="461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092FF58B-0BF0-4622-B06D-4E5D27E560D7}"/>
                  </a:ext>
                </a:extLst>
              </p14:cNvPr>
              <p14:cNvContentPartPr/>
              <p14:nvPr/>
            </p14:nvContentPartPr>
            <p14:xfrm>
              <a:off x="5022560" y="911760"/>
              <a:ext cx="156960" cy="463680"/>
            </p14:xfrm>
          </p:contentPart>
        </mc:Choice>
        <mc:Fallback xmlns="">
          <p:pic>
            <p:nvPicPr>
              <p:cNvPr id="9" name="Freihand 8">
                <a:extLst>
                  <a:ext uri="{FF2B5EF4-FFF2-40B4-BE49-F238E27FC236}">
                    <a16:creationId xmlns:a16="http://schemas.microsoft.com/office/drawing/2014/main" id="{092FF58B-0BF0-4622-B06D-4E5D27E560D7}"/>
                  </a:ext>
                </a:extLst>
              </p:cNvPr>
              <p:cNvPicPr/>
              <p:nvPr/>
            </p:nvPicPr>
            <p:blipFill>
              <a:blip r:embed="rId9"/>
              <a:stretch>
                <a:fillRect/>
              </a:stretch>
            </p:blipFill>
            <p:spPr>
              <a:xfrm>
                <a:off x="5018240" y="907440"/>
                <a:ext cx="165600" cy="472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B7D9EA9D-9223-4E3C-ADF1-758D5F06EACD}"/>
                  </a:ext>
                </a:extLst>
              </p14:cNvPr>
              <p14:cNvContentPartPr/>
              <p14:nvPr/>
            </p14:nvContentPartPr>
            <p14:xfrm>
              <a:off x="5219120" y="1201200"/>
              <a:ext cx="730440" cy="67320"/>
            </p14:xfrm>
          </p:contentPart>
        </mc:Choice>
        <mc:Fallback xmlns="">
          <p:pic>
            <p:nvPicPr>
              <p:cNvPr id="10" name="Freihand 9">
                <a:extLst>
                  <a:ext uri="{FF2B5EF4-FFF2-40B4-BE49-F238E27FC236}">
                    <a16:creationId xmlns:a16="http://schemas.microsoft.com/office/drawing/2014/main" id="{B7D9EA9D-9223-4E3C-ADF1-758D5F06EACD}"/>
                  </a:ext>
                </a:extLst>
              </p:cNvPr>
              <p:cNvPicPr/>
              <p:nvPr/>
            </p:nvPicPr>
            <p:blipFill>
              <a:blip r:embed="rId11"/>
              <a:stretch>
                <a:fillRect/>
              </a:stretch>
            </p:blipFill>
            <p:spPr>
              <a:xfrm>
                <a:off x="5214800" y="1196880"/>
                <a:ext cx="7390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2A39EC0E-F159-4E0B-93EB-E1A2E9D18CFE}"/>
                  </a:ext>
                </a:extLst>
              </p14:cNvPr>
              <p14:cNvContentPartPr/>
              <p14:nvPr/>
            </p14:nvContentPartPr>
            <p14:xfrm>
              <a:off x="5016080" y="930840"/>
              <a:ext cx="181800" cy="384480"/>
            </p14:xfrm>
          </p:contentPart>
        </mc:Choice>
        <mc:Fallback xmlns="">
          <p:pic>
            <p:nvPicPr>
              <p:cNvPr id="11" name="Freihand 10">
                <a:extLst>
                  <a:ext uri="{FF2B5EF4-FFF2-40B4-BE49-F238E27FC236}">
                    <a16:creationId xmlns:a16="http://schemas.microsoft.com/office/drawing/2014/main" id="{2A39EC0E-F159-4E0B-93EB-E1A2E9D18CFE}"/>
                  </a:ext>
                </a:extLst>
              </p:cNvPr>
              <p:cNvPicPr/>
              <p:nvPr/>
            </p:nvPicPr>
            <p:blipFill>
              <a:blip r:embed="rId13"/>
              <a:stretch>
                <a:fillRect/>
              </a:stretch>
            </p:blipFill>
            <p:spPr>
              <a:xfrm>
                <a:off x="5011760" y="926520"/>
                <a:ext cx="19044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Freihand 14">
                <a:extLst>
                  <a:ext uri="{FF2B5EF4-FFF2-40B4-BE49-F238E27FC236}">
                    <a16:creationId xmlns:a16="http://schemas.microsoft.com/office/drawing/2014/main" id="{E6AA5530-0498-4F98-94AC-7A7A78683F06}"/>
                  </a:ext>
                </a:extLst>
              </p14:cNvPr>
              <p14:cNvContentPartPr/>
              <p14:nvPr/>
            </p14:nvContentPartPr>
            <p14:xfrm>
              <a:off x="2395280" y="3111360"/>
              <a:ext cx="2073600" cy="82800"/>
            </p14:xfrm>
          </p:contentPart>
        </mc:Choice>
        <mc:Fallback xmlns="">
          <p:pic>
            <p:nvPicPr>
              <p:cNvPr id="15" name="Freihand 14">
                <a:extLst>
                  <a:ext uri="{FF2B5EF4-FFF2-40B4-BE49-F238E27FC236}">
                    <a16:creationId xmlns:a16="http://schemas.microsoft.com/office/drawing/2014/main" id="{E6AA5530-0498-4F98-94AC-7A7A78683F06}"/>
                  </a:ext>
                </a:extLst>
              </p:cNvPr>
              <p:cNvPicPr/>
              <p:nvPr/>
            </p:nvPicPr>
            <p:blipFill>
              <a:blip r:embed="rId15"/>
              <a:stretch>
                <a:fillRect/>
              </a:stretch>
            </p:blipFill>
            <p:spPr>
              <a:xfrm>
                <a:off x="2390960" y="3107040"/>
                <a:ext cx="20822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5" name="Freihand 34">
                <a:extLst>
                  <a:ext uri="{FF2B5EF4-FFF2-40B4-BE49-F238E27FC236}">
                    <a16:creationId xmlns:a16="http://schemas.microsoft.com/office/drawing/2014/main" id="{FA7A7252-3051-4380-89B2-02E146A7CA5B}"/>
                  </a:ext>
                </a:extLst>
              </p14:cNvPr>
              <p14:cNvContentPartPr/>
              <p14:nvPr/>
            </p14:nvContentPartPr>
            <p14:xfrm>
              <a:off x="4918880" y="3179760"/>
              <a:ext cx="2709000" cy="102600"/>
            </p14:xfrm>
          </p:contentPart>
        </mc:Choice>
        <mc:Fallback xmlns="">
          <p:pic>
            <p:nvPicPr>
              <p:cNvPr id="35" name="Freihand 34">
                <a:extLst>
                  <a:ext uri="{FF2B5EF4-FFF2-40B4-BE49-F238E27FC236}">
                    <a16:creationId xmlns:a16="http://schemas.microsoft.com/office/drawing/2014/main" id="{FA7A7252-3051-4380-89B2-02E146A7CA5B}"/>
                  </a:ext>
                </a:extLst>
              </p:cNvPr>
              <p:cNvPicPr/>
              <p:nvPr/>
            </p:nvPicPr>
            <p:blipFill>
              <a:blip r:embed="rId17"/>
              <a:stretch>
                <a:fillRect/>
              </a:stretch>
            </p:blipFill>
            <p:spPr>
              <a:xfrm>
                <a:off x="4914560" y="3175440"/>
                <a:ext cx="27176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9" name="Freihand 78">
                <a:extLst>
                  <a:ext uri="{FF2B5EF4-FFF2-40B4-BE49-F238E27FC236}">
                    <a16:creationId xmlns:a16="http://schemas.microsoft.com/office/drawing/2014/main" id="{F4281B0E-708D-4902-AECD-AA1BA109991A}"/>
                  </a:ext>
                </a:extLst>
              </p14:cNvPr>
              <p14:cNvContentPartPr/>
              <p14:nvPr/>
            </p14:nvContentPartPr>
            <p14:xfrm>
              <a:off x="562520" y="3694560"/>
              <a:ext cx="3526200" cy="98640"/>
            </p14:xfrm>
          </p:contentPart>
        </mc:Choice>
        <mc:Fallback xmlns="">
          <p:pic>
            <p:nvPicPr>
              <p:cNvPr id="79" name="Freihand 78">
                <a:extLst>
                  <a:ext uri="{FF2B5EF4-FFF2-40B4-BE49-F238E27FC236}">
                    <a16:creationId xmlns:a16="http://schemas.microsoft.com/office/drawing/2014/main" id="{F4281B0E-708D-4902-AECD-AA1BA109991A}"/>
                  </a:ext>
                </a:extLst>
              </p:cNvPr>
              <p:cNvPicPr/>
              <p:nvPr/>
            </p:nvPicPr>
            <p:blipFill>
              <a:blip r:embed="rId19"/>
              <a:stretch>
                <a:fillRect/>
              </a:stretch>
            </p:blipFill>
            <p:spPr>
              <a:xfrm>
                <a:off x="558200" y="3690240"/>
                <a:ext cx="35348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3" name="Freihand 112">
                <a:extLst>
                  <a:ext uri="{FF2B5EF4-FFF2-40B4-BE49-F238E27FC236}">
                    <a16:creationId xmlns:a16="http://schemas.microsoft.com/office/drawing/2014/main" id="{9021F420-BBA0-4433-B99A-6BE25B9797E2}"/>
                  </a:ext>
                </a:extLst>
              </p14:cNvPr>
              <p14:cNvContentPartPr/>
              <p14:nvPr/>
            </p14:nvContentPartPr>
            <p14:xfrm>
              <a:off x="3877400" y="4136280"/>
              <a:ext cx="99000" cy="21960"/>
            </p14:xfrm>
          </p:contentPart>
        </mc:Choice>
        <mc:Fallback xmlns="">
          <p:pic>
            <p:nvPicPr>
              <p:cNvPr id="113" name="Freihand 112">
                <a:extLst>
                  <a:ext uri="{FF2B5EF4-FFF2-40B4-BE49-F238E27FC236}">
                    <a16:creationId xmlns:a16="http://schemas.microsoft.com/office/drawing/2014/main" id="{9021F420-BBA0-4433-B99A-6BE25B9797E2}"/>
                  </a:ext>
                </a:extLst>
              </p:cNvPr>
              <p:cNvPicPr/>
              <p:nvPr/>
            </p:nvPicPr>
            <p:blipFill>
              <a:blip r:embed="rId21"/>
              <a:stretch>
                <a:fillRect/>
              </a:stretch>
            </p:blipFill>
            <p:spPr>
              <a:xfrm>
                <a:off x="3873080" y="4131960"/>
                <a:ext cx="1076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1" name="Freihand 120">
                <a:extLst>
                  <a:ext uri="{FF2B5EF4-FFF2-40B4-BE49-F238E27FC236}">
                    <a16:creationId xmlns:a16="http://schemas.microsoft.com/office/drawing/2014/main" id="{F88FB41D-321B-4076-AB5D-C1BC8B36C532}"/>
                  </a:ext>
                </a:extLst>
              </p14:cNvPr>
              <p14:cNvContentPartPr/>
              <p14:nvPr/>
            </p14:nvContentPartPr>
            <p14:xfrm>
              <a:off x="2861840" y="1192920"/>
              <a:ext cx="3290400" cy="126360"/>
            </p14:xfrm>
          </p:contentPart>
        </mc:Choice>
        <mc:Fallback xmlns="">
          <p:pic>
            <p:nvPicPr>
              <p:cNvPr id="121" name="Freihand 120">
                <a:extLst>
                  <a:ext uri="{FF2B5EF4-FFF2-40B4-BE49-F238E27FC236}">
                    <a16:creationId xmlns:a16="http://schemas.microsoft.com/office/drawing/2014/main" id="{F88FB41D-321B-4076-AB5D-C1BC8B36C532}"/>
                  </a:ext>
                </a:extLst>
              </p:cNvPr>
              <p:cNvPicPr/>
              <p:nvPr/>
            </p:nvPicPr>
            <p:blipFill>
              <a:blip r:embed="rId23"/>
              <a:stretch>
                <a:fillRect/>
              </a:stretch>
            </p:blipFill>
            <p:spPr>
              <a:xfrm>
                <a:off x="2857520" y="1188600"/>
                <a:ext cx="32990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5" name="Freihand 184">
                <a:extLst>
                  <a:ext uri="{FF2B5EF4-FFF2-40B4-BE49-F238E27FC236}">
                    <a16:creationId xmlns:a16="http://schemas.microsoft.com/office/drawing/2014/main" id="{2497D7DA-61B6-4688-BBED-2C870557B910}"/>
                  </a:ext>
                </a:extLst>
              </p14:cNvPr>
              <p14:cNvContentPartPr/>
              <p14:nvPr/>
            </p14:nvContentPartPr>
            <p14:xfrm>
              <a:off x="9440120" y="2544000"/>
              <a:ext cx="1203840" cy="215280"/>
            </p14:xfrm>
          </p:contentPart>
        </mc:Choice>
        <mc:Fallback xmlns="">
          <p:pic>
            <p:nvPicPr>
              <p:cNvPr id="185" name="Freihand 184">
                <a:extLst>
                  <a:ext uri="{FF2B5EF4-FFF2-40B4-BE49-F238E27FC236}">
                    <a16:creationId xmlns:a16="http://schemas.microsoft.com/office/drawing/2014/main" id="{2497D7DA-61B6-4688-BBED-2C870557B910}"/>
                  </a:ext>
                </a:extLst>
              </p:cNvPr>
              <p:cNvPicPr/>
              <p:nvPr/>
            </p:nvPicPr>
            <p:blipFill>
              <a:blip r:embed="rId25"/>
              <a:stretch>
                <a:fillRect/>
              </a:stretch>
            </p:blipFill>
            <p:spPr>
              <a:xfrm>
                <a:off x="9435800" y="2539680"/>
                <a:ext cx="12124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7" name="Freihand 186">
                <a:extLst>
                  <a:ext uri="{FF2B5EF4-FFF2-40B4-BE49-F238E27FC236}">
                    <a16:creationId xmlns:a16="http://schemas.microsoft.com/office/drawing/2014/main" id="{B4E5ECEC-55E2-4DF8-B086-E8956A7EE642}"/>
                  </a:ext>
                </a:extLst>
              </p14:cNvPr>
              <p14:cNvContentPartPr/>
              <p14:nvPr/>
            </p14:nvContentPartPr>
            <p14:xfrm>
              <a:off x="10471880" y="2119560"/>
              <a:ext cx="1270080" cy="97200"/>
            </p14:xfrm>
          </p:contentPart>
        </mc:Choice>
        <mc:Fallback xmlns="">
          <p:pic>
            <p:nvPicPr>
              <p:cNvPr id="187" name="Freihand 186">
                <a:extLst>
                  <a:ext uri="{FF2B5EF4-FFF2-40B4-BE49-F238E27FC236}">
                    <a16:creationId xmlns:a16="http://schemas.microsoft.com/office/drawing/2014/main" id="{B4E5ECEC-55E2-4DF8-B086-E8956A7EE642}"/>
                  </a:ext>
                </a:extLst>
              </p:cNvPr>
              <p:cNvPicPr/>
              <p:nvPr/>
            </p:nvPicPr>
            <p:blipFill>
              <a:blip r:embed="rId27"/>
              <a:stretch>
                <a:fillRect/>
              </a:stretch>
            </p:blipFill>
            <p:spPr>
              <a:xfrm>
                <a:off x="10467560" y="2115240"/>
                <a:ext cx="12787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9" name="Freihand 188">
                <a:extLst>
                  <a:ext uri="{FF2B5EF4-FFF2-40B4-BE49-F238E27FC236}">
                    <a16:creationId xmlns:a16="http://schemas.microsoft.com/office/drawing/2014/main" id="{E565DF7B-D68B-427C-8CC1-1DA51FCE2CB5}"/>
                  </a:ext>
                </a:extLst>
              </p14:cNvPr>
              <p14:cNvContentPartPr/>
              <p14:nvPr/>
            </p14:nvContentPartPr>
            <p14:xfrm>
              <a:off x="9432560" y="2538600"/>
              <a:ext cx="1216800" cy="262440"/>
            </p14:xfrm>
          </p:contentPart>
        </mc:Choice>
        <mc:Fallback xmlns="">
          <p:pic>
            <p:nvPicPr>
              <p:cNvPr id="189" name="Freihand 188">
                <a:extLst>
                  <a:ext uri="{FF2B5EF4-FFF2-40B4-BE49-F238E27FC236}">
                    <a16:creationId xmlns:a16="http://schemas.microsoft.com/office/drawing/2014/main" id="{E565DF7B-D68B-427C-8CC1-1DA51FCE2CB5}"/>
                  </a:ext>
                </a:extLst>
              </p:cNvPr>
              <p:cNvPicPr/>
              <p:nvPr/>
            </p:nvPicPr>
            <p:blipFill>
              <a:blip r:embed="rId29"/>
              <a:stretch>
                <a:fillRect/>
              </a:stretch>
            </p:blipFill>
            <p:spPr>
              <a:xfrm>
                <a:off x="9428240" y="2534280"/>
                <a:ext cx="122544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1" name="Freihand 190">
                <a:extLst>
                  <a:ext uri="{FF2B5EF4-FFF2-40B4-BE49-F238E27FC236}">
                    <a16:creationId xmlns:a16="http://schemas.microsoft.com/office/drawing/2014/main" id="{45B9F55D-3603-4662-A1D7-65885D7424A8}"/>
                  </a:ext>
                </a:extLst>
              </p14:cNvPr>
              <p14:cNvContentPartPr/>
              <p14:nvPr/>
            </p14:nvContentPartPr>
            <p14:xfrm>
              <a:off x="9878600" y="2113080"/>
              <a:ext cx="1798560" cy="140040"/>
            </p14:xfrm>
          </p:contentPart>
        </mc:Choice>
        <mc:Fallback xmlns="">
          <p:pic>
            <p:nvPicPr>
              <p:cNvPr id="191" name="Freihand 190">
                <a:extLst>
                  <a:ext uri="{FF2B5EF4-FFF2-40B4-BE49-F238E27FC236}">
                    <a16:creationId xmlns:a16="http://schemas.microsoft.com/office/drawing/2014/main" id="{45B9F55D-3603-4662-A1D7-65885D7424A8}"/>
                  </a:ext>
                </a:extLst>
              </p:cNvPr>
              <p:cNvPicPr/>
              <p:nvPr/>
            </p:nvPicPr>
            <p:blipFill>
              <a:blip r:embed="rId31"/>
              <a:stretch>
                <a:fillRect/>
              </a:stretch>
            </p:blipFill>
            <p:spPr>
              <a:xfrm>
                <a:off x="9874280" y="2108760"/>
                <a:ext cx="18072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5" name="Freihand 234">
                <a:extLst>
                  <a:ext uri="{FF2B5EF4-FFF2-40B4-BE49-F238E27FC236}">
                    <a16:creationId xmlns:a16="http://schemas.microsoft.com/office/drawing/2014/main" id="{422FBA11-502C-4649-AE52-8BF236236044}"/>
                  </a:ext>
                </a:extLst>
              </p14:cNvPr>
              <p14:cNvContentPartPr/>
              <p14:nvPr/>
            </p14:nvContentPartPr>
            <p14:xfrm>
              <a:off x="522560" y="5439120"/>
              <a:ext cx="8052840" cy="1132560"/>
            </p14:xfrm>
          </p:contentPart>
        </mc:Choice>
        <mc:Fallback xmlns="">
          <p:pic>
            <p:nvPicPr>
              <p:cNvPr id="235" name="Freihand 234">
                <a:extLst>
                  <a:ext uri="{FF2B5EF4-FFF2-40B4-BE49-F238E27FC236}">
                    <a16:creationId xmlns:a16="http://schemas.microsoft.com/office/drawing/2014/main" id="{422FBA11-502C-4649-AE52-8BF236236044}"/>
                  </a:ext>
                </a:extLst>
              </p:cNvPr>
              <p:cNvPicPr/>
              <p:nvPr/>
            </p:nvPicPr>
            <p:blipFill>
              <a:blip r:embed="rId33"/>
              <a:stretch>
                <a:fillRect/>
              </a:stretch>
            </p:blipFill>
            <p:spPr>
              <a:xfrm>
                <a:off x="518240" y="5434800"/>
                <a:ext cx="8061480" cy="1141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6" name="Freihand 235">
                <a:extLst>
                  <a:ext uri="{FF2B5EF4-FFF2-40B4-BE49-F238E27FC236}">
                    <a16:creationId xmlns:a16="http://schemas.microsoft.com/office/drawing/2014/main" id="{FB9C47DB-D3BA-453C-9D17-9D170840A445}"/>
                  </a:ext>
                </a:extLst>
              </p14:cNvPr>
              <p14:cNvContentPartPr/>
              <p14:nvPr/>
            </p14:nvContentPartPr>
            <p14:xfrm>
              <a:off x="1160840" y="6014040"/>
              <a:ext cx="1138320" cy="60840"/>
            </p14:xfrm>
          </p:contentPart>
        </mc:Choice>
        <mc:Fallback xmlns="">
          <p:pic>
            <p:nvPicPr>
              <p:cNvPr id="236" name="Freihand 235">
                <a:extLst>
                  <a:ext uri="{FF2B5EF4-FFF2-40B4-BE49-F238E27FC236}">
                    <a16:creationId xmlns:a16="http://schemas.microsoft.com/office/drawing/2014/main" id="{FB9C47DB-D3BA-453C-9D17-9D170840A445}"/>
                  </a:ext>
                </a:extLst>
              </p:cNvPr>
              <p:cNvPicPr/>
              <p:nvPr/>
            </p:nvPicPr>
            <p:blipFill>
              <a:blip r:embed="rId35"/>
              <a:stretch>
                <a:fillRect/>
              </a:stretch>
            </p:blipFill>
            <p:spPr>
              <a:xfrm>
                <a:off x="1156520" y="6009720"/>
                <a:ext cx="11469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7" name="Freihand 266">
                <a:extLst>
                  <a:ext uri="{FF2B5EF4-FFF2-40B4-BE49-F238E27FC236}">
                    <a16:creationId xmlns:a16="http://schemas.microsoft.com/office/drawing/2014/main" id="{5B370E07-AFF4-469D-91C5-36834868B996}"/>
                  </a:ext>
                </a:extLst>
              </p14:cNvPr>
              <p14:cNvContentPartPr/>
              <p14:nvPr/>
            </p14:nvContentPartPr>
            <p14:xfrm>
              <a:off x="4604600" y="5633880"/>
              <a:ext cx="1654200" cy="721440"/>
            </p14:xfrm>
          </p:contentPart>
        </mc:Choice>
        <mc:Fallback xmlns="">
          <p:pic>
            <p:nvPicPr>
              <p:cNvPr id="267" name="Freihand 266">
                <a:extLst>
                  <a:ext uri="{FF2B5EF4-FFF2-40B4-BE49-F238E27FC236}">
                    <a16:creationId xmlns:a16="http://schemas.microsoft.com/office/drawing/2014/main" id="{5B370E07-AFF4-469D-91C5-36834868B996}"/>
                  </a:ext>
                </a:extLst>
              </p:cNvPr>
              <p:cNvPicPr/>
              <p:nvPr/>
            </p:nvPicPr>
            <p:blipFill>
              <a:blip r:embed="rId37"/>
              <a:stretch>
                <a:fillRect/>
              </a:stretch>
            </p:blipFill>
            <p:spPr>
              <a:xfrm>
                <a:off x="4600280" y="5629560"/>
                <a:ext cx="1662840" cy="730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4" name="Freihand 283">
                <a:extLst>
                  <a:ext uri="{FF2B5EF4-FFF2-40B4-BE49-F238E27FC236}">
                    <a16:creationId xmlns:a16="http://schemas.microsoft.com/office/drawing/2014/main" id="{94BD9162-5513-4533-9952-F14FCC1461A2}"/>
                  </a:ext>
                </a:extLst>
              </p14:cNvPr>
              <p14:cNvContentPartPr/>
              <p14:nvPr/>
            </p14:nvContentPartPr>
            <p14:xfrm>
              <a:off x="2398520" y="5608680"/>
              <a:ext cx="1747440" cy="707760"/>
            </p14:xfrm>
          </p:contentPart>
        </mc:Choice>
        <mc:Fallback xmlns="">
          <p:pic>
            <p:nvPicPr>
              <p:cNvPr id="284" name="Freihand 283">
                <a:extLst>
                  <a:ext uri="{FF2B5EF4-FFF2-40B4-BE49-F238E27FC236}">
                    <a16:creationId xmlns:a16="http://schemas.microsoft.com/office/drawing/2014/main" id="{94BD9162-5513-4533-9952-F14FCC1461A2}"/>
                  </a:ext>
                </a:extLst>
              </p:cNvPr>
              <p:cNvPicPr/>
              <p:nvPr/>
            </p:nvPicPr>
            <p:blipFill>
              <a:blip r:embed="rId39"/>
              <a:stretch>
                <a:fillRect/>
              </a:stretch>
            </p:blipFill>
            <p:spPr>
              <a:xfrm>
                <a:off x="2394200" y="5604360"/>
                <a:ext cx="1756080" cy="716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66" name="Freihand 365">
                <a:extLst>
                  <a:ext uri="{FF2B5EF4-FFF2-40B4-BE49-F238E27FC236}">
                    <a16:creationId xmlns:a16="http://schemas.microsoft.com/office/drawing/2014/main" id="{9DB36FBE-72AB-4298-BB60-B80A2354B1C8}"/>
                  </a:ext>
                </a:extLst>
              </p14:cNvPr>
              <p14:cNvContentPartPr/>
              <p14:nvPr/>
            </p14:nvContentPartPr>
            <p14:xfrm>
              <a:off x="956360" y="5980920"/>
              <a:ext cx="1221480" cy="137520"/>
            </p14:xfrm>
          </p:contentPart>
        </mc:Choice>
        <mc:Fallback xmlns="">
          <p:pic>
            <p:nvPicPr>
              <p:cNvPr id="366" name="Freihand 365">
                <a:extLst>
                  <a:ext uri="{FF2B5EF4-FFF2-40B4-BE49-F238E27FC236}">
                    <a16:creationId xmlns:a16="http://schemas.microsoft.com/office/drawing/2014/main" id="{9DB36FBE-72AB-4298-BB60-B80A2354B1C8}"/>
                  </a:ext>
                </a:extLst>
              </p:cNvPr>
              <p:cNvPicPr/>
              <p:nvPr/>
            </p:nvPicPr>
            <p:blipFill>
              <a:blip r:embed="rId41"/>
              <a:stretch>
                <a:fillRect/>
              </a:stretch>
            </p:blipFill>
            <p:spPr>
              <a:xfrm>
                <a:off x="952040" y="5976600"/>
                <a:ext cx="12301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68" name="Freihand 367">
                <a:extLst>
                  <a:ext uri="{FF2B5EF4-FFF2-40B4-BE49-F238E27FC236}">
                    <a16:creationId xmlns:a16="http://schemas.microsoft.com/office/drawing/2014/main" id="{69CBA8CF-3298-4867-9A9F-262F174E609A}"/>
                  </a:ext>
                </a:extLst>
              </p14:cNvPr>
              <p14:cNvContentPartPr/>
              <p14:nvPr/>
            </p14:nvContentPartPr>
            <p14:xfrm>
              <a:off x="2267480" y="5440200"/>
              <a:ext cx="2034360" cy="966600"/>
            </p14:xfrm>
          </p:contentPart>
        </mc:Choice>
        <mc:Fallback xmlns="">
          <p:pic>
            <p:nvPicPr>
              <p:cNvPr id="368" name="Freihand 367">
                <a:extLst>
                  <a:ext uri="{FF2B5EF4-FFF2-40B4-BE49-F238E27FC236}">
                    <a16:creationId xmlns:a16="http://schemas.microsoft.com/office/drawing/2014/main" id="{69CBA8CF-3298-4867-9A9F-262F174E609A}"/>
                  </a:ext>
                </a:extLst>
              </p:cNvPr>
              <p:cNvPicPr/>
              <p:nvPr/>
            </p:nvPicPr>
            <p:blipFill>
              <a:blip r:embed="rId43"/>
              <a:stretch>
                <a:fillRect/>
              </a:stretch>
            </p:blipFill>
            <p:spPr>
              <a:xfrm>
                <a:off x="2263160" y="5435880"/>
                <a:ext cx="2043000" cy="975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70" name="Freihand 369">
                <a:extLst>
                  <a:ext uri="{FF2B5EF4-FFF2-40B4-BE49-F238E27FC236}">
                    <a16:creationId xmlns:a16="http://schemas.microsoft.com/office/drawing/2014/main" id="{A322D066-A729-4108-9DFE-5FC8D077ECF2}"/>
                  </a:ext>
                </a:extLst>
              </p14:cNvPr>
              <p14:cNvContentPartPr/>
              <p14:nvPr/>
            </p14:nvContentPartPr>
            <p14:xfrm>
              <a:off x="6164480" y="5557200"/>
              <a:ext cx="2268000" cy="781560"/>
            </p14:xfrm>
          </p:contentPart>
        </mc:Choice>
        <mc:Fallback xmlns="">
          <p:pic>
            <p:nvPicPr>
              <p:cNvPr id="370" name="Freihand 369">
                <a:extLst>
                  <a:ext uri="{FF2B5EF4-FFF2-40B4-BE49-F238E27FC236}">
                    <a16:creationId xmlns:a16="http://schemas.microsoft.com/office/drawing/2014/main" id="{A322D066-A729-4108-9DFE-5FC8D077ECF2}"/>
                  </a:ext>
                </a:extLst>
              </p:cNvPr>
              <p:cNvPicPr/>
              <p:nvPr/>
            </p:nvPicPr>
            <p:blipFill>
              <a:blip r:embed="rId45"/>
              <a:stretch>
                <a:fillRect/>
              </a:stretch>
            </p:blipFill>
            <p:spPr>
              <a:xfrm>
                <a:off x="6160160" y="5552880"/>
                <a:ext cx="2276640" cy="790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01" name="Freihand 400">
                <a:extLst>
                  <a:ext uri="{FF2B5EF4-FFF2-40B4-BE49-F238E27FC236}">
                    <a16:creationId xmlns:a16="http://schemas.microsoft.com/office/drawing/2014/main" id="{CB2641EC-E593-418A-915E-1EBAE4119489}"/>
                  </a:ext>
                </a:extLst>
              </p14:cNvPr>
              <p14:cNvContentPartPr/>
              <p14:nvPr/>
            </p14:nvContentPartPr>
            <p14:xfrm>
              <a:off x="8147360" y="5586720"/>
              <a:ext cx="123840" cy="135360"/>
            </p14:xfrm>
          </p:contentPart>
        </mc:Choice>
        <mc:Fallback xmlns="">
          <p:pic>
            <p:nvPicPr>
              <p:cNvPr id="401" name="Freihand 400">
                <a:extLst>
                  <a:ext uri="{FF2B5EF4-FFF2-40B4-BE49-F238E27FC236}">
                    <a16:creationId xmlns:a16="http://schemas.microsoft.com/office/drawing/2014/main" id="{CB2641EC-E593-418A-915E-1EBAE4119489}"/>
                  </a:ext>
                </a:extLst>
              </p:cNvPr>
              <p:cNvPicPr/>
              <p:nvPr/>
            </p:nvPicPr>
            <p:blipFill>
              <a:blip r:embed="rId47"/>
              <a:stretch>
                <a:fillRect/>
              </a:stretch>
            </p:blipFill>
            <p:spPr>
              <a:xfrm>
                <a:off x="8143040" y="5582400"/>
                <a:ext cx="132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03" name="Freihand 402">
                <a:extLst>
                  <a:ext uri="{FF2B5EF4-FFF2-40B4-BE49-F238E27FC236}">
                    <a16:creationId xmlns:a16="http://schemas.microsoft.com/office/drawing/2014/main" id="{196A2816-29A0-435B-A1E1-514235E39A8C}"/>
                  </a:ext>
                </a:extLst>
              </p14:cNvPr>
              <p14:cNvContentPartPr/>
              <p14:nvPr/>
            </p14:nvContentPartPr>
            <p14:xfrm>
              <a:off x="2335160" y="6250920"/>
              <a:ext cx="3870000" cy="64080"/>
            </p14:xfrm>
          </p:contentPart>
        </mc:Choice>
        <mc:Fallback xmlns="">
          <p:pic>
            <p:nvPicPr>
              <p:cNvPr id="403" name="Freihand 402">
                <a:extLst>
                  <a:ext uri="{FF2B5EF4-FFF2-40B4-BE49-F238E27FC236}">
                    <a16:creationId xmlns:a16="http://schemas.microsoft.com/office/drawing/2014/main" id="{196A2816-29A0-435B-A1E1-514235E39A8C}"/>
                  </a:ext>
                </a:extLst>
              </p:cNvPr>
              <p:cNvPicPr/>
              <p:nvPr/>
            </p:nvPicPr>
            <p:blipFill>
              <a:blip r:embed="rId49"/>
              <a:stretch>
                <a:fillRect/>
              </a:stretch>
            </p:blipFill>
            <p:spPr>
              <a:xfrm>
                <a:off x="2330840" y="6246600"/>
                <a:ext cx="38786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05" name="Freihand 404">
                <a:extLst>
                  <a:ext uri="{FF2B5EF4-FFF2-40B4-BE49-F238E27FC236}">
                    <a16:creationId xmlns:a16="http://schemas.microsoft.com/office/drawing/2014/main" id="{F2DC0243-93ED-46ED-AC60-17467ADA96D1}"/>
                  </a:ext>
                </a:extLst>
              </p14:cNvPr>
              <p14:cNvContentPartPr/>
              <p14:nvPr/>
            </p14:nvContentPartPr>
            <p14:xfrm>
              <a:off x="6145400" y="5549640"/>
              <a:ext cx="2320560" cy="766440"/>
            </p14:xfrm>
          </p:contentPart>
        </mc:Choice>
        <mc:Fallback xmlns="">
          <p:pic>
            <p:nvPicPr>
              <p:cNvPr id="405" name="Freihand 404">
                <a:extLst>
                  <a:ext uri="{FF2B5EF4-FFF2-40B4-BE49-F238E27FC236}">
                    <a16:creationId xmlns:a16="http://schemas.microsoft.com/office/drawing/2014/main" id="{F2DC0243-93ED-46ED-AC60-17467ADA96D1}"/>
                  </a:ext>
                </a:extLst>
              </p:cNvPr>
              <p:cNvPicPr/>
              <p:nvPr/>
            </p:nvPicPr>
            <p:blipFill>
              <a:blip r:embed="rId51"/>
              <a:stretch>
                <a:fillRect/>
              </a:stretch>
            </p:blipFill>
            <p:spPr>
              <a:xfrm>
                <a:off x="6141080" y="5545320"/>
                <a:ext cx="2329200" cy="775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07" name="Freihand 406">
                <a:extLst>
                  <a:ext uri="{FF2B5EF4-FFF2-40B4-BE49-F238E27FC236}">
                    <a16:creationId xmlns:a16="http://schemas.microsoft.com/office/drawing/2014/main" id="{C9C1E2C8-58B7-4E94-AFE9-28F91B6B1C7F}"/>
                  </a:ext>
                </a:extLst>
              </p14:cNvPr>
              <p14:cNvContentPartPr/>
              <p14:nvPr/>
            </p14:nvContentPartPr>
            <p14:xfrm>
              <a:off x="6176720" y="5622720"/>
              <a:ext cx="2411280" cy="723600"/>
            </p14:xfrm>
          </p:contentPart>
        </mc:Choice>
        <mc:Fallback xmlns="">
          <p:pic>
            <p:nvPicPr>
              <p:cNvPr id="407" name="Freihand 406">
                <a:extLst>
                  <a:ext uri="{FF2B5EF4-FFF2-40B4-BE49-F238E27FC236}">
                    <a16:creationId xmlns:a16="http://schemas.microsoft.com/office/drawing/2014/main" id="{C9C1E2C8-58B7-4E94-AFE9-28F91B6B1C7F}"/>
                  </a:ext>
                </a:extLst>
              </p:cNvPr>
              <p:cNvPicPr/>
              <p:nvPr/>
            </p:nvPicPr>
            <p:blipFill>
              <a:blip r:embed="rId53"/>
              <a:stretch>
                <a:fillRect/>
              </a:stretch>
            </p:blipFill>
            <p:spPr>
              <a:xfrm>
                <a:off x="6172400" y="5618400"/>
                <a:ext cx="2419920" cy="732240"/>
              </a:xfrm>
              <a:prstGeom prst="rect">
                <a:avLst/>
              </a:prstGeom>
            </p:spPr>
          </p:pic>
        </mc:Fallback>
      </mc:AlternateContent>
      <p:grpSp>
        <p:nvGrpSpPr>
          <p:cNvPr id="410" name="Gruppieren 409">
            <a:extLst>
              <a:ext uri="{FF2B5EF4-FFF2-40B4-BE49-F238E27FC236}">
                <a16:creationId xmlns:a16="http://schemas.microsoft.com/office/drawing/2014/main" id="{D2823FA7-62FD-42DB-A874-AFACFEF9B357}"/>
              </a:ext>
            </a:extLst>
          </p:cNvPr>
          <p:cNvGrpSpPr/>
          <p:nvPr/>
        </p:nvGrpSpPr>
        <p:grpSpPr>
          <a:xfrm>
            <a:off x="722360" y="31200"/>
            <a:ext cx="11446560" cy="6652440"/>
            <a:chOff x="722360" y="31200"/>
            <a:chExt cx="11446560" cy="6652440"/>
          </a:xfrm>
        </p:grpSpPr>
        <mc:AlternateContent xmlns:mc="http://schemas.openxmlformats.org/markup-compatibility/2006" xmlns:p14="http://schemas.microsoft.com/office/powerpoint/2010/main">
          <mc:Choice Requires="p14">
            <p:contentPart p14:bwMode="auto" r:id="rId54">
              <p14:nvContentPartPr>
                <p14:cNvPr id="108" name="Freihand 107">
                  <a:extLst>
                    <a:ext uri="{FF2B5EF4-FFF2-40B4-BE49-F238E27FC236}">
                      <a16:creationId xmlns:a16="http://schemas.microsoft.com/office/drawing/2014/main" id="{00E1A3C2-3353-444B-B978-13F41BC2AC20}"/>
                    </a:ext>
                  </a:extLst>
                </p14:cNvPr>
                <p14:cNvContentPartPr/>
                <p14:nvPr/>
              </p14:nvContentPartPr>
              <p14:xfrm>
                <a:off x="722360" y="3972120"/>
                <a:ext cx="123480" cy="105480"/>
              </p14:xfrm>
            </p:contentPart>
          </mc:Choice>
          <mc:Fallback xmlns="">
            <p:pic>
              <p:nvPicPr>
                <p:cNvPr id="108" name="Freihand 107">
                  <a:extLst>
                    <a:ext uri="{FF2B5EF4-FFF2-40B4-BE49-F238E27FC236}">
                      <a16:creationId xmlns:a16="http://schemas.microsoft.com/office/drawing/2014/main" id="{00E1A3C2-3353-444B-B978-13F41BC2AC20}"/>
                    </a:ext>
                  </a:extLst>
                </p:cNvPr>
                <p:cNvPicPr/>
                <p:nvPr/>
              </p:nvPicPr>
              <p:blipFill>
                <a:blip r:embed="rId55"/>
                <a:stretch>
                  <a:fillRect/>
                </a:stretch>
              </p:blipFill>
              <p:spPr>
                <a:xfrm>
                  <a:off x="718040" y="3967800"/>
                  <a:ext cx="1321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09" name="Freihand 108">
                  <a:extLst>
                    <a:ext uri="{FF2B5EF4-FFF2-40B4-BE49-F238E27FC236}">
                      <a16:creationId xmlns:a16="http://schemas.microsoft.com/office/drawing/2014/main" id="{2AE380E1-3DE7-4545-ADEF-C0B1DD0A367C}"/>
                    </a:ext>
                  </a:extLst>
                </p14:cNvPr>
                <p14:cNvContentPartPr/>
                <p14:nvPr/>
              </p14:nvContentPartPr>
              <p14:xfrm>
                <a:off x="814880" y="3880320"/>
                <a:ext cx="99000" cy="197280"/>
              </p14:xfrm>
            </p:contentPart>
          </mc:Choice>
          <mc:Fallback xmlns="">
            <p:pic>
              <p:nvPicPr>
                <p:cNvPr id="109" name="Freihand 108">
                  <a:extLst>
                    <a:ext uri="{FF2B5EF4-FFF2-40B4-BE49-F238E27FC236}">
                      <a16:creationId xmlns:a16="http://schemas.microsoft.com/office/drawing/2014/main" id="{2AE380E1-3DE7-4545-ADEF-C0B1DD0A367C}"/>
                    </a:ext>
                  </a:extLst>
                </p:cNvPr>
                <p:cNvPicPr/>
                <p:nvPr/>
              </p:nvPicPr>
              <p:blipFill>
                <a:blip r:embed="rId57"/>
                <a:stretch>
                  <a:fillRect/>
                </a:stretch>
              </p:blipFill>
              <p:spPr>
                <a:xfrm>
                  <a:off x="810560" y="3876000"/>
                  <a:ext cx="1076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10" name="Freihand 109">
                  <a:extLst>
                    <a:ext uri="{FF2B5EF4-FFF2-40B4-BE49-F238E27FC236}">
                      <a16:creationId xmlns:a16="http://schemas.microsoft.com/office/drawing/2014/main" id="{188AEF2F-8467-4F0A-A74E-50DAC91F1FAE}"/>
                    </a:ext>
                  </a:extLst>
                </p14:cNvPr>
                <p14:cNvContentPartPr/>
                <p14:nvPr/>
              </p14:nvContentPartPr>
              <p14:xfrm>
                <a:off x="975440" y="3960600"/>
                <a:ext cx="153000" cy="113040"/>
              </p14:xfrm>
            </p:contentPart>
          </mc:Choice>
          <mc:Fallback xmlns="">
            <p:pic>
              <p:nvPicPr>
                <p:cNvPr id="110" name="Freihand 109">
                  <a:extLst>
                    <a:ext uri="{FF2B5EF4-FFF2-40B4-BE49-F238E27FC236}">
                      <a16:creationId xmlns:a16="http://schemas.microsoft.com/office/drawing/2014/main" id="{188AEF2F-8467-4F0A-A74E-50DAC91F1FAE}"/>
                    </a:ext>
                  </a:extLst>
                </p:cNvPr>
                <p:cNvPicPr/>
                <p:nvPr/>
              </p:nvPicPr>
              <p:blipFill>
                <a:blip r:embed="rId59"/>
                <a:stretch>
                  <a:fillRect/>
                </a:stretch>
              </p:blipFill>
              <p:spPr>
                <a:xfrm>
                  <a:off x="971120" y="3956280"/>
                  <a:ext cx="1616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1" name="Freihand 110">
                  <a:extLst>
                    <a:ext uri="{FF2B5EF4-FFF2-40B4-BE49-F238E27FC236}">
                      <a16:creationId xmlns:a16="http://schemas.microsoft.com/office/drawing/2014/main" id="{7DDF8018-83C6-4BDD-AC6C-5C81F130CFFD}"/>
                    </a:ext>
                  </a:extLst>
                </p14:cNvPr>
                <p14:cNvContentPartPr/>
                <p14:nvPr/>
              </p14:nvContentPartPr>
              <p14:xfrm>
                <a:off x="1183520" y="3959160"/>
                <a:ext cx="163080" cy="126360"/>
              </p14:xfrm>
            </p:contentPart>
          </mc:Choice>
          <mc:Fallback xmlns="">
            <p:pic>
              <p:nvPicPr>
                <p:cNvPr id="111" name="Freihand 110">
                  <a:extLst>
                    <a:ext uri="{FF2B5EF4-FFF2-40B4-BE49-F238E27FC236}">
                      <a16:creationId xmlns:a16="http://schemas.microsoft.com/office/drawing/2014/main" id="{7DDF8018-83C6-4BDD-AC6C-5C81F130CFFD}"/>
                    </a:ext>
                  </a:extLst>
                </p:cNvPr>
                <p:cNvPicPr/>
                <p:nvPr/>
              </p:nvPicPr>
              <p:blipFill>
                <a:blip r:embed="rId61"/>
                <a:stretch>
                  <a:fillRect/>
                </a:stretch>
              </p:blipFill>
              <p:spPr>
                <a:xfrm>
                  <a:off x="1179200" y="3954840"/>
                  <a:ext cx="1717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8" name="Freihand 117">
                  <a:extLst>
                    <a:ext uri="{FF2B5EF4-FFF2-40B4-BE49-F238E27FC236}">
                      <a16:creationId xmlns:a16="http://schemas.microsoft.com/office/drawing/2014/main" id="{4B563084-D213-478B-A84C-66F1836B3773}"/>
                    </a:ext>
                  </a:extLst>
                </p14:cNvPr>
                <p14:cNvContentPartPr/>
                <p14:nvPr/>
              </p14:nvContentPartPr>
              <p14:xfrm>
                <a:off x="3897560" y="4152840"/>
                <a:ext cx="87480" cy="19800"/>
              </p14:xfrm>
            </p:contentPart>
          </mc:Choice>
          <mc:Fallback xmlns="">
            <p:pic>
              <p:nvPicPr>
                <p:cNvPr id="118" name="Freihand 117">
                  <a:extLst>
                    <a:ext uri="{FF2B5EF4-FFF2-40B4-BE49-F238E27FC236}">
                      <a16:creationId xmlns:a16="http://schemas.microsoft.com/office/drawing/2014/main" id="{4B563084-D213-478B-A84C-66F1836B3773}"/>
                    </a:ext>
                  </a:extLst>
                </p:cNvPr>
                <p:cNvPicPr/>
                <p:nvPr/>
              </p:nvPicPr>
              <p:blipFill>
                <a:blip r:embed="rId63"/>
                <a:stretch>
                  <a:fillRect/>
                </a:stretch>
              </p:blipFill>
              <p:spPr>
                <a:xfrm>
                  <a:off x="3893240" y="4148520"/>
                  <a:ext cx="961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19" name="Freihand 118">
                  <a:extLst>
                    <a:ext uri="{FF2B5EF4-FFF2-40B4-BE49-F238E27FC236}">
                      <a16:creationId xmlns:a16="http://schemas.microsoft.com/office/drawing/2014/main" id="{E2B34F44-6B93-48E2-AD4E-571D2E270ED6}"/>
                    </a:ext>
                  </a:extLst>
                </p14:cNvPr>
                <p14:cNvContentPartPr/>
                <p14:nvPr/>
              </p14:nvContentPartPr>
              <p14:xfrm>
                <a:off x="4284200" y="4132680"/>
                <a:ext cx="150120" cy="8640"/>
              </p14:xfrm>
            </p:contentPart>
          </mc:Choice>
          <mc:Fallback xmlns="">
            <p:pic>
              <p:nvPicPr>
                <p:cNvPr id="119" name="Freihand 118">
                  <a:extLst>
                    <a:ext uri="{FF2B5EF4-FFF2-40B4-BE49-F238E27FC236}">
                      <a16:creationId xmlns:a16="http://schemas.microsoft.com/office/drawing/2014/main" id="{E2B34F44-6B93-48E2-AD4E-571D2E270ED6}"/>
                    </a:ext>
                  </a:extLst>
                </p:cNvPr>
                <p:cNvPicPr/>
                <p:nvPr/>
              </p:nvPicPr>
              <p:blipFill>
                <a:blip r:embed="rId65"/>
                <a:stretch>
                  <a:fillRect/>
                </a:stretch>
              </p:blipFill>
              <p:spPr>
                <a:xfrm>
                  <a:off x="4279880" y="4128360"/>
                  <a:ext cx="1587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0" name="Freihand 79">
                  <a:extLst>
                    <a:ext uri="{FF2B5EF4-FFF2-40B4-BE49-F238E27FC236}">
                      <a16:creationId xmlns:a16="http://schemas.microsoft.com/office/drawing/2014/main" id="{05B9F9DB-477D-4C02-B293-55A5F2E0D8D7}"/>
                    </a:ext>
                  </a:extLst>
                </p14:cNvPr>
                <p14:cNvContentPartPr/>
                <p14:nvPr/>
              </p14:nvContentPartPr>
              <p14:xfrm>
                <a:off x="4295720" y="3491880"/>
                <a:ext cx="305280" cy="93600"/>
              </p14:xfrm>
            </p:contentPart>
          </mc:Choice>
          <mc:Fallback xmlns="">
            <p:pic>
              <p:nvPicPr>
                <p:cNvPr id="80" name="Freihand 79">
                  <a:extLst>
                    <a:ext uri="{FF2B5EF4-FFF2-40B4-BE49-F238E27FC236}">
                      <a16:creationId xmlns:a16="http://schemas.microsoft.com/office/drawing/2014/main" id="{05B9F9DB-477D-4C02-B293-55A5F2E0D8D7}"/>
                    </a:ext>
                  </a:extLst>
                </p:cNvPr>
                <p:cNvPicPr/>
                <p:nvPr/>
              </p:nvPicPr>
              <p:blipFill>
                <a:blip r:embed="rId67"/>
                <a:stretch>
                  <a:fillRect/>
                </a:stretch>
              </p:blipFill>
              <p:spPr>
                <a:xfrm>
                  <a:off x="4291400" y="3487560"/>
                  <a:ext cx="3139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1" name="Freihand 80">
                  <a:extLst>
                    <a:ext uri="{FF2B5EF4-FFF2-40B4-BE49-F238E27FC236}">
                      <a16:creationId xmlns:a16="http://schemas.microsoft.com/office/drawing/2014/main" id="{847DEEEA-D122-4B91-A922-48DE6E0C5B81}"/>
                    </a:ext>
                  </a:extLst>
                </p14:cNvPr>
                <p14:cNvContentPartPr/>
                <p14:nvPr/>
              </p14:nvContentPartPr>
              <p14:xfrm>
                <a:off x="4178720" y="3456240"/>
                <a:ext cx="297360" cy="211680"/>
              </p14:xfrm>
            </p:contentPart>
          </mc:Choice>
          <mc:Fallback xmlns="">
            <p:pic>
              <p:nvPicPr>
                <p:cNvPr id="81" name="Freihand 80">
                  <a:extLst>
                    <a:ext uri="{FF2B5EF4-FFF2-40B4-BE49-F238E27FC236}">
                      <a16:creationId xmlns:a16="http://schemas.microsoft.com/office/drawing/2014/main" id="{847DEEEA-D122-4B91-A922-48DE6E0C5B81}"/>
                    </a:ext>
                  </a:extLst>
                </p:cNvPr>
                <p:cNvPicPr/>
                <p:nvPr/>
              </p:nvPicPr>
              <p:blipFill>
                <a:blip r:embed="rId69"/>
                <a:stretch>
                  <a:fillRect/>
                </a:stretch>
              </p:blipFill>
              <p:spPr>
                <a:xfrm>
                  <a:off x="4174400" y="3451920"/>
                  <a:ext cx="3060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2" name="Freihand 81">
                  <a:extLst>
                    <a:ext uri="{FF2B5EF4-FFF2-40B4-BE49-F238E27FC236}">
                      <a16:creationId xmlns:a16="http://schemas.microsoft.com/office/drawing/2014/main" id="{58E2B68E-4FFF-492F-8A98-523BB5F1088D}"/>
                    </a:ext>
                  </a:extLst>
                </p14:cNvPr>
                <p14:cNvContentPartPr/>
                <p14:nvPr/>
              </p14:nvContentPartPr>
              <p14:xfrm>
                <a:off x="4734200" y="3317640"/>
                <a:ext cx="123480" cy="160920"/>
              </p14:xfrm>
            </p:contentPart>
          </mc:Choice>
          <mc:Fallback xmlns="">
            <p:pic>
              <p:nvPicPr>
                <p:cNvPr id="82" name="Freihand 81">
                  <a:extLst>
                    <a:ext uri="{FF2B5EF4-FFF2-40B4-BE49-F238E27FC236}">
                      <a16:creationId xmlns:a16="http://schemas.microsoft.com/office/drawing/2014/main" id="{58E2B68E-4FFF-492F-8A98-523BB5F1088D}"/>
                    </a:ext>
                  </a:extLst>
                </p:cNvPr>
                <p:cNvPicPr/>
                <p:nvPr/>
              </p:nvPicPr>
              <p:blipFill>
                <a:blip r:embed="rId71"/>
                <a:stretch>
                  <a:fillRect/>
                </a:stretch>
              </p:blipFill>
              <p:spPr>
                <a:xfrm>
                  <a:off x="4729880" y="3313320"/>
                  <a:ext cx="1321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3" name="Freihand 82">
                  <a:extLst>
                    <a:ext uri="{FF2B5EF4-FFF2-40B4-BE49-F238E27FC236}">
                      <a16:creationId xmlns:a16="http://schemas.microsoft.com/office/drawing/2014/main" id="{5F5D40C0-ADA3-42CF-8EEB-5BC2C0C7CD46}"/>
                    </a:ext>
                  </a:extLst>
                </p14:cNvPr>
                <p14:cNvContentPartPr/>
                <p14:nvPr/>
              </p14:nvContentPartPr>
              <p14:xfrm>
                <a:off x="4882520" y="3354360"/>
                <a:ext cx="201960" cy="99360"/>
              </p14:xfrm>
            </p:contentPart>
          </mc:Choice>
          <mc:Fallback xmlns="">
            <p:pic>
              <p:nvPicPr>
                <p:cNvPr id="83" name="Freihand 82">
                  <a:extLst>
                    <a:ext uri="{FF2B5EF4-FFF2-40B4-BE49-F238E27FC236}">
                      <a16:creationId xmlns:a16="http://schemas.microsoft.com/office/drawing/2014/main" id="{5F5D40C0-ADA3-42CF-8EEB-5BC2C0C7CD46}"/>
                    </a:ext>
                  </a:extLst>
                </p:cNvPr>
                <p:cNvPicPr/>
                <p:nvPr/>
              </p:nvPicPr>
              <p:blipFill>
                <a:blip r:embed="rId73"/>
                <a:stretch>
                  <a:fillRect/>
                </a:stretch>
              </p:blipFill>
              <p:spPr>
                <a:xfrm>
                  <a:off x="4878200" y="3350040"/>
                  <a:ext cx="2106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4" name="Freihand 83">
                  <a:extLst>
                    <a:ext uri="{FF2B5EF4-FFF2-40B4-BE49-F238E27FC236}">
                      <a16:creationId xmlns:a16="http://schemas.microsoft.com/office/drawing/2014/main" id="{39628E88-F47B-4BB0-BA12-1A550C052359}"/>
                    </a:ext>
                  </a:extLst>
                </p14:cNvPr>
                <p14:cNvContentPartPr/>
                <p14:nvPr/>
              </p14:nvContentPartPr>
              <p14:xfrm>
                <a:off x="5094560" y="3354000"/>
                <a:ext cx="10440" cy="79560"/>
              </p14:xfrm>
            </p:contentPart>
          </mc:Choice>
          <mc:Fallback xmlns="">
            <p:pic>
              <p:nvPicPr>
                <p:cNvPr id="84" name="Freihand 83">
                  <a:extLst>
                    <a:ext uri="{FF2B5EF4-FFF2-40B4-BE49-F238E27FC236}">
                      <a16:creationId xmlns:a16="http://schemas.microsoft.com/office/drawing/2014/main" id="{39628E88-F47B-4BB0-BA12-1A550C052359}"/>
                    </a:ext>
                  </a:extLst>
                </p:cNvPr>
                <p:cNvPicPr/>
                <p:nvPr/>
              </p:nvPicPr>
              <p:blipFill>
                <a:blip r:embed="rId75"/>
                <a:stretch>
                  <a:fillRect/>
                </a:stretch>
              </p:blipFill>
              <p:spPr>
                <a:xfrm>
                  <a:off x="5090240" y="3349680"/>
                  <a:ext cx="190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5" name="Freihand 84">
                  <a:extLst>
                    <a:ext uri="{FF2B5EF4-FFF2-40B4-BE49-F238E27FC236}">
                      <a16:creationId xmlns:a16="http://schemas.microsoft.com/office/drawing/2014/main" id="{2C2F2FF0-B74D-4C2A-9AC7-09C6BEC4D363}"/>
                    </a:ext>
                  </a:extLst>
                </p14:cNvPr>
                <p14:cNvContentPartPr/>
                <p14:nvPr/>
              </p14:nvContentPartPr>
              <p14:xfrm>
                <a:off x="5094560" y="3274440"/>
                <a:ext cx="92880" cy="164160"/>
              </p14:xfrm>
            </p:contentPart>
          </mc:Choice>
          <mc:Fallback xmlns="">
            <p:pic>
              <p:nvPicPr>
                <p:cNvPr id="85" name="Freihand 84">
                  <a:extLst>
                    <a:ext uri="{FF2B5EF4-FFF2-40B4-BE49-F238E27FC236}">
                      <a16:creationId xmlns:a16="http://schemas.microsoft.com/office/drawing/2014/main" id="{2C2F2FF0-B74D-4C2A-9AC7-09C6BEC4D363}"/>
                    </a:ext>
                  </a:extLst>
                </p:cNvPr>
                <p:cNvPicPr/>
                <p:nvPr/>
              </p:nvPicPr>
              <p:blipFill>
                <a:blip r:embed="rId77"/>
                <a:stretch>
                  <a:fillRect/>
                </a:stretch>
              </p:blipFill>
              <p:spPr>
                <a:xfrm>
                  <a:off x="5090240" y="3270120"/>
                  <a:ext cx="1015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6" name="Freihand 85">
                  <a:extLst>
                    <a:ext uri="{FF2B5EF4-FFF2-40B4-BE49-F238E27FC236}">
                      <a16:creationId xmlns:a16="http://schemas.microsoft.com/office/drawing/2014/main" id="{65C52B26-F0C1-4A20-87C4-8871629584D6}"/>
                    </a:ext>
                  </a:extLst>
                </p14:cNvPr>
                <p14:cNvContentPartPr/>
                <p14:nvPr/>
              </p14:nvContentPartPr>
              <p14:xfrm>
                <a:off x="5193200" y="3268680"/>
                <a:ext cx="191160" cy="104040"/>
              </p14:xfrm>
            </p:contentPart>
          </mc:Choice>
          <mc:Fallback xmlns="">
            <p:pic>
              <p:nvPicPr>
                <p:cNvPr id="86" name="Freihand 85">
                  <a:extLst>
                    <a:ext uri="{FF2B5EF4-FFF2-40B4-BE49-F238E27FC236}">
                      <a16:creationId xmlns:a16="http://schemas.microsoft.com/office/drawing/2014/main" id="{65C52B26-F0C1-4A20-87C4-8871629584D6}"/>
                    </a:ext>
                  </a:extLst>
                </p:cNvPr>
                <p:cNvPicPr/>
                <p:nvPr/>
              </p:nvPicPr>
              <p:blipFill>
                <a:blip r:embed="rId79"/>
                <a:stretch>
                  <a:fillRect/>
                </a:stretch>
              </p:blipFill>
              <p:spPr>
                <a:xfrm>
                  <a:off x="5188880" y="3264360"/>
                  <a:ext cx="1998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7" name="Freihand 86">
                  <a:extLst>
                    <a:ext uri="{FF2B5EF4-FFF2-40B4-BE49-F238E27FC236}">
                      <a16:creationId xmlns:a16="http://schemas.microsoft.com/office/drawing/2014/main" id="{5F105B77-E3B6-4593-B90B-2C15FA0980F6}"/>
                    </a:ext>
                  </a:extLst>
                </p14:cNvPr>
                <p14:cNvContentPartPr/>
                <p14:nvPr/>
              </p14:nvContentPartPr>
              <p14:xfrm>
                <a:off x="5343680" y="3273720"/>
                <a:ext cx="31680" cy="5040"/>
              </p14:xfrm>
            </p:contentPart>
          </mc:Choice>
          <mc:Fallback xmlns="">
            <p:pic>
              <p:nvPicPr>
                <p:cNvPr id="87" name="Freihand 86">
                  <a:extLst>
                    <a:ext uri="{FF2B5EF4-FFF2-40B4-BE49-F238E27FC236}">
                      <a16:creationId xmlns:a16="http://schemas.microsoft.com/office/drawing/2014/main" id="{5F105B77-E3B6-4593-B90B-2C15FA0980F6}"/>
                    </a:ext>
                  </a:extLst>
                </p:cNvPr>
                <p:cNvPicPr/>
                <p:nvPr/>
              </p:nvPicPr>
              <p:blipFill>
                <a:blip r:embed="rId81"/>
                <a:stretch>
                  <a:fillRect/>
                </a:stretch>
              </p:blipFill>
              <p:spPr>
                <a:xfrm>
                  <a:off x="5339360" y="3269400"/>
                  <a:ext cx="403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8" name="Freihand 87">
                  <a:extLst>
                    <a:ext uri="{FF2B5EF4-FFF2-40B4-BE49-F238E27FC236}">
                      <a16:creationId xmlns:a16="http://schemas.microsoft.com/office/drawing/2014/main" id="{EA9BE989-F9CE-48E4-A05E-D17B6EED7D37}"/>
                    </a:ext>
                  </a:extLst>
                </p14:cNvPr>
                <p14:cNvContentPartPr/>
                <p14:nvPr/>
              </p14:nvContentPartPr>
              <p14:xfrm>
                <a:off x="5432240" y="3294240"/>
                <a:ext cx="63360" cy="191160"/>
              </p14:xfrm>
            </p:contentPart>
          </mc:Choice>
          <mc:Fallback xmlns="">
            <p:pic>
              <p:nvPicPr>
                <p:cNvPr id="88" name="Freihand 87">
                  <a:extLst>
                    <a:ext uri="{FF2B5EF4-FFF2-40B4-BE49-F238E27FC236}">
                      <a16:creationId xmlns:a16="http://schemas.microsoft.com/office/drawing/2014/main" id="{EA9BE989-F9CE-48E4-A05E-D17B6EED7D37}"/>
                    </a:ext>
                  </a:extLst>
                </p:cNvPr>
                <p:cNvPicPr/>
                <p:nvPr/>
              </p:nvPicPr>
              <p:blipFill>
                <a:blip r:embed="rId83"/>
                <a:stretch>
                  <a:fillRect/>
                </a:stretch>
              </p:blipFill>
              <p:spPr>
                <a:xfrm>
                  <a:off x="5427920" y="3289920"/>
                  <a:ext cx="720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9" name="Freihand 88">
                  <a:extLst>
                    <a:ext uri="{FF2B5EF4-FFF2-40B4-BE49-F238E27FC236}">
                      <a16:creationId xmlns:a16="http://schemas.microsoft.com/office/drawing/2014/main" id="{CD033911-0D93-4B51-9F91-983FCF91E56F}"/>
                    </a:ext>
                  </a:extLst>
                </p14:cNvPr>
                <p14:cNvContentPartPr/>
                <p14:nvPr/>
              </p14:nvContentPartPr>
              <p14:xfrm>
                <a:off x="5666960" y="3262560"/>
                <a:ext cx="275040" cy="112320"/>
              </p14:xfrm>
            </p:contentPart>
          </mc:Choice>
          <mc:Fallback xmlns="">
            <p:pic>
              <p:nvPicPr>
                <p:cNvPr id="89" name="Freihand 88">
                  <a:extLst>
                    <a:ext uri="{FF2B5EF4-FFF2-40B4-BE49-F238E27FC236}">
                      <a16:creationId xmlns:a16="http://schemas.microsoft.com/office/drawing/2014/main" id="{CD033911-0D93-4B51-9F91-983FCF91E56F}"/>
                    </a:ext>
                  </a:extLst>
                </p:cNvPr>
                <p:cNvPicPr/>
                <p:nvPr/>
              </p:nvPicPr>
              <p:blipFill>
                <a:blip r:embed="rId85"/>
                <a:stretch>
                  <a:fillRect/>
                </a:stretch>
              </p:blipFill>
              <p:spPr>
                <a:xfrm>
                  <a:off x="5662640" y="3258240"/>
                  <a:ext cx="2836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90" name="Freihand 89">
                  <a:extLst>
                    <a:ext uri="{FF2B5EF4-FFF2-40B4-BE49-F238E27FC236}">
                      <a16:creationId xmlns:a16="http://schemas.microsoft.com/office/drawing/2014/main" id="{5033A804-5B50-4F53-B117-472D9396982B}"/>
                    </a:ext>
                  </a:extLst>
                </p14:cNvPr>
                <p14:cNvContentPartPr/>
                <p14:nvPr/>
              </p14:nvContentPartPr>
              <p14:xfrm>
                <a:off x="5670200" y="3257160"/>
                <a:ext cx="176040" cy="127800"/>
              </p14:xfrm>
            </p:contentPart>
          </mc:Choice>
          <mc:Fallback xmlns="">
            <p:pic>
              <p:nvPicPr>
                <p:cNvPr id="90" name="Freihand 89">
                  <a:extLst>
                    <a:ext uri="{FF2B5EF4-FFF2-40B4-BE49-F238E27FC236}">
                      <a16:creationId xmlns:a16="http://schemas.microsoft.com/office/drawing/2014/main" id="{5033A804-5B50-4F53-B117-472D9396982B}"/>
                    </a:ext>
                  </a:extLst>
                </p:cNvPr>
                <p:cNvPicPr/>
                <p:nvPr/>
              </p:nvPicPr>
              <p:blipFill>
                <a:blip r:embed="rId87"/>
                <a:stretch>
                  <a:fillRect/>
                </a:stretch>
              </p:blipFill>
              <p:spPr>
                <a:xfrm>
                  <a:off x="5665880" y="3252840"/>
                  <a:ext cx="1846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91" name="Freihand 90">
                  <a:extLst>
                    <a:ext uri="{FF2B5EF4-FFF2-40B4-BE49-F238E27FC236}">
                      <a16:creationId xmlns:a16="http://schemas.microsoft.com/office/drawing/2014/main" id="{356CAB14-0706-4C06-A6CB-FDEE40957DA5}"/>
                    </a:ext>
                  </a:extLst>
                </p14:cNvPr>
                <p14:cNvContentPartPr/>
                <p14:nvPr/>
              </p14:nvContentPartPr>
              <p14:xfrm>
                <a:off x="5911760" y="3258240"/>
                <a:ext cx="85680" cy="172440"/>
              </p14:xfrm>
            </p:contentPart>
          </mc:Choice>
          <mc:Fallback xmlns="">
            <p:pic>
              <p:nvPicPr>
                <p:cNvPr id="91" name="Freihand 90">
                  <a:extLst>
                    <a:ext uri="{FF2B5EF4-FFF2-40B4-BE49-F238E27FC236}">
                      <a16:creationId xmlns:a16="http://schemas.microsoft.com/office/drawing/2014/main" id="{356CAB14-0706-4C06-A6CB-FDEE40957DA5}"/>
                    </a:ext>
                  </a:extLst>
                </p:cNvPr>
                <p:cNvPicPr/>
                <p:nvPr/>
              </p:nvPicPr>
              <p:blipFill>
                <a:blip r:embed="rId89"/>
                <a:stretch>
                  <a:fillRect/>
                </a:stretch>
              </p:blipFill>
              <p:spPr>
                <a:xfrm>
                  <a:off x="5907440" y="3253920"/>
                  <a:ext cx="943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92" name="Freihand 91">
                  <a:extLst>
                    <a:ext uri="{FF2B5EF4-FFF2-40B4-BE49-F238E27FC236}">
                      <a16:creationId xmlns:a16="http://schemas.microsoft.com/office/drawing/2014/main" id="{9DB64341-755E-47DE-A641-A95A878D4100}"/>
                    </a:ext>
                  </a:extLst>
                </p14:cNvPr>
                <p14:cNvContentPartPr/>
                <p14:nvPr/>
              </p14:nvContentPartPr>
              <p14:xfrm>
                <a:off x="6009320" y="3197040"/>
                <a:ext cx="199080" cy="129960"/>
              </p14:xfrm>
            </p:contentPart>
          </mc:Choice>
          <mc:Fallback xmlns="">
            <p:pic>
              <p:nvPicPr>
                <p:cNvPr id="92" name="Freihand 91">
                  <a:extLst>
                    <a:ext uri="{FF2B5EF4-FFF2-40B4-BE49-F238E27FC236}">
                      <a16:creationId xmlns:a16="http://schemas.microsoft.com/office/drawing/2014/main" id="{9DB64341-755E-47DE-A641-A95A878D4100}"/>
                    </a:ext>
                  </a:extLst>
                </p:cNvPr>
                <p:cNvPicPr/>
                <p:nvPr/>
              </p:nvPicPr>
              <p:blipFill>
                <a:blip r:embed="rId91"/>
                <a:stretch>
                  <a:fillRect/>
                </a:stretch>
              </p:blipFill>
              <p:spPr>
                <a:xfrm>
                  <a:off x="6005000" y="3192720"/>
                  <a:ext cx="2077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3" name="Freihand 92">
                  <a:extLst>
                    <a:ext uri="{FF2B5EF4-FFF2-40B4-BE49-F238E27FC236}">
                      <a16:creationId xmlns:a16="http://schemas.microsoft.com/office/drawing/2014/main" id="{8452262D-5497-44DA-88F7-FE8D35BEE900}"/>
                    </a:ext>
                  </a:extLst>
                </p14:cNvPr>
                <p14:cNvContentPartPr/>
                <p14:nvPr/>
              </p14:nvContentPartPr>
              <p14:xfrm>
                <a:off x="6328640" y="3270480"/>
                <a:ext cx="181440" cy="82080"/>
              </p14:xfrm>
            </p:contentPart>
          </mc:Choice>
          <mc:Fallback xmlns="">
            <p:pic>
              <p:nvPicPr>
                <p:cNvPr id="93" name="Freihand 92">
                  <a:extLst>
                    <a:ext uri="{FF2B5EF4-FFF2-40B4-BE49-F238E27FC236}">
                      <a16:creationId xmlns:a16="http://schemas.microsoft.com/office/drawing/2014/main" id="{8452262D-5497-44DA-88F7-FE8D35BEE900}"/>
                    </a:ext>
                  </a:extLst>
                </p:cNvPr>
                <p:cNvPicPr/>
                <p:nvPr/>
              </p:nvPicPr>
              <p:blipFill>
                <a:blip r:embed="rId93"/>
                <a:stretch>
                  <a:fillRect/>
                </a:stretch>
              </p:blipFill>
              <p:spPr>
                <a:xfrm>
                  <a:off x="6324320" y="3266160"/>
                  <a:ext cx="1900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4" name="Freihand 93">
                  <a:extLst>
                    <a:ext uri="{FF2B5EF4-FFF2-40B4-BE49-F238E27FC236}">
                      <a16:creationId xmlns:a16="http://schemas.microsoft.com/office/drawing/2014/main" id="{FDC55DEB-11D6-45CB-A946-CA5D71748723}"/>
                    </a:ext>
                  </a:extLst>
                </p14:cNvPr>
                <p14:cNvContentPartPr/>
                <p14:nvPr/>
              </p14:nvContentPartPr>
              <p14:xfrm>
                <a:off x="6556520" y="3240960"/>
                <a:ext cx="83880" cy="75600"/>
              </p14:xfrm>
            </p:contentPart>
          </mc:Choice>
          <mc:Fallback xmlns="">
            <p:pic>
              <p:nvPicPr>
                <p:cNvPr id="94" name="Freihand 93">
                  <a:extLst>
                    <a:ext uri="{FF2B5EF4-FFF2-40B4-BE49-F238E27FC236}">
                      <a16:creationId xmlns:a16="http://schemas.microsoft.com/office/drawing/2014/main" id="{FDC55DEB-11D6-45CB-A946-CA5D71748723}"/>
                    </a:ext>
                  </a:extLst>
                </p:cNvPr>
                <p:cNvPicPr/>
                <p:nvPr/>
              </p:nvPicPr>
              <p:blipFill>
                <a:blip r:embed="rId95"/>
                <a:stretch>
                  <a:fillRect/>
                </a:stretch>
              </p:blipFill>
              <p:spPr>
                <a:xfrm>
                  <a:off x="6552200" y="3236640"/>
                  <a:ext cx="925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5" name="Freihand 94">
                  <a:extLst>
                    <a:ext uri="{FF2B5EF4-FFF2-40B4-BE49-F238E27FC236}">
                      <a16:creationId xmlns:a16="http://schemas.microsoft.com/office/drawing/2014/main" id="{9115CED0-3EEE-4673-B070-9C228F00B507}"/>
                    </a:ext>
                  </a:extLst>
                </p14:cNvPr>
                <p14:cNvContentPartPr/>
                <p14:nvPr/>
              </p14:nvContentPartPr>
              <p14:xfrm>
                <a:off x="6656240" y="3239520"/>
                <a:ext cx="188280" cy="61920"/>
              </p14:xfrm>
            </p:contentPart>
          </mc:Choice>
          <mc:Fallback xmlns="">
            <p:pic>
              <p:nvPicPr>
                <p:cNvPr id="95" name="Freihand 94">
                  <a:extLst>
                    <a:ext uri="{FF2B5EF4-FFF2-40B4-BE49-F238E27FC236}">
                      <a16:creationId xmlns:a16="http://schemas.microsoft.com/office/drawing/2014/main" id="{9115CED0-3EEE-4673-B070-9C228F00B507}"/>
                    </a:ext>
                  </a:extLst>
                </p:cNvPr>
                <p:cNvPicPr/>
                <p:nvPr/>
              </p:nvPicPr>
              <p:blipFill>
                <a:blip r:embed="rId97"/>
                <a:stretch>
                  <a:fillRect/>
                </a:stretch>
              </p:blipFill>
              <p:spPr>
                <a:xfrm>
                  <a:off x="6651920" y="3235200"/>
                  <a:ext cx="1969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96" name="Freihand 95">
                  <a:extLst>
                    <a:ext uri="{FF2B5EF4-FFF2-40B4-BE49-F238E27FC236}">
                      <a16:creationId xmlns:a16="http://schemas.microsoft.com/office/drawing/2014/main" id="{6E7611C7-4FAF-4AF2-AFDA-CBDB2A8D66AF}"/>
                    </a:ext>
                  </a:extLst>
                </p14:cNvPr>
                <p14:cNvContentPartPr/>
                <p14:nvPr/>
              </p14:nvContentPartPr>
              <p14:xfrm>
                <a:off x="6836240" y="3203880"/>
                <a:ext cx="96840" cy="77760"/>
              </p14:xfrm>
            </p:contentPart>
          </mc:Choice>
          <mc:Fallback xmlns="">
            <p:pic>
              <p:nvPicPr>
                <p:cNvPr id="96" name="Freihand 95">
                  <a:extLst>
                    <a:ext uri="{FF2B5EF4-FFF2-40B4-BE49-F238E27FC236}">
                      <a16:creationId xmlns:a16="http://schemas.microsoft.com/office/drawing/2014/main" id="{6E7611C7-4FAF-4AF2-AFDA-CBDB2A8D66AF}"/>
                    </a:ext>
                  </a:extLst>
                </p:cNvPr>
                <p:cNvPicPr/>
                <p:nvPr/>
              </p:nvPicPr>
              <p:blipFill>
                <a:blip r:embed="rId99"/>
                <a:stretch>
                  <a:fillRect/>
                </a:stretch>
              </p:blipFill>
              <p:spPr>
                <a:xfrm>
                  <a:off x="6831920" y="3199560"/>
                  <a:ext cx="1054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7" name="Freihand 96">
                  <a:extLst>
                    <a:ext uri="{FF2B5EF4-FFF2-40B4-BE49-F238E27FC236}">
                      <a16:creationId xmlns:a16="http://schemas.microsoft.com/office/drawing/2014/main" id="{82044C25-9886-41C6-AC7D-DA68A45A4A2F}"/>
                    </a:ext>
                  </a:extLst>
                </p14:cNvPr>
                <p14:cNvContentPartPr/>
                <p14:nvPr/>
              </p14:nvContentPartPr>
              <p14:xfrm>
                <a:off x="5022200" y="3504120"/>
                <a:ext cx="142920" cy="130680"/>
              </p14:xfrm>
            </p:contentPart>
          </mc:Choice>
          <mc:Fallback xmlns="">
            <p:pic>
              <p:nvPicPr>
                <p:cNvPr id="97" name="Freihand 96">
                  <a:extLst>
                    <a:ext uri="{FF2B5EF4-FFF2-40B4-BE49-F238E27FC236}">
                      <a16:creationId xmlns:a16="http://schemas.microsoft.com/office/drawing/2014/main" id="{82044C25-9886-41C6-AC7D-DA68A45A4A2F}"/>
                    </a:ext>
                  </a:extLst>
                </p:cNvPr>
                <p:cNvPicPr/>
                <p:nvPr/>
              </p:nvPicPr>
              <p:blipFill>
                <a:blip r:embed="rId101"/>
                <a:stretch>
                  <a:fillRect/>
                </a:stretch>
              </p:blipFill>
              <p:spPr>
                <a:xfrm>
                  <a:off x="5017880" y="3499800"/>
                  <a:ext cx="1515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98" name="Freihand 97">
                  <a:extLst>
                    <a:ext uri="{FF2B5EF4-FFF2-40B4-BE49-F238E27FC236}">
                      <a16:creationId xmlns:a16="http://schemas.microsoft.com/office/drawing/2014/main" id="{BA6E8D95-A2D4-4562-9213-B0C9CE954C9D}"/>
                    </a:ext>
                  </a:extLst>
                </p14:cNvPr>
                <p14:cNvContentPartPr/>
                <p14:nvPr/>
              </p14:nvContentPartPr>
              <p14:xfrm>
                <a:off x="5174840" y="3532200"/>
                <a:ext cx="156600" cy="88200"/>
              </p14:xfrm>
            </p:contentPart>
          </mc:Choice>
          <mc:Fallback xmlns="">
            <p:pic>
              <p:nvPicPr>
                <p:cNvPr id="98" name="Freihand 97">
                  <a:extLst>
                    <a:ext uri="{FF2B5EF4-FFF2-40B4-BE49-F238E27FC236}">
                      <a16:creationId xmlns:a16="http://schemas.microsoft.com/office/drawing/2014/main" id="{BA6E8D95-A2D4-4562-9213-B0C9CE954C9D}"/>
                    </a:ext>
                  </a:extLst>
                </p:cNvPr>
                <p:cNvPicPr/>
                <p:nvPr/>
              </p:nvPicPr>
              <p:blipFill>
                <a:blip r:embed="rId103"/>
                <a:stretch>
                  <a:fillRect/>
                </a:stretch>
              </p:blipFill>
              <p:spPr>
                <a:xfrm>
                  <a:off x="5170520" y="3527880"/>
                  <a:ext cx="1652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9" name="Freihand 98">
                  <a:extLst>
                    <a:ext uri="{FF2B5EF4-FFF2-40B4-BE49-F238E27FC236}">
                      <a16:creationId xmlns:a16="http://schemas.microsoft.com/office/drawing/2014/main" id="{37E71EEC-F72D-43F1-AEF6-8460106D48C6}"/>
                    </a:ext>
                  </a:extLst>
                </p14:cNvPr>
                <p14:cNvContentPartPr/>
                <p14:nvPr/>
              </p14:nvContentPartPr>
              <p14:xfrm>
                <a:off x="5339360" y="3487920"/>
                <a:ext cx="70920" cy="114840"/>
              </p14:xfrm>
            </p:contentPart>
          </mc:Choice>
          <mc:Fallback xmlns="">
            <p:pic>
              <p:nvPicPr>
                <p:cNvPr id="99" name="Freihand 98">
                  <a:extLst>
                    <a:ext uri="{FF2B5EF4-FFF2-40B4-BE49-F238E27FC236}">
                      <a16:creationId xmlns:a16="http://schemas.microsoft.com/office/drawing/2014/main" id="{37E71EEC-F72D-43F1-AEF6-8460106D48C6}"/>
                    </a:ext>
                  </a:extLst>
                </p:cNvPr>
                <p:cNvPicPr/>
                <p:nvPr/>
              </p:nvPicPr>
              <p:blipFill>
                <a:blip r:embed="rId105"/>
                <a:stretch>
                  <a:fillRect/>
                </a:stretch>
              </p:blipFill>
              <p:spPr>
                <a:xfrm>
                  <a:off x="5335040" y="3483600"/>
                  <a:ext cx="795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1" name="Freihand 100">
                  <a:extLst>
                    <a:ext uri="{FF2B5EF4-FFF2-40B4-BE49-F238E27FC236}">
                      <a16:creationId xmlns:a16="http://schemas.microsoft.com/office/drawing/2014/main" id="{D798DFF0-8680-4ED4-9034-422126574FAB}"/>
                    </a:ext>
                  </a:extLst>
                </p14:cNvPr>
                <p14:cNvContentPartPr/>
                <p14:nvPr/>
              </p14:nvContentPartPr>
              <p14:xfrm>
                <a:off x="5442680" y="3472800"/>
                <a:ext cx="181800" cy="123840"/>
              </p14:xfrm>
            </p:contentPart>
          </mc:Choice>
          <mc:Fallback xmlns="">
            <p:pic>
              <p:nvPicPr>
                <p:cNvPr id="101" name="Freihand 100">
                  <a:extLst>
                    <a:ext uri="{FF2B5EF4-FFF2-40B4-BE49-F238E27FC236}">
                      <a16:creationId xmlns:a16="http://schemas.microsoft.com/office/drawing/2014/main" id="{D798DFF0-8680-4ED4-9034-422126574FAB}"/>
                    </a:ext>
                  </a:extLst>
                </p:cNvPr>
                <p:cNvPicPr/>
                <p:nvPr/>
              </p:nvPicPr>
              <p:blipFill>
                <a:blip r:embed="rId107"/>
                <a:stretch>
                  <a:fillRect/>
                </a:stretch>
              </p:blipFill>
              <p:spPr>
                <a:xfrm>
                  <a:off x="5438360" y="3468480"/>
                  <a:ext cx="1904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2" name="Freihand 101">
                  <a:extLst>
                    <a:ext uri="{FF2B5EF4-FFF2-40B4-BE49-F238E27FC236}">
                      <a16:creationId xmlns:a16="http://schemas.microsoft.com/office/drawing/2014/main" id="{8FE71BE0-46C0-41BB-B6FA-611858C9FCC3}"/>
                    </a:ext>
                  </a:extLst>
                </p14:cNvPr>
                <p14:cNvContentPartPr/>
                <p14:nvPr/>
              </p14:nvContentPartPr>
              <p14:xfrm>
                <a:off x="5616560" y="3490080"/>
                <a:ext cx="18000" cy="10440"/>
              </p14:xfrm>
            </p:contentPart>
          </mc:Choice>
          <mc:Fallback xmlns="">
            <p:pic>
              <p:nvPicPr>
                <p:cNvPr id="102" name="Freihand 101">
                  <a:extLst>
                    <a:ext uri="{FF2B5EF4-FFF2-40B4-BE49-F238E27FC236}">
                      <a16:creationId xmlns:a16="http://schemas.microsoft.com/office/drawing/2014/main" id="{8FE71BE0-46C0-41BB-B6FA-611858C9FCC3}"/>
                    </a:ext>
                  </a:extLst>
                </p:cNvPr>
                <p:cNvPicPr/>
                <p:nvPr/>
              </p:nvPicPr>
              <p:blipFill>
                <a:blip r:embed="rId109"/>
                <a:stretch>
                  <a:fillRect/>
                </a:stretch>
              </p:blipFill>
              <p:spPr>
                <a:xfrm>
                  <a:off x="5612240" y="3485760"/>
                  <a:ext cx="266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3" name="Freihand 102">
                  <a:extLst>
                    <a:ext uri="{FF2B5EF4-FFF2-40B4-BE49-F238E27FC236}">
                      <a16:creationId xmlns:a16="http://schemas.microsoft.com/office/drawing/2014/main" id="{E1415EAD-AE25-4627-B590-318FEF42A116}"/>
                    </a:ext>
                  </a:extLst>
                </p14:cNvPr>
                <p14:cNvContentPartPr/>
                <p14:nvPr/>
              </p14:nvContentPartPr>
              <p14:xfrm>
                <a:off x="5676680" y="3521040"/>
                <a:ext cx="58320" cy="142560"/>
              </p14:xfrm>
            </p:contentPart>
          </mc:Choice>
          <mc:Fallback xmlns="">
            <p:pic>
              <p:nvPicPr>
                <p:cNvPr id="103" name="Freihand 102">
                  <a:extLst>
                    <a:ext uri="{FF2B5EF4-FFF2-40B4-BE49-F238E27FC236}">
                      <a16:creationId xmlns:a16="http://schemas.microsoft.com/office/drawing/2014/main" id="{E1415EAD-AE25-4627-B590-318FEF42A116}"/>
                    </a:ext>
                  </a:extLst>
                </p:cNvPr>
                <p:cNvPicPr/>
                <p:nvPr/>
              </p:nvPicPr>
              <p:blipFill>
                <a:blip r:embed="rId111"/>
                <a:stretch>
                  <a:fillRect/>
                </a:stretch>
              </p:blipFill>
              <p:spPr>
                <a:xfrm>
                  <a:off x="5672360" y="3516720"/>
                  <a:ext cx="669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4" name="Freihand 103">
                  <a:extLst>
                    <a:ext uri="{FF2B5EF4-FFF2-40B4-BE49-F238E27FC236}">
                      <a16:creationId xmlns:a16="http://schemas.microsoft.com/office/drawing/2014/main" id="{73290664-A927-4942-8CBA-2EEEEF0319CE}"/>
                    </a:ext>
                  </a:extLst>
                </p14:cNvPr>
                <p14:cNvContentPartPr/>
                <p14:nvPr/>
              </p14:nvContentPartPr>
              <p14:xfrm>
                <a:off x="5827160" y="3440040"/>
                <a:ext cx="309600" cy="137880"/>
              </p14:xfrm>
            </p:contentPart>
          </mc:Choice>
          <mc:Fallback xmlns="">
            <p:pic>
              <p:nvPicPr>
                <p:cNvPr id="104" name="Freihand 103">
                  <a:extLst>
                    <a:ext uri="{FF2B5EF4-FFF2-40B4-BE49-F238E27FC236}">
                      <a16:creationId xmlns:a16="http://schemas.microsoft.com/office/drawing/2014/main" id="{73290664-A927-4942-8CBA-2EEEEF0319CE}"/>
                    </a:ext>
                  </a:extLst>
                </p:cNvPr>
                <p:cNvPicPr/>
                <p:nvPr/>
              </p:nvPicPr>
              <p:blipFill>
                <a:blip r:embed="rId113"/>
                <a:stretch>
                  <a:fillRect/>
                </a:stretch>
              </p:blipFill>
              <p:spPr>
                <a:xfrm>
                  <a:off x="5822840" y="3435720"/>
                  <a:ext cx="318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5" name="Freihand 104">
                  <a:extLst>
                    <a:ext uri="{FF2B5EF4-FFF2-40B4-BE49-F238E27FC236}">
                      <a16:creationId xmlns:a16="http://schemas.microsoft.com/office/drawing/2014/main" id="{6D5E892A-2995-45B3-B4D4-A78C609321EF}"/>
                    </a:ext>
                  </a:extLst>
                </p14:cNvPr>
                <p14:cNvContentPartPr/>
                <p14:nvPr/>
              </p14:nvContentPartPr>
              <p14:xfrm>
                <a:off x="6146480" y="3459840"/>
                <a:ext cx="77040" cy="156600"/>
              </p14:xfrm>
            </p:contentPart>
          </mc:Choice>
          <mc:Fallback xmlns="">
            <p:pic>
              <p:nvPicPr>
                <p:cNvPr id="105" name="Freihand 104">
                  <a:extLst>
                    <a:ext uri="{FF2B5EF4-FFF2-40B4-BE49-F238E27FC236}">
                      <a16:creationId xmlns:a16="http://schemas.microsoft.com/office/drawing/2014/main" id="{6D5E892A-2995-45B3-B4D4-A78C609321EF}"/>
                    </a:ext>
                  </a:extLst>
                </p:cNvPr>
                <p:cNvPicPr/>
                <p:nvPr/>
              </p:nvPicPr>
              <p:blipFill>
                <a:blip r:embed="rId115"/>
                <a:stretch>
                  <a:fillRect/>
                </a:stretch>
              </p:blipFill>
              <p:spPr>
                <a:xfrm>
                  <a:off x="6142160" y="3455520"/>
                  <a:ext cx="856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6" name="Freihand 105">
                  <a:extLst>
                    <a:ext uri="{FF2B5EF4-FFF2-40B4-BE49-F238E27FC236}">
                      <a16:creationId xmlns:a16="http://schemas.microsoft.com/office/drawing/2014/main" id="{DE27842D-AB7C-40F7-B4C9-9F2703E80297}"/>
                    </a:ext>
                  </a:extLst>
                </p14:cNvPr>
                <p14:cNvContentPartPr/>
                <p14:nvPr/>
              </p14:nvContentPartPr>
              <p14:xfrm>
                <a:off x="6260960" y="3382800"/>
                <a:ext cx="204480" cy="152640"/>
              </p14:xfrm>
            </p:contentPart>
          </mc:Choice>
          <mc:Fallback xmlns="">
            <p:pic>
              <p:nvPicPr>
                <p:cNvPr id="106" name="Freihand 105">
                  <a:extLst>
                    <a:ext uri="{FF2B5EF4-FFF2-40B4-BE49-F238E27FC236}">
                      <a16:creationId xmlns:a16="http://schemas.microsoft.com/office/drawing/2014/main" id="{DE27842D-AB7C-40F7-B4C9-9F2703E80297}"/>
                    </a:ext>
                  </a:extLst>
                </p:cNvPr>
                <p:cNvPicPr/>
                <p:nvPr/>
              </p:nvPicPr>
              <p:blipFill>
                <a:blip r:embed="rId117"/>
                <a:stretch>
                  <a:fillRect/>
                </a:stretch>
              </p:blipFill>
              <p:spPr>
                <a:xfrm>
                  <a:off x="6256640" y="3378480"/>
                  <a:ext cx="2131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14" name="Freihand 113">
                  <a:extLst>
                    <a:ext uri="{FF2B5EF4-FFF2-40B4-BE49-F238E27FC236}">
                      <a16:creationId xmlns:a16="http://schemas.microsoft.com/office/drawing/2014/main" id="{20A4771A-726C-49AB-B27A-C8FDEAB5A6FD}"/>
                    </a:ext>
                  </a:extLst>
                </p14:cNvPr>
                <p14:cNvContentPartPr/>
                <p14:nvPr/>
              </p14:nvContentPartPr>
              <p14:xfrm>
                <a:off x="4438280" y="3730200"/>
                <a:ext cx="657000" cy="158040"/>
              </p14:xfrm>
            </p:contentPart>
          </mc:Choice>
          <mc:Fallback xmlns="">
            <p:pic>
              <p:nvPicPr>
                <p:cNvPr id="114" name="Freihand 113">
                  <a:extLst>
                    <a:ext uri="{FF2B5EF4-FFF2-40B4-BE49-F238E27FC236}">
                      <a16:creationId xmlns:a16="http://schemas.microsoft.com/office/drawing/2014/main" id="{20A4771A-726C-49AB-B27A-C8FDEAB5A6FD}"/>
                    </a:ext>
                  </a:extLst>
                </p:cNvPr>
                <p:cNvPicPr/>
                <p:nvPr/>
              </p:nvPicPr>
              <p:blipFill>
                <a:blip r:embed="rId119"/>
                <a:stretch>
                  <a:fillRect/>
                </a:stretch>
              </p:blipFill>
              <p:spPr>
                <a:xfrm>
                  <a:off x="4433960" y="3725880"/>
                  <a:ext cx="6656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5" name="Freihand 114">
                  <a:extLst>
                    <a:ext uri="{FF2B5EF4-FFF2-40B4-BE49-F238E27FC236}">
                      <a16:creationId xmlns:a16="http://schemas.microsoft.com/office/drawing/2014/main" id="{D1BC0A06-248D-4E99-AEAB-73520B9B2DB9}"/>
                    </a:ext>
                  </a:extLst>
                </p14:cNvPr>
                <p14:cNvContentPartPr/>
                <p14:nvPr/>
              </p14:nvContentPartPr>
              <p14:xfrm>
                <a:off x="3987920" y="3624000"/>
                <a:ext cx="1053000" cy="287280"/>
              </p14:xfrm>
            </p:contentPart>
          </mc:Choice>
          <mc:Fallback xmlns="">
            <p:pic>
              <p:nvPicPr>
                <p:cNvPr id="115" name="Freihand 114">
                  <a:extLst>
                    <a:ext uri="{FF2B5EF4-FFF2-40B4-BE49-F238E27FC236}">
                      <a16:creationId xmlns:a16="http://schemas.microsoft.com/office/drawing/2014/main" id="{D1BC0A06-248D-4E99-AEAB-73520B9B2DB9}"/>
                    </a:ext>
                  </a:extLst>
                </p:cNvPr>
                <p:cNvPicPr/>
                <p:nvPr/>
              </p:nvPicPr>
              <p:blipFill>
                <a:blip r:embed="rId121"/>
                <a:stretch>
                  <a:fillRect/>
                </a:stretch>
              </p:blipFill>
              <p:spPr>
                <a:xfrm>
                  <a:off x="3983600" y="3619680"/>
                  <a:ext cx="106164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16" name="Freihand 115">
                  <a:extLst>
                    <a:ext uri="{FF2B5EF4-FFF2-40B4-BE49-F238E27FC236}">
                      <a16:creationId xmlns:a16="http://schemas.microsoft.com/office/drawing/2014/main" id="{BEB95D06-F747-4956-8C96-C3135F83AA2B}"/>
                    </a:ext>
                  </a:extLst>
                </p14:cNvPr>
                <p14:cNvContentPartPr/>
                <p14:nvPr/>
              </p14:nvContentPartPr>
              <p14:xfrm>
                <a:off x="4916000" y="3813000"/>
                <a:ext cx="189000" cy="96840"/>
              </p14:xfrm>
            </p:contentPart>
          </mc:Choice>
          <mc:Fallback xmlns="">
            <p:pic>
              <p:nvPicPr>
                <p:cNvPr id="116" name="Freihand 115">
                  <a:extLst>
                    <a:ext uri="{FF2B5EF4-FFF2-40B4-BE49-F238E27FC236}">
                      <a16:creationId xmlns:a16="http://schemas.microsoft.com/office/drawing/2014/main" id="{BEB95D06-F747-4956-8C96-C3135F83AA2B}"/>
                    </a:ext>
                  </a:extLst>
                </p:cNvPr>
                <p:cNvPicPr/>
                <p:nvPr/>
              </p:nvPicPr>
              <p:blipFill>
                <a:blip r:embed="rId123"/>
                <a:stretch>
                  <a:fillRect/>
                </a:stretch>
              </p:blipFill>
              <p:spPr>
                <a:xfrm>
                  <a:off x="4911680" y="3808680"/>
                  <a:ext cx="1976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 name="Freihand 4">
                  <a:extLst>
                    <a:ext uri="{FF2B5EF4-FFF2-40B4-BE49-F238E27FC236}">
                      <a16:creationId xmlns:a16="http://schemas.microsoft.com/office/drawing/2014/main" id="{4F64BF70-7160-4CE0-A2B4-BA4E5837833A}"/>
                    </a:ext>
                  </a:extLst>
                </p14:cNvPr>
                <p14:cNvContentPartPr/>
                <p14:nvPr/>
              </p14:nvContentPartPr>
              <p14:xfrm>
                <a:off x="4160720" y="851280"/>
                <a:ext cx="210240" cy="440640"/>
              </p14:xfrm>
            </p:contentPart>
          </mc:Choice>
          <mc:Fallback xmlns="">
            <p:pic>
              <p:nvPicPr>
                <p:cNvPr id="5" name="Freihand 4">
                  <a:extLst>
                    <a:ext uri="{FF2B5EF4-FFF2-40B4-BE49-F238E27FC236}">
                      <a16:creationId xmlns:a16="http://schemas.microsoft.com/office/drawing/2014/main" id="{4F64BF70-7160-4CE0-A2B4-BA4E5837833A}"/>
                    </a:ext>
                  </a:extLst>
                </p:cNvPr>
                <p:cNvPicPr/>
                <p:nvPr/>
              </p:nvPicPr>
              <p:blipFill>
                <a:blip r:embed="rId125"/>
                <a:stretch>
                  <a:fillRect/>
                </a:stretch>
              </p:blipFill>
              <p:spPr>
                <a:xfrm>
                  <a:off x="4156400" y="846960"/>
                  <a:ext cx="218880" cy="4492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 name="Freihand 5">
                  <a:extLst>
                    <a:ext uri="{FF2B5EF4-FFF2-40B4-BE49-F238E27FC236}">
                      <a16:creationId xmlns:a16="http://schemas.microsoft.com/office/drawing/2014/main" id="{0D178EB2-1E51-4203-A9E6-D689A6C6FB40}"/>
                    </a:ext>
                  </a:extLst>
                </p14:cNvPr>
                <p14:cNvContentPartPr/>
                <p14:nvPr/>
              </p14:nvContentPartPr>
              <p14:xfrm>
                <a:off x="4426040" y="816360"/>
                <a:ext cx="241920" cy="505080"/>
              </p14:xfrm>
            </p:contentPart>
          </mc:Choice>
          <mc:Fallback xmlns="">
            <p:pic>
              <p:nvPicPr>
                <p:cNvPr id="6" name="Freihand 5">
                  <a:extLst>
                    <a:ext uri="{FF2B5EF4-FFF2-40B4-BE49-F238E27FC236}">
                      <a16:creationId xmlns:a16="http://schemas.microsoft.com/office/drawing/2014/main" id="{0D178EB2-1E51-4203-A9E6-D689A6C6FB40}"/>
                    </a:ext>
                  </a:extLst>
                </p:cNvPr>
                <p:cNvPicPr/>
                <p:nvPr/>
              </p:nvPicPr>
              <p:blipFill>
                <a:blip r:embed="rId127"/>
                <a:stretch>
                  <a:fillRect/>
                </a:stretch>
              </p:blipFill>
              <p:spPr>
                <a:xfrm>
                  <a:off x="4421720" y="812040"/>
                  <a:ext cx="250560" cy="5137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2" name="Freihand 11">
                  <a:extLst>
                    <a:ext uri="{FF2B5EF4-FFF2-40B4-BE49-F238E27FC236}">
                      <a16:creationId xmlns:a16="http://schemas.microsoft.com/office/drawing/2014/main" id="{E4058DE7-8ACC-4B58-8F6C-6ED913C5F5FF}"/>
                    </a:ext>
                  </a:extLst>
                </p14:cNvPr>
                <p14:cNvContentPartPr/>
                <p14:nvPr/>
              </p14:nvContentPartPr>
              <p14:xfrm>
                <a:off x="4147040" y="857040"/>
                <a:ext cx="233280" cy="538200"/>
              </p14:xfrm>
            </p:contentPart>
          </mc:Choice>
          <mc:Fallback xmlns="">
            <p:pic>
              <p:nvPicPr>
                <p:cNvPr id="12" name="Freihand 11">
                  <a:extLst>
                    <a:ext uri="{FF2B5EF4-FFF2-40B4-BE49-F238E27FC236}">
                      <a16:creationId xmlns:a16="http://schemas.microsoft.com/office/drawing/2014/main" id="{E4058DE7-8ACC-4B58-8F6C-6ED913C5F5FF}"/>
                    </a:ext>
                  </a:extLst>
                </p:cNvPr>
                <p:cNvPicPr/>
                <p:nvPr/>
              </p:nvPicPr>
              <p:blipFill>
                <a:blip r:embed="rId129"/>
                <a:stretch>
                  <a:fillRect/>
                </a:stretch>
              </p:blipFill>
              <p:spPr>
                <a:xfrm>
                  <a:off x="4142720" y="852720"/>
                  <a:ext cx="241920" cy="5468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3" name="Freihand 12">
                  <a:extLst>
                    <a:ext uri="{FF2B5EF4-FFF2-40B4-BE49-F238E27FC236}">
                      <a16:creationId xmlns:a16="http://schemas.microsoft.com/office/drawing/2014/main" id="{C7BE1A10-3798-49AF-BF36-9135D0F6ABF5}"/>
                    </a:ext>
                  </a:extLst>
                </p14:cNvPr>
                <p14:cNvContentPartPr/>
                <p14:nvPr/>
              </p14:nvContentPartPr>
              <p14:xfrm>
                <a:off x="4437560" y="857040"/>
                <a:ext cx="200160" cy="516600"/>
              </p14:xfrm>
            </p:contentPart>
          </mc:Choice>
          <mc:Fallback xmlns="">
            <p:pic>
              <p:nvPicPr>
                <p:cNvPr id="13" name="Freihand 12">
                  <a:extLst>
                    <a:ext uri="{FF2B5EF4-FFF2-40B4-BE49-F238E27FC236}">
                      <a16:creationId xmlns:a16="http://schemas.microsoft.com/office/drawing/2014/main" id="{C7BE1A10-3798-49AF-BF36-9135D0F6ABF5}"/>
                    </a:ext>
                  </a:extLst>
                </p:cNvPr>
                <p:cNvPicPr/>
                <p:nvPr/>
              </p:nvPicPr>
              <p:blipFill>
                <a:blip r:embed="rId131"/>
                <a:stretch>
                  <a:fillRect/>
                </a:stretch>
              </p:blipFill>
              <p:spPr>
                <a:xfrm>
                  <a:off x="4433240" y="852720"/>
                  <a:ext cx="208800" cy="5252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6" name="Freihand 15">
                  <a:extLst>
                    <a:ext uri="{FF2B5EF4-FFF2-40B4-BE49-F238E27FC236}">
                      <a16:creationId xmlns:a16="http://schemas.microsoft.com/office/drawing/2014/main" id="{F0942E9E-0142-40EF-B389-6B24A4C1FD30}"/>
                    </a:ext>
                  </a:extLst>
                </p14:cNvPr>
                <p14:cNvContentPartPr/>
                <p14:nvPr/>
              </p14:nvContentPartPr>
              <p14:xfrm>
                <a:off x="3488960" y="1601520"/>
                <a:ext cx="2451960" cy="945720"/>
              </p14:xfrm>
            </p:contentPart>
          </mc:Choice>
          <mc:Fallback xmlns="">
            <p:pic>
              <p:nvPicPr>
                <p:cNvPr id="16" name="Freihand 15">
                  <a:extLst>
                    <a:ext uri="{FF2B5EF4-FFF2-40B4-BE49-F238E27FC236}">
                      <a16:creationId xmlns:a16="http://schemas.microsoft.com/office/drawing/2014/main" id="{F0942E9E-0142-40EF-B389-6B24A4C1FD30}"/>
                    </a:ext>
                  </a:extLst>
                </p:cNvPr>
                <p:cNvPicPr/>
                <p:nvPr/>
              </p:nvPicPr>
              <p:blipFill>
                <a:blip r:embed="rId133"/>
                <a:stretch>
                  <a:fillRect/>
                </a:stretch>
              </p:blipFill>
              <p:spPr>
                <a:xfrm>
                  <a:off x="3484640" y="1597200"/>
                  <a:ext cx="2460600" cy="9543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7" name="Freihand 16">
                  <a:extLst>
                    <a:ext uri="{FF2B5EF4-FFF2-40B4-BE49-F238E27FC236}">
                      <a16:creationId xmlns:a16="http://schemas.microsoft.com/office/drawing/2014/main" id="{3A9C3E8B-84F5-47FB-B809-58CCE00AF9BD}"/>
                    </a:ext>
                  </a:extLst>
                </p14:cNvPr>
                <p14:cNvContentPartPr/>
                <p14:nvPr/>
              </p14:nvContentPartPr>
              <p14:xfrm>
                <a:off x="3397520" y="2399280"/>
                <a:ext cx="503640" cy="243360"/>
              </p14:xfrm>
            </p:contentPart>
          </mc:Choice>
          <mc:Fallback xmlns="">
            <p:pic>
              <p:nvPicPr>
                <p:cNvPr id="17" name="Freihand 16">
                  <a:extLst>
                    <a:ext uri="{FF2B5EF4-FFF2-40B4-BE49-F238E27FC236}">
                      <a16:creationId xmlns:a16="http://schemas.microsoft.com/office/drawing/2014/main" id="{3A9C3E8B-84F5-47FB-B809-58CCE00AF9BD}"/>
                    </a:ext>
                  </a:extLst>
                </p:cNvPr>
                <p:cNvPicPr/>
                <p:nvPr/>
              </p:nvPicPr>
              <p:blipFill>
                <a:blip r:embed="rId135"/>
                <a:stretch>
                  <a:fillRect/>
                </a:stretch>
              </p:blipFill>
              <p:spPr>
                <a:xfrm>
                  <a:off x="3393200" y="2394960"/>
                  <a:ext cx="5122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8" name="Freihand 17">
                  <a:extLst>
                    <a:ext uri="{FF2B5EF4-FFF2-40B4-BE49-F238E27FC236}">
                      <a16:creationId xmlns:a16="http://schemas.microsoft.com/office/drawing/2014/main" id="{4C7E6675-2C3B-4B28-9425-36420D76AABD}"/>
                    </a:ext>
                  </a:extLst>
                </p14:cNvPr>
                <p14:cNvContentPartPr/>
                <p14:nvPr/>
              </p14:nvContentPartPr>
              <p14:xfrm>
                <a:off x="6237920" y="1235760"/>
                <a:ext cx="232560" cy="272520"/>
              </p14:xfrm>
            </p:contentPart>
          </mc:Choice>
          <mc:Fallback xmlns="">
            <p:pic>
              <p:nvPicPr>
                <p:cNvPr id="18" name="Freihand 17">
                  <a:extLst>
                    <a:ext uri="{FF2B5EF4-FFF2-40B4-BE49-F238E27FC236}">
                      <a16:creationId xmlns:a16="http://schemas.microsoft.com/office/drawing/2014/main" id="{4C7E6675-2C3B-4B28-9425-36420D76AABD}"/>
                    </a:ext>
                  </a:extLst>
                </p:cNvPr>
                <p:cNvPicPr/>
                <p:nvPr/>
              </p:nvPicPr>
              <p:blipFill>
                <a:blip r:embed="rId137"/>
                <a:stretch>
                  <a:fillRect/>
                </a:stretch>
              </p:blipFill>
              <p:spPr>
                <a:xfrm>
                  <a:off x="6233600" y="1231440"/>
                  <a:ext cx="24120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9" name="Freihand 18">
                  <a:extLst>
                    <a:ext uri="{FF2B5EF4-FFF2-40B4-BE49-F238E27FC236}">
                      <a16:creationId xmlns:a16="http://schemas.microsoft.com/office/drawing/2014/main" id="{A7BB83C3-D035-49E2-AE86-D796C9DE4A45}"/>
                    </a:ext>
                  </a:extLst>
                </p14:cNvPr>
                <p14:cNvContentPartPr/>
                <p14:nvPr/>
              </p14:nvContentPartPr>
              <p14:xfrm>
                <a:off x="6516200" y="1302360"/>
                <a:ext cx="164880" cy="117720"/>
              </p14:xfrm>
            </p:contentPart>
          </mc:Choice>
          <mc:Fallback xmlns="">
            <p:pic>
              <p:nvPicPr>
                <p:cNvPr id="19" name="Freihand 18">
                  <a:extLst>
                    <a:ext uri="{FF2B5EF4-FFF2-40B4-BE49-F238E27FC236}">
                      <a16:creationId xmlns:a16="http://schemas.microsoft.com/office/drawing/2014/main" id="{A7BB83C3-D035-49E2-AE86-D796C9DE4A45}"/>
                    </a:ext>
                  </a:extLst>
                </p:cNvPr>
                <p:cNvPicPr/>
                <p:nvPr/>
              </p:nvPicPr>
              <p:blipFill>
                <a:blip r:embed="rId139"/>
                <a:stretch>
                  <a:fillRect/>
                </a:stretch>
              </p:blipFill>
              <p:spPr>
                <a:xfrm>
                  <a:off x="6511880" y="1298040"/>
                  <a:ext cx="1735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1" name="Freihand 20">
                  <a:extLst>
                    <a:ext uri="{FF2B5EF4-FFF2-40B4-BE49-F238E27FC236}">
                      <a16:creationId xmlns:a16="http://schemas.microsoft.com/office/drawing/2014/main" id="{459CEC98-1DEB-4211-B9ED-AB2B952E39A0}"/>
                    </a:ext>
                  </a:extLst>
                </p14:cNvPr>
                <p14:cNvContentPartPr/>
                <p14:nvPr/>
              </p14:nvContentPartPr>
              <p14:xfrm>
                <a:off x="6806360" y="1268520"/>
                <a:ext cx="262800" cy="107640"/>
              </p14:xfrm>
            </p:contentPart>
          </mc:Choice>
          <mc:Fallback xmlns="">
            <p:pic>
              <p:nvPicPr>
                <p:cNvPr id="21" name="Freihand 20">
                  <a:extLst>
                    <a:ext uri="{FF2B5EF4-FFF2-40B4-BE49-F238E27FC236}">
                      <a16:creationId xmlns:a16="http://schemas.microsoft.com/office/drawing/2014/main" id="{459CEC98-1DEB-4211-B9ED-AB2B952E39A0}"/>
                    </a:ext>
                  </a:extLst>
                </p:cNvPr>
                <p:cNvPicPr/>
                <p:nvPr/>
              </p:nvPicPr>
              <p:blipFill>
                <a:blip r:embed="rId141"/>
                <a:stretch>
                  <a:fillRect/>
                </a:stretch>
              </p:blipFill>
              <p:spPr>
                <a:xfrm>
                  <a:off x="6802040" y="1264200"/>
                  <a:ext cx="2714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2" name="Freihand 21">
                  <a:extLst>
                    <a:ext uri="{FF2B5EF4-FFF2-40B4-BE49-F238E27FC236}">
                      <a16:creationId xmlns:a16="http://schemas.microsoft.com/office/drawing/2014/main" id="{30E2D924-064F-45D2-8EE3-73154442CA65}"/>
                    </a:ext>
                  </a:extLst>
                </p14:cNvPr>
                <p14:cNvContentPartPr/>
                <p14:nvPr/>
              </p14:nvContentPartPr>
              <p14:xfrm>
                <a:off x="7134320" y="1194720"/>
                <a:ext cx="256320" cy="129240"/>
              </p14:xfrm>
            </p:contentPart>
          </mc:Choice>
          <mc:Fallback xmlns="">
            <p:pic>
              <p:nvPicPr>
                <p:cNvPr id="22" name="Freihand 21">
                  <a:extLst>
                    <a:ext uri="{FF2B5EF4-FFF2-40B4-BE49-F238E27FC236}">
                      <a16:creationId xmlns:a16="http://schemas.microsoft.com/office/drawing/2014/main" id="{30E2D924-064F-45D2-8EE3-73154442CA65}"/>
                    </a:ext>
                  </a:extLst>
                </p:cNvPr>
                <p:cNvPicPr/>
                <p:nvPr/>
              </p:nvPicPr>
              <p:blipFill>
                <a:blip r:embed="rId143"/>
                <a:stretch>
                  <a:fillRect/>
                </a:stretch>
              </p:blipFill>
              <p:spPr>
                <a:xfrm>
                  <a:off x="7130000" y="1190400"/>
                  <a:ext cx="2649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3" name="Freihand 22">
                  <a:extLst>
                    <a:ext uri="{FF2B5EF4-FFF2-40B4-BE49-F238E27FC236}">
                      <a16:creationId xmlns:a16="http://schemas.microsoft.com/office/drawing/2014/main" id="{7D690BD6-153A-461C-AB9F-BD4F2C4328E1}"/>
                    </a:ext>
                  </a:extLst>
                </p14:cNvPr>
                <p14:cNvContentPartPr/>
                <p14:nvPr/>
              </p14:nvContentPartPr>
              <p14:xfrm>
                <a:off x="7563440" y="1152960"/>
                <a:ext cx="196200" cy="136800"/>
              </p14:xfrm>
            </p:contentPart>
          </mc:Choice>
          <mc:Fallback xmlns="">
            <p:pic>
              <p:nvPicPr>
                <p:cNvPr id="23" name="Freihand 22">
                  <a:extLst>
                    <a:ext uri="{FF2B5EF4-FFF2-40B4-BE49-F238E27FC236}">
                      <a16:creationId xmlns:a16="http://schemas.microsoft.com/office/drawing/2014/main" id="{7D690BD6-153A-461C-AB9F-BD4F2C4328E1}"/>
                    </a:ext>
                  </a:extLst>
                </p:cNvPr>
                <p:cNvPicPr/>
                <p:nvPr/>
              </p:nvPicPr>
              <p:blipFill>
                <a:blip r:embed="rId145"/>
                <a:stretch>
                  <a:fillRect/>
                </a:stretch>
              </p:blipFill>
              <p:spPr>
                <a:xfrm>
                  <a:off x="7559120" y="1148640"/>
                  <a:ext cx="2048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4" name="Freihand 23">
                  <a:extLst>
                    <a:ext uri="{FF2B5EF4-FFF2-40B4-BE49-F238E27FC236}">
                      <a16:creationId xmlns:a16="http://schemas.microsoft.com/office/drawing/2014/main" id="{10D628DA-F993-4EA6-A285-AF2FA729032E}"/>
                    </a:ext>
                  </a:extLst>
                </p14:cNvPr>
                <p14:cNvContentPartPr/>
                <p14:nvPr/>
              </p14:nvContentPartPr>
              <p14:xfrm>
                <a:off x="7810400" y="1096440"/>
                <a:ext cx="104040" cy="256320"/>
              </p14:xfrm>
            </p:contentPart>
          </mc:Choice>
          <mc:Fallback xmlns="">
            <p:pic>
              <p:nvPicPr>
                <p:cNvPr id="24" name="Freihand 23">
                  <a:extLst>
                    <a:ext uri="{FF2B5EF4-FFF2-40B4-BE49-F238E27FC236}">
                      <a16:creationId xmlns:a16="http://schemas.microsoft.com/office/drawing/2014/main" id="{10D628DA-F993-4EA6-A285-AF2FA729032E}"/>
                    </a:ext>
                  </a:extLst>
                </p:cNvPr>
                <p:cNvPicPr/>
                <p:nvPr/>
              </p:nvPicPr>
              <p:blipFill>
                <a:blip r:embed="rId147"/>
                <a:stretch>
                  <a:fillRect/>
                </a:stretch>
              </p:blipFill>
              <p:spPr>
                <a:xfrm>
                  <a:off x="7806080" y="1092120"/>
                  <a:ext cx="11268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5" name="Freihand 24">
                  <a:extLst>
                    <a:ext uri="{FF2B5EF4-FFF2-40B4-BE49-F238E27FC236}">
                      <a16:creationId xmlns:a16="http://schemas.microsoft.com/office/drawing/2014/main" id="{25E509F4-C0B0-4EE3-9507-50B3C54B6E12}"/>
                    </a:ext>
                  </a:extLst>
                </p14:cNvPr>
                <p14:cNvContentPartPr/>
                <p14:nvPr/>
              </p14:nvContentPartPr>
              <p14:xfrm>
                <a:off x="7940720" y="996720"/>
                <a:ext cx="242280" cy="179280"/>
              </p14:xfrm>
            </p:contentPart>
          </mc:Choice>
          <mc:Fallback xmlns="">
            <p:pic>
              <p:nvPicPr>
                <p:cNvPr id="25" name="Freihand 24">
                  <a:extLst>
                    <a:ext uri="{FF2B5EF4-FFF2-40B4-BE49-F238E27FC236}">
                      <a16:creationId xmlns:a16="http://schemas.microsoft.com/office/drawing/2014/main" id="{25E509F4-C0B0-4EE3-9507-50B3C54B6E12}"/>
                    </a:ext>
                  </a:extLst>
                </p:cNvPr>
                <p:cNvPicPr/>
                <p:nvPr/>
              </p:nvPicPr>
              <p:blipFill>
                <a:blip r:embed="rId149"/>
                <a:stretch>
                  <a:fillRect/>
                </a:stretch>
              </p:blipFill>
              <p:spPr>
                <a:xfrm>
                  <a:off x="7936400" y="992400"/>
                  <a:ext cx="2509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6" name="Freihand 25">
                  <a:extLst>
                    <a:ext uri="{FF2B5EF4-FFF2-40B4-BE49-F238E27FC236}">
                      <a16:creationId xmlns:a16="http://schemas.microsoft.com/office/drawing/2014/main" id="{3BCEC98E-78AE-4061-B498-4C49D23B5DE2}"/>
                    </a:ext>
                  </a:extLst>
                </p14:cNvPr>
                <p14:cNvContentPartPr/>
                <p14:nvPr/>
              </p14:nvContentPartPr>
              <p14:xfrm>
                <a:off x="8281280" y="1130640"/>
                <a:ext cx="33120" cy="78120"/>
              </p14:xfrm>
            </p:contentPart>
          </mc:Choice>
          <mc:Fallback xmlns="">
            <p:pic>
              <p:nvPicPr>
                <p:cNvPr id="26" name="Freihand 25">
                  <a:extLst>
                    <a:ext uri="{FF2B5EF4-FFF2-40B4-BE49-F238E27FC236}">
                      <a16:creationId xmlns:a16="http://schemas.microsoft.com/office/drawing/2014/main" id="{3BCEC98E-78AE-4061-B498-4C49D23B5DE2}"/>
                    </a:ext>
                  </a:extLst>
                </p:cNvPr>
                <p:cNvPicPr/>
                <p:nvPr/>
              </p:nvPicPr>
              <p:blipFill>
                <a:blip r:embed="rId151"/>
                <a:stretch>
                  <a:fillRect/>
                </a:stretch>
              </p:blipFill>
              <p:spPr>
                <a:xfrm>
                  <a:off x="8276960" y="1126320"/>
                  <a:ext cx="417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7" name="Freihand 26">
                  <a:extLst>
                    <a:ext uri="{FF2B5EF4-FFF2-40B4-BE49-F238E27FC236}">
                      <a16:creationId xmlns:a16="http://schemas.microsoft.com/office/drawing/2014/main" id="{4EDBB853-A40F-4FF0-834F-E3AF0EB9F568}"/>
                    </a:ext>
                  </a:extLst>
                </p14:cNvPr>
                <p14:cNvContentPartPr/>
                <p14:nvPr/>
              </p14:nvContentPartPr>
              <p14:xfrm>
                <a:off x="8505200" y="921120"/>
                <a:ext cx="260640" cy="167040"/>
              </p14:xfrm>
            </p:contentPart>
          </mc:Choice>
          <mc:Fallback xmlns="">
            <p:pic>
              <p:nvPicPr>
                <p:cNvPr id="27" name="Freihand 26">
                  <a:extLst>
                    <a:ext uri="{FF2B5EF4-FFF2-40B4-BE49-F238E27FC236}">
                      <a16:creationId xmlns:a16="http://schemas.microsoft.com/office/drawing/2014/main" id="{4EDBB853-A40F-4FF0-834F-E3AF0EB9F568}"/>
                    </a:ext>
                  </a:extLst>
                </p:cNvPr>
                <p:cNvPicPr/>
                <p:nvPr/>
              </p:nvPicPr>
              <p:blipFill>
                <a:blip r:embed="rId153"/>
                <a:stretch>
                  <a:fillRect/>
                </a:stretch>
              </p:blipFill>
              <p:spPr>
                <a:xfrm>
                  <a:off x="8500880" y="916800"/>
                  <a:ext cx="2692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8" name="Freihand 27">
                  <a:extLst>
                    <a:ext uri="{FF2B5EF4-FFF2-40B4-BE49-F238E27FC236}">
                      <a16:creationId xmlns:a16="http://schemas.microsoft.com/office/drawing/2014/main" id="{3A1BC603-15D1-4612-B9B1-9EFBEC662134}"/>
                    </a:ext>
                  </a:extLst>
                </p14:cNvPr>
                <p14:cNvContentPartPr/>
                <p14:nvPr/>
              </p14:nvContentPartPr>
              <p14:xfrm>
                <a:off x="8926040" y="916440"/>
                <a:ext cx="147240" cy="58680"/>
              </p14:xfrm>
            </p:contentPart>
          </mc:Choice>
          <mc:Fallback xmlns="">
            <p:pic>
              <p:nvPicPr>
                <p:cNvPr id="28" name="Freihand 27">
                  <a:extLst>
                    <a:ext uri="{FF2B5EF4-FFF2-40B4-BE49-F238E27FC236}">
                      <a16:creationId xmlns:a16="http://schemas.microsoft.com/office/drawing/2014/main" id="{3A1BC603-15D1-4612-B9B1-9EFBEC662134}"/>
                    </a:ext>
                  </a:extLst>
                </p:cNvPr>
                <p:cNvPicPr/>
                <p:nvPr/>
              </p:nvPicPr>
              <p:blipFill>
                <a:blip r:embed="rId155"/>
                <a:stretch>
                  <a:fillRect/>
                </a:stretch>
              </p:blipFill>
              <p:spPr>
                <a:xfrm>
                  <a:off x="8921720" y="912120"/>
                  <a:ext cx="1558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9" name="Freihand 28">
                  <a:extLst>
                    <a:ext uri="{FF2B5EF4-FFF2-40B4-BE49-F238E27FC236}">
                      <a16:creationId xmlns:a16="http://schemas.microsoft.com/office/drawing/2014/main" id="{FDD6DB5C-EF94-47C2-9001-DC373B1A4606}"/>
                    </a:ext>
                  </a:extLst>
                </p14:cNvPr>
                <p14:cNvContentPartPr/>
                <p14:nvPr/>
              </p14:nvContentPartPr>
              <p14:xfrm>
                <a:off x="9065360" y="832560"/>
                <a:ext cx="206280" cy="82800"/>
              </p14:xfrm>
            </p:contentPart>
          </mc:Choice>
          <mc:Fallback xmlns="">
            <p:pic>
              <p:nvPicPr>
                <p:cNvPr id="29" name="Freihand 28">
                  <a:extLst>
                    <a:ext uri="{FF2B5EF4-FFF2-40B4-BE49-F238E27FC236}">
                      <a16:creationId xmlns:a16="http://schemas.microsoft.com/office/drawing/2014/main" id="{FDD6DB5C-EF94-47C2-9001-DC373B1A4606}"/>
                    </a:ext>
                  </a:extLst>
                </p:cNvPr>
                <p:cNvPicPr/>
                <p:nvPr/>
              </p:nvPicPr>
              <p:blipFill>
                <a:blip r:embed="rId157"/>
                <a:stretch>
                  <a:fillRect/>
                </a:stretch>
              </p:blipFill>
              <p:spPr>
                <a:xfrm>
                  <a:off x="9061040" y="828240"/>
                  <a:ext cx="2149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30" name="Freihand 29">
                  <a:extLst>
                    <a:ext uri="{FF2B5EF4-FFF2-40B4-BE49-F238E27FC236}">
                      <a16:creationId xmlns:a16="http://schemas.microsoft.com/office/drawing/2014/main" id="{02B03992-A442-44D1-A06F-155F8780D739}"/>
                    </a:ext>
                  </a:extLst>
                </p14:cNvPr>
                <p14:cNvContentPartPr/>
                <p14:nvPr/>
              </p14:nvContentPartPr>
              <p14:xfrm>
                <a:off x="9402680" y="572640"/>
                <a:ext cx="267480" cy="216720"/>
              </p14:xfrm>
            </p:contentPart>
          </mc:Choice>
          <mc:Fallback xmlns="">
            <p:pic>
              <p:nvPicPr>
                <p:cNvPr id="30" name="Freihand 29">
                  <a:extLst>
                    <a:ext uri="{FF2B5EF4-FFF2-40B4-BE49-F238E27FC236}">
                      <a16:creationId xmlns:a16="http://schemas.microsoft.com/office/drawing/2014/main" id="{02B03992-A442-44D1-A06F-155F8780D739}"/>
                    </a:ext>
                  </a:extLst>
                </p:cNvPr>
                <p:cNvPicPr/>
                <p:nvPr/>
              </p:nvPicPr>
              <p:blipFill>
                <a:blip r:embed="rId159"/>
                <a:stretch>
                  <a:fillRect/>
                </a:stretch>
              </p:blipFill>
              <p:spPr>
                <a:xfrm>
                  <a:off x="9398360" y="568320"/>
                  <a:ext cx="2761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31" name="Freihand 30">
                  <a:extLst>
                    <a:ext uri="{FF2B5EF4-FFF2-40B4-BE49-F238E27FC236}">
                      <a16:creationId xmlns:a16="http://schemas.microsoft.com/office/drawing/2014/main" id="{D9C0118F-1128-4828-992D-FB0A0DEB7744}"/>
                    </a:ext>
                  </a:extLst>
                </p14:cNvPr>
                <p14:cNvContentPartPr/>
                <p14:nvPr/>
              </p14:nvContentPartPr>
              <p14:xfrm>
                <a:off x="9680960" y="593520"/>
                <a:ext cx="92520" cy="177480"/>
              </p14:xfrm>
            </p:contentPart>
          </mc:Choice>
          <mc:Fallback xmlns="">
            <p:pic>
              <p:nvPicPr>
                <p:cNvPr id="31" name="Freihand 30">
                  <a:extLst>
                    <a:ext uri="{FF2B5EF4-FFF2-40B4-BE49-F238E27FC236}">
                      <a16:creationId xmlns:a16="http://schemas.microsoft.com/office/drawing/2014/main" id="{D9C0118F-1128-4828-992D-FB0A0DEB7744}"/>
                    </a:ext>
                  </a:extLst>
                </p:cNvPr>
                <p:cNvPicPr/>
                <p:nvPr/>
              </p:nvPicPr>
              <p:blipFill>
                <a:blip r:embed="rId161"/>
                <a:stretch>
                  <a:fillRect/>
                </a:stretch>
              </p:blipFill>
              <p:spPr>
                <a:xfrm>
                  <a:off x="9676640" y="589200"/>
                  <a:ext cx="1011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32" name="Freihand 31">
                  <a:extLst>
                    <a:ext uri="{FF2B5EF4-FFF2-40B4-BE49-F238E27FC236}">
                      <a16:creationId xmlns:a16="http://schemas.microsoft.com/office/drawing/2014/main" id="{AC114C7F-036F-47A6-81C1-A2BEB25DD66E}"/>
                    </a:ext>
                  </a:extLst>
                </p14:cNvPr>
                <p14:cNvContentPartPr/>
                <p14:nvPr/>
              </p14:nvContentPartPr>
              <p14:xfrm>
                <a:off x="9796160" y="460320"/>
                <a:ext cx="291960" cy="172440"/>
              </p14:xfrm>
            </p:contentPart>
          </mc:Choice>
          <mc:Fallback xmlns="">
            <p:pic>
              <p:nvPicPr>
                <p:cNvPr id="32" name="Freihand 31">
                  <a:extLst>
                    <a:ext uri="{FF2B5EF4-FFF2-40B4-BE49-F238E27FC236}">
                      <a16:creationId xmlns:a16="http://schemas.microsoft.com/office/drawing/2014/main" id="{AC114C7F-036F-47A6-81C1-A2BEB25DD66E}"/>
                    </a:ext>
                  </a:extLst>
                </p:cNvPr>
                <p:cNvPicPr/>
                <p:nvPr/>
              </p:nvPicPr>
              <p:blipFill>
                <a:blip r:embed="rId163"/>
                <a:stretch>
                  <a:fillRect/>
                </a:stretch>
              </p:blipFill>
              <p:spPr>
                <a:xfrm>
                  <a:off x="9791840" y="456000"/>
                  <a:ext cx="3006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36" name="Freihand 35">
                  <a:extLst>
                    <a:ext uri="{FF2B5EF4-FFF2-40B4-BE49-F238E27FC236}">
                      <a16:creationId xmlns:a16="http://schemas.microsoft.com/office/drawing/2014/main" id="{C1F63854-5D1E-4FE7-94BD-BABFA9C1F75E}"/>
                    </a:ext>
                  </a:extLst>
                </p14:cNvPr>
                <p14:cNvContentPartPr/>
                <p14:nvPr/>
              </p14:nvContentPartPr>
              <p14:xfrm>
                <a:off x="6183200" y="2170680"/>
                <a:ext cx="360" cy="360"/>
              </p14:xfrm>
            </p:contentPart>
          </mc:Choice>
          <mc:Fallback xmlns="">
            <p:pic>
              <p:nvPicPr>
                <p:cNvPr id="36" name="Freihand 35">
                  <a:extLst>
                    <a:ext uri="{FF2B5EF4-FFF2-40B4-BE49-F238E27FC236}">
                      <a16:creationId xmlns:a16="http://schemas.microsoft.com/office/drawing/2014/main" id="{C1F63854-5D1E-4FE7-94BD-BABFA9C1F75E}"/>
                    </a:ext>
                  </a:extLst>
                </p:cNvPr>
                <p:cNvPicPr/>
                <p:nvPr/>
              </p:nvPicPr>
              <p:blipFill>
                <a:blip r:embed="rId165"/>
                <a:stretch>
                  <a:fillRect/>
                </a:stretch>
              </p:blipFill>
              <p:spPr>
                <a:xfrm>
                  <a:off x="6178880" y="21663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37" name="Freihand 36">
                  <a:extLst>
                    <a:ext uri="{FF2B5EF4-FFF2-40B4-BE49-F238E27FC236}">
                      <a16:creationId xmlns:a16="http://schemas.microsoft.com/office/drawing/2014/main" id="{0F67BC99-E246-400B-8AD4-A588E59EBD58}"/>
                    </a:ext>
                  </a:extLst>
                </p14:cNvPr>
                <p14:cNvContentPartPr/>
                <p14:nvPr/>
              </p14:nvContentPartPr>
              <p14:xfrm>
                <a:off x="6193640" y="2044680"/>
                <a:ext cx="160920" cy="172080"/>
              </p14:xfrm>
            </p:contentPart>
          </mc:Choice>
          <mc:Fallback xmlns="">
            <p:pic>
              <p:nvPicPr>
                <p:cNvPr id="37" name="Freihand 36">
                  <a:extLst>
                    <a:ext uri="{FF2B5EF4-FFF2-40B4-BE49-F238E27FC236}">
                      <a16:creationId xmlns:a16="http://schemas.microsoft.com/office/drawing/2014/main" id="{0F67BC99-E246-400B-8AD4-A588E59EBD58}"/>
                    </a:ext>
                  </a:extLst>
                </p:cNvPr>
                <p:cNvPicPr/>
                <p:nvPr/>
              </p:nvPicPr>
              <p:blipFill>
                <a:blip r:embed="rId167"/>
                <a:stretch>
                  <a:fillRect/>
                </a:stretch>
              </p:blipFill>
              <p:spPr>
                <a:xfrm>
                  <a:off x="6189320" y="2040360"/>
                  <a:ext cx="1695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8" name="Freihand 37">
                  <a:extLst>
                    <a:ext uri="{FF2B5EF4-FFF2-40B4-BE49-F238E27FC236}">
                      <a16:creationId xmlns:a16="http://schemas.microsoft.com/office/drawing/2014/main" id="{633D8B0C-CF46-485B-8674-7149521E96E8}"/>
                    </a:ext>
                  </a:extLst>
                </p14:cNvPr>
                <p14:cNvContentPartPr/>
                <p14:nvPr/>
              </p14:nvContentPartPr>
              <p14:xfrm>
                <a:off x="6366440" y="2018040"/>
                <a:ext cx="129240" cy="180000"/>
              </p14:xfrm>
            </p:contentPart>
          </mc:Choice>
          <mc:Fallback xmlns="">
            <p:pic>
              <p:nvPicPr>
                <p:cNvPr id="38" name="Freihand 37">
                  <a:extLst>
                    <a:ext uri="{FF2B5EF4-FFF2-40B4-BE49-F238E27FC236}">
                      <a16:creationId xmlns:a16="http://schemas.microsoft.com/office/drawing/2014/main" id="{633D8B0C-CF46-485B-8674-7149521E96E8}"/>
                    </a:ext>
                  </a:extLst>
                </p:cNvPr>
                <p:cNvPicPr/>
                <p:nvPr/>
              </p:nvPicPr>
              <p:blipFill>
                <a:blip r:embed="rId169"/>
                <a:stretch>
                  <a:fillRect/>
                </a:stretch>
              </p:blipFill>
              <p:spPr>
                <a:xfrm>
                  <a:off x="6362120" y="2013720"/>
                  <a:ext cx="1378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39" name="Freihand 38">
                  <a:extLst>
                    <a:ext uri="{FF2B5EF4-FFF2-40B4-BE49-F238E27FC236}">
                      <a16:creationId xmlns:a16="http://schemas.microsoft.com/office/drawing/2014/main" id="{A441D09B-03E7-4715-B8A4-7E4E49015A6B}"/>
                    </a:ext>
                  </a:extLst>
                </p14:cNvPr>
                <p14:cNvContentPartPr/>
                <p14:nvPr/>
              </p14:nvContentPartPr>
              <p14:xfrm>
                <a:off x="6541400" y="2070600"/>
                <a:ext cx="275400" cy="101160"/>
              </p14:xfrm>
            </p:contentPart>
          </mc:Choice>
          <mc:Fallback xmlns="">
            <p:pic>
              <p:nvPicPr>
                <p:cNvPr id="39" name="Freihand 38">
                  <a:extLst>
                    <a:ext uri="{FF2B5EF4-FFF2-40B4-BE49-F238E27FC236}">
                      <a16:creationId xmlns:a16="http://schemas.microsoft.com/office/drawing/2014/main" id="{A441D09B-03E7-4715-B8A4-7E4E49015A6B}"/>
                    </a:ext>
                  </a:extLst>
                </p:cNvPr>
                <p:cNvPicPr/>
                <p:nvPr/>
              </p:nvPicPr>
              <p:blipFill>
                <a:blip r:embed="rId171"/>
                <a:stretch>
                  <a:fillRect/>
                </a:stretch>
              </p:blipFill>
              <p:spPr>
                <a:xfrm>
                  <a:off x="6537080" y="2066280"/>
                  <a:ext cx="2840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0" name="Freihand 39">
                  <a:extLst>
                    <a:ext uri="{FF2B5EF4-FFF2-40B4-BE49-F238E27FC236}">
                      <a16:creationId xmlns:a16="http://schemas.microsoft.com/office/drawing/2014/main" id="{BF470936-D5F5-4A69-A657-97D535B169C4}"/>
                    </a:ext>
                  </a:extLst>
                </p14:cNvPr>
                <p14:cNvContentPartPr/>
                <p14:nvPr/>
              </p14:nvContentPartPr>
              <p14:xfrm>
                <a:off x="6831200" y="2039280"/>
                <a:ext cx="231120" cy="263160"/>
              </p14:xfrm>
            </p:contentPart>
          </mc:Choice>
          <mc:Fallback xmlns="">
            <p:pic>
              <p:nvPicPr>
                <p:cNvPr id="40" name="Freihand 39">
                  <a:extLst>
                    <a:ext uri="{FF2B5EF4-FFF2-40B4-BE49-F238E27FC236}">
                      <a16:creationId xmlns:a16="http://schemas.microsoft.com/office/drawing/2014/main" id="{BF470936-D5F5-4A69-A657-97D535B169C4}"/>
                    </a:ext>
                  </a:extLst>
                </p:cNvPr>
                <p:cNvPicPr/>
                <p:nvPr/>
              </p:nvPicPr>
              <p:blipFill>
                <a:blip r:embed="rId173"/>
                <a:stretch>
                  <a:fillRect/>
                </a:stretch>
              </p:blipFill>
              <p:spPr>
                <a:xfrm>
                  <a:off x="6826880" y="2034960"/>
                  <a:ext cx="23976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1" name="Freihand 40">
                  <a:extLst>
                    <a:ext uri="{FF2B5EF4-FFF2-40B4-BE49-F238E27FC236}">
                      <a16:creationId xmlns:a16="http://schemas.microsoft.com/office/drawing/2014/main" id="{87AFE73B-2BE7-47E2-A061-ECD82541D985}"/>
                    </a:ext>
                  </a:extLst>
                </p14:cNvPr>
                <p14:cNvContentPartPr/>
                <p14:nvPr/>
              </p14:nvContentPartPr>
              <p14:xfrm>
                <a:off x="7227920" y="1894200"/>
                <a:ext cx="229680" cy="307080"/>
              </p14:xfrm>
            </p:contentPart>
          </mc:Choice>
          <mc:Fallback xmlns="">
            <p:pic>
              <p:nvPicPr>
                <p:cNvPr id="41" name="Freihand 40">
                  <a:extLst>
                    <a:ext uri="{FF2B5EF4-FFF2-40B4-BE49-F238E27FC236}">
                      <a16:creationId xmlns:a16="http://schemas.microsoft.com/office/drawing/2014/main" id="{87AFE73B-2BE7-47E2-A061-ECD82541D985}"/>
                    </a:ext>
                  </a:extLst>
                </p:cNvPr>
                <p:cNvPicPr/>
                <p:nvPr/>
              </p:nvPicPr>
              <p:blipFill>
                <a:blip r:embed="rId175"/>
                <a:stretch>
                  <a:fillRect/>
                </a:stretch>
              </p:blipFill>
              <p:spPr>
                <a:xfrm>
                  <a:off x="7223600" y="1889880"/>
                  <a:ext cx="23832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2" name="Freihand 41">
                  <a:extLst>
                    <a:ext uri="{FF2B5EF4-FFF2-40B4-BE49-F238E27FC236}">
                      <a16:creationId xmlns:a16="http://schemas.microsoft.com/office/drawing/2014/main" id="{4CE354C6-648A-49E2-8281-19B349400943}"/>
                    </a:ext>
                  </a:extLst>
                </p14:cNvPr>
                <p14:cNvContentPartPr/>
                <p14:nvPr/>
              </p14:nvContentPartPr>
              <p14:xfrm>
                <a:off x="7588640" y="1949640"/>
                <a:ext cx="191160" cy="77400"/>
              </p14:xfrm>
            </p:contentPart>
          </mc:Choice>
          <mc:Fallback xmlns="">
            <p:pic>
              <p:nvPicPr>
                <p:cNvPr id="42" name="Freihand 41">
                  <a:extLst>
                    <a:ext uri="{FF2B5EF4-FFF2-40B4-BE49-F238E27FC236}">
                      <a16:creationId xmlns:a16="http://schemas.microsoft.com/office/drawing/2014/main" id="{4CE354C6-648A-49E2-8281-19B349400943}"/>
                    </a:ext>
                  </a:extLst>
                </p:cNvPr>
                <p:cNvPicPr/>
                <p:nvPr/>
              </p:nvPicPr>
              <p:blipFill>
                <a:blip r:embed="rId177"/>
                <a:stretch>
                  <a:fillRect/>
                </a:stretch>
              </p:blipFill>
              <p:spPr>
                <a:xfrm>
                  <a:off x="7584320" y="1945320"/>
                  <a:ext cx="1998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3" name="Freihand 42">
                  <a:extLst>
                    <a:ext uri="{FF2B5EF4-FFF2-40B4-BE49-F238E27FC236}">
                      <a16:creationId xmlns:a16="http://schemas.microsoft.com/office/drawing/2014/main" id="{D2C94509-A216-45F0-9B7D-7940665FA11B}"/>
                    </a:ext>
                  </a:extLst>
                </p14:cNvPr>
                <p14:cNvContentPartPr/>
                <p14:nvPr/>
              </p14:nvContentPartPr>
              <p14:xfrm>
                <a:off x="7720760" y="1805640"/>
                <a:ext cx="360" cy="360"/>
              </p14:xfrm>
            </p:contentPart>
          </mc:Choice>
          <mc:Fallback xmlns="">
            <p:pic>
              <p:nvPicPr>
                <p:cNvPr id="43" name="Freihand 42">
                  <a:extLst>
                    <a:ext uri="{FF2B5EF4-FFF2-40B4-BE49-F238E27FC236}">
                      <a16:creationId xmlns:a16="http://schemas.microsoft.com/office/drawing/2014/main" id="{D2C94509-A216-45F0-9B7D-7940665FA11B}"/>
                    </a:ext>
                  </a:extLst>
                </p:cNvPr>
                <p:cNvPicPr/>
                <p:nvPr/>
              </p:nvPicPr>
              <p:blipFill>
                <a:blip r:embed="rId165"/>
                <a:stretch>
                  <a:fillRect/>
                </a:stretch>
              </p:blipFill>
              <p:spPr>
                <a:xfrm>
                  <a:off x="7716440" y="18013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45" name="Freihand 44">
                  <a:extLst>
                    <a:ext uri="{FF2B5EF4-FFF2-40B4-BE49-F238E27FC236}">
                      <a16:creationId xmlns:a16="http://schemas.microsoft.com/office/drawing/2014/main" id="{9C0E0E42-56D2-48AD-B1AA-888C747715E5}"/>
                    </a:ext>
                  </a:extLst>
                </p14:cNvPr>
                <p14:cNvContentPartPr/>
                <p14:nvPr/>
              </p14:nvContentPartPr>
              <p14:xfrm>
                <a:off x="7842440" y="1885560"/>
                <a:ext cx="91080" cy="258840"/>
              </p14:xfrm>
            </p:contentPart>
          </mc:Choice>
          <mc:Fallback xmlns="">
            <p:pic>
              <p:nvPicPr>
                <p:cNvPr id="45" name="Freihand 44">
                  <a:extLst>
                    <a:ext uri="{FF2B5EF4-FFF2-40B4-BE49-F238E27FC236}">
                      <a16:creationId xmlns:a16="http://schemas.microsoft.com/office/drawing/2014/main" id="{9C0E0E42-56D2-48AD-B1AA-888C747715E5}"/>
                    </a:ext>
                  </a:extLst>
                </p:cNvPr>
                <p:cNvPicPr/>
                <p:nvPr/>
              </p:nvPicPr>
              <p:blipFill>
                <a:blip r:embed="rId180"/>
                <a:stretch>
                  <a:fillRect/>
                </a:stretch>
              </p:blipFill>
              <p:spPr>
                <a:xfrm>
                  <a:off x="7838120" y="1881240"/>
                  <a:ext cx="997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46" name="Freihand 45">
                  <a:extLst>
                    <a:ext uri="{FF2B5EF4-FFF2-40B4-BE49-F238E27FC236}">
                      <a16:creationId xmlns:a16="http://schemas.microsoft.com/office/drawing/2014/main" id="{E85F959D-94DE-417C-A36D-6D3499BD9A23}"/>
                    </a:ext>
                  </a:extLst>
                </p14:cNvPr>
                <p14:cNvContentPartPr/>
                <p14:nvPr/>
              </p14:nvContentPartPr>
              <p14:xfrm>
                <a:off x="7950800" y="1763880"/>
                <a:ext cx="222480" cy="226080"/>
              </p14:xfrm>
            </p:contentPart>
          </mc:Choice>
          <mc:Fallback xmlns="">
            <p:pic>
              <p:nvPicPr>
                <p:cNvPr id="46" name="Freihand 45">
                  <a:extLst>
                    <a:ext uri="{FF2B5EF4-FFF2-40B4-BE49-F238E27FC236}">
                      <a16:creationId xmlns:a16="http://schemas.microsoft.com/office/drawing/2014/main" id="{E85F959D-94DE-417C-A36D-6D3499BD9A23}"/>
                    </a:ext>
                  </a:extLst>
                </p:cNvPr>
                <p:cNvPicPr/>
                <p:nvPr/>
              </p:nvPicPr>
              <p:blipFill>
                <a:blip r:embed="rId182"/>
                <a:stretch>
                  <a:fillRect/>
                </a:stretch>
              </p:blipFill>
              <p:spPr>
                <a:xfrm>
                  <a:off x="7946480" y="1759560"/>
                  <a:ext cx="2311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7" name="Freihand 46">
                  <a:extLst>
                    <a:ext uri="{FF2B5EF4-FFF2-40B4-BE49-F238E27FC236}">
                      <a16:creationId xmlns:a16="http://schemas.microsoft.com/office/drawing/2014/main" id="{476297E1-C108-40BB-AFCA-E8D611E9A763}"/>
                    </a:ext>
                  </a:extLst>
                </p14:cNvPr>
                <p14:cNvContentPartPr/>
                <p14:nvPr/>
              </p14:nvContentPartPr>
              <p14:xfrm>
                <a:off x="8333480" y="1829760"/>
                <a:ext cx="34560" cy="106920"/>
              </p14:xfrm>
            </p:contentPart>
          </mc:Choice>
          <mc:Fallback xmlns="">
            <p:pic>
              <p:nvPicPr>
                <p:cNvPr id="47" name="Freihand 46">
                  <a:extLst>
                    <a:ext uri="{FF2B5EF4-FFF2-40B4-BE49-F238E27FC236}">
                      <a16:creationId xmlns:a16="http://schemas.microsoft.com/office/drawing/2014/main" id="{476297E1-C108-40BB-AFCA-E8D611E9A763}"/>
                    </a:ext>
                  </a:extLst>
                </p:cNvPr>
                <p:cNvPicPr/>
                <p:nvPr/>
              </p:nvPicPr>
              <p:blipFill>
                <a:blip r:embed="rId184"/>
                <a:stretch>
                  <a:fillRect/>
                </a:stretch>
              </p:blipFill>
              <p:spPr>
                <a:xfrm>
                  <a:off x="8329160" y="1825440"/>
                  <a:ext cx="432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8" name="Freihand 47">
                  <a:extLst>
                    <a:ext uri="{FF2B5EF4-FFF2-40B4-BE49-F238E27FC236}">
                      <a16:creationId xmlns:a16="http://schemas.microsoft.com/office/drawing/2014/main" id="{A83E03F8-40AC-42EC-B26F-BE9ECE16CAE7}"/>
                    </a:ext>
                  </a:extLst>
                </p14:cNvPr>
                <p14:cNvContentPartPr/>
                <p14:nvPr/>
              </p14:nvContentPartPr>
              <p14:xfrm>
                <a:off x="8288480" y="1739400"/>
                <a:ext cx="54360" cy="3240"/>
              </p14:xfrm>
            </p:contentPart>
          </mc:Choice>
          <mc:Fallback xmlns="">
            <p:pic>
              <p:nvPicPr>
                <p:cNvPr id="48" name="Freihand 47">
                  <a:extLst>
                    <a:ext uri="{FF2B5EF4-FFF2-40B4-BE49-F238E27FC236}">
                      <a16:creationId xmlns:a16="http://schemas.microsoft.com/office/drawing/2014/main" id="{A83E03F8-40AC-42EC-B26F-BE9ECE16CAE7}"/>
                    </a:ext>
                  </a:extLst>
                </p:cNvPr>
                <p:cNvPicPr/>
                <p:nvPr/>
              </p:nvPicPr>
              <p:blipFill>
                <a:blip r:embed="rId186"/>
                <a:stretch>
                  <a:fillRect/>
                </a:stretch>
              </p:blipFill>
              <p:spPr>
                <a:xfrm>
                  <a:off x="8284160" y="1735080"/>
                  <a:ext cx="630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9" name="Freihand 48">
                  <a:extLst>
                    <a:ext uri="{FF2B5EF4-FFF2-40B4-BE49-F238E27FC236}">
                      <a16:creationId xmlns:a16="http://schemas.microsoft.com/office/drawing/2014/main" id="{CF7AEF50-8B0C-42D2-9046-DB8220C49315}"/>
                    </a:ext>
                  </a:extLst>
                </p14:cNvPr>
                <p14:cNvContentPartPr/>
                <p14:nvPr/>
              </p14:nvContentPartPr>
              <p14:xfrm>
                <a:off x="8389280" y="1767840"/>
                <a:ext cx="94320" cy="155160"/>
              </p14:xfrm>
            </p:contentPart>
          </mc:Choice>
          <mc:Fallback xmlns="">
            <p:pic>
              <p:nvPicPr>
                <p:cNvPr id="49" name="Freihand 48">
                  <a:extLst>
                    <a:ext uri="{FF2B5EF4-FFF2-40B4-BE49-F238E27FC236}">
                      <a16:creationId xmlns:a16="http://schemas.microsoft.com/office/drawing/2014/main" id="{CF7AEF50-8B0C-42D2-9046-DB8220C49315}"/>
                    </a:ext>
                  </a:extLst>
                </p:cNvPr>
                <p:cNvPicPr/>
                <p:nvPr/>
              </p:nvPicPr>
              <p:blipFill>
                <a:blip r:embed="rId188"/>
                <a:stretch>
                  <a:fillRect/>
                </a:stretch>
              </p:blipFill>
              <p:spPr>
                <a:xfrm>
                  <a:off x="8384960" y="1763520"/>
                  <a:ext cx="1029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50" name="Freihand 49">
                  <a:extLst>
                    <a:ext uri="{FF2B5EF4-FFF2-40B4-BE49-F238E27FC236}">
                      <a16:creationId xmlns:a16="http://schemas.microsoft.com/office/drawing/2014/main" id="{F9516B62-7964-4F3A-A542-0AE478101E1E}"/>
                    </a:ext>
                  </a:extLst>
                </p14:cNvPr>
                <p14:cNvContentPartPr/>
                <p14:nvPr/>
              </p14:nvContentPartPr>
              <p14:xfrm>
                <a:off x="8689160" y="1858920"/>
                <a:ext cx="360" cy="360"/>
              </p14:xfrm>
            </p:contentPart>
          </mc:Choice>
          <mc:Fallback xmlns="">
            <p:pic>
              <p:nvPicPr>
                <p:cNvPr id="50" name="Freihand 49">
                  <a:extLst>
                    <a:ext uri="{FF2B5EF4-FFF2-40B4-BE49-F238E27FC236}">
                      <a16:creationId xmlns:a16="http://schemas.microsoft.com/office/drawing/2014/main" id="{F9516B62-7964-4F3A-A542-0AE478101E1E}"/>
                    </a:ext>
                  </a:extLst>
                </p:cNvPr>
                <p:cNvPicPr/>
                <p:nvPr/>
              </p:nvPicPr>
              <p:blipFill>
                <a:blip r:embed="rId165"/>
                <a:stretch>
                  <a:fillRect/>
                </a:stretch>
              </p:blipFill>
              <p:spPr>
                <a:xfrm>
                  <a:off x="8684840" y="18546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51" name="Freihand 50">
                  <a:extLst>
                    <a:ext uri="{FF2B5EF4-FFF2-40B4-BE49-F238E27FC236}">
                      <a16:creationId xmlns:a16="http://schemas.microsoft.com/office/drawing/2014/main" id="{9C5B3893-BF17-46B4-9253-76CD3AE58AD1}"/>
                    </a:ext>
                  </a:extLst>
                </p14:cNvPr>
                <p14:cNvContentPartPr/>
                <p14:nvPr/>
              </p14:nvContentPartPr>
              <p14:xfrm>
                <a:off x="8641640" y="1652280"/>
                <a:ext cx="151560" cy="225720"/>
              </p14:xfrm>
            </p:contentPart>
          </mc:Choice>
          <mc:Fallback xmlns="">
            <p:pic>
              <p:nvPicPr>
                <p:cNvPr id="51" name="Freihand 50">
                  <a:extLst>
                    <a:ext uri="{FF2B5EF4-FFF2-40B4-BE49-F238E27FC236}">
                      <a16:creationId xmlns:a16="http://schemas.microsoft.com/office/drawing/2014/main" id="{9C5B3893-BF17-46B4-9253-76CD3AE58AD1}"/>
                    </a:ext>
                  </a:extLst>
                </p:cNvPr>
                <p:cNvPicPr/>
                <p:nvPr/>
              </p:nvPicPr>
              <p:blipFill>
                <a:blip r:embed="rId191"/>
                <a:stretch>
                  <a:fillRect/>
                </a:stretch>
              </p:blipFill>
              <p:spPr>
                <a:xfrm>
                  <a:off x="8637320" y="1647960"/>
                  <a:ext cx="1602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53" name="Freihand 52">
                  <a:extLst>
                    <a:ext uri="{FF2B5EF4-FFF2-40B4-BE49-F238E27FC236}">
                      <a16:creationId xmlns:a16="http://schemas.microsoft.com/office/drawing/2014/main" id="{1227288F-B238-48C7-B6D1-F6A2ABC2223B}"/>
                    </a:ext>
                  </a:extLst>
                </p14:cNvPr>
                <p14:cNvContentPartPr/>
                <p14:nvPr/>
              </p14:nvContentPartPr>
              <p14:xfrm>
                <a:off x="8837120" y="1706280"/>
                <a:ext cx="92520" cy="121680"/>
              </p14:xfrm>
            </p:contentPart>
          </mc:Choice>
          <mc:Fallback xmlns="">
            <p:pic>
              <p:nvPicPr>
                <p:cNvPr id="53" name="Freihand 52">
                  <a:extLst>
                    <a:ext uri="{FF2B5EF4-FFF2-40B4-BE49-F238E27FC236}">
                      <a16:creationId xmlns:a16="http://schemas.microsoft.com/office/drawing/2014/main" id="{1227288F-B238-48C7-B6D1-F6A2ABC2223B}"/>
                    </a:ext>
                  </a:extLst>
                </p:cNvPr>
                <p:cNvPicPr/>
                <p:nvPr/>
              </p:nvPicPr>
              <p:blipFill>
                <a:blip r:embed="rId193"/>
                <a:stretch>
                  <a:fillRect/>
                </a:stretch>
              </p:blipFill>
              <p:spPr>
                <a:xfrm>
                  <a:off x="8832800" y="1701960"/>
                  <a:ext cx="1011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54" name="Freihand 53">
                  <a:extLst>
                    <a:ext uri="{FF2B5EF4-FFF2-40B4-BE49-F238E27FC236}">
                      <a16:creationId xmlns:a16="http://schemas.microsoft.com/office/drawing/2014/main" id="{F02D4DB5-DC40-4E50-9D89-4C94685CB5F4}"/>
                    </a:ext>
                  </a:extLst>
                </p14:cNvPr>
                <p14:cNvContentPartPr/>
                <p14:nvPr/>
              </p14:nvContentPartPr>
              <p14:xfrm>
                <a:off x="8967080" y="1704480"/>
                <a:ext cx="100080" cy="90360"/>
              </p14:xfrm>
            </p:contentPart>
          </mc:Choice>
          <mc:Fallback xmlns="">
            <p:pic>
              <p:nvPicPr>
                <p:cNvPr id="54" name="Freihand 53">
                  <a:extLst>
                    <a:ext uri="{FF2B5EF4-FFF2-40B4-BE49-F238E27FC236}">
                      <a16:creationId xmlns:a16="http://schemas.microsoft.com/office/drawing/2014/main" id="{F02D4DB5-DC40-4E50-9D89-4C94685CB5F4}"/>
                    </a:ext>
                  </a:extLst>
                </p:cNvPr>
                <p:cNvPicPr/>
                <p:nvPr/>
              </p:nvPicPr>
              <p:blipFill>
                <a:blip r:embed="rId195"/>
                <a:stretch>
                  <a:fillRect/>
                </a:stretch>
              </p:blipFill>
              <p:spPr>
                <a:xfrm>
                  <a:off x="8962760" y="1700160"/>
                  <a:ext cx="108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55" name="Freihand 54">
                  <a:extLst>
                    <a:ext uri="{FF2B5EF4-FFF2-40B4-BE49-F238E27FC236}">
                      <a16:creationId xmlns:a16="http://schemas.microsoft.com/office/drawing/2014/main" id="{850CBA8A-6B7A-4939-9E4B-D6671DB3E1DA}"/>
                    </a:ext>
                  </a:extLst>
                </p14:cNvPr>
                <p14:cNvContentPartPr/>
                <p14:nvPr/>
              </p14:nvContentPartPr>
              <p14:xfrm>
                <a:off x="9075080" y="1682520"/>
                <a:ext cx="142920" cy="110520"/>
              </p14:xfrm>
            </p:contentPart>
          </mc:Choice>
          <mc:Fallback xmlns="">
            <p:pic>
              <p:nvPicPr>
                <p:cNvPr id="55" name="Freihand 54">
                  <a:extLst>
                    <a:ext uri="{FF2B5EF4-FFF2-40B4-BE49-F238E27FC236}">
                      <a16:creationId xmlns:a16="http://schemas.microsoft.com/office/drawing/2014/main" id="{850CBA8A-6B7A-4939-9E4B-D6671DB3E1DA}"/>
                    </a:ext>
                  </a:extLst>
                </p:cNvPr>
                <p:cNvPicPr/>
                <p:nvPr/>
              </p:nvPicPr>
              <p:blipFill>
                <a:blip r:embed="rId197"/>
                <a:stretch>
                  <a:fillRect/>
                </a:stretch>
              </p:blipFill>
              <p:spPr>
                <a:xfrm>
                  <a:off x="9070760" y="1678200"/>
                  <a:ext cx="1515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56" name="Freihand 55">
                  <a:extLst>
                    <a:ext uri="{FF2B5EF4-FFF2-40B4-BE49-F238E27FC236}">
                      <a16:creationId xmlns:a16="http://schemas.microsoft.com/office/drawing/2014/main" id="{C9805982-DB75-4B8A-8559-919E700BD8F9}"/>
                    </a:ext>
                  </a:extLst>
                </p14:cNvPr>
                <p14:cNvContentPartPr/>
                <p14:nvPr/>
              </p14:nvContentPartPr>
              <p14:xfrm>
                <a:off x="9211160" y="1661280"/>
                <a:ext cx="76680" cy="74520"/>
              </p14:xfrm>
            </p:contentPart>
          </mc:Choice>
          <mc:Fallback xmlns="">
            <p:pic>
              <p:nvPicPr>
                <p:cNvPr id="56" name="Freihand 55">
                  <a:extLst>
                    <a:ext uri="{FF2B5EF4-FFF2-40B4-BE49-F238E27FC236}">
                      <a16:creationId xmlns:a16="http://schemas.microsoft.com/office/drawing/2014/main" id="{C9805982-DB75-4B8A-8559-919E700BD8F9}"/>
                    </a:ext>
                  </a:extLst>
                </p:cNvPr>
                <p:cNvPicPr/>
                <p:nvPr/>
              </p:nvPicPr>
              <p:blipFill>
                <a:blip r:embed="rId199"/>
                <a:stretch>
                  <a:fillRect/>
                </a:stretch>
              </p:blipFill>
              <p:spPr>
                <a:xfrm>
                  <a:off x="9206840" y="1656960"/>
                  <a:ext cx="853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57" name="Freihand 56">
                  <a:extLst>
                    <a:ext uri="{FF2B5EF4-FFF2-40B4-BE49-F238E27FC236}">
                      <a16:creationId xmlns:a16="http://schemas.microsoft.com/office/drawing/2014/main" id="{67EC7399-D9CF-44E0-BAD9-8DF1FE45A90B}"/>
                    </a:ext>
                  </a:extLst>
                </p14:cNvPr>
                <p14:cNvContentPartPr/>
                <p14:nvPr/>
              </p14:nvContentPartPr>
              <p14:xfrm>
                <a:off x="9306200" y="1641120"/>
                <a:ext cx="65160" cy="70920"/>
              </p14:xfrm>
            </p:contentPart>
          </mc:Choice>
          <mc:Fallback xmlns="">
            <p:pic>
              <p:nvPicPr>
                <p:cNvPr id="57" name="Freihand 56">
                  <a:extLst>
                    <a:ext uri="{FF2B5EF4-FFF2-40B4-BE49-F238E27FC236}">
                      <a16:creationId xmlns:a16="http://schemas.microsoft.com/office/drawing/2014/main" id="{67EC7399-D9CF-44E0-BAD9-8DF1FE45A90B}"/>
                    </a:ext>
                  </a:extLst>
                </p:cNvPr>
                <p:cNvPicPr/>
                <p:nvPr/>
              </p:nvPicPr>
              <p:blipFill>
                <a:blip r:embed="rId201"/>
                <a:stretch>
                  <a:fillRect/>
                </a:stretch>
              </p:blipFill>
              <p:spPr>
                <a:xfrm>
                  <a:off x="9301880" y="1636800"/>
                  <a:ext cx="738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58" name="Freihand 57">
                  <a:extLst>
                    <a:ext uri="{FF2B5EF4-FFF2-40B4-BE49-F238E27FC236}">
                      <a16:creationId xmlns:a16="http://schemas.microsoft.com/office/drawing/2014/main" id="{080BA7E8-F94C-4AFC-8DBF-A94971482EBA}"/>
                    </a:ext>
                  </a:extLst>
                </p14:cNvPr>
                <p14:cNvContentPartPr/>
                <p14:nvPr/>
              </p14:nvContentPartPr>
              <p14:xfrm>
                <a:off x="9391880" y="1619160"/>
                <a:ext cx="145800" cy="56520"/>
              </p14:xfrm>
            </p:contentPart>
          </mc:Choice>
          <mc:Fallback xmlns="">
            <p:pic>
              <p:nvPicPr>
                <p:cNvPr id="58" name="Freihand 57">
                  <a:extLst>
                    <a:ext uri="{FF2B5EF4-FFF2-40B4-BE49-F238E27FC236}">
                      <a16:creationId xmlns:a16="http://schemas.microsoft.com/office/drawing/2014/main" id="{080BA7E8-F94C-4AFC-8DBF-A94971482EBA}"/>
                    </a:ext>
                  </a:extLst>
                </p:cNvPr>
                <p:cNvPicPr/>
                <p:nvPr/>
              </p:nvPicPr>
              <p:blipFill>
                <a:blip r:embed="rId203"/>
                <a:stretch>
                  <a:fillRect/>
                </a:stretch>
              </p:blipFill>
              <p:spPr>
                <a:xfrm>
                  <a:off x="9387560" y="1614840"/>
                  <a:ext cx="1544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59" name="Freihand 58">
                  <a:extLst>
                    <a:ext uri="{FF2B5EF4-FFF2-40B4-BE49-F238E27FC236}">
                      <a16:creationId xmlns:a16="http://schemas.microsoft.com/office/drawing/2014/main" id="{D86DF44F-1A53-417B-84CC-11EEFA3B3985}"/>
                    </a:ext>
                  </a:extLst>
                </p14:cNvPr>
                <p14:cNvContentPartPr/>
                <p14:nvPr/>
              </p14:nvContentPartPr>
              <p14:xfrm>
                <a:off x="9525080" y="1539240"/>
                <a:ext cx="20880" cy="10080"/>
              </p14:xfrm>
            </p:contentPart>
          </mc:Choice>
          <mc:Fallback xmlns="">
            <p:pic>
              <p:nvPicPr>
                <p:cNvPr id="59" name="Freihand 58">
                  <a:extLst>
                    <a:ext uri="{FF2B5EF4-FFF2-40B4-BE49-F238E27FC236}">
                      <a16:creationId xmlns:a16="http://schemas.microsoft.com/office/drawing/2014/main" id="{D86DF44F-1A53-417B-84CC-11EEFA3B3985}"/>
                    </a:ext>
                  </a:extLst>
                </p:cNvPr>
                <p:cNvPicPr/>
                <p:nvPr/>
              </p:nvPicPr>
              <p:blipFill>
                <a:blip r:embed="rId205"/>
                <a:stretch>
                  <a:fillRect/>
                </a:stretch>
              </p:blipFill>
              <p:spPr>
                <a:xfrm>
                  <a:off x="9520760" y="1534920"/>
                  <a:ext cx="295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60" name="Freihand 59">
                  <a:extLst>
                    <a:ext uri="{FF2B5EF4-FFF2-40B4-BE49-F238E27FC236}">
                      <a16:creationId xmlns:a16="http://schemas.microsoft.com/office/drawing/2014/main" id="{0D92E396-427D-4481-93D6-742FB960ED21}"/>
                    </a:ext>
                  </a:extLst>
                </p14:cNvPr>
                <p14:cNvContentPartPr/>
                <p14:nvPr/>
              </p14:nvContentPartPr>
              <p14:xfrm>
                <a:off x="9584120" y="1560480"/>
                <a:ext cx="154440" cy="244800"/>
              </p14:xfrm>
            </p:contentPart>
          </mc:Choice>
          <mc:Fallback xmlns="">
            <p:pic>
              <p:nvPicPr>
                <p:cNvPr id="60" name="Freihand 59">
                  <a:extLst>
                    <a:ext uri="{FF2B5EF4-FFF2-40B4-BE49-F238E27FC236}">
                      <a16:creationId xmlns:a16="http://schemas.microsoft.com/office/drawing/2014/main" id="{0D92E396-427D-4481-93D6-742FB960ED21}"/>
                    </a:ext>
                  </a:extLst>
                </p:cNvPr>
                <p:cNvPicPr/>
                <p:nvPr/>
              </p:nvPicPr>
              <p:blipFill>
                <a:blip r:embed="rId207"/>
                <a:stretch>
                  <a:fillRect/>
                </a:stretch>
              </p:blipFill>
              <p:spPr>
                <a:xfrm>
                  <a:off x="9579800" y="1556160"/>
                  <a:ext cx="16308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62" name="Freihand 61">
                  <a:extLst>
                    <a:ext uri="{FF2B5EF4-FFF2-40B4-BE49-F238E27FC236}">
                      <a16:creationId xmlns:a16="http://schemas.microsoft.com/office/drawing/2014/main" id="{1B7F62BD-3D86-4FFD-A71B-9D5B31AB2720}"/>
                    </a:ext>
                  </a:extLst>
                </p14:cNvPr>
                <p14:cNvContentPartPr/>
                <p14:nvPr/>
              </p14:nvContentPartPr>
              <p14:xfrm>
                <a:off x="9864200" y="1319280"/>
                <a:ext cx="106920" cy="263880"/>
              </p14:xfrm>
            </p:contentPart>
          </mc:Choice>
          <mc:Fallback xmlns="">
            <p:pic>
              <p:nvPicPr>
                <p:cNvPr id="62" name="Freihand 61">
                  <a:extLst>
                    <a:ext uri="{FF2B5EF4-FFF2-40B4-BE49-F238E27FC236}">
                      <a16:creationId xmlns:a16="http://schemas.microsoft.com/office/drawing/2014/main" id="{1B7F62BD-3D86-4FFD-A71B-9D5B31AB2720}"/>
                    </a:ext>
                  </a:extLst>
                </p:cNvPr>
                <p:cNvPicPr/>
                <p:nvPr/>
              </p:nvPicPr>
              <p:blipFill>
                <a:blip r:embed="rId209"/>
                <a:stretch>
                  <a:fillRect/>
                </a:stretch>
              </p:blipFill>
              <p:spPr>
                <a:xfrm>
                  <a:off x="9859880" y="1314960"/>
                  <a:ext cx="11556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63" name="Freihand 62">
                  <a:extLst>
                    <a:ext uri="{FF2B5EF4-FFF2-40B4-BE49-F238E27FC236}">
                      <a16:creationId xmlns:a16="http://schemas.microsoft.com/office/drawing/2014/main" id="{277ED465-9DBB-4114-A974-993F18CE2972}"/>
                    </a:ext>
                  </a:extLst>
                </p14:cNvPr>
                <p14:cNvContentPartPr/>
                <p14:nvPr/>
              </p14:nvContentPartPr>
              <p14:xfrm>
                <a:off x="9977240" y="1305960"/>
                <a:ext cx="141480" cy="146880"/>
              </p14:xfrm>
            </p:contentPart>
          </mc:Choice>
          <mc:Fallback xmlns="">
            <p:pic>
              <p:nvPicPr>
                <p:cNvPr id="63" name="Freihand 62">
                  <a:extLst>
                    <a:ext uri="{FF2B5EF4-FFF2-40B4-BE49-F238E27FC236}">
                      <a16:creationId xmlns:a16="http://schemas.microsoft.com/office/drawing/2014/main" id="{277ED465-9DBB-4114-A974-993F18CE2972}"/>
                    </a:ext>
                  </a:extLst>
                </p:cNvPr>
                <p:cNvPicPr/>
                <p:nvPr/>
              </p:nvPicPr>
              <p:blipFill>
                <a:blip r:embed="rId211"/>
                <a:stretch>
                  <a:fillRect/>
                </a:stretch>
              </p:blipFill>
              <p:spPr>
                <a:xfrm>
                  <a:off x="9972920" y="1301640"/>
                  <a:ext cx="1501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65" name="Freihand 64">
                  <a:extLst>
                    <a:ext uri="{FF2B5EF4-FFF2-40B4-BE49-F238E27FC236}">
                      <a16:creationId xmlns:a16="http://schemas.microsoft.com/office/drawing/2014/main" id="{313C1637-CDA9-471C-8A79-0C087E686467}"/>
                    </a:ext>
                  </a:extLst>
                </p14:cNvPr>
                <p14:cNvContentPartPr/>
                <p14:nvPr/>
              </p14:nvContentPartPr>
              <p14:xfrm>
                <a:off x="10204760" y="1215240"/>
                <a:ext cx="169920" cy="127080"/>
              </p14:xfrm>
            </p:contentPart>
          </mc:Choice>
          <mc:Fallback xmlns="">
            <p:pic>
              <p:nvPicPr>
                <p:cNvPr id="65" name="Freihand 64">
                  <a:extLst>
                    <a:ext uri="{FF2B5EF4-FFF2-40B4-BE49-F238E27FC236}">
                      <a16:creationId xmlns:a16="http://schemas.microsoft.com/office/drawing/2014/main" id="{313C1637-CDA9-471C-8A79-0C087E686467}"/>
                    </a:ext>
                  </a:extLst>
                </p:cNvPr>
                <p:cNvPicPr/>
                <p:nvPr/>
              </p:nvPicPr>
              <p:blipFill>
                <a:blip r:embed="rId213"/>
                <a:stretch>
                  <a:fillRect/>
                </a:stretch>
              </p:blipFill>
              <p:spPr>
                <a:xfrm>
                  <a:off x="10200440" y="1210920"/>
                  <a:ext cx="1785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66" name="Freihand 65">
                  <a:extLst>
                    <a:ext uri="{FF2B5EF4-FFF2-40B4-BE49-F238E27FC236}">
                      <a16:creationId xmlns:a16="http://schemas.microsoft.com/office/drawing/2014/main" id="{520D87FA-75F7-4E87-A374-642877D25A8B}"/>
                    </a:ext>
                  </a:extLst>
                </p14:cNvPr>
                <p14:cNvContentPartPr/>
                <p14:nvPr/>
              </p14:nvContentPartPr>
              <p14:xfrm>
                <a:off x="10311320" y="1086360"/>
                <a:ext cx="360" cy="360"/>
              </p14:xfrm>
            </p:contentPart>
          </mc:Choice>
          <mc:Fallback xmlns="">
            <p:pic>
              <p:nvPicPr>
                <p:cNvPr id="66" name="Freihand 65">
                  <a:extLst>
                    <a:ext uri="{FF2B5EF4-FFF2-40B4-BE49-F238E27FC236}">
                      <a16:creationId xmlns:a16="http://schemas.microsoft.com/office/drawing/2014/main" id="{520D87FA-75F7-4E87-A374-642877D25A8B}"/>
                    </a:ext>
                  </a:extLst>
                </p:cNvPr>
                <p:cNvPicPr/>
                <p:nvPr/>
              </p:nvPicPr>
              <p:blipFill>
                <a:blip r:embed="rId165"/>
                <a:stretch>
                  <a:fillRect/>
                </a:stretch>
              </p:blipFill>
              <p:spPr>
                <a:xfrm>
                  <a:off x="10307000" y="10820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67" name="Freihand 66">
                  <a:extLst>
                    <a:ext uri="{FF2B5EF4-FFF2-40B4-BE49-F238E27FC236}">
                      <a16:creationId xmlns:a16="http://schemas.microsoft.com/office/drawing/2014/main" id="{3D54719D-3BE0-4515-B242-AEBAC7643AEB}"/>
                    </a:ext>
                  </a:extLst>
                </p14:cNvPr>
                <p14:cNvContentPartPr/>
                <p14:nvPr/>
              </p14:nvContentPartPr>
              <p14:xfrm>
                <a:off x="10435520" y="1082040"/>
                <a:ext cx="119160" cy="108000"/>
              </p14:xfrm>
            </p:contentPart>
          </mc:Choice>
          <mc:Fallback xmlns="">
            <p:pic>
              <p:nvPicPr>
                <p:cNvPr id="67" name="Freihand 66">
                  <a:extLst>
                    <a:ext uri="{FF2B5EF4-FFF2-40B4-BE49-F238E27FC236}">
                      <a16:creationId xmlns:a16="http://schemas.microsoft.com/office/drawing/2014/main" id="{3D54719D-3BE0-4515-B242-AEBAC7643AEB}"/>
                    </a:ext>
                  </a:extLst>
                </p:cNvPr>
                <p:cNvPicPr/>
                <p:nvPr/>
              </p:nvPicPr>
              <p:blipFill>
                <a:blip r:embed="rId216"/>
                <a:stretch>
                  <a:fillRect/>
                </a:stretch>
              </p:blipFill>
              <p:spPr>
                <a:xfrm>
                  <a:off x="10431200" y="1077720"/>
                  <a:ext cx="1278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68" name="Freihand 67">
                  <a:extLst>
                    <a:ext uri="{FF2B5EF4-FFF2-40B4-BE49-F238E27FC236}">
                      <a16:creationId xmlns:a16="http://schemas.microsoft.com/office/drawing/2014/main" id="{2108D191-DFF0-404E-A9B6-79DE62D92D68}"/>
                    </a:ext>
                  </a:extLst>
                </p14:cNvPr>
                <p14:cNvContentPartPr/>
                <p14:nvPr/>
              </p14:nvContentPartPr>
              <p14:xfrm>
                <a:off x="10559360" y="1009680"/>
                <a:ext cx="160920" cy="142920"/>
              </p14:xfrm>
            </p:contentPart>
          </mc:Choice>
          <mc:Fallback xmlns="">
            <p:pic>
              <p:nvPicPr>
                <p:cNvPr id="68" name="Freihand 67">
                  <a:extLst>
                    <a:ext uri="{FF2B5EF4-FFF2-40B4-BE49-F238E27FC236}">
                      <a16:creationId xmlns:a16="http://schemas.microsoft.com/office/drawing/2014/main" id="{2108D191-DFF0-404E-A9B6-79DE62D92D68}"/>
                    </a:ext>
                  </a:extLst>
                </p:cNvPr>
                <p:cNvPicPr/>
                <p:nvPr/>
              </p:nvPicPr>
              <p:blipFill>
                <a:blip r:embed="rId218"/>
                <a:stretch>
                  <a:fillRect/>
                </a:stretch>
              </p:blipFill>
              <p:spPr>
                <a:xfrm>
                  <a:off x="10555040" y="1005360"/>
                  <a:ext cx="1695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69" name="Freihand 68">
                  <a:extLst>
                    <a:ext uri="{FF2B5EF4-FFF2-40B4-BE49-F238E27FC236}">
                      <a16:creationId xmlns:a16="http://schemas.microsoft.com/office/drawing/2014/main" id="{0E21C8AC-EAC4-41D7-A787-A597AF39D394}"/>
                    </a:ext>
                  </a:extLst>
                </p14:cNvPr>
                <p14:cNvContentPartPr/>
                <p14:nvPr/>
              </p14:nvContentPartPr>
              <p14:xfrm>
                <a:off x="10704440" y="960360"/>
                <a:ext cx="71280" cy="96120"/>
              </p14:xfrm>
            </p:contentPart>
          </mc:Choice>
          <mc:Fallback xmlns="">
            <p:pic>
              <p:nvPicPr>
                <p:cNvPr id="69" name="Freihand 68">
                  <a:extLst>
                    <a:ext uri="{FF2B5EF4-FFF2-40B4-BE49-F238E27FC236}">
                      <a16:creationId xmlns:a16="http://schemas.microsoft.com/office/drawing/2014/main" id="{0E21C8AC-EAC4-41D7-A787-A597AF39D394}"/>
                    </a:ext>
                  </a:extLst>
                </p:cNvPr>
                <p:cNvPicPr/>
                <p:nvPr/>
              </p:nvPicPr>
              <p:blipFill>
                <a:blip r:embed="rId220"/>
                <a:stretch>
                  <a:fillRect/>
                </a:stretch>
              </p:blipFill>
              <p:spPr>
                <a:xfrm>
                  <a:off x="10700120" y="956040"/>
                  <a:ext cx="799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70" name="Freihand 69">
                  <a:extLst>
                    <a:ext uri="{FF2B5EF4-FFF2-40B4-BE49-F238E27FC236}">
                      <a16:creationId xmlns:a16="http://schemas.microsoft.com/office/drawing/2014/main" id="{7E38D96C-1CAB-445E-8E05-801702E53F5D}"/>
                    </a:ext>
                  </a:extLst>
                </p14:cNvPr>
                <p14:cNvContentPartPr/>
                <p14:nvPr/>
              </p14:nvContentPartPr>
              <p14:xfrm>
                <a:off x="10779320" y="915000"/>
                <a:ext cx="73440" cy="140400"/>
              </p14:xfrm>
            </p:contentPart>
          </mc:Choice>
          <mc:Fallback xmlns="">
            <p:pic>
              <p:nvPicPr>
                <p:cNvPr id="70" name="Freihand 69">
                  <a:extLst>
                    <a:ext uri="{FF2B5EF4-FFF2-40B4-BE49-F238E27FC236}">
                      <a16:creationId xmlns:a16="http://schemas.microsoft.com/office/drawing/2014/main" id="{7E38D96C-1CAB-445E-8E05-801702E53F5D}"/>
                    </a:ext>
                  </a:extLst>
                </p:cNvPr>
                <p:cNvPicPr/>
                <p:nvPr/>
              </p:nvPicPr>
              <p:blipFill>
                <a:blip r:embed="rId222"/>
                <a:stretch>
                  <a:fillRect/>
                </a:stretch>
              </p:blipFill>
              <p:spPr>
                <a:xfrm>
                  <a:off x="10775000" y="910680"/>
                  <a:ext cx="820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71" name="Freihand 70">
                  <a:extLst>
                    <a:ext uri="{FF2B5EF4-FFF2-40B4-BE49-F238E27FC236}">
                      <a16:creationId xmlns:a16="http://schemas.microsoft.com/office/drawing/2014/main" id="{2913F6CA-9888-4D1C-BD53-4311AF3F0DFD}"/>
                    </a:ext>
                  </a:extLst>
                </p14:cNvPr>
                <p14:cNvContentPartPr/>
                <p14:nvPr/>
              </p14:nvContentPartPr>
              <p14:xfrm>
                <a:off x="10858520" y="895920"/>
                <a:ext cx="166680" cy="80640"/>
              </p14:xfrm>
            </p:contentPart>
          </mc:Choice>
          <mc:Fallback xmlns="">
            <p:pic>
              <p:nvPicPr>
                <p:cNvPr id="71" name="Freihand 70">
                  <a:extLst>
                    <a:ext uri="{FF2B5EF4-FFF2-40B4-BE49-F238E27FC236}">
                      <a16:creationId xmlns:a16="http://schemas.microsoft.com/office/drawing/2014/main" id="{2913F6CA-9888-4D1C-BD53-4311AF3F0DFD}"/>
                    </a:ext>
                  </a:extLst>
                </p:cNvPr>
                <p:cNvPicPr/>
                <p:nvPr/>
              </p:nvPicPr>
              <p:blipFill>
                <a:blip r:embed="rId224"/>
                <a:stretch>
                  <a:fillRect/>
                </a:stretch>
              </p:blipFill>
              <p:spPr>
                <a:xfrm>
                  <a:off x="10854200" y="891600"/>
                  <a:ext cx="1753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72" name="Freihand 71">
                  <a:extLst>
                    <a:ext uri="{FF2B5EF4-FFF2-40B4-BE49-F238E27FC236}">
                      <a16:creationId xmlns:a16="http://schemas.microsoft.com/office/drawing/2014/main" id="{1F87CE66-89B6-477B-8B11-5EBA528920A8}"/>
                    </a:ext>
                  </a:extLst>
                </p14:cNvPr>
                <p14:cNvContentPartPr/>
                <p14:nvPr/>
              </p14:nvContentPartPr>
              <p14:xfrm>
                <a:off x="10996400" y="786840"/>
                <a:ext cx="360" cy="360"/>
              </p14:xfrm>
            </p:contentPart>
          </mc:Choice>
          <mc:Fallback xmlns="">
            <p:pic>
              <p:nvPicPr>
                <p:cNvPr id="72" name="Freihand 71">
                  <a:extLst>
                    <a:ext uri="{FF2B5EF4-FFF2-40B4-BE49-F238E27FC236}">
                      <a16:creationId xmlns:a16="http://schemas.microsoft.com/office/drawing/2014/main" id="{1F87CE66-89B6-477B-8B11-5EBA528920A8}"/>
                    </a:ext>
                  </a:extLst>
                </p:cNvPr>
                <p:cNvPicPr/>
                <p:nvPr/>
              </p:nvPicPr>
              <p:blipFill>
                <a:blip r:embed="rId165"/>
                <a:stretch>
                  <a:fillRect/>
                </a:stretch>
              </p:blipFill>
              <p:spPr>
                <a:xfrm>
                  <a:off x="10992080" y="7825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74" name="Freihand 73">
                  <a:extLst>
                    <a:ext uri="{FF2B5EF4-FFF2-40B4-BE49-F238E27FC236}">
                      <a16:creationId xmlns:a16="http://schemas.microsoft.com/office/drawing/2014/main" id="{7949F36E-9B4F-4672-8835-7FF5C262F6FE}"/>
                    </a:ext>
                  </a:extLst>
                </p14:cNvPr>
                <p14:cNvContentPartPr/>
                <p14:nvPr/>
              </p14:nvContentPartPr>
              <p14:xfrm>
                <a:off x="11183600" y="733560"/>
                <a:ext cx="159840" cy="123120"/>
              </p14:xfrm>
            </p:contentPart>
          </mc:Choice>
          <mc:Fallback xmlns="">
            <p:pic>
              <p:nvPicPr>
                <p:cNvPr id="74" name="Freihand 73">
                  <a:extLst>
                    <a:ext uri="{FF2B5EF4-FFF2-40B4-BE49-F238E27FC236}">
                      <a16:creationId xmlns:a16="http://schemas.microsoft.com/office/drawing/2014/main" id="{7949F36E-9B4F-4672-8835-7FF5C262F6FE}"/>
                    </a:ext>
                  </a:extLst>
                </p:cNvPr>
                <p:cNvPicPr/>
                <p:nvPr/>
              </p:nvPicPr>
              <p:blipFill>
                <a:blip r:embed="rId227"/>
                <a:stretch>
                  <a:fillRect/>
                </a:stretch>
              </p:blipFill>
              <p:spPr>
                <a:xfrm>
                  <a:off x="11179280" y="729240"/>
                  <a:ext cx="1684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75" name="Freihand 74">
                  <a:extLst>
                    <a:ext uri="{FF2B5EF4-FFF2-40B4-BE49-F238E27FC236}">
                      <a16:creationId xmlns:a16="http://schemas.microsoft.com/office/drawing/2014/main" id="{D8CA287B-725F-4152-A2AE-060F480B6341}"/>
                    </a:ext>
                  </a:extLst>
                </p14:cNvPr>
                <p14:cNvContentPartPr/>
                <p14:nvPr/>
              </p14:nvContentPartPr>
              <p14:xfrm>
                <a:off x="11306360" y="656880"/>
                <a:ext cx="360" cy="360"/>
              </p14:xfrm>
            </p:contentPart>
          </mc:Choice>
          <mc:Fallback xmlns="">
            <p:pic>
              <p:nvPicPr>
                <p:cNvPr id="75" name="Freihand 74">
                  <a:extLst>
                    <a:ext uri="{FF2B5EF4-FFF2-40B4-BE49-F238E27FC236}">
                      <a16:creationId xmlns:a16="http://schemas.microsoft.com/office/drawing/2014/main" id="{D8CA287B-725F-4152-A2AE-060F480B6341}"/>
                    </a:ext>
                  </a:extLst>
                </p:cNvPr>
                <p:cNvPicPr/>
                <p:nvPr/>
              </p:nvPicPr>
              <p:blipFill>
                <a:blip r:embed="rId165"/>
                <a:stretch>
                  <a:fillRect/>
                </a:stretch>
              </p:blipFill>
              <p:spPr>
                <a:xfrm>
                  <a:off x="11302040" y="6525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76" name="Freihand 75">
                  <a:extLst>
                    <a:ext uri="{FF2B5EF4-FFF2-40B4-BE49-F238E27FC236}">
                      <a16:creationId xmlns:a16="http://schemas.microsoft.com/office/drawing/2014/main" id="{D9DE103D-62FA-4F32-99FA-0E5AE7D5839E}"/>
                    </a:ext>
                  </a:extLst>
                </p14:cNvPr>
                <p14:cNvContentPartPr/>
                <p14:nvPr/>
              </p14:nvContentPartPr>
              <p14:xfrm>
                <a:off x="11377280" y="628800"/>
                <a:ext cx="95400" cy="252360"/>
              </p14:xfrm>
            </p:contentPart>
          </mc:Choice>
          <mc:Fallback xmlns="">
            <p:pic>
              <p:nvPicPr>
                <p:cNvPr id="76" name="Freihand 75">
                  <a:extLst>
                    <a:ext uri="{FF2B5EF4-FFF2-40B4-BE49-F238E27FC236}">
                      <a16:creationId xmlns:a16="http://schemas.microsoft.com/office/drawing/2014/main" id="{D9DE103D-62FA-4F32-99FA-0E5AE7D5839E}"/>
                    </a:ext>
                  </a:extLst>
                </p:cNvPr>
                <p:cNvPicPr/>
                <p:nvPr/>
              </p:nvPicPr>
              <p:blipFill>
                <a:blip r:embed="rId230"/>
                <a:stretch>
                  <a:fillRect/>
                </a:stretch>
              </p:blipFill>
              <p:spPr>
                <a:xfrm>
                  <a:off x="11372960" y="624480"/>
                  <a:ext cx="10404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77" name="Freihand 76">
                  <a:extLst>
                    <a:ext uri="{FF2B5EF4-FFF2-40B4-BE49-F238E27FC236}">
                      <a16:creationId xmlns:a16="http://schemas.microsoft.com/office/drawing/2014/main" id="{1104209E-2B25-4E6C-B7EA-1DD472E89DFC}"/>
                    </a:ext>
                  </a:extLst>
                </p14:cNvPr>
                <p14:cNvContentPartPr/>
                <p14:nvPr/>
              </p14:nvContentPartPr>
              <p14:xfrm>
                <a:off x="11489600" y="436560"/>
                <a:ext cx="234360" cy="241200"/>
              </p14:xfrm>
            </p:contentPart>
          </mc:Choice>
          <mc:Fallback xmlns="">
            <p:pic>
              <p:nvPicPr>
                <p:cNvPr id="77" name="Freihand 76">
                  <a:extLst>
                    <a:ext uri="{FF2B5EF4-FFF2-40B4-BE49-F238E27FC236}">
                      <a16:creationId xmlns:a16="http://schemas.microsoft.com/office/drawing/2014/main" id="{1104209E-2B25-4E6C-B7EA-1DD472E89DFC}"/>
                    </a:ext>
                  </a:extLst>
                </p:cNvPr>
                <p:cNvPicPr/>
                <p:nvPr/>
              </p:nvPicPr>
              <p:blipFill>
                <a:blip r:embed="rId232"/>
                <a:stretch>
                  <a:fillRect/>
                </a:stretch>
              </p:blipFill>
              <p:spPr>
                <a:xfrm>
                  <a:off x="11485280" y="432240"/>
                  <a:ext cx="2430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23" name="Freihand 122">
                  <a:extLst>
                    <a:ext uri="{FF2B5EF4-FFF2-40B4-BE49-F238E27FC236}">
                      <a16:creationId xmlns:a16="http://schemas.microsoft.com/office/drawing/2014/main" id="{8F8F9DB6-BE93-43D6-BBA0-B26F3C5D878F}"/>
                    </a:ext>
                  </a:extLst>
                </p14:cNvPr>
                <p14:cNvContentPartPr/>
                <p14:nvPr/>
              </p14:nvContentPartPr>
              <p14:xfrm>
                <a:off x="9175880" y="1942440"/>
                <a:ext cx="52560" cy="236520"/>
              </p14:xfrm>
            </p:contentPart>
          </mc:Choice>
          <mc:Fallback xmlns="">
            <p:pic>
              <p:nvPicPr>
                <p:cNvPr id="123" name="Freihand 122">
                  <a:extLst>
                    <a:ext uri="{FF2B5EF4-FFF2-40B4-BE49-F238E27FC236}">
                      <a16:creationId xmlns:a16="http://schemas.microsoft.com/office/drawing/2014/main" id="{8F8F9DB6-BE93-43D6-BBA0-B26F3C5D878F}"/>
                    </a:ext>
                  </a:extLst>
                </p:cNvPr>
                <p:cNvPicPr/>
                <p:nvPr/>
              </p:nvPicPr>
              <p:blipFill>
                <a:blip r:embed="rId234"/>
                <a:stretch>
                  <a:fillRect/>
                </a:stretch>
              </p:blipFill>
              <p:spPr>
                <a:xfrm>
                  <a:off x="9171560" y="1938120"/>
                  <a:ext cx="6120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24" name="Freihand 123">
                  <a:extLst>
                    <a:ext uri="{FF2B5EF4-FFF2-40B4-BE49-F238E27FC236}">
                      <a16:creationId xmlns:a16="http://schemas.microsoft.com/office/drawing/2014/main" id="{9A6C36A0-0226-4813-88BD-7133D8AFDB8F}"/>
                    </a:ext>
                  </a:extLst>
                </p14:cNvPr>
                <p14:cNvContentPartPr/>
                <p14:nvPr/>
              </p14:nvContentPartPr>
              <p14:xfrm>
                <a:off x="9133040" y="1920480"/>
                <a:ext cx="178200" cy="127080"/>
              </p14:xfrm>
            </p:contentPart>
          </mc:Choice>
          <mc:Fallback xmlns="">
            <p:pic>
              <p:nvPicPr>
                <p:cNvPr id="124" name="Freihand 123">
                  <a:extLst>
                    <a:ext uri="{FF2B5EF4-FFF2-40B4-BE49-F238E27FC236}">
                      <a16:creationId xmlns:a16="http://schemas.microsoft.com/office/drawing/2014/main" id="{9A6C36A0-0226-4813-88BD-7133D8AFDB8F}"/>
                    </a:ext>
                  </a:extLst>
                </p:cNvPr>
                <p:cNvPicPr/>
                <p:nvPr/>
              </p:nvPicPr>
              <p:blipFill>
                <a:blip r:embed="rId236"/>
                <a:stretch>
                  <a:fillRect/>
                </a:stretch>
              </p:blipFill>
              <p:spPr>
                <a:xfrm>
                  <a:off x="9128720" y="1916160"/>
                  <a:ext cx="1868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25" name="Freihand 124">
                  <a:extLst>
                    <a:ext uri="{FF2B5EF4-FFF2-40B4-BE49-F238E27FC236}">
                      <a16:creationId xmlns:a16="http://schemas.microsoft.com/office/drawing/2014/main" id="{E833DB19-9DC0-40CD-BD6D-E02FD34099C8}"/>
                    </a:ext>
                  </a:extLst>
                </p14:cNvPr>
                <p14:cNvContentPartPr/>
                <p14:nvPr/>
              </p14:nvContentPartPr>
              <p14:xfrm>
                <a:off x="9359120" y="1891680"/>
                <a:ext cx="180000" cy="118440"/>
              </p14:xfrm>
            </p:contentPart>
          </mc:Choice>
          <mc:Fallback xmlns="">
            <p:pic>
              <p:nvPicPr>
                <p:cNvPr id="125" name="Freihand 124">
                  <a:extLst>
                    <a:ext uri="{FF2B5EF4-FFF2-40B4-BE49-F238E27FC236}">
                      <a16:creationId xmlns:a16="http://schemas.microsoft.com/office/drawing/2014/main" id="{E833DB19-9DC0-40CD-BD6D-E02FD34099C8}"/>
                    </a:ext>
                  </a:extLst>
                </p:cNvPr>
                <p:cNvPicPr/>
                <p:nvPr/>
              </p:nvPicPr>
              <p:blipFill>
                <a:blip r:embed="rId238"/>
                <a:stretch>
                  <a:fillRect/>
                </a:stretch>
              </p:blipFill>
              <p:spPr>
                <a:xfrm>
                  <a:off x="9354800" y="1887360"/>
                  <a:ext cx="1886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26" name="Freihand 125">
                  <a:extLst>
                    <a:ext uri="{FF2B5EF4-FFF2-40B4-BE49-F238E27FC236}">
                      <a16:creationId xmlns:a16="http://schemas.microsoft.com/office/drawing/2014/main" id="{C9EC43D4-E95A-4615-8724-871BB6C9BF8B}"/>
                    </a:ext>
                  </a:extLst>
                </p14:cNvPr>
                <p14:cNvContentPartPr/>
                <p14:nvPr/>
              </p14:nvContentPartPr>
              <p14:xfrm>
                <a:off x="8804720" y="1516560"/>
                <a:ext cx="3356280" cy="411840"/>
              </p14:xfrm>
            </p:contentPart>
          </mc:Choice>
          <mc:Fallback xmlns="">
            <p:pic>
              <p:nvPicPr>
                <p:cNvPr id="126" name="Freihand 125">
                  <a:extLst>
                    <a:ext uri="{FF2B5EF4-FFF2-40B4-BE49-F238E27FC236}">
                      <a16:creationId xmlns:a16="http://schemas.microsoft.com/office/drawing/2014/main" id="{C9EC43D4-E95A-4615-8724-871BB6C9BF8B}"/>
                    </a:ext>
                  </a:extLst>
                </p:cNvPr>
                <p:cNvPicPr/>
                <p:nvPr/>
              </p:nvPicPr>
              <p:blipFill>
                <a:blip r:embed="rId240"/>
                <a:stretch>
                  <a:fillRect/>
                </a:stretch>
              </p:blipFill>
              <p:spPr>
                <a:xfrm>
                  <a:off x="8800400" y="1512240"/>
                  <a:ext cx="3364920" cy="4204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27" name="Freihand 126">
                  <a:extLst>
                    <a:ext uri="{FF2B5EF4-FFF2-40B4-BE49-F238E27FC236}">
                      <a16:creationId xmlns:a16="http://schemas.microsoft.com/office/drawing/2014/main" id="{54DA0426-5BCB-48C5-97C7-8910AE11E87B}"/>
                    </a:ext>
                  </a:extLst>
                </p14:cNvPr>
                <p14:cNvContentPartPr/>
                <p14:nvPr/>
              </p14:nvContentPartPr>
              <p14:xfrm>
                <a:off x="9579080" y="1847400"/>
                <a:ext cx="183600" cy="172800"/>
              </p14:xfrm>
            </p:contentPart>
          </mc:Choice>
          <mc:Fallback xmlns="">
            <p:pic>
              <p:nvPicPr>
                <p:cNvPr id="127" name="Freihand 126">
                  <a:extLst>
                    <a:ext uri="{FF2B5EF4-FFF2-40B4-BE49-F238E27FC236}">
                      <a16:creationId xmlns:a16="http://schemas.microsoft.com/office/drawing/2014/main" id="{54DA0426-5BCB-48C5-97C7-8910AE11E87B}"/>
                    </a:ext>
                  </a:extLst>
                </p:cNvPr>
                <p:cNvPicPr/>
                <p:nvPr/>
              </p:nvPicPr>
              <p:blipFill>
                <a:blip r:embed="rId242"/>
                <a:stretch>
                  <a:fillRect/>
                </a:stretch>
              </p:blipFill>
              <p:spPr>
                <a:xfrm>
                  <a:off x="9574760" y="1843080"/>
                  <a:ext cx="1922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28" name="Freihand 127">
                  <a:extLst>
                    <a:ext uri="{FF2B5EF4-FFF2-40B4-BE49-F238E27FC236}">
                      <a16:creationId xmlns:a16="http://schemas.microsoft.com/office/drawing/2014/main" id="{D52E5EAD-9C70-4812-B426-64C20439943C}"/>
                    </a:ext>
                  </a:extLst>
                </p14:cNvPr>
                <p14:cNvContentPartPr/>
                <p14:nvPr/>
              </p14:nvContentPartPr>
              <p14:xfrm>
                <a:off x="9721640" y="1811760"/>
                <a:ext cx="97920" cy="138240"/>
              </p14:xfrm>
            </p:contentPart>
          </mc:Choice>
          <mc:Fallback xmlns="">
            <p:pic>
              <p:nvPicPr>
                <p:cNvPr id="128" name="Freihand 127">
                  <a:extLst>
                    <a:ext uri="{FF2B5EF4-FFF2-40B4-BE49-F238E27FC236}">
                      <a16:creationId xmlns:a16="http://schemas.microsoft.com/office/drawing/2014/main" id="{D52E5EAD-9C70-4812-B426-64C20439943C}"/>
                    </a:ext>
                  </a:extLst>
                </p:cNvPr>
                <p:cNvPicPr/>
                <p:nvPr/>
              </p:nvPicPr>
              <p:blipFill>
                <a:blip r:embed="rId244"/>
                <a:stretch>
                  <a:fillRect/>
                </a:stretch>
              </p:blipFill>
              <p:spPr>
                <a:xfrm>
                  <a:off x="9717320" y="1807440"/>
                  <a:ext cx="1065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29" name="Freihand 128">
                  <a:extLst>
                    <a:ext uri="{FF2B5EF4-FFF2-40B4-BE49-F238E27FC236}">
                      <a16:creationId xmlns:a16="http://schemas.microsoft.com/office/drawing/2014/main" id="{C93357E0-8B38-4852-B101-3F5571C69DE8}"/>
                    </a:ext>
                  </a:extLst>
                </p14:cNvPr>
                <p14:cNvContentPartPr/>
                <p14:nvPr/>
              </p14:nvContentPartPr>
              <p14:xfrm>
                <a:off x="9696080" y="1837320"/>
                <a:ext cx="59040" cy="720"/>
              </p14:xfrm>
            </p:contentPart>
          </mc:Choice>
          <mc:Fallback xmlns="">
            <p:pic>
              <p:nvPicPr>
                <p:cNvPr id="129" name="Freihand 128">
                  <a:extLst>
                    <a:ext uri="{FF2B5EF4-FFF2-40B4-BE49-F238E27FC236}">
                      <a16:creationId xmlns:a16="http://schemas.microsoft.com/office/drawing/2014/main" id="{C93357E0-8B38-4852-B101-3F5571C69DE8}"/>
                    </a:ext>
                  </a:extLst>
                </p:cNvPr>
                <p:cNvPicPr/>
                <p:nvPr/>
              </p:nvPicPr>
              <p:blipFill>
                <a:blip r:embed="rId246"/>
                <a:stretch>
                  <a:fillRect/>
                </a:stretch>
              </p:blipFill>
              <p:spPr>
                <a:xfrm>
                  <a:off x="9691760" y="1833000"/>
                  <a:ext cx="6768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30" name="Freihand 129">
                  <a:extLst>
                    <a:ext uri="{FF2B5EF4-FFF2-40B4-BE49-F238E27FC236}">
                      <a16:creationId xmlns:a16="http://schemas.microsoft.com/office/drawing/2014/main" id="{E42D6BA2-6187-4F22-8128-C662816D9623}"/>
                    </a:ext>
                  </a:extLst>
                </p14:cNvPr>
                <p14:cNvContentPartPr/>
                <p14:nvPr/>
              </p14:nvContentPartPr>
              <p14:xfrm>
                <a:off x="9932960" y="1885560"/>
                <a:ext cx="172080" cy="67320"/>
              </p14:xfrm>
            </p:contentPart>
          </mc:Choice>
          <mc:Fallback xmlns="">
            <p:pic>
              <p:nvPicPr>
                <p:cNvPr id="130" name="Freihand 129">
                  <a:extLst>
                    <a:ext uri="{FF2B5EF4-FFF2-40B4-BE49-F238E27FC236}">
                      <a16:creationId xmlns:a16="http://schemas.microsoft.com/office/drawing/2014/main" id="{E42D6BA2-6187-4F22-8128-C662816D9623}"/>
                    </a:ext>
                  </a:extLst>
                </p:cNvPr>
                <p:cNvPicPr/>
                <p:nvPr/>
              </p:nvPicPr>
              <p:blipFill>
                <a:blip r:embed="rId248"/>
                <a:stretch>
                  <a:fillRect/>
                </a:stretch>
              </p:blipFill>
              <p:spPr>
                <a:xfrm>
                  <a:off x="9928640" y="1881240"/>
                  <a:ext cx="1807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31" name="Freihand 130">
                  <a:extLst>
                    <a:ext uri="{FF2B5EF4-FFF2-40B4-BE49-F238E27FC236}">
                      <a16:creationId xmlns:a16="http://schemas.microsoft.com/office/drawing/2014/main" id="{F95146AB-6BCE-41EA-B7F0-50A27335CDBF}"/>
                    </a:ext>
                  </a:extLst>
                </p14:cNvPr>
                <p14:cNvContentPartPr/>
                <p14:nvPr/>
              </p14:nvContentPartPr>
              <p14:xfrm>
                <a:off x="10111880" y="1850280"/>
                <a:ext cx="119520" cy="94320"/>
              </p14:xfrm>
            </p:contentPart>
          </mc:Choice>
          <mc:Fallback xmlns="">
            <p:pic>
              <p:nvPicPr>
                <p:cNvPr id="131" name="Freihand 130">
                  <a:extLst>
                    <a:ext uri="{FF2B5EF4-FFF2-40B4-BE49-F238E27FC236}">
                      <a16:creationId xmlns:a16="http://schemas.microsoft.com/office/drawing/2014/main" id="{F95146AB-6BCE-41EA-B7F0-50A27335CDBF}"/>
                    </a:ext>
                  </a:extLst>
                </p:cNvPr>
                <p:cNvPicPr/>
                <p:nvPr/>
              </p:nvPicPr>
              <p:blipFill>
                <a:blip r:embed="rId250"/>
                <a:stretch>
                  <a:fillRect/>
                </a:stretch>
              </p:blipFill>
              <p:spPr>
                <a:xfrm>
                  <a:off x="10107560" y="1845960"/>
                  <a:ext cx="1281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32" name="Freihand 131">
                  <a:extLst>
                    <a:ext uri="{FF2B5EF4-FFF2-40B4-BE49-F238E27FC236}">
                      <a16:creationId xmlns:a16="http://schemas.microsoft.com/office/drawing/2014/main" id="{D112ADAF-52D7-4C65-AE3E-5EBA8A976523}"/>
                    </a:ext>
                  </a:extLst>
                </p14:cNvPr>
                <p14:cNvContentPartPr/>
                <p14:nvPr/>
              </p14:nvContentPartPr>
              <p14:xfrm>
                <a:off x="10235000" y="1839480"/>
                <a:ext cx="83880" cy="94680"/>
              </p14:xfrm>
            </p:contentPart>
          </mc:Choice>
          <mc:Fallback xmlns="">
            <p:pic>
              <p:nvPicPr>
                <p:cNvPr id="132" name="Freihand 131">
                  <a:extLst>
                    <a:ext uri="{FF2B5EF4-FFF2-40B4-BE49-F238E27FC236}">
                      <a16:creationId xmlns:a16="http://schemas.microsoft.com/office/drawing/2014/main" id="{D112ADAF-52D7-4C65-AE3E-5EBA8A976523}"/>
                    </a:ext>
                  </a:extLst>
                </p:cNvPr>
                <p:cNvPicPr/>
                <p:nvPr/>
              </p:nvPicPr>
              <p:blipFill>
                <a:blip r:embed="rId252"/>
                <a:stretch>
                  <a:fillRect/>
                </a:stretch>
              </p:blipFill>
              <p:spPr>
                <a:xfrm>
                  <a:off x="10230680" y="1835160"/>
                  <a:ext cx="925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33" name="Freihand 132">
                  <a:extLst>
                    <a:ext uri="{FF2B5EF4-FFF2-40B4-BE49-F238E27FC236}">
                      <a16:creationId xmlns:a16="http://schemas.microsoft.com/office/drawing/2014/main" id="{65841408-0D46-4250-90A8-9AAE8788DFC5}"/>
                    </a:ext>
                  </a:extLst>
                </p14:cNvPr>
                <p14:cNvContentPartPr/>
                <p14:nvPr/>
              </p14:nvContentPartPr>
              <p14:xfrm>
                <a:off x="10361000" y="1842720"/>
                <a:ext cx="7920" cy="44640"/>
              </p14:xfrm>
            </p:contentPart>
          </mc:Choice>
          <mc:Fallback xmlns="">
            <p:pic>
              <p:nvPicPr>
                <p:cNvPr id="133" name="Freihand 132">
                  <a:extLst>
                    <a:ext uri="{FF2B5EF4-FFF2-40B4-BE49-F238E27FC236}">
                      <a16:creationId xmlns:a16="http://schemas.microsoft.com/office/drawing/2014/main" id="{65841408-0D46-4250-90A8-9AAE8788DFC5}"/>
                    </a:ext>
                  </a:extLst>
                </p:cNvPr>
                <p:cNvPicPr/>
                <p:nvPr/>
              </p:nvPicPr>
              <p:blipFill>
                <a:blip r:embed="rId254"/>
                <a:stretch>
                  <a:fillRect/>
                </a:stretch>
              </p:blipFill>
              <p:spPr>
                <a:xfrm>
                  <a:off x="10356680" y="1838400"/>
                  <a:ext cx="165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35" name="Freihand 134">
                  <a:extLst>
                    <a:ext uri="{FF2B5EF4-FFF2-40B4-BE49-F238E27FC236}">
                      <a16:creationId xmlns:a16="http://schemas.microsoft.com/office/drawing/2014/main" id="{D9941B12-4114-4AC3-8F46-9BA86C709027}"/>
                    </a:ext>
                  </a:extLst>
                </p14:cNvPr>
                <p14:cNvContentPartPr/>
                <p14:nvPr/>
              </p14:nvContentPartPr>
              <p14:xfrm>
                <a:off x="10442000" y="1809600"/>
                <a:ext cx="232200" cy="91080"/>
              </p14:xfrm>
            </p:contentPart>
          </mc:Choice>
          <mc:Fallback xmlns="">
            <p:pic>
              <p:nvPicPr>
                <p:cNvPr id="135" name="Freihand 134">
                  <a:extLst>
                    <a:ext uri="{FF2B5EF4-FFF2-40B4-BE49-F238E27FC236}">
                      <a16:creationId xmlns:a16="http://schemas.microsoft.com/office/drawing/2014/main" id="{D9941B12-4114-4AC3-8F46-9BA86C709027}"/>
                    </a:ext>
                  </a:extLst>
                </p:cNvPr>
                <p:cNvPicPr/>
                <p:nvPr/>
              </p:nvPicPr>
              <p:blipFill>
                <a:blip r:embed="rId256"/>
                <a:stretch>
                  <a:fillRect/>
                </a:stretch>
              </p:blipFill>
              <p:spPr>
                <a:xfrm>
                  <a:off x="10437680" y="1805280"/>
                  <a:ext cx="2408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36" name="Freihand 135">
                  <a:extLst>
                    <a:ext uri="{FF2B5EF4-FFF2-40B4-BE49-F238E27FC236}">
                      <a16:creationId xmlns:a16="http://schemas.microsoft.com/office/drawing/2014/main" id="{78178607-D48C-40A3-AA76-581F2C4DEB66}"/>
                    </a:ext>
                  </a:extLst>
                </p14:cNvPr>
                <p14:cNvContentPartPr/>
                <p14:nvPr/>
              </p14:nvContentPartPr>
              <p14:xfrm>
                <a:off x="10650080" y="1754520"/>
                <a:ext cx="47520" cy="2880"/>
              </p14:xfrm>
            </p:contentPart>
          </mc:Choice>
          <mc:Fallback xmlns="">
            <p:pic>
              <p:nvPicPr>
                <p:cNvPr id="136" name="Freihand 135">
                  <a:extLst>
                    <a:ext uri="{FF2B5EF4-FFF2-40B4-BE49-F238E27FC236}">
                      <a16:creationId xmlns:a16="http://schemas.microsoft.com/office/drawing/2014/main" id="{78178607-D48C-40A3-AA76-581F2C4DEB66}"/>
                    </a:ext>
                  </a:extLst>
                </p:cNvPr>
                <p:cNvPicPr/>
                <p:nvPr/>
              </p:nvPicPr>
              <p:blipFill>
                <a:blip r:embed="rId258"/>
                <a:stretch>
                  <a:fillRect/>
                </a:stretch>
              </p:blipFill>
              <p:spPr>
                <a:xfrm>
                  <a:off x="10645760" y="1750200"/>
                  <a:ext cx="561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37" name="Freihand 136">
                  <a:extLst>
                    <a:ext uri="{FF2B5EF4-FFF2-40B4-BE49-F238E27FC236}">
                      <a16:creationId xmlns:a16="http://schemas.microsoft.com/office/drawing/2014/main" id="{BF919DCA-4138-4DE3-BD63-08E43BE56C4D}"/>
                    </a:ext>
                  </a:extLst>
                </p14:cNvPr>
                <p14:cNvContentPartPr/>
                <p14:nvPr/>
              </p14:nvContentPartPr>
              <p14:xfrm>
                <a:off x="10710200" y="1758480"/>
                <a:ext cx="107640" cy="112320"/>
              </p14:xfrm>
            </p:contentPart>
          </mc:Choice>
          <mc:Fallback xmlns="">
            <p:pic>
              <p:nvPicPr>
                <p:cNvPr id="137" name="Freihand 136">
                  <a:extLst>
                    <a:ext uri="{FF2B5EF4-FFF2-40B4-BE49-F238E27FC236}">
                      <a16:creationId xmlns:a16="http://schemas.microsoft.com/office/drawing/2014/main" id="{BF919DCA-4138-4DE3-BD63-08E43BE56C4D}"/>
                    </a:ext>
                  </a:extLst>
                </p:cNvPr>
                <p:cNvPicPr/>
                <p:nvPr/>
              </p:nvPicPr>
              <p:blipFill>
                <a:blip r:embed="rId260"/>
                <a:stretch>
                  <a:fillRect/>
                </a:stretch>
              </p:blipFill>
              <p:spPr>
                <a:xfrm>
                  <a:off x="10705880" y="1754160"/>
                  <a:ext cx="1162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38" name="Freihand 137">
                  <a:extLst>
                    <a:ext uri="{FF2B5EF4-FFF2-40B4-BE49-F238E27FC236}">
                      <a16:creationId xmlns:a16="http://schemas.microsoft.com/office/drawing/2014/main" id="{0C61A594-38E3-43D8-8822-8D951DAF10C3}"/>
                    </a:ext>
                  </a:extLst>
                </p14:cNvPr>
                <p14:cNvContentPartPr/>
                <p14:nvPr/>
              </p14:nvContentPartPr>
              <p14:xfrm>
                <a:off x="10827920" y="1743360"/>
                <a:ext cx="163800" cy="87840"/>
              </p14:xfrm>
            </p:contentPart>
          </mc:Choice>
          <mc:Fallback xmlns="">
            <p:pic>
              <p:nvPicPr>
                <p:cNvPr id="138" name="Freihand 137">
                  <a:extLst>
                    <a:ext uri="{FF2B5EF4-FFF2-40B4-BE49-F238E27FC236}">
                      <a16:creationId xmlns:a16="http://schemas.microsoft.com/office/drawing/2014/main" id="{0C61A594-38E3-43D8-8822-8D951DAF10C3}"/>
                    </a:ext>
                  </a:extLst>
                </p:cNvPr>
                <p:cNvPicPr/>
                <p:nvPr/>
              </p:nvPicPr>
              <p:blipFill>
                <a:blip r:embed="rId262"/>
                <a:stretch>
                  <a:fillRect/>
                </a:stretch>
              </p:blipFill>
              <p:spPr>
                <a:xfrm>
                  <a:off x="10823600" y="1739040"/>
                  <a:ext cx="1724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40" name="Freihand 139">
                  <a:extLst>
                    <a:ext uri="{FF2B5EF4-FFF2-40B4-BE49-F238E27FC236}">
                      <a16:creationId xmlns:a16="http://schemas.microsoft.com/office/drawing/2014/main" id="{AF788066-C7E5-461D-94DC-A3CDCE23513D}"/>
                    </a:ext>
                  </a:extLst>
                </p14:cNvPr>
                <p14:cNvContentPartPr/>
                <p14:nvPr/>
              </p14:nvContentPartPr>
              <p14:xfrm>
                <a:off x="11007200" y="1766040"/>
                <a:ext cx="63000" cy="225000"/>
              </p14:xfrm>
            </p:contentPart>
          </mc:Choice>
          <mc:Fallback xmlns="">
            <p:pic>
              <p:nvPicPr>
                <p:cNvPr id="140" name="Freihand 139">
                  <a:extLst>
                    <a:ext uri="{FF2B5EF4-FFF2-40B4-BE49-F238E27FC236}">
                      <a16:creationId xmlns:a16="http://schemas.microsoft.com/office/drawing/2014/main" id="{AF788066-C7E5-461D-94DC-A3CDCE23513D}"/>
                    </a:ext>
                  </a:extLst>
                </p:cNvPr>
                <p:cNvPicPr/>
                <p:nvPr/>
              </p:nvPicPr>
              <p:blipFill>
                <a:blip r:embed="rId264"/>
                <a:stretch>
                  <a:fillRect/>
                </a:stretch>
              </p:blipFill>
              <p:spPr>
                <a:xfrm>
                  <a:off x="11002880" y="1761720"/>
                  <a:ext cx="716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41" name="Freihand 140">
                  <a:extLst>
                    <a:ext uri="{FF2B5EF4-FFF2-40B4-BE49-F238E27FC236}">
                      <a16:creationId xmlns:a16="http://schemas.microsoft.com/office/drawing/2014/main" id="{9C7CAB30-25ED-4D2F-9A44-88C9A9E00D42}"/>
                    </a:ext>
                  </a:extLst>
                </p14:cNvPr>
                <p14:cNvContentPartPr/>
                <p14:nvPr/>
              </p14:nvContentPartPr>
              <p14:xfrm>
                <a:off x="11202680" y="1709520"/>
                <a:ext cx="55800" cy="129960"/>
              </p14:xfrm>
            </p:contentPart>
          </mc:Choice>
          <mc:Fallback xmlns="">
            <p:pic>
              <p:nvPicPr>
                <p:cNvPr id="141" name="Freihand 140">
                  <a:extLst>
                    <a:ext uri="{FF2B5EF4-FFF2-40B4-BE49-F238E27FC236}">
                      <a16:creationId xmlns:a16="http://schemas.microsoft.com/office/drawing/2014/main" id="{9C7CAB30-25ED-4D2F-9A44-88C9A9E00D42}"/>
                    </a:ext>
                  </a:extLst>
                </p:cNvPr>
                <p:cNvPicPr/>
                <p:nvPr/>
              </p:nvPicPr>
              <p:blipFill>
                <a:blip r:embed="rId266"/>
                <a:stretch>
                  <a:fillRect/>
                </a:stretch>
              </p:blipFill>
              <p:spPr>
                <a:xfrm>
                  <a:off x="11198360" y="1705200"/>
                  <a:ext cx="644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42" name="Freihand 141">
                  <a:extLst>
                    <a:ext uri="{FF2B5EF4-FFF2-40B4-BE49-F238E27FC236}">
                      <a16:creationId xmlns:a16="http://schemas.microsoft.com/office/drawing/2014/main" id="{3CEF5C38-B811-4552-81C5-0252B4265373}"/>
                    </a:ext>
                  </a:extLst>
                </p14:cNvPr>
                <p14:cNvContentPartPr/>
                <p14:nvPr/>
              </p14:nvContentPartPr>
              <p14:xfrm>
                <a:off x="11273240" y="1699440"/>
                <a:ext cx="379440" cy="106560"/>
              </p14:xfrm>
            </p:contentPart>
          </mc:Choice>
          <mc:Fallback xmlns="">
            <p:pic>
              <p:nvPicPr>
                <p:cNvPr id="142" name="Freihand 141">
                  <a:extLst>
                    <a:ext uri="{FF2B5EF4-FFF2-40B4-BE49-F238E27FC236}">
                      <a16:creationId xmlns:a16="http://schemas.microsoft.com/office/drawing/2014/main" id="{3CEF5C38-B811-4552-81C5-0252B4265373}"/>
                    </a:ext>
                  </a:extLst>
                </p:cNvPr>
                <p:cNvPicPr/>
                <p:nvPr/>
              </p:nvPicPr>
              <p:blipFill>
                <a:blip r:embed="rId268"/>
                <a:stretch>
                  <a:fillRect/>
                </a:stretch>
              </p:blipFill>
              <p:spPr>
                <a:xfrm>
                  <a:off x="11268920" y="1695120"/>
                  <a:ext cx="3880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43" name="Freihand 142">
                  <a:extLst>
                    <a:ext uri="{FF2B5EF4-FFF2-40B4-BE49-F238E27FC236}">
                      <a16:creationId xmlns:a16="http://schemas.microsoft.com/office/drawing/2014/main" id="{C2979775-DF65-4A1C-AF19-E82F6201BD3B}"/>
                    </a:ext>
                  </a:extLst>
                </p14:cNvPr>
                <p14:cNvContentPartPr/>
                <p14:nvPr/>
              </p14:nvContentPartPr>
              <p14:xfrm>
                <a:off x="11618120" y="1627440"/>
                <a:ext cx="48240" cy="169200"/>
              </p14:xfrm>
            </p:contentPart>
          </mc:Choice>
          <mc:Fallback xmlns="">
            <p:pic>
              <p:nvPicPr>
                <p:cNvPr id="143" name="Freihand 142">
                  <a:extLst>
                    <a:ext uri="{FF2B5EF4-FFF2-40B4-BE49-F238E27FC236}">
                      <a16:creationId xmlns:a16="http://schemas.microsoft.com/office/drawing/2014/main" id="{C2979775-DF65-4A1C-AF19-E82F6201BD3B}"/>
                    </a:ext>
                  </a:extLst>
                </p:cNvPr>
                <p:cNvPicPr/>
                <p:nvPr/>
              </p:nvPicPr>
              <p:blipFill>
                <a:blip r:embed="rId270"/>
                <a:stretch>
                  <a:fillRect/>
                </a:stretch>
              </p:blipFill>
              <p:spPr>
                <a:xfrm>
                  <a:off x="11613800" y="1623120"/>
                  <a:ext cx="568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45" name="Freihand 144">
                  <a:extLst>
                    <a:ext uri="{FF2B5EF4-FFF2-40B4-BE49-F238E27FC236}">
                      <a16:creationId xmlns:a16="http://schemas.microsoft.com/office/drawing/2014/main" id="{8A6E6E93-2125-4C3D-950D-EA0E316C15C8}"/>
                    </a:ext>
                  </a:extLst>
                </p14:cNvPr>
                <p14:cNvContentPartPr/>
                <p14:nvPr/>
              </p14:nvContentPartPr>
              <p14:xfrm>
                <a:off x="8885360" y="2249880"/>
                <a:ext cx="119160" cy="146520"/>
              </p14:xfrm>
            </p:contentPart>
          </mc:Choice>
          <mc:Fallback xmlns="">
            <p:pic>
              <p:nvPicPr>
                <p:cNvPr id="145" name="Freihand 144">
                  <a:extLst>
                    <a:ext uri="{FF2B5EF4-FFF2-40B4-BE49-F238E27FC236}">
                      <a16:creationId xmlns:a16="http://schemas.microsoft.com/office/drawing/2014/main" id="{8A6E6E93-2125-4C3D-950D-EA0E316C15C8}"/>
                    </a:ext>
                  </a:extLst>
                </p:cNvPr>
                <p:cNvPicPr/>
                <p:nvPr/>
              </p:nvPicPr>
              <p:blipFill>
                <a:blip r:embed="rId272"/>
                <a:stretch>
                  <a:fillRect/>
                </a:stretch>
              </p:blipFill>
              <p:spPr>
                <a:xfrm>
                  <a:off x="8881040" y="2245560"/>
                  <a:ext cx="1278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46" name="Freihand 145">
                  <a:extLst>
                    <a:ext uri="{FF2B5EF4-FFF2-40B4-BE49-F238E27FC236}">
                      <a16:creationId xmlns:a16="http://schemas.microsoft.com/office/drawing/2014/main" id="{BC460E86-C596-4109-9842-0EC897664D32}"/>
                    </a:ext>
                  </a:extLst>
                </p14:cNvPr>
                <p14:cNvContentPartPr/>
                <p14:nvPr/>
              </p14:nvContentPartPr>
              <p14:xfrm>
                <a:off x="8977880" y="2236920"/>
                <a:ext cx="112320" cy="126720"/>
              </p14:xfrm>
            </p:contentPart>
          </mc:Choice>
          <mc:Fallback xmlns="">
            <p:pic>
              <p:nvPicPr>
                <p:cNvPr id="146" name="Freihand 145">
                  <a:extLst>
                    <a:ext uri="{FF2B5EF4-FFF2-40B4-BE49-F238E27FC236}">
                      <a16:creationId xmlns:a16="http://schemas.microsoft.com/office/drawing/2014/main" id="{BC460E86-C596-4109-9842-0EC897664D32}"/>
                    </a:ext>
                  </a:extLst>
                </p:cNvPr>
                <p:cNvPicPr/>
                <p:nvPr/>
              </p:nvPicPr>
              <p:blipFill>
                <a:blip r:embed="rId274"/>
                <a:stretch>
                  <a:fillRect/>
                </a:stretch>
              </p:blipFill>
              <p:spPr>
                <a:xfrm>
                  <a:off x="8973560" y="2232600"/>
                  <a:ext cx="1209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47" name="Freihand 146">
                  <a:extLst>
                    <a:ext uri="{FF2B5EF4-FFF2-40B4-BE49-F238E27FC236}">
                      <a16:creationId xmlns:a16="http://schemas.microsoft.com/office/drawing/2014/main" id="{46D3542F-CEE3-4EB6-87EC-273FC2F68E0A}"/>
                    </a:ext>
                  </a:extLst>
                </p14:cNvPr>
                <p14:cNvContentPartPr/>
                <p14:nvPr/>
              </p14:nvContentPartPr>
              <p14:xfrm>
                <a:off x="9137360" y="2174280"/>
                <a:ext cx="135000" cy="164520"/>
              </p14:xfrm>
            </p:contentPart>
          </mc:Choice>
          <mc:Fallback xmlns="">
            <p:pic>
              <p:nvPicPr>
                <p:cNvPr id="147" name="Freihand 146">
                  <a:extLst>
                    <a:ext uri="{FF2B5EF4-FFF2-40B4-BE49-F238E27FC236}">
                      <a16:creationId xmlns:a16="http://schemas.microsoft.com/office/drawing/2014/main" id="{46D3542F-CEE3-4EB6-87EC-273FC2F68E0A}"/>
                    </a:ext>
                  </a:extLst>
                </p:cNvPr>
                <p:cNvPicPr/>
                <p:nvPr/>
              </p:nvPicPr>
              <p:blipFill>
                <a:blip r:embed="rId276"/>
                <a:stretch>
                  <a:fillRect/>
                </a:stretch>
              </p:blipFill>
              <p:spPr>
                <a:xfrm>
                  <a:off x="9133040" y="2169960"/>
                  <a:ext cx="1436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48" name="Freihand 147">
                  <a:extLst>
                    <a:ext uri="{FF2B5EF4-FFF2-40B4-BE49-F238E27FC236}">
                      <a16:creationId xmlns:a16="http://schemas.microsoft.com/office/drawing/2014/main" id="{F61DD140-C011-4CA4-8646-FE39843AF4AA}"/>
                    </a:ext>
                  </a:extLst>
                </p14:cNvPr>
                <p14:cNvContentPartPr/>
                <p14:nvPr/>
              </p14:nvContentPartPr>
              <p14:xfrm>
                <a:off x="9013880" y="2097600"/>
                <a:ext cx="41040" cy="6120"/>
              </p14:xfrm>
            </p:contentPart>
          </mc:Choice>
          <mc:Fallback xmlns="">
            <p:pic>
              <p:nvPicPr>
                <p:cNvPr id="148" name="Freihand 147">
                  <a:extLst>
                    <a:ext uri="{FF2B5EF4-FFF2-40B4-BE49-F238E27FC236}">
                      <a16:creationId xmlns:a16="http://schemas.microsoft.com/office/drawing/2014/main" id="{F61DD140-C011-4CA4-8646-FE39843AF4AA}"/>
                    </a:ext>
                  </a:extLst>
                </p:cNvPr>
                <p:cNvPicPr/>
                <p:nvPr/>
              </p:nvPicPr>
              <p:blipFill>
                <a:blip r:embed="rId278"/>
                <a:stretch>
                  <a:fillRect/>
                </a:stretch>
              </p:blipFill>
              <p:spPr>
                <a:xfrm>
                  <a:off x="9009560" y="2093280"/>
                  <a:ext cx="496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50" name="Freihand 149">
                  <a:extLst>
                    <a:ext uri="{FF2B5EF4-FFF2-40B4-BE49-F238E27FC236}">
                      <a16:creationId xmlns:a16="http://schemas.microsoft.com/office/drawing/2014/main" id="{D891750F-7B9D-4A6E-9BB7-6BABF5304385}"/>
                    </a:ext>
                  </a:extLst>
                </p14:cNvPr>
                <p14:cNvContentPartPr/>
                <p14:nvPr/>
              </p14:nvContentPartPr>
              <p14:xfrm>
                <a:off x="9418160" y="2146920"/>
                <a:ext cx="131040" cy="106560"/>
              </p14:xfrm>
            </p:contentPart>
          </mc:Choice>
          <mc:Fallback xmlns="">
            <p:pic>
              <p:nvPicPr>
                <p:cNvPr id="150" name="Freihand 149">
                  <a:extLst>
                    <a:ext uri="{FF2B5EF4-FFF2-40B4-BE49-F238E27FC236}">
                      <a16:creationId xmlns:a16="http://schemas.microsoft.com/office/drawing/2014/main" id="{D891750F-7B9D-4A6E-9BB7-6BABF5304385}"/>
                    </a:ext>
                  </a:extLst>
                </p:cNvPr>
                <p:cNvPicPr/>
                <p:nvPr/>
              </p:nvPicPr>
              <p:blipFill>
                <a:blip r:embed="rId280"/>
                <a:stretch>
                  <a:fillRect/>
                </a:stretch>
              </p:blipFill>
              <p:spPr>
                <a:xfrm>
                  <a:off x="9413840" y="2142600"/>
                  <a:ext cx="139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51" name="Freihand 150">
                  <a:extLst>
                    <a:ext uri="{FF2B5EF4-FFF2-40B4-BE49-F238E27FC236}">
                      <a16:creationId xmlns:a16="http://schemas.microsoft.com/office/drawing/2014/main" id="{B8566E4E-037B-46C8-AC49-EEB5CB2034E1}"/>
                    </a:ext>
                  </a:extLst>
                </p14:cNvPr>
                <p14:cNvContentPartPr/>
                <p14:nvPr/>
              </p14:nvContentPartPr>
              <p14:xfrm>
                <a:off x="9620120" y="2133960"/>
                <a:ext cx="11160" cy="123120"/>
              </p14:xfrm>
            </p:contentPart>
          </mc:Choice>
          <mc:Fallback xmlns="">
            <p:pic>
              <p:nvPicPr>
                <p:cNvPr id="151" name="Freihand 150">
                  <a:extLst>
                    <a:ext uri="{FF2B5EF4-FFF2-40B4-BE49-F238E27FC236}">
                      <a16:creationId xmlns:a16="http://schemas.microsoft.com/office/drawing/2014/main" id="{B8566E4E-037B-46C8-AC49-EEB5CB2034E1}"/>
                    </a:ext>
                  </a:extLst>
                </p:cNvPr>
                <p:cNvPicPr/>
                <p:nvPr/>
              </p:nvPicPr>
              <p:blipFill>
                <a:blip r:embed="rId282"/>
                <a:stretch>
                  <a:fillRect/>
                </a:stretch>
              </p:blipFill>
              <p:spPr>
                <a:xfrm>
                  <a:off x="9615800" y="2129640"/>
                  <a:ext cx="198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52" name="Freihand 151">
                  <a:extLst>
                    <a:ext uri="{FF2B5EF4-FFF2-40B4-BE49-F238E27FC236}">
                      <a16:creationId xmlns:a16="http://schemas.microsoft.com/office/drawing/2014/main" id="{B2D1280F-94C5-4D3A-8D84-6D2DE29A5BDF}"/>
                    </a:ext>
                  </a:extLst>
                </p14:cNvPr>
                <p14:cNvContentPartPr/>
                <p14:nvPr/>
              </p14:nvContentPartPr>
              <p14:xfrm>
                <a:off x="9555680" y="2121360"/>
                <a:ext cx="135720" cy="97200"/>
              </p14:xfrm>
            </p:contentPart>
          </mc:Choice>
          <mc:Fallback xmlns="">
            <p:pic>
              <p:nvPicPr>
                <p:cNvPr id="152" name="Freihand 151">
                  <a:extLst>
                    <a:ext uri="{FF2B5EF4-FFF2-40B4-BE49-F238E27FC236}">
                      <a16:creationId xmlns:a16="http://schemas.microsoft.com/office/drawing/2014/main" id="{B2D1280F-94C5-4D3A-8D84-6D2DE29A5BDF}"/>
                    </a:ext>
                  </a:extLst>
                </p:cNvPr>
                <p:cNvPicPr/>
                <p:nvPr/>
              </p:nvPicPr>
              <p:blipFill>
                <a:blip r:embed="rId284"/>
                <a:stretch>
                  <a:fillRect/>
                </a:stretch>
              </p:blipFill>
              <p:spPr>
                <a:xfrm>
                  <a:off x="9551360" y="2117040"/>
                  <a:ext cx="1443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53" name="Freihand 152">
                  <a:extLst>
                    <a:ext uri="{FF2B5EF4-FFF2-40B4-BE49-F238E27FC236}">
                      <a16:creationId xmlns:a16="http://schemas.microsoft.com/office/drawing/2014/main" id="{D11D7498-A450-4B0B-844D-6D35971A4FDF}"/>
                    </a:ext>
                  </a:extLst>
                </p14:cNvPr>
                <p14:cNvContentPartPr/>
                <p14:nvPr/>
              </p14:nvContentPartPr>
              <p14:xfrm>
                <a:off x="9749720" y="2101920"/>
                <a:ext cx="78840" cy="120600"/>
              </p14:xfrm>
            </p:contentPart>
          </mc:Choice>
          <mc:Fallback xmlns="">
            <p:pic>
              <p:nvPicPr>
                <p:cNvPr id="153" name="Freihand 152">
                  <a:extLst>
                    <a:ext uri="{FF2B5EF4-FFF2-40B4-BE49-F238E27FC236}">
                      <a16:creationId xmlns:a16="http://schemas.microsoft.com/office/drawing/2014/main" id="{D11D7498-A450-4B0B-844D-6D35971A4FDF}"/>
                    </a:ext>
                  </a:extLst>
                </p:cNvPr>
                <p:cNvPicPr/>
                <p:nvPr/>
              </p:nvPicPr>
              <p:blipFill>
                <a:blip r:embed="rId286"/>
                <a:stretch>
                  <a:fillRect/>
                </a:stretch>
              </p:blipFill>
              <p:spPr>
                <a:xfrm>
                  <a:off x="9745400" y="2097600"/>
                  <a:ext cx="874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54" name="Freihand 153">
                  <a:extLst>
                    <a:ext uri="{FF2B5EF4-FFF2-40B4-BE49-F238E27FC236}">
                      <a16:creationId xmlns:a16="http://schemas.microsoft.com/office/drawing/2014/main" id="{6D2E0608-EEFE-4338-B614-051491D7C6E8}"/>
                    </a:ext>
                  </a:extLst>
                </p14:cNvPr>
                <p14:cNvContentPartPr/>
                <p14:nvPr/>
              </p14:nvContentPartPr>
              <p14:xfrm>
                <a:off x="9943760" y="2098320"/>
                <a:ext cx="210960" cy="102600"/>
              </p14:xfrm>
            </p:contentPart>
          </mc:Choice>
          <mc:Fallback xmlns="">
            <p:pic>
              <p:nvPicPr>
                <p:cNvPr id="154" name="Freihand 153">
                  <a:extLst>
                    <a:ext uri="{FF2B5EF4-FFF2-40B4-BE49-F238E27FC236}">
                      <a16:creationId xmlns:a16="http://schemas.microsoft.com/office/drawing/2014/main" id="{6D2E0608-EEFE-4338-B614-051491D7C6E8}"/>
                    </a:ext>
                  </a:extLst>
                </p:cNvPr>
                <p:cNvPicPr/>
                <p:nvPr/>
              </p:nvPicPr>
              <p:blipFill>
                <a:blip r:embed="rId288"/>
                <a:stretch>
                  <a:fillRect/>
                </a:stretch>
              </p:blipFill>
              <p:spPr>
                <a:xfrm>
                  <a:off x="9939440" y="2094000"/>
                  <a:ext cx="2196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55" name="Freihand 154">
                  <a:extLst>
                    <a:ext uri="{FF2B5EF4-FFF2-40B4-BE49-F238E27FC236}">
                      <a16:creationId xmlns:a16="http://schemas.microsoft.com/office/drawing/2014/main" id="{C727BBAB-AFB9-4013-9047-762418021838}"/>
                    </a:ext>
                  </a:extLst>
                </p14:cNvPr>
                <p14:cNvContentPartPr/>
                <p14:nvPr/>
              </p14:nvContentPartPr>
              <p14:xfrm>
                <a:off x="10179920" y="2041800"/>
                <a:ext cx="118800" cy="128160"/>
              </p14:xfrm>
            </p:contentPart>
          </mc:Choice>
          <mc:Fallback xmlns="">
            <p:pic>
              <p:nvPicPr>
                <p:cNvPr id="155" name="Freihand 154">
                  <a:extLst>
                    <a:ext uri="{FF2B5EF4-FFF2-40B4-BE49-F238E27FC236}">
                      <a16:creationId xmlns:a16="http://schemas.microsoft.com/office/drawing/2014/main" id="{C727BBAB-AFB9-4013-9047-762418021838}"/>
                    </a:ext>
                  </a:extLst>
                </p:cNvPr>
                <p:cNvPicPr/>
                <p:nvPr/>
              </p:nvPicPr>
              <p:blipFill>
                <a:blip r:embed="rId290"/>
                <a:stretch>
                  <a:fillRect/>
                </a:stretch>
              </p:blipFill>
              <p:spPr>
                <a:xfrm>
                  <a:off x="10175600" y="2037480"/>
                  <a:ext cx="1274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56" name="Freihand 155">
                  <a:extLst>
                    <a:ext uri="{FF2B5EF4-FFF2-40B4-BE49-F238E27FC236}">
                      <a16:creationId xmlns:a16="http://schemas.microsoft.com/office/drawing/2014/main" id="{D80724EA-F686-408E-962B-FD562BC7A4A6}"/>
                    </a:ext>
                  </a:extLst>
                </p14:cNvPr>
                <p14:cNvContentPartPr/>
                <p14:nvPr/>
              </p14:nvContentPartPr>
              <p14:xfrm>
                <a:off x="10354880" y="2012280"/>
                <a:ext cx="113400" cy="185400"/>
              </p14:xfrm>
            </p:contentPart>
          </mc:Choice>
          <mc:Fallback xmlns="">
            <p:pic>
              <p:nvPicPr>
                <p:cNvPr id="156" name="Freihand 155">
                  <a:extLst>
                    <a:ext uri="{FF2B5EF4-FFF2-40B4-BE49-F238E27FC236}">
                      <a16:creationId xmlns:a16="http://schemas.microsoft.com/office/drawing/2014/main" id="{D80724EA-F686-408E-962B-FD562BC7A4A6}"/>
                    </a:ext>
                  </a:extLst>
                </p:cNvPr>
                <p:cNvPicPr/>
                <p:nvPr/>
              </p:nvPicPr>
              <p:blipFill>
                <a:blip r:embed="rId292"/>
                <a:stretch>
                  <a:fillRect/>
                </a:stretch>
              </p:blipFill>
              <p:spPr>
                <a:xfrm>
                  <a:off x="10350560" y="2007960"/>
                  <a:ext cx="1220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57" name="Freihand 156">
                  <a:extLst>
                    <a:ext uri="{FF2B5EF4-FFF2-40B4-BE49-F238E27FC236}">
                      <a16:creationId xmlns:a16="http://schemas.microsoft.com/office/drawing/2014/main" id="{4CC04D6E-A669-4169-A916-58BB51AC1855}"/>
                    </a:ext>
                  </a:extLst>
                </p14:cNvPr>
                <p14:cNvContentPartPr/>
                <p14:nvPr/>
              </p14:nvContentPartPr>
              <p14:xfrm>
                <a:off x="10512200" y="1997520"/>
                <a:ext cx="155520" cy="268560"/>
              </p14:xfrm>
            </p:contentPart>
          </mc:Choice>
          <mc:Fallback xmlns="">
            <p:pic>
              <p:nvPicPr>
                <p:cNvPr id="157" name="Freihand 156">
                  <a:extLst>
                    <a:ext uri="{FF2B5EF4-FFF2-40B4-BE49-F238E27FC236}">
                      <a16:creationId xmlns:a16="http://schemas.microsoft.com/office/drawing/2014/main" id="{4CC04D6E-A669-4169-A916-58BB51AC1855}"/>
                    </a:ext>
                  </a:extLst>
                </p:cNvPr>
                <p:cNvPicPr/>
                <p:nvPr/>
              </p:nvPicPr>
              <p:blipFill>
                <a:blip r:embed="rId294"/>
                <a:stretch>
                  <a:fillRect/>
                </a:stretch>
              </p:blipFill>
              <p:spPr>
                <a:xfrm>
                  <a:off x="10507880" y="1993200"/>
                  <a:ext cx="16416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58" name="Freihand 157">
                  <a:extLst>
                    <a:ext uri="{FF2B5EF4-FFF2-40B4-BE49-F238E27FC236}">
                      <a16:creationId xmlns:a16="http://schemas.microsoft.com/office/drawing/2014/main" id="{2A22ED58-1790-4FA8-BC6C-5E3E8394BBB7}"/>
                    </a:ext>
                  </a:extLst>
                </p14:cNvPr>
                <p14:cNvContentPartPr/>
                <p14:nvPr/>
              </p14:nvContentPartPr>
              <p14:xfrm>
                <a:off x="10744760" y="2046480"/>
                <a:ext cx="86760" cy="80640"/>
              </p14:xfrm>
            </p:contentPart>
          </mc:Choice>
          <mc:Fallback xmlns="">
            <p:pic>
              <p:nvPicPr>
                <p:cNvPr id="158" name="Freihand 157">
                  <a:extLst>
                    <a:ext uri="{FF2B5EF4-FFF2-40B4-BE49-F238E27FC236}">
                      <a16:creationId xmlns:a16="http://schemas.microsoft.com/office/drawing/2014/main" id="{2A22ED58-1790-4FA8-BC6C-5E3E8394BBB7}"/>
                    </a:ext>
                  </a:extLst>
                </p:cNvPr>
                <p:cNvPicPr/>
                <p:nvPr/>
              </p:nvPicPr>
              <p:blipFill>
                <a:blip r:embed="rId296"/>
                <a:stretch>
                  <a:fillRect/>
                </a:stretch>
              </p:blipFill>
              <p:spPr>
                <a:xfrm>
                  <a:off x="10740440" y="2042160"/>
                  <a:ext cx="954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59" name="Freihand 158">
                  <a:extLst>
                    <a:ext uri="{FF2B5EF4-FFF2-40B4-BE49-F238E27FC236}">
                      <a16:creationId xmlns:a16="http://schemas.microsoft.com/office/drawing/2014/main" id="{F8D3A5F6-146F-46DC-A7E0-ECE170DCE79A}"/>
                    </a:ext>
                  </a:extLst>
                </p14:cNvPr>
                <p14:cNvContentPartPr/>
                <p14:nvPr/>
              </p14:nvContentPartPr>
              <p14:xfrm>
                <a:off x="10830440" y="2065920"/>
                <a:ext cx="213840" cy="42480"/>
              </p14:xfrm>
            </p:contentPart>
          </mc:Choice>
          <mc:Fallback xmlns="">
            <p:pic>
              <p:nvPicPr>
                <p:cNvPr id="159" name="Freihand 158">
                  <a:extLst>
                    <a:ext uri="{FF2B5EF4-FFF2-40B4-BE49-F238E27FC236}">
                      <a16:creationId xmlns:a16="http://schemas.microsoft.com/office/drawing/2014/main" id="{F8D3A5F6-146F-46DC-A7E0-ECE170DCE79A}"/>
                    </a:ext>
                  </a:extLst>
                </p:cNvPr>
                <p:cNvPicPr/>
                <p:nvPr/>
              </p:nvPicPr>
              <p:blipFill>
                <a:blip r:embed="rId298"/>
                <a:stretch>
                  <a:fillRect/>
                </a:stretch>
              </p:blipFill>
              <p:spPr>
                <a:xfrm>
                  <a:off x="10826120" y="2061600"/>
                  <a:ext cx="2224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60" name="Freihand 159">
                  <a:extLst>
                    <a:ext uri="{FF2B5EF4-FFF2-40B4-BE49-F238E27FC236}">
                      <a16:creationId xmlns:a16="http://schemas.microsoft.com/office/drawing/2014/main" id="{BAA3FD4E-E256-41B9-B527-469C7A13DA22}"/>
                    </a:ext>
                  </a:extLst>
                </p14:cNvPr>
                <p14:cNvContentPartPr/>
                <p14:nvPr/>
              </p14:nvContentPartPr>
              <p14:xfrm>
                <a:off x="11100440" y="2025600"/>
                <a:ext cx="85680" cy="154440"/>
              </p14:xfrm>
            </p:contentPart>
          </mc:Choice>
          <mc:Fallback xmlns="">
            <p:pic>
              <p:nvPicPr>
                <p:cNvPr id="160" name="Freihand 159">
                  <a:extLst>
                    <a:ext uri="{FF2B5EF4-FFF2-40B4-BE49-F238E27FC236}">
                      <a16:creationId xmlns:a16="http://schemas.microsoft.com/office/drawing/2014/main" id="{BAA3FD4E-E256-41B9-B527-469C7A13DA22}"/>
                    </a:ext>
                  </a:extLst>
                </p:cNvPr>
                <p:cNvPicPr/>
                <p:nvPr/>
              </p:nvPicPr>
              <p:blipFill>
                <a:blip r:embed="rId300"/>
                <a:stretch>
                  <a:fillRect/>
                </a:stretch>
              </p:blipFill>
              <p:spPr>
                <a:xfrm>
                  <a:off x="11096120" y="2021280"/>
                  <a:ext cx="943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61" name="Freihand 160">
                  <a:extLst>
                    <a:ext uri="{FF2B5EF4-FFF2-40B4-BE49-F238E27FC236}">
                      <a16:creationId xmlns:a16="http://schemas.microsoft.com/office/drawing/2014/main" id="{B141B42B-34C1-4738-9F10-8BB1D18036E4}"/>
                    </a:ext>
                  </a:extLst>
                </p14:cNvPr>
                <p14:cNvContentPartPr/>
                <p14:nvPr/>
              </p14:nvContentPartPr>
              <p14:xfrm>
                <a:off x="11215280" y="1998960"/>
                <a:ext cx="102600" cy="88560"/>
              </p14:xfrm>
            </p:contentPart>
          </mc:Choice>
          <mc:Fallback xmlns="">
            <p:pic>
              <p:nvPicPr>
                <p:cNvPr id="161" name="Freihand 160">
                  <a:extLst>
                    <a:ext uri="{FF2B5EF4-FFF2-40B4-BE49-F238E27FC236}">
                      <a16:creationId xmlns:a16="http://schemas.microsoft.com/office/drawing/2014/main" id="{B141B42B-34C1-4738-9F10-8BB1D18036E4}"/>
                    </a:ext>
                  </a:extLst>
                </p:cNvPr>
                <p:cNvPicPr/>
                <p:nvPr/>
              </p:nvPicPr>
              <p:blipFill>
                <a:blip r:embed="rId302"/>
                <a:stretch>
                  <a:fillRect/>
                </a:stretch>
              </p:blipFill>
              <p:spPr>
                <a:xfrm>
                  <a:off x="11210960" y="1994640"/>
                  <a:ext cx="1112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62" name="Freihand 161">
                  <a:extLst>
                    <a:ext uri="{FF2B5EF4-FFF2-40B4-BE49-F238E27FC236}">
                      <a16:creationId xmlns:a16="http://schemas.microsoft.com/office/drawing/2014/main" id="{E89BF6B1-E6C1-4D3C-AFD9-1277BE461885}"/>
                    </a:ext>
                  </a:extLst>
                </p14:cNvPr>
                <p14:cNvContentPartPr/>
                <p14:nvPr/>
              </p14:nvContentPartPr>
              <p14:xfrm>
                <a:off x="11292320" y="1933440"/>
                <a:ext cx="119520" cy="132120"/>
              </p14:xfrm>
            </p:contentPart>
          </mc:Choice>
          <mc:Fallback xmlns="">
            <p:pic>
              <p:nvPicPr>
                <p:cNvPr id="162" name="Freihand 161">
                  <a:extLst>
                    <a:ext uri="{FF2B5EF4-FFF2-40B4-BE49-F238E27FC236}">
                      <a16:creationId xmlns:a16="http://schemas.microsoft.com/office/drawing/2014/main" id="{E89BF6B1-E6C1-4D3C-AFD9-1277BE461885}"/>
                    </a:ext>
                  </a:extLst>
                </p:cNvPr>
                <p:cNvPicPr/>
                <p:nvPr/>
              </p:nvPicPr>
              <p:blipFill>
                <a:blip r:embed="rId304"/>
                <a:stretch>
                  <a:fillRect/>
                </a:stretch>
              </p:blipFill>
              <p:spPr>
                <a:xfrm>
                  <a:off x="11288000" y="1929120"/>
                  <a:ext cx="1281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63" name="Freihand 162">
                  <a:extLst>
                    <a:ext uri="{FF2B5EF4-FFF2-40B4-BE49-F238E27FC236}">
                      <a16:creationId xmlns:a16="http://schemas.microsoft.com/office/drawing/2014/main" id="{FD12B374-DACD-4F7A-820E-4F4A2028E31C}"/>
                    </a:ext>
                  </a:extLst>
                </p14:cNvPr>
                <p14:cNvContentPartPr/>
                <p14:nvPr/>
              </p14:nvContentPartPr>
              <p14:xfrm>
                <a:off x="11368640" y="1961880"/>
                <a:ext cx="169920" cy="101160"/>
              </p14:xfrm>
            </p:contentPart>
          </mc:Choice>
          <mc:Fallback xmlns="">
            <p:pic>
              <p:nvPicPr>
                <p:cNvPr id="163" name="Freihand 162">
                  <a:extLst>
                    <a:ext uri="{FF2B5EF4-FFF2-40B4-BE49-F238E27FC236}">
                      <a16:creationId xmlns:a16="http://schemas.microsoft.com/office/drawing/2014/main" id="{FD12B374-DACD-4F7A-820E-4F4A2028E31C}"/>
                    </a:ext>
                  </a:extLst>
                </p:cNvPr>
                <p:cNvPicPr/>
                <p:nvPr/>
              </p:nvPicPr>
              <p:blipFill>
                <a:blip r:embed="rId306"/>
                <a:stretch>
                  <a:fillRect/>
                </a:stretch>
              </p:blipFill>
              <p:spPr>
                <a:xfrm>
                  <a:off x="11364320" y="1957560"/>
                  <a:ext cx="178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64" name="Freihand 163">
                  <a:extLst>
                    <a:ext uri="{FF2B5EF4-FFF2-40B4-BE49-F238E27FC236}">
                      <a16:creationId xmlns:a16="http://schemas.microsoft.com/office/drawing/2014/main" id="{C3FA2638-E86E-4290-AA22-D01A08A3F964}"/>
                    </a:ext>
                  </a:extLst>
                </p14:cNvPr>
                <p14:cNvContentPartPr/>
                <p14:nvPr/>
              </p14:nvContentPartPr>
              <p14:xfrm>
                <a:off x="11482760" y="1879800"/>
                <a:ext cx="360" cy="360"/>
              </p14:xfrm>
            </p:contentPart>
          </mc:Choice>
          <mc:Fallback xmlns="">
            <p:pic>
              <p:nvPicPr>
                <p:cNvPr id="164" name="Freihand 163">
                  <a:extLst>
                    <a:ext uri="{FF2B5EF4-FFF2-40B4-BE49-F238E27FC236}">
                      <a16:creationId xmlns:a16="http://schemas.microsoft.com/office/drawing/2014/main" id="{C3FA2638-E86E-4290-AA22-D01A08A3F964}"/>
                    </a:ext>
                  </a:extLst>
                </p:cNvPr>
                <p:cNvPicPr/>
                <p:nvPr/>
              </p:nvPicPr>
              <p:blipFill>
                <a:blip r:embed="rId165"/>
                <a:stretch>
                  <a:fillRect/>
                </a:stretch>
              </p:blipFill>
              <p:spPr>
                <a:xfrm>
                  <a:off x="11478440" y="18754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65" name="Freihand 164">
                  <a:extLst>
                    <a:ext uri="{FF2B5EF4-FFF2-40B4-BE49-F238E27FC236}">
                      <a16:creationId xmlns:a16="http://schemas.microsoft.com/office/drawing/2014/main" id="{5B218915-7BF4-4A05-A77C-A80ED7A3C379}"/>
                    </a:ext>
                  </a:extLst>
                </p14:cNvPr>
                <p14:cNvContentPartPr/>
                <p14:nvPr/>
              </p14:nvContentPartPr>
              <p14:xfrm>
                <a:off x="11644400" y="1947480"/>
                <a:ext cx="109080" cy="83880"/>
              </p14:xfrm>
            </p:contentPart>
          </mc:Choice>
          <mc:Fallback xmlns="">
            <p:pic>
              <p:nvPicPr>
                <p:cNvPr id="165" name="Freihand 164">
                  <a:extLst>
                    <a:ext uri="{FF2B5EF4-FFF2-40B4-BE49-F238E27FC236}">
                      <a16:creationId xmlns:a16="http://schemas.microsoft.com/office/drawing/2014/main" id="{5B218915-7BF4-4A05-A77C-A80ED7A3C379}"/>
                    </a:ext>
                  </a:extLst>
                </p:cNvPr>
                <p:cNvPicPr/>
                <p:nvPr/>
              </p:nvPicPr>
              <p:blipFill>
                <a:blip r:embed="rId309"/>
                <a:stretch>
                  <a:fillRect/>
                </a:stretch>
              </p:blipFill>
              <p:spPr>
                <a:xfrm>
                  <a:off x="11640080" y="1943160"/>
                  <a:ext cx="117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66" name="Freihand 165">
                  <a:extLst>
                    <a:ext uri="{FF2B5EF4-FFF2-40B4-BE49-F238E27FC236}">
                      <a16:creationId xmlns:a16="http://schemas.microsoft.com/office/drawing/2014/main" id="{C7ACEB78-3A54-45F4-83C4-8BB603BB6660}"/>
                    </a:ext>
                  </a:extLst>
                </p14:cNvPr>
                <p14:cNvContentPartPr/>
                <p14:nvPr/>
              </p14:nvContentPartPr>
              <p14:xfrm>
                <a:off x="11779760" y="1921560"/>
                <a:ext cx="82080" cy="69840"/>
              </p14:xfrm>
            </p:contentPart>
          </mc:Choice>
          <mc:Fallback xmlns="">
            <p:pic>
              <p:nvPicPr>
                <p:cNvPr id="166" name="Freihand 165">
                  <a:extLst>
                    <a:ext uri="{FF2B5EF4-FFF2-40B4-BE49-F238E27FC236}">
                      <a16:creationId xmlns:a16="http://schemas.microsoft.com/office/drawing/2014/main" id="{C7ACEB78-3A54-45F4-83C4-8BB603BB6660}"/>
                    </a:ext>
                  </a:extLst>
                </p:cNvPr>
                <p:cNvPicPr/>
                <p:nvPr/>
              </p:nvPicPr>
              <p:blipFill>
                <a:blip r:embed="rId311"/>
                <a:stretch>
                  <a:fillRect/>
                </a:stretch>
              </p:blipFill>
              <p:spPr>
                <a:xfrm>
                  <a:off x="11775440" y="1917240"/>
                  <a:ext cx="907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67" name="Freihand 166">
                  <a:extLst>
                    <a:ext uri="{FF2B5EF4-FFF2-40B4-BE49-F238E27FC236}">
                      <a16:creationId xmlns:a16="http://schemas.microsoft.com/office/drawing/2014/main" id="{22A66AD2-F432-456C-9583-086DEFB27956}"/>
                    </a:ext>
                  </a:extLst>
                </p14:cNvPr>
                <p14:cNvContentPartPr/>
                <p14:nvPr/>
              </p14:nvContentPartPr>
              <p14:xfrm>
                <a:off x="11854640" y="1834440"/>
                <a:ext cx="66240" cy="109440"/>
              </p14:xfrm>
            </p:contentPart>
          </mc:Choice>
          <mc:Fallback xmlns="">
            <p:pic>
              <p:nvPicPr>
                <p:cNvPr id="167" name="Freihand 166">
                  <a:extLst>
                    <a:ext uri="{FF2B5EF4-FFF2-40B4-BE49-F238E27FC236}">
                      <a16:creationId xmlns:a16="http://schemas.microsoft.com/office/drawing/2014/main" id="{22A66AD2-F432-456C-9583-086DEFB27956}"/>
                    </a:ext>
                  </a:extLst>
                </p:cNvPr>
                <p:cNvPicPr/>
                <p:nvPr/>
              </p:nvPicPr>
              <p:blipFill>
                <a:blip r:embed="rId313"/>
                <a:stretch>
                  <a:fillRect/>
                </a:stretch>
              </p:blipFill>
              <p:spPr>
                <a:xfrm>
                  <a:off x="11850320" y="1830120"/>
                  <a:ext cx="74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68" name="Freihand 167">
                  <a:extLst>
                    <a:ext uri="{FF2B5EF4-FFF2-40B4-BE49-F238E27FC236}">
                      <a16:creationId xmlns:a16="http://schemas.microsoft.com/office/drawing/2014/main" id="{AB0A0234-7518-46F4-9154-E49048881615}"/>
                    </a:ext>
                  </a:extLst>
                </p14:cNvPr>
                <p14:cNvContentPartPr/>
                <p14:nvPr/>
              </p14:nvContentPartPr>
              <p14:xfrm>
                <a:off x="11883440" y="1956120"/>
                <a:ext cx="50040" cy="17280"/>
              </p14:xfrm>
            </p:contentPart>
          </mc:Choice>
          <mc:Fallback xmlns="">
            <p:pic>
              <p:nvPicPr>
                <p:cNvPr id="168" name="Freihand 167">
                  <a:extLst>
                    <a:ext uri="{FF2B5EF4-FFF2-40B4-BE49-F238E27FC236}">
                      <a16:creationId xmlns:a16="http://schemas.microsoft.com/office/drawing/2014/main" id="{AB0A0234-7518-46F4-9154-E49048881615}"/>
                    </a:ext>
                  </a:extLst>
                </p:cNvPr>
                <p:cNvPicPr/>
                <p:nvPr/>
              </p:nvPicPr>
              <p:blipFill>
                <a:blip r:embed="rId315"/>
                <a:stretch>
                  <a:fillRect/>
                </a:stretch>
              </p:blipFill>
              <p:spPr>
                <a:xfrm>
                  <a:off x="11879120" y="1951800"/>
                  <a:ext cx="586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69" name="Freihand 168">
                  <a:extLst>
                    <a:ext uri="{FF2B5EF4-FFF2-40B4-BE49-F238E27FC236}">
                      <a16:creationId xmlns:a16="http://schemas.microsoft.com/office/drawing/2014/main" id="{78EB38DC-6DC3-43F2-A0DE-094C509C2672}"/>
                    </a:ext>
                  </a:extLst>
                </p14:cNvPr>
                <p14:cNvContentPartPr/>
                <p14:nvPr/>
              </p14:nvContentPartPr>
              <p14:xfrm>
                <a:off x="11923040" y="1816440"/>
                <a:ext cx="110160" cy="159120"/>
              </p14:xfrm>
            </p:contentPart>
          </mc:Choice>
          <mc:Fallback xmlns="">
            <p:pic>
              <p:nvPicPr>
                <p:cNvPr id="169" name="Freihand 168">
                  <a:extLst>
                    <a:ext uri="{FF2B5EF4-FFF2-40B4-BE49-F238E27FC236}">
                      <a16:creationId xmlns:a16="http://schemas.microsoft.com/office/drawing/2014/main" id="{78EB38DC-6DC3-43F2-A0DE-094C509C2672}"/>
                    </a:ext>
                  </a:extLst>
                </p:cNvPr>
                <p:cNvPicPr/>
                <p:nvPr/>
              </p:nvPicPr>
              <p:blipFill>
                <a:blip r:embed="rId317"/>
                <a:stretch>
                  <a:fillRect/>
                </a:stretch>
              </p:blipFill>
              <p:spPr>
                <a:xfrm>
                  <a:off x="11918720" y="1812120"/>
                  <a:ext cx="1188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70" name="Freihand 169">
                  <a:extLst>
                    <a:ext uri="{FF2B5EF4-FFF2-40B4-BE49-F238E27FC236}">
                      <a16:creationId xmlns:a16="http://schemas.microsoft.com/office/drawing/2014/main" id="{12A4555F-9856-4CF8-8978-A9E74A48464C}"/>
                    </a:ext>
                  </a:extLst>
                </p14:cNvPr>
                <p14:cNvContentPartPr/>
                <p14:nvPr/>
              </p14:nvContentPartPr>
              <p14:xfrm>
                <a:off x="12029600" y="1880160"/>
                <a:ext cx="55800" cy="77400"/>
              </p14:xfrm>
            </p:contentPart>
          </mc:Choice>
          <mc:Fallback xmlns="">
            <p:pic>
              <p:nvPicPr>
                <p:cNvPr id="170" name="Freihand 169">
                  <a:extLst>
                    <a:ext uri="{FF2B5EF4-FFF2-40B4-BE49-F238E27FC236}">
                      <a16:creationId xmlns:a16="http://schemas.microsoft.com/office/drawing/2014/main" id="{12A4555F-9856-4CF8-8978-A9E74A48464C}"/>
                    </a:ext>
                  </a:extLst>
                </p:cNvPr>
                <p:cNvPicPr/>
                <p:nvPr/>
              </p:nvPicPr>
              <p:blipFill>
                <a:blip r:embed="rId319"/>
                <a:stretch>
                  <a:fillRect/>
                </a:stretch>
              </p:blipFill>
              <p:spPr>
                <a:xfrm>
                  <a:off x="12025280" y="1875840"/>
                  <a:ext cx="644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71" name="Freihand 170">
                  <a:extLst>
                    <a:ext uri="{FF2B5EF4-FFF2-40B4-BE49-F238E27FC236}">
                      <a16:creationId xmlns:a16="http://schemas.microsoft.com/office/drawing/2014/main" id="{DD7661B5-F979-48BD-A6DA-4142B3F983B3}"/>
                    </a:ext>
                  </a:extLst>
                </p14:cNvPr>
                <p14:cNvContentPartPr/>
                <p14:nvPr/>
              </p14:nvContentPartPr>
              <p14:xfrm>
                <a:off x="12096200" y="1766760"/>
                <a:ext cx="72720" cy="189360"/>
              </p14:xfrm>
            </p:contentPart>
          </mc:Choice>
          <mc:Fallback xmlns="">
            <p:pic>
              <p:nvPicPr>
                <p:cNvPr id="171" name="Freihand 170">
                  <a:extLst>
                    <a:ext uri="{FF2B5EF4-FFF2-40B4-BE49-F238E27FC236}">
                      <a16:creationId xmlns:a16="http://schemas.microsoft.com/office/drawing/2014/main" id="{DD7661B5-F979-48BD-A6DA-4142B3F983B3}"/>
                    </a:ext>
                  </a:extLst>
                </p:cNvPr>
                <p:cNvPicPr/>
                <p:nvPr/>
              </p:nvPicPr>
              <p:blipFill>
                <a:blip r:embed="rId321"/>
                <a:stretch>
                  <a:fillRect/>
                </a:stretch>
              </p:blipFill>
              <p:spPr>
                <a:xfrm>
                  <a:off x="12091880" y="1762440"/>
                  <a:ext cx="813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73" name="Freihand 172">
                  <a:extLst>
                    <a:ext uri="{FF2B5EF4-FFF2-40B4-BE49-F238E27FC236}">
                      <a16:creationId xmlns:a16="http://schemas.microsoft.com/office/drawing/2014/main" id="{CF0B0F63-57F3-4A1D-B15D-0BC7FFD01621}"/>
                    </a:ext>
                  </a:extLst>
                </p14:cNvPr>
                <p14:cNvContentPartPr/>
                <p14:nvPr/>
              </p14:nvContentPartPr>
              <p14:xfrm>
                <a:off x="8932160" y="2581080"/>
                <a:ext cx="260280" cy="44280"/>
              </p14:xfrm>
            </p:contentPart>
          </mc:Choice>
          <mc:Fallback xmlns="">
            <p:pic>
              <p:nvPicPr>
                <p:cNvPr id="173" name="Freihand 172">
                  <a:extLst>
                    <a:ext uri="{FF2B5EF4-FFF2-40B4-BE49-F238E27FC236}">
                      <a16:creationId xmlns:a16="http://schemas.microsoft.com/office/drawing/2014/main" id="{CF0B0F63-57F3-4A1D-B15D-0BC7FFD01621}"/>
                    </a:ext>
                  </a:extLst>
                </p:cNvPr>
                <p:cNvPicPr/>
                <p:nvPr/>
              </p:nvPicPr>
              <p:blipFill>
                <a:blip r:embed="rId323"/>
                <a:stretch>
                  <a:fillRect/>
                </a:stretch>
              </p:blipFill>
              <p:spPr>
                <a:xfrm>
                  <a:off x="8927840" y="2576760"/>
                  <a:ext cx="2689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74" name="Freihand 173">
                  <a:extLst>
                    <a:ext uri="{FF2B5EF4-FFF2-40B4-BE49-F238E27FC236}">
                      <a16:creationId xmlns:a16="http://schemas.microsoft.com/office/drawing/2014/main" id="{E65F6CDC-116B-417A-BD6A-6EF0B7002492}"/>
                    </a:ext>
                  </a:extLst>
                </p14:cNvPr>
                <p14:cNvContentPartPr/>
                <p14:nvPr/>
              </p14:nvContentPartPr>
              <p14:xfrm>
                <a:off x="8950880" y="2624640"/>
                <a:ext cx="234720" cy="44640"/>
              </p14:xfrm>
            </p:contentPart>
          </mc:Choice>
          <mc:Fallback xmlns="">
            <p:pic>
              <p:nvPicPr>
                <p:cNvPr id="174" name="Freihand 173">
                  <a:extLst>
                    <a:ext uri="{FF2B5EF4-FFF2-40B4-BE49-F238E27FC236}">
                      <a16:creationId xmlns:a16="http://schemas.microsoft.com/office/drawing/2014/main" id="{E65F6CDC-116B-417A-BD6A-6EF0B7002492}"/>
                    </a:ext>
                  </a:extLst>
                </p:cNvPr>
                <p:cNvPicPr/>
                <p:nvPr/>
              </p:nvPicPr>
              <p:blipFill>
                <a:blip r:embed="rId325"/>
                <a:stretch>
                  <a:fillRect/>
                </a:stretch>
              </p:blipFill>
              <p:spPr>
                <a:xfrm>
                  <a:off x="8946560" y="2620320"/>
                  <a:ext cx="2433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75" name="Freihand 174">
                  <a:extLst>
                    <a:ext uri="{FF2B5EF4-FFF2-40B4-BE49-F238E27FC236}">
                      <a16:creationId xmlns:a16="http://schemas.microsoft.com/office/drawing/2014/main" id="{4FBB5762-53E3-4B28-B65B-ADD0A30C9812}"/>
                    </a:ext>
                  </a:extLst>
                </p14:cNvPr>
                <p14:cNvContentPartPr/>
                <p14:nvPr/>
              </p14:nvContentPartPr>
              <p14:xfrm>
                <a:off x="9232400" y="2497200"/>
                <a:ext cx="91080" cy="202680"/>
              </p14:xfrm>
            </p:contentPart>
          </mc:Choice>
          <mc:Fallback xmlns="">
            <p:pic>
              <p:nvPicPr>
                <p:cNvPr id="175" name="Freihand 174">
                  <a:extLst>
                    <a:ext uri="{FF2B5EF4-FFF2-40B4-BE49-F238E27FC236}">
                      <a16:creationId xmlns:a16="http://schemas.microsoft.com/office/drawing/2014/main" id="{4FBB5762-53E3-4B28-B65B-ADD0A30C9812}"/>
                    </a:ext>
                  </a:extLst>
                </p:cNvPr>
                <p:cNvPicPr/>
                <p:nvPr/>
              </p:nvPicPr>
              <p:blipFill>
                <a:blip r:embed="rId327"/>
                <a:stretch>
                  <a:fillRect/>
                </a:stretch>
              </p:blipFill>
              <p:spPr>
                <a:xfrm>
                  <a:off x="9228080" y="2492880"/>
                  <a:ext cx="997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76" name="Freihand 175">
                  <a:extLst>
                    <a:ext uri="{FF2B5EF4-FFF2-40B4-BE49-F238E27FC236}">
                      <a16:creationId xmlns:a16="http://schemas.microsoft.com/office/drawing/2014/main" id="{E0050715-45F7-427F-8FEF-0D18466FC820}"/>
                    </a:ext>
                  </a:extLst>
                </p14:cNvPr>
                <p14:cNvContentPartPr/>
                <p14:nvPr/>
              </p14:nvContentPartPr>
              <p14:xfrm>
                <a:off x="9572600" y="2475240"/>
                <a:ext cx="26640" cy="154080"/>
              </p14:xfrm>
            </p:contentPart>
          </mc:Choice>
          <mc:Fallback xmlns="">
            <p:pic>
              <p:nvPicPr>
                <p:cNvPr id="176" name="Freihand 175">
                  <a:extLst>
                    <a:ext uri="{FF2B5EF4-FFF2-40B4-BE49-F238E27FC236}">
                      <a16:creationId xmlns:a16="http://schemas.microsoft.com/office/drawing/2014/main" id="{E0050715-45F7-427F-8FEF-0D18466FC820}"/>
                    </a:ext>
                  </a:extLst>
                </p:cNvPr>
                <p:cNvPicPr/>
                <p:nvPr/>
              </p:nvPicPr>
              <p:blipFill>
                <a:blip r:embed="rId329"/>
                <a:stretch>
                  <a:fillRect/>
                </a:stretch>
              </p:blipFill>
              <p:spPr>
                <a:xfrm>
                  <a:off x="9568280" y="2470920"/>
                  <a:ext cx="352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77" name="Freihand 176">
                  <a:extLst>
                    <a:ext uri="{FF2B5EF4-FFF2-40B4-BE49-F238E27FC236}">
                      <a16:creationId xmlns:a16="http://schemas.microsoft.com/office/drawing/2014/main" id="{599C9020-7598-4625-A640-E44562DDE052}"/>
                    </a:ext>
                  </a:extLst>
                </p14:cNvPr>
                <p14:cNvContentPartPr/>
                <p14:nvPr/>
              </p14:nvContentPartPr>
              <p14:xfrm>
                <a:off x="9634880" y="2474160"/>
                <a:ext cx="15120" cy="157680"/>
              </p14:xfrm>
            </p:contentPart>
          </mc:Choice>
          <mc:Fallback xmlns="">
            <p:pic>
              <p:nvPicPr>
                <p:cNvPr id="177" name="Freihand 176">
                  <a:extLst>
                    <a:ext uri="{FF2B5EF4-FFF2-40B4-BE49-F238E27FC236}">
                      <a16:creationId xmlns:a16="http://schemas.microsoft.com/office/drawing/2014/main" id="{599C9020-7598-4625-A640-E44562DDE052}"/>
                    </a:ext>
                  </a:extLst>
                </p:cNvPr>
                <p:cNvPicPr/>
                <p:nvPr/>
              </p:nvPicPr>
              <p:blipFill>
                <a:blip r:embed="rId331"/>
                <a:stretch>
                  <a:fillRect/>
                </a:stretch>
              </p:blipFill>
              <p:spPr>
                <a:xfrm>
                  <a:off x="9630560" y="2469840"/>
                  <a:ext cx="237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78" name="Freihand 177">
                  <a:extLst>
                    <a:ext uri="{FF2B5EF4-FFF2-40B4-BE49-F238E27FC236}">
                      <a16:creationId xmlns:a16="http://schemas.microsoft.com/office/drawing/2014/main" id="{EE25E0B8-A5EC-4EF0-81E6-E9D270C5F82C}"/>
                    </a:ext>
                  </a:extLst>
                </p14:cNvPr>
                <p14:cNvContentPartPr/>
                <p14:nvPr/>
              </p14:nvContentPartPr>
              <p14:xfrm>
                <a:off x="9497360" y="2399280"/>
                <a:ext cx="218520" cy="56880"/>
              </p14:xfrm>
            </p:contentPart>
          </mc:Choice>
          <mc:Fallback xmlns="">
            <p:pic>
              <p:nvPicPr>
                <p:cNvPr id="178" name="Freihand 177">
                  <a:extLst>
                    <a:ext uri="{FF2B5EF4-FFF2-40B4-BE49-F238E27FC236}">
                      <a16:creationId xmlns:a16="http://schemas.microsoft.com/office/drawing/2014/main" id="{EE25E0B8-A5EC-4EF0-81E6-E9D270C5F82C}"/>
                    </a:ext>
                  </a:extLst>
                </p:cNvPr>
                <p:cNvPicPr/>
                <p:nvPr/>
              </p:nvPicPr>
              <p:blipFill>
                <a:blip r:embed="rId333"/>
                <a:stretch>
                  <a:fillRect/>
                </a:stretch>
              </p:blipFill>
              <p:spPr>
                <a:xfrm>
                  <a:off x="9493040" y="2394960"/>
                  <a:ext cx="2271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79" name="Freihand 178">
                  <a:extLst>
                    <a:ext uri="{FF2B5EF4-FFF2-40B4-BE49-F238E27FC236}">
                      <a16:creationId xmlns:a16="http://schemas.microsoft.com/office/drawing/2014/main" id="{8112DFAE-496C-44BC-B71A-100ED02FF809}"/>
                    </a:ext>
                  </a:extLst>
                </p14:cNvPr>
                <p14:cNvContentPartPr/>
                <p14:nvPr/>
              </p14:nvContentPartPr>
              <p14:xfrm>
                <a:off x="9759440" y="2343840"/>
                <a:ext cx="134280" cy="115920"/>
              </p14:xfrm>
            </p:contentPart>
          </mc:Choice>
          <mc:Fallback xmlns="">
            <p:pic>
              <p:nvPicPr>
                <p:cNvPr id="179" name="Freihand 178">
                  <a:extLst>
                    <a:ext uri="{FF2B5EF4-FFF2-40B4-BE49-F238E27FC236}">
                      <a16:creationId xmlns:a16="http://schemas.microsoft.com/office/drawing/2014/main" id="{8112DFAE-496C-44BC-B71A-100ED02FF809}"/>
                    </a:ext>
                  </a:extLst>
                </p:cNvPr>
                <p:cNvPicPr/>
                <p:nvPr/>
              </p:nvPicPr>
              <p:blipFill>
                <a:blip r:embed="rId335"/>
                <a:stretch>
                  <a:fillRect/>
                </a:stretch>
              </p:blipFill>
              <p:spPr>
                <a:xfrm>
                  <a:off x="9755120" y="2339520"/>
                  <a:ext cx="1429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81" name="Freihand 180">
                  <a:extLst>
                    <a:ext uri="{FF2B5EF4-FFF2-40B4-BE49-F238E27FC236}">
                      <a16:creationId xmlns:a16="http://schemas.microsoft.com/office/drawing/2014/main" id="{E467F446-D24C-4FE8-AE07-B99552922C2D}"/>
                    </a:ext>
                  </a:extLst>
                </p14:cNvPr>
                <p14:cNvContentPartPr/>
                <p14:nvPr/>
              </p14:nvContentPartPr>
              <p14:xfrm>
                <a:off x="9929360" y="2480280"/>
                <a:ext cx="170640" cy="29520"/>
              </p14:xfrm>
            </p:contentPart>
          </mc:Choice>
          <mc:Fallback xmlns="">
            <p:pic>
              <p:nvPicPr>
                <p:cNvPr id="181" name="Freihand 180">
                  <a:extLst>
                    <a:ext uri="{FF2B5EF4-FFF2-40B4-BE49-F238E27FC236}">
                      <a16:creationId xmlns:a16="http://schemas.microsoft.com/office/drawing/2014/main" id="{E467F446-D24C-4FE8-AE07-B99552922C2D}"/>
                    </a:ext>
                  </a:extLst>
                </p:cNvPr>
                <p:cNvPicPr/>
                <p:nvPr/>
              </p:nvPicPr>
              <p:blipFill>
                <a:blip r:embed="rId337"/>
                <a:stretch>
                  <a:fillRect/>
                </a:stretch>
              </p:blipFill>
              <p:spPr>
                <a:xfrm>
                  <a:off x="9925040" y="2475960"/>
                  <a:ext cx="1792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82" name="Freihand 181">
                  <a:extLst>
                    <a:ext uri="{FF2B5EF4-FFF2-40B4-BE49-F238E27FC236}">
                      <a16:creationId xmlns:a16="http://schemas.microsoft.com/office/drawing/2014/main" id="{2D0A280A-DBDD-455E-A2BB-024D4A0CF321}"/>
                    </a:ext>
                  </a:extLst>
                </p14:cNvPr>
                <p14:cNvContentPartPr/>
                <p14:nvPr/>
              </p14:nvContentPartPr>
              <p14:xfrm>
                <a:off x="9936560" y="2519160"/>
                <a:ext cx="170640" cy="29520"/>
              </p14:xfrm>
            </p:contentPart>
          </mc:Choice>
          <mc:Fallback xmlns="">
            <p:pic>
              <p:nvPicPr>
                <p:cNvPr id="182" name="Freihand 181">
                  <a:extLst>
                    <a:ext uri="{FF2B5EF4-FFF2-40B4-BE49-F238E27FC236}">
                      <a16:creationId xmlns:a16="http://schemas.microsoft.com/office/drawing/2014/main" id="{2D0A280A-DBDD-455E-A2BB-024D4A0CF321}"/>
                    </a:ext>
                  </a:extLst>
                </p:cNvPr>
                <p:cNvPicPr/>
                <p:nvPr/>
              </p:nvPicPr>
              <p:blipFill>
                <a:blip r:embed="rId339"/>
                <a:stretch>
                  <a:fillRect/>
                </a:stretch>
              </p:blipFill>
              <p:spPr>
                <a:xfrm>
                  <a:off x="9932240" y="2514840"/>
                  <a:ext cx="1792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83" name="Freihand 182">
                  <a:extLst>
                    <a:ext uri="{FF2B5EF4-FFF2-40B4-BE49-F238E27FC236}">
                      <a16:creationId xmlns:a16="http://schemas.microsoft.com/office/drawing/2014/main" id="{1B5A89BA-6E07-48E7-AD7D-A1BE7559E90B}"/>
                    </a:ext>
                  </a:extLst>
                </p14:cNvPr>
                <p14:cNvContentPartPr/>
                <p14:nvPr/>
              </p14:nvContentPartPr>
              <p14:xfrm>
                <a:off x="10255160" y="2393520"/>
                <a:ext cx="165960" cy="130320"/>
              </p14:xfrm>
            </p:contentPart>
          </mc:Choice>
          <mc:Fallback xmlns="">
            <p:pic>
              <p:nvPicPr>
                <p:cNvPr id="183" name="Freihand 182">
                  <a:extLst>
                    <a:ext uri="{FF2B5EF4-FFF2-40B4-BE49-F238E27FC236}">
                      <a16:creationId xmlns:a16="http://schemas.microsoft.com/office/drawing/2014/main" id="{1B5A89BA-6E07-48E7-AD7D-A1BE7559E90B}"/>
                    </a:ext>
                  </a:extLst>
                </p:cNvPr>
                <p:cNvPicPr/>
                <p:nvPr/>
              </p:nvPicPr>
              <p:blipFill>
                <a:blip r:embed="rId341"/>
                <a:stretch>
                  <a:fillRect/>
                </a:stretch>
              </p:blipFill>
              <p:spPr>
                <a:xfrm>
                  <a:off x="10250840" y="2389200"/>
                  <a:ext cx="1746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93" name="Freihand 192">
                  <a:extLst>
                    <a:ext uri="{FF2B5EF4-FFF2-40B4-BE49-F238E27FC236}">
                      <a16:creationId xmlns:a16="http://schemas.microsoft.com/office/drawing/2014/main" id="{1F93ADFD-102B-4354-8F6F-8B64374E3B29}"/>
                    </a:ext>
                  </a:extLst>
                </p14:cNvPr>
                <p14:cNvContentPartPr/>
                <p14:nvPr/>
              </p14:nvContentPartPr>
              <p14:xfrm>
                <a:off x="8963480" y="3101280"/>
                <a:ext cx="248400" cy="720"/>
              </p14:xfrm>
            </p:contentPart>
          </mc:Choice>
          <mc:Fallback xmlns="">
            <p:pic>
              <p:nvPicPr>
                <p:cNvPr id="193" name="Freihand 192">
                  <a:extLst>
                    <a:ext uri="{FF2B5EF4-FFF2-40B4-BE49-F238E27FC236}">
                      <a16:creationId xmlns:a16="http://schemas.microsoft.com/office/drawing/2014/main" id="{1F93ADFD-102B-4354-8F6F-8B64374E3B29}"/>
                    </a:ext>
                  </a:extLst>
                </p:cNvPr>
                <p:cNvPicPr/>
                <p:nvPr/>
              </p:nvPicPr>
              <p:blipFill>
                <a:blip r:embed="rId343"/>
                <a:stretch>
                  <a:fillRect/>
                </a:stretch>
              </p:blipFill>
              <p:spPr>
                <a:xfrm>
                  <a:off x="8959160" y="3096960"/>
                  <a:ext cx="25704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94" name="Freihand 193">
                  <a:extLst>
                    <a:ext uri="{FF2B5EF4-FFF2-40B4-BE49-F238E27FC236}">
                      <a16:creationId xmlns:a16="http://schemas.microsoft.com/office/drawing/2014/main" id="{01EB3DF3-2390-4CE1-A465-42102D495996}"/>
                    </a:ext>
                  </a:extLst>
                </p14:cNvPr>
                <p14:cNvContentPartPr/>
                <p14:nvPr/>
              </p14:nvContentPartPr>
              <p14:xfrm>
                <a:off x="9002000" y="3167520"/>
                <a:ext cx="142200" cy="5400"/>
              </p14:xfrm>
            </p:contentPart>
          </mc:Choice>
          <mc:Fallback xmlns="">
            <p:pic>
              <p:nvPicPr>
                <p:cNvPr id="194" name="Freihand 193">
                  <a:extLst>
                    <a:ext uri="{FF2B5EF4-FFF2-40B4-BE49-F238E27FC236}">
                      <a16:creationId xmlns:a16="http://schemas.microsoft.com/office/drawing/2014/main" id="{01EB3DF3-2390-4CE1-A465-42102D495996}"/>
                    </a:ext>
                  </a:extLst>
                </p:cNvPr>
                <p:cNvPicPr/>
                <p:nvPr/>
              </p:nvPicPr>
              <p:blipFill>
                <a:blip r:embed="rId345"/>
                <a:stretch>
                  <a:fillRect/>
                </a:stretch>
              </p:blipFill>
              <p:spPr>
                <a:xfrm>
                  <a:off x="8997680" y="3163200"/>
                  <a:ext cx="1508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95" name="Freihand 194">
                  <a:extLst>
                    <a:ext uri="{FF2B5EF4-FFF2-40B4-BE49-F238E27FC236}">
                      <a16:creationId xmlns:a16="http://schemas.microsoft.com/office/drawing/2014/main" id="{D6F914EA-2840-4592-844A-8F74932ED7D8}"/>
                    </a:ext>
                  </a:extLst>
                </p14:cNvPr>
                <p14:cNvContentPartPr/>
                <p14:nvPr/>
              </p14:nvContentPartPr>
              <p14:xfrm>
                <a:off x="9245360" y="3000840"/>
                <a:ext cx="132120" cy="174240"/>
              </p14:xfrm>
            </p:contentPart>
          </mc:Choice>
          <mc:Fallback xmlns="">
            <p:pic>
              <p:nvPicPr>
                <p:cNvPr id="195" name="Freihand 194">
                  <a:extLst>
                    <a:ext uri="{FF2B5EF4-FFF2-40B4-BE49-F238E27FC236}">
                      <a16:creationId xmlns:a16="http://schemas.microsoft.com/office/drawing/2014/main" id="{D6F914EA-2840-4592-844A-8F74932ED7D8}"/>
                    </a:ext>
                  </a:extLst>
                </p:cNvPr>
                <p:cNvPicPr/>
                <p:nvPr/>
              </p:nvPicPr>
              <p:blipFill>
                <a:blip r:embed="rId347"/>
                <a:stretch>
                  <a:fillRect/>
                </a:stretch>
              </p:blipFill>
              <p:spPr>
                <a:xfrm>
                  <a:off x="9241040" y="2996520"/>
                  <a:ext cx="1407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96" name="Freihand 195">
                  <a:extLst>
                    <a:ext uri="{FF2B5EF4-FFF2-40B4-BE49-F238E27FC236}">
                      <a16:creationId xmlns:a16="http://schemas.microsoft.com/office/drawing/2014/main" id="{65F42161-B6F8-4F2E-AB9E-EE872BB9006E}"/>
                    </a:ext>
                  </a:extLst>
                </p14:cNvPr>
                <p14:cNvContentPartPr/>
                <p14:nvPr/>
              </p14:nvContentPartPr>
              <p14:xfrm>
                <a:off x="9620480" y="2918760"/>
                <a:ext cx="270000" cy="224280"/>
              </p14:xfrm>
            </p:contentPart>
          </mc:Choice>
          <mc:Fallback xmlns="">
            <p:pic>
              <p:nvPicPr>
                <p:cNvPr id="196" name="Freihand 195">
                  <a:extLst>
                    <a:ext uri="{FF2B5EF4-FFF2-40B4-BE49-F238E27FC236}">
                      <a16:creationId xmlns:a16="http://schemas.microsoft.com/office/drawing/2014/main" id="{65F42161-B6F8-4F2E-AB9E-EE872BB9006E}"/>
                    </a:ext>
                  </a:extLst>
                </p:cNvPr>
                <p:cNvPicPr/>
                <p:nvPr/>
              </p:nvPicPr>
              <p:blipFill>
                <a:blip r:embed="rId349"/>
                <a:stretch>
                  <a:fillRect/>
                </a:stretch>
              </p:blipFill>
              <p:spPr>
                <a:xfrm>
                  <a:off x="9616160" y="2914440"/>
                  <a:ext cx="2786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97" name="Freihand 196">
                  <a:extLst>
                    <a:ext uri="{FF2B5EF4-FFF2-40B4-BE49-F238E27FC236}">
                      <a16:creationId xmlns:a16="http://schemas.microsoft.com/office/drawing/2014/main" id="{80948BF2-87A0-4561-B52A-82EBBF083E60}"/>
                    </a:ext>
                  </a:extLst>
                </p14:cNvPr>
                <p14:cNvContentPartPr/>
                <p14:nvPr/>
              </p14:nvContentPartPr>
              <p14:xfrm>
                <a:off x="9854480" y="2926320"/>
                <a:ext cx="27000" cy="44280"/>
              </p14:xfrm>
            </p:contentPart>
          </mc:Choice>
          <mc:Fallback xmlns="">
            <p:pic>
              <p:nvPicPr>
                <p:cNvPr id="197" name="Freihand 196">
                  <a:extLst>
                    <a:ext uri="{FF2B5EF4-FFF2-40B4-BE49-F238E27FC236}">
                      <a16:creationId xmlns:a16="http://schemas.microsoft.com/office/drawing/2014/main" id="{80948BF2-87A0-4561-B52A-82EBBF083E60}"/>
                    </a:ext>
                  </a:extLst>
                </p:cNvPr>
                <p:cNvPicPr/>
                <p:nvPr/>
              </p:nvPicPr>
              <p:blipFill>
                <a:blip r:embed="rId351"/>
                <a:stretch>
                  <a:fillRect/>
                </a:stretch>
              </p:blipFill>
              <p:spPr>
                <a:xfrm>
                  <a:off x="9850160" y="2922000"/>
                  <a:ext cx="356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98" name="Freihand 197">
                  <a:extLst>
                    <a:ext uri="{FF2B5EF4-FFF2-40B4-BE49-F238E27FC236}">
                      <a16:creationId xmlns:a16="http://schemas.microsoft.com/office/drawing/2014/main" id="{F07BE823-C067-4188-AA66-BE149B203DC5}"/>
                    </a:ext>
                  </a:extLst>
                </p14:cNvPr>
                <p14:cNvContentPartPr/>
                <p14:nvPr/>
              </p14:nvContentPartPr>
              <p14:xfrm>
                <a:off x="9927200" y="2992920"/>
                <a:ext cx="72000" cy="106200"/>
              </p14:xfrm>
            </p:contentPart>
          </mc:Choice>
          <mc:Fallback xmlns="">
            <p:pic>
              <p:nvPicPr>
                <p:cNvPr id="198" name="Freihand 197">
                  <a:extLst>
                    <a:ext uri="{FF2B5EF4-FFF2-40B4-BE49-F238E27FC236}">
                      <a16:creationId xmlns:a16="http://schemas.microsoft.com/office/drawing/2014/main" id="{F07BE823-C067-4188-AA66-BE149B203DC5}"/>
                    </a:ext>
                  </a:extLst>
                </p:cNvPr>
                <p:cNvPicPr/>
                <p:nvPr/>
              </p:nvPicPr>
              <p:blipFill>
                <a:blip r:embed="rId353"/>
                <a:stretch>
                  <a:fillRect/>
                </a:stretch>
              </p:blipFill>
              <p:spPr>
                <a:xfrm>
                  <a:off x="9922880" y="2988600"/>
                  <a:ext cx="806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99" name="Freihand 198">
                  <a:extLst>
                    <a:ext uri="{FF2B5EF4-FFF2-40B4-BE49-F238E27FC236}">
                      <a16:creationId xmlns:a16="http://schemas.microsoft.com/office/drawing/2014/main" id="{5597DE47-F03E-40A9-9CBF-158139321873}"/>
                    </a:ext>
                  </a:extLst>
                </p14:cNvPr>
                <p14:cNvContentPartPr/>
                <p14:nvPr/>
              </p14:nvContentPartPr>
              <p14:xfrm>
                <a:off x="10230680" y="2900040"/>
                <a:ext cx="27000" cy="154080"/>
              </p14:xfrm>
            </p:contentPart>
          </mc:Choice>
          <mc:Fallback xmlns="">
            <p:pic>
              <p:nvPicPr>
                <p:cNvPr id="199" name="Freihand 198">
                  <a:extLst>
                    <a:ext uri="{FF2B5EF4-FFF2-40B4-BE49-F238E27FC236}">
                      <a16:creationId xmlns:a16="http://schemas.microsoft.com/office/drawing/2014/main" id="{5597DE47-F03E-40A9-9CBF-158139321873}"/>
                    </a:ext>
                  </a:extLst>
                </p:cNvPr>
                <p:cNvPicPr/>
                <p:nvPr/>
              </p:nvPicPr>
              <p:blipFill>
                <a:blip r:embed="rId355"/>
                <a:stretch>
                  <a:fillRect/>
                </a:stretch>
              </p:blipFill>
              <p:spPr>
                <a:xfrm>
                  <a:off x="10226360" y="2895720"/>
                  <a:ext cx="356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00" name="Freihand 199">
                  <a:extLst>
                    <a:ext uri="{FF2B5EF4-FFF2-40B4-BE49-F238E27FC236}">
                      <a16:creationId xmlns:a16="http://schemas.microsoft.com/office/drawing/2014/main" id="{D4F8E73B-4F1E-4A13-9DFF-C98533DF0322}"/>
                    </a:ext>
                  </a:extLst>
                </p14:cNvPr>
                <p14:cNvContentPartPr/>
                <p14:nvPr/>
              </p14:nvContentPartPr>
              <p14:xfrm>
                <a:off x="10298720" y="2924160"/>
                <a:ext cx="91440" cy="125280"/>
              </p14:xfrm>
            </p:contentPart>
          </mc:Choice>
          <mc:Fallback xmlns="">
            <p:pic>
              <p:nvPicPr>
                <p:cNvPr id="200" name="Freihand 199">
                  <a:extLst>
                    <a:ext uri="{FF2B5EF4-FFF2-40B4-BE49-F238E27FC236}">
                      <a16:creationId xmlns:a16="http://schemas.microsoft.com/office/drawing/2014/main" id="{D4F8E73B-4F1E-4A13-9DFF-C98533DF0322}"/>
                    </a:ext>
                  </a:extLst>
                </p:cNvPr>
                <p:cNvPicPr/>
                <p:nvPr/>
              </p:nvPicPr>
              <p:blipFill>
                <a:blip r:embed="rId357"/>
                <a:stretch>
                  <a:fillRect/>
                </a:stretch>
              </p:blipFill>
              <p:spPr>
                <a:xfrm>
                  <a:off x="10294400" y="2919840"/>
                  <a:ext cx="1000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01" name="Freihand 200">
                  <a:extLst>
                    <a:ext uri="{FF2B5EF4-FFF2-40B4-BE49-F238E27FC236}">
                      <a16:creationId xmlns:a16="http://schemas.microsoft.com/office/drawing/2014/main" id="{B9880D7C-D4E0-4F64-87EA-E23F4A50D5FD}"/>
                    </a:ext>
                  </a:extLst>
                </p14:cNvPr>
                <p14:cNvContentPartPr/>
                <p14:nvPr/>
              </p14:nvContentPartPr>
              <p14:xfrm>
                <a:off x="10651520" y="2898960"/>
                <a:ext cx="101520" cy="107640"/>
              </p14:xfrm>
            </p:contentPart>
          </mc:Choice>
          <mc:Fallback xmlns="">
            <p:pic>
              <p:nvPicPr>
                <p:cNvPr id="201" name="Freihand 200">
                  <a:extLst>
                    <a:ext uri="{FF2B5EF4-FFF2-40B4-BE49-F238E27FC236}">
                      <a16:creationId xmlns:a16="http://schemas.microsoft.com/office/drawing/2014/main" id="{B9880D7C-D4E0-4F64-87EA-E23F4A50D5FD}"/>
                    </a:ext>
                  </a:extLst>
                </p:cNvPr>
                <p:cNvPicPr/>
                <p:nvPr/>
              </p:nvPicPr>
              <p:blipFill>
                <a:blip r:embed="rId359"/>
                <a:stretch>
                  <a:fillRect/>
                </a:stretch>
              </p:blipFill>
              <p:spPr>
                <a:xfrm>
                  <a:off x="10647200" y="2894640"/>
                  <a:ext cx="1101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02" name="Freihand 201">
                  <a:extLst>
                    <a:ext uri="{FF2B5EF4-FFF2-40B4-BE49-F238E27FC236}">
                      <a16:creationId xmlns:a16="http://schemas.microsoft.com/office/drawing/2014/main" id="{D9FF3DFC-3C00-46BE-8498-BF1D568F5F2D}"/>
                    </a:ext>
                  </a:extLst>
                </p14:cNvPr>
                <p14:cNvContentPartPr/>
                <p14:nvPr/>
              </p14:nvContentPartPr>
              <p14:xfrm>
                <a:off x="10791920" y="2897880"/>
                <a:ext cx="222120" cy="51480"/>
              </p14:xfrm>
            </p:contentPart>
          </mc:Choice>
          <mc:Fallback xmlns="">
            <p:pic>
              <p:nvPicPr>
                <p:cNvPr id="202" name="Freihand 201">
                  <a:extLst>
                    <a:ext uri="{FF2B5EF4-FFF2-40B4-BE49-F238E27FC236}">
                      <a16:creationId xmlns:a16="http://schemas.microsoft.com/office/drawing/2014/main" id="{D9FF3DFC-3C00-46BE-8498-BF1D568F5F2D}"/>
                    </a:ext>
                  </a:extLst>
                </p:cNvPr>
                <p:cNvPicPr/>
                <p:nvPr/>
              </p:nvPicPr>
              <p:blipFill>
                <a:blip r:embed="rId361"/>
                <a:stretch>
                  <a:fillRect/>
                </a:stretch>
              </p:blipFill>
              <p:spPr>
                <a:xfrm>
                  <a:off x="10787600" y="2893560"/>
                  <a:ext cx="2307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03" name="Freihand 202">
                  <a:extLst>
                    <a:ext uri="{FF2B5EF4-FFF2-40B4-BE49-F238E27FC236}">
                      <a16:creationId xmlns:a16="http://schemas.microsoft.com/office/drawing/2014/main" id="{B88D8A16-B106-4CAC-ACCC-FDBAA744FD1D}"/>
                    </a:ext>
                  </a:extLst>
                </p14:cNvPr>
                <p14:cNvContentPartPr/>
                <p14:nvPr/>
              </p14:nvContentPartPr>
              <p14:xfrm>
                <a:off x="11042480" y="2843880"/>
                <a:ext cx="90720" cy="201960"/>
              </p14:xfrm>
            </p:contentPart>
          </mc:Choice>
          <mc:Fallback xmlns="">
            <p:pic>
              <p:nvPicPr>
                <p:cNvPr id="203" name="Freihand 202">
                  <a:extLst>
                    <a:ext uri="{FF2B5EF4-FFF2-40B4-BE49-F238E27FC236}">
                      <a16:creationId xmlns:a16="http://schemas.microsoft.com/office/drawing/2014/main" id="{B88D8A16-B106-4CAC-ACCC-FDBAA744FD1D}"/>
                    </a:ext>
                  </a:extLst>
                </p:cNvPr>
                <p:cNvPicPr/>
                <p:nvPr/>
              </p:nvPicPr>
              <p:blipFill>
                <a:blip r:embed="rId363"/>
                <a:stretch>
                  <a:fillRect/>
                </a:stretch>
              </p:blipFill>
              <p:spPr>
                <a:xfrm>
                  <a:off x="11038160" y="2839560"/>
                  <a:ext cx="993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04" name="Freihand 203">
                  <a:extLst>
                    <a:ext uri="{FF2B5EF4-FFF2-40B4-BE49-F238E27FC236}">
                      <a16:creationId xmlns:a16="http://schemas.microsoft.com/office/drawing/2014/main" id="{A8CAAEE1-0F5E-4750-996A-0694BDF5EFDB}"/>
                    </a:ext>
                  </a:extLst>
                </p14:cNvPr>
                <p14:cNvContentPartPr/>
                <p14:nvPr/>
              </p14:nvContentPartPr>
              <p14:xfrm>
                <a:off x="11156960" y="2820120"/>
                <a:ext cx="119880" cy="92880"/>
              </p14:xfrm>
            </p:contentPart>
          </mc:Choice>
          <mc:Fallback xmlns="">
            <p:pic>
              <p:nvPicPr>
                <p:cNvPr id="204" name="Freihand 203">
                  <a:extLst>
                    <a:ext uri="{FF2B5EF4-FFF2-40B4-BE49-F238E27FC236}">
                      <a16:creationId xmlns:a16="http://schemas.microsoft.com/office/drawing/2014/main" id="{A8CAAEE1-0F5E-4750-996A-0694BDF5EFDB}"/>
                    </a:ext>
                  </a:extLst>
                </p:cNvPr>
                <p:cNvPicPr/>
                <p:nvPr/>
              </p:nvPicPr>
              <p:blipFill>
                <a:blip r:embed="rId365"/>
                <a:stretch>
                  <a:fillRect/>
                </a:stretch>
              </p:blipFill>
              <p:spPr>
                <a:xfrm>
                  <a:off x="11152640" y="2815800"/>
                  <a:ext cx="1285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05" name="Freihand 204">
                  <a:extLst>
                    <a:ext uri="{FF2B5EF4-FFF2-40B4-BE49-F238E27FC236}">
                      <a16:creationId xmlns:a16="http://schemas.microsoft.com/office/drawing/2014/main" id="{C845803F-49D2-411D-849A-63C9DE61CB89}"/>
                    </a:ext>
                  </a:extLst>
                </p14:cNvPr>
                <p14:cNvContentPartPr/>
                <p14:nvPr/>
              </p14:nvContentPartPr>
              <p14:xfrm>
                <a:off x="11279360" y="2705280"/>
                <a:ext cx="111240" cy="200880"/>
              </p14:xfrm>
            </p:contentPart>
          </mc:Choice>
          <mc:Fallback xmlns="">
            <p:pic>
              <p:nvPicPr>
                <p:cNvPr id="205" name="Freihand 204">
                  <a:extLst>
                    <a:ext uri="{FF2B5EF4-FFF2-40B4-BE49-F238E27FC236}">
                      <a16:creationId xmlns:a16="http://schemas.microsoft.com/office/drawing/2014/main" id="{C845803F-49D2-411D-849A-63C9DE61CB89}"/>
                    </a:ext>
                  </a:extLst>
                </p:cNvPr>
                <p:cNvPicPr/>
                <p:nvPr/>
              </p:nvPicPr>
              <p:blipFill>
                <a:blip r:embed="rId367"/>
                <a:stretch>
                  <a:fillRect/>
                </a:stretch>
              </p:blipFill>
              <p:spPr>
                <a:xfrm>
                  <a:off x="11275040" y="2700960"/>
                  <a:ext cx="1198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06" name="Freihand 205">
                  <a:extLst>
                    <a:ext uri="{FF2B5EF4-FFF2-40B4-BE49-F238E27FC236}">
                      <a16:creationId xmlns:a16="http://schemas.microsoft.com/office/drawing/2014/main" id="{F4AD1921-B4BA-4154-B257-E4519B24BC32}"/>
                    </a:ext>
                  </a:extLst>
                </p14:cNvPr>
                <p14:cNvContentPartPr/>
                <p14:nvPr/>
              </p14:nvContentPartPr>
              <p14:xfrm>
                <a:off x="11392040" y="2692320"/>
                <a:ext cx="89640" cy="210600"/>
              </p14:xfrm>
            </p:contentPart>
          </mc:Choice>
          <mc:Fallback xmlns="">
            <p:pic>
              <p:nvPicPr>
                <p:cNvPr id="206" name="Freihand 205">
                  <a:extLst>
                    <a:ext uri="{FF2B5EF4-FFF2-40B4-BE49-F238E27FC236}">
                      <a16:creationId xmlns:a16="http://schemas.microsoft.com/office/drawing/2014/main" id="{F4AD1921-B4BA-4154-B257-E4519B24BC32}"/>
                    </a:ext>
                  </a:extLst>
                </p:cNvPr>
                <p:cNvPicPr/>
                <p:nvPr/>
              </p:nvPicPr>
              <p:blipFill>
                <a:blip r:embed="rId369"/>
                <a:stretch>
                  <a:fillRect/>
                </a:stretch>
              </p:blipFill>
              <p:spPr>
                <a:xfrm>
                  <a:off x="11387720" y="2688000"/>
                  <a:ext cx="982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07" name="Freihand 206">
                  <a:extLst>
                    <a:ext uri="{FF2B5EF4-FFF2-40B4-BE49-F238E27FC236}">
                      <a16:creationId xmlns:a16="http://schemas.microsoft.com/office/drawing/2014/main" id="{63C9E04F-266E-4A4D-A3A1-985D0462B235}"/>
                    </a:ext>
                  </a:extLst>
                </p14:cNvPr>
                <p14:cNvContentPartPr/>
                <p14:nvPr/>
              </p14:nvContentPartPr>
              <p14:xfrm>
                <a:off x="11489600" y="2680800"/>
                <a:ext cx="43560" cy="176760"/>
              </p14:xfrm>
            </p:contentPart>
          </mc:Choice>
          <mc:Fallback xmlns="">
            <p:pic>
              <p:nvPicPr>
                <p:cNvPr id="207" name="Freihand 206">
                  <a:extLst>
                    <a:ext uri="{FF2B5EF4-FFF2-40B4-BE49-F238E27FC236}">
                      <a16:creationId xmlns:a16="http://schemas.microsoft.com/office/drawing/2014/main" id="{63C9E04F-266E-4A4D-A3A1-985D0462B235}"/>
                    </a:ext>
                  </a:extLst>
                </p:cNvPr>
                <p:cNvPicPr/>
                <p:nvPr/>
              </p:nvPicPr>
              <p:blipFill>
                <a:blip r:embed="rId371"/>
                <a:stretch>
                  <a:fillRect/>
                </a:stretch>
              </p:blipFill>
              <p:spPr>
                <a:xfrm>
                  <a:off x="11485280" y="2676480"/>
                  <a:ext cx="522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08" name="Freihand 207">
                  <a:extLst>
                    <a:ext uri="{FF2B5EF4-FFF2-40B4-BE49-F238E27FC236}">
                      <a16:creationId xmlns:a16="http://schemas.microsoft.com/office/drawing/2014/main" id="{5BD85A77-DD90-48A1-A673-14B680E9C44D}"/>
                    </a:ext>
                  </a:extLst>
                </p14:cNvPr>
                <p14:cNvContentPartPr/>
                <p14:nvPr/>
              </p14:nvContentPartPr>
              <p14:xfrm>
                <a:off x="11376560" y="2601600"/>
                <a:ext cx="254880" cy="283680"/>
              </p14:xfrm>
            </p:contentPart>
          </mc:Choice>
          <mc:Fallback xmlns="">
            <p:pic>
              <p:nvPicPr>
                <p:cNvPr id="208" name="Freihand 207">
                  <a:extLst>
                    <a:ext uri="{FF2B5EF4-FFF2-40B4-BE49-F238E27FC236}">
                      <a16:creationId xmlns:a16="http://schemas.microsoft.com/office/drawing/2014/main" id="{5BD85A77-DD90-48A1-A673-14B680E9C44D}"/>
                    </a:ext>
                  </a:extLst>
                </p:cNvPr>
                <p:cNvPicPr/>
                <p:nvPr/>
              </p:nvPicPr>
              <p:blipFill>
                <a:blip r:embed="rId373"/>
                <a:stretch>
                  <a:fillRect/>
                </a:stretch>
              </p:blipFill>
              <p:spPr>
                <a:xfrm>
                  <a:off x="11372240" y="2597280"/>
                  <a:ext cx="26352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09" name="Freihand 208">
                  <a:extLst>
                    <a:ext uri="{FF2B5EF4-FFF2-40B4-BE49-F238E27FC236}">
                      <a16:creationId xmlns:a16="http://schemas.microsoft.com/office/drawing/2014/main" id="{1DEEC701-52FB-46EC-B2EB-CEBFD9F67D9E}"/>
                    </a:ext>
                  </a:extLst>
                </p14:cNvPr>
                <p14:cNvContentPartPr/>
                <p14:nvPr/>
              </p14:nvContentPartPr>
              <p14:xfrm>
                <a:off x="9607880" y="3356520"/>
                <a:ext cx="214920" cy="131400"/>
              </p14:xfrm>
            </p:contentPart>
          </mc:Choice>
          <mc:Fallback xmlns="">
            <p:pic>
              <p:nvPicPr>
                <p:cNvPr id="209" name="Freihand 208">
                  <a:extLst>
                    <a:ext uri="{FF2B5EF4-FFF2-40B4-BE49-F238E27FC236}">
                      <a16:creationId xmlns:a16="http://schemas.microsoft.com/office/drawing/2014/main" id="{1DEEC701-52FB-46EC-B2EB-CEBFD9F67D9E}"/>
                    </a:ext>
                  </a:extLst>
                </p:cNvPr>
                <p:cNvPicPr/>
                <p:nvPr/>
              </p:nvPicPr>
              <p:blipFill>
                <a:blip r:embed="rId375"/>
                <a:stretch>
                  <a:fillRect/>
                </a:stretch>
              </p:blipFill>
              <p:spPr>
                <a:xfrm>
                  <a:off x="9603560" y="3352200"/>
                  <a:ext cx="2235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14" name="Freihand 213">
                  <a:extLst>
                    <a:ext uri="{FF2B5EF4-FFF2-40B4-BE49-F238E27FC236}">
                      <a16:creationId xmlns:a16="http://schemas.microsoft.com/office/drawing/2014/main" id="{E40CD1CC-015F-4F69-983B-362E33F87794}"/>
                    </a:ext>
                  </a:extLst>
                </p14:cNvPr>
                <p14:cNvContentPartPr/>
                <p14:nvPr/>
              </p14:nvContentPartPr>
              <p14:xfrm>
                <a:off x="9864200" y="3269400"/>
                <a:ext cx="170280" cy="194040"/>
              </p14:xfrm>
            </p:contentPart>
          </mc:Choice>
          <mc:Fallback xmlns="">
            <p:pic>
              <p:nvPicPr>
                <p:cNvPr id="214" name="Freihand 213">
                  <a:extLst>
                    <a:ext uri="{FF2B5EF4-FFF2-40B4-BE49-F238E27FC236}">
                      <a16:creationId xmlns:a16="http://schemas.microsoft.com/office/drawing/2014/main" id="{E40CD1CC-015F-4F69-983B-362E33F87794}"/>
                    </a:ext>
                  </a:extLst>
                </p:cNvPr>
                <p:cNvPicPr/>
                <p:nvPr/>
              </p:nvPicPr>
              <p:blipFill>
                <a:blip r:embed="rId377"/>
                <a:stretch>
                  <a:fillRect/>
                </a:stretch>
              </p:blipFill>
              <p:spPr>
                <a:xfrm>
                  <a:off x="9859880" y="3265080"/>
                  <a:ext cx="1789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15" name="Freihand 214">
                  <a:extLst>
                    <a:ext uri="{FF2B5EF4-FFF2-40B4-BE49-F238E27FC236}">
                      <a16:creationId xmlns:a16="http://schemas.microsoft.com/office/drawing/2014/main" id="{E5AEB184-F206-451A-AA44-B379CAB608B2}"/>
                    </a:ext>
                  </a:extLst>
                </p14:cNvPr>
                <p14:cNvContentPartPr/>
                <p14:nvPr/>
              </p14:nvContentPartPr>
              <p14:xfrm>
                <a:off x="9790760" y="3216480"/>
                <a:ext cx="360" cy="360"/>
              </p14:xfrm>
            </p:contentPart>
          </mc:Choice>
          <mc:Fallback xmlns="">
            <p:pic>
              <p:nvPicPr>
                <p:cNvPr id="215" name="Freihand 214">
                  <a:extLst>
                    <a:ext uri="{FF2B5EF4-FFF2-40B4-BE49-F238E27FC236}">
                      <a16:creationId xmlns:a16="http://schemas.microsoft.com/office/drawing/2014/main" id="{E5AEB184-F206-451A-AA44-B379CAB608B2}"/>
                    </a:ext>
                  </a:extLst>
                </p:cNvPr>
                <p:cNvPicPr/>
                <p:nvPr/>
              </p:nvPicPr>
              <p:blipFill>
                <a:blip r:embed="rId165"/>
                <a:stretch>
                  <a:fillRect/>
                </a:stretch>
              </p:blipFill>
              <p:spPr>
                <a:xfrm>
                  <a:off x="9786440" y="32121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16" name="Freihand 215">
                  <a:extLst>
                    <a:ext uri="{FF2B5EF4-FFF2-40B4-BE49-F238E27FC236}">
                      <a16:creationId xmlns:a16="http://schemas.microsoft.com/office/drawing/2014/main" id="{572DC202-DA20-457D-AD21-56B0376A659A}"/>
                    </a:ext>
                  </a:extLst>
                </p14:cNvPr>
                <p14:cNvContentPartPr/>
                <p14:nvPr/>
              </p14:nvContentPartPr>
              <p14:xfrm>
                <a:off x="10264160" y="3224040"/>
                <a:ext cx="219960" cy="277920"/>
              </p14:xfrm>
            </p:contentPart>
          </mc:Choice>
          <mc:Fallback xmlns="">
            <p:pic>
              <p:nvPicPr>
                <p:cNvPr id="216" name="Freihand 215">
                  <a:extLst>
                    <a:ext uri="{FF2B5EF4-FFF2-40B4-BE49-F238E27FC236}">
                      <a16:creationId xmlns:a16="http://schemas.microsoft.com/office/drawing/2014/main" id="{572DC202-DA20-457D-AD21-56B0376A659A}"/>
                    </a:ext>
                  </a:extLst>
                </p:cNvPr>
                <p:cNvPicPr/>
                <p:nvPr/>
              </p:nvPicPr>
              <p:blipFill>
                <a:blip r:embed="rId380"/>
                <a:stretch>
                  <a:fillRect/>
                </a:stretch>
              </p:blipFill>
              <p:spPr>
                <a:xfrm>
                  <a:off x="10259840" y="3219720"/>
                  <a:ext cx="22860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17" name="Freihand 216">
                  <a:extLst>
                    <a:ext uri="{FF2B5EF4-FFF2-40B4-BE49-F238E27FC236}">
                      <a16:creationId xmlns:a16="http://schemas.microsoft.com/office/drawing/2014/main" id="{706CBB0D-B3D3-4146-A751-5ACCE24DED26}"/>
                    </a:ext>
                  </a:extLst>
                </p14:cNvPr>
                <p14:cNvContentPartPr/>
                <p14:nvPr/>
              </p14:nvContentPartPr>
              <p14:xfrm>
                <a:off x="10493120" y="3211800"/>
                <a:ext cx="201600" cy="346680"/>
              </p14:xfrm>
            </p:contentPart>
          </mc:Choice>
          <mc:Fallback xmlns="">
            <p:pic>
              <p:nvPicPr>
                <p:cNvPr id="217" name="Freihand 216">
                  <a:extLst>
                    <a:ext uri="{FF2B5EF4-FFF2-40B4-BE49-F238E27FC236}">
                      <a16:creationId xmlns:a16="http://schemas.microsoft.com/office/drawing/2014/main" id="{706CBB0D-B3D3-4146-A751-5ACCE24DED26}"/>
                    </a:ext>
                  </a:extLst>
                </p:cNvPr>
                <p:cNvPicPr/>
                <p:nvPr/>
              </p:nvPicPr>
              <p:blipFill>
                <a:blip r:embed="rId382"/>
                <a:stretch>
                  <a:fillRect/>
                </a:stretch>
              </p:blipFill>
              <p:spPr>
                <a:xfrm>
                  <a:off x="10488800" y="3207480"/>
                  <a:ext cx="21024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18" name="Freihand 217">
                  <a:extLst>
                    <a:ext uri="{FF2B5EF4-FFF2-40B4-BE49-F238E27FC236}">
                      <a16:creationId xmlns:a16="http://schemas.microsoft.com/office/drawing/2014/main" id="{99E0EA8E-C811-4C28-A5E2-16532B55E759}"/>
                    </a:ext>
                  </a:extLst>
                </p14:cNvPr>
                <p14:cNvContentPartPr/>
                <p14:nvPr/>
              </p14:nvContentPartPr>
              <p14:xfrm>
                <a:off x="10883720" y="3246720"/>
                <a:ext cx="99360" cy="108720"/>
              </p14:xfrm>
            </p:contentPart>
          </mc:Choice>
          <mc:Fallback xmlns="">
            <p:pic>
              <p:nvPicPr>
                <p:cNvPr id="218" name="Freihand 217">
                  <a:extLst>
                    <a:ext uri="{FF2B5EF4-FFF2-40B4-BE49-F238E27FC236}">
                      <a16:creationId xmlns:a16="http://schemas.microsoft.com/office/drawing/2014/main" id="{99E0EA8E-C811-4C28-A5E2-16532B55E759}"/>
                    </a:ext>
                  </a:extLst>
                </p:cNvPr>
                <p:cNvPicPr/>
                <p:nvPr/>
              </p:nvPicPr>
              <p:blipFill>
                <a:blip r:embed="rId384"/>
                <a:stretch>
                  <a:fillRect/>
                </a:stretch>
              </p:blipFill>
              <p:spPr>
                <a:xfrm>
                  <a:off x="10879400" y="3242400"/>
                  <a:ext cx="108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19" name="Freihand 218">
                  <a:extLst>
                    <a:ext uri="{FF2B5EF4-FFF2-40B4-BE49-F238E27FC236}">
                      <a16:creationId xmlns:a16="http://schemas.microsoft.com/office/drawing/2014/main" id="{F22296A8-A863-429C-BCD8-F42EDD141AC5}"/>
                    </a:ext>
                  </a:extLst>
                </p14:cNvPr>
                <p14:cNvContentPartPr/>
                <p14:nvPr/>
              </p14:nvContentPartPr>
              <p14:xfrm>
                <a:off x="11033120" y="3271920"/>
                <a:ext cx="191160" cy="58680"/>
              </p14:xfrm>
            </p:contentPart>
          </mc:Choice>
          <mc:Fallback xmlns="">
            <p:pic>
              <p:nvPicPr>
                <p:cNvPr id="219" name="Freihand 218">
                  <a:extLst>
                    <a:ext uri="{FF2B5EF4-FFF2-40B4-BE49-F238E27FC236}">
                      <a16:creationId xmlns:a16="http://schemas.microsoft.com/office/drawing/2014/main" id="{F22296A8-A863-429C-BCD8-F42EDD141AC5}"/>
                    </a:ext>
                  </a:extLst>
                </p:cNvPr>
                <p:cNvPicPr/>
                <p:nvPr/>
              </p:nvPicPr>
              <p:blipFill>
                <a:blip r:embed="rId386"/>
                <a:stretch>
                  <a:fillRect/>
                </a:stretch>
              </p:blipFill>
              <p:spPr>
                <a:xfrm>
                  <a:off x="11028800" y="3267600"/>
                  <a:ext cx="1998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20" name="Freihand 219">
                  <a:extLst>
                    <a:ext uri="{FF2B5EF4-FFF2-40B4-BE49-F238E27FC236}">
                      <a16:creationId xmlns:a16="http://schemas.microsoft.com/office/drawing/2014/main" id="{683A638E-A595-43B5-9D63-082EEE615C40}"/>
                    </a:ext>
                  </a:extLst>
                </p14:cNvPr>
                <p14:cNvContentPartPr/>
                <p14:nvPr/>
              </p14:nvContentPartPr>
              <p14:xfrm>
                <a:off x="11209160" y="3239520"/>
                <a:ext cx="112680" cy="190800"/>
              </p14:xfrm>
            </p:contentPart>
          </mc:Choice>
          <mc:Fallback xmlns="">
            <p:pic>
              <p:nvPicPr>
                <p:cNvPr id="220" name="Freihand 219">
                  <a:extLst>
                    <a:ext uri="{FF2B5EF4-FFF2-40B4-BE49-F238E27FC236}">
                      <a16:creationId xmlns:a16="http://schemas.microsoft.com/office/drawing/2014/main" id="{683A638E-A595-43B5-9D63-082EEE615C40}"/>
                    </a:ext>
                  </a:extLst>
                </p:cNvPr>
                <p:cNvPicPr/>
                <p:nvPr/>
              </p:nvPicPr>
              <p:blipFill>
                <a:blip r:embed="rId388"/>
                <a:stretch>
                  <a:fillRect/>
                </a:stretch>
              </p:blipFill>
              <p:spPr>
                <a:xfrm>
                  <a:off x="11204840" y="3235200"/>
                  <a:ext cx="1213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21" name="Freihand 220">
                  <a:extLst>
                    <a:ext uri="{FF2B5EF4-FFF2-40B4-BE49-F238E27FC236}">
                      <a16:creationId xmlns:a16="http://schemas.microsoft.com/office/drawing/2014/main" id="{525A3E62-6E09-4D1E-8998-B999158D714E}"/>
                    </a:ext>
                  </a:extLst>
                </p14:cNvPr>
                <p14:cNvContentPartPr/>
                <p14:nvPr/>
              </p14:nvContentPartPr>
              <p14:xfrm>
                <a:off x="11358560" y="3201720"/>
                <a:ext cx="88920" cy="85320"/>
              </p14:xfrm>
            </p:contentPart>
          </mc:Choice>
          <mc:Fallback xmlns="">
            <p:pic>
              <p:nvPicPr>
                <p:cNvPr id="221" name="Freihand 220">
                  <a:extLst>
                    <a:ext uri="{FF2B5EF4-FFF2-40B4-BE49-F238E27FC236}">
                      <a16:creationId xmlns:a16="http://schemas.microsoft.com/office/drawing/2014/main" id="{525A3E62-6E09-4D1E-8998-B999158D714E}"/>
                    </a:ext>
                  </a:extLst>
                </p:cNvPr>
                <p:cNvPicPr/>
                <p:nvPr/>
              </p:nvPicPr>
              <p:blipFill>
                <a:blip r:embed="rId390"/>
                <a:stretch>
                  <a:fillRect/>
                </a:stretch>
              </p:blipFill>
              <p:spPr>
                <a:xfrm>
                  <a:off x="11354240" y="3197400"/>
                  <a:ext cx="975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22" name="Freihand 221">
                  <a:extLst>
                    <a:ext uri="{FF2B5EF4-FFF2-40B4-BE49-F238E27FC236}">
                      <a16:creationId xmlns:a16="http://schemas.microsoft.com/office/drawing/2014/main" id="{A5AB6C14-D3BB-44D1-B8C8-1F807B2FCD8C}"/>
                    </a:ext>
                  </a:extLst>
                </p14:cNvPr>
                <p14:cNvContentPartPr/>
                <p14:nvPr/>
              </p14:nvContentPartPr>
              <p14:xfrm>
                <a:off x="11491400" y="3069240"/>
                <a:ext cx="123480" cy="199080"/>
              </p14:xfrm>
            </p:contentPart>
          </mc:Choice>
          <mc:Fallback xmlns="">
            <p:pic>
              <p:nvPicPr>
                <p:cNvPr id="222" name="Freihand 221">
                  <a:extLst>
                    <a:ext uri="{FF2B5EF4-FFF2-40B4-BE49-F238E27FC236}">
                      <a16:creationId xmlns:a16="http://schemas.microsoft.com/office/drawing/2014/main" id="{A5AB6C14-D3BB-44D1-B8C8-1F807B2FCD8C}"/>
                    </a:ext>
                  </a:extLst>
                </p:cNvPr>
                <p:cNvPicPr/>
                <p:nvPr/>
              </p:nvPicPr>
              <p:blipFill>
                <a:blip r:embed="rId392"/>
                <a:stretch>
                  <a:fillRect/>
                </a:stretch>
              </p:blipFill>
              <p:spPr>
                <a:xfrm>
                  <a:off x="11487080" y="3064920"/>
                  <a:ext cx="1321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23" name="Freihand 222">
                  <a:extLst>
                    <a:ext uri="{FF2B5EF4-FFF2-40B4-BE49-F238E27FC236}">
                      <a16:creationId xmlns:a16="http://schemas.microsoft.com/office/drawing/2014/main" id="{F5585FC4-7DC8-4D0D-8A08-E2619AC7B428}"/>
                    </a:ext>
                  </a:extLst>
                </p14:cNvPr>
                <p14:cNvContentPartPr/>
                <p14:nvPr/>
              </p14:nvContentPartPr>
              <p14:xfrm>
                <a:off x="11594360" y="3051240"/>
                <a:ext cx="7920" cy="4680"/>
              </p14:xfrm>
            </p:contentPart>
          </mc:Choice>
          <mc:Fallback xmlns="">
            <p:pic>
              <p:nvPicPr>
                <p:cNvPr id="223" name="Freihand 222">
                  <a:extLst>
                    <a:ext uri="{FF2B5EF4-FFF2-40B4-BE49-F238E27FC236}">
                      <a16:creationId xmlns:a16="http://schemas.microsoft.com/office/drawing/2014/main" id="{F5585FC4-7DC8-4D0D-8A08-E2619AC7B428}"/>
                    </a:ext>
                  </a:extLst>
                </p:cNvPr>
                <p:cNvPicPr/>
                <p:nvPr/>
              </p:nvPicPr>
              <p:blipFill>
                <a:blip r:embed="rId394"/>
                <a:stretch>
                  <a:fillRect/>
                </a:stretch>
              </p:blipFill>
              <p:spPr>
                <a:xfrm>
                  <a:off x="11590040" y="3046920"/>
                  <a:ext cx="165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24" name="Freihand 223">
                  <a:extLst>
                    <a:ext uri="{FF2B5EF4-FFF2-40B4-BE49-F238E27FC236}">
                      <a16:creationId xmlns:a16="http://schemas.microsoft.com/office/drawing/2014/main" id="{5791B3A5-3040-4D63-8EA2-311002639601}"/>
                    </a:ext>
                  </a:extLst>
                </p14:cNvPr>
                <p14:cNvContentPartPr/>
                <p14:nvPr/>
              </p14:nvContentPartPr>
              <p14:xfrm>
                <a:off x="11654480" y="2989680"/>
                <a:ext cx="222480" cy="262440"/>
              </p14:xfrm>
            </p:contentPart>
          </mc:Choice>
          <mc:Fallback xmlns="">
            <p:pic>
              <p:nvPicPr>
                <p:cNvPr id="224" name="Freihand 223">
                  <a:extLst>
                    <a:ext uri="{FF2B5EF4-FFF2-40B4-BE49-F238E27FC236}">
                      <a16:creationId xmlns:a16="http://schemas.microsoft.com/office/drawing/2014/main" id="{5791B3A5-3040-4D63-8EA2-311002639601}"/>
                    </a:ext>
                  </a:extLst>
                </p:cNvPr>
                <p:cNvPicPr/>
                <p:nvPr/>
              </p:nvPicPr>
              <p:blipFill>
                <a:blip r:embed="rId396"/>
                <a:stretch>
                  <a:fillRect/>
                </a:stretch>
              </p:blipFill>
              <p:spPr>
                <a:xfrm>
                  <a:off x="11650160" y="2985360"/>
                  <a:ext cx="23112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25" name="Freihand 224">
                  <a:extLst>
                    <a:ext uri="{FF2B5EF4-FFF2-40B4-BE49-F238E27FC236}">
                      <a16:creationId xmlns:a16="http://schemas.microsoft.com/office/drawing/2014/main" id="{4D921D7A-7CB4-48B6-86F3-61E03D2C37C8}"/>
                    </a:ext>
                  </a:extLst>
                </p14:cNvPr>
                <p14:cNvContentPartPr/>
                <p14:nvPr/>
              </p14:nvContentPartPr>
              <p14:xfrm>
                <a:off x="11811080" y="3004440"/>
                <a:ext cx="4680" cy="14760"/>
              </p14:xfrm>
            </p:contentPart>
          </mc:Choice>
          <mc:Fallback xmlns="">
            <p:pic>
              <p:nvPicPr>
                <p:cNvPr id="225" name="Freihand 224">
                  <a:extLst>
                    <a:ext uri="{FF2B5EF4-FFF2-40B4-BE49-F238E27FC236}">
                      <a16:creationId xmlns:a16="http://schemas.microsoft.com/office/drawing/2014/main" id="{4D921D7A-7CB4-48B6-86F3-61E03D2C37C8}"/>
                    </a:ext>
                  </a:extLst>
                </p:cNvPr>
                <p:cNvPicPr/>
                <p:nvPr/>
              </p:nvPicPr>
              <p:blipFill>
                <a:blip r:embed="rId398"/>
                <a:stretch>
                  <a:fillRect/>
                </a:stretch>
              </p:blipFill>
              <p:spPr>
                <a:xfrm>
                  <a:off x="11806760" y="3000120"/>
                  <a:ext cx="133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27" name="Freihand 226">
                  <a:extLst>
                    <a:ext uri="{FF2B5EF4-FFF2-40B4-BE49-F238E27FC236}">
                      <a16:creationId xmlns:a16="http://schemas.microsoft.com/office/drawing/2014/main" id="{4F7AA131-0B8D-4E52-B1FD-5CC024D48115}"/>
                    </a:ext>
                  </a:extLst>
                </p14:cNvPr>
                <p14:cNvContentPartPr/>
                <p14:nvPr/>
              </p14:nvContentPartPr>
              <p14:xfrm>
                <a:off x="9814520" y="3698880"/>
                <a:ext cx="149400" cy="135000"/>
              </p14:xfrm>
            </p:contentPart>
          </mc:Choice>
          <mc:Fallback xmlns="">
            <p:pic>
              <p:nvPicPr>
                <p:cNvPr id="227" name="Freihand 226">
                  <a:extLst>
                    <a:ext uri="{FF2B5EF4-FFF2-40B4-BE49-F238E27FC236}">
                      <a16:creationId xmlns:a16="http://schemas.microsoft.com/office/drawing/2014/main" id="{4F7AA131-0B8D-4E52-B1FD-5CC024D48115}"/>
                    </a:ext>
                  </a:extLst>
                </p:cNvPr>
                <p:cNvPicPr/>
                <p:nvPr/>
              </p:nvPicPr>
              <p:blipFill>
                <a:blip r:embed="rId400"/>
                <a:stretch>
                  <a:fillRect/>
                </a:stretch>
              </p:blipFill>
              <p:spPr>
                <a:xfrm>
                  <a:off x="9810200" y="3694560"/>
                  <a:ext cx="1580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28" name="Freihand 227">
                  <a:extLst>
                    <a:ext uri="{FF2B5EF4-FFF2-40B4-BE49-F238E27FC236}">
                      <a16:creationId xmlns:a16="http://schemas.microsoft.com/office/drawing/2014/main" id="{611A17CB-5E73-4DE2-AE57-0C3CDC685D59}"/>
                    </a:ext>
                  </a:extLst>
                </p14:cNvPr>
                <p14:cNvContentPartPr/>
                <p14:nvPr/>
              </p14:nvContentPartPr>
              <p14:xfrm>
                <a:off x="10001360" y="3612840"/>
                <a:ext cx="268920" cy="204480"/>
              </p14:xfrm>
            </p:contentPart>
          </mc:Choice>
          <mc:Fallback xmlns="">
            <p:pic>
              <p:nvPicPr>
                <p:cNvPr id="228" name="Freihand 227">
                  <a:extLst>
                    <a:ext uri="{FF2B5EF4-FFF2-40B4-BE49-F238E27FC236}">
                      <a16:creationId xmlns:a16="http://schemas.microsoft.com/office/drawing/2014/main" id="{611A17CB-5E73-4DE2-AE57-0C3CDC685D59}"/>
                    </a:ext>
                  </a:extLst>
                </p:cNvPr>
                <p:cNvPicPr/>
                <p:nvPr/>
              </p:nvPicPr>
              <p:blipFill>
                <a:blip r:embed="rId402"/>
                <a:stretch>
                  <a:fillRect/>
                </a:stretch>
              </p:blipFill>
              <p:spPr>
                <a:xfrm>
                  <a:off x="9997040" y="3608520"/>
                  <a:ext cx="2775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29" name="Freihand 228">
                  <a:extLst>
                    <a:ext uri="{FF2B5EF4-FFF2-40B4-BE49-F238E27FC236}">
                      <a16:creationId xmlns:a16="http://schemas.microsoft.com/office/drawing/2014/main" id="{58D24084-0E8E-4802-8EBC-A35EA9161B09}"/>
                    </a:ext>
                  </a:extLst>
                </p14:cNvPr>
                <p14:cNvContentPartPr/>
                <p14:nvPr/>
              </p14:nvContentPartPr>
              <p14:xfrm>
                <a:off x="10248680" y="3744960"/>
                <a:ext cx="29520" cy="43920"/>
              </p14:xfrm>
            </p:contentPart>
          </mc:Choice>
          <mc:Fallback xmlns="">
            <p:pic>
              <p:nvPicPr>
                <p:cNvPr id="229" name="Freihand 228">
                  <a:extLst>
                    <a:ext uri="{FF2B5EF4-FFF2-40B4-BE49-F238E27FC236}">
                      <a16:creationId xmlns:a16="http://schemas.microsoft.com/office/drawing/2014/main" id="{58D24084-0E8E-4802-8EBC-A35EA9161B09}"/>
                    </a:ext>
                  </a:extLst>
                </p:cNvPr>
                <p:cNvPicPr/>
                <p:nvPr/>
              </p:nvPicPr>
              <p:blipFill>
                <a:blip r:embed="rId404"/>
                <a:stretch>
                  <a:fillRect/>
                </a:stretch>
              </p:blipFill>
              <p:spPr>
                <a:xfrm>
                  <a:off x="10244360" y="3740640"/>
                  <a:ext cx="381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30" name="Freihand 229">
                  <a:extLst>
                    <a:ext uri="{FF2B5EF4-FFF2-40B4-BE49-F238E27FC236}">
                      <a16:creationId xmlns:a16="http://schemas.microsoft.com/office/drawing/2014/main" id="{D34967D8-40CD-4A4B-838A-721739D88A04}"/>
                    </a:ext>
                  </a:extLst>
                </p14:cNvPr>
                <p14:cNvContentPartPr/>
                <p14:nvPr/>
              </p14:nvContentPartPr>
              <p14:xfrm>
                <a:off x="10286840" y="3602760"/>
                <a:ext cx="163080" cy="200160"/>
              </p14:xfrm>
            </p:contentPart>
          </mc:Choice>
          <mc:Fallback xmlns="">
            <p:pic>
              <p:nvPicPr>
                <p:cNvPr id="230" name="Freihand 229">
                  <a:extLst>
                    <a:ext uri="{FF2B5EF4-FFF2-40B4-BE49-F238E27FC236}">
                      <a16:creationId xmlns:a16="http://schemas.microsoft.com/office/drawing/2014/main" id="{D34967D8-40CD-4A4B-838A-721739D88A04}"/>
                    </a:ext>
                  </a:extLst>
                </p:cNvPr>
                <p:cNvPicPr/>
                <p:nvPr/>
              </p:nvPicPr>
              <p:blipFill>
                <a:blip r:embed="rId406"/>
                <a:stretch>
                  <a:fillRect/>
                </a:stretch>
              </p:blipFill>
              <p:spPr>
                <a:xfrm>
                  <a:off x="10282520" y="3598440"/>
                  <a:ext cx="1717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31" name="Freihand 230">
                  <a:extLst>
                    <a:ext uri="{FF2B5EF4-FFF2-40B4-BE49-F238E27FC236}">
                      <a16:creationId xmlns:a16="http://schemas.microsoft.com/office/drawing/2014/main" id="{0AFBD417-E104-476C-A368-06A6583EEA2D}"/>
                    </a:ext>
                  </a:extLst>
                </p14:cNvPr>
                <p14:cNvContentPartPr/>
                <p14:nvPr/>
              </p14:nvContentPartPr>
              <p14:xfrm>
                <a:off x="10435160" y="3683760"/>
                <a:ext cx="137160" cy="102600"/>
              </p14:xfrm>
            </p:contentPart>
          </mc:Choice>
          <mc:Fallback xmlns="">
            <p:pic>
              <p:nvPicPr>
                <p:cNvPr id="231" name="Freihand 230">
                  <a:extLst>
                    <a:ext uri="{FF2B5EF4-FFF2-40B4-BE49-F238E27FC236}">
                      <a16:creationId xmlns:a16="http://schemas.microsoft.com/office/drawing/2014/main" id="{0AFBD417-E104-476C-A368-06A6583EEA2D}"/>
                    </a:ext>
                  </a:extLst>
                </p:cNvPr>
                <p:cNvPicPr/>
                <p:nvPr/>
              </p:nvPicPr>
              <p:blipFill>
                <a:blip r:embed="rId408"/>
                <a:stretch>
                  <a:fillRect/>
                </a:stretch>
              </p:blipFill>
              <p:spPr>
                <a:xfrm>
                  <a:off x="10430840" y="3679440"/>
                  <a:ext cx="1458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32" name="Freihand 231">
                  <a:extLst>
                    <a:ext uri="{FF2B5EF4-FFF2-40B4-BE49-F238E27FC236}">
                      <a16:creationId xmlns:a16="http://schemas.microsoft.com/office/drawing/2014/main" id="{018E94FE-BE24-42A7-9C8D-E79BB23C3A86}"/>
                    </a:ext>
                  </a:extLst>
                </p14:cNvPr>
                <p14:cNvContentPartPr/>
                <p14:nvPr/>
              </p14:nvContentPartPr>
              <p14:xfrm>
                <a:off x="10688600" y="3514920"/>
                <a:ext cx="51120" cy="124200"/>
              </p14:xfrm>
            </p:contentPart>
          </mc:Choice>
          <mc:Fallback xmlns="">
            <p:pic>
              <p:nvPicPr>
                <p:cNvPr id="232" name="Freihand 231">
                  <a:extLst>
                    <a:ext uri="{FF2B5EF4-FFF2-40B4-BE49-F238E27FC236}">
                      <a16:creationId xmlns:a16="http://schemas.microsoft.com/office/drawing/2014/main" id="{018E94FE-BE24-42A7-9C8D-E79BB23C3A86}"/>
                    </a:ext>
                  </a:extLst>
                </p:cNvPr>
                <p:cNvPicPr/>
                <p:nvPr/>
              </p:nvPicPr>
              <p:blipFill>
                <a:blip r:embed="rId410"/>
                <a:stretch>
                  <a:fillRect/>
                </a:stretch>
              </p:blipFill>
              <p:spPr>
                <a:xfrm>
                  <a:off x="10684280" y="3510600"/>
                  <a:ext cx="597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33" name="Freihand 232">
                  <a:extLst>
                    <a:ext uri="{FF2B5EF4-FFF2-40B4-BE49-F238E27FC236}">
                      <a16:creationId xmlns:a16="http://schemas.microsoft.com/office/drawing/2014/main" id="{7A02C70C-8CD2-4D14-8B92-FDEC0E926106}"/>
                    </a:ext>
                  </a:extLst>
                </p14:cNvPr>
                <p14:cNvContentPartPr/>
                <p14:nvPr/>
              </p14:nvContentPartPr>
              <p14:xfrm>
                <a:off x="10726400" y="3769440"/>
                <a:ext cx="360" cy="360"/>
              </p14:xfrm>
            </p:contentPart>
          </mc:Choice>
          <mc:Fallback xmlns="">
            <p:pic>
              <p:nvPicPr>
                <p:cNvPr id="233" name="Freihand 232">
                  <a:extLst>
                    <a:ext uri="{FF2B5EF4-FFF2-40B4-BE49-F238E27FC236}">
                      <a16:creationId xmlns:a16="http://schemas.microsoft.com/office/drawing/2014/main" id="{7A02C70C-8CD2-4D14-8B92-FDEC0E926106}"/>
                    </a:ext>
                  </a:extLst>
                </p:cNvPr>
                <p:cNvPicPr/>
                <p:nvPr/>
              </p:nvPicPr>
              <p:blipFill>
                <a:blip r:embed="rId165"/>
                <a:stretch>
                  <a:fillRect/>
                </a:stretch>
              </p:blipFill>
              <p:spPr>
                <a:xfrm>
                  <a:off x="10722080" y="37651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48" name="Freihand 247">
                  <a:extLst>
                    <a:ext uri="{FF2B5EF4-FFF2-40B4-BE49-F238E27FC236}">
                      <a16:creationId xmlns:a16="http://schemas.microsoft.com/office/drawing/2014/main" id="{5F04AF69-F72B-4A9D-9223-CD4B8ECCC991}"/>
                    </a:ext>
                  </a:extLst>
                </p14:cNvPr>
                <p14:cNvContentPartPr/>
                <p14:nvPr/>
              </p14:nvContentPartPr>
              <p14:xfrm>
                <a:off x="1328600" y="5285400"/>
                <a:ext cx="125280" cy="246600"/>
              </p14:xfrm>
            </p:contentPart>
          </mc:Choice>
          <mc:Fallback xmlns="">
            <p:pic>
              <p:nvPicPr>
                <p:cNvPr id="248" name="Freihand 247">
                  <a:extLst>
                    <a:ext uri="{FF2B5EF4-FFF2-40B4-BE49-F238E27FC236}">
                      <a16:creationId xmlns:a16="http://schemas.microsoft.com/office/drawing/2014/main" id="{5F04AF69-F72B-4A9D-9223-CD4B8ECCC991}"/>
                    </a:ext>
                  </a:extLst>
                </p:cNvPr>
                <p:cNvPicPr/>
                <p:nvPr/>
              </p:nvPicPr>
              <p:blipFill>
                <a:blip r:embed="rId413"/>
                <a:stretch>
                  <a:fillRect/>
                </a:stretch>
              </p:blipFill>
              <p:spPr>
                <a:xfrm>
                  <a:off x="1324280" y="5281080"/>
                  <a:ext cx="1339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49" name="Freihand 248">
                  <a:extLst>
                    <a:ext uri="{FF2B5EF4-FFF2-40B4-BE49-F238E27FC236}">
                      <a16:creationId xmlns:a16="http://schemas.microsoft.com/office/drawing/2014/main" id="{E2B9EEAA-97AF-4991-908D-23225109D5DB}"/>
                    </a:ext>
                  </a:extLst>
                </p14:cNvPr>
                <p14:cNvContentPartPr/>
                <p14:nvPr/>
              </p14:nvContentPartPr>
              <p14:xfrm>
                <a:off x="1459280" y="5285400"/>
                <a:ext cx="196200" cy="124200"/>
              </p14:xfrm>
            </p:contentPart>
          </mc:Choice>
          <mc:Fallback xmlns="">
            <p:pic>
              <p:nvPicPr>
                <p:cNvPr id="249" name="Freihand 248">
                  <a:extLst>
                    <a:ext uri="{FF2B5EF4-FFF2-40B4-BE49-F238E27FC236}">
                      <a16:creationId xmlns:a16="http://schemas.microsoft.com/office/drawing/2014/main" id="{E2B9EEAA-97AF-4991-908D-23225109D5DB}"/>
                    </a:ext>
                  </a:extLst>
                </p:cNvPr>
                <p:cNvPicPr/>
                <p:nvPr/>
              </p:nvPicPr>
              <p:blipFill>
                <a:blip r:embed="rId415"/>
                <a:stretch>
                  <a:fillRect/>
                </a:stretch>
              </p:blipFill>
              <p:spPr>
                <a:xfrm>
                  <a:off x="1454960" y="5281080"/>
                  <a:ext cx="204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50" name="Freihand 249">
                  <a:extLst>
                    <a:ext uri="{FF2B5EF4-FFF2-40B4-BE49-F238E27FC236}">
                      <a16:creationId xmlns:a16="http://schemas.microsoft.com/office/drawing/2014/main" id="{78E9CBAB-CA12-4A4B-8292-C128820F0CD6}"/>
                    </a:ext>
                  </a:extLst>
                </p14:cNvPr>
                <p14:cNvContentPartPr/>
                <p14:nvPr/>
              </p14:nvContentPartPr>
              <p14:xfrm>
                <a:off x="1678880" y="5208720"/>
                <a:ext cx="159480" cy="239400"/>
              </p14:xfrm>
            </p:contentPart>
          </mc:Choice>
          <mc:Fallback xmlns="">
            <p:pic>
              <p:nvPicPr>
                <p:cNvPr id="250" name="Freihand 249">
                  <a:extLst>
                    <a:ext uri="{FF2B5EF4-FFF2-40B4-BE49-F238E27FC236}">
                      <a16:creationId xmlns:a16="http://schemas.microsoft.com/office/drawing/2014/main" id="{78E9CBAB-CA12-4A4B-8292-C128820F0CD6}"/>
                    </a:ext>
                  </a:extLst>
                </p:cNvPr>
                <p:cNvPicPr/>
                <p:nvPr/>
              </p:nvPicPr>
              <p:blipFill>
                <a:blip r:embed="rId417"/>
                <a:stretch>
                  <a:fillRect/>
                </a:stretch>
              </p:blipFill>
              <p:spPr>
                <a:xfrm>
                  <a:off x="1674560" y="5204400"/>
                  <a:ext cx="16812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51" name="Freihand 250">
                  <a:extLst>
                    <a:ext uri="{FF2B5EF4-FFF2-40B4-BE49-F238E27FC236}">
                      <a16:creationId xmlns:a16="http://schemas.microsoft.com/office/drawing/2014/main" id="{757B1C00-DB3D-4708-88C8-7D1BD4FCF969}"/>
                    </a:ext>
                  </a:extLst>
                </p14:cNvPr>
                <p14:cNvContentPartPr/>
                <p14:nvPr/>
              </p14:nvContentPartPr>
              <p14:xfrm>
                <a:off x="1818560" y="5294400"/>
                <a:ext cx="89640" cy="81720"/>
              </p14:xfrm>
            </p:contentPart>
          </mc:Choice>
          <mc:Fallback xmlns="">
            <p:pic>
              <p:nvPicPr>
                <p:cNvPr id="251" name="Freihand 250">
                  <a:extLst>
                    <a:ext uri="{FF2B5EF4-FFF2-40B4-BE49-F238E27FC236}">
                      <a16:creationId xmlns:a16="http://schemas.microsoft.com/office/drawing/2014/main" id="{757B1C00-DB3D-4708-88C8-7D1BD4FCF969}"/>
                    </a:ext>
                  </a:extLst>
                </p:cNvPr>
                <p:cNvPicPr/>
                <p:nvPr/>
              </p:nvPicPr>
              <p:blipFill>
                <a:blip r:embed="rId419"/>
                <a:stretch>
                  <a:fillRect/>
                </a:stretch>
              </p:blipFill>
              <p:spPr>
                <a:xfrm>
                  <a:off x="1814240" y="5290080"/>
                  <a:ext cx="982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52" name="Freihand 251">
                  <a:extLst>
                    <a:ext uri="{FF2B5EF4-FFF2-40B4-BE49-F238E27FC236}">
                      <a16:creationId xmlns:a16="http://schemas.microsoft.com/office/drawing/2014/main" id="{9E363196-EEC8-4052-A025-2B8316DEE06E}"/>
                    </a:ext>
                  </a:extLst>
                </p14:cNvPr>
                <p14:cNvContentPartPr/>
                <p14:nvPr/>
              </p14:nvContentPartPr>
              <p14:xfrm>
                <a:off x="1925480" y="5190360"/>
                <a:ext cx="113400" cy="206640"/>
              </p14:xfrm>
            </p:contentPart>
          </mc:Choice>
          <mc:Fallback xmlns="">
            <p:pic>
              <p:nvPicPr>
                <p:cNvPr id="252" name="Freihand 251">
                  <a:extLst>
                    <a:ext uri="{FF2B5EF4-FFF2-40B4-BE49-F238E27FC236}">
                      <a16:creationId xmlns:a16="http://schemas.microsoft.com/office/drawing/2014/main" id="{9E363196-EEC8-4052-A025-2B8316DEE06E}"/>
                    </a:ext>
                  </a:extLst>
                </p:cNvPr>
                <p:cNvPicPr/>
                <p:nvPr/>
              </p:nvPicPr>
              <p:blipFill>
                <a:blip r:embed="rId421"/>
                <a:stretch>
                  <a:fillRect/>
                </a:stretch>
              </p:blipFill>
              <p:spPr>
                <a:xfrm>
                  <a:off x="1921160" y="5186040"/>
                  <a:ext cx="1220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53" name="Freihand 252">
                  <a:extLst>
                    <a:ext uri="{FF2B5EF4-FFF2-40B4-BE49-F238E27FC236}">
                      <a16:creationId xmlns:a16="http://schemas.microsoft.com/office/drawing/2014/main" id="{115C1C53-2052-41B6-9173-2AD8AC676595}"/>
                    </a:ext>
                  </a:extLst>
                </p14:cNvPr>
                <p14:cNvContentPartPr/>
                <p14:nvPr/>
              </p14:nvContentPartPr>
              <p14:xfrm>
                <a:off x="2090360" y="5237880"/>
                <a:ext cx="90360" cy="169560"/>
              </p14:xfrm>
            </p:contentPart>
          </mc:Choice>
          <mc:Fallback xmlns="">
            <p:pic>
              <p:nvPicPr>
                <p:cNvPr id="253" name="Freihand 252">
                  <a:extLst>
                    <a:ext uri="{FF2B5EF4-FFF2-40B4-BE49-F238E27FC236}">
                      <a16:creationId xmlns:a16="http://schemas.microsoft.com/office/drawing/2014/main" id="{115C1C53-2052-41B6-9173-2AD8AC676595}"/>
                    </a:ext>
                  </a:extLst>
                </p:cNvPr>
                <p:cNvPicPr/>
                <p:nvPr/>
              </p:nvPicPr>
              <p:blipFill>
                <a:blip r:embed="rId423"/>
                <a:stretch>
                  <a:fillRect/>
                </a:stretch>
              </p:blipFill>
              <p:spPr>
                <a:xfrm>
                  <a:off x="2086040" y="5233560"/>
                  <a:ext cx="990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54" name="Freihand 253">
                  <a:extLst>
                    <a:ext uri="{FF2B5EF4-FFF2-40B4-BE49-F238E27FC236}">
                      <a16:creationId xmlns:a16="http://schemas.microsoft.com/office/drawing/2014/main" id="{23E5574A-0642-4898-B173-8C94D547C798}"/>
                    </a:ext>
                  </a:extLst>
                </p14:cNvPr>
                <p14:cNvContentPartPr/>
                <p14:nvPr/>
              </p14:nvContentPartPr>
              <p14:xfrm>
                <a:off x="2195480" y="5250840"/>
                <a:ext cx="90000" cy="124920"/>
              </p14:xfrm>
            </p:contentPart>
          </mc:Choice>
          <mc:Fallback xmlns="">
            <p:pic>
              <p:nvPicPr>
                <p:cNvPr id="254" name="Freihand 253">
                  <a:extLst>
                    <a:ext uri="{FF2B5EF4-FFF2-40B4-BE49-F238E27FC236}">
                      <a16:creationId xmlns:a16="http://schemas.microsoft.com/office/drawing/2014/main" id="{23E5574A-0642-4898-B173-8C94D547C798}"/>
                    </a:ext>
                  </a:extLst>
                </p:cNvPr>
                <p:cNvPicPr/>
                <p:nvPr/>
              </p:nvPicPr>
              <p:blipFill>
                <a:blip r:embed="rId425"/>
                <a:stretch>
                  <a:fillRect/>
                </a:stretch>
              </p:blipFill>
              <p:spPr>
                <a:xfrm>
                  <a:off x="2191160" y="5246520"/>
                  <a:ext cx="98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55" name="Freihand 254">
                  <a:extLst>
                    <a:ext uri="{FF2B5EF4-FFF2-40B4-BE49-F238E27FC236}">
                      <a16:creationId xmlns:a16="http://schemas.microsoft.com/office/drawing/2014/main" id="{6B308C49-EA5C-4023-816D-7FFA961FAD9C}"/>
                    </a:ext>
                  </a:extLst>
                </p14:cNvPr>
                <p14:cNvContentPartPr/>
                <p14:nvPr/>
              </p14:nvContentPartPr>
              <p14:xfrm>
                <a:off x="2304560" y="5179920"/>
                <a:ext cx="76320" cy="187200"/>
              </p14:xfrm>
            </p:contentPart>
          </mc:Choice>
          <mc:Fallback xmlns="">
            <p:pic>
              <p:nvPicPr>
                <p:cNvPr id="255" name="Freihand 254">
                  <a:extLst>
                    <a:ext uri="{FF2B5EF4-FFF2-40B4-BE49-F238E27FC236}">
                      <a16:creationId xmlns:a16="http://schemas.microsoft.com/office/drawing/2014/main" id="{6B308C49-EA5C-4023-816D-7FFA961FAD9C}"/>
                    </a:ext>
                  </a:extLst>
                </p:cNvPr>
                <p:cNvPicPr/>
                <p:nvPr/>
              </p:nvPicPr>
              <p:blipFill>
                <a:blip r:embed="rId427"/>
                <a:stretch>
                  <a:fillRect/>
                </a:stretch>
              </p:blipFill>
              <p:spPr>
                <a:xfrm>
                  <a:off x="2300240" y="5175600"/>
                  <a:ext cx="849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56" name="Freihand 255">
                  <a:extLst>
                    <a:ext uri="{FF2B5EF4-FFF2-40B4-BE49-F238E27FC236}">
                      <a16:creationId xmlns:a16="http://schemas.microsoft.com/office/drawing/2014/main" id="{15CF4A10-3A72-4274-ADF6-D466957B8FF7}"/>
                    </a:ext>
                  </a:extLst>
                </p14:cNvPr>
                <p14:cNvContentPartPr/>
                <p14:nvPr/>
              </p14:nvContentPartPr>
              <p14:xfrm>
                <a:off x="2409320" y="5251200"/>
                <a:ext cx="74880" cy="108720"/>
              </p14:xfrm>
            </p:contentPart>
          </mc:Choice>
          <mc:Fallback xmlns="">
            <p:pic>
              <p:nvPicPr>
                <p:cNvPr id="256" name="Freihand 255">
                  <a:extLst>
                    <a:ext uri="{FF2B5EF4-FFF2-40B4-BE49-F238E27FC236}">
                      <a16:creationId xmlns:a16="http://schemas.microsoft.com/office/drawing/2014/main" id="{15CF4A10-3A72-4274-ADF6-D466957B8FF7}"/>
                    </a:ext>
                  </a:extLst>
                </p:cNvPr>
                <p:cNvPicPr/>
                <p:nvPr/>
              </p:nvPicPr>
              <p:blipFill>
                <a:blip r:embed="rId429"/>
                <a:stretch>
                  <a:fillRect/>
                </a:stretch>
              </p:blipFill>
              <p:spPr>
                <a:xfrm>
                  <a:off x="2405000" y="5246880"/>
                  <a:ext cx="835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57" name="Freihand 256">
                  <a:extLst>
                    <a:ext uri="{FF2B5EF4-FFF2-40B4-BE49-F238E27FC236}">
                      <a16:creationId xmlns:a16="http://schemas.microsoft.com/office/drawing/2014/main" id="{F0BB4DE9-79C7-47ED-88F5-1CD72453C1EE}"/>
                    </a:ext>
                  </a:extLst>
                </p14:cNvPr>
                <p14:cNvContentPartPr/>
                <p14:nvPr/>
              </p14:nvContentPartPr>
              <p14:xfrm>
                <a:off x="2501120" y="5171640"/>
                <a:ext cx="113760" cy="163080"/>
              </p14:xfrm>
            </p:contentPart>
          </mc:Choice>
          <mc:Fallback xmlns="">
            <p:pic>
              <p:nvPicPr>
                <p:cNvPr id="257" name="Freihand 256">
                  <a:extLst>
                    <a:ext uri="{FF2B5EF4-FFF2-40B4-BE49-F238E27FC236}">
                      <a16:creationId xmlns:a16="http://schemas.microsoft.com/office/drawing/2014/main" id="{F0BB4DE9-79C7-47ED-88F5-1CD72453C1EE}"/>
                    </a:ext>
                  </a:extLst>
                </p:cNvPr>
                <p:cNvPicPr/>
                <p:nvPr/>
              </p:nvPicPr>
              <p:blipFill>
                <a:blip r:embed="rId431"/>
                <a:stretch>
                  <a:fillRect/>
                </a:stretch>
              </p:blipFill>
              <p:spPr>
                <a:xfrm>
                  <a:off x="2496800" y="5167320"/>
                  <a:ext cx="1224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59" name="Freihand 258">
                  <a:extLst>
                    <a:ext uri="{FF2B5EF4-FFF2-40B4-BE49-F238E27FC236}">
                      <a16:creationId xmlns:a16="http://schemas.microsoft.com/office/drawing/2014/main" id="{5C979E58-A334-4A64-85EE-6C0E5558E575}"/>
                    </a:ext>
                  </a:extLst>
                </p14:cNvPr>
                <p14:cNvContentPartPr/>
                <p14:nvPr/>
              </p14:nvContentPartPr>
              <p14:xfrm>
                <a:off x="2642600" y="5114760"/>
                <a:ext cx="140040" cy="217080"/>
              </p14:xfrm>
            </p:contentPart>
          </mc:Choice>
          <mc:Fallback xmlns="">
            <p:pic>
              <p:nvPicPr>
                <p:cNvPr id="259" name="Freihand 258">
                  <a:extLst>
                    <a:ext uri="{FF2B5EF4-FFF2-40B4-BE49-F238E27FC236}">
                      <a16:creationId xmlns:a16="http://schemas.microsoft.com/office/drawing/2014/main" id="{5C979E58-A334-4A64-85EE-6C0E5558E575}"/>
                    </a:ext>
                  </a:extLst>
                </p:cNvPr>
                <p:cNvPicPr/>
                <p:nvPr/>
              </p:nvPicPr>
              <p:blipFill>
                <a:blip r:embed="rId433"/>
                <a:stretch>
                  <a:fillRect/>
                </a:stretch>
              </p:blipFill>
              <p:spPr>
                <a:xfrm>
                  <a:off x="2638280" y="5110440"/>
                  <a:ext cx="1486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60" name="Freihand 259">
                  <a:extLst>
                    <a:ext uri="{FF2B5EF4-FFF2-40B4-BE49-F238E27FC236}">
                      <a16:creationId xmlns:a16="http://schemas.microsoft.com/office/drawing/2014/main" id="{8193AA97-B8C9-432A-8CC4-E211E1EE3989}"/>
                    </a:ext>
                  </a:extLst>
                </p14:cNvPr>
                <p14:cNvContentPartPr/>
                <p14:nvPr/>
              </p14:nvContentPartPr>
              <p14:xfrm>
                <a:off x="2816480" y="5263080"/>
                <a:ext cx="360" cy="360"/>
              </p14:xfrm>
            </p:contentPart>
          </mc:Choice>
          <mc:Fallback xmlns="">
            <p:pic>
              <p:nvPicPr>
                <p:cNvPr id="260" name="Freihand 259">
                  <a:extLst>
                    <a:ext uri="{FF2B5EF4-FFF2-40B4-BE49-F238E27FC236}">
                      <a16:creationId xmlns:a16="http://schemas.microsoft.com/office/drawing/2014/main" id="{8193AA97-B8C9-432A-8CC4-E211E1EE3989}"/>
                    </a:ext>
                  </a:extLst>
                </p:cNvPr>
                <p:cNvPicPr/>
                <p:nvPr/>
              </p:nvPicPr>
              <p:blipFill>
                <a:blip r:embed="rId165"/>
                <a:stretch>
                  <a:fillRect/>
                </a:stretch>
              </p:blipFill>
              <p:spPr>
                <a:xfrm>
                  <a:off x="2812160" y="52587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62" name="Freihand 261">
                  <a:extLst>
                    <a:ext uri="{FF2B5EF4-FFF2-40B4-BE49-F238E27FC236}">
                      <a16:creationId xmlns:a16="http://schemas.microsoft.com/office/drawing/2014/main" id="{71E6EBC2-A6F9-43F5-BFAE-3EF99E3851CD}"/>
                    </a:ext>
                  </a:extLst>
                </p14:cNvPr>
                <p14:cNvContentPartPr/>
                <p14:nvPr/>
              </p14:nvContentPartPr>
              <p14:xfrm>
                <a:off x="2687240" y="5223120"/>
                <a:ext cx="137880" cy="91080"/>
              </p14:xfrm>
            </p:contentPart>
          </mc:Choice>
          <mc:Fallback xmlns="">
            <p:pic>
              <p:nvPicPr>
                <p:cNvPr id="262" name="Freihand 261">
                  <a:extLst>
                    <a:ext uri="{FF2B5EF4-FFF2-40B4-BE49-F238E27FC236}">
                      <a16:creationId xmlns:a16="http://schemas.microsoft.com/office/drawing/2014/main" id="{71E6EBC2-A6F9-43F5-BFAE-3EF99E3851CD}"/>
                    </a:ext>
                  </a:extLst>
                </p:cNvPr>
                <p:cNvPicPr/>
                <p:nvPr/>
              </p:nvPicPr>
              <p:blipFill>
                <a:blip r:embed="rId436"/>
                <a:stretch>
                  <a:fillRect/>
                </a:stretch>
              </p:blipFill>
              <p:spPr>
                <a:xfrm>
                  <a:off x="2682920" y="5218800"/>
                  <a:ext cx="1465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63" name="Freihand 262">
                  <a:extLst>
                    <a:ext uri="{FF2B5EF4-FFF2-40B4-BE49-F238E27FC236}">
                      <a16:creationId xmlns:a16="http://schemas.microsoft.com/office/drawing/2014/main" id="{CB68FB5C-1FD7-46E0-A13E-80579593CBC0}"/>
                    </a:ext>
                  </a:extLst>
                </p14:cNvPr>
                <p14:cNvContentPartPr/>
                <p14:nvPr/>
              </p14:nvContentPartPr>
              <p14:xfrm>
                <a:off x="2778680" y="5186040"/>
                <a:ext cx="119160" cy="111960"/>
              </p14:xfrm>
            </p:contentPart>
          </mc:Choice>
          <mc:Fallback xmlns="">
            <p:pic>
              <p:nvPicPr>
                <p:cNvPr id="263" name="Freihand 262">
                  <a:extLst>
                    <a:ext uri="{FF2B5EF4-FFF2-40B4-BE49-F238E27FC236}">
                      <a16:creationId xmlns:a16="http://schemas.microsoft.com/office/drawing/2014/main" id="{CB68FB5C-1FD7-46E0-A13E-80579593CBC0}"/>
                    </a:ext>
                  </a:extLst>
                </p:cNvPr>
                <p:cNvPicPr/>
                <p:nvPr/>
              </p:nvPicPr>
              <p:blipFill>
                <a:blip r:embed="rId438"/>
                <a:stretch>
                  <a:fillRect/>
                </a:stretch>
              </p:blipFill>
              <p:spPr>
                <a:xfrm>
                  <a:off x="2774360" y="5181720"/>
                  <a:ext cx="1278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64" name="Freihand 263">
                  <a:extLst>
                    <a:ext uri="{FF2B5EF4-FFF2-40B4-BE49-F238E27FC236}">
                      <a16:creationId xmlns:a16="http://schemas.microsoft.com/office/drawing/2014/main" id="{D4041528-0F23-435A-A09E-A98049A8D78B}"/>
                    </a:ext>
                  </a:extLst>
                </p14:cNvPr>
                <p14:cNvContentPartPr/>
                <p14:nvPr/>
              </p14:nvContentPartPr>
              <p14:xfrm>
                <a:off x="2600480" y="5074440"/>
                <a:ext cx="12600" cy="19800"/>
              </p14:xfrm>
            </p:contentPart>
          </mc:Choice>
          <mc:Fallback xmlns="">
            <p:pic>
              <p:nvPicPr>
                <p:cNvPr id="264" name="Freihand 263">
                  <a:extLst>
                    <a:ext uri="{FF2B5EF4-FFF2-40B4-BE49-F238E27FC236}">
                      <a16:creationId xmlns:a16="http://schemas.microsoft.com/office/drawing/2014/main" id="{D4041528-0F23-435A-A09E-A98049A8D78B}"/>
                    </a:ext>
                  </a:extLst>
                </p:cNvPr>
                <p:cNvPicPr/>
                <p:nvPr/>
              </p:nvPicPr>
              <p:blipFill>
                <a:blip r:embed="rId440"/>
                <a:stretch>
                  <a:fillRect/>
                </a:stretch>
              </p:blipFill>
              <p:spPr>
                <a:xfrm>
                  <a:off x="2596160" y="5070120"/>
                  <a:ext cx="212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65" name="Freihand 264">
                  <a:extLst>
                    <a:ext uri="{FF2B5EF4-FFF2-40B4-BE49-F238E27FC236}">
                      <a16:creationId xmlns:a16="http://schemas.microsoft.com/office/drawing/2014/main" id="{60C0259A-95E3-4F83-9F42-211A1A25BC01}"/>
                    </a:ext>
                  </a:extLst>
                </p14:cNvPr>
                <p14:cNvContentPartPr/>
                <p14:nvPr/>
              </p14:nvContentPartPr>
              <p14:xfrm>
                <a:off x="2098640" y="5285400"/>
                <a:ext cx="914040" cy="363600"/>
              </p14:xfrm>
            </p:contentPart>
          </mc:Choice>
          <mc:Fallback xmlns="">
            <p:pic>
              <p:nvPicPr>
                <p:cNvPr id="265" name="Freihand 264">
                  <a:extLst>
                    <a:ext uri="{FF2B5EF4-FFF2-40B4-BE49-F238E27FC236}">
                      <a16:creationId xmlns:a16="http://schemas.microsoft.com/office/drawing/2014/main" id="{60C0259A-95E3-4F83-9F42-211A1A25BC01}"/>
                    </a:ext>
                  </a:extLst>
                </p:cNvPr>
                <p:cNvPicPr/>
                <p:nvPr/>
              </p:nvPicPr>
              <p:blipFill>
                <a:blip r:embed="rId442"/>
                <a:stretch>
                  <a:fillRect/>
                </a:stretch>
              </p:blipFill>
              <p:spPr>
                <a:xfrm>
                  <a:off x="2094320" y="5281080"/>
                  <a:ext cx="92268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71" name="Freihand 270">
                  <a:extLst>
                    <a:ext uri="{FF2B5EF4-FFF2-40B4-BE49-F238E27FC236}">
                      <a16:creationId xmlns:a16="http://schemas.microsoft.com/office/drawing/2014/main" id="{844D419F-7DAD-4FAD-A07B-548E71DBDAF0}"/>
                    </a:ext>
                  </a:extLst>
                </p14:cNvPr>
                <p14:cNvContentPartPr/>
                <p14:nvPr/>
              </p14:nvContentPartPr>
              <p14:xfrm>
                <a:off x="4833560" y="5314200"/>
                <a:ext cx="73800" cy="236520"/>
              </p14:xfrm>
            </p:contentPart>
          </mc:Choice>
          <mc:Fallback xmlns="">
            <p:pic>
              <p:nvPicPr>
                <p:cNvPr id="271" name="Freihand 270">
                  <a:extLst>
                    <a:ext uri="{FF2B5EF4-FFF2-40B4-BE49-F238E27FC236}">
                      <a16:creationId xmlns:a16="http://schemas.microsoft.com/office/drawing/2014/main" id="{844D419F-7DAD-4FAD-A07B-548E71DBDAF0}"/>
                    </a:ext>
                  </a:extLst>
                </p:cNvPr>
                <p:cNvPicPr/>
                <p:nvPr/>
              </p:nvPicPr>
              <p:blipFill>
                <a:blip r:embed="rId444"/>
                <a:stretch>
                  <a:fillRect/>
                </a:stretch>
              </p:blipFill>
              <p:spPr>
                <a:xfrm>
                  <a:off x="4829240" y="5309880"/>
                  <a:ext cx="8244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72" name="Freihand 271">
                  <a:extLst>
                    <a:ext uri="{FF2B5EF4-FFF2-40B4-BE49-F238E27FC236}">
                      <a16:creationId xmlns:a16="http://schemas.microsoft.com/office/drawing/2014/main" id="{92DA8340-A57C-43B2-96BE-BF3FF7CC6CF2}"/>
                    </a:ext>
                  </a:extLst>
                </p14:cNvPr>
                <p14:cNvContentPartPr/>
                <p14:nvPr/>
              </p14:nvContentPartPr>
              <p14:xfrm>
                <a:off x="4944440" y="5253360"/>
                <a:ext cx="171720" cy="116280"/>
              </p14:xfrm>
            </p:contentPart>
          </mc:Choice>
          <mc:Fallback xmlns="">
            <p:pic>
              <p:nvPicPr>
                <p:cNvPr id="272" name="Freihand 271">
                  <a:extLst>
                    <a:ext uri="{FF2B5EF4-FFF2-40B4-BE49-F238E27FC236}">
                      <a16:creationId xmlns:a16="http://schemas.microsoft.com/office/drawing/2014/main" id="{92DA8340-A57C-43B2-96BE-BF3FF7CC6CF2}"/>
                    </a:ext>
                  </a:extLst>
                </p:cNvPr>
                <p:cNvPicPr/>
                <p:nvPr/>
              </p:nvPicPr>
              <p:blipFill>
                <a:blip r:embed="rId446"/>
                <a:stretch>
                  <a:fillRect/>
                </a:stretch>
              </p:blipFill>
              <p:spPr>
                <a:xfrm>
                  <a:off x="4940120" y="5249040"/>
                  <a:ext cx="1803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73" name="Freihand 272">
                  <a:extLst>
                    <a:ext uri="{FF2B5EF4-FFF2-40B4-BE49-F238E27FC236}">
                      <a16:creationId xmlns:a16="http://schemas.microsoft.com/office/drawing/2014/main" id="{BBC2DF39-4D84-48D3-A846-DCA1214BF381}"/>
                    </a:ext>
                  </a:extLst>
                </p14:cNvPr>
                <p14:cNvContentPartPr/>
                <p14:nvPr/>
              </p14:nvContentPartPr>
              <p14:xfrm>
                <a:off x="5094560" y="5211240"/>
                <a:ext cx="129240" cy="201960"/>
              </p14:xfrm>
            </p:contentPart>
          </mc:Choice>
          <mc:Fallback xmlns="">
            <p:pic>
              <p:nvPicPr>
                <p:cNvPr id="273" name="Freihand 272">
                  <a:extLst>
                    <a:ext uri="{FF2B5EF4-FFF2-40B4-BE49-F238E27FC236}">
                      <a16:creationId xmlns:a16="http://schemas.microsoft.com/office/drawing/2014/main" id="{BBC2DF39-4D84-48D3-A846-DCA1214BF381}"/>
                    </a:ext>
                  </a:extLst>
                </p:cNvPr>
                <p:cNvPicPr/>
                <p:nvPr/>
              </p:nvPicPr>
              <p:blipFill>
                <a:blip r:embed="rId448"/>
                <a:stretch>
                  <a:fillRect/>
                </a:stretch>
              </p:blipFill>
              <p:spPr>
                <a:xfrm>
                  <a:off x="5090240" y="5206920"/>
                  <a:ext cx="1378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74" name="Freihand 273">
                  <a:extLst>
                    <a:ext uri="{FF2B5EF4-FFF2-40B4-BE49-F238E27FC236}">
                      <a16:creationId xmlns:a16="http://schemas.microsoft.com/office/drawing/2014/main" id="{88FF11EA-573E-458E-841C-0A868912D122}"/>
                    </a:ext>
                  </a:extLst>
                </p14:cNvPr>
                <p14:cNvContentPartPr/>
                <p14:nvPr/>
              </p14:nvContentPartPr>
              <p14:xfrm>
                <a:off x="5269160" y="5272440"/>
                <a:ext cx="85680" cy="84240"/>
              </p14:xfrm>
            </p:contentPart>
          </mc:Choice>
          <mc:Fallback xmlns="">
            <p:pic>
              <p:nvPicPr>
                <p:cNvPr id="274" name="Freihand 273">
                  <a:extLst>
                    <a:ext uri="{FF2B5EF4-FFF2-40B4-BE49-F238E27FC236}">
                      <a16:creationId xmlns:a16="http://schemas.microsoft.com/office/drawing/2014/main" id="{88FF11EA-573E-458E-841C-0A868912D122}"/>
                    </a:ext>
                  </a:extLst>
                </p:cNvPr>
                <p:cNvPicPr/>
                <p:nvPr/>
              </p:nvPicPr>
              <p:blipFill>
                <a:blip r:embed="rId450"/>
                <a:stretch>
                  <a:fillRect/>
                </a:stretch>
              </p:blipFill>
              <p:spPr>
                <a:xfrm>
                  <a:off x="5264840" y="5268120"/>
                  <a:ext cx="943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75" name="Freihand 274">
                  <a:extLst>
                    <a:ext uri="{FF2B5EF4-FFF2-40B4-BE49-F238E27FC236}">
                      <a16:creationId xmlns:a16="http://schemas.microsoft.com/office/drawing/2014/main" id="{449E946A-2E49-4F4A-93DC-1A01B1FEDE39}"/>
                    </a:ext>
                  </a:extLst>
                </p14:cNvPr>
                <p14:cNvContentPartPr/>
                <p14:nvPr/>
              </p14:nvContentPartPr>
              <p14:xfrm>
                <a:off x="5349440" y="5204040"/>
                <a:ext cx="101880" cy="160200"/>
              </p14:xfrm>
            </p:contentPart>
          </mc:Choice>
          <mc:Fallback xmlns="">
            <p:pic>
              <p:nvPicPr>
                <p:cNvPr id="275" name="Freihand 274">
                  <a:extLst>
                    <a:ext uri="{FF2B5EF4-FFF2-40B4-BE49-F238E27FC236}">
                      <a16:creationId xmlns:a16="http://schemas.microsoft.com/office/drawing/2014/main" id="{449E946A-2E49-4F4A-93DC-1A01B1FEDE39}"/>
                    </a:ext>
                  </a:extLst>
                </p:cNvPr>
                <p:cNvPicPr/>
                <p:nvPr/>
              </p:nvPicPr>
              <p:blipFill>
                <a:blip r:embed="rId452"/>
                <a:stretch>
                  <a:fillRect/>
                </a:stretch>
              </p:blipFill>
              <p:spPr>
                <a:xfrm>
                  <a:off x="5345120" y="5199720"/>
                  <a:ext cx="1105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76" name="Freihand 275">
                  <a:extLst>
                    <a:ext uri="{FF2B5EF4-FFF2-40B4-BE49-F238E27FC236}">
                      <a16:creationId xmlns:a16="http://schemas.microsoft.com/office/drawing/2014/main" id="{AC081779-77EE-45E3-8412-1D21FE8C3B17}"/>
                    </a:ext>
                  </a:extLst>
                </p14:cNvPr>
                <p14:cNvContentPartPr/>
                <p14:nvPr/>
              </p14:nvContentPartPr>
              <p14:xfrm>
                <a:off x="5561480" y="5260200"/>
                <a:ext cx="108720" cy="74880"/>
              </p14:xfrm>
            </p:contentPart>
          </mc:Choice>
          <mc:Fallback xmlns="">
            <p:pic>
              <p:nvPicPr>
                <p:cNvPr id="276" name="Freihand 275">
                  <a:extLst>
                    <a:ext uri="{FF2B5EF4-FFF2-40B4-BE49-F238E27FC236}">
                      <a16:creationId xmlns:a16="http://schemas.microsoft.com/office/drawing/2014/main" id="{AC081779-77EE-45E3-8412-1D21FE8C3B17}"/>
                    </a:ext>
                  </a:extLst>
                </p:cNvPr>
                <p:cNvPicPr/>
                <p:nvPr/>
              </p:nvPicPr>
              <p:blipFill>
                <a:blip r:embed="rId454"/>
                <a:stretch>
                  <a:fillRect/>
                </a:stretch>
              </p:blipFill>
              <p:spPr>
                <a:xfrm>
                  <a:off x="5557160" y="5255880"/>
                  <a:ext cx="1173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77" name="Freihand 276">
                  <a:extLst>
                    <a:ext uri="{FF2B5EF4-FFF2-40B4-BE49-F238E27FC236}">
                      <a16:creationId xmlns:a16="http://schemas.microsoft.com/office/drawing/2014/main" id="{B144F727-FF88-4913-9533-14BFA5A1E81F}"/>
                    </a:ext>
                  </a:extLst>
                </p14:cNvPr>
                <p14:cNvContentPartPr/>
                <p14:nvPr/>
              </p14:nvContentPartPr>
              <p14:xfrm>
                <a:off x="5713760" y="5268480"/>
                <a:ext cx="160920" cy="35280"/>
              </p14:xfrm>
            </p:contentPart>
          </mc:Choice>
          <mc:Fallback xmlns="">
            <p:pic>
              <p:nvPicPr>
                <p:cNvPr id="277" name="Freihand 276">
                  <a:extLst>
                    <a:ext uri="{FF2B5EF4-FFF2-40B4-BE49-F238E27FC236}">
                      <a16:creationId xmlns:a16="http://schemas.microsoft.com/office/drawing/2014/main" id="{B144F727-FF88-4913-9533-14BFA5A1E81F}"/>
                    </a:ext>
                  </a:extLst>
                </p:cNvPr>
                <p:cNvPicPr/>
                <p:nvPr/>
              </p:nvPicPr>
              <p:blipFill>
                <a:blip r:embed="rId456"/>
                <a:stretch>
                  <a:fillRect/>
                </a:stretch>
              </p:blipFill>
              <p:spPr>
                <a:xfrm>
                  <a:off x="5709440" y="5264160"/>
                  <a:ext cx="1695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78" name="Freihand 277">
                  <a:extLst>
                    <a:ext uri="{FF2B5EF4-FFF2-40B4-BE49-F238E27FC236}">
                      <a16:creationId xmlns:a16="http://schemas.microsoft.com/office/drawing/2014/main" id="{1F2E96ED-F9C9-4EC8-BE0C-5275CC2AE65E}"/>
                    </a:ext>
                  </a:extLst>
                </p14:cNvPr>
                <p14:cNvContentPartPr/>
                <p14:nvPr/>
              </p14:nvContentPartPr>
              <p14:xfrm>
                <a:off x="5854880" y="5255880"/>
                <a:ext cx="116640" cy="195840"/>
              </p14:xfrm>
            </p:contentPart>
          </mc:Choice>
          <mc:Fallback xmlns="">
            <p:pic>
              <p:nvPicPr>
                <p:cNvPr id="278" name="Freihand 277">
                  <a:extLst>
                    <a:ext uri="{FF2B5EF4-FFF2-40B4-BE49-F238E27FC236}">
                      <a16:creationId xmlns:a16="http://schemas.microsoft.com/office/drawing/2014/main" id="{1F2E96ED-F9C9-4EC8-BE0C-5275CC2AE65E}"/>
                    </a:ext>
                  </a:extLst>
                </p:cNvPr>
                <p:cNvPicPr/>
                <p:nvPr/>
              </p:nvPicPr>
              <p:blipFill>
                <a:blip r:embed="rId458"/>
                <a:stretch>
                  <a:fillRect/>
                </a:stretch>
              </p:blipFill>
              <p:spPr>
                <a:xfrm>
                  <a:off x="5850560" y="5251560"/>
                  <a:ext cx="1252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79" name="Freihand 278">
                  <a:extLst>
                    <a:ext uri="{FF2B5EF4-FFF2-40B4-BE49-F238E27FC236}">
                      <a16:creationId xmlns:a16="http://schemas.microsoft.com/office/drawing/2014/main" id="{647684EE-2E51-47DB-8E8A-161AA350BCD2}"/>
                    </a:ext>
                  </a:extLst>
                </p14:cNvPr>
                <p14:cNvContentPartPr/>
                <p14:nvPr/>
              </p14:nvContentPartPr>
              <p14:xfrm>
                <a:off x="5989520" y="5198640"/>
                <a:ext cx="33480" cy="137160"/>
              </p14:xfrm>
            </p:contentPart>
          </mc:Choice>
          <mc:Fallback xmlns="">
            <p:pic>
              <p:nvPicPr>
                <p:cNvPr id="279" name="Freihand 278">
                  <a:extLst>
                    <a:ext uri="{FF2B5EF4-FFF2-40B4-BE49-F238E27FC236}">
                      <a16:creationId xmlns:a16="http://schemas.microsoft.com/office/drawing/2014/main" id="{647684EE-2E51-47DB-8E8A-161AA350BCD2}"/>
                    </a:ext>
                  </a:extLst>
                </p:cNvPr>
                <p:cNvPicPr/>
                <p:nvPr/>
              </p:nvPicPr>
              <p:blipFill>
                <a:blip r:embed="rId460"/>
                <a:stretch>
                  <a:fillRect/>
                </a:stretch>
              </p:blipFill>
              <p:spPr>
                <a:xfrm>
                  <a:off x="5985200" y="5194320"/>
                  <a:ext cx="421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80" name="Freihand 279">
                  <a:extLst>
                    <a:ext uri="{FF2B5EF4-FFF2-40B4-BE49-F238E27FC236}">
                      <a16:creationId xmlns:a16="http://schemas.microsoft.com/office/drawing/2014/main" id="{EAF5DF51-CC6C-4A77-87A4-E1CBBE4F1459}"/>
                    </a:ext>
                  </a:extLst>
                </p14:cNvPr>
                <p14:cNvContentPartPr/>
                <p14:nvPr/>
              </p14:nvContentPartPr>
              <p14:xfrm>
                <a:off x="6031640" y="5240760"/>
                <a:ext cx="288000" cy="73440"/>
              </p14:xfrm>
            </p:contentPart>
          </mc:Choice>
          <mc:Fallback xmlns="">
            <p:pic>
              <p:nvPicPr>
                <p:cNvPr id="280" name="Freihand 279">
                  <a:extLst>
                    <a:ext uri="{FF2B5EF4-FFF2-40B4-BE49-F238E27FC236}">
                      <a16:creationId xmlns:a16="http://schemas.microsoft.com/office/drawing/2014/main" id="{EAF5DF51-CC6C-4A77-87A4-E1CBBE4F1459}"/>
                    </a:ext>
                  </a:extLst>
                </p:cNvPr>
                <p:cNvPicPr/>
                <p:nvPr/>
              </p:nvPicPr>
              <p:blipFill>
                <a:blip r:embed="rId462"/>
                <a:stretch>
                  <a:fillRect/>
                </a:stretch>
              </p:blipFill>
              <p:spPr>
                <a:xfrm>
                  <a:off x="6027320" y="5236440"/>
                  <a:ext cx="2966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81" name="Freihand 280">
                  <a:extLst>
                    <a:ext uri="{FF2B5EF4-FFF2-40B4-BE49-F238E27FC236}">
                      <a16:creationId xmlns:a16="http://schemas.microsoft.com/office/drawing/2014/main" id="{6C093A07-C9BE-4412-8D4D-376C98941F56}"/>
                    </a:ext>
                  </a:extLst>
                </p14:cNvPr>
                <p14:cNvContentPartPr/>
                <p14:nvPr/>
              </p14:nvContentPartPr>
              <p14:xfrm>
                <a:off x="6323600" y="5114040"/>
                <a:ext cx="129960" cy="201600"/>
              </p14:xfrm>
            </p:contentPart>
          </mc:Choice>
          <mc:Fallback xmlns="">
            <p:pic>
              <p:nvPicPr>
                <p:cNvPr id="281" name="Freihand 280">
                  <a:extLst>
                    <a:ext uri="{FF2B5EF4-FFF2-40B4-BE49-F238E27FC236}">
                      <a16:creationId xmlns:a16="http://schemas.microsoft.com/office/drawing/2014/main" id="{6C093A07-C9BE-4412-8D4D-376C98941F56}"/>
                    </a:ext>
                  </a:extLst>
                </p:cNvPr>
                <p:cNvPicPr/>
                <p:nvPr/>
              </p:nvPicPr>
              <p:blipFill>
                <a:blip r:embed="rId464"/>
                <a:stretch>
                  <a:fillRect/>
                </a:stretch>
              </p:blipFill>
              <p:spPr>
                <a:xfrm>
                  <a:off x="6319280" y="5109720"/>
                  <a:ext cx="1386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82" name="Freihand 281">
                  <a:extLst>
                    <a:ext uri="{FF2B5EF4-FFF2-40B4-BE49-F238E27FC236}">
                      <a16:creationId xmlns:a16="http://schemas.microsoft.com/office/drawing/2014/main" id="{63F33B54-0A24-48B8-BBBF-3579294A590B}"/>
                    </a:ext>
                  </a:extLst>
                </p14:cNvPr>
                <p14:cNvContentPartPr/>
                <p14:nvPr/>
              </p14:nvContentPartPr>
              <p14:xfrm>
                <a:off x="6438080" y="5187840"/>
                <a:ext cx="159120" cy="90360"/>
              </p14:xfrm>
            </p:contentPart>
          </mc:Choice>
          <mc:Fallback xmlns="">
            <p:pic>
              <p:nvPicPr>
                <p:cNvPr id="282" name="Freihand 281">
                  <a:extLst>
                    <a:ext uri="{FF2B5EF4-FFF2-40B4-BE49-F238E27FC236}">
                      <a16:creationId xmlns:a16="http://schemas.microsoft.com/office/drawing/2014/main" id="{63F33B54-0A24-48B8-BBBF-3579294A590B}"/>
                    </a:ext>
                  </a:extLst>
                </p:cNvPr>
                <p:cNvPicPr/>
                <p:nvPr/>
              </p:nvPicPr>
              <p:blipFill>
                <a:blip r:embed="rId466"/>
                <a:stretch>
                  <a:fillRect/>
                </a:stretch>
              </p:blipFill>
              <p:spPr>
                <a:xfrm>
                  <a:off x="6433760" y="5183520"/>
                  <a:ext cx="1677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85" name="Freihand 284">
                  <a:extLst>
                    <a:ext uri="{FF2B5EF4-FFF2-40B4-BE49-F238E27FC236}">
                      <a16:creationId xmlns:a16="http://schemas.microsoft.com/office/drawing/2014/main" id="{09C17AF8-696B-4FF7-8E1E-5448509C7BE0}"/>
                    </a:ext>
                  </a:extLst>
                </p14:cNvPr>
                <p14:cNvContentPartPr/>
                <p14:nvPr/>
              </p14:nvContentPartPr>
              <p14:xfrm>
                <a:off x="3172880" y="385800"/>
                <a:ext cx="1977480" cy="5172480"/>
              </p14:xfrm>
            </p:contentPart>
          </mc:Choice>
          <mc:Fallback xmlns="">
            <p:pic>
              <p:nvPicPr>
                <p:cNvPr id="285" name="Freihand 284">
                  <a:extLst>
                    <a:ext uri="{FF2B5EF4-FFF2-40B4-BE49-F238E27FC236}">
                      <a16:creationId xmlns:a16="http://schemas.microsoft.com/office/drawing/2014/main" id="{09C17AF8-696B-4FF7-8E1E-5448509C7BE0}"/>
                    </a:ext>
                  </a:extLst>
                </p:cNvPr>
                <p:cNvPicPr/>
                <p:nvPr/>
              </p:nvPicPr>
              <p:blipFill>
                <a:blip r:embed="rId468"/>
                <a:stretch>
                  <a:fillRect/>
                </a:stretch>
              </p:blipFill>
              <p:spPr>
                <a:xfrm>
                  <a:off x="3168560" y="381480"/>
                  <a:ext cx="1986120" cy="51811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86" name="Freihand 285">
                  <a:extLst>
                    <a:ext uri="{FF2B5EF4-FFF2-40B4-BE49-F238E27FC236}">
                      <a16:creationId xmlns:a16="http://schemas.microsoft.com/office/drawing/2014/main" id="{37E2B835-DAA7-4059-ACCE-4FBF0B28C393}"/>
                    </a:ext>
                  </a:extLst>
                </p14:cNvPr>
                <p14:cNvContentPartPr/>
                <p14:nvPr/>
              </p14:nvContentPartPr>
              <p14:xfrm>
                <a:off x="5146040" y="279240"/>
                <a:ext cx="152280" cy="133200"/>
              </p14:xfrm>
            </p:contentPart>
          </mc:Choice>
          <mc:Fallback xmlns="">
            <p:pic>
              <p:nvPicPr>
                <p:cNvPr id="286" name="Freihand 285">
                  <a:extLst>
                    <a:ext uri="{FF2B5EF4-FFF2-40B4-BE49-F238E27FC236}">
                      <a16:creationId xmlns:a16="http://schemas.microsoft.com/office/drawing/2014/main" id="{37E2B835-DAA7-4059-ACCE-4FBF0B28C393}"/>
                    </a:ext>
                  </a:extLst>
                </p:cNvPr>
                <p:cNvPicPr/>
                <p:nvPr/>
              </p:nvPicPr>
              <p:blipFill>
                <a:blip r:embed="rId470"/>
                <a:stretch>
                  <a:fillRect/>
                </a:stretch>
              </p:blipFill>
              <p:spPr>
                <a:xfrm>
                  <a:off x="5141720" y="274920"/>
                  <a:ext cx="1609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94" name="Freihand 293">
                  <a:extLst>
                    <a:ext uri="{FF2B5EF4-FFF2-40B4-BE49-F238E27FC236}">
                      <a16:creationId xmlns:a16="http://schemas.microsoft.com/office/drawing/2014/main" id="{6D01C344-B004-4A73-A9FB-74ED809FCA48}"/>
                    </a:ext>
                  </a:extLst>
                </p14:cNvPr>
                <p14:cNvContentPartPr/>
                <p14:nvPr/>
              </p14:nvContentPartPr>
              <p14:xfrm>
                <a:off x="5428640" y="162600"/>
                <a:ext cx="136800" cy="122040"/>
              </p14:xfrm>
            </p:contentPart>
          </mc:Choice>
          <mc:Fallback xmlns="">
            <p:pic>
              <p:nvPicPr>
                <p:cNvPr id="294" name="Freihand 293">
                  <a:extLst>
                    <a:ext uri="{FF2B5EF4-FFF2-40B4-BE49-F238E27FC236}">
                      <a16:creationId xmlns:a16="http://schemas.microsoft.com/office/drawing/2014/main" id="{6D01C344-B004-4A73-A9FB-74ED809FCA48}"/>
                    </a:ext>
                  </a:extLst>
                </p:cNvPr>
                <p:cNvPicPr/>
                <p:nvPr/>
              </p:nvPicPr>
              <p:blipFill>
                <a:blip r:embed="rId472"/>
                <a:stretch>
                  <a:fillRect/>
                </a:stretch>
              </p:blipFill>
              <p:spPr>
                <a:xfrm>
                  <a:off x="5424320" y="158280"/>
                  <a:ext cx="1454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95" name="Freihand 294">
                  <a:extLst>
                    <a:ext uri="{FF2B5EF4-FFF2-40B4-BE49-F238E27FC236}">
                      <a16:creationId xmlns:a16="http://schemas.microsoft.com/office/drawing/2014/main" id="{BC9E1F01-C599-431B-AAE3-1C6CDB0E6D2E}"/>
                    </a:ext>
                  </a:extLst>
                </p14:cNvPr>
                <p14:cNvContentPartPr/>
                <p14:nvPr/>
              </p14:nvContentPartPr>
              <p14:xfrm>
                <a:off x="5645360" y="200760"/>
                <a:ext cx="144360" cy="3960"/>
              </p14:xfrm>
            </p:contentPart>
          </mc:Choice>
          <mc:Fallback xmlns="">
            <p:pic>
              <p:nvPicPr>
                <p:cNvPr id="295" name="Freihand 294">
                  <a:extLst>
                    <a:ext uri="{FF2B5EF4-FFF2-40B4-BE49-F238E27FC236}">
                      <a16:creationId xmlns:a16="http://schemas.microsoft.com/office/drawing/2014/main" id="{BC9E1F01-C599-431B-AAE3-1C6CDB0E6D2E}"/>
                    </a:ext>
                  </a:extLst>
                </p:cNvPr>
                <p:cNvPicPr/>
                <p:nvPr/>
              </p:nvPicPr>
              <p:blipFill>
                <a:blip r:embed="rId474"/>
                <a:stretch>
                  <a:fillRect/>
                </a:stretch>
              </p:blipFill>
              <p:spPr>
                <a:xfrm>
                  <a:off x="5641040" y="196440"/>
                  <a:ext cx="1530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96" name="Freihand 295">
                  <a:extLst>
                    <a:ext uri="{FF2B5EF4-FFF2-40B4-BE49-F238E27FC236}">
                      <a16:creationId xmlns:a16="http://schemas.microsoft.com/office/drawing/2014/main" id="{768A8998-39CC-4BCA-8AAB-13D437F281FA}"/>
                    </a:ext>
                  </a:extLst>
                </p14:cNvPr>
                <p14:cNvContentPartPr/>
                <p14:nvPr/>
              </p14:nvContentPartPr>
              <p14:xfrm>
                <a:off x="5656160" y="232080"/>
                <a:ext cx="143280" cy="16560"/>
              </p14:xfrm>
            </p:contentPart>
          </mc:Choice>
          <mc:Fallback xmlns="">
            <p:pic>
              <p:nvPicPr>
                <p:cNvPr id="296" name="Freihand 295">
                  <a:extLst>
                    <a:ext uri="{FF2B5EF4-FFF2-40B4-BE49-F238E27FC236}">
                      <a16:creationId xmlns:a16="http://schemas.microsoft.com/office/drawing/2014/main" id="{768A8998-39CC-4BCA-8AAB-13D437F281FA}"/>
                    </a:ext>
                  </a:extLst>
                </p:cNvPr>
                <p:cNvPicPr/>
                <p:nvPr/>
              </p:nvPicPr>
              <p:blipFill>
                <a:blip r:embed="rId476"/>
                <a:stretch>
                  <a:fillRect/>
                </a:stretch>
              </p:blipFill>
              <p:spPr>
                <a:xfrm>
                  <a:off x="5651840" y="227760"/>
                  <a:ext cx="1519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97" name="Freihand 296">
                  <a:extLst>
                    <a:ext uri="{FF2B5EF4-FFF2-40B4-BE49-F238E27FC236}">
                      <a16:creationId xmlns:a16="http://schemas.microsoft.com/office/drawing/2014/main" id="{06D2DEEC-5D36-4E2B-AB21-2418D25C3EC8}"/>
                    </a:ext>
                  </a:extLst>
                </p14:cNvPr>
                <p14:cNvContentPartPr/>
                <p14:nvPr/>
              </p14:nvContentPartPr>
              <p14:xfrm>
                <a:off x="5872520" y="83760"/>
                <a:ext cx="39240" cy="126000"/>
              </p14:xfrm>
            </p:contentPart>
          </mc:Choice>
          <mc:Fallback xmlns="">
            <p:pic>
              <p:nvPicPr>
                <p:cNvPr id="297" name="Freihand 296">
                  <a:extLst>
                    <a:ext uri="{FF2B5EF4-FFF2-40B4-BE49-F238E27FC236}">
                      <a16:creationId xmlns:a16="http://schemas.microsoft.com/office/drawing/2014/main" id="{06D2DEEC-5D36-4E2B-AB21-2418D25C3EC8}"/>
                    </a:ext>
                  </a:extLst>
                </p:cNvPr>
                <p:cNvPicPr/>
                <p:nvPr/>
              </p:nvPicPr>
              <p:blipFill>
                <a:blip r:embed="rId478"/>
                <a:stretch>
                  <a:fillRect/>
                </a:stretch>
              </p:blipFill>
              <p:spPr>
                <a:xfrm>
                  <a:off x="5868200" y="79440"/>
                  <a:ext cx="478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98" name="Freihand 297">
                  <a:extLst>
                    <a:ext uri="{FF2B5EF4-FFF2-40B4-BE49-F238E27FC236}">
                      <a16:creationId xmlns:a16="http://schemas.microsoft.com/office/drawing/2014/main" id="{0382A569-DBD7-44EC-98B6-87B60E5EB4C0}"/>
                    </a:ext>
                  </a:extLst>
                </p14:cNvPr>
                <p14:cNvContentPartPr/>
                <p14:nvPr/>
              </p14:nvContentPartPr>
              <p14:xfrm>
                <a:off x="5858480" y="178440"/>
                <a:ext cx="118440" cy="18360"/>
              </p14:xfrm>
            </p:contentPart>
          </mc:Choice>
          <mc:Fallback xmlns="">
            <p:pic>
              <p:nvPicPr>
                <p:cNvPr id="298" name="Freihand 297">
                  <a:extLst>
                    <a:ext uri="{FF2B5EF4-FFF2-40B4-BE49-F238E27FC236}">
                      <a16:creationId xmlns:a16="http://schemas.microsoft.com/office/drawing/2014/main" id="{0382A569-DBD7-44EC-98B6-87B60E5EB4C0}"/>
                    </a:ext>
                  </a:extLst>
                </p:cNvPr>
                <p:cNvPicPr/>
                <p:nvPr/>
              </p:nvPicPr>
              <p:blipFill>
                <a:blip r:embed="rId480"/>
                <a:stretch>
                  <a:fillRect/>
                </a:stretch>
              </p:blipFill>
              <p:spPr>
                <a:xfrm>
                  <a:off x="5854160" y="174120"/>
                  <a:ext cx="1270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99" name="Freihand 298">
                  <a:extLst>
                    <a:ext uri="{FF2B5EF4-FFF2-40B4-BE49-F238E27FC236}">
                      <a16:creationId xmlns:a16="http://schemas.microsoft.com/office/drawing/2014/main" id="{3F9F36D9-EE5D-4502-A44E-5264E449B00B}"/>
                    </a:ext>
                  </a:extLst>
                </p14:cNvPr>
                <p14:cNvContentPartPr/>
                <p14:nvPr/>
              </p14:nvContentPartPr>
              <p14:xfrm>
                <a:off x="5874320" y="241800"/>
                <a:ext cx="171000" cy="136800"/>
              </p14:xfrm>
            </p:contentPart>
          </mc:Choice>
          <mc:Fallback xmlns="">
            <p:pic>
              <p:nvPicPr>
                <p:cNvPr id="299" name="Freihand 298">
                  <a:extLst>
                    <a:ext uri="{FF2B5EF4-FFF2-40B4-BE49-F238E27FC236}">
                      <a16:creationId xmlns:a16="http://schemas.microsoft.com/office/drawing/2014/main" id="{3F9F36D9-EE5D-4502-A44E-5264E449B00B}"/>
                    </a:ext>
                  </a:extLst>
                </p:cNvPr>
                <p:cNvPicPr/>
                <p:nvPr/>
              </p:nvPicPr>
              <p:blipFill>
                <a:blip r:embed="rId482"/>
                <a:stretch>
                  <a:fillRect/>
                </a:stretch>
              </p:blipFill>
              <p:spPr>
                <a:xfrm>
                  <a:off x="5870000" y="237480"/>
                  <a:ext cx="1796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01" name="Freihand 300">
                  <a:extLst>
                    <a:ext uri="{FF2B5EF4-FFF2-40B4-BE49-F238E27FC236}">
                      <a16:creationId xmlns:a16="http://schemas.microsoft.com/office/drawing/2014/main" id="{36246278-3E36-4ED4-9163-D086E42D986D}"/>
                    </a:ext>
                  </a:extLst>
                </p14:cNvPr>
                <p14:cNvContentPartPr/>
                <p14:nvPr/>
              </p14:nvContentPartPr>
              <p14:xfrm>
                <a:off x="6278240" y="138480"/>
                <a:ext cx="147240" cy="108720"/>
              </p14:xfrm>
            </p:contentPart>
          </mc:Choice>
          <mc:Fallback xmlns="">
            <p:pic>
              <p:nvPicPr>
                <p:cNvPr id="301" name="Freihand 300">
                  <a:extLst>
                    <a:ext uri="{FF2B5EF4-FFF2-40B4-BE49-F238E27FC236}">
                      <a16:creationId xmlns:a16="http://schemas.microsoft.com/office/drawing/2014/main" id="{36246278-3E36-4ED4-9163-D086E42D986D}"/>
                    </a:ext>
                  </a:extLst>
                </p:cNvPr>
                <p:cNvPicPr/>
                <p:nvPr/>
              </p:nvPicPr>
              <p:blipFill>
                <a:blip r:embed="rId484"/>
                <a:stretch>
                  <a:fillRect/>
                </a:stretch>
              </p:blipFill>
              <p:spPr>
                <a:xfrm>
                  <a:off x="6273920" y="134160"/>
                  <a:ext cx="1558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02" name="Freihand 301">
                  <a:extLst>
                    <a:ext uri="{FF2B5EF4-FFF2-40B4-BE49-F238E27FC236}">
                      <a16:creationId xmlns:a16="http://schemas.microsoft.com/office/drawing/2014/main" id="{BA661693-54B5-4CDA-91EB-A651B3395790}"/>
                    </a:ext>
                  </a:extLst>
                </p14:cNvPr>
                <p14:cNvContentPartPr/>
                <p14:nvPr/>
              </p14:nvContentPartPr>
              <p14:xfrm>
                <a:off x="6406760" y="147840"/>
                <a:ext cx="44280" cy="230040"/>
              </p14:xfrm>
            </p:contentPart>
          </mc:Choice>
          <mc:Fallback xmlns="">
            <p:pic>
              <p:nvPicPr>
                <p:cNvPr id="302" name="Freihand 301">
                  <a:extLst>
                    <a:ext uri="{FF2B5EF4-FFF2-40B4-BE49-F238E27FC236}">
                      <a16:creationId xmlns:a16="http://schemas.microsoft.com/office/drawing/2014/main" id="{BA661693-54B5-4CDA-91EB-A651B3395790}"/>
                    </a:ext>
                  </a:extLst>
                </p:cNvPr>
                <p:cNvPicPr/>
                <p:nvPr/>
              </p:nvPicPr>
              <p:blipFill>
                <a:blip r:embed="rId486"/>
                <a:stretch>
                  <a:fillRect/>
                </a:stretch>
              </p:blipFill>
              <p:spPr>
                <a:xfrm>
                  <a:off x="6402440" y="143520"/>
                  <a:ext cx="529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03" name="Freihand 302">
                  <a:extLst>
                    <a:ext uri="{FF2B5EF4-FFF2-40B4-BE49-F238E27FC236}">
                      <a16:creationId xmlns:a16="http://schemas.microsoft.com/office/drawing/2014/main" id="{5812F285-18BC-4BA3-8F40-1662E611D743}"/>
                    </a:ext>
                  </a:extLst>
                </p14:cNvPr>
                <p14:cNvContentPartPr/>
                <p14:nvPr/>
              </p14:nvContentPartPr>
              <p14:xfrm>
                <a:off x="6544640" y="166920"/>
                <a:ext cx="208800" cy="23400"/>
              </p14:xfrm>
            </p:contentPart>
          </mc:Choice>
          <mc:Fallback xmlns="">
            <p:pic>
              <p:nvPicPr>
                <p:cNvPr id="303" name="Freihand 302">
                  <a:extLst>
                    <a:ext uri="{FF2B5EF4-FFF2-40B4-BE49-F238E27FC236}">
                      <a16:creationId xmlns:a16="http://schemas.microsoft.com/office/drawing/2014/main" id="{5812F285-18BC-4BA3-8F40-1662E611D743}"/>
                    </a:ext>
                  </a:extLst>
                </p:cNvPr>
                <p:cNvPicPr/>
                <p:nvPr/>
              </p:nvPicPr>
              <p:blipFill>
                <a:blip r:embed="rId488"/>
                <a:stretch>
                  <a:fillRect/>
                </a:stretch>
              </p:blipFill>
              <p:spPr>
                <a:xfrm>
                  <a:off x="6540320" y="162600"/>
                  <a:ext cx="2174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04" name="Freihand 303">
                  <a:extLst>
                    <a:ext uri="{FF2B5EF4-FFF2-40B4-BE49-F238E27FC236}">
                      <a16:creationId xmlns:a16="http://schemas.microsoft.com/office/drawing/2014/main" id="{78B53235-9446-473C-8F8B-8614F81027E1}"/>
                    </a:ext>
                  </a:extLst>
                </p14:cNvPr>
                <p14:cNvContentPartPr/>
                <p14:nvPr/>
              </p14:nvContentPartPr>
              <p14:xfrm>
                <a:off x="6582800" y="223440"/>
                <a:ext cx="187920" cy="3600"/>
              </p14:xfrm>
            </p:contentPart>
          </mc:Choice>
          <mc:Fallback xmlns="">
            <p:pic>
              <p:nvPicPr>
                <p:cNvPr id="304" name="Freihand 303">
                  <a:extLst>
                    <a:ext uri="{FF2B5EF4-FFF2-40B4-BE49-F238E27FC236}">
                      <a16:creationId xmlns:a16="http://schemas.microsoft.com/office/drawing/2014/main" id="{78B53235-9446-473C-8F8B-8614F81027E1}"/>
                    </a:ext>
                  </a:extLst>
                </p:cNvPr>
                <p:cNvPicPr/>
                <p:nvPr/>
              </p:nvPicPr>
              <p:blipFill>
                <a:blip r:embed="rId490"/>
                <a:stretch>
                  <a:fillRect/>
                </a:stretch>
              </p:blipFill>
              <p:spPr>
                <a:xfrm>
                  <a:off x="6578480" y="219120"/>
                  <a:ext cx="1965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06" name="Freihand 305">
                  <a:extLst>
                    <a:ext uri="{FF2B5EF4-FFF2-40B4-BE49-F238E27FC236}">
                      <a16:creationId xmlns:a16="http://schemas.microsoft.com/office/drawing/2014/main" id="{E821EEA3-CF95-4A91-86E4-E4B9CE3F0609}"/>
                    </a:ext>
                  </a:extLst>
                </p14:cNvPr>
                <p14:cNvContentPartPr/>
                <p14:nvPr/>
              </p14:nvContentPartPr>
              <p14:xfrm>
                <a:off x="6967640" y="123360"/>
                <a:ext cx="120960" cy="146880"/>
              </p14:xfrm>
            </p:contentPart>
          </mc:Choice>
          <mc:Fallback xmlns="">
            <p:pic>
              <p:nvPicPr>
                <p:cNvPr id="306" name="Freihand 305">
                  <a:extLst>
                    <a:ext uri="{FF2B5EF4-FFF2-40B4-BE49-F238E27FC236}">
                      <a16:creationId xmlns:a16="http://schemas.microsoft.com/office/drawing/2014/main" id="{E821EEA3-CF95-4A91-86E4-E4B9CE3F0609}"/>
                    </a:ext>
                  </a:extLst>
                </p:cNvPr>
                <p:cNvPicPr/>
                <p:nvPr/>
              </p:nvPicPr>
              <p:blipFill>
                <a:blip r:embed="rId492"/>
                <a:stretch>
                  <a:fillRect/>
                </a:stretch>
              </p:blipFill>
              <p:spPr>
                <a:xfrm>
                  <a:off x="6963320" y="119040"/>
                  <a:ext cx="1296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07" name="Freihand 306">
                  <a:extLst>
                    <a:ext uri="{FF2B5EF4-FFF2-40B4-BE49-F238E27FC236}">
                      <a16:creationId xmlns:a16="http://schemas.microsoft.com/office/drawing/2014/main" id="{42992364-31F2-4623-BF82-14E48AEC32E1}"/>
                    </a:ext>
                  </a:extLst>
                </p14:cNvPr>
                <p14:cNvContentPartPr/>
                <p14:nvPr/>
              </p14:nvContentPartPr>
              <p14:xfrm>
                <a:off x="7031360" y="198240"/>
                <a:ext cx="50040" cy="83160"/>
              </p14:xfrm>
            </p:contentPart>
          </mc:Choice>
          <mc:Fallback xmlns="">
            <p:pic>
              <p:nvPicPr>
                <p:cNvPr id="307" name="Freihand 306">
                  <a:extLst>
                    <a:ext uri="{FF2B5EF4-FFF2-40B4-BE49-F238E27FC236}">
                      <a16:creationId xmlns:a16="http://schemas.microsoft.com/office/drawing/2014/main" id="{42992364-31F2-4623-BF82-14E48AEC32E1}"/>
                    </a:ext>
                  </a:extLst>
                </p:cNvPr>
                <p:cNvPicPr/>
                <p:nvPr/>
              </p:nvPicPr>
              <p:blipFill>
                <a:blip r:embed="rId494"/>
                <a:stretch>
                  <a:fillRect/>
                </a:stretch>
              </p:blipFill>
              <p:spPr>
                <a:xfrm>
                  <a:off x="7027040" y="193920"/>
                  <a:ext cx="586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08" name="Freihand 307">
                  <a:extLst>
                    <a:ext uri="{FF2B5EF4-FFF2-40B4-BE49-F238E27FC236}">
                      <a16:creationId xmlns:a16="http://schemas.microsoft.com/office/drawing/2014/main" id="{661B4B6D-4799-4B19-BCBD-1B0F1AADD0B9}"/>
                    </a:ext>
                  </a:extLst>
                </p14:cNvPr>
                <p14:cNvContentPartPr/>
                <p14:nvPr/>
              </p14:nvContentPartPr>
              <p14:xfrm>
                <a:off x="7162400" y="222360"/>
                <a:ext cx="30240" cy="3240"/>
              </p14:xfrm>
            </p:contentPart>
          </mc:Choice>
          <mc:Fallback xmlns="">
            <p:pic>
              <p:nvPicPr>
                <p:cNvPr id="308" name="Freihand 307">
                  <a:extLst>
                    <a:ext uri="{FF2B5EF4-FFF2-40B4-BE49-F238E27FC236}">
                      <a16:creationId xmlns:a16="http://schemas.microsoft.com/office/drawing/2014/main" id="{661B4B6D-4799-4B19-BCBD-1B0F1AADD0B9}"/>
                    </a:ext>
                  </a:extLst>
                </p:cNvPr>
                <p:cNvPicPr/>
                <p:nvPr/>
              </p:nvPicPr>
              <p:blipFill>
                <a:blip r:embed="rId496"/>
                <a:stretch>
                  <a:fillRect/>
                </a:stretch>
              </p:blipFill>
              <p:spPr>
                <a:xfrm>
                  <a:off x="7158080" y="218040"/>
                  <a:ext cx="388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09" name="Freihand 308">
                  <a:extLst>
                    <a:ext uri="{FF2B5EF4-FFF2-40B4-BE49-F238E27FC236}">
                      <a16:creationId xmlns:a16="http://schemas.microsoft.com/office/drawing/2014/main" id="{36831BD6-7554-4C9F-9100-FF7278D19092}"/>
                    </a:ext>
                  </a:extLst>
                </p14:cNvPr>
                <p14:cNvContentPartPr/>
                <p14:nvPr/>
              </p14:nvContentPartPr>
              <p14:xfrm>
                <a:off x="7267880" y="147840"/>
                <a:ext cx="115560" cy="124920"/>
              </p14:xfrm>
            </p:contentPart>
          </mc:Choice>
          <mc:Fallback xmlns="">
            <p:pic>
              <p:nvPicPr>
                <p:cNvPr id="309" name="Freihand 308">
                  <a:extLst>
                    <a:ext uri="{FF2B5EF4-FFF2-40B4-BE49-F238E27FC236}">
                      <a16:creationId xmlns:a16="http://schemas.microsoft.com/office/drawing/2014/main" id="{36831BD6-7554-4C9F-9100-FF7278D19092}"/>
                    </a:ext>
                  </a:extLst>
                </p:cNvPr>
                <p:cNvPicPr/>
                <p:nvPr/>
              </p:nvPicPr>
              <p:blipFill>
                <a:blip r:embed="rId498"/>
                <a:stretch>
                  <a:fillRect/>
                </a:stretch>
              </p:blipFill>
              <p:spPr>
                <a:xfrm>
                  <a:off x="7263560" y="143520"/>
                  <a:ext cx="1242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10" name="Freihand 309">
                  <a:extLst>
                    <a:ext uri="{FF2B5EF4-FFF2-40B4-BE49-F238E27FC236}">
                      <a16:creationId xmlns:a16="http://schemas.microsoft.com/office/drawing/2014/main" id="{25CECA1E-170B-40B3-9CF6-E365158CC081}"/>
                    </a:ext>
                  </a:extLst>
                </p14:cNvPr>
                <p14:cNvContentPartPr/>
                <p14:nvPr/>
              </p14:nvContentPartPr>
              <p14:xfrm>
                <a:off x="7347800" y="103560"/>
                <a:ext cx="102240" cy="225000"/>
              </p14:xfrm>
            </p:contentPart>
          </mc:Choice>
          <mc:Fallback xmlns="">
            <p:pic>
              <p:nvPicPr>
                <p:cNvPr id="310" name="Freihand 309">
                  <a:extLst>
                    <a:ext uri="{FF2B5EF4-FFF2-40B4-BE49-F238E27FC236}">
                      <a16:creationId xmlns:a16="http://schemas.microsoft.com/office/drawing/2014/main" id="{25CECA1E-170B-40B3-9CF6-E365158CC081}"/>
                    </a:ext>
                  </a:extLst>
                </p:cNvPr>
                <p:cNvPicPr/>
                <p:nvPr/>
              </p:nvPicPr>
              <p:blipFill>
                <a:blip r:embed="rId500"/>
                <a:stretch>
                  <a:fillRect/>
                </a:stretch>
              </p:blipFill>
              <p:spPr>
                <a:xfrm>
                  <a:off x="7343480" y="99240"/>
                  <a:ext cx="1108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11" name="Freihand 310">
                  <a:extLst>
                    <a:ext uri="{FF2B5EF4-FFF2-40B4-BE49-F238E27FC236}">
                      <a16:creationId xmlns:a16="http://schemas.microsoft.com/office/drawing/2014/main" id="{21C7D52E-36EE-4D4F-8B18-05FA7F3BE4E1}"/>
                    </a:ext>
                  </a:extLst>
                </p14:cNvPr>
                <p14:cNvContentPartPr/>
                <p14:nvPr/>
              </p14:nvContentPartPr>
              <p14:xfrm>
                <a:off x="6857840" y="124800"/>
                <a:ext cx="112320" cy="219600"/>
              </p14:xfrm>
            </p:contentPart>
          </mc:Choice>
          <mc:Fallback xmlns="">
            <p:pic>
              <p:nvPicPr>
                <p:cNvPr id="311" name="Freihand 310">
                  <a:extLst>
                    <a:ext uri="{FF2B5EF4-FFF2-40B4-BE49-F238E27FC236}">
                      <a16:creationId xmlns:a16="http://schemas.microsoft.com/office/drawing/2014/main" id="{21C7D52E-36EE-4D4F-8B18-05FA7F3BE4E1}"/>
                    </a:ext>
                  </a:extLst>
                </p:cNvPr>
                <p:cNvPicPr/>
                <p:nvPr/>
              </p:nvPicPr>
              <p:blipFill>
                <a:blip r:embed="rId502"/>
                <a:stretch>
                  <a:fillRect/>
                </a:stretch>
              </p:blipFill>
              <p:spPr>
                <a:xfrm>
                  <a:off x="6853520" y="120480"/>
                  <a:ext cx="12096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12" name="Freihand 311">
                  <a:extLst>
                    <a:ext uri="{FF2B5EF4-FFF2-40B4-BE49-F238E27FC236}">
                      <a16:creationId xmlns:a16="http://schemas.microsoft.com/office/drawing/2014/main" id="{6B5225C5-FD6B-48B8-B794-2FCC6B819A1D}"/>
                    </a:ext>
                  </a:extLst>
                </p14:cNvPr>
                <p14:cNvContentPartPr/>
                <p14:nvPr/>
              </p14:nvContentPartPr>
              <p14:xfrm>
                <a:off x="7520600" y="35880"/>
                <a:ext cx="10080" cy="76680"/>
              </p14:xfrm>
            </p:contentPart>
          </mc:Choice>
          <mc:Fallback xmlns="">
            <p:pic>
              <p:nvPicPr>
                <p:cNvPr id="312" name="Freihand 311">
                  <a:extLst>
                    <a:ext uri="{FF2B5EF4-FFF2-40B4-BE49-F238E27FC236}">
                      <a16:creationId xmlns:a16="http://schemas.microsoft.com/office/drawing/2014/main" id="{6B5225C5-FD6B-48B8-B794-2FCC6B819A1D}"/>
                    </a:ext>
                  </a:extLst>
                </p:cNvPr>
                <p:cNvPicPr/>
                <p:nvPr/>
              </p:nvPicPr>
              <p:blipFill>
                <a:blip r:embed="rId504"/>
                <a:stretch>
                  <a:fillRect/>
                </a:stretch>
              </p:blipFill>
              <p:spPr>
                <a:xfrm>
                  <a:off x="7516280" y="31560"/>
                  <a:ext cx="187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13" name="Freihand 312">
                  <a:extLst>
                    <a:ext uri="{FF2B5EF4-FFF2-40B4-BE49-F238E27FC236}">
                      <a16:creationId xmlns:a16="http://schemas.microsoft.com/office/drawing/2014/main" id="{1C904BB8-B1A9-497F-9020-F8EC87B03E4A}"/>
                    </a:ext>
                  </a:extLst>
                </p14:cNvPr>
                <p14:cNvContentPartPr/>
                <p14:nvPr/>
              </p14:nvContentPartPr>
              <p14:xfrm>
                <a:off x="7483520" y="108960"/>
                <a:ext cx="101160" cy="15480"/>
              </p14:xfrm>
            </p:contentPart>
          </mc:Choice>
          <mc:Fallback xmlns="">
            <p:pic>
              <p:nvPicPr>
                <p:cNvPr id="313" name="Freihand 312">
                  <a:extLst>
                    <a:ext uri="{FF2B5EF4-FFF2-40B4-BE49-F238E27FC236}">
                      <a16:creationId xmlns:a16="http://schemas.microsoft.com/office/drawing/2014/main" id="{1C904BB8-B1A9-497F-9020-F8EC87B03E4A}"/>
                    </a:ext>
                  </a:extLst>
                </p:cNvPr>
                <p:cNvPicPr/>
                <p:nvPr/>
              </p:nvPicPr>
              <p:blipFill>
                <a:blip r:embed="rId506"/>
                <a:stretch>
                  <a:fillRect/>
                </a:stretch>
              </p:blipFill>
              <p:spPr>
                <a:xfrm>
                  <a:off x="7479200" y="104640"/>
                  <a:ext cx="1098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14" name="Freihand 313">
                  <a:extLst>
                    <a:ext uri="{FF2B5EF4-FFF2-40B4-BE49-F238E27FC236}">
                      <a16:creationId xmlns:a16="http://schemas.microsoft.com/office/drawing/2014/main" id="{7E95A392-4D07-489E-88E8-B9531C01A4C4}"/>
                    </a:ext>
                  </a:extLst>
                </p14:cNvPr>
                <p14:cNvContentPartPr/>
                <p14:nvPr/>
              </p14:nvContentPartPr>
              <p14:xfrm>
                <a:off x="7492880" y="149280"/>
                <a:ext cx="101880" cy="67680"/>
              </p14:xfrm>
            </p:contentPart>
          </mc:Choice>
          <mc:Fallback xmlns="">
            <p:pic>
              <p:nvPicPr>
                <p:cNvPr id="314" name="Freihand 313">
                  <a:extLst>
                    <a:ext uri="{FF2B5EF4-FFF2-40B4-BE49-F238E27FC236}">
                      <a16:creationId xmlns:a16="http://schemas.microsoft.com/office/drawing/2014/main" id="{7E95A392-4D07-489E-88E8-B9531C01A4C4}"/>
                    </a:ext>
                  </a:extLst>
                </p:cNvPr>
                <p:cNvPicPr/>
                <p:nvPr/>
              </p:nvPicPr>
              <p:blipFill>
                <a:blip r:embed="rId508"/>
                <a:stretch>
                  <a:fillRect/>
                </a:stretch>
              </p:blipFill>
              <p:spPr>
                <a:xfrm>
                  <a:off x="7488560" y="144960"/>
                  <a:ext cx="1105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16" name="Freihand 315">
                  <a:extLst>
                    <a:ext uri="{FF2B5EF4-FFF2-40B4-BE49-F238E27FC236}">
                      <a16:creationId xmlns:a16="http://schemas.microsoft.com/office/drawing/2014/main" id="{D9BC9744-7FC6-4D60-8CB6-CA16EADF7975}"/>
                    </a:ext>
                  </a:extLst>
                </p14:cNvPr>
                <p14:cNvContentPartPr/>
                <p14:nvPr/>
              </p14:nvContentPartPr>
              <p14:xfrm>
                <a:off x="7815800" y="198960"/>
                <a:ext cx="156240" cy="31680"/>
              </p14:xfrm>
            </p:contentPart>
          </mc:Choice>
          <mc:Fallback xmlns="">
            <p:pic>
              <p:nvPicPr>
                <p:cNvPr id="316" name="Freihand 315">
                  <a:extLst>
                    <a:ext uri="{FF2B5EF4-FFF2-40B4-BE49-F238E27FC236}">
                      <a16:creationId xmlns:a16="http://schemas.microsoft.com/office/drawing/2014/main" id="{D9BC9744-7FC6-4D60-8CB6-CA16EADF7975}"/>
                    </a:ext>
                  </a:extLst>
                </p:cNvPr>
                <p:cNvPicPr/>
                <p:nvPr/>
              </p:nvPicPr>
              <p:blipFill>
                <a:blip r:embed="rId510"/>
                <a:stretch>
                  <a:fillRect/>
                </a:stretch>
              </p:blipFill>
              <p:spPr>
                <a:xfrm>
                  <a:off x="7811480" y="194640"/>
                  <a:ext cx="1648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17" name="Freihand 316">
                  <a:extLst>
                    <a:ext uri="{FF2B5EF4-FFF2-40B4-BE49-F238E27FC236}">
                      <a16:creationId xmlns:a16="http://schemas.microsoft.com/office/drawing/2014/main" id="{998E350E-B81A-4596-98B5-2BCBA6860C8F}"/>
                    </a:ext>
                  </a:extLst>
                </p14:cNvPr>
                <p14:cNvContentPartPr/>
                <p14:nvPr/>
              </p14:nvContentPartPr>
              <p14:xfrm>
                <a:off x="7749560" y="160800"/>
                <a:ext cx="144720" cy="112680"/>
              </p14:xfrm>
            </p:contentPart>
          </mc:Choice>
          <mc:Fallback xmlns="">
            <p:pic>
              <p:nvPicPr>
                <p:cNvPr id="317" name="Freihand 316">
                  <a:extLst>
                    <a:ext uri="{FF2B5EF4-FFF2-40B4-BE49-F238E27FC236}">
                      <a16:creationId xmlns:a16="http://schemas.microsoft.com/office/drawing/2014/main" id="{998E350E-B81A-4596-98B5-2BCBA6860C8F}"/>
                    </a:ext>
                  </a:extLst>
                </p:cNvPr>
                <p:cNvPicPr/>
                <p:nvPr/>
              </p:nvPicPr>
              <p:blipFill>
                <a:blip r:embed="rId512"/>
                <a:stretch>
                  <a:fillRect/>
                </a:stretch>
              </p:blipFill>
              <p:spPr>
                <a:xfrm>
                  <a:off x="7745240" y="156480"/>
                  <a:ext cx="1533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18" name="Freihand 317">
                  <a:extLst>
                    <a:ext uri="{FF2B5EF4-FFF2-40B4-BE49-F238E27FC236}">
                      <a16:creationId xmlns:a16="http://schemas.microsoft.com/office/drawing/2014/main" id="{29F551D1-EE2F-4E94-8ED1-EC6AA5BE13E6}"/>
                    </a:ext>
                  </a:extLst>
                </p14:cNvPr>
                <p14:cNvContentPartPr/>
                <p14:nvPr/>
              </p14:nvContentPartPr>
              <p14:xfrm>
                <a:off x="8077520" y="174480"/>
                <a:ext cx="85680" cy="192240"/>
              </p14:xfrm>
            </p:contentPart>
          </mc:Choice>
          <mc:Fallback xmlns="">
            <p:pic>
              <p:nvPicPr>
                <p:cNvPr id="318" name="Freihand 317">
                  <a:extLst>
                    <a:ext uri="{FF2B5EF4-FFF2-40B4-BE49-F238E27FC236}">
                      <a16:creationId xmlns:a16="http://schemas.microsoft.com/office/drawing/2014/main" id="{29F551D1-EE2F-4E94-8ED1-EC6AA5BE13E6}"/>
                    </a:ext>
                  </a:extLst>
                </p:cNvPr>
                <p:cNvPicPr/>
                <p:nvPr/>
              </p:nvPicPr>
              <p:blipFill>
                <a:blip r:embed="rId514"/>
                <a:stretch>
                  <a:fillRect/>
                </a:stretch>
              </p:blipFill>
              <p:spPr>
                <a:xfrm>
                  <a:off x="8073200" y="170160"/>
                  <a:ext cx="943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19" name="Freihand 318">
                  <a:extLst>
                    <a:ext uri="{FF2B5EF4-FFF2-40B4-BE49-F238E27FC236}">
                      <a16:creationId xmlns:a16="http://schemas.microsoft.com/office/drawing/2014/main" id="{0E9BFEF8-41A7-40A4-9121-C16407E57E58}"/>
                    </a:ext>
                  </a:extLst>
                </p14:cNvPr>
                <p14:cNvContentPartPr/>
                <p14:nvPr/>
              </p14:nvContentPartPr>
              <p14:xfrm>
                <a:off x="8228360" y="152880"/>
                <a:ext cx="69480" cy="94320"/>
              </p14:xfrm>
            </p:contentPart>
          </mc:Choice>
          <mc:Fallback xmlns="">
            <p:pic>
              <p:nvPicPr>
                <p:cNvPr id="319" name="Freihand 318">
                  <a:extLst>
                    <a:ext uri="{FF2B5EF4-FFF2-40B4-BE49-F238E27FC236}">
                      <a16:creationId xmlns:a16="http://schemas.microsoft.com/office/drawing/2014/main" id="{0E9BFEF8-41A7-40A4-9121-C16407E57E58}"/>
                    </a:ext>
                  </a:extLst>
                </p:cNvPr>
                <p:cNvPicPr/>
                <p:nvPr/>
              </p:nvPicPr>
              <p:blipFill>
                <a:blip r:embed="rId516"/>
                <a:stretch>
                  <a:fillRect/>
                </a:stretch>
              </p:blipFill>
              <p:spPr>
                <a:xfrm>
                  <a:off x="8224040" y="148560"/>
                  <a:ext cx="781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20" name="Freihand 319">
                  <a:extLst>
                    <a:ext uri="{FF2B5EF4-FFF2-40B4-BE49-F238E27FC236}">
                      <a16:creationId xmlns:a16="http://schemas.microsoft.com/office/drawing/2014/main" id="{E0D7B551-9C9D-4A2D-B5BF-D9FA8AECEA19}"/>
                    </a:ext>
                  </a:extLst>
                </p14:cNvPr>
                <p14:cNvContentPartPr/>
                <p14:nvPr/>
              </p14:nvContentPartPr>
              <p14:xfrm>
                <a:off x="8321240" y="191760"/>
                <a:ext cx="270000" cy="35280"/>
              </p14:xfrm>
            </p:contentPart>
          </mc:Choice>
          <mc:Fallback xmlns="">
            <p:pic>
              <p:nvPicPr>
                <p:cNvPr id="320" name="Freihand 319">
                  <a:extLst>
                    <a:ext uri="{FF2B5EF4-FFF2-40B4-BE49-F238E27FC236}">
                      <a16:creationId xmlns:a16="http://schemas.microsoft.com/office/drawing/2014/main" id="{E0D7B551-9C9D-4A2D-B5BF-D9FA8AECEA19}"/>
                    </a:ext>
                  </a:extLst>
                </p:cNvPr>
                <p:cNvPicPr/>
                <p:nvPr/>
              </p:nvPicPr>
              <p:blipFill>
                <a:blip r:embed="rId518"/>
                <a:stretch>
                  <a:fillRect/>
                </a:stretch>
              </p:blipFill>
              <p:spPr>
                <a:xfrm>
                  <a:off x="8316920" y="187440"/>
                  <a:ext cx="2786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21" name="Freihand 320">
                  <a:extLst>
                    <a:ext uri="{FF2B5EF4-FFF2-40B4-BE49-F238E27FC236}">
                      <a16:creationId xmlns:a16="http://schemas.microsoft.com/office/drawing/2014/main" id="{DADF4A07-2A0D-4026-BD38-EE55C3F9FCAB}"/>
                    </a:ext>
                  </a:extLst>
                </p14:cNvPr>
                <p14:cNvContentPartPr/>
                <p14:nvPr/>
              </p14:nvContentPartPr>
              <p14:xfrm>
                <a:off x="8639480" y="165840"/>
                <a:ext cx="123480" cy="69480"/>
              </p14:xfrm>
            </p:contentPart>
          </mc:Choice>
          <mc:Fallback xmlns="">
            <p:pic>
              <p:nvPicPr>
                <p:cNvPr id="321" name="Freihand 320">
                  <a:extLst>
                    <a:ext uri="{FF2B5EF4-FFF2-40B4-BE49-F238E27FC236}">
                      <a16:creationId xmlns:a16="http://schemas.microsoft.com/office/drawing/2014/main" id="{DADF4A07-2A0D-4026-BD38-EE55C3F9FCAB}"/>
                    </a:ext>
                  </a:extLst>
                </p:cNvPr>
                <p:cNvPicPr/>
                <p:nvPr/>
              </p:nvPicPr>
              <p:blipFill>
                <a:blip r:embed="rId520"/>
                <a:stretch>
                  <a:fillRect/>
                </a:stretch>
              </p:blipFill>
              <p:spPr>
                <a:xfrm>
                  <a:off x="8635160" y="161520"/>
                  <a:ext cx="1321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22" name="Freihand 321">
                  <a:extLst>
                    <a:ext uri="{FF2B5EF4-FFF2-40B4-BE49-F238E27FC236}">
                      <a16:creationId xmlns:a16="http://schemas.microsoft.com/office/drawing/2014/main" id="{AD7CEBF1-DA19-4C46-ADA0-ED1700883D29}"/>
                    </a:ext>
                  </a:extLst>
                </p14:cNvPr>
                <p14:cNvContentPartPr/>
                <p14:nvPr/>
              </p14:nvContentPartPr>
              <p14:xfrm>
                <a:off x="8728040" y="100680"/>
                <a:ext cx="176400" cy="123840"/>
              </p14:xfrm>
            </p:contentPart>
          </mc:Choice>
          <mc:Fallback xmlns="">
            <p:pic>
              <p:nvPicPr>
                <p:cNvPr id="322" name="Freihand 321">
                  <a:extLst>
                    <a:ext uri="{FF2B5EF4-FFF2-40B4-BE49-F238E27FC236}">
                      <a16:creationId xmlns:a16="http://schemas.microsoft.com/office/drawing/2014/main" id="{AD7CEBF1-DA19-4C46-ADA0-ED1700883D29}"/>
                    </a:ext>
                  </a:extLst>
                </p:cNvPr>
                <p:cNvPicPr/>
                <p:nvPr/>
              </p:nvPicPr>
              <p:blipFill>
                <a:blip r:embed="rId522"/>
                <a:stretch>
                  <a:fillRect/>
                </a:stretch>
              </p:blipFill>
              <p:spPr>
                <a:xfrm>
                  <a:off x="8723720" y="96360"/>
                  <a:ext cx="1850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23" name="Freihand 322">
                  <a:extLst>
                    <a:ext uri="{FF2B5EF4-FFF2-40B4-BE49-F238E27FC236}">
                      <a16:creationId xmlns:a16="http://schemas.microsoft.com/office/drawing/2014/main" id="{5918DF3F-1370-44D8-B54C-D365F840DD8E}"/>
                    </a:ext>
                  </a:extLst>
                </p14:cNvPr>
                <p14:cNvContentPartPr/>
                <p14:nvPr/>
              </p14:nvContentPartPr>
              <p14:xfrm>
                <a:off x="8898320" y="121200"/>
                <a:ext cx="136440" cy="95760"/>
              </p14:xfrm>
            </p:contentPart>
          </mc:Choice>
          <mc:Fallback xmlns="">
            <p:pic>
              <p:nvPicPr>
                <p:cNvPr id="323" name="Freihand 322">
                  <a:extLst>
                    <a:ext uri="{FF2B5EF4-FFF2-40B4-BE49-F238E27FC236}">
                      <a16:creationId xmlns:a16="http://schemas.microsoft.com/office/drawing/2014/main" id="{5918DF3F-1370-44D8-B54C-D365F840DD8E}"/>
                    </a:ext>
                  </a:extLst>
                </p:cNvPr>
                <p:cNvPicPr/>
                <p:nvPr/>
              </p:nvPicPr>
              <p:blipFill>
                <a:blip r:embed="rId524"/>
                <a:stretch>
                  <a:fillRect/>
                </a:stretch>
              </p:blipFill>
              <p:spPr>
                <a:xfrm>
                  <a:off x="8894000" y="116880"/>
                  <a:ext cx="1450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24" name="Freihand 323">
                  <a:extLst>
                    <a:ext uri="{FF2B5EF4-FFF2-40B4-BE49-F238E27FC236}">
                      <a16:creationId xmlns:a16="http://schemas.microsoft.com/office/drawing/2014/main" id="{22480072-FADE-42CB-B00B-55583DD0D98A}"/>
                    </a:ext>
                  </a:extLst>
                </p14:cNvPr>
                <p14:cNvContentPartPr/>
                <p14:nvPr/>
              </p14:nvContentPartPr>
              <p14:xfrm>
                <a:off x="9133760" y="165840"/>
                <a:ext cx="194040" cy="63720"/>
              </p14:xfrm>
            </p:contentPart>
          </mc:Choice>
          <mc:Fallback xmlns="">
            <p:pic>
              <p:nvPicPr>
                <p:cNvPr id="324" name="Freihand 323">
                  <a:extLst>
                    <a:ext uri="{FF2B5EF4-FFF2-40B4-BE49-F238E27FC236}">
                      <a16:creationId xmlns:a16="http://schemas.microsoft.com/office/drawing/2014/main" id="{22480072-FADE-42CB-B00B-55583DD0D98A}"/>
                    </a:ext>
                  </a:extLst>
                </p:cNvPr>
                <p:cNvPicPr/>
                <p:nvPr/>
              </p:nvPicPr>
              <p:blipFill>
                <a:blip r:embed="rId526"/>
                <a:stretch>
                  <a:fillRect/>
                </a:stretch>
              </p:blipFill>
              <p:spPr>
                <a:xfrm>
                  <a:off x="9129440" y="161520"/>
                  <a:ext cx="2026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25" name="Freihand 324">
                  <a:extLst>
                    <a:ext uri="{FF2B5EF4-FFF2-40B4-BE49-F238E27FC236}">
                      <a16:creationId xmlns:a16="http://schemas.microsoft.com/office/drawing/2014/main" id="{F074EB4B-36B6-4DA9-9EF9-DB7820409AA3}"/>
                    </a:ext>
                  </a:extLst>
                </p14:cNvPr>
                <p14:cNvContentPartPr/>
                <p14:nvPr/>
              </p14:nvContentPartPr>
              <p14:xfrm>
                <a:off x="9338240" y="152160"/>
                <a:ext cx="86400" cy="66240"/>
              </p14:xfrm>
            </p:contentPart>
          </mc:Choice>
          <mc:Fallback xmlns="">
            <p:pic>
              <p:nvPicPr>
                <p:cNvPr id="325" name="Freihand 324">
                  <a:extLst>
                    <a:ext uri="{FF2B5EF4-FFF2-40B4-BE49-F238E27FC236}">
                      <a16:creationId xmlns:a16="http://schemas.microsoft.com/office/drawing/2014/main" id="{F074EB4B-36B6-4DA9-9EF9-DB7820409AA3}"/>
                    </a:ext>
                  </a:extLst>
                </p:cNvPr>
                <p:cNvPicPr/>
                <p:nvPr/>
              </p:nvPicPr>
              <p:blipFill>
                <a:blip r:embed="rId528"/>
                <a:stretch>
                  <a:fillRect/>
                </a:stretch>
              </p:blipFill>
              <p:spPr>
                <a:xfrm>
                  <a:off x="9333920" y="147840"/>
                  <a:ext cx="950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26" name="Freihand 325">
                  <a:extLst>
                    <a:ext uri="{FF2B5EF4-FFF2-40B4-BE49-F238E27FC236}">
                      <a16:creationId xmlns:a16="http://schemas.microsoft.com/office/drawing/2014/main" id="{F1EA97F9-59D3-496C-9F9E-4AE5FF02E11E}"/>
                    </a:ext>
                  </a:extLst>
                </p14:cNvPr>
                <p14:cNvContentPartPr/>
                <p14:nvPr/>
              </p14:nvContentPartPr>
              <p14:xfrm>
                <a:off x="9437960" y="160080"/>
                <a:ext cx="231120" cy="55080"/>
              </p14:xfrm>
            </p:contentPart>
          </mc:Choice>
          <mc:Fallback xmlns="">
            <p:pic>
              <p:nvPicPr>
                <p:cNvPr id="326" name="Freihand 325">
                  <a:extLst>
                    <a:ext uri="{FF2B5EF4-FFF2-40B4-BE49-F238E27FC236}">
                      <a16:creationId xmlns:a16="http://schemas.microsoft.com/office/drawing/2014/main" id="{F1EA97F9-59D3-496C-9F9E-4AE5FF02E11E}"/>
                    </a:ext>
                  </a:extLst>
                </p:cNvPr>
                <p:cNvPicPr/>
                <p:nvPr/>
              </p:nvPicPr>
              <p:blipFill>
                <a:blip r:embed="rId530"/>
                <a:stretch>
                  <a:fillRect/>
                </a:stretch>
              </p:blipFill>
              <p:spPr>
                <a:xfrm>
                  <a:off x="9433640" y="155760"/>
                  <a:ext cx="2397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27" name="Freihand 326">
                  <a:extLst>
                    <a:ext uri="{FF2B5EF4-FFF2-40B4-BE49-F238E27FC236}">
                      <a16:creationId xmlns:a16="http://schemas.microsoft.com/office/drawing/2014/main" id="{2BDA54B0-9113-4202-A66C-18C17EC0013D}"/>
                    </a:ext>
                  </a:extLst>
                </p14:cNvPr>
                <p14:cNvContentPartPr/>
                <p14:nvPr/>
              </p14:nvContentPartPr>
              <p14:xfrm>
                <a:off x="9787520" y="85200"/>
                <a:ext cx="143280" cy="223920"/>
              </p14:xfrm>
            </p:contentPart>
          </mc:Choice>
          <mc:Fallback xmlns="">
            <p:pic>
              <p:nvPicPr>
                <p:cNvPr id="327" name="Freihand 326">
                  <a:extLst>
                    <a:ext uri="{FF2B5EF4-FFF2-40B4-BE49-F238E27FC236}">
                      <a16:creationId xmlns:a16="http://schemas.microsoft.com/office/drawing/2014/main" id="{2BDA54B0-9113-4202-A66C-18C17EC0013D}"/>
                    </a:ext>
                  </a:extLst>
                </p:cNvPr>
                <p:cNvPicPr/>
                <p:nvPr/>
              </p:nvPicPr>
              <p:blipFill>
                <a:blip r:embed="rId532"/>
                <a:stretch>
                  <a:fillRect/>
                </a:stretch>
              </p:blipFill>
              <p:spPr>
                <a:xfrm>
                  <a:off x="9783200" y="80880"/>
                  <a:ext cx="1519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29" name="Freihand 328">
                  <a:extLst>
                    <a:ext uri="{FF2B5EF4-FFF2-40B4-BE49-F238E27FC236}">
                      <a16:creationId xmlns:a16="http://schemas.microsoft.com/office/drawing/2014/main" id="{4FC2E01E-2489-4EE1-95C4-3982AF9E159F}"/>
                    </a:ext>
                  </a:extLst>
                </p14:cNvPr>
                <p14:cNvContentPartPr/>
                <p14:nvPr/>
              </p14:nvContentPartPr>
              <p14:xfrm>
                <a:off x="9994520" y="90240"/>
                <a:ext cx="78840" cy="127800"/>
              </p14:xfrm>
            </p:contentPart>
          </mc:Choice>
          <mc:Fallback xmlns="">
            <p:pic>
              <p:nvPicPr>
                <p:cNvPr id="329" name="Freihand 328">
                  <a:extLst>
                    <a:ext uri="{FF2B5EF4-FFF2-40B4-BE49-F238E27FC236}">
                      <a16:creationId xmlns:a16="http://schemas.microsoft.com/office/drawing/2014/main" id="{4FC2E01E-2489-4EE1-95C4-3982AF9E159F}"/>
                    </a:ext>
                  </a:extLst>
                </p:cNvPr>
                <p:cNvPicPr/>
                <p:nvPr/>
              </p:nvPicPr>
              <p:blipFill>
                <a:blip r:embed="rId534"/>
                <a:stretch>
                  <a:fillRect/>
                </a:stretch>
              </p:blipFill>
              <p:spPr>
                <a:xfrm>
                  <a:off x="9990200" y="85920"/>
                  <a:ext cx="874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30" name="Freihand 329">
                  <a:extLst>
                    <a:ext uri="{FF2B5EF4-FFF2-40B4-BE49-F238E27FC236}">
                      <a16:creationId xmlns:a16="http://schemas.microsoft.com/office/drawing/2014/main" id="{AB134EFC-55B1-4231-A36A-8692B70F1CAD}"/>
                    </a:ext>
                  </a:extLst>
                </p14:cNvPr>
                <p14:cNvContentPartPr/>
                <p14:nvPr/>
              </p14:nvContentPartPr>
              <p14:xfrm>
                <a:off x="10094240" y="86280"/>
                <a:ext cx="230760" cy="119160"/>
              </p14:xfrm>
            </p:contentPart>
          </mc:Choice>
          <mc:Fallback xmlns="">
            <p:pic>
              <p:nvPicPr>
                <p:cNvPr id="330" name="Freihand 329">
                  <a:extLst>
                    <a:ext uri="{FF2B5EF4-FFF2-40B4-BE49-F238E27FC236}">
                      <a16:creationId xmlns:a16="http://schemas.microsoft.com/office/drawing/2014/main" id="{AB134EFC-55B1-4231-A36A-8692B70F1CAD}"/>
                    </a:ext>
                  </a:extLst>
                </p:cNvPr>
                <p:cNvPicPr/>
                <p:nvPr/>
              </p:nvPicPr>
              <p:blipFill>
                <a:blip r:embed="rId536"/>
                <a:stretch>
                  <a:fillRect/>
                </a:stretch>
              </p:blipFill>
              <p:spPr>
                <a:xfrm>
                  <a:off x="10089920" y="81960"/>
                  <a:ext cx="2394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31" name="Freihand 330">
                  <a:extLst>
                    <a:ext uri="{FF2B5EF4-FFF2-40B4-BE49-F238E27FC236}">
                      <a16:creationId xmlns:a16="http://schemas.microsoft.com/office/drawing/2014/main" id="{DB2D8091-5AE1-468A-A6B2-2F3CA88DD61F}"/>
                    </a:ext>
                  </a:extLst>
                </p14:cNvPr>
                <p14:cNvContentPartPr/>
                <p14:nvPr/>
              </p14:nvContentPartPr>
              <p14:xfrm>
                <a:off x="10483760" y="144240"/>
                <a:ext cx="150120" cy="62280"/>
              </p14:xfrm>
            </p:contentPart>
          </mc:Choice>
          <mc:Fallback xmlns="">
            <p:pic>
              <p:nvPicPr>
                <p:cNvPr id="331" name="Freihand 330">
                  <a:extLst>
                    <a:ext uri="{FF2B5EF4-FFF2-40B4-BE49-F238E27FC236}">
                      <a16:creationId xmlns:a16="http://schemas.microsoft.com/office/drawing/2014/main" id="{DB2D8091-5AE1-468A-A6B2-2F3CA88DD61F}"/>
                    </a:ext>
                  </a:extLst>
                </p:cNvPr>
                <p:cNvPicPr/>
                <p:nvPr/>
              </p:nvPicPr>
              <p:blipFill>
                <a:blip r:embed="rId538"/>
                <a:stretch>
                  <a:fillRect/>
                </a:stretch>
              </p:blipFill>
              <p:spPr>
                <a:xfrm>
                  <a:off x="10479440" y="139920"/>
                  <a:ext cx="1587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32" name="Freihand 331">
                  <a:extLst>
                    <a:ext uri="{FF2B5EF4-FFF2-40B4-BE49-F238E27FC236}">
                      <a16:creationId xmlns:a16="http://schemas.microsoft.com/office/drawing/2014/main" id="{BD2FC1ED-55FC-463B-B63A-7076AD23769C}"/>
                    </a:ext>
                  </a:extLst>
                </p14:cNvPr>
                <p14:cNvContentPartPr/>
                <p14:nvPr/>
              </p14:nvContentPartPr>
              <p14:xfrm>
                <a:off x="10611200" y="92760"/>
                <a:ext cx="43920" cy="3960"/>
              </p14:xfrm>
            </p:contentPart>
          </mc:Choice>
          <mc:Fallback xmlns="">
            <p:pic>
              <p:nvPicPr>
                <p:cNvPr id="332" name="Freihand 331">
                  <a:extLst>
                    <a:ext uri="{FF2B5EF4-FFF2-40B4-BE49-F238E27FC236}">
                      <a16:creationId xmlns:a16="http://schemas.microsoft.com/office/drawing/2014/main" id="{BD2FC1ED-55FC-463B-B63A-7076AD23769C}"/>
                    </a:ext>
                  </a:extLst>
                </p:cNvPr>
                <p:cNvPicPr/>
                <p:nvPr/>
              </p:nvPicPr>
              <p:blipFill>
                <a:blip r:embed="rId540"/>
                <a:stretch>
                  <a:fillRect/>
                </a:stretch>
              </p:blipFill>
              <p:spPr>
                <a:xfrm>
                  <a:off x="10606880" y="88440"/>
                  <a:ext cx="525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33" name="Freihand 332">
                  <a:extLst>
                    <a:ext uri="{FF2B5EF4-FFF2-40B4-BE49-F238E27FC236}">
                      <a16:creationId xmlns:a16="http://schemas.microsoft.com/office/drawing/2014/main" id="{8B454D13-40E7-488D-ABCD-FFF79557655A}"/>
                    </a:ext>
                  </a:extLst>
                </p14:cNvPr>
                <p14:cNvContentPartPr/>
                <p14:nvPr/>
              </p14:nvContentPartPr>
              <p14:xfrm>
                <a:off x="10662320" y="123360"/>
                <a:ext cx="79920" cy="151560"/>
              </p14:xfrm>
            </p:contentPart>
          </mc:Choice>
          <mc:Fallback xmlns="">
            <p:pic>
              <p:nvPicPr>
                <p:cNvPr id="333" name="Freihand 332">
                  <a:extLst>
                    <a:ext uri="{FF2B5EF4-FFF2-40B4-BE49-F238E27FC236}">
                      <a16:creationId xmlns:a16="http://schemas.microsoft.com/office/drawing/2014/main" id="{8B454D13-40E7-488D-ABCD-FFF79557655A}"/>
                    </a:ext>
                  </a:extLst>
                </p:cNvPr>
                <p:cNvPicPr/>
                <p:nvPr/>
              </p:nvPicPr>
              <p:blipFill>
                <a:blip r:embed="rId542"/>
                <a:stretch>
                  <a:fillRect/>
                </a:stretch>
              </p:blipFill>
              <p:spPr>
                <a:xfrm>
                  <a:off x="10658000" y="119040"/>
                  <a:ext cx="885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34" name="Freihand 333">
                  <a:extLst>
                    <a:ext uri="{FF2B5EF4-FFF2-40B4-BE49-F238E27FC236}">
                      <a16:creationId xmlns:a16="http://schemas.microsoft.com/office/drawing/2014/main" id="{F7B844EF-94D2-4033-B763-BCF343E0B79F}"/>
                    </a:ext>
                  </a:extLst>
                </p14:cNvPr>
                <p14:cNvContentPartPr/>
                <p14:nvPr/>
              </p14:nvContentPartPr>
              <p14:xfrm>
                <a:off x="10769240" y="60360"/>
                <a:ext cx="192240" cy="120960"/>
              </p14:xfrm>
            </p:contentPart>
          </mc:Choice>
          <mc:Fallback xmlns="">
            <p:pic>
              <p:nvPicPr>
                <p:cNvPr id="334" name="Freihand 333">
                  <a:extLst>
                    <a:ext uri="{FF2B5EF4-FFF2-40B4-BE49-F238E27FC236}">
                      <a16:creationId xmlns:a16="http://schemas.microsoft.com/office/drawing/2014/main" id="{F7B844EF-94D2-4033-B763-BCF343E0B79F}"/>
                    </a:ext>
                  </a:extLst>
                </p:cNvPr>
                <p:cNvPicPr/>
                <p:nvPr/>
              </p:nvPicPr>
              <p:blipFill>
                <a:blip r:embed="rId544"/>
                <a:stretch>
                  <a:fillRect/>
                </a:stretch>
              </p:blipFill>
              <p:spPr>
                <a:xfrm>
                  <a:off x="10764920" y="56040"/>
                  <a:ext cx="2008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35" name="Freihand 334">
                  <a:extLst>
                    <a:ext uri="{FF2B5EF4-FFF2-40B4-BE49-F238E27FC236}">
                      <a16:creationId xmlns:a16="http://schemas.microsoft.com/office/drawing/2014/main" id="{78185AC5-2173-4704-8C2C-2E6A0B51C797}"/>
                    </a:ext>
                  </a:extLst>
                </p14:cNvPr>
                <p14:cNvContentPartPr/>
                <p14:nvPr/>
              </p14:nvContentPartPr>
              <p14:xfrm>
                <a:off x="11041400" y="69000"/>
                <a:ext cx="79200" cy="152640"/>
              </p14:xfrm>
            </p:contentPart>
          </mc:Choice>
          <mc:Fallback xmlns="">
            <p:pic>
              <p:nvPicPr>
                <p:cNvPr id="335" name="Freihand 334">
                  <a:extLst>
                    <a:ext uri="{FF2B5EF4-FFF2-40B4-BE49-F238E27FC236}">
                      <a16:creationId xmlns:a16="http://schemas.microsoft.com/office/drawing/2014/main" id="{78185AC5-2173-4704-8C2C-2E6A0B51C797}"/>
                    </a:ext>
                  </a:extLst>
                </p:cNvPr>
                <p:cNvPicPr/>
                <p:nvPr/>
              </p:nvPicPr>
              <p:blipFill>
                <a:blip r:embed="rId546"/>
                <a:stretch>
                  <a:fillRect/>
                </a:stretch>
              </p:blipFill>
              <p:spPr>
                <a:xfrm>
                  <a:off x="11037080" y="64680"/>
                  <a:ext cx="878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36" name="Freihand 335">
                  <a:extLst>
                    <a:ext uri="{FF2B5EF4-FFF2-40B4-BE49-F238E27FC236}">
                      <a16:creationId xmlns:a16="http://schemas.microsoft.com/office/drawing/2014/main" id="{CAB3298C-2422-433A-B0E5-46253BA28608}"/>
                    </a:ext>
                  </a:extLst>
                </p14:cNvPr>
                <p14:cNvContentPartPr/>
                <p14:nvPr/>
              </p14:nvContentPartPr>
              <p14:xfrm>
                <a:off x="11123840" y="126960"/>
                <a:ext cx="93960" cy="61560"/>
              </p14:xfrm>
            </p:contentPart>
          </mc:Choice>
          <mc:Fallback xmlns="">
            <p:pic>
              <p:nvPicPr>
                <p:cNvPr id="336" name="Freihand 335">
                  <a:extLst>
                    <a:ext uri="{FF2B5EF4-FFF2-40B4-BE49-F238E27FC236}">
                      <a16:creationId xmlns:a16="http://schemas.microsoft.com/office/drawing/2014/main" id="{CAB3298C-2422-433A-B0E5-46253BA28608}"/>
                    </a:ext>
                  </a:extLst>
                </p:cNvPr>
                <p:cNvPicPr/>
                <p:nvPr/>
              </p:nvPicPr>
              <p:blipFill>
                <a:blip r:embed="rId548"/>
                <a:stretch>
                  <a:fillRect/>
                </a:stretch>
              </p:blipFill>
              <p:spPr>
                <a:xfrm>
                  <a:off x="11119520" y="122640"/>
                  <a:ext cx="1026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38" name="Freihand 337">
                  <a:extLst>
                    <a:ext uri="{FF2B5EF4-FFF2-40B4-BE49-F238E27FC236}">
                      <a16:creationId xmlns:a16="http://schemas.microsoft.com/office/drawing/2014/main" id="{50F14B9B-3221-4594-90F2-0ED19F71D840}"/>
                    </a:ext>
                  </a:extLst>
                </p14:cNvPr>
                <p14:cNvContentPartPr/>
                <p14:nvPr/>
              </p14:nvContentPartPr>
              <p14:xfrm>
                <a:off x="11236880" y="129480"/>
                <a:ext cx="109440" cy="56160"/>
              </p14:xfrm>
            </p:contentPart>
          </mc:Choice>
          <mc:Fallback xmlns="">
            <p:pic>
              <p:nvPicPr>
                <p:cNvPr id="338" name="Freihand 337">
                  <a:extLst>
                    <a:ext uri="{FF2B5EF4-FFF2-40B4-BE49-F238E27FC236}">
                      <a16:creationId xmlns:a16="http://schemas.microsoft.com/office/drawing/2014/main" id="{50F14B9B-3221-4594-90F2-0ED19F71D840}"/>
                    </a:ext>
                  </a:extLst>
                </p:cNvPr>
                <p:cNvPicPr/>
                <p:nvPr/>
              </p:nvPicPr>
              <p:blipFill>
                <a:blip r:embed="rId550"/>
                <a:stretch>
                  <a:fillRect/>
                </a:stretch>
              </p:blipFill>
              <p:spPr>
                <a:xfrm>
                  <a:off x="11232560" y="125160"/>
                  <a:ext cx="1180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39" name="Freihand 338">
                  <a:extLst>
                    <a:ext uri="{FF2B5EF4-FFF2-40B4-BE49-F238E27FC236}">
                      <a16:creationId xmlns:a16="http://schemas.microsoft.com/office/drawing/2014/main" id="{45C56686-6545-44F0-BC30-619E822E8FED}"/>
                    </a:ext>
                  </a:extLst>
                </p14:cNvPr>
                <p14:cNvContentPartPr/>
                <p14:nvPr/>
              </p14:nvContentPartPr>
              <p14:xfrm>
                <a:off x="11380520" y="74400"/>
                <a:ext cx="83160" cy="102240"/>
              </p14:xfrm>
            </p:contentPart>
          </mc:Choice>
          <mc:Fallback xmlns="">
            <p:pic>
              <p:nvPicPr>
                <p:cNvPr id="339" name="Freihand 338">
                  <a:extLst>
                    <a:ext uri="{FF2B5EF4-FFF2-40B4-BE49-F238E27FC236}">
                      <a16:creationId xmlns:a16="http://schemas.microsoft.com/office/drawing/2014/main" id="{45C56686-6545-44F0-BC30-619E822E8FED}"/>
                    </a:ext>
                  </a:extLst>
                </p:cNvPr>
                <p:cNvPicPr/>
                <p:nvPr/>
              </p:nvPicPr>
              <p:blipFill>
                <a:blip r:embed="rId552"/>
                <a:stretch>
                  <a:fillRect/>
                </a:stretch>
              </p:blipFill>
              <p:spPr>
                <a:xfrm>
                  <a:off x="11376200" y="70080"/>
                  <a:ext cx="918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40" name="Freihand 339">
                  <a:extLst>
                    <a:ext uri="{FF2B5EF4-FFF2-40B4-BE49-F238E27FC236}">
                      <a16:creationId xmlns:a16="http://schemas.microsoft.com/office/drawing/2014/main" id="{0EFA371B-D94C-4FE5-BE7A-93977F733F2F}"/>
                    </a:ext>
                  </a:extLst>
                </p14:cNvPr>
                <p14:cNvContentPartPr/>
                <p14:nvPr/>
              </p14:nvContentPartPr>
              <p14:xfrm>
                <a:off x="11447480" y="109680"/>
                <a:ext cx="173880" cy="41400"/>
              </p14:xfrm>
            </p:contentPart>
          </mc:Choice>
          <mc:Fallback xmlns="">
            <p:pic>
              <p:nvPicPr>
                <p:cNvPr id="340" name="Freihand 339">
                  <a:extLst>
                    <a:ext uri="{FF2B5EF4-FFF2-40B4-BE49-F238E27FC236}">
                      <a16:creationId xmlns:a16="http://schemas.microsoft.com/office/drawing/2014/main" id="{0EFA371B-D94C-4FE5-BE7A-93977F733F2F}"/>
                    </a:ext>
                  </a:extLst>
                </p:cNvPr>
                <p:cNvPicPr/>
                <p:nvPr/>
              </p:nvPicPr>
              <p:blipFill>
                <a:blip r:embed="rId554"/>
                <a:stretch>
                  <a:fillRect/>
                </a:stretch>
              </p:blipFill>
              <p:spPr>
                <a:xfrm>
                  <a:off x="11443160" y="105360"/>
                  <a:ext cx="1825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41" name="Freihand 340">
                  <a:extLst>
                    <a:ext uri="{FF2B5EF4-FFF2-40B4-BE49-F238E27FC236}">
                      <a16:creationId xmlns:a16="http://schemas.microsoft.com/office/drawing/2014/main" id="{DE287599-F32D-41EA-9B81-B4D45EB431D7}"/>
                    </a:ext>
                  </a:extLst>
                </p14:cNvPr>
                <p14:cNvContentPartPr/>
                <p14:nvPr/>
              </p14:nvContentPartPr>
              <p14:xfrm>
                <a:off x="11576720" y="105720"/>
                <a:ext cx="126720" cy="86040"/>
              </p14:xfrm>
            </p:contentPart>
          </mc:Choice>
          <mc:Fallback xmlns="">
            <p:pic>
              <p:nvPicPr>
                <p:cNvPr id="341" name="Freihand 340">
                  <a:extLst>
                    <a:ext uri="{FF2B5EF4-FFF2-40B4-BE49-F238E27FC236}">
                      <a16:creationId xmlns:a16="http://schemas.microsoft.com/office/drawing/2014/main" id="{DE287599-F32D-41EA-9B81-B4D45EB431D7}"/>
                    </a:ext>
                  </a:extLst>
                </p:cNvPr>
                <p:cNvPicPr/>
                <p:nvPr/>
              </p:nvPicPr>
              <p:blipFill>
                <a:blip r:embed="rId556"/>
                <a:stretch>
                  <a:fillRect/>
                </a:stretch>
              </p:blipFill>
              <p:spPr>
                <a:xfrm>
                  <a:off x="11572400" y="101400"/>
                  <a:ext cx="1353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43" name="Freihand 342">
                  <a:extLst>
                    <a:ext uri="{FF2B5EF4-FFF2-40B4-BE49-F238E27FC236}">
                      <a16:creationId xmlns:a16="http://schemas.microsoft.com/office/drawing/2014/main" id="{50C83EDE-0259-42A9-A932-8B88D574F2AD}"/>
                    </a:ext>
                  </a:extLst>
                </p14:cNvPr>
                <p14:cNvContentPartPr/>
                <p14:nvPr/>
              </p14:nvContentPartPr>
              <p14:xfrm>
                <a:off x="5672720" y="31200"/>
                <a:ext cx="476640" cy="485640"/>
              </p14:xfrm>
            </p:contentPart>
          </mc:Choice>
          <mc:Fallback xmlns="">
            <p:pic>
              <p:nvPicPr>
                <p:cNvPr id="343" name="Freihand 342">
                  <a:extLst>
                    <a:ext uri="{FF2B5EF4-FFF2-40B4-BE49-F238E27FC236}">
                      <a16:creationId xmlns:a16="http://schemas.microsoft.com/office/drawing/2014/main" id="{50C83EDE-0259-42A9-A932-8B88D574F2AD}"/>
                    </a:ext>
                  </a:extLst>
                </p:cNvPr>
                <p:cNvPicPr/>
                <p:nvPr/>
              </p:nvPicPr>
              <p:blipFill>
                <a:blip r:embed="rId558"/>
                <a:stretch>
                  <a:fillRect/>
                </a:stretch>
              </p:blipFill>
              <p:spPr>
                <a:xfrm>
                  <a:off x="5668400" y="26880"/>
                  <a:ext cx="485280" cy="4942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45" name="Freihand 344">
                  <a:extLst>
                    <a:ext uri="{FF2B5EF4-FFF2-40B4-BE49-F238E27FC236}">
                      <a16:creationId xmlns:a16="http://schemas.microsoft.com/office/drawing/2014/main" id="{34A49806-CC52-4423-AB30-93363E26A422}"/>
                    </a:ext>
                  </a:extLst>
                </p14:cNvPr>
                <p14:cNvContentPartPr/>
                <p14:nvPr/>
              </p14:nvContentPartPr>
              <p14:xfrm>
                <a:off x="3658520" y="5678520"/>
                <a:ext cx="360" cy="360"/>
              </p14:xfrm>
            </p:contentPart>
          </mc:Choice>
          <mc:Fallback xmlns="">
            <p:pic>
              <p:nvPicPr>
                <p:cNvPr id="345" name="Freihand 344">
                  <a:extLst>
                    <a:ext uri="{FF2B5EF4-FFF2-40B4-BE49-F238E27FC236}">
                      <a16:creationId xmlns:a16="http://schemas.microsoft.com/office/drawing/2014/main" id="{34A49806-CC52-4423-AB30-93363E26A422}"/>
                    </a:ext>
                  </a:extLst>
                </p:cNvPr>
                <p:cNvPicPr/>
                <p:nvPr/>
              </p:nvPicPr>
              <p:blipFill>
                <a:blip r:embed="rId165"/>
                <a:stretch>
                  <a:fillRect/>
                </a:stretch>
              </p:blipFill>
              <p:spPr>
                <a:xfrm>
                  <a:off x="3654200" y="56742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237" name="Freihand 236">
                  <a:extLst>
                    <a:ext uri="{FF2B5EF4-FFF2-40B4-BE49-F238E27FC236}">
                      <a16:creationId xmlns:a16="http://schemas.microsoft.com/office/drawing/2014/main" id="{5D2BC2CC-845A-42F6-9288-F0649C58DF4A}"/>
                    </a:ext>
                  </a:extLst>
                </p14:cNvPr>
                <p14:cNvContentPartPr/>
                <p14:nvPr/>
              </p14:nvContentPartPr>
              <p14:xfrm>
                <a:off x="1331480" y="5749440"/>
                <a:ext cx="140400" cy="262800"/>
              </p14:xfrm>
            </p:contentPart>
          </mc:Choice>
          <mc:Fallback xmlns="">
            <p:pic>
              <p:nvPicPr>
                <p:cNvPr id="237" name="Freihand 236">
                  <a:extLst>
                    <a:ext uri="{FF2B5EF4-FFF2-40B4-BE49-F238E27FC236}">
                      <a16:creationId xmlns:a16="http://schemas.microsoft.com/office/drawing/2014/main" id="{5D2BC2CC-845A-42F6-9288-F0649C58DF4A}"/>
                    </a:ext>
                  </a:extLst>
                </p:cNvPr>
                <p:cNvPicPr/>
                <p:nvPr/>
              </p:nvPicPr>
              <p:blipFill>
                <a:blip r:embed="rId561"/>
                <a:stretch>
                  <a:fillRect/>
                </a:stretch>
              </p:blipFill>
              <p:spPr>
                <a:xfrm>
                  <a:off x="1327160" y="5745120"/>
                  <a:ext cx="14904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238" name="Freihand 237">
                  <a:extLst>
                    <a:ext uri="{FF2B5EF4-FFF2-40B4-BE49-F238E27FC236}">
                      <a16:creationId xmlns:a16="http://schemas.microsoft.com/office/drawing/2014/main" id="{E5D2D88E-17A6-4A72-8A87-476549C32656}"/>
                    </a:ext>
                  </a:extLst>
                </p14:cNvPr>
                <p14:cNvContentPartPr/>
                <p14:nvPr/>
              </p14:nvContentPartPr>
              <p14:xfrm>
                <a:off x="1956800" y="5720640"/>
                <a:ext cx="117360" cy="295920"/>
              </p14:xfrm>
            </p:contentPart>
          </mc:Choice>
          <mc:Fallback xmlns="">
            <p:pic>
              <p:nvPicPr>
                <p:cNvPr id="238" name="Freihand 237">
                  <a:extLst>
                    <a:ext uri="{FF2B5EF4-FFF2-40B4-BE49-F238E27FC236}">
                      <a16:creationId xmlns:a16="http://schemas.microsoft.com/office/drawing/2014/main" id="{E5D2D88E-17A6-4A72-8A87-476549C32656}"/>
                    </a:ext>
                  </a:extLst>
                </p:cNvPr>
                <p:cNvPicPr/>
                <p:nvPr/>
              </p:nvPicPr>
              <p:blipFill>
                <a:blip r:embed="rId563"/>
                <a:stretch>
                  <a:fillRect/>
                </a:stretch>
              </p:blipFill>
              <p:spPr>
                <a:xfrm>
                  <a:off x="1952480" y="5716320"/>
                  <a:ext cx="12600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240" name="Freihand 239">
                  <a:extLst>
                    <a:ext uri="{FF2B5EF4-FFF2-40B4-BE49-F238E27FC236}">
                      <a16:creationId xmlns:a16="http://schemas.microsoft.com/office/drawing/2014/main" id="{76AACCD3-1BAD-4D1C-A2F5-34D0FF4BCF42}"/>
                    </a:ext>
                  </a:extLst>
                </p14:cNvPr>
                <p14:cNvContentPartPr/>
                <p14:nvPr/>
              </p14:nvContentPartPr>
              <p14:xfrm>
                <a:off x="1298360" y="6214200"/>
                <a:ext cx="131400" cy="97920"/>
              </p14:xfrm>
            </p:contentPart>
          </mc:Choice>
          <mc:Fallback xmlns="">
            <p:pic>
              <p:nvPicPr>
                <p:cNvPr id="240" name="Freihand 239">
                  <a:extLst>
                    <a:ext uri="{FF2B5EF4-FFF2-40B4-BE49-F238E27FC236}">
                      <a16:creationId xmlns:a16="http://schemas.microsoft.com/office/drawing/2014/main" id="{76AACCD3-1BAD-4D1C-A2F5-34D0FF4BCF42}"/>
                    </a:ext>
                  </a:extLst>
                </p:cNvPr>
                <p:cNvPicPr/>
                <p:nvPr/>
              </p:nvPicPr>
              <p:blipFill>
                <a:blip r:embed="rId565"/>
                <a:stretch>
                  <a:fillRect/>
                </a:stretch>
              </p:blipFill>
              <p:spPr>
                <a:xfrm>
                  <a:off x="1294040" y="6209880"/>
                  <a:ext cx="1400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241" name="Freihand 240">
                  <a:extLst>
                    <a:ext uri="{FF2B5EF4-FFF2-40B4-BE49-F238E27FC236}">
                      <a16:creationId xmlns:a16="http://schemas.microsoft.com/office/drawing/2014/main" id="{7F00685A-F4F1-41ED-B206-F03B623C3C51}"/>
                    </a:ext>
                  </a:extLst>
                </p14:cNvPr>
                <p14:cNvContentPartPr/>
                <p14:nvPr/>
              </p14:nvContentPartPr>
              <p14:xfrm>
                <a:off x="1484840" y="6200520"/>
                <a:ext cx="70560" cy="106920"/>
              </p14:xfrm>
            </p:contentPart>
          </mc:Choice>
          <mc:Fallback xmlns="">
            <p:pic>
              <p:nvPicPr>
                <p:cNvPr id="241" name="Freihand 240">
                  <a:extLst>
                    <a:ext uri="{FF2B5EF4-FFF2-40B4-BE49-F238E27FC236}">
                      <a16:creationId xmlns:a16="http://schemas.microsoft.com/office/drawing/2014/main" id="{7F00685A-F4F1-41ED-B206-F03B623C3C51}"/>
                    </a:ext>
                  </a:extLst>
                </p:cNvPr>
                <p:cNvPicPr/>
                <p:nvPr/>
              </p:nvPicPr>
              <p:blipFill>
                <a:blip r:embed="rId567"/>
                <a:stretch>
                  <a:fillRect/>
                </a:stretch>
              </p:blipFill>
              <p:spPr>
                <a:xfrm>
                  <a:off x="1480520" y="6196200"/>
                  <a:ext cx="792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243" name="Freihand 242">
                  <a:extLst>
                    <a:ext uri="{FF2B5EF4-FFF2-40B4-BE49-F238E27FC236}">
                      <a16:creationId xmlns:a16="http://schemas.microsoft.com/office/drawing/2014/main" id="{B74A045E-AE8F-4EA6-B600-4AE0640BD76D}"/>
                    </a:ext>
                  </a:extLst>
                </p14:cNvPr>
                <p14:cNvContentPartPr/>
                <p14:nvPr/>
              </p14:nvContentPartPr>
              <p14:xfrm>
                <a:off x="1408880" y="6294120"/>
                <a:ext cx="35640" cy="56880"/>
              </p14:xfrm>
            </p:contentPart>
          </mc:Choice>
          <mc:Fallback xmlns="">
            <p:pic>
              <p:nvPicPr>
                <p:cNvPr id="243" name="Freihand 242">
                  <a:extLst>
                    <a:ext uri="{FF2B5EF4-FFF2-40B4-BE49-F238E27FC236}">
                      <a16:creationId xmlns:a16="http://schemas.microsoft.com/office/drawing/2014/main" id="{B74A045E-AE8F-4EA6-B600-4AE0640BD76D}"/>
                    </a:ext>
                  </a:extLst>
                </p:cNvPr>
                <p:cNvPicPr/>
                <p:nvPr/>
              </p:nvPicPr>
              <p:blipFill>
                <a:blip r:embed="rId569"/>
                <a:stretch>
                  <a:fillRect/>
                </a:stretch>
              </p:blipFill>
              <p:spPr>
                <a:xfrm>
                  <a:off x="1404560" y="6289800"/>
                  <a:ext cx="442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244" name="Freihand 243">
                  <a:extLst>
                    <a:ext uri="{FF2B5EF4-FFF2-40B4-BE49-F238E27FC236}">
                      <a16:creationId xmlns:a16="http://schemas.microsoft.com/office/drawing/2014/main" id="{DE820816-3DA3-4782-A1E9-6A6DB143A8E0}"/>
                    </a:ext>
                  </a:extLst>
                </p14:cNvPr>
                <p14:cNvContentPartPr/>
                <p14:nvPr/>
              </p14:nvContentPartPr>
              <p14:xfrm>
                <a:off x="1487360" y="6144720"/>
                <a:ext cx="107640" cy="168840"/>
              </p14:xfrm>
            </p:contentPart>
          </mc:Choice>
          <mc:Fallback xmlns="">
            <p:pic>
              <p:nvPicPr>
                <p:cNvPr id="244" name="Freihand 243">
                  <a:extLst>
                    <a:ext uri="{FF2B5EF4-FFF2-40B4-BE49-F238E27FC236}">
                      <a16:creationId xmlns:a16="http://schemas.microsoft.com/office/drawing/2014/main" id="{DE820816-3DA3-4782-A1E9-6A6DB143A8E0}"/>
                    </a:ext>
                  </a:extLst>
                </p:cNvPr>
                <p:cNvPicPr/>
                <p:nvPr/>
              </p:nvPicPr>
              <p:blipFill>
                <a:blip r:embed="rId571"/>
                <a:stretch>
                  <a:fillRect/>
                </a:stretch>
              </p:blipFill>
              <p:spPr>
                <a:xfrm>
                  <a:off x="1483040" y="6140400"/>
                  <a:ext cx="1162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245" name="Freihand 244">
                  <a:extLst>
                    <a:ext uri="{FF2B5EF4-FFF2-40B4-BE49-F238E27FC236}">
                      <a16:creationId xmlns:a16="http://schemas.microsoft.com/office/drawing/2014/main" id="{00244F8F-2ACC-4E36-A0F2-E8BBADB0EDCA}"/>
                    </a:ext>
                  </a:extLst>
                </p14:cNvPr>
                <p14:cNvContentPartPr/>
                <p14:nvPr/>
              </p14:nvContentPartPr>
              <p14:xfrm>
                <a:off x="1684280" y="6204120"/>
                <a:ext cx="100800" cy="93600"/>
              </p14:xfrm>
            </p:contentPart>
          </mc:Choice>
          <mc:Fallback xmlns="">
            <p:pic>
              <p:nvPicPr>
                <p:cNvPr id="245" name="Freihand 244">
                  <a:extLst>
                    <a:ext uri="{FF2B5EF4-FFF2-40B4-BE49-F238E27FC236}">
                      <a16:creationId xmlns:a16="http://schemas.microsoft.com/office/drawing/2014/main" id="{00244F8F-2ACC-4E36-A0F2-E8BBADB0EDCA}"/>
                    </a:ext>
                  </a:extLst>
                </p:cNvPr>
                <p:cNvPicPr/>
                <p:nvPr/>
              </p:nvPicPr>
              <p:blipFill>
                <a:blip r:embed="rId573"/>
                <a:stretch>
                  <a:fillRect/>
                </a:stretch>
              </p:blipFill>
              <p:spPr>
                <a:xfrm>
                  <a:off x="1679960" y="6199800"/>
                  <a:ext cx="1094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246" name="Freihand 245">
                  <a:extLst>
                    <a:ext uri="{FF2B5EF4-FFF2-40B4-BE49-F238E27FC236}">
                      <a16:creationId xmlns:a16="http://schemas.microsoft.com/office/drawing/2014/main" id="{03778E72-1C50-40F1-959E-65B8F5ADB447}"/>
                    </a:ext>
                  </a:extLst>
                </p14:cNvPr>
                <p14:cNvContentPartPr/>
                <p14:nvPr/>
              </p14:nvContentPartPr>
              <p14:xfrm>
                <a:off x="1832240" y="6204840"/>
                <a:ext cx="141120" cy="119880"/>
              </p14:xfrm>
            </p:contentPart>
          </mc:Choice>
          <mc:Fallback xmlns="">
            <p:pic>
              <p:nvPicPr>
                <p:cNvPr id="246" name="Freihand 245">
                  <a:extLst>
                    <a:ext uri="{FF2B5EF4-FFF2-40B4-BE49-F238E27FC236}">
                      <a16:creationId xmlns:a16="http://schemas.microsoft.com/office/drawing/2014/main" id="{03778E72-1C50-40F1-959E-65B8F5ADB447}"/>
                    </a:ext>
                  </a:extLst>
                </p:cNvPr>
                <p:cNvPicPr/>
                <p:nvPr/>
              </p:nvPicPr>
              <p:blipFill>
                <a:blip r:embed="rId575"/>
                <a:stretch>
                  <a:fillRect/>
                </a:stretch>
              </p:blipFill>
              <p:spPr>
                <a:xfrm>
                  <a:off x="1827920" y="6200520"/>
                  <a:ext cx="1497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72" name="Freihand 371">
                  <a:extLst>
                    <a:ext uri="{FF2B5EF4-FFF2-40B4-BE49-F238E27FC236}">
                      <a16:creationId xmlns:a16="http://schemas.microsoft.com/office/drawing/2014/main" id="{51644704-6945-4047-9589-EF20DB2B8184}"/>
                    </a:ext>
                  </a:extLst>
                </p14:cNvPr>
                <p14:cNvContentPartPr/>
                <p14:nvPr/>
              </p14:nvContentPartPr>
              <p14:xfrm>
                <a:off x="7256000" y="4607520"/>
                <a:ext cx="314640" cy="971640"/>
              </p14:xfrm>
            </p:contentPart>
          </mc:Choice>
          <mc:Fallback xmlns="">
            <p:pic>
              <p:nvPicPr>
                <p:cNvPr id="372" name="Freihand 371">
                  <a:extLst>
                    <a:ext uri="{FF2B5EF4-FFF2-40B4-BE49-F238E27FC236}">
                      <a16:creationId xmlns:a16="http://schemas.microsoft.com/office/drawing/2014/main" id="{51644704-6945-4047-9589-EF20DB2B8184}"/>
                    </a:ext>
                  </a:extLst>
                </p:cNvPr>
                <p:cNvPicPr/>
                <p:nvPr/>
              </p:nvPicPr>
              <p:blipFill>
                <a:blip r:embed="rId577"/>
                <a:stretch>
                  <a:fillRect/>
                </a:stretch>
              </p:blipFill>
              <p:spPr>
                <a:xfrm>
                  <a:off x="7251680" y="4603200"/>
                  <a:ext cx="323280" cy="98028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73" name="Freihand 372">
                  <a:extLst>
                    <a:ext uri="{FF2B5EF4-FFF2-40B4-BE49-F238E27FC236}">
                      <a16:creationId xmlns:a16="http://schemas.microsoft.com/office/drawing/2014/main" id="{E4DF6BF3-D164-4240-930C-0676438C2464}"/>
                    </a:ext>
                  </a:extLst>
                </p14:cNvPr>
                <p14:cNvContentPartPr/>
                <p14:nvPr/>
              </p14:nvContentPartPr>
              <p14:xfrm>
                <a:off x="7167800" y="5252280"/>
                <a:ext cx="354960" cy="358560"/>
              </p14:xfrm>
            </p:contentPart>
          </mc:Choice>
          <mc:Fallback xmlns="">
            <p:pic>
              <p:nvPicPr>
                <p:cNvPr id="373" name="Freihand 372">
                  <a:extLst>
                    <a:ext uri="{FF2B5EF4-FFF2-40B4-BE49-F238E27FC236}">
                      <a16:creationId xmlns:a16="http://schemas.microsoft.com/office/drawing/2014/main" id="{E4DF6BF3-D164-4240-930C-0676438C2464}"/>
                    </a:ext>
                  </a:extLst>
                </p:cNvPr>
                <p:cNvPicPr/>
                <p:nvPr/>
              </p:nvPicPr>
              <p:blipFill>
                <a:blip r:embed="rId579"/>
                <a:stretch>
                  <a:fillRect/>
                </a:stretch>
              </p:blipFill>
              <p:spPr>
                <a:xfrm>
                  <a:off x="7163480" y="5247960"/>
                  <a:ext cx="36360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74" name="Freihand 373">
                  <a:extLst>
                    <a:ext uri="{FF2B5EF4-FFF2-40B4-BE49-F238E27FC236}">
                      <a16:creationId xmlns:a16="http://schemas.microsoft.com/office/drawing/2014/main" id="{3284226D-3821-40E1-9757-C5DEEC054913}"/>
                    </a:ext>
                  </a:extLst>
                </p14:cNvPr>
                <p14:cNvContentPartPr/>
                <p14:nvPr/>
              </p14:nvContentPartPr>
              <p14:xfrm>
                <a:off x="7160960" y="3978240"/>
                <a:ext cx="383760" cy="303480"/>
              </p14:xfrm>
            </p:contentPart>
          </mc:Choice>
          <mc:Fallback xmlns="">
            <p:pic>
              <p:nvPicPr>
                <p:cNvPr id="374" name="Freihand 373">
                  <a:extLst>
                    <a:ext uri="{FF2B5EF4-FFF2-40B4-BE49-F238E27FC236}">
                      <a16:creationId xmlns:a16="http://schemas.microsoft.com/office/drawing/2014/main" id="{3284226D-3821-40E1-9757-C5DEEC054913}"/>
                    </a:ext>
                  </a:extLst>
                </p:cNvPr>
                <p:cNvPicPr/>
                <p:nvPr/>
              </p:nvPicPr>
              <p:blipFill>
                <a:blip r:embed="rId581"/>
                <a:stretch>
                  <a:fillRect/>
                </a:stretch>
              </p:blipFill>
              <p:spPr>
                <a:xfrm>
                  <a:off x="7156640" y="3973920"/>
                  <a:ext cx="39240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75" name="Freihand 374">
                  <a:extLst>
                    <a:ext uri="{FF2B5EF4-FFF2-40B4-BE49-F238E27FC236}">
                      <a16:creationId xmlns:a16="http://schemas.microsoft.com/office/drawing/2014/main" id="{B22ABE56-3CEC-4FE9-97FB-24AE41E5794A}"/>
                    </a:ext>
                  </a:extLst>
                </p14:cNvPr>
                <p14:cNvContentPartPr/>
                <p14:nvPr/>
              </p14:nvContentPartPr>
              <p14:xfrm>
                <a:off x="7551560" y="3692040"/>
                <a:ext cx="516600" cy="304920"/>
              </p14:xfrm>
            </p:contentPart>
          </mc:Choice>
          <mc:Fallback xmlns="">
            <p:pic>
              <p:nvPicPr>
                <p:cNvPr id="375" name="Freihand 374">
                  <a:extLst>
                    <a:ext uri="{FF2B5EF4-FFF2-40B4-BE49-F238E27FC236}">
                      <a16:creationId xmlns:a16="http://schemas.microsoft.com/office/drawing/2014/main" id="{B22ABE56-3CEC-4FE9-97FB-24AE41E5794A}"/>
                    </a:ext>
                  </a:extLst>
                </p:cNvPr>
                <p:cNvPicPr/>
                <p:nvPr/>
              </p:nvPicPr>
              <p:blipFill>
                <a:blip r:embed="rId583"/>
                <a:stretch>
                  <a:fillRect/>
                </a:stretch>
              </p:blipFill>
              <p:spPr>
                <a:xfrm>
                  <a:off x="7547240" y="3687720"/>
                  <a:ext cx="5252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76" name="Freihand 375">
                  <a:extLst>
                    <a:ext uri="{FF2B5EF4-FFF2-40B4-BE49-F238E27FC236}">
                      <a16:creationId xmlns:a16="http://schemas.microsoft.com/office/drawing/2014/main" id="{AA0F26B2-E0B5-407C-8C75-611989AB4877}"/>
                    </a:ext>
                  </a:extLst>
                </p14:cNvPr>
                <p14:cNvContentPartPr/>
                <p14:nvPr/>
              </p14:nvContentPartPr>
              <p14:xfrm>
                <a:off x="8006960" y="3703560"/>
                <a:ext cx="48600" cy="18000"/>
              </p14:xfrm>
            </p:contentPart>
          </mc:Choice>
          <mc:Fallback xmlns="">
            <p:pic>
              <p:nvPicPr>
                <p:cNvPr id="376" name="Freihand 375">
                  <a:extLst>
                    <a:ext uri="{FF2B5EF4-FFF2-40B4-BE49-F238E27FC236}">
                      <a16:creationId xmlns:a16="http://schemas.microsoft.com/office/drawing/2014/main" id="{AA0F26B2-E0B5-407C-8C75-611989AB4877}"/>
                    </a:ext>
                  </a:extLst>
                </p:cNvPr>
                <p:cNvPicPr/>
                <p:nvPr/>
              </p:nvPicPr>
              <p:blipFill>
                <a:blip r:embed="rId585"/>
                <a:stretch>
                  <a:fillRect/>
                </a:stretch>
              </p:blipFill>
              <p:spPr>
                <a:xfrm>
                  <a:off x="8002640" y="3699240"/>
                  <a:ext cx="572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77" name="Freihand 376">
                  <a:extLst>
                    <a:ext uri="{FF2B5EF4-FFF2-40B4-BE49-F238E27FC236}">
                      <a16:creationId xmlns:a16="http://schemas.microsoft.com/office/drawing/2014/main" id="{1B0E8D0C-E493-42A7-83A3-C1E711460657}"/>
                    </a:ext>
                  </a:extLst>
                </p14:cNvPr>
                <p14:cNvContentPartPr/>
                <p14:nvPr/>
              </p14:nvContentPartPr>
              <p14:xfrm>
                <a:off x="8095520" y="3711120"/>
                <a:ext cx="134280" cy="117720"/>
              </p14:xfrm>
            </p:contentPart>
          </mc:Choice>
          <mc:Fallback xmlns="">
            <p:pic>
              <p:nvPicPr>
                <p:cNvPr id="377" name="Freihand 376">
                  <a:extLst>
                    <a:ext uri="{FF2B5EF4-FFF2-40B4-BE49-F238E27FC236}">
                      <a16:creationId xmlns:a16="http://schemas.microsoft.com/office/drawing/2014/main" id="{1B0E8D0C-E493-42A7-83A3-C1E711460657}"/>
                    </a:ext>
                  </a:extLst>
                </p:cNvPr>
                <p:cNvPicPr/>
                <p:nvPr/>
              </p:nvPicPr>
              <p:blipFill>
                <a:blip r:embed="rId587"/>
                <a:stretch>
                  <a:fillRect/>
                </a:stretch>
              </p:blipFill>
              <p:spPr>
                <a:xfrm>
                  <a:off x="8091200" y="3706800"/>
                  <a:ext cx="1429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78" name="Freihand 377">
                  <a:extLst>
                    <a:ext uri="{FF2B5EF4-FFF2-40B4-BE49-F238E27FC236}">
                      <a16:creationId xmlns:a16="http://schemas.microsoft.com/office/drawing/2014/main" id="{3EE121F4-F2E8-4FBF-A251-B84576799445}"/>
                    </a:ext>
                  </a:extLst>
                </p14:cNvPr>
                <p14:cNvContentPartPr/>
                <p14:nvPr/>
              </p14:nvContentPartPr>
              <p14:xfrm>
                <a:off x="8203160" y="3769800"/>
                <a:ext cx="360" cy="360"/>
              </p14:xfrm>
            </p:contentPart>
          </mc:Choice>
          <mc:Fallback xmlns="">
            <p:pic>
              <p:nvPicPr>
                <p:cNvPr id="378" name="Freihand 377">
                  <a:extLst>
                    <a:ext uri="{FF2B5EF4-FFF2-40B4-BE49-F238E27FC236}">
                      <a16:creationId xmlns:a16="http://schemas.microsoft.com/office/drawing/2014/main" id="{3EE121F4-F2E8-4FBF-A251-B84576799445}"/>
                    </a:ext>
                  </a:extLst>
                </p:cNvPr>
                <p:cNvPicPr/>
                <p:nvPr/>
              </p:nvPicPr>
              <p:blipFill>
                <a:blip r:embed="rId165"/>
                <a:stretch>
                  <a:fillRect/>
                </a:stretch>
              </p:blipFill>
              <p:spPr>
                <a:xfrm>
                  <a:off x="8198840" y="37654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79" name="Freihand 378">
                  <a:extLst>
                    <a:ext uri="{FF2B5EF4-FFF2-40B4-BE49-F238E27FC236}">
                      <a16:creationId xmlns:a16="http://schemas.microsoft.com/office/drawing/2014/main" id="{B5A7A6A6-B827-4003-B920-FE8019489EFF}"/>
                    </a:ext>
                  </a:extLst>
                </p14:cNvPr>
                <p14:cNvContentPartPr/>
                <p14:nvPr/>
              </p14:nvContentPartPr>
              <p14:xfrm>
                <a:off x="8255000" y="3630120"/>
                <a:ext cx="128520" cy="143640"/>
              </p14:xfrm>
            </p:contentPart>
          </mc:Choice>
          <mc:Fallback xmlns="">
            <p:pic>
              <p:nvPicPr>
                <p:cNvPr id="379" name="Freihand 378">
                  <a:extLst>
                    <a:ext uri="{FF2B5EF4-FFF2-40B4-BE49-F238E27FC236}">
                      <a16:creationId xmlns:a16="http://schemas.microsoft.com/office/drawing/2014/main" id="{B5A7A6A6-B827-4003-B920-FE8019489EFF}"/>
                    </a:ext>
                  </a:extLst>
                </p:cNvPr>
                <p:cNvPicPr/>
                <p:nvPr/>
              </p:nvPicPr>
              <p:blipFill>
                <a:blip r:embed="rId590"/>
                <a:stretch>
                  <a:fillRect/>
                </a:stretch>
              </p:blipFill>
              <p:spPr>
                <a:xfrm>
                  <a:off x="8250680" y="3625800"/>
                  <a:ext cx="1371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80" name="Freihand 379">
                  <a:extLst>
                    <a:ext uri="{FF2B5EF4-FFF2-40B4-BE49-F238E27FC236}">
                      <a16:creationId xmlns:a16="http://schemas.microsoft.com/office/drawing/2014/main" id="{B400F270-82CC-4A44-8D36-662075454F45}"/>
                    </a:ext>
                  </a:extLst>
                </p14:cNvPr>
                <p14:cNvContentPartPr/>
                <p14:nvPr/>
              </p14:nvContentPartPr>
              <p14:xfrm>
                <a:off x="8363000" y="3484680"/>
                <a:ext cx="216720" cy="241920"/>
              </p14:xfrm>
            </p:contentPart>
          </mc:Choice>
          <mc:Fallback xmlns="">
            <p:pic>
              <p:nvPicPr>
                <p:cNvPr id="380" name="Freihand 379">
                  <a:extLst>
                    <a:ext uri="{FF2B5EF4-FFF2-40B4-BE49-F238E27FC236}">
                      <a16:creationId xmlns:a16="http://schemas.microsoft.com/office/drawing/2014/main" id="{B400F270-82CC-4A44-8D36-662075454F45}"/>
                    </a:ext>
                  </a:extLst>
                </p:cNvPr>
                <p:cNvPicPr/>
                <p:nvPr/>
              </p:nvPicPr>
              <p:blipFill>
                <a:blip r:embed="rId592"/>
                <a:stretch>
                  <a:fillRect/>
                </a:stretch>
              </p:blipFill>
              <p:spPr>
                <a:xfrm>
                  <a:off x="8358680" y="3480360"/>
                  <a:ext cx="2253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81" name="Freihand 380">
                  <a:extLst>
                    <a:ext uri="{FF2B5EF4-FFF2-40B4-BE49-F238E27FC236}">
                      <a16:creationId xmlns:a16="http://schemas.microsoft.com/office/drawing/2014/main" id="{506D52B2-234D-4481-BBE1-09CF9579D072}"/>
                    </a:ext>
                  </a:extLst>
                </p14:cNvPr>
                <p14:cNvContentPartPr/>
                <p14:nvPr/>
              </p14:nvContentPartPr>
              <p14:xfrm>
                <a:off x="7835960" y="3999480"/>
                <a:ext cx="232200" cy="144000"/>
              </p14:xfrm>
            </p:contentPart>
          </mc:Choice>
          <mc:Fallback xmlns="">
            <p:pic>
              <p:nvPicPr>
                <p:cNvPr id="381" name="Freihand 380">
                  <a:extLst>
                    <a:ext uri="{FF2B5EF4-FFF2-40B4-BE49-F238E27FC236}">
                      <a16:creationId xmlns:a16="http://schemas.microsoft.com/office/drawing/2014/main" id="{506D52B2-234D-4481-BBE1-09CF9579D072}"/>
                    </a:ext>
                  </a:extLst>
                </p:cNvPr>
                <p:cNvPicPr/>
                <p:nvPr/>
              </p:nvPicPr>
              <p:blipFill>
                <a:blip r:embed="rId594"/>
                <a:stretch>
                  <a:fillRect/>
                </a:stretch>
              </p:blipFill>
              <p:spPr>
                <a:xfrm>
                  <a:off x="7831640" y="3995160"/>
                  <a:ext cx="2408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82" name="Freihand 381">
                  <a:extLst>
                    <a:ext uri="{FF2B5EF4-FFF2-40B4-BE49-F238E27FC236}">
                      <a16:creationId xmlns:a16="http://schemas.microsoft.com/office/drawing/2014/main" id="{CDE7498E-C093-4DA1-BA2D-AF0D7DC48EA5}"/>
                    </a:ext>
                  </a:extLst>
                </p14:cNvPr>
                <p14:cNvContentPartPr/>
                <p14:nvPr/>
              </p14:nvContentPartPr>
              <p14:xfrm>
                <a:off x="8120360" y="4063560"/>
                <a:ext cx="360" cy="360"/>
              </p14:xfrm>
            </p:contentPart>
          </mc:Choice>
          <mc:Fallback xmlns="">
            <p:pic>
              <p:nvPicPr>
                <p:cNvPr id="382" name="Freihand 381">
                  <a:extLst>
                    <a:ext uri="{FF2B5EF4-FFF2-40B4-BE49-F238E27FC236}">
                      <a16:creationId xmlns:a16="http://schemas.microsoft.com/office/drawing/2014/main" id="{CDE7498E-C093-4DA1-BA2D-AF0D7DC48EA5}"/>
                    </a:ext>
                  </a:extLst>
                </p:cNvPr>
                <p:cNvPicPr/>
                <p:nvPr/>
              </p:nvPicPr>
              <p:blipFill>
                <a:blip r:embed="rId165"/>
                <a:stretch>
                  <a:fillRect/>
                </a:stretch>
              </p:blipFill>
              <p:spPr>
                <a:xfrm>
                  <a:off x="8116040" y="40592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83" name="Freihand 382">
                  <a:extLst>
                    <a:ext uri="{FF2B5EF4-FFF2-40B4-BE49-F238E27FC236}">
                      <a16:creationId xmlns:a16="http://schemas.microsoft.com/office/drawing/2014/main" id="{14A8B739-78F9-44D8-81C6-EBBC2FE3E883}"/>
                    </a:ext>
                  </a:extLst>
                </p14:cNvPr>
                <p14:cNvContentPartPr/>
                <p14:nvPr/>
              </p14:nvContentPartPr>
              <p14:xfrm>
                <a:off x="8107400" y="3904080"/>
                <a:ext cx="121320" cy="142200"/>
              </p14:xfrm>
            </p:contentPart>
          </mc:Choice>
          <mc:Fallback xmlns="">
            <p:pic>
              <p:nvPicPr>
                <p:cNvPr id="383" name="Freihand 382">
                  <a:extLst>
                    <a:ext uri="{FF2B5EF4-FFF2-40B4-BE49-F238E27FC236}">
                      <a16:creationId xmlns:a16="http://schemas.microsoft.com/office/drawing/2014/main" id="{14A8B739-78F9-44D8-81C6-EBBC2FE3E883}"/>
                    </a:ext>
                  </a:extLst>
                </p:cNvPr>
                <p:cNvPicPr/>
                <p:nvPr/>
              </p:nvPicPr>
              <p:blipFill>
                <a:blip r:embed="rId597"/>
                <a:stretch>
                  <a:fillRect/>
                </a:stretch>
              </p:blipFill>
              <p:spPr>
                <a:xfrm>
                  <a:off x="8103080" y="3899760"/>
                  <a:ext cx="1299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84" name="Freihand 383">
                  <a:extLst>
                    <a:ext uri="{FF2B5EF4-FFF2-40B4-BE49-F238E27FC236}">
                      <a16:creationId xmlns:a16="http://schemas.microsoft.com/office/drawing/2014/main" id="{519CC0CB-F296-4986-9D46-F0F0E7D74D6B}"/>
                    </a:ext>
                  </a:extLst>
                </p14:cNvPr>
                <p14:cNvContentPartPr/>
                <p14:nvPr/>
              </p14:nvContentPartPr>
              <p14:xfrm>
                <a:off x="8255720" y="3836400"/>
                <a:ext cx="241920" cy="142560"/>
              </p14:xfrm>
            </p:contentPart>
          </mc:Choice>
          <mc:Fallback xmlns="">
            <p:pic>
              <p:nvPicPr>
                <p:cNvPr id="384" name="Freihand 383">
                  <a:extLst>
                    <a:ext uri="{FF2B5EF4-FFF2-40B4-BE49-F238E27FC236}">
                      <a16:creationId xmlns:a16="http://schemas.microsoft.com/office/drawing/2014/main" id="{519CC0CB-F296-4986-9D46-F0F0E7D74D6B}"/>
                    </a:ext>
                  </a:extLst>
                </p:cNvPr>
                <p:cNvPicPr/>
                <p:nvPr/>
              </p:nvPicPr>
              <p:blipFill>
                <a:blip r:embed="rId599"/>
                <a:stretch>
                  <a:fillRect/>
                </a:stretch>
              </p:blipFill>
              <p:spPr>
                <a:xfrm>
                  <a:off x="8251400" y="3832080"/>
                  <a:ext cx="2505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89" name="Freihand 388">
                  <a:extLst>
                    <a:ext uri="{FF2B5EF4-FFF2-40B4-BE49-F238E27FC236}">
                      <a16:creationId xmlns:a16="http://schemas.microsoft.com/office/drawing/2014/main" id="{DEB2E4EB-5A70-4FE6-92D6-5C22DEBDA8B1}"/>
                    </a:ext>
                  </a:extLst>
                </p14:cNvPr>
                <p14:cNvContentPartPr/>
                <p14:nvPr/>
              </p14:nvContentPartPr>
              <p14:xfrm>
                <a:off x="7373720" y="5828640"/>
                <a:ext cx="102960" cy="88920"/>
              </p14:xfrm>
            </p:contentPart>
          </mc:Choice>
          <mc:Fallback xmlns="">
            <p:pic>
              <p:nvPicPr>
                <p:cNvPr id="389" name="Freihand 388">
                  <a:extLst>
                    <a:ext uri="{FF2B5EF4-FFF2-40B4-BE49-F238E27FC236}">
                      <a16:creationId xmlns:a16="http://schemas.microsoft.com/office/drawing/2014/main" id="{DEB2E4EB-5A70-4FE6-92D6-5C22DEBDA8B1}"/>
                    </a:ext>
                  </a:extLst>
                </p:cNvPr>
                <p:cNvPicPr/>
                <p:nvPr/>
              </p:nvPicPr>
              <p:blipFill>
                <a:blip r:embed="rId601"/>
                <a:stretch>
                  <a:fillRect/>
                </a:stretch>
              </p:blipFill>
              <p:spPr>
                <a:xfrm>
                  <a:off x="7369400" y="5824320"/>
                  <a:ext cx="111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94" name="Freihand 393">
                  <a:extLst>
                    <a:ext uri="{FF2B5EF4-FFF2-40B4-BE49-F238E27FC236}">
                      <a16:creationId xmlns:a16="http://schemas.microsoft.com/office/drawing/2014/main" id="{52148807-519F-4278-93A9-49AC10144CFE}"/>
                    </a:ext>
                  </a:extLst>
                </p14:cNvPr>
                <p14:cNvContentPartPr/>
                <p14:nvPr/>
              </p14:nvContentPartPr>
              <p14:xfrm>
                <a:off x="7760000" y="5187840"/>
                <a:ext cx="168480" cy="172440"/>
              </p14:xfrm>
            </p:contentPart>
          </mc:Choice>
          <mc:Fallback xmlns="">
            <p:pic>
              <p:nvPicPr>
                <p:cNvPr id="394" name="Freihand 393">
                  <a:extLst>
                    <a:ext uri="{FF2B5EF4-FFF2-40B4-BE49-F238E27FC236}">
                      <a16:creationId xmlns:a16="http://schemas.microsoft.com/office/drawing/2014/main" id="{52148807-519F-4278-93A9-49AC10144CFE}"/>
                    </a:ext>
                  </a:extLst>
                </p:cNvPr>
                <p:cNvPicPr/>
                <p:nvPr/>
              </p:nvPicPr>
              <p:blipFill>
                <a:blip r:embed="rId603"/>
                <a:stretch>
                  <a:fillRect/>
                </a:stretch>
              </p:blipFill>
              <p:spPr>
                <a:xfrm>
                  <a:off x="7755680" y="5183520"/>
                  <a:ext cx="1771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95" name="Freihand 394">
                  <a:extLst>
                    <a:ext uri="{FF2B5EF4-FFF2-40B4-BE49-F238E27FC236}">
                      <a16:creationId xmlns:a16="http://schemas.microsoft.com/office/drawing/2014/main" id="{C5A1EA7E-E961-4743-ABF2-3F505A7A7158}"/>
                    </a:ext>
                  </a:extLst>
                </p14:cNvPr>
                <p14:cNvContentPartPr/>
                <p14:nvPr/>
              </p14:nvContentPartPr>
              <p14:xfrm>
                <a:off x="7943240" y="5268480"/>
                <a:ext cx="105840" cy="11520"/>
              </p14:xfrm>
            </p:contentPart>
          </mc:Choice>
          <mc:Fallback xmlns="">
            <p:pic>
              <p:nvPicPr>
                <p:cNvPr id="395" name="Freihand 394">
                  <a:extLst>
                    <a:ext uri="{FF2B5EF4-FFF2-40B4-BE49-F238E27FC236}">
                      <a16:creationId xmlns:a16="http://schemas.microsoft.com/office/drawing/2014/main" id="{C5A1EA7E-E961-4743-ABF2-3F505A7A7158}"/>
                    </a:ext>
                  </a:extLst>
                </p:cNvPr>
                <p:cNvPicPr/>
                <p:nvPr/>
              </p:nvPicPr>
              <p:blipFill>
                <a:blip r:embed="rId605"/>
                <a:stretch>
                  <a:fillRect/>
                </a:stretch>
              </p:blipFill>
              <p:spPr>
                <a:xfrm>
                  <a:off x="7938920" y="5264160"/>
                  <a:ext cx="1144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96" name="Freihand 395">
                  <a:extLst>
                    <a:ext uri="{FF2B5EF4-FFF2-40B4-BE49-F238E27FC236}">
                      <a16:creationId xmlns:a16="http://schemas.microsoft.com/office/drawing/2014/main" id="{85C2E576-7D44-47F5-8D82-093D03844A64}"/>
                    </a:ext>
                  </a:extLst>
                </p14:cNvPr>
                <p14:cNvContentPartPr/>
                <p14:nvPr/>
              </p14:nvContentPartPr>
              <p14:xfrm>
                <a:off x="7952240" y="5302320"/>
                <a:ext cx="117000" cy="24840"/>
              </p14:xfrm>
            </p:contentPart>
          </mc:Choice>
          <mc:Fallback xmlns="">
            <p:pic>
              <p:nvPicPr>
                <p:cNvPr id="396" name="Freihand 395">
                  <a:extLst>
                    <a:ext uri="{FF2B5EF4-FFF2-40B4-BE49-F238E27FC236}">
                      <a16:creationId xmlns:a16="http://schemas.microsoft.com/office/drawing/2014/main" id="{85C2E576-7D44-47F5-8D82-093D03844A64}"/>
                    </a:ext>
                  </a:extLst>
                </p:cNvPr>
                <p:cNvPicPr/>
                <p:nvPr/>
              </p:nvPicPr>
              <p:blipFill>
                <a:blip r:embed="rId607"/>
                <a:stretch>
                  <a:fillRect/>
                </a:stretch>
              </p:blipFill>
              <p:spPr>
                <a:xfrm>
                  <a:off x="7947920" y="5298000"/>
                  <a:ext cx="1256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97" name="Freihand 396">
                  <a:extLst>
                    <a:ext uri="{FF2B5EF4-FFF2-40B4-BE49-F238E27FC236}">
                      <a16:creationId xmlns:a16="http://schemas.microsoft.com/office/drawing/2014/main" id="{B31636FF-A46D-4FE9-873D-C2CB9B61E4F6}"/>
                    </a:ext>
                  </a:extLst>
                </p14:cNvPr>
                <p14:cNvContentPartPr/>
                <p14:nvPr/>
              </p14:nvContentPartPr>
              <p14:xfrm>
                <a:off x="8131520" y="5196120"/>
                <a:ext cx="94680" cy="122760"/>
              </p14:xfrm>
            </p:contentPart>
          </mc:Choice>
          <mc:Fallback xmlns="">
            <p:pic>
              <p:nvPicPr>
                <p:cNvPr id="397" name="Freihand 396">
                  <a:extLst>
                    <a:ext uri="{FF2B5EF4-FFF2-40B4-BE49-F238E27FC236}">
                      <a16:creationId xmlns:a16="http://schemas.microsoft.com/office/drawing/2014/main" id="{B31636FF-A46D-4FE9-873D-C2CB9B61E4F6}"/>
                    </a:ext>
                  </a:extLst>
                </p:cNvPr>
                <p:cNvPicPr/>
                <p:nvPr/>
              </p:nvPicPr>
              <p:blipFill>
                <a:blip r:embed="rId609"/>
                <a:stretch>
                  <a:fillRect/>
                </a:stretch>
              </p:blipFill>
              <p:spPr>
                <a:xfrm>
                  <a:off x="8127200" y="5191800"/>
                  <a:ext cx="1033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98" name="Freihand 397">
                  <a:extLst>
                    <a:ext uri="{FF2B5EF4-FFF2-40B4-BE49-F238E27FC236}">
                      <a16:creationId xmlns:a16="http://schemas.microsoft.com/office/drawing/2014/main" id="{E9FB3A68-EDE0-4DB0-835D-6BACEF5FC23A}"/>
                    </a:ext>
                  </a:extLst>
                </p14:cNvPr>
                <p14:cNvContentPartPr/>
                <p14:nvPr/>
              </p14:nvContentPartPr>
              <p14:xfrm>
                <a:off x="1871120" y="5134560"/>
                <a:ext cx="5807880" cy="339840"/>
              </p14:xfrm>
            </p:contentPart>
          </mc:Choice>
          <mc:Fallback xmlns="">
            <p:pic>
              <p:nvPicPr>
                <p:cNvPr id="398" name="Freihand 397">
                  <a:extLst>
                    <a:ext uri="{FF2B5EF4-FFF2-40B4-BE49-F238E27FC236}">
                      <a16:creationId xmlns:a16="http://schemas.microsoft.com/office/drawing/2014/main" id="{E9FB3A68-EDE0-4DB0-835D-6BACEF5FC23A}"/>
                    </a:ext>
                  </a:extLst>
                </p:cNvPr>
                <p:cNvPicPr/>
                <p:nvPr/>
              </p:nvPicPr>
              <p:blipFill>
                <a:blip r:embed="rId611"/>
                <a:stretch>
                  <a:fillRect/>
                </a:stretch>
              </p:blipFill>
              <p:spPr>
                <a:xfrm>
                  <a:off x="1866800" y="5130240"/>
                  <a:ext cx="581652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99" name="Freihand 398">
                  <a:extLst>
                    <a:ext uri="{FF2B5EF4-FFF2-40B4-BE49-F238E27FC236}">
                      <a16:creationId xmlns:a16="http://schemas.microsoft.com/office/drawing/2014/main" id="{5B7A3AB9-BBEC-4D0B-AD9F-2ADB2C73123D}"/>
                    </a:ext>
                  </a:extLst>
                </p14:cNvPr>
                <p14:cNvContentPartPr/>
                <p14:nvPr/>
              </p14:nvContentPartPr>
              <p14:xfrm>
                <a:off x="1784000" y="5393040"/>
                <a:ext cx="250560" cy="232560"/>
              </p14:xfrm>
            </p:contentPart>
          </mc:Choice>
          <mc:Fallback xmlns="">
            <p:pic>
              <p:nvPicPr>
                <p:cNvPr id="399" name="Freihand 398">
                  <a:extLst>
                    <a:ext uri="{FF2B5EF4-FFF2-40B4-BE49-F238E27FC236}">
                      <a16:creationId xmlns:a16="http://schemas.microsoft.com/office/drawing/2014/main" id="{5B7A3AB9-BBEC-4D0B-AD9F-2ADB2C73123D}"/>
                    </a:ext>
                  </a:extLst>
                </p:cNvPr>
                <p:cNvPicPr/>
                <p:nvPr/>
              </p:nvPicPr>
              <p:blipFill>
                <a:blip r:embed="rId613"/>
                <a:stretch>
                  <a:fillRect/>
                </a:stretch>
              </p:blipFill>
              <p:spPr>
                <a:xfrm>
                  <a:off x="1779680" y="5388720"/>
                  <a:ext cx="2592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87" name="Freihand 386">
                  <a:extLst>
                    <a:ext uri="{FF2B5EF4-FFF2-40B4-BE49-F238E27FC236}">
                      <a16:creationId xmlns:a16="http://schemas.microsoft.com/office/drawing/2014/main" id="{256CB05F-1F83-4392-80D1-F0AF26823121}"/>
                    </a:ext>
                  </a:extLst>
                </p14:cNvPr>
                <p14:cNvContentPartPr/>
                <p14:nvPr/>
              </p14:nvContentPartPr>
              <p14:xfrm>
                <a:off x="8165360" y="5918280"/>
                <a:ext cx="130680" cy="36360"/>
              </p14:xfrm>
            </p:contentPart>
          </mc:Choice>
          <mc:Fallback xmlns="">
            <p:pic>
              <p:nvPicPr>
                <p:cNvPr id="387" name="Freihand 386">
                  <a:extLst>
                    <a:ext uri="{FF2B5EF4-FFF2-40B4-BE49-F238E27FC236}">
                      <a16:creationId xmlns:a16="http://schemas.microsoft.com/office/drawing/2014/main" id="{256CB05F-1F83-4392-80D1-F0AF26823121}"/>
                    </a:ext>
                  </a:extLst>
                </p:cNvPr>
                <p:cNvPicPr/>
                <p:nvPr/>
              </p:nvPicPr>
              <p:blipFill>
                <a:blip r:embed="rId615"/>
                <a:stretch>
                  <a:fillRect/>
                </a:stretch>
              </p:blipFill>
              <p:spPr>
                <a:xfrm>
                  <a:off x="8161040" y="5913960"/>
                  <a:ext cx="1393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88" name="Freihand 387">
                  <a:extLst>
                    <a:ext uri="{FF2B5EF4-FFF2-40B4-BE49-F238E27FC236}">
                      <a16:creationId xmlns:a16="http://schemas.microsoft.com/office/drawing/2014/main" id="{97FFAD2C-5900-40AD-970B-E924BC996070}"/>
                    </a:ext>
                  </a:extLst>
                </p14:cNvPr>
                <p14:cNvContentPartPr/>
                <p14:nvPr/>
              </p14:nvContentPartPr>
              <p14:xfrm>
                <a:off x="7979960" y="5849880"/>
                <a:ext cx="99000" cy="46800"/>
              </p14:xfrm>
            </p:contentPart>
          </mc:Choice>
          <mc:Fallback xmlns="">
            <p:pic>
              <p:nvPicPr>
                <p:cNvPr id="388" name="Freihand 387">
                  <a:extLst>
                    <a:ext uri="{FF2B5EF4-FFF2-40B4-BE49-F238E27FC236}">
                      <a16:creationId xmlns:a16="http://schemas.microsoft.com/office/drawing/2014/main" id="{97FFAD2C-5900-40AD-970B-E924BC996070}"/>
                    </a:ext>
                  </a:extLst>
                </p:cNvPr>
                <p:cNvPicPr/>
                <p:nvPr/>
              </p:nvPicPr>
              <p:blipFill>
                <a:blip r:embed="rId617"/>
                <a:stretch>
                  <a:fillRect/>
                </a:stretch>
              </p:blipFill>
              <p:spPr>
                <a:xfrm>
                  <a:off x="7975640" y="5845560"/>
                  <a:ext cx="1076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91" name="Freihand 390">
                  <a:extLst>
                    <a:ext uri="{FF2B5EF4-FFF2-40B4-BE49-F238E27FC236}">
                      <a16:creationId xmlns:a16="http://schemas.microsoft.com/office/drawing/2014/main" id="{B9C1FFC3-999A-4073-BF9A-AD10482CEA97}"/>
                    </a:ext>
                  </a:extLst>
                </p14:cNvPr>
                <p14:cNvContentPartPr/>
                <p14:nvPr/>
              </p14:nvContentPartPr>
              <p14:xfrm>
                <a:off x="8127920" y="5579160"/>
                <a:ext cx="190800" cy="415440"/>
              </p14:xfrm>
            </p:contentPart>
          </mc:Choice>
          <mc:Fallback xmlns="">
            <p:pic>
              <p:nvPicPr>
                <p:cNvPr id="391" name="Freihand 390">
                  <a:extLst>
                    <a:ext uri="{FF2B5EF4-FFF2-40B4-BE49-F238E27FC236}">
                      <a16:creationId xmlns:a16="http://schemas.microsoft.com/office/drawing/2014/main" id="{B9C1FFC3-999A-4073-BF9A-AD10482CEA97}"/>
                    </a:ext>
                  </a:extLst>
                </p:cNvPr>
                <p:cNvPicPr/>
                <p:nvPr/>
              </p:nvPicPr>
              <p:blipFill>
                <a:blip r:embed="rId619"/>
                <a:stretch>
                  <a:fillRect/>
                </a:stretch>
              </p:blipFill>
              <p:spPr>
                <a:xfrm>
                  <a:off x="8123600" y="5574840"/>
                  <a:ext cx="199440" cy="42408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92" name="Freihand 391">
                  <a:extLst>
                    <a:ext uri="{FF2B5EF4-FFF2-40B4-BE49-F238E27FC236}">
                      <a16:creationId xmlns:a16="http://schemas.microsoft.com/office/drawing/2014/main" id="{6DB8918A-6E8E-47A4-94C6-B137CE3DE9B0}"/>
                    </a:ext>
                  </a:extLst>
                </p14:cNvPr>
                <p14:cNvContentPartPr/>
                <p14:nvPr/>
              </p14:nvContentPartPr>
              <p14:xfrm>
                <a:off x="7956200" y="5709120"/>
                <a:ext cx="122040" cy="157680"/>
              </p14:xfrm>
            </p:contentPart>
          </mc:Choice>
          <mc:Fallback xmlns="">
            <p:pic>
              <p:nvPicPr>
                <p:cNvPr id="392" name="Freihand 391">
                  <a:extLst>
                    <a:ext uri="{FF2B5EF4-FFF2-40B4-BE49-F238E27FC236}">
                      <a16:creationId xmlns:a16="http://schemas.microsoft.com/office/drawing/2014/main" id="{6DB8918A-6E8E-47A4-94C6-B137CE3DE9B0}"/>
                    </a:ext>
                  </a:extLst>
                </p:cNvPr>
                <p:cNvPicPr/>
                <p:nvPr/>
              </p:nvPicPr>
              <p:blipFill>
                <a:blip r:embed="rId621"/>
                <a:stretch>
                  <a:fillRect/>
                </a:stretch>
              </p:blipFill>
              <p:spPr>
                <a:xfrm>
                  <a:off x="7951880" y="5704800"/>
                  <a:ext cx="1306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268" name="Freihand 267">
                  <a:extLst>
                    <a:ext uri="{FF2B5EF4-FFF2-40B4-BE49-F238E27FC236}">
                      <a16:creationId xmlns:a16="http://schemas.microsoft.com/office/drawing/2014/main" id="{83560E96-27D3-42D5-A670-701D69BE886B}"/>
                    </a:ext>
                  </a:extLst>
                </p14:cNvPr>
                <p14:cNvContentPartPr/>
                <p14:nvPr/>
              </p14:nvContentPartPr>
              <p14:xfrm>
                <a:off x="5328560" y="5977680"/>
                <a:ext cx="130680" cy="22680"/>
              </p14:xfrm>
            </p:contentPart>
          </mc:Choice>
          <mc:Fallback xmlns="">
            <p:pic>
              <p:nvPicPr>
                <p:cNvPr id="268" name="Freihand 267">
                  <a:extLst>
                    <a:ext uri="{FF2B5EF4-FFF2-40B4-BE49-F238E27FC236}">
                      <a16:creationId xmlns:a16="http://schemas.microsoft.com/office/drawing/2014/main" id="{83560E96-27D3-42D5-A670-701D69BE886B}"/>
                    </a:ext>
                  </a:extLst>
                </p:cNvPr>
                <p:cNvPicPr/>
                <p:nvPr/>
              </p:nvPicPr>
              <p:blipFill>
                <a:blip r:embed="rId623"/>
                <a:stretch>
                  <a:fillRect/>
                </a:stretch>
              </p:blipFill>
              <p:spPr>
                <a:xfrm>
                  <a:off x="5324240" y="5973360"/>
                  <a:ext cx="1393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269" name="Freihand 268">
                  <a:extLst>
                    <a:ext uri="{FF2B5EF4-FFF2-40B4-BE49-F238E27FC236}">
                      <a16:creationId xmlns:a16="http://schemas.microsoft.com/office/drawing/2014/main" id="{AD5C2B58-9AE5-4DE3-B986-F33C8AD2E24B}"/>
                    </a:ext>
                  </a:extLst>
                </p14:cNvPr>
                <p14:cNvContentPartPr/>
                <p14:nvPr/>
              </p14:nvContentPartPr>
              <p14:xfrm>
                <a:off x="5733200" y="5976960"/>
                <a:ext cx="96480" cy="15120"/>
              </p14:xfrm>
            </p:contentPart>
          </mc:Choice>
          <mc:Fallback xmlns="">
            <p:pic>
              <p:nvPicPr>
                <p:cNvPr id="269" name="Freihand 268">
                  <a:extLst>
                    <a:ext uri="{FF2B5EF4-FFF2-40B4-BE49-F238E27FC236}">
                      <a16:creationId xmlns:a16="http://schemas.microsoft.com/office/drawing/2014/main" id="{AD5C2B58-9AE5-4DE3-B986-F33C8AD2E24B}"/>
                    </a:ext>
                  </a:extLst>
                </p:cNvPr>
                <p:cNvPicPr/>
                <p:nvPr/>
              </p:nvPicPr>
              <p:blipFill>
                <a:blip r:embed="rId625"/>
                <a:stretch>
                  <a:fillRect/>
                </a:stretch>
              </p:blipFill>
              <p:spPr>
                <a:xfrm>
                  <a:off x="5728880" y="5972640"/>
                  <a:ext cx="1051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288" name="Freihand 287">
                  <a:extLst>
                    <a:ext uri="{FF2B5EF4-FFF2-40B4-BE49-F238E27FC236}">
                      <a16:creationId xmlns:a16="http://schemas.microsoft.com/office/drawing/2014/main" id="{B016B473-C698-4B38-ACE2-B2DC33D64CB0}"/>
                    </a:ext>
                  </a:extLst>
                </p14:cNvPr>
                <p14:cNvContentPartPr/>
                <p14:nvPr/>
              </p14:nvContentPartPr>
              <p14:xfrm>
                <a:off x="2973440" y="6376920"/>
                <a:ext cx="129600" cy="115200"/>
              </p14:xfrm>
            </p:contentPart>
          </mc:Choice>
          <mc:Fallback xmlns="">
            <p:pic>
              <p:nvPicPr>
                <p:cNvPr id="288" name="Freihand 287">
                  <a:extLst>
                    <a:ext uri="{FF2B5EF4-FFF2-40B4-BE49-F238E27FC236}">
                      <a16:creationId xmlns:a16="http://schemas.microsoft.com/office/drawing/2014/main" id="{B016B473-C698-4B38-ACE2-B2DC33D64CB0}"/>
                    </a:ext>
                  </a:extLst>
                </p:cNvPr>
                <p:cNvPicPr/>
                <p:nvPr/>
              </p:nvPicPr>
              <p:blipFill>
                <a:blip r:embed="rId627"/>
                <a:stretch>
                  <a:fillRect/>
                </a:stretch>
              </p:blipFill>
              <p:spPr>
                <a:xfrm>
                  <a:off x="2969120" y="6372600"/>
                  <a:ext cx="1382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289" name="Freihand 288">
                  <a:extLst>
                    <a:ext uri="{FF2B5EF4-FFF2-40B4-BE49-F238E27FC236}">
                      <a16:creationId xmlns:a16="http://schemas.microsoft.com/office/drawing/2014/main" id="{1E5B1C03-FC3F-4805-BDAF-7BD42C440A07}"/>
                    </a:ext>
                  </a:extLst>
                </p14:cNvPr>
                <p14:cNvContentPartPr/>
                <p14:nvPr/>
              </p14:nvContentPartPr>
              <p14:xfrm>
                <a:off x="3184400" y="6362160"/>
                <a:ext cx="150120" cy="94680"/>
              </p14:xfrm>
            </p:contentPart>
          </mc:Choice>
          <mc:Fallback xmlns="">
            <p:pic>
              <p:nvPicPr>
                <p:cNvPr id="289" name="Freihand 288">
                  <a:extLst>
                    <a:ext uri="{FF2B5EF4-FFF2-40B4-BE49-F238E27FC236}">
                      <a16:creationId xmlns:a16="http://schemas.microsoft.com/office/drawing/2014/main" id="{1E5B1C03-FC3F-4805-BDAF-7BD42C440A07}"/>
                    </a:ext>
                  </a:extLst>
                </p:cNvPr>
                <p:cNvPicPr/>
                <p:nvPr/>
              </p:nvPicPr>
              <p:blipFill>
                <a:blip r:embed="rId629"/>
                <a:stretch>
                  <a:fillRect/>
                </a:stretch>
              </p:blipFill>
              <p:spPr>
                <a:xfrm>
                  <a:off x="3180080" y="6357840"/>
                  <a:ext cx="1587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290" name="Freihand 289">
                  <a:extLst>
                    <a:ext uri="{FF2B5EF4-FFF2-40B4-BE49-F238E27FC236}">
                      <a16:creationId xmlns:a16="http://schemas.microsoft.com/office/drawing/2014/main" id="{F31BEEDF-D8AE-40E8-AECA-B596A2C1E83F}"/>
                    </a:ext>
                  </a:extLst>
                </p14:cNvPr>
                <p14:cNvContentPartPr/>
                <p14:nvPr/>
              </p14:nvContentPartPr>
              <p14:xfrm>
                <a:off x="3405800" y="6358920"/>
                <a:ext cx="181080" cy="109800"/>
              </p14:xfrm>
            </p:contentPart>
          </mc:Choice>
          <mc:Fallback xmlns="">
            <p:pic>
              <p:nvPicPr>
                <p:cNvPr id="290" name="Freihand 289">
                  <a:extLst>
                    <a:ext uri="{FF2B5EF4-FFF2-40B4-BE49-F238E27FC236}">
                      <a16:creationId xmlns:a16="http://schemas.microsoft.com/office/drawing/2014/main" id="{F31BEEDF-D8AE-40E8-AECA-B596A2C1E83F}"/>
                    </a:ext>
                  </a:extLst>
                </p:cNvPr>
                <p:cNvPicPr/>
                <p:nvPr/>
              </p:nvPicPr>
              <p:blipFill>
                <a:blip r:embed="rId631"/>
                <a:stretch>
                  <a:fillRect/>
                </a:stretch>
              </p:blipFill>
              <p:spPr>
                <a:xfrm>
                  <a:off x="3401480" y="6354600"/>
                  <a:ext cx="1897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291" name="Freihand 290">
                  <a:extLst>
                    <a:ext uri="{FF2B5EF4-FFF2-40B4-BE49-F238E27FC236}">
                      <a16:creationId xmlns:a16="http://schemas.microsoft.com/office/drawing/2014/main" id="{A592F988-A7F4-438B-9390-042C613C13BE}"/>
                    </a:ext>
                  </a:extLst>
                </p14:cNvPr>
                <p14:cNvContentPartPr/>
                <p14:nvPr/>
              </p14:nvContentPartPr>
              <p14:xfrm>
                <a:off x="3685520" y="6358200"/>
                <a:ext cx="120240" cy="95040"/>
              </p14:xfrm>
            </p:contentPart>
          </mc:Choice>
          <mc:Fallback xmlns="">
            <p:pic>
              <p:nvPicPr>
                <p:cNvPr id="291" name="Freihand 290">
                  <a:extLst>
                    <a:ext uri="{FF2B5EF4-FFF2-40B4-BE49-F238E27FC236}">
                      <a16:creationId xmlns:a16="http://schemas.microsoft.com/office/drawing/2014/main" id="{A592F988-A7F4-438B-9390-042C613C13BE}"/>
                    </a:ext>
                  </a:extLst>
                </p:cNvPr>
                <p:cNvPicPr/>
                <p:nvPr/>
              </p:nvPicPr>
              <p:blipFill>
                <a:blip r:embed="rId633"/>
                <a:stretch>
                  <a:fillRect/>
                </a:stretch>
              </p:blipFill>
              <p:spPr>
                <a:xfrm>
                  <a:off x="3681200" y="6353880"/>
                  <a:ext cx="1288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292" name="Freihand 291">
                  <a:extLst>
                    <a:ext uri="{FF2B5EF4-FFF2-40B4-BE49-F238E27FC236}">
                      <a16:creationId xmlns:a16="http://schemas.microsoft.com/office/drawing/2014/main" id="{FFCF1766-B482-44B4-9974-D88E15C99299}"/>
                    </a:ext>
                  </a:extLst>
                </p14:cNvPr>
                <p14:cNvContentPartPr/>
                <p14:nvPr/>
              </p14:nvContentPartPr>
              <p14:xfrm>
                <a:off x="3939680" y="6331560"/>
                <a:ext cx="134640" cy="161640"/>
              </p14:xfrm>
            </p:contentPart>
          </mc:Choice>
          <mc:Fallback xmlns="">
            <p:pic>
              <p:nvPicPr>
                <p:cNvPr id="292" name="Freihand 291">
                  <a:extLst>
                    <a:ext uri="{FF2B5EF4-FFF2-40B4-BE49-F238E27FC236}">
                      <a16:creationId xmlns:a16="http://schemas.microsoft.com/office/drawing/2014/main" id="{FFCF1766-B482-44B4-9974-D88E15C99299}"/>
                    </a:ext>
                  </a:extLst>
                </p:cNvPr>
                <p:cNvPicPr/>
                <p:nvPr/>
              </p:nvPicPr>
              <p:blipFill>
                <a:blip r:embed="rId635"/>
                <a:stretch>
                  <a:fillRect/>
                </a:stretch>
              </p:blipFill>
              <p:spPr>
                <a:xfrm>
                  <a:off x="3935360" y="6327240"/>
                  <a:ext cx="1432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46" name="Freihand 345">
                  <a:extLst>
                    <a:ext uri="{FF2B5EF4-FFF2-40B4-BE49-F238E27FC236}">
                      <a16:creationId xmlns:a16="http://schemas.microsoft.com/office/drawing/2014/main" id="{4ECA59E9-6E0D-4556-9F14-38601279564D}"/>
                    </a:ext>
                  </a:extLst>
                </p14:cNvPr>
                <p14:cNvContentPartPr/>
                <p14:nvPr/>
              </p14:nvContentPartPr>
              <p14:xfrm>
                <a:off x="3886400" y="6117720"/>
                <a:ext cx="701640" cy="426600"/>
              </p14:xfrm>
            </p:contentPart>
          </mc:Choice>
          <mc:Fallback xmlns="">
            <p:pic>
              <p:nvPicPr>
                <p:cNvPr id="346" name="Freihand 345">
                  <a:extLst>
                    <a:ext uri="{FF2B5EF4-FFF2-40B4-BE49-F238E27FC236}">
                      <a16:creationId xmlns:a16="http://schemas.microsoft.com/office/drawing/2014/main" id="{4ECA59E9-6E0D-4556-9F14-38601279564D}"/>
                    </a:ext>
                  </a:extLst>
                </p:cNvPr>
                <p:cNvPicPr/>
                <p:nvPr/>
              </p:nvPicPr>
              <p:blipFill>
                <a:blip r:embed="rId637"/>
                <a:stretch>
                  <a:fillRect/>
                </a:stretch>
              </p:blipFill>
              <p:spPr>
                <a:xfrm>
                  <a:off x="3882080" y="6113400"/>
                  <a:ext cx="710280" cy="43524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47" name="Freihand 346">
                  <a:extLst>
                    <a:ext uri="{FF2B5EF4-FFF2-40B4-BE49-F238E27FC236}">
                      <a16:creationId xmlns:a16="http://schemas.microsoft.com/office/drawing/2014/main" id="{C9824F90-3603-4CE5-8A2F-F8CC22A484FB}"/>
                    </a:ext>
                  </a:extLst>
                </p14:cNvPr>
                <p14:cNvContentPartPr/>
                <p14:nvPr/>
              </p14:nvContentPartPr>
              <p14:xfrm>
                <a:off x="3769040" y="6036360"/>
                <a:ext cx="305280" cy="127800"/>
              </p14:xfrm>
            </p:contentPart>
          </mc:Choice>
          <mc:Fallback xmlns="">
            <p:pic>
              <p:nvPicPr>
                <p:cNvPr id="347" name="Freihand 346">
                  <a:extLst>
                    <a:ext uri="{FF2B5EF4-FFF2-40B4-BE49-F238E27FC236}">
                      <a16:creationId xmlns:a16="http://schemas.microsoft.com/office/drawing/2014/main" id="{C9824F90-3603-4CE5-8A2F-F8CC22A484FB}"/>
                    </a:ext>
                  </a:extLst>
                </p:cNvPr>
                <p:cNvPicPr/>
                <p:nvPr/>
              </p:nvPicPr>
              <p:blipFill>
                <a:blip r:embed="rId639"/>
                <a:stretch>
                  <a:fillRect/>
                </a:stretch>
              </p:blipFill>
              <p:spPr>
                <a:xfrm>
                  <a:off x="3764720" y="6032040"/>
                  <a:ext cx="3139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48" name="Freihand 347">
                  <a:extLst>
                    <a:ext uri="{FF2B5EF4-FFF2-40B4-BE49-F238E27FC236}">
                      <a16:creationId xmlns:a16="http://schemas.microsoft.com/office/drawing/2014/main" id="{0630EDDF-7ACD-4E74-BB65-AC6799ED09B6}"/>
                    </a:ext>
                  </a:extLst>
                </p14:cNvPr>
                <p14:cNvContentPartPr/>
                <p14:nvPr/>
              </p14:nvContentPartPr>
              <p14:xfrm>
                <a:off x="4706120" y="6442440"/>
                <a:ext cx="322920" cy="109800"/>
              </p14:xfrm>
            </p:contentPart>
          </mc:Choice>
          <mc:Fallback xmlns="">
            <p:pic>
              <p:nvPicPr>
                <p:cNvPr id="348" name="Freihand 347">
                  <a:extLst>
                    <a:ext uri="{FF2B5EF4-FFF2-40B4-BE49-F238E27FC236}">
                      <a16:creationId xmlns:a16="http://schemas.microsoft.com/office/drawing/2014/main" id="{0630EDDF-7ACD-4E74-BB65-AC6799ED09B6}"/>
                    </a:ext>
                  </a:extLst>
                </p:cNvPr>
                <p:cNvPicPr/>
                <p:nvPr/>
              </p:nvPicPr>
              <p:blipFill>
                <a:blip r:embed="rId641"/>
                <a:stretch>
                  <a:fillRect/>
                </a:stretch>
              </p:blipFill>
              <p:spPr>
                <a:xfrm>
                  <a:off x="4701800" y="6438120"/>
                  <a:ext cx="331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49" name="Freihand 348">
                  <a:extLst>
                    <a:ext uri="{FF2B5EF4-FFF2-40B4-BE49-F238E27FC236}">
                      <a16:creationId xmlns:a16="http://schemas.microsoft.com/office/drawing/2014/main" id="{BF3FEBDB-040B-4964-9C19-1AE3A99BB16E}"/>
                    </a:ext>
                  </a:extLst>
                </p14:cNvPr>
                <p14:cNvContentPartPr/>
                <p14:nvPr/>
              </p14:nvContentPartPr>
              <p14:xfrm>
                <a:off x="5004920" y="6429480"/>
                <a:ext cx="30240" cy="12600"/>
              </p14:xfrm>
            </p:contentPart>
          </mc:Choice>
          <mc:Fallback xmlns="">
            <p:pic>
              <p:nvPicPr>
                <p:cNvPr id="349" name="Freihand 348">
                  <a:extLst>
                    <a:ext uri="{FF2B5EF4-FFF2-40B4-BE49-F238E27FC236}">
                      <a16:creationId xmlns:a16="http://schemas.microsoft.com/office/drawing/2014/main" id="{BF3FEBDB-040B-4964-9C19-1AE3A99BB16E}"/>
                    </a:ext>
                  </a:extLst>
                </p:cNvPr>
                <p:cNvPicPr/>
                <p:nvPr/>
              </p:nvPicPr>
              <p:blipFill>
                <a:blip r:embed="rId643"/>
                <a:stretch>
                  <a:fillRect/>
                </a:stretch>
              </p:blipFill>
              <p:spPr>
                <a:xfrm>
                  <a:off x="5000600" y="6425160"/>
                  <a:ext cx="388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50" name="Freihand 349">
                  <a:extLst>
                    <a:ext uri="{FF2B5EF4-FFF2-40B4-BE49-F238E27FC236}">
                      <a16:creationId xmlns:a16="http://schemas.microsoft.com/office/drawing/2014/main" id="{8802C812-0F55-4FCA-9644-2CA52B13B464}"/>
                    </a:ext>
                  </a:extLst>
                </p14:cNvPr>
                <p14:cNvContentPartPr/>
                <p14:nvPr/>
              </p14:nvContentPartPr>
              <p14:xfrm>
                <a:off x="5012480" y="6480240"/>
                <a:ext cx="84960" cy="203400"/>
              </p14:xfrm>
            </p:contentPart>
          </mc:Choice>
          <mc:Fallback xmlns="">
            <p:pic>
              <p:nvPicPr>
                <p:cNvPr id="350" name="Freihand 349">
                  <a:extLst>
                    <a:ext uri="{FF2B5EF4-FFF2-40B4-BE49-F238E27FC236}">
                      <a16:creationId xmlns:a16="http://schemas.microsoft.com/office/drawing/2014/main" id="{8802C812-0F55-4FCA-9644-2CA52B13B464}"/>
                    </a:ext>
                  </a:extLst>
                </p:cNvPr>
                <p:cNvPicPr/>
                <p:nvPr/>
              </p:nvPicPr>
              <p:blipFill>
                <a:blip r:embed="rId645"/>
                <a:stretch>
                  <a:fillRect/>
                </a:stretch>
              </p:blipFill>
              <p:spPr>
                <a:xfrm>
                  <a:off x="5008160" y="6475920"/>
                  <a:ext cx="936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51" name="Freihand 350">
                  <a:extLst>
                    <a:ext uri="{FF2B5EF4-FFF2-40B4-BE49-F238E27FC236}">
                      <a16:creationId xmlns:a16="http://schemas.microsoft.com/office/drawing/2014/main" id="{F49358CB-A0C0-43B7-B91C-42182ADC5D52}"/>
                    </a:ext>
                  </a:extLst>
                </p14:cNvPr>
                <p14:cNvContentPartPr/>
                <p14:nvPr/>
              </p14:nvContentPartPr>
              <p14:xfrm>
                <a:off x="5110040" y="6397440"/>
                <a:ext cx="263880" cy="142560"/>
              </p14:xfrm>
            </p:contentPart>
          </mc:Choice>
          <mc:Fallback xmlns="">
            <p:pic>
              <p:nvPicPr>
                <p:cNvPr id="351" name="Freihand 350">
                  <a:extLst>
                    <a:ext uri="{FF2B5EF4-FFF2-40B4-BE49-F238E27FC236}">
                      <a16:creationId xmlns:a16="http://schemas.microsoft.com/office/drawing/2014/main" id="{F49358CB-A0C0-43B7-B91C-42182ADC5D52}"/>
                    </a:ext>
                  </a:extLst>
                </p:cNvPr>
                <p:cNvPicPr/>
                <p:nvPr/>
              </p:nvPicPr>
              <p:blipFill>
                <a:blip r:embed="rId647"/>
                <a:stretch>
                  <a:fillRect/>
                </a:stretch>
              </p:blipFill>
              <p:spPr>
                <a:xfrm>
                  <a:off x="5105720" y="6393120"/>
                  <a:ext cx="2725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52" name="Freihand 351">
                  <a:extLst>
                    <a:ext uri="{FF2B5EF4-FFF2-40B4-BE49-F238E27FC236}">
                      <a16:creationId xmlns:a16="http://schemas.microsoft.com/office/drawing/2014/main" id="{F8E91E86-DB05-4EB9-B15A-E22D6F382A76}"/>
                    </a:ext>
                  </a:extLst>
                </p14:cNvPr>
                <p14:cNvContentPartPr/>
                <p14:nvPr/>
              </p14:nvContentPartPr>
              <p14:xfrm>
                <a:off x="5416760" y="6386280"/>
                <a:ext cx="186120" cy="152280"/>
              </p14:xfrm>
            </p:contentPart>
          </mc:Choice>
          <mc:Fallback xmlns="">
            <p:pic>
              <p:nvPicPr>
                <p:cNvPr id="352" name="Freihand 351">
                  <a:extLst>
                    <a:ext uri="{FF2B5EF4-FFF2-40B4-BE49-F238E27FC236}">
                      <a16:creationId xmlns:a16="http://schemas.microsoft.com/office/drawing/2014/main" id="{F8E91E86-DB05-4EB9-B15A-E22D6F382A76}"/>
                    </a:ext>
                  </a:extLst>
                </p:cNvPr>
                <p:cNvPicPr/>
                <p:nvPr/>
              </p:nvPicPr>
              <p:blipFill>
                <a:blip r:embed="rId649"/>
                <a:stretch>
                  <a:fillRect/>
                </a:stretch>
              </p:blipFill>
              <p:spPr>
                <a:xfrm>
                  <a:off x="5412440" y="6381960"/>
                  <a:ext cx="1947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53" name="Freihand 352">
                  <a:extLst>
                    <a:ext uri="{FF2B5EF4-FFF2-40B4-BE49-F238E27FC236}">
                      <a16:creationId xmlns:a16="http://schemas.microsoft.com/office/drawing/2014/main" id="{E3ACEDEC-B28E-4072-92A8-7D81E1D2688B}"/>
                    </a:ext>
                  </a:extLst>
                </p14:cNvPr>
                <p14:cNvContentPartPr/>
                <p14:nvPr/>
              </p14:nvContentPartPr>
              <p14:xfrm>
                <a:off x="5679560" y="6462240"/>
                <a:ext cx="355680" cy="216720"/>
              </p14:xfrm>
            </p:contentPart>
          </mc:Choice>
          <mc:Fallback xmlns="">
            <p:pic>
              <p:nvPicPr>
                <p:cNvPr id="353" name="Freihand 352">
                  <a:extLst>
                    <a:ext uri="{FF2B5EF4-FFF2-40B4-BE49-F238E27FC236}">
                      <a16:creationId xmlns:a16="http://schemas.microsoft.com/office/drawing/2014/main" id="{E3ACEDEC-B28E-4072-92A8-7D81E1D2688B}"/>
                    </a:ext>
                  </a:extLst>
                </p:cNvPr>
                <p:cNvPicPr/>
                <p:nvPr/>
              </p:nvPicPr>
              <p:blipFill>
                <a:blip r:embed="rId651"/>
                <a:stretch>
                  <a:fillRect/>
                </a:stretch>
              </p:blipFill>
              <p:spPr>
                <a:xfrm>
                  <a:off x="5675240" y="6457920"/>
                  <a:ext cx="3643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55" name="Freihand 354">
                  <a:extLst>
                    <a:ext uri="{FF2B5EF4-FFF2-40B4-BE49-F238E27FC236}">
                      <a16:creationId xmlns:a16="http://schemas.microsoft.com/office/drawing/2014/main" id="{D640ACC1-4BE6-4988-A78E-7ED2C4BD7982}"/>
                    </a:ext>
                  </a:extLst>
                </p14:cNvPr>
                <p14:cNvContentPartPr/>
                <p14:nvPr/>
              </p14:nvContentPartPr>
              <p14:xfrm>
                <a:off x="6009320" y="6483480"/>
                <a:ext cx="70920" cy="43920"/>
              </p14:xfrm>
            </p:contentPart>
          </mc:Choice>
          <mc:Fallback xmlns="">
            <p:pic>
              <p:nvPicPr>
                <p:cNvPr id="355" name="Freihand 354">
                  <a:extLst>
                    <a:ext uri="{FF2B5EF4-FFF2-40B4-BE49-F238E27FC236}">
                      <a16:creationId xmlns:a16="http://schemas.microsoft.com/office/drawing/2014/main" id="{D640ACC1-4BE6-4988-A78E-7ED2C4BD7982}"/>
                    </a:ext>
                  </a:extLst>
                </p:cNvPr>
                <p:cNvPicPr/>
                <p:nvPr/>
              </p:nvPicPr>
              <p:blipFill>
                <a:blip r:embed="rId653"/>
                <a:stretch>
                  <a:fillRect/>
                </a:stretch>
              </p:blipFill>
              <p:spPr>
                <a:xfrm>
                  <a:off x="6005000" y="6479160"/>
                  <a:ext cx="795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56" name="Freihand 355">
                  <a:extLst>
                    <a:ext uri="{FF2B5EF4-FFF2-40B4-BE49-F238E27FC236}">
                      <a16:creationId xmlns:a16="http://schemas.microsoft.com/office/drawing/2014/main" id="{8AF3701E-62F0-4A5A-AE58-FBE184E75BED}"/>
                    </a:ext>
                  </a:extLst>
                </p14:cNvPr>
                <p14:cNvContentPartPr/>
                <p14:nvPr/>
              </p14:nvContentPartPr>
              <p14:xfrm>
                <a:off x="6135320" y="6472680"/>
                <a:ext cx="23400" cy="9720"/>
              </p14:xfrm>
            </p:contentPart>
          </mc:Choice>
          <mc:Fallback xmlns="">
            <p:pic>
              <p:nvPicPr>
                <p:cNvPr id="356" name="Freihand 355">
                  <a:extLst>
                    <a:ext uri="{FF2B5EF4-FFF2-40B4-BE49-F238E27FC236}">
                      <a16:creationId xmlns:a16="http://schemas.microsoft.com/office/drawing/2014/main" id="{8AF3701E-62F0-4A5A-AE58-FBE184E75BED}"/>
                    </a:ext>
                  </a:extLst>
                </p:cNvPr>
                <p:cNvPicPr/>
                <p:nvPr/>
              </p:nvPicPr>
              <p:blipFill>
                <a:blip r:embed="rId655"/>
                <a:stretch>
                  <a:fillRect/>
                </a:stretch>
              </p:blipFill>
              <p:spPr>
                <a:xfrm>
                  <a:off x="6131000" y="6468360"/>
                  <a:ext cx="320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57" name="Freihand 356">
                  <a:extLst>
                    <a:ext uri="{FF2B5EF4-FFF2-40B4-BE49-F238E27FC236}">
                      <a16:creationId xmlns:a16="http://schemas.microsoft.com/office/drawing/2014/main" id="{DB1899CB-05A8-47E7-8855-64CE3D524A6A}"/>
                    </a:ext>
                  </a:extLst>
                </p14:cNvPr>
                <p14:cNvContentPartPr/>
                <p14:nvPr/>
              </p14:nvContentPartPr>
              <p14:xfrm>
                <a:off x="5870000" y="6450720"/>
                <a:ext cx="82440" cy="92520"/>
              </p14:xfrm>
            </p:contentPart>
          </mc:Choice>
          <mc:Fallback xmlns="">
            <p:pic>
              <p:nvPicPr>
                <p:cNvPr id="357" name="Freihand 356">
                  <a:extLst>
                    <a:ext uri="{FF2B5EF4-FFF2-40B4-BE49-F238E27FC236}">
                      <a16:creationId xmlns:a16="http://schemas.microsoft.com/office/drawing/2014/main" id="{DB1899CB-05A8-47E7-8855-64CE3D524A6A}"/>
                    </a:ext>
                  </a:extLst>
                </p:cNvPr>
                <p:cNvPicPr/>
                <p:nvPr/>
              </p:nvPicPr>
              <p:blipFill>
                <a:blip r:embed="rId657"/>
                <a:stretch>
                  <a:fillRect/>
                </a:stretch>
              </p:blipFill>
              <p:spPr>
                <a:xfrm>
                  <a:off x="5865680" y="6446400"/>
                  <a:ext cx="910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58" name="Freihand 357">
                  <a:extLst>
                    <a:ext uri="{FF2B5EF4-FFF2-40B4-BE49-F238E27FC236}">
                      <a16:creationId xmlns:a16="http://schemas.microsoft.com/office/drawing/2014/main" id="{BD6B055D-75E2-41FA-801B-8E9A89A5DABC}"/>
                    </a:ext>
                  </a:extLst>
                </p14:cNvPr>
                <p14:cNvContentPartPr/>
                <p14:nvPr/>
              </p14:nvContentPartPr>
              <p14:xfrm>
                <a:off x="6102200" y="6486360"/>
                <a:ext cx="30960" cy="7560"/>
              </p14:xfrm>
            </p:contentPart>
          </mc:Choice>
          <mc:Fallback xmlns="">
            <p:pic>
              <p:nvPicPr>
                <p:cNvPr id="358" name="Freihand 357">
                  <a:extLst>
                    <a:ext uri="{FF2B5EF4-FFF2-40B4-BE49-F238E27FC236}">
                      <a16:creationId xmlns:a16="http://schemas.microsoft.com/office/drawing/2014/main" id="{BD6B055D-75E2-41FA-801B-8E9A89A5DABC}"/>
                    </a:ext>
                  </a:extLst>
                </p:cNvPr>
                <p:cNvPicPr/>
                <p:nvPr/>
              </p:nvPicPr>
              <p:blipFill>
                <a:blip r:embed="rId659"/>
                <a:stretch>
                  <a:fillRect/>
                </a:stretch>
              </p:blipFill>
              <p:spPr>
                <a:xfrm>
                  <a:off x="6097880" y="6482040"/>
                  <a:ext cx="396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59" name="Freihand 358">
                  <a:extLst>
                    <a:ext uri="{FF2B5EF4-FFF2-40B4-BE49-F238E27FC236}">
                      <a16:creationId xmlns:a16="http://schemas.microsoft.com/office/drawing/2014/main" id="{C922E343-0B72-4EC2-ABC9-69ACC862BB0C}"/>
                    </a:ext>
                  </a:extLst>
                </p14:cNvPr>
                <p14:cNvContentPartPr/>
                <p14:nvPr/>
              </p14:nvContentPartPr>
              <p14:xfrm>
                <a:off x="6052880" y="6475200"/>
                <a:ext cx="103680" cy="57600"/>
              </p14:xfrm>
            </p:contentPart>
          </mc:Choice>
          <mc:Fallback xmlns="">
            <p:pic>
              <p:nvPicPr>
                <p:cNvPr id="359" name="Freihand 358">
                  <a:extLst>
                    <a:ext uri="{FF2B5EF4-FFF2-40B4-BE49-F238E27FC236}">
                      <a16:creationId xmlns:a16="http://schemas.microsoft.com/office/drawing/2014/main" id="{C922E343-0B72-4EC2-ABC9-69ACC862BB0C}"/>
                    </a:ext>
                  </a:extLst>
                </p:cNvPr>
                <p:cNvPicPr/>
                <p:nvPr/>
              </p:nvPicPr>
              <p:blipFill>
                <a:blip r:embed="rId661"/>
                <a:stretch>
                  <a:fillRect/>
                </a:stretch>
              </p:blipFill>
              <p:spPr>
                <a:xfrm>
                  <a:off x="6048560" y="6470880"/>
                  <a:ext cx="1123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360" name="Freihand 359">
                  <a:extLst>
                    <a:ext uri="{FF2B5EF4-FFF2-40B4-BE49-F238E27FC236}">
                      <a16:creationId xmlns:a16="http://schemas.microsoft.com/office/drawing/2014/main" id="{D793E390-FBF5-4393-9A4D-F64868647C7C}"/>
                    </a:ext>
                  </a:extLst>
                </p14:cNvPr>
                <p14:cNvContentPartPr/>
                <p14:nvPr/>
              </p14:nvContentPartPr>
              <p14:xfrm>
                <a:off x="6175280" y="6360000"/>
                <a:ext cx="318600" cy="157320"/>
              </p14:xfrm>
            </p:contentPart>
          </mc:Choice>
          <mc:Fallback xmlns="">
            <p:pic>
              <p:nvPicPr>
                <p:cNvPr id="360" name="Freihand 359">
                  <a:extLst>
                    <a:ext uri="{FF2B5EF4-FFF2-40B4-BE49-F238E27FC236}">
                      <a16:creationId xmlns:a16="http://schemas.microsoft.com/office/drawing/2014/main" id="{D793E390-FBF5-4393-9A4D-F64868647C7C}"/>
                    </a:ext>
                  </a:extLst>
                </p:cNvPr>
                <p:cNvPicPr/>
                <p:nvPr/>
              </p:nvPicPr>
              <p:blipFill>
                <a:blip r:embed="rId663"/>
                <a:stretch>
                  <a:fillRect/>
                </a:stretch>
              </p:blipFill>
              <p:spPr>
                <a:xfrm>
                  <a:off x="6170960" y="6355680"/>
                  <a:ext cx="3272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361" name="Freihand 360">
                  <a:extLst>
                    <a:ext uri="{FF2B5EF4-FFF2-40B4-BE49-F238E27FC236}">
                      <a16:creationId xmlns:a16="http://schemas.microsoft.com/office/drawing/2014/main" id="{D3FB9DCB-3B6E-413D-9408-BA59634E3AD6}"/>
                    </a:ext>
                  </a:extLst>
                </p14:cNvPr>
                <p14:cNvContentPartPr/>
                <p14:nvPr/>
              </p14:nvContentPartPr>
              <p14:xfrm>
                <a:off x="6475520" y="6375120"/>
                <a:ext cx="116280" cy="119160"/>
              </p14:xfrm>
            </p:contentPart>
          </mc:Choice>
          <mc:Fallback xmlns="">
            <p:pic>
              <p:nvPicPr>
                <p:cNvPr id="361" name="Freihand 360">
                  <a:extLst>
                    <a:ext uri="{FF2B5EF4-FFF2-40B4-BE49-F238E27FC236}">
                      <a16:creationId xmlns:a16="http://schemas.microsoft.com/office/drawing/2014/main" id="{D3FB9DCB-3B6E-413D-9408-BA59634E3AD6}"/>
                    </a:ext>
                  </a:extLst>
                </p:cNvPr>
                <p:cNvPicPr/>
                <p:nvPr/>
              </p:nvPicPr>
              <p:blipFill>
                <a:blip r:embed="rId665"/>
                <a:stretch>
                  <a:fillRect/>
                </a:stretch>
              </p:blipFill>
              <p:spPr>
                <a:xfrm>
                  <a:off x="6471200" y="6370800"/>
                  <a:ext cx="124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362" name="Freihand 361">
                  <a:extLst>
                    <a:ext uri="{FF2B5EF4-FFF2-40B4-BE49-F238E27FC236}">
                      <a16:creationId xmlns:a16="http://schemas.microsoft.com/office/drawing/2014/main" id="{B291DA5C-285D-4EAA-B022-A19703C48623}"/>
                    </a:ext>
                  </a:extLst>
                </p14:cNvPr>
                <p14:cNvContentPartPr/>
                <p14:nvPr/>
              </p14:nvContentPartPr>
              <p14:xfrm>
                <a:off x="6692240" y="6414720"/>
                <a:ext cx="198000" cy="76680"/>
              </p14:xfrm>
            </p:contentPart>
          </mc:Choice>
          <mc:Fallback xmlns="">
            <p:pic>
              <p:nvPicPr>
                <p:cNvPr id="362" name="Freihand 361">
                  <a:extLst>
                    <a:ext uri="{FF2B5EF4-FFF2-40B4-BE49-F238E27FC236}">
                      <a16:creationId xmlns:a16="http://schemas.microsoft.com/office/drawing/2014/main" id="{B291DA5C-285D-4EAA-B022-A19703C48623}"/>
                    </a:ext>
                  </a:extLst>
                </p:cNvPr>
                <p:cNvPicPr/>
                <p:nvPr/>
              </p:nvPicPr>
              <p:blipFill>
                <a:blip r:embed="rId667"/>
                <a:stretch>
                  <a:fillRect/>
                </a:stretch>
              </p:blipFill>
              <p:spPr>
                <a:xfrm>
                  <a:off x="6687920" y="6410400"/>
                  <a:ext cx="2066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363" name="Freihand 362">
                  <a:extLst>
                    <a:ext uri="{FF2B5EF4-FFF2-40B4-BE49-F238E27FC236}">
                      <a16:creationId xmlns:a16="http://schemas.microsoft.com/office/drawing/2014/main" id="{63B1FB55-FB04-4823-92F0-EB4ECB6F1C18}"/>
                    </a:ext>
                  </a:extLst>
                </p14:cNvPr>
                <p14:cNvContentPartPr/>
                <p14:nvPr/>
              </p14:nvContentPartPr>
              <p14:xfrm>
                <a:off x="6938480" y="6403920"/>
                <a:ext cx="117360" cy="92160"/>
              </p14:xfrm>
            </p:contentPart>
          </mc:Choice>
          <mc:Fallback xmlns="">
            <p:pic>
              <p:nvPicPr>
                <p:cNvPr id="363" name="Freihand 362">
                  <a:extLst>
                    <a:ext uri="{FF2B5EF4-FFF2-40B4-BE49-F238E27FC236}">
                      <a16:creationId xmlns:a16="http://schemas.microsoft.com/office/drawing/2014/main" id="{63B1FB55-FB04-4823-92F0-EB4ECB6F1C18}"/>
                    </a:ext>
                  </a:extLst>
                </p:cNvPr>
                <p:cNvPicPr/>
                <p:nvPr/>
              </p:nvPicPr>
              <p:blipFill>
                <a:blip r:embed="rId669"/>
                <a:stretch>
                  <a:fillRect/>
                </a:stretch>
              </p:blipFill>
              <p:spPr>
                <a:xfrm>
                  <a:off x="6934160" y="6399600"/>
                  <a:ext cx="1260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364" name="Freihand 363">
                  <a:extLst>
                    <a:ext uri="{FF2B5EF4-FFF2-40B4-BE49-F238E27FC236}">
                      <a16:creationId xmlns:a16="http://schemas.microsoft.com/office/drawing/2014/main" id="{3EC3BFF7-CD83-4E58-8440-2141C5493506}"/>
                    </a:ext>
                  </a:extLst>
                </p14:cNvPr>
                <p14:cNvContentPartPr/>
                <p14:nvPr/>
              </p14:nvContentPartPr>
              <p14:xfrm>
                <a:off x="7053680" y="6393480"/>
                <a:ext cx="259200" cy="95760"/>
              </p14:xfrm>
            </p:contentPart>
          </mc:Choice>
          <mc:Fallback xmlns="">
            <p:pic>
              <p:nvPicPr>
                <p:cNvPr id="364" name="Freihand 363">
                  <a:extLst>
                    <a:ext uri="{FF2B5EF4-FFF2-40B4-BE49-F238E27FC236}">
                      <a16:creationId xmlns:a16="http://schemas.microsoft.com/office/drawing/2014/main" id="{3EC3BFF7-CD83-4E58-8440-2141C5493506}"/>
                    </a:ext>
                  </a:extLst>
                </p:cNvPr>
                <p:cNvPicPr/>
                <p:nvPr/>
              </p:nvPicPr>
              <p:blipFill>
                <a:blip r:embed="rId671"/>
                <a:stretch>
                  <a:fillRect/>
                </a:stretch>
              </p:blipFill>
              <p:spPr>
                <a:xfrm>
                  <a:off x="7049360" y="6389160"/>
                  <a:ext cx="267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09" name="Freihand 408">
                  <a:extLst>
                    <a:ext uri="{FF2B5EF4-FFF2-40B4-BE49-F238E27FC236}">
                      <a16:creationId xmlns:a16="http://schemas.microsoft.com/office/drawing/2014/main" id="{7003577D-15C0-4DDA-A76F-D9B48AC62D20}"/>
                    </a:ext>
                  </a:extLst>
                </p14:cNvPr>
                <p14:cNvContentPartPr/>
                <p14:nvPr/>
              </p14:nvContentPartPr>
              <p14:xfrm>
                <a:off x="5993120" y="2421240"/>
                <a:ext cx="1597320" cy="964080"/>
              </p14:xfrm>
            </p:contentPart>
          </mc:Choice>
          <mc:Fallback xmlns="">
            <p:pic>
              <p:nvPicPr>
                <p:cNvPr id="409" name="Freihand 408">
                  <a:extLst>
                    <a:ext uri="{FF2B5EF4-FFF2-40B4-BE49-F238E27FC236}">
                      <a16:creationId xmlns:a16="http://schemas.microsoft.com/office/drawing/2014/main" id="{7003577D-15C0-4DDA-A76F-D9B48AC62D20}"/>
                    </a:ext>
                  </a:extLst>
                </p:cNvPr>
                <p:cNvPicPr/>
                <p:nvPr/>
              </p:nvPicPr>
              <p:blipFill>
                <a:blip r:embed="rId673"/>
                <a:stretch>
                  <a:fillRect/>
                </a:stretch>
              </p:blipFill>
              <p:spPr>
                <a:xfrm>
                  <a:off x="5988800" y="2416920"/>
                  <a:ext cx="1605960" cy="972720"/>
                </a:xfrm>
                <a:prstGeom prst="rect">
                  <a:avLst/>
                </a:prstGeom>
              </p:spPr>
            </p:pic>
          </mc:Fallback>
        </mc:AlternateContent>
      </p:grpSp>
    </p:spTree>
    <p:extLst>
      <p:ext uri="{BB962C8B-B14F-4D97-AF65-F5344CB8AC3E}">
        <p14:creationId xmlns:p14="http://schemas.microsoft.com/office/powerpoint/2010/main" val="2003617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72491" y="188110"/>
            <a:ext cx="5889274" cy="348927"/>
          </a:xfrm>
          <a:prstGeom prst="rect">
            <a:avLst/>
          </a:prstGeom>
          <a:noFill/>
          <a:ln>
            <a:noFill/>
          </a:ln>
        </p:spPr>
        <p:txBody>
          <a:bodyPr vert="horz" wrap="none" lIns="81646" tIns="40823" rIns="81646" bIns="40823" anchorCtr="0" compatLnSpc="0">
            <a:spAutoFit/>
          </a:bodyPr>
          <a:lstStyle/>
          <a:p>
            <a:r>
              <a:rPr lang="de-DE" b="1"/>
              <a:t>Neoclassical production: positive diminishing productivity</a:t>
            </a:r>
            <a:endParaRPr lang="de-DE" b="1" dirty="0">
              <a:latin typeface="Arial" pitchFamily="18"/>
              <a:ea typeface="Droid Sans Fallback" pitchFamily="2"/>
              <a:cs typeface="Lohit Hindi" pitchFamily="2"/>
            </a:endParaRPr>
          </a:p>
        </p:txBody>
      </p:sp>
      <p:cxnSp>
        <p:nvCxnSpPr>
          <p:cNvPr id="26" name="Straight Arrow Connector 7"/>
          <p:cNvCxnSpPr/>
          <p:nvPr/>
        </p:nvCxnSpPr>
        <p:spPr>
          <a:xfrm>
            <a:off x="1142236" y="5462404"/>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142236" y="1804240"/>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292626" y="1924960"/>
                <a:ext cx="979865"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a:latin typeface="Cambria Math"/>
                        </a:rPr>
                        <m:t>𝒀</m:t>
                      </m:r>
                    </m:oMath>
                  </m:oMathPara>
                </a14:m>
                <a:endParaRPr lang="en-US" sz="1633" b="1" dirty="0"/>
              </a:p>
            </p:txBody>
          </p:sp>
        </mc:Choice>
        <mc:Fallback xmlns="">
          <p:sp>
            <p:nvSpPr>
              <p:cNvPr id="29" name="Rectangle 12"/>
              <p:cNvSpPr>
                <a:spLocks noRot="1" noChangeAspect="1" noMove="1" noResize="1" noEditPoints="1" noAdjustHandles="1" noChangeArrowheads="1" noChangeShapeType="1" noTextEdit="1"/>
              </p:cNvSpPr>
              <p:nvPr/>
            </p:nvSpPr>
            <p:spPr>
              <a:xfrm>
                <a:off x="292626" y="1924960"/>
                <a:ext cx="979865"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6662379" y="5502190"/>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6662379" y="5502190"/>
                <a:ext cx="1078088" cy="427361"/>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137709" y="2392159"/>
            <a:ext cx="5361124" cy="3019059"/>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46" name="Textfeld 45"/>
          <p:cNvSpPr txBox="1"/>
          <p:nvPr/>
        </p:nvSpPr>
        <p:spPr>
          <a:xfrm>
            <a:off x="3857700" y="1338621"/>
            <a:ext cx="3190938" cy="762388"/>
          </a:xfrm>
          <a:prstGeom prst="rect">
            <a:avLst/>
          </a:prstGeom>
          <a:noFill/>
        </p:spPr>
        <p:txBody>
          <a:bodyPr wrap="none" rtlCol="0">
            <a:spAutoFit/>
          </a:bodyPr>
          <a:lstStyle/>
          <a:p>
            <a:r>
              <a:rPr lang="de-DE" sz="2177" dirty="0"/>
              <a:t>Y	=	A ∙ F(K,</a:t>
            </a:r>
            <a:r>
              <a:rPr lang="de-DE" sz="2177" b="1" dirty="0">
                <a:solidFill>
                  <a:srgbClr val="FF0000"/>
                </a:solidFill>
                <a:latin typeface="Cambria Math"/>
                <a:ea typeface="Cambria Math"/>
              </a:rPr>
              <a:t>L</a:t>
            </a:r>
            <a:r>
              <a:rPr lang="de-DE" sz="2177" dirty="0"/>
              <a:t>)</a:t>
            </a:r>
          </a:p>
          <a:p>
            <a:r>
              <a:rPr lang="de-DE" sz="2177"/>
              <a:t>Suppose K=constant</a:t>
            </a:r>
            <a:endParaRPr lang="de-DE" sz="2177" dirty="0"/>
          </a:p>
        </p:txBody>
      </p:sp>
      <p:sp>
        <p:nvSpPr>
          <p:cNvPr id="28" name="Rechteck 27">
            <a:extLst>
              <a:ext uri="{FF2B5EF4-FFF2-40B4-BE49-F238E27FC236}">
                <a16:creationId xmlns:a16="http://schemas.microsoft.com/office/drawing/2014/main" id="{1D2ED66C-721A-482B-9C33-A302E03964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6" name="Gruppieren 15">
            <a:extLst>
              <a:ext uri="{FF2B5EF4-FFF2-40B4-BE49-F238E27FC236}">
                <a16:creationId xmlns:a16="http://schemas.microsoft.com/office/drawing/2014/main" id="{94042174-44A1-47CB-8BE1-2D1D4DB6D69F}"/>
              </a:ext>
            </a:extLst>
          </p:cNvPr>
          <p:cNvGrpSpPr/>
          <p:nvPr/>
        </p:nvGrpSpPr>
        <p:grpSpPr>
          <a:xfrm>
            <a:off x="1757720" y="3950347"/>
            <a:ext cx="1002600" cy="1893240"/>
            <a:chOff x="1757720" y="3950347"/>
            <a:chExt cx="1002600" cy="189324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C43107E0-E760-4D7E-99D0-FE40E8F50531}"/>
                    </a:ext>
                  </a:extLst>
                </p14:cNvPr>
                <p14:cNvContentPartPr/>
                <p14:nvPr/>
              </p14:nvContentPartPr>
              <p14:xfrm>
                <a:off x="1843400" y="4426627"/>
                <a:ext cx="18360" cy="961920"/>
              </p14:xfrm>
            </p:contentPart>
          </mc:Choice>
          <mc:Fallback xmlns="">
            <p:pic>
              <p:nvPicPr>
                <p:cNvPr id="2" name="Freihand 1">
                  <a:extLst>
                    <a:ext uri="{FF2B5EF4-FFF2-40B4-BE49-F238E27FC236}">
                      <a16:creationId xmlns:a16="http://schemas.microsoft.com/office/drawing/2014/main" id="{C43107E0-E760-4D7E-99D0-FE40E8F50531}"/>
                    </a:ext>
                  </a:extLst>
                </p:cNvPr>
                <p:cNvPicPr/>
                <p:nvPr/>
              </p:nvPicPr>
              <p:blipFill>
                <a:blip r:embed="rId6"/>
                <a:stretch>
                  <a:fillRect/>
                </a:stretch>
              </p:blipFill>
              <p:spPr>
                <a:xfrm>
                  <a:off x="1839080" y="4422307"/>
                  <a:ext cx="27000" cy="970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580E9B37-3719-41C1-9CB6-D759788AD680}"/>
                    </a:ext>
                  </a:extLst>
                </p14:cNvPr>
                <p14:cNvContentPartPr/>
                <p14:nvPr/>
              </p14:nvContentPartPr>
              <p14:xfrm>
                <a:off x="1757720" y="5634787"/>
                <a:ext cx="131400" cy="208800"/>
              </p14:xfrm>
            </p:contentPart>
          </mc:Choice>
          <mc:Fallback xmlns="">
            <p:pic>
              <p:nvPicPr>
                <p:cNvPr id="4" name="Freihand 3">
                  <a:extLst>
                    <a:ext uri="{FF2B5EF4-FFF2-40B4-BE49-F238E27FC236}">
                      <a16:creationId xmlns:a16="http://schemas.microsoft.com/office/drawing/2014/main" id="{580E9B37-3719-41C1-9CB6-D759788AD680}"/>
                    </a:ext>
                  </a:extLst>
                </p:cNvPr>
                <p:cNvPicPr/>
                <p:nvPr/>
              </p:nvPicPr>
              <p:blipFill>
                <a:blip r:embed="rId8"/>
                <a:stretch>
                  <a:fillRect/>
                </a:stretch>
              </p:blipFill>
              <p:spPr>
                <a:xfrm>
                  <a:off x="1753400" y="5630467"/>
                  <a:ext cx="1400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9E76096A-47D1-45F8-A507-EFF01ACBB988}"/>
                    </a:ext>
                  </a:extLst>
                </p14:cNvPr>
                <p14:cNvContentPartPr/>
                <p14:nvPr/>
              </p14:nvContentPartPr>
              <p14:xfrm>
                <a:off x="2310680" y="3950347"/>
                <a:ext cx="21960" cy="1518840"/>
              </p14:xfrm>
            </p:contentPart>
          </mc:Choice>
          <mc:Fallback xmlns="">
            <p:pic>
              <p:nvPicPr>
                <p:cNvPr id="5" name="Freihand 4">
                  <a:extLst>
                    <a:ext uri="{FF2B5EF4-FFF2-40B4-BE49-F238E27FC236}">
                      <a16:creationId xmlns:a16="http://schemas.microsoft.com/office/drawing/2014/main" id="{9E76096A-47D1-45F8-A507-EFF01ACBB988}"/>
                    </a:ext>
                  </a:extLst>
                </p:cNvPr>
                <p:cNvPicPr/>
                <p:nvPr/>
              </p:nvPicPr>
              <p:blipFill>
                <a:blip r:embed="rId10"/>
                <a:stretch>
                  <a:fillRect/>
                </a:stretch>
              </p:blipFill>
              <p:spPr>
                <a:xfrm>
                  <a:off x="2306360" y="3946027"/>
                  <a:ext cx="30600" cy="1527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E5FC7349-498A-4144-BB4F-EDA80678BCFA}"/>
                    </a:ext>
                  </a:extLst>
                </p14:cNvPr>
                <p14:cNvContentPartPr/>
                <p14:nvPr/>
              </p14:nvContentPartPr>
              <p14:xfrm>
                <a:off x="2249840" y="5602387"/>
                <a:ext cx="173880" cy="131040"/>
              </p14:xfrm>
            </p:contentPart>
          </mc:Choice>
          <mc:Fallback xmlns="">
            <p:pic>
              <p:nvPicPr>
                <p:cNvPr id="7" name="Freihand 6">
                  <a:extLst>
                    <a:ext uri="{FF2B5EF4-FFF2-40B4-BE49-F238E27FC236}">
                      <a16:creationId xmlns:a16="http://schemas.microsoft.com/office/drawing/2014/main" id="{E5FC7349-498A-4144-BB4F-EDA80678BCFA}"/>
                    </a:ext>
                  </a:extLst>
                </p:cNvPr>
                <p:cNvPicPr/>
                <p:nvPr/>
              </p:nvPicPr>
              <p:blipFill>
                <a:blip r:embed="rId12"/>
                <a:stretch>
                  <a:fillRect/>
                </a:stretch>
              </p:blipFill>
              <p:spPr>
                <a:xfrm>
                  <a:off x="2245520" y="5598067"/>
                  <a:ext cx="1825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1EBE6A64-7547-48BE-B997-E7630D98AF99}"/>
                    </a:ext>
                  </a:extLst>
                </p14:cNvPr>
                <p14:cNvContentPartPr/>
                <p14:nvPr/>
              </p14:nvContentPartPr>
              <p14:xfrm>
                <a:off x="1822160" y="4424107"/>
                <a:ext cx="385920" cy="54360"/>
              </p14:xfrm>
            </p:contentPart>
          </mc:Choice>
          <mc:Fallback xmlns="">
            <p:pic>
              <p:nvPicPr>
                <p:cNvPr id="8" name="Freihand 7">
                  <a:extLst>
                    <a:ext uri="{FF2B5EF4-FFF2-40B4-BE49-F238E27FC236}">
                      <a16:creationId xmlns:a16="http://schemas.microsoft.com/office/drawing/2014/main" id="{1EBE6A64-7547-48BE-B997-E7630D98AF99}"/>
                    </a:ext>
                  </a:extLst>
                </p:cNvPr>
                <p:cNvPicPr/>
                <p:nvPr/>
              </p:nvPicPr>
              <p:blipFill>
                <a:blip r:embed="rId14"/>
                <a:stretch>
                  <a:fillRect/>
                </a:stretch>
              </p:blipFill>
              <p:spPr>
                <a:xfrm>
                  <a:off x="1817840" y="4419787"/>
                  <a:ext cx="3945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C8444FF4-8038-4EEA-B58E-0A849BC3358C}"/>
                    </a:ext>
                  </a:extLst>
                </p14:cNvPr>
                <p14:cNvContentPartPr/>
                <p14:nvPr/>
              </p14:nvContentPartPr>
              <p14:xfrm>
                <a:off x="2148320" y="4433107"/>
                <a:ext cx="135000" cy="5400"/>
              </p14:xfrm>
            </p:contentPart>
          </mc:Choice>
          <mc:Fallback xmlns="">
            <p:pic>
              <p:nvPicPr>
                <p:cNvPr id="10" name="Freihand 9">
                  <a:extLst>
                    <a:ext uri="{FF2B5EF4-FFF2-40B4-BE49-F238E27FC236}">
                      <a16:creationId xmlns:a16="http://schemas.microsoft.com/office/drawing/2014/main" id="{C8444FF4-8038-4EEA-B58E-0A849BC3358C}"/>
                    </a:ext>
                  </a:extLst>
                </p:cNvPr>
                <p:cNvPicPr/>
                <p:nvPr/>
              </p:nvPicPr>
              <p:blipFill>
                <a:blip r:embed="rId16"/>
                <a:stretch>
                  <a:fillRect/>
                </a:stretch>
              </p:blipFill>
              <p:spPr>
                <a:xfrm>
                  <a:off x="2144000" y="4428787"/>
                  <a:ext cx="1436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257A3E9B-749D-4356-9792-B861986068D6}"/>
                    </a:ext>
                  </a:extLst>
                </p14:cNvPr>
                <p14:cNvContentPartPr/>
                <p14:nvPr/>
              </p14:nvContentPartPr>
              <p14:xfrm>
                <a:off x="2397080" y="4096507"/>
                <a:ext cx="86040" cy="129600"/>
              </p14:xfrm>
            </p:contentPart>
          </mc:Choice>
          <mc:Fallback xmlns="">
            <p:pic>
              <p:nvPicPr>
                <p:cNvPr id="11" name="Freihand 10">
                  <a:extLst>
                    <a:ext uri="{FF2B5EF4-FFF2-40B4-BE49-F238E27FC236}">
                      <a16:creationId xmlns:a16="http://schemas.microsoft.com/office/drawing/2014/main" id="{257A3E9B-749D-4356-9792-B861986068D6}"/>
                    </a:ext>
                  </a:extLst>
                </p:cNvPr>
                <p:cNvPicPr/>
                <p:nvPr/>
              </p:nvPicPr>
              <p:blipFill>
                <a:blip r:embed="rId18"/>
                <a:stretch>
                  <a:fillRect/>
                </a:stretch>
              </p:blipFill>
              <p:spPr>
                <a:xfrm>
                  <a:off x="2392760" y="4092187"/>
                  <a:ext cx="946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1D5CA259-44ED-4FB1-BD3F-6480088C660C}"/>
                    </a:ext>
                  </a:extLst>
                </p14:cNvPr>
                <p14:cNvContentPartPr/>
                <p14:nvPr/>
              </p14:nvContentPartPr>
              <p14:xfrm>
                <a:off x="2480960" y="4079947"/>
                <a:ext cx="27360" cy="139680"/>
              </p14:xfrm>
            </p:contentPart>
          </mc:Choice>
          <mc:Fallback xmlns="">
            <p:pic>
              <p:nvPicPr>
                <p:cNvPr id="12" name="Freihand 11">
                  <a:extLst>
                    <a:ext uri="{FF2B5EF4-FFF2-40B4-BE49-F238E27FC236}">
                      <a16:creationId xmlns:a16="http://schemas.microsoft.com/office/drawing/2014/main" id="{1D5CA259-44ED-4FB1-BD3F-6480088C660C}"/>
                    </a:ext>
                  </a:extLst>
                </p:cNvPr>
                <p:cNvPicPr/>
                <p:nvPr/>
              </p:nvPicPr>
              <p:blipFill>
                <a:blip r:embed="rId20"/>
                <a:stretch>
                  <a:fillRect/>
                </a:stretch>
              </p:blipFill>
              <p:spPr>
                <a:xfrm>
                  <a:off x="2476640" y="4075627"/>
                  <a:ext cx="360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EE8ACB51-2634-4F14-88BA-E6B03E9244BB}"/>
                    </a:ext>
                  </a:extLst>
                </p14:cNvPr>
                <p14:cNvContentPartPr/>
                <p14:nvPr/>
              </p14:nvContentPartPr>
              <p14:xfrm>
                <a:off x="2383760" y="4209907"/>
                <a:ext cx="153000" cy="24840"/>
              </p14:xfrm>
            </p:contentPart>
          </mc:Choice>
          <mc:Fallback xmlns="">
            <p:pic>
              <p:nvPicPr>
                <p:cNvPr id="13" name="Freihand 12">
                  <a:extLst>
                    <a:ext uri="{FF2B5EF4-FFF2-40B4-BE49-F238E27FC236}">
                      <a16:creationId xmlns:a16="http://schemas.microsoft.com/office/drawing/2014/main" id="{EE8ACB51-2634-4F14-88BA-E6B03E9244BB}"/>
                    </a:ext>
                  </a:extLst>
                </p:cNvPr>
                <p:cNvPicPr/>
                <p:nvPr/>
              </p:nvPicPr>
              <p:blipFill>
                <a:blip r:embed="rId22"/>
                <a:stretch>
                  <a:fillRect/>
                </a:stretch>
              </p:blipFill>
              <p:spPr>
                <a:xfrm>
                  <a:off x="2379440" y="4205587"/>
                  <a:ext cx="1616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73E31E19-2BB5-4725-A5EF-F4E4526C7D76}"/>
                    </a:ext>
                  </a:extLst>
                </p14:cNvPr>
                <p14:cNvContentPartPr/>
                <p14:nvPr/>
              </p14:nvContentPartPr>
              <p14:xfrm>
                <a:off x="2581400" y="4115227"/>
                <a:ext cx="90360" cy="162000"/>
              </p14:xfrm>
            </p:contentPart>
          </mc:Choice>
          <mc:Fallback xmlns="">
            <p:pic>
              <p:nvPicPr>
                <p:cNvPr id="14" name="Freihand 13">
                  <a:extLst>
                    <a:ext uri="{FF2B5EF4-FFF2-40B4-BE49-F238E27FC236}">
                      <a16:creationId xmlns:a16="http://schemas.microsoft.com/office/drawing/2014/main" id="{73E31E19-2BB5-4725-A5EF-F4E4526C7D76}"/>
                    </a:ext>
                  </a:extLst>
                </p:cNvPr>
                <p:cNvPicPr/>
                <p:nvPr/>
              </p:nvPicPr>
              <p:blipFill>
                <a:blip r:embed="rId24"/>
                <a:stretch>
                  <a:fillRect/>
                </a:stretch>
              </p:blipFill>
              <p:spPr>
                <a:xfrm>
                  <a:off x="2577080" y="4110907"/>
                  <a:ext cx="990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1F7CD7C8-37EC-4691-8285-07D25DC2F897}"/>
                    </a:ext>
                  </a:extLst>
                </p14:cNvPr>
                <p14:cNvContentPartPr/>
                <p14:nvPr/>
              </p14:nvContentPartPr>
              <p14:xfrm>
                <a:off x="2677160" y="4183987"/>
                <a:ext cx="83160" cy="110520"/>
              </p14:xfrm>
            </p:contentPart>
          </mc:Choice>
          <mc:Fallback xmlns="">
            <p:pic>
              <p:nvPicPr>
                <p:cNvPr id="15" name="Freihand 14">
                  <a:extLst>
                    <a:ext uri="{FF2B5EF4-FFF2-40B4-BE49-F238E27FC236}">
                      <a16:creationId xmlns:a16="http://schemas.microsoft.com/office/drawing/2014/main" id="{1F7CD7C8-37EC-4691-8285-07D25DC2F897}"/>
                    </a:ext>
                  </a:extLst>
                </p:cNvPr>
                <p:cNvPicPr/>
                <p:nvPr/>
              </p:nvPicPr>
              <p:blipFill>
                <a:blip r:embed="rId26"/>
                <a:stretch>
                  <a:fillRect/>
                </a:stretch>
              </p:blipFill>
              <p:spPr>
                <a:xfrm>
                  <a:off x="2672840" y="4179667"/>
                  <a:ext cx="91800" cy="119160"/>
                </a:xfrm>
                <a:prstGeom prst="rect">
                  <a:avLst/>
                </a:prstGeom>
              </p:spPr>
            </p:pic>
          </mc:Fallback>
        </mc:AlternateContent>
      </p:grpSp>
      <p:grpSp>
        <p:nvGrpSpPr>
          <p:cNvPr id="32" name="Gruppieren 31">
            <a:extLst>
              <a:ext uri="{FF2B5EF4-FFF2-40B4-BE49-F238E27FC236}">
                <a16:creationId xmlns:a16="http://schemas.microsoft.com/office/drawing/2014/main" id="{AC010DD4-5C5F-45A7-9660-AEAC953DFE04}"/>
              </a:ext>
            </a:extLst>
          </p:cNvPr>
          <p:cNvGrpSpPr/>
          <p:nvPr/>
        </p:nvGrpSpPr>
        <p:grpSpPr>
          <a:xfrm>
            <a:off x="4602440" y="2598187"/>
            <a:ext cx="842040" cy="3183840"/>
            <a:chOff x="4602440" y="2598187"/>
            <a:chExt cx="842040" cy="3183840"/>
          </a:xfrm>
        </p:grpSpPr>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9982A797-3EB9-48E0-B8DC-12FC8B3C4DAF}"/>
                    </a:ext>
                  </a:extLst>
                </p14:cNvPr>
                <p14:cNvContentPartPr/>
                <p14:nvPr/>
              </p14:nvContentPartPr>
              <p14:xfrm>
                <a:off x="5314160" y="2598187"/>
                <a:ext cx="130320" cy="2846880"/>
              </p14:xfrm>
            </p:contentPart>
          </mc:Choice>
          <mc:Fallback xmlns="">
            <p:pic>
              <p:nvPicPr>
                <p:cNvPr id="19" name="Freihand 18">
                  <a:extLst>
                    <a:ext uri="{FF2B5EF4-FFF2-40B4-BE49-F238E27FC236}">
                      <a16:creationId xmlns:a16="http://schemas.microsoft.com/office/drawing/2014/main" id="{9982A797-3EB9-48E0-B8DC-12FC8B3C4DAF}"/>
                    </a:ext>
                  </a:extLst>
                </p:cNvPr>
                <p:cNvPicPr/>
                <p:nvPr/>
              </p:nvPicPr>
              <p:blipFill>
                <a:blip r:embed="rId28"/>
                <a:stretch>
                  <a:fillRect/>
                </a:stretch>
              </p:blipFill>
              <p:spPr>
                <a:xfrm>
                  <a:off x="5309840" y="2593867"/>
                  <a:ext cx="138960" cy="2855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8E925F89-9ACB-4E09-93D2-A5A8B2F971D2}"/>
                    </a:ext>
                  </a:extLst>
                </p14:cNvPr>
                <p14:cNvContentPartPr/>
                <p14:nvPr/>
              </p14:nvContentPartPr>
              <p14:xfrm>
                <a:off x="4958480" y="2829667"/>
                <a:ext cx="10080" cy="17640"/>
              </p14:xfrm>
            </p:contentPart>
          </mc:Choice>
          <mc:Fallback xmlns="">
            <p:pic>
              <p:nvPicPr>
                <p:cNvPr id="17" name="Freihand 16">
                  <a:extLst>
                    <a:ext uri="{FF2B5EF4-FFF2-40B4-BE49-F238E27FC236}">
                      <a16:creationId xmlns:a16="http://schemas.microsoft.com/office/drawing/2014/main" id="{8E925F89-9ACB-4E09-93D2-A5A8B2F971D2}"/>
                    </a:ext>
                  </a:extLst>
                </p:cNvPr>
                <p:cNvPicPr/>
                <p:nvPr/>
              </p:nvPicPr>
              <p:blipFill>
                <a:blip r:embed="rId30"/>
                <a:stretch>
                  <a:fillRect/>
                </a:stretch>
              </p:blipFill>
              <p:spPr>
                <a:xfrm>
                  <a:off x="4954160" y="2825347"/>
                  <a:ext cx="187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83239506-D3AE-4A02-989C-53A01E658D3A}"/>
                    </a:ext>
                  </a:extLst>
                </p14:cNvPr>
                <p14:cNvContentPartPr/>
                <p14:nvPr/>
              </p14:nvContentPartPr>
              <p14:xfrm>
                <a:off x="4895480" y="2733547"/>
                <a:ext cx="105120" cy="2698200"/>
              </p14:xfrm>
            </p:contentPart>
          </mc:Choice>
          <mc:Fallback xmlns="">
            <p:pic>
              <p:nvPicPr>
                <p:cNvPr id="18" name="Freihand 17">
                  <a:extLst>
                    <a:ext uri="{FF2B5EF4-FFF2-40B4-BE49-F238E27FC236}">
                      <a16:creationId xmlns:a16="http://schemas.microsoft.com/office/drawing/2014/main" id="{83239506-D3AE-4A02-989C-53A01E658D3A}"/>
                    </a:ext>
                  </a:extLst>
                </p:cNvPr>
                <p:cNvPicPr/>
                <p:nvPr/>
              </p:nvPicPr>
              <p:blipFill>
                <a:blip r:embed="rId32"/>
                <a:stretch>
                  <a:fillRect/>
                </a:stretch>
              </p:blipFill>
              <p:spPr>
                <a:xfrm>
                  <a:off x="4891160" y="2729227"/>
                  <a:ext cx="113760" cy="2706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FD7348FF-CB3A-4F93-A0A7-304DE17FA355}"/>
                    </a:ext>
                  </a:extLst>
                </p14:cNvPr>
                <p14:cNvContentPartPr/>
                <p14:nvPr/>
              </p14:nvContentPartPr>
              <p14:xfrm>
                <a:off x="4602440" y="5608147"/>
                <a:ext cx="330120" cy="173880"/>
              </p14:xfrm>
            </p:contentPart>
          </mc:Choice>
          <mc:Fallback xmlns="">
            <p:pic>
              <p:nvPicPr>
                <p:cNvPr id="20" name="Freihand 19">
                  <a:extLst>
                    <a:ext uri="{FF2B5EF4-FFF2-40B4-BE49-F238E27FC236}">
                      <a16:creationId xmlns:a16="http://schemas.microsoft.com/office/drawing/2014/main" id="{FD7348FF-CB3A-4F93-A0A7-304DE17FA355}"/>
                    </a:ext>
                  </a:extLst>
                </p:cNvPr>
                <p:cNvPicPr/>
                <p:nvPr/>
              </p:nvPicPr>
              <p:blipFill>
                <a:blip r:embed="rId34"/>
                <a:stretch>
                  <a:fillRect/>
                </a:stretch>
              </p:blipFill>
              <p:spPr>
                <a:xfrm>
                  <a:off x="4598120" y="5603827"/>
                  <a:ext cx="3387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4A6F4132-F5E2-44A6-A254-F690664B21B5}"/>
                    </a:ext>
                  </a:extLst>
                </p14:cNvPr>
                <p14:cNvContentPartPr/>
                <p14:nvPr/>
              </p14:nvContentPartPr>
              <p14:xfrm>
                <a:off x="5105360" y="5581867"/>
                <a:ext cx="135000" cy="151200"/>
              </p14:xfrm>
            </p:contentPart>
          </mc:Choice>
          <mc:Fallback xmlns="">
            <p:pic>
              <p:nvPicPr>
                <p:cNvPr id="22" name="Freihand 21">
                  <a:extLst>
                    <a:ext uri="{FF2B5EF4-FFF2-40B4-BE49-F238E27FC236}">
                      <a16:creationId xmlns:a16="http://schemas.microsoft.com/office/drawing/2014/main" id="{4A6F4132-F5E2-44A6-A254-F690664B21B5}"/>
                    </a:ext>
                  </a:extLst>
                </p:cNvPr>
                <p:cNvPicPr/>
                <p:nvPr/>
              </p:nvPicPr>
              <p:blipFill>
                <a:blip r:embed="rId36"/>
                <a:stretch>
                  <a:fillRect/>
                </a:stretch>
              </p:blipFill>
              <p:spPr>
                <a:xfrm>
                  <a:off x="5101040" y="5577547"/>
                  <a:ext cx="1436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1F310A3D-085D-4365-ACDE-F649511383FC}"/>
                    </a:ext>
                  </a:extLst>
                </p14:cNvPr>
                <p14:cNvContentPartPr/>
                <p14:nvPr/>
              </p14:nvContentPartPr>
              <p14:xfrm>
                <a:off x="5247560" y="5596267"/>
                <a:ext cx="113400" cy="131400"/>
              </p14:xfrm>
            </p:contentPart>
          </mc:Choice>
          <mc:Fallback xmlns="">
            <p:pic>
              <p:nvPicPr>
                <p:cNvPr id="23" name="Freihand 22">
                  <a:extLst>
                    <a:ext uri="{FF2B5EF4-FFF2-40B4-BE49-F238E27FC236}">
                      <a16:creationId xmlns:a16="http://schemas.microsoft.com/office/drawing/2014/main" id="{1F310A3D-085D-4365-ACDE-F649511383FC}"/>
                    </a:ext>
                  </a:extLst>
                </p:cNvPr>
                <p:cNvPicPr/>
                <p:nvPr/>
              </p:nvPicPr>
              <p:blipFill>
                <a:blip r:embed="rId38"/>
                <a:stretch>
                  <a:fillRect/>
                </a:stretch>
              </p:blipFill>
              <p:spPr>
                <a:xfrm>
                  <a:off x="5243240" y="5591947"/>
                  <a:ext cx="1220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9E2AF661-120A-4FEA-A8F3-E5C6DF3248EF}"/>
                    </a:ext>
                  </a:extLst>
                </p14:cNvPr>
                <p14:cNvContentPartPr/>
                <p14:nvPr/>
              </p14:nvContentPartPr>
              <p14:xfrm>
                <a:off x="5030120" y="2727067"/>
                <a:ext cx="380160" cy="50400"/>
              </p14:xfrm>
            </p:contentPart>
          </mc:Choice>
          <mc:Fallback xmlns="">
            <p:pic>
              <p:nvPicPr>
                <p:cNvPr id="25" name="Freihand 24">
                  <a:extLst>
                    <a:ext uri="{FF2B5EF4-FFF2-40B4-BE49-F238E27FC236}">
                      <a16:creationId xmlns:a16="http://schemas.microsoft.com/office/drawing/2014/main" id="{9E2AF661-120A-4FEA-A8F3-E5C6DF3248EF}"/>
                    </a:ext>
                  </a:extLst>
                </p:cNvPr>
                <p:cNvPicPr/>
                <p:nvPr/>
              </p:nvPicPr>
              <p:blipFill>
                <a:blip r:embed="rId40"/>
                <a:stretch>
                  <a:fillRect/>
                </a:stretch>
              </p:blipFill>
              <p:spPr>
                <a:xfrm>
                  <a:off x="5025800" y="2722747"/>
                  <a:ext cx="388800" cy="59040"/>
                </a:xfrm>
                <a:prstGeom prst="rect">
                  <a:avLst/>
                </a:prstGeom>
              </p:spPr>
            </p:pic>
          </mc:Fallback>
        </mc:AlternateContent>
      </p:grpSp>
      <p:grpSp>
        <p:nvGrpSpPr>
          <p:cNvPr id="40" name="Gruppieren 39">
            <a:extLst>
              <a:ext uri="{FF2B5EF4-FFF2-40B4-BE49-F238E27FC236}">
                <a16:creationId xmlns:a16="http://schemas.microsoft.com/office/drawing/2014/main" id="{F37C9BD7-CD3C-4E5A-8988-6422C2B1491C}"/>
              </a:ext>
            </a:extLst>
          </p:cNvPr>
          <p:cNvGrpSpPr/>
          <p:nvPr/>
        </p:nvGrpSpPr>
        <p:grpSpPr>
          <a:xfrm>
            <a:off x="5608640" y="2618347"/>
            <a:ext cx="438480" cy="177840"/>
            <a:chOff x="5608640" y="2618347"/>
            <a:chExt cx="438480" cy="177840"/>
          </a:xfrm>
        </p:grpSpPr>
        <mc:AlternateContent xmlns:mc="http://schemas.openxmlformats.org/markup-compatibility/2006" xmlns:p14="http://schemas.microsoft.com/office/powerpoint/2010/main">
          <mc:Choice Requires="p14">
            <p:contentPart p14:bwMode="auto" r:id="rId41">
              <p14:nvContentPartPr>
                <p14:cNvPr id="33" name="Freihand 32">
                  <a:extLst>
                    <a:ext uri="{FF2B5EF4-FFF2-40B4-BE49-F238E27FC236}">
                      <a16:creationId xmlns:a16="http://schemas.microsoft.com/office/drawing/2014/main" id="{9A820BBD-5030-4C53-8273-CF47B4DF8B09}"/>
                    </a:ext>
                  </a:extLst>
                </p14:cNvPr>
                <p14:cNvContentPartPr/>
                <p14:nvPr/>
              </p14:nvContentPartPr>
              <p14:xfrm>
                <a:off x="5608640" y="2624467"/>
                <a:ext cx="112680" cy="129960"/>
              </p14:xfrm>
            </p:contentPart>
          </mc:Choice>
          <mc:Fallback xmlns="">
            <p:pic>
              <p:nvPicPr>
                <p:cNvPr id="33" name="Freihand 32">
                  <a:extLst>
                    <a:ext uri="{FF2B5EF4-FFF2-40B4-BE49-F238E27FC236}">
                      <a16:creationId xmlns:a16="http://schemas.microsoft.com/office/drawing/2014/main" id="{9A820BBD-5030-4C53-8273-CF47B4DF8B09}"/>
                    </a:ext>
                  </a:extLst>
                </p:cNvPr>
                <p:cNvPicPr/>
                <p:nvPr/>
              </p:nvPicPr>
              <p:blipFill>
                <a:blip r:embed="rId42"/>
                <a:stretch>
                  <a:fillRect/>
                </a:stretch>
              </p:blipFill>
              <p:spPr>
                <a:xfrm>
                  <a:off x="5604320" y="2620147"/>
                  <a:ext cx="1213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4" name="Freihand 33">
                  <a:extLst>
                    <a:ext uri="{FF2B5EF4-FFF2-40B4-BE49-F238E27FC236}">
                      <a16:creationId xmlns:a16="http://schemas.microsoft.com/office/drawing/2014/main" id="{86B0457F-D48F-4E6A-BFC3-634EA0B550A4}"/>
                    </a:ext>
                  </a:extLst>
                </p14:cNvPr>
                <p14:cNvContentPartPr/>
                <p14:nvPr/>
              </p14:nvContentPartPr>
              <p14:xfrm>
                <a:off x="5686760" y="2618347"/>
                <a:ext cx="28440" cy="108000"/>
              </p14:xfrm>
            </p:contentPart>
          </mc:Choice>
          <mc:Fallback xmlns="">
            <p:pic>
              <p:nvPicPr>
                <p:cNvPr id="34" name="Freihand 33">
                  <a:extLst>
                    <a:ext uri="{FF2B5EF4-FFF2-40B4-BE49-F238E27FC236}">
                      <a16:creationId xmlns:a16="http://schemas.microsoft.com/office/drawing/2014/main" id="{86B0457F-D48F-4E6A-BFC3-634EA0B550A4}"/>
                    </a:ext>
                  </a:extLst>
                </p:cNvPr>
                <p:cNvPicPr/>
                <p:nvPr/>
              </p:nvPicPr>
              <p:blipFill>
                <a:blip r:embed="rId44"/>
                <a:stretch>
                  <a:fillRect/>
                </a:stretch>
              </p:blipFill>
              <p:spPr>
                <a:xfrm>
                  <a:off x="5682440" y="2614027"/>
                  <a:ext cx="370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 name="Freihand 34">
                  <a:extLst>
                    <a:ext uri="{FF2B5EF4-FFF2-40B4-BE49-F238E27FC236}">
                      <a16:creationId xmlns:a16="http://schemas.microsoft.com/office/drawing/2014/main" id="{335DF826-425D-4104-B2A3-6E4C5FA8B532}"/>
                    </a:ext>
                  </a:extLst>
                </p14:cNvPr>
                <p14:cNvContentPartPr/>
                <p14:nvPr/>
              </p14:nvContentPartPr>
              <p14:xfrm>
                <a:off x="5633840" y="2732107"/>
                <a:ext cx="126720" cy="18720"/>
              </p14:xfrm>
            </p:contentPart>
          </mc:Choice>
          <mc:Fallback xmlns="">
            <p:pic>
              <p:nvPicPr>
                <p:cNvPr id="35" name="Freihand 34">
                  <a:extLst>
                    <a:ext uri="{FF2B5EF4-FFF2-40B4-BE49-F238E27FC236}">
                      <a16:creationId xmlns:a16="http://schemas.microsoft.com/office/drawing/2014/main" id="{335DF826-425D-4104-B2A3-6E4C5FA8B532}"/>
                    </a:ext>
                  </a:extLst>
                </p:cNvPr>
                <p:cNvPicPr/>
                <p:nvPr/>
              </p:nvPicPr>
              <p:blipFill>
                <a:blip r:embed="rId46"/>
                <a:stretch>
                  <a:fillRect/>
                </a:stretch>
              </p:blipFill>
              <p:spPr>
                <a:xfrm>
                  <a:off x="5629520" y="2727787"/>
                  <a:ext cx="1353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6" name="Freihand 35">
                  <a:extLst>
                    <a:ext uri="{FF2B5EF4-FFF2-40B4-BE49-F238E27FC236}">
                      <a16:creationId xmlns:a16="http://schemas.microsoft.com/office/drawing/2014/main" id="{BC1DB32F-AA64-4D73-AFD3-39742E047984}"/>
                    </a:ext>
                  </a:extLst>
                </p14:cNvPr>
                <p14:cNvContentPartPr/>
                <p14:nvPr/>
              </p14:nvContentPartPr>
              <p14:xfrm>
                <a:off x="5804120" y="2628427"/>
                <a:ext cx="100440" cy="156960"/>
              </p14:xfrm>
            </p:contentPart>
          </mc:Choice>
          <mc:Fallback xmlns="">
            <p:pic>
              <p:nvPicPr>
                <p:cNvPr id="36" name="Freihand 35">
                  <a:extLst>
                    <a:ext uri="{FF2B5EF4-FFF2-40B4-BE49-F238E27FC236}">
                      <a16:creationId xmlns:a16="http://schemas.microsoft.com/office/drawing/2014/main" id="{BC1DB32F-AA64-4D73-AFD3-39742E047984}"/>
                    </a:ext>
                  </a:extLst>
                </p:cNvPr>
                <p:cNvPicPr/>
                <p:nvPr/>
              </p:nvPicPr>
              <p:blipFill>
                <a:blip r:embed="rId48"/>
                <a:stretch>
                  <a:fillRect/>
                </a:stretch>
              </p:blipFill>
              <p:spPr>
                <a:xfrm>
                  <a:off x="5799800" y="2624107"/>
                  <a:ext cx="1090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Freihand 36">
                  <a:extLst>
                    <a:ext uri="{FF2B5EF4-FFF2-40B4-BE49-F238E27FC236}">
                      <a16:creationId xmlns:a16="http://schemas.microsoft.com/office/drawing/2014/main" id="{E72D5A9C-E801-4F30-B92B-9DFC1F31C12D}"/>
                    </a:ext>
                  </a:extLst>
                </p14:cNvPr>
                <p14:cNvContentPartPr/>
                <p14:nvPr/>
              </p14:nvContentPartPr>
              <p14:xfrm>
                <a:off x="5893400" y="2701507"/>
                <a:ext cx="88560" cy="89280"/>
              </p14:xfrm>
            </p:contentPart>
          </mc:Choice>
          <mc:Fallback xmlns="">
            <p:pic>
              <p:nvPicPr>
                <p:cNvPr id="37" name="Freihand 36">
                  <a:extLst>
                    <a:ext uri="{FF2B5EF4-FFF2-40B4-BE49-F238E27FC236}">
                      <a16:creationId xmlns:a16="http://schemas.microsoft.com/office/drawing/2014/main" id="{E72D5A9C-E801-4F30-B92B-9DFC1F31C12D}"/>
                    </a:ext>
                  </a:extLst>
                </p:cNvPr>
                <p:cNvPicPr/>
                <p:nvPr/>
              </p:nvPicPr>
              <p:blipFill>
                <a:blip r:embed="rId50"/>
                <a:stretch>
                  <a:fillRect/>
                </a:stretch>
              </p:blipFill>
              <p:spPr>
                <a:xfrm>
                  <a:off x="5889080" y="2697187"/>
                  <a:ext cx="972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9" name="Freihand 38">
                  <a:extLst>
                    <a:ext uri="{FF2B5EF4-FFF2-40B4-BE49-F238E27FC236}">
                      <a16:creationId xmlns:a16="http://schemas.microsoft.com/office/drawing/2014/main" id="{173288ED-4ADE-4AFD-BF0A-ADEDEF61DFBF}"/>
                    </a:ext>
                  </a:extLst>
                </p14:cNvPr>
                <p14:cNvContentPartPr/>
                <p14:nvPr/>
              </p14:nvContentPartPr>
              <p14:xfrm>
                <a:off x="5928680" y="2684947"/>
                <a:ext cx="118440" cy="111240"/>
              </p14:xfrm>
            </p:contentPart>
          </mc:Choice>
          <mc:Fallback xmlns="">
            <p:pic>
              <p:nvPicPr>
                <p:cNvPr id="39" name="Freihand 38">
                  <a:extLst>
                    <a:ext uri="{FF2B5EF4-FFF2-40B4-BE49-F238E27FC236}">
                      <a16:creationId xmlns:a16="http://schemas.microsoft.com/office/drawing/2014/main" id="{173288ED-4ADE-4AFD-BF0A-ADEDEF61DFBF}"/>
                    </a:ext>
                  </a:extLst>
                </p:cNvPr>
                <p:cNvPicPr/>
                <p:nvPr/>
              </p:nvPicPr>
              <p:blipFill>
                <a:blip r:embed="rId52"/>
                <a:stretch>
                  <a:fillRect/>
                </a:stretch>
              </p:blipFill>
              <p:spPr>
                <a:xfrm>
                  <a:off x="5924360" y="2680627"/>
                  <a:ext cx="127080" cy="119880"/>
                </a:xfrm>
                <a:prstGeom prst="rect">
                  <a:avLst/>
                </a:prstGeom>
              </p:spPr>
            </p:pic>
          </mc:Fallback>
        </mc:AlternateContent>
      </p:grpSp>
      <p:grpSp>
        <p:nvGrpSpPr>
          <p:cNvPr id="52" name="Gruppieren 51">
            <a:extLst>
              <a:ext uri="{FF2B5EF4-FFF2-40B4-BE49-F238E27FC236}">
                <a16:creationId xmlns:a16="http://schemas.microsoft.com/office/drawing/2014/main" id="{A7ECE8D9-E66C-40DE-9951-5463384898BA}"/>
              </a:ext>
            </a:extLst>
          </p:cNvPr>
          <p:cNvGrpSpPr/>
          <p:nvPr/>
        </p:nvGrpSpPr>
        <p:grpSpPr>
          <a:xfrm>
            <a:off x="5734640" y="3745507"/>
            <a:ext cx="317880" cy="190800"/>
            <a:chOff x="5734640" y="3745507"/>
            <a:chExt cx="317880" cy="190800"/>
          </a:xfrm>
        </p:grpSpPr>
        <mc:AlternateContent xmlns:mc="http://schemas.openxmlformats.org/markup-compatibility/2006" xmlns:p14="http://schemas.microsoft.com/office/powerpoint/2010/main">
          <mc:Choice Requires="p14">
            <p:contentPart p14:bwMode="auto" r:id="rId53">
              <p14:nvContentPartPr>
                <p14:cNvPr id="41" name="Freihand 40">
                  <a:extLst>
                    <a:ext uri="{FF2B5EF4-FFF2-40B4-BE49-F238E27FC236}">
                      <a16:creationId xmlns:a16="http://schemas.microsoft.com/office/drawing/2014/main" id="{84873401-4EFC-4D81-9DBD-826D324BCD04}"/>
                    </a:ext>
                  </a:extLst>
                </p14:cNvPr>
                <p14:cNvContentPartPr/>
                <p14:nvPr/>
              </p14:nvContentPartPr>
              <p14:xfrm>
                <a:off x="5743280" y="3794107"/>
                <a:ext cx="162000" cy="26640"/>
              </p14:xfrm>
            </p:contentPart>
          </mc:Choice>
          <mc:Fallback xmlns="">
            <p:pic>
              <p:nvPicPr>
                <p:cNvPr id="41" name="Freihand 40">
                  <a:extLst>
                    <a:ext uri="{FF2B5EF4-FFF2-40B4-BE49-F238E27FC236}">
                      <a16:creationId xmlns:a16="http://schemas.microsoft.com/office/drawing/2014/main" id="{84873401-4EFC-4D81-9DBD-826D324BCD04}"/>
                    </a:ext>
                  </a:extLst>
                </p:cNvPr>
                <p:cNvPicPr/>
                <p:nvPr/>
              </p:nvPicPr>
              <p:blipFill>
                <a:blip r:embed="rId54"/>
                <a:stretch>
                  <a:fillRect/>
                </a:stretch>
              </p:blipFill>
              <p:spPr>
                <a:xfrm>
                  <a:off x="5738960" y="3789787"/>
                  <a:ext cx="1706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2" name="Freihand 41">
                  <a:extLst>
                    <a:ext uri="{FF2B5EF4-FFF2-40B4-BE49-F238E27FC236}">
                      <a16:creationId xmlns:a16="http://schemas.microsoft.com/office/drawing/2014/main" id="{16D37D0B-5E2E-4AA7-8A9F-FFF16F8E159B}"/>
                    </a:ext>
                  </a:extLst>
                </p14:cNvPr>
                <p14:cNvContentPartPr/>
                <p14:nvPr/>
              </p14:nvContentPartPr>
              <p14:xfrm>
                <a:off x="5734640" y="3886627"/>
                <a:ext cx="133200" cy="28800"/>
              </p14:xfrm>
            </p:contentPart>
          </mc:Choice>
          <mc:Fallback xmlns="">
            <p:pic>
              <p:nvPicPr>
                <p:cNvPr id="42" name="Freihand 41">
                  <a:extLst>
                    <a:ext uri="{FF2B5EF4-FFF2-40B4-BE49-F238E27FC236}">
                      <a16:creationId xmlns:a16="http://schemas.microsoft.com/office/drawing/2014/main" id="{16D37D0B-5E2E-4AA7-8A9F-FFF16F8E159B}"/>
                    </a:ext>
                  </a:extLst>
                </p:cNvPr>
                <p:cNvPicPr/>
                <p:nvPr/>
              </p:nvPicPr>
              <p:blipFill>
                <a:blip r:embed="rId56"/>
                <a:stretch>
                  <a:fillRect/>
                </a:stretch>
              </p:blipFill>
              <p:spPr>
                <a:xfrm>
                  <a:off x="5730320" y="3882307"/>
                  <a:ext cx="1418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3" name="Freihand 42">
                  <a:extLst>
                    <a:ext uri="{FF2B5EF4-FFF2-40B4-BE49-F238E27FC236}">
                      <a16:creationId xmlns:a16="http://schemas.microsoft.com/office/drawing/2014/main" id="{CF5B4483-EFCD-4BFA-A885-5775C6CB6E31}"/>
                    </a:ext>
                  </a:extLst>
                </p14:cNvPr>
                <p14:cNvContentPartPr/>
                <p14:nvPr/>
              </p14:nvContentPartPr>
              <p14:xfrm>
                <a:off x="5951000" y="3745507"/>
                <a:ext cx="101520" cy="190800"/>
              </p14:xfrm>
            </p:contentPart>
          </mc:Choice>
          <mc:Fallback xmlns="">
            <p:pic>
              <p:nvPicPr>
                <p:cNvPr id="43" name="Freihand 42">
                  <a:extLst>
                    <a:ext uri="{FF2B5EF4-FFF2-40B4-BE49-F238E27FC236}">
                      <a16:creationId xmlns:a16="http://schemas.microsoft.com/office/drawing/2014/main" id="{CF5B4483-EFCD-4BFA-A885-5775C6CB6E31}"/>
                    </a:ext>
                  </a:extLst>
                </p:cNvPr>
                <p:cNvPicPr/>
                <p:nvPr/>
              </p:nvPicPr>
              <p:blipFill>
                <a:blip r:embed="rId58"/>
                <a:stretch>
                  <a:fillRect/>
                </a:stretch>
              </p:blipFill>
              <p:spPr>
                <a:xfrm>
                  <a:off x="5946680" y="3741187"/>
                  <a:ext cx="110160" cy="199440"/>
                </a:xfrm>
                <a:prstGeom prst="rect">
                  <a:avLst/>
                </a:prstGeom>
              </p:spPr>
            </p:pic>
          </mc:Fallback>
        </mc:AlternateContent>
      </p:grpSp>
      <p:grpSp>
        <p:nvGrpSpPr>
          <p:cNvPr id="51" name="Gruppieren 50">
            <a:extLst>
              <a:ext uri="{FF2B5EF4-FFF2-40B4-BE49-F238E27FC236}">
                <a16:creationId xmlns:a16="http://schemas.microsoft.com/office/drawing/2014/main" id="{E9819F48-2BF5-43B1-8C5A-117657357BF4}"/>
              </a:ext>
            </a:extLst>
          </p:cNvPr>
          <p:cNvGrpSpPr/>
          <p:nvPr/>
        </p:nvGrpSpPr>
        <p:grpSpPr>
          <a:xfrm>
            <a:off x="6235040" y="3669187"/>
            <a:ext cx="744480" cy="241560"/>
            <a:chOff x="6235040" y="3669187"/>
            <a:chExt cx="744480" cy="241560"/>
          </a:xfrm>
        </p:grpSpPr>
        <mc:AlternateContent xmlns:mc="http://schemas.openxmlformats.org/markup-compatibility/2006" xmlns:p14="http://schemas.microsoft.com/office/powerpoint/2010/main">
          <mc:Choice Requires="p14">
            <p:contentPart p14:bwMode="auto" r:id="rId59">
              <p14:nvContentPartPr>
                <p14:cNvPr id="44" name="Freihand 43">
                  <a:extLst>
                    <a:ext uri="{FF2B5EF4-FFF2-40B4-BE49-F238E27FC236}">
                      <a16:creationId xmlns:a16="http://schemas.microsoft.com/office/drawing/2014/main" id="{D17F5FA0-FAF7-44FE-81F3-07C0DC3260C4}"/>
                    </a:ext>
                  </a:extLst>
                </p14:cNvPr>
                <p14:cNvContentPartPr/>
                <p14:nvPr/>
              </p14:nvContentPartPr>
              <p14:xfrm>
                <a:off x="6251240" y="3679267"/>
                <a:ext cx="142200" cy="173520"/>
              </p14:xfrm>
            </p:contentPart>
          </mc:Choice>
          <mc:Fallback xmlns="">
            <p:pic>
              <p:nvPicPr>
                <p:cNvPr id="44" name="Freihand 43">
                  <a:extLst>
                    <a:ext uri="{FF2B5EF4-FFF2-40B4-BE49-F238E27FC236}">
                      <a16:creationId xmlns:a16="http://schemas.microsoft.com/office/drawing/2014/main" id="{D17F5FA0-FAF7-44FE-81F3-07C0DC3260C4}"/>
                    </a:ext>
                  </a:extLst>
                </p:cNvPr>
                <p:cNvPicPr/>
                <p:nvPr/>
              </p:nvPicPr>
              <p:blipFill>
                <a:blip r:embed="rId60"/>
                <a:stretch>
                  <a:fillRect/>
                </a:stretch>
              </p:blipFill>
              <p:spPr>
                <a:xfrm>
                  <a:off x="6246920" y="3674947"/>
                  <a:ext cx="1508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5" name="Freihand 44">
                  <a:extLst>
                    <a:ext uri="{FF2B5EF4-FFF2-40B4-BE49-F238E27FC236}">
                      <a16:creationId xmlns:a16="http://schemas.microsoft.com/office/drawing/2014/main" id="{9DBB8AB5-707A-4BF4-A28D-368188D86F0D}"/>
                    </a:ext>
                  </a:extLst>
                </p14:cNvPr>
                <p14:cNvContentPartPr/>
                <p14:nvPr/>
              </p14:nvContentPartPr>
              <p14:xfrm>
                <a:off x="6364280" y="3669547"/>
                <a:ext cx="27000" cy="198360"/>
              </p14:xfrm>
            </p:contentPart>
          </mc:Choice>
          <mc:Fallback xmlns="">
            <p:pic>
              <p:nvPicPr>
                <p:cNvPr id="45" name="Freihand 44">
                  <a:extLst>
                    <a:ext uri="{FF2B5EF4-FFF2-40B4-BE49-F238E27FC236}">
                      <a16:creationId xmlns:a16="http://schemas.microsoft.com/office/drawing/2014/main" id="{9DBB8AB5-707A-4BF4-A28D-368188D86F0D}"/>
                    </a:ext>
                  </a:extLst>
                </p:cNvPr>
                <p:cNvPicPr/>
                <p:nvPr/>
              </p:nvPicPr>
              <p:blipFill>
                <a:blip r:embed="rId62"/>
                <a:stretch>
                  <a:fillRect/>
                </a:stretch>
              </p:blipFill>
              <p:spPr>
                <a:xfrm>
                  <a:off x="6359960" y="3665227"/>
                  <a:ext cx="356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7" name="Freihand 46">
                  <a:extLst>
                    <a:ext uri="{FF2B5EF4-FFF2-40B4-BE49-F238E27FC236}">
                      <a16:creationId xmlns:a16="http://schemas.microsoft.com/office/drawing/2014/main" id="{E104E3BB-EB43-41A5-8479-EF9623AA5ECB}"/>
                    </a:ext>
                  </a:extLst>
                </p14:cNvPr>
                <p14:cNvContentPartPr/>
                <p14:nvPr/>
              </p14:nvContentPartPr>
              <p14:xfrm>
                <a:off x="6235040" y="3848107"/>
                <a:ext cx="198720" cy="26640"/>
              </p14:xfrm>
            </p:contentPart>
          </mc:Choice>
          <mc:Fallback xmlns="">
            <p:pic>
              <p:nvPicPr>
                <p:cNvPr id="47" name="Freihand 46">
                  <a:extLst>
                    <a:ext uri="{FF2B5EF4-FFF2-40B4-BE49-F238E27FC236}">
                      <a16:creationId xmlns:a16="http://schemas.microsoft.com/office/drawing/2014/main" id="{E104E3BB-EB43-41A5-8479-EF9623AA5ECB}"/>
                    </a:ext>
                  </a:extLst>
                </p:cNvPr>
                <p:cNvPicPr/>
                <p:nvPr/>
              </p:nvPicPr>
              <p:blipFill>
                <a:blip r:embed="rId64"/>
                <a:stretch>
                  <a:fillRect/>
                </a:stretch>
              </p:blipFill>
              <p:spPr>
                <a:xfrm>
                  <a:off x="6230720" y="3843787"/>
                  <a:ext cx="2073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8" name="Freihand 47">
                  <a:extLst>
                    <a:ext uri="{FF2B5EF4-FFF2-40B4-BE49-F238E27FC236}">
                      <a16:creationId xmlns:a16="http://schemas.microsoft.com/office/drawing/2014/main" id="{9290F0CF-4A39-4501-8B9C-BB87640A242C}"/>
                    </a:ext>
                  </a:extLst>
                </p14:cNvPr>
                <p14:cNvContentPartPr/>
                <p14:nvPr/>
              </p14:nvContentPartPr>
              <p14:xfrm>
                <a:off x="6461120" y="3720667"/>
                <a:ext cx="155880" cy="174960"/>
              </p14:xfrm>
            </p:contentPart>
          </mc:Choice>
          <mc:Fallback xmlns="">
            <p:pic>
              <p:nvPicPr>
                <p:cNvPr id="48" name="Freihand 47">
                  <a:extLst>
                    <a:ext uri="{FF2B5EF4-FFF2-40B4-BE49-F238E27FC236}">
                      <a16:creationId xmlns:a16="http://schemas.microsoft.com/office/drawing/2014/main" id="{9290F0CF-4A39-4501-8B9C-BB87640A242C}"/>
                    </a:ext>
                  </a:extLst>
                </p:cNvPr>
                <p:cNvPicPr/>
                <p:nvPr/>
              </p:nvPicPr>
              <p:blipFill>
                <a:blip r:embed="rId66"/>
                <a:stretch>
                  <a:fillRect/>
                </a:stretch>
              </p:blipFill>
              <p:spPr>
                <a:xfrm>
                  <a:off x="6456800" y="3716347"/>
                  <a:ext cx="1645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9" name="Freihand 48">
                  <a:extLst>
                    <a:ext uri="{FF2B5EF4-FFF2-40B4-BE49-F238E27FC236}">
                      <a16:creationId xmlns:a16="http://schemas.microsoft.com/office/drawing/2014/main" id="{20914299-5ED4-406A-BCAA-C0EA0A0C4BAD}"/>
                    </a:ext>
                  </a:extLst>
                </p14:cNvPr>
                <p14:cNvContentPartPr/>
                <p14:nvPr/>
              </p14:nvContentPartPr>
              <p14:xfrm>
                <a:off x="6597920" y="3810307"/>
                <a:ext cx="82800" cy="100440"/>
              </p14:xfrm>
            </p:contentPart>
          </mc:Choice>
          <mc:Fallback xmlns="">
            <p:pic>
              <p:nvPicPr>
                <p:cNvPr id="49" name="Freihand 48">
                  <a:extLst>
                    <a:ext uri="{FF2B5EF4-FFF2-40B4-BE49-F238E27FC236}">
                      <a16:creationId xmlns:a16="http://schemas.microsoft.com/office/drawing/2014/main" id="{20914299-5ED4-406A-BCAA-C0EA0A0C4BAD}"/>
                    </a:ext>
                  </a:extLst>
                </p:cNvPr>
                <p:cNvPicPr/>
                <p:nvPr/>
              </p:nvPicPr>
              <p:blipFill>
                <a:blip r:embed="rId68"/>
                <a:stretch>
                  <a:fillRect/>
                </a:stretch>
              </p:blipFill>
              <p:spPr>
                <a:xfrm>
                  <a:off x="6593600" y="3805987"/>
                  <a:ext cx="914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0" name="Freihand 49">
                  <a:extLst>
                    <a:ext uri="{FF2B5EF4-FFF2-40B4-BE49-F238E27FC236}">
                      <a16:creationId xmlns:a16="http://schemas.microsoft.com/office/drawing/2014/main" id="{F2AA6CF4-3A9B-4A61-8D4E-12887D405A29}"/>
                    </a:ext>
                  </a:extLst>
                </p14:cNvPr>
                <p14:cNvContentPartPr/>
                <p14:nvPr/>
              </p14:nvContentPartPr>
              <p14:xfrm>
                <a:off x="6815000" y="3669187"/>
                <a:ext cx="164520" cy="145800"/>
              </p14:xfrm>
            </p:contentPart>
          </mc:Choice>
          <mc:Fallback xmlns="">
            <p:pic>
              <p:nvPicPr>
                <p:cNvPr id="50" name="Freihand 49">
                  <a:extLst>
                    <a:ext uri="{FF2B5EF4-FFF2-40B4-BE49-F238E27FC236}">
                      <a16:creationId xmlns:a16="http://schemas.microsoft.com/office/drawing/2014/main" id="{F2AA6CF4-3A9B-4A61-8D4E-12887D405A29}"/>
                    </a:ext>
                  </a:extLst>
                </p:cNvPr>
                <p:cNvPicPr/>
                <p:nvPr/>
              </p:nvPicPr>
              <p:blipFill>
                <a:blip r:embed="rId70"/>
                <a:stretch>
                  <a:fillRect/>
                </a:stretch>
              </p:blipFill>
              <p:spPr>
                <a:xfrm>
                  <a:off x="6810680" y="3664867"/>
                  <a:ext cx="173160" cy="154440"/>
                </a:xfrm>
                <a:prstGeom prst="rect">
                  <a:avLst/>
                </a:prstGeom>
              </p:spPr>
            </p:pic>
          </mc:Fallback>
        </mc:AlternateContent>
      </p:grpSp>
      <p:grpSp>
        <p:nvGrpSpPr>
          <p:cNvPr id="59" name="Gruppieren 58">
            <a:extLst>
              <a:ext uri="{FF2B5EF4-FFF2-40B4-BE49-F238E27FC236}">
                <a16:creationId xmlns:a16="http://schemas.microsoft.com/office/drawing/2014/main" id="{FA14027E-8290-4506-BE75-9599FD58438A}"/>
              </a:ext>
            </a:extLst>
          </p:cNvPr>
          <p:cNvGrpSpPr/>
          <p:nvPr/>
        </p:nvGrpSpPr>
        <p:grpSpPr>
          <a:xfrm>
            <a:off x="7144400" y="3587467"/>
            <a:ext cx="425880" cy="292320"/>
            <a:chOff x="7144400" y="3587467"/>
            <a:chExt cx="425880" cy="292320"/>
          </a:xfrm>
        </p:grpSpPr>
        <mc:AlternateContent xmlns:mc="http://schemas.openxmlformats.org/markup-compatibility/2006" xmlns:p14="http://schemas.microsoft.com/office/powerpoint/2010/main">
          <mc:Choice Requires="p14">
            <p:contentPart p14:bwMode="auto" r:id="rId71">
              <p14:nvContentPartPr>
                <p14:cNvPr id="53" name="Freihand 52">
                  <a:extLst>
                    <a:ext uri="{FF2B5EF4-FFF2-40B4-BE49-F238E27FC236}">
                      <a16:creationId xmlns:a16="http://schemas.microsoft.com/office/drawing/2014/main" id="{33D21CA6-E9E2-4F26-9C6E-65C4236FBE20}"/>
                    </a:ext>
                  </a:extLst>
                </p14:cNvPr>
                <p14:cNvContentPartPr/>
                <p14:nvPr/>
              </p14:nvContentPartPr>
              <p14:xfrm>
                <a:off x="7148360" y="3587467"/>
                <a:ext cx="110520" cy="167400"/>
              </p14:xfrm>
            </p:contentPart>
          </mc:Choice>
          <mc:Fallback xmlns="">
            <p:pic>
              <p:nvPicPr>
                <p:cNvPr id="53" name="Freihand 52">
                  <a:extLst>
                    <a:ext uri="{FF2B5EF4-FFF2-40B4-BE49-F238E27FC236}">
                      <a16:creationId xmlns:a16="http://schemas.microsoft.com/office/drawing/2014/main" id="{33D21CA6-E9E2-4F26-9C6E-65C4236FBE20}"/>
                    </a:ext>
                  </a:extLst>
                </p:cNvPr>
                <p:cNvPicPr/>
                <p:nvPr/>
              </p:nvPicPr>
              <p:blipFill>
                <a:blip r:embed="rId72"/>
                <a:stretch>
                  <a:fillRect/>
                </a:stretch>
              </p:blipFill>
              <p:spPr>
                <a:xfrm>
                  <a:off x="7144040" y="3583147"/>
                  <a:ext cx="1191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4" name="Freihand 53">
                  <a:extLst>
                    <a:ext uri="{FF2B5EF4-FFF2-40B4-BE49-F238E27FC236}">
                      <a16:creationId xmlns:a16="http://schemas.microsoft.com/office/drawing/2014/main" id="{9A7B4DCF-7855-4A12-9CDA-6C22DF070013}"/>
                    </a:ext>
                  </a:extLst>
                </p14:cNvPr>
                <p14:cNvContentPartPr/>
                <p14:nvPr/>
              </p14:nvContentPartPr>
              <p14:xfrm>
                <a:off x="7219280" y="3592867"/>
                <a:ext cx="34920" cy="129960"/>
              </p14:xfrm>
            </p:contentPart>
          </mc:Choice>
          <mc:Fallback xmlns="">
            <p:pic>
              <p:nvPicPr>
                <p:cNvPr id="54" name="Freihand 53">
                  <a:extLst>
                    <a:ext uri="{FF2B5EF4-FFF2-40B4-BE49-F238E27FC236}">
                      <a16:creationId xmlns:a16="http://schemas.microsoft.com/office/drawing/2014/main" id="{9A7B4DCF-7855-4A12-9CDA-6C22DF070013}"/>
                    </a:ext>
                  </a:extLst>
                </p:cNvPr>
                <p:cNvPicPr/>
                <p:nvPr/>
              </p:nvPicPr>
              <p:blipFill>
                <a:blip r:embed="rId74"/>
                <a:stretch>
                  <a:fillRect/>
                </a:stretch>
              </p:blipFill>
              <p:spPr>
                <a:xfrm>
                  <a:off x="7214960" y="3588547"/>
                  <a:ext cx="435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5" name="Freihand 54">
                  <a:extLst>
                    <a:ext uri="{FF2B5EF4-FFF2-40B4-BE49-F238E27FC236}">
                      <a16:creationId xmlns:a16="http://schemas.microsoft.com/office/drawing/2014/main" id="{858D8067-EF1D-4E94-B063-4D48C9B7B7B5}"/>
                    </a:ext>
                  </a:extLst>
                </p14:cNvPr>
                <p14:cNvContentPartPr/>
                <p14:nvPr/>
              </p14:nvContentPartPr>
              <p14:xfrm>
                <a:off x="7144400" y="3751987"/>
                <a:ext cx="123840" cy="24120"/>
              </p14:xfrm>
            </p:contentPart>
          </mc:Choice>
          <mc:Fallback xmlns="">
            <p:pic>
              <p:nvPicPr>
                <p:cNvPr id="55" name="Freihand 54">
                  <a:extLst>
                    <a:ext uri="{FF2B5EF4-FFF2-40B4-BE49-F238E27FC236}">
                      <a16:creationId xmlns:a16="http://schemas.microsoft.com/office/drawing/2014/main" id="{858D8067-EF1D-4E94-B063-4D48C9B7B7B5}"/>
                    </a:ext>
                  </a:extLst>
                </p:cNvPr>
                <p:cNvPicPr/>
                <p:nvPr/>
              </p:nvPicPr>
              <p:blipFill>
                <a:blip r:embed="rId76"/>
                <a:stretch>
                  <a:fillRect/>
                </a:stretch>
              </p:blipFill>
              <p:spPr>
                <a:xfrm>
                  <a:off x="7140080" y="3747667"/>
                  <a:ext cx="1324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6" name="Freihand 55">
                  <a:extLst>
                    <a:ext uri="{FF2B5EF4-FFF2-40B4-BE49-F238E27FC236}">
                      <a16:creationId xmlns:a16="http://schemas.microsoft.com/office/drawing/2014/main" id="{CDAF34B4-6E8C-44AC-90DA-0D32328B73E5}"/>
                    </a:ext>
                  </a:extLst>
                </p14:cNvPr>
                <p14:cNvContentPartPr/>
                <p14:nvPr/>
              </p14:nvContentPartPr>
              <p14:xfrm>
                <a:off x="7339880" y="3658387"/>
                <a:ext cx="98640" cy="47880"/>
              </p14:xfrm>
            </p:contentPart>
          </mc:Choice>
          <mc:Fallback xmlns="">
            <p:pic>
              <p:nvPicPr>
                <p:cNvPr id="56" name="Freihand 55">
                  <a:extLst>
                    <a:ext uri="{FF2B5EF4-FFF2-40B4-BE49-F238E27FC236}">
                      <a16:creationId xmlns:a16="http://schemas.microsoft.com/office/drawing/2014/main" id="{CDAF34B4-6E8C-44AC-90DA-0D32328B73E5}"/>
                    </a:ext>
                  </a:extLst>
                </p:cNvPr>
                <p:cNvPicPr/>
                <p:nvPr/>
              </p:nvPicPr>
              <p:blipFill>
                <a:blip r:embed="rId78"/>
                <a:stretch>
                  <a:fillRect/>
                </a:stretch>
              </p:blipFill>
              <p:spPr>
                <a:xfrm>
                  <a:off x="7335560" y="3654067"/>
                  <a:ext cx="1072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7" name="Freihand 56">
                  <a:extLst>
                    <a:ext uri="{FF2B5EF4-FFF2-40B4-BE49-F238E27FC236}">
                      <a16:creationId xmlns:a16="http://schemas.microsoft.com/office/drawing/2014/main" id="{29853694-7F43-47D2-B65D-1F0B8CC3CC83}"/>
                    </a:ext>
                  </a:extLst>
                </p14:cNvPr>
                <p14:cNvContentPartPr/>
                <p14:nvPr/>
              </p14:nvContentPartPr>
              <p14:xfrm>
                <a:off x="7379120" y="3660547"/>
                <a:ext cx="63720" cy="182520"/>
              </p14:xfrm>
            </p:contentPart>
          </mc:Choice>
          <mc:Fallback xmlns="">
            <p:pic>
              <p:nvPicPr>
                <p:cNvPr id="57" name="Freihand 56">
                  <a:extLst>
                    <a:ext uri="{FF2B5EF4-FFF2-40B4-BE49-F238E27FC236}">
                      <a16:creationId xmlns:a16="http://schemas.microsoft.com/office/drawing/2014/main" id="{29853694-7F43-47D2-B65D-1F0B8CC3CC83}"/>
                    </a:ext>
                  </a:extLst>
                </p:cNvPr>
                <p:cNvPicPr/>
                <p:nvPr/>
              </p:nvPicPr>
              <p:blipFill>
                <a:blip r:embed="rId80"/>
                <a:stretch>
                  <a:fillRect/>
                </a:stretch>
              </p:blipFill>
              <p:spPr>
                <a:xfrm>
                  <a:off x="7374800" y="3656227"/>
                  <a:ext cx="723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8" name="Freihand 57">
                  <a:extLst>
                    <a:ext uri="{FF2B5EF4-FFF2-40B4-BE49-F238E27FC236}">
                      <a16:creationId xmlns:a16="http://schemas.microsoft.com/office/drawing/2014/main" id="{9EB9D76A-407F-486A-9A6E-A0901933B7BF}"/>
                    </a:ext>
                  </a:extLst>
                </p14:cNvPr>
                <p14:cNvContentPartPr/>
                <p14:nvPr/>
              </p14:nvContentPartPr>
              <p14:xfrm>
                <a:off x="7448960" y="3754507"/>
                <a:ext cx="121320" cy="125280"/>
              </p14:xfrm>
            </p:contentPart>
          </mc:Choice>
          <mc:Fallback xmlns="">
            <p:pic>
              <p:nvPicPr>
                <p:cNvPr id="58" name="Freihand 57">
                  <a:extLst>
                    <a:ext uri="{FF2B5EF4-FFF2-40B4-BE49-F238E27FC236}">
                      <a16:creationId xmlns:a16="http://schemas.microsoft.com/office/drawing/2014/main" id="{9EB9D76A-407F-486A-9A6E-A0901933B7BF}"/>
                    </a:ext>
                  </a:extLst>
                </p:cNvPr>
                <p:cNvPicPr/>
                <p:nvPr/>
              </p:nvPicPr>
              <p:blipFill>
                <a:blip r:embed="rId82"/>
                <a:stretch>
                  <a:fillRect/>
                </a:stretch>
              </p:blipFill>
              <p:spPr>
                <a:xfrm>
                  <a:off x="7444640" y="3750187"/>
                  <a:ext cx="129960" cy="133920"/>
                </a:xfrm>
                <a:prstGeom prst="rect">
                  <a:avLst/>
                </a:prstGeom>
              </p:spPr>
            </p:pic>
          </mc:Fallback>
        </mc:AlternateContent>
      </p:grpSp>
    </p:spTree>
    <p:extLst>
      <p:ext uri="{BB962C8B-B14F-4D97-AF65-F5344CB8AC3E}">
        <p14:creationId xmlns:p14="http://schemas.microsoft.com/office/powerpoint/2010/main" val="1068001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6945782"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err="1"/>
              <a:t>Neoclassical</a:t>
            </a:r>
            <a:r>
              <a:rPr lang="de-DE" sz="2400" b="1" dirty="0"/>
              <a:t> </a:t>
            </a:r>
            <a:r>
              <a:rPr lang="de-DE" sz="2400" b="1" dirty="0" err="1"/>
              <a:t>model</a:t>
            </a:r>
            <a:r>
              <a:rPr lang="de-DE" sz="2400" b="1" dirty="0"/>
              <a:t>: Labor </a:t>
            </a:r>
            <a:r>
              <a:rPr lang="de-DE" sz="2400" b="1" dirty="0" err="1"/>
              <a:t>market</a:t>
            </a:r>
            <a:r>
              <a:rPr lang="de-DE" sz="2400" b="1" dirty="0"/>
              <a:t> − Labor </a:t>
            </a:r>
            <a:r>
              <a:rPr lang="de-DE" sz="2400" b="1" dirty="0" err="1"/>
              <a:t>demand</a:t>
            </a:r>
            <a:endParaRPr lang="de-DE" sz="2400" dirty="0">
              <a:latin typeface="Arial" pitchFamily="18"/>
              <a:ea typeface="Droid Sans Fallback" pitchFamily="2"/>
              <a:cs typeface="Lohit Hindi" pitchFamily="2"/>
            </a:endParaRPr>
          </a:p>
        </p:txBody>
      </p:sp>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DE3475F8-B003-CB2E-501C-E40E64954D30}"/>
                  </a:ext>
                </a:extLst>
              </p:cNvPr>
              <p:cNvSpPr txBox="1"/>
              <p:nvPr/>
            </p:nvSpPr>
            <p:spPr>
              <a:xfrm>
                <a:off x="457200" y="619081"/>
                <a:ext cx="3631315" cy="369332"/>
              </a:xfrm>
              <a:prstGeom prst="rect">
                <a:avLst/>
              </a:prstGeom>
              <a:noFill/>
            </p:spPr>
            <p:txBody>
              <a:bodyPr wrap="none" rtlCol="0">
                <a:spAutoFit/>
              </a:bodyPr>
              <a:lstStyle/>
              <a:p>
                <a:r>
                  <a:rPr lang="de-DE" dirty="0"/>
                  <a:t>Profit: </a:t>
                </a:r>
                <a14:m>
                  <m:oMath xmlns:m="http://schemas.openxmlformats.org/officeDocument/2006/math">
                    <m:r>
                      <a:rPr lang="de-DE" i="1" smtClean="0">
                        <a:latin typeface="Cambria Math" panose="02040503050406030204" pitchFamily="18" charset="0"/>
                        <a:ea typeface="Cambria Math" panose="02040503050406030204" pitchFamily="18" charset="0"/>
                      </a:rPr>
                      <m:t>𝜋</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𝑝𝑦</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𝐴</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𝐾</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𝐿</m:t>
                        </m:r>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𝑖𝐾</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𝑤𝐿</m:t>
                    </m:r>
                    <m:r>
                      <a:rPr lang="de-DE" b="0" i="1" smtClean="0">
                        <a:latin typeface="Cambria Math" panose="02040503050406030204" pitchFamily="18" charset="0"/>
                        <a:ea typeface="Cambria Math" panose="02040503050406030204" pitchFamily="18" charset="0"/>
                      </a:rPr>
                      <m:t>)</m:t>
                    </m:r>
                  </m:oMath>
                </a14:m>
                <a:endParaRPr lang="de-DE" dirty="0"/>
              </a:p>
            </p:txBody>
          </p:sp>
        </mc:Choice>
        <mc:Fallback xmlns="">
          <p:sp>
            <p:nvSpPr>
              <p:cNvPr id="2" name="Textfeld 1">
                <a:extLst>
                  <a:ext uri="{FF2B5EF4-FFF2-40B4-BE49-F238E27FC236}">
                    <a16:creationId xmlns:a16="http://schemas.microsoft.com/office/drawing/2014/main" id="{DE3475F8-B003-CB2E-501C-E40E64954D30}"/>
                  </a:ext>
                </a:extLst>
              </p:cNvPr>
              <p:cNvSpPr txBox="1">
                <a:spLocks noRot="1" noChangeAspect="1" noMove="1" noResize="1" noEditPoints="1" noAdjustHandles="1" noChangeArrowheads="1" noChangeShapeType="1" noTextEdit="1"/>
              </p:cNvSpPr>
              <p:nvPr/>
            </p:nvSpPr>
            <p:spPr>
              <a:xfrm>
                <a:off x="457200" y="619081"/>
                <a:ext cx="3631315" cy="369332"/>
              </a:xfrm>
              <a:prstGeom prst="rect">
                <a:avLst/>
              </a:prstGeom>
              <a:blipFill>
                <a:blip r:embed="rId3"/>
                <a:stretch>
                  <a:fillRect l="-1342" t="-10000" b="-26667"/>
                </a:stretch>
              </a:blipFill>
            </p:spPr>
            <p:txBody>
              <a:bodyPr/>
              <a:lstStyle/>
              <a:p>
                <a:r>
                  <a:rPr lang="de-DE">
                    <a:noFill/>
                  </a:rPr>
                  <a:t> </a:t>
                </a:r>
              </a:p>
            </p:txBody>
          </p:sp>
        </mc:Fallback>
      </mc:AlternateContent>
      <p:sp>
        <p:nvSpPr>
          <p:cNvPr id="4" name="Textfeld 3">
            <a:extLst>
              <a:ext uri="{FF2B5EF4-FFF2-40B4-BE49-F238E27FC236}">
                <a16:creationId xmlns:a16="http://schemas.microsoft.com/office/drawing/2014/main" id="{6EE4349C-F23F-2DB6-0C40-A2C423FC826F}"/>
              </a:ext>
            </a:extLst>
          </p:cNvPr>
          <p:cNvSpPr txBox="1"/>
          <p:nvPr/>
        </p:nvSpPr>
        <p:spPr>
          <a:xfrm>
            <a:off x="457200" y="1330047"/>
            <a:ext cx="2178802" cy="369332"/>
          </a:xfrm>
          <a:prstGeom prst="rect">
            <a:avLst/>
          </a:prstGeom>
          <a:noFill/>
        </p:spPr>
        <p:txBody>
          <a:bodyPr wrap="none" rtlCol="0">
            <a:spAutoFit/>
          </a:bodyPr>
          <a:lstStyle/>
          <a:p>
            <a:r>
              <a:rPr lang="de-DE" dirty="0" err="1"/>
              <a:t>Optimality</a:t>
            </a:r>
            <a:r>
              <a:rPr lang="de-DE" dirty="0"/>
              <a:t> </a:t>
            </a:r>
            <a:r>
              <a:rPr lang="de-DE" dirty="0" err="1"/>
              <a:t>condition</a:t>
            </a:r>
            <a:r>
              <a:rPr lang="de-DE" dirty="0"/>
              <a:t>:</a:t>
            </a:r>
          </a:p>
        </p:txBody>
      </p:sp>
      <p:sp>
        <p:nvSpPr>
          <p:cNvPr id="7" name="Textfeld 6">
            <a:extLst>
              <a:ext uri="{FF2B5EF4-FFF2-40B4-BE49-F238E27FC236}">
                <a16:creationId xmlns:a16="http://schemas.microsoft.com/office/drawing/2014/main" id="{A5835990-203D-8629-14CD-72A1E937B811}"/>
              </a:ext>
            </a:extLst>
          </p:cNvPr>
          <p:cNvSpPr txBox="1"/>
          <p:nvPr/>
        </p:nvSpPr>
        <p:spPr>
          <a:xfrm>
            <a:off x="457200" y="2904999"/>
            <a:ext cx="3499676" cy="369332"/>
          </a:xfrm>
          <a:prstGeom prst="rect">
            <a:avLst/>
          </a:prstGeom>
          <a:noFill/>
        </p:spPr>
        <p:txBody>
          <a:bodyPr wrap="none" rtlCol="0">
            <a:spAutoFit/>
          </a:bodyPr>
          <a:lstStyle/>
          <a:p>
            <a:r>
              <a:rPr lang="en-US" dirty="0"/>
              <a:t>Derivation of the demand function</a:t>
            </a:r>
            <a:r>
              <a:rPr lang="de-DE" dirty="0"/>
              <a:t>:</a:t>
            </a:r>
          </a:p>
        </p:txBody>
      </p:sp>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29C263BD-33D5-4D07-AD4B-05BF1396460D}"/>
                  </a:ext>
                </a:extLst>
              </p14:cNvPr>
              <p14:cNvContentPartPr/>
              <p14:nvPr/>
            </p14:nvContentPartPr>
            <p14:xfrm>
              <a:off x="1745480" y="579480"/>
              <a:ext cx="984240" cy="80640"/>
            </p14:xfrm>
          </p:contentPart>
        </mc:Choice>
        <mc:Fallback xmlns="">
          <p:pic>
            <p:nvPicPr>
              <p:cNvPr id="6" name="Freihand 5">
                <a:extLst>
                  <a:ext uri="{FF2B5EF4-FFF2-40B4-BE49-F238E27FC236}">
                    <a16:creationId xmlns:a16="http://schemas.microsoft.com/office/drawing/2014/main" id="{29C263BD-33D5-4D07-AD4B-05BF1396460D}"/>
                  </a:ext>
                </a:extLst>
              </p:cNvPr>
              <p:cNvPicPr/>
              <p:nvPr/>
            </p:nvPicPr>
            <p:blipFill>
              <a:blip r:embed="rId5"/>
              <a:stretch>
                <a:fillRect/>
              </a:stretch>
            </p:blipFill>
            <p:spPr>
              <a:xfrm>
                <a:off x="1741160" y="575160"/>
                <a:ext cx="992880" cy="89280"/>
              </a:xfrm>
              <a:prstGeom prst="rect">
                <a:avLst/>
              </a:prstGeom>
            </p:spPr>
          </p:pic>
        </mc:Fallback>
      </mc:AlternateContent>
      <p:grpSp>
        <p:nvGrpSpPr>
          <p:cNvPr id="14" name="Gruppieren 13">
            <a:extLst>
              <a:ext uri="{FF2B5EF4-FFF2-40B4-BE49-F238E27FC236}">
                <a16:creationId xmlns:a16="http://schemas.microsoft.com/office/drawing/2014/main" id="{BFFAC002-921D-49FF-BA07-13A0F0A4E1EB}"/>
              </a:ext>
            </a:extLst>
          </p:cNvPr>
          <p:cNvGrpSpPr/>
          <p:nvPr/>
        </p:nvGrpSpPr>
        <p:grpSpPr>
          <a:xfrm>
            <a:off x="1906760" y="414960"/>
            <a:ext cx="775440" cy="145800"/>
            <a:chOff x="1906760" y="414960"/>
            <a:chExt cx="775440" cy="145800"/>
          </a:xfrm>
        </p:grpSpPr>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54F8F6F3-C9EE-494F-8695-784DAE89655A}"/>
                    </a:ext>
                  </a:extLst>
                </p14:cNvPr>
                <p14:cNvContentPartPr/>
                <p14:nvPr/>
              </p14:nvContentPartPr>
              <p14:xfrm>
                <a:off x="1906760" y="420360"/>
                <a:ext cx="84240" cy="138600"/>
              </p14:xfrm>
            </p:contentPart>
          </mc:Choice>
          <mc:Fallback xmlns="">
            <p:pic>
              <p:nvPicPr>
                <p:cNvPr id="8" name="Freihand 7">
                  <a:extLst>
                    <a:ext uri="{FF2B5EF4-FFF2-40B4-BE49-F238E27FC236}">
                      <a16:creationId xmlns:a16="http://schemas.microsoft.com/office/drawing/2014/main" id="{54F8F6F3-C9EE-494F-8695-784DAE89655A}"/>
                    </a:ext>
                  </a:extLst>
                </p:cNvPr>
                <p:cNvPicPr/>
                <p:nvPr/>
              </p:nvPicPr>
              <p:blipFill>
                <a:blip r:embed="rId7"/>
                <a:stretch>
                  <a:fillRect/>
                </a:stretch>
              </p:blipFill>
              <p:spPr>
                <a:xfrm>
                  <a:off x="1902440" y="416040"/>
                  <a:ext cx="928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0AA388CC-C5FC-4552-9441-F3DBA6F4C42C}"/>
                    </a:ext>
                  </a:extLst>
                </p14:cNvPr>
                <p14:cNvContentPartPr/>
                <p14:nvPr/>
              </p14:nvContentPartPr>
              <p14:xfrm>
                <a:off x="2007200" y="414960"/>
                <a:ext cx="107640" cy="128160"/>
              </p14:xfrm>
            </p:contentPart>
          </mc:Choice>
          <mc:Fallback xmlns="">
            <p:pic>
              <p:nvPicPr>
                <p:cNvPr id="9" name="Freihand 8">
                  <a:extLst>
                    <a:ext uri="{FF2B5EF4-FFF2-40B4-BE49-F238E27FC236}">
                      <a16:creationId xmlns:a16="http://schemas.microsoft.com/office/drawing/2014/main" id="{0AA388CC-C5FC-4552-9441-F3DBA6F4C42C}"/>
                    </a:ext>
                  </a:extLst>
                </p:cNvPr>
                <p:cNvPicPr/>
                <p:nvPr/>
              </p:nvPicPr>
              <p:blipFill>
                <a:blip r:embed="rId9"/>
                <a:stretch>
                  <a:fillRect/>
                </a:stretch>
              </p:blipFill>
              <p:spPr>
                <a:xfrm>
                  <a:off x="2002880" y="410640"/>
                  <a:ext cx="1162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06A4C21F-C575-49D2-AE6E-A2A3089F4033}"/>
                    </a:ext>
                  </a:extLst>
                </p14:cNvPr>
                <p14:cNvContentPartPr/>
                <p14:nvPr/>
              </p14:nvContentPartPr>
              <p14:xfrm>
                <a:off x="2139320" y="426840"/>
                <a:ext cx="76680" cy="133920"/>
              </p14:xfrm>
            </p:contentPart>
          </mc:Choice>
          <mc:Fallback xmlns="">
            <p:pic>
              <p:nvPicPr>
                <p:cNvPr id="10" name="Freihand 9">
                  <a:extLst>
                    <a:ext uri="{FF2B5EF4-FFF2-40B4-BE49-F238E27FC236}">
                      <a16:creationId xmlns:a16="http://schemas.microsoft.com/office/drawing/2014/main" id="{06A4C21F-C575-49D2-AE6E-A2A3089F4033}"/>
                    </a:ext>
                  </a:extLst>
                </p:cNvPr>
                <p:cNvPicPr/>
                <p:nvPr/>
              </p:nvPicPr>
              <p:blipFill>
                <a:blip r:embed="rId11"/>
                <a:stretch>
                  <a:fillRect/>
                </a:stretch>
              </p:blipFill>
              <p:spPr>
                <a:xfrm>
                  <a:off x="2135000" y="422520"/>
                  <a:ext cx="853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9D3466A5-236B-41E9-A04E-6FFB2C5172CA}"/>
                    </a:ext>
                  </a:extLst>
                </p14:cNvPr>
                <p14:cNvContentPartPr/>
                <p14:nvPr/>
              </p14:nvContentPartPr>
              <p14:xfrm>
                <a:off x="2266040" y="448440"/>
                <a:ext cx="187560" cy="71640"/>
              </p14:xfrm>
            </p:contentPart>
          </mc:Choice>
          <mc:Fallback xmlns="">
            <p:pic>
              <p:nvPicPr>
                <p:cNvPr id="11" name="Freihand 10">
                  <a:extLst>
                    <a:ext uri="{FF2B5EF4-FFF2-40B4-BE49-F238E27FC236}">
                      <a16:creationId xmlns:a16="http://schemas.microsoft.com/office/drawing/2014/main" id="{9D3466A5-236B-41E9-A04E-6FFB2C5172CA}"/>
                    </a:ext>
                  </a:extLst>
                </p:cNvPr>
                <p:cNvPicPr/>
                <p:nvPr/>
              </p:nvPicPr>
              <p:blipFill>
                <a:blip r:embed="rId13"/>
                <a:stretch>
                  <a:fillRect/>
                </a:stretch>
              </p:blipFill>
              <p:spPr>
                <a:xfrm>
                  <a:off x="2261720" y="444120"/>
                  <a:ext cx="1962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D2FF5008-76E8-42C0-8B11-56B473AB0C4A}"/>
                    </a:ext>
                  </a:extLst>
                </p14:cNvPr>
                <p14:cNvContentPartPr/>
                <p14:nvPr/>
              </p14:nvContentPartPr>
              <p14:xfrm>
                <a:off x="2491760" y="435120"/>
                <a:ext cx="62640" cy="97920"/>
              </p14:xfrm>
            </p:contentPart>
          </mc:Choice>
          <mc:Fallback xmlns="">
            <p:pic>
              <p:nvPicPr>
                <p:cNvPr id="12" name="Freihand 11">
                  <a:extLst>
                    <a:ext uri="{FF2B5EF4-FFF2-40B4-BE49-F238E27FC236}">
                      <a16:creationId xmlns:a16="http://schemas.microsoft.com/office/drawing/2014/main" id="{D2FF5008-76E8-42C0-8B11-56B473AB0C4A}"/>
                    </a:ext>
                  </a:extLst>
                </p:cNvPr>
                <p:cNvPicPr/>
                <p:nvPr/>
              </p:nvPicPr>
              <p:blipFill>
                <a:blip r:embed="rId15"/>
                <a:stretch>
                  <a:fillRect/>
                </a:stretch>
              </p:blipFill>
              <p:spPr>
                <a:xfrm>
                  <a:off x="2487440" y="430800"/>
                  <a:ext cx="712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E4A8283E-B606-4914-8E15-1938387445A4}"/>
                    </a:ext>
                  </a:extLst>
                </p14:cNvPr>
                <p14:cNvContentPartPr/>
                <p14:nvPr/>
              </p14:nvContentPartPr>
              <p14:xfrm>
                <a:off x="2593280" y="447000"/>
                <a:ext cx="88920" cy="104760"/>
              </p14:xfrm>
            </p:contentPart>
          </mc:Choice>
          <mc:Fallback xmlns="">
            <p:pic>
              <p:nvPicPr>
                <p:cNvPr id="13" name="Freihand 12">
                  <a:extLst>
                    <a:ext uri="{FF2B5EF4-FFF2-40B4-BE49-F238E27FC236}">
                      <a16:creationId xmlns:a16="http://schemas.microsoft.com/office/drawing/2014/main" id="{E4A8283E-B606-4914-8E15-1938387445A4}"/>
                    </a:ext>
                  </a:extLst>
                </p:cNvPr>
                <p:cNvPicPr/>
                <p:nvPr/>
              </p:nvPicPr>
              <p:blipFill>
                <a:blip r:embed="rId17"/>
                <a:stretch>
                  <a:fillRect/>
                </a:stretch>
              </p:blipFill>
              <p:spPr>
                <a:xfrm>
                  <a:off x="2588960" y="442680"/>
                  <a:ext cx="97560" cy="113400"/>
                </a:xfrm>
                <a:prstGeom prst="rect">
                  <a:avLst/>
                </a:prstGeom>
              </p:spPr>
            </p:pic>
          </mc:Fallback>
        </mc:AlternateContent>
      </p:grpSp>
      <p:grpSp>
        <p:nvGrpSpPr>
          <p:cNvPr id="22" name="Gruppieren 21">
            <a:extLst>
              <a:ext uri="{FF2B5EF4-FFF2-40B4-BE49-F238E27FC236}">
                <a16:creationId xmlns:a16="http://schemas.microsoft.com/office/drawing/2014/main" id="{EFA87101-EAAB-450B-AD3E-DC334E41BE75}"/>
              </a:ext>
            </a:extLst>
          </p:cNvPr>
          <p:cNvGrpSpPr/>
          <p:nvPr/>
        </p:nvGrpSpPr>
        <p:grpSpPr>
          <a:xfrm>
            <a:off x="3174680" y="413520"/>
            <a:ext cx="667440" cy="287640"/>
            <a:chOff x="3174680" y="413520"/>
            <a:chExt cx="667440" cy="287640"/>
          </a:xfrm>
        </p:grpSpPr>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E2C151B9-13B4-445E-A194-6548F26D7469}"/>
                    </a:ext>
                  </a:extLst>
                </p14:cNvPr>
                <p14:cNvContentPartPr/>
                <p14:nvPr/>
              </p14:nvContentPartPr>
              <p14:xfrm>
                <a:off x="3174680" y="624120"/>
                <a:ext cx="667440" cy="77040"/>
              </p14:xfrm>
            </p:contentPart>
          </mc:Choice>
          <mc:Fallback xmlns="">
            <p:pic>
              <p:nvPicPr>
                <p:cNvPr id="15" name="Freihand 14">
                  <a:extLst>
                    <a:ext uri="{FF2B5EF4-FFF2-40B4-BE49-F238E27FC236}">
                      <a16:creationId xmlns:a16="http://schemas.microsoft.com/office/drawing/2014/main" id="{E2C151B9-13B4-445E-A194-6548F26D7469}"/>
                    </a:ext>
                  </a:extLst>
                </p:cNvPr>
                <p:cNvPicPr/>
                <p:nvPr/>
              </p:nvPicPr>
              <p:blipFill>
                <a:blip r:embed="rId19"/>
                <a:stretch>
                  <a:fillRect/>
                </a:stretch>
              </p:blipFill>
              <p:spPr>
                <a:xfrm>
                  <a:off x="3170360" y="619800"/>
                  <a:ext cx="6760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67B3BC55-FFB7-4AC7-9331-D1D7AD7A0288}"/>
                    </a:ext>
                  </a:extLst>
                </p14:cNvPr>
                <p14:cNvContentPartPr/>
                <p14:nvPr/>
              </p14:nvContentPartPr>
              <p14:xfrm>
                <a:off x="3367640" y="445200"/>
                <a:ext cx="87120" cy="98640"/>
              </p14:xfrm>
            </p:contentPart>
          </mc:Choice>
          <mc:Fallback xmlns="">
            <p:pic>
              <p:nvPicPr>
                <p:cNvPr id="16" name="Freihand 15">
                  <a:extLst>
                    <a:ext uri="{FF2B5EF4-FFF2-40B4-BE49-F238E27FC236}">
                      <a16:creationId xmlns:a16="http://schemas.microsoft.com/office/drawing/2014/main" id="{67B3BC55-FFB7-4AC7-9331-D1D7AD7A0288}"/>
                    </a:ext>
                  </a:extLst>
                </p:cNvPr>
                <p:cNvPicPr/>
                <p:nvPr/>
              </p:nvPicPr>
              <p:blipFill>
                <a:blip r:embed="rId21"/>
                <a:stretch>
                  <a:fillRect/>
                </a:stretch>
              </p:blipFill>
              <p:spPr>
                <a:xfrm>
                  <a:off x="3363320" y="440880"/>
                  <a:ext cx="957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6B668909-909E-4B31-8EF0-4424E12338C5}"/>
                    </a:ext>
                  </a:extLst>
                </p14:cNvPr>
                <p14:cNvContentPartPr/>
                <p14:nvPr/>
              </p14:nvContentPartPr>
              <p14:xfrm>
                <a:off x="3463400" y="467520"/>
                <a:ext cx="70920" cy="70200"/>
              </p14:xfrm>
            </p:contentPart>
          </mc:Choice>
          <mc:Fallback xmlns="">
            <p:pic>
              <p:nvPicPr>
                <p:cNvPr id="17" name="Freihand 16">
                  <a:extLst>
                    <a:ext uri="{FF2B5EF4-FFF2-40B4-BE49-F238E27FC236}">
                      <a16:creationId xmlns:a16="http://schemas.microsoft.com/office/drawing/2014/main" id="{6B668909-909E-4B31-8EF0-4424E12338C5}"/>
                    </a:ext>
                  </a:extLst>
                </p:cNvPr>
                <p:cNvPicPr/>
                <p:nvPr/>
              </p:nvPicPr>
              <p:blipFill>
                <a:blip r:embed="rId23"/>
                <a:stretch>
                  <a:fillRect/>
                </a:stretch>
              </p:blipFill>
              <p:spPr>
                <a:xfrm>
                  <a:off x="3459080" y="463200"/>
                  <a:ext cx="795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Freihand 18">
                  <a:extLst>
                    <a:ext uri="{FF2B5EF4-FFF2-40B4-BE49-F238E27FC236}">
                      <a16:creationId xmlns:a16="http://schemas.microsoft.com/office/drawing/2014/main" id="{B76B9B93-FC48-4DD6-8FE1-0CFF7582974B}"/>
                    </a:ext>
                  </a:extLst>
                </p14:cNvPr>
                <p14:cNvContentPartPr/>
                <p14:nvPr/>
              </p14:nvContentPartPr>
              <p14:xfrm>
                <a:off x="3555920" y="453840"/>
                <a:ext cx="65160" cy="97200"/>
              </p14:xfrm>
            </p:contentPart>
          </mc:Choice>
          <mc:Fallback xmlns="">
            <p:pic>
              <p:nvPicPr>
                <p:cNvPr id="19" name="Freihand 18">
                  <a:extLst>
                    <a:ext uri="{FF2B5EF4-FFF2-40B4-BE49-F238E27FC236}">
                      <a16:creationId xmlns:a16="http://schemas.microsoft.com/office/drawing/2014/main" id="{B76B9B93-FC48-4DD6-8FE1-0CFF7582974B}"/>
                    </a:ext>
                  </a:extLst>
                </p:cNvPr>
                <p:cNvPicPr/>
                <p:nvPr/>
              </p:nvPicPr>
              <p:blipFill>
                <a:blip r:embed="rId25"/>
                <a:stretch>
                  <a:fillRect/>
                </a:stretch>
              </p:blipFill>
              <p:spPr>
                <a:xfrm>
                  <a:off x="3551600" y="449520"/>
                  <a:ext cx="738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Freihand 19">
                  <a:extLst>
                    <a:ext uri="{FF2B5EF4-FFF2-40B4-BE49-F238E27FC236}">
                      <a16:creationId xmlns:a16="http://schemas.microsoft.com/office/drawing/2014/main" id="{537E1C5F-7BBF-4D32-8F26-5E86CCC720E9}"/>
                    </a:ext>
                  </a:extLst>
                </p14:cNvPr>
                <p14:cNvContentPartPr/>
                <p14:nvPr/>
              </p14:nvContentPartPr>
              <p14:xfrm>
                <a:off x="3614960" y="413520"/>
                <a:ext cx="65160" cy="131040"/>
              </p14:xfrm>
            </p:contentPart>
          </mc:Choice>
          <mc:Fallback xmlns="">
            <p:pic>
              <p:nvPicPr>
                <p:cNvPr id="20" name="Freihand 19">
                  <a:extLst>
                    <a:ext uri="{FF2B5EF4-FFF2-40B4-BE49-F238E27FC236}">
                      <a16:creationId xmlns:a16="http://schemas.microsoft.com/office/drawing/2014/main" id="{537E1C5F-7BBF-4D32-8F26-5E86CCC720E9}"/>
                    </a:ext>
                  </a:extLst>
                </p:cNvPr>
                <p:cNvPicPr/>
                <p:nvPr/>
              </p:nvPicPr>
              <p:blipFill>
                <a:blip r:embed="rId27"/>
                <a:stretch>
                  <a:fillRect/>
                </a:stretch>
              </p:blipFill>
              <p:spPr>
                <a:xfrm>
                  <a:off x="3610640" y="409200"/>
                  <a:ext cx="738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Freihand 20">
                  <a:extLst>
                    <a:ext uri="{FF2B5EF4-FFF2-40B4-BE49-F238E27FC236}">
                      <a16:creationId xmlns:a16="http://schemas.microsoft.com/office/drawing/2014/main" id="{E820AA78-161F-4DCB-84BA-4D073A831FA8}"/>
                    </a:ext>
                  </a:extLst>
                </p14:cNvPr>
                <p14:cNvContentPartPr/>
                <p14:nvPr/>
              </p14:nvContentPartPr>
              <p14:xfrm>
                <a:off x="3669320" y="447720"/>
                <a:ext cx="81000" cy="92520"/>
              </p14:xfrm>
            </p:contentPart>
          </mc:Choice>
          <mc:Fallback xmlns="">
            <p:pic>
              <p:nvPicPr>
                <p:cNvPr id="21" name="Freihand 20">
                  <a:extLst>
                    <a:ext uri="{FF2B5EF4-FFF2-40B4-BE49-F238E27FC236}">
                      <a16:creationId xmlns:a16="http://schemas.microsoft.com/office/drawing/2014/main" id="{E820AA78-161F-4DCB-84BA-4D073A831FA8}"/>
                    </a:ext>
                  </a:extLst>
                </p:cNvPr>
                <p:cNvPicPr/>
                <p:nvPr/>
              </p:nvPicPr>
              <p:blipFill>
                <a:blip r:embed="rId29"/>
                <a:stretch>
                  <a:fillRect/>
                </a:stretch>
              </p:blipFill>
              <p:spPr>
                <a:xfrm>
                  <a:off x="3665000" y="443400"/>
                  <a:ext cx="89640" cy="10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3" name="Freihand 22">
                <a:extLst>
                  <a:ext uri="{FF2B5EF4-FFF2-40B4-BE49-F238E27FC236}">
                    <a16:creationId xmlns:a16="http://schemas.microsoft.com/office/drawing/2014/main" id="{0D8B016D-B049-4039-B6CB-3F75D48F65AA}"/>
                  </a:ext>
                </a:extLst>
              </p14:cNvPr>
              <p14:cNvContentPartPr/>
              <p14:nvPr/>
            </p14:nvContentPartPr>
            <p14:xfrm>
              <a:off x="5627360" y="373200"/>
              <a:ext cx="1592280" cy="71280"/>
            </p14:xfrm>
          </p:contentPart>
        </mc:Choice>
        <mc:Fallback xmlns="">
          <p:pic>
            <p:nvPicPr>
              <p:cNvPr id="23" name="Freihand 22">
                <a:extLst>
                  <a:ext uri="{FF2B5EF4-FFF2-40B4-BE49-F238E27FC236}">
                    <a16:creationId xmlns:a16="http://schemas.microsoft.com/office/drawing/2014/main" id="{0D8B016D-B049-4039-B6CB-3F75D48F65AA}"/>
                  </a:ext>
                </a:extLst>
              </p:cNvPr>
              <p:cNvPicPr/>
              <p:nvPr/>
            </p:nvPicPr>
            <p:blipFill>
              <a:blip r:embed="rId31"/>
              <a:stretch>
                <a:fillRect/>
              </a:stretch>
            </p:blipFill>
            <p:spPr>
              <a:xfrm>
                <a:off x="5623040" y="368880"/>
                <a:ext cx="16009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Freihand 23">
                <a:extLst>
                  <a:ext uri="{FF2B5EF4-FFF2-40B4-BE49-F238E27FC236}">
                    <a16:creationId xmlns:a16="http://schemas.microsoft.com/office/drawing/2014/main" id="{F55B7B44-8E18-4F64-96F9-4184A20BA367}"/>
                  </a:ext>
                </a:extLst>
              </p14:cNvPr>
              <p14:cNvContentPartPr/>
              <p14:nvPr/>
            </p14:nvContentPartPr>
            <p14:xfrm>
              <a:off x="2438840" y="652560"/>
              <a:ext cx="167760" cy="331560"/>
            </p14:xfrm>
          </p:contentPart>
        </mc:Choice>
        <mc:Fallback xmlns="">
          <p:pic>
            <p:nvPicPr>
              <p:cNvPr id="24" name="Freihand 23">
                <a:extLst>
                  <a:ext uri="{FF2B5EF4-FFF2-40B4-BE49-F238E27FC236}">
                    <a16:creationId xmlns:a16="http://schemas.microsoft.com/office/drawing/2014/main" id="{F55B7B44-8E18-4F64-96F9-4184A20BA367}"/>
                  </a:ext>
                </a:extLst>
              </p:cNvPr>
              <p:cNvPicPr/>
              <p:nvPr/>
            </p:nvPicPr>
            <p:blipFill>
              <a:blip r:embed="rId33"/>
              <a:stretch>
                <a:fillRect/>
              </a:stretch>
            </p:blipFill>
            <p:spPr>
              <a:xfrm>
                <a:off x="2434520" y="648240"/>
                <a:ext cx="17640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Freihand 24">
                <a:extLst>
                  <a:ext uri="{FF2B5EF4-FFF2-40B4-BE49-F238E27FC236}">
                    <a16:creationId xmlns:a16="http://schemas.microsoft.com/office/drawing/2014/main" id="{6B4AD555-C390-4791-87DA-29D0C46BEC3E}"/>
                  </a:ext>
                </a:extLst>
              </p14:cNvPr>
              <p14:cNvContentPartPr/>
              <p14:nvPr/>
            </p14:nvContentPartPr>
            <p14:xfrm>
              <a:off x="3726920" y="667680"/>
              <a:ext cx="207720" cy="302040"/>
            </p14:xfrm>
          </p:contentPart>
        </mc:Choice>
        <mc:Fallback xmlns="">
          <p:pic>
            <p:nvPicPr>
              <p:cNvPr id="25" name="Freihand 24">
                <a:extLst>
                  <a:ext uri="{FF2B5EF4-FFF2-40B4-BE49-F238E27FC236}">
                    <a16:creationId xmlns:a16="http://schemas.microsoft.com/office/drawing/2014/main" id="{6B4AD555-C390-4791-87DA-29D0C46BEC3E}"/>
                  </a:ext>
                </a:extLst>
              </p:cNvPr>
              <p:cNvPicPr/>
              <p:nvPr/>
            </p:nvPicPr>
            <p:blipFill>
              <a:blip r:embed="rId35"/>
              <a:stretch>
                <a:fillRect/>
              </a:stretch>
            </p:blipFill>
            <p:spPr>
              <a:xfrm>
                <a:off x="3722600" y="663360"/>
                <a:ext cx="21636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Freihand 25">
                <a:extLst>
                  <a:ext uri="{FF2B5EF4-FFF2-40B4-BE49-F238E27FC236}">
                    <a16:creationId xmlns:a16="http://schemas.microsoft.com/office/drawing/2014/main" id="{22967571-4C0A-4568-AB0A-0E1B1BA62FAA}"/>
                  </a:ext>
                </a:extLst>
              </p14:cNvPr>
              <p14:cNvContentPartPr/>
              <p14:nvPr/>
            </p14:nvContentPartPr>
            <p14:xfrm>
              <a:off x="2936720" y="1299480"/>
              <a:ext cx="194040" cy="171360"/>
            </p14:xfrm>
          </p:contentPart>
        </mc:Choice>
        <mc:Fallback xmlns="">
          <p:pic>
            <p:nvPicPr>
              <p:cNvPr id="26" name="Freihand 25">
                <a:extLst>
                  <a:ext uri="{FF2B5EF4-FFF2-40B4-BE49-F238E27FC236}">
                    <a16:creationId xmlns:a16="http://schemas.microsoft.com/office/drawing/2014/main" id="{22967571-4C0A-4568-AB0A-0E1B1BA62FAA}"/>
                  </a:ext>
                </a:extLst>
              </p:cNvPr>
              <p:cNvPicPr/>
              <p:nvPr/>
            </p:nvPicPr>
            <p:blipFill>
              <a:blip r:embed="rId37"/>
              <a:stretch>
                <a:fillRect/>
              </a:stretch>
            </p:blipFill>
            <p:spPr>
              <a:xfrm>
                <a:off x="2932400" y="1295160"/>
                <a:ext cx="2026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8" name="Freihand 37">
                <a:extLst>
                  <a:ext uri="{FF2B5EF4-FFF2-40B4-BE49-F238E27FC236}">
                    <a16:creationId xmlns:a16="http://schemas.microsoft.com/office/drawing/2014/main" id="{5434E79A-0D9A-47E3-82D7-123E4B6F18D5}"/>
                  </a:ext>
                </a:extLst>
              </p14:cNvPr>
              <p14:cNvContentPartPr/>
              <p14:nvPr/>
            </p14:nvContentPartPr>
            <p14:xfrm>
              <a:off x="1591040" y="687120"/>
              <a:ext cx="193320" cy="335880"/>
            </p14:xfrm>
          </p:contentPart>
        </mc:Choice>
        <mc:Fallback xmlns="">
          <p:pic>
            <p:nvPicPr>
              <p:cNvPr id="38" name="Freihand 37">
                <a:extLst>
                  <a:ext uri="{FF2B5EF4-FFF2-40B4-BE49-F238E27FC236}">
                    <a16:creationId xmlns:a16="http://schemas.microsoft.com/office/drawing/2014/main" id="{5434E79A-0D9A-47E3-82D7-123E4B6F18D5}"/>
                  </a:ext>
                </a:extLst>
              </p:cNvPr>
              <p:cNvPicPr/>
              <p:nvPr/>
            </p:nvPicPr>
            <p:blipFill>
              <a:blip r:embed="rId39"/>
              <a:stretch>
                <a:fillRect/>
              </a:stretch>
            </p:blipFill>
            <p:spPr>
              <a:xfrm>
                <a:off x="1586720" y="682800"/>
                <a:ext cx="201960" cy="344520"/>
              </a:xfrm>
              <a:prstGeom prst="rect">
                <a:avLst/>
              </a:prstGeom>
            </p:spPr>
          </p:pic>
        </mc:Fallback>
      </mc:AlternateContent>
      <p:grpSp>
        <p:nvGrpSpPr>
          <p:cNvPr id="49" name="Gruppieren 48">
            <a:extLst>
              <a:ext uri="{FF2B5EF4-FFF2-40B4-BE49-F238E27FC236}">
                <a16:creationId xmlns:a16="http://schemas.microsoft.com/office/drawing/2014/main" id="{D3ABFC8D-53F4-48DD-9252-5384FD46BFB5}"/>
              </a:ext>
            </a:extLst>
          </p:cNvPr>
          <p:cNvGrpSpPr/>
          <p:nvPr/>
        </p:nvGrpSpPr>
        <p:grpSpPr>
          <a:xfrm>
            <a:off x="2893520" y="1211280"/>
            <a:ext cx="1930320" cy="565200"/>
            <a:chOff x="2893520" y="1211280"/>
            <a:chExt cx="1930320" cy="565200"/>
          </a:xfrm>
        </p:grpSpPr>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CB39A2F6-8E2C-43A0-B45F-BE2B0EBB6174}"/>
                    </a:ext>
                  </a:extLst>
                </p14:cNvPr>
                <p14:cNvContentPartPr/>
                <p14:nvPr/>
              </p14:nvContentPartPr>
              <p14:xfrm>
                <a:off x="3226520" y="1347000"/>
                <a:ext cx="24480" cy="102240"/>
              </p14:xfrm>
            </p:contentPart>
          </mc:Choice>
          <mc:Fallback xmlns="">
            <p:pic>
              <p:nvPicPr>
                <p:cNvPr id="27" name="Freihand 26">
                  <a:extLst>
                    <a:ext uri="{FF2B5EF4-FFF2-40B4-BE49-F238E27FC236}">
                      <a16:creationId xmlns:a16="http://schemas.microsoft.com/office/drawing/2014/main" id="{CB39A2F6-8E2C-43A0-B45F-BE2B0EBB6174}"/>
                    </a:ext>
                  </a:extLst>
                </p:cNvPr>
                <p:cNvPicPr/>
                <p:nvPr/>
              </p:nvPicPr>
              <p:blipFill>
                <a:blip r:embed="rId41"/>
                <a:stretch>
                  <a:fillRect/>
                </a:stretch>
              </p:blipFill>
              <p:spPr>
                <a:xfrm>
                  <a:off x="3222200" y="1342680"/>
                  <a:ext cx="331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C83BBE8D-8900-44DD-847D-F1D603D1B811}"/>
                    </a:ext>
                  </a:extLst>
                </p14:cNvPr>
                <p14:cNvContentPartPr/>
                <p14:nvPr/>
              </p14:nvContentPartPr>
              <p14:xfrm>
                <a:off x="3269000" y="1357080"/>
                <a:ext cx="7560" cy="96480"/>
              </p14:xfrm>
            </p:contentPart>
          </mc:Choice>
          <mc:Fallback xmlns="">
            <p:pic>
              <p:nvPicPr>
                <p:cNvPr id="28" name="Freihand 27">
                  <a:extLst>
                    <a:ext uri="{FF2B5EF4-FFF2-40B4-BE49-F238E27FC236}">
                      <a16:creationId xmlns:a16="http://schemas.microsoft.com/office/drawing/2014/main" id="{C83BBE8D-8900-44DD-847D-F1D603D1B811}"/>
                    </a:ext>
                  </a:extLst>
                </p:cNvPr>
                <p:cNvPicPr/>
                <p:nvPr/>
              </p:nvPicPr>
              <p:blipFill>
                <a:blip r:embed="rId43"/>
                <a:stretch>
                  <a:fillRect/>
                </a:stretch>
              </p:blipFill>
              <p:spPr>
                <a:xfrm>
                  <a:off x="3264680" y="1352760"/>
                  <a:ext cx="162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24D04E27-53DB-45FE-9E16-FB180019E398}"/>
                    </a:ext>
                  </a:extLst>
                </p14:cNvPr>
                <p14:cNvContentPartPr/>
                <p14:nvPr/>
              </p14:nvContentPartPr>
              <p14:xfrm>
                <a:off x="3159920" y="1294800"/>
                <a:ext cx="182160" cy="20520"/>
              </p14:xfrm>
            </p:contentPart>
          </mc:Choice>
          <mc:Fallback xmlns="">
            <p:pic>
              <p:nvPicPr>
                <p:cNvPr id="29" name="Freihand 28">
                  <a:extLst>
                    <a:ext uri="{FF2B5EF4-FFF2-40B4-BE49-F238E27FC236}">
                      <a16:creationId xmlns:a16="http://schemas.microsoft.com/office/drawing/2014/main" id="{24D04E27-53DB-45FE-9E16-FB180019E398}"/>
                    </a:ext>
                  </a:extLst>
                </p:cNvPr>
                <p:cNvPicPr/>
                <p:nvPr/>
              </p:nvPicPr>
              <p:blipFill>
                <a:blip r:embed="rId45"/>
                <a:stretch>
                  <a:fillRect/>
                </a:stretch>
              </p:blipFill>
              <p:spPr>
                <a:xfrm>
                  <a:off x="3155600" y="1290480"/>
                  <a:ext cx="1908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42170183-09C7-4897-AD53-3050D1D9748D}"/>
                    </a:ext>
                  </a:extLst>
                </p14:cNvPr>
                <p14:cNvContentPartPr/>
                <p14:nvPr/>
              </p14:nvContentPartPr>
              <p14:xfrm>
                <a:off x="2893520" y="1513680"/>
                <a:ext cx="501120" cy="41040"/>
              </p14:xfrm>
            </p:contentPart>
          </mc:Choice>
          <mc:Fallback xmlns="">
            <p:pic>
              <p:nvPicPr>
                <p:cNvPr id="30" name="Freihand 29">
                  <a:extLst>
                    <a:ext uri="{FF2B5EF4-FFF2-40B4-BE49-F238E27FC236}">
                      <a16:creationId xmlns:a16="http://schemas.microsoft.com/office/drawing/2014/main" id="{42170183-09C7-4897-AD53-3050D1D9748D}"/>
                    </a:ext>
                  </a:extLst>
                </p:cNvPr>
                <p:cNvPicPr/>
                <p:nvPr/>
              </p:nvPicPr>
              <p:blipFill>
                <a:blip r:embed="rId47"/>
                <a:stretch>
                  <a:fillRect/>
                </a:stretch>
              </p:blipFill>
              <p:spPr>
                <a:xfrm>
                  <a:off x="2889200" y="1509360"/>
                  <a:ext cx="5097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0D563CC6-9505-484A-8376-5A4A51267E9B}"/>
                    </a:ext>
                  </a:extLst>
                </p14:cNvPr>
                <p14:cNvContentPartPr/>
                <p14:nvPr/>
              </p14:nvContentPartPr>
              <p14:xfrm>
                <a:off x="2967320" y="1618440"/>
                <a:ext cx="132480" cy="158040"/>
              </p14:xfrm>
            </p:contentPart>
          </mc:Choice>
          <mc:Fallback xmlns="">
            <p:pic>
              <p:nvPicPr>
                <p:cNvPr id="32" name="Freihand 31">
                  <a:extLst>
                    <a:ext uri="{FF2B5EF4-FFF2-40B4-BE49-F238E27FC236}">
                      <a16:creationId xmlns:a16="http://schemas.microsoft.com/office/drawing/2014/main" id="{0D563CC6-9505-484A-8376-5A4A51267E9B}"/>
                    </a:ext>
                  </a:extLst>
                </p:cNvPr>
                <p:cNvPicPr/>
                <p:nvPr/>
              </p:nvPicPr>
              <p:blipFill>
                <a:blip r:embed="rId49"/>
                <a:stretch>
                  <a:fillRect/>
                </a:stretch>
              </p:blipFill>
              <p:spPr>
                <a:xfrm>
                  <a:off x="2963000" y="1614120"/>
                  <a:ext cx="1411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1FB35B9D-1D62-4B01-B588-0CC9D76D9D1D}"/>
                    </a:ext>
                  </a:extLst>
                </p14:cNvPr>
                <p14:cNvContentPartPr/>
                <p14:nvPr/>
              </p14:nvContentPartPr>
              <p14:xfrm>
                <a:off x="3164240" y="1608720"/>
                <a:ext cx="162000" cy="146160"/>
              </p14:xfrm>
            </p:contentPart>
          </mc:Choice>
          <mc:Fallback xmlns="">
            <p:pic>
              <p:nvPicPr>
                <p:cNvPr id="33" name="Freihand 32">
                  <a:extLst>
                    <a:ext uri="{FF2B5EF4-FFF2-40B4-BE49-F238E27FC236}">
                      <a16:creationId xmlns:a16="http://schemas.microsoft.com/office/drawing/2014/main" id="{1FB35B9D-1D62-4B01-B588-0CC9D76D9D1D}"/>
                    </a:ext>
                  </a:extLst>
                </p:cNvPr>
                <p:cNvPicPr/>
                <p:nvPr/>
              </p:nvPicPr>
              <p:blipFill>
                <a:blip r:embed="rId51"/>
                <a:stretch>
                  <a:fillRect/>
                </a:stretch>
              </p:blipFill>
              <p:spPr>
                <a:xfrm>
                  <a:off x="3159920" y="1604400"/>
                  <a:ext cx="1706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1D4D2BBF-6D04-4A26-BD5F-03EF506D53EA}"/>
                    </a:ext>
                  </a:extLst>
                </p14:cNvPr>
                <p14:cNvContentPartPr/>
                <p14:nvPr/>
              </p14:nvContentPartPr>
              <p14:xfrm>
                <a:off x="3562040" y="1453560"/>
                <a:ext cx="207360" cy="18360"/>
              </p14:xfrm>
            </p:contentPart>
          </mc:Choice>
          <mc:Fallback xmlns="">
            <p:pic>
              <p:nvPicPr>
                <p:cNvPr id="35" name="Freihand 34">
                  <a:extLst>
                    <a:ext uri="{FF2B5EF4-FFF2-40B4-BE49-F238E27FC236}">
                      <a16:creationId xmlns:a16="http://schemas.microsoft.com/office/drawing/2014/main" id="{1D4D2BBF-6D04-4A26-BD5F-03EF506D53EA}"/>
                    </a:ext>
                  </a:extLst>
                </p:cNvPr>
                <p:cNvPicPr/>
                <p:nvPr/>
              </p:nvPicPr>
              <p:blipFill>
                <a:blip r:embed="rId53"/>
                <a:stretch>
                  <a:fillRect/>
                </a:stretch>
              </p:blipFill>
              <p:spPr>
                <a:xfrm>
                  <a:off x="3557720" y="1449240"/>
                  <a:ext cx="2160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BFDA7E05-973A-4C75-BBCA-7FA6FA4E78AE}"/>
                    </a:ext>
                  </a:extLst>
                </p14:cNvPr>
                <p14:cNvContentPartPr/>
                <p14:nvPr/>
              </p14:nvContentPartPr>
              <p14:xfrm>
                <a:off x="3601640" y="1520880"/>
                <a:ext cx="210960" cy="19080"/>
              </p14:xfrm>
            </p:contentPart>
          </mc:Choice>
          <mc:Fallback xmlns="">
            <p:pic>
              <p:nvPicPr>
                <p:cNvPr id="36" name="Freihand 35">
                  <a:extLst>
                    <a:ext uri="{FF2B5EF4-FFF2-40B4-BE49-F238E27FC236}">
                      <a16:creationId xmlns:a16="http://schemas.microsoft.com/office/drawing/2014/main" id="{BFDA7E05-973A-4C75-BBCA-7FA6FA4E78AE}"/>
                    </a:ext>
                  </a:extLst>
                </p:cNvPr>
                <p:cNvPicPr/>
                <p:nvPr/>
              </p:nvPicPr>
              <p:blipFill>
                <a:blip r:embed="rId55"/>
                <a:stretch>
                  <a:fillRect/>
                </a:stretch>
              </p:blipFill>
              <p:spPr>
                <a:xfrm>
                  <a:off x="3597320" y="1516560"/>
                  <a:ext cx="2196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Freihand 38">
                  <a:extLst>
                    <a:ext uri="{FF2B5EF4-FFF2-40B4-BE49-F238E27FC236}">
                      <a16:creationId xmlns:a16="http://schemas.microsoft.com/office/drawing/2014/main" id="{24D5F8E8-ED12-43CB-B7DB-25F437D0EFE6}"/>
                    </a:ext>
                  </a:extLst>
                </p14:cNvPr>
                <p14:cNvContentPartPr/>
                <p14:nvPr/>
              </p14:nvContentPartPr>
              <p14:xfrm>
                <a:off x="4000520" y="1422960"/>
                <a:ext cx="156240" cy="249120"/>
              </p14:xfrm>
            </p:contentPart>
          </mc:Choice>
          <mc:Fallback xmlns="">
            <p:pic>
              <p:nvPicPr>
                <p:cNvPr id="39" name="Freihand 38">
                  <a:extLst>
                    <a:ext uri="{FF2B5EF4-FFF2-40B4-BE49-F238E27FC236}">
                      <a16:creationId xmlns:a16="http://schemas.microsoft.com/office/drawing/2014/main" id="{24D5F8E8-ED12-43CB-B7DB-25F437D0EFE6}"/>
                    </a:ext>
                  </a:extLst>
                </p:cNvPr>
                <p:cNvPicPr/>
                <p:nvPr/>
              </p:nvPicPr>
              <p:blipFill>
                <a:blip r:embed="rId57"/>
                <a:stretch>
                  <a:fillRect/>
                </a:stretch>
              </p:blipFill>
              <p:spPr>
                <a:xfrm>
                  <a:off x="3996200" y="1418640"/>
                  <a:ext cx="1648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Freihand 40">
                  <a:extLst>
                    <a:ext uri="{FF2B5EF4-FFF2-40B4-BE49-F238E27FC236}">
                      <a16:creationId xmlns:a16="http://schemas.microsoft.com/office/drawing/2014/main" id="{39047593-56F2-497A-A513-E14ECC172F43}"/>
                    </a:ext>
                  </a:extLst>
                </p14:cNvPr>
                <p14:cNvContentPartPr/>
                <p14:nvPr/>
              </p14:nvContentPartPr>
              <p14:xfrm>
                <a:off x="4298240" y="1437360"/>
                <a:ext cx="21600" cy="19080"/>
              </p14:xfrm>
            </p:contentPart>
          </mc:Choice>
          <mc:Fallback xmlns="">
            <p:pic>
              <p:nvPicPr>
                <p:cNvPr id="41" name="Freihand 40">
                  <a:extLst>
                    <a:ext uri="{FF2B5EF4-FFF2-40B4-BE49-F238E27FC236}">
                      <a16:creationId xmlns:a16="http://schemas.microsoft.com/office/drawing/2014/main" id="{39047593-56F2-497A-A513-E14ECC172F43}"/>
                    </a:ext>
                  </a:extLst>
                </p:cNvPr>
                <p:cNvPicPr/>
                <p:nvPr/>
              </p:nvPicPr>
              <p:blipFill>
                <a:blip r:embed="rId59"/>
                <a:stretch>
                  <a:fillRect/>
                </a:stretch>
              </p:blipFill>
              <p:spPr>
                <a:xfrm>
                  <a:off x="4293920" y="1433040"/>
                  <a:ext cx="302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Freihand 41">
                  <a:extLst>
                    <a:ext uri="{FF2B5EF4-FFF2-40B4-BE49-F238E27FC236}">
                      <a16:creationId xmlns:a16="http://schemas.microsoft.com/office/drawing/2014/main" id="{9651C053-63CE-4A39-B2BB-84ACBDF23D68}"/>
                    </a:ext>
                  </a:extLst>
                </p14:cNvPr>
                <p14:cNvContentPartPr/>
                <p14:nvPr/>
              </p14:nvContentPartPr>
              <p14:xfrm>
                <a:off x="4433960" y="1211280"/>
                <a:ext cx="176040" cy="183960"/>
              </p14:xfrm>
            </p:contentPart>
          </mc:Choice>
          <mc:Fallback xmlns="">
            <p:pic>
              <p:nvPicPr>
                <p:cNvPr id="42" name="Freihand 41">
                  <a:extLst>
                    <a:ext uri="{FF2B5EF4-FFF2-40B4-BE49-F238E27FC236}">
                      <a16:creationId xmlns:a16="http://schemas.microsoft.com/office/drawing/2014/main" id="{9651C053-63CE-4A39-B2BB-84ACBDF23D68}"/>
                    </a:ext>
                  </a:extLst>
                </p:cNvPr>
                <p:cNvPicPr/>
                <p:nvPr/>
              </p:nvPicPr>
              <p:blipFill>
                <a:blip r:embed="rId61"/>
                <a:stretch>
                  <a:fillRect/>
                </a:stretch>
              </p:blipFill>
              <p:spPr>
                <a:xfrm>
                  <a:off x="4429640" y="1206960"/>
                  <a:ext cx="1846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Freihand 43">
                  <a:extLst>
                    <a:ext uri="{FF2B5EF4-FFF2-40B4-BE49-F238E27FC236}">
                      <a16:creationId xmlns:a16="http://schemas.microsoft.com/office/drawing/2014/main" id="{967BCCC6-FE04-4A23-9C8B-55D058E5D362}"/>
                    </a:ext>
                  </a:extLst>
                </p14:cNvPr>
                <p14:cNvContentPartPr/>
                <p14:nvPr/>
              </p14:nvContentPartPr>
              <p14:xfrm>
                <a:off x="4678760" y="1249440"/>
                <a:ext cx="79920" cy="83880"/>
              </p14:xfrm>
            </p:contentPart>
          </mc:Choice>
          <mc:Fallback xmlns="">
            <p:pic>
              <p:nvPicPr>
                <p:cNvPr id="44" name="Freihand 43">
                  <a:extLst>
                    <a:ext uri="{FF2B5EF4-FFF2-40B4-BE49-F238E27FC236}">
                      <a16:creationId xmlns:a16="http://schemas.microsoft.com/office/drawing/2014/main" id="{967BCCC6-FE04-4A23-9C8B-55D058E5D362}"/>
                    </a:ext>
                  </a:extLst>
                </p:cNvPr>
                <p:cNvPicPr/>
                <p:nvPr/>
              </p:nvPicPr>
              <p:blipFill>
                <a:blip r:embed="rId63"/>
                <a:stretch>
                  <a:fillRect/>
                </a:stretch>
              </p:blipFill>
              <p:spPr>
                <a:xfrm>
                  <a:off x="4674440" y="1245120"/>
                  <a:ext cx="885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Freihand 44">
                  <a:extLst>
                    <a:ext uri="{FF2B5EF4-FFF2-40B4-BE49-F238E27FC236}">
                      <a16:creationId xmlns:a16="http://schemas.microsoft.com/office/drawing/2014/main" id="{6EF8E8C5-4E7D-475B-A9E8-C79299EE0F30}"/>
                    </a:ext>
                  </a:extLst>
                </p14:cNvPr>
                <p14:cNvContentPartPr/>
                <p14:nvPr/>
              </p14:nvContentPartPr>
              <p14:xfrm>
                <a:off x="4705760" y="1267080"/>
                <a:ext cx="77040" cy="172080"/>
              </p14:xfrm>
            </p:contentPart>
          </mc:Choice>
          <mc:Fallback xmlns="">
            <p:pic>
              <p:nvPicPr>
                <p:cNvPr id="45" name="Freihand 44">
                  <a:extLst>
                    <a:ext uri="{FF2B5EF4-FFF2-40B4-BE49-F238E27FC236}">
                      <a16:creationId xmlns:a16="http://schemas.microsoft.com/office/drawing/2014/main" id="{6EF8E8C5-4E7D-475B-A9E8-C79299EE0F30}"/>
                    </a:ext>
                  </a:extLst>
                </p:cNvPr>
                <p:cNvPicPr/>
                <p:nvPr/>
              </p:nvPicPr>
              <p:blipFill>
                <a:blip r:embed="rId65"/>
                <a:stretch>
                  <a:fillRect/>
                </a:stretch>
              </p:blipFill>
              <p:spPr>
                <a:xfrm>
                  <a:off x="4701440" y="1262760"/>
                  <a:ext cx="856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6" name="Freihand 45">
                  <a:extLst>
                    <a:ext uri="{FF2B5EF4-FFF2-40B4-BE49-F238E27FC236}">
                      <a16:creationId xmlns:a16="http://schemas.microsoft.com/office/drawing/2014/main" id="{DF3EB3CD-A0ED-4AC7-B2C8-4C383F33560F}"/>
                    </a:ext>
                  </a:extLst>
                </p14:cNvPr>
                <p14:cNvContentPartPr/>
                <p14:nvPr/>
              </p14:nvContentPartPr>
              <p14:xfrm>
                <a:off x="4412360" y="1452840"/>
                <a:ext cx="411480" cy="16920"/>
              </p14:xfrm>
            </p:contentPart>
          </mc:Choice>
          <mc:Fallback xmlns="">
            <p:pic>
              <p:nvPicPr>
                <p:cNvPr id="46" name="Freihand 45">
                  <a:extLst>
                    <a:ext uri="{FF2B5EF4-FFF2-40B4-BE49-F238E27FC236}">
                      <a16:creationId xmlns:a16="http://schemas.microsoft.com/office/drawing/2014/main" id="{DF3EB3CD-A0ED-4AC7-B2C8-4C383F33560F}"/>
                    </a:ext>
                  </a:extLst>
                </p:cNvPr>
                <p:cNvPicPr/>
                <p:nvPr/>
              </p:nvPicPr>
              <p:blipFill>
                <a:blip r:embed="rId67"/>
                <a:stretch>
                  <a:fillRect/>
                </a:stretch>
              </p:blipFill>
              <p:spPr>
                <a:xfrm>
                  <a:off x="4408040" y="1448520"/>
                  <a:ext cx="4201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7" name="Freihand 46">
                  <a:extLst>
                    <a:ext uri="{FF2B5EF4-FFF2-40B4-BE49-F238E27FC236}">
                      <a16:creationId xmlns:a16="http://schemas.microsoft.com/office/drawing/2014/main" id="{18AA152F-6E47-4F43-BD30-E539BC7EE496}"/>
                    </a:ext>
                  </a:extLst>
                </p14:cNvPr>
                <p14:cNvContentPartPr/>
                <p14:nvPr/>
              </p14:nvContentPartPr>
              <p14:xfrm>
                <a:off x="4413080" y="1511160"/>
                <a:ext cx="161640" cy="182160"/>
              </p14:xfrm>
            </p:contentPart>
          </mc:Choice>
          <mc:Fallback xmlns="">
            <p:pic>
              <p:nvPicPr>
                <p:cNvPr id="47" name="Freihand 46">
                  <a:extLst>
                    <a:ext uri="{FF2B5EF4-FFF2-40B4-BE49-F238E27FC236}">
                      <a16:creationId xmlns:a16="http://schemas.microsoft.com/office/drawing/2014/main" id="{18AA152F-6E47-4F43-BD30-E539BC7EE496}"/>
                    </a:ext>
                  </a:extLst>
                </p:cNvPr>
                <p:cNvPicPr/>
                <p:nvPr/>
              </p:nvPicPr>
              <p:blipFill>
                <a:blip r:embed="rId69"/>
                <a:stretch>
                  <a:fillRect/>
                </a:stretch>
              </p:blipFill>
              <p:spPr>
                <a:xfrm>
                  <a:off x="4408760" y="1506840"/>
                  <a:ext cx="1702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8" name="Freihand 47">
                  <a:extLst>
                    <a:ext uri="{FF2B5EF4-FFF2-40B4-BE49-F238E27FC236}">
                      <a16:creationId xmlns:a16="http://schemas.microsoft.com/office/drawing/2014/main" id="{E474C909-2F9E-4B5B-B839-AD18C162A4F9}"/>
                    </a:ext>
                  </a:extLst>
                </p14:cNvPr>
                <p14:cNvContentPartPr/>
                <p14:nvPr/>
              </p14:nvContentPartPr>
              <p14:xfrm>
                <a:off x="4616840" y="1530600"/>
                <a:ext cx="160920" cy="173520"/>
              </p14:xfrm>
            </p:contentPart>
          </mc:Choice>
          <mc:Fallback xmlns="">
            <p:pic>
              <p:nvPicPr>
                <p:cNvPr id="48" name="Freihand 47">
                  <a:extLst>
                    <a:ext uri="{FF2B5EF4-FFF2-40B4-BE49-F238E27FC236}">
                      <a16:creationId xmlns:a16="http://schemas.microsoft.com/office/drawing/2014/main" id="{E474C909-2F9E-4B5B-B839-AD18C162A4F9}"/>
                    </a:ext>
                  </a:extLst>
                </p:cNvPr>
                <p:cNvPicPr/>
                <p:nvPr/>
              </p:nvPicPr>
              <p:blipFill>
                <a:blip r:embed="rId71"/>
                <a:stretch>
                  <a:fillRect/>
                </a:stretch>
              </p:blipFill>
              <p:spPr>
                <a:xfrm>
                  <a:off x="4612520" y="1526280"/>
                  <a:ext cx="169560" cy="182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
            <p14:nvContentPartPr>
              <p14:cNvPr id="50" name="Freihand 49">
                <a:extLst>
                  <a:ext uri="{FF2B5EF4-FFF2-40B4-BE49-F238E27FC236}">
                    <a16:creationId xmlns:a16="http://schemas.microsoft.com/office/drawing/2014/main" id="{6E353469-5D28-4F81-B7BC-A552A5760847}"/>
                  </a:ext>
                </a:extLst>
              </p14:cNvPr>
              <p14:cNvContentPartPr/>
              <p14:nvPr/>
            </p14:nvContentPartPr>
            <p14:xfrm>
              <a:off x="3019880" y="948840"/>
              <a:ext cx="738360" cy="33840"/>
            </p14:xfrm>
          </p:contentPart>
        </mc:Choice>
        <mc:Fallback xmlns="">
          <p:pic>
            <p:nvPicPr>
              <p:cNvPr id="50" name="Freihand 49">
                <a:extLst>
                  <a:ext uri="{FF2B5EF4-FFF2-40B4-BE49-F238E27FC236}">
                    <a16:creationId xmlns:a16="http://schemas.microsoft.com/office/drawing/2014/main" id="{6E353469-5D28-4F81-B7BC-A552A5760847}"/>
                  </a:ext>
                </a:extLst>
              </p:cNvPr>
              <p:cNvPicPr/>
              <p:nvPr/>
            </p:nvPicPr>
            <p:blipFill>
              <a:blip r:embed="rId73"/>
              <a:stretch>
                <a:fillRect/>
              </a:stretch>
            </p:blipFill>
            <p:spPr>
              <a:xfrm>
                <a:off x="3015560" y="944520"/>
                <a:ext cx="747000" cy="42480"/>
              </a:xfrm>
              <a:prstGeom prst="rect">
                <a:avLst/>
              </a:prstGeom>
            </p:spPr>
          </p:pic>
        </mc:Fallback>
      </mc:AlternateContent>
      <p:grpSp>
        <p:nvGrpSpPr>
          <p:cNvPr id="63" name="Gruppieren 62">
            <a:extLst>
              <a:ext uri="{FF2B5EF4-FFF2-40B4-BE49-F238E27FC236}">
                <a16:creationId xmlns:a16="http://schemas.microsoft.com/office/drawing/2014/main" id="{C9B20AA9-0842-48F0-8377-09FAC536B197}"/>
              </a:ext>
            </a:extLst>
          </p:cNvPr>
          <p:cNvGrpSpPr/>
          <p:nvPr/>
        </p:nvGrpSpPr>
        <p:grpSpPr>
          <a:xfrm>
            <a:off x="9836840" y="116520"/>
            <a:ext cx="1574640" cy="279000"/>
            <a:chOff x="9836840" y="116520"/>
            <a:chExt cx="1574640" cy="279000"/>
          </a:xfrm>
        </p:grpSpPr>
        <mc:AlternateContent xmlns:mc="http://schemas.openxmlformats.org/markup-compatibility/2006" xmlns:p14="http://schemas.microsoft.com/office/powerpoint/2010/main">
          <mc:Choice Requires="p14">
            <p:contentPart p14:bwMode="auto" r:id="rId74">
              <p14:nvContentPartPr>
                <p14:cNvPr id="51" name="Freihand 50">
                  <a:extLst>
                    <a:ext uri="{FF2B5EF4-FFF2-40B4-BE49-F238E27FC236}">
                      <a16:creationId xmlns:a16="http://schemas.microsoft.com/office/drawing/2014/main" id="{5D385A64-0EBB-4569-BDFD-7374EF1D7BF5}"/>
                    </a:ext>
                  </a:extLst>
                </p14:cNvPr>
                <p14:cNvContentPartPr/>
                <p14:nvPr/>
              </p14:nvContentPartPr>
              <p14:xfrm>
                <a:off x="9836840" y="181680"/>
                <a:ext cx="142920" cy="213840"/>
              </p14:xfrm>
            </p:contentPart>
          </mc:Choice>
          <mc:Fallback xmlns="">
            <p:pic>
              <p:nvPicPr>
                <p:cNvPr id="51" name="Freihand 50">
                  <a:extLst>
                    <a:ext uri="{FF2B5EF4-FFF2-40B4-BE49-F238E27FC236}">
                      <a16:creationId xmlns:a16="http://schemas.microsoft.com/office/drawing/2014/main" id="{5D385A64-0EBB-4569-BDFD-7374EF1D7BF5}"/>
                    </a:ext>
                  </a:extLst>
                </p:cNvPr>
                <p:cNvPicPr/>
                <p:nvPr/>
              </p:nvPicPr>
              <p:blipFill>
                <a:blip r:embed="rId75"/>
                <a:stretch>
                  <a:fillRect/>
                </a:stretch>
              </p:blipFill>
              <p:spPr>
                <a:xfrm>
                  <a:off x="9832520" y="177360"/>
                  <a:ext cx="1515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 name="Freihand 51">
                  <a:extLst>
                    <a:ext uri="{FF2B5EF4-FFF2-40B4-BE49-F238E27FC236}">
                      <a16:creationId xmlns:a16="http://schemas.microsoft.com/office/drawing/2014/main" id="{2502ACA2-752A-4F40-BC76-86A8058B8C02}"/>
                    </a:ext>
                  </a:extLst>
                </p14:cNvPr>
                <p14:cNvContentPartPr/>
                <p14:nvPr/>
              </p14:nvContentPartPr>
              <p14:xfrm>
                <a:off x="10024040" y="168720"/>
                <a:ext cx="79920" cy="138240"/>
              </p14:xfrm>
            </p:contentPart>
          </mc:Choice>
          <mc:Fallback xmlns="">
            <p:pic>
              <p:nvPicPr>
                <p:cNvPr id="52" name="Freihand 51">
                  <a:extLst>
                    <a:ext uri="{FF2B5EF4-FFF2-40B4-BE49-F238E27FC236}">
                      <a16:creationId xmlns:a16="http://schemas.microsoft.com/office/drawing/2014/main" id="{2502ACA2-752A-4F40-BC76-86A8058B8C02}"/>
                    </a:ext>
                  </a:extLst>
                </p:cNvPr>
                <p:cNvPicPr/>
                <p:nvPr/>
              </p:nvPicPr>
              <p:blipFill>
                <a:blip r:embed="rId77"/>
                <a:stretch>
                  <a:fillRect/>
                </a:stretch>
              </p:blipFill>
              <p:spPr>
                <a:xfrm>
                  <a:off x="10019720" y="164400"/>
                  <a:ext cx="885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 name="Freihand 52">
                  <a:extLst>
                    <a:ext uri="{FF2B5EF4-FFF2-40B4-BE49-F238E27FC236}">
                      <a16:creationId xmlns:a16="http://schemas.microsoft.com/office/drawing/2014/main" id="{604AC78C-C5D2-4FF6-BF8C-B954417CA9B0}"/>
                    </a:ext>
                  </a:extLst>
                </p14:cNvPr>
                <p14:cNvContentPartPr/>
                <p14:nvPr/>
              </p14:nvContentPartPr>
              <p14:xfrm>
                <a:off x="10138880" y="202560"/>
                <a:ext cx="85320" cy="90000"/>
              </p14:xfrm>
            </p:contentPart>
          </mc:Choice>
          <mc:Fallback xmlns="">
            <p:pic>
              <p:nvPicPr>
                <p:cNvPr id="53" name="Freihand 52">
                  <a:extLst>
                    <a:ext uri="{FF2B5EF4-FFF2-40B4-BE49-F238E27FC236}">
                      <a16:creationId xmlns:a16="http://schemas.microsoft.com/office/drawing/2014/main" id="{604AC78C-C5D2-4FF6-BF8C-B954417CA9B0}"/>
                    </a:ext>
                  </a:extLst>
                </p:cNvPr>
                <p:cNvPicPr/>
                <p:nvPr/>
              </p:nvPicPr>
              <p:blipFill>
                <a:blip r:embed="rId79"/>
                <a:stretch>
                  <a:fillRect/>
                </a:stretch>
              </p:blipFill>
              <p:spPr>
                <a:xfrm>
                  <a:off x="10134560" y="198240"/>
                  <a:ext cx="939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Freihand 53">
                  <a:extLst>
                    <a:ext uri="{FF2B5EF4-FFF2-40B4-BE49-F238E27FC236}">
                      <a16:creationId xmlns:a16="http://schemas.microsoft.com/office/drawing/2014/main" id="{8EF416B3-3DC4-4844-9754-DE629B5301EC}"/>
                    </a:ext>
                  </a:extLst>
                </p14:cNvPr>
                <p14:cNvContentPartPr/>
                <p14:nvPr/>
              </p14:nvContentPartPr>
              <p14:xfrm>
                <a:off x="10233200" y="177000"/>
                <a:ext cx="71280" cy="143280"/>
              </p14:xfrm>
            </p:contentPart>
          </mc:Choice>
          <mc:Fallback xmlns="">
            <p:pic>
              <p:nvPicPr>
                <p:cNvPr id="54" name="Freihand 53">
                  <a:extLst>
                    <a:ext uri="{FF2B5EF4-FFF2-40B4-BE49-F238E27FC236}">
                      <a16:creationId xmlns:a16="http://schemas.microsoft.com/office/drawing/2014/main" id="{8EF416B3-3DC4-4844-9754-DE629B5301EC}"/>
                    </a:ext>
                  </a:extLst>
                </p:cNvPr>
                <p:cNvPicPr/>
                <p:nvPr/>
              </p:nvPicPr>
              <p:blipFill>
                <a:blip r:embed="rId81"/>
                <a:stretch>
                  <a:fillRect/>
                </a:stretch>
              </p:blipFill>
              <p:spPr>
                <a:xfrm>
                  <a:off x="10228880" y="172680"/>
                  <a:ext cx="799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5" name="Freihand 54">
                  <a:extLst>
                    <a:ext uri="{FF2B5EF4-FFF2-40B4-BE49-F238E27FC236}">
                      <a16:creationId xmlns:a16="http://schemas.microsoft.com/office/drawing/2014/main" id="{95485A7D-122E-4CA2-9F43-21F7FAA41F8F}"/>
                    </a:ext>
                  </a:extLst>
                </p14:cNvPr>
                <p14:cNvContentPartPr/>
                <p14:nvPr/>
              </p14:nvContentPartPr>
              <p14:xfrm>
                <a:off x="10383320" y="214440"/>
                <a:ext cx="114840" cy="45720"/>
              </p14:xfrm>
            </p:contentPart>
          </mc:Choice>
          <mc:Fallback xmlns="">
            <p:pic>
              <p:nvPicPr>
                <p:cNvPr id="55" name="Freihand 54">
                  <a:extLst>
                    <a:ext uri="{FF2B5EF4-FFF2-40B4-BE49-F238E27FC236}">
                      <a16:creationId xmlns:a16="http://schemas.microsoft.com/office/drawing/2014/main" id="{95485A7D-122E-4CA2-9F43-21F7FAA41F8F}"/>
                    </a:ext>
                  </a:extLst>
                </p:cNvPr>
                <p:cNvPicPr/>
                <p:nvPr/>
              </p:nvPicPr>
              <p:blipFill>
                <a:blip r:embed="rId83"/>
                <a:stretch>
                  <a:fillRect/>
                </a:stretch>
              </p:blipFill>
              <p:spPr>
                <a:xfrm>
                  <a:off x="10379000" y="210120"/>
                  <a:ext cx="1234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6" name="Freihand 55">
                  <a:extLst>
                    <a:ext uri="{FF2B5EF4-FFF2-40B4-BE49-F238E27FC236}">
                      <a16:creationId xmlns:a16="http://schemas.microsoft.com/office/drawing/2014/main" id="{89F74E5D-743A-4F9D-A3B7-EE55EF4D8A76}"/>
                    </a:ext>
                  </a:extLst>
                </p14:cNvPr>
                <p14:cNvContentPartPr/>
                <p14:nvPr/>
              </p14:nvContentPartPr>
              <p14:xfrm>
                <a:off x="10586000" y="226320"/>
                <a:ext cx="60480" cy="60480"/>
              </p14:xfrm>
            </p:contentPart>
          </mc:Choice>
          <mc:Fallback xmlns="">
            <p:pic>
              <p:nvPicPr>
                <p:cNvPr id="56" name="Freihand 55">
                  <a:extLst>
                    <a:ext uri="{FF2B5EF4-FFF2-40B4-BE49-F238E27FC236}">
                      <a16:creationId xmlns:a16="http://schemas.microsoft.com/office/drawing/2014/main" id="{89F74E5D-743A-4F9D-A3B7-EE55EF4D8A76}"/>
                    </a:ext>
                  </a:extLst>
                </p:cNvPr>
                <p:cNvPicPr/>
                <p:nvPr/>
              </p:nvPicPr>
              <p:blipFill>
                <a:blip r:embed="rId85"/>
                <a:stretch>
                  <a:fillRect/>
                </a:stretch>
              </p:blipFill>
              <p:spPr>
                <a:xfrm>
                  <a:off x="10581680" y="222000"/>
                  <a:ext cx="691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7" name="Freihand 56">
                  <a:extLst>
                    <a:ext uri="{FF2B5EF4-FFF2-40B4-BE49-F238E27FC236}">
                      <a16:creationId xmlns:a16="http://schemas.microsoft.com/office/drawing/2014/main" id="{4F03DA5E-467D-4819-988A-FAE27146ADD8}"/>
                    </a:ext>
                  </a:extLst>
                </p14:cNvPr>
                <p14:cNvContentPartPr/>
                <p14:nvPr/>
              </p14:nvContentPartPr>
              <p14:xfrm>
                <a:off x="10585640" y="144600"/>
                <a:ext cx="47160" cy="5400"/>
              </p14:xfrm>
            </p:contentPart>
          </mc:Choice>
          <mc:Fallback xmlns="">
            <p:pic>
              <p:nvPicPr>
                <p:cNvPr id="57" name="Freihand 56">
                  <a:extLst>
                    <a:ext uri="{FF2B5EF4-FFF2-40B4-BE49-F238E27FC236}">
                      <a16:creationId xmlns:a16="http://schemas.microsoft.com/office/drawing/2014/main" id="{4F03DA5E-467D-4819-988A-FAE27146ADD8}"/>
                    </a:ext>
                  </a:extLst>
                </p:cNvPr>
                <p:cNvPicPr/>
                <p:nvPr/>
              </p:nvPicPr>
              <p:blipFill>
                <a:blip r:embed="rId87"/>
                <a:stretch>
                  <a:fillRect/>
                </a:stretch>
              </p:blipFill>
              <p:spPr>
                <a:xfrm>
                  <a:off x="10581320" y="140280"/>
                  <a:ext cx="558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8" name="Freihand 57">
                  <a:extLst>
                    <a:ext uri="{FF2B5EF4-FFF2-40B4-BE49-F238E27FC236}">
                      <a16:creationId xmlns:a16="http://schemas.microsoft.com/office/drawing/2014/main" id="{4F02F436-7C0F-43E4-889D-348EC7614531}"/>
                    </a:ext>
                  </a:extLst>
                </p14:cNvPr>
                <p14:cNvContentPartPr/>
                <p14:nvPr/>
              </p14:nvContentPartPr>
              <p14:xfrm>
                <a:off x="10667720" y="124800"/>
                <a:ext cx="114480" cy="149760"/>
              </p14:xfrm>
            </p:contentPart>
          </mc:Choice>
          <mc:Fallback xmlns="">
            <p:pic>
              <p:nvPicPr>
                <p:cNvPr id="58" name="Freihand 57">
                  <a:extLst>
                    <a:ext uri="{FF2B5EF4-FFF2-40B4-BE49-F238E27FC236}">
                      <a16:creationId xmlns:a16="http://schemas.microsoft.com/office/drawing/2014/main" id="{4F02F436-7C0F-43E4-889D-348EC7614531}"/>
                    </a:ext>
                  </a:extLst>
                </p:cNvPr>
                <p:cNvPicPr/>
                <p:nvPr/>
              </p:nvPicPr>
              <p:blipFill>
                <a:blip r:embed="rId89"/>
                <a:stretch>
                  <a:fillRect/>
                </a:stretch>
              </p:blipFill>
              <p:spPr>
                <a:xfrm>
                  <a:off x="10663400" y="120480"/>
                  <a:ext cx="1231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9" name="Freihand 58">
                  <a:extLst>
                    <a:ext uri="{FF2B5EF4-FFF2-40B4-BE49-F238E27FC236}">
                      <a16:creationId xmlns:a16="http://schemas.microsoft.com/office/drawing/2014/main" id="{8E74D245-EC24-4BB6-A5B0-96EA8B6568F4}"/>
                    </a:ext>
                  </a:extLst>
                </p14:cNvPr>
                <p14:cNvContentPartPr/>
                <p14:nvPr/>
              </p14:nvContentPartPr>
              <p14:xfrm>
                <a:off x="10929080" y="204360"/>
                <a:ext cx="14760" cy="79560"/>
              </p14:xfrm>
            </p:contentPart>
          </mc:Choice>
          <mc:Fallback xmlns="">
            <p:pic>
              <p:nvPicPr>
                <p:cNvPr id="59" name="Freihand 58">
                  <a:extLst>
                    <a:ext uri="{FF2B5EF4-FFF2-40B4-BE49-F238E27FC236}">
                      <a16:creationId xmlns:a16="http://schemas.microsoft.com/office/drawing/2014/main" id="{8E74D245-EC24-4BB6-A5B0-96EA8B6568F4}"/>
                    </a:ext>
                  </a:extLst>
                </p:cNvPr>
                <p:cNvPicPr/>
                <p:nvPr/>
              </p:nvPicPr>
              <p:blipFill>
                <a:blip r:embed="rId91"/>
                <a:stretch>
                  <a:fillRect/>
                </a:stretch>
              </p:blipFill>
              <p:spPr>
                <a:xfrm>
                  <a:off x="10924760" y="200040"/>
                  <a:ext cx="234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0" name="Freihand 59">
                  <a:extLst>
                    <a:ext uri="{FF2B5EF4-FFF2-40B4-BE49-F238E27FC236}">
                      <a16:creationId xmlns:a16="http://schemas.microsoft.com/office/drawing/2014/main" id="{E941F131-D436-47AD-883B-440C740EE484}"/>
                    </a:ext>
                  </a:extLst>
                </p14:cNvPr>
                <p14:cNvContentPartPr/>
                <p14:nvPr/>
              </p14:nvContentPartPr>
              <p14:xfrm>
                <a:off x="10898120" y="232080"/>
                <a:ext cx="114120" cy="9720"/>
              </p14:xfrm>
            </p:contentPart>
          </mc:Choice>
          <mc:Fallback xmlns="">
            <p:pic>
              <p:nvPicPr>
                <p:cNvPr id="60" name="Freihand 59">
                  <a:extLst>
                    <a:ext uri="{FF2B5EF4-FFF2-40B4-BE49-F238E27FC236}">
                      <a16:creationId xmlns:a16="http://schemas.microsoft.com/office/drawing/2014/main" id="{E941F131-D436-47AD-883B-440C740EE484}"/>
                    </a:ext>
                  </a:extLst>
                </p:cNvPr>
                <p:cNvPicPr/>
                <p:nvPr/>
              </p:nvPicPr>
              <p:blipFill>
                <a:blip r:embed="rId93"/>
                <a:stretch>
                  <a:fillRect/>
                </a:stretch>
              </p:blipFill>
              <p:spPr>
                <a:xfrm>
                  <a:off x="10893800" y="227760"/>
                  <a:ext cx="1227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1" name="Freihand 60">
                  <a:extLst>
                    <a:ext uri="{FF2B5EF4-FFF2-40B4-BE49-F238E27FC236}">
                      <a16:creationId xmlns:a16="http://schemas.microsoft.com/office/drawing/2014/main" id="{2384B143-02F7-4D96-B607-1B16B05688C3}"/>
                    </a:ext>
                  </a:extLst>
                </p14:cNvPr>
                <p14:cNvContentPartPr/>
                <p14:nvPr/>
              </p14:nvContentPartPr>
              <p14:xfrm>
                <a:off x="11066240" y="177360"/>
                <a:ext cx="110160" cy="69480"/>
              </p14:xfrm>
            </p:contentPart>
          </mc:Choice>
          <mc:Fallback xmlns="">
            <p:pic>
              <p:nvPicPr>
                <p:cNvPr id="61" name="Freihand 60">
                  <a:extLst>
                    <a:ext uri="{FF2B5EF4-FFF2-40B4-BE49-F238E27FC236}">
                      <a16:creationId xmlns:a16="http://schemas.microsoft.com/office/drawing/2014/main" id="{2384B143-02F7-4D96-B607-1B16B05688C3}"/>
                    </a:ext>
                  </a:extLst>
                </p:cNvPr>
                <p:cNvPicPr/>
                <p:nvPr/>
              </p:nvPicPr>
              <p:blipFill>
                <a:blip r:embed="rId95"/>
                <a:stretch>
                  <a:fillRect/>
                </a:stretch>
              </p:blipFill>
              <p:spPr>
                <a:xfrm>
                  <a:off x="11061920" y="173040"/>
                  <a:ext cx="1188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Freihand 61">
                  <a:extLst>
                    <a:ext uri="{FF2B5EF4-FFF2-40B4-BE49-F238E27FC236}">
                      <a16:creationId xmlns:a16="http://schemas.microsoft.com/office/drawing/2014/main" id="{AF437FA6-AA58-49ED-BD01-E6BA650B3752}"/>
                    </a:ext>
                  </a:extLst>
                </p14:cNvPr>
                <p14:cNvContentPartPr/>
                <p14:nvPr/>
              </p14:nvContentPartPr>
              <p14:xfrm>
                <a:off x="11227160" y="116520"/>
                <a:ext cx="184320" cy="115200"/>
              </p14:xfrm>
            </p:contentPart>
          </mc:Choice>
          <mc:Fallback xmlns="">
            <p:pic>
              <p:nvPicPr>
                <p:cNvPr id="62" name="Freihand 61">
                  <a:extLst>
                    <a:ext uri="{FF2B5EF4-FFF2-40B4-BE49-F238E27FC236}">
                      <a16:creationId xmlns:a16="http://schemas.microsoft.com/office/drawing/2014/main" id="{AF437FA6-AA58-49ED-BD01-E6BA650B3752}"/>
                    </a:ext>
                  </a:extLst>
                </p:cNvPr>
                <p:cNvPicPr/>
                <p:nvPr/>
              </p:nvPicPr>
              <p:blipFill>
                <a:blip r:embed="rId97"/>
                <a:stretch>
                  <a:fillRect/>
                </a:stretch>
              </p:blipFill>
              <p:spPr>
                <a:xfrm>
                  <a:off x="11222840" y="112200"/>
                  <a:ext cx="192960" cy="123840"/>
                </a:xfrm>
                <a:prstGeom prst="rect">
                  <a:avLst/>
                </a:prstGeom>
              </p:spPr>
            </p:pic>
          </mc:Fallback>
        </mc:AlternateContent>
      </p:grpSp>
      <p:grpSp>
        <p:nvGrpSpPr>
          <p:cNvPr id="71" name="Gruppieren 70">
            <a:extLst>
              <a:ext uri="{FF2B5EF4-FFF2-40B4-BE49-F238E27FC236}">
                <a16:creationId xmlns:a16="http://schemas.microsoft.com/office/drawing/2014/main" id="{4FE6F64B-1C9B-4C91-ABB9-44277FE7A39D}"/>
              </a:ext>
            </a:extLst>
          </p:cNvPr>
          <p:cNvGrpSpPr/>
          <p:nvPr/>
        </p:nvGrpSpPr>
        <p:grpSpPr>
          <a:xfrm>
            <a:off x="9847280" y="428280"/>
            <a:ext cx="671400" cy="242280"/>
            <a:chOff x="9847280" y="428280"/>
            <a:chExt cx="671400" cy="242280"/>
          </a:xfrm>
        </p:grpSpPr>
        <mc:AlternateContent xmlns:mc="http://schemas.openxmlformats.org/markup-compatibility/2006" xmlns:p14="http://schemas.microsoft.com/office/powerpoint/2010/main">
          <mc:Choice Requires="p14">
            <p:contentPart p14:bwMode="auto" r:id="rId98">
              <p14:nvContentPartPr>
                <p14:cNvPr id="64" name="Freihand 63">
                  <a:extLst>
                    <a:ext uri="{FF2B5EF4-FFF2-40B4-BE49-F238E27FC236}">
                      <a16:creationId xmlns:a16="http://schemas.microsoft.com/office/drawing/2014/main" id="{B7F032D7-314B-4DF4-9964-83AF06B4BD87}"/>
                    </a:ext>
                  </a:extLst>
                </p14:cNvPr>
                <p14:cNvContentPartPr/>
                <p14:nvPr/>
              </p14:nvContentPartPr>
              <p14:xfrm>
                <a:off x="9896960" y="490920"/>
                <a:ext cx="53640" cy="179640"/>
              </p14:xfrm>
            </p:contentPart>
          </mc:Choice>
          <mc:Fallback xmlns="">
            <p:pic>
              <p:nvPicPr>
                <p:cNvPr id="64" name="Freihand 63">
                  <a:extLst>
                    <a:ext uri="{FF2B5EF4-FFF2-40B4-BE49-F238E27FC236}">
                      <a16:creationId xmlns:a16="http://schemas.microsoft.com/office/drawing/2014/main" id="{B7F032D7-314B-4DF4-9964-83AF06B4BD87}"/>
                    </a:ext>
                  </a:extLst>
                </p:cNvPr>
                <p:cNvPicPr/>
                <p:nvPr/>
              </p:nvPicPr>
              <p:blipFill>
                <a:blip r:embed="rId99"/>
                <a:stretch>
                  <a:fillRect/>
                </a:stretch>
              </p:blipFill>
              <p:spPr>
                <a:xfrm>
                  <a:off x="9892640" y="486600"/>
                  <a:ext cx="622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5" name="Freihand 64">
                  <a:extLst>
                    <a:ext uri="{FF2B5EF4-FFF2-40B4-BE49-F238E27FC236}">
                      <a16:creationId xmlns:a16="http://schemas.microsoft.com/office/drawing/2014/main" id="{74740B96-9917-4580-AE34-E575EC70E380}"/>
                    </a:ext>
                  </a:extLst>
                </p14:cNvPr>
                <p14:cNvContentPartPr/>
                <p14:nvPr/>
              </p14:nvContentPartPr>
              <p14:xfrm>
                <a:off x="9847280" y="428280"/>
                <a:ext cx="162000" cy="167400"/>
              </p14:xfrm>
            </p:contentPart>
          </mc:Choice>
          <mc:Fallback xmlns="">
            <p:pic>
              <p:nvPicPr>
                <p:cNvPr id="65" name="Freihand 64">
                  <a:extLst>
                    <a:ext uri="{FF2B5EF4-FFF2-40B4-BE49-F238E27FC236}">
                      <a16:creationId xmlns:a16="http://schemas.microsoft.com/office/drawing/2014/main" id="{74740B96-9917-4580-AE34-E575EC70E380}"/>
                    </a:ext>
                  </a:extLst>
                </p:cNvPr>
                <p:cNvPicPr/>
                <p:nvPr/>
              </p:nvPicPr>
              <p:blipFill>
                <a:blip r:embed="rId101"/>
                <a:stretch>
                  <a:fillRect/>
                </a:stretch>
              </p:blipFill>
              <p:spPr>
                <a:xfrm>
                  <a:off x="9842960" y="423960"/>
                  <a:ext cx="1706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6" name="Freihand 65">
                  <a:extLst>
                    <a:ext uri="{FF2B5EF4-FFF2-40B4-BE49-F238E27FC236}">
                      <a16:creationId xmlns:a16="http://schemas.microsoft.com/office/drawing/2014/main" id="{37AD7CE4-166A-4023-A2A7-BADE68FE39E1}"/>
                    </a:ext>
                  </a:extLst>
                </p14:cNvPr>
                <p14:cNvContentPartPr/>
                <p14:nvPr/>
              </p14:nvContentPartPr>
              <p14:xfrm>
                <a:off x="10042040" y="466080"/>
                <a:ext cx="66960" cy="140760"/>
              </p14:xfrm>
            </p:contentPart>
          </mc:Choice>
          <mc:Fallback xmlns="">
            <p:pic>
              <p:nvPicPr>
                <p:cNvPr id="66" name="Freihand 65">
                  <a:extLst>
                    <a:ext uri="{FF2B5EF4-FFF2-40B4-BE49-F238E27FC236}">
                      <a16:creationId xmlns:a16="http://schemas.microsoft.com/office/drawing/2014/main" id="{37AD7CE4-166A-4023-A2A7-BADE68FE39E1}"/>
                    </a:ext>
                  </a:extLst>
                </p:cNvPr>
                <p:cNvPicPr/>
                <p:nvPr/>
              </p:nvPicPr>
              <p:blipFill>
                <a:blip r:embed="rId103"/>
                <a:stretch>
                  <a:fillRect/>
                </a:stretch>
              </p:blipFill>
              <p:spPr>
                <a:xfrm>
                  <a:off x="10037720" y="461760"/>
                  <a:ext cx="756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7" name="Freihand 66">
                  <a:extLst>
                    <a:ext uri="{FF2B5EF4-FFF2-40B4-BE49-F238E27FC236}">
                      <a16:creationId xmlns:a16="http://schemas.microsoft.com/office/drawing/2014/main" id="{5A3CC08A-EE25-4CEA-9C02-E377A98E0523}"/>
                    </a:ext>
                  </a:extLst>
                </p14:cNvPr>
                <p14:cNvContentPartPr/>
                <p14:nvPr/>
              </p14:nvContentPartPr>
              <p14:xfrm>
                <a:off x="10151480" y="466080"/>
                <a:ext cx="88920" cy="113760"/>
              </p14:xfrm>
            </p:contentPart>
          </mc:Choice>
          <mc:Fallback xmlns="">
            <p:pic>
              <p:nvPicPr>
                <p:cNvPr id="67" name="Freihand 66">
                  <a:extLst>
                    <a:ext uri="{FF2B5EF4-FFF2-40B4-BE49-F238E27FC236}">
                      <a16:creationId xmlns:a16="http://schemas.microsoft.com/office/drawing/2014/main" id="{5A3CC08A-EE25-4CEA-9C02-E377A98E0523}"/>
                    </a:ext>
                  </a:extLst>
                </p:cNvPr>
                <p:cNvPicPr/>
                <p:nvPr/>
              </p:nvPicPr>
              <p:blipFill>
                <a:blip r:embed="rId105"/>
                <a:stretch>
                  <a:fillRect/>
                </a:stretch>
              </p:blipFill>
              <p:spPr>
                <a:xfrm>
                  <a:off x="10147160" y="461760"/>
                  <a:ext cx="975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8" name="Freihand 67">
                  <a:extLst>
                    <a:ext uri="{FF2B5EF4-FFF2-40B4-BE49-F238E27FC236}">
                      <a16:creationId xmlns:a16="http://schemas.microsoft.com/office/drawing/2014/main" id="{7721784E-D8DC-479D-99D8-930A94380854}"/>
                    </a:ext>
                  </a:extLst>
                </p14:cNvPr>
                <p14:cNvContentPartPr/>
                <p14:nvPr/>
              </p14:nvContentPartPr>
              <p14:xfrm>
                <a:off x="10257680" y="453480"/>
                <a:ext cx="51480" cy="164880"/>
              </p14:xfrm>
            </p:contentPart>
          </mc:Choice>
          <mc:Fallback xmlns="">
            <p:pic>
              <p:nvPicPr>
                <p:cNvPr id="68" name="Freihand 67">
                  <a:extLst>
                    <a:ext uri="{FF2B5EF4-FFF2-40B4-BE49-F238E27FC236}">
                      <a16:creationId xmlns:a16="http://schemas.microsoft.com/office/drawing/2014/main" id="{7721784E-D8DC-479D-99D8-930A94380854}"/>
                    </a:ext>
                  </a:extLst>
                </p:cNvPr>
                <p:cNvPicPr/>
                <p:nvPr/>
              </p:nvPicPr>
              <p:blipFill>
                <a:blip r:embed="rId107"/>
                <a:stretch>
                  <a:fillRect/>
                </a:stretch>
              </p:blipFill>
              <p:spPr>
                <a:xfrm>
                  <a:off x="10253360" y="449160"/>
                  <a:ext cx="601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9" name="Freihand 68">
                  <a:extLst>
                    <a:ext uri="{FF2B5EF4-FFF2-40B4-BE49-F238E27FC236}">
                      <a16:creationId xmlns:a16="http://schemas.microsoft.com/office/drawing/2014/main" id="{F0E57250-A55C-431C-8B84-470FDAC3A2A1}"/>
                    </a:ext>
                  </a:extLst>
                </p14:cNvPr>
                <p14:cNvContentPartPr/>
                <p14:nvPr/>
              </p14:nvContentPartPr>
              <p14:xfrm>
                <a:off x="10398080" y="498480"/>
                <a:ext cx="86760" cy="1800"/>
              </p14:xfrm>
            </p:contentPart>
          </mc:Choice>
          <mc:Fallback xmlns="">
            <p:pic>
              <p:nvPicPr>
                <p:cNvPr id="69" name="Freihand 68">
                  <a:extLst>
                    <a:ext uri="{FF2B5EF4-FFF2-40B4-BE49-F238E27FC236}">
                      <a16:creationId xmlns:a16="http://schemas.microsoft.com/office/drawing/2014/main" id="{F0E57250-A55C-431C-8B84-470FDAC3A2A1}"/>
                    </a:ext>
                  </a:extLst>
                </p:cNvPr>
                <p:cNvPicPr/>
                <p:nvPr/>
              </p:nvPicPr>
              <p:blipFill>
                <a:blip r:embed="rId109"/>
                <a:stretch>
                  <a:fillRect/>
                </a:stretch>
              </p:blipFill>
              <p:spPr>
                <a:xfrm>
                  <a:off x="10393760" y="494160"/>
                  <a:ext cx="954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0" name="Freihand 69">
                  <a:extLst>
                    <a:ext uri="{FF2B5EF4-FFF2-40B4-BE49-F238E27FC236}">
                      <a16:creationId xmlns:a16="http://schemas.microsoft.com/office/drawing/2014/main" id="{258FB5AB-82EA-46DB-8322-B38A6D9ED4C4}"/>
                    </a:ext>
                  </a:extLst>
                </p14:cNvPr>
                <p14:cNvContentPartPr/>
                <p14:nvPr/>
              </p14:nvContentPartPr>
              <p14:xfrm>
                <a:off x="10400960" y="535560"/>
                <a:ext cx="117720" cy="19440"/>
              </p14:xfrm>
            </p:contentPart>
          </mc:Choice>
          <mc:Fallback xmlns="">
            <p:pic>
              <p:nvPicPr>
                <p:cNvPr id="70" name="Freihand 69">
                  <a:extLst>
                    <a:ext uri="{FF2B5EF4-FFF2-40B4-BE49-F238E27FC236}">
                      <a16:creationId xmlns:a16="http://schemas.microsoft.com/office/drawing/2014/main" id="{258FB5AB-82EA-46DB-8322-B38A6D9ED4C4}"/>
                    </a:ext>
                  </a:extLst>
                </p:cNvPr>
                <p:cNvPicPr/>
                <p:nvPr/>
              </p:nvPicPr>
              <p:blipFill>
                <a:blip r:embed="rId111"/>
                <a:stretch>
                  <a:fillRect/>
                </a:stretch>
              </p:blipFill>
              <p:spPr>
                <a:xfrm>
                  <a:off x="10396640" y="531240"/>
                  <a:ext cx="126360" cy="28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2">
            <p14:nvContentPartPr>
              <p14:cNvPr id="72" name="Freihand 71">
                <a:extLst>
                  <a:ext uri="{FF2B5EF4-FFF2-40B4-BE49-F238E27FC236}">
                    <a16:creationId xmlns:a16="http://schemas.microsoft.com/office/drawing/2014/main" id="{CBD2086B-2B70-457B-9EED-B8CA8EE5FBC4}"/>
                  </a:ext>
                </a:extLst>
              </p14:cNvPr>
              <p14:cNvContentPartPr/>
              <p14:nvPr/>
            </p14:nvContentPartPr>
            <p14:xfrm>
              <a:off x="10640720" y="441600"/>
              <a:ext cx="175680" cy="109440"/>
            </p14:xfrm>
          </p:contentPart>
        </mc:Choice>
        <mc:Fallback xmlns="">
          <p:pic>
            <p:nvPicPr>
              <p:cNvPr id="72" name="Freihand 71">
                <a:extLst>
                  <a:ext uri="{FF2B5EF4-FFF2-40B4-BE49-F238E27FC236}">
                    <a16:creationId xmlns:a16="http://schemas.microsoft.com/office/drawing/2014/main" id="{CBD2086B-2B70-457B-9EED-B8CA8EE5FBC4}"/>
                  </a:ext>
                </a:extLst>
              </p:cNvPr>
              <p:cNvPicPr/>
              <p:nvPr/>
            </p:nvPicPr>
            <p:blipFill>
              <a:blip r:embed="rId113"/>
              <a:stretch>
                <a:fillRect/>
              </a:stretch>
            </p:blipFill>
            <p:spPr>
              <a:xfrm>
                <a:off x="10636400" y="437280"/>
                <a:ext cx="184320" cy="118080"/>
              </a:xfrm>
              <a:prstGeom prst="rect">
                <a:avLst/>
              </a:prstGeom>
            </p:spPr>
          </p:pic>
        </mc:Fallback>
      </mc:AlternateContent>
      <p:grpSp>
        <p:nvGrpSpPr>
          <p:cNvPr id="87" name="Gruppieren 86">
            <a:extLst>
              <a:ext uri="{FF2B5EF4-FFF2-40B4-BE49-F238E27FC236}">
                <a16:creationId xmlns:a16="http://schemas.microsoft.com/office/drawing/2014/main" id="{CD6CF49D-B47F-4E8C-8358-F0B2FA1EC294}"/>
              </a:ext>
            </a:extLst>
          </p:cNvPr>
          <p:cNvGrpSpPr/>
          <p:nvPr/>
        </p:nvGrpSpPr>
        <p:grpSpPr>
          <a:xfrm>
            <a:off x="11096840" y="623040"/>
            <a:ext cx="867960" cy="532080"/>
            <a:chOff x="11096840" y="623040"/>
            <a:chExt cx="867960" cy="532080"/>
          </a:xfrm>
        </p:grpSpPr>
        <mc:AlternateContent xmlns:mc="http://schemas.openxmlformats.org/markup-compatibility/2006" xmlns:p14="http://schemas.microsoft.com/office/powerpoint/2010/main">
          <mc:Choice Requires="p14">
            <p:contentPart p14:bwMode="auto" r:id="rId114">
              <p14:nvContentPartPr>
                <p14:cNvPr id="73" name="Freihand 72">
                  <a:extLst>
                    <a:ext uri="{FF2B5EF4-FFF2-40B4-BE49-F238E27FC236}">
                      <a16:creationId xmlns:a16="http://schemas.microsoft.com/office/drawing/2014/main" id="{03EFFD28-5308-4FB8-9711-1AE5F62D42D1}"/>
                    </a:ext>
                  </a:extLst>
                </p14:cNvPr>
                <p14:cNvContentPartPr/>
                <p14:nvPr/>
              </p14:nvContentPartPr>
              <p14:xfrm>
                <a:off x="11123120" y="636720"/>
                <a:ext cx="84960" cy="247680"/>
              </p14:xfrm>
            </p:contentPart>
          </mc:Choice>
          <mc:Fallback xmlns="">
            <p:pic>
              <p:nvPicPr>
                <p:cNvPr id="73" name="Freihand 72">
                  <a:extLst>
                    <a:ext uri="{FF2B5EF4-FFF2-40B4-BE49-F238E27FC236}">
                      <a16:creationId xmlns:a16="http://schemas.microsoft.com/office/drawing/2014/main" id="{03EFFD28-5308-4FB8-9711-1AE5F62D42D1}"/>
                    </a:ext>
                  </a:extLst>
                </p:cNvPr>
                <p:cNvPicPr/>
                <p:nvPr/>
              </p:nvPicPr>
              <p:blipFill>
                <a:blip r:embed="rId115"/>
                <a:stretch>
                  <a:fillRect/>
                </a:stretch>
              </p:blipFill>
              <p:spPr>
                <a:xfrm>
                  <a:off x="11118800" y="632400"/>
                  <a:ext cx="936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4" name="Freihand 73">
                  <a:extLst>
                    <a:ext uri="{FF2B5EF4-FFF2-40B4-BE49-F238E27FC236}">
                      <a16:creationId xmlns:a16="http://schemas.microsoft.com/office/drawing/2014/main" id="{F08195A4-D4C2-4203-ACDD-8DF99E904133}"/>
                    </a:ext>
                  </a:extLst>
                </p14:cNvPr>
                <p14:cNvContentPartPr/>
                <p14:nvPr/>
              </p14:nvContentPartPr>
              <p14:xfrm>
                <a:off x="11097560" y="623040"/>
                <a:ext cx="215280" cy="183240"/>
              </p14:xfrm>
            </p:contentPart>
          </mc:Choice>
          <mc:Fallback xmlns="">
            <p:pic>
              <p:nvPicPr>
                <p:cNvPr id="74" name="Freihand 73">
                  <a:extLst>
                    <a:ext uri="{FF2B5EF4-FFF2-40B4-BE49-F238E27FC236}">
                      <a16:creationId xmlns:a16="http://schemas.microsoft.com/office/drawing/2014/main" id="{F08195A4-D4C2-4203-ACDD-8DF99E904133}"/>
                    </a:ext>
                  </a:extLst>
                </p:cNvPr>
                <p:cNvPicPr/>
                <p:nvPr/>
              </p:nvPicPr>
              <p:blipFill>
                <a:blip r:embed="rId117"/>
                <a:stretch>
                  <a:fillRect/>
                </a:stretch>
              </p:blipFill>
              <p:spPr>
                <a:xfrm>
                  <a:off x="11093240" y="618720"/>
                  <a:ext cx="2239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5" name="Freihand 74">
                  <a:extLst>
                    <a:ext uri="{FF2B5EF4-FFF2-40B4-BE49-F238E27FC236}">
                      <a16:creationId xmlns:a16="http://schemas.microsoft.com/office/drawing/2014/main" id="{76E2BD4B-E529-4787-A810-A12EEF036318}"/>
                    </a:ext>
                  </a:extLst>
                </p14:cNvPr>
                <p14:cNvContentPartPr/>
                <p14:nvPr/>
              </p14:nvContentPartPr>
              <p14:xfrm>
                <a:off x="11312480" y="701160"/>
                <a:ext cx="100800" cy="113760"/>
              </p14:xfrm>
            </p:contentPart>
          </mc:Choice>
          <mc:Fallback xmlns="">
            <p:pic>
              <p:nvPicPr>
                <p:cNvPr id="75" name="Freihand 74">
                  <a:extLst>
                    <a:ext uri="{FF2B5EF4-FFF2-40B4-BE49-F238E27FC236}">
                      <a16:creationId xmlns:a16="http://schemas.microsoft.com/office/drawing/2014/main" id="{76E2BD4B-E529-4787-A810-A12EEF036318}"/>
                    </a:ext>
                  </a:extLst>
                </p:cNvPr>
                <p:cNvPicPr/>
                <p:nvPr/>
              </p:nvPicPr>
              <p:blipFill>
                <a:blip r:embed="rId119"/>
                <a:stretch>
                  <a:fillRect/>
                </a:stretch>
              </p:blipFill>
              <p:spPr>
                <a:xfrm>
                  <a:off x="11308160" y="696840"/>
                  <a:ext cx="1094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6" name="Freihand 75">
                  <a:extLst>
                    <a:ext uri="{FF2B5EF4-FFF2-40B4-BE49-F238E27FC236}">
                      <a16:creationId xmlns:a16="http://schemas.microsoft.com/office/drawing/2014/main" id="{26AD9F5E-9683-4187-8319-A4809BC3C254}"/>
                    </a:ext>
                  </a:extLst>
                </p14:cNvPr>
                <p14:cNvContentPartPr/>
                <p14:nvPr/>
              </p14:nvContentPartPr>
              <p14:xfrm>
                <a:off x="11324000" y="660480"/>
                <a:ext cx="145440" cy="142560"/>
              </p14:xfrm>
            </p:contentPart>
          </mc:Choice>
          <mc:Fallback xmlns="">
            <p:pic>
              <p:nvPicPr>
                <p:cNvPr id="76" name="Freihand 75">
                  <a:extLst>
                    <a:ext uri="{FF2B5EF4-FFF2-40B4-BE49-F238E27FC236}">
                      <a16:creationId xmlns:a16="http://schemas.microsoft.com/office/drawing/2014/main" id="{26AD9F5E-9683-4187-8319-A4809BC3C254}"/>
                    </a:ext>
                  </a:extLst>
                </p:cNvPr>
                <p:cNvPicPr/>
                <p:nvPr/>
              </p:nvPicPr>
              <p:blipFill>
                <a:blip r:embed="rId121"/>
                <a:stretch>
                  <a:fillRect/>
                </a:stretch>
              </p:blipFill>
              <p:spPr>
                <a:xfrm>
                  <a:off x="11319680" y="656160"/>
                  <a:ext cx="1540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7" name="Freihand 76">
                  <a:extLst>
                    <a:ext uri="{FF2B5EF4-FFF2-40B4-BE49-F238E27FC236}">
                      <a16:creationId xmlns:a16="http://schemas.microsoft.com/office/drawing/2014/main" id="{FCAB9646-08FD-4535-8E0D-4788A396C1C1}"/>
                    </a:ext>
                  </a:extLst>
                </p14:cNvPr>
                <p14:cNvContentPartPr/>
                <p14:nvPr/>
              </p14:nvContentPartPr>
              <p14:xfrm>
                <a:off x="11547920" y="712320"/>
                <a:ext cx="125640" cy="52200"/>
              </p14:xfrm>
            </p:contentPart>
          </mc:Choice>
          <mc:Fallback xmlns="">
            <p:pic>
              <p:nvPicPr>
                <p:cNvPr id="77" name="Freihand 76">
                  <a:extLst>
                    <a:ext uri="{FF2B5EF4-FFF2-40B4-BE49-F238E27FC236}">
                      <a16:creationId xmlns:a16="http://schemas.microsoft.com/office/drawing/2014/main" id="{FCAB9646-08FD-4535-8E0D-4788A396C1C1}"/>
                    </a:ext>
                  </a:extLst>
                </p:cNvPr>
                <p:cNvPicPr/>
                <p:nvPr/>
              </p:nvPicPr>
              <p:blipFill>
                <a:blip r:embed="rId123"/>
                <a:stretch>
                  <a:fillRect/>
                </a:stretch>
              </p:blipFill>
              <p:spPr>
                <a:xfrm>
                  <a:off x="11543600" y="708000"/>
                  <a:ext cx="1342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8" name="Freihand 77">
                  <a:extLst>
                    <a:ext uri="{FF2B5EF4-FFF2-40B4-BE49-F238E27FC236}">
                      <a16:creationId xmlns:a16="http://schemas.microsoft.com/office/drawing/2014/main" id="{960C7B85-13CE-4086-B2A7-304EC3467D58}"/>
                    </a:ext>
                  </a:extLst>
                </p14:cNvPr>
                <p14:cNvContentPartPr/>
                <p14:nvPr/>
              </p14:nvContentPartPr>
              <p14:xfrm>
                <a:off x="11735480" y="638520"/>
                <a:ext cx="120600" cy="158760"/>
              </p14:xfrm>
            </p:contentPart>
          </mc:Choice>
          <mc:Fallback xmlns="">
            <p:pic>
              <p:nvPicPr>
                <p:cNvPr id="78" name="Freihand 77">
                  <a:extLst>
                    <a:ext uri="{FF2B5EF4-FFF2-40B4-BE49-F238E27FC236}">
                      <a16:creationId xmlns:a16="http://schemas.microsoft.com/office/drawing/2014/main" id="{960C7B85-13CE-4086-B2A7-304EC3467D58}"/>
                    </a:ext>
                  </a:extLst>
                </p:cNvPr>
                <p:cNvPicPr/>
                <p:nvPr/>
              </p:nvPicPr>
              <p:blipFill>
                <a:blip r:embed="rId125"/>
                <a:stretch>
                  <a:fillRect/>
                </a:stretch>
              </p:blipFill>
              <p:spPr>
                <a:xfrm>
                  <a:off x="11731160" y="634200"/>
                  <a:ext cx="1292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9" name="Freihand 78">
                  <a:extLst>
                    <a:ext uri="{FF2B5EF4-FFF2-40B4-BE49-F238E27FC236}">
                      <a16:creationId xmlns:a16="http://schemas.microsoft.com/office/drawing/2014/main" id="{3744CB88-BC71-431F-B65F-A27E805009A5}"/>
                    </a:ext>
                  </a:extLst>
                </p14:cNvPr>
                <p14:cNvContentPartPr/>
                <p14:nvPr/>
              </p14:nvContentPartPr>
              <p14:xfrm>
                <a:off x="11859680" y="684600"/>
                <a:ext cx="104040" cy="90720"/>
              </p14:xfrm>
            </p:contentPart>
          </mc:Choice>
          <mc:Fallback xmlns="">
            <p:pic>
              <p:nvPicPr>
                <p:cNvPr id="79" name="Freihand 78">
                  <a:extLst>
                    <a:ext uri="{FF2B5EF4-FFF2-40B4-BE49-F238E27FC236}">
                      <a16:creationId xmlns:a16="http://schemas.microsoft.com/office/drawing/2014/main" id="{3744CB88-BC71-431F-B65F-A27E805009A5}"/>
                    </a:ext>
                  </a:extLst>
                </p:cNvPr>
                <p:cNvPicPr/>
                <p:nvPr/>
              </p:nvPicPr>
              <p:blipFill>
                <a:blip r:embed="rId127"/>
                <a:stretch>
                  <a:fillRect/>
                </a:stretch>
              </p:blipFill>
              <p:spPr>
                <a:xfrm>
                  <a:off x="11855360" y="680280"/>
                  <a:ext cx="1126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0" name="Freihand 79">
                  <a:extLst>
                    <a:ext uri="{FF2B5EF4-FFF2-40B4-BE49-F238E27FC236}">
                      <a16:creationId xmlns:a16="http://schemas.microsoft.com/office/drawing/2014/main" id="{7E21182E-B491-4D1E-8C38-EAFF0E834A20}"/>
                    </a:ext>
                  </a:extLst>
                </p14:cNvPr>
                <p14:cNvContentPartPr/>
                <p14:nvPr/>
              </p14:nvContentPartPr>
              <p14:xfrm>
                <a:off x="11876600" y="696840"/>
                <a:ext cx="88200" cy="72720"/>
              </p14:xfrm>
            </p:contentPart>
          </mc:Choice>
          <mc:Fallback xmlns="">
            <p:pic>
              <p:nvPicPr>
                <p:cNvPr id="80" name="Freihand 79">
                  <a:extLst>
                    <a:ext uri="{FF2B5EF4-FFF2-40B4-BE49-F238E27FC236}">
                      <a16:creationId xmlns:a16="http://schemas.microsoft.com/office/drawing/2014/main" id="{7E21182E-B491-4D1E-8C38-EAFF0E834A20}"/>
                    </a:ext>
                  </a:extLst>
                </p:cNvPr>
                <p:cNvPicPr/>
                <p:nvPr/>
              </p:nvPicPr>
              <p:blipFill>
                <a:blip r:embed="rId129"/>
                <a:stretch>
                  <a:fillRect/>
                </a:stretch>
              </p:blipFill>
              <p:spPr>
                <a:xfrm>
                  <a:off x="11872280" y="692520"/>
                  <a:ext cx="968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1" name="Freihand 80">
                  <a:extLst>
                    <a:ext uri="{FF2B5EF4-FFF2-40B4-BE49-F238E27FC236}">
                      <a16:creationId xmlns:a16="http://schemas.microsoft.com/office/drawing/2014/main" id="{197FD048-8581-41B4-927E-B16D2F3EE074}"/>
                    </a:ext>
                  </a:extLst>
                </p14:cNvPr>
                <p14:cNvContentPartPr/>
                <p14:nvPr/>
              </p14:nvContentPartPr>
              <p14:xfrm>
                <a:off x="11096840" y="947400"/>
                <a:ext cx="123840" cy="207720"/>
              </p14:xfrm>
            </p:contentPart>
          </mc:Choice>
          <mc:Fallback xmlns="">
            <p:pic>
              <p:nvPicPr>
                <p:cNvPr id="81" name="Freihand 80">
                  <a:extLst>
                    <a:ext uri="{FF2B5EF4-FFF2-40B4-BE49-F238E27FC236}">
                      <a16:creationId xmlns:a16="http://schemas.microsoft.com/office/drawing/2014/main" id="{197FD048-8581-41B4-927E-B16D2F3EE074}"/>
                    </a:ext>
                  </a:extLst>
                </p:cNvPr>
                <p:cNvPicPr/>
                <p:nvPr/>
              </p:nvPicPr>
              <p:blipFill>
                <a:blip r:embed="rId131"/>
                <a:stretch>
                  <a:fillRect/>
                </a:stretch>
              </p:blipFill>
              <p:spPr>
                <a:xfrm>
                  <a:off x="11092520" y="943080"/>
                  <a:ext cx="1324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2" name="Freihand 81">
                  <a:extLst>
                    <a:ext uri="{FF2B5EF4-FFF2-40B4-BE49-F238E27FC236}">
                      <a16:creationId xmlns:a16="http://schemas.microsoft.com/office/drawing/2014/main" id="{3FE5ECCF-BB90-4288-B072-3DEA6B0EF9F3}"/>
                    </a:ext>
                  </a:extLst>
                </p14:cNvPr>
                <p14:cNvContentPartPr/>
                <p14:nvPr/>
              </p14:nvContentPartPr>
              <p14:xfrm>
                <a:off x="11217440" y="905640"/>
                <a:ext cx="32040" cy="92520"/>
              </p14:xfrm>
            </p:contentPart>
          </mc:Choice>
          <mc:Fallback xmlns="">
            <p:pic>
              <p:nvPicPr>
                <p:cNvPr id="82" name="Freihand 81">
                  <a:extLst>
                    <a:ext uri="{FF2B5EF4-FFF2-40B4-BE49-F238E27FC236}">
                      <a16:creationId xmlns:a16="http://schemas.microsoft.com/office/drawing/2014/main" id="{3FE5ECCF-BB90-4288-B072-3DEA6B0EF9F3}"/>
                    </a:ext>
                  </a:extLst>
                </p:cNvPr>
                <p:cNvPicPr/>
                <p:nvPr/>
              </p:nvPicPr>
              <p:blipFill>
                <a:blip r:embed="rId133"/>
                <a:stretch>
                  <a:fillRect/>
                </a:stretch>
              </p:blipFill>
              <p:spPr>
                <a:xfrm>
                  <a:off x="11213120" y="901320"/>
                  <a:ext cx="406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3" name="Freihand 82">
                  <a:extLst>
                    <a:ext uri="{FF2B5EF4-FFF2-40B4-BE49-F238E27FC236}">
                      <a16:creationId xmlns:a16="http://schemas.microsoft.com/office/drawing/2014/main" id="{F6A6A6BF-2B69-4879-85EE-616949694D22}"/>
                    </a:ext>
                  </a:extLst>
                </p14:cNvPr>
                <p14:cNvContentPartPr/>
                <p14:nvPr/>
              </p14:nvContentPartPr>
              <p14:xfrm>
                <a:off x="11281520" y="927960"/>
                <a:ext cx="139680" cy="180720"/>
              </p14:xfrm>
            </p:contentPart>
          </mc:Choice>
          <mc:Fallback xmlns="">
            <p:pic>
              <p:nvPicPr>
                <p:cNvPr id="83" name="Freihand 82">
                  <a:extLst>
                    <a:ext uri="{FF2B5EF4-FFF2-40B4-BE49-F238E27FC236}">
                      <a16:creationId xmlns:a16="http://schemas.microsoft.com/office/drawing/2014/main" id="{F6A6A6BF-2B69-4879-85EE-616949694D22}"/>
                    </a:ext>
                  </a:extLst>
                </p:cNvPr>
                <p:cNvPicPr/>
                <p:nvPr/>
              </p:nvPicPr>
              <p:blipFill>
                <a:blip r:embed="rId135"/>
                <a:stretch>
                  <a:fillRect/>
                </a:stretch>
              </p:blipFill>
              <p:spPr>
                <a:xfrm>
                  <a:off x="11277200" y="923640"/>
                  <a:ext cx="1483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4" name="Freihand 83">
                  <a:extLst>
                    <a:ext uri="{FF2B5EF4-FFF2-40B4-BE49-F238E27FC236}">
                      <a16:creationId xmlns:a16="http://schemas.microsoft.com/office/drawing/2014/main" id="{4AD16B03-4C61-4228-AC50-EAF42FFCB98D}"/>
                    </a:ext>
                  </a:extLst>
                </p14:cNvPr>
                <p14:cNvContentPartPr/>
                <p14:nvPr/>
              </p14:nvContentPartPr>
              <p14:xfrm>
                <a:off x="11351360" y="916080"/>
                <a:ext cx="154800" cy="149760"/>
              </p14:xfrm>
            </p:contentPart>
          </mc:Choice>
          <mc:Fallback xmlns="">
            <p:pic>
              <p:nvPicPr>
                <p:cNvPr id="84" name="Freihand 83">
                  <a:extLst>
                    <a:ext uri="{FF2B5EF4-FFF2-40B4-BE49-F238E27FC236}">
                      <a16:creationId xmlns:a16="http://schemas.microsoft.com/office/drawing/2014/main" id="{4AD16B03-4C61-4228-AC50-EAF42FFCB98D}"/>
                    </a:ext>
                  </a:extLst>
                </p:cNvPr>
                <p:cNvPicPr/>
                <p:nvPr/>
              </p:nvPicPr>
              <p:blipFill>
                <a:blip r:embed="rId137"/>
                <a:stretch>
                  <a:fillRect/>
                </a:stretch>
              </p:blipFill>
              <p:spPr>
                <a:xfrm>
                  <a:off x="11347040" y="911760"/>
                  <a:ext cx="1634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5" name="Freihand 84">
                  <a:extLst>
                    <a:ext uri="{FF2B5EF4-FFF2-40B4-BE49-F238E27FC236}">
                      <a16:creationId xmlns:a16="http://schemas.microsoft.com/office/drawing/2014/main" id="{8983683A-F0A3-44F3-BE9E-35D220679E7F}"/>
                    </a:ext>
                  </a:extLst>
                </p14:cNvPr>
                <p14:cNvContentPartPr/>
                <p14:nvPr/>
              </p14:nvContentPartPr>
              <p14:xfrm>
                <a:off x="11594720" y="957120"/>
                <a:ext cx="112320" cy="59040"/>
              </p14:xfrm>
            </p:contentPart>
          </mc:Choice>
          <mc:Fallback xmlns="">
            <p:pic>
              <p:nvPicPr>
                <p:cNvPr id="85" name="Freihand 84">
                  <a:extLst>
                    <a:ext uri="{FF2B5EF4-FFF2-40B4-BE49-F238E27FC236}">
                      <a16:creationId xmlns:a16="http://schemas.microsoft.com/office/drawing/2014/main" id="{8983683A-F0A3-44F3-BE9E-35D220679E7F}"/>
                    </a:ext>
                  </a:extLst>
                </p:cNvPr>
                <p:cNvPicPr/>
                <p:nvPr/>
              </p:nvPicPr>
              <p:blipFill>
                <a:blip r:embed="rId139"/>
                <a:stretch>
                  <a:fillRect/>
                </a:stretch>
              </p:blipFill>
              <p:spPr>
                <a:xfrm>
                  <a:off x="11590400" y="952800"/>
                  <a:ext cx="1209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6" name="Freihand 85">
                  <a:extLst>
                    <a:ext uri="{FF2B5EF4-FFF2-40B4-BE49-F238E27FC236}">
                      <a16:creationId xmlns:a16="http://schemas.microsoft.com/office/drawing/2014/main" id="{B7EF165F-5C55-43EE-82F5-F61CD122971C}"/>
                    </a:ext>
                  </a:extLst>
                </p14:cNvPr>
                <p14:cNvContentPartPr/>
                <p14:nvPr/>
              </p14:nvContentPartPr>
              <p14:xfrm>
                <a:off x="11741600" y="885480"/>
                <a:ext cx="142200" cy="183960"/>
              </p14:xfrm>
            </p:contentPart>
          </mc:Choice>
          <mc:Fallback xmlns="">
            <p:pic>
              <p:nvPicPr>
                <p:cNvPr id="86" name="Freihand 85">
                  <a:extLst>
                    <a:ext uri="{FF2B5EF4-FFF2-40B4-BE49-F238E27FC236}">
                      <a16:creationId xmlns:a16="http://schemas.microsoft.com/office/drawing/2014/main" id="{B7EF165F-5C55-43EE-82F5-F61CD122971C}"/>
                    </a:ext>
                  </a:extLst>
                </p:cNvPr>
                <p:cNvPicPr/>
                <p:nvPr/>
              </p:nvPicPr>
              <p:blipFill>
                <a:blip r:embed="rId141"/>
                <a:stretch>
                  <a:fillRect/>
                </a:stretch>
              </p:blipFill>
              <p:spPr>
                <a:xfrm>
                  <a:off x="11737280" y="881160"/>
                  <a:ext cx="150840" cy="192600"/>
                </a:xfrm>
                <a:prstGeom prst="rect">
                  <a:avLst/>
                </a:prstGeom>
              </p:spPr>
            </p:pic>
          </mc:Fallback>
        </mc:AlternateContent>
      </p:grpSp>
      <p:grpSp>
        <p:nvGrpSpPr>
          <p:cNvPr id="90" name="Gruppieren 89">
            <a:extLst>
              <a:ext uri="{FF2B5EF4-FFF2-40B4-BE49-F238E27FC236}">
                <a16:creationId xmlns:a16="http://schemas.microsoft.com/office/drawing/2014/main" id="{9D5E8DAB-13BC-4932-A59B-333AEDB5BFE3}"/>
              </a:ext>
            </a:extLst>
          </p:cNvPr>
          <p:cNvGrpSpPr/>
          <p:nvPr/>
        </p:nvGrpSpPr>
        <p:grpSpPr>
          <a:xfrm>
            <a:off x="5044160" y="1357440"/>
            <a:ext cx="549000" cy="161640"/>
            <a:chOff x="5044160" y="1357440"/>
            <a:chExt cx="549000" cy="161640"/>
          </a:xfrm>
        </p:grpSpPr>
        <mc:AlternateContent xmlns:mc="http://schemas.openxmlformats.org/markup-compatibility/2006" xmlns:p14="http://schemas.microsoft.com/office/powerpoint/2010/main">
          <mc:Choice Requires="p14">
            <p:contentPart p14:bwMode="auto" r:id="rId142">
              <p14:nvContentPartPr>
                <p14:cNvPr id="88" name="Freihand 87">
                  <a:extLst>
                    <a:ext uri="{FF2B5EF4-FFF2-40B4-BE49-F238E27FC236}">
                      <a16:creationId xmlns:a16="http://schemas.microsoft.com/office/drawing/2014/main" id="{13E9C52A-901D-4788-B790-A3CE9C4DC3E6}"/>
                    </a:ext>
                  </a:extLst>
                </p14:cNvPr>
                <p14:cNvContentPartPr/>
                <p14:nvPr/>
              </p14:nvContentPartPr>
              <p14:xfrm>
                <a:off x="5044160" y="1456440"/>
                <a:ext cx="160200" cy="14760"/>
              </p14:xfrm>
            </p:contentPart>
          </mc:Choice>
          <mc:Fallback xmlns="">
            <p:pic>
              <p:nvPicPr>
                <p:cNvPr id="88" name="Freihand 87">
                  <a:extLst>
                    <a:ext uri="{FF2B5EF4-FFF2-40B4-BE49-F238E27FC236}">
                      <a16:creationId xmlns:a16="http://schemas.microsoft.com/office/drawing/2014/main" id="{13E9C52A-901D-4788-B790-A3CE9C4DC3E6}"/>
                    </a:ext>
                  </a:extLst>
                </p:cNvPr>
                <p:cNvPicPr/>
                <p:nvPr/>
              </p:nvPicPr>
              <p:blipFill>
                <a:blip r:embed="rId143"/>
                <a:stretch>
                  <a:fillRect/>
                </a:stretch>
              </p:blipFill>
              <p:spPr>
                <a:xfrm>
                  <a:off x="5039840" y="1452120"/>
                  <a:ext cx="1688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9" name="Freihand 88">
                  <a:extLst>
                    <a:ext uri="{FF2B5EF4-FFF2-40B4-BE49-F238E27FC236}">
                      <a16:creationId xmlns:a16="http://schemas.microsoft.com/office/drawing/2014/main" id="{6780DA4A-AC24-4E18-BE7A-38A2C4DCEDDF}"/>
                    </a:ext>
                  </a:extLst>
                </p14:cNvPr>
                <p14:cNvContentPartPr/>
                <p14:nvPr/>
              </p14:nvContentPartPr>
              <p14:xfrm>
                <a:off x="5381120" y="1357440"/>
                <a:ext cx="212040" cy="161640"/>
              </p14:xfrm>
            </p:contentPart>
          </mc:Choice>
          <mc:Fallback xmlns="">
            <p:pic>
              <p:nvPicPr>
                <p:cNvPr id="89" name="Freihand 88">
                  <a:extLst>
                    <a:ext uri="{FF2B5EF4-FFF2-40B4-BE49-F238E27FC236}">
                      <a16:creationId xmlns:a16="http://schemas.microsoft.com/office/drawing/2014/main" id="{6780DA4A-AC24-4E18-BE7A-38A2C4DCEDDF}"/>
                    </a:ext>
                  </a:extLst>
                </p:cNvPr>
                <p:cNvPicPr/>
                <p:nvPr/>
              </p:nvPicPr>
              <p:blipFill>
                <a:blip r:embed="rId145"/>
                <a:stretch>
                  <a:fillRect/>
                </a:stretch>
              </p:blipFill>
              <p:spPr>
                <a:xfrm>
                  <a:off x="5376800" y="1353120"/>
                  <a:ext cx="220680" cy="170280"/>
                </a:xfrm>
                <a:prstGeom prst="rect">
                  <a:avLst/>
                </a:prstGeom>
              </p:spPr>
            </p:pic>
          </mc:Fallback>
        </mc:AlternateContent>
      </p:grpSp>
      <p:grpSp>
        <p:nvGrpSpPr>
          <p:cNvPr id="94" name="Gruppieren 93">
            <a:extLst>
              <a:ext uri="{FF2B5EF4-FFF2-40B4-BE49-F238E27FC236}">
                <a16:creationId xmlns:a16="http://schemas.microsoft.com/office/drawing/2014/main" id="{CC1A76A2-D43F-4D79-A437-009D03042558}"/>
              </a:ext>
            </a:extLst>
          </p:cNvPr>
          <p:cNvGrpSpPr/>
          <p:nvPr/>
        </p:nvGrpSpPr>
        <p:grpSpPr>
          <a:xfrm>
            <a:off x="5765240" y="1376520"/>
            <a:ext cx="422640" cy="136080"/>
            <a:chOff x="5765240" y="1376520"/>
            <a:chExt cx="422640" cy="136080"/>
          </a:xfrm>
        </p:grpSpPr>
        <mc:AlternateContent xmlns:mc="http://schemas.openxmlformats.org/markup-compatibility/2006" xmlns:p14="http://schemas.microsoft.com/office/powerpoint/2010/main">
          <mc:Choice Requires="p14">
            <p:contentPart p14:bwMode="auto" r:id="rId146">
              <p14:nvContentPartPr>
                <p14:cNvPr id="91" name="Freihand 90">
                  <a:extLst>
                    <a:ext uri="{FF2B5EF4-FFF2-40B4-BE49-F238E27FC236}">
                      <a16:creationId xmlns:a16="http://schemas.microsoft.com/office/drawing/2014/main" id="{7858301C-6267-42ED-A738-644FD64AB184}"/>
                    </a:ext>
                  </a:extLst>
                </p14:cNvPr>
                <p14:cNvContentPartPr/>
                <p14:nvPr/>
              </p14:nvContentPartPr>
              <p14:xfrm>
                <a:off x="5765240" y="1444920"/>
                <a:ext cx="136080" cy="14040"/>
              </p14:xfrm>
            </p:contentPart>
          </mc:Choice>
          <mc:Fallback xmlns="">
            <p:pic>
              <p:nvPicPr>
                <p:cNvPr id="91" name="Freihand 90">
                  <a:extLst>
                    <a:ext uri="{FF2B5EF4-FFF2-40B4-BE49-F238E27FC236}">
                      <a16:creationId xmlns:a16="http://schemas.microsoft.com/office/drawing/2014/main" id="{7858301C-6267-42ED-A738-644FD64AB184}"/>
                    </a:ext>
                  </a:extLst>
                </p:cNvPr>
                <p:cNvPicPr/>
                <p:nvPr/>
              </p:nvPicPr>
              <p:blipFill>
                <a:blip r:embed="rId147"/>
                <a:stretch>
                  <a:fillRect/>
                </a:stretch>
              </p:blipFill>
              <p:spPr>
                <a:xfrm>
                  <a:off x="5760920" y="1440600"/>
                  <a:ext cx="144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2" name="Freihand 91">
                  <a:extLst>
                    <a:ext uri="{FF2B5EF4-FFF2-40B4-BE49-F238E27FC236}">
                      <a16:creationId xmlns:a16="http://schemas.microsoft.com/office/drawing/2014/main" id="{F3FA6089-B428-4E0F-8293-4E4EB57073C4}"/>
                    </a:ext>
                  </a:extLst>
                </p14:cNvPr>
                <p14:cNvContentPartPr/>
                <p14:nvPr/>
              </p14:nvContentPartPr>
              <p14:xfrm>
                <a:off x="5767760" y="1499280"/>
                <a:ext cx="151200" cy="13320"/>
              </p14:xfrm>
            </p:contentPart>
          </mc:Choice>
          <mc:Fallback xmlns="">
            <p:pic>
              <p:nvPicPr>
                <p:cNvPr id="92" name="Freihand 91">
                  <a:extLst>
                    <a:ext uri="{FF2B5EF4-FFF2-40B4-BE49-F238E27FC236}">
                      <a16:creationId xmlns:a16="http://schemas.microsoft.com/office/drawing/2014/main" id="{F3FA6089-B428-4E0F-8293-4E4EB57073C4}"/>
                    </a:ext>
                  </a:extLst>
                </p:cNvPr>
                <p:cNvPicPr/>
                <p:nvPr/>
              </p:nvPicPr>
              <p:blipFill>
                <a:blip r:embed="rId149"/>
                <a:stretch>
                  <a:fillRect/>
                </a:stretch>
              </p:blipFill>
              <p:spPr>
                <a:xfrm>
                  <a:off x="5763440" y="1494960"/>
                  <a:ext cx="1598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3" name="Freihand 92">
                  <a:extLst>
                    <a:ext uri="{FF2B5EF4-FFF2-40B4-BE49-F238E27FC236}">
                      <a16:creationId xmlns:a16="http://schemas.microsoft.com/office/drawing/2014/main" id="{145400EE-79CA-4096-A9EE-F99E3AC8F336}"/>
                    </a:ext>
                  </a:extLst>
                </p14:cNvPr>
                <p14:cNvContentPartPr/>
                <p14:nvPr/>
              </p14:nvContentPartPr>
              <p14:xfrm>
                <a:off x="6059360" y="1376520"/>
                <a:ext cx="128520" cy="136080"/>
              </p14:xfrm>
            </p:contentPart>
          </mc:Choice>
          <mc:Fallback xmlns="">
            <p:pic>
              <p:nvPicPr>
                <p:cNvPr id="93" name="Freihand 92">
                  <a:extLst>
                    <a:ext uri="{FF2B5EF4-FFF2-40B4-BE49-F238E27FC236}">
                      <a16:creationId xmlns:a16="http://schemas.microsoft.com/office/drawing/2014/main" id="{145400EE-79CA-4096-A9EE-F99E3AC8F336}"/>
                    </a:ext>
                  </a:extLst>
                </p:cNvPr>
                <p:cNvPicPr/>
                <p:nvPr/>
              </p:nvPicPr>
              <p:blipFill>
                <a:blip r:embed="rId151"/>
                <a:stretch>
                  <a:fillRect/>
                </a:stretch>
              </p:blipFill>
              <p:spPr>
                <a:xfrm>
                  <a:off x="6055040" y="1372200"/>
                  <a:ext cx="137160" cy="144720"/>
                </a:xfrm>
                <a:prstGeom prst="rect">
                  <a:avLst/>
                </a:prstGeom>
              </p:spPr>
            </p:pic>
          </mc:Fallback>
        </mc:AlternateContent>
      </p:grpSp>
      <p:grpSp>
        <p:nvGrpSpPr>
          <p:cNvPr id="98" name="Gruppieren 97">
            <a:extLst>
              <a:ext uri="{FF2B5EF4-FFF2-40B4-BE49-F238E27FC236}">
                <a16:creationId xmlns:a16="http://schemas.microsoft.com/office/drawing/2014/main" id="{DACB3B1D-AAA2-4743-83E0-12C3193E827E}"/>
              </a:ext>
            </a:extLst>
          </p:cNvPr>
          <p:cNvGrpSpPr/>
          <p:nvPr/>
        </p:nvGrpSpPr>
        <p:grpSpPr>
          <a:xfrm>
            <a:off x="6656960" y="1395240"/>
            <a:ext cx="309600" cy="171000"/>
            <a:chOff x="6656960" y="1395240"/>
            <a:chExt cx="309600" cy="171000"/>
          </a:xfrm>
        </p:grpSpPr>
        <mc:AlternateContent xmlns:mc="http://schemas.openxmlformats.org/markup-compatibility/2006" xmlns:p14="http://schemas.microsoft.com/office/powerpoint/2010/main">
          <mc:Choice Requires="p14">
            <p:contentPart p14:bwMode="auto" r:id="rId152">
              <p14:nvContentPartPr>
                <p14:cNvPr id="95" name="Freihand 94">
                  <a:extLst>
                    <a:ext uri="{FF2B5EF4-FFF2-40B4-BE49-F238E27FC236}">
                      <a16:creationId xmlns:a16="http://schemas.microsoft.com/office/drawing/2014/main" id="{40CB71E4-F7C2-4ACD-8BF7-689080985F00}"/>
                    </a:ext>
                  </a:extLst>
                </p14:cNvPr>
                <p14:cNvContentPartPr/>
                <p14:nvPr/>
              </p14:nvContentPartPr>
              <p14:xfrm>
                <a:off x="6656960" y="1429440"/>
                <a:ext cx="162720" cy="3240"/>
              </p14:xfrm>
            </p:contentPart>
          </mc:Choice>
          <mc:Fallback xmlns="">
            <p:pic>
              <p:nvPicPr>
                <p:cNvPr id="95" name="Freihand 94">
                  <a:extLst>
                    <a:ext uri="{FF2B5EF4-FFF2-40B4-BE49-F238E27FC236}">
                      <a16:creationId xmlns:a16="http://schemas.microsoft.com/office/drawing/2014/main" id="{40CB71E4-F7C2-4ACD-8BF7-689080985F00}"/>
                    </a:ext>
                  </a:extLst>
                </p:cNvPr>
                <p:cNvPicPr/>
                <p:nvPr/>
              </p:nvPicPr>
              <p:blipFill>
                <a:blip r:embed="rId153"/>
                <a:stretch>
                  <a:fillRect/>
                </a:stretch>
              </p:blipFill>
              <p:spPr>
                <a:xfrm>
                  <a:off x="6652640" y="1425120"/>
                  <a:ext cx="17136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6" name="Freihand 95">
                  <a:extLst>
                    <a:ext uri="{FF2B5EF4-FFF2-40B4-BE49-F238E27FC236}">
                      <a16:creationId xmlns:a16="http://schemas.microsoft.com/office/drawing/2014/main" id="{23062B93-DFF3-4627-A945-D51262799214}"/>
                    </a:ext>
                  </a:extLst>
                </p14:cNvPr>
                <p14:cNvContentPartPr/>
                <p14:nvPr/>
              </p14:nvContentPartPr>
              <p14:xfrm>
                <a:off x="6660560" y="1453920"/>
                <a:ext cx="161280" cy="29520"/>
              </p14:xfrm>
            </p:contentPart>
          </mc:Choice>
          <mc:Fallback xmlns="">
            <p:pic>
              <p:nvPicPr>
                <p:cNvPr id="96" name="Freihand 95">
                  <a:extLst>
                    <a:ext uri="{FF2B5EF4-FFF2-40B4-BE49-F238E27FC236}">
                      <a16:creationId xmlns:a16="http://schemas.microsoft.com/office/drawing/2014/main" id="{23062B93-DFF3-4627-A945-D51262799214}"/>
                    </a:ext>
                  </a:extLst>
                </p:cNvPr>
                <p:cNvPicPr/>
                <p:nvPr/>
              </p:nvPicPr>
              <p:blipFill>
                <a:blip r:embed="rId155"/>
                <a:stretch>
                  <a:fillRect/>
                </a:stretch>
              </p:blipFill>
              <p:spPr>
                <a:xfrm>
                  <a:off x="6656240" y="1449600"/>
                  <a:ext cx="169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7" name="Freihand 96">
                  <a:extLst>
                    <a:ext uri="{FF2B5EF4-FFF2-40B4-BE49-F238E27FC236}">
                      <a16:creationId xmlns:a16="http://schemas.microsoft.com/office/drawing/2014/main" id="{2C6783B1-AA48-415F-B666-FAB6FEAD5B07}"/>
                    </a:ext>
                  </a:extLst>
                </p14:cNvPr>
                <p14:cNvContentPartPr/>
                <p14:nvPr/>
              </p14:nvContentPartPr>
              <p14:xfrm>
                <a:off x="6844160" y="1395240"/>
                <a:ext cx="122400" cy="171000"/>
              </p14:xfrm>
            </p:contentPart>
          </mc:Choice>
          <mc:Fallback xmlns="">
            <p:pic>
              <p:nvPicPr>
                <p:cNvPr id="97" name="Freihand 96">
                  <a:extLst>
                    <a:ext uri="{FF2B5EF4-FFF2-40B4-BE49-F238E27FC236}">
                      <a16:creationId xmlns:a16="http://schemas.microsoft.com/office/drawing/2014/main" id="{2C6783B1-AA48-415F-B666-FAB6FEAD5B07}"/>
                    </a:ext>
                  </a:extLst>
                </p:cNvPr>
                <p:cNvPicPr/>
                <p:nvPr/>
              </p:nvPicPr>
              <p:blipFill>
                <a:blip r:embed="rId157"/>
                <a:stretch>
                  <a:fillRect/>
                </a:stretch>
              </p:blipFill>
              <p:spPr>
                <a:xfrm>
                  <a:off x="6839840" y="1390920"/>
                  <a:ext cx="131040" cy="179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8">
            <p14:nvContentPartPr>
              <p14:cNvPr id="99" name="Freihand 98">
                <a:extLst>
                  <a:ext uri="{FF2B5EF4-FFF2-40B4-BE49-F238E27FC236}">
                    <a16:creationId xmlns:a16="http://schemas.microsoft.com/office/drawing/2014/main" id="{0A47D5C4-9001-4C96-9A36-E9B084970EAC}"/>
                  </a:ext>
                </a:extLst>
              </p14:cNvPr>
              <p14:cNvContentPartPr/>
              <p14:nvPr/>
            </p14:nvContentPartPr>
            <p14:xfrm>
              <a:off x="7306400" y="1403520"/>
              <a:ext cx="133920" cy="224640"/>
            </p14:xfrm>
          </p:contentPart>
        </mc:Choice>
        <mc:Fallback xmlns="">
          <p:pic>
            <p:nvPicPr>
              <p:cNvPr id="99" name="Freihand 98">
                <a:extLst>
                  <a:ext uri="{FF2B5EF4-FFF2-40B4-BE49-F238E27FC236}">
                    <a16:creationId xmlns:a16="http://schemas.microsoft.com/office/drawing/2014/main" id="{0A47D5C4-9001-4C96-9A36-E9B084970EAC}"/>
                  </a:ext>
                </a:extLst>
              </p:cNvPr>
              <p:cNvPicPr/>
              <p:nvPr/>
            </p:nvPicPr>
            <p:blipFill>
              <a:blip r:embed="rId159"/>
              <a:stretch>
                <a:fillRect/>
              </a:stretch>
            </p:blipFill>
            <p:spPr>
              <a:xfrm>
                <a:off x="7302080" y="1399200"/>
                <a:ext cx="142560" cy="233280"/>
              </a:xfrm>
              <a:prstGeom prst="rect">
                <a:avLst/>
              </a:prstGeom>
            </p:spPr>
          </p:pic>
        </mc:Fallback>
      </mc:AlternateContent>
      <p:grpSp>
        <p:nvGrpSpPr>
          <p:cNvPr id="140" name="Gruppieren 139">
            <a:extLst>
              <a:ext uri="{FF2B5EF4-FFF2-40B4-BE49-F238E27FC236}">
                <a16:creationId xmlns:a16="http://schemas.microsoft.com/office/drawing/2014/main" id="{11243FA9-B078-4974-B26C-8612B7BF1D46}"/>
              </a:ext>
            </a:extLst>
          </p:cNvPr>
          <p:cNvGrpSpPr/>
          <p:nvPr/>
        </p:nvGrpSpPr>
        <p:grpSpPr>
          <a:xfrm>
            <a:off x="10109000" y="1826880"/>
            <a:ext cx="439560" cy="243360"/>
            <a:chOff x="10109000" y="1826880"/>
            <a:chExt cx="439560" cy="243360"/>
          </a:xfrm>
        </p:grpSpPr>
        <mc:AlternateContent xmlns:mc="http://schemas.openxmlformats.org/markup-compatibility/2006" xmlns:p14="http://schemas.microsoft.com/office/powerpoint/2010/main">
          <mc:Choice Requires="p14">
            <p:contentPart p14:bwMode="auto" r:id="rId160">
              <p14:nvContentPartPr>
                <p14:cNvPr id="134" name="Freihand 133">
                  <a:extLst>
                    <a:ext uri="{FF2B5EF4-FFF2-40B4-BE49-F238E27FC236}">
                      <a16:creationId xmlns:a16="http://schemas.microsoft.com/office/drawing/2014/main" id="{207F9CA0-4934-4289-8C09-0010FD195B46}"/>
                    </a:ext>
                  </a:extLst>
                </p14:cNvPr>
                <p14:cNvContentPartPr/>
                <p14:nvPr/>
              </p14:nvContentPartPr>
              <p14:xfrm>
                <a:off x="10109000" y="1826880"/>
                <a:ext cx="169560" cy="113400"/>
              </p14:xfrm>
            </p:contentPart>
          </mc:Choice>
          <mc:Fallback xmlns="">
            <p:pic>
              <p:nvPicPr>
                <p:cNvPr id="134" name="Freihand 133">
                  <a:extLst>
                    <a:ext uri="{FF2B5EF4-FFF2-40B4-BE49-F238E27FC236}">
                      <a16:creationId xmlns:a16="http://schemas.microsoft.com/office/drawing/2014/main" id="{207F9CA0-4934-4289-8C09-0010FD195B46}"/>
                    </a:ext>
                  </a:extLst>
                </p:cNvPr>
                <p:cNvPicPr/>
                <p:nvPr/>
              </p:nvPicPr>
              <p:blipFill>
                <a:blip r:embed="rId161"/>
                <a:stretch>
                  <a:fillRect/>
                </a:stretch>
              </p:blipFill>
              <p:spPr>
                <a:xfrm>
                  <a:off x="10104680" y="1822560"/>
                  <a:ext cx="1782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5" name="Freihand 134">
                  <a:extLst>
                    <a:ext uri="{FF2B5EF4-FFF2-40B4-BE49-F238E27FC236}">
                      <a16:creationId xmlns:a16="http://schemas.microsoft.com/office/drawing/2014/main" id="{6BF5E722-2DC3-44AC-B87F-7924CCDF9176}"/>
                    </a:ext>
                  </a:extLst>
                </p14:cNvPr>
                <p14:cNvContentPartPr/>
                <p14:nvPr/>
              </p14:nvContentPartPr>
              <p14:xfrm>
                <a:off x="10292240" y="1846680"/>
                <a:ext cx="83520" cy="73800"/>
              </p14:xfrm>
            </p:contentPart>
          </mc:Choice>
          <mc:Fallback xmlns="">
            <p:pic>
              <p:nvPicPr>
                <p:cNvPr id="135" name="Freihand 134">
                  <a:extLst>
                    <a:ext uri="{FF2B5EF4-FFF2-40B4-BE49-F238E27FC236}">
                      <a16:creationId xmlns:a16="http://schemas.microsoft.com/office/drawing/2014/main" id="{6BF5E722-2DC3-44AC-B87F-7924CCDF9176}"/>
                    </a:ext>
                  </a:extLst>
                </p:cNvPr>
                <p:cNvPicPr/>
                <p:nvPr/>
              </p:nvPicPr>
              <p:blipFill>
                <a:blip r:embed="rId163"/>
                <a:stretch>
                  <a:fillRect/>
                </a:stretch>
              </p:blipFill>
              <p:spPr>
                <a:xfrm>
                  <a:off x="10287920" y="1842360"/>
                  <a:ext cx="921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6" name="Freihand 135">
                  <a:extLst>
                    <a:ext uri="{FF2B5EF4-FFF2-40B4-BE49-F238E27FC236}">
                      <a16:creationId xmlns:a16="http://schemas.microsoft.com/office/drawing/2014/main" id="{0988DE05-F6A1-4569-A0A7-66DB3B3A2859}"/>
                    </a:ext>
                  </a:extLst>
                </p14:cNvPr>
                <p14:cNvContentPartPr/>
                <p14:nvPr/>
              </p14:nvContentPartPr>
              <p14:xfrm>
                <a:off x="10401320" y="1828680"/>
                <a:ext cx="147240" cy="241560"/>
              </p14:xfrm>
            </p:contentPart>
          </mc:Choice>
          <mc:Fallback xmlns="">
            <p:pic>
              <p:nvPicPr>
                <p:cNvPr id="136" name="Freihand 135">
                  <a:extLst>
                    <a:ext uri="{FF2B5EF4-FFF2-40B4-BE49-F238E27FC236}">
                      <a16:creationId xmlns:a16="http://schemas.microsoft.com/office/drawing/2014/main" id="{0988DE05-F6A1-4569-A0A7-66DB3B3A2859}"/>
                    </a:ext>
                  </a:extLst>
                </p:cNvPr>
                <p:cNvPicPr/>
                <p:nvPr/>
              </p:nvPicPr>
              <p:blipFill>
                <a:blip r:embed="rId165"/>
                <a:stretch>
                  <a:fillRect/>
                </a:stretch>
              </p:blipFill>
              <p:spPr>
                <a:xfrm>
                  <a:off x="10397000" y="1824360"/>
                  <a:ext cx="155880" cy="250200"/>
                </a:xfrm>
                <a:prstGeom prst="rect">
                  <a:avLst/>
                </a:prstGeom>
              </p:spPr>
            </p:pic>
          </mc:Fallback>
        </mc:AlternateContent>
      </p:grpSp>
      <p:grpSp>
        <p:nvGrpSpPr>
          <p:cNvPr id="142" name="Gruppieren 141">
            <a:extLst>
              <a:ext uri="{FF2B5EF4-FFF2-40B4-BE49-F238E27FC236}">
                <a16:creationId xmlns:a16="http://schemas.microsoft.com/office/drawing/2014/main" id="{6F01D6C2-FBE2-425D-BE52-08CD1A26DA48}"/>
              </a:ext>
            </a:extLst>
          </p:cNvPr>
          <p:cNvGrpSpPr/>
          <p:nvPr/>
        </p:nvGrpSpPr>
        <p:grpSpPr>
          <a:xfrm>
            <a:off x="10714520" y="1701240"/>
            <a:ext cx="391680" cy="207000"/>
            <a:chOff x="10714520" y="1701240"/>
            <a:chExt cx="391680" cy="207000"/>
          </a:xfrm>
        </p:grpSpPr>
        <mc:AlternateContent xmlns:mc="http://schemas.openxmlformats.org/markup-compatibility/2006" xmlns:p14="http://schemas.microsoft.com/office/powerpoint/2010/main">
          <mc:Choice Requires="p14">
            <p:contentPart p14:bwMode="auto" r:id="rId166">
              <p14:nvContentPartPr>
                <p14:cNvPr id="137" name="Freihand 136">
                  <a:extLst>
                    <a:ext uri="{FF2B5EF4-FFF2-40B4-BE49-F238E27FC236}">
                      <a16:creationId xmlns:a16="http://schemas.microsoft.com/office/drawing/2014/main" id="{C22DE353-EABE-4E52-9219-9410970659E4}"/>
                    </a:ext>
                  </a:extLst>
                </p14:cNvPr>
                <p14:cNvContentPartPr/>
                <p14:nvPr/>
              </p14:nvContentPartPr>
              <p14:xfrm>
                <a:off x="10714520" y="1813560"/>
                <a:ext cx="101160" cy="94680"/>
              </p14:xfrm>
            </p:contentPart>
          </mc:Choice>
          <mc:Fallback xmlns="">
            <p:pic>
              <p:nvPicPr>
                <p:cNvPr id="137" name="Freihand 136">
                  <a:extLst>
                    <a:ext uri="{FF2B5EF4-FFF2-40B4-BE49-F238E27FC236}">
                      <a16:creationId xmlns:a16="http://schemas.microsoft.com/office/drawing/2014/main" id="{C22DE353-EABE-4E52-9219-9410970659E4}"/>
                    </a:ext>
                  </a:extLst>
                </p:cNvPr>
                <p:cNvPicPr/>
                <p:nvPr/>
              </p:nvPicPr>
              <p:blipFill>
                <a:blip r:embed="rId167"/>
                <a:stretch>
                  <a:fillRect/>
                </a:stretch>
              </p:blipFill>
              <p:spPr>
                <a:xfrm>
                  <a:off x="10710200" y="1809240"/>
                  <a:ext cx="1098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8" name="Freihand 137">
                  <a:extLst>
                    <a:ext uri="{FF2B5EF4-FFF2-40B4-BE49-F238E27FC236}">
                      <a16:creationId xmlns:a16="http://schemas.microsoft.com/office/drawing/2014/main" id="{235190EE-0D71-4884-807C-1868A3A63613}"/>
                    </a:ext>
                  </a:extLst>
                </p14:cNvPr>
                <p14:cNvContentPartPr/>
                <p14:nvPr/>
              </p14:nvContentPartPr>
              <p14:xfrm>
                <a:off x="10798400" y="1817160"/>
                <a:ext cx="125280" cy="78120"/>
              </p14:xfrm>
            </p:contentPart>
          </mc:Choice>
          <mc:Fallback xmlns="">
            <p:pic>
              <p:nvPicPr>
                <p:cNvPr id="138" name="Freihand 137">
                  <a:extLst>
                    <a:ext uri="{FF2B5EF4-FFF2-40B4-BE49-F238E27FC236}">
                      <a16:creationId xmlns:a16="http://schemas.microsoft.com/office/drawing/2014/main" id="{235190EE-0D71-4884-807C-1868A3A63613}"/>
                    </a:ext>
                  </a:extLst>
                </p:cNvPr>
                <p:cNvPicPr/>
                <p:nvPr/>
              </p:nvPicPr>
              <p:blipFill>
                <a:blip r:embed="rId169"/>
                <a:stretch>
                  <a:fillRect/>
                </a:stretch>
              </p:blipFill>
              <p:spPr>
                <a:xfrm>
                  <a:off x="10794080" y="1812840"/>
                  <a:ext cx="1339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41" name="Freihand 140">
                  <a:extLst>
                    <a:ext uri="{FF2B5EF4-FFF2-40B4-BE49-F238E27FC236}">
                      <a16:creationId xmlns:a16="http://schemas.microsoft.com/office/drawing/2014/main" id="{9D38EBFA-AB00-47E0-9753-A81A71D35EAB}"/>
                    </a:ext>
                  </a:extLst>
                </p14:cNvPr>
                <p14:cNvContentPartPr/>
                <p14:nvPr/>
              </p14:nvContentPartPr>
              <p14:xfrm>
                <a:off x="10921520" y="1701240"/>
                <a:ext cx="184680" cy="189000"/>
              </p14:xfrm>
            </p:contentPart>
          </mc:Choice>
          <mc:Fallback xmlns="">
            <p:pic>
              <p:nvPicPr>
                <p:cNvPr id="141" name="Freihand 140">
                  <a:extLst>
                    <a:ext uri="{FF2B5EF4-FFF2-40B4-BE49-F238E27FC236}">
                      <a16:creationId xmlns:a16="http://schemas.microsoft.com/office/drawing/2014/main" id="{9D38EBFA-AB00-47E0-9753-A81A71D35EAB}"/>
                    </a:ext>
                  </a:extLst>
                </p:cNvPr>
                <p:cNvPicPr/>
                <p:nvPr/>
              </p:nvPicPr>
              <p:blipFill>
                <a:blip r:embed="rId171"/>
                <a:stretch>
                  <a:fillRect/>
                </a:stretch>
              </p:blipFill>
              <p:spPr>
                <a:xfrm>
                  <a:off x="10917200" y="1696920"/>
                  <a:ext cx="193320" cy="197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2">
            <p14:nvContentPartPr>
              <p14:cNvPr id="143" name="Freihand 142">
                <a:extLst>
                  <a:ext uri="{FF2B5EF4-FFF2-40B4-BE49-F238E27FC236}">
                    <a16:creationId xmlns:a16="http://schemas.microsoft.com/office/drawing/2014/main" id="{DFC88C50-BCC6-476E-8977-6801E52803D6}"/>
                  </a:ext>
                </a:extLst>
              </p14:cNvPr>
              <p14:cNvContentPartPr/>
              <p14:nvPr/>
            </p14:nvContentPartPr>
            <p14:xfrm>
              <a:off x="507440" y="3246000"/>
              <a:ext cx="3276720" cy="95400"/>
            </p14:xfrm>
          </p:contentPart>
        </mc:Choice>
        <mc:Fallback xmlns="">
          <p:pic>
            <p:nvPicPr>
              <p:cNvPr id="143" name="Freihand 142">
                <a:extLst>
                  <a:ext uri="{FF2B5EF4-FFF2-40B4-BE49-F238E27FC236}">
                    <a16:creationId xmlns:a16="http://schemas.microsoft.com/office/drawing/2014/main" id="{DFC88C50-BCC6-476E-8977-6801E52803D6}"/>
                  </a:ext>
                </a:extLst>
              </p:cNvPr>
              <p:cNvPicPr/>
              <p:nvPr/>
            </p:nvPicPr>
            <p:blipFill>
              <a:blip r:embed="rId173"/>
              <a:stretch>
                <a:fillRect/>
              </a:stretch>
            </p:blipFill>
            <p:spPr>
              <a:xfrm>
                <a:off x="503120" y="3241680"/>
                <a:ext cx="3285360" cy="104040"/>
              </a:xfrm>
              <a:prstGeom prst="rect">
                <a:avLst/>
              </a:prstGeom>
            </p:spPr>
          </p:pic>
        </mc:Fallback>
      </mc:AlternateContent>
      <p:grpSp>
        <p:nvGrpSpPr>
          <p:cNvPr id="156" name="Gruppieren 155">
            <a:extLst>
              <a:ext uri="{FF2B5EF4-FFF2-40B4-BE49-F238E27FC236}">
                <a16:creationId xmlns:a16="http://schemas.microsoft.com/office/drawing/2014/main" id="{182E47FE-F545-4793-B207-6BC2FE5731FD}"/>
              </a:ext>
            </a:extLst>
          </p:cNvPr>
          <p:cNvGrpSpPr/>
          <p:nvPr/>
        </p:nvGrpSpPr>
        <p:grpSpPr>
          <a:xfrm>
            <a:off x="3982520" y="2921640"/>
            <a:ext cx="1672560" cy="287640"/>
            <a:chOff x="3982520" y="2921640"/>
            <a:chExt cx="1672560" cy="287640"/>
          </a:xfrm>
        </p:grpSpPr>
        <mc:AlternateContent xmlns:mc="http://schemas.openxmlformats.org/markup-compatibility/2006" xmlns:p14="http://schemas.microsoft.com/office/powerpoint/2010/main">
          <mc:Choice Requires="p14">
            <p:contentPart p14:bwMode="auto" r:id="rId174">
              <p14:nvContentPartPr>
                <p14:cNvPr id="144" name="Freihand 143">
                  <a:extLst>
                    <a:ext uri="{FF2B5EF4-FFF2-40B4-BE49-F238E27FC236}">
                      <a16:creationId xmlns:a16="http://schemas.microsoft.com/office/drawing/2014/main" id="{6DE75995-73BB-442B-BB78-9EE6E57DD9CC}"/>
                    </a:ext>
                  </a:extLst>
                </p14:cNvPr>
                <p14:cNvContentPartPr/>
                <p14:nvPr/>
              </p14:nvContentPartPr>
              <p14:xfrm>
                <a:off x="3982520" y="2970240"/>
                <a:ext cx="220680" cy="163800"/>
              </p14:xfrm>
            </p:contentPart>
          </mc:Choice>
          <mc:Fallback xmlns="">
            <p:pic>
              <p:nvPicPr>
                <p:cNvPr id="144" name="Freihand 143">
                  <a:extLst>
                    <a:ext uri="{FF2B5EF4-FFF2-40B4-BE49-F238E27FC236}">
                      <a16:creationId xmlns:a16="http://schemas.microsoft.com/office/drawing/2014/main" id="{6DE75995-73BB-442B-BB78-9EE6E57DD9CC}"/>
                    </a:ext>
                  </a:extLst>
                </p:cNvPr>
                <p:cNvPicPr/>
                <p:nvPr/>
              </p:nvPicPr>
              <p:blipFill>
                <a:blip r:embed="rId175"/>
                <a:stretch>
                  <a:fillRect/>
                </a:stretch>
              </p:blipFill>
              <p:spPr>
                <a:xfrm>
                  <a:off x="3978200" y="2965920"/>
                  <a:ext cx="2293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45" name="Freihand 144">
                  <a:extLst>
                    <a:ext uri="{FF2B5EF4-FFF2-40B4-BE49-F238E27FC236}">
                      <a16:creationId xmlns:a16="http://schemas.microsoft.com/office/drawing/2014/main" id="{D59959A3-7776-4BBE-BFC8-79F6AC1A2DDC}"/>
                    </a:ext>
                  </a:extLst>
                </p14:cNvPr>
                <p14:cNvContentPartPr/>
                <p14:nvPr/>
              </p14:nvContentPartPr>
              <p14:xfrm>
                <a:off x="4262600" y="2952600"/>
                <a:ext cx="92880" cy="168480"/>
              </p14:xfrm>
            </p:contentPart>
          </mc:Choice>
          <mc:Fallback xmlns="">
            <p:pic>
              <p:nvPicPr>
                <p:cNvPr id="145" name="Freihand 144">
                  <a:extLst>
                    <a:ext uri="{FF2B5EF4-FFF2-40B4-BE49-F238E27FC236}">
                      <a16:creationId xmlns:a16="http://schemas.microsoft.com/office/drawing/2014/main" id="{D59959A3-7776-4BBE-BFC8-79F6AC1A2DDC}"/>
                    </a:ext>
                  </a:extLst>
                </p:cNvPr>
                <p:cNvPicPr/>
                <p:nvPr/>
              </p:nvPicPr>
              <p:blipFill>
                <a:blip r:embed="rId177"/>
                <a:stretch>
                  <a:fillRect/>
                </a:stretch>
              </p:blipFill>
              <p:spPr>
                <a:xfrm>
                  <a:off x="4258280" y="2948280"/>
                  <a:ext cx="1015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46" name="Freihand 145">
                  <a:extLst>
                    <a:ext uri="{FF2B5EF4-FFF2-40B4-BE49-F238E27FC236}">
                      <a16:creationId xmlns:a16="http://schemas.microsoft.com/office/drawing/2014/main" id="{DCDB4E02-4AC0-4F7C-804E-1A43F4A221F0}"/>
                    </a:ext>
                  </a:extLst>
                </p14:cNvPr>
                <p14:cNvContentPartPr/>
                <p14:nvPr/>
              </p14:nvContentPartPr>
              <p14:xfrm>
                <a:off x="4374200" y="2941080"/>
                <a:ext cx="298800" cy="187560"/>
              </p14:xfrm>
            </p:contentPart>
          </mc:Choice>
          <mc:Fallback xmlns="">
            <p:pic>
              <p:nvPicPr>
                <p:cNvPr id="146" name="Freihand 145">
                  <a:extLst>
                    <a:ext uri="{FF2B5EF4-FFF2-40B4-BE49-F238E27FC236}">
                      <a16:creationId xmlns:a16="http://schemas.microsoft.com/office/drawing/2014/main" id="{DCDB4E02-4AC0-4F7C-804E-1A43F4A221F0}"/>
                    </a:ext>
                  </a:extLst>
                </p:cNvPr>
                <p:cNvPicPr/>
                <p:nvPr/>
              </p:nvPicPr>
              <p:blipFill>
                <a:blip r:embed="rId179"/>
                <a:stretch>
                  <a:fillRect/>
                </a:stretch>
              </p:blipFill>
              <p:spPr>
                <a:xfrm>
                  <a:off x="4369880" y="2936760"/>
                  <a:ext cx="3074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48" name="Freihand 147">
                  <a:extLst>
                    <a:ext uri="{FF2B5EF4-FFF2-40B4-BE49-F238E27FC236}">
                      <a16:creationId xmlns:a16="http://schemas.microsoft.com/office/drawing/2014/main" id="{54F8DB02-EA16-46A0-9418-95ADDFB66D9E}"/>
                    </a:ext>
                  </a:extLst>
                </p14:cNvPr>
                <p14:cNvContentPartPr/>
                <p14:nvPr/>
              </p14:nvContentPartPr>
              <p14:xfrm>
                <a:off x="4793240" y="2921640"/>
                <a:ext cx="135720" cy="187200"/>
              </p14:xfrm>
            </p:contentPart>
          </mc:Choice>
          <mc:Fallback xmlns="">
            <p:pic>
              <p:nvPicPr>
                <p:cNvPr id="148" name="Freihand 147">
                  <a:extLst>
                    <a:ext uri="{FF2B5EF4-FFF2-40B4-BE49-F238E27FC236}">
                      <a16:creationId xmlns:a16="http://schemas.microsoft.com/office/drawing/2014/main" id="{54F8DB02-EA16-46A0-9418-95ADDFB66D9E}"/>
                    </a:ext>
                  </a:extLst>
                </p:cNvPr>
                <p:cNvPicPr/>
                <p:nvPr/>
              </p:nvPicPr>
              <p:blipFill>
                <a:blip r:embed="rId181"/>
                <a:stretch>
                  <a:fillRect/>
                </a:stretch>
              </p:blipFill>
              <p:spPr>
                <a:xfrm>
                  <a:off x="4788920" y="2917320"/>
                  <a:ext cx="1443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49" name="Freihand 148">
                  <a:extLst>
                    <a:ext uri="{FF2B5EF4-FFF2-40B4-BE49-F238E27FC236}">
                      <a16:creationId xmlns:a16="http://schemas.microsoft.com/office/drawing/2014/main" id="{C554D7ED-1440-4EE7-8B5A-FAF2E3C92FC9}"/>
                    </a:ext>
                  </a:extLst>
                </p14:cNvPr>
                <p14:cNvContentPartPr/>
                <p14:nvPr/>
              </p14:nvContentPartPr>
              <p14:xfrm>
                <a:off x="4916000" y="3021000"/>
                <a:ext cx="111960" cy="66240"/>
              </p14:xfrm>
            </p:contentPart>
          </mc:Choice>
          <mc:Fallback xmlns="">
            <p:pic>
              <p:nvPicPr>
                <p:cNvPr id="149" name="Freihand 148">
                  <a:extLst>
                    <a:ext uri="{FF2B5EF4-FFF2-40B4-BE49-F238E27FC236}">
                      <a16:creationId xmlns:a16="http://schemas.microsoft.com/office/drawing/2014/main" id="{C554D7ED-1440-4EE7-8B5A-FAF2E3C92FC9}"/>
                    </a:ext>
                  </a:extLst>
                </p:cNvPr>
                <p:cNvPicPr/>
                <p:nvPr/>
              </p:nvPicPr>
              <p:blipFill>
                <a:blip r:embed="rId183"/>
                <a:stretch>
                  <a:fillRect/>
                </a:stretch>
              </p:blipFill>
              <p:spPr>
                <a:xfrm>
                  <a:off x="4911680" y="3016680"/>
                  <a:ext cx="1206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51" name="Freihand 150">
                  <a:extLst>
                    <a:ext uri="{FF2B5EF4-FFF2-40B4-BE49-F238E27FC236}">
                      <a16:creationId xmlns:a16="http://schemas.microsoft.com/office/drawing/2014/main" id="{7256513F-BAD1-48C2-BDE8-FB139473F367}"/>
                    </a:ext>
                  </a:extLst>
                </p14:cNvPr>
                <p14:cNvContentPartPr/>
                <p14:nvPr/>
              </p14:nvContentPartPr>
              <p14:xfrm>
                <a:off x="5040200" y="2989680"/>
                <a:ext cx="113400" cy="219600"/>
              </p14:xfrm>
            </p:contentPart>
          </mc:Choice>
          <mc:Fallback xmlns="">
            <p:pic>
              <p:nvPicPr>
                <p:cNvPr id="151" name="Freihand 150">
                  <a:extLst>
                    <a:ext uri="{FF2B5EF4-FFF2-40B4-BE49-F238E27FC236}">
                      <a16:creationId xmlns:a16="http://schemas.microsoft.com/office/drawing/2014/main" id="{7256513F-BAD1-48C2-BDE8-FB139473F367}"/>
                    </a:ext>
                  </a:extLst>
                </p:cNvPr>
                <p:cNvPicPr/>
                <p:nvPr/>
              </p:nvPicPr>
              <p:blipFill>
                <a:blip r:embed="rId185"/>
                <a:stretch>
                  <a:fillRect/>
                </a:stretch>
              </p:blipFill>
              <p:spPr>
                <a:xfrm>
                  <a:off x="5035880" y="2985360"/>
                  <a:ext cx="1220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52" name="Freihand 151">
                  <a:extLst>
                    <a:ext uri="{FF2B5EF4-FFF2-40B4-BE49-F238E27FC236}">
                      <a16:creationId xmlns:a16="http://schemas.microsoft.com/office/drawing/2014/main" id="{FFEE504C-EA76-43E3-A672-3C159E5C7542}"/>
                    </a:ext>
                  </a:extLst>
                </p14:cNvPr>
                <p14:cNvContentPartPr/>
                <p14:nvPr/>
              </p14:nvContentPartPr>
              <p14:xfrm>
                <a:off x="5130560" y="2994360"/>
                <a:ext cx="135000" cy="212040"/>
              </p14:xfrm>
            </p:contentPart>
          </mc:Choice>
          <mc:Fallback xmlns="">
            <p:pic>
              <p:nvPicPr>
                <p:cNvPr id="152" name="Freihand 151">
                  <a:extLst>
                    <a:ext uri="{FF2B5EF4-FFF2-40B4-BE49-F238E27FC236}">
                      <a16:creationId xmlns:a16="http://schemas.microsoft.com/office/drawing/2014/main" id="{FFEE504C-EA76-43E3-A672-3C159E5C7542}"/>
                    </a:ext>
                  </a:extLst>
                </p:cNvPr>
                <p:cNvPicPr/>
                <p:nvPr/>
              </p:nvPicPr>
              <p:blipFill>
                <a:blip r:embed="rId187"/>
                <a:stretch>
                  <a:fillRect/>
                </a:stretch>
              </p:blipFill>
              <p:spPr>
                <a:xfrm>
                  <a:off x="5126240" y="2990040"/>
                  <a:ext cx="1436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53" name="Freihand 152">
                  <a:extLst>
                    <a:ext uri="{FF2B5EF4-FFF2-40B4-BE49-F238E27FC236}">
                      <a16:creationId xmlns:a16="http://schemas.microsoft.com/office/drawing/2014/main" id="{89756A53-37CD-46F6-BD9B-89C1F05765FB}"/>
                    </a:ext>
                  </a:extLst>
                </p14:cNvPr>
                <p14:cNvContentPartPr/>
                <p14:nvPr/>
              </p14:nvContentPartPr>
              <p14:xfrm>
                <a:off x="5292200" y="2987520"/>
                <a:ext cx="81000" cy="100440"/>
              </p14:xfrm>
            </p:contentPart>
          </mc:Choice>
          <mc:Fallback xmlns="">
            <p:pic>
              <p:nvPicPr>
                <p:cNvPr id="153" name="Freihand 152">
                  <a:extLst>
                    <a:ext uri="{FF2B5EF4-FFF2-40B4-BE49-F238E27FC236}">
                      <a16:creationId xmlns:a16="http://schemas.microsoft.com/office/drawing/2014/main" id="{89756A53-37CD-46F6-BD9B-89C1F05765FB}"/>
                    </a:ext>
                  </a:extLst>
                </p:cNvPr>
                <p:cNvPicPr/>
                <p:nvPr/>
              </p:nvPicPr>
              <p:blipFill>
                <a:blip r:embed="rId189"/>
                <a:stretch>
                  <a:fillRect/>
                </a:stretch>
              </p:blipFill>
              <p:spPr>
                <a:xfrm>
                  <a:off x="5287880" y="2983200"/>
                  <a:ext cx="896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54" name="Freihand 153">
                  <a:extLst>
                    <a:ext uri="{FF2B5EF4-FFF2-40B4-BE49-F238E27FC236}">
                      <a16:creationId xmlns:a16="http://schemas.microsoft.com/office/drawing/2014/main" id="{F9C60A8C-27E0-47C0-9088-6A6B04CA5930}"/>
                    </a:ext>
                  </a:extLst>
                </p14:cNvPr>
                <p14:cNvContentPartPr/>
                <p14:nvPr/>
              </p14:nvContentPartPr>
              <p14:xfrm>
                <a:off x="5430080" y="3004080"/>
                <a:ext cx="119520" cy="86040"/>
              </p14:xfrm>
            </p:contentPart>
          </mc:Choice>
          <mc:Fallback xmlns="">
            <p:pic>
              <p:nvPicPr>
                <p:cNvPr id="154" name="Freihand 153">
                  <a:extLst>
                    <a:ext uri="{FF2B5EF4-FFF2-40B4-BE49-F238E27FC236}">
                      <a16:creationId xmlns:a16="http://schemas.microsoft.com/office/drawing/2014/main" id="{F9C60A8C-27E0-47C0-9088-6A6B04CA5930}"/>
                    </a:ext>
                  </a:extLst>
                </p:cNvPr>
                <p:cNvPicPr/>
                <p:nvPr/>
              </p:nvPicPr>
              <p:blipFill>
                <a:blip r:embed="rId191"/>
                <a:stretch>
                  <a:fillRect/>
                </a:stretch>
              </p:blipFill>
              <p:spPr>
                <a:xfrm>
                  <a:off x="5425760" y="2999760"/>
                  <a:ext cx="1281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55" name="Freihand 154">
                  <a:extLst>
                    <a:ext uri="{FF2B5EF4-FFF2-40B4-BE49-F238E27FC236}">
                      <a16:creationId xmlns:a16="http://schemas.microsoft.com/office/drawing/2014/main" id="{F65545C6-91AB-43C3-8C28-046A6F8DE989}"/>
                    </a:ext>
                  </a:extLst>
                </p14:cNvPr>
                <p14:cNvContentPartPr/>
                <p14:nvPr/>
              </p14:nvContentPartPr>
              <p14:xfrm>
                <a:off x="5569400" y="3001920"/>
                <a:ext cx="85680" cy="101880"/>
              </p14:xfrm>
            </p:contentPart>
          </mc:Choice>
          <mc:Fallback xmlns="">
            <p:pic>
              <p:nvPicPr>
                <p:cNvPr id="155" name="Freihand 154">
                  <a:extLst>
                    <a:ext uri="{FF2B5EF4-FFF2-40B4-BE49-F238E27FC236}">
                      <a16:creationId xmlns:a16="http://schemas.microsoft.com/office/drawing/2014/main" id="{F65545C6-91AB-43C3-8C28-046A6F8DE989}"/>
                    </a:ext>
                  </a:extLst>
                </p:cNvPr>
                <p:cNvPicPr/>
                <p:nvPr/>
              </p:nvPicPr>
              <p:blipFill>
                <a:blip r:embed="rId193"/>
                <a:stretch>
                  <a:fillRect/>
                </a:stretch>
              </p:blipFill>
              <p:spPr>
                <a:xfrm>
                  <a:off x="5565080" y="2997600"/>
                  <a:ext cx="94320" cy="110520"/>
                </a:xfrm>
                <a:prstGeom prst="rect">
                  <a:avLst/>
                </a:prstGeom>
              </p:spPr>
            </p:pic>
          </mc:Fallback>
        </mc:AlternateContent>
      </p:grpSp>
      <p:grpSp>
        <p:nvGrpSpPr>
          <p:cNvPr id="178" name="Gruppieren 177">
            <a:extLst>
              <a:ext uri="{FF2B5EF4-FFF2-40B4-BE49-F238E27FC236}">
                <a16:creationId xmlns:a16="http://schemas.microsoft.com/office/drawing/2014/main" id="{2C166E1D-7EA1-42AF-BD93-918F6A85B0B6}"/>
              </a:ext>
            </a:extLst>
          </p:cNvPr>
          <p:cNvGrpSpPr/>
          <p:nvPr/>
        </p:nvGrpSpPr>
        <p:grpSpPr>
          <a:xfrm>
            <a:off x="5848040" y="2818680"/>
            <a:ext cx="1205280" cy="221400"/>
            <a:chOff x="5848040" y="2818680"/>
            <a:chExt cx="1205280" cy="221400"/>
          </a:xfrm>
        </p:grpSpPr>
        <mc:AlternateContent xmlns:mc="http://schemas.openxmlformats.org/markup-compatibility/2006" xmlns:p14="http://schemas.microsoft.com/office/powerpoint/2010/main">
          <mc:Choice Requires="p14">
            <p:contentPart p14:bwMode="auto" r:id="rId194">
              <p14:nvContentPartPr>
                <p14:cNvPr id="157" name="Freihand 156">
                  <a:extLst>
                    <a:ext uri="{FF2B5EF4-FFF2-40B4-BE49-F238E27FC236}">
                      <a16:creationId xmlns:a16="http://schemas.microsoft.com/office/drawing/2014/main" id="{1D16E128-9629-4470-9283-916FFD8C7A48}"/>
                    </a:ext>
                  </a:extLst>
                </p14:cNvPr>
                <p14:cNvContentPartPr/>
                <p14:nvPr/>
              </p14:nvContentPartPr>
              <p14:xfrm>
                <a:off x="5848040" y="2898240"/>
                <a:ext cx="280080" cy="141840"/>
              </p14:xfrm>
            </p:contentPart>
          </mc:Choice>
          <mc:Fallback xmlns="">
            <p:pic>
              <p:nvPicPr>
                <p:cNvPr id="157" name="Freihand 156">
                  <a:extLst>
                    <a:ext uri="{FF2B5EF4-FFF2-40B4-BE49-F238E27FC236}">
                      <a16:creationId xmlns:a16="http://schemas.microsoft.com/office/drawing/2014/main" id="{1D16E128-9629-4470-9283-916FFD8C7A48}"/>
                    </a:ext>
                  </a:extLst>
                </p:cNvPr>
                <p:cNvPicPr/>
                <p:nvPr/>
              </p:nvPicPr>
              <p:blipFill>
                <a:blip r:embed="rId195"/>
                <a:stretch>
                  <a:fillRect/>
                </a:stretch>
              </p:blipFill>
              <p:spPr>
                <a:xfrm>
                  <a:off x="5843720" y="2893920"/>
                  <a:ext cx="2887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58" name="Freihand 157">
                  <a:extLst>
                    <a:ext uri="{FF2B5EF4-FFF2-40B4-BE49-F238E27FC236}">
                      <a16:creationId xmlns:a16="http://schemas.microsoft.com/office/drawing/2014/main" id="{5B5EE308-57EB-4DC5-971F-413C2EFD2773}"/>
                    </a:ext>
                  </a:extLst>
                </p14:cNvPr>
                <p14:cNvContentPartPr/>
                <p14:nvPr/>
              </p14:nvContentPartPr>
              <p14:xfrm>
                <a:off x="6192560" y="2918040"/>
                <a:ext cx="126720" cy="95400"/>
              </p14:xfrm>
            </p:contentPart>
          </mc:Choice>
          <mc:Fallback xmlns="">
            <p:pic>
              <p:nvPicPr>
                <p:cNvPr id="158" name="Freihand 157">
                  <a:extLst>
                    <a:ext uri="{FF2B5EF4-FFF2-40B4-BE49-F238E27FC236}">
                      <a16:creationId xmlns:a16="http://schemas.microsoft.com/office/drawing/2014/main" id="{5B5EE308-57EB-4DC5-971F-413C2EFD2773}"/>
                    </a:ext>
                  </a:extLst>
                </p:cNvPr>
                <p:cNvPicPr/>
                <p:nvPr/>
              </p:nvPicPr>
              <p:blipFill>
                <a:blip r:embed="rId197"/>
                <a:stretch>
                  <a:fillRect/>
                </a:stretch>
              </p:blipFill>
              <p:spPr>
                <a:xfrm>
                  <a:off x="6188240" y="2913720"/>
                  <a:ext cx="1353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9" name="Freihand 158">
                  <a:extLst>
                    <a:ext uri="{FF2B5EF4-FFF2-40B4-BE49-F238E27FC236}">
                      <a16:creationId xmlns:a16="http://schemas.microsoft.com/office/drawing/2014/main" id="{845CD032-7BE1-4D29-9815-98319BA29773}"/>
                    </a:ext>
                  </a:extLst>
                </p14:cNvPr>
                <p14:cNvContentPartPr/>
                <p14:nvPr/>
              </p14:nvContentPartPr>
              <p14:xfrm>
                <a:off x="6461840" y="2818680"/>
                <a:ext cx="140400" cy="185040"/>
              </p14:xfrm>
            </p:contentPart>
          </mc:Choice>
          <mc:Fallback xmlns="">
            <p:pic>
              <p:nvPicPr>
                <p:cNvPr id="159" name="Freihand 158">
                  <a:extLst>
                    <a:ext uri="{FF2B5EF4-FFF2-40B4-BE49-F238E27FC236}">
                      <a16:creationId xmlns:a16="http://schemas.microsoft.com/office/drawing/2014/main" id="{845CD032-7BE1-4D29-9815-98319BA29773}"/>
                    </a:ext>
                  </a:extLst>
                </p:cNvPr>
                <p:cNvPicPr/>
                <p:nvPr/>
              </p:nvPicPr>
              <p:blipFill>
                <a:blip r:embed="rId199"/>
                <a:stretch>
                  <a:fillRect/>
                </a:stretch>
              </p:blipFill>
              <p:spPr>
                <a:xfrm>
                  <a:off x="6457520" y="2814360"/>
                  <a:ext cx="1490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60" name="Freihand 159">
                  <a:extLst>
                    <a:ext uri="{FF2B5EF4-FFF2-40B4-BE49-F238E27FC236}">
                      <a16:creationId xmlns:a16="http://schemas.microsoft.com/office/drawing/2014/main" id="{31BB3B64-C399-4DD3-8087-1970FE49D8E4}"/>
                    </a:ext>
                  </a:extLst>
                </p14:cNvPr>
                <p14:cNvContentPartPr/>
                <p14:nvPr/>
              </p14:nvContentPartPr>
              <p14:xfrm>
                <a:off x="6575600" y="2919120"/>
                <a:ext cx="104760" cy="83160"/>
              </p14:xfrm>
            </p:contentPart>
          </mc:Choice>
          <mc:Fallback xmlns="">
            <p:pic>
              <p:nvPicPr>
                <p:cNvPr id="160" name="Freihand 159">
                  <a:extLst>
                    <a:ext uri="{FF2B5EF4-FFF2-40B4-BE49-F238E27FC236}">
                      <a16:creationId xmlns:a16="http://schemas.microsoft.com/office/drawing/2014/main" id="{31BB3B64-C399-4DD3-8087-1970FE49D8E4}"/>
                    </a:ext>
                  </a:extLst>
                </p:cNvPr>
                <p:cNvPicPr/>
                <p:nvPr/>
              </p:nvPicPr>
              <p:blipFill>
                <a:blip r:embed="rId201"/>
                <a:stretch>
                  <a:fillRect/>
                </a:stretch>
              </p:blipFill>
              <p:spPr>
                <a:xfrm>
                  <a:off x="6571280" y="2914800"/>
                  <a:ext cx="1134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61" name="Freihand 160">
                  <a:extLst>
                    <a:ext uri="{FF2B5EF4-FFF2-40B4-BE49-F238E27FC236}">
                      <a16:creationId xmlns:a16="http://schemas.microsoft.com/office/drawing/2014/main" id="{D93D5529-2070-4B3E-BDE7-19BA03C41695}"/>
                    </a:ext>
                  </a:extLst>
                </p14:cNvPr>
                <p14:cNvContentPartPr/>
                <p14:nvPr/>
              </p14:nvContentPartPr>
              <p14:xfrm>
                <a:off x="6841280" y="2825160"/>
                <a:ext cx="212040" cy="159840"/>
              </p14:xfrm>
            </p:contentPart>
          </mc:Choice>
          <mc:Fallback xmlns="">
            <p:pic>
              <p:nvPicPr>
                <p:cNvPr id="161" name="Freihand 160">
                  <a:extLst>
                    <a:ext uri="{FF2B5EF4-FFF2-40B4-BE49-F238E27FC236}">
                      <a16:creationId xmlns:a16="http://schemas.microsoft.com/office/drawing/2014/main" id="{D93D5529-2070-4B3E-BDE7-19BA03C41695}"/>
                    </a:ext>
                  </a:extLst>
                </p:cNvPr>
                <p:cNvPicPr/>
                <p:nvPr/>
              </p:nvPicPr>
              <p:blipFill>
                <a:blip r:embed="rId203"/>
                <a:stretch>
                  <a:fillRect/>
                </a:stretch>
              </p:blipFill>
              <p:spPr>
                <a:xfrm>
                  <a:off x="6836960" y="2820840"/>
                  <a:ext cx="220680" cy="168480"/>
                </a:xfrm>
                <a:prstGeom prst="rect">
                  <a:avLst/>
                </a:prstGeom>
              </p:spPr>
            </p:pic>
          </mc:Fallback>
        </mc:AlternateContent>
      </p:grpSp>
      <p:grpSp>
        <p:nvGrpSpPr>
          <p:cNvPr id="177" name="Gruppieren 176">
            <a:extLst>
              <a:ext uri="{FF2B5EF4-FFF2-40B4-BE49-F238E27FC236}">
                <a16:creationId xmlns:a16="http://schemas.microsoft.com/office/drawing/2014/main" id="{E205EFE4-3305-49A4-9481-BF66EA061B56}"/>
              </a:ext>
            </a:extLst>
          </p:cNvPr>
          <p:cNvGrpSpPr/>
          <p:nvPr/>
        </p:nvGrpSpPr>
        <p:grpSpPr>
          <a:xfrm>
            <a:off x="7294880" y="2660280"/>
            <a:ext cx="994320" cy="411480"/>
            <a:chOff x="7294880" y="2660280"/>
            <a:chExt cx="994320" cy="411480"/>
          </a:xfrm>
        </p:grpSpPr>
        <mc:AlternateContent xmlns:mc="http://schemas.openxmlformats.org/markup-compatibility/2006" xmlns:p14="http://schemas.microsoft.com/office/powerpoint/2010/main">
          <mc:Choice Requires="p14">
            <p:contentPart p14:bwMode="auto" r:id="rId204">
              <p14:nvContentPartPr>
                <p14:cNvPr id="162" name="Freihand 161">
                  <a:extLst>
                    <a:ext uri="{FF2B5EF4-FFF2-40B4-BE49-F238E27FC236}">
                      <a16:creationId xmlns:a16="http://schemas.microsoft.com/office/drawing/2014/main" id="{30D0F25D-770E-42DD-96E7-14EC276879F1}"/>
                    </a:ext>
                  </a:extLst>
                </p14:cNvPr>
                <p14:cNvContentPartPr/>
                <p14:nvPr/>
              </p14:nvContentPartPr>
              <p14:xfrm>
                <a:off x="7294880" y="2889600"/>
                <a:ext cx="98640" cy="68040"/>
              </p14:xfrm>
            </p:contentPart>
          </mc:Choice>
          <mc:Fallback xmlns="">
            <p:pic>
              <p:nvPicPr>
                <p:cNvPr id="162" name="Freihand 161">
                  <a:extLst>
                    <a:ext uri="{FF2B5EF4-FFF2-40B4-BE49-F238E27FC236}">
                      <a16:creationId xmlns:a16="http://schemas.microsoft.com/office/drawing/2014/main" id="{30D0F25D-770E-42DD-96E7-14EC276879F1}"/>
                    </a:ext>
                  </a:extLst>
                </p:cNvPr>
                <p:cNvPicPr/>
                <p:nvPr/>
              </p:nvPicPr>
              <p:blipFill>
                <a:blip r:embed="rId205"/>
                <a:stretch>
                  <a:fillRect/>
                </a:stretch>
              </p:blipFill>
              <p:spPr>
                <a:xfrm>
                  <a:off x="7290560" y="2885280"/>
                  <a:ext cx="1072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63" name="Freihand 162">
                  <a:extLst>
                    <a:ext uri="{FF2B5EF4-FFF2-40B4-BE49-F238E27FC236}">
                      <a16:creationId xmlns:a16="http://schemas.microsoft.com/office/drawing/2014/main" id="{BFD06049-97A6-4F4D-A174-DBB8B6B8FA89}"/>
                    </a:ext>
                  </a:extLst>
                </p14:cNvPr>
                <p14:cNvContentPartPr/>
                <p14:nvPr/>
              </p14:nvContentPartPr>
              <p14:xfrm>
                <a:off x="7401800" y="2878800"/>
                <a:ext cx="105120" cy="192960"/>
              </p14:xfrm>
            </p:contentPart>
          </mc:Choice>
          <mc:Fallback xmlns="">
            <p:pic>
              <p:nvPicPr>
                <p:cNvPr id="163" name="Freihand 162">
                  <a:extLst>
                    <a:ext uri="{FF2B5EF4-FFF2-40B4-BE49-F238E27FC236}">
                      <a16:creationId xmlns:a16="http://schemas.microsoft.com/office/drawing/2014/main" id="{BFD06049-97A6-4F4D-A174-DBB8B6B8FA89}"/>
                    </a:ext>
                  </a:extLst>
                </p:cNvPr>
                <p:cNvPicPr/>
                <p:nvPr/>
              </p:nvPicPr>
              <p:blipFill>
                <a:blip r:embed="rId207"/>
                <a:stretch>
                  <a:fillRect/>
                </a:stretch>
              </p:blipFill>
              <p:spPr>
                <a:xfrm>
                  <a:off x="7397480" y="2874480"/>
                  <a:ext cx="1137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64" name="Freihand 163">
                  <a:extLst>
                    <a:ext uri="{FF2B5EF4-FFF2-40B4-BE49-F238E27FC236}">
                      <a16:creationId xmlns:a16="http://schemas.microsoft.com/office/drawing/2014/main" id="{87B6B727-1005-48FD-BB13-AF0F5D0F69FC}"/>
                    </a:ext>
                  </a:extLst>
                </p14:cNvPr>
                <p14:cNvContentPartPr/>
                <p14:nvPr/>
              </p14:nvContentPartPr>
              <p14:xfrm>
                <a:off x="7549040" y="2764320"/>
                <a:ext cx="125280" cy="176760"/>
              </p14:xfrm>
            </p:contentPart>
          </mc:Choice>
          <mc:Fallback xmlns="">
            <p:pic>
              <p:nvPicPr>
                <p:cNvPr id="164" name="Freihand 163">
                  <a:extLst>
                    <a:ext uri="{FF2B5EF4-FFF2-40B4-BE49-F238E27FC236}">
                      <a16:creationId xmlns:a16="http://schemas.microsoft.com/office/drawing/2014/main" id="{87B6B727-1005-48FD-BB13-AF0F5D0F69FC}"/>
                    </a:ext>
                  </a:extLst>
                </p:cNvPr>
                <p:cNvPicPr/>
                <p:nvPr/>
              </p:nvPicPr>
              <p:blipFill>
                <a:blip r:embed="rId209"/>
                <a:stretch>
                  <a:fillRect/>
                </a:stretch>
              </p:blipFill>
              <p:spPr>
                <a:xfrm>
                  <a:off x="7544720" y="2760000"/>
                  <a:ext cx="1339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65" name="Freihand 164">
                  <a:extLst>
                    <a:ext uri="{FF2B5EF4-FFF2-40B4-BE49-F238E27FC236}">
                      <a16:creationId xmlns:a16="http://schemas.microsoft.com/office/drawing/2014/main" id="{30C3CA60-66C5-4134-9BC7-B59874884619}"/>
                    </a:ext>
                  </a:extLst>
                </p14:cNvPr>
                <p14:cNvContentPartPr/>
                <p14:nvPr/>
              </p14:nvContentPartPr>
              <p14:xfrm>
                <a:off x="7678640" y="2788800"/>
                <a:ext cx="9000" cy="29160"/>
              </p14:xfrm>
            </p:contentPart>
          </mc:Choice>
          <mc:Fallback xmlns="">
            <p:pic>
              <p:nvPicPr>
                <p:cNvPr id="165" name="Freihand 164">
                  <a:extLst>
                    <a:ext uri="{FF2B5EF4-FFF2-40B4-BE49-F238E27FC236}">
                      <a16:creationId xmlns:a16="http://schemas.microsoft.com/office/drawing/2014/main" id="{30C3CA60-66C5-4134-9BC7-B59874884619}"/>
                    </a:ext>
                  </a:extLst>
                </p:cNvPr>
                <p:cNvPicPr/>
                <p:nvPr/>
              </p:nvPicPr>
              <p:blipFill>
                <a:blip r:embed="rId211"/>
                <a:stretch>
                  <a:fillRect/>
                </a:stretch>
              </p:blipFill>
              <p:spPr>
                <a:xfrm>
                  <a:off x="7674320" y="2784480"/>
                  <a:ext cx="176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66" name="Freihand 165">
                  <a:extLst>
                    <a:ext uri="{FF2B5EF4-FFF2-40B4-BE49-F238E27FC236}">
                      <a16:creationId xmlns:a16="http://schemas.microsoft.com/office/drawing/2014/main" id="{D5DA3E12-948A-47C2-AE92-6BE99BF92547}"/>
                    </a:ext>
                  </a:extLst>
                </p14:cNvPr>
                <p14:cNvContentPartPr/>
                <p14:nvPr/>
              </p14:nvContentPartPr>
              <p14:xfrm>
                <a:off x="7692320" y="2836320"/>
                <a:ext cx="179640" cy="115920"/>
              </p14:xfrm>
            </p:contentPart>
          </mc:Choice>
          <mc:Fallback xmlns="">
            <p:pic>
              <p:nvPicPr>
                <p:cNvPr id="166" name="Freihand 165">
                  <a:extLst>
                    <a:ext uri="{FF2B5EF4-FFF2-40B4-BE49-F238E27FC236}">
                      <a16:creationId xmlns:a16="http://schemas.microsoft.com/office/drawing/2014/main" id="{D5DA3E12-948A-47C2-AE92-6BE99BF92547}"/>
                    </a:ext>
                  </a:extLst>
                </p:cNvPr>
                <p:cNvPicPr/>
                <p:nvPr/>
              </p:nvPicPr>
              <p:blipFill>
                <a:blip r:embed="rId213"/>
                <a:stretch>
                  <a:fillRect/>
                </a:stretch>
              </p:blipFill>
              <p:spPr>
                <a:xfrm>
                  <a:off x="7688000" y="2832000"/>
                  <a:ext cx="1882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7" name="Freihand 166">
                  <a:extLst>
                    <a:ext uri="{FF2B5EF4-FFF2-40B4-BE49-F238E27FC236}">
                      <a16:creationId xmlns:a16="http://schemas.microsoft.com/office/drawing/2014/main" id="{C20EA0E7-79B0-4C41-A3E9-C0F227D30EAF}"/>
                    </a:ext>
                  </a:extLst>
                </p14:cNvPr>
                <p14:cNvContentPartPr/>
                <p14:nvPr/>
              </p14:nvContentPartPr>
              <p14:xfrm>
                <a:off x="7888880" y="2752800"/>
                <a:ext cx="226440" cy="165600"/>
              </p14:xfrm>
            </p:contentPart>
          </mc:Choice>
          <mc:Fallback xmlns="">
            <p:pic>
              <p:nvPicPr>
                <p:cNvPr id="167" name="Freihand 166">
                  <a:extLst>
                    <a:ext uri="{FF2B5EF4-FFF2-40B4-BE49-F238E27FC236}">
                      <a16:creationId xmlns:a16="http://schemas.microsoft.com/office/drawing/2014/main" id="{C20EA0E7-79B0-4C41-A3E9-C0F227D30EAF}"/>
                    </a:ext>
                  </a:extLst>
                </p:cNvPr>
                <p:cNvPicPr/>
                <p:nvPr/>
              </p:nvPicPr>
              <p:blipFill>
                <a:blip r:embed="rId215"/>
                <a:stretch>
                  <a:fillRect/>
                </a:stretch>
              </p:blipFill>
              <p:spPr>
                <a:xfrm>
                  <a:off x="7884560" y="2748480"/>
                  <a:ext cx="2350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68" name="Freihand 167">
                  <a:extLst>
                    <a:ext uri="{FF2B5EF4-FFF2-40B4-BE49-F238E27FC236}">
                      <a16:creationId xmlns:a16="http://schemas.microsoft.com/office/drawing/2014/main" id="{8B98198D-8B4A-4FC0-BF84-61C87E087EFD}"/>
                    </a:ext>
                  </a:extLst>
                </p14:cNvPr>
                <p14:cNvContentPartPr/>
                <p14:nvPr/>
              </p14:nvContentPartPr>
              <p14:xfrm>
                <a:off x="8158880" y="2730480"/>
                <a:ext cx="130320" cy="302400"/>
              </p14:xfrm>
            </p:contentPart>
          </mc:Choice>
          <mc:Fallback xmlns="">
            <p:pic>
              <p:nvPicPr>
                <p:cNvPr id="168" name="Freihand 167">
                  <a:extLst>
                    <a:ext uri="{FF2B5EF4-FFF2-40B4-BE49-F238E27FC236}">
                      <a16:creationId xmlns:a16="http://schemas.microsoft.com/office/drawing/2014/main" id="{8B98198D-8B4A-4FC0-BF84-61C87E087EFD}"/>
                    </a:ext>
                  </a:extLst>
                </p:cNvPr>
                <p:cNvPicPr/>
                <p:nvPr/>
              </p:nvPicPr>
              <p:blipFill>
                <a:blip r:embed="rId217"/>
                <a:stretch>
                  <a:fillRect/>
                </a:stretch>
              </p:blipFill>
              <p:spPr>
                <a:xfrm>
                  <a:off x="8154560" y="2726160"/>
                  <a:ext cx="13896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69" name="Freihand 168">
                  <a:extLst>
                    <a:ext uri="{FF2B5EF4-FFF2-40B4-BE49-F238E27FC236}">
                      <a16:creationId xmlns:a16="http://schemas.microsoft.com/office/drawing/2014/main" id="{2693328C-1795-4E6A-BFA6-05B5E28729A3}"/>
                    </a:ext>
                  </a:extLst>
                </p14:cNvPr>
                <p14:cNvContentPartPr/>
                <p14:nvPr/>
              </p14:nvContentPartPr>
              <p14:xfrm>
                <a:off x="8149160" y="2660280"/>
                <a:ext cx="360" cy="360"/>
              </p14:xfrm>
            </p:contentPart>
          </mc:Choice>
          <mc:Fallback xmlns="">
            <p:pic>
              <p:nvPicPr>
                <p:cNvPr id="169" name="Freihand 168">
                  <a:extLst>
                    <a:ext uri="{FF2B5EF4-FFF2-40B4-BE49-F238E27FC236}">
                      <a16:creationId xmlns:a16="http://schemas.microsoft.com/office/drawing/2014/main" id="{2693328C-1795-4E6A-BFA6-05B5E28729A3}"/>
                    </a:ext>
                  </a:extLst>
                </p:cNvPr>
                <p:cNvPicPr/>
                <p:nvPr/>
              </p:nvPicPr>
              <p:blipFill>
                <a:blip r:embed="rId219"/>
                <a:stretch>
                  <a:fillRect/>
                </a:stretch>
              </p:blipFill>
              <p:spPr>
                <a:xfrm>
                  <a:off x="8144840" y="2655960"/>
                  <a:ext cx="9000" cy="9000"/>
                </a:xfrm>
                <a:prstGeom prst="rect">
                  <a:avLst/>
                </a:prstGeom>
              </p:spPr>
            </p:pic>
          </mc:Fallback>
        </mc:AlternateContent>
      </p:grpSp>
      <p:grpSp>
        <p:nvGrpSpPr>
          <p:cNvPr id="176" name="Gruppieren 175">
            <a:extLst>
              <a:ext uri="{FF2B5EF4-FFF2-40B4-BE49-F238E27FC236}">
                <a16:creationId xmlns:a16="http://schemas.microsoft.com/office/drawing/2014/main" id="{9CD08BB6-6C87-40C7-B3FB-4E505082AED0}"/>
              </a:ext>
            </a:extLst>
          </p:cNvPr>
          <p:cNvGrpSpPr/>
          <p:nvPr/>
        </p:nvGrpSpPr>
        <p:grpSpPr>
          <a:xfrm>
            <a:off x="8485760" y="2692680"/>
            <a:ext cx="989280" cy="197280"/>
            <a:chOff x="8485760" y="2692680"/>
            <a:chExt cx="989280" cy="197280"/>
          </a:xfrm>
        </p:grpSpPr>
        <mc:AlternateContent xmlns:mc="http://schemas.openxmlformats.org/markup-compatibility/2006" xmlns:p14="http://schemas.microsoft.com/office/powerpoint/2010/main">
          <mc:Choice Requires="p14">
            <p:contentPart p14:bwMode="auto" r:id="rId220">
              <p14:nvContentPartPr>
                <p14:cNvPr id="170" name="Freihand 169">
                  <a:extLst>
                    <a:ext uri="{FF2B5EF4-FFF2-40B4-BE49-F238E27FC236}">
                      <a16:creationId xmlns:a16="http://schemas.microsoft.com/office/drawing/2014/main" id="{1F6D116F-2E8C-414F-8C25-443662E9117A}"/>
                    </a:ext>
                  </a:extLst>
                </p14:cNvPr>
                <p14:cNvContentPartPr/>
                <p14:nvPr/>
              </p14:nvContentPartPr>
              <p14:xfrm>
                <a:off x="8485760" y="2804640"/>
                <a:ext cx="103680" cy="85320"/>
              </p14:xfrm>
            </p:contentPart>
          </mc:Choice>
          <mc:Fallback xmlns="">
            <p:pic>
              <p:nvPicPr>
                <p:cNvPr id="170" name="Freihand 169">
                  <a:extLst>
                    <a:ext uri="{FF2B5EF4-FFF2-40B4-BE49-F238E27FC236}">
                      <a16:creationId xmlns:a16="http://schemas.microsoft.com/office/drawing/2014/main" id="{1F6D116F-2E8C-414F-8C25-443662E9117A}"/>
                    </a:ext>
                  </a:extLst>
                </p:cNvPr>
                <p:cNvPicPr/>
                <p:nvPr/>
              </p:nvPicPr>
              <p:blipFill>
                <a:blip r:embed="rId221"/>
                <a:stretch>
                  <a:fillRect/>
                </a:stretch>
              </p:blipFill>
              <p:spPr>
                <a:xfrm>
                  <a:off x="8481440" y="2800320"/>
                  <a:ext cx="1123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71" name="Freihand 170">
                  <a:extLst>
                    <a:ext uri="{FF2B5EF4-FFF2-40B4-BE49-F238E27FC236}">
                      <a16:creationId xmlns:a16="http://schemas.microsoft.com/office/drawing/2014/main" id="{48FA8AF5-0F63-4413-AABC-48BB54948D55}"/>
                    </a:ext>
                  </a:extLst>
                </p14:cNvPr>
                <p14:cNvContentPartPr/>
                <p14:nvPr/>
              </p14:nvContentPartPr>
              <p14:xfrm>
                <a:off x="8591240" y="2825880"/>
                <a:ext cx="216360" cy="52200"/>
              </p14:xfrm>
            </p:contentPart>
          </mc:Choice>
          <mc:Fallback xmlns="">
            <p:pic>
              <p:nvPicPr>
                <p:cNvPr id="171" name="Freihand 170">
                  <a:extLst>
                    <a:ext uri="{FF2B5EF4-FFF2-40B4-BE49-F238E27FC236}">
                      <a16:creationId xmlns:a16="http://schemas.microsoft.com/office/drawing/2014/main" id="{48FA8AF5-0F63-4413-AABC-48BB54948D55}"/>
                    </a:ext>
                  </a:extLst>
                </p:cNvPr>
                <p:cNvPicPr/>
                <p:nvPr/>
              </p:nvPicPr>
              <p:blipFill>
                <a:blip r:embed="rId223"/>
                <a:stretch>
                  <a:fillRect/>
                </a:stretch>
              </p:blipFill>
              <p:spPr>
                <a:xfrm>
                  <a:off x="8586920" y="2821560"/>
                  <a:ext cx="2250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72" name="Freihand 171">
                  <a:extLst>
                    <a:ext uri="{FF2B5EF4-FFF2-40B4-BE49-F238E27FC236}">
                      <a16:creationId xmlns:a16="http://schemas.microsoft.com/office/drawing/2014/main" id="{BB4CBF8D-CE80-4ACF-A1BE-CFB5B300FFF6}"/>
                    </a:ext>
                  </a:extLst>
                </p14:cNvPr>
                <p14:cNvContentPartPr/>
                <p14:nvPr/>
              </p14:nvContentPartPr>
              <p14:xfrm>
                <a:off x="8832080" y="2760720"/>
                <a:ext cx="225000" cy="120600"/>
              </p14:xfrm>
            </p:contentPart>
          </mc:Choice>
          <mc:Fallback xmlns="">
            <p:pic>
              <p:nvPicPr>
                <p:cNvPr id="172" name="Freihand 171">
                  <a:extLst>
                    <a:ext uri="{FF2B5EF4-FFF2-40B4-BE49-F238E27FC236}">
                      <a16:creationId xmlns:a16="http://schemas.microsoft.com/office/drawing/2014/main" id="{BB4CBF8D-CE80-4ACF-A1BE-CFB5B300FFF6}"/>
                    </a:ext>
                  </a:extLst>
                </p:cNvPr>
                <p:cNvPicPr/>
                <p:nvPr/>
              </p:nvPicPr>
              <p:blipFill>
                <a:blip r:embed="rId225"/>
                <a:stretch>
                  <a:fillRect/>
                </a:stretch>
              </p:blipFill>
              <p:spPr>
                <a:xfrm>
                  <a:off x="8827760" y="2756400"/>
                  <a:ext cx="2336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3" name="Freihand 172">
                  <a:extLst>
                    <a:ext uri="{FF2B5EF4-FFF2-40B4-BE49-F238E27FC236}">
                      <a16:creationId xmlns:a16="http://schemas.microsoft.com/office/drawing/2014/main" id="{2ADC7DB5-B0C4-4876-9251-BB3E42B65F2B}"/>
                    </a:ext>
                  </a:extLst>
                </p14:cNvPr>
                <p14:cNvContentPartPr/>
                <p14:nvPr/>
              </p14:nvContentPartPr>
              <p14:xfrm>
                <a:off x="9099920" y="2709960"/>
                <a:ext cx="140400" cy="153720"/>
              </p14:xfrm>
            </p:contentPart>
          </mc:Choice>
          <mc:Fallback xmlns="">
            <p:pic>
              <p:nvPicPr>
                <p:cNvPr id="173" name="Freihand 172">
                  <a:extLst>
                    <a:ext uri="{FF2B5EF4-FFF2-40B4-BE49-F238E27FC236}">
                      <a16:creationId xmlns:a16="http://schemas.microsoft.com/office/drawing/2014/main" id="{2ADC7DB5-B0C4-4876-9251-BB3E42B65F2B}"/>
                    </a:ext>
                  </a:extLst>
                </p:cNvPr>
                <p:cNvPicPr/>
                <p:nvPr/>
              </p:nvPicPr>
              <p:blipFill>
                <a:blip r:embed="rId227"/>
                <a:stretch>
                  <a:fillRect/>
                </a:stretch>
              </p:blipFill>
              <p:spPr>
                <a:xfrm>
                  <a:off x="9095600" y="2705640"/>
                  <a:ext cx="1490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74" name="Freihand 173">
                  <a:extLst>
                    <a:ext uri="{FF2B5EF4-FFF2-40B4-BE49-F238E27FC236}">
                      <a16:creationId xmlns:a16="http://schemas.microsoft.com/office/drawing/2014/main" id="{A9F31C94-994B-4449-A036-60F62E62841F}"/>
                    </a:ext>
                  </a:extLst>
                </p14:cNvPr>
                <p14:cNvContentPartPr/>
                <p14:nvPr/>
              </p14:nvContentPartPr>
              <p14:xfrm>
                <a:off x="9216560" y="2692680"/>
                <a:ext cx="36720" cy="79200"/>
              </p14:xfrm>
            </p:contentPart>
          </mc:Choice>
          <mc:Fallback xmlns="">
            <p:pic>
              <p:nvPicPr>
                <p:cNvPr id="174" name="Freihand 173">
                  <a:extLst>
                    <a:ext uri="{FF2B5EF4-FFF2-40B4-BE49-F238E27FC236}">
                      <a16:creationId xmlns:a16="http://schemas.microsoft.com/office/drawing/2014/main" id="{A9F31C94-994B-4449-A036-60F62E62841F}"/>
                    </a:ext>
                  </a:extLst>
                </p:cNvPr>
                <p:cNvPicPr/>
                <p:nvPr/>
              </p:nvPicPr>
              <p:blipFill>
                <a:blip r:embed="rId229"/>
                <a:stretch>
                  <a:fillRect/>
                </a:stretch>
              </p:blipFill>
              <p:spPr>
                <a:xfrm>
                  <a:off x="9212240" y="2688360"/>
                  <a:ext cx="453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75" name="Freihand 174">
                  <a:extLst>
                    <a:ext uri="{FF2B5EF4-FFF2-40B4-BE49-F238E27FC236}">
                      <a16:creationId xmlns:a16="http://schemas.microsoft.com/office/drawing/2014/main" id="{CF993745-CFB3-40DE-B02C-BC479D636EAA}"/>
                    </a:ext>
                  </a:extLst>
                </p14:cNvPr>
                <p14:cNvContentPartPr/>
                <p14:nvPr/>
              </p14:nvContentPartPr>
              <p14:xfrm>
                <a:off x="9274160" y="2785200"/>
                <a:ext cx="200880" cy="67680"/>
              </p14:xfrm>
            </p:contentPart>
          </mc:Choice>
          <mc:Fallback xmlns="">
            <p:pic>
              <p:nvPicPr>
                <p:cNvPr id="175" name="Freihand 174">
                  <a:extLst>
                    <a:ext uri="{FF2B5EF4-FFF2-40B4-BE49-F238E27FC236}">
                      <a16:creationId xmlns:a16="http://schemas.microsoft.com/office/drawing/2014/main" id="{CF993745-CFB3-40DE-B02C-BC479D636EAA}"/>
                    </a:ext>
                  </a:extLst>
                </p:cNvPr>
                <p:cNvPicPr/>
                <p:nvPr/>
              </p:nvPicPr>
              <p:blipFill>
                <a:blip r:embed="rId231"/>
                <a:stretch>
                  <a:fillRect/>
                </a:stretch>
              </p:blipFill>
              <p:spPr>
                <a:xfrm>
                  <a:off x="9269840" y="2780880"/>
                  <a:ext cx="209520" cy="76320"/>
                </a:xfrm>
                <a:prstGeom prst="rect">
                  <a:avLst/>
                </a:prstGeom>
              </p:spPr>
            </p:pic>
          </mc:Fallback>
        </mc:AlternateContent>
      </p:grpSp>
      <p:grpSp>
        <p:nvGrpSpPr>
          <p:cNvPr id="183" name="Gruppieren 182">
            <a:extLst>
              <a:ext uri="{FF2B5EF4-FFF2-40B4-BE49-F238E27FC236}">
                <a16:creationId xmlns:a16="http://schemas.microsoft.com/office/drawing/2014/main" id="{72026F4F-10E3-48A5-B01A-F5228361C1FD}"/>
              </a:ext>
            </a:extLst>
          </p:cNvPr>
          <p:cNvGrpSpPr/>
          <p:nvPr/>
        </p:nvGrpSpPr>
        <p:grpSpPr>
          <a:xfrm>
            <a:off x="9656480" y="2676120"/>
            <a:ext cx="247320" cy="196560"/>
            <a:chOff x="9656480" y="2676120"/>
            <a:chExt cx="247320" cy="196560"/>
          </a:xfrm>
        </p:grpSpPr>
        <mc:AlternateContent xmlns:mc="http://schemas.openxmlformats.org/markup-compatibility/2006" xmlns:p14="http://schemas.microsoft.com/office/powerpoint/2010/main">
          <mc:Choice Requires="p14">
            <p:contentPart p14:bwMode="auto" r:id="rId232">
              <p14:nvContentPartPr>
                <p14:cNvPr id="179" name="Freihand 178">
                  <a:extLst>
                    <a:ext uri="{FF2B5EF4-FFF2-40B4-BE49-F238E27FC236}">
                      <a16:creationId xmlns:a16="http://schemas.microsoft.com/office/drawing/2014/main" id="{4AE4DEE3-48C5-489E-B73B-5E3A6F750A8E}"/>
                    </a:ext>
                  </a:extLst>
                </p14:cNvPr>
                <p14:cNvContentPartPr/>
                <p14:nvPr/>
              </p14:nvContentPartPr>
              <p14:xfrm>
                <a:off x="9720560" y="2676120"/>
                <a:ext cx="15120" cy="196560"/>
              </p14:xfrm>
            </p:contentPart>
          </mc:Choice>
          <mc:Fallback xmlns="">
            <p:pic>
              <p:nvPicPr>
                <p:cNvPr id="179" name="Freihand 178">
                  <a:extLst>
                    <a:ext uri="{FF2B5EF4-FFF2-40B4-BE49-F238E27FC236}">
                      <a16:creationId xmlns:a16="http://schemas.microsoft.com/office/drawing/2014/main" id="{4AE4DEE3-48C5-489E-B73B-5E3A6F750A8E}"/>
                    </a:ext>
                  </a:extLst>
                </p:cNvPr>
                <p:cNvPicPr/>
                <p:nvPr/>
              </p:nvPicPr>
              <p:blipFill>
                <a:blip r:embed="rId233"/>
                <a:stretch>
                  <a:fillRect/>
                </a:stretch>
              </p:blipFill>
              <p:spPr>
                <a:xfrm>
                  <a:off x="9716240" y="2671800"/>
                  <a:ext cx="237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80" name="Freihand 179">
                  <a:extLst>
                    <a:ext uri="{FF2B5EF4-FFF2-40B4-BE49-F238E27FC236}">
                      <a16:creationId xmlns:a16="http://schemas.microsoft.com/office/drawing/2014/main" id="{13A1591A-D742-4E33-B2CA-D774A4ED178D}"/>
                    </a:ext>
                  </a:extLst>
                </p14:cNvPr>
                <p14:cNvContentPartPr/>
                <p14:nvPr/>
              </p14:nvContentPartPr>
              <p14:xfrm>
                <a:off x="9656480" y="2756400"/>
                <a:ext cx="139680" cy="14400"/>
              </p14:xfrm>
            </p:contentPart>
          </mc:Choice>
          <mc:Fallback xmlns="">
            <p:pic>
              <p:nvPicPr>
                <p:cNvPr id="180" name="Freihand 179">
                  <a:extLst>
                    <a:ext uri="{FF2B5EF4-FFF2-40B4-BE49-F238E27FC236}">
                      <a16:creationId xmlns:a16="http://schemas.microsoft.com/office/drawing/2014/main" id="{13A1591A-D742-4E33-B2CA-D774A4ED178D}"/>
                    </a:ext>
                  </a:extLst>
                </p:cNvPr>
                <p:cNvPicPr/>
                <p:nvPr/>
              </p:nvPicPr>
              <p:blipFill>
                <a:blip r:embed="rId235"/>
                <a:stretch>
                  <a:fillRect/>
                </a:stretch>
              </p:blipFill>
              <p:spPr>
                <a:xfrm>
                  <a:off x="9652160" y="2752080"/>
                  <a:ext cx="1483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81" name="Freihand 180">
                  <a:extLst>
                    <a:ext uri="{FF2B5EF4-FFF2-40B4-BE49-F238E27FC236}">
                      <a16:creationId xmlns:a16="http://schemas.microsoft.com/office/drawing/2014/main" id="{62E44822-708B-4236-95EE-A7DF5E14EBA1}"/>
                    </a:ext>
                  </a:extLst>
                </p14:cNvPr>
                <p14:cNvContentPartPr/>
                <p14:nvPr/>
              </p14:nvContentPartPr>
              <p14:xfrm>
                <a:off x="9807680" y="2739840"/>
                <a:ext cx="96120" cy="114480"/>
              </p14:xfrm>
            </p:contentPart>
          </mc:Choice>
          <mc:Fallback xmlns="">
            <p:pic>
              <p:nvPicPr>
                <p:cNvPr id="181" name="Freihand 180">
                  <a:extLst>
                    <a:ext uri="{FF2B5EF4-FFF2-40B4-BE49-F238E27FC236}">
                      <a16:creationId xmlns:a16="http://schemas.microsoft.com/office/drawing/2014/main" id="{62E44822-708B-4236-95EE-A7DF5E14EBA1}"/>
                    </a:ext>
                  </a:extLst>
                </p:cNvPr>
                <p:cNvPicPr/>
                <p:nvPr/>
              </p:nvPicPr>
              <p:blipFill>
                <a:blip r:embed="rId237"/>
                <a:stretch>
                  <a:fillRect/>
                </a:stretch>
              </p:blipFill>
              <p:spPr>
                <a:xfrm>
                  <a:off x="9803360" y="2735520"/>
                  <a:ext cx="104760" cy="12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8">
            <p14:nvContentPartPr>
              <p14:cNvPr id="182" name="Freihand 181">
                <a:extLst>
                  <a:ext uri="{FF2B5EF4-FFF2-40B4-BE49-F238E27FC236}">
                    <a16:creationId xmlns:a16="http://schemas.microsoft.com/office/drawing/2014/main" id="{D51D1CA8-51BE-43AD-9AAE-AAA5767760E1}"/>
                  </a:ext>
                </a:extLst>
              </p14:cNvPr>
              <p14:cNvContentPartPr/>
              <p14:nvPr/>
            </p14:nvContentPartPr>
            <p14:xfrm>
              <a:off x="10156520" y="2654520"/>
              <a:ext cx="227880" cy="201240"/>
            </p14:xfrm>
          </p:contentPart>
        </mc:Choice>
        <mc:Fallback xmlns="">
          <p:pic>
            <p:nvPicPr>
              <p:cNvPr id="182" name="Freihand 181">
                <a:extLst>
                  <a:ext uri="{FF2B5EF4-FFF2-40B4-BE49-F238E27FC236}">
                    <a16:creationId xmlns:a16="http://schemas.microsoft.com/office/drawing/2014/main" id="{D51D1CA8-51BE-43AD-9AAE-AAA5767760E1}"/>
                  </a:ext>
                </a:extLst>
              </p:cNvPr>
              <p:cNvPicPr/>
              <p:nvPr/>
            </p:nvPicPr>
            <p:blipFill>
              <a:blip r:embed="rId239"/>
              <a:stretch>
                <a:fillRect/>
              </a:stretch>
            </p:blipFill>
            <p:spPr>
              <a:xfrm>
                <a:off x="10152200" y="2650200"/>
                <a:ext cx="236520" cy="209880"/>
              </a:xfrm>
              <a:prstGeom prst="rect">
                <a:avLst/>
              </a:prstGeom>
            </p:spPr>
          </p:pic>
        </mc:Fallback>
      </mc:AlternateContent>
      <p:grpSp>
        <p:nvGrpSpPr>
          <p:cNvPr id="190" name="Gruppieren 189">
            <a:extLst>
              <a:ext uri="{FF2B5EF4-FFF2-40B4-BE49-F238E27FC236}">
                <a16:creationId xmlns:a16="http://schemas.microsoft.com/office/drawing/2014/main" id="{44F39C49-4C46-4CA8-884A-1A32495B0A86}"/>
              </a:ext>
            </a:extLst>
          </p:cNvPr>
          <p:cNvGrpSpPr/>
          <p:nvPr/>
        </p:nvGrpSpPr>
        <p:grpSpPr>
          <a:xfrm>
            <a:off x="10591760" y="2567760"/>
            <a:ext cx="208080" cy="347400"/>
            <a:chOff x="10591760" y="2567760"/>
            <a:chExt cx="208080" cy="347400"/>
          </a:xfrm>
        </p:grpSpPr>
        <mc:AlternateContent xmlns:mc="http://schemas.openxmlformats.org/markup-compatibility/2006" xmlns:p14="http://schemas.microsoft.com/office/powerpoint/2010/main">
          <mc:Choice Requires="p14">
            <p:contentPart p14:bwMode="auto" r:id="rId240">
              <p14:nvContentPartPr>
                <p14:cNvPr id="184" name="Freihand 183">
                  <a:extLst>
                    <a:ext uri="{FF2B5EF4-FFF2-40B4-BE49-F238E27FC236}">
                      <a16:creationId xmlns:a16="http://schemas.microsoft.com/office/drawing/2014/main" id="{8B01DE46-DDD4-4B2E-B527-A08ABA737D7F}"/>
                    </a:ext>
                  </a:extLst>
                </p14:cNvPr>
                <p14:cNvContentPartPr/>
                <p14:nvPr/>
              </p14:nvContentPartPr>
              <p14:xfrm>
                <a:off x="10591760" y="2735160"/>
                <a:ext cx="10440" cy="123840"/>
              </p14:xfrm>
            </p:contentPart>
          </mc:Choice>
          <mc:Fallback xmlns="">
            <p:pic>
              <p:nvPicPr>
                <p:cNvPr id="184" name="Freihand 183">
                  <a:extLst>
                    <a:ext uri="{FF2B5EF4-FFF2-40B4-BE49-F238E27FC236}">
                      <a16:creationId xmlns:a16="http://schemas.microsoft.com/office/drawing/2014/main" id="{8B01DE46-DDD4-4B2E-B527-A08ABA737D7F}"/>
                    </a:ext>
                  </a:extLst>
                </p:cNvPr>
                <p:cNvPicPr/>
                <p:nvPr/>
              </p:nvPicPr>
              <p:blipFill>
                <a:blip r:embed="rId241"/>
                <a:stretch>
                  <a:fillRect/>
                </a:stretch>
              </p:blipFill>
              <p:spPr>
                <a:xfrm>
                  <a:off x="10587440" y="2730840"/>
                  <a:ext cx="190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85" name="Freihand 184">
                  <a:extLst>
                    <a:ext uri="{FF2B5EF4-FFF2-40B4-BE49-F238E27FC236}">
                      <a16:creationId xmlns:a16="http://schemas.microsoft.com/office/drawing/2014/main" id="{F2845DBD-57AA-403D-A4F8-CD2D4E101BD1}"/>
                    </a:ext>
                  </a:extLst>
                </p14:cNvPr>
                <p14:cNvContentPartPr/>
                <p14:nvPr/>
              </p14:nvContentPartPr>
              <p14:xfrm>
                <a:off x="10689680" y="2598360"/>
                <a:ext cx="110160" cy="316800"/>
              </p14:xfrm>
            </p:contentPart>
          </mc:Choice>
          <mc:Fallback xmlns="">
            <p:pic>
              <p:nvPicPr>
                <p:cNvPr id="185" name="Freihand 184">
                  <a:extLst>
                    <a:ext uri="{FF2B5EF4-FFF2-40B4-BE49-F238E27FC236}">
                      <a16:creationId xmlns:a16="http://schemas.microsoft.com/office/drawing/2014/main" id="{F2845DBD-57AA-403D-A4F8-CD2D4E101BD1}"/>
                    </a:ext>
                  </a:extLst>
                </p:cNvPr>
                <p:cNvPicPr/>
                <p:nvPr/>
              </p:nvPicPr>
              <p:blipFill>
                <a:blip r:embed="rId243"/>
                <a:stretch>
                  <a:fillRect/>
                </a:stretch>
              </p:blipFill>
              <p:spPr>
                <a:xfrm>
                  <a:off x="10685360" y="2594040"/>
                  <a:ext cx="11880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86" name="Freihand 185">
                  <a:extLst>
                    <a:ext uri="{FF2B5EF4-FFF2-40B4-BE49-F238E27FC236}">
                      <a16:creationId xmlns:a16="http://schemas.microsoft.com/office/drawing/2014/main" id="{D49B4BF0-CA96-45E4-9553-0CAA5FEC7EA6}"/>
                    </a:ext>
                  </a:extLst>
                </p14:cNvPr>
                <p14:cNvContentPartPr/>
                <p14:nvPr/>
              </p14:nvContentPartPr>
              <p14:xfrm>
                <a:off x="10598240" y="2567760"/>
                <a:ext cx="29880" cy="18720"/>
              </p14:xfrm>
            </p:contentPart>
          </mc:Choice>
          <mc:Fallback xmlns="">
            <p:pic>
              <p:nvPicPr>
                <p:cNvPr id="186" name="Freihand 185">
                  <a:extLst>
                    <a:ext uri="{FF2B5EF4-FFF2-40B4-BE49-F238E27FC236}">
                      <a16:creationId xmlns:a16="http://schemas.microsoft.com/office/drawing/2014/main" id="{D49B4BF0-CA96-45E4-9553-0CAA5FEC7EA6}"/>
                    </a:ext>
                  </a:extLst>
                </p:cNvPr>
                <p:cNvPicPr/>
                <p:nvPr/>
              </p:nvPicPr>
              <p:blipFill>
                <a:blip r:embed="rId245"/>
                <a:stretch>
                  <a:fillRect/>
                </a:stretch>
              </p:blipFill>
              <p:spPr>
                <a:xfrm>
                  <a:off x="10593920" y="2563440"/>
                  <a:ext cx="38520" cy="27360"/>
                </a:xfrm>
                <a:prstGeom prst="rect">
                  <a:avLst/>
                </a:prstGeom>
              </p:spPr>
            </p:pic>
          </mc:Fallback>
        </mc:AlternateContent>
      </p:grpSp>
      <p:grpSp>
        <p:nvGrpSpPr>
          <p:cNvPr id="204" name="Gruppieren 203">
            <a:extLst>
              <a:ext uri="{FF2B5EF4-FFF2-40B4-BE49-F238E27FC236}">
                <a16:creationId xmlns:a16="http://schemas.microsoft.com/office/drawing/2014/main" id="{841BB3E8-38F1-4039-977E-373416247BF9}"/>
              </a:ext>
            </a:extLst>
          </p:cNvPr>
          <p:cNvGrpSpPr/>
          <p:nvPr/>
        </p:nvGrpSpPr>
        <p:grpSpPr>
          <a:xfrm>
            <a:off x="10969400" y="2628600"/>
            <a:ext cx="1085760" cy="480240"/>
            <a:chOff x="10969400" y="2628600"/>
            <a:chExt cx="1085760" cy="480240"/>
          </a:xfrm>
        </p:grpSpPr>
        <mc:AlternateContent xmlns:mc="http://schemas.openxmlformats.org/markup-compatibility/2006" xmlns:p14="http://schemas.microsoft.com/office/powerpoint/2010/main">
          <mc:Choice Requires="p14">
            <p:contentPart p14:bwMode="auto" r:id="rId246">
              <p14:nvContentPartPr>
                <p14:cNvPr id="187" name="Freihand 186">
                  <a:extLst>
                    <a:ext uri="{FF2B5EF4-FFF2-40B4-BE49-F238E27FC236}">
                      <a16:creationId xmlns:a16="http://schemas.microsoft.com/office/drawing/2014/main" id="{B44A4C3B-9B16-45C3-AE78-F492638B03DF}"/>
                    </a:ext>
                  </a:extLst>
                </p14:cNvPr>
                <p14:cNvContentPartPr/>
                <p14:nvPr/>
              </p14:nvContentPartPr>
              <p14:xfrm>
                <a:off x="10969400" y="2752800"/>
                <a:ext cx="6840" cy="65520"/>
              </p14:xfrm>
            </p:contentPart>
          </mc:Choice>
          <mc:Fallback xmlns="">
            <p:pic>
              <p:nvPicPr>
                <p:cNvPr id="187" name="Freihand 186">
                  <a:extLst>
                    <a:ext uri="{FF2B5EF4-FFF2-40B4-BE49-F238E27FC236}">
                      <a16:creationId xmlns:a16="http://schemas.microsoft.com/office/drawing/2014/main" id="{B44A4C3B-9B16-45C3-AE78-F492638B03DF}"/>
                    </a:ext>
                  </a:extLst>
                </p:cNvPr>
                <p:cNvPicPr/>
                <p:nvPr/>
              </p:nvPicPr>
              <p:blipFill>
                <a:blip r:embed="rId247"/>
                <a:stretch>
                  <a:fillRect/>
                </a:stretch>
              </p:blipFill>
              <p:spPr>
                <a:xfrm>
                  <a:off x="10965080" y="2748480"/>
                  <a:ext cx="154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88" name="Freihand 187">
                  <a:extLst>
                    <a:ext uri="{FF2B5EF4-FFF2-40B4-BE49-F238E27FC236}">
                      <a16:creationId xmlns:a16="http://schemas.microsoft.com/office/drawing/2014/main" id="{7725D6D2-A403-4B3F-BB09-6C354455B928}"/>
                    </a:ext>
                  </a:extLst>
                </p14:cNvPr>
                <p14:cNvContentPartPr/>
                <p14:nvPr/>
              </p14:nvContentPartPr>
              <p14:xfrm>
                <a:off x="10997840" y="2655240"/>
                <a:ext cx="186840" cy="146160"/>
              </p14:xfrm>
            </p:contentPart>
          </mc:Choice>
          <mc:Fallback xmlns="">
            <p:pic>
              <p:nvPicPr>
                <p:cNvPr id="188" name="Freihand 187">
                  <a:extLst>
                    <a:ext uri="{FF2B5EF4-FFF2-40B4-BE49-F238E27FC236}">
                      <a16:creationId xmlns:a16="http://schemas.microsoft.com/office/drawing/2014/main" id="{7725D6D2-A403-4B3F-BB09-6C354455B928}"/>
                    </a:ext>
                  </a:extLst>
                </p:cNvPr>
                <p:cNvPicPr/>
                <p:nvPr/>
              </p:nvPicPr>
              <p:blipFill>
                <a:blip r:embed="rId249"/>
                <a:stretch>
                  <a:fillRect/>
                </a:stretch>
              </p:blipFill>
              <p:spPr>
                <a:xfrm>
                  <a:off x="10993520" y="2650920"/>
                  <a:ext cx="1954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91" name="Freihand 190">
                  <a:extLst>
                    <a:ext uri="{FF2B5EF4-FFF2-40B4-BE49-F238E27FC236}">
                      <a16:creationId xmlns:a16="http://schemas.microsoft.com/office/drawing/2014/main" id="{E0F078FE-3043-4C23-82DD-FEB35BE9BF4C}"/>
                    </a:ext>
                  </a:extLst>
                </p14:cNvPr>
                <p14:cNvContentPartPr/>
                <p14:nvPr/>
              </p14:nvContentPartPr>
              <p14:xfrm>
                <a:off x="11267120" y="2697000"/>
                <a:ext cx="15120" cy="91440"/>
              </p14:xfrm>
            </p:contentPart>
          </mc:Choice>
          <mc:Fallback xmlns="">
            <p:pic>
              <p:nvPicPr>
                <p:cNvPr id="191" name="Freihand 190">
                  <a:extLst>
                    <a:ext uri="{FF2B5EF4-FFF2-40B4-BE49-F238E27FC236}">
                      <a16:creationId xmlns:a16="http://schemas.microsoft.com/office/drawing/2014/main" id="{E0F078FE-3043-4C23-82DD-FEB35BE9BF4C}"/>
                    </a:ext>
                  </a:extLst>
                </p:cNvPr>
                <p:cNvPicPr/>
                <p:nvPr/>
              </p:nvPicPr>
              <p:blipFill>
                <a:blip r:embed="rId251"/>
                <a:stretch>
                  <a:fillRect/>
                </a:stretch>
              </p:blipFill>
              <p:spPr>
                <a:xfrm>
                  <a:off x="11262800" y="2692680"/>
                  <a:ext cx="237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92" name="Freihand 191">
                  <a:extLst>
                    <a:ext uri="{FF2B5EF4-FFF2-40B4-BE49-F238E27FC236}">
                      <a16:creationId xmlns:a16="http://schemas.microsoft.com/office/drawing/2014/main" id="{89959003-3775-4A19-A604-7277EBC4A17B}"/>
                    </a:ext>
                  </a:extLst>
                </p14:cNvPr>
                <p14:cNvContentPartPr/>
                <p14:nvPr/>
              </p14:nvContentPartPr>
              <p14:xfrm>
                <a:off x="11264960" y="2628600"/>
                <a:ext cx="56880" cy="29880"/>
              </p14:xfrm>
            </p:contentPart>
          </mc:Choice>
          <mc:Fallback xmlns="">
            <p:pic>
              <p:nvPicPr>
                <p:cNvPr id="192" name="Freihand 191">
                  <a:extLst>
                    <a:ext uri="{FF2B5EF4-FFF2-40B4-BE49-F238E27FC236}">
                      <a16:creationId xmlns:a16="http://schemas.microsoft.com/office/drawing/2014/main" id="{89959003-3775-4A19-A604-7277EBC4A17B}"/>
                    </a:ext>
                  </a:extLst>
                </p:cNvPr>
                <p:cNvPicPr/>
                <p:nvPr/>
              </p:nvPicPr>
              <p:blipFill>
                <a:blip r:embed="rId253"/>
                <a:stretch>
                  <a:fillRect/>
                </a:stretch>
              </p:blipFill>
              <p:spPr>
                <a:xfrm>
                  <a:off x="11260640" y="2624280"/>
                  <a:ext cx="655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93" name="Freihand 192">
                  <a:extLst>
                    <a:ext uri="{FF2B5EF4-FFF2-40B4-BE49-F238E27FC236}">
                      <a16:creationId xmlns:a16="http://schemas.microsoft.com/office/drawing/2014/main" id="{B09A6CC8-F8EE-431E-B84C-1246A8FC70CB}"/>
                    </a:ext>
                  </a:extLst>
                </p14:cNvPr>
                <p14:cNvContentPartPr/>
                <p14:nvPr/>
              </p14:nvContentPartPr>
              <p14:xfrm>
                <a:off x="11343440" y="2658480"/>
                <a:ext cx="62280" cy="122040"/>
              </p14:xfrm>
            </p:contentPart>
          </mc:Choice>
          <mc:Fallback xmlns="">
            <p:pic>
              <p:nvPicPr>
                <p:cNvPr id="193" name="Freihand 192">
                  <a:extLst>
                    <a:ext uri="{FF2B5EF4-FFF2-40B4-BE49-F238E27FC236}">
                      <a16:creationId xmlns:a16="http://schemas.microsoft.com/office/drawing/2014/main" id="{B09A6CC8-F8EE-431E-B84C-1246A8FC70CB}"/>
                    </a:ext>
                  </a:extLst>
                </p:cNvPr>
                <p:cNvPicPr/>
                <p:nvPr/>
              </p:nvPicPr>
              <p:blipFill>
                <a:blip r:embed="rId255"/>
                <a:stretch>
                  <a:fillRect/>
                </a:stretch>
              </p:blipFill>
              <p:spPr>
                <a:xfrm>
                  <a:off x="11339120" y="2654160"/>
                  <a:ext cx="709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94" name="Freihand 193">
                  <a:extLst>
                    <a:ext uri="{FF2B5EF4-FFF2-40B4-BE49-F238E27FC236}">
                      <a16:creationId xmlns:a16="http://schemas.microsoft.com/office/drawing/2014/main" id="{77278C95-B120-4B0F-B63C-789062BF8E6D}"/>
                    </a:ext>
                  </a:extLst>
                </p14:cNvPr>
                <p14:cNvContentPartPr/>
                <p14:nvPr/>
              </p14:nvContentPartPr>
              <p14:xfrm>
                <a:off x="11174600" y="2981760"/>
                <a:ext cx="145800" cy="101880"/>
              </p14:xfrm>
            </p:contentPart>
          </mc:Choice>
          <mc:Fallback xmlns="">
            <p:pic>
              <p:nvPicPr>
                <p:cNvPr id="194" name="Freihand 193">
                  <a:extLst>
                    <a:ext uri="{FF2B5EF4-FFF2-40B4-BE49-F238E27FC236}">
                      <a16:creationId xmlns:a16="http://schemas.microsoft.com/office/drawing/2014/main" id="{77278C95-B120-4B0F-B63C-789062BF8E6D}"/>
                    </a:ext>
                  </a:extLst>
                </p:cNvPr>
                <p:cNvPicPr/>
                <p:nvPr/>
              </p:nvPicPr>
              <p:blipFill>
                <a:blip r:embed="rId257"/>
                <a:stretch>
                  <a:fillRect/>
                </a:stretch>
              </p:blipFill>
              <p:spPr>
                <a:xfrm>
                  <a:off x="11170280" y="2977440"/>
                  <a:ext cx="154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95" name="Freihand 194">
                  <a:extLst>
                    <a:ext uri="{FF2B5EF4-FFF2-40B4-BE49-F238E27FC236}">
                      <a16:creationId xmlns:a16="http://schemas.microsoft.com/office/drawing/2014/main" id="{393CACED-7C00-46F0-86BB-A1795984BE1A}"/>
                    </a:ext>
                  </a:extLst>
                </p14:cNvPr>
                <p14:cNvContentPartPr/>
                <p14:nvPr/>
              </p14:nvContentPartPr>
              <p14:xfrm>
                <a:off x="11266400" y="2925960"/>
                <a:ext cx="27720" cy="9000"/>
              </p14:xfrm>
            </p:contentPart>
          </mc:Choice>
          <mc:Fallback xmlns="">
            <p:pic>
              <p:nvPicPr>
                <p:cNvPr id="195" name="Freihand 194">
                  <a:extLst>
                    <a:ext uri="{FF2B5EF4-FFF2-40B4-BE49-F238E27FC236}">
                      <a16:creationId xmlns:a16="http://schemas.microsoft.com/office/drawing/2014/main" id="{393CACED-7C00-46F0-86BB-A1795984BE1A}"/>
                    </a:ext>
                  </a:extLst>
                </p:cNvPr>
                <p:cNvPicPr/>
                <p:nvPr/>
              </p:nvPicPr>
              <p:blipFill>
                <a:blip r:embed="rId259"/>
                <a:stretch>
                  <a:fillRect/>
                </a:stretch>
              </p:blipFill>
              <p:spPr>
                <a:xfrm>
                  <a:off x="11262080" y="2921640"/>
                  <a:ext cx="363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96" name="Freihand 195">
                  <a:extLst>
                    <a:ext uri="{FF2B5EF4-FFF2-40B4-BE49-F238E27FC236}">
                      <a16:creationId xmlns:a16="http://schemas.microsoft.com/office/drawing/2014/main" id="{3FF6AC1F-BB7C-4A2E-B032-E02B7546DE5A}"/>
                    </a:ext>
                  </a:extLst>
                </p14:cNvPr>
                <p14:cNvContentPartPr/>
                <p14:nvPr/>
              </p14:nvContentPartPr>
              <p14:xfrm>
                <a:off x="11357120" y="2952240"/>
                <a:ext cx="88920" cy="99720"/>
              </p14:xfrm>
            </p:contentPart>
          </mc:Choice>
          <mc:Fallback xmlns="">
            <p:pic>
              <p:nvPicPr>
                <p:cNvPr id="196" name="Freihand 195">
                  <a:extLst>
                    <a:ext uri="{FF2B5EF4-FFF2-40B4-BE49-F238E27FC236}">
                      <a16:creationId xmlns:a16="http://schemas.microsoft.com/office/drawing/2014/main" id="{3FF6AC1F-BB7C-4A2E-B032-E02B7546DE5A}"/>
                    </a:ext>
                  </a:extLst>
                </p:cNvPr>
                <p:cNvPicPr/>
                <p:nvPr/>
              </p:nvPicPr>
              <p:blipFill>
                <a:blip r:embed="rId261"/>
                <a:stretch>
                  <a:fillRect/>
                </a:stretch>
              </p:blipFill>
              <p:spPr>
                <a:xfrm>
                  <a:off x="11352800" y="2947920"/>
                  <a:ext cx="975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99" name="Freihand 198">
                  <a:extLst>
                    <a:ext uri="{FF2B5EF4-FFF2-40B4-BE49-F238E27FC236}">
                      <a16:creationId xmlns:a16="http://schemas.microsoft.com/office/drawing/2014/main" id="{E3570810-4AD6-4A8D-8B4C-B791601B93A8}"/>
                    </a:ext>
                  </a:extLst>
                </p14:cNvPr>
                <p14:cNvContentPartPr/>
                <p14:nvPr/>
              </p14:nvContentPartPr>
              <p14:xfrm>
                <a:off x="11439920" y="2932080"/>
                <a:ext cx="186840" cy="131040"/>
              </p14:xfrm>
            </p:contentPart>
          </mc:Choice>
          <mc:Fallback xmlns="">
            <p:pic>
              <p:nvPicPr>
                <p:cNvPr id="199" name="Freihand 198">
                  <a:extLst>
                    <a:ext uri="{FF2B5EF4-FFF2-40B4-BE49-F238E27FC236}">
                      <a16:creationId xmlns:a16="http://schemas.microsoft.com/office/drawing/2014/main" id="{E3570810-4AD6-4A8D-8B4C-B791601B93A8}"/>
                    </a:ext>
                  </a:extLst>
                </p:cNvPr>
                <p:cNvPicPr/>
                <p:nvPr/>
              </p:nvPicPr>
              <p:blipFill>
                <a:blip r:embed="rId263"/>
                <a:stretch>
                  <a:fillRect/>
                </a:stretch>
              </p:blipFill>
              <p:spPr>
                <a:xfrm>
                  <a:off x="11435600" y="2927760"/>
                  <a:ext cx="1954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00" name="Freihand 199">
                  <a:extLst>
                    <a:ext uri="{FF2B5EF4-FFF2-40B4-BE49-F238E27FC236}">
                      <a16:creationId xmlns:a16="http://schemas.microsoft.com/office/drawing/2014/main" id="{20694671-9F21-4255-ACD4-A9CE0B579C11}"/>
                    </a:ext>
                  </a:extLst>
                </p14:cNvPr>
                <p14:cNvContentPartPr/>
                <p14:nvPr/>
              </p14:nvContentPartPr>
              <p14:xfrm>
                <a:off x="11628560" y="2918760"/>
                <a:ext cx="232920" cy="97200"/>
              </p14:xfrm>
            </p:contentPart>
          </mc:Choice>
          <mc:Fallback xmlns="">
            <p:pic>
              <p:nvPicPr>
                <p:cNvPr id="200" name="Freihand 199">
                  <a:extLst>
                    <a:ext uri="{FF2B5EF4-FFF2-40B4-BE49-F238E27FC236}">
                      <a16:creationId xmlns:a16="http://schemas.microsoft.com/office/drawing/2014/main" id="{20694671-9F21-4255-ACD4-A9CE0B579C11}"/>
                    </a:ext>
                  </a:extLst>
                </p:cNvPr>
                <p:cNvPicPr/>
                <p:nvPr/>
              </p:nvPicPr>
              <p:blipFill>
                <a:blip r:embed="rId265"/>
                <a:stretch>
                  <a:fillRect/>
                </a:stretch>
              </p:blipFill>
              <p:spPr>
                <a:xfrm>
                  <a:off x="11624240" y="2914440"/>
                  <a:ext cx="2415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01" name="Freihand 200">
                  <a:extLst>
                    <a:ext uri="{FF2B5EF4-FFF2-40B4-BE49-F238E27FC236}">
                      <a16:creationId xmlns:a16="http://schemas.microsoft.com/office/drawing/2014/main" id="{C1F464D0-529E-4EC4-A1FA-E51D5D2F357C}"/>
                    </a:ext>
                  </a:extLst>
                </p14:cNvPr>
                <p14:cNvContentPartPr/>
                <p14:nvPr/>
              </p14:nvContentPartPr>
              <p14:xfrm>
                <a:off x="11842040" y="2879160"/>
                <a:ext cx="43200" cy="8280"/>
              </p14:xfrm>
            </p:contentPart>
          </mc:Choice>
          <mc:Fallback xmlns="">
            <p:pic>
              <p:nvPicPr>
                <p:cNvPr id="201" name="Freihand 200">
                  <a:extLst>
                    <a:ext uri="{FF2B5EF4-FFF2-40B4-BE49-F238E27FC236}">
                      <a16:creationId xmlns:a16="http://schemas.microsoft.com/office/drawing/2014/main" id="{C1F464D0-529E-4EC4-A1FA-E51D5D2F357C}"/>
                    </a:ext>
                  </a:extLst>
                </p:cNvPr>
                <p:cNvPicPr/>
                <p:nvPr/>
              </p:nvPicPr>
              <p:blipFill>
                <a:blip r:embed="rId87"/>
                <a:stretch>
                  <a:fillRect/>
                </a:stretch>
              </p:blipFill>
              <p:spPr>
                <a:xfrm>
                  <a:off x="11837720" y="2874840"/>
                  <a:ext cx="518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02" name="Freihand 201">
                  <a:extLst>
                    <a:ext uri="{FF2B5EF4-FFF2-40B4-BE49-F238E27FC236}">
                      <a16:creationId xmlns:a16="http://schemas.microsoft.com/office/drawing/2014/main" id="{3D50C7D2-970D-4F55-ADAA-371FC21782CC}"/>
                    </a:ext>
                  </a:extLst>
                </p14:cNvPr>
                <p14:cNvContentPartPr/>
                <p14:nvPr/>
              </p14:nvContentPartPr>
              <p14:xfrm>
                <a:off x="11853920" y="2888160"/>
                <a:ext cx="70200" cy="220680"/>
              </p14:xfrm>
            </p:contentPart>
          </mc:Choice>
          <mc:Fallback xmlns="">
            <p:pic>
              <p:nvPicPr>
                <p:cNvPr id="202" name="Freihand 201">
                  <a:extLst>
                    <a:ext uri="{FF2B5EF4-FFF2-40B4-BE49-F238E27FC236}">
                      <a16:creationId xmlns:a16="http://schemas.microsoft.com/office/drawing/2014/main" id="{3D50C7D2-970D-4F55-ADAA-371FC21782CC}"/>
                    </a:ext>
                  </a:extLst>
                </p:cNvPr>
                <p:cNvPicPr/>
                <p:nvPr/>
              </p:nvPicPr>
              <p:blipFill>
                <a:blip r:embed="rId268"/>
                <a:stretch>
                  <a:fillRect/>
                </a:stretch>
              </p:blipFill>
              <p:spPr>
                <a:xfrm>
                  <a:off x="11849240" y="2883840"/>
                  <a:ext cx="788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03" name="Freihand 202">
                  <a:extLst>
                    <a:ext uri="{FF2B5EF4-FFF2-40B4-BE49-F238E27FC236}">
                      <a16:creationId xmlns:a16="http://schemas.microsoft.com/office/drawing/2014/main" id="{0D4404CA-99C6-4B25-9AC2-66078D85D90D}"/>
                    </a:ext>
                  </a:extLst>
                </p14:cNvPr>
                <p14:cNvContentPartPr/>
                <p14:nvPr/>
              </p14:nvContentPartPr>
              <p14:xfrm>
                <a:off x="11972360" y="2743800"/>
                <a:ext cx="82800" cy="263880"/>
              </p14:xfrm>
            </p:contentPart>
          </mc:Choice>
          <mc:Fallback xmlns="">
            <p:pic>
              <p:nvPicPr>
                <p:cNvPr id="203" name="Freihand 202">
                  <a:extLst>
                    <a:ext uri="{FF2B5EF4-FFF2-40B4-BE49-F238E27FC236}">
                      <a16:creationId xmlns:a16="http://schemas.microsoft.com/office/drawing/2014/main" id="{0D4404CA-99C6-4B25-9AC2-66078D85D90D}"/>
                    </a:ext>
                  </a:extLst>
                </p:cNvPr>
                <p:cNvPicPr/>
                <p:nvPr/>
              </p:nvPicPr>
              <p:blipFill>
                <a:blip r:embed="rId270"/>
                <a:stretch>
                  <a:fillRect/>
                </a:stretch>
              </p:blipFill>
              <p:spPr>
                <a:xfrm>
                  <a:off x="11968040" y="2739480"/>
                  <a:ext cx="91440" cy="272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1">
            <p14:nvContentPartPr>
              <p14:cNvPr id="212" name="Freihand 211">
                <a:extLst>
                  <a:ext uri="{FF2B5EF4-FFF2-40B4-BE49-F238E27FC236}">
                    <a16:creationId xmlns:a16="http://schemas.microsoft.com/office/drawing/2014/main" id="{82F11683-9BE0-4B61-948A-BF5EC0EDDADE}"/>
                  </a:ext>
                </a:extLst>
              </p14:cNvPr>
              <p14:cNvContentPartPr/>
              <p14:nvPr/>
            </p14:nvContentPartPr>
            <p14:xfrm>
              <a:off x="7438520" y="1001040"/>
              <a:ext cx="627840" cy="841680"/>
            </p14:xfrm>
          </p:contentPart>
        </mc:Choice>
        <mc:Fallback xmlns="">
          <p:pic>
            <p:nvPicPr>
              <p:cNvPr id="212" name="Freihand 211">
                <a:extLst>
                  <a:ext uri="{FF2B5EF4-FFF2-40B4-BE49-F238E27FC236}">
                    <a16:creationId xmlns:a16="http://schemas.microsoft.com/office/drawing/2014/main" id="{82F11683-9BE0-4B61-948A-BF5EC0EDDADE}"/>
                  </a:ext>
                </a:extLst>
              </p:cNvPr>
              <p:cNvPicPr/>
              <p:nvPr/>
            </p:nvPicPr>
            <p:blipFill>
              <a:blip r:embed="rId272"/>
              <a:stretch>
                <a:fillRect/>
              </a:stretch>
            </p:blipFill>
            <p:spPr>
              <a:xfrm>
                <a:off x="7434200" y="996720"/>
                <a:ext cx="636480" cy="850320"/>
              </a:xfrm>
              <a:prstGeom prst="rect">
                <a:avLst/>
              </a:prstGeom>
            </p:spPr>
          </p:pic>
        </mc:Fallback>
      </mc:AlternateContent>
      <p:grpSp>
        <p:nvGrpSpPr>
          <p:cNvPr id="239" name="Gruppieren 238">
            <a:extLst>
              <a:ext uri="{FF2B5EF4-FFF2-40B4-BE49-F238E27FC236}">
                <a16:creationId xmlns:a16="http://schemas.microsoft.com/office/drawing/2014/main" id="{EFB22B84-3A1C-4BEB-8CAD-8CEAEA59A334}"/>
              </a:ext>
            </a:extLst>
          </p:cNvPr>
          <p:cNvGrpSpPr/>
          <p:nvPr/>
        </p:nvGrpSpPr>
        <p:grpSpPr>
          <a:xfrm>
            <a:off x="7298480" y="468960"/>
            <a:ext cx="1857960" cy="486360"/>
            <a:chOff x="7298480" y="468960"/>
            <a:chExt cx="1857960" cy="486360"/>
          </a:xfrm>
        </p:grpSpPr>
        <mc:AlternateContent xmlns:mc="http://schemas.openxmlformats.org/markup-compatibility/2006" xmlns:p14="http://schemas.microsoft.com/office/powerpoint/2010/main">
          <mc:Choice Requires="p14">
            <p:contentPart p14:bwMode="auto" r:id="rId273">
              <p14:nvContentPartPr>
                <p14:cNvPr id="214" name="Freihand 213">
                  <a:extLst>
                    <a:ext uri="{FF2B5EF4-FFF2-40B4-BE49-F238E27FC236}">
                      <a16:creationId xmlns:a16="http://schemas.microsoft.com/office/drawing/2014/main" id="{F79F7E84-602C-4AA0-A66E-DB09B1AE9B84}"/>
                    </a:ext>
                  </a:extLst>
                </p14:cNvPr>
                <p14:cNvContentPartPr/>
                <p14:nvPr/>
              </p14:nvContentPartPr>
              <p14:xfrm>
                <a:off x="7731200" y="679920"/>
                <a:ext cx="19800" cy="227520"/>
              </p14:xfrm>
            </p:contentPart>
          </mc:Choice>
          <mc:Fallback xmlns="">
            <p:pic>
              <p:nvPicPr>
                <p:cNvPr id="214" name="Freihand 213">
                  <a:extLst>
                    <a:ext uri="{FF2B5EF4-FFF2-40B4-BE49-F238E27FC236}">
                      <a16:creationId xmlns:a16="http://schemas.microsoft.com/office/drawing/2014/main" id="{F79F7E84-602C-4AA0-A66E-DB09B1AE9B84}"/>
                    </a:ext>
                  </a:extLst>
                </p:cNvPr>
                <p:cNvPicPr/>
                <p:nvPr/>
              </p:nvPicPr>
              <p:blipFill>
                <a:blip r:embed="rId274"/>
                <a:stretch>
                  <a:fillRect/>
                </a:stretch>
              </p:blipFill>
              <p:spPr>
                <a:xfrm>
                  <a:off x="7726880" y="675600"/>
                  <a:ext cx="284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15" name="Freihand 214">
                  <a:extLst>
                    <a:ext uri="{FF2B5EF4-FFF2-40B4-BE49-F238E27FC236}">
                      <a16:creationId xmlns:a16="http://schemas.microsoft.com/office/drawing/2014/main" id="{422B2638-2EE0-4402-AE9B-7FA89E165F8A}"/>
                    </a:ext>
                  </a:extLst>
                </p14:cNvPr>
                <p14:cNvContentPartPr/>
                <p14:nvPr/>
              </p14:nvContentPartPr>
              <p14:xfrm>
                <a:off x="7664600" y="843000"/>
                <a:ext cx="166320" cy="112320"/>
              </p14:xfrm>
            </p:contentPart>
          </mc:Choice>
          <mc:Fallback xmlns="">
            <p:pic>
              <p:nvPicPr>
                <p:cNvPr id="215" name="Freihand 214">
                  <a:extLst>
                    <a:ext uri="{FF2B5EF4-FFF2-40B4-BE49-F238E27FC236}">
                      <a16:creationId xmlns:a16="http://schemas.microsoft.com/office/drawing/2014/main" id="{422B2638-2EE0-4402-AE9B-7FA89E165F8A}"/>
                    </a:ext>
                  </a:extLst>
                </p:cNvPr>
                <p:cNvPicPr/>
                <p:nvPr/>
              </p:nvPicPr>
              <p:blipFill>
                <a:blip r:embed="rId276"/>
                <a:stretch>
                  <a:fillRect/>
                </a:stretch>
              </p:blipFill>
              <p:spPr>
                <a:xfrm>
                  <a:off x="7660280" y="838680"/>
                  <a:ext cx="1749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17" name="Freihand 216">
                  <a:extLst>
                    <a:ext uri="{FF2B5EF4-FFF2-40B4-BE49-F238E27FC236}">
                      <a16:creationId xmlns:a16="http://schemas.microsoft.com/office/drawing/2014/main" id="{FDADEFC4-0426-44B2-9DF1-54ECC856F240}"/>
                    </a:ext>
                  </a:extLst>
                </p14:cNvPr>
                <p14:cNvContentPartPr/>
                <p14:nvPr/>
              </p14:nvContentPartPr>
              <p14:xfrm>
                <a:off x="7298480" y="531960"/>
                <a:ext cx="172440" cy="146160"/>
              </p14:xfrm>
            </p:contentPart>
          </mc:Choice>
          <mc:Fallback xmlns="">
            <p:pic>
              <p:nvPicPr>
                <p:cNvPr id="217" name="Freihand 216">
                  <a:extLst>
                    <a:ext uri="{FF2B5EF4-FFF2-40B4-BE49-F238E27FC236}">
                      <a16:creationId xmlns:a16="http://schemas.microsoft.com/office/drawing/2014/main" id="{FDADEFC4-0426-44B2-9DF1-54ECC856F240}"/>
                    </a:ext>
                  </a:extLst>
                </p:cNvPr>
                <p:cNvPicPr/>
                <p:nvPr/>
              </p:nvPicPr>
              <p:blipFill>
                <a:blip r:embed="rId278"/>
                <a:stretch>
                  <a:fillRect/>
                </a:stretch>
              </p:blipFill>
              <p:spPr>
                <a:xfrm>
                  <a:off x="7294160" y="527640"/>
                  <a:ext cx="1810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18" name="Freihand 217">
                  <a:extLst>
                    <a:ext uri="{FF2B5EF4-FFF2-40B4-BE49-F238E27FC236}">
                      <a16:creationId xmlns:a16="http://schemas.microsoft.com/office/drawing/2014/main" id="{72F691AC-F546-4B97-87C4-0E527797B493}"/>
                    </a:ext>
                  </a:extLst>
                </p14:cNvPr>
                <p14:cNvContentPartPr/>
                <p14:nvPr/>
              </p14:nvContentPartPr>
              <p14:xfrm>
                <a:off x="7486040" y="578760"/>
                <a:ext cx="84600" cy="87840"/>
              </p14:xfrm>
            </p:contentPart>
          </mc:Choice>
          <mc:Fallback xmlns="">
            <p:pic>
              <p:nvPicPr>
                <p:cNvPr id="218" name="Freihand 217">
                  <a:extLst>
                    <a:ext uri="{FF2B5EF4-FFF2-40B4-BE49-F238E27FC236}">
                      <a16:creationId xmlns:a16="http://schemas.microsoft.com/office/drawing/2014/main" id="{72F691AC-F546-4B97-87C4-0E527797B493}"/>
                    </a:ext>
                  </a:extLst>
                </p:cNvPr>
                <p:cNvPicPr/>
                <p:nvPr/>
              </p:nvPicPr>
              <p:blipFill>
                <a:blip r:embed="rId280"/>
                <a:stretch>
                  <a:fillRect/>
                </a:stretch>
              </p:blipFill>
              <p:spPr>
                <a:xfrm>
                  <a:off x="7481720" y="574440"/>
                  <a:ext cx="932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19" name="Freihand 218">
                  <a:extLst>
                    <a:ext uri="{FF2B5EF4-FFF2-40B4-BE49-F238E27FC236}">
                      <a16:creationId xmlns:a16="http://schemas.microsoft.com/office/drawing/2014/main" id="{F261EE1E-EE5F-4FD1-B948-DEE5941C1B91}"/>
                    </a:ext>
                  </a:extLst>
                </p14:cNvPr>
                <p14:cNvContentPartPr/>
                <p14:nvPr/>
              </p14:nvContentPartPr>
              <p14:xfrm>
                <a:off x="7607360" y="593160"/>
                <a:ext cx="113040" cy="55440"/>
              </p14:xfrm>
            </p:contentPart>
          </mc:Choice>
          <mc:Fallback xmlns="">
            <p:pic>
              <p:nvPicPr>
                <p:cNvPr id="219" name="Freihand 218">
                  <a:extLst>
                    <a:ext uri="{FF2B5EF4-FFF2-40B4-BE49-F238E27FC236}">
                      <a16:creationId xmlns:a16="http://schemas.microsoft.com/office/drawing/2014/main" id="{F261EE1E-EE5F-4FD1-B948-DEE5941C1B91}"/>
                    </a:ext>
                  </a:extLst>
                </p:cNvPr>
                <p:cNvPicPr/>
                <p:nvPr/>
              </p:nvPicPr>
              <p:blipFill>
                <a:blip r:embed="rId282"/>
                <a:stretch>
                  <a:fillRect/>
                </a:stretch>
              </p:blipFill>
              <p:spPr>
                <a:xfrm>
                  <a:off x="7603040" y="588840"/>
                  <a:ext cx="1216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20" name="Freihand 219">
                  <a:extLst>
                    <a:ext uri="{FF2B5EF4-FFF2-40B4-BE49-F238E27FC236}">
                      <a16:creationId xmlns:a16="http://schemas.microsoft.com/office/drawing/2014/main" id="{10349DC4-B120-4087-93A2-735CAC5633DB}"/>
                    </a:ext>
                  </a:extLst>
                </p14:cNvPr>
                <p14:cNvContentPartPr/>
                <p14:nvPr/>
              </p14:nvContentPartPr>
              <p14:xfrm>
                <a:off x="7725800" y="556800"/>
                <a:ext cx="70200" cy="98280"/>
              </p14:xfrm>
            </p:contentPart>
          </mc:Choice>
          <mc:Fallback xmlns="">
            <p:pic>
              <p:nvPicPr>
                <p:cNvPr id="220" name="Freihand 219">
                  <a:extLst>
                    <a:ext uri="{FF2B5EF4-FFF2-40B4-BE49-F238E27FC236}">
                      <a16:creationId xmlns:a16="http://schemas.microsoft.com/office/drawing/2014/main" id="{10349DC4-B120-4087-93A2-735CAC5633DB}"/>
                    </a:ext>
                  </a:extLst>
                </p:cNvPr>
                <p:cNvPicPr/>
                <p:nvPr/>
              </p:nvPicPr>
              <p:blipFill>
                <a:blip r:embed="rId284"/>
                <a:stretch>
                  <a:fillRect/>
                </a:stretch>
              </p:blipFill>
              <p:spPr>
                <a:xfrm>
                  <a:off x="7721480" y="552480"/>
                  <a:ext cx="788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22" name="Freihand 221">
                  <a:extLst>
                    <a:ext uri="{FF2B5EF4-FFF2-40B4-BE49-F238E27FC236}">
                      <a16:creationId xmlns:a16="http://schemas.microsoft.com/office/drawing/2014/main" id="{E0CED3F3-81F7-4020-AD1E-86FD62EFCC2D}"/>
                    </a:ext>
                  </a:extLst>
                </p14:cNvPr>
                <p14:cNvContentPartPr/>
                <p14:nvPr/>
              </p14:nvContentPartPr>
              <p14:xfrm>
                <a:off x="7798160" y="551400"/>
                <a:ext cx="67320" cy="77400"/>
              </p14:xfrm>
            </p:contentPart>
          </mc:Choice>
          <mc:Fallback xmlns="">
            <p:pic>
              <p:nvPicPr>
                <p:cNvPr id="222" name="Freihand 221">
                  <a:extLst>
                    <a:ext uri="{FF2B5EF4-FFF2-40B4-BE49-F238E27FC236}">
                      <a16:creationId xmlns:a16="http://schemas.microsoft.com/office/drawing/2014/main" id="{E0CED3F3-81F7-4020-AD1E-86FD62EFCC2D}"/>
                    </a:ext>
                  </a:extLst>
                </p:cNvPr>
                <p:cNvPicPr/>
                <p:nvPr/>
              </p:nvPicPr>
              <p:blipFill>
                <a:blip r:embed="rId286"/>
                <a:stretch>
                  <a:fillRect/>
                </a:stretch>
              </p:blipFill>
              <p:spPr>
                <a:xfrm>
                  <a:off x="7793840" y="547080"/>
                  <a:ext cx="759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23" name="Freihand 222">
                  <a:extLst>
                    <a:ext uri="{FF2B5EF4-FFF2-40B4-BE49-F238E27FC236}">
                      <a16:creationId xmlns:a16="http://schemas.microsoft.com/office/drawing/2014/main" id="{C52830DB-0FD7-4979-A831-93D935C300BC}"/>
                    </a:ext>
                  </a:extLst>
                </p14:cNvPr>
                <p14:cNvContentPartPr/>
                <p14:nvPr/>
              </p14:nvContentPartPr>
              <p14:xfrm>
                <a:off x="7883840" y="564360"/>
                <a:ext cx="74880" cy="65880"/>
              </p14:xfrm>
            </p:contentPart>
          </mc:Choice>
          <mc:Fallback xmlns="">
            <p:pic>
              <p:nvPicPr>
                <p:cNvPr id="223" name="Freihand 222">
                  <a:extLst>
                    <a:ext uri="{FF2B5EF4-FFF2-40B4-BE49-F238E27FC236}">
                      <a16:creationId xmlns:a16="http://schemas.microsoft.com/office/drawing/2014/main" id="{C52830DB-0FD7-4979-A831-93D935C300BC}"/>
                    </a:ext>
                  </a:extLst>
                </p:cNvPr>
                <p:cNvPicPr/>
                <p:nvPr/>
              </p:nvPicPr>
              <p:blipFill>
                <a:blip r:embed="rId288"/>
                <a:stretch>
                  <a:fillRect/>
                </a:stretch>
              </p:blipFill>
              <p:spPr>
                <a:xfrm>
                  <a:off x="7879520" y="560040"/>
                  <a:ext cx="835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24" name="Freihand 223">
                  <a:extLst>
                    <a:ext uri="{FF2B5EF4-FFF2-40B4-BE49-F238E27FC236}">
                      <a16:creationId xmlns:a16="http://schemas.microsoft.com/office/drawing/2014/main" id="{3D33599F-F1DD-4340-94A5-70536B31361B}"/>
                    </a:ext>
                  </a:extLst>
                </p14:cNvPr>
                <p14:cNvContentPartPr/>
                <p14:nvPr/>
              </p14:nvContentPartPr>
              <p14:xfrm>
                <a:off x="7959080" y="554640"/>
                <a:ext cx="64440" cy="69840"/>
              </p14:xfrm>
            </p:contentPart>
          </mc:Choice>
          <mc:Fallback xmlns="">
            <p:pic>
              <p:nvPicPr>
                <p:cNvPr id="224" name="Freihand 223">
                  <a:extLst>
                    <a:ext uri="{FF2B5EF4-FFF2-40B4-BE49-F238E27FC236}">
                      <a16:creationId xmlns:a16="http://schemas.microsoft.com/office/drawing/2014/main" id="{3D33599F-F1DD-4340-94A5-70536B31361B}"/>
                    </a:ext>
                  </a:extLst>
                </p:cNvPr>
                <p:cNvPicPr/>
                <p:nvPr/>
              </p:nvPicPr>
              <p:blipFill>
                <a:blip r:embed="rId290"/>
                <a:stretch>
                  <a:fillRect/>
                </a:stretch>
              </p:blipFill>
              <p:spPr>
                <a:xfrm>
                  <a:off x="7954760" y="550320"/>
                  <a:ext cx="730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25" name="Freihand 224">
                  <a:extLst>
                    <a:ext uri="{FF2B5EF4-FFF2-40B4-BE49-F238E27FC236}">
                      <a16:creationId xmlns:a16="http://schemas.microsoft.com/office/drawing/2014/main" id="{33E05506-B283-4E7D-BBCB-E0C7CB1EBAB8}"/>
                    </a:ext>
                  </a:extLst>
                </p14:cNvPr>
                <p14:cNvContentPartPr/>
                <p14:nvPr/>
              </p14:nvContentPartPr>
              <p14:xfrm>
                <a:off x="8049440" y="564720"/>
                <a:ext cx="114480" cy="15480"/>
              </p14:xfrm>
            </p:contentPart>
          </mc:Choice>
          <mc:Fallback xmlns="">
            <p:pic>
              <p:nvPicPr>
                <p:cNvPr id="225" name="Freihand 224">
                  <a:extLst>
                    <a:ext uri="{FF2B5EF4-FFF2-40B4-BE49-F238E27FC236}">
                      <a16:creationId xmlns:a16="http://schemas.microsoft.com/office/drawing/2014/main" id="{33E05506-B283-4E7D-BBCB-E0C7CB1EBAB8}"/>
                    </a:ext>
                  </a:extLst>
                </p:cNvPr>
                <p:cNvPicPr/>
                <p:nvPr/>
              </p:nvPicPr>
              <p:blipFill>
                <a:blip r:embed="rId292"/>
                <a:stretch>
                  <a:fillRect/>
                </a:stretch>
              </p:blipFill>
              <p:spPr>
                <a:xfrm>
                  <a:off x="8045120" y="560400"/>
                  <a:ext cx="123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26" name="Freihand 225">
                  <a:extLst>
                    <a:ext uri="{FF2B5EF4-FFF2-40B4-BE49-F238E27FC236}">
                      <a16:creationId xmlns:a16="http://schemas.microsoft.com/office/drawing/2014/main" id="{F763DF7A-0F7F-4DD6-8829-5120C839C8BB}"/>
                    </a:ext>
                  </a:extLst>
                </p14:cNvPr>
                <p14:cNvContentPartPr/>
                <p14:nvPr/>
              </p14:nvContentPartPr>
              <p14:xfrm>
                <a:off x="8149880" y="502440"/>
                <a:ext cx="26280" cy="10080"/>
              </p14:xfrm>
            </p:contentPart>
          </mc:Choice>
          <mc:Fallback xmlns="">
            <p:pic>
              <p:nvPicPr>
                <p:cNvPr id="226" name="Freihand 225">
                  <a:extLst>
                    <a:ext uri="{FF2B5EF4-FFF2-40B4-BE49-F238E27FC236}">
                      <a16:creationId xmlns:a16="http://schemas.microsoft.com/office/drawing/2014/main" id="{F763DF7A-0F7F-4DD6-8829-5120C839C8BB}"/>
                    </a:ext>
                  </a:extLst>
                </p:cNvPr>
                <p:cNvPicPr/>
                <p:nvPr/>
              </p:nvPicPr>
              <p:blipFill>
                <a:blip r:embed="rId294"/>
                <a:stretch>
                  <a:fillRect/>
                </a:stretch>
              </p:blipFill>
              <p:spPr>
                <a:xfrm>
                  <a:off x="8145560" y="498120"/>
                  <a:ext cx="349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27" name="Freihand 226">
                  <a:extLst>
                    <a:ext uri="{FF2B5EF4-FFF2-40B4-BE49-F238E27FC236}">
                      <a16:creationId xmlns:a16="http://schemas.microsoft.com/office/drawing/2014/main" id="{3E2780BF-6E6D-4337-B307-A12CBFBE03A8}"/>
                    </a:ext>
                  </a:extLst>
                </p14:cNvPr>
                <p14:cNvContentPartPr/>
                <p14:nvPr/>
              </p14:nvContentPartPr>
              <p14:xfrm>
                <a:off x="8202440" y="566520"/>
                <a:ext cx="59400" cy="120240"/>
              </p14:xfrm>
            </p:contentPart>
          </mc:Choice>
          <mc:Fallback xmlns="">
            <p:pic>
              <p:nvPicPr>
                <p:cNvPr id="227" name="Freihand 226">
                  <a:extLst>
                    <a:ext uri="{FF2B5EF4-FFF2-40B4-BE49-F238E27FC236}">
                      <a16:creationId xmlns:a16="http://schemas.microsoft.com/office/drawing/2014/main" id="{3E2780BF-6E6D-4337-B307-A12CBFBE03A8}"/>
                    </a:ext>
                  </a:extLst>
                </p:cNvPr>
                <p:cNvPicPr/>
                <p:nvPr/>
              </p:nvPicPr>
              <p:blipFill>
                <a:blip r:embed="rId296"/>
                <a:stretch>
                  <a:fillRect/>
                </a:stretch>
              </p:blipFill>
              <p:spPr>
                <a:xfrm>
                  <a:off x="8198120" y="562200"/>
                  <a:ext cx="680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28" name="Freihand 227">
                  <a:extLst>
                    <a:ext uri="{FF2B5EF4-FFF2-40B4-BE49-F238E27FC236}">
                      <a16:creationId xmlns:a16="http://schemas.microsoft.com/office/drawing/2014/main" id="{B74FEA81-2673-449C-A9DA-0D674377702A}"/>
                    </a:ext>
                  </a:extLst>
                </p14:cNvPr>
                <p14:cNvContentPartPr/>
                <p14:nvPr/>
              </p14:nvContentPartPr>
              <p14:xfrm>
                <a:off x="8363000" y="519000"/>
                <a:ext cx="127440" cy="45360"/>
              </p14:xfrm>
            </p:contentPart>
          </mc:Choice>
          <mc:Fallback xmlns="">
            <p:pic>
              <p:nvPicPr>
                <p:cNvPr id="228" name="Freihand 227">
                  <a:extLst>
                    <a:ext uri="{FF2B5EF4-FFF2-40B4-BE49-F238E27FC236}">
                      <a16:creationId xmlns:a16="http://schemas.microsoft.com/office/drawing/2014/main" id="{B74FEA81-2673-449C-A9DA-0D674377702A}"/>
                    </a:ext>
                  </a:extLst>
                </p:cNvPr>
                <p:cNvPicPr/>
                <p:nvPr/>
              </p:nvPicPr>
              <p:blipFill>
                <a:blip r:embed="rId298"/>
                <a:stretch>
                  <a:fillRect/>
                </a:stretch>
              </p:blipFill>
              <p:spPr>
                <a:xfrm>
                  <a:off x="8358680" y="514680"/>
                  <a:ext cx="1360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29" name="Freihand 228">
                  <a:extLst>
                    <a:ext uri="{FF2B5EF4-FFF2-40B4-BE49-F238E27FC236}">
                      <a16:creationId xmlns:a16="http://schemas.microsoft.com/office/drawing/2014/main" id="{A86BB25C-EEF9-4FF0-95BC-9DC90D569242}"/>
                    </a:ext>
                  </a:extLst>
                </p14:cNvPr>
                <p14:cNvContentPartPr/>
                <p14:nvPr/>
              </p14:nvContentPartPr>
              <p14:xfrm>
                <a:off x="8450480" y="468960"/>
                <a:ext cx="360" cy="360"/>
              </p14:xfrm>
            </p:contentPart>
          </mc:Choice>
          <mc:Fallback xmlns="">
            <p:pic>
              <p:nvPicPr>
                <p:cNvPr id="229" name="Freihand 228">
                  <a:extLst>
                    <a:ext uri="{FF2B5EF4-FFF2-40B4-BE49-F238E27FC236}">
                      <a16:creationId xmlns:a16="http://schemas.microsoft.com/office/drawing/2014/main" id="{A86BB25C-EEF9-4FF0-95BC-9DC90D569242}"/>
                    </a:ext>
                  </a:extLst>
                </p:cNvPr>
                <p:cNvPicPr/>
                <p:nvPr/>
              </p:nvPicPr>
              <p:blipFill>
                <a:blip r:embed="rId219"/>
                <a:stretch>
                  <a:fillRect/>
                </a:stretch>
              </p:blipFill>
              <p:spPr>
                <a:xfrm>
                  <a:off x="8446160" y="4646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30" name="Freihand 229">
                  <a:extLst>
                    <a:ext uri="{FF2B5EF4-FFF2-40B4-BE49-F238E27FC236}">
                      <a16:creationId xmlns:a16="http://schemas.microsoft.com/office/drawing/2014/main" id="{D9EEA6DC-0BFC-411C-B812-85515DEAF9CE}"/>
                    </a:ext>
                  </a:extLst>
                </p14:cNvPr>
                <p14:cNvContentPartPr/>
                <p14:nvPr/>
              </p14:nvContentPartPr>
              <p14:xfrm>
                <a:off x="8153840" y="697920"/>
                <a:ext cx="84240" cy="103680"/>
              </p14:xfrm>
            </p:contentPart>
          </mc:Choice>
          <mc:Fallback xmlns="">
            <p:pic>
              <p:nvPicPr>
                <p:cNvPr id="230" name="Freihand 229">
                  <a:extLst>
                    <a:ext uri="{FF2B5EF4-FFF2-40B4-BE49-F238E27FC236}">
                      <a16:creationId xmlns:a16="http://schemas.microsoft.com/office/drawing/2014/main" id="{D9EEA6DC-0BFC-411C-B812-85515DEAF9CE}"/>
                    </a:ext>
                  </a:extLst>
                </p:cNvPr>
                <p:cNvPicPr/>
                <p:nvPr/>
              </p:nvPicPr>
              <p:blipFill>
                <a:blip r:embed="rId301"/>
                <a:stretch>
                  <a:fillRect/>
                </a:stretch>
              </p:blipFill>
              <p:spPr>
                <a:xfrm>
                  <a:off x="8149520" y="693600"/>
                  <a:ext cx="928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31" name="Freihand 230">
                  <a:extLst>
                    <a:ext uri="{FF2B5EF4-FFF2-40B4-BE49-F238E27FC236}">
                      <a16:creationId xmlns:a16="http://schemas.microsoft.com/office/drawing/2014/main" id="{8E29FCF1-FF45-43BA-8095-E95F9A277D84}"/>
                    </a:ext>
                  </a:extLst>
                </p14:cNvPr>
                <p14:cNvContentPartPr/>
                <p14:nvPr/>
              </p14:nvContentPartPr>
              <p14:xfrm>
                <a:off x="8235200" y="729960"/>
                <a:ext cx="112680" cy="49320"/>
              </p14:xfrm>
            </p:contentPart>
          </mc:Choice>
          <mc:Fallback xmlns="">
            <p:pic>
              <p:nvPicPr>
                <p:cNvPr id="231" name="Freihand 230">
                  <a:extLst>
                    <a:ext uri="{FF2B5EF4-FFF2-40B4-BE49-F238E27FC236}">
                      <a16:creationId xmlns:a16="http://schemas.microsoft.com/office/drawing/2014/main" id="{8E29FCF1-FF45-43BA-8095-E95F9A277D84}"/>
                    </a:ext>
                  </a:extLst>
                </p:cNvPr>
                <p:cNvPicPr/>
                <p:nvPr/>
              </p:nvPicPr>
              <p:blipFill>
                <a:blip r:embed="rId303"/>
                <a:stretch>
                  <a:fillRect/>
                </a:stretch>
              </p:blipFill>
              <p:spPr>
                <a:xfrm>
                  <a:off x="8230880" y="725640"/>
                  <a:ext cx="1213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32" name="Freihand 231">
                  <a:extLst>
                    <a:ext uri="{FF2B5EF4-FFF2-40B4-BE49-F238E27FC236}">
                      <a16:creationId xmlns:a16="http://schemas.microsoft.com/office/drawing/2014/main" id="{A9C9AEAC-844A-44CF-965D-3535804B6A97}"/>
                    </a:ext>
                  </a:extLst>
                </p14:cNvPr>
                <p14:cNvContentPartPr/>
                <p14:nvPr/>
              </p14:nvContentPartPr>
              <p14:xfrm>
                <a:off x="8328800" y="650040"/>
                <a:ext cx="94320" cy="122040"/>
              </p14:xfrm>
            </p:contentPart>
          </mc:Choice>
          <mc:Fallback xmlns="">
            <p:pic>
              <p:nvPicPr>
                <p:cNvPr id="232" name="Freihand 231">
                  <a:extLst>
                    <a:ext uri="{FF2B5EF4-FFF2-40B4-BE49-F238E27FC236}">
                      <a16:creationId xmlns:a16="http://schemas.microsoft.com/office/drawing/2014/main" id="{A9C9AEAC-844A-44CF-965D-3535804B6A97}"/>
                    </a:ext>
                  </a:extLst>
                </p:cNvPr>
                <p:cNvPicPr/>
                <p:nvPr/>
              </p:nvPicPr>
              <p:blipFill>
                <a:blip r:embed="rId305"/>
                <a:stretch>
                  <a:fillRect/>
                </a:stretch>
              </p:blipFill>
              <p:spPr>
                <a:xfrm>
                  <a:off x="8324480" y="645720"/>
                  <a:ext cx="1029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33" name="Freihand 232">
                  <a:extLst>
                    <a:ext uri="{FF2B5EF4-FFF2-40B4-BE49-F238E27FC236}">
                      <a16:creationId xmlns:a16="http://schemas.microsoft.com/office/drawing/2014/main" id="{6A246691-B01B-4633-9694-BB49967844E3}"/>
                    </a:ext>
                  </a:extLst>
                </p14:cNvPr>
                <p14:cNvContentPartPr/>
                <p14:nvPr/>
              </p14:nvContentPartPr>
              <p14:xfrm>
                <a:off x="8453720" y="681360"/>
                <a:ext cx="120960" cy="49680"/>
              </p14:xfrm>
            </p:contentPart>
          </mc:Choice>
          <mc:Fallback xmlns="">
            <p:pic>
              <p:nvPicPr>
                <p:cNvPr id="233" name="Freihand 232">
                  <a:extLst>
                    <a:ext uri="{FF2B5EF4-FFF2-40B4-BE49-F238E27FC236}">
                      <a16:creationId xmlns:a16="http://schemas.microsoft.com/office/drawing/2014/main" id="{6A246691-B01B-4633-9694-BB49967844E3}"/>
                    </a:ext>
                  </a:extLst>
                </p:cNvPr>
                <p:cNvPicPr/>
                <p:nvPr/>
              </p:nvPicPr>
              <p:blipFill>
                <a:blip r:embed="rId307"/>
                <a:stretch>
                  <a:fillRect/>
                </a:stretch>
              </p:blipFill>
              <p:spPr>
                <a:xfrm>
                  <a:off x="8449400" y="677040"/>
                  <a:ext cx="1296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34" name="Freihand 233">
                  <a:extLst>
                    <a:ext uri="{FF2B5EF4-FFF2-40B4-BE49-F238E27FC236}">
                      <a16:creationId xmlns:a16="http://schemas.microsoft.com/office/drawing/2014/main" id="{461B36BE-DDCB-493A-8251-A556843AAA23}"/>
                    </a:ext>
                  </a:extLst>
                </p14:cNvPr>
                <p14:cNvContentPartPr/>
                <p14:nvPr/>
              </p14:nvContentPartPr>
              <p14:xfrm>
                <a:off x="8652440" y="597120"/>
                <a:ext cx="101160" cy="131040"/>
              </p14:xfrm>
            </p:contentPart>
          </mc:Choice>
          <mc:Fallback xmlns="">
            <p:pic>
              <p:nvPicPr>
                <p:cNvPr id="234" name="Freihand 233">
                  <a:extLst>
                    <a:ext uri="{FF2B5EF4-FFF2-40B4-BE49-F238E27FC236}">
                      <a16:creationId xmlns:a16="http://schemas.microsoft.com/office/drawing/2014/main" id="{461B36BE-DDCB-493A-8251-A556843AAA23}"/>
                    </a:ext>
                  </a:extLst>
                </p:cNvPr>
                <p:cNvPicPr/>
                <p:nvPr/>
              </p:nvPicPr>
              <p:blipFill>
                <a:blip r:embed="rId309"/>
                <a:stretch>
                  <a:fillRect/>
                </a:stretch>
              </p:blipFill>
              <p:spPr>
                <a:xfrm>
                  <a:off x="8648120" y="592800"/>
                  <a:ext cx="1098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35" name="Freihand 234">
                  <a:extLst>
                    <a:ext uri="{FF2B5EF4-FFF2-40B4-BE49-F238E27FC236}">
                      <a16:creationId xmlns:a16="http://schemas.microsoft.com/office/drawing/2014/main" id="{24745944-472B-4CE5-A808-94EBC31F1B71}"/>
                    </a:ext>
                  </a:extLst>
                </p14:cNvPr>
                <p14:cNvContentPartPr/>
                <p14:nvPr/>
              </p14:nvContentPartPr>
              <p14:xfrm>
                <a:off x="8720840" y="589920"/>
                <a:ext cx="360" cy="360"/>
              </p14:xfrm>
            </p:contentPart>
          </mc:Choice>
          <mc:Fallback xmlns="">
            <p:pic>
              <p:nvPicPr>
                <p:cNvPr id="235" name="Freihand 234">
                  <a:extLst>
                    <a:ext uri="{FF2B5EF4-FFF2-40B4-BE49-F238E27FC236}">
                      <a16:creationId xmlns:a16="http://schemas.microsoft.com/office/drawing/2014/main" id="{24745944-472B-4CE5-A808-94EBC31F1B71}"/>
                    </a:ext>
                  </a:extLst>
                </p:cNvPr>
                <p:cNvPicPr/>
                <p:nvPr/>
              </p:nvPicPr>
              <p:blipFill>
                <a:blip r:embed="rId219"/>
                <a:stretch>
                  <a:fillRect/>
                </a:stretch>
              </p:blipFill>
              <p:spPr>
                <a:xfrm>
                  <a:off x="8716520" y="5856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37" name="Freihand 236">
                  <a:extLst>
                    <a:ext uri="{FF2B5EF4-FFF2-40B4-BE49-F238E27FC236}">
                      <a16:creationId xmlns:a16="http://schemas.microsoft.com/office/drawing/2014/main" id="{7138568E-A9DA-4A27-A765-6CB9F5F64BB3}"/>
                    </a:ext>
                  </a:extLst>
                </p14:cNvPr>
                <p14:cNvContentPartPr/>
                <p14:nvPr/>
              </p14:nvContentPartPr>
              <p14:xfrm>
                <a:off x="8798240" y="639600"/>
                <a:ext cx="104400" cy="183600"/>
              </p14:xfrm>
            </p:contentPart>
          </mc:Choice>
          <mc:Fallback xmlns="">
            <p:pic>
              <p:nvPicPr>
                <p:cNvPr id="237" name="Freihand 236">
                  <a:extLst>
                    <a:ext uri="{FF2B5EF4-FFF2-40B4-BE49-F238E27FC236}">
                      <a16:creationId xmlns:a16="http://schemas.microsoft.com/office/drawing/2014/main" id="{7138568E-A9DA-4A27-A765-6CB9F5F64BB3}"/>
                    </a:ext>
                  </a:extLst>
                </p:cNvPr>
                <p:cNvPicPr/>
                <p:nvPr/>
              </p:nvPicPr>
              <p:blipFill>
                <a:blip r:embed="rId312"/>
                <a:stretch>
                  <a:fillRect/>
                </a:stretch>
              </p:blipFill>
              <p:spPr>
                <a:xfrm>
                  <a:off x="8793920" y="635280"/>
                  <a:ext cx="1130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38" name="Freihand 237">
                  <a:extLst>
                    <a:ext uri="{FF2B5EF4-FFF2-40B4-BE49-F238E27FC236}">
                      <a16:creationId xmlns:a16="http://schemas.microsoft.com/office/drawing/2014/main" id="{8DF51656-7E3E-4C1C-8F0C-F265436BE026}"/>
                    </a:ext>
                  </a:extLst>
                </p14:cNvPr>
                <p14:cNvContentPartPr/>
                <p14:nvPr/>
              </p14:nvContentPartPr>
              <p14:xfrm>
                <a:off x="8936120" y="551040"/>
                <a:ext cx="220320" cy="132120"/>
              </p14:xfrm>
            </p:contentPart>
          </mc:Choice>
          <mc:Fallback xmlns="">
            <p:pic>
              <p:nvPicPr>
                <p:cNvPr id="238" name="Freihand 237">
                  <a:extLst>
                    <a:ext uri="{FF2B5EF4-FFF2-40B4-BE49-F238E27FC236}">
                      <a16:creationId xmlns:a16="http://schemas.microsoft.com/office/drawing/2014/main" id="{8DF51656-7E3E-4C1C-8F0C-F265436BE026}"/>
                    </a:ext>
                  </a:extLst>
                </p:cNvPr>
                <p:cNvPicPr/>
                <p:nvPr/>
              </p:nvPicPr>
              <p:blipFill>
                <a:blip r:embed="rId314"/>
                <a:stretch>
                  <a:fillRect/>
                </a:stretch>
              </p:blipFill>
              <p:spPr>
                <a:xfrm>
                  <a:off x="8931800" y="546720"/>
                  <a:ext cx="228960" cy="140760"/>
                </a:xfrm>
                <a:prstGeom prst="rect">
                  <a:avLst/>
                </a:prstGeom>
              </p:spPr>
            </p:pic>
          </mc:Fallback>
        </mc:AlternateContent>
      </p:grpSp>
      <p:grpSp>
        <p:nvGrpSpPr>
          <p:cNvPr id="243" name="Gruppieren 242">
            <a:extLst>
              <a:ext uri="{FF2B5EF4-FFF2-40B4-BE49-F238E27FC236}">
                <a16:creationId xmlns:a16="http://schemas.microsoft.com/office/drawing/2014/main" id="{CA54DFAE-5973-4852-B2E9-C6AFDF70372B}"/>
              </a:ext>
            </a:extLst>
          </p:cNvPr>
          <p:cNvGrpSpPr/>
          <p:nvPr/>
        </p:nvGrpSpPr>
        <p:grpSpPr>
          <a:xfrm>
            <a:off x="7011920" y="1083120"/>
            <a:ext cx="2903040" cy="1132920"/>
            <a:chOff x="7011920" y="1083120"/>
            <a:chExt cx="2903040" cy="1132920"/>
          </a:xfrm>
        </p:grpSpPr>
        <mc:AlternateContent xmlns:mc="http://schemas.openxmlformats.org/markup-compatibility/2006" xmlns:p14="http://schemas.microsoft.com/office/powerpoint/2010/main">
          <mc:Choice Requires="p14">
            <p:contentPart p14:bwMode="auto" r:id="rId315">
              <p14:nvContentPartPr>
                <p14:cNvPr id="100" name="Freihand 99">
                  <a:extLst>
                    <a:ext uri="{FF2B5EF4-FFF2-40B4-BE49-F238E27FC236}">
                      <a16:creationId xmlns:a16="http://schemas.microsoft.com/office/drawing/2014/main" id="{D29D30EF-C92D-4D85-B309-F02996D83EA9}"/>
                    </a:ext>
                  </a:extLst>
                </p14:cNvPr>
                <p14:cNvContentPartPr/>
                <p14:nvPr/>
              </p14:nvContentPartPr>
              <p14:xfrm>
                <a:off x="7529960" y="1246920"/>
                <a:ext cx="124920" cy="153720"/>
              </p14:xfrm>
            </p:contentPart>
          </mc:Choice>
          <mc:Fallback xmlns="">
            <p:pic>
              <p:nvPicPr>
                <p:cNvPr id="100" name="Freihand 99">
                  <a:extLst>
                    <a:ext uri="{FF2B5EF4-FFF2-40B4-BE49-F238E27FC236}">
                      <a16:creationId xmlns:a16="http://schemas.microsoft.com/office/drawing/2014/main" id="{D29D30EF-C92D-4D85-B309-F02996D83EA9}"/>
                    </a:ext>
                  </a:extLst>
                </p:cNvPr>
                <p:cNvPicPr/>
                <p:nvPr/>
              </p:nvPicPr>
              <p:blipFill>
                <a:blip r:embed="rId316"/>
                <a:stretch>
                  <a:fillRect/>
                </a:stretch>
              </p:blipFill>
              <p:spPr>
                <a:xfrm>
                  <a:off x="7525640" y="1242600"/>
                  <a:ext cx="1335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01" name="Freihand 100">
                  <a:extLst>
                    <a:ext uri="{FF2B5EF4-FFF2-40B4-BE49-F238E27FC236}">
                      <a16:creationId xmlns:a16="http://schemas.microsoft.com/office/drawing/2014/main" id="{0F8E47A8-E68D-49C7-8DB1-9FB96A579FD6}"/>
                    </a:ext>
                  </a:extLst>
                </p14:cNvPr>
                <p14:cNvContentPartPr/>
                <p14:nvPr/>
              </p14:nvContentPartPr>
              <p14:xfrm>
                <a:off x="7708880" y="1288320"/>
                <a:ext cx="87840" cy="137880"/>
              </p14:xfrm>
            </p:contentPart>
          </mc:Choice>
          <mc:Fallback xmlns="">
            <p:pic>
              <p:nvPicPr>
                <p:cNvPr id="101" name="Freihand 100">
                  <a:extLst>
                    <a:ext uri="{FF2B5EF4-FFF2-40B4-BE49-F238E27FC236}">
                      <a16:creationId xmlns:a16="http://schemas.microsoft.com/office/drawing/2014/main" id="{0F8E47A8-E68D-49C7-8DB1-9FB96A579FD6}"/>
                    </a:ext>
                  </a:extLst>
                </p:cNvPr>
                <p:cNvPicPr/>
                <p:nvPr/>
              </p:nvPicPr>
              <p:blipFill>
                <a:blip r:embed="rId318"/>
                <a:stretch>
                  <a:fillRect/>
                </a:stretch>
              </p:blipFill>
              <p:spPr>
                <a:xfrm>
                  <a:off x="7704560" y="1284000"/>
                  <a:ext cx="964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02" name="Freihand 101">
                  <a:extLst>
                    <a:ext uri="{FF2B5EF4-FFF2-40B4-BE49-F238E27FC236}">
                      <a16:creationId xmlns:a16="http://schemas.microsoft.com/office/drawing/2014/main" id="{72376567-0774-45C0-A5DF-E95A14B52A35}"/>
                    </a:ext>
                  </a:extLst>
                </p14:cNvPr>
                <p14:cNvContentPartPr/>
                <p14:nvPr/>
              </p14:nvContentPartPr>
              <p14:xfrm>
                <a:off x="7543640" y="1429440"/>
                <a:ext cx="288720" cy="18360"/>
              </p14:xfrm>
            </p:contentPart>
          </mc:Choice>
          <mc:Fallback xmlns="">
            <p:pic>
              <p:nvPicPr>
                <p:cNvPr id="102" name="Freihand 101">
                  <a:extLst>
                    <a:ext uri="{FF2B5EF4-FFF2-40B4-BE49-F238E27FC236}">
                      <a16:creationId xmlns:a16="http://schemas.microsoft.com/office/drawing/2014/main" id="{72376567-0774-45C0-A5DF-E95A14B52A35}"/>
                    </a:ext>
                  </a:extLst>
                </p:cNvPr>
                <p:cNvPicPr/>
                <p:nvPr/>
              </p:nvPicPr>
              <p:blipFill>
                <a:blip r:embed="rId320"/>
                <a:stretch>
                  <a:fillRect/>
                </a:stretch>
              </p:blipFill>
              <p:spPr>
                <a:xfrm>
                  <a:off x="7539320" y="1425120"/>
                  <a:ext cx="2973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04" name="Freihand 103">
                  <a:extLst>
                    <a:ext uri="{FF2B5EF4-FFF2-40B4-BE49-F238E27FC236}">
                      <a16:creationId xmlns:a16="http://schemas.microsoft.com/office/drawing/2014/main" id="{991206E4-12C0-4ACE-B075-45ED3290CF3C}"/>
                    </a:ext>
                  </a:extLst>
                </p14:cNvPr>
                <p14:cNvContentPartPr/>
                <p14:nvPr/>
              </p14:nvContentPartPr>
              <p14:xfrm>
                <a:off x="7545440" y="1471560"/>
                <a:ext cx="108360" cy="141120"/>
              </p14:xfrm>
            </p:contentPart>
          </mc:Choice>
          <mc:Fallback xmlns="">
            <p:pic>
              <p:nvPicPr>
                <p:cNvPr id="104" name="Freihand 103">
                  <a:extLst>
                    <a:ext uri="{FF2B5EF4-FFF2-40B4-BE49-F238E27FC236}">
                      <a16:creationId xmlns:a16="http://schemas.microsoft.com/office/drawing/2014/main" id="{991206E4-12C0-4ACE-B075-45ED3290CF3C}"/>
                    </a:ext>
                  </a:extLst>
                </p:cNvPr>
                <p:cNvPicPr/>
                <p:nvPr/>
              </p:nvPicPr>
              <p:blipFill>
                <a:blip r:embed="rId322"/>
                <a:stretch>
                  <a:fillRect/>
                </a:stretch>
              </p:blipFill>
              <p:spPr>
                <a:xfrm>
                  <a:off x="7541120" y="1467240"/>
                  <a:ext cx="1170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06" name="Freihand 105">
                  <a:extLst>
                    <a:ext uri="{FF2B5EF4-FFF2-40B4-BE49-F238E27FC236}">
                      <a16:creationId xmlns:a16="http://schemas.microsoft.com/office/drawing/2014/main" id="{254E1065-D72D-4837-AF5E-187134B27ED7}"/>
                    </a:ext>
                  </a:extLst>
                </p14:cNvPr>
                <p14:cNvContentPartPr/>
                <p14:nvPr/>
              </p14:nvContentPartPr>
              <p14:xfrm>
                <a:off x="7677200" y="1502160"/>
                <a:ext cx="118800" cy="153000"/>
              </p14:xfrm>
            </p:contentPart>
          </mc:Choice>
          <mc:Fallback xmlns="">
            <p:pic>
              <p:nvPicPr>
                <p:cNvPr id="106" name="Freihand 105">
                  <a:extLst>
                    <a:ext uri="{FF2B5EF4-FFF2-40B4-BE49-F238E27FC236}">
                      <a16:creationId xmlns:a16="http://schemas.microsoft.com/office/drawing/2014/main" id="{254E1065-D72D-4837-AF5E-187134B27ED7}"/>
                    </a:ext>
                  </a:extLst>
                </p:cNvPr>
                <p:cNvPicPr/>
                <p:nvPr/>
              </p:nvPicPr>
              <p:blipFill>
                <a:blip r:embed="rId324"/>
                <a:stretch>
                  <a:fillRect/>
                </a:stretch>
              </p:blipFill>
              <p:spPr>
                <a:xfrm>
                  <a:off x="7672880" y="1497840"/>
                  <a:ext cx="1274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07" name="Freihand 106">
                  <a:extLst>
                    <a:ext uri="{FF2B5EF4-FFF2-40B4-BE49-F238E27FC236}">
                      <a16:creationId xmlns:a16="http://schemas.microsoft.com/office/drawing/2014/main" id="{9C353CB7-B796-41B3-9C66-4BA713BA7DCC}"/>
                    </a:ext>
                  </a:extLst>
                </p14:cNvPr>
                <p14:cNvContentPartPr/>
                <p14:nvPr/>
              </p14:nvContentPartPr>
              <p14:xfrm>
                <a:off x="8063480" y="1417560"/>
                <a:ext cx="160200" cy="11520"/>
              </p14:xfrm>
            </p:contentPart>
          </mc:Choice>
          <mc:Fallback xmlns="">
            <p:pic>
              <p:nvPicPr>
                <p:cNvPr id="107" name="Freihand 106">
                  <a:extLst>
                    <a:ext uri="{FF2B5EF4-FFF2-40B4-BE49-F238E27FC236}">
                      <a16:creationId xmlns:a16="http://schemas.microsoft.com/office/drawing/2014/main" id="{9C353CB7-B796-41B3-9C66-4BA713BA7DCC}"/>
                    </a:ext>
                  </a:extLst>
                </p:cNvPr>
                <p:cNvPicPr/>
                <p:nvPr/>
              </p:nvPicPr>
              <p:blipFill>
                <a:blip r:embed="rId326"/>
                <a:stretch>
                  <a:fillRect/>
                </a:stretch>
              </p:blipFill>
              <p:spPr>
                <a:xfrm>
                  <a:off x="8059160" y="1413240"/>
                  <a:ext cx="1688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08" name="Freihand 107">
                  <a:extLst>
                    <a:ext uri="{FF2B5EF4-FFF2-40B4-BE49-F238E27FC236}">
                      <a16:creationId xmlns:a16="http://schemas.microsoft.com/office/drawing/2014/main" id="{9960591E-55F1-453E-A401-CA7A42263585}"/>
                    </a:ext>
                  </a:extLst>
                </p14:cNvPr>
                <p14:cNvContentPartPr/>
                <p14:nvPr/>
              </p14:nvContentPartPr>
              <p14:xfrm>
                <a:off x="8087240" y="1451040"/>
                <a:ext cx="150480" cy="18360"/>
              </p14:xfrm>
            </p:contentPart>
          </mc:Choice>
          <mc:Fallback xmlns="">
            <p:pic>
              <p:nvPicPr>
                <p:cNvPr id="108" name="Freihand 107">
                  <a:extLst>
                    <a:ext uri="{FF2B5EF4-FFF2-40B4-BE49-F238E27FC236}">
                      <a16:creationId xmlns:a16="http://schemas.microsoft.com/office/drawing/2014/main" id="{9960591E-55F1-453E-A401-CA7A42263585}"/>
                    </a:ext>
                  </a:extLst>
                </p:cNvPr>
                <p:cNvPicPr/>
                <p:nvPr/>
              </p:nvPicPr>
              <p:blipFill>
                <a:blip r:embed="rId328"/>
                <a:stretch>
                  <a:fillRect/>
                </a:stretch>
              </p:blipFill>
              <p:spPr>
                <a:xfrm>
                  <a:off x="8082920" y="1446720"/>
                  <a:ext cx="1591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09" name="Freihand 108">
                  <a:extLst>
                    <a:ext uri="{FF2B5EF4-FFF2-40B4-BE49-F238E27FC236}">
                      <a16:creationId xmlns:a16="http://schemas.microsoft.com/office/drawing/2014/main" id="{39D233C6-0B1D-4E30-AB0E-A99ACD3358A1}"/>
                    </a:ext>
                  </a:extLst>
                </p14:cNvPr>
                <p14:cNvContentPartPr/>
                <p14:nvPr/>
              </p14:nvContentPartPr>
              <p14:xfrm>
                <a:off x="8384960" y="1354920"/>
                <a:ext cx="197280" cy="117360"/>
              </p14:xfrm>
            </p:contentPart>
          </mc:Choice>
          <mc:Fallback xmlns="">
            <p:pic>
              <p:nvPicPr>
                <p:cNvPr id="109" name="Freihand 108">
                  <a:extLst>
                    <a:ext uri="{FF2B5EF4-FFF2-40B4-BE49-F238E27FC236}">
                      <a16:creationId xmlns:a16="http://schemas.microsoft.com/office/drawing/2014/main" id="{39D233C6-0B1D-4E30-AB0E-A99ACD3358A1}"/>
                    </a:ext>
                  </a:extLst>
                </p:cNvPr>
                <p:cNvPicPr/>
                <p:nvPr/>
              </p:nvPicPr>
              <p:blipFill>
                <a:blip r:embed="rId330"/>
                <a:stretch>
                  <a:fillRect/>
                </a:stretch>
              </p:blipFill>
              <p:spPr>
                <a:xfrm>
                  <a:off x="8380640" y="1350600"/>
                  <a:ext cx="2059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12" name="Freihand 111">
                  <a:extLst>
                    <a:ext uri="{FF2B5EF4-FFF2-40B4-BE49-F238E27FC236}">
                      <a16:creationId xmlns:a16="http://schemas.microsoft.com/office/drawing/2014/main" id="{12969CB9-D74A-4C6C-9EEC-88194CEF3DD1}"/>
                    </a:ext>
                  </a:extLst>
                </p14:cNvPr>
                <p14:cNvContentPartPr/>
                <p14:nvPr/>
              </p14:nvContentPartPr>
              <p14:xfrm>
                <a:off x="7199480" y="1708440"/>
                <a:ext cx="299160" cy="116640"/>
              </p14:xfrm>
            </p:contentPart>
          </mc:Choice>
          <mc:Fallback xmlns="">
            <p:pic>
              <p:nvPicPr>
                <p:cNvPr id="112" name="Freihand 111">
                  <a:extLst>
                    <a:ext uri="{FF2B5EF4-FFF2-40B4-BE49-F238E27FC236}">
                      <a16:creationId xmlns:a16="http://schemas.microsoft.com/office/drawing/2014/main" id="{12969CB9-D74A-4C6C-9EEC-88194CEF3DD1}"/>
                    </a:ext>
                  </a:extLst>
                </p:cNvPr>
                <p:cNvPicPr/>
                <p:nvPr/>
              </p:nvPicPr>
              <p:blipFill>
                <a:blip r:embed="rId332"/>
                <a:stretch>
                  <a:fillRect/>
                </a:stretch>
              </p:blipFill>
              <p:spPr>
                <a:xfrm>
                  <a:off x="7195160" y="1704120"/>
                  <a:ext cx="3078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13" name="Freihand 112">
                  <a:extLst>
                    <a:ext uri="{FF2B5EF4-FFF2-40B4-BE49-F238E27FC236}">
                      <a16:creationId xmlns:a16="http://schemas.microsoft.com/office/drawing/2014/main" id="{ADE717F9-87EC-478E-A5EC-28CA56D3EEBD}"/>
                    </a:ext>
                  </a:extLst>
                </p14:cNvPr>
                <p14:cNvContentPartPr/>
                <p14:nvPr/>
              </p14:nvContentPartPr>
              <p14:xfrm>
                <a:off x="7512320" y="1722840"/>
                <a:ext cx="355680" cy="124560"/>
              </p14:xfrm>
            </p:contentPart>
          </mc:Choice>
          <mc:Fallback xmlns="">
            <p:pic>
              <p:nvPicPr>
                <p:cNvPr id="113" name="Freihand 112">
                  <a:extLst>
                    <a:ext uri="{FF2B5EF4-FFF2-40B4-BE49-F238E27FC236}">
                      <a16:creationId xmlns:a16="http://schemas.microsoft.com/office/drawing/2014/main" id="{ADE717F9-87EC-478E-A5EC-28CA56D3EEBD}"/>
                    </a:ext>
                  </a:extLst>
                </p:cNvPr>
                <p:cNvPicPr/>
                <p:nvPr/>
              </p:nvPicPr>
              <p:blipFill>
                <a:blip r:embed="rId334"/>
                <a:stretch>
                  <a:fillRect/>
                </a:stretch>
              </p:blipFill>
              <p:spPr>
                <a:xfrm>
                  <a:off x="7508000" y="1718520"/>
                  <a:ext cx="3643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15" name="Freihand 114">
                  <a:extLst>
                    <a:ext uri="{FF2B5EF4-FFF2-40B4-BE49-F238E27FC236}">
                      <a16:creationId xmlns:a16="http://schemas.microsoft.com/office/drawing/2014/main" id="{A4CC7D43-D413-486C-877E-6D328DA5DE5A}"/>
                    </a:ext>
                  </a:extLst>
                </p14:cNvPr>
                <p14:cNvContentPartPr/>
                <p14:nvPr/>
              </p14:nvContentPartPr>
              <p14:xfrm>
                <a:off x="7011920" y="2026320"/>
                <a:ext cx="110160" cy="135360"/>
              </p14:xfrm>
            </p:contentPart>
          </mc:Choice>
          <mc:Fallback xmlns="">
            <p:pic>
              <p:nvPicPr>
                <p:cNvPr id="115" name="Freihand 114">
                  <a:extLst>
                    <a:ext uri="{FF2B5EF4-FFF2-40B4-BE49-F238E27FC236}">
                      <a16:creationId xmlns:a16="http://schemas.microsoft.com/office/drawing/2014/main" id="{A4CC7D43-D413-486C-877E-6D328DA5DE5A}"/>
                    </a:ext>
                  </a:extLst>
                </p:cNvPr>
                <p:cNvPicPr/>
                <p:nvPr/>
              </p:nvPicPr>
              <p:blipFill>
                <a:blip r:embed="rId336"/>
                <a:stretch>
                  <a:fillRect/>
                </a:stretch>
              </p:blipFill>
              <p:spPr>
                <a:xfrm>
                  <a:off x="7007600" y="2022000"/>
                  <a:ext cx="1188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16" name="Freihand 115">
                  <a:extLst>
                    <a:ext uri="{FF2B5EF4-FFF2-40B4-BE49-F238E27FC236}">
                      <a16:creationId xmlns:a16="http://schemas.microsoft.com/office/drawing/2014/main" id="{C027E30F-5FFC-44DF-BC31-0F422D5C6CCD}"/>
                    </a:ext>
                  </a:extLst>
                </p14:cNvPr>
                <p14:cNvContentPartPr/>
                <p14:nvPr/>
              </p14:nvContentPartPr>
              <p14:xfrm>
                <a:off x="7145480" y="2036040"/>
                <a:ext cx="94680" cy="100440"/>
              </p14:xfrm>
            </p:contentPart>
          </mc:Choice>
          <mc:Fallback xmlns="">
            <p:pic>
              <p:nvPicPr>
                <p:cNvPr id="116" name="Freihand 115">
                  <a:extLst>
                    <a:ext uri="{FF2B5EF4-FFF2-40B4-BE49-F238E27FC236}">
                      <a16:creationId xmlns:a16="http://schemas.microsoft.com/office/drawing/2014/main" id="{C027E30F-5FFC-44DF-BC31-0F422D5C6CCD}"/>
                    </a:ext>
                  </a:extLst>
                </p:cNvPr>
                <p:cNvPicPr/>
                <p:nvPr/>
              </p:nvPicPr>
              <p:blipFill>
                <a:blip r:embed="rId338"/>
                <a:stretch>
                  <a:fillRect/>
                </a:stretch>
              </p:blipFill>
              <p:spPr>
                <a:xfrm>
                  <a:off x="7141160" y="2031720"/>
                  <a:ext cx="1033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17" name="Freihand 116">
                  <a:extLst>
                    <a:ext uri="{FF2B5EF4-FFF2-40B4-BE49-F238E27FC236}">
                      <a16:creationId xmlns:a16="http://schemas.microsoft.com/office/drawing/2014/main" id="{3FE4EB60-50AB-4712-ADD5-8DCE22A258FB}"/>
                    </a:ext>
                  </a:extLst>
                </p14:cNvPr>
                <p14:cNvContentPartPr/>
                <p14:nvPr/>
              </p14:nvContentPartPr>
              <p14:xfrm>
                <a:off x="7271480" y="1956480"/>
                <a:ext cx="18720" cy="200160"/>
              </p14:xfrm>
            </p:contentPart>
          </mc:Choice>
          <mc:Fallback xmlns="">
            <p:pic>
              <p:nvPicPr>
                <p:cNvPr id="117" name="Freihand 116">
                  <a:extLst>
                    <a:ext uri="{FF2B5EF4-FFF2-40B4-BE49-F238E27FC236}">
                      <a16:creationId xmlns:a16="http://schemas.microsoft.com/office/drawing/2014/main" id="{3FE4EB60-50AB-4712-ADD5-8DCE22A258FB}"/>
                    </a:ext>
                  </a:extLst>
                </p:cNvPr>
                <p:cNvPicPr/>
                <p:nvPr/>
              </p:nvPicPr>
              <p:blipFill>
                <a:blip r:embed="rId340"/>
                <a:stretch>
                  <a:fillRect/>
                </a:stretch>
              </p:blipFill>
              <p:spPr>
                <a:xfrm>
                  <a:off x="7267160" y="1952160"/>
                  <a:ext cx="273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18" name="Freihand 117">
                  <a:extLst>
                    <a:ext uri="{FF2B5EF4-FFF2-40B4-BE49-F238E27FC236}">
                      <a16:creationId xmlns:a16="http://schemas.microsoft.com/office/drawing/2014/main" id="{D084385B-61EF-48B7-9F16-7087805CD967}"/>
                    </a:ext>
                  </a:extLst>
                </p14:cNvPr>
                <p14:cNvContentPartPr/>
                <p14:nvPr/>
              </p14:nvContentPartPr>
              <p14:xfrm>
                <a:off x="7334120" y="2040720"/>
                <a:ext cx="58320" cy="126720"/>
              </p14:xfrm>
            </p:contentPart>
          </mc:Choice>
          <mc:Fallback xmlns="">
            <p:pic>
              <p:nvPicPr>
                <p:cNvPr id="118" name="Freihand 117">
                  <a:extLst>
                    <a:ext uri="{FF2B5EF4-FFF2-40B4-BE49-F238E27FC236}">
                      <a16:creationId xmlns:a16="http://schemas.microsoft.com/office/drawing/2014/main" id="{D084385B-61EF-48B7-9F16-7087805CD967}"/>
                    </a:ext>
                  </a:extLst>
                </p:cNvPr>
                <p:cNvPicPr/>
                <p:nvPr/>
              </p:nvPicPr>
              <p:blipFill>
                <a:blip r:embed="rId342"/>
                <a:stretch>
                  <a:fillRect/>
                </a:stretch>
              </p:blipFill>
              <p:spPr>
                <a:xfrm>
                  <a:off x="7329800" y="2036400"/>
                  <a:ext cx="669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19" name="Freihand 118">
                  <a:extLst>
                    <a:ext uri="{FF2B5EF4-FFF2-40B4-BE49-F238E27FC236}">
                      <a16:creationId xmlns:a16="http://schemas.microsoft.com/office/drawing/2014/main" id="{E3D0EE3C-04CE-4334-9F5A-D389BC34E4FF}"/>
                    </a:ext>
                  </a:extLst>
                </p14:cNvPr>
                <p14:cNvContentPartPr/>
                <p14:nvPr/>
              </p14:nvContentPartPr>
              <p14:xfrm>
                <a:off x="7380200" y="2049000"/>
                <a:ext cx="9360" cy="102240"/>
              </p14:xfrm>
            </p:contentPart>
          </mc:Choice>
          <mc:Fallback xmlns="">
            <p:pic>
              <p:nvPicPr>
                <p:cNvPr id="119" name="Freihand 118">
                  <a:extLst>
                    <a:ext uri="{FF2B5EF4-FFF2-40B4-BE49-F238E27FC236}">
                      <a16:creationId xmlns:a16="http://schemas.microsoft.com/office/drawing/2014/main" id="{E3D0EE3C-04CE-4334-9F5A-D389BC34E4FF}"/>
                    </a:ext>
                  </a:extLst>
                </p:cNvPr>
                <p:cNvPicPr/>
                <p:nvPr/>
              </p:nvPicPr>
              <p:blipFill>
                <a:blip r:embed="rId344"/>
                <a:stretch>
                  <a:fillRect/>
                </a:stretch>
              </p:blipFill>
              <p:spPr>
                <a:xfrm>
                  <a:off x="7375880" y="2044680"/>
                  <a:ext cx="180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20" name="Freihand 119">
                  <a:extLst>
                    <a:ext uri="{FF2B5EF4-FFF2-40B4-BE49-F238E27FC236}">
                      <a16:creationId xmlns:a16="http://schemas.microsoft.com/office/drawing/2014/main" id="{0E666900-B741-4D89-842A-711D29465D9B}"/>
                    </a:ext>
                  </a:extLst>
                </p14:cNvPr>
                <p14:cNvContentPartPr/>
                <p14:nvPr/>
              </p14:nvContentPartPr>
              <p14:xfrm>
                <a:off x="7427360" y="2034960"/>
                <a:ext cx="101880" cy="111600"/>
              </p14:xfrm>
            </p:contentPart>
          </mc:Choice>
          <mc:Fallback xmlns="">
            <p:pic>
              <p:nvPicPr>
                <p:cNvPr id="120" name="Freihand 119">
                  <a:extLst>
                    <a:ext uri="{FF2B5EF4-FFF2-40B4-BE49-F238E27FC236}">
                      <a16:creationId xmlns:a16="http://schemas.microsoft.com/office/drawing/2014/main" id="{0E666900-B741-4D89-842A-711D29465D9B}"/>
                    </a:ext>
                  </a:extLst>
                </p:cNvPr>
                <p:cNvPicPr/>
                <p:nvPr/>
              </p:nvPicPr>
              <p:blipFill>
                <a:blip r:embed="rId346"/>
                <a:stretch>
                  <a:fillRect/>
                </a:stretch>
              </p:blipFill>
              <p:spPr>
                <a:xfrm>
                  <a:off x="7423040" y="2030640"/>
                  <a:ext cx="1105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21" name="Freihand 120">
                  <a:extLst>
                    <a:ext uri="{FF2B5EF4-FFF2-40B4-BE49-F238E27FC236}">
                      <a16:creationId xmlns:a16="http://schemas.microsoft.com/office/drawing/2014/main" id="{3BFF130B-ACBA-4CDE-9188-D71E18D31A2F}"/>
                    </a:ext>
                  </a:extLst>
                </p14:cNvPr>
                <p14:cNvContentPartPr/>
                <p14:nvPr/>
              </p14:nvContentPartPr>
              <p14:xfrm>
                <a:off x="7615640" y="1942440"/>
                <a:ext cx="143280" cy="273600"/>
              </p14:xfrm>
            </p:contentPart>
          </mc:Choice>
          <mc:Fallback xmlns="">
            <p:pic>
              <p:nvPicPr>
                <p:cNvPr id="121" name="Freihand 120">
                  <a:extLst>
                    <a:ext uri="{FF2B5EF4-FFF2-40B4-BE49-F238E27FC236}">
                      <a16:creationId xmlns:a16="http://schemas.microsoft.com/office/drawing/2014/main" id="{3BFF130B-ACBA-4CDE-9188-D71E18D31A2F}"/>
                    </a:ext>
                  </a:extLst>
                </p:cNvPr>
                <p:cNvPicPr/>
                <p:nvPr/>
              </p:nvPicPr>
              <p:blipFill>
                <a:blip r:embed="rId348"/>
                <a:stretch>
                  <a:fillRect/>
                </a:stretch>
              </p:blipFill>
              <p:spPr>
                <a:xfrm>
                  <a:off x="7611320" y="1938120"/>
                  <a:ext cx="15192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22" name="Freihand 121">
                  <a:extLst>
                    <a:ext uri="{FF2B5EF4-FFF2-40B4-BE49-F238E27FC236}">
                      <a16:creationId xmlns:a16="http://schemas.microsoft.com/office/drawing/2014/main" id="{80949E6B-EC0B-4BAE-A07A-99B405B352D5}"/>
                    </a:ext>
                  </a:extLst>
                </p14:cNvPr>
                <p14:cNvContentPartPr/>
                <p14:nvPr/>
              </p14:nvContentPartPr>
              <p14:xfrm>
                <a:off x="7855400" y="1993560"/>
                <a:ext cx="172440" cy="117360"/>
              </p14:xfrm>
            </p:contentPart>
          </mc:Choice>
          <mc:Fallback xmlns="">
            <p:pic>
              <p:nvPicPr>
                <p:cNvPr id="122" name="Freihand 121">
                  <a:extLst>
                    <a:ext uri="{FF2B5EF4-FFF2-40B4-BE49-F238E27FC236}">
                      <a16:creationId xmlns:a16="http://schemas.microsoft.com/office/drawing/2014/main" id="{80949E6B-EC0B-4BAE-A07A-99B405B352D5}"/>
                    </a:ext>
                  </a:extLst>
                </p:cNvPr>
                <p:cNvPicPr/>
                <p:nvPr/>
              </p:nvPicPr>
              <p:blipFill>
                <a:blip r:embed="rId350"/>
                <a:stretch>
                  <a:fillRect/>
                </a:stretch>
              </p:blipFill>
              <p:spPr>
                <a:xfrm>
                  <a:off x="7851080" y="1989240"/>
                  <a:ext cx="181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23" name="Freihand 122">
                  <a:extLst>
                    <a:ext uri="{FF2B5EF4-FFF2-40B4-BE49-F238E27FC236}">
                      <a16:creationId xmlns:a16="http://schemas.microsoft.com/office/drawing/2014/main" id="{A414E6A1-E9A1-4B9F-B968-859934A4A283}"/>
                    </a:ext>
                  </a:extLst>
                </p14:cNvPr>
                <p14:cNvContentPartPr/>
                <p14:nvPr/>
              </p14:nvContentPartPr>
              <p14:xfrm>
                <a:off x="8038640" y="2002200"/>
                <a:ext cx="140400" cy="77400"/>
              </p14:xfrm>
            </p:contentPart>
          </mc:Choice>
          <mc:Fallback xmlns="">
            <p:pic>
              <p:nvPicPr>
                <p:cNvPr id="123" name="Freihand 122">
                  <a:extLst>
                    <a:ext uri="{FF2B5EF4-FFF2-40B4-BE49-F238E27FC236}">
                      <a16:creationId xmlns:a16="http://schemas.microsoft.com/office/drawing/2014/main" id="{A414E6A1-E9A1-4B9F-B968-859934A4A283}"/>
                    </a:ext>
                  </a:extLst>
                </p:cNvPr>
                <p:cNvPicPr/>
                <p:nvPr/>
              </p:nvPicPr>
              <p:blipFill>
                <a:blip r:embed="rId352"/>
                <a:stretch>
                  <a:fillRect/>
                </a:stretch>
              </p:blipFill>
              <p:spPr>
                <a:xfrm>
                  <a:off x="8034320" y="1997880"/>
                  <a:ext cx="1490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24" name="Freihand 123">
                  <a:extLst>
                    <a:ext uri="{FF2B5EF4-FFF2-40B4-BE49-F238E27FC236}">
                      <a16:creationId xmlns:a16="http://schemas.microsoft.com/office/drawing/2014/main" id="{72B4320F-DE50-4047-BF10-9AADF9E06516}"/>
                    </a:ext>
                  </a:extLst>
                </p14:cNvPr>
                <p14:cNvContentPartPr/>
                <p14:nvPr/>
              </p14:nvContentPartPr>
              <p14:xfrm>
                <a:off x="8171840" y="1989960"/>
                <a:ext cx="196560" cy="203760"/>
              </p14:xfrm>
            </p:contentPart>
          </mc:Choice>
          <mc:Fallback xmlns="">
            <p:pic>
              <p:nvPicPr>
                <p:cNvPr id="124" name="Freihand 123">
                  <a:extLst>
                    <a:ext uri="{FF2B5EF4-FFF2-40B4-BE49-F238E27FC236}">
                      <a16:creationId xmlns:a16="http://schemas.microsoft.com/office/drawing/2014/main" id="{72B4320F-DE50-4047-BF10-9AADF9E06516}"/>
                    </a:ext>
                  </a:extLst>
                </p:cNvPr>
                <p:cNvPicPr/>
                <p:nvPr/>
              </p:nvPicPr>
              <p:blipFill>
                <a:blip r:embed="rId354"/>
                <a:stretch>
                  <a:fillRect/>
                </a:stretch>
              </p:blipFill>
              <p:spPr>
                <a:xfrm>
                  <a:off x="8167520" y="1985640"/>
                  <a:ext cx="2052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25" name="Freihand 124">
                  <a:extLst>
                    <a:ext uri="{FF2B5EF4-FFF2-40B4-BE49-F238E27FC236}">
                      <a16:creationId xmlns:a16="http://schemas.microsoft.com/office/drawing/2014/main" id="{7DB77A53-4D38-411C-9C7E-DD6046C8C2BA}"/>
                    </a:ext>
                  </a:extLst>
                </p14:cNvPr>
                <p14:cNvContentPartPr/>
                <p14:nvPr/>
              </p14:nvContentPartPr>
              <p14:xfrm>
                <a:off x="8358680" y="1941360"/>
                <a:ext cx="25200" cy="25560"/>
              </p14:xfrm>
            </p:contentPart>
          </mc:Choice>
          <mc:Fallback xmlns="">
            <p:pic>
              <p:nvPicPr>
                <p:cNvPr id="125" name="Freihand 124">
                  <a:extLst>
                    <a:ext uri="{FF2B5EF4-FFF2-40B4-BE49-F238E27FC236}">
                      <a16:creationId xmlns:a16="http://schemas.microsoft.com/office/drawing/2014/main" id="{7DB77A53-4D38-411C-9C7E-DD6046C8C2BA}"/>
                    </a:ext>
                  </a:extLst>
                </p:cNvPr>
                <p:cNvPicPr/>
                <p:nvPr/>
              </p:nvPicPr>
              <p:blipFill>
                <a:blip r:embed="rId356"/>
                <a:stretch>
                  <a:fillRect/>
                </a:stretch>
              </p:blipFill>
              <p:spPr>
                <a:xfrm>
                  <a:off x="8354360" y="1937040"/>
                  <a:ext cx="338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26" name="Freihand 125">
                  <a:extLst>
                    <a:ext uri="{FF2B5EF4-FFF2-40B4-BE49-F238E27FC236}">
                      <a16:creationId xmlns:a16="http://schemas.microsoft.com/office/drawing/2014/main" id="{85CF25B2-E476-49EB-BBD0-6FB4C702D8C0}"/>
                    </a:ext>
                  </a:extLst>
                </p14:cNvPr>
                <p14:cNvContentPartPr/>
                <p14:nvPr/>
              </p14:nvContentPartPr>
              <p14:xfrm>
                <a:off x="8428520" y="1879080"/>
                <a:ext cx="204480" cy="167760"/>
              </p14:xfrm>
            </p:contentPart>
          </mc:Choice>
          <mc:Fallback xmlns="">
            <p:pic>
              <p:nvPicPr>
                <p:cNvPr id="126" name="Freihand 125">
                  <a:extLst>
                    <a:ext uri="{FF2B5EF4-FFF2-40B4-BE49-F238E27FC236}">
                      <a16:creationId xmlns:a16="http://schemas.microsoft.com/office/drawing/2014/main" id="{85CF25B2-E476-49EB-BBD0-6FB4C702D8C0}"/>
                    </a:ext>
                  </a:extLst>
                </p:cNvPr>
                <p:cNvPicPr/>
                <p:nvPr/>
              </p:nvPicPr>
              <p:blipFill>
                <a:blip r:embed="rId358"/>
                <a:stretch>
                  <a:fillRect/>
                </a:stretch>
              </p:blipFill>
              <p:spPr>
                <a:xfrm>
                  <a:off x="8424200" y="1874760"/>
                  <a:ext cx="2131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27" name="Freihand 126">
                  <a:extLst>
                    <a:ext uri="{FF2B5EF4-FFF2-40B4-BE49-F238E27FC236}">
                      <a16:creationId xmlns:a16="http://schemas.microsoft.com/office/drawing/2014/main" id="{80F0CA11-2BA1-4D68-9801-F3A5464B9C2B}"/>
                    </a:ext>
                  </a:extLst>
                </p14:cNvPr>
                <p14:cNvContentPartPr/>
                <p14:nvPr/>
              </p14:nvContentPartPr>
              <p14:xfrm>
                <a:off x="8689160" y="1962960"/>
                <a:ext cx="116280" cy="201240"/>
              </p14:xfrm>
            </p:contentPart>
          </mc:Choice>
          <mc:Fallback xmlns="">
            <p:pic>
              <p:nvPicPr>
                <p:cNvPr id="127" name="Freihand 126">
                  <a:extLst>
                    <a:ext uri="{FF2B5EF4-FFF2-40B4-BE49-F238E27FC236}">
                      <a16:creationId xmlns:a16="http://schemas.microsoft.com/office/drawing/2014/main" id="{80F0CA11-2BA1-4D68-9801-F3A5464B9C2B}"/>
                    </a:ext>
                  </a:extLst>
                </p:cNvPr>
                <p:cNvPicPr/>
                <p:nvPr/>
              </p:nvPicPr>
              <p:blipFill>
                <a:blip r:embed="rId360"/>
                <a:stretch>
                  <a:fillRect/>
                </a:stretch>
              </p:blipFill>
              <p:spPr>
                <a:xfrm>
                  <a:off x="8684840" y="1958640"/>
                  <a:ext cx="1249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28" name="Freihand 127">
                  <a:extLst>
                    <a:ext uri="{FF2B5EF4-FFF2-40B4-BE49-F238E27FC236}">
                      <a16:creationId xmlns:a16="http://schemas.microsoft.com/office/drawing/2014/main" id="{8AB109DB-4698-4F0C-98B7-5761D0EFC93F}"/>
                    </a:ext>
                  </a:extLst>
                </p14:cNvPr>
                <p14:cNvContentPartPr/>
                <p14:nvPr/>
              </p14:nvContentPartPr>
              <p14:xfrm>
                <a:off x="8849360" y="1881960"/>
                <a:ext cx="455400" cy="155160"/>
              </p14:xfrm>
            </p:contentPart>
          </mc:Choice>
          <mc:Fallback xmlns="">
            <p:pic>
              <p:nvPicPr>
                <p:cNvPr id="128" name="Freihand 127">
                  <a:extLst>
                    <a:ext uri="{FF2B5EF4-FFF2-40B4-BE49-F238E27FC236}">
                      <a16:creationId xmlns:a16="http://schemas.microsoft.com/office/drawing/2014/main" id="{8AB109DB-4698-4F0C-98B7-5761D0EFC93F}"/>
                    </a:ext>
                  </a:extLst>
                </p:cNvPr>
                <p:cNvPicPr/>
                <p:nvPr/>
              </p:nvPicPr>
              <p:blipFill>
                <a:blip r:embed="rId362"/>
                <a:stretch>
                  <a:fillRect/>
                </a:stretch>
              </p:blipFill>
              <p:spPr>
                <a:xfrm>
                  <a:off x="8845040" y="1877640"/>
                  <a:ext cx="4640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29" name="Freihand 128">
                  <a:extLst>
                    <a:ext uri="{FF2B5EF4-FFF2-40B4-BE49-F238E27FC236}">
                      <a16:creationId xmlns:a16="http://schemas.microsoft.com/office/drawing/2014/main" id="{91C148AA-F45E-449D-BBCA-110F4089A7F1}"/>
                    </a:ext>
                  </a:extLst>
                </p14:cNvPr>
                <p14:cNvContentPartPr/>
                <p14:nvPr/>
              </p14:nvContentPartPr>
              <p14:xfrm>
                <a:off x="9314480" y="1920840"/>
                <a:ext cx="141840" cy="66600"/>
              </p14:xfrm>
            </p:contentPart>
          </mc:Choice>
          <mc:Fallback xmlns="">
            <p:pic>
              <p:nvPicPr>
                <p:cNvPr id="129" name="Freihand 128">
                  <a:extLst>
                    <a:ext uri="{FF2B5EF4-FFF2-40B4-BE49-F238E27FC236}">
                      <a16:creationId xmlns:a16="http://schemas.microsoft.com/office/drawing/2014/main" id="{91C148AA-F45E-449D-BBCA-110F4089A7F1}"/>
                    </a:ext>
                  </a:extLst>
                </p:cNvPr>
                <p:cNvPicPr/>
                <p:nvPr/>
              </p:nvPicPr>
              <p:blipFill>
                <a:blip r:embed="rId364"/>
                <a:stretch>
                  <a:fillRect/>
                </a:stretch>
              </p:blipFill>
              <p:spPr>
                <a:xfrm>
                  <a:off x="9310160" y="1916520"/>
                  <a:ext cx="1504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30" name="Freihand 129">
                  <a:extLst>
                    <a:ext uri="{FF2B5EF4-FFF2-40B4-BE49-F238E27FC236}">
                      <a16:creationId xmlns:a16="http://schemas.microsoft.com/office/drawing/2014/main" id="{BC732E40-4BE6-478E-A1E2-C247C734401C}"/>
                    </a:ext>
                  </a:extLst>
                </p14:cNvPr>
                <p14:cNvContentPartPr/>
                <p14:nvPr/>
              </p14:nvContentPartPr>
              <p14:xfrm>
                <a:off x="9457040" y="1820400"/>
                <a:ext cx="112680" cy="182160"/>
              </p14:xfrm>
            </p:contentPart>
          </mc:Choice>
          <mc:Fallback xmlns="">
            <p:pic>
              <p:nvPicPr>
                <p:cNvPr id="130" name="Freihand 129">
                  <a:extLst>
                    <a:ext uri="{FF2B5EF4-FFF2-40B4-BE49-F238E27FC236}">
                      <a16:creationId xmlns:a16="http://schemas.microsoft.com/office/drawing/2014/main" id="{BC732E40-4BE6-478E-A1E2-C247C734401C}"/>
                    </a:ext>
                  </a:extLst>
                </p:cNvPr>
                <p:cNvPicPr/>
                <p:nvPr/>
              </p:nvPicPr>
              <p:blipFill>
                <a:blip r:embed="rId366"/>
                <a:stretch>
                  <a:fillRect/>
                </a:stretch>
              </p:blipFill>
              <p:spPr>
                <a:xfrm>
                  <a:off x="9452720" y="1816080"/>
                  <a:ext cx="1213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31" name="Freihand 130">
                  <a:extLst>
                    <a:ext uri="{FF2B5EF4-FFF2-40B4-BE49-F238E27FC236}">
                      <a16:creationId xmlns:a16="http://schemas.microsoft.com/office/drawing/2014/main" id="{D27519B7-0693-4301-89B3-6DCD80DF0199}"/>
                    </a:ext>
                  </a:extLst>
                </p14:cNvPr>
                <p14:cNvContentPartPr/>
                <p14:nvPr/>
              </p14:nvContentPartPr>
              <p14:xfrm>
                <a:off x="9700400" y="1890960"/>
                <a:ext cx="179640" cy="13680"/>
              </p14:xfrm>
            </p:contentPart>
          </mc:Choice>
          <mc:Fallback xmlns="">
            <p:pic>
              <p:nvPicPr>
                <p:cNvPr id="131" name="Freihand 130">
                  <a:extLst>
                    <a:ext uri="{FF2B5EF4-FFF2-40B4-BE49-F238E27FC236}">
                      <a16:creationId xmlns:a16="http://schemas.microsoft.com/office/drawing/2014/main" id="{D27519B7-0693-4301-89B3-6DCD80DF0199}"/>
                    </a:ext>
                  </a:extLst>
                </p:cNvPr>
                <p:cNvPicPr/>
                <p:nvPr/>
              </p:nvPicPr>
              <p:blipFill>
                <a:blip r:embed="rId368"/>
                <a:stretch>
                  <a:fillRect/>
                </a:stretch>
              </p:blipFill>
              <p:spPr>
                <a:xfrm>
                  <a:off x="9696080" y="1886640"/>
                  <a:ext cx="1882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32" name="Freihand 131">
                  <a:extLst>
                    <a:ext uri="{FF2B5EF4-FFF2-40B4-BE49-F238E27FC236}">
                      <a16:creationId xmlns:a16="http://schemas.microsoft.com/office/drawing/2014/main" id="{4B9FB86F-0D75-4385-BEB2-AB77C702E90C}"/>
                    </a:ext>
                  </a:extLst>
                </p14:cNvPr>
                <p14:cNvContentPartPr/>
                <p14:nvPr/>
              </p14:nvContentPartPr>
              <p14:xfrm>
                <a:off x="9700400" y="1937040"/>
                <a:ext cx="214560" cy="20880"/>
              </p14:xfrm>
            </p:contentPart>
          </mc:Choice>
          <mc:Fallback xmlns="">
            <p:pic>
              <p:nvPicPr>
                <p:cNvPr id="132" name="Freihand 131">
                  <a:extLst>
                    <a:ext uri="{FF2B5EF4-FFF2-40B4-BE49-F238E27FC236}">
                      <a16:creationId xmlns:a16="http://schemas.microsoft.com/office/drawing/2014/main" id="{4B9FB86F-0D75-4385-BEB2-AB77C702E90C}"/>
                    </a:ext>
                  </a:extLst>
                </p:cNvPr>
                <p:cNvPicPr/>
                <p:nvPr/>
              </p:nvPicPr>
              <p:blipFill>
                <a:blip r:embed="rId370"/>
                <a:stretch>
                  <a:fillRect/>
                </a:stretch>
              </p:blipFill>
              <p:spPr>
                <a:xfrm>
                  <a:off x="9696080" y="1932720"/>
                  <a:ext cx="2232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05" name="Freihand 204">
                  <a:extLst>
                    <a:ext uri="{FF2B5EF4-FFF2-40B4-BE49-F238E27FC236}">
                      <a16:creationId xmlns:a16="http://schemas.microsoft.com/office/drawing/2014/main" id="{6AE53FDB-4E27-4E76-9172-22E97A7EABA1}"/>
                    </a:ext>
                  </a:extLst>
                </p14:cNvPr>
                <p14:cNvContentPartPr/>
                <p14:nvPr/>
              </p14:nvContentPartPr>
              <p14:xfrm>
                <a:off x="8774840" y="1235760"/>
                <a:ext cx="11880" cy="238320"/>
              </p14:xfrm>
            </p:contentPart>
          </mc:Choice>
          <mc:Fallback xmlns="">
            <p:pic>
              <p:nvPicPr>
                <p:cNvPr id="205" name="Freihand 204">
                  <a:extLst>
                    <a:ext uri="{FF2B5EF4-FFF2-40B4-BE49-F238E27FC236}">
                      <a16:creationId xmlns:a16="http://schemas.microsoft.com/office/drawing/2014/main" id="{6AE53FDB-4E27-4E76-9172-22E97A7EABA1}"/>
                    </a:ext>
                  </a:extLst>
                </p:cNvPr>
                <p:cNvPicPr/>
                <p:nvPr/>
              </p:nvPicPr>
              <p:blipFill>
                <a:blip r:embed="rId372"/>
                <a:stretch>
                  <a:fillRect/>
                </a:stretch>
              </p:blipFill>
              <p:spPr>
                <a:xfrm>
                  <a:off x="8770520" y="1231440"/>
                  <a:ext cx="2052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06" name="Freihand 205">
                  <a:extLst>
                    <a:ext uri="{FF2B5EF4-FFF2-40B4-BE49-F238E27FC236}">
                      <a16:creationId xmlns:a16="http://schemas.microsoft.com/office/drawing/2014/main" id="{BF173D98-3EDF-4D79-8A4E-6C5AF217A6C6}"/>
                    </a:ext>
                  </a:extLst>
                </p14:cNvPr>
                <p14:cNvContentPartPr/>
                <p14:nvPr/>
              </p14:nvContentPartPr>
              <p14:xfrm>
                <a:off x="8698520" y="1083120"/>
                <a:ext cx="168840" cy="204840"/>
              </p14:xfrm>
            </p:contentPart>
          </mc:Choice>
          <mc:Fallback xmlns="">
            <p:pic>
              <p:nvPicPr>
                <p:cNvPr id="206" name="Freihand 205">
                  <a:extLst>
                    <a:ext uri="{FF2B5EF4-FFF2-40B4-BE49-F238E27FC236}">
                      <a16:creationId xmlns:a16="http://schemas.microsoft.com/office/drawing/2014/main" id="{BF173D98-3EDF-4D79-8A4E-6C5AF217A6C6}"/>
                    </a:ext>
                  </a:extLst>
                </p:cNvPr>
                <p:cNvPicPr/>
                <p:nvPr/>
              </p:nvPicPr>
              <p:blipFill>
                <a:blip r:embed="rId374"/>
                <a:stretch>
                  <a:fillRect/>
                </a:stretch>
              </p:blipFill>
              <p:spPr>
                <a:xfrm>
                  <a:off x="8694200" y="1078800"/>
                  <a:ext cx="1774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08" name="Freihand 207">
                  <a:extLst>
                    <a:ext uri="{FF2B5EF4-FFF2-40B4-BE49-F238E27FC236}">
                      <a16:creationId xmlns:a16="http://schemas.microsoft.com/office/drawing/2014/main" id="{C519DF92-A1A2-4D06-8798-4382F596D1DC}"/>
                    </a:ext>
                  </a:extLst>
                </p14:cNvPr>
                <p14:cNvContentPartPr/>
                <p14:nvPr/>
              </p14:nvContentPartPr>
              <p14:xfrm>
                <a:off x="7865480" y="1281840"/>
                <a:ext cx="58680" cy="235440"/>
              </p14:xfrm>
            </p:contentPart>
          </mc:Choice>
          <mc:Fallback xmlns="">
            <p:pic>
              <p:nvPicPr>
                <p:cNvPr id="208" name="Freihand 207">
                  <a:extLst>
                    <a:ext uri="{FF2B5EF4-FFF2-40B4-BE49-F238E27FC236}">
                      <a16:creationId xmlns:a16="http://schemas.microsoft.com/office/drawing/2014/main" id="{C519DF92-A1A2-4D06-8798-4382F596D1DC}"/>
                    </a:ext>
                  </a:extLst>
                </p:cNvPr>
                <p:cNvPicPr/>
                <p:nvPr/>
              </p:nvPicPr>
              <p:blipFill>
                <a:blip r:embed="rId376"/>
                <a:stretch>
                  <a:fillRect/>
                </a:stretch>
              </p:blipFill>
              <p:spPr>
                <a:xfrm>
                  <a:off x="7861160" y="1277520"/>
                  <a:ext cx="673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09" name="Freihand 208">
                  <a:extLst>
                    <a:ext uri="{FF2B5EF4-FFF2-40B4-BE49-F238E27FC236}">
                      <a16:creationId xmlns:a16="http://schemas.microsoft.com/office/drawing/2014/main" id="{ADC409F3-7055-4E10-BB98-B9D903AA0EDC}"/>
                    </a:ext>
                  </a:extLst>
                </p14:cNvPr>
                <p14:cNvContentPartPr/>
                <p14:nvPr/>
              </p14:nvContentPartPr>
              <p14:xfrm>
                <a:off x="7906160" y="1295880"/>
                <a:ext cx="88920" cy="180000"/>
              </p14:xfrm>
            </p:contentPart>
          </mc:Choice>
          <mc:Fallback xmlns="">
            <p:pic>
              <p:nvPicPr>
                <p:cNvPr id="209" name="Freihand 208">
                  <a:extLst>
                    <a:ext uri="{FF2B5EF4-FFF2-40B4-BE49-F238E27FC236}">
                      <a16:creationId xmlns:a16="http://schemas.microsoft.com/office/drawing/2014/main" id="{ADC409F3-7055-4E10-BB98-B9D903AA0EDC}"/>
                    </a:ext>
                  </a:extLst>
                </p:cNvPr>
                <p:cNvPicPr/>
                <p:nvPr/>
              </p:nvPicPr>
              <p:blipFill>
                <a:blip r:embed="rId378"/>
                <a:stretch>
                  <a:fillRect/>
                </a:stretch>
              </p:blipFill>
              <p:spPr>
                <a:xfrm>
                  <a:off x="7901840" y="1291560"/>
                  <a:ext cx="975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10" name="Freihand 209">
                  <a:extLst>
                    <a:ext uri="{FF2B5EF4-FFF2-40B4-BE49-F238E27FC236}">
                      <a16:creationId xmlns:a16="http://schemas.microsoft.com/office/drawing/2014/main" id="{5675E024-ED44-4E0A-BCAF-931C6B06DBCC}"/>
                    </a:ext>
                  </a:extLst>
                </p14:cNvPr>
                <p14:cNvContentPartPr/>
                <p14:nvPr/>
              </p14:nvContentPartPr>
              <p14:xfrm>
                <a:off x="7967360" y="1242240"/>
                <a:ext cx="45720" cy="279360"/>
              </p14:xfrm>
            </p:contentPart>
          </mc:Choice>
          <mc:Fallback xmlns="">
            <p:pic>
              <p:nvPicPr>
                <p:cNvPr id="210" name="Freihand 209">
                  <a:extLst>
                    <a:ext uri="{FF2B5EF4-FFF2-40B4-BE49-F238E27FC236}">
                      <a16:creationId xmlns:a16="http://schemas.microsoft.com/office/drawing/2014/main" id="{5675E024-ED44-4E0A-BCAF-931C6B06DBCC}"/>
                    </a:ext>
                  </a:extLst>
                </p:cNvPr>
                <p:cNvPicPr/>
                <p:nvPr/>
              </p:nvPicPr>
              <p:blipFill>
                <a:blip r:embed="rId380"/>
                <a:stretch>
                  <a:fillRect/>
                </a:stretch>
              </p:blipFill>
              <p:spPr>
                <a:xfrm>
                  <a:off x="7963040" y="1237920"/>
                  <a:ext cx="543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40" name="Freihand 239">
                  <a:extLst>
                    <a:ext uri="{FF2B5EF4-FFF2-40B4-BE49-F238E27FC236}">
                      <a16:creationId xmlns:a16="http://schemas.microsoft.com/office/drawing/2014/main" id="{5B6AA580-716D-4145-A25C-7A358166DE18}"/>
                    </a:ext>
                  </a:extLst>
                </p14:cNvPr>
                <p14:cNvContentPartPr/>
                <p14:nvPr/>
              </p14:nvContentPartPr>
              <p14:xfrm>
                <a:off x="8769440" y="1281120"/>
                <a:ext cx="7920" cy="4680"/>
              </p14:xfrm>
            </p:contentPart>
          </mc:Choice>
          <mc:Fallback xmlns="">
            <p:pic>
              <p:nvPicPr>
                <p:cNvPr id="240" name="Freihand 239">
                  <a:extLst>
                    <a:ext uri="{FF2B5EF4-FFF2-40B4-BE49-F238E27FC236}">
                      <a16:creationId xmlns:a16="http://schemas.microsoft.com/office/drawing/2014/main" id="{5B6AA580-716D-4145-A25C-7A358166DE18}"/>
                    </a:ext>
                  </a:extLst>
                </p:cNvPr>
                <p:cNvPicPr/>
                <p:nvPr/>
              </p:nvPicPr>
              <p:blipFill>
                <a:blip r:embed="rId382"/>
                <a:stretch>
                  <a:fillRect/>
                </a:stretch>
              </p:blipFill>
              <p:spPr>
                <a:xfrm>
                  <a:off x="8765120" y="1276800"/>
                  <a:ext cx="165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41" name="Freihand 240">
                  <a:extLst>
                    <a:ext uri="{FF2B5EF4-FFF2-40B4-BE49-F238E27FC236}">
                      <a16:creationId xmlns:a16="http://schemas.microsoft.com/office/drawing/2014/main" id="{5758899C-2657-4B51-A9B8-4EF941C4ABE2}"/>
                    </a:ext>
                  </a:extLst>
                </p14:cNvPr>
                <p14:cNvContentPartPr/>
                <p14:nvPr/>
              </p14:nvContentPartPr>
              <p14:xfrm>
                <a:off x="7938200" y="1377240"/>
                <a:ext cx="360" cy="10800"/>
              </p14:xfrm>
            </p:contentPart>
          </mc:Choice>
          <mc:Fallback xmlns="">
            <p:pic>
              <p:nvPicPr>
                <p:cNvPr id="241" name="Freihand 240">
                  <a:extLst>
                    <a:ext uri="{FF2B5EF4-FFF2-40B4-BE49-F238E27FC236}">
                      <a16:creationId xmlns:a16="http://schemas.microsoft.com/office/drawing/2014/main" id="{5758899C-2657-4B51-A9B8-4EF941C4ABE2}"/>
                    </a:ext>
                  </a:extLst>
                </p:cNvPr>
                <p:cNvPicPr/>
                <p:nvPr/>
              </p:nvPicPr>
              <p:blipFill>
                <a:blip r:embed="rId384"/>
                <a:stretch>
                  <a:fillRect/>
                </a:stretch>
              </p:blipFill>
              <p:spPr>
                <a:xfrm>
                  <a:off x="7933880" y="1372920"/>
                  <a:ext cx="9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42" name="Freihand 241">
                  <a:extLst>
                    <a:ext uri="{FF2B5EF4-FFF2-40B4-BE49-F238E27FC236}">
                      <a16:creationId xmlns:a16="http://schemas.microsoft.com/office/drawing/2014/main" id="{0A33887A-37BA-43E2-BCBC-D93C19750618}"/>
                    </a:ext>
                  </a:extLst>
                </p14:cNvPr>
                <p14:cNvContentPartPr/>
                <p14:nvPr/>
              </p14:nvContentPartPr>
              <p14:xfrm>
                <a:off x="7909040" y="1317120"/>
                <a:ext cx="76680" cy="159120"/>
              </p14:xfrm>
            </p:contentPart>
          </mc:Choice>
          <mc:Fallback xmlns="">
            <p:pic>
              <p:nvPicPr>
                <p:cNvPr id="242" name="Freihand 241">
                  <a:extLst>
                    <a:ext uri="{FF2B5EF4-FFF2-40B4-BE49-F238E27FC236}">
                      <a16:creationId xmlns:a16="http://schemas.microsoft.com/office/drawing/2014/main" id="{0A33887A-37BA-43E2-BCBC-D93C19750618}"/>
                    </a:ext>
                  </a:extLst>
                </p:cNvPr>
                <p:cNvPicPr/>
                <p:nvPr/>
              </p:nvPicPr>
              <p:blipFill>
                <a:blip r:embed="rId386"/>
                <a:stretch>
                  <a:fillRect/>
                </a:stretch>
              </p:blipFill>
              <p:spPr>
                <a:xfrm>
                  <a:off x="7904720" y="1312800"/>
                  <a:ext cx="85320" cy="167760"/>
                </a:xfrm>
                <a:prstGeom prst="rect">
                  <a:avLst/>
                </a:prstGeom>
              </p:spPr>
            </p:pic>
          </mc:Fallback>
        </mc:AlternateContent>
      </p:grpSp>
      <p:grpSp>
        <p:nvGrpSpPr>
          <p:cNvPr id="251" name="Gruppieren 250">
            <a:extLst>
              <a:ext uri="{FF2B5EF4-FFF2-40B4-BE49-F238E27FC236}">
                <a16:creationId xmlns:a16="http://schemas.microsoft.com/office/drawing/2014/main" id="{707ECADF-1767-471B-9C45-5BAC197F67DF}"/>
              </a:ext>
            </a:extLst>
          </p:cNvPr>
          <p:cNvGrpSpPr/>
          <p:nvPr/>
        </p:nvGrpSpPr>
        <p:grpSpPr>
          <a:xfrm>
            <a:off x="1472960" y="3502320"/>
            <a:ext cx="1157040" cy="174240"/>
            <a:chOff x="1472960" y="3502320"/>
            <a:chExt cx="1157040" cy="174240"/>
          </a:xfrm>
        </p:grpSpPr>
        <mc:AlternateContent xmlns:mc="http://schemas.openxmlformats.org/markup-compatibility/2006" xmlns:p14="http://schemas.microsoft.com/office/powerpoint/2010/main">
          <mc:Choice Requires="p14">
            <p:contentPart p14:bwMode="auto" r:id="rId387">
              <p14:nvContentPartPr>
                <p14:cNvPr id="244" name="Freihand 243">
                  <a:extLst>
                    <a:ext uri="{FF2B5EF4-FFF2-40B4-BE49-F238E27FC236}">
                      <a16:creationId xmlns:a16="http://schemas.microsoft.com/office/drawing/2014/main" id="{5F789EE9-8F63-4A1F-8280-CDB6D1CABDEA}"/>
                    </a:ext>
                  </a:extLst>
                </p14:cNvPr>
                <p14:cNvContentPartPr/>
                <p14:nvPr/>
              </p14:nvContentPartPr>
              <p14:xfrm>
                <a:off x="1472960" y="3620400"/>
                <a:ext cx="199080" cy="13680"/>
              </p14:xfrm>
            </p:contentPart>
          </mc:Choice>
          <mc:Fallback xmlns="">
            <p:pic>
              <p:nvPicPr>
                <p:cNvPr id="244" name="Freihand 243">
                  <a:extLst>
                    <a:ext uri="{FF2B5EF4-FFF2-40B4-BE49-F238E27FC236}">
                      <a16:creationId xmlns:a16="http://schemas.microsoft.com/office/drawing/2014/main" id="{5F789EE9-8F63-4A1F-8280-CDB6D1CABDEA}"/>
                    </a:ext>
                  </a:extLst>
                </p:cNvPr>
                <p:cNvPicPr/>
                <p:nvPr/>
              </p:nvPicPr>
              <p:blipFill>
                <a:blip r:embed="rId388"/>
                <a:stretch>
                  <a:fillRect/>
                </a:stretch>
              </p:blipFill>
              <p:spPr>
                <a:xfrm>
                  <a:off x="1468640" y="3616080"/>
                  <a:ext cx="2077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45" name="Freihand 244">
                  <a:extLst>
                    <a:ext uri="{FF2B5EF4-FFF2-40B4-BE49-F238E27FC236}">
                      <a16:creationId xmlns:a16="http://schemas.microsoft.com/office/drawing/2014/main" id="{B5C51837-21FE-4C64-BD14-7A5A638AC4FC}"/>
                    </a:ext>
                  </a:extLst>
                </p14:cNvPr>
                <p14:cNvContentPartPr/>
                <p14:nvPr/>
              </p14:nvContentPartPr>
              <p14:xfrm>
                <a:off x="1677800" y="3553440"/>
                <a:ext cx="66240" cy="117720"/>
              </p14:xfrm>
            </p:contentPart>
          </mc:Choice>
          <mc:Fallback xmlns="">
            <p:pic>
              <p:nvPicPr>
                <p:cNvPr id="245" name="Freihand 244">
                  <a:extLst>
                    <a:ext uri="{FF2B5EF4-FFF2-40B4-BE49-F238E27FC236}">
                      <a16:creationId xmlns:a16="http://schemas.microsoft.com/office/drawing/2014/main" id="{B5C51837-21FE-4C64-BD14-7A5A638AC4FC}"/>
                    </a:ext>
                  </a:extLst>
                </p:cNvPr>
                <p:cNvPicPr/>
                <p:nvPr/>
              </p:nvPicPr>
              <p:blipFill>
                <a:blip r:embed="rId390"/>
                <a:stretch>
                  <a:fillRect/>
                </a:stretch>
              </p:blipFill>
              <p:spPr>
                <a:xfrm>
                  <a:off x="1673480" y="3549120"/>
                  <a:ext cx="748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46" name="Freihand 245">
                  <a:extLst>
                    <a:ext uri="{FF2B5EF4-FFF2-40B4-BE49-F238E27FC236}">
                      <a16:creationId xmlns:a16="http://schemas.microsoft.com/office/drawing/2014/main" id="{A7EC4139-2336-49EF-8D7B-BEF7224377E0}"/>
                    </a:ext>
                  </a:extLst>
                </p14:cNvPr>
                <p14:cNvContentPartPr/>
                <p14:nvPr/>
              </p14:nvContentPartPr>
              <p14:xfrm>
                <a:off x="1969400" y="3554520"/>
                <a:ext cx="75960" cy="122040"/>
              </p14:xfrm>
            </p:contentPart>
          </mc:Choice>
          <mc:Fallback xmlns="">
            <p:pic>
              <p:nvPicPr>
                <p:cNvPr id="246" name="Freihand 245">
                  <a:extLst>
                    <a:ext uri="{FF2B5EF4-FFF2-40B4-BE49-F238E27FC236}">
                      <a16:creationId xmlns:a16="http://schemas.microsoft.com/office/drawing/2014/main" id="{A7EC4139-2336-49EF-8D7B-BEF7224377E0}"/>
                    </a:ext>
                  </a:extLst>
                </p:cNvPr>
                <p:cNvPicPr/>
                <p:nvPr/>
              </p:nvPicPr>
              <p:blipFill>
                <a:blip r:embed="rId392"/>
                <a:stretch>
                  <a:fillRect/>
                </a:stretch>
              </p:blipFill>
              <p:spPr>
                <a:xfrm>
                  <a:off x="1965080" y="3550200"/>
                  <a:ext cx="846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47" name="Freihand 246">
                  <a:extLst>
                    <a:ext uri="{FF2B5EF4-FFF2-40B4-BE49-F238E27FC236}">
                      <a16:creationId xmlns:a16="http://schemas.microsoft.com/office/drawing/2014/main" id="{7E7A3787-9A52-46D4-A551-C49AD8189DFA}"/>
                    </a:ext>
                  </a:extLst>
                </p14:cNvPr>
                <p14:cNvContentPartPr/>
                <p14:nvPr/>
              </p14:nvContentPartPr>
              <p14:xfrm>
                <a:off x="2126000" y="3540480"/>
                <a:ext cx="176040" cy="81360"/>
              </p14:xfrm>
            </p:contentPart>
          </mc:Choice>
          <mc:Fallback xmlns="">
            <p:pic>
              <p:nvPicPr>
                <p:cNvPr id="247" name="Freihand 246">
                  <a:extLst>
                    <a:ext uri="{FF2B5EF4-FFF2-40B4-BE49-F238E27FC236}">
                      <a16:creationId xmlns:a16="http://schemas.microsoft.com/office/drawing/2014/main" id="{7E7A3787-9A52-46D4-A551-C49AD8189DFA}"/>
                    </a:ext>
                  </a:extLst>
                </p:cNvPr>
                <p:cNvPicPr/>
                <p:nvPr/>
              </p:nvPicPr>
              <p:blipFill>
                <a:blip r:embed="rId394"/>
                <a:stretch>
                  <a:fillRect/>
                </a:stretch>
              </p:blipFill>
              <p:spPr>
                <a:xfrm>
                  <a:off x="2121680" y="3536160"/>
                  <a:ext cx="1846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8" name="Freihand 247">
                  <a:extLst>
                    <a:ext uri="{FF2B5EF4-FFF2-40B4-BE49-F238E27FC236}">
                      <a16:creationId xmlns:a16="http://schemas.microsoft.com/office/drawing/2014/main" id="{889A2402-CAE8-4C88-A9E6-34C000C1BBF6}"/>
                    </a:ext>
                  </a:extLst>
                </p14:cNvPr>
                <p14:cNvContentPartPr/>
                <p14:nvPr/>
              </p14:nvContentPartPr>
              <p14:xfrm>
                <a:off x="2264960" y="3502320"/>
                <a:ext cx="20880" cy="16560"/>
              </p14:xfrm>
            </p:contentPart>
          </mc:Choice>
          <mc:Fallback xmlns="">
            <p:pic>
              <p:nvPicPr>
                <p:cNvPr id="248" name="Freihand 247">
                  <a:extLst>
                    <a:ext uri="{FF2B5EF4-FFF2-40B4-BE49-F238E27FC236}">
                      <a16:creationId xmlns:a16="http://schemas.microsoft.com/office/drawing/2014/main" id="{889A2402-CAE8-4C88-A9E6-34C000C1BBF6}"/>
                    </a:ext>
                  </a:extLst>
                </p:cNvPr>
                <p:cNvPicPr/>
                <p:nvPr/>
              </p:nvPicPr>
              <p:blipFill>
                <a:blip r:embed="rId396"/>
                <a:stretch>
                  <a:fillRect/>
                </a:stretch>
              </p:blipFill>
              <p:spPr>
                <a:xfrm>
                  <a:off x="2260640" y="3498000"/>
                  <a:ext cx="29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49" name="Freihand 248">
                  <a:extLst>
                    <a:ext uri="{FF2B5EF4-FFF2-40B4-BE49-F238E27FC236}">
                      <a16:creationId xmlns:a16="http://schemas.microsoft.com/office/drawing/2014/main" id="{BF2E80FE-03A8-48B0-B299-64251EAFA9D5}"/>
                    </a:ext>
                  </a:extLst>
                </p14:cNvPr>
                <p14:cNvContentPartPr/>
                <p14:nvPr/>
              </p14:nvContentPartPr>
              <p14:xfrm>
                <a:off x="2351360" y="3549480"/>
                <a:ext cx="101520" cy="85680"/>
              </p14:xfrm>
            </p:contentPart>
          </mc:Choice>
          <mc:Fallback xmlns="">
            <p:pic>
              <p:nvPicPr>
                <p:cNvPr id="249" name="Freihand 248">
                  <a:extLst>
                    <a:ext uri="{FF2B5EF4-FFF2-40B4-BE49-F238E27FC236}">
                      <a16:creationId xmlns:a16="http://schemas.microsoft.com/office/drawing/2014/main" id="{BF2E80FE-03A8-48B0-B299-64251EAFA9D5}"/>
                    </a:ext>
                  </a:extLst>
                </p:cNvPr>
                <p:cNvPicPr/>
                <p:nvPr/>
              </p:nvPicPr>
              <p:blipFill>
                <a:blip r:embed="rId398"/>
                <a:stretch>
                  <a:fillRect/>
                </a:stretch>
              </p:blipFill>
              <p:spPr>
                <a:xfrm>
                  <a:off x="2347040" y="3545160"/>
                  <a:ext cx="1101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50" name="Freihand 249">
                  <a:extLst>
                    <a:ext uri="{FF2B5EF4-FFF2-40B4-BE49-F238E27FC236}">
                      <a16:creationId xmlns:a16="http://schemas.microsoft.com/office/drawing/2014/main" id="{8E4468D0-7A96-46CD-8F42-2A03BD8D062B}"/>
                    </a:ext>
                  </a:extLst>
                </p14:cNvPr>
                <p14:cNvContentPartPr/>
                <p14:nvPr/>
              </p14:nvContentPartPr>
              <p14:xfrm>
                <a:off x="2474480" y="3535800"/>
                <a:ext cx="155520" cy="93960"/>
              </p14:xfrm>
            </p:contentPart>
          </mc:Choice>
          <mc:Fallback xmlns="">
            <p:pic>
              <p:nvPicPr>
                <p:cNvPr id="250" name="Freihand 249">
                  <a:extLst>
                    <a:ext uri="{FF2B5EF4-FFF2-40B4-BE49-F238E27FC236}">
                      <a16:creationId xmlns:a16="http://schemas.microsoft.com/office/drawing/2014/main" id="{8E4468D0-7A96-46CD-8F42-2A03BD8D062B}"/>
                    </a:ext>
                  </a:extLst>
                </p:cNvPr>
                <p:cNvPicPr/>
                <p:nvPr/>
              </p:nvPicPr>
              <p:blipFill>
                <a:blip r:embed="rId400"/>
                <a:stretch>
                  <a:fillRect/>
                </a:stretch>
              </p:blipFill>
              <p:spPr>
                <a:xfrm>
                  <a:off x="2470160" y="3531480"/>
                  <a:ext cx="164160" cy="102600"/>
                </a:xfrm>
                <a:prstGeom prst="rect">
                  <a:avLst/>
                </a:prstGeom>
              </p:spPr>
            </p:pic>
          </mc:Fallback>
        </mc:AlternateContent>
      </p:grpSp>
      <p:grpSp>
        <p:nvGrpSpPr>
          <p:cNvPr id="281" name="Gruppieren 280">
            <a:extLst>
              <a:ext uri="{FF2B5EF4-FFF2-40B4-BE49-F238E27FC236}">
                <a16:creationId xmlns:a16="http://schemas.microsoft.com/office/drawing/2014/main" id="{AC0BB0C4-F25B-40C4-A9DA-5E1EF6453D2B}"/>
              </a:ext>
            </a:extLst>
          </p:cNvPr>
          <p:cNvGrpSpPr/>
          <p:nvPr/>
        </p:nvGrpSpPr>
        <p:grpSpPr>
          <a:xfrm>
            <a:off x="2897840" y="3294240"/>
            <a:ext cx="3349440" cy="536760"/>
            <a:chOff x="2897840" y="3294240"/>
            <a:chExt cx="3349440" cy="536760"/>
          </a:xfrm>
        </p:grpSpPr>
        <mc:AlternateContent xmlns:mc="http://schemas.openxmlformats.org/markup-compatibility/2006" xmlns:p14="http://schemas.microsoft.com/office/powerpoint/2010/main">
          <mc:Choice Requires="p14">
            <p:contentPart p14:bwMode="auto" r:id="rId401">
              <p14:nvContentPartPr>
                <p14:cNvPr id="252" name="Freihand 251">
                  <a:extLst>
                    <a:ext uri="{FF2B5EF4-FFF2-40B4-BE49-F238E27FC236}">
                      <a16:creationId xmlns:a16="http://schemas.microsoft.com/office/drawing/2014/main" id="{A7A25346-78FD-468A-90EC-D72506AB33CC}"/>
                    </a:ext>
                  </a:extLst>
                </p14:cNvPr>
                <p14:cNvContentPartPr/>
                <p14:nvPr/>
              </p14:nvContentPartPr>
              <p14:xfrm>
                <a:off x="2917640" y="3400440"/>
                <a:ext cx="147600" cy="155520"/>
              </p14:xfrm>
            </p:contentPart>
          </mc:Choice>
          <mc:Fallback xmlns="">
            <p:pic>
              <p:nvPicPr>
                <p:cNvPr id="252" name="Freihand 251">
                  <a:extLst>
                    <a:ext uri="{FF2B5EF4-FFF2-40B4-BE49-F238E27FC236}">
                      <a16:creationId xmlns:a16="http://schemas.microsoft.com/office/drawing/2014/main" id="{A7A25346-78FD-468A-90EC-D72506AB33CC}"/>
                    </a:ext>
                  </a:extLst>
                </p:cNvPr>
                <p:cNvPicPr/>
                <p:nvPr/>
              </p:nvPicPr>
              <p:blipFill>
                <a:blip r:embed="rId402"/>
                <a:stretch>
                  <a:fillRect/>
                </a:stretch>
              </p:blipFill>
              <p:spPr>
                <a:xfrm>
                  <a:off x="2913320" y="3396120"/>
                  <a:ext cx="1562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54" name="Freihand 253">
                  <a:extLst>
                    <a:ext uri="{FF2B5EF4-FFF2-40B4-BE49-F238E27FC236}">
                      <a16:creationId xmlns:a16="http://schemas.microsoft.com/office/drawing/2014/main" id="{24D24B61-78A9-4BD9-872C-0C16122F47D7}"/>
                    </a:ext>
                  </a:extLst>
                </p14:cNvPr>
                <p14:cNvContentPartPr/>
                <p14:nvPr/>
              </p14:nvContentPartPr>
              <p14:xfrm>
                <a:off x="2897840" y="3567480"/>
                <a:ext cx="373680" cy="43560"/>
              </p14:xfrm>
            </p:contentPart>
          </mc:Choice>
          <mc:Fallback xmlns="">
            <p:pic>
              <p:nvPicPr>
                <p:cNvPr id="254" name="Freihand 253">
                  <a:extLst>
                    <a:ext uri="{FF2B5EF4-FFF2-40B4-BE49-F238E27FC236}">
                      <a16:creationId xmlns:a16="http://schemas.microsoft.com/office/drawing/2014/main" id="{24D24B61-78A9-4BD9-872C-0C16122F47D7}"/>
                    </a:ext>
                  </a:extLst>
                </p:cNvPr>
                <p:cNvPicPr/>
                <p:nvPr/>
              </p:nvPicPr>
              <p:blipFill>
                <a:blip r:embed="rId404"/>
                <a:stretch>
                  <a:fillRect/>
                </a:stretch>
              </p:blipFill>
              <p:spPr>
                <a:xfrm>
                  <a:off x="2893520" y="3563160"/>
                  <a:ext cx="382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56" name="Freihand 255">
                  <a:extLst>
                    <a:ext uri="{FF2B5EF4-FFF2-40B4-BE49-F238E27FC236}">
                      <a16:creationId xmlns:a16="http://schemas.microsoft.com/office/drawing/2014/main" id="{585A975E-5EFC-4B8D-AAF3-B2954E99460A}"/>
                    </a:ext>
                  </a:extLst>
                </p14:cNvPr>
                <p14:cNvContentPartPr/>
                <p14:nvPr/>
              </p14:nvContentPartPr>
              <p14:xfrm>
                <a:off x="3144800" y="3454800"/>
                <a:ext cx="100440" cy="75960"/>
              </p14:xfrm>
            </p:contentPart>
          </mc:Choice>
          <mc:Fallback xmlns="">
            <p:pic>
              <p:nvPicPr>
                <p:cNvPr id="256" name="Freihand 255">
                  <a:extLst>
                    <a:ext uri="{FF2B5EF4-FFF2-40B4-BE49-F238E27FC236}">
                      <a16:creationId xmlns:a16="http://schemas.microsoft.com/office/drawing/2014/main" id="{585A975E-5EFC-4B8D-AAF3-B2954E99460A}"/>
                    </a:ext>
                  </a:extLst>
                </p:cNvPr>
                <p:cNvPicPr/>
                <p:nvPr/>
              </p:nvPicPr>
              <p:blipFill>
                <a:blip r:embed="rId406"/>
                <a:stretch>
                  <a:fillRect/>
                </a:stretch>
              </p:blipFill>
              <p:spPr>
                <a:xfrm>
                  <a:off x="3140480" y="3450480"/>
                  <a:ext cx="1090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57" name="Freihand 256">
                  <a:extLst>
                    <a:ext uri="{FF2B5EF4-FFF2-40B4-BE49-F238E27FC236}">
                      <a16:creationId xmlns:a16="http://schemas.microsoft.com/office/drawing/2014/main" id="{B63C2ABC-62D8-4F60-BD68-446DDACBB93E}"/>
                    </a:ext>
                  </a:extLst>
                </p14:cNvPr>
                <p14:cNvContentPartPr/>
                <p14:nvPr/>
              </p14:nvContentPartPr>
              <p14:xfrm>
                <a:off x="3185120" y="3451560"/>
                <a:ext cx="64800" cy="135000"/>
              </p14:xfrm>
            </p:contentPart>
          </mc:Choice>
          <mc:Fallback xmlns="">
            <p:pic>
              <p:nvPicPr>
                <p:cNvPr id="257" name="Freihand 256">
                  <a:extLst>
                    <a:ext uri="{FF2B5EF4-FFF2-40B4-BE49-F238E27FC236}">
                      <a16:creationId xmlns:a16="http://schemas.microsoft.com/office/drawing/2014/main" id="{B63C2ABC-62D8-4F60-BD68-446DDACBB93E}"/>
                    </a:ext>
                  </a:extLst>
                </p:cNvPr>
                <p:cNvPicPr/>
                <p:nvPr/>
              </p:nvPicPr>
              <p:blipFill>
                <a:blip r:embed="rId408"/>
                <a:stretch>
                  <a:fillRect/>
                </a:stretch>
              </p:blipFill>
              <p:spPr>
                <a:xfrm>
                  <a:off x="3180800" y="3447240"/>
                  <a:ext cx="734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58" name="Freihand 257">
                  <a:extLst>
                    <a:ext uri="{FF2B5EF4-FFF2-40B4-BE49-F238E27FC236}">
                      <a16:creationId xmlns:a16="http://schemas.microsoft.com/office/drawing/2014/main" id="{FE6C9CFB-F2D5-4F20-954A-F2D814922450}"/>
                    </a:ext>
                  </a:extLst>
                </p14:cNvPr>
                <p14:cNvContentPartPr/>
                <p14:nvPr/>
              </p14:nvContentPartPr>
              <p14:xfrm>
                <a:off x="2952200" y="3637680"/>
                <a:ext cx="136080" cy="193320"/>
              </p14:xfrm>
            </p:contentPart>
          </mc:Choice>
          <mc:Fallback xmlns="">
            <p:pic>
              <p:nvPicPr>
                <p:cNvPr id="258" name="Freihand 257">
                  <a:extLst>
                    <a:ext uri="{FF2B5EF4-FFF2-40B4-BE49-F238E27FC236}">
                      <a16:creationId xmlns:a16="http://schemas.microsoft.com/office/drawing/2014/main" id="{FE6C9CFB-F2D5-4F20-954A-F2D814922450}"/>
                    </a:ext>
                  </a:extLst>
                </p:cNvPr>
                <p:cNvPicPr/>
                <p:nvPr/>
              </p:nvPicPr>
              <p:blipFill>
                <a:blip r:embed="rId410"/>
                <a:stretch>
                  <a:fillRect/>
                </a:stretch>
              </p:blipFill>
              <p:spPr>
                <a:xfrm>
                  <a:off x="2947880" y="3633360"/>
                  <a:ext cx="1447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59" name="Freihand 258">
                  <a:extLst>
                    <a:ext uri="{FF2B5EF4-FFF2-40B4-BE49-F238E27FC236}">
                      <a16:creationId xmlns:a16="http://schemas.microsoft.com/office/drawing/2014/main" id="{3AF15CA8-B502-47C5-BF71-0EA288F136AE}"/>
                    </a:ext>
                  </a:extLst>
                </p14:cNvPr>
                <p14:cNvContentPartPr/>
                <p14:nvPr/>
              </p14:nvContentPartPr>
              <p14:xfrm>
                <a:off x="3135080" y="3635160"/>
                <a:ext cx="107640" cy="173160"/>
              </p14:xfrm>
            </p:contentPart>
          </mc:Choice>
          <mc:Fallback xmlns="">
            <p:pic>
              <p:nvPicPr>
                <p:cNvPr id="259" name="Freihand 258">
                  <a:extLst>
                    <a:ext uri="{FF2B5EF4-FFF2-40B4-BE49-F238E27FC236}">
                      <a16:creationId xmlns:a16="http://schemas.microsoft.com/office/drawing/2014/main" id="{3AF15CA8-B502-47C5-BF71-0EA288F136AE}"/>
                    </a:ext>
                  </a:extLst>
                </p:cNvPr>
                <p:cNvPicPr/>
                <p:nvPr/>
              </p:nvPicPr>
              <p:blipFill>
                <a:blip r:embed="rId412"/>
                <a:stretch>
                  <a:fillRect/>
                </a:stretch>
              </p:blipFill>
              <p:spPr>
                <a:xfrm>
                  <a:off x="3130760" y="3630840"/>
                  <a:ext cx="1162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61" name="Freihand 260">
                  <a:extLst>
                    <a:ext uri="{FF2B5EF4-FFF2-40B4-BE49-F238E27FC236}">
                      <a16:creationId xmlns:a16="http://schemas.microsoft.com/office/drawing/2014/main" id="{E6A52FAF-34E5-4DEA-9C38-677ED227D570}"/>
                    </a:ext>
                  </a:extLst>
                </p14:cNvPr>
                <p14:cNvContentPartPr/>
                <p14:nvPr/>
              </p14:nvContentPartPr>
              <p14:xfrm>
                <a:off x="3414080" y="3455880"/>
                <a:ext cx="94320" cy="224280"/>
              </p14:xfrm>
            </p:contentPart>
          </mc:Choice>
          <mc:Fallback xmlns="">
            <p:pic>
              <p:nvPicPr>
                <p:cNvPr id="261" name="Freihand 260">
                  <a:extLst>
                    <a:ext uri="{FF2B5EF4-FFF2-40B4-BE49-F238E27FC236}">
                      <a16:creationId xmlns:a16="http://schemas.microsoft.com/office/drawing/2014/main" id="{E6A52FAF-34E5-4DEA-9C38-677ED227D570}"/>
                    </a:ext>
                  </a:extLst>
                </p:cNvPr>
                <p:cNvPicPr/>
                <p:nvPr/>
              </p:nvPicPr>
              <p:blipFill>
                <a:blip r:embed="rId414"/>
                <a:stretch>
                  <a:fillRect/>
                </a:stretch>
              </p:blipFill>
              <p:spPr>
                <a:xfrm>
                  <a:off x="3409760" y="3451560"/>
                  <a:ext cx="1029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62" name="Freihand 261">
                  <a:extLst>
                    <a:ext uri="{FF2B5EF4-FFF2-40B4-BE49-F238E27FC236}">
                      <a16:creationId xmlns:a16="http://schemas.microsoft.com/office/drawing/2014/main" id="{1733C77A-7095-4558-93CA-3B3DDA2AAE12}"/>
                    </a:ext>
                  </a:extLst>
                </p14:cNvPr>
                <p14:cNvContentPartPr/>
                <p14:nvPr/>
              </p14:nvContentPartPr>
              <p14:xfrm>
                <a:off x="3540800" y="3485760"/>
                <a:ext cx="113760" cy="156600"/>
              </p14:xfrm>
            </p:contentPart>
          </mc:Choice>
          <mc:Fallback xmlns="">
            <p:pic>
              <p:nvPicPr>
                <p:cNvPr id="262" name="Freihand 261">
                  <a:extLst>
                    <a:ext uri="{FF2B5EF4-FFF2-40B4-BE49-F238E27FC236}">
                      <a16:creationId xmlns:a16="http://schemas.microsoft.com/office/drawing/2014/main" id="{1733C77A-7095-4558-93CA-3B3DDA2AAE12}"/>
                    </a:ext>
                  </a:extLst>
                </p:cNvPr>
                <p:cNvPicPr/>
                <p:nvPr/>
              </p:nvPicPr>
              <p:blipFill>
                <a:blip r:embed="rId416"/>
                <a:stretch>
                  <a:fillRect/>
                </a:stretch>
              </p:blipFill>
              <p:spPr>
                <a:xfrm>
                  <a:off x="3536480" y="3481440"/>
                  <a:ext cx="1224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63" name="Freihand 262">
                  <a:extLst>
                    <a:ext uri="{FF2B5EF4-FFF2-40B4-BE49-F238E27FC236}">
                      <a16:creationId xmlns:a16="http://schemas.microsoft.com/office/drawing/2014/main" id="{7BAE540A-D329-42E4-92B4-F0000D29DC80}"/>
                    </a:ext>
                  </a:extLst>
                </p14:cNvPr>
                <p14:cNvContentPartPr/>
                <p14:nvPr/>
              </p14:nvContentPartPr>
              <p14:xfrm>
                <a:off x="3658520" y="3453360"/>
                <a:ext cx="102960" cy="263160"/>
              </p14:xfrm>
            </p:contentPart>
          </mc:Choice>
          <mc:Fallback xmlns="">
            <p:pic>
              <p:nvPicPr>
                <p:cNvPr id="263" name="Freihand 262">
                  <a:extLst>
                    <a:ext uri="{FF2B5EF4-FFF2-40B4-BE49-F238E27FC236}">
                      <a16:creationId xmlns:a16="http://schemas.microsoft.com/office/drawing/2014/main" id="{7BAE540A-D329-42E4-92B4-F0000D29DC80}"/>
                    </a:ext>
                  </a:extLst>
                </p:cNvPr>
                <p:cNvPicPr/>
                <p:nvPr/>
              </p:nvPicPr>
              <p:blipFill>
                <a:blip r:embed="rId418"/>
                <a:stretch>
                  <a:fillRect/>
                </a:stretch>
              </p:blipFill>
              <p:spPr>
                <a:xfrm>
                  <a:off x="3654200" y="3449040"/>
                  <a:ext cx="11160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65" name="Freihand 264">
                  <a:extLst>
                    <a:ext uri="{FF2B5EF4-FFF2-40B4-BE49-F238E27FC236}">
                      <a16:creationId xmlns:a16="http://schemas.microsoft.com/office/drawing/2014/main" id="{EBB2B758-81EB-4579-A7E3-A0F5EC4755F5}"/>
                    </a:ext>
                  </a:extLst>
                </p14:cNvPr>
                <p14:cNvContentPartPr/>
                <p14:nvPr/>
              </p14:nvContentPartPr>
              <p14:xfrm>
                <a:off x="3989720" y="3479640"/>
                <a:ext cx="13680" cy="131760"/>
              </p14:xfrm>
            </p:contentPart>
          </mc:Choice>
          <mc:Fallback xmlns="">
            <p:pic>
              <p:nvPicPr>
                <p:cNvPr id="265" name="Freihand 264">
                  <a:extLst>
                    <a:ext uri="{FF2B5EF4-FFF2-40B4-BE49-F238E27FC236}">
                      <a16:creationId xmlns:a16="http://schemas.microsoft.com/office/drawing/2014/main" id="{EBB2B758-81EB-4579-A7E3-A0F5EC4755F5}"/>
                    </a:ext>
                  </a:extLst>
                </p:cNvPr>
                <p:cNvPicPr/>
                <p:nvPr/>
              </p:nvPicPr>
              <p:blipFill>
                <a:blip r:embed="rId420"/>
                <a:stretch>
                  <a:fillRect/>
                </a:stretch>
              </p:blipFill>
              <p:spPr>
                <a:xfrm>
                  <a:off x="3985400" y="3475320"/>
                  <a:ext cx="223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66" name="Freihand 265">
                  <a:extLst>
                    <a:ext uri="{FF2B5EF4-FFF2-40B4-BE49-F238E27FC236}">
                      <a16:creationId xmlns:a16="http://schemas.microsoft.com/office/drawing/2014/main" id="{2EE02B37-A6A8-42FF-BB53-FC06171DD3A1}"/>
                    </a:ext>
                  </a:extLst>
                </p14:cNvPr>
                <p14:cNvContentPartPr/>
                <p14:nvPr/>
              </p14:nvContentPartPr>
              <p14:xfrm>
                <a:off x="3978200" y="3434280"/>
                <a:ext cx="41040" cy="16560"/>
              </p14:xfrm>
            </p:contentPart>
          </mc:Choice>
          <mc:Fallback xmlns="">
            <p:pic>
              <p:nvPicPr>
                <p:cNvPr id="266" name="Freihand 265">
                  <a:extLst>
                    <a:ext uri="{FF2B5EF4-FFF2-40B4-BE49-F238E27FC236}">
                      <a16:creationId xmlns:a16="http://schemas.microsoft.com/office/drawing/2014/main" id="{2EE02B37-A6A8-42FF-BB53-FC06171DD3A1}"/>
                    </a:ext>
                  </a:extLst>
                </p:cNvPr>
                <p:cNvPicPr/>
                <p:nvPr/>
              </p:nvPicPr>
              <p:blipFill>
                <a:blip r:embed="rId422"/>
                <a:stretch>
                  <a:fillRect/>
                </a:stretch>
              </p:blipFill>
              <p:spPr>
                <a:xfrm>
                  <a:off x="3973880" y="3429960"/>
                  <a:ext cx="496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67" name="Freihand 266">
                  <a:extLst>
                    <a:ext uri="{FF2B5EF4-FFF2-40B4-BE49-F238E27FC236}">
                      <a16:creationId xmlns:a16="http://schemas.microsoft.com/office/drawing/2014/main" id="{006BE676-C799-4CB7-B959-D9BF7A346E0F}"/>
                    </a:ext>
                  </a:extLst>
                </p14:cNvPr>
                <p14:cNvContentPartPr/>
                <p14:nvPr/>
              </p14:nvContentPartPr>
              <p14:xfrm>
                <a:off x="4050560" y="3482880"/>
                <a:ext cx="72000" cy="130320"/>
              </p14:xfrm>
            </p:contentPart>
          </mc:Choice>
          <mc:Fallback xmlns="">
            <p:pic>
              <p:nvPicPr>
                <p:cNvPr id="267" name="Freihand 266">
                  <a:extLst>
                    <a:ext uri="{FF2B5EF4-FFF2-40B4-BE49-F238E27FC236}">
                      <a16:creationId xmlns:a16="http://schemas.microsoft.com/office/drawing/2014/main" id="{006BE676-C799-4CB7-B959-D9BF7A346E0F}"/>
                    </a:ext>
                  </a:extLst>
                </p:cNvPr>
                <p:cNvPicPr/>
                <p:nvPr/>
              </p:nvPicPr>
              <p:blipFill>
                <a:blip r:embed="rId424"/>
                <a:stretch>
                  <a:fillRect/>
                </a:stretch>
              </p:blipFill>
              <p:spPr>
                <a:xfrm>
                  <a:off x="4046240" y="3478560"/>
                  <a:ext cx="806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68" name="Freihand 267">
                  <a:extLst>
                    <a:ext uri="{FF2B5EF4-FFF2-40B4-BE49-F238E27FC236}">
                      <a16:creationId xmlns:a16="http://schemas.microsoft.com/office/drawing/2014/main" id="{BB1AC158-427C-4754-BA59-EC7AF58901BB}"/>
                    </a:ext>
                  </a:extLst>
                </p14:cNvPr>
                <p14:cNvContentPartPr/>
                <p14:nvPr/>
              </p14:nvContentPartPr>
              <p14:xfrm>
                <a:off x="4319480" y="3415200"/>
                <a:ext cx="170640" cy="157680"/>
              </p14:xfrm>
            </p:contentPart>
          </mc:Choice>
          <mc:Fallback xmlns="">
            <p:pic>
              <p:nvPicPr>
                <p:cNvPr id="268" name="Freihand 267">
                  <a:extLst>
                    <a:ext uri="{FF2B5EF4-FFF2-40B4-BE49-F238E27FC236}">
                      <a16:creationId xmlns:a16="http://schemas.microsoft.com/office/drawing/2014/main" id="{BB1AC158-427C-4754-BA59-EC7AF58901BB}"/>
                    </a:ext>
                  </a:extLst>
                </p:cNvPr>
                <p:cNvPicPr/>
                <p:nvPr/>
              </p:nvPicPr>
              <p:blipFill>
                <a:blip r:embed="rId426"/>
                <a:stretch>
                  <a:fillRect/>
                </a:stretch>
              </p:blipFill>
              <p:spPr>
                <a:xfrm>
                  <a:off x="4315160" y="3410880"/>
                  <a:ext cx="1792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69" name="Freihand 268">
                  <a:extLst>
                    <a:ext uri="{FF2B5EF4-FFF2-40B4-BE49-F238E27FC236}">
                      <a16:creationId xmlns:a16="http://schemas.microsoft.com/office/drawing/2014/main" id="{10C8B76D-A03D-4094-882D-ED33F5E9A0BC}"/>
                    </a:ext>
                  </a:extLst>
                </p14:cNvPr>
                <p14:cNvContentPartPr/>
                <p14:nvPr/>
              </p14:nvContentPartPr>
              <p14:xfrm>
                <a:off x="4513880" y="3438240"/>
                <a:ext cx="100080" cy="102600"/>
              </p14:xfrm>
            </p:contentPart>
          </mc:Choice>
          <mc:Fallback xmlns="">
            <p:pic>
              <p:nvPicPr>
                <p:cNvPr id="269" name="Freihand 268">
                  <a:extLst>
                    <a:ext uri="{FF2B5EF4-FFF2-40B4-BE49-F238E27FC236}">
                      <a16:creationId xmlns:a16="http://schemas.microsoft.com/office/drawing/2014/main" id="{10C8B76D-A03D-4094-882D-ED33F5E9A0BC}"/>
                    </a:ext>
                  </a:extLst>
                </p:cNvPr>
                <p:cNvPicPr/>
                <p:nvPr/>
              </p:nvPicPr>
              <p:blipFill>
                <a:blip r:embed="rId428"/>
                <a:stretch>
                  <a:fillRect/>
                </a:stretch>
              </p:blipFill>
              <p:spPr>
                <a:xfrm>
                  <a:off x="4509560" y="3433920"/>
                  <a:ext cx="1087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70" name="Freihand 269">
                  <a:extLst>
                    <a:ext uri="{FF2B5EF4-FFF2-40B4-BE49-F238E27FC236}">
                      <a16:creationId xmlns:a16="http://schemas.microsoft.com/office/drawing/2014/main" id="{4FAB1428-A5D1-4B3F-BCB5-295388EB12BC}"/>
                    </a:ext>
                  </a:extLst>
                </p14:cNvPr>
                <p14:cNvContentPartPr/>
                <p14:nvPr/>
              </p14:nvContentPartPr>
              <p14:xfrm>
                <a:off x="4652120" y="3464520"/>
                <a:ext cx="111240" cy="72720"/>
              </p14:xfrm>
            </p:contentPart>
          </mc:Choice>
          <mc:Fallback xmlns="">
            <p:pic>
              <p:nvPicPr>
                <p:cNvPr id="270" name="Freihand 269">
                  <a:extLst>
                    <a:ext uri="{FF2B5EF4-FFF2-40B4-BE49-F238E27FC236}">
                      <a16:creationId xmlns:a16="http://schemas.microsoft.com/office/drawing/2014/main" id="{4FAB1428-A5D1-4B3F-BCB5-295388EB12BC}"/>
                    </a:ext>
                  </a:extLst>
                </p:cNvPr>
                <p:cNvPicPr/>
                <p:nvPr/>
              </p:nvPicPr>
              <p:blipFill>
                <a:blip r:embed="rId430"/>
                <a:stretch>
                  <a:fillRect/>
                </a:stretch>
              </p:blipFill>
              <p:spPr>
                <a:xfrm>
                  <a:off x="4647800" y="3460200"/>
                  <a:ext cx="1198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71" name="Freihand 270">
                  <a:extLst>
                    <a:ext uri="{FF2B5EF4-FFF2-40B4-BE49-F238E27FC236}">
                      <a16:creationId xmlns:a16="http://schemas.microsoft.com/office/drawing/2014/main" id="{D8F4A314-78A7-426B-BD87-0EB450D26FD8}"/>
                    </a:ext>
                  </a:extLst>
                </p14:cNvPr>
                <p14:cNvContentPartPr/>
                <p14:nvPr/>
              </p14:nvContentPartPr>
              <p14:xfrm>
                <a:off x="4836440" y="3444720"/>
                <a:ext cx="142920" cy="91080"/>
              </p14:xfrm>
            </p:contentPart>
          </mc:Choice>
          <mc:Fallback xmlns="">
            <p:pic>
              <p:nvPicPr>
                <p:cNvPr id="271" name="Freihand 270">
                  <a:extLst>
                    <a:ext uri="{FF2B5EF4-FFF2-40B4-BE49-F238E27FC236}">
                      <a16:creationId xmlns:a16="http://schemas.microsoft.com/office/drawing/2014/main" id="{D8F4A314-78A7-426B-BD87-0EB450D26FD8}"/>
                    </a:ext>
                  </a:extLst>
                </p:cNvPr>
                <p:cNvPicPr/>
                <p:nvPr/>
              </p:nvPicPr>
              <p:blipFill>
                <a:blip r:embed="rId432"/>
                <a:stretch>
                  <a:fillRect/>
                </a:stretch>
              </p:blipFill>
              <p:spPr>
                <a:xfrm>
                  <a:off x="4832120" y="3440400"/>
                  <a:ext cx="1515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72" name="Freihand 271">
                  <a:extLst>
                    <a:ext uri="{FF2B5EF4-FFF2-40B4-BE49-F238E27FC236}">
                      <a16:creationId xmlns:a16="http://schemas.microsoft.com/office/drawing/2014/main" id="{9710B773-63B1-485A-BF44-1E0CBA1D48D9}"/>
                    </a:ext>
                  </a:extLst>
                </p14:cNvPr>
                <p14:cNvContentPartPr/>
                <p14:nvPr/>
              </p14:nvContentPartPr>
              <p14:xfrm>
                <a:off x="5009600" y="3453720"/>
                <a:ext cx="186480" cy="68760"/>
              </p14:xfrm>
            </p:contentPart>
          </mc:Choice>
          <mc:Fallback xmlns="">
            <p:pic>
              <p:nvPicPr>
                <p:cNvPr id="272" name="Freihand 271">
                  <a:extLst>
                    <a:ext uri="{FF2B5EF4-FFF2-40B4-BE49-F238E27FC236}">
                      <a16:creationId xmlns:a16="http://schemas.microsoft.com/office/drawing/2014/main" id="{9710B773-63B1-485A-BF44-1E0CBA1D48D9}"/>
                    </a:ext>
                  </a:extLst>
                </p:cNvPr>
                <p:cNvPicPr/>
                <p:nvPr/>
              </p:nvPicPr>
              <p:blipFill>
                <a:blip r:embed="rId434"/>
                <a:stretch>
                  <a:fillRect/>
                </a:stretch>
              </p:blipFill>
              <p:spPr>
                <a:xfrm>
                  <a:off x="5005280" y="3449400"/>
                  <a:ext cx="1951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73" name="Freihand 272">
                  <a:extLst>
                    <a:ext uri="{FF2B5EF4-FFF2-40B4-BE49-F238E27FC236}">
                      <a16:creationId xmlns:a16="http://schemas.microsoft.com/office/drawing/2014/main" id="{5314A394-51C5-48DA-95DD-0294E2F476F6}"/>
                    </a:ext>
                  </a:extLst>
                </p14:cNvPr>
                <p14:cNvContentPartPr/>
                <p14:nvPr/>
              </p14:nvContentPartPr>
              <p14:xfrm>
                <a:off x="5234960" y="3436080"/>
                <a:ext cx="66600" cy="82440"/>
              </p14:xfrm>
            </p:contentPart>
          </mc:Choice>
          <mc:Fallback xmlns="">
            <p:pic>
              <p:nvPicPr>
                <p:cNvPr id="273" name="Freihand 272">
                  <a:extLst>
                    <a:ext uri="{FF2B5EF4-FFF2-40B4-BE49-F238E27FC236}">
                      <a16:creationId xmlns:a16="http://schemas.microsoft.com/office/drawing/2014/main" id="{5314A394-51C5-48DA-95DD-0294E2F476F6}"/>
                    </a:ext>
                  </a:extLst>
                </p:cNvPr>
                <p:cNvPicPr/>
                <p:nvPr/>
              </p:nvPicPr>
              <p:blipFill>
                <a:blip r:embed="rId436"/>
                <a:stretch>
                  <a:fillRect/>
                </a:stretch>
              </p:blipFill>
              <p:spPr>
                <a:xfrm>
                  <a:off x="5230640" y="3431760"/>
                  <a:ext cx="752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74" name="Freihand 273">
                  <a:extLst>
                    <a:ext uri="{FF2B5EF4-FFF2-40B4-BE49-F238E27FC236}">
                      <a16:creationId xmlns:a16="http://schemas.microsoft.com/office/drawing/2014/main" id="{727C5DA4-403C-4057-8CBC-9BCB520610D8}"/>
                    </a:ext>
                  </a:extLst>
                </p14:cNvPr>
                <p14:cNvContentPartPr/>
                <p14:nvPr/>
              </p14:nvContentPartPr>
              <p14:xfrm>
                <a:off x="5324960" y="3453000"/>
                <a:ext cx="198360" cy="43560"/>
              </p14:xfrm>
            </p:contentPart>
          </mc:Choice>
          <mc:Fallback xmlns="">
            <p:pic>
              <p:nvPicPr>
                <p:cNvPr id="274" name="Freihand 273">
                  <a:extLst>
                    <a:ext uri="{FF2B5EF4-FFF2-40B4-BE49-F238E27FC236}">
                      <a16:creationId xmlns:a16="http://schemas.microsoft.com/office/drawing/2014/main" id="{727C5DA4-403C-4057-8CBC-9BCB520610D8}"/>
                    </a:ext>
                  </a:extLst>
                </p:cNvPr>
                <p:cNvPicPr/>
                <p:nvPr/>
              </p:nvPicPr>
              <p:blipFill>
                <a:blip r:embed="rId438"/>
                <a:stretch>
                  <a:fillRect/>
                </a:stretch>
              </p:blipFill>
              <p:spPr>
                <a:xfrm>
                  <a:off x="5320640" y="3448680"/>
                  <a:ext cx="2070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75" name="Freihand 274">
                  <a:extLst>
                    <a:ext uri="{FF2B5EF4-FFF2-40B4-BE49-F238E27FC236}">
                      <a16:creationId xmlns:a16="http://schemas.microsoft.com/office/drawing/2014/main" id="{FB7C5FB2-D4D6-46A3-B31E-71CEAC2C396F}"/>
                    </a:ext>
                  </a:extLst>
                </p14:cNvPr>
                <p14:cNvContentPartPr/>
                <p14:nvPr/>
              </p14:nvContentPartPr>
              <p14:xfrm>
                <a:off x="5483720" y="3383880"/>
                <a:ext cx="360" cy="360"/>
              </p14:xfrm>
            </p:contentPart>
          </mc:Choice>
          <mc:Fallback xmlns="">
            <p:pic>
              <p:nvPicPr>
                <p:cNvPr id="275" name="Freihand 274">
                  <a:extLst>
                    <a:ext uri="{FF2B5EF4-FFF2-40B4-BE49-F238E27FC236}">
                      <a16:creationId xmlns:a16="http://schemas.microsoft.com/office/drawing/2014/main" id="{FB7C5FB2-D4D6-46A3-B31E-71CEAC2C396F}"/>
                    </a:ext>
                  </a:extLst>
                </p:cNvPr>
                <p:cNvPicPr/>
                <p:nvPr/>
              </p:nvPicPr>
              <p:blipFill>
                <a:blip r:embed="rId219"/>
                <a:stretch>
                  <a:fillRect/>
                </a:stretch>
              </p:blipFill>
              <p:spPr>
                <a:xfrm>
                  <a:off x="5479400" y="33795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76" name="Freihand 275">
                  <a:extLst>
                    <a:ext uri="{FF2B5EF4-FFF2-40B4-BE49-F238E27FC236}">
                      <a16:creationId xmlns:a16="http://schemas.microsoft.com/office/drawing/2014/main" id="{32F4A862-7765-428C-9264-358C59B82365}"/>
                    </a:ext>
                  </a:extLst>
                </p14:cNvPr>
                <p14:cNvContentPartPr/>
                <p14:nvPr/>
              </p14:nvContentPartPr>
              <p14:xfrm>
                <a:off x="5549240" y="3415920"/>
                <a:ext cx="119520" cy="217440"/>
              </p14:xfrm>
            </p:contentPart>
          </mc:Choice>
          <mc:Fallback xmlns="">
            <p:pic>
              <p:nvPicPr>
                <p:cNvPr id="276" name="Freihand 275">
                  <a:extLst>
                    <a:ext uri="{FF2B5EF4-FFF2-40B4-BE49-F238E27FC236}">
                      <a16:creationId xmlns:a16="http://schemas.microsoft.com/office/drawing/2014/main" id="{32F4A862-7765-428C-9264-358C59B82365}"/>
                    </a:ext>
                  </a:extLst>
                </p:cNvPr>
                <p:cNvPicPr/>
                <p:nvPr/>
              </p:nvPicPr>
              <p:blipFill>
                <a:blip r:embed="rId441"/>
                <a:stretch>
                  <a:fillRect/>
                </a:stretch>
              </p:blipFill>
              <p:spPr>
                <a:xfrm>
                  <a:off x="5544920" y="3411600"/>
                  <a:ext cx="1281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77" name="Freihand 276">
                  <a:extLst>
                    <a:ext uri="{FF2B5EF4-FFF2-40B4-BE49-F238E27FC236}">
                      <a16:creationId xmlns:a16="http://schemas.microsoft.com/office/drawing/2014/main" id="{58E2F9F0-AA7D-45AF-97CA-EE9F8BF39D21}"/>
                    </a:ext>
                  </a:extLst>
                </p14:cNvPr>
                <p14:cNvContentPartPr/>
                <p14:nvPr/>
              </p14:nvContentPartPr>
              <p14:xfrm>
                <a:off x="5774960" y="3420960"/>
                <a:ext cx="214920" cy="60840"/>
              </p14:xfrm>
            </p:contentPart>
          </mc:Choice>
          <mc:Fallback xmlns="">
            <p:pic>
              <p:nvPicPr>
                <p:cNvPr id="277" name="Freihand 276">
                  <a:extLst>
                    <a:ext uri="{FF2B5EF4-FFF2-40B4-BE49-F238E27FC236}">
                      <a16:creationId xmlns:a16="http://schemas.microsoft.com/office/drawing/2014/main" id="{58E2F9F0-AA7D-45AF-97CA-EE9F8BF39D21}"/>
                    </a:ext>
                  </a:extLst>
                </p:cNvPr>
                <p:cNvPicPr/>
                <p:nvPr/>
              </p:nvPicPr>
              <p:blipFill>
                <a:blip r:embed="rId443"/>
                <a:stretch>
                  <a:fillRect/>
                </a:stretch>
              </p:blipFill>
              <p:spPr>
                <a:xfrm>
                  <a:off x="5770640" y="3416640"/>
                  <a:ext cx="2235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78" name="Freihand 277">
                  <a:extLst>
                    <a:ext uri="{FF2B5EF4-FFF2-40B4-BE49-F238E27FC236}">
                      <a16:creationId xmlns:a16="http://schemas.microsoft.com/office/drawing/2014/main" id="{4FD78A39-8499-4BB4-AE08-FF05AFBCE028}"/>
                    </a:ext>
                  </a:extLst>
                </p14:cNvPr>
                <p14:cNvContentPartPr/>
                <p14:nvPr/>
              </p14:nvContentPartPr>
              <p14:xfrm>
                <a:off x="5969360" y="3349320"/>
                <a:ext cx="23760" cy="10800"/>
              </p14:xfrm>
            </p:contentPart>
          </mc:Choice>
          <mc:Fallback xmlns="">
            <p:pic>
              <p:nvPicPr>
                <p:cNvPr id="278" name="Freihand 277">
                  <a:extLst>
                    <a:ext uri="{FF2B5EF4-FFF2-40B4-BE49-F238E27FC236}">
                      <a16:creationId xmlns:a16="http://schemas.microsoft.com/office/drawing/2014/main" id="{4FD78A39-8499-4BB4-AE08-FF05AFBCE028}"/>
                    </a:ext>
                  </a:extLst>
                </p:cNvPr>
                <p:cNvPicPr/>
                <p:nvPr/>
              </p:nvPicPr>
              <p:blipFill>
                <a:blip r:embed="rId445"/>
                <a:stretch>
                  <a:fillRect/>
                </a:stretch>
              </p:blipFill>
              <p:spPr>
                <a:xfrm>
                  <a:off x="5965040" y="3345000"/>
                  <a:ext cx="324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79" name="Freihand 278">
                  <a:extLst>
                    <a:ext uri="{FF2B5EF4-FFF2-40B4-BE49-F238E27FC236}">
                      <a16:creationId xmlns:a16="http://schemas.microsoft.com/office/drawing/2014/main" id="{31C0B85B-0A51-47A2-8074-C60867F2B928}"/>
                    </a:ext>
                  </a:extLst>
                </p14:cNvPr>
                <p14:cNvContentPartPr/>
                <p14:nvPr/>
              </p14:nvContentPartPr>
              <p14:xfrm>
                <a:off x="6086000" y="3294240"/>
                <a:ext cx="161280" cy="176040"/>
              </p14:xfrm>
            </p:contentPart>
          </mc:Choice>
          <mc:Fallback xmlns="">
            <p:pic>
              <p:nvPicPr>
                <p:cNvPr id="279" name="Freihand 278">
                  <a:extLst>
                    <a:ext uri="{FF2B5EF4-FFF2-40B4-BE49-F238E27FC236}">
                      <a16:creationId xmlns:a16="http://schemas.microsoft.com/office/drawing/2014/main" id="{31C0B85B-0A51-47A2-8074-C60867F2B928}"/>
                    </a:ext>
                  </a:extLst>
                </p:cNvPr>
                <p:cNvPicPr/>
                <p:nvPr/>
              </p:nvPicPr>
              <p:blipFill>
                <a:blip r:embed="rId447"/>
                <a:stretch>
                  <a:fillRect/>
                </a:stretch>
              </p:blipFill>
              <p:spPr>
                <a:xfrm>
                  <a:off x="6081680" y="3289920"/>
                  <a:ext cx="169920" cy="184680"/>
                </a:xfrm>
                <a:prstGeom prst="rect">
                  <a:avLst/>
                </a:prstGeom>
              </p:spPr>
            </p:pic>
          </mc:Fallback>
        </mc:AlternateContent>
      </p:grpSp>
      <p:grpSp>
        <p:nvGrpSpPr>
          <p:cNvPr id="289" name="Gruppieren 288">
            <a:extLst>
              <a:ext uri="{FF2B5EF4-FFF2-40B4-BE49-F238E27FC236}">
                <a16:creationId xmlns:a16="http://schemas.microsoft.com/office/drawing/2014/main" id="{1D160E1C-5267-4676-9495-4D7D08E700D1}"/>
              </a:ext>
            </a:extLst>
          </p:cNvPr>
          <p:cNvGrpSpPr/>
          <p:nvPr/>
        </p:nvGrpSpPr>
        <p:grpSpPr>
          <a:xfrm>
            <a:off x="2217800" y="4040880"/>
            <a:ext cx="661320" cy="194400"/>
            <a:chOff x="2217800" y="4040880"/>
            <a:chExt cx="661320" cy="194400"/>
          </a:xfrm>
        </p:grpSpPr>
        <mc:AlternateContent xmlns:mc="http://schemas.openxmlformats.org/markup-compatibility/2006" xmlns:p14="http://schemas.microsoft.com/office/powerpoint/2010/main">
          <mc:Choice Requires="p14">
            <p:contentPart p14:bwMode="auto" r:id="rId448">
              <p14:nvContentPartPr>
                <p14:cNvPr id="282" name="Freihand 281">
                  <a:extLst>
                    <a:ext uri="{FF2B5EF4-FFF2-40B4-BE49-F238E27FC236}">
                      <a16:creationId xmlns:a16="http://schemas.microsoft.com/office/drawing/2014/main" id="{956798DE-3BB5-46A3-94BF-71509C132AF8}"/>
                    </a:ext>
                  </a:extLst>
                </p14:cNvPr>
                <p14:cNvContentPartPr/>
                <p14:nvPr/>
              </p14:nvContentPartPr>
              <p14:xfrm>
                <a:off x="2702000" y="4040880"/>
                <a:ext cx="177120" cy="194400"/>
              </p14:xfrm>
            </p:contentPart>
          </mc:Choice>
          <mc:Fallback xmlns="">
            <p:pic>
              <p:nvPicPr>
                <p:cNvPr id="282" name="Freihand 281">
                  <a:extLst>
                    <a:ext uri="{FF2B5EF4-FFF2-40B4-BE49-F238E27FC236}">
                      <a16:creationId xmlns:a16="http://schemas.microsoft.com/office/drawing/2014/main" id="{956798DE-3BB5-46A3-94BF-71509C132AF8}"/>
                    </a:ext>
                  </a:extLst>
                </p:cNvPr>
                <p:cNvPicPr/>
                <p:nvPr/>
              </p:nvPicPr>
              <p:blipFill>
                <a:blip r:embed="rId449"/>
                <a:stretch>
                  <a:fillRect/>
                </a:stretch>
              </p:blipFill>
              <p:spPr>
                <a:xfrm>
                  <a:off x="2697680" y="4036560"/>
                  <a:ext cx="1857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83" name="Freihand 282">
                  <a:extLst>
                    <a:ext uri="{FF2B5EF4-FFF2-40B4-BE49-F238E27FC236}">
                      <a16:creationId xmlns:a16="http://schemas.microsoft.com/office/drawing/2014/main" id="{2382D9BC-F8B2-4CE7-BB20-A41E7436BEAF}"/>
                    </a:ext>
                  </a:extLst>
                </p14:cNvPr>
                <p14:cNvContentPartPr/>
                <p14:nvPr/>
              </p14:nvContentPartPr>
              <p14:xfrm>
                <a:off x="2217800" y="4135560"/>
                <a:ext cx="196200" cy="17640"/>
              </p14:xfrm>
            </p:contentPart>
          </mc:Choice>
          <mc:Fallback xmlns="">
            <p:pic>
              <p:nvPicPr>
                <p:cNvPr id="283" name="Freihand 282">
                  <a:extLst>
                    <a:ext uri="{FF2B5EF4-FFF2-40B4-BE49-F238E27FC236}">
                      <a16:creationId xmlns:a16="http://schemas.microsoft.com/office/drawing/2014/main" id="{2382D9BC-F8B2-4CE7-BB20-A41E7436BEAF}"/>
                    </a:ext>
                  </a:extLst>
                </p:cNvPr>
                <p:cNvPicPr/>
                <p:nvPr/>
              </p:nvPicPr>
              <p:blipFill>
                <a:blip r:embed="rId451"/>
                <a:stretch>
                  <a:fillRect/>
                </a:stretch>
              </p:blipFill>
              <p:spPr>
                <a:xfrm>
                  <a:off x="2213480" y="4131240"/>
                  <a:ext cx="2048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84" name="Freihand 283">
                  <a:extLst>
                    <a:ext uri="{FF2B5EF4-FFF2-40B4-BE49-F238E27FC236}">
                      <a16:creationId xmlns:a16="http://schemas.microsoft.com/office/drawing/2014/main" id="{024814F8-DB6B-4ABB-87BC-5EE9E0CA0BB0}"/>
                    </a:ext>
                  </a:extLst>
                </p14:cNvPr>
                <p14:cNvContentPartPr/>
                <p14:nvPr/>
              </p14:nvContentPartPr>
              <p14:xfrm>
                <a:off x="2441360" y="4055640"/>
                <a:ext cx="67680" cy="158760"/>
              </p14:xfrm>
            </p:contentPart>
          </mc:Choice>
          <mc:Fallback xmlns="">
            <p:pic>
              <p:nvPicPr>
                <p:cNvPr id="284" name="Freihand 283">
                  <a:extLst>
                    <a:ext uri="{FF2B5EF4-FFF2-40B4-BE49-F238E27FC236}">
                      <a16:creationId xmlns:a16="http://schemas.microsoft.com/office/drawing/2014/main" id="{024814F8-DB6B-4ABB-87BC-5EE9E0CA0BB0}"/>
                    </a:ext>
                  </a:extLst>
                </p:cNvPr>
                <p:cNvPicPr/>
                <p:nvPr/>
              </p:nvPicPr>
              <p:blipFill>
                <a:blip r:embed="rId453"/>
                <a:stretch>
                  <a:fillRect/>
                </a:stretch>
              </p:blipFill>
              <p:spPr>
                <a:xfrm>
                  <a:off x="2437040" y="4051320"/>
                  <a:ext cx="76320" cy="167400"/>
                </a:xfrm>
                <a:prstGeom prst="rect">
                  <a:avLst/>
                </a:prstGeom>
              </p:spPr>
            </p:pic>
          </mc:Fallback>
        </mc:AlternateContent>
      </p:grpSp>
      <p:grpSp>
        <p:nvGrpSpPr>
          <p:cNvPr id="303" name="Gruppieren 302">
            <a:extLst>
              <a:ext uri="{FF2B5EF4-FFF2-40B4-BE49-F238E27FC236}">
                <a16:creationId xmlns:a16="http://schemas.microsoft.com/office/drawing/2014/main" id="{F9E22616-8C4B-4F79-98F0-0E1C43701267}"/>
              </a:ext>
            </a:extLst>
          </p:cNvPr>
          <p:cNvGrpSpPr/>
          <p:nvPr/>
        </p:nvGrpSpPr>
        <p:grpSpPr>
          <a:xfrm>
            <a:off x="3145520" y="3954840"/>
            <a:ext cx="768240" cy="212400"/>
            <a:chOff x="3145520" y="3954840"/>
            <a:chExt cx="768240" cy="212400"/>
          </a:xfrm>
        </p:grpSpPr>
        <mc:AlternateContent xmlns:mc="http://schemas.openxmlformats.org/markup-compatibility/2006" xmlns:p14="http://schemas.microsoft.com/office/powerpoint/2010/main">
          <mc:Choice Requires="p14">
            <p:contentPart p14:bwMode="auto" r:id="rId454">
              <p14:nvContentPartPr>
                <p14:cNvPr id="285" name="Freihand 284">
                  <a:extLst>
                    <a:ext uri="{FF2B5EF4-FFF2-40B4-BE49-F238E27FC236}">
                      <a16:creationId xmlns:a16="http://schemas.microsoft.com/office/drawing/2014/main" id="{8F7A4478-CE0C-4F2A-A927-EB8F58BC1751}"/>
                    </a:ext>
                  </a:extLst>
                </p14:cNvPr>
                <p14:cNvContentPartPr/>
                <p14:nvPr/>
              </p14:nvContentPartPr>
              <p14:xfrm>
                <a:off x="3145520" y="4019640"/>
                <a:ext cx="143280" cy="147600"/>
              </p14:xfrm>
            </p:contentPart>
          </mc:Choice>
          <mc:Fallback xmlns="">
            <p:pic>
              <p:nvPicPr>
                <p:cNvPr id="285" name="Freihand 284">
                  <a:extLst>
                    <a:ext uri="{FF2B5EF4-FFF2-40B4-BE49-F238E27FC236}">
                      <a16:creationId xmlns:a16="http://schemas.microsoft.com/office/drawing/2014/main" id="{8F7A4478-CE0C-4F2A-A927-EB8F58BC1751}"/>
                    </a:ext>
                  </a:extLst>
                </p:cNvPr>
                <p:cNvPicPr/>
                <p:nvPr/>
              </p:nvPicPr>
              <p:blipFill>
                <a:blip r:embed="rId455"/>
                <a:stretch>
                  <a:fillRect/>
                </a:stretch>
              </p:blipFill>
              <p:spPr>
                <a:xfrm>
                  <a:off x="3141200" y="4015320"/>
                  <a:ext cx="1519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86" name="Freihand 285">
                  <a:extLst>
                    <a:ext uri="{FF2B5EF4-FFF2-40B4-BE49-F238E27FC236}">
                      <a16:creationId xmlns:a16="http://schemas.microsoft.com/office/drawing/2014/main" id="{3AFA5707-654E-4AC0-ACD5-81C90E775AE6}"/>
                    </a:ext>
                  </a:extLst>
                </p14:cNvPr>
                <p14:cNvContentPartPr/>
                <p14:nvPr/>
              </p14:nvContentPartPr>
              <p14:xfrm>
                <a:off x="3297440" y="4084440"/>
                <a:ext cx="134280" cy="80640"/>
              </p14:xfrm>
            </p:contentPart>
          </mc:Choice>
          <mc:Fallback xmlns="">
            <p:pic>
              <p:nvPicPr>
                <p:cNvPr id="286" name="Freihand 285">
                  <a:extLst>
                    <a:ext uri="{FF2B5EF4-FFF2-40B4-BE49-F238E27FC236}">
                      <a16:creationId xmlns:a16="http://schemas.microsoft.com/office/drawing/2014/main" id="{3AFA5707-654E-4AC0-ACD5-81C90E775AE6}"/>
                    </a:ext>
                  </a:extLst>
                </p:cNvPr>
                <p:cNvPicPr/>
                <p:nvPr/>
              </p:nvPicPr>
              <p:blipFill>
                <a:blip r:embed="rId457"/>
                <a:stretch>
                  <a:fillRect/>
                </a:stretch>
              </p:blipFill>
              <p:spPr>
                <a:xfrm>
                  <a:off x="3293120" y="4080120"/>
                  <a:ext cx="1429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87" name="Freihand 286">
                  <a:extLst>
                    <a:ext uri="{FF2B5EF4-FFF2-40B4-BE49-F238E27FC236}">
                      <a16:creationId xmlns:a16="http://schemas.microsoft.com/office/drawing/2014/main" id="{1B8FC11A-1B3A-48DB-9383-9FCB75DA5AF7}"/>
                    </a:ext>
                  </a:extLst>
                </p14:cNvPr>
                <p14:cNvContentPartPr/>
                <p14:nvPr/>
              </p14:nvContentPartPr>
              <p14:xfrm>
                <a:off x="3442160" y="4057080"/>
                <a:ext cx="99000" cy="104760"/>
              </p14:xfrm>
            </p:contentPart>
          </mc:Choice>
          <mc:Fallback xmlns="">
            <p:pic>
              <p:nvPicPr>
                <p:cNvPr id="287" name="Freihand 286">
                  <a:extLst>
                    <a:ext uri="{FF2B5EF4-FFF2-40B4-BE49-F238E27FC236}">
                      <a16:creationId xmlns:a16="http://schemas.microsoft.com/office/drawing/2014/main" id="{1B8FC11A-1B3A-48DB-9383-9FCB75DA5AF7}"/>
                    </a:ext>
                  </a:extLst>
                </p:cNvPr>
                <p:cNvPicPr/>
                <p:nvPr/>
              </p:nvPicPr>
              <p:blipFill>
                <a:blip r:embed="rId459"/>
                <a:stretch>
                  <a:fillRect/>
                </a:stretch>
              </p:blipFill>
              <p:spPr>
                <a:xfrm>
                  <a:off x="3437840" y="4052760"/>
                  <a:ext cx="1076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90" name="Freihand 289">
                  <a:extLst>
                    <a:ext uri="{FF2B5EF4-FFF2-40B4-BE49-F238E27FC236}">
                      <a16:creationId xmlns:a16="http://schemas.microsoft.com/office/drawing/2014/main" id="{132BC9D9-DA3C-48EC-AD74-088345E2A2BB}"/>
                    </a:ext>
                  </a:extLst>
                </p14:cNvPr>
                <p14:cNvContentPartPr/>
                <p14:nvPr/>
              </p14:nvContentPartPr>
              <p14:xfrm>
                <a:off x="3688040" y="3954840"/>
                <a:ext cx="114120" cy="190800"/>
              </p14:xfrm>
            </p:contentPart>
          </mc:Choice>
          <mc:Fallback xmlns="">
            <p:pic>
              <p:nvPicPr>
                <p:cNvPr id="290" name="Freihand 289">
                  <a:extLst>
                    <a:ext uri="{FF2B5EF4-FFF2-40B4-BE49-F238E27FC236}">
                      <a16:creationId xmlns:a16="http://schemas.microsoft.com/office/drawing/2014/main" id="{132BC9D9-DA3C-48EC-AD74-088345E2A2BB}"/>
                    </a:ext>
                  </a:extLst>
                </p:cNvPr>
                <p:cNvPicPr/>
                <p:nvPr/>
              </p:nvPicPr>
              <p:blipFill>
                <a:blip r:embed="rId461"/>
                <a:stretch>
                  <a:fillRect/>
                </a:stretch>
              </p:blipFill>
              <p:spPr>
                <a:xfrm>
                  <a:off x="3683720" y="3950520"/>
                  <a:ext cx="1227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91" name="Freihand 290">
                  <a:extLst>
                    <a:ext uri="{FF2B5EF4-FFF2-40B4-BE49-F238E27FC236}">
                      <a16:creationId xmlns:a16="http://schemas.microsoft.com/office/drawing/2014/main" id="{355C4D70-F779-481E-9C83-A1726B38DEE2}"/>
                    </a:ext>
                  </a:extLst>
                </p14:cNvPr>
                <p14:cNvContentPartPr/>
                <p14:nvPr/>
              </p14:nvContentPartPr>
              <p14:xfrm>
                <a:off x="3821240" y="4014240"/>
                <a:ext cx="92520" cy="110520"/>
              </p14:xfrm>
            </p:contentPart>
          </mc:Choice>
          <mc:Fallback xmlns="">
            <p:pic>
              <p:nvPicPr>
                <p:cNvPr id="291" name="Freihand 290">
                  <a:extLst>
                    <a:ext uri="{FF2B5EF4-FFF2-40B4-BE49-F238E27FC236}">
                      <a16:creationId xmlns:a16="http://schemas.microsoft.com/office/drawing/2014/main" id="{355C4D70-F779-481E-9C83-A1726B38DEE2}"/>
                    </a:ext>
                  </a:extLst>
                </p:cNvPr>
                <p:cNvPicPr/>
                <p:nvPr/>
              </p:nvPicPr>
              <p:blipFill>
                <a:blip r:embed="rId463"/>
                <a:stretch>
                  <a:fillRect/>
                </a:stretch>
              </p:blipFill>
              <p:spPr>
                <a:xfrm>
                  <a:off x="3816920" y="4009920"/>
                  <a:ext cx="101160" cy="119160"/>
                </a:xfrm>
                <a:prstGeom prst="rect">
                  <a:avLst/>
                </a:prstGeom>
              </p:spPr>
            </p:pic>
          </mc:Fallback>
        </mc:AlternateContent>
      </p:grpSp>
      <p:grpSp>
        <p:nvGrpSpPr>
          <p:cNvPr id="302" name="Gruppieren 301">
            <a:extLst>
              <a:ext uri="{FF2B5EF4-FFF2-40B4-BE49-F238E27FC236}">
                <a16:creationId xmlns:a16="http://schemas.microsoft.com/office/drawing/2014/main" id="{368389E5-9C92-42DE-BC59-0DF342ED3C7F}"/>
              </a:ext>
            </a:extLst>
          </p:cNvPr>
          <p:cNvGrpSpPr/>
          <p:nvPr/>
        </p:nvGrpSpPr>
        <p:grpSpPr>
          <a:xfrm>
            <a:off x="4127960" y="3811560"/>
            <a:ext cx="1464120" cy="271440"/>
            <a:chOff x="4127960" y="3811560"/>
            <a:chExt cx="1464120" cy="271440"/>
          </a:xfrm>
        </p:grpSpPr>
        <mc:AlternateContent xmlns:mc="http://schemas.openxmlformats.org/markup-compatibility/2006" xmlns:p14="http://schemas.microsoft.com/office/powerpoint/2010/main">
          <mc:Choice Requires="p14">
            <p:contentPart p14:bwMode="auto" r:id="rId464">
              <p14:nvContentPartPr>
                <p14:cNvPr id="292" name="Freihand 291">
                  <a:extLst>
                    <a:ext uri="{FF2B5EF4-FFF2-40B4-BE49-F238E27FC236}">
                      <a16:creationId xmlns:a16="http://schemas.microsoft.com/office/drawing/2014/main" id="{C3E01C63-B368-43BC-BF76-8F79932AFF0E}"/>
                    </a:ext>
                  </a:extLst>
                </p14:cNvPr>
                <p14:cNvContentPartPr/>
                <p14:nvPr/>
              </p14:nvContentPartPr>
              <p14:xfrm>
                <a:off x="4127960" y="3904800"/>
                <a:ext cx="134280" cy="168480"/>
              </p14:xfrm>
            </p:contentPart>
          </mc:Choice>
          <mc:Fallback xmlns="">
            <p:pic>
              <p:nvPicPr>
                <p:cNvPr id="292" name="Freihand 291">
                  <a:extLst>
                    <a:ext uri="{FF2B5EF4-FFF2-40B4-BE49-F238E27FC236}">
                      <a16:creationId xmlns:a16="http://schemas.microsoft.com/office/drawing/2014/main" id="{C3E01C63-B368-43BC-BF76-8F79932AFF0E}"/>
                    </a:ext>
                  </a:extLst>
                </p:cNvPr>
                <p:cNvPicPr/>
                <p:nvPr/>
              </p:nvPicPr>
              <p:blipFill>
                <a:blip r:embed="rId465"/>
                <a:stretch>
                  <a:fillRect/>
                </a:stretch>
              </p:blipFill>
              <p:spPr>
                <a:xfrm>
                  <a:off x="4123640" y="3900480"/>
                  <a:ext cx="1429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93" name="Freihand 292">
                  <a:extLst>
                    <a:ext uri="{FF2B5EF4-FFF2-40B4-BE49-F238E27FC236}">
                      <a16:creationId xmlns:a16="http://schemas.microsoft.com/office/drawing/2014/main" id="{412D7B33-F34C-4CAE-B5E0-EA372F465D11}"/>
                    </a:ext>
                  </a:extLst>
                </p14:cNvPr>
                <p14:cNvContentPartPr/>
                <p14:nvPr/>
              </p14:nvContentPartPr>
              <p14:xfrm>
                <a:off x="4319480" y="3952680"/>
                <a:ext cx="108000" cy="128160"/>
              </p14:xfrm>
            </p:contentPart>
          </mc:Choice>
          <mc:Fallback xmlns="">
            <p:pic>
              <p:nvPicPr>
                <p:cNvPr id="293" name="Freihand 292">
                  <a:extLst>
                    <a:ext uri="{FF2B5EF4-FFF2-40B4-BE49-F238E27FC236}">
                      <a16:creationId xmlns:a16="http://schemas.microsoft.com/office/drawing/2014/main" id="{412D7B33-F34C-4CAE-B5E0-EA372F465D11}"/>
                    </a:ext>
                  </a:extLst>
                </p:cNvPr>
                <p:cNvPicPr/>
                <p:nvPr/>
              </p:nvPicPr>
              <p:blipFill>
                <a:blip r:embed="rId467"/>
                <a:stretch>
                  <a:fillRect/>
                </a:stretch>
              </p:blipFill>
              <p:spPr>
                <a:xfrm>
                  <a:off x="4315160" y="3948360"/>
                  <a:ext cx="1166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94" name="Freihand 293">
                  <a:extLst>
                    <a:ext uri="{FF2B5EF4-FFF2-40B4-BE49-F238E27FC236}">
                      <a16:creationId xmlns:a16="http://schemas.microsoft.com/office/drawing/2014/main" id="{60CA8940-2896-4D83-A840-8D0653AB1B5F}"/>
                    </a:ext>
                  </a:extLst>
                </p14:cNvPr>
                <p14:cNvContentPartPr/>
                <p14:nvPr/>
              </p14:nvContentPartPr>
              <p14:xfrm>
                <a:off x="4469240" y="3967080"/>
                <a:ext cx="100080" cy="93240"/>
              </p14:xfrm>
            </p:contentPart>
          </mc:Choice>
          <mc:Fallback xmlns="">
            <p:pic>
              <p:nvPicPr>
                <p:cNvPr id="294" name="Freihand 293">
                  <a:extLst>
                    <a:ext uri="{FF2B5EF4-FFF2-40B4-BE49-F238E27FC236}">
                      <a16:creationId xmlns:a16="http://schemas.microsoft.com/office/drawing/2014/main" id="{60CA8940-2896-4D83-A840-8D0653AB1B5F}"/>
                    </a:ext>
                  </a:extLst>
                </p:cNvPr>
                <p:cNvPicPr/>
                <p:nvPr/>
              </p:nvPicPr>
              <p:blipFill>
                <a:blip r:embed="rId469"/>
                <a:stretch>
                  <a:fillRect/>
                </a:stretch>
              </p:blipFill>
              <p:spPr>
                <a:xfrm>
                  <a:off x="4464920" y="3962760"/>
                  <a:ext cx="1087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95" name="Freihand 294">
                  <a:extLst>
                    <a:ext uri="{FF2B5EF4-FFF2-40B4-BE49-F238E27FC236}">
                      <a16:creationId xmlns:a16="http://schemas.microsoft.com/office/drawing/2014/main" id="{10258425-4C94-4F17-98F7-EBE29428F2A5}"/>
                    </a:ext>
                  </a:extLst>
                </p14:cNvPr>
                <p14:cNvContentPartPr/>
                <p14:nvPr/>
              </p14:nvContentPartPr>
              <p14:xfrm>
                <a:off x="4575800" y="3958080"/>
                <a:ext cx="157320" cy="124920"/>
              </p14:xfrm>
            </p:contentPart>
          </mc:Choice>
          <mc:Fallback xmlns="">
            <p:pic>
              <p:nvPicPr>
                <p:cNvPr id="295" name="Freihand 294">
                  <a:extLst>
                    <a:ext uri="{FF2B5EF4-FFF2-40B4-BE49-F238E27FC236}">
                      <a16:creationId xmlns:a16="http://schemas.microsoft.com/office/drawing/2014/main" id="{10258425-4C94-4F17-98F7-EBE29428F2A5}"/>
                    </a:ext>
                  </a:extLst>
                </p:cNvPr>
                <p:cNvPicPr/>
                <p:nvPr/>
              </p:nvPicPr>
              <p:blipFill>
                <a:blip r:embed="rId471"/>
                <a:stretch>
                  <a:fillRect/>
                </a:stretch>
              </p:blipFill>
              <p:spPr>
                <a:xfrm>
                  <a:off x="4571480" y="3953760"/>
                  <a:ext cx="1659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96" name="Freihand 295">
                  <a:extLst>
                    <a:ext uri="{FF2B5EF4-FFF2-40B4-BE49-F238E27FC236}">
                      <a16:creationId xmlns:a16="http://schemas.microsoft.com/office/drawing/2014/main" id="{E2EB9978-AFA5-4E2C-82CA-C14C5F2B0AEE}"/>
                    </a:ext>
                  </a:extLst>
                </p14:cNvPr>
                <p14:cNvContentPartPr/>
                <p14:nvPr/>
              </p14:nvContentPartPr>
              <p14:xfrm>
                <a:off x="4776320" y="3963840"/>
                <a:ext cx="106920" cy="74160"/>
              </p14:xfrm>
            </p:contentPart>
          </mc:Choice>
          <mc:Fallback xmlns="">
            <p:pic>
              <p:nvPicPr>
                <p:cNvPr id="296" name="Freihand 295">
                  <a:extLst>
                    <a:ext uri="{FF2B5EF4-FFF2-40B4-BE49-F238E27FC236}">
                      <a16:creationId xmlns:a16="http://schemas.microsoft.com/office/drawing/2014/main" id="{E2EB9978-AFA5-4E2C-82CA-C14C5F2B0AEE}"/>
                    </a:ext>
                  </a:extLst>
                </p:cNvPr>
                <p:cNvPicPr/>
                <p:nvPr/>
              </p:nvPicPr>
              <p:blipFill>
                <a:blip r:embed="rId473"/>
                <a:stretch>
                  <a:fillRect/>
                </a:stretch>
              </p:blipFill>
              <p:spPr>
                <a:xfrm>
                  <a:off x="4772000" y="3959520"/>
                  <a:ext cx="1155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97" name="Freihand 296">
                  <a:extLst>
                    <a:ext uri="{FF2B5EF4-FFF2-40B4-BE49-F238E27FC236}">
                      <a16:creationId xmlns:a16="http://schemas.microsoft.com/office/drawing/2014/main" id="{FA19E335-A36C-44D0-A717-1CB7C21E4892}"/>
                    </a:ext>
                  </a:extLst>
                </p14:cNvPr>
                <p14:cNvContentPartPr/>
                <p14:nvPr/>
              </p14:nvContentPartPr>
              <p14:xfrm>
                <a:off x="4908800" y="3944400"/>
                <a:ext cx="92520" cy="101160"/>
              </p14:xfrm>
            </p:contentPart>
          </mc:Choice>
          <mc:Fallback xmlns="">
            <p:pic>
              <p:nvPicPr>
                <p:cNvPr id="297" name="Freihand 296">
                  <a:extLst>
                    <a:ext uri="{FF2B5EF4-FFF2-40B4-BE49-F238E27FC236}">
                      <a16:creationId xmlns:a16="http://schemas.microsoft.com/office/drawing/2014/main" id="{FA19E335-A36C-44D0-A717-1CB7C21E4892}"/>
                    </a:ext>
                  </a:extLst>
                </p:cNvPr>
                <p:cNvPicPr/>
                <p:nvPr/>
              </p:nvPicPr>
              <p:blipFill>
                <a:blip r:embed="rId475"/>
                <a:stretch>
                  <a:fillRect/>
                </a:stretch>
              </p:blipFill>
              <p:spPr>
                <a:xfrm>
                  <a:off x="4904480" y="3940080"/>
                  <a:ext cx="1011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98" name="Freihand 297">
                  <a:extLst>
                    <a:ext uri="{FF2B5EF4-FFF2-40B4-BE49-F238E27FC236}">
                      <a16:creationId xmlns:a16="http://schemas.microsoft.com/office/drawing/2014/main" id="{DA10B887-9F28-436B-964E-8BC248D8DDA3}"/>
                    </a:ext>
                  </a:extLst>
                </p14:cNvPr>
                <p14:cNvContentPartPr/>
                <p14:nvPr/>
              </p14:nvContentPartPr>
              <p14:xfrm>
                <a:off x="5063240" y="3929280"/>
                <a:ext cx="135720" cy="95760"/>
              </p14:xfrm>
            </p:contentPart>
          </mc:Choice>
          <mc:Fallback xmlns="">
            <p:pic>
              <p:nvPicPr>
                <p:cNvPr id="298" name="Freihand 297">
                  <a:extLst>
                    <a:ext uri="{FF2B5EF4-FFF2-40B4-BE49-F238E27FC236}">
                      <a16:creationId xmlns:a16="http://schemas.microsoft.com/office/drawing/2014/main" id="{DA10B887-9F28-436B-964E-8BC248D8DDA3}"/>
                    </a:ext>
                  </a:extLst>
                </p:cNvPr>
                <p:cNvPicPr/>
                <p:nvPr/>
              </p:nvPicPr>
              <p:blipFill>
                <a:blip r:embed="rId477"/>
                <a:stretch>
                  <a:fillRect/>
                </a:stretch>
              </p:blipFill>
              <p:spPr>
                <a:xfrm>
                  <a:off x="5058920" y="3924960"/>
                  <a:ext cx="1443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99" name="Freihand 298">
                  <a:extLst>
                    <a:ext uri="{FF2B5EF4-FFF2-40B4-BE49-F238E27FC236}">
                      <a16:creationId xmlns:a16="http://schemas.microsoft.com/office/drawing/2014/main" id="{E67C23D1-CBA7-47D7-9090-639C5F12D731}"/>
                    </a:ext>
                  </a:extLst>
                </p14:cNvPr>
                <p14:cNvContentPartPr/>
                <p14:nvPr/>
              </p14:nvContentPartPr>
              <p14:xfrm>
                <a:off x="5370680" y="3917400"/>
                <a:ext cx="21600" cy="110160"/>
              </p14:xfrm>
            </p:contentPart>
          </mc:Choice>
          <mc:Fallback xmlns="">
            <p:pic>
              <p:nvPicPr>
                <p:cNvPr id="299" name="Freihand 298">
                  <a:extLst>
                    <a:ext uri="{FF2B5EF4-FFF2-40B4-BE49-F238E27FC236}">
                      <a16:creationId xmlns:a16="http://schemas.microsoft.com/office/drawing/2014/main" id="{E67C23D1-CBA7-47D7-9090-639C5F12D731}"/>
                    </a:ext>
                  </a:extLst>
                </p:cNvPr>
                <p:cNvPicPr/>
                <p:nvPr/>
              </p:nvPicPr>
              <p:blipFill>
                <a:blip r:embed="rId479"/>
                <a:stretch>
                  <a:fillRect/>
                </a:stretch>
              </p:blipFill>
              <p:spPr>
                <a:xfrm>
                  <a:off x="5366360" y="3913080"/>
                  <a:ext cx="302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00" name="Freihand 299">
                  <a:extLst>
                    <a:ext uri="{FF2B5EF4-FFF2-40B4-BE49-F238E27FC236}">
                      <a16:creationId xmlns:a16="http://schemas.microsoft.com/office/drawing/2014/main" id="{688E402C-EA5F-4455-9347-92EBE3B77588}"/>
                    </a:ext>
                  </a:extLst>
                </p14:cNvPr>
                <p14:cNvContentPartPr/>
                <p14:nvPr/>
              </p14:nvContentPartPr>
              <p14:xfrm>
                <a:off x="5377520" y="3851880"/>
                <a:ext cx="39600" cy="2520"/>
              </p14:xfrm>
            </p:contentPart>
          </mc:Choice>
          <mc:Fallback xmlns="">
            <p:pic>
              <p:nvPicPr>
                <p:cNvPr id="300" name="Freihand 299">
                  <a:extLst>
                    <a:ext uri="{FF2B5EF4-FFF2-40B4-BE49-F238E27FC236}">
                      <a16:creationId xmlns:a16="http://schemas.microsoft.com/office/drawing/2014/main" id="{688E402C-EA5F-4455-9347-92EBE3B77588}"/>
                    </a:ext>
                  </a:extLst>
                </p:cNvPr>
                <p:cNvPicPr/>
                <p:nvPr/>
              </p:nvPicPr>
              <p:blipFill>
                <a:blip r:embed="rId481"/>
                <a:stretch>
                  <a:fillRect/>
                </a:stretch>
              </p:blipFill>
              <p:spPr>
                <a:xfrm>
                  <a:off x="5373200" y="3847560"/>
                  <a:ext cx="482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01" name="Freihand 300">
                  <a:extLst>
                    <a:ext uri="{FF2B5EF4-FFF2-40B4-BE49-F238E27FC236}">
                      <a16:creationId xmlns:a16="http://schemas.microsoft.com/office/drawing/2014/main" id="{DE538C92-30DF-4260-8735-72F8F0C19C2C}"/>
                    </a:ext>
                  </a:extLst>
                </p14:cNvPr>
                <p14:cNvContentPartPr/>
                <p14:nvPr/>
              </p14:nvContentPartPr>
              <p14:xfrm>
                <a:off x="5487680" y="3811560"/>
                <a:ext cx="104400" cy="270720"/>
              </p14:xfrm>
            </p:contentPart>
          </mc:Choice>
          <mc:Fallback xmlns="">
            <p:pic>
              <p:nvPicPr>
                <p:cNvPr id="301" name="Freihand 300">
                  <a:extLst>
                    <a:ext uri="{FF2B5EF4-FFF2-40B4-BE49-F238E27FC236}">
                      <a16:creationId xmlns:a16="http://schemas.microsoft.com/office/drawing/2014/main" id="{DE538C92-30DF-4260-8735-72F8F0C19C2C}"/>
                    </a:ext>
                  </a:extLst>
                </p:cNvPr>
                <p:cNvPicPr/>
                <p:nvPr/>
              </p:nvPicPr>
              <p:blipFill>
                <a:blip r:embed="rId483"/>
                <a:stretch>
                  <a:fillRect/>
                </a:stretch>
              </p:blipFill>
              <p:spPr>
                <a:xfrm>
                  <a:off x="5483360" y="3807240"/>
                  <a:ext cx="113040" cy="279360"/>
                </a:xfrm>
                <a:prstGeom prst="rect">
                  <a:avLst/>
                </a:prstGeom>
              </p:spPr>
            </p:pic>
          </mc:Fallback>
        </mc:AlternateContent>
      </p:grpSp>
      <p:grpSp>
        <p:nvGrpSpPr>
          <p:cNvPr id="316" name="Gruppieren 315">
            <a:extLst>
              <a:ext uri="{FF2B5EF4-FFF2-40B4-BE49-F238E27FC236}">
                <a16:creationId xmlns:a16="http://schemas.microsoft.com/office/drawing/2014/main" id="{2CF9672B-1063-42E3-A4F9-1E52AED82DD2}"/>
              </a:ext>
            </a:extLst>
          </p:cNvPr>
          <p:cNvGrpSpPr/>
          <p:nvPr/>
        </p:nvGrpSpPr>
        <p:grpSpPr>
          <a:xfrm>
            <a:off x="5786480" y="3705360"/>
            <a:ext cx="1933920" cy="280800"/>
            <a:chOff x="5786480" y="3705360"/>
            <a:chExt cx="1933920" cy="280800"/>
          </a:xfrm>
        </p:grpSpPr>
        <mc:AlternateContent xmlns:mc="http://schemas.openxmlformats.org/markup-compatibility/2006" xmlns:p14="http://schemas.microsoft.com/office/powerpoint/2010/main">
          <mc:Choice Requires="p14">
            <p:contentPart p14:bwMode="auto" r:id="rId484">
              <p14:nvContentPartPr>
                <p14:cNvPr id="304" name="Freihand 303">
                  <a:extLst>
                    <a:ext uri="{FF2B5EF4-FFF2-40B4-BE49-F238E27FC236}">
                      <a16:creationId xmlns:a16="http://schemas.microsoft.com/office/drawing/2014/main" id="{9D69EB50-1C5E-46B2-BFD1-C6DA1433239C}"/>
                    </a:ext>
                  </a:extLst>
                </p14:cNvPr>
                <p14:cNvContentPartPr/>
                <p14:nvPr/>
              </p14:nvContentPartPr>
              <p14:xfrm>
                <a:off x="5786480" y="3863760"/>
                <a:ext cx="197640" cy="122400"/>
              </p14:xfrm>
            </p:contentPart>
          </mc:Choice>
          <mc:Fallback xmlns="">
            <p:pic>
              <p:nvPicPr>
                <p:cNvPr id="304" name="Freihand 303">
                  <a:extLst>
                    <a:ext uri="{FF2B5EF4-FFF2-40B4-BE49-F238E27FC236}">
                      <a16:creationId xmlns:a16="http://schemas.microsoft.com/office/drawing/2014/main" id="{9D69EB50-1C5E-46B2-BFD1-C6DA1433239C}"/>
                    </a:ext>
                  </a:extLst>
                </p:cNvPr>
                <p:cNvPicPr/>
                <p:nvPr/>
              </p:nvPicPr>
              <p:blipFill>
                <a:blip r:embed="rId485"/>
                <a:stretch>
                  <a:fillRect/>
                </a:stretch>
              </p:blipFill>
              <p:spPr>
                <a:xfrm>
                  <a:off x="5782160" y="3859440"/>
                  <a:ext cx="2062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05" name="Freihand 304">
                  <a:extLst>
                    <a:ext uri="{FF2B5EF4-FFF2-40B4-BE49-F238E27FC236}">
                      <a16:creationId xmlns:a16="http://schemas.microsoft.com/office/drawing/2014/main" id="{0EB63979-8501-423C-9001-2E2C0CF2479F}"/>
                    </a:ext>
                  </a:extLst>
                </p14:cNvPr>
                <p14:cNvContentPartPr/>
                <p14:nvPr/>
              </p14:nvContentPartPr>
              <p14:xfrm>
                <a:off x="6140360" y="3865560"/>
                <a:ext cx="10080" cy="114480"/>
              </p14:xfrm>
            </p:contentPart>
          </mc:Choice>
          <mc:Fallback xmlns="">
            <p:pic>
              <p:nvPicPr>
                <p:cNvPr id="305" name="Freihand 304">
                  <a:extLst>
                    <a:ext uri="{FF2B5EF4-FFF2-40B4-BE49-F238E27FC236}">
                      <a16:creationId xmlns:a16="http://schemas.microsoft.com/office/drawing/2014/main" id="{0EB63979-8501-423C-9001-2E2C0CF2479F}"/>
                    </a:ext>
                  </a:extLst>
                </p:cNvPr>
                <p:cNvPicPr/>
                <p:nvPr/>
              </p:nvPicPr>
              <p:blipFill>
                <a:blip r:embed="rId487"/>
                <a:stretch>
                  <a:fillRect/>
                </a:stretch>
              </p:blipFill>
              <p:spPr>
                <a:xfrm>
                  <a:off x="6136040" y="3861240"/>
                  <a:ext cx="187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06" name="Freihand 305">
                  <a:extLst>
                    <a:ext uri="{FF2B5EF4-FFF2-40B4-BE49-F238E27FC236}">
                      <a16:creationId xmlns:a16="http://schemas.microsoft.com/office/drawing/2014/main" id="{CDE0B619-E914-4492-8978-F254A8BB4624}"/>
                    </a:ext>
                  </a:extLst>
                </p14:cNvPr>
                <p14:cNvContentPartPr/>
                <p14:nvPr/>
              </p14:nvContentPartPr>
              <p14:xfrm>
                <a:off x="6130640" y="3784560"/>
                <a:ext cx="30960" cy="33120"/>
              </p14:xfrm>
            </p:contentPart>
          </mc:Choice>
          <mc:Fallback xmlns="">
            <p:pic>
              <p:nvPicPr>
                <p:cNvPr id="306" name="Freihand 305">
                  <a:extLst>
                    <a:ext uri="{FF2B5EF4-FFF2-40B4-BE49-F238E27FC236}">
                      <a16:creationId xmlns:a16="http://schemas.microsoft.com/office/drawing/2014/main" id="{CDE0B619-E914-4492-8978-F254A8BB4624}"/>
                    </a:ext>
                  </a:extLst>
                </p:cNvPr>
                <p:cNvPicPr/>
                <p:nvPr/>
              </p:nvPicPr>
              <p:blipFill>
                <a:blip r:embed="rId489"/>
                <a:stretch>
                  <a:fillRect/>
                </a:stretch>
              </p:blipFill>
              <p:spPr>
                <a:xfrm>
                  <a:off x="6126320" y="3780240"/>
                  <a:ext cx="396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07" name="Freihand 306">
                  <a:extLst>
                    <a:ext uri="{FF2B5EF4-FFF2-40B4-BE49-F238E27FC236}">
                      <a16:creationId xmlns:a16="http://schemas.microsoft.com/office/drawing/2014/main" id="{C182C466-3D54-4347-9726-74A1AA0225CD}"/>
                    </a:ext>
                  </a:extLst>
                </p14:cNvPr>
                <p14:cNvContentPartPr/>
                <p14:nvPr/>
              </p14:nvContentPartPr>
              <p14:xfrm>
                <a:off x="6204440" y="3834600"/>
                <a:ext cx="101520" cy="146880"/>
              </p14:xfrm>
            </p:contentPart>
          </mc:Choice>
          <mc:Fallback xmlns="">
            <p:pic>
              <p:nvPicPr>
                <p:cNvPr id="307" name="Freihand 306">
                  <a:extLst>
                    <a:ext uri="{FF2B5EF4-FFF2-40B4-BE49-F238E27FC236}">
                      <a16:creationId xmlns:a16="http://schemas.microsoft.com/office/drawing/2014/main" id="{C182C466-3D54-4347-9726-74A1AA0225CD}"/>
                    </a:ext>
                  </a:extLst>
                </p:cNvPr>
                <p:cNvPicPr/>
                <p:nvPr/>
              </p:nvPicPr>
              <p:blipFill>
                <a:blip r:embed="rId491"/>
                <a:stretch>
                  <a:fillRect/>
                </a:stretch>
              </p:blipFill>
              <p:spPr>
                <a:xfrm>
                  <a:off x="6200120" y="3830280"/>
                  <a:ext cx="1101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08" name="Freihand 307">
                  <a:extLst>
                    <a:ext uri="{FF2B5EF4-FFF2-40B4-BE49-F238E27FC236}">
                      <a16:creationId xmlns:a16="http://schemas.microsoft.com/office/drawing/2014/main" id="{894D67DC-15A5-4F5C-8806-651B2F252568}"/>
                    </a:ext>
                  </a:extLst>
                </p14:cNvPr>
                <p14:cNvContentPartPr/>
                <p14:nvPr/>
              </p14:nvContentPartPr>
              <p14:xfrm>
                <a:off x="6448520" y="3832440"/>
                <a:ext cx="188640" cy="95400"/>
              </p14:xfrm>
            </p:contentPart>
          </mc:Choice>
          <mc:Fallback xmlns="">
            <p:pic>
              <p:nvPicPr>
                <p:cNvPr id="308" name="Freihand 307">
                  <a:extLst>
                    <a:ext uri="{FF2B5EF4-FFF2-40B4-BE49-F238E27FC236}">
                      <a16:creationId xmlns:a16="http://schemas.microsoft.com/office/drawing/2014/main" id="{894D67DC-15A5-4F5C-8806-651B2F252568}"/>
                    </a:ext>
                  </a:extLst>
                </p:cNvPr>
                <p:cNvPicPr/>
                <p:nvPr/>
              </p:nvPicPr>
              <p:blipFill>
                <a:blip r:embed="rId493"/>
                <a:stretch>
                  <a:fillRect/>
                </a:stretch>
              </p:blipFill>
              <p:spPr>
                <a:xfrm>
                  <a:off x="6444200" y="3828120"/>
                  <a:ext cx="1972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09" name="Freihand 308">
                  <a:extLst>
                    <a:ext uri="{FF2B5EF4-FFF2-40B4-BE49-F238E27FC236}">
                      <a16:creationId xmlns:a16="http://schemas.microsoft.com/office/drawing/2014/main" id="{E31806D4-F08B-4103-ABE2-0898D499D0BD}"/>
                    </a:ext>
                  </a:extLst>
                </p14:cNvPr>
                <p14:cNvContentPartPr/>
                <p14:nvPr/>
              </p14:nvContentPartPr>
              <p14:xfrm>
                <a:off x="6648320" y="3775560"/>
                <a:ext cx="31680" cy="28800"/>
              </p14:xfrm>
            </p:contentPart>
          </mc:Choice>
          <mc:Fallback xmlns="">
            <p:pic>
              <p:nvPicPr>
                <p:cNvPr id="309" name="Freihand 308">
                  <a:extLst>
                    <a:ext uri="{FF2B5EF4-FFF2-40B4-BE49-F238E27FC236}">
                      <a16:creationId xmlns:a16="http://schemas.microsoft.com/office/drawing/2014/main" id="{E31806D4-F08B-4103-ABE2-0898D499D0BD}"/>
                    </a:ext>
                  </a:extLst>
                </p:cNvPr>
                <p:cNvPicPr/>
                <p:nvPr/>
              </p:nvPicPr>
              <p:blipFill>
                <a:blip r:embed="rId495"/>
                <a:stretch>
                  <a:fillRect/>
                </a:stretch>
              </p:blipFill>
              <p:spPr>
                <a:xfrm>
                  <a:off x="6644000" y="3771240"/>
                  <a:ext cx="403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10" name="Freihand 309">
                  <a:extLst>
                    <a:ext uri="{FF2B5EF4-FFF2-40B4-BE49-F238E27FC236}">
                      <a16:creationId xmlns:a16="http://schemas.microsoft.com/office/drawing/2014/main" id="{C06B566B-4AD9-4536-B000-07EB00643EBC}"/>
                    </a:ext>
                  </a:extLst>
                </p14:cNvPr>
                <p14:cNvContentPartPr/>
                <p14:nvPr/>
              </p14:nvContentPartPr>
              <p14:xfrm>
                <a:off x="6665960" y="3816240"/>
                <a:ext cx="124560" cy="108720"/>
              </p14:xfrm>
            </p:contentPart>
          </mc:Choice>
          <mc:Fallback xmlns="">
            <p:pic>
              <p:nvPicPr>
                <p:cNvPr id="310" name="Freihand 309">
                  <a:extLst>
                    <a:ext uri="{FF2B5EF4-FFF2-40B4-BE49-F238E27FC236}">
                      <a16:creationId xmlns:a16="http://schemas.microsoft.com/office/drawing/2014/main" id="{C06B566B-4AD9-4536-B000-07EB00643EBC}"/>
                    </a:ext>
                  </a:extLst>
                </p:cNvPr>
                <p:cNvPicPr/>
                <p:nvPr/>
              </p:nvPicPr>
              <p:blipFill>
                <a:blip r:embed="rId497"/>
                <a:stretch>
                  <a:fillRect/>
                </a:stretch>
              </p:blipFill>
              <p:spPr>
                <a:xfrm>
                  <a:off x="6661640" y="3811920"/>
                  <a:ext cx="1332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11" name="Freihand 310">
                  <a:extLst>
                    <a:ext uri="{FF2B5EF4-FFF2-40B4-BE49-F238E27FC236}">
                      <a16:creationId xmlns:a16="http://schemas.microsoft.com/office/drawing/2014/main" id="{A600EF51-37C8-4C71-8ECC-E530F9AE9D4B}"/>
                    </a:ext>
                  </a:extLst>
                </p14:cNvPr>
                <p14:cNvContentPartPr/>
                <p14:nvPr/>
              </p14:nvContentPartPr>
              <p14:xfrm>
                <a:off x="6817160" y="3787080"/>
                <a:ext cx="169560" cy="131400"/>
              </p14:xfrm>
            </p:contentPart>
          </mc:Choice>
          <mc:Fallback xmlns="">
            <p:pic>
              <p:nvPicPr>
                <p:cNvPr id="311" name="Freihand 310">
                  <a:extLst>
                    <a:ext uri="{FF2B5EF4-FFF2-40B4-BE49-F238E27FC236}">
                      <a16:creationId xmlns:a16="http://schemas.microsoft.com/office/drawing/2014/main" id="{A600EF51-37C8-4C71-8ECC-E530F9AE9D4B}"/>
                    </a:ext>
                  </a:extLst>
                </p:cNvPr>
                <p:cNvPicPr/>
                <p:nvPr/>
              </p:nvPicPr>
              <p:blipFill>
                <a:blip r:embed="rId499"/>
                <a:stretch>
                  <a:fillRect/>
                </a:stretch>
              </p:blipFill>
              <p:spPr>
                <a:xfrm>
                  <a:off x="6812840" y="3782760"/>
                  <a:ext cx="1782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12" name="Freihand 311">
                  <a:extLst>
                    <a:ext uri="{FF2B5EF4-FFF2-40B4-BE49-F238E27FC236}">
                      <a16:creationId xmlns:a16="http://schemas.microsoft.com/office/drawing/2014/main" id="{B26353FD-17FE-4D99-BFCB-0BD4A380246E}"/>
                    </a:ext>
                  </a:extLst>
                </p14:cNvPr>
                <p14:cNvContentPartPr/>
                <p14:nvPr/>
              </p14:nvContentPartPr>
              <p14:xfrm>
                <a:off x="7027760" y="3789240"/>
                <a:ext cx="140400" cy="82440"/>
              </p14:xfrm>
            </p:contentPart>
          </mc:Choice>
          <mc:Fallback xmlns="">
            <p:pic>
              <p:nvPicPr>
                <p:cNvPr id="312" name="Freihand 311">
                  <a:extLst>
                    <a:ext uri="{FF2B5EF4-FFF2-40B4-BE49-F238E27FC236}">
                      <a16:creationId xmlns:a16="http://schemas.microsoft.com/office/drawing/2014/main" id="{B26353FD-17FE-4D99-BFCB-0BD4A380246E}"/>
                    </a:ext>
                  </a:extLst>
                </p:cNvPr>
                <p:cNvPicPr/>
                <p:nvPr/>
              </p:nvPicPr>
              <p:blipFill>
                <a:blip r:embed="rId501"/>
                <a:stretch>
                  <a:fillRect/>
                </a:stretch>
              </p:blipFill>
              <p:spPr>
                <a:xfrm>
                  <a:off x="7023440" y="3784920"/>
                  <a:ext cx="1490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13" name="Freihand 312">
                  <a:extLst>
                    <a:ext uri="{FF2B5EF4-FFF2-40B4-BE49-F238E27FC236}">
                      <a16:creationId xmlns:a16="http://schemas.microsoft.com/office/drawing/2014/main" id="{6BC93615-D693-4775-9D26-549B26BE7A59}"/>
                    </a:ext>
                  </a:extLst>
                </p14:cNvPr>
                <p14:cNvContentPartPr/>
                <p14:nvPr/>
              </p14:nvContentPartPr>
              <p14:xfrm>
                <a:off x="7178240" y="3769440"/>
                <a:ext cx="107280" cy="101520"/>
              </p14:xfrm>
            </p:contentPart>
          </mc:Choice>
          <mc:Fallback xmlns="">
            <p:pic>
              <p:nvPicPr>
                <p:cNvPr id="313" name="Freihand 312">
                  <a:extLst>
                    <a:ext uri="{FF2B5EF4-FFF2-40B4-BE49-F238E27FC236}">
                      <a16:creationId xmlns:a16="http://schemas.microsoft.com/office/drawing/2014/main" id="{6BC93615-D693-4775-9D26-549B26BE7A59}"/>
                    </a:ext>
                  </a:extLst>
                </p:cNvPr>
                <p:cNvPicPr/>
                <p:nvPr/>
              </p:nvPicPr>
              <p:blipFill>
                <a:blip r:embed="rId503"/>
                <a:stretch>
                  <a:fillRect/>
                </a:stretch>
              </p:blipFill>
              <p:spPr>
                <a:xfrm>
                  <a:off x="7173920" y="3765120"/>
                  <a:ext cx="1159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14" name="Freihand 313">
                  <a:extLst>
                    <a:ext uri="{FF2B5EF4-FFF2-40B4-BE49-F238E27FC236}">
                      <a16:creationId xmlns:a16="http://schemas.microsoft.com/office/drawing/2014/main" id="{787C86E8-143D-4F6D-B28F-28316A74CA58}"/>
                    </a:ext>
                  </a:extLst>
                </p14:cNvPr>
                <p14:cNvContentPartPr/>
                <p14:nvPr/>
              </p14:nvContentPartPr>
              <p14:xfrm>
                <a:off x="7338080" y="3705360"/>
                <a:ext cx="236520" cy="117720"/>
              </p14:xfrm>
            </p:contentPart>
          </mc:Choice>
          <mc:Fallback xmlns="">
            <p:pic>
              <p:nvPicPr>
                <p:cNvPr id="314" name="Freihand 313">
                  <a:extLst>
                    <a:ext uri="{FF2B5EF4-FFF2-40B4-BE49-F238E27FC236}">
                      <a16:creationId xmlns:a16="http://schemas.microsoft.com/office/drawing/2014/main" id="{787C86E8-143D-4F6D-B28F-28316A74CA58}"/>
                    </a:ext>
                  </a:extLst>
                </p:cNvPr>
                <p:cNvPicPr/>
                <p:nvPr/>
              </p:nvPicPr>
              <p:blipFill>
                <a:blip r:embed="rId505"/>
                <a:stretch>
                  <a:fillRect/>
                </a:stretch>
              </p:blipFill>
              <p:spPr>
                <a:xfrm>
                  <a:off x="7333760" y="3701040"/>
                  <a:ext cx="2451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15" name="Freihand 314">
                  <a:extLst>
                    <a:ext uri="{FF2B5EF4-FFF2-40B4-BE49-F238E27FC236}">
                      <a16:creationId xmlns:a16="http://schemas.microsoft.com/office/drawing/2014/main" id="{BAD3AD1D-1B3E-49AF-B56F-B1BD70A52C43}"/>
                    </a:ext>
                  </a:extLst>
                </p14:cNvPr>
                <p14:cNvContentPartPr/>
                <p14:nvPr/>
              </p14:nvContentPartPr>
              <p14:xfrm>
                <a:off x="7565960" y="3732000"/>
                <a:ext cx="154440" cy="227160"/>
              </p14:xfrm>
            </p:contentPart>
          </mc:Choice>
          <mc:Fallback xmlns="">
            <p:pic>
              <p:nvPicPr>
                <p:cNvPr id="315" name="Freihand 314">
                  <a:extLst>
                    <a:ext uri="{FF2B5EF4-FFF2-40B4-BE49-F238E27FC236}">
                      <a16:creationId xmlns:a16="http://schemas.microsoft.com/office/drawing/2014/main" id="{BAD3AD1D-1B3E-49AF-B56F-B1BD70A52C43}"/>
                    </a:ext>
                  </a:extLst>
                </p:cNvPr>
                <p:cNvPicPr/>
                <p:nvPr/>
              </p:nvPicPr>
              <p:blipFill>
                <a:blip r:embed="rId507"/>
                <a:stretch>
                  <a:fillRect/>
                </a:stretch>
              </p:blipFill>
              <p:spPr>
                <a:xfrm>
                  <a:off x="7561640" y="3727680"/>
                  <a:ext cx="163080" cy="235800"/>
                </a:xfrm>
                <a:prstGeom prst="rect">
                  <a:avLst/>
                </a:prstGeom>
              </p:spPr>
            </p:pic>
          </mc:Fallback>
        </mc:AlternateContent>
      </p:grpSp>
      <p:grpSp>
        <p:nvGrpSpPr>
          <p:cNvPr id="321" name="Gruppieren 320">
            <a:extLst>
              <a:ext uri="{FF2B5EF4-FFF2-40B4-BE49-F238E27FC236}">
                <a16:creationId xmlns:a16="http://schemas.microsoft.com/office/drawing/2014/main" id="{6B930171-2A11-4E23-95C1-0E0D2AC57CFD}"/>
              </a:ext>
            </a:extLst>
          </p:cNvPr>
          <p:cNvGrpSpPr/>
          <p:nvPr/>
        </p:nvGrpSpPr>
        <p:grpSpPr>
          <a:xfrm>
            <a:off x="2694800" y="4917840"/>
            <a:ext cx="457560" cy="213120"/>
            <a:chOff x="2694800" y="4917840"/>
            <a:chExt cx="457560" cy="213120"/>
          </a:xfrm>
        </p:grpSpPr>
        <mc:AlternateContent xmlns:mc="http://schemas.openxmlformats.org/markup-compatibility/2006" xmlns:p14="http://schemas.microsoft.com/office/powerpoint/2010/main">
          <mc:Choice Requires="p14">
            <p:contentPart p14:bwMode="auto" r:id="rId508">
              <p14:nvContentPartPr>
                <p14:cNvPr id="317" name="Freihand 316">
                  <a:extLst>
                    <a:ext uri="{FF2B5EF4-FFF2-40B4-BE49-F238E27FC236}">
                      <a16:creationId xmlns:a16="http://schemas.microsoft.com/office/drawing/2014/main" id="{2D1FDAE7-36B9-4249-8402-661047D682B6}"/>
                    </a:ext>
                  </a:extLst>
                </p14:cNvPr>
                <p14:cNvContentPartPr/>
                <p14:nvPr/>
              </p14:nvContentPartPr>
              <p14:xfrm>
                <a:off x="2694800" y="4969680"/>
                <a:ext cx="303840" cy="10800"/>
              </p14:xfrm>
            </p:contentPart>
          </mc:Choice>
          <mc:Fallback xmlns="">
            <p:pic>
              <p:nvPicPr>
                <p:cNvPr id="317" name="Freihand 316">
                  <a:extLst>
                    <a:ext uri="{FF2B5EF4-FFF2-40B4-BE49-F238E27FC236}">
                      <a16:creationId xmlns:a16="http://schemas.microsoft.com/office/drawing/2014/main" id="{2D1FDAE7-36B9-4249-8402-661047D682B6}"/>
                    </a:ext>
                  </a:extLst>
                </p:cNvPr>
                <p:cNvPicPr/>
                <p:nvPr/>
              </p:nvPicPr>
              <p:blipFill>
                <a:blip r:embed="rId509"/>
                <a:stretch>
                  <a:fillRect/>
                </a:stretch>
              </p:blipFill>
              <p:spPr>
                <a:xfrm>
                  <a:off x="2690480" y="4965360"/>
                  <a:ext cx="3124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18" name="Freihand 317">
                  <a:extLst>
                    <a:ext uri="{FF2B5EF4-FFF2-40B4-BE49-F238E27FC236}">
                      <a16:creationId xmlns:a16="http://schemas.microsoft.com/office/drawing/2014/main" id="{DB242A8E-27ED-4D21-AF24-31317ECB6D05}"/>
                    </a:ext>
                  </a:extLst>
                </p14:cNvPr>
                <p14:cNvContentPartPr/>
                <p14:nvPr/>
              </p14:nvContentPartPr>
              <p14:xfrm>
                <a:off x="2724320" y="5009280"/>
                <a:ext cx="285480" cy="23400"/>
              </p14:xfrm>
            </p:contentPart>
          </mc:Choice>
          <mc:Fallback xmlns="">
            <p:pic>
              <p:nvPicPr>
                <p:cNvPr id="318" name="Freihand 317">
                  <a:extLst>
                    <a:ext uri="{FF2B5EF4-FFF2-40B4-BE49-F238E27FC236}">
                      <a16:creationId xmlns:a16="http://schemas.microsoft.com/office/drawing/2014/main" id="{DB242A8E-27ED-4D21-AF24-31317ECB6D05}"/>
                    </a:ext>
                  </a:extLst>
                </p:cNvPr>
                <p:cNvPicPr/>
                <p:nvPr/>
              </p:nvPicPr>
              <p:blipFill>
                <a:blip r:embed="rId511"/>
                <a:stretch>
                  <a:fillRect/>
                </a:stretch>
              </p:blipFill>
              <p:spPr>
                <a:xfrm>
                  <a:off x="2720000" y="5004960"/>
                  <a:ext cx="2941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19" name="Freihand 318">
                  <a:extLst>
                    <a:ext uri="{FF2B5EF4-FFF2-40B4-BE49-F238E27FC236}">
                      <a16:creationId xmlns:a16="http://schemas.microsoft.com/office/drawing/2014/main" id="{1BD48B26-0BB7-4ADE-A3B0-10D1BBF21382}"/>
                    </a:ext>
                  </a:extLst>
                </p14:cNvPr>
                <p14:cNvContentPartPr/>
                <p14:nvPr/>
              </p14:nvContentPartPr>
              <p14:xfrm>
                <a:off x="3014120" y="4917840"/>
                <a:ext cx="138240" cy="213120"/>
              </p14:xfrm>
            </p:contentPart>
          </mc:Choice>
          <mc:Fallback xmlns="">
            <p:pic>
              <p:nvPicPr>
                <p:cNvPr id="319" name="Freihand 318">
                  <a:extLst>
                    <a:ext uri="{FF2B5EF4-FFF2-40B4-BE49-F238E27FC236}">
                      <a16:creationId xmlns:a16="http://schemas.microsoft.com/office/drawing/2014/main" id="{1BD48B26-0BB7-4ADE-A3B0-10D1BBF21382}"/>
                    </a:ext>
                  </a:extLst>
                </p:cNvPr>
                <p:cNvPicPr/>
                <p:nvPr/>
              </p:nvPicPr>
              <p:blipFill>
                <a:blip r:embed="rId513"/>
                <a:stretch>
                  <a:fillRect/>
                </a:stretch>
              </p:blipFill>
              <p:spPr>
                <a:xfrm>
                  <a:off x="3009800" y="4913520"/>
                  <a:ext cx="146880" cy="221760"/>
                </a:xfrm>
                <a:prstGeom prst="rect">
                  <a:avLst/>
                </a:prstGeom>
              </p:spPr>
            </p:pic>
          </mc:Fallback>
        </mc:AlternateContent>
      </p:grpSp>
      <p:grpSp>
        <p:nvGrpSpPr>
          <p:cNvPr id="327" name="Gruppieren 326">
            <a:extLst>
              <a:ext uri="{FF2B5EF4-FFF2-40B4-BE49-F238E27FC236}">
                <a16:creationId xmlns:a16="http://schemas.microsoft.com/office/drawing/2014/main" id="{BF4A156C-4553-4DD7-9916-8A49FDD8FE52}"/>
              </a:ext>
            </a:extLst>
          </p:cNvPr>
          <p:cNvGrpSpPr/>
          <p:nvPr/>
        </p:nvGrpSpPr>
        <p:grpSpPr>
          <a:xfrm>
            <a:off x="3554120" y="4628400"/>
            <a:ext cx="1351440" cy="550440"/>
            <a:chOff x="3554120" y="4628400"/>
            <a:chExt cx="1351440" cy="550440"/>
          </a:xfrm>
        </p:grpSpPr>
        <mc:AlternateContent xmlns:mc="http://schemas.openxmlformats.org/markup-compatibility/2006" xmlns:p14="http://schemas.microsoft.com/office/powerpoint/2010/main">
          <mc:Choice Requires="p14">
            <p:contentPart p14:bwMode="auto" r:id="rId514">
              <p14:nvContentPartPr>
                <p14:cNvPr id="320" name="Freihand 319">
                  <a:extLst>
                    <a:ext uri="{FF2B5EF4-FFF2-40B4-BE49-F238E27FC236}">
                      <a16:creationId xmlns:a16="http://schemas.microsoft.com/office/drawing/2014/main" id="{028E5B90-AFA9-4836-A82E-9AB171DE6F35}"/>
                    </a:ext>
                  </a:extLst>
                </p14:cNvPr>
                <p14:cNvContentPartPr/>
                <p14:nvPr/>
              </p14:nvContentPartPr>
              <p14:xfrm>
                <a:off x="3554120" y="4796520"/>
                <a:ext cx="338400" cy="382320"/>
              </p14:xfrm>
            </p:contentPart>
          </mc:Choice>
          <mc:Fallback xmlns="">
            <p:pic>
              <p:nvPicPr>
                <p:cNvPr id="320" name="Freihand 319">
                  <a:extLst>
                    <a:ext uri="{FF2B5EF4-FFF2-40B4-BE49-F238E27FC236}">
                      <a16:creationId xmlns:a16="http://schemas.microsoft.com/office/drawing/2014/main" id="{028E5B90-AFA9-4836-A82E-9AB171DE6F35}"/>
                    </a:ext>
                  </a:extLst>
                </p:cNvPr>
                <p:cNvPicPr/>
                <p:nvPr/>
              </p:nvPicPr>
              <p:blipFill>
                <a:blip r:embed="rId515"/>
                <a:stretch>
                  <a:fillRect/>
                </a:stretch>
              </p:blipFill>
              <p:spPr>
                <a:xfrm>
                  <a:off x="3549800" y="4792200"/>
                  <a:ext cx="34704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22" name="Freihand 321">
                  <a:extLst>
                    <a:ext uri="{FF2B5EF4-FFF2-40B4-BE49-F238E27FC236}">
                      <a16:creationId xmlns:a16="http://schemas.microsoft.com/office/drawing/2014/main" id="{56AE22DD-D05F-4162-AF68-50AB494C653C}"/>
                    </a:ext>
                  </a:extLst>
                </p14:cNvPr>
                <p14:cNvContentPartPr/>
                <p14:nvPr/>
              </p14:nvContentPartPr>
              <p14:xfrm>
                <a:off x="3990440" y="4647840"/>
                <a:ext cx="18720" cy="186480"/>
              </p14:xfrm>
            </p:contentPart>
          </mc:Choice>
          <mc:Fallback xmlns="">
            <p:pic>
              <p:nvPicPr>
                <p:cNvPr id="322" name="Freihand 321">
                  <a:extLst>
                    <a:ext uri="{FF2B5EF4-FFF2-40B4-BE49-F238E27FC236}">
                      <a16:creationId xmlns:a16="http://schemas.microsoft.com/office/drawing/2014/main" id="{56AE22DD-D05F-4162-AF68-50AB494C653C}"/>
                    </a:ext>
                  </a:extLst>
                </p:cNvPr>
                <p:cNvPicPr/>
                <p:nvPr/>
              </p:nvPicPr>
              <p:blipFill>
                <a:blip r:embed="rId517"/>
                <a:stretch>
                  <a:fillRect/>
                </a:stretch>
              </p:blipFill>
              <p:spPr>
                <a:xfrm>
                  <a:off x="3986120" y="4643520"/>
                  <a:ext cx="273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23" name="Freihand 322">
                  <a:extLst>
                    <a:ext uri="{FF2B5EF4-FFF2-40B4-BE49-F238E27FC236}">
                      <a16:creationId xmlns:a16="http://schemas.microsoft.com/office/drawing/2014/main" id="{9625DBFF-6716-4700-BDD9-AB1272963171}"/>
                    </a:ext>
                  </a:extLst>
                </p14:cNvPr>
                <p14:cNvContentPartPr/>
                <p14:nvPr/>
              </p14:nvContentPartPr>
              <p14:xfrm>
                <a:off x="3848600" y="4628400"/>
                <a:ext cx="263160" cy="203760"/>
              </p14:xfrm>
            </p:contentPart>
          </mc:Choice>
          <mc:Fallback xmlns="">
            <p:pic>
              <p:nvPicPr>
                <p:cNvPr id="323" name="Freihand 322">
                  <a:extLst>
                    <a:ext uri="{FF2B5EF4-FFF2-40B4-BE49-F238E27FC236}">
                      <a16:creationId xmlns:a16="http://schemas.microsoft.com/office/drawing/2014/main" id="{9625DBFF-6716-4700-BDD9-AB1272963171}"/>
                    </a:ext>
                  </a:extLst>
                </p:cNvPr>
                <p:cNvPicPr/>
                <p:nvPr/>
              </p:nvPicPr>
              <p:blipFill>
                <a:blip r:embed="rId519"/>
                <a:stretch>
                  <a:fillRect/>
                </a:stretch>
              </p:blipFill>
              <p:spPr>
                <a:xfrm>
                  <a:off x="3844280" y="4624080"/>
                  <a:ext cx="2718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24" name="Freihand 323">
                  <a:extLst>
                    <a:ext uri="{FF2B5EF4-FFF2-40B4-BE49-F238E27FC236}">
                      <a16:creationId xmlns:a16="http://schemas.microsoft.com/office/drawing/2014/main" id="{C57FA58D-14E1-4C1F-B39A-412B0CFE59B4}"/>
                    </a:ext>
                  </a:extLst>
                </p14:cNvPr>
                <p14:cNvContentPartPr/>
                <p14:nvPr/>
              </p14:nvContentPartPr>
              <p14:xfrm>
                <a:off x="4251800" y="4757640"/>
                <a:ext cx="147960" cy="353160"/>
              </p14:xfrm>
            </p:contentPart>
          </mc:Choice>
          <mc:Fallback xmlns="">
            <p:pic>
              <p:nvPicPr>
                <p:cNvPr id="324" name="Freihand 323">
                  <a:extLst>
                    <a:ext uri="{FF2B5EF4-FFF2-40B4-BE49-F238E27FC236}">
                      <a16:creationId xmlns:a16="http://schemas.microsoft.com/office/drawing/2014/main" id="{C57FA58D-14E1-4C1F-B39A-412B0CFE59B4}"/>
                    </a:ext>
                  </a:extLst>
                </p:cNvPr>
                <p:cNvPicPr/>
                <p:nvPr/>
              </p:nvPicPr>
              <p:blipFill>
                <a:blip r:embed="rId521"/>
                <a:stretch>
                  <a:fillRect/>
                </a:stretch>
              </p:blipFill>
              <p:spPr>
                <a:xfrm>
                  <a:off x="4247480" y="4753320"/>
                  <a:ext cx="15660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25" name="Freihand 324">
                  <a:extLst>
                    <a:ext uri="{FF2B5EF4-FFF2-40B4-BE49-F238E27FC236}">
                      <a16:creationId xmlns:a16="http://schemas.microsoft.com/office/drawing/2014/main" id="{6B0FC6B0-1733-4FF1-9C14-A8CF348A1546}"/>
                    </a:ext>
                  </a:extLst>
                </p14:cNvPr>
                <p14:cNvContentPartPr/>
                <p14:nvPr/>
              </p14:nvContentPartPr>
              <p14:xfrm>
                <a:off x="4535840" y="4900200"/>
                <a:ext cx="217080" cy="112680"/>
              </p14:xfrm>
            </p:contentPart>
          </mc:Choice>
          <mc:Fallback xmlns="">
            <p:pic>
              <p:nvPicPr>
                <p:cNvPr id="325" name="Freihand 324">
                  <a:extLst>
                    <a:ext uri="{FF2B5EF4-FFF2-40B4-BE49-F238E27FC236}">
                      <a16:creationId xmlns:a16="http://schemas.microsoft.com/office/drawing/2014/main" id="{6B0FC6B0-1733-4FF1-9C14-A8CF348A1546}"/>
                    </a:ext>
                  </a:extLst>
                </p:cNvPr>
                <p:cNvPicPr/>
                <p:nvPr/>
              </p:nvPicPr>
              <p:blipFill>
                <a:blip r:embed="rId523"/>
                <a:stretch>
                  <a:fillRect/>
                </a:stretch>
              </p:blipFill>
              <p:spPr>
                <a:xfrm>
                  <a:off x="4531520" y="4895880"/>
                  <a:ext cx="2257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26" name="Freihand 325">
                  <a:extLst>
                    <a:ext uri="{FF2B5EF4-FFF2-40B4-BE49-F238E27FC236}">
                      <a16:creationId xmlns:a16="http://schemas.microsoft.com/office/drawing/2014/main" id="{13F237BC-D824-4388-9D80-2190C5EE2A01}"/>
                    </a:ext>
                  </a:extLst>
                </p14:cNvPr>
                <p14:cNvContentPartPr/>
                <p14:nvPr/>
              </p14:nvContentPartPr>
              <p14:xfrm>
                <a:off x="4753640" y="4799400"/>
                <a:ext cx="151920" cy="322560"/>
              </p14:xfrm>
            </p:contentPart>
          </mc:Choice>
          <mc:Fallback xmlns="">
            <p:pic>
              <p:nvPicPr>
                <p:cNvPr id="326" name="Freihand 325">
                  <a:extLst>
                    <a:ext uri="{FF2B5EF4-FFF2-40B4-BE49-F238E27FC236}">
                      <a16:creationId xmlns:a16="http://schemas.microsoft.com/office/drawing/2014/main" id="{13F237BC-D824-4388-9D80-2190C5EE2A01}"/>
                    </a:ext>
                  </a:extLst>
                </p:cNvPr>
                <p:cNvPicPr/>
                <p:nvPr/>
              </p:nvPicPr>
              <p:blipFill>
                <a:blip r:embed="rId525"/>
                <a:stretch>
                  <a:fillRect/>
                </a:stretch>
              </p:blipFill>
              <p:spPr>
                <a:xfrm>
                  <a:off x="4749320" y="4795080"/>
                  <a:ext cx="160560" cy="331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6">
            <p14:nvContentPartPr>
              <p14:cNvPr id="328" name="Freihand 327">
                <a:extLst>
                  <a:ext uri="{FF2B5EF4-FFF2-40B4-BE49-F238E27FC236}">
                    <a16:creationId xmlns:a16="http://schemas.microsoft.com/office/drawing/2014/main" id="{92644552-3324-45C5-8352-3A6E537CBF8C}"/>
                  </a:ext>
                </a:extLst>
              </p14:cNvPr>
              <p14:cNvContentPartPr/>
              <p14:nvPr/>
            </p14:nvContentPartPr>
            <p14:xfrm>
              <a:off x="4565360" y="4652520"/>
              <a:ext cx="213480" cy="19080"/>
            </p14:xfrm>
          </p:contentPart>
        </mc:Choice>
        <mc:Fallback xmlns="">
          <p:pic>
            <p:nvPicPr>
              <p:cNvPr id="328" name="Freihand 327">
                <a:extLst>
                  <a:ext uri="{FF2B5EF4-FFF2-40B4-BE49-F238E27FC236}">
                    <a16:creationId xmlns:a16="http://schemas.microsoft.com/office/drawing/2014/main" id="{92644552-3324-45C5-8352-3A6E537CBF8C}"/>
                  </a:ext>
                </a:extLst>
              </p:cNvPr>
              <p:cNvPicPr/>
              <p:nvPr/>
            </p:nvPicPr>
            <p:blipFill>
              <a:blip r:embed="rId527"/>
              <a:stretch>
                <a:fillRect/>
              </a:stretch>
            </p:blipFill>
            <p:spPr>
              <a:xfrm>
                <a:off x="4561040" y="4648200"/>
                <a:ext cx="2221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29" name="Freihand 328">
                <a:extLst>
                  <a:ext uri="{FF2B5EF4-FFF2-40B4-BE49-F238E27FC236}">
                    <a16:creationId xmlns:a16="http://schemas.microsoft.com/office/drawing/2014/main" id="{E491D202-A1A5-4A39-9937-4D1674B13979}"/>
                  </a:ext>
                </a:extLst>
              </p14:cNvPr>
              <p14:cNvContentPartPr/>
              <p14:nvPr/>
            </p14:nvContentPartPr>
            <p14:xfrm>
              <a:off x="5945600" y="4536600"/>
              <a:ext cx="27000" cy="1399320"/>
            </p14:xfrm>
          </p:contentPart>
        </mc:Choice>
        <mc:Fallback xmlns="">
          <p:pic>
            <p:nvPicPr>
              <p:cNvPr id="329" name="Freihand 328">
                <a:extLst>
                  <a:ext uri="{FF2B5EF4-FFF2-40B4-BE49-F238E27FC236}">
                    <a16:creationId xmlns:a16="http://schemas.microsoft.com/office/drawing/2014/main" id="{E491D202-A1A5-4A39-9937-4D1674B13979}"/>
                  </a:ext>
                </a:extLst>
              </p:cNvPr>
              <p:cNvPicPr/>
              <p:nvPr/>
            </p:nvPicPr>
            <p:blipFill>
              <a:blip r:embed="rId529"/>
              <a:stretch>
                <a:fillRect/>
              </a:stretch>
            </p:blipFill>
            <p:spPr>
              <a:xfrm>
                <a:off x="5941280" y="4532280"/>
                <a:ext cx="35640" cy="14079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30" name="Freihand 329">
                <a:extLst>
                  <a:ext uri="{FF2B5EF4-FFF2-40B4-BE49-F238E27FC236}">
                    <a16:creationId xmlns:a16="http://schemas.microsoft.com/office/drawing/2014/main" id="{CF5EC147-2A74-4543-B114-6D46E5BA599C}"/>
                  </a:ext>
                </a:extLst>
              </p14:cNvPr>
              <p14:cNvContentPartPr/>
              <p14:nvPr/>
            </p14:nvContentPartPr>
            <p14:xfrm>
              <a:off x="5362040" y="5798040"/>
              <a:ext cx="2683080" cy="191520"/>
            </p14:xfrm>
          </p:contentPart>
        </mc:Choice>
        <mc:Fallback xmlns="">
          <p:pic>
            <p:nvPicPr>
              <p:cNvPr id="330" name="Freihand 329">
                <a:extLst>
                  <a:ext uri="{FF2B5EF4-FFF2-40B4-BE49-F238E27FC236}">
                    <a16:creationId xmlns:a16="http://schemas.microsoft.com/office/drawing/2014/main" id="{CF5EC147-2A74-4543-B114-6D46E5BA599C}"/>
                  </a:ext>
                </a:extLst>
              </p:cNvPr>
              <p:cNvPicPr/>
              <p:nvPr/>
            </p:nvPicPr>
            <p:blipFill>
              <a:blip r:embed="rId531"/>
              <a:stretch>
                <a:fillRect/>
              </a:stretch>
            </p:blipFill>
            <p:spPr>
              <a:xfrm>
                <a:off x="5357720" y="5793720"/>
                <a:ext cx="26917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31" name="Freihand 330">
                <a:extLst>
                  <a:ext uri="{FF2B5EF4-FFF2-40B4-BE49-F238E27FC236}">
                    <a16:creationId xmlns:a16="http://schemas.microsoft.com/office/drawing/2014/main" id="{823FCBED-4DA8-4CD9-A818-8F4203C46CCB}"/>
                  </a:ext>
                </a:extLst>
              </p14:cNvPr>
              <p14:cNvContentPartPr/>
              <p14:nvPr/>
            </p14:nvContentPartPr>
            <p14:xfrm>
              <a:off x="7959800" y="5742240"/>
              <a:ext cx="193320" cy="190440"/>
            </p14:xfrm>
          </p:contentPart>
        </mc:Choice>
        <mc:Fallback xmlns="">
          <p:pic>
            <p:nvPicPr>
              <p:cNvPr id="331" name="Freihand 330">
                <a:extLst>
                  <a:ext uri="{FF2B5EF4-FFF2-40B4-BE49-F238E27FC236}">
                    <a16:creationId xmlns:a16="http://schemas.microsoft.com/office/drawing/2014/main" id="{823FCBED-4DA8-4CD9-A818-8F4203C46CCB}"/>
                  </a:ext>
                </a:extLst>
              </p:cNvPr>
              <p:cNvPicPr/>
              <p:nvPr/>
            </p:nvPicPr>
            <p:blipFill>
              <a:blip r:embed="rId533"/>
              <a:stretch>
                <a:fillRect/>
              </a:stretch>
            </p:blipFill>
            <p:spPr>
              <a:xfrm>
                <a:off x="7955480" y="5737920"/>
                <a:ext cx="2019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32" name="Freihand 331">
                <a:extLst>
                  <a:ext uri="{FF2B5EF4-FFF2-40B4-BE49-F238E27FC236}">
                    <a16:creationId xmlns:a16="http://schemas.microsoft.com/office/drawing/2014/main" id="{E3C2070C-F7E6-4E55-B778-8981EF02C82F}"/>
                  </a:ext>
                </a:extLst>
              </p14:cNvPr>
              <p14:cNvContentPartPr/>
              <p14:nvPr/>
            </p14:nvContentPartPr>
            <p14:xfrm>
              <a:off x="5825360" y="4329240"/>
              <a:ext cx="257760" cy="291960"/>
            </p14:xfrm>
          </p:contentPart>
        </mc:Choice>
        <mc:Fallback xmlns="">
          <p:pic>
            <p:nvPicPr>
              <p:cNvPr id="332" name="Freihand 331">
                <a:extLst>
                  <a:ext uri="{FF2B5EF4-FFF2-40B4-BE49-F238E27FC236}">
                    <a16:creationId xmlns:a16="http://schemas.microsoft.com/office/drawing/2014/main" id="{E3C2070C-F7E6-4E55-B778-8981EF02C82F}"/>
                  </a:ext>
                </a:extLst>
              </p:cNvPr>
              <p:cNvPicPr/>
              <p:nvPr/>
            </p:nvPicPr>
            <p:blipFill>
              <a:blip r:embed="rId535"/>
              <a:stretch>
                <a:fillRect/>
              </a:stretch>
            </p:blipFill>
            <p:spPr>
              <a:xfrm>
                <a:off x="5821040" y="4324920"/>
                <a:ext cx="2664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34" name="Freihand 333">
                <a:extLst>
                  <a:ext uri="{FF2B5EF4-FFF2-40B4-BE49-F238E27FC236}">
                    <a16:creationId xmlns:a16="http://schemas.microsoft.com/office/drawing/2014/main" id="{9DDDD640-5497-4311-87BB-7395CF538993}"/>
                  </a:ext>
                </a:extLst>
              </p14:cNvPr>
              <p14:cNvContentPartPr/>
              <p14:nvPr/>
            </p14:nvContentPartPr>
            <p14:xfrm>
              <a:off x="5526200" y="4310160"/>
              <a:ext cx="208080" cy="109440"/>
            </p14:xfrm>
          </p:contentPart>
        </mc:Choice>
        <mc:Fallback xmlns="">
          <p:pic>
            <p:nvPicPr>
              <p:cNvPr id="334" name="Freihand 333">
                <a:extLst>
                  <a:ext uri="{FF2B5EF4-FFF2-40B4-BE49-F238E27FC236}">
                    <a16:creationId xmlns:a16="http://schemas.microsoft.com/office/drawing/2014/main" id="{9DDDD640-5497-4311-87BB-7395CF538993}"/>
                  </a:ext>
                </a:extLst>
              </p:cNvPr>
              <p:cNvPicPr/>
              <p:nvPr/>
            </p:nvPicPr>
            <p:blipFill>
              <a:blip r:embed="rId537"/>
              <a:stretch>
                <a:fillRect/>
              </a:stretch>
            </p:blipFill>
            <p:spPr>
              <a:xfrm>
                <a:off x="5521880" y="4305840"/>
                <a:ext cx="2167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36" name="Freihand 335">
                <a:extLst>
                  <a:ext uri="{FF2B5EF4-FFF2-40B4-BE49-F238E27FC236}">
                    <a16:creationId xmlns:a16="http://schemas.microsoft.com/office/drawing/2014/main" id="{01E364B1-F2E2-4C9F-9894-F5B969DE5947}"/>
                  </a:ext>
                </a:extLst>
              </p14:cNvPr>
              <p14:cNvContentPartPr/>
              <p14:nvPr/>
            </p14:nvContentPartPr>
            <p14:xfrm>
              <a:off x="7859000" y="5978760"/>
              <a:ext cx="229680" cy="221760"/>
            </p14:xfrm>
          </p:contentPart>
        </mc:Choice>
        <mc:Fallback xmlns="">
          <p:pic>
            <p:nvPicPr>
              <p:cNvPr id="336" name="Freihand 335">
                <a:extLst>
                  <a:ext uri="{FF2B5EF4-FFF2-40B4-BE49-F238E27FC236}">
                    <a16:creationId xmlns:a16="http://schemas.microsoft.com/office/drawing/2014/main" id="{01E364B1-F2E2-4C9F-9894-F5B969DE5947}"/>
                  </a:ext>
                </a:extLst>
              </p:cNvPr>
              <p:cNvPicPr/>
              <p:nvPr/>
            </p:nvPicPr>
            <p:blipFill>
              <a:blip r:embed="rId539"/>
              <a:stretch>
                <a:fillRect/>
              </a:stretch>
            </p:blipFill>
            <p:spPr>
              <a:xfrm>
                <a:off x="7854680" y="5974440"/>
                <a:ext cx="238320" cy="230400"/>
              </a:xfrm>
              <a:prstGeom prst="rect">
                <a:avLst/>
              </a:prstGeom>
            </p:spPr>
          </p:pic>
        </mc:Fallback>
      </mc:AlternateContent>
      <p:grpSp>
        <p:nvGrpSpPr>
          <p:cNvPr id="343" name="Gruppieren 342">
            <a:extLst>
              <a:ext uri="{FF2B5EF4-FFF2-40B4-BE49-F238E27FC236}">
                <a16:creationId xmlns:a16="http://schemas.microsoft.com/office/drawing/2014/main" id="{971F62DF-D6F8-4B95-B7D0-34B2948D88CF}"/>
              </a:ext>
            </a:extLst>
          </p:cNvPr>
          <p:cNvGrpSpPr/>
          <p:nvPr/>
        </p:nvGrpSpPr>
        <p:grpSpPr>
          <a:xfrm>
            <a:off x="6471200" y="4511040"/>
            <a:ext cx="1875240" cy="972000"/>
            <a:chOff x="6471200" y="4511040"/>
            <a:chExt cx="1875240" cy="972000"/>
          </a:xfrm>
        </p:grpSpPr>
        <mc:AlternateContent xmlns:mc="http://schemas.openxmlformats.org/markup-compatibility/2006" xmlns:p14="http://schemas.microsoft.com/office/powerpoint/2010/main">
          <mc:Choice Requires="p14">
            <p:contentPart p14:bwMode="auto" r:id="rId540">
              <p14:nvContentPartPr>
                <p14:cNvPr id="337" name="Freihand 336">
                  <a:extLst>
                    <a:ext uri="{FF2B5EF4-FFF2-40B4-BE49-F238E27FC236}">
                      <a16:creationId xmlns:a16="http://schemas.microsoft.com/office/drawing/2014/main" id="{B031BDC8-CD4B-4D72-9363-A2C6450B4BCE}"/>
                    </a:ext>
                  </a:extLst>
                </p14:cNvPr>
                <p14:cNvContentPartPr/>
                <p14:nvPr/>
              </p14:nvContentPartPr>
              <p14:xfrm>
                <a:off x="6471200" y="4511040"/>
                <a:ext cx="1726200" cy="972000"/>
              </p14:xfrm>
            </p:contentPart>
          </mc:Choice>
          <mc:Fallback xmlns="">
            <p:pic>
              <p:nvPicPr>
                <p:cNvPr id="337" name="Freihand 336">
                  <a:extLst>
                    <a:ext uri="{FF2B5EF4-FFF2-40B4-BE49-F238E27FC236}">
                      <a16:creationId xmlns:a16="http://schemas.microsoft.com/office/drawing/2014/main" id="{B031BDC8-CD4B-4D72-9363-A2C6450B4BCE}"/>
                    </a:ext>
                  </a:extLst>
                </p:cNvPr>
                <p:cNvPicPr/>
                <p:nvPr/>
              </p:nvPicPr>
              <p:blipFill>
                <a:blip r:embed="rId541"/>
                <a:stretch>
                  <a:fillRect/>
                </a:stretch>
              </p:blipFill>
              <p:spPr>
                <a:xfrm>
                  <a:off x="6466880" y="4506720"/>
                  <a:ext cx="1734840" cy="9806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38" name="Freihand 337">
                  <a:extLst>
                    <a:ext uri="{FF2B5EF4-FFF2-40B4-BE49-F238E27FC236}">
                      <a16:creationId xmlns:a16="http://schemas.microsoft.com/office/drawing/2014/main" id="{C26E9497-D795-497B-9F05-DB3C5F12ECDF}"/>
                    </a:ext>
                  </a:extLst>
                </p14:cNvPr>
                <p14:cNvContentPartPr/>
                <p14:nvPr/>
              </p14:nvContentPartPr>
              <p14:xfrm>
                <a:off x="8031080" y="5075880"/>
                <a:ext cx="180360" cy="164520"/>
              </p14:xfrm>
            </p:contentPart>
          </mc:Choice>
          <mc:Fallback xmlns="">
            <p:pic>
              <p:nvPicPr>
                <p:cNvPr id="338" name="Freihand 337">
                  <a:extLst>
                    <a:ext uri="{FF2B5EF4-FFF2-40B4-BE49-F238E27FC236}">
                      <a16:creationId xmlns:a16="http://schemas.microsoft.com/office/drawing/2014/main" id="{C26E9497-D795-497B-9F05-DB3C5F12ECDF}"/>
                    </a:ext>
                  </a:extLst>
                </p:cNvPr>
                <p:cNvPicPr/>
                <p:nvPr/>
              </p:nvPicPr>
              <p:blipFill>
                <a:blip r:embed="rId543"/>
                <a:stretch>
                  <a:fillRect/>
                </a:stretch>
              </p:blipFill>
              <p:spPr>
                <a:xfrm>
                  <a:off x="8026760" y="5071560"/>
                  <a:ext cx="1890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41" name="Freihand 340">
                  <a:extLst>
                    <a:ext uri="{FF2B5EF4-FFF2-40B4-BE49-F238E27FC236}">
                      <a16:creationId xmlns:a16="http://schemas.microsoft.com/office/drawing/2014/main" id="{7B0B022A-DA9C-4B1F-BCA5-2807FD9B23C2}"/>
                    </a:ext>
                  </a:extLst>
                </p14:cNvPr>
                <p14:cNvContentPartPr/>
                <p14:nvPr/>
              </p14:nvContentPartPr>
              <p14:xfrm>
                <a:off x="8217200" y="4957080"/>
                <a:ext cx="3240" cy="115920"/>
              </p14:xfrm>
            </p:contentPart>
          </mc:Choice>
          <mc:Fallback xmlns="">
            <p:pic>
              <p:nvPicPr>
                <p:cNvPr id="341" name="Freihand 340">
                  <a:extLst>
                    <a:ext uri="{FF2B5EF4-FFF2-40B4-BE49-F238E27FC236}">
                      <a16:creationId xmlns:a16="http://schemas.microsoft.com/office/drawing/2014/main" id="{7B0B022A-DA9C-4B1F-BCA5-2807FD9B23C2}"/>
                    </a:ext>
                  </a:extLst>
                </p:cNvPr>
                <p:cNvPicPr/>
                <p:nvPr/>
              </p:nvPicPr>
              <p:blipFill>
                <a:blip r:embed="rId545"/>
                <a:stretch>
                  <a:fillRect/>
                </a:stretch>
              </p:blipFill>
              <p:spPr>
                <a:xfrm>
                  <a:off x="8212880" y="4952760"/>
                  <a:ext cx="118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42" name="Freihand 341">
                  <a:extLst>
                    <a:ext uri="{FF2B5EF4-FFF2-40B4-BE49-F238E27FC236}">
                      <a16:creationId xmlns:a16="http://schemas.microsoft.com/office/drawing/2014/main" id="{4FD0A877-26C1-49C9-BA77-77612141895B}"/>
                    </a:ext>
                  </a:extLst>
                </p14:cNvPr>
                <p14:cNvContentPartPr/>
                <p14:nvPr/>
              </p14:nvContentPartPr>
              <p14:xfrm>
                <a:off x="8067800" y="4913160"/>
                <a:ext cx="278640" cy="205200"/>
              </p14:xfrm>
            </p:contentPart>
          </mc:Choice>
          <mc:Fallback xmlns="">
            <p:pic>
              <p:nvPicPr>
                <p:cNvPr id="342" name="Freihand 341">
                  <a:extLst>
                    <a:ext uri="{FF2B5EF4-FFF2-40B4-BE49-F238E27FC236}">
                      <a16:creationId xmlns:a16="http://schemas.microsoft.com/office/drawing/2014/main" id="{4FD0A877-26C1-49C9-BA77-77612141895B}"/>
                    </a:ext>
                  </a:extLst>
                </p:cNvPr>
                <p:cNvPicPr/>
                <p:nvPr/>
              </p:nvPicPr>
              <p:blipFill>
                <a:blip r:embed="rId547"/>
                <a:stretch>
                  <a:fillRect/>
                </a:stretch>
              </p:blipFill>
              <p:spPr>
                <a:xfrm>
                  <a:off x="8063480" y="4908840"/>
                  <a:ext cx="287280" cy="213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8">
            <p14:nvContentPartPr>
              <p14:cNvPr id="5" name="Freihand 4">
                <a:extLst>
                  <a:ext uri="{FF2B5EF4-FFF2-40B4-BE49-F238E27FC236}">
                    <a16:creationId xmlns:a16="http://schemas.microsoft.com/office/drawing/2014/main" id="{B3591139-4B58-7875-D0C0-7EA33B47CEFE}"/>
                  </a:ext>
                </a:extLst>
              </p14:cNvPr>
              <p14:cNvContentPartPr/>
              <p14:nvPr/>
            </p14:nvContentPartPr>
            <p14:xfrm>
              <a:off x="6805080" y="874669"/>
              <a:ext cx="4782960" cy="1473120"/>
            </p14:xfrm>
          </p:contentPart>
        </mc:Choice>
        <mc:Fallback>
          <p:pic>
            <p:nvPicPr>
              <p:cNvPr id="5" name="Freihand 4">
                <a:extLst>
                  <a:ext uri="{FF2B5EF4-FFF2-40B4-BE49-F238E27FC236}">
                    <a16:creationId xmlns:a16="http://schemas.microsoft.com/office/drawing/2014/main" id="{B3591139-4B58-7875-D0C0-7EA33B47CEFE}"/>
                  </a:ext>
                </a:extLst>
              </p:cNvPr>
              <p:cNvPicPr/>
              <p:nvPr/>
            </p:nvPicPr>
            <p:blipFill>
              <a:blip r:embed="rId549"/>
              <a:stretch>
                <a:fillRect/>
              </a:stretch>
            </p:blipFill>
            <p:spPr>
              <a:xfrm>
                <a:off x="6798960" y="868549"/>
                <a:ext cx="4795200" cy="148536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1" name="Freihand 30">
                <a:extLst>
                  <a:ext uri="{FF2B5EF4-FFF2-40B4-BE49-F238E27FC236}">
                    <a16:creationId xmlns:a16="http://schemas.microsoft.com/office/drawing/2014/main" id="{F405B6F8-D015-ED57-30E5-634D08C8AB9B}"/>
                  </a:ext>
                </a:extLst>
              </p14:cNvPr>
              <p14:cNvContentPartPr/>
              <p14:nvPr/>
            </p14:nvContentPartPr>
            <p14:xfrm>
              <a:off x="9937080" y="1566229"/>
              <a:ext cx="1600200" cy="612360"/>
            </p14:xfrm>
          </p:contentPart>
        </mc:Choice>
        <mc:Fallback>
          <p:pic>
            <p:nvPicPr>
              <p:cNvPr id="31" name="Freihand 30">
                <a:extLst>
                  <a:ext uri="{FF2B5EF4-FFF2-40B4-BE49-F238E27FC236}">
                    <a16:creationId xmlns:a16="http://schemas.microsoft.com/office/drawing/2014/main" id="{F405B6F8-D015-ED57-30E5-634D08C8AB9B}"/>
                  </a:ext>
                </a:extLst>
              </p:cNvPr>
              <p:cNvPicPr/>
              <p:nvPr/>
            </p:nvPicPr>
            <p:blipFill>
              <a:blip r:embed="rId551"/>
              <a:stretch>
                <a:fillRect/>
              </a:stretch>
            </p:blipFill>
            <p:spPr>
              <a:xfrm>
                <a:off x="9930960" y="1560109"/>
                <a:ext cx="1612440" cy="62460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4" name="Freihand 33">
                <a:extLst>
                  <a:ext uri="{FF2B5EF4-FFF2-40B4-BE49-F238E27FC236}">
                    <a16:creationId xmlns:a16="http://schemas.microsoft.com/office/drawing/2014/main" id="{59E6731C-AA72-CC02-5E64-63477940679D}"/>
                  </a:ext>
                </a:extLst>
              </p14:cNvPr>
              <p14:cNvContentPartPr/>
              <p14:nvPr/>
            </p14:nvContentPartPr>
            <p14:xfrm>
              <a:off x="7450200" y="1046029"/>
              <a:ext cx="632880" cy="774000"/>
            </p14:xfrm>
          </p:contentPart>
        </mc:Choice>
        <mc:Fallback>
          <p:pic>
            <p:nvPicPr>
              <p:cNvPr id="34" name="Freihand 33">
                <a:extLst>
                  <a:ext uri="{FF2B5EF4-FFF2-40B4-BE49-F238E27FC236}">
                    <a16:creationId xmlns:a16="http://schemas.microsoft.com/office/drawing/2014/main" id="{59E6731C-AA72-CC02-5E64-63477940679D}"/>
                  </a:ext>
                </a:extLst>
              </p:cNvPr>
              <p:cNvPicPr/>
              <p:nvPr/>
            </p:nvPicPr>
            <p:blipFill>
              <a:blip r:embed="rId553"/>
              <a:stretch>
                <a:fillRect/>
              </a:stretch>
            </p:blipFill>
            <p:spPr>
              <a:xfrm>
                <a:off x="7444080" y="1039909"/>
                <a:ext cx="645120" cy="78624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7" name="Freihand 36">
                <a:extLst>
                  <a:ext uri="{FF2B5EF4-FFF2-40B4-BE49-F238E27FC236}">
                    <a16:creationId xmlns:a16="http://schemas.microsoft.com/office/drawing/2014/main" id="{92CA8C9F-4937-DE73-B14D-F263AE82C022}"/>
                  </a:ext>
                </a:extLst>
              </p14:cNvPr>
              <p14:cNvContentPartPr/>
              <p14:nvPr/>
            </p14:nvContentPartPr>
            <p14:xfrm>
              <a:off x="8337960" y="1167349"/>
              <a:ext cx="438840" cy="483480"/>
            </p14:xfrm>
          </p:contentPart>
        </mc:Choice>
        <mc:Fallback>
          <p:pic>
            <p:nvPicPr>
              <p:cNvPr id="37" name="Freihand 36">
                <a:extLst>
                  <a:ext uri="{FF2B5EF4-FFF2-40B4-BE49-F238E27FC236}">
                    <a16:creationId xmlns:a16="http://schemas.microsoft.com/office/drawing/2014/main" id="{92CA8C9F-4937-DE73-B14D-F263AE82C022}"/>
                  </a:ext>
                </a:extLst>
              </p:cNvPr>
              <p:cNvPicPr/>
              <p:nvPr/>
            </p:nvPicPr>
            <p:blipFill>
              <a:blip r:embed="rId555"/>
              <a:stretch>
                <a:fillRect/>
              </a:stretch>
            </p:blipFill>
            <p:spPr>
              <a:xfrm>
                <a:off x="8331840" y="1161229"/>
                <a:ext cx="451080" cy="49572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40" name="Freihand 39">
                <a:extLst>
                  <a:ext uri="{FF2B5EF4-FFF2-40B4-BE49-F238E27FC236}">
                    <a16:creationId xmlns:a16="http://schemas.microsoft.com/office/drawing/2014/main" id="{D9C61967-8D89-ED63-64D8-7B55220A7BA1}"/>
                  </a:ext>
                </a:extLst>
              </p14:cNvPr>
              <p14:cNvContentPartPr/>
              <p14:nvPr/>
            </p14:nvContentPartPr>
            <p14:xfrm>
              <a:off x="7423200" y="1031629"/>
              <a:ext cx="733320" cy="799920"/>
            </p14:xfrm>
          </p:contentPart>
        </mc:Choice>
        <mc:Fallback>
          <p:pic>
            <p:nvPicPr>
              <p:cNvPr id="40" name="Freihand 39">
                <a:extLst>
                  <a:ext uri="{FF2B5EF4-FFF2-40B4-BE49-F238E27FC236}">
                    <a16:creationId xmlns:a16="http://schemas.microsoft.com/office/drawing/2014/main" id="{D9C61967-8D89-ED63-64D8-7B55220A7BA1}"/>
                  </a:ext>
                </a:extLst>
              </p:cNvPr>
              <p:cNvPicPr/>
              <p:nvPr/>
            </p:nvPicPr>
            <p:blipFill>
              <a:blip r:embed="rId557"/>
              <a:stretch>
                <a:fillRect/>
              </a:stretch>
            </p:blipFill>
            <p:spPr>
              <a:xfrm>
                <a:off x="7417080" y="1025509"/>
                <a:ext cx="745560" cy="81216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43" name="Freihand 42">
                <a:extLst>
                  <a:ext uri="{FF2B5EF4-FFF2-40B4-BE49-F238E27FC236}">
                    <a16:creationId xmlns:a16="http://schemas.microsoft.com/office/drawing/2014/main" id="{70B43952-A5EC-B336-9CB9-E998E1AC2CCE}"/>
                  </a:ext>
                </a:extLst>
              </p14:cNvPr>
              <p14:cNvContentPartPr/>
              <p14:nvPr/>
            </p14:nvContentPartPr>
            <p14:xfrm>
              <a:off x="3102480" y="4331749"/>
              <a:ext cx="2162520" cy="1389240"/>
            </p14:xfrm>
          </p:contentPart>
        </mc:Choice>
        <mc:Fallback>
          <p:pic>
            <p:nvPicPr>
              <p:cNvPr id="43" name="Freihand 42">
                <a:extLst>
                  <a:ext uri="{FF2B5EF4-FFF2-40B4-BE49-F238E27FC236}">
                    <a16:creationId xmlns:a16="http://schemas.microsoft.com/office/drawing/2014/main" id="{70B43952-A5EC-B336-9CB9-E998E1AC2CCE}"/>
                  </a:ext>
                </a:extLst>
              </p:cNvPr>
              <p:cNvPicPr/>
              <p:nvPr/>
            </p:nvPicPr>
            <p:blipFill>
              <a:blip r:embed="rId559"/>
              <a:stretch>
                <a:fillRect/>
              </a:stretch>
            </p:blipFill>
            <p:spPr>
              <a:xfrm>
                <a:off x="3096360" y="4325629"/>
                <a:ext cx="2174760" cy="1401480"/>
              </a:xfrm>
              <a:prstGeom prst="rect">
                <a:avLst/>
              </a:prstGeom>
            </p:spPr>
          </p:pic>
        </mc:Fallback>
      </mc:AlternateContent>
    </p:spTree>
    <p:extLst>
      <p:ext uri="{BB962C8B-B14F-4D97-AF65-F5344CB8AC3E}">
        <p14:creationId xmlns:p14="http://schemas.microsoft.com/office/powerpoint/2010/main" val="2602033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4355778"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Profit </a:t>
            </a:r>
            <a:r>
              <a:rPr lang="de-DE" sz="2400" b="1" dirty="0" err="1"/>
              <a:t>maximization</a:t>
            </a:r>
            <a:r>
              <a:rPr lang="de-DE" sz="2400" b="1" dirty="0"/>
              <a:t> L (</a:t>
            </a:r>
            <a:r>
              <a:rPr lang="de-DE" sz="2400" b="1" dirty="0" err="1"/>
              <a:t>grafical</a:t>
            </a:r>
            <a:r>
              <a:rPr lang="de-DE" sz="2400" b="1" dirty="0"/>
              <a:t>)</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486304" cy="369332"/>
          </a:xfrm>
          <a:prstGeom prst="rect">
            <a:avLst/>
          </a:prstGeom>
        </p:spPr>
        <p:txBody>
          <a:bodyPr wrap="none">
            <a:spAutoFit/>
          </a:bodyPr>
          <a:lstStyle/>
          <a:p>
            <a:r>
              <a:rPr lang="de-DE" b="1" dirty="0" err="1"/>
              <a:t>Cost</a:t>
            </a:r>
            <a:r>
              <a:rPr lang="de-DE" b="1" dirty="0"/>
              <a:t>; Output</a:t>
            </a:r>
            <a:endParaRPr lang="de-DE" dirty="0"/>
          </a:p>
        </p:txBody>
      </p:sp>
      <p:sp>
        <p:nvSpPr>
          <p:cNvPr id="7" name="Rechteck 6"/>
          <p:cNvSpPr/>
          <p:nvPr/>
        </p:nvSpPr>
        <p:spPr>
          <a:xfrm>
            <a:off x="8523636" y="185544"/>
            <a:ext cx="1897314" cy="369332"/>
          </a:xfrm>
          <a:prstGeom prst="rect">
            <a:avLst/>
          </a:prstGeom>
        </p:spPr>
        <p:txBody>
          <a:bodyPr wrap="none">
            <a:spAutoFit/>
          </a:bodyPr>
          <a:lstStyle/>
          <a:p>
            <a:r>
              <a:rPr lang="de-DE" b="1" dirty="0"/>
              <a:t> </a:t>
            </a:r>
            <a:r>
              <a:rPr lang="el-GR" b="1" dirty="0"/>
              <a:t>ω</a:t>
            </a:r>
            <a:r>
              <a:rPr lang="de-DE" b="1" dirty="0"/>
              <a:t>=w/p real wage</a:t>
            </a:r>
            <a:endParaRPr lang="de-DE" dirty="0"/>
          </a:p>
        </p:txBody>
      </p:sp>
      <p:sp>
        <p:nvSpPr>
          <p:cNvPr id="8" name="Rechteck 7"/>
          <p:cNvSpPr/>
          <p:nvPr/>
        </p:nvSpPr>
        <p:spPr>
          <a:xfrm>
            <a:off x="7877066" y="1151403"/>
            <a:ext cx="1338828" cy="369332"/>
          </a:xfrm>
          <a:prstGeom prst="rect">
            <a:avLst/>
          </a:prstGeom>
        </p:spPr>
        <p:txBody>
          <a:bodyPr wrap="none">
            <a:spAutoFit/>
          </a:bodyPr>
          <a:lstStyle/>
          <a:p>
            <a:r>
              <a:rPr lang="de-DE" b="1" dirty="0">
                <a:solidFill>
                  <a:schemeClr val="accent1"/>
                </a:solidFill>
              </a:rPr>
              <a:t>y(L): Output</a:t>
            </a:r>
            <a:endParaRPr lang="de-DE" dirty="0">
              <a:solidFill>
                <a:schemeClr val="accent1"/>
              </a:solidFill>
            </a:endParaRPr>
          </a:p>
        </p:txBody>
      </p:sp>
      <p:sp>
        <p:nvSpPr>
          <p:cNvPr id="9" name="Rechteck 8"/>
          <p:cNvSpPr/>
          <p:nvPr/>
        </p:nvSpPr>
        <p:spPr>
          <a:xfrm>
            <a:off x="7281565" y="745443"/>
            <a:ext cx="1541448" cy="369332"/>
          </a:xfrm>
          <a:prstGeom prst="rect">
            <a:avLst/>
          </a:prstGeom>
        </p:spPr>
        <p:txBody>
          <a:bodyPr wrap="none">
            <a:spAutoFit/>
          </a:bodyPr>
          <a:lstStyle/>
          <a:p>
            <a:r>
              <a:rPr lang="el-GR" b="1" dirty="0">
                <a:solidFill>
                  <a:schemeClr val="accent2"/>
                </a:solidFill>
              </a:rPr>
              <a:t>ω</a:t>
            </a:r>
            <a:r>
              <a:rPr lang="de-DE" b="1" baseline="-25000" dirty="0">
                <a:solidFill>
                  <a:schemeClr val="accent2"/>
                </a:solidFill>
              </a:rPr>
              <a:t>1</a:t>
            </a:r>
            <a:r>
              <a:rPr lang="de-DE" b="1" dirty="0">
                <a:solidFill>
                  <a:schemeClr val="accent2"/>
                </a:solidFill>
              </a:rPr>
              <a:t>L: real </a:t>
            </a:r>
            <a:r>
              <a:rPr lang="de-DE" b="1" dirty="0" err="1">
                <a:solidFill>
                  <a:schemeClr val="accent2"/>
                </a:solidFill>
              </a:rPr>
              <a:t>cost</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77777" cy="369332"/>
          </a:xfrm>
          <a:prstGeom prst="rect">
            <a:avLst/>
          </a:prstGeom>
        </p:spPr>
        <p:txBody>
          <a:bodyPr wrap="none">
            <a:spAutoFit/>
          </a:bodyPr>
          <a:lstStyle/>
          <a:p>
            <a:r>
              <a:rPr lang="de-DE" dirty="0"/>
              <a:t>L*(</a:t>
            </a:r>
            <a:r>
              <a:rPr lang="el-GR" dirty="0"/>
              <a:t>ω</a:t>
            </a:r>
            <a:r>
              <a:rPr lang="de-DE" baseline="-25000" dirty="0"/>
              <a:t>1</a:t>
            </a:r>
            <a:r>
              <a:rPr lang="de-DE" dirty="0"/>
              <a:t>)</a:t>
            </a:r>
          </a:p>
        </p:txBody>
      </p:sp>
      <p:sp>
        <p:nvSpPr>
          <p:cNvPr id="16" name="Rechteck 15"/>
          <p:cNvSpPr/>
          <p:nvPr/>
        </p:nvSpPr>
        <p:spPr>
          <a:xfrm>
            <a:off x="1149378" y="5652881"/>
            <a:ext cx="777777" cy="369332"/>
          </a:xfrm>
          <a:prstGeom prst="rect">
            <a:avLst/>
          </a:prstGeom>
        </p:spPr>
        <p:txBody>
          <a:bodyPr wrap="none">
            <a:spAutoFit/>
          </a:bodyPr>
          <a:lstStyle/>
          <a:p>
            <a:r>
              <a:rPr lang="de-DE" dirty="0"/>
              <a:t>L*(</a:t>
            </a:r>
            <a:r>
              <a:rPr lang="el-GR" dirty="0"/>
              <a:t>ω</a:t>
            </a:r>
            <a:r>
              <a:rPr lang="de-DE" baseline="-25000" dirty="0"/>
              <a:t>2</a:t>
            </a:r>
            <a:r>
              <a:rPr lang="de-DE" dirty="0"/>
              <a:t>)</a:t>
            </a:r>
          </a:p>
        </p:txBody>
      </p:sp>
      <p:cxnSp>
        <p:nvCxnSpPr>
          <p:cNvPr id="23" name="Straight Arrow Connector 7"/>
          <p:cNvCxnSpPr/>
          <p:nvPr/>
        </p:nvCxnSpPr>
        <p:spPr>
          <a:xfrm>
            <a:off x="5397791" y="6679368"/>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397791" y="5428236"/>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4973052" y="5587074"/>
            <a:ext cx="521297" cy="276999"/>
          </a:xfrm>
          <a:prstGeom prst="rect">
            <a:avLst/>
          </a:prstGeom>
        </p:spPr>
        <p:txBody>
          <a:bodyPr wrap="none">
            <a:spAutoFit/>
          </a:bodyPr>
          <a:lstStyle/>
          <a:p>
            <a:r>
              <a:rPr lang="de-DE" sz="1200" b="1" dirty="0"/>
              <a:t>L</a:t>
            </a:r>
            <a:r>
              <a:rPr lang="de-DE" sz="1200" b="1" baseline="30000" dirty="0"/>
              <a:t>D</a:t>
            </a:r>
            <a:r>
              <a:rPr lang="de-DE" sz="1200" b="1" dirty="0"/>
              <a:t>(</a:t>
            </a:r>
            <a:r>
              <a:rPr lang="el-GR" sz="1200" b="1" dirty="0"/>
              <a:t>ω</a:t>
            </a:r>
            <a:r>
              <a:rPr lang="de-DE" sz="1200" b="1" dirty="0"/>
              <a:t>)</a:t>
            </a:r>
            <a:endParaRPr lang="de-DE" sz="1200" dirty="0"/>
          </a:p>
        </p:txBody>
      </p:sp>
      <p:sp>
        <p:nvSpPr>
          <p:cNvPr id="32" name="Rechteck 31"/>
          <p:cNvSpPr/>
          <p:nvPr/>
        </p:nvSpPr>
        <p:spPr>
          <a:xfrm>
            <a:off x="7449267" y="6261098"/>
            <a:ext cx="349776" cy="369332"/>
          </a:xfrm>
          <a:prstGeom prst="rect">
            <a:avLst/>
          </a:prstGeom>
        </p:spPr>
        <p:txBody>
          <a:bodyPr wrap="none">
            <a:spAutoFit/>
          </a:bodyPr>
          <a:lstStyle/>
          <a:p>
            <a:r>
              <a:rPr lang="el-GR" b="1" dirty="0"/>
              <a:t>ω</a:t>
            </a:r>
            <a:endParaRPr lang="de-DE" dirty="0"/>
          </a:p>
        </p:txBody>
      </p:sp>
      <p:sp>
        <p:nvSpPr>
          <p:cNvPr id="34" name="Freihandform 33"/>
          <p:cNvSpPr/>
          <p:nvPr/>
        </p:nvSpPr>
        <p:spPr>
          <a:xfrm>
            <a:off x="5634139" y="5579238"/>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90927"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L</a:t>
            </a:r>
            <a:endParaRPr lang="de-DE" dirty="0"/>
          </a:p>
        </p:txBody>
      </p:sp>
      <p:sp>
        <p:nvSpPr>
          <p:cNvPr id="4" name="Rechteck 3">
            <a:extLst>
              <a:ext uri="{FF2B5EF4-FFF2-40B4-BE49-F238E27FC236}">
                <a16:creationId xmlns:a16="http://schemas.microsoft.com/office/drawing/2014/main" id="{6CD67A60-AA98-A549-F991-C2342CFEA006}"/>
              </a:ext>
            </a:extLst>
          </p:cNvPr>
          <p:cNvSpPr/>
          <p:nvPr/>
        </p:nvSpPr>
        <p:spPr>
          <a:xfrm>
            <a:off x="4965973" y="764678"/>
            <a:ext cx="1541448" cy="369332"/>
          </a:xfrm>
          <a:prstGeom prst="rect">
            <a:avLst/>
          </a:prstGeom>
        </p:spPr>
        <p:txBody>
          <a:bodyPr wrap="none">
            <a:spAutoFit/>
          </a:bodyPr>
          <a:lstStyle/>
          <a:p>
            <a:r>
              <a:rPr lang="el-GR" b="1" dirty="0">
                <a:solidFill>
                  <a:srgbClr val="FF0000"/>
                </a:solidFill>
              </a:rPr>
              <a:t>ω</a:t>
            </a:r>
            <a:r>
              <a:rPr lang="de-DE" b="1" baseline="-25000" dirty="0">
                <a:solidFill>
                  <a:srgbClr val="FF0000"/>
                </a:solidFill>
              </a:rPr>
              <a:t>2</a:t>
            </a:r>
            <a:r>
              <a:rPr lang="de-DE" b="1" dirty="0">
                <a:solidFill>
                  <a:srgbClr val="FF0000"/>
                </a:solidFill>
              </a:rPr>
              <a:t>L: real </a:t>
            </a:r>
            <a:r>
              <a:rPr lang="de-DE" b="1" dirty="0" err="1">
                <a:solidFill>
                  <a:srgbClr val="FF0000"/>
                </a:solidFill>
              </a:rPr>
              <a:t>cost</a:t>
            </a:r>
            <a:endParaRPr lang="de-DE" dirty="0">
              <a:solidFill>
                <a:srgbClr val="FF0000"/>
              </a:solidFill>
            </a:endParaRPr>
          </a:p>
        </p:txBody>
      </p:sp>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EB257F75-A8A3-4310-98CB-C41DB8D0AA36}"/>
                  </a:ext>
                </a:extLst>
              </p14:cNvPr>
              <p14:cNvContentPartPr/>
              <p14:nvPr/>
            </p14:nvContentPartPr>
            <p14:xfrm>
              <a:off x="8886440" y="480667"/>
              <a:ext cx="1308240" cy="84600"/>
            </p14:xfrm>
          </p:contentPart>
        </mc:Choice>
        <mc:Fallback xmlns="">
          <p:pic>
            <p:nvPicPr>
              <p:cNvPr id="5" name="Freihand 4">
                <a:extLst>
                  <a:ext uri="{FF2B5EF4-FFF2-40B4-BE49-F238E27FC236}">
                    <a16:creationId xmlns:a16="http://schemas.microsoft.com/office/drawing/2014/main" id="{EB257F75-A8A3-4310-98CB-C41DB8D0AA36}"/>
                  </a:ext>
                </a:extLst>
              </p:cNvPr>
              <p:cNvPicPr/>
              <p:nvPr/>
            </p:nvPicPr>
            <p:blipFill>
              <a:blip r:embed="rId7"/>
              <a:stretch>
                <a:fillRect/>
              </a:stretch>
            </p:blipFill>
            <p:spPr>
              <a:xfrm>
                <a:off x="8882120" y="476347"/>
                <a:ext cx="13168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Freihand 9">
                <a:extLst>
                  <a:ext uri="{FF2B5EF4-FFF2-40B4-BE49-F238E27FC236}">
                    <a16:creationId xmlns:a16="http://schemas.microsoft.com/office/drawing/2014/main" id="{E92FE485-6884-41DE-8CEA-CB114102C093}"/>
                  </a:ext>
                </a:extLst>
              </p14:cNvPr>
              <p14:cNvContentPartPr/>
              <p14:nvPr/>
            </p14:nvContentPartPr>
            <p14:xfrm>
              <a:off x="7915880" y="1453387"/>
              <a:ext cx="1308600" cy="45000"/>
            </p14:xfrm>
          </p:contentPart>
        </mc:Choice>
        <mc:Fallback xmlns="">
          <p:pic>
            <p:nvPicPr>
              <p:cNvPr id="10" name="Freihand 9">
                <a:extLst>
                  <a:ext uri="{FF2B5EF4-FFF2-40B4-BE49-F238E27FC236}">
                    <a16:creationId xmlns:a16="http://schemas.microsoft.com/office/drawing/2014/main" id="{E92FE485-6884-41DE-8CEA-CB114102C093}"/>
                  </a:ext>
                </a:extLst>
              </p:cNvPr>
              <p:cNvPicPr/>
              <p:nvPr/>
            </p:nvPicPr>
            <p:blipFill>
              <a:blip r:embed="rId9"/>
              <a:stretch>
                <a:fillRect/>
              </a:stretch>
            </p:blipFill>
            <p:spPr>
              <a:xfrm>
                <a:off x="7911560" y="1449067"/>
                <a:ext cx="13172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3C32F2C3-33BB-478B-875B-98344646041C}"/>
                  </a:ext>
                </a:extLst>
              </p14:cNvPr>
              <p14:cNvContentPartPr/>
              <p14:nvPr/>
            </p14:nvContentPartPr>
            <p14:xfrm>
              <a:off x="7303160" y="1074307"/>
              <a:ext cx="1417680" cy="64800"/>
            </p14:xfrm>
          </p:contentPart>
        </mc:Choice>
        <mc:Fallback xmlns="">
          <p:pic>
            <p:nvPicPr>
              <p:cNvPr id="11" name="Freihand 10">
                <a:extLst>
                  <a:ext uri="{FF2B5EF4-FFF2-40B4-BE49-F238E27FC236}">
                    <a16:creationId xmlns:a16="http://schemas.microsoft.com/office/drawing/2014/main" id="{3C32F2C3-33BB-478B-875B-98344646041C}"/>
                  </a:ext>
                </a:extLst>
              </p:cNvPr>
              <p:cNvPicPr/>
              <p:nvPr/>
            </p:nvPicPr>
            <p:blipFill>
              <a:blip r:embed="rId11"/>
              <a:stretch>
                <a:fillRect/>
              </a:stretch>
            </p:blipFill>
            <p:spPr>
              <a:xfrm>
                <a:off x="7298840" y="1069987"/>
                <a:ext cx="14263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Freihand 12">
                <a:extLst>
                  <a:ext uri="{FF2B5EF4-FFF2-40B4-BE49-F238E27FC236}">
                    <a16:creationId xmlns:a16="http://schemas.microsoft.com/office/drawing/2014/main" id="{B864A822-26A0-4A98-98A7-E3AE1E7DDF25}"/>
                  </a:ext>
                </a:extLst>
              </p14:cNvPr>
              <p14:cNvContentPartPr/>
              <p14:nvPr/>
            </p14:nvContentPartPr>
            <p14:xfrm>
              <a:off x="7350680" y="1072867"/>
              <a:ext cx="1279080" cy="69480"/>
            </p14:xfrm>
          </p:contentPart>
        </mc:Choice>
        <mc:Fallback xmlns="">
          <p:pic>
            <p:nvPicPr>
              <p:cNvPr id="13" name="Freihand 12">
                <a:extLst>
                  <a:ext uri="{FF2B5EF4-FFF2-40B4-BE49-F238E27FC236}">
                    <a16:creationId xmlns:a16="http://schemas.microsoft.com/office/drawing/2014/main" id="{B864A822-26A0-4A98-98A7-E3AE1E7DDF25}"/>
                  </a:ext>
                </a:extLst>
              </p:cNvPr>
              <p:cNvPicPr/>
              <p:nvPr/>
            </p:nvPicPr>
            <p:blipFill>
              <a:blip r:embed="rId13"/>
              <a:stretch>
                <a:fillRect/>
              </a:stretch>
            </p:blipFill>
            <p:spPr>
              <a:xfrm>
                <a:off x="7346360" y="1068547"/>
                <a:ext cx="12877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Freihand 13">
                <a:extLst>
                  <a:ext uri="{FF2B5EF4-FFF2-40B4-BE49-F238E27FC236}">
                    <a16:creationId xmlns:a16="http://schemas.microsoft.com/office/drawing/2014/main" id="{061C87B8-A5FB-4313-9FBA-8AFAF4606172}"/>
                  </a:ext>
                </a:extLst>
              </p14:cNvPr>
              <p14:cNvContentPartPr/>
              <p14:nvPr/>
            </p14:nvContentPartPr>
            <p14:xfrm>
              <a:off x="7972760" y="1474987"/>
              <a:ext cx="1155240" cy="41400"/>
            </p14:xfrm>
          </p:contentPart>
        </mc:Choice>
        <mc:Fallback xmlns="">
          <p:pic>
            <p:nvPicPr>
              <p:cNvPr id="14" name="Freihand 13">
                <a:extLst>
                  <a:ext uri="{FF2B5EF4-FFF2-40B4-BE49-F238E27FC236}">
                    <a16:creationId xmlns:a16="http://schemas.microsoft.com/office/drawing/2014/main" id="{061C87B8-A5FB-4313-9FBA-8AFAF4606172}"/>
                  </a:ext>
                </a:extLst>
              </p:cNvPr>
              <p:cNvPicPr/>
              <p:nvPr/>
            </p:nvPicPr>
            <p:blipFill>
              <a:blip r:embed="rId15"/>
              <a:stretch>
                <a:fillRect/>
              </a:stretch>
            </p:blipFill>
            <p:spPr>
              <a:xfrm>
                <a:off x="7968440" y="1470667"/>
                <a:ext cx="11638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Freihand 16">
                <a:extLst>
                  <a:ext uri="{FF2B5EF4-FFF2-40B4-BE49-F238E27FC236}">
                    <a16:creationId xmlns:a16="http://schemas.microsoft.com/office/drawing/2014/main" id="{E82AB8F6-DC6C-4735-A001-FF397442D1B6}"/>
                  </a:ext>
                </a:extLst>
              </p14:cNvPr>
              <p14:cNvContentPartPr/>
              <p14:nvPr/>
            </p14:nvContentPartPr>
            <p14:xfrm>
              <a:off x="7294160" y="1121467"/>
              <a:ext cx="1348200" cy="33480"/>
            </p14:xfrm>
          </p:contentPart>
        </mc:Choice>
        <mc:Fallback xmlns="">
          <p:pic>
            <p:nvPicPr>
              <p:cNvPr id="17" name="Freihand 16">
                <a:extLst>
                  <a:ext uri="{FF2B5EF4-FFF2-40B4-BE49-F238E27FC236}">
                    <a16:creationId xmlns:a16="http://schemas.microsoft.com/office/drawing/2014/main" id="{E82AB8F6-DC6C-4735-A001-FF397442D1B6}"/>
                  </a:ext>
                </a:extLst>
              </p:cNvPr>
              <p:cNvPicPr/>
              <p:nvPr/>
            </p:nvPicPr>
            <p:blipFill>
              <a:blip r:embed="rId17"/>
              <a:stretch>
                <a:fillRect/>
              </a:stretch>
            </p:blipFill>
            <p:spPr>
              <a:xfrm>
                <a:off x="7289840" y="1117147"/>
                <a:ext cx="13568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Freihand 17">
                <a:extLst>
                  <a:ext uri="{FF2B5EF4-FFF2-40B4-BE49-F238E27FC236}">
                    <a16:creationId xmlns:a16="http://schemas.microsoft.com/office/drawing/2014/main" id="{D8C8EA4D-B51E-4AA0-883D-971FA298393F}"/>
                  </a:ext>
                </a:extLst>
              </p14:cNvPr>
              <p14:cNvContentPartPr/>
              <p14:nvPr/>
            </p14:nvContentPartPr>
            <p14:xfrm>
              <a:off x="2391320" y="4345267"/>
              <a:ext cx="32760" cy="28440"/>
            </p14:xfrm>
          </p:contentPart>
        </mc:Choice>
        <mc:Fallback xmlns="">
          <p:pic>
            <p:nvPicPr>
              <p:cNvPr id="18" name="Freihand 17">
                <a:extLst>
                  <a:ext uri="{FF2B5EF4-FFF2-40B4-BE49-F238E27FC236}">
                    <a16:creationId xmlns:a16="http://schemas.microsoft.com/office/drawing/2014/main" id="{D8C8EA4D-B51E-4AA0-883D-971FA298393F}"/>
                  </a:ext>
                </a:extLst>
              </p:cNvPr>
              <p:cNvPicPr/>
              <p:nvPr/>
            </p:nvPicPr>
            <p:blipFill>
              <a:blip r:embed="rId19"/>
              <a:stretch>
                <a:fillRect/>
              </a:stretch>
            </p:blipFill>
            <p:spPr>
              <a:xfrm>
                <a:off x="2387000" y="4340947"/>
                <a:ext cx="414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Freihand 18">
                <a:extLst>
                  <a:ext uri="{FF2B5EF4-FFF2-40B4-BE49-F238E27FC236}">
                    <a16:creationId xmlns:a16="http://schemas.microsoft.com/office/drawing/2014/main" id="{F38270F0-3938-4DE2-B5B1-8E963B397DCC}"/>
                  </a:ext>
                </a:extLst>
              </p14:cNvPr>
              <p14:cNvContentPartPr/>
              <p14:nvPr/>
            </p14:nvContentPartPr>
            <p14:xfrm>
              <a:off x="2406080" y="3154387"/>
              <a:ext cx="9000" cy="9000"/>
            </p14:xfrm>
          </p:contentPart>
        </mc:Choice>
        <mc:Fallback xmlns="">
          <p:pic>
            <p:nvPicPr>
              <p:cNvPr id="19" name="Freihand 18">
                <a:extLst>
                  <a:ext uri="{FF2B5EF4-FFF2-40B4-BE49-F238E27FC236}">
                    <a16:creationId xmlns:a16="http://schemas.microsoft.com/office/drawing/2014/main" id="{F38270F0-3938-4DE2-B5B1-8E963B397DCC}"/>
                  </a:ext>
                </a:extLst>
              </p:cNvPr>
              <p:cNvPicPr/>
              <p:nvPr/>
            </p:nvPicPr>
            <p:blipFill>
              <a:blip r:embed="rId21"/>
              <a:stretch>
                <a:fillRect/>
              </a:stretch>
            </p:blipFill>
            <p:spPr>
              <a:xfrm>
                <a:off x="2401760" y="3150067"/>
                <a:ext cx="176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Freihand 19">
                <a:extLst>
                  <a:ext uri="{FF2B5EF4-FFF2-40B4-BE49-F238E27FC236}">
                    <a16:creationId xmlns:a16="http://schemas.microsoft.com/office/drawing/2014/main" id="{943580E9-4F69-44E5-8060-FA61C9B78AFC}"/>
                  </a:ext>
                </a:extLst>
              </p14:cNvPr>
              <p14:cNvContentPartPr/>
              <p14:nvPr/>
            </p14:nvContentPartPr>
            <p14:xfrm>
              <a:off x="1430840" y="2542387"/>
              <a:ext cx="2039760" cy="1100160"/>
            </p14:xfrm>
          </p:contentPart>
        </mc:Choice>
        <mc:Fallback xmlns="">
          <p:pic>
            <p:nvPicPr>
              <p:cNvPr id="20" name="Freihand 19">
                <a:extLst>
                  <a:ext uri="{FF2B5EF4-FFF2-40B4-BE49-F238E27FC236}">
                    <a16:creationId xmlns:a16="http://schemas.microsoft.com/office/drawing/2014/main" id="{943580E9-4F69-44E5-8060-FA61C9B78AFC}"/>
                  </a:ext>
                </a:extLst>
              </p:cNvPr>
              <p:cNvPicPr/>
              <p:nvPr/>
            </p:nvPicPr>
            <p:blipFill>
              <a:blip r:embed="rId23"/>
              <a:stretch>
                <a:fillRect/>
              </a:stretch>
            </p:blipFill>
            <p:spPr>
              <a:xfrm>
                <a:off x="1426520" y="2538067"/>
                <a:ext cx="2048400" cy="1108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 name="Freihand 24">
                <a:extLst>
                  <a:ext uri="{FF2B5EF4-FFF2-40B4-BE49-F238E27FC236}">
                    <a16:creationId xmlns:a16="http://schemas.microsoft.com/office/drawing/2014/main" id="{1B8EBC6E-71D0-48D8-BE1D-F48B55C1894F}"/>
                  </a:ext>
                </a:extLst>
              </p14:cNvPr>
              <p14:cNvContentPartPr/>
              <p14:nvPr/>
            </p14:nvContentPartPr>
            <p14:xfrm>
              <a:off x="1698680" y="2283907"/>
              <a:ext cx="91800" cy="153360"/>
            </p14:xfrm>
          </p:contentPart>
        </mc:Choice>
        <mc:Fallback xmlns="">
          <p:pic>
            <p:nvPicPr>
              <p:cNvPr id="25" name="Freihand 24">
                <a:extLst>
                  <a:ext uri="{FF2B5EF4-FFF2-40B4-BE49-F238E27FC236}">
                    <a16:creationId xmlns:a16="http://schemas.microsoft.com/office/drawing/2014/main" id="{1B8EBC6E-71D0-48D8-BE1D-F48B55C1894F}"/>
                  </a:ext>
                </a:extLst>
              </p:cNvPr>
              <p:cNvPicPr/>
              <p:nvPr/>
            </p:nvPicPr>
            <p:blipFill>
              <a:blip r:embed="rId25"/>
              <a:stretch>
                <a:fillRect/>
              </a:stretch>
            </p:blipFill>
            <p:spPr>
              <a:xfrm>
                <a:off x="1694360" y="2279587"/>
                <a:ext cx="1004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 name="Freihand 25">
                <a:extLst>
                  <a:ext uri="{FF2B5EF4-FFF2-40B4-BE49-F238E27FC236}">
                    <a16:creationId xmlns:a16="http://schemas.microsoft.com/office/drawing/2014/main" id="{59FBF89A-ED37-4499-ADD4-1D402393D6ED}"/>
                  </a:ext>
                </a:extLst>
              </p14:cNvPr>
              <p14:cNvContentPartPr/>
              <p14:nvPr/>
            </p14:nvContentPartPr>
            <p14:xfrm>
              <a:off x="1821800" y="2225587"/>
              <a:ext cx="89280" cy="205920"/>
            </p14:xfrm>
          </p:contentPart>
        </mc:Choice>
        <mc:Fallback xmlns="">
          <p:pic>
            <p:nvPicPr>
              <p:cNvPr id="26" name="Freihand 25">
                <a:extLst>
                  <a:ext uri="{FF2B5EF4-FFF2-40B4-BE49-F238E27FC236}">
                    <a16:creationId xmlns:a16="http://schemas.microsoft.com/office/drawing/2014/main" id="{59FBF89A-ED37-4499-ADD4-1D402393D6ED}"/>
                  </a:ext>
                </a:extLst>
              </p:cNvPr>
              <p:cNvPicPr/>
              <p:nvPr/>
            </p:nvPicPr>
            <p:blipFill>
              <a:blip r:embed="rId27"/>
              <a:stretch>
                <a:fillRect/>
              </a:stretch>
            </p:blipFill>
            <p:spPr>
              <a:xfrm>
                <a:off x="1817480" y="2221267"/>
                <a:ext cx="979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8" name="Freihand 27">
                <a:extLst>
                  <a:ext uri="{FF2B5EF4-FFF2-40B4-BE49-F238E27FC236}">
                    <a16:creationId xmlns:a16="http://schemas.microsoft.com/office/drawing/2014/main" id="{D4E2F7E7-B325-48E6-8616-150583D3826C}"/>
                  </a:ext>
                </a:extLst>
              </p14:cNvPr>
              <p14:cNvContentPartPr/>
              <p14:nvPr/>
            </p14:nvContentPartPr>
            <p14:xfrm>
              <a:off x="1926200" y="2095987"/>
              <a:ext cx="263160" cy="174600"/>
            </p14:xfrm>
          </p:contentPart>
        </mc:Choice>
        <mc:Fallback xmlns="">
          <p:pic>
            <p:nvPicPr>
              <p:cNvPr id="28" name="Freihand 27">
                <a:extLst>
                  <a:ext uri="{FF2B5EF4-FFF2-40B4-BE49-F238E27FC236}">
                    <a16:creationId xmlns:a16="http://schemas.microsoft.com/office/drawing/2014/main" id="{D4E2F7E7-B325-48E6-8616-150583D3826C}"/>
                  </a:ext>
                </a:extLst>
              </p:cNvPr>
              <p:cNvPicPr/>
              <p:nvPr/>
            </p:nvPicPr>
            <p:blipFill>
              <a:blip r:embed="rId29"/>
              <a:stretch>
                <a:fillRect/>
              </a:stretch>
            </p:blipFill>
            <p:spPr>
              <a:xfrm>
                <a:off x="1921880" y="2091667"/>
                <a:ext cx="2718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0" name="Freihand 29">
                <a:extLst>
                  <a:ext uri="{FF2B5EF4-FFF2-40B4-BE49-F238E27FC236}">
                    <a16:creationId xmlns:a16="http://schemas.microsoft.com/office/drawing/2014/main" id="{441512F6-6745-4AA9-B2EB-334F62F9513C}"/>
                  </a:ext>
                </a:extLst>
              </p14:cNvPr>
              <p14:cNvContentPartPr/>
              <p14:nvPr/>
            </p14:nvContentPartPr>
            <p14:xfrm>
              <a:off x="2185400" y="2022907"/>
              <a:ext cx="27000" cy="16560"/>
            </p14:xfrm>
          </p:contentPart>
        </mc:Choice>
        <mc:Fallback xmlns="">
          <p:pic>
            <p:nvPicPr>
              <p:cNvPr id="30" name="Freihand 29">
                <a:extLst>
                  <a:ext uri="{FF2B5EF4-FFF2-40B4-BE49-F238E27FC236}">
                    <a16:creationId xmlns:a16="http://schemas.microsoft.com/office/drawing/2014/main" id="{441512F6-6745-4AA9-B2EB-334F62F9513C}"/>
                  </a:ext>
                </a:extLst>
              </p:cNvPr>
              <p:cNvPicPr/>
              <p:nvPr/>
            </p:nvPicPr>
            <p:blipFill>
              <a:blip r:embed="rId31"/>
              <a:stretch>
                <a:fillRect/>
              </a:stretch>
            </p:blipFill>
            <p:spPr>
              <a:xfrm>
                <a:off x="2181080" y="2018587"/>
                <a:ext cx="356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3" name="Freihand 32">
                <a:extLst>
                  <a:ext uri="{FF2B5EF4-FFF2-40B4-BE49-F238E27FC236}">
                    <a16:creationId xmlns:a16="http://schemas.microsoft.com/office/drawing/2014/main" id="{B4398AD3-40FD-4E43-8ED4-A891A4FA16B1}"/>
                  </a:ext>
                </a:extLst>
              </p14:cNvPr>
              <p14:cNvContentPartPr/>
              <p14:nvPr/>
            </p14:nvContentPartPr>
            <p14:xfrm>
              <a:off x="2254160" y="1880347"/>
              <a:ext cx="198360" cy="223920"/>
            </p14:xfrm>
          </p:contentPart>
        </mc:Choice>
        <mc:Fallback xmlns="">
          <p:pic>
            <p:nvPicPr>
              <p:cNvPr id="33" name="Freihand 32">
                <a:extLst>
                  <a:ext uri="{FF2B5EF4-FFF2-40B4-BE49-F238E27FC236}">
                    <a16:creationId xmlns:a16="http://schemas.microsoft.com/office/drawing/2014/main" id="{B4398AD3-40FD-4E43-8ED4-A891A4FA16B1}"/>
                  </a:ext>
                </a:extLst>
              </p:cNvPr>
              <p:cNvPicPr/>
              <p:nvPr/>
            </p:nvPicPr>
            <p:blipFill>
              <a:blip r:embed="rId33"/>
              <a:stretch>
                <a:fillRect/>
              </a:stretch>
            </p:blipFill>
            <p:spPr>
              <a:xfrm>
                <a:off x="2249840" y="1876027"/>
                <a:ext cx="2070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6" name="Freihand 35">
                <a:extLst>
                  <a:ext uri="{FF2B5EF4-FFF2-40B4-BE49-F238E27FC236}">
                    <a16:creationId xmlns:a16="http://schemas.microsoft.com/office/drawing/2014/main" id="{7EDFF535-173E-4981-8D95-A9116647E87A}"/>
                  </a:ext>
                </a:extLst>
              </p14:cNvPr>
              <p14:cNvContentPartPr/>
              <p14:nvPr/>
            </p14:nvContentPartPr>
            <p14:xfrm>
              <a:off x="2552600" y="1853707"/>
              <a:ext cx="88920" cy="108000"/>
            </p14:xfrm>
          </p:contentPart>
        </mc:Choice>
        <mc:Fallback xmlns="">
          <p:pic>
            <p:nvPicPr>
              <p:cNvPr id="36" name="Freihand 35">
                <a:extLst>
                  <a:ext uri="{FF2B5EF4-FFF2-40B4-BE49-F238E27FC236}">
                    <a16:creationId xmlns:a16="http://schemas.microsoft.com/office/drawing/2014/main" id="{7EDFF535-173E-4981-8D95-A9116647E87A}"/>
                  </a:ext>
                </a:extLst>
              </p:cNvPr>
              <p:cNvPicPr/>
              <p:nvPr/>
            </p:nvPicPr>
            <p:blipFill>
              <a:blip r:embed="rId35"/>
              <a:stretch>
                <a:fillRect/>
              </a:stretch>
            </p:blipFill>
            <p:spPr>
              <a:xfrm>
                <a:off x="2548280" y="1849387"/>
                <a:ext cx="97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8" name="Freihand 37">
                <a:extLst>
                  <a:ext uri="{FF2B5EF4-FFF2-40B4-BE49-F238E27FC236}">
                    <a16:creationId xmlns:a16="http://schemas.microsoft.com/office/drawing/2014/main" id="{E298715F-CB71-4739-A76C-4FFBE85208C7}"/>
                  </a:ext>
                </a:extLst>
              </p14:cNvPr>
              <p14:cNvContentPartPr/>
              <p14:nvPr/>
            </p14:nvContentPartPr>
            <p14:xfrm>
              <a:off x="2676440" y="1746067"/>
              <a:ext cx="205920" cy="135720"/>
            </p14:xfrm>
          </p:contentPart>
        </mc:Choice>
        <mc:Fallback xmlns="">
          <p:pic>
            <p:nvPicPr>
              <p:cNvPr id="38" name="Freihand 37">
                <a:extLst>
                  <a:ext uri="{FF2B5EF4-FFF2-40B4-BE49-F238E27FC236}">
                    <a16:creationId xmlns:a16="http://schemas.microsoft.com/office/drawing/2014/main" id="{E298715F-CB71-4739-A76C-4FFBE85208C7}"/>
                  </a:ext>
                </a:extLst>
              </p:cNvPr>
              <p:cNvPicPr/>
              <p:nvPr/>
            </p:nvPicPr>
            <p:blipFill>
              <a:blip r:embed="rId37"/>
              <a:stretch>
                <a:fillRect/>
              </a:stretch>
            </p:blipFill>
            <p:spPr>
              <a:xfrm>
                <a:off x="2672120" y="1741747"/>
                <a:ext cx="2145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0" name="Freihand 39">
                <a:extLst>
                  <a:ext uri="{FF2B5EF4-FFF2-40B4-BE49-F238E27FC236}">
                    <a16:creationId xmlns:a16="http://schemas.microsoft.com/office/drawing/2014/main" id="{8989433A-2E24-47E2-8F09-D35E67F8D249}"/>
                  </a:ext>
                </a:extLst>
              </p14:cNvPr>
              <p14:cNvContentPartPr/>
              <p14:nvPr/>
            </p14:nvContentPartPr>
            <p14:xfrm>
              <a:off x="2900720" y="1600267"/>
              <a:ext cx="179640" cy="137520"/>
            </p14:xfrm>
          </p:contentPart>
        </mc:Choice>
        <mc:Fallback xmlns="">
          <p:pic>
            <p:nvPicPr>
              <p:cNvPr id="40" name="Freihand 39">
                <a:extLst>
                  <a:ext uri="{FF2B5EF4-FFF2-40B4-BE49-F238E27FC236}">
                    <a16:creationId xmlns:a16="http://schemas.microsoft.com/office/drawing/2014/main" id="{8989433A-2E24-47E2-8F09-D35E67F8D249}"/>
                  </a:ext>
                </a:extLst>
              </p:cNvPr>
              <p:cNvPicPr/>
              <p:nvPr/>
            </p:nvPicPr>
            <p:blipFill>
              <a:blip r:embed="rId39"/>
              <a:stretch>
                <a:fillRect/>
              </a:stretch>
            </p:blipFill>
            <p:spPr>
              <a:xfrm>
                <a:off x="2896400" y="1595947"/>
                <a:ext cx="1882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4" name="Freihand 43">
                <a:extLst>
                  <a:ext uri="{FF2B5EF4-FFF2-40B4-BE49-F238E27FC236}">
                    <a16:creationId xmlns:a16="http://schemas.microsoft.com/office/drawing/2014/main" id="{EB60B0A4-D757-415D-B9E7-0FA0C90F8D94}"/>
                  </a:ext>
                </a:extLst>
              </p14:cNvPr>
              <p14:cNvContentPartPr/>
              <p14:nvPr/>
            </p14:nvContentPartPr>
            <p14:xfrm>
              <a:off x="3068480" y="1528627"/>
              <a:ext cx="132840" cy="150840"/>
            </p14:xfrm>
          </p:contentPart>
        </mc:Choice>
        <mc:Fallback xmlns="">
          <p:pic>
            <p:nvPicPr>
              <p:cNvPr id="44" name="Freihand 43">
                <a:extLst>
                  <a:ext uri="{FF2B5EF4-FFF2-40B4-BE49-F238E27FC236}">
                    <a16:creationId xmlns:a16="http://schemas.microsoft.com/office/drawing/2014/main" id="{EB60B0A4-D757-415D-B9E7-0FA0C90F8D94}"/>
                  </a:ext>
                </a:extLst>
              </p:cNvPr>
              <p:cNvPicPr/>
              <p:nvPr/>
            </p:nvPicPr>
            <p:blipFill>
              <a:blip r:embed="rId41"/>
              <a:stretch>
                <a:fillRect/>
              </a:stretch>
            </p:blipFill>
            <p:spPr>
              <a:xfrm>
                <a:off x="3064160" y="1524307"/>
                <a:ext cx="1414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5" name="Freihand 44">
                <a:extLst>
                  <a:ext uri="{FF2B5EF4-FFF2-40B4-BE49-F238E27FC236}">
                    <a16:creationId xmlns:a16="http://schemas.microsoft.com/office/drawing/2014/main" id="{AD856473-98C6-40EB-98F3-964806B05C54}"/>
                  </a:ext>
                </a:extLst>
              </p14:cNvPr>
              <p14:cNvContentPartPr/>
              <p14:nvPr/>
            </p14:nvContentPartPr>
            <p14:xfrm>
              <a:off x="3143360" y="1507387"/>
              <a:ext cx="37080" cy="24480"/>
            </p14:xfrm>
          </p:contentPart>
        </mc:Choice>
        <mc:Fallback xmlns="">
          <p:pic>
            <p:nvPicPr>
              <p:cNvPr id="45" name="Freihand 44">
                <a:extLst>
                  <a:ext uri="{FF2B5EF4-FFF2-40B4-BE49-F238E27FC236}">
                    <a16:creationId xmlns:a16="http://schemas.microsoft.com/office/drawing/2014/main" id="{AD856473-98C6-40EB-98F3-964806B05C54}"/>
                  </a:ext>
                </a:extLst>
              </p:cNvPr>
              <p:cNvPicPr/>
              <p:nvPr/>
            </p:nvPicPr>
            <p:blipFill>
              <a:blip r:embed="rId43"/>
              <a:stretch>
                <a:fillRect/>
              </a:stretch>
            </p:blipFill>
            <p:spPr>
              <a:xfrm>
                <a:off x="3139040" y="1503067"/>
                <a:ext cx="457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6" name="Freihand 45">
                <a:extLst>
                  <a:ext uri="{FF2B5EF4-FFF2-40B4-BE49-F238E27FC236}">
                    <a16:creationId xmlns:a16="http://schemas.microsoft.com/office/drawing/2014/main" id="{F7124546-837F-4CD9-BB8C-5AF3EFBC2BA5}"/>
                  </a:ext>
                </a:extLst>
              </p14:cNvPr>
              <p14:cNvContentPartPr/>
              <p14:nvPr/>
            </p14:nvContentPartPr>
            <p14:xfrm>
              <a:off x="3226520" y="1509187"/>
              <a:ext cx="137160" cy="65880"/>
            </p14:xfrm>
          </p:contentPart>
        </mc:Choice>
        <mc:Fallback xmlns="">
          <p:pic>
            <p:nvPicPr>
              <p:cNvPr id="46" name="Freihand 45">
                <a:extLst>
                  <a:ext uri="{FF2B5EF4-FFF2-40B4-BE49-F238E27FC236}">
                    <a16:creationId xmlns:a16="http://schemas.microsoft.com/office/drawing/2014/main" id="{F7124546-837F-4CD9-BB8C-5AF3EFBC2BA5}"/>
                  </a:ext>
                </a:extLst>
              </p:cNvPr>
              <p:cNvPicPr/>
              <p:nvPr/>
            </p:nvPicPr>
            <p:blipFill>
              <a:blip r:embed="rId45"/>
              <a:stretch>
                <a:fillRect/>
              </a:stretch>
            </p:blipFill>
            <p:spPr>
              <a:xfrm>
                <a:off x="3222200" y="1504867"/>
                <a:ext cx="1458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7" name="Freihand 46">
                <a:extLst>
                  <a:ext uri="{FF2B5EF4-FFF2-40B4-BE49-F238E27FC236}">
                    <a16:creationId xmlns:a16="http://schemas.microsoft.com/office/drawing/2014/main" id="{0EA1848A-5FF3-4221-B7C0-5160A724E470}"/>
                  </a:ext>
                </a:extLst>
              </p14:cNvPr>
              <p14:cNvContentPartPr/>
              <p14:nvPr/>
            </p14:nvContentPartPr>
            <p14:xfrm>
              <a:off x="2988200" y="1458787"/>
              <a:ext cx="24840" cy="1800"/>
            </p14:xfrm>
          </p:contentPart>
        </mc:Choice>
        <mc:Fallback xmlns="">
          <p:pic>
            <p:nvPicPr>
              <p:cNvPr id="47" name="Freihand 46">
                <a:extLst>
                  <a:ext uri="{FF2B5EF4-FFF2-40B4-BE49-F238E27FC236}">
                    <a16:creationId xmlns:a16="http://schemas.microsoft.com/office/drawing/2014/main" id="{0EA1848A-5FF3-4221-B7C0-5160A724E470}"/>
                  </a:ext>
                </a:extLst>
              </p:cNvPr>
              <p:cNvPicPr/>
              <p:nvPr/>
            </p:nvPicPr>
            <p:blipFill>
              <a:blip r:embed="rId47"/>
              <a:stretch>
                <a:fillRect/>
              </a:stretch>
            </p:blipFill>
            <p:spPr>
              <a:xfrm>
                <a:off x="2983880" y="1454467"/>
                <a:ext cx="334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9" name="Freihand 48">
                <a:extLst>
                  <a:ext uri="{FF2B5EF4-FFF2-40B4-BE49-F238E27FC236}">
                    <a16:creationId xmlns:a16="http://schemas.microsoft.com/office/drawing/2014/main" id="{082EFA3B-5BE2-4320-951A-CE552A6A8D83}"/>
                  </a:ext>
                </a:extLst>
              </p14:cNvPr>
              <p14:cNvContentPartPr/>
              <p14:nvPr/>
            </p14:nvContentPartPr>
            <p14:xfrm>
              <a:off x="2457920" y="2185627"/>
              <a:ext cx="176760" cy="169200"/>
            </p14:xfrm>
          </p:contentPart>
        </mc:Choice>
        <mc:Fallback xmlns="">
          <p:pic>
            <p:nvPicPr>
              <p:cNvPr id="49" name="Freihand 48">
                <a:extLst>
                  <a:ext uri="{FF2B5EF4-FFF2-40B4-BE49-F238E27FC236}">
                    <a16:creationId xmlns:a16="http://schemas.microsoft.com/office/drawing/2014/main" id="{082EFA3B-5BE2-4320-951A-CE552A6A8D83}"/>
                  </a:ext>
                </a:extLst>
              </p:cNvPr>
              <p:cNvPicPr/>
              <p:nvPr/>
            </p:nvPicPr>
            <p:blipFill>
              <a:blip r:embed="rId49"/>
              <a:stretch>
                <a:fillRect/>
              </a:stretch>
            </p:blipFill>
            <p:spPr>
              <a:xfrm>
                <a:off x="2453600" y="2181307"/>
                <a:ext cx="1854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0" name="Freihand 49">
                <a:extLst>
                  <a:ext uri="{FF2B5EF4-FFF2-40B4-BE49-F238E27FC236}">
                    <a16:creationId xmlns:a16="http://schemas.microsoft.com/office/drawing/2014/main" id="{6E7265BB-77FD-48A5-966C-0E9E5C76D111}"/>
                  </a:ext>
                </a:extLst>
              </p14:cNvPr>
              <p14:cNvContentPartPr/>
              <p14:nvPr/>
            </p14:nvContentPartPr>
            <p14:xfrm>
              <a:off x="2677160" y="2209387"/>
              <a:ext cx="75960" cy="108720"/>
            </p14:xfrm>
          </p:contentPart>
        </mc:Choice>
        <mc:Fallback xmlns="">
          <p:pic>
            <p:nvPicPr>
              <p:cNvPr id="50" name="Freihand 49">
                <a:extLst>
                  <a:ext uri="{FF2B5EF4-FFF2-40B4-BE49-F238E27FC236}">
                    <a16:creationId xmlns:a16="http://schemas.microsoft.com/office/drawing/2014/main" id="{6E7265BB-77FD-48A5-966C-0E9E5C76D111}"/>
                  </a:ext>
                </a:extLst>
              </p:cNvPr>
              <p:cNvPicPr/>
              <p:nvPr/>
            </p:nvPicPr>
            <p:blipFill>
              <a:blip r:embed="rId51"/>
              <a:stretch>
                <a:fillRect/>
              </a:stretch>
            </p:blipFill>
            <p:spPr>
              <a:xfrm>
                <a:off x="2672840" y="2205067"/>
                <a:ext cx="846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2" name="Freihand 51">
                <a:extLst>
                  <a:ext uri="{FF2B5EF4-FFF2-40B4-BE49-F238E27FC236}">
                    <a16:creationId xmlns:a16="http://schemas.microsoft.com/office/drawing/2014/main" id="{9FD7C507-A266-4528-8641-20A743ABE30B}"/>
                  </a:ext>
                </a:extLst>
              </p14:cNvPr>
              <p14:cNvContentPartPr/>
              <p14:nvPr/>
            </p14:nvContentPartPr>
            <p14:xfrm>
              <a:off x="2779760" y="2027587"/>
              <a:ext cx="137520" cy="84240"/>
            </p14:xfrm>
          </p:contentPart>
        </mc:Choice>
        <mc:Fallback xmlns="">
          <p:pic>
            <p:nvPicPr>
              <p:cNvPr id="52" name="Freihand 51">
                <a:extLst>
                  <a:ext uri="{FF2B5EF4-FFF2-40B4-BE49-F238E27FC236}">
                    <a16:creationId xmlns:a16="http://schemas.microsoft.com/office/drawing/2014/main" id="{9FD7C507-A266-4528-8641-20A743ABE30B}"/>
                  </a:ext>
                </a:extLst>
              </p:cNvPr>
              <p:cNvPicPr/>
              <p:nvPr/>
            </p:nvPicPr>
            <p:blipFill>
              <a:blip r:embed="rId53"/>
              <a:stretch>
                <a:fillRect/>
              </a:stretch>
            </p:blipFill>
            <p:spPr>
              <a:xfrm>
                <a:off x="2775440" y="2023267"/>
                <a:ext cx="1461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3" name="Freihand 52">
                <a:extLst>
                  <a:ext uri="{FF2B5EF4-FFF2-40B4-BE49-F238E27FC236}">
                    <a16:creationId xmlns:a16="http://schemas.microsoft.com/office/drawing/2014/main" id="{489C77E3-DBC4-496D-B07A-72268CA8574E}"/>
                  </a:ext>
                </a:extLst>
              </p14:cNvPr>
              <p14:cNvContentPartPr/>
              <p14:nvPr/>
            </p14:nvContentPartPr>
            <p14:xfrm>
              <a:off x="2806040" y="2059987"/>
              <a:ext cx="148680" cy="101520"/>
            </p14:xfrm>
          </p:contentPart>
        </mc:Choice>
        <mc:Fallback xmlns="">
          <p:pic>
            <p:nvPicPr>
              <p:cNvPr id="53" name="Freihand 52">
                <a:extLst>
                  <a:ext uri="{FF2B5EF4-FFF2-40B4-BE49-F238E27FC236}">
                    <a16:creationId xmlns:a16="http://schemas.microsoft.com/office/drawing/2014/main" id="{489C77E3-DBC4-496D-B07A-72268CA8574E}"/>
                  </a:ext>
                </a:extLst>
              </p:cNvPr>
              <p:cNvPicPr/>
              <p:nvPr/>
            </p:nvPicPr>
            <p:blipFill>
              <a:blip r:embed="rId55"/>
              <a:stretch>
                <a:fillRect/>
              </a:stretch>
            </p:blipFill>
            <p:spPr>
              <a:xfrm>
                <a:off x="2801720" y="2055667"/>
                <a:ext cx="1573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4" name="Freihand 53">
                <a:extLst>
                  <a:ext uri="{FF2B5EF4-FFF2-40B4-BE49-F238E27FC236}">
                    <a16:creationId xmlns:a16="http://schemas.microsoft.com/office/drawing/2014/main" id="{D2EB2D6C-B7DE-4929-ACBC-0152E396B8F3}"/>
                  </a:ext>
                </a:extLst>
              </p14:cNvPr>
              <p14:cNvContentPartPr/>
              <p14:nvPr/>
            </p14:nvContentPartPr>
            <p14:xfrm>
              <a:off x="2955800" y="1797187"/>
              <a:ext cx="140040" cy="150120"/>
            </p14:xfrm>
          </p:contentPart>
        </mc:Choice>
        <mc:Fallback xmlns="">
          <p:pic>
            <p:nvPicPr>
              <p:cNvPr id="54" name="Freihand 53">
                <a:extLst>
                  <a:ext uri="{FF2B5EF4-FFF2-40B4-BE49-F238E27FC236}">
                    <a16:creationId xmlns:a16="http://schemas.microsoft.com/office/drawing/2014/main" id="{D2EB2D6C-B7DE-4929-ACBC-0152E396B8F3}"/>
                  </a:ext>
                </a:extLst>
              </p:cNvPr>
              <p:cNvPicPr/>
              <p:nvPr/>
            </p:nvPicPr>
            <p:blipFill>
              <a:blip r:embed="rId57"/>
              <a:stretch>
                <a:fillRect/>
              </a:stretch>
            </p:blipFill>
            <p:spPr>
              <a:xfrm>
                <a:off x="2951480" y="1792867"/>
                <a:ext cx="148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5" name="Freihand 54">
                <a:extLst>
                  <a:ext uri="{FF2B5EF4-FFF2-40B4-BE49-F238E27FC236}">
                    <a16:creationId xmlns:a16="http://schemas.microsoft.com/office/drawing/2014/main" id="{5105586C-770B-4035-8934-C6F07B64C184}"/>
                  </a:ext>
                </a:extLst>
              </p14:cNvPr>
              <p14:cNvContentPartPr/>
              <p14:nvPr/>
            </p14:nvContentPartPr>
            <p14:xfrm>
              <a:off x="3130400" y="1743187"/>
              <a:ext cx="93600" cy="145800"/>
            </p14:xfrm>
          </p:contentPart>
        </mc:Choice>
        <mc:Fallback xmlns="">
          <p:pic>
            <p:nvPicPr>
              <p:cNvPr id="55" name="Freihand 54">
                <a:extLst>
                  <a:ext uri="{FF2B5EF4-FFF2-40B4-BE49-F238E27FC236}">
                    <a16:creationId xmlns:a16="http://schemas.microsoft.com/office/drawing/2014/main" id="{5105586C-770B-4035-8934-C6F07B64C184}"/>
                  </a:ext>
                </a:extLst>
              </p:cNvPr>
              <p:cNvPicPr/>
              <p:nvPr/>
            </p:nvPicPr>
            <p:blipFill>
              <a:blip r:embed="rId59"/>
              <a:stretch>
                <a:fillRect/>
              </a:stretch>
            </p:blipFill>
            <p:spPr>
              <a:xfrm>
                <a:off x="3126080" y="1738867"/>
                <a:ext cx="1022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6" name="Freihand 55">
                <a:extLst>
                  <a:ext uri="{FF2B5EF4-FFF2-40B4-BE49-F238E27FC236}">
                    <a16:creationId xmlns:a16="http://schemas.microsoft.com/office/drawing/2014/main" id="{A3D7D52D-47C1-47CF-9A02-AE803891C4DF}"/>
                  </a:ext>
                </a:extLst>
              </p14:cNvPr>
              <p14:cNvContentPartPr/>
              <p14:nvPr/>
            </p14:nvContentPartPr>
            <p14:xfrm>
              <a:off x="3040040" y="1792867"/>
              <a:ext cx="291600" cy="241200"/>
            </p14:xfrm>
          </p:contentPart>
        </mc:Choice>
        <mc:Fallback xmlns="">
          <p:pic>
            <p:nvPicPr>
              <p:cNvPr id="56" name="Freihand 55">
                <a:extLst>
                  <a:ext uri="{FF2B5EF4-FFF2-40B4-BE49-F238E27FC236}">
                    <a16:creationId xmlns:a16="http://schemas.microsoft.com/office/drawing/2014/main" id="{A3D7D52D-47C1-47CF-9A02-AE803891C4DF}"/>
                  </a:ext>
                </a:extLst>
              </p:cNvPr>
              <p:cNvPicPr/>
              <p:nvPr/>
            </p:nvPicPr>
            <p:blipFill>
              <a:blip r:embed="rId61"/>
              <a:stretch>
                <a:fillRect/>
              </a:stretch>
            </p:blipFill>
            <p:spPr>
              <a:xfrm>
                <a:off x="3035720" y="1788547"/>
                <a:ext cx="3002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7" name="Freihand 56">
                <a:extLst>
                  <a:ext uri="{FF2B5EF4-FFF2-40B4-BE49-F238E27FC236}">
                    <a16:creationId xmlns:a16="http://schemas.microsoft.com/office/drawing/2014/main" id="{9C9EA870-569A-4FAD-8F06-11726EF3401B}"/>
                  </a:ext>
                </a:extLst>
              </p14:cNvPr>
              <p14:cNvContentPartPr/>
              <p14:nvPr/>
            </p14:nvContentPartPr>
            <p14:xfrm>
              <a:off x="3089000" y="1957747"/>
              <a:ext cx="123480" cy="183240"/>
            </p14:xfrm>
          </p:contentPart>
        </mc:Choice>
        <mc:Fallback xmlns="">
          <p:pic>
            <p:nvPicPr>
              <p:cNvPr id="57" name="Freihand 56">
                <a:extLst>
                  <a:ext uri="{FF2B5EF4-FFF2-40B4-BE49-F238E27FC236}">
                    <a16:creationId xmlns:a16="http://schemas.microsoft.com/office/drawing/2014/main" id="{9C9EA870-569A-4FAD-8F06-11726EF3401B}"/>
                  </a:ext>
                </a:extLst>
              </p:cNvPr>
              <p:cNvPicPr/>
              <p:nvPr/>
            </p:nvPicPr>
            <p:blipFill>
              <a:blip r:embed="rId63"/>
              <a:stretch>
                <a:fillRect/>
              </a:stretch>
            </p:blipFill>
            <p:spPr>
              <a:xfrm>
                <a:off x="3084680" y="1953427"/>
                <a:ext cx="1321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8" name="Freihand 57">
                <a:extLst>
                  <a:ext uri="{FF2B5EF4-FFF2-40B4-BE49-F238E27FC236}">
                    <a16:creationId xmlns:a16="http://schemas.microsoft.com/office/drawing/2014/main" id="{ECAB2A29-32C9-4E4E-9020-B4F9724CE199}"/>
                  </a:ext>
                </a:extLst>
              </p14:cNvPr>
              <p14:cNvContentPartPr/>
              <p14:nvPr/>
            </p14:nvContentPartPr>
            <p14:xfrm>
              <a:off x="3247040" y="1911307"/>
              <a:ext cx="174600" cy="123480"/>
            </p14:xfrm>
          </p:contentPart>
        </mc:Choice>
        <mc:Fallback xmlns="">
          <p:pic>
            <p:nvPicPr>
              <p:cNvPr id="58" name="Freihand 57">
                <a:extLst>
                  <a:ext uri="{FF2B5EF4-FFF2-40B4-BE49-F238E27FC236}">
                    <a16:creationId xmlns:a16="http://schemas.microsoft.com/office/drawing/2014/main" id="{ECAB2A29-32C9-4E4E-9020-B4F9724CE199}"/>
                  </a:ext>
                </a:extLst>
              </p:cNvPr>
              <p:cNvPicPr/>
              <p:nvPr/>
            </p:nvPicPr>
            <p:blipFill>
              <a:blip r:embed="rId65"/>
              <a:stretch>
                <a:fillRect/>
              </a:stretch>
            </p:blipFill>
            <p:spPr>
              <a:xfrm>
                <a:off x="3242720" y="1906987"/>
                <a:ext cx="183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0" name="Freihand 59">
                <a:extLst>
                  <a:ext uri="{FF2B5EF4-FFF2-40B4-BE49-F238E27FC236}">
                    <a16:creationId xmlns:a16="http://schemas.microsoft.com/office/drawing/2014/main" id="{C65E300C-795C-4116-A657-99A9CCFDD17F}"/>
                  </a:ext>
                </a:extLst>
              </p14:cNvPr>
              <p14:cNvContentPartPr/>
              <p14:nvPr/>
            </p14:nvContentPartPr>
            <p14:xfrm>
              <a:off x="2271440" y="2185627"/>
              <a:ext cx="322560" cy="362160"/>
            </p14:xfrm>
          </p:contentPart>
        </mc:Choice>
        <mc:Fallback xmlns="">
          <p:pic>
            <p:nvPicPr>
              <p:cNvPr id="60" name="Freihand 59">
                <a:extLst>
                  <a:ext uri="{FF2B5EF4-FFF2-40B4-BE49-F238E27FC236}">
                    <a16:creationId xmlns:a16="http://schemas.microsoft.com/office/drawing/2014/main" id="{C65E300C-795C-4116-A657-99A9CCFDD17F}"/>
                  </a:ext>
                </a:extLst>
              </p:cNvPr>
              <p:cNvPicPr/>
              <p:nvPr/>
            </p:nvPicPr>
            <p:blipFill>
              <a:blip r:embed="rId67"/>
              <a:stretch>
                <a:fillRect/>
              </a:stretch>
            </p:blipFill>
            <p:spPr>
              <a:xfrm>
                <a:off x="2267120" y="2181307"/>
                <a:ext cx="33120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1" name="Freihand 60">
                <a:extLst>
                  <a:ext uri="{FF2B5EF4-FFF2-40B4-BE49-F238E27FC236}">
                    <a16:creationId xmlns:a16="http://schemas.microsoft.com/office/drawing/2014/main" id="{4A7BA617-0610-4BC1-8857-E7D63BADB9BF}"/>
                  </a:ext>
                </a:extLst>
              </p14:cNvPr>
              <p14:cNvContentPartPr/>
              <p14:nvPr/>
            </p14:nvContentPartPr>
            <p14:xfrm>
              <a:off x="2554400" y="1815547"/>
              <a:ext cx="977760" cy="793800"/>
            </p14:xfrm>
          </p:contentPart>
        </mc:Choice>
        <mc:Fallback xmlns="">
          <p:pic>
            <p:nvPicPr>
              <p:cNvPr id="61" name="Freihand 60">
                <a:extLst>
                  <a:ext uri="{FF2B5EF4-FFF2-40B4-BE49-F238E27FC236}">
                    <a16:creationId xmlns:a16="http://schemas.microsoft.com/office/drawing/2014/main" id="{4A7BA617-0610-4BC1-8857-E7D63BADB9BF}"/>
                  </a:ext>
                </a:extLst>
              </p:cNvPr>
              <p:cNvPicPr/>
              <p:nvPr/>
            </p:nvPicPr>
            <p:blipFill>
              <a:blip r:embed="rId69"/>
              <a:stretch>
                <a:fillRect/>
              </a:stretch>
            </p:blipFill>
            <p:spPr>
              <a:xfrm>
                <a:off x="2550080" y="1811227"/>
                <a:ext cx="986400" cy="802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2" name="Freihand 61">
                <a:extLst>
                  <a:ext uri="{FF2B5EF4-FFF2-40B4-BE49-F238E27FC236}">
                    <a16:creationId xmlns:a16="http://schemas.microsoft.com/office/drawing/2014/main" id="{BD31C502-678D-4643-A0C7-5F3F42641D93}"/>
                  </a:ext>
                </a:extLst>
              </p14:cNvPr>
              <p14:cNvContentPartPr/>
              <p14:nvPr/>
            </p14:nvContentPartPr>
            <p14:xfrm>
              <a:off x="2454680" y="1618267"/>
              <a:ext cx="1064160" cy="555480"/>
            </p14:xfrm>
          </p:contentPart>
        </mc:Choice>
        <mc:Fallback xmlns="">
          <p:pic>
            <p:nvPicPr>
              <p:cNvPr id="62" name="Freihand 61">
                <a:extLst>
                  <a:ext uri="{FF2B5EF4-FFF2-40B4-BE49-F238E27FC236}">
                    <a16:creationId xmlns:a16="http://schemas.microsoft.com/office/drawing/2014/main" id="{BD31C502-678D-4643-A0C7-5F3F42641D93}"/>
                  </a:ext>
                </a:extLst>
              </p:cNvPr>
              <p:cNvPicPr/>
              <p:nvPr/>
            </p:nvPicPr>
            <p:blipFill>
              <a:blip r:embed="rId71"/>
              <a:stretch>
                <a:fillRect/>
              </a:stretch>
            </p:blipFill>
            <p:spPr>
              <a:xfrm>
                <a:off x="2450360" y="1613947"/>
                <a:ext cx="1072800" cy="564120"/>
              </a:xfrm>
              <a:prstGeom prst="rect">
                <a:avLst/>
              </a:prstGeom>
            </p:spPr>
          </p:pic>
        </mc:Fallback>
      </mc:AlternateContent>
      <p:grpSp>
        <p:nvGrpSpPr>
          <p:cNvPr id="66" name="Gruppieren 65">
            <a:extLst>
              <a:ext uri="{FF2B5EF4-FFF2-40B4-BE49-F238E27FC236}">
                <a16:creationId xmlns:a16="http://schemas.microsoft.com/office/drawing/2014/main" id="{64D1C3A1-9CC2-4C3F-98A2-36119F2563D8}"/>
              </a:ext>
            </a:extLst>
          </p:cNvPr>
          <p:cNvGrpSpPr/>
          <p:nvPr/>
        </p:nvGrpSpPr>
        <p:grpSpPr>
          <a:xfrm>
            <a:off x="9051680" y="198787"/>
            <a:ext cx="104760" cy="289440"/>
            <a:chOff x="9051680" y="198787"/>
            <a:chExt cx="104760" cy="289440"/>
          </a:xfrm>
        </p:grpSpPr>
        <mc:AlternateContent xmlns:mc="http://schemas.openxmlformats.org/markup-compatibility/2006" xmlns:p14="http://schemas.microsoft.com/office/powerpoint/2010/main">
          <mc:Choice Requires="p14">
            <p:contentPart p14:bwMode="auto" r:id="rId72">
              <p14:nvContentPartPr>
                <p14:cNvPr id="64" name="Freihand 63">
                  <a:extLst>
                    <a:ext uri="{FF2B5EF4-FFF2-40B4-BE49-F238E27FC236}">
                      <a16:creationId xmlns:a16="http://schemas.microsoft.com/office/drawing/2014/main" id="{B0A7784C-6D60-41A6-BC3A-FB1DC878663C}"/>
                    </a:ext>
                  </a:extLst>
                </p14:cNvPr>
                <p14:cNvContentPartPr/>
                <p14:nvPr/>
              </p14:nvContentPartPr>
              <p14:xfrm>
                <a:off x="9106040" y="308227"/>
                <a:ext cx="18720" cy="180000"/>
              </p14:xfrm>
            </p:contentPart>
          </mc:Choice>
          <mc:Fallback xmlns="">
            <p:pic>
              <p:nvPicPr>
                <p:cNvPr id="64" name="Freihand 63">
                  <a:extLst>
                    <a:ext uri="{FF2B5EF4-FFF2-40B4-BE49-F238E27FC236}">
                      <a16:creationId xmlns:a16="http://schemas.microsoft.com/office/drawing/2014/main" id="{B0A7784C-6D60-41A6-BC3A-FB1DC878663C}"/>
                    </a:ext>
                  </a:extLst>
                </p:cNvPr>
                <p:cNvPicPr/>
                <p:nvPr/>
              </p:nvPicPr>
              <p:blipFill>
                <a:blip r:embed="rId73"/>
                <a:stretch>
                  <a:fillRect/>
                </a:stretch>
              </p:blipFill>
              <p:spPr>
                <a:xfrm>
                  <a:off x="9101720" y="303907"/>
                  <a:ext cx="273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5" name="Freihand 64">
                  <a:extLst>
                    <a:ext uri="{FF2B5EF4-FFF2-40B4-BE49-F238E27FC236}">
                      <a16:creationId xmlns:a16="http://schemas.microsoft.com/office/drawing/2014/main" id="{19347403-52C3-437F-8BD6-8D774EF0C82A}"/>
                    </a:ext>
                  </a:extLst>
                </p14:cNvPr>
                <p14:cNvContentPartPr/>
                <p14:nvPr/>
              </p14:nvContentPartPr>
              <p14:xfrm>
                <a:off x="9051680" y="198787"/>
                <a:ext cx="104760" cy="118080"/>
              </p14:xfrm>
            </p:contentPart>
          </mc:Choice>
          <mc:Fallback xmlns="">
            <p:pic>
              <p:nvPicPr>
                <p:cNvPr id="65" name="Freihand 64">
                  <a:extLst>
                    <a:ext uri="{FF2B5EF4-FFF2-40B4-BE49-F238E27FC236}">
                      <a16:creationId xmlns:a16="http://schemas.microsoft.com/office/drawing/2014/main" id="{19347403-52C3-437F-8BD6-8D774EF0C82A}"/>
                    </a:ext>
                  </a:extLst>
                </p:cNvPr>
                <p:cNvPicPr/>
                <p:nvPr/>
              </p:nvPicPr>
              <p:blipFill>
                <a:blip r:embed="rId75"/>
                <a:stretch>
                  <a:fillRect/>
                </a:stretch>
              </p:blipFill>
              <p:spPr>
                <a:xfrm>
                  <a:off x="9047360" y="194467"/>
                  <a:ext cx="113400" cy="126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67" name="Freihand 66">
                <a:extLst>
                  <a:ext uri="{FF2B5EF4-FFF2-40B4-BE49-F238E27FC236}">
                    <a16:creationId xmlns:a16="http://schemas.microsoft.com/office/drawing/2014/main" id="{5C7A9070-1A68-41D9-A024-164B135F784E}"/>
                  </a:ext>
                </a:extLst>
              </p14:cNvPr>
              <p14:cNvContentPartPr/>
              <p14:nvPr/>
            </p14:nvContentPartPr>
            <p14:xfrm>
              <a:off x="9185600" y="520627"/>
              <a:ext cx="109080" cy="50760"/>
            </p14:xfrm>
          </p:contentPart>
        </mc:Choice>
        <mc:Fallback xmlns="">
          <p:pic>
            <p:nvPicPr>
              <p:cNvPr id="67" name="Freihand 66">
                <a:extLst>
                  <a:ext uri="{FF2B5EF4-FFF2-40B4-BE49-F238E27FC236}">
                    <a16:creationId xmlns:a16="http://schemas.microsoft.com/office/drawing/2014/main" id="{5C7A9070-1A68-41D9-A024-164B135F784E}"/>
                  </a:ext>
                </a:extLst>
              </p:cNvPr>
              <p:cNvPicPr/>
              <p:nvPr/>
            </p:nvPicPr>
            <p:blipFill>
              <a:blip r:embed="rId77"/>
              <a:stretch>
                <a:fillRect/>
              </a:stretch>
            </p:blipFill>
            <p:spPr>
              <a:xfrm>
                <a:off x="9181280" y="516307"/>
                <a:ext cx="117720" cy="59400"/>
              </a:xfrm>
              <a:prstGeom prst="rect">
                <a:avLst/>
              </a:prstGeom>
            </p:spPr>
          </p:pic>
        </mc:Fallback>
      </mc:AlternateContent>
      <p:grpSp>
        <p:nvGrpSpPr>
          <p:cNvPr id="74" name="Gruppieren 73">
            <a:extLst>
              <a:ext uri="{FF2B5EF4-FFF2-40B4-BE49-F238E27FC236}">
                <a16:creationId xmlns:a16="http://schemas.microsoft.com/office/drawing/2014/main" id="{5B3BFFD1-E06F-4B47-8233-3BAF226467F2}"/>
              </a:ext>
            </a:extLst>
          </p:cNvPr>
          <p:cNvGrpSpPr/>
          <p:nvPr/>
        </p:nvGrpSpPr>
        <p:grpSpPr>
          <a:xfrm>
            <a:off x="7302080" y="1848307"/>
            <a:ext cx="1258200" cy="244800"/>
            <a:chOff x="7302080" y="1848307"/>
            <a:chExt cx="1258200" cy="244800"/>
          </a:xfrm>
        </p:grpSpPr>
        <mc:AlternateContent xmlns:mc="http://schemas.openxmlformats.org/markup-compatibility/2006" xmlns:p14="http://schemas.microsoft.com/office/powerpoint/2010/main">
          <mc:Choice Requires="p14">
            <p:contentPart p14:bwMode="auto" r:id="rId78">
              <p14:nvContentPartPr>
                <p14:cNvPr id="68" name="Freihand 67">
                  <a:extLst>
                    <a:ext uri="{FF2B5EF4-FFF2-40B4-BE49-F238E27FC236}">
                      <a16:creationId xmlns:a16="http://schemas.microsoft.com/office/drawing/2014/main" id="{365D606D-2393-4F40-8975-0C8C11C7C134}"/>
                    </a:ext>
                  </a:extLst>
                </p14:cNvPr>
                <p14:cNvContentPartPr/>
                <p14:nvPr/>
              </p14:nvContentPartPr>
              <p14:xfrm>
                <a:off x="7302080" y="1872787"/>
                <a:ext cx="263880" cy="116280"/>
              </p14:xfrm>
            </p:contentPart>
          </mc:Choice>
          <mc:Fallback xmlns="">
            <p:pic>
              <p:nvPicPr>
                <p:cNvPr id="68" name="Freihand 67">
                  <a:extLst>
                    <a:ext uri="{FF2B5EF4-FFF2-40B4-BE49-F238E27FC236}">
                      <a16:creationId xmlns:a16="http://schemas.microsoft.com/office/drawing/2014/main" id="{365D606D-2393-4F40-8975-0C8C11C7C134}"/>
                    </a:ext>
                  </a:extLst>
                </p:cNvPr>
                <p:cNvPicPr/>
                <p:nvPr/>
              </p:nvPicPr>
              <p:blipFill>
                <a:blip r:embed="rId79"/>
                <a:stretch>
                  <a:fillRect/>
                </a:stretch>
              </p:blipFill>
              <p:spPr>
                <a:xfrm>
                  <a:off x="7297760" y="1868467"/>
                  <a:ext cx="2725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9" name="Freihand 68">
                  <a:extLst>
                    <a:ext uri="{FF2B5EF4-FFF2-40B4-BE49-F238E27FC236}">
                      <a16:creationId xmlns:a16="http://schemas.microsoft.com/office/drawing/2014/main" id="{186DFD7B-B5F0-4689-9A31-09F2754D3E9B}"/>
                    </a:ext>
                  </a:extLst>
                </p14:cNvPr>
                <p14:cNvContentPartPr/>
                <p14:nvPr/>
              </p14:nvContentPartPr>
              <p14:xfrm>
                <a:off x="7577840" y="1977907"/>
                <a:ext cx="155880" cy="115200"/>
              </p14:xfrm>
            </p:contentPart>
          </mc:Choice>
          <mc:Fallback xmlns="">
            <p:pic>
              <p:nvPicPr>
                <p:cNvPr id="69" name="Freihand 68">
                  <a:extLst>
                    <a:ext uri="{FF2B5EF4-FFF2-40B4-BE49-F238E27FC236}">
                      <a16:creationId xmlns:a16="http://schemas.microsoft.com/office/drawing/2014/main" id="{186DFD7B-B5F0-4689-9A31-09F2754D3E9B}"/>
                    </a:ext>
                  </a:extLst>
                </p:cNvPr>
                <p:cNvPicPr/>
                <p:nvPr/>
              </p:nvPicPr>
              <p:blipFill>
                <a:blip r:embed="rId81"/>
                <a:stretch>
                  <a:fillRect/>
                </a:stretch>
              </p:blipFill>
              <p:spPr>
                <a:xfrm>
                  <a:off x="7573520" y="1973587"/>
                  <a:ext cx="164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0" name="Freihand 69">
                  <a:extLst>
                    <a:ext uri="{FF2B5EF4-FFF2-40B4-BE49-F238E27FC236}">
                      <a16:creationId xmlns:a16="http://schemas.microsoft.com/office/drawing/2014/main" id="{444CDDE2-CA39-4D6E-9C75-319134F1BBB2}"/>
                    </a:ext>
                  </a:extLst>
                </p14:cNvPr>
                <p14:cNvContentPartPr/>
                <p14:nvPr/>
              </p14:nvContentPartPr>
              <p14:xfrm>
                <a:off x="7847840" y="1881427"/>
                <a:ext cx="191520" cy="128520"/>
              </p14:xfrm>
            </p:contentPart>
          </mc:Choice>
          <mc:Fallback xmlns="">
            <p:pic>
              <p:nvPicPr>
                <p:cNvPr id="70" name="Freihand 69">
                  <a:extLst>
                    <a:ext uri="{FF2B5EF4-FFF2-40B4-BE49-F238E27FC236}">
                      <a16:creationId xmlns:a16="http://schemas.microsoft.com/office/drawing/2014/main" id="{444CDDE2-CA39-4D6E-9C75-319134F1BBB2}"/>
                    </a:ext>
                  </a:extLst>
                </p:cNvPr>
                <p:cNvPicPr/>
                <p:nvPr/>
              </p:nvPicPr>
              <p:blipFill>
                <a:blip r:embed="rId83"/>
                <a:stretch>
                  <a:fillRect/>
                </a:stretch>
              </p:blipFill>
              <p:spPr>
                <a:xfrm>
                  <a:off x="7843520" y="1877107"/>
                  <a:ext cx="2001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2" name="Freihand 71">
                  <a:extLst>
                    <a:ext uri="{FF2B5EF4-FFF2-40B4-BE49-F238E27FC236}">
                      <a16:creationId xmlns:a16="http://schemas.microsoft.com/office/drawing/2014/main" id="{E3E1F2BC-EE24-491B-943B-5760F44B70CA}"/>
                    </a:ext>
                  </a:extLst>
                </p14:cNvPr>
                <p14:cNvContentPartPr/>
                <p14:nvPr/>
              </p14:nvContentPartPr>
              <p14:xfrm>
                <a:off x="8222960" y="1848307"/>
                <a:ext cx="220680" cy="136080"/>
              </p14:xfrm>
            </p:contentPart>
          </mc:Choice>
          <mc:Fallback xmlns="">
            <p:pic>
              <p:nvPicPr>
                <p:cNvPr id="72" name="Freihand 71">
                  <a:extLst>
                    <a:ext uri="{FF2B5EF4-FFF2-40B4-BE49-F238E27FC236}">
                      <a16:creationId xmlns:a16="http://schemas.microsoft.com/office/drawing/2014/main" id="{E3E1F2BC-EE24-491B-943B-5760F44B70CA}"/>
                    </a:ext>
                  </a:extLst>
                </p:cNvPr>
                <p:cNvPicPr/>
                <p:nvPr/>
              </p:nvPicPr>
              <p:blipFill>
                <a:blip r:embed="rId85"/>
                <a:stretch>
                  <a:fillRect/>
                </a:stretch>
              </p:blipFill>
              <p:spPr>
                <a:xfrm>
                  <a:off x="8218640" y="1843987"/>
                  <a:ext cx="2293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3" name="Freihand 72">
                  <a:extLst>
                    <a:ext uri="{FF2B5EF4-FFF2-40B4-BE49-F238E27FC236}">
                      <a16:creationId xmlns:a16="http://schemas.microsoft.com/office/drawing/2014/main" id="{5FB2F758-7843-40A4-B8C4-3A0215E97764}"/>
                    </a:ext>
                  </a:extLst>
                </p14:cNvPr>
                <p14:cNvContentPartPr/>
                <p14:nvPr/>
              </p14:nvContentPartPr>
              <p14:xfrm>
                <a:off x="8442200" y="1912747"/>
                <a:ext cx="118080" cy="124200"/>
              </p14:xfrm>
            </p:contentPart>
          </mc:Choice>
          <mc:Fallback xmlns="">
            <p:pic>
              <p:nvPicPr>
                <p:cNvPr id="73" name="Freihand 72">
                  <a:extLst>
                    <a:ext uri="{FF2B5EF4-FFF2-40B4-BE49-F238E27FC236}">
                      <a16:creationId xmlns:a16="http://schemas.microsoft.com/office/drawing/2014/main" id="{5FB2F758-7843-40A4-B8C4-3A0215E97764}"/>
                    </a:ext>
                  </a:extLst>
                </p:cNvPr>
                <p:cNvPicPr/>
                <p:nvPr/>
              </p:nvPicPr>
              <p:blipFill>
                <a:blip r:embed="rId87"/>
                <a:stretch>
                  <a:fillRect/>
                </a:stretch>
              </p:blipFill>
              <p:spPr>
                <a:xfrm>
                  <a:off x="8437880" y="1908427"/>
                  <a:ext cx="126720" cy="132840"/>
                </a:xfrm>
                <a:prstGeom prst="rect">
                  <a:avLst/>
                </a:prstGeom>
              </p:spPr>
            </p:pic>
          </mc:Fallback>
        </mc:AlternateContent>
      </p:grpSp>
      <p:grpSp>
        <p:nvGrpSpPr>
          <p:cNvPr id="80" name="Gruppieren 79">
            <a:extLst>
              <a:ext uri="{FF2B5EF4-FFF2-40B4-BE49-F238E27FC236}">
                <a16:creationId xmlns:a16="http://schemas.microsoft.com/office/drawing/2014/main" id="{FF41431E-77A0-44F2-929F-CEB905F00291}"/>
              </a:ext>
            </a:extLst>
          </p:cNvPr>
          <p:cNvGrpSpPr/>
          <p:nvPr/>
        </p:nvGrpSpPr>
        <p:grpSpPr>
          <a:xfrm>
            <a:off x="5398760" y="1312267"/>
            <a:ext cx="1604160" cy="245880"/>
            <a:chOff x="5398760" y="1312267"/>
            <a:chExt cx="1604160" cy="245880"/>
          </a:xfrm>
        </p:grpSpPr>
        <mc:AlternateContent xmlns:mc="http://schemas.openxmlformats.org/markup-compatibility/2006" xmlns:p14="http://schemas.microsoft.com/office/powerpoint/2010/main">
          <mc:Choice Requires="p14">
            <p:contentPart p14:bwMode="auto" r:id="rId88">
              <p14:nvContentPartPr>
                <p14:cNvPr id="75" name="Freihand 74">
                  <a:extLst>
                    <a:ext uri="{FF2B5EF4-FFF2-40B4-BE49-F238E27FC236}">
                      <a16:creationId xmlns:a16="http://schemas.microsoft.com/office/drawing/2014/main" id="{1E970882-FF2D-4D3A-82F6-5340D7B490CE}"/>
                    </a:ext>
                  </a:extLst>
                </p14:cNvPr>
                <p14:cNvContentPartPr/>
                <p14:nvPr/>
              </p14:nvContentPartPr>
              <p14:xfrm>
                <a:off x="5642480" y="1385347"/>
                <a:ext cx="1360440" cy="172800"/>
              </p14:xfrm>
            </p:contentPart>
          </mc:Choice>
          <mc:Fallback xmlns="">
            <p:pic>
              <p:nvPicPr>
                <p:cNvPr id="75" name="Freihand 74">
                  <a:extLst>
                    <a:ext uri="{FF2B5EF4-FFF2-40B4-BE49-F238E27FC236}">
                      <a16:creationId xmlns:a16="http://schemas.microsoft.com/office/drawing/2014/main" id="{1E970882-FF2D-4D3A-82F6-5340D7B490CE}"/>
                    </a:ext>
                  </a:extLst>
                </p:cNvPr>
                <p:cNvPicPr/>
                <p:nvPr/>
              </p:nvPicPr>
              <p:blipFill>
                <a:blip r:embed="rId89"/>
                <a:stretch>
                  <a:fillRect/>
                </a:stretch>
              </p:blipFill>
              <p:spPr>
                <a:xfrm>
                  <a:off x="5638160" y="1381027"/>
                  <a:ext cx="13690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6" name="Freihand 75">
                  <a:extLst>
                    <a:ext uri="{FF2B5EF4-FFF2-40B4-BE49-F238E27FC236}">
                      <a16:creationId xmlns:a16="http://schemas.microsoft.com/office/drawing/2014/main" id="{2EC96BFE-1EB2-4A99-9DE4-8572BCC96D1C}"/>
                    </a:ext>
                  </a:extLst>
                </p14:cNvPr>
                <p14:cNvContentPartPr/>
                <p14:nvPr/>
              </p14:nvContentPartPr>
              <p14:xfrm>
                <a:off x="5412800" y="1358707"/>
                <a:ext cx="424800" cy="157680"/>
              </p14:xfrm>
            </p:contentPart>
          </mc:Choice>
          <mc:Fallback xmlns="">
            <p:pic>
              <p:nvPicPr>
                <p:cNvPr id="76" name="Freihand 75">
                  <a:extLst>
                    <a:ext uri="{FF2B5EF4-FFF2-40B4-BE49-F238E27FC236}">
                      <a16:creationId xmlns:a16="http://schemas.microsoft.com/office/drawing/2014/main" id="{2EC96BFE-1EB2-4A99-9DE4-8572BCC96D1C}"/>
                    </a:ext>
                  </a:extLst>
                </p:cNvPr>
                <p:cNvPicPr/>
                <p:nvPr/>
              </p:nvPicPr>
              <p:blipFill>
                <a:blip r:embed="rId91"/>
                <a:stretch>
                  <a:fillRect/>
                </a:stretch>
              </p:blipFill>
              <p:spPr>
                <a:xfrm>
                  <a:off x="5408480" y="1354387"/>
                  <a:ext cx="4334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8" name="Freihand 77">
                  <a:extLst>
                    <a:ext uri="{FF2B5EF4-FFF2-40B4-BE49-F238E27FC236}">
                      <a16:creationId xmlns:a16="http://schemas.microsoft.com/office/drawing/2014/main" id="{E2E01DF8-3950-4A8A-BEE9-3DC11778FE3E}"/>
                    </a:ext>
                  </a:extLst>
                </p14:cNvPr>
                <p14:cNvContentPartPr/>
                <p14:nvPr/>
              </p14:nvContentPartPr>
              <p14:xfrm>
                <a:off x="5398760" y="1312267"/>
                <a:ext cx="19080" cy="81360"/>
              </p14:xfrm>
            </p:contentPart>
          </mc:Choice>
          <mc:Fallback xmlns="">
            <p:pic>
              <p:nvPicPr>
                <p:cNvPr id="78" name="Freihand 77">
                  <a:extLst>
                    <a:ext uri="{FF2B5EF4-FFF2-40B4-BE49-F238E27FC236}">
                      <a16:creationId xmlns:a16="http://schemas.microsoft.com/office/drawing/2014/main" id="{E2E01DF8-3950-4A8A-BEE9-3DC11778FE3E}"/>
                    </a:ext>
                  </a:extLst>
                </p:cNvPr>
                <p:cNvPicPr/>
                <p:nvPr/>
              </p:nvPicPr>
              <p:blipFill>
                <a:blip r:embed="rId93"/>
                <a:stretch>
                  <a:fillRect/>
                </a:stretch>
              </p:blipFill>
              <p:spPr>
                <a:xfrm>
                  <a:off x="5394440" y="1307947"/>
                  <a:ext cx="27720" cy="90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79" name="Freihand 78">
                <a:extLst>
                  <a:ext uri="{FF2B5EF4-FFF2-40B4-BE49-F238E27FC236}">
                    <a16:creationId xmlns:a16="http://schemas.microsoft.com/office/drawing/2014/main" id="{6C6C2398-405B-45FC-9462-6EB7CE60C554}"/>
                  </a:ext>
                </a:extLst>
              </p14:cNvPr>
              <p14:cNvContentPartPr/>
              <p14:nvPr/>
            </p14:nvContentPartPr>
            <p14:xfrm>
              <a:off x="5013200" y="1100227"/>
              <a:ext cx="277560" cy="65160"/>
            </p14:xfrm>
          </p:contentPart>
        </mc:Choice>
        <mc:Fallback xmlns="">
          <p:pic>
            <p:nvPicPr>
              <p:cNvPr id="79" name="Freihand 78">
                <a:extLst>
                  <a:ext uri="{FF2B5EF4-FFF2-40B4-BE49-F238E27FC236}">
                    <a16:creationId xmlns:a16="http://schemas.microsoft.com/office/drawing/2014/main" id="{6C6C2398-405B-45FC-9462-6EB7CE60C554}"/>
                  </a:ext>
                </a:extLst>
              </p:cNvPr>
              <p:cNvPicPr/>
              <p:nvPr/>
            </p:nvPicPr>
            <p:blipFill>
              <a:blip r:embed="rId95"/>
              <a:stretch>
                <a:fillRect/>
              </a:stretch>
            </p:blipFill>
            <p:spPr>
              <a:xfrm>
                <a:off x="5008880" y="1095907"/>
                <a:ext cx="286200" cy="73800"/>
              </a:xfrm>
              <a:prstGeom prst="rect">
                <a:avLst/>
              </a:prstGeom>
            </p:spPr>
          </p:pic>
        </mc:Fallback>
      </mc:AlternateContent>
      <p:grpSp>
        <p:nvGrpSpPr>
          <p:cNvPr id="94" name="Gruppieren 93">
            <a:extLst>
              <a:ext uri="{FF2B5EF4-FFF2-40B4-BE49-F238E27FC236}">
                <a16:creationId xmlns:a16="http://schemas.microsoft.com/office/drawing/2014/main" id="{147E9012-CF05-4803-9E02-549BA8290F0D}"/>
              </a:ext>
            </a:extLst>
          </p:cNvPr>
          <p:cNvGrpSpPr/>
          <p:nvPr/>
        </p:nvGrpSpPr>
        <p:grpSpPr>
          <a:xfrm>
            <a:off x="1042040" y="2647507"/>
            <a:ext cx="1237320" cy="1453680"/>
            <a:chOff x="1042040" y="2647507"/>
            <a:chExt cx="1237320" cy="1453680"/>
          </a:xfrm>
        </p:grpSpPr>
        <mc:AlternateContent xmlns:mc="http://schemas.openxmlformats.org/markup-compatibility/2006" xmlns:p14="http://schemas.microsoft.com/office/powerpoint/2010/main">
          <mc:Choice Requires="p14">
            <p:contentPart p14:bwMode="auto" r:id="rId96">
              <p14:nvContentPartPr>
                <p14:cNvPr id="21" name="Freihand 20">
                  <a:extLst>
                    <a:ext uri="{FF2B5EF4-FFF2-40B4-BE49-F238E27FC236}">
                      <a16:creationId xmlns:a16="http://schemas.microsoft.com/office/drawing/2014/main" id="{39EE1C9E-04FA-4B1C-9C0D-37345891A891}"/>
                    </a:ext>
                  </a:extLst>
                </p14:cNvPr>
                <p14:cNvContentPartPr/>
                <p14:nvPr/>
              </p14:nvContentPartPr>
              <p14:xfrm>
                <a:off x="2100800" y="2667307"/>
                <a:ext cx="132480" cy="330120"/>
              </p14:xfrm>
            </p:contentPart>
          </mc:Choice>
          <mc:Fallback xmlns="">
            <p:pic>
              <p:nvPicPr>
                <p:cNvPr id="21" name="Freihand 20">
                  <a:extLst>
                    <a:ext uri="{FF2B5EF4-FFF2-40B4-BE49-F238E27FC236}">
                      <a16:creationId xmlns:a16="http://schemas.microsoft.com/office/drawing/2014/main" id="{39EE1C9E-04FA-4B1C-9C0D-37345891A891}"/>
                    </a:ext>
                  </a:extLst>
                </p:cNvPr>
                <p:cNvPicPr/>
                <p:nvPr/>
              </p:nvPicPr>
              <p:blipFill>
                <a:blip r:embed="rId97"/>
                <a:stretch>
                  <a:fillRect/>
                </a:stretch>
              </p:blipFill>
              <p:spPr>
                <a:xfrm>
                  <a:off x="2096480" y="2662987"/>
                  <a:ext cx="14112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2" name="Freihand 21">
                  <a:extLst>
                    <a:ext uri="{FF2B5EF4-FFF2-40B4-BE49-F238E27FC236}">
                      <a16:creationId xmlns:a16="http://schemas.microsoft.com/office/drawing/2014/main" id="{8A577738-4178-4069-9161-27701B29EBEE}"/>
                    </a:ext>
                  </a:extLst>
                </p14:cNvPr>
                <p14:cNvContentPartPr/>
                <p14:nvPr/>
              </p14:nvContentPartPr>
              <p14:xfrm>
                <a:off x="2173160" y="2897707"/>
                <a:ext cx="106200" cy="159120"/>
              </p14:xfrm>
            </p:contentPart>
          </mc:Choice>
          <mc:Fallback xmlns="">
            <p:pic>
              <p:nvPicPr>
                <p:cNvPr id="22" name="Freihand 21">
                  <a:extLst>
                    <a:ext uri="{FF2B5EF4-FFF2-40B4-BE49-F238E27FC236}">
                      <a16:creationId xmlns:a16="http://schemas.microsoft.com/office/drawing/2014/main" id="{8A577738-4178-4069-9161-27701B29EBEE}"/>
                    </a:ext>
                  </a:extLst>
                </p:cNvPr>
                <p:cNvPicPr/>
                <p:nvPr/>
              </p:nvPicPr>
              <p:blipFill>
                <a:blip r:embed="rId99"/>
                <a:stretch>
                  <a:fillRect/>
                </a:stretch>
              </p:blipFill>
              <p:spPr>
                <a:xfrm>
                  <a:off x="2168840" y="2893387"/>
                  <a:ext cx="1148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1" name="Freihand 80">
                  <a:extLst>
                    <a:ext uri="{FF2B5EF4-FFF2-40B4-BE49-F238E27FC236}">
                      <a16:creationId xmlns:a16="http://schemas.microsoft.com/office/drawing/2014/main" id="{4B80DEE5-6661-447F-9064-8B992F8B0458}"/>
                    </a:ext>
                  </a:extLst>
                </p14:cNvPr>
                <p14:cNvContentPartPr/>
                <p14:nvPr/>
              </p14:nvContentPartPr>
              <p14:xfrm>
                <a:off x="1089920" y="3217387"/>
                <a:ext cx="1091160" cy="883800"/>
              </p14:xfrm>
            </p:contentPart>
          </mc:Choice>
          <mc:Fallback xmlns="">
            <p:pic>
              <p:nvPicPr>
                <p:cNvPr id="81" name="Freihand 80">
                  <a:extLst>
                    <a:ext uri="{FF2B5EF4-FFF2-40B4-BE49-F238E27FC236}">
                      <a16:creationId xmlns:a16="http://schemas.microsoft.com/office/drawing/2014/main" id="{4B80DEE5-6661-447F-9064-8B992F8B0458}"/>
                    </a:ext>
                  </a:extLst>
                </p:cNvPr>
                <p:cNvPicPr/>
                <p:nvPr/>
              </p:nvPicPr>
              <p:blipFill>
                <a:blip r:embed="rId101"/>
                <a:stretch>
                  <a:fillRect/>
                </a:stretch>
              </p:blipFill>
              <p:spPr>
                <a:xfrm>
                  <a:off x="1085600" y="3213067"/>
                  <a:ext cx="1099800" cy="892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2" name="Freihand 81">
                  <a:extLst>
                    <a:ext uri="{FF2B5EF4-FFF2-40B4-BE49-F238E27FC236}">
                      <a16:creationId xmlns:a16="http://schemas.microsoft.com/office/drawing/2014/main" id="{DAF930E4-3AB3-438B-BE69-571AA9173B02}"/>
                    </a:ext>
                  </a:extLst>
                </p14:cNvPr>
                <p14:cNvContentPartPr/>
                <p14:nvPr/>
              </p14:nvContentPartPr>
              <p14:xfrm>
                <a:off x="1434080" y="3336547"/>
                <a:ext cx="131760" cy="262080"/>
              </p14:xfrm>
            </p:contentPart>
          </mc:Choice>
          <mc:Fallback xmlns="">
            <p:pic>
              <p:nvPicPr>
                <p:cNvPr id="82" name="Freihand 81">
                  <a:extLst>
                    <a:ext uri="{FF2B5EF4-FFF2-40B4-BE49-F238E27FC236}">
                      <a16:creationId xmlns:a16="http://schemas.microsoft.com/office/drawing/2014/main" id="{DAF930E4-3AB3-438B-BE69-571AA9173B02}"/>
                    </a:ext>
                  </a:extLst>
                </p:cNvPr>
                <p:cNvPicPr/>
                <p:nvPr/>
              </p:nvPicPr>
              <p:blipFill>
                <a:blip r:embed="rId103"/>
                <a:stretch>
                  <a:fillRect/>
                </a:stretch>
              </p:blipFill>
              <p:spPr>
                <a:xfrm>
                  <a:off x="1429760" y="3332227"/>
                  <a:ext cx="14040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3" name="Freihand 82">
                  <a:extLst>
                    <a:ext uri="{FF2B5EF4-FFF2-40B4-BE49-F238E27FC236}">
                      <a16:creationId xmlns:a16="http://schemas.microsoft.com/office/drawing/2014/main" id="{BC1AB3A6-5FBF-4EF1-87E9-BCAAC439FEAA}"/>
                    </a:ext>
                  </a:extLst>
                </p14:cNvPr>
                <p14:cNvContentPartPr/>
                <p14:nvPr/>
              </p14:nvContentPartPr>
              <p14:xfrm>
                <a:off x="1503200" y="3489547"/>
                <a:ext cx="93960" cy="159840"/>
              </p14:xfrm>
            </p:contentPart>
          </mc:Choice>
          <mc:Fallback xmlns="">
            <p:pic>
              <p:nvPicPr>
                <p:cNvPr id="83" name="Freihand 82">
                  <a:extLst>
                    <a:ext uri="{FF2B5EF4-FFF2-40B4-BE49-F238E27FC236}">
                      <a16:creationId xmlns:a16="http://schemas.microsoft.com/office/drawing/2014/main" id="{BC1AB3A6-5FBF-4EF1-87E9-BCAAC439FEAA}"/>
                    </a:ext>
                  </a:extLst>
                </p:cNvPr>
                <p:cNvPicPr/>
                <p:nvPr/>
              </p:nvPicPr>
              <p:blipFill>
                <a:blip r:embed="rId105"/>
                <a:stretch>
                  <a:fillRect/>
                </a:stretch>
              </p:blipFill>
              <p:spPr>
                <a:xfrm>
                  <a:off x="1498880" y="3485227"/>
                  <a:ext cx="1026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4" name="Freihand 83">
                  <a:extLst>
                    <a:ext uri="{FF2B5EF4-FFF2-40B4-BE49-F238E27FC236}">
                      <a16:creationId xmlns:a16="http://schemas.microsoft.com/office/drawing/2014/main" id="{52AD5C75-2A2B-4F5B-963E-3855197162E9}"/>
                    </a:ext>
                  </a:extLst>
                </p14:cNvPr>
                <p14:cNvContentPartPr/>
                <p14:nvPr/>
              </p14:nvContentPartPr>
              <p14:xfrm>
                <a:off x="1042040" y="3127747"/>
                <a:ext cx="177840" cy="187200"/>
              </p14:xfrm>
            </p:contentPart>
          </mc:Choice>
          <mc:Fallback xmlns="">
            <p:pic>
              <p:nvPicPr>
                <p:cNvPr id="84" name="Freihand 83">
                  <a:extLst>
                    <a:ext uri="{FF2B5EF4-FFF2-40B4-BE49-F238E27FC236}">
                      <a16:creationId xmlns:a16="http://schemas.microsoft.com/office/drawing/2014/main" id="{52AD5C75-2A2B-4F5B-963E-3855197162E9}"/>
                    </a:ext>
                  </a:extLst>
                </p:cNvPr>
                <p:cNvPicPr/>
                <p:nvPr/>
              </p:nvPicPr>
              <p:blipFill>
                <a:blip r:embed="rId107"/>
                <a:stretch>
                  <a:fillRect/>
                </a:stretch>
              </p:blipFill>
              <p:spPr>
                <a:xfrm>
                  <a:off x="1037720" y="3123427"/>
                  <a:ext cx="1864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5" name="Freihand 84">
                  <a:extLst>
                    <a:ext uri="{FF2B5EF4-FFF2-40B4-BE49-F238E27FC236}">
                      <a16:creationId xmlns:a16="http://schemas.microsoft.com/office/drawing/2014/main" id="{6AB19D43-713F-4D96-BDE3-B00E480B1CED}"/>
                    </a:ext>
                  </a:extLst>
                </p14:cNvPr>
                <p14:cNvContentPartPr/>
                <p14:nvPr/>
              </p14:nvContentPartPr>
              <p14:xfrm>
                <a:off x="1265960" y="3146107"/>
                <a:ext cx="115560" cy="119880"/>
              </p14:xfrm>
            </p:contentPart>
          </mc:Choice>
          <mc:Fallback xmlns="">
            <p:pic>
              <p:nvPicPr>
                <p:cNvPr id="85" name="Freihand 84">
                  <a:extLst>
                    <a:ext uri="{FF2B5EF4-FFF2-40B4-BE49-F238E27FC236}">
                      <a16:creationId xmlns:a16="http://schemas.microsoft.com/office/drawing/2014/main" id="{6AB19D43-713F-4D96-BDE3-B00E480B1CED}"/>
                    </a:ext>
                  </a:extLst>
                </p:cNvPr>
                <p:cNvPicPr/>
                <p:nvPr/>
              </p:nvPicPr>
              <p:blipFill>
                <a:blip r:embed="rId109"/>
                <a:stretch>
                  <a:fillRect/>
                </a:stretch>
              </p:blipFill>
              <p:spPr>
                <a:xfrm>
                  <a:off x="1261640" y="3141787"/>
                  <a:ext cx="124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6" name="Freihand 85">
                  <a:extLst>
                    <a:ext uri="{FF2B5EF4-FFF2-40B4-BE49-F238E27FC236}">
                      <a16:creationId xmlns:a16="http://schemas.microsoft.com/office/drawing/2014/main" id="{04970564-55D7-412D-9834-F71204912C89}"/>
                    </a:ext>
                  </a:extLst>
                </p14:cNvPr>
                <p14:cNvContentPartPr/>
                <p14:nvPr/>
              </p14:nvContentPartPr>
              <p14:xfrm>
                <a:off x="1360280" y="2957827"/>
                <a:ext cx="97200" cy="70200"/>
              </p14:xfrm>
            </p:contentPart>
          </mc:Choice>
          <mc:Fallback xmlns="">
            <p:pic>
              <p:nvPicPr>
                <p:cNvPr id="86" name="Freihand 85">
                  <a:extLst>
                    <a:ext uri="{FF2B5EF4-FFF2-40B4-BE49-F238E27FC236}">
                      <a16:creationId xmlns:a16="http://schemas.microsoft.com/office/drawing/2014/main" id="{04970564-55D7-412D-9834-F71204912C89}"/>
                    </a:ext>
                  </a:extLst>
                </p:cNvPr>
                <p:cNvPicPr/>
                <p:nvPr/>
              </p:nvPicPr>
              <p:blipFill>
                <a:blip r:embed="rId111"/>
                <a:stretch>
                  <a:fillRect/>
                </a:stretch>
              </p:blipFill>
              <p:spPr>
                <a:xfrm>
                  <a:off x="1355960" y="2953507"/>
                  <a:ext cx="1058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7" name="Freihand 86">
                  <a:extLst>
                    <a:ext uri="{FF2B5EF4-FFF2-40B4-BE49-F238E27FC236}">
                      <a16:creationId xmlns:a16="http://schemas.microsoft.com/office/drawing/2014/main" id="{F9AB1193-5C20-4B9E-824F-88B952E8B1E7}"/>
                    </a:ext>
                  </a:extLst>
                </p14:cNvPr>
                <p14:cNvContentPartPr/>
                <p14:nvPr/>
              </p14:nvContentPartPr>
              <p14:xfrm>
                <a:off x="1398080" y="2964307"/>
                <a:ext cx="102240" cy="100080"/>
              </p14:xfrm>
            </p:contentPart>
          </mc:Choice>
          <mc:Fallback xmlns="">
            <p:pic>
              <p:nvPicPr>
                <p:cNvPr id="87" name="Freihand 86">
                  <a:extLst>
                    <a:ext uri="{FF2B5EF4-FFF2-40B4-BE49-F238E27FC236}">
                      <a16:creationId xmlns:a16="http://schemas.microsoft.com/office/drawing/2014/main" id="{F9AB1193-5C20-4B9E-824F-88B952E8B1E7}"/>
                    </a:ext>
                  </a:extLst>
                </p:cNvPr>
                <p:cNvPicPr/>
                <p:nvPr/>
              </p:nvPicPr>
              <p:blipFill>
                <a:blip r:embed="rId113"/>
                <a:stretch>
                  <a:fillRect/>
                </a:stretch>
              </p:blipFill>
              <p:spPr>
                <a:xfrm>
                  <a:off x="1393760" y="2959987"/>
                  <a:ext cx="1108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8" name="Freihand 87">
                  <a:extLst>
                    <a:ext uri="{FF2B5EF4-FFF2-40B4-BE49-F238E27FC236}">
                      <a16:creationId xmlns:a16="http://schemas.microsoft.com/office/drawing/2014/main" id="{9393946A-8A51-4CEC-AD1A-788FC3FDBAD3}"/>
                    </a:ext>
                  </a:extLst>
                </p14:cNvPr>
                <p14:cNvContentPartPr/>
                <p14:nvPr/>
              </p14:nvContentPartPr>
              <p14:xfrm>
                <a:off x="1413200" y="2715907"/>
                <a:ext cx="137160" cy="169200"/>
              </p14:xfrm>
            </p:contentPart>
          </mc:Choice>
          <mc:Fallback xmlns="">
            <p:pic>
              <p:nvPicPr>
                <p:cNvPr id="88" name="Freihand 87">
                  <a:extLst>
                    <a:ext uri="{FF2B5EF4-FFF2-40B4-BE49-F238E27FC236}">
                      <a16:creationId xmlns:a16="http://schemas.microsoft.com/office/drawing/2014/main" id="{9393946A-8A51-4CEC-AD1A-788FC3FDBAD3}"/>
                    </a:ext>
                  </a:extLst>
                </p:cNvPr>
                <p:cNvPicPr/>
                <p:nvPr/>
              </p:nvPicPr>
              <p:blipFill>
                <a:blip r:embed="rId115"/>
                <a:stretch>
                  <a:fillRect/>
                </a:stretch>
              </p:blipFill>
              <p:spPr>
                <a:xfrm>
                  <a:off x="1408880" y="2711587"/>
                  <a:ext cx="1458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9" name="Freihand 88">
                  <a:extLst>
                    <a:ext uri="{FF2B5EF4-FFF2-40B4-BE49-F238E27FC236}">
                      <a16:creationId xmlns:a16="http://schemas.microsoft.com/office/drawing/2014/main" id="{BC1C7686-0FB0-4846-AFB6-0069C2CF493E}"/>
                    </a:ext>
                  </a:extLst>
                </p14:cNvPr>
                <p14:cNvContentPartPr/>
                <p14:nvPr/>
              </p14:nvContentPartPr>
              <p14:xfrm>
                <a:off x="1578440" y="2662627"/>
                <a:ext cx="80640" cy="61200"/>
              </p14:xfrm>
            </p:contentPart>
          </mc:Choice>
          <mc:Fallback xmlns="">
            <p:pic>
              <p:nvPicPr>
                <p:cNvPr id="89" name="Freihand 88">
                  <a:extLst>
                    <a:ext uri="{FF2B5EF4-FFF2-40B4-BE49-F238E27FC236}">
                      <a16:creationId xmlns:a16="http://schemas.microsoft.com/office/drawing/2014/main" id="{BC1C7686-0FB0-4846-AFB6-0069C2CF493E}"/>
                    </a:ext>
                  </a:extLst>
                </p:cNvPr>
                <p:cNvPicPr/>
                <p:nvPr/>
              </p:nvPicPr>
              <p:blipFill>
                <a:blip r:embed="rId117"/>
                <a:stretch>
                  <a:fillRect/>
                </a:stretch>
              </p:blipFill>
              <p:spPr>
                <a:xfrm>
                  <a:off x="1574120" y="2658307"/>
                  <a:ext cx="892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0" name="Freihand 89">
                  <a:extLst>
                    <a:ext uri="{FF2B5EF4-FFF2-40B4-BE49-F238E27FC236}">
                      <a16:creationId xmlns:a16="http://schemas.microsoft.com/office/drawing/2014/main" id="{26ADC192-E7C0-442B-B21E-A0DFA093088F}"/>
                    </a:ext>
                  </a:extLst>
                </p14:cNvPr>
                <p14:cNvContentPartPr/>
                <p14:nvPr/>
              </p14:nvContentPartPr>
              <p14:xfrm>
                <a:off x="1652600" y="2647507"/>
                <a:ext cx="52560" cy="132120"/>
              </p14:xfrm>
            </p:contentPart>
          </mc:Choice>
          <mc:Fallback xmlns="">
            <p:pic>
              <p:nvPicPr>
                <p:cNvPr id="90" name="Freihand 89">
                  <a:extLst>
                    <a:ext uri="{FF2B5EF4-FFF2-40B4-BE49-F238E27FC236}">
                      <a16:creationId xmlns:a16="http://schemas.microsoft.com/office/drawing/2014/main" id="{26ADC192-E7C0-442B-B21E-A0DFA093088F}"/>
                    </a:ext>
                  </a:extLst>
                </p:cNvPr>
                <p:cNvPicPr/>
                <p:nvPr/>
              </p:nvPicPr>
              <p:blipFill>
                <a:blip r:embed="rId119"/>
                <a:stretch>
                  <a:fillRect/>
                </a:stretch>
              </p:blipFill>
              <p:spPr>
                <a:xfrm>
                  <a:off x="1648280" y="2643187"/>
                  <a:ext cx="61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1" name="Freihand 90">
                  <a:extLst>
                    <a:ext uri="{FF2B5EF4-FFF2-40B4-BE49-F238E27FC236}">
                      <a16:creationId xmlns:a16="http://schemas.microsoft.com/office/drawing/2014/main" id="{CD1F548C-AD09-4A81-8349-2A646D6A1BC2}"/>
                    </a:ext>
                  </a:extLst>
                </p14:cNvPr>
                <p14:cNvContentPartPr/>
                <p14:nvPr/>
              </p14:nvContentPartPr>
              <p14:xfrm>
                <a:off x="1491680" y="2671627"/>
                <a:ext cx="297720" cy="266040"/>
              </p14:xfrm>
            </p:contentPart>
          </mc:Choice>
          <mc:Fallback xmlns="">
            <p:pic>
              <p:nvPicPr>
                <p:cNvPr id="91" name="Freihand 90">
                  <a:extLst>
                    <a:ext uri="{FF2B5EF4-FFF2-40B4-BE49-F238E27FC236}">
                      <a16:creationId xmlns:a16="http://schemas.microsoft.com/office/drawing/2014/main" id="{CD1F548C-AD09-4A81-8349-2A646D6A1BC2}"/>
                    </a:ext>
                  </a:extLst>
                </p:cNvPr>
                <p:cNvPicPr/>
                <p:nvPr/>
              </p:nvPicPr>
              <p:blipFill>
                <a:blip r:embed="rId121"/>
                <a:stretch>
                  <a:fillRect/>
                </a:stretch>
              </p:blipFill>
              <p:spPr>
                <a:xfrm>
                  <a:off x="1487360" y="2667307"/>
                  <a:ext cx="30636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2" name="Freihand 91">
                  <a:extLst>
                    <a:ext uri="{FF2B5EF4-FFF2-40B4-BE49-F238E27FC236}">
                      <a16:creationId xmlns:a16="http://schemas.microsoft.com/office/drawing/2014/main" id="{4D54EA51-D278-4515-8C0E-00F3FFC83D02}"/>
                    </a:ext>
                  </a:extLst>
                </p14:cNvPr>
                <p14:cNvContentPartPr/>
                <p14:nvPr/>
              </p14:nvContentPartPr>
              <p14:xfrm>
                <a:off x="1551800" y="2826427"/>
                <a:ext cx="117720" cy="205920"/>
              </p14:xfrm>
            </p:contentPart>
          </mc:Choice>
          <mc:Fallback xmlns="">
            <p:pic>
              <p:nvPicPr>
                <p:cNvPr id="92" name="Freihand 91">
                  <a:extLst>
                    <a:ext uri="{FF2B5EF4-FFF2-40B4-BE49-F238E27FC236}">
                      <a16:creationId xmlns:a16="http://schemas.microsoft.com/office/drawing/2014/main" id="{4D54EA51-D278-4515-8C0E-00F3FFC83D02}"/>
                    </a:ext>
                  </a:extLst>
                </p:cNvPr>
                <p:cNvPicPr/>
                <p:nvPr/>
              </p:nvPicPr>
              <p:blipFill>
                <a:blip r:embed="rId123"/>
                <a:stretch>
                  <a:fillRect/>
                </a:stretch>
              </p:blipFill>
              <p:spPr>
                <a:xfrm>
                  <a:off x="1547480" y="2822107"/>
                  <a:ext cx="1263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3" name="Freihand 92">
                  <a:extLst>
                    <a:ext uri="{FF2B5EF4-FFF2-40B4-BE49-F238E27FC236}">
                      <a16:creationId xmlns:a16="http://schemas.microsoft.com/office/drawing/2014/main" id="{1F764C2D-0677-438E-B032-0BED72606DE1}"/>
                    </a:ext>
                  </a:extLst>
                </p14:cNvPr>
                <p14:cNvContentPartPr/>
                <p14:nvPr/>
              </p14:nvContentPartPr>
              <p14:xfrm>
                <a:off x="1719920" y="2789347"/>
                <a:ext cx="168840" cy="150840"/>
              </p14:xfrm>
            </p:contentPart>
          </mc:Choice>
          <mc:Fallback xmlns="">
            <p:pic>
              <p:nvPicPr>
                <p:cNvPr id="93" name="Freihand 92">
                  <a:extLst>
                    <a:ext uri="{FF2B5EF4-FFF2-40B4-BE49-F238E27FC236}">
                      <a16:creationId xmlns:a16="http://schemas.microsoft.com/office/drawing/2014/main" id="{1F764C2D-0677-438E-B032-0BED72606DE1}"/>
                    </a:ext>
                  </a:extLst>
                </p:cNvPr>
                <p:cNvPicPr/>
                <p:nvPr/>
              </p:nvPicPr>
              <p:blipFill>
                <a:blip r:embed="rId125"/>
                <a:stretch>
                  <a:fillRect/>
                </a:stretch>
              </p:blipFill>
              <p:spPr>
                <a:xfrm>
                  <a:off x="1715600" y="2785027"/>
                  <a:ext cx="177480" cy="159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6">
            <p14:nvContentPartPr>
              <p14:cNvPr id="95" name="Freihand 94">
                <a:extLst>
                  <a:ext uri="{FF2B5EF4-FFF2-40B4-BE49-F238E27FC236}">
                    <a16:creationId xmlns:a16="http://schemas.microsoft.com/office/drawing/2014/main" id="{68F34BCC-A6F2-41AD-AC0B-14AADD43606D}"/>
                  </a:ext>
                </a:extLst>
              </p14:cNvPr>
              <p14:cNvContentPartPr/>
              <p14:nvPr/>
            </p14:nvContentPartPr>
            <p14:xfrm>
              <a:off x="4612520" y="4991467"/>
              <a:ext cx="3458880" cy="1807200"/>
            </p14:xfrm>
          </p:contentPart>
        </mc:Choice>
        <mc:Fallback xmlns="">
          <p:pic>
            <p:nvPicPr>
              <p:cNvPr id="95" name="Freihand 94">
                <a:extLst>
                  <a:ext uri="{FF2B5EF4-FFF2-40B4-BE49-F238E27FC236}">
                    <a16:creationId xmlns:a16="http://schemas.microsoft.com/office/drawing/2014/main" id="{68F34BCC-A6F2-41AD-AC0B-14AADD43606D}"/>
                  </a:ext>
                </a:extLst>
              </p:cNvPr>
              <p:cNvPicPr/>
              <p:nvPr/>
            </p:nvPicPr>
            <p:blipFill>
              <a:blip r:embed="rId127"/>
              <a:stretch>
                <a:fillRect/>
              </a:stretch>
            </p:blipFill>
            <p:spPr>
              <a:xfrm>
                <a:off x="4608200" y="4987147"/>
                <a:ext cx="3467520" cy="18158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42" name="Freihand 41">
                <a:extLst>
                  <a:ext uri="{FF2B5EF4-FFF2-40B4-BE49-F238E27FC236}">
                    <a16:creationId xmlns:a16="http://schemas.microsoft.com/office/drawing/2014/main" id="{47F7CC2A-E1A3-7AD7-A76A-3A0A0D5F6F4B}"/>
                  </a:ext>
                </a:extLst>
              </p14:cNvPr>
              <p14:cNvContentPartPr/>
              <p14:nvPr/>
            </p14:nvContentPartPr>
            <p14:xfrm>
              <a:off x="7840080" y="1132102"/>
              <a:ext cx="1740600" cy="504720"/>
            </p14:xfrm>
          </p:contentPart>
        </mc:Choice>
        <mc:Fallback>
          <p:pic>
            <p:nvPicPr>
              <p:cNvPr id="42" name="Freihand 41">
                <a:extLst>
                  <a:ext uri="{FF2B5EF4-FFF2-40B4-BE49-F238E27FC236}">
                    <a16:creationId xmlns:a16="http://schemas.microsoft.com/office/drawing/2014/main" id="{47F7CC2A-E1A3-7AD7-A76A-3A0A0D5F6F4B}"/>
                  </a:ext>
                </a:extLst>
              </p:cNvPr>
              <p:cNvPicPr/>
              <p:nvPr/>
            </p:nvPicPr>
            <p:blipFill>
              <a:blip r:embed="rId129"/>
              <a:stretch>
                <a:fillRect/>
              </a:stretch>
            </p:blipFill>
            <p:spPr>
              <a:xfrm>
                <a:off x="7833960" y="1125982"/>
                <a:ext cx="1752840" cy="5169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43" name="Freihand 42">
                <a:extLst>
                  <a:ext uri="{FF2B5EF4-FFF2-40B4-BE49-F238E27FC236}">
                    <a16:creationId xmlns:a16="http://schemas.microsoft.com/office/drawing/2014/main" id="{70ADFC36-B2DF-F40C-1A12-93F98AF819C8}"/>
                  </a:ext>
                </a:extLst>
              </p14:cNvPr>
              <p14:cNvContentPartPr/>
              <p14:nvPr/>
            </p14:nvContentPartPr>
            <p14:xfrm>
              <a:off x="7318440" y="720262"/>
              <a:ext cx="373320" cy="545400"/>
            </p14:xfrm>
          </p:contentPart>
        </mc:Choice>
        <mc:Fallback>
          <p:pic>
            <p:nvPicPr>
              <p:cNvPr id="43" name="Freihand 42">
                <a:extLst>
                  <a:ext uri="{FF2B5EF4-FFF2-40B4-BE49-F238E27FC236}">
                    <a16:creationId xmlns:a16="http://schemas.microsoft.com/office/drawing/2014/main" id="{70ADFC36-B2DF-F40C-1A12-93F98AF819C8}"/>
                  </a:ext>
                </a:extLst>
              </p:cNvPr>
              <p:cNvPicPr/>
              <p:nvPr/>
            </p:nvPicPr>
            <p:blipFill>
              <a:blip r:embed="rId131"/>
              <a:stretch>
                <a:fillRect/>
              </a:stretch>
            </p:blipFill>
            <p:spPr>
              <a:xfrm>
                <a:off x="7312320" y="714142"/>
                <a:ext cx="385560" cy="5576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48" name="Freihand 47">
                <a:extLst>
                  <a:ext uri="{FF2B5EF4-FFF2-40B4-BE49-F238E27FC236}">
                    <a16:creationId xmlns:a16="http://schemas.microsoft.com/office/drawing/2014/main" id="{E46A3496-442F-253E-6B8C-3ECB547F220F}"/>
                  </a:ext>
                </a:extLst>
              </p14:cNvPr>
              <p14:cNvContentPartPr/>
              <p14:nvPr/>
            </p14:nvContentPartPr>
            <p14:xfrm>
              <a:off x="2256840" y="3160342"/>
              <a:ext cx="38160" cy="101880"/>
            </p14:xfrm>
          </p:contentPart>
        </mc:Choice>
        <mc:Fallback>
          <p:pic>
            <p:nvPicPr>
              <p:cNvPr id="48" name="Freihand 47">
                <a:extLst>
                  <a:ext uri="{FF2B5EF4-FFF2-40B4-BE49-F238E27FC236}">
                    <a16:creationId xmlns:a16="http://schemas.microsoft.com/office/drawing/2014/main" id="{E46A3496-442F-253E-6B8C-3ECB547F220F}"/>
                  </a:ext>
                </a:extLst>
              </p:cNvPr>
              <p:cNvPicPr/>
              <p:nvPr/>
            </p:nvPicPr>
            <p:blipFill>
              <a:blip r:embed="rId133"/>
              <a:stretch>
                <a:fillRect/>
              </a:stretch>
            </p:blipFill>
            <p:spPr>
              <a:xfrm>
                <a:off x="2250720" y="3154222"/>
                <a:ext cx="50400" cy="114120"/>
              </a:xfrm>
              <a:prstGeom prst="rect">
                <a:avLst/>
              </a:prstGeom>
            </p:spPr>
          </p:pic>
        </mc:Fallback>
      </mc:AlternateContent>
      <p:grpSp>
        <p:nvGrpSpPr>
          <p:cNvPr id="63" name="Gruppieren 62">
            <a:extLst>
              <a:ext uri="{FF2B5EF4-FFF2-40B4-BE49-F238E27FC236}">
                <a16:creationId xmlns:a16="http://schemas.microsoft.com/office/drawing/2014/main" id="{FF52B285-56A6-139C-AAFA-0E6C0AC7995E}"/>
              </a:ext>
            </a:extLst>
          </p:cNvPr>
          <p:cNvGrpSpPr/>
          <p:nvPr/>
        </p:nvGrpSpPr>
        <p:grpSpPr>
          <a:xfrm>
            <a:off x="5427720" y="1280062"/>
            <a:ext cx="1625040" cy="318240"/>
            <a:chOff x="5427720" y="1280062"/>
            <a:chExt cx="1625040" cy="318240"/>
          </a:xfrm>
        </p:grpSpPr>
        <mc:AlternateContent xmlns:mc="http://schemas.openxmlformats.org/markup-compatibility/2006">
          <mc:Choice xmlns:p14="http://schemas.microsoft.com/office/powerpoint/2010/main" Requires="p14">
            <p:contentPart p14:bwMode="auto" r:id="rId134">
              <p14:nvContentPartPr>
                <p14:cNvPr id="51" name="Freihand 50">
                  <a:extLst>
                    <a:ext uri="{FF2B5EF4-FFF2-40B4-BE49-F238E27FC236}">
                      <a16:creationId xmlns:a16="http://schemas.microsoft.com/office/drawing/2014/main" id="{4E12B70B-2392-4A21-0B98-FB094BD4EDE5}"/>
                    </a:ext>
                  </a:extLst>
                </p14:cNvPr>
                <p14:cNvContentPartPr/>
                <p14:nvPr/>
              </p14:nvContentPartPr>
              <p14:xfrm>
                <a:off x="5616000" y="1407862"/>
                <a:ext cx="1436760" cy="171000"/>
              </p14:xfrm>
            </p:contentPart>
          </mc:Choice>
          <mc:Fallback>
            <p:pic>
              <p:nvPicPr>
                <p:cNvPr id="51" name="Freihand 50">
                  <a:extLst>
                    <a:ext uri="{FF2B5EF4-FFF2-40B4-BE49-F238E27FC236}">
                      <a16:creationId xmlns:a16="http://schemas.microsoft.com/office/drawing/2014/main" id="{4E12B70B-2392-4A21-0B98-FB094BD4EDE5}"/>
                    </a:ext>
                  </a:extLst>
                </p:cNvPr>
                <p:cNvPicPr/>
                <p:nvPr/>
              </p:nvPicPr>
              <p:blipFill>
                <a:blip r:embed="rId135"/>
                <a:stretch>
                  <a:fillRect/>
                </a:stretch>
              </p:blipFill>
              <p:spPr>
                <a:xfrm>
                  <a:off x="5609880" y="1401742"/>
                  <a:ext cx="14490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59" name="Freihand 58">
                  <a:extLst>
                    <a:ext uri="{FF2B5EF4-FFF2-40B4-BE49-F238E27FC236}">
                      <a16:creationId xmlns:a16="http://schemas.microsoft.com/office/drawing/2014/main" id="{994EE8B9-B728-EAD9-3A03-844F4B788657}"/>
                    </a:ext>
                  </a:extLst>
                </p14:cNvPr>
                <p14:cNvContentPartPr/>
                <p14:nvPr/>
              </p14:nvContentPartPr>
              <p14:xfrm>
                <a:off x="5427720" y="1280062"/>
                <a:ext cx="369360" cy="318240"/>
              </p14:xfrm>
            </p:contentPart>
          </mc:Choice>
          <mc:Fallback>
            <p:pic>
              <p:nvPicPr>
                <p:cNvPr id="59" name="Freihand 58">
                  <a:extLst>
                    <a:ext uri="{FF2B5EF4-FFF2-40B4-BE49-F238E27FC236}">
                      <a16:creationId xmlns:a16="http://schemas.microsoft.com/office/drawing/2014/main" id="{994EE8B9-B728-EAD9-3A03-844F4B788657}"/>
                    </a:ext>
                  </a:extLst>
                </p:cNvPr>
                <p:cNvPicPr/>
                <p:nvPr/>
              </p:nvPicPr>
              <p:blipFill>
                <a:blip r:embed="rId137"/>
                <a:stretch>
                  <a:fillRect/>
                </a:stretch>
              </p:blipFill>
              <p:spPr>
                <a:xfrm>
                  <a:off x="5421600" y="1273942"/>
                  <a:ext cx="381600" cy="330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8">
            <p14:nvContentPartPr>
              <p14:cNvPr id="71" name="Freihand 70">
                <a:extLst>
                  <a:ext uri="{FF2B5EF4-FFF2-40B4-BE49-F238E27FC236}">
                    <a16:creationId xmlns:a16="http://schemas.microsoft.com/office/drawing/2014/main" id="{3CA270DE-B89A-4768-9A31-86D87C8AB8C9}"/>
                  </a:ext>
                </a:extLst>
              </p14:cNvPr>
              <p14:cNvContentPartPr/>
              <p14:nvPr/>
            </p14:nvContentPartPr>
            <p14:xfrm>
              <a:off x="1620360" y="3679102"/>
              <a:ext cx="45720" cy="86040"/>
            </p14:xfrm>
          </p:contentPart>
        </mc:Choice>
        <mc:Fallback>
          <p:pic>
            <p:nvPicPr>
              <p:cNvPr id="71" name="Freihand 70">
                <a:extLst>
                  <a:ext uri="{FF2B5EF4-FFF2-40B4-BE49-F238E27FC236}">
                    <a16:creationId xmlns:a16="http://schemas.microsoft.com/office/drawing/2014/main" id="{3CA270DE-B89A-4768-9A31-86D87C8AB8C9}"/>
                  </a:ext>
                </a:extLst>
              </p:cNvPr>
              <p:cNvPicPr/>
              <p:nvPr/>
            </p:nvPicPr>
            <p:blipFill>
              <a:blip r:embed="rId139"/>
              <a:stretch>
                <a:fillRect/>
              </a:stretch>
            </p:blipFill>
            <p:spPr>
              <a:xfrm>
                <a:off x="1614240" y="3672982"/>
                <a:ext cx="57960" cy="98280"/>
              </a:xfrm>
              <a:prstGeom prst="rect">
                <a:avLst/>
              </a:prstGeom>
            </p:spPr>
          </p:pic>
        </mc:Fallback>
      </mc:AlternateContent>
      <p:grpSp>
        <p:nvGrpSpPr>
          <p:cNvPr id="99" name="Gruppieren 98">
            <a:extLst>
              <a:ext uri="{FF2B5EF4-FFF2-40B4-BE49-F238E27FC236}">
                <a16:creationId xmlns:a16="http://schemas.microsoft.com/office/drawing/2014/main" id="{BEACCF4C-3AD9-7A4E-53AC-F53627094F66}"/>
              </a:ext>
            </a:extLst>
          </p:cNvPr>
          <p:cNvGrpSpPr/>
          <p:nvPr/>
        </p:nvGrpSpPr>
        <p:grpSpPr>
          <a:xfrm>
            <a:off x="1756080" y="5087422"/>
            <a:ext cx="6400800" cy="1708560"/>
            <a:chOff x="1756080" y="5087422"/>
            <a:chExt cx="6400800" cy="1708560"/>
          </a:xfrm>
        </p:grpSpPr>
        <mc:AlternateContent xmlns:mc="http://schemas.openxmlformats.org/markup-compatibility/2006">
          <mc:Choice xmlns:p14="http://schemas.microsoft.com/office/powerpoint/2010/main" Requires="p14">
            <p:contentPart p14:bwMode="auto" r:id="rId140">
              <p14:nvContentPartPr>
                <p14:cNvPr id="77" name="Freihand 76">
                  <a:extLst>
                    <a:ext uri="{FF2B5EF4-FFF2-40B4-BE49-F238E27FC236}">
                      <a16:creationId xmlns:a16="http://schemas.microsoft.com/office/drawing/2014/main" id="{61726053-7119-29B5-08BF-087A790A0B8C}"/>
                    </a:ext>
                  </a:extLst>
                </p14:cNvPr>
                <p14:cNvContentPartPr/>
                <p14:nvPr/>
              </p14:nvContentPartPr>
              <p14:xfrm>
                <a:off x="1955880" y="5204062"/>
                <a:ext cx="270720" cy="57240"/>
              </p14:xfrm>
            </p:contentPart>
          </mc:Choice>
          <mc:Fallback>
            <p:pic>
              <p:nvPicPr>
                <p:cNvPr id="77" name="Freihand 76">
                  <a:extLst>
                    <a:ext uri="{FF2B5EF4-FFF2-40B4-BE49-F238E27FC236}">
                      <a16:creationId xmlns:a16="http://schemas.microsoft.com/office/drawing/2014/main" id="{61726053-7119-29B5-08BF-087A790A0B8C}"/>
                    </a:ext>
                  </a:extLst>
                </p:cNvPr>
                <p:cNvPicPr/>
                <p:nvPr/>
              </p:nvPicPr>
              <p:blipFill>
                <a:blip r:embed="rId141"/>
                <a:stretch>
                  <a:fillRect/>
                </a:stretch>
              </p:blipFill>
              <p:spPr>
                <a:xfrm>
                  <a:off x="1949760" y="5197942"/>
                  <a:ext cx="2829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6" name="Freihand 95">
                  <a:extLst>
                    <a:ext uri="{FF2B5EF4-FFF2-40B4-BE49-F238E27FC236}">
                      <a16:creationId xmlns:a16="http://schemas.microsoft.com/office/drawing/2014/main" id="{40094475-0842-A02D-0E57-38977BB71191}"/>
                    </a:ext>
                  </a:extLst>
                </p14:cNvPr>
                <p14:cNvContentPartPr/>
                <p14:nvPr/>
              </p14:nvContentPartPr>
              <p14:xfrm>
                <a:off x="1756080" y="5101102"/>
                <a:ext cx="248760" cy="259560"/>
              </p14:xfrm>
            </p:contentPart>
          </mc:Choice>
          <mc:Fallback>
            <p:pic>
              <p:nvPicPr>
                <p:cNvPr id="96" name="Freihand 95">
                  <a:extLst>
                    <a:ext uri="{FF2B5EF4-FFF2-40B4-BE49-F238E27FC236}">
                      <a16:creationId xmlns:a16="http://schemas.microsoft.com/office/drawing/2014/main" id="{40094475-0842-A02D-0E57-38977BB71191}"/>
                    </a:ext>
                  </a:extLst>
                </p:cNvPr>
                <p:cNvPicPr/>
                <p:nvPr/>
              </p:nvPicPr>
              <p:blipFill>
                <a:blip r:embed="rId143"/>
                <a:stretch>
                  <a:fillRect/>
                </a:stretch>
              </p:blipFill>
              <p:spPr>
                <a:xfrm>
                  <a:off x="1749960" y="5094982"/>
                  <a:ext cx="26100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8" name="Freihand 97">
                  <a:extLst>
                    <a:ext uri="{FF2B5EF4-FFF2-40B4-BE49-F238E27FC236}">
                      <a16:creationId xmlns:a16="http://schemas.microsoft.com/office/drawing/2014/main" id="{ECD6B7AF-4C88-2323-B7B0-947A7129A90D}"/>
                    </a:ext>
                  </a:extLst>
                </p14:cNvPr>
                <p14:cNvContentPartPr/>
                <p14:nvPr/>
              </p14:nvContentPartPr>
              <p14:xfrm>
                <a:off x="4900320" y="5087422"/>
                <a:ext cx="3256560" cy="1708560"/>
              </p14:xfrm>
            </p:contentPart>
          </mc:Choice>
          <mc:Fallback>
            <p:pic>
              <p:nvPicPr>
                <p:cNvPr id="98" name="Freihand 97">
                  <a:extLst>
                    <a:ext uri="{FF2B5EF4-FFF2-40B4-BE49-F238E27FC236}">
                      <a16:creationId xmlns:a16="http://schemas.microsoft.com/office/drawing/2014/main" id="{ECD6B7AF-4C88-2323-B7B0-947A7129A90D}"/>
                    </a:ext>
                  </a:extLst>
                </p:cNvPr>
                <p:cNvPicPr/>
                <p:nvPr/>
              </p:nvPicPr>
              <p:blipFill>
                <a:blip r:embed="rId145"/>
                <a:stretch>
                  <a:fillRect/>
                </a:stretch>
              </p:blipFill>
              <p:spPr>
                <a:xfrm>
                  <a:off x="4894200" y="5081302"/>
                  <a:ext cx="3268800" cy="1720800"/>
                </a:xfrm>
                <a:prstGeom prst="rect">
                  <a:avLst/>
                </a:prstGeom>
              </p:spPr>
            </p:pic>
          </mc:Fallback>
        </mc:AlternateContent>
      </p:grpSp>
    </p:spTree>
    <p:extLst>
      <p:ext uri="{BB962C8B-B14F-4D97-AF65-F5344CB8AC3E}">
        <p14:creationId xmlns:p14="http://schemas.microsoft.com/office/powerpoint/2010/main" val="65023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Aggregated supply: AS-Curve </a:t>
                </a:r>
                <a:r>
                  <a:rPr lang="de-DE" sz="2400" b="1" dirty="0">
                    <a:solidFill>
                      <a:srgbClr val="000000"/>
                    </a:solidFill>
                    <a:latin typeface="Sparkasse Rg" pitchFamily="34" charset="0"/>
                  </a:rPr>
                  <a:t>(</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a:t>
                </a:r>
                <a:r>
                  <a:rPr lang="de-DE" sz="2400" b="1">
                    <a:solidFill>
                      <a:srgbClr val="000000"/>
                    </a:solidFill>
                    <a:latin typeface="Sparkasse Rg" pitchFamily="34" charset="0"/>
                  </a:rPr>
                  <a:t>– General explaination</a:t>
                </a:r>
                <a:endParaRPr lang="de-DE" sz="2400" b="1" dirty="0">
                  <a:solidFill>
                    <a:srgbClr val="000000"/>
                  </a:solidFill>
                  <a:latin typeface="Sparkasse Rg" pitchFamily="34" charset="0"/>
                </a:endParaRP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10526" b="-289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392023" y="1127588"/>
            <a:ext cx="11799977" cy="4756336"/>
          </a:xfrm>
          <a:prstGeom prst="rect">
            <a:avLst/>
          </a:prstGeom>
          <a:noFill/>
          <a:ln>
            <a:noFill/>
          </a:ln>
        </p:spPr>
        <p:txBody>
          <a:bodyPr vert="horz" wrap="square" lIns="81646" tIns="40823" rIns="81646" bIns="40823" anchorCtr="0" compatLnSpc="0">
            <a:noAutofit/>
          </a:bodyPr>
          <a:lstStyle/>
          <a:p>
            <a:endParaRPr lang="de-DE" sz="2800" dirty="0"/>
          </a:p>
          <a:p>
            <a:pPr marL="342900" indent="-342900">
              <a:buFont typeface="Arial" panose="020B0604020202020204" pitchFamily="34" charset="0"/>
              <a:buChar char="•"/>
            </a:pPr>
            <a:r>
              <a:rPr lang="de-DE" sz="2800"/>
              <a:t>Keynesian Theory of rigid wages</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a:t>Keynesian theory of rigid prices</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a:t>Keynesian theory  expectations</a:t>
            </a:r>
            <a:endParaRPr lang="de-DE" sz="2800" dirty="0"/>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39215908-71F9-47A7-AD7D-D9476A8A6370}"/>
                  </a:ext>
                </a:extLst>
              </p14:cNvPr>
              <p14:cNvContentPartPr/>
              <p14:nvPr/>
            </p14:nvContentPartPr>
            <p14:xfrm>
              <a:off x="3202400" y="619627"/>
              <a:ext cx="2225520" cy="45360"/>
            </p14:xfrm>
          </p:contentPart>
        </mc:Choice>
        <mc:Fallback xmlns="">
          <p:pic>
            <p:nvPicPr>
              <p:cNvPr id="2" name="Freihand 1">
                <a:extLst>
                  <a:ext uri="{FF2B5EF4-FFF2-40B4-BE49-F238E27FC236}">
                    <a16:creationId xmlns:a16="http://schemas.microsoft.com/office/drawing/2014/main" id="{39215908-71F9-47A7-AD7D-D9476A8A6370}"/>
                  </a:ext>
                </a:extLst>
              </p:cNvPr>
              <p:cNvPicPr/>
              <p:nvPr/>
            </p:nvPicPr>
            <p:blipFill>
              <a:blip r:embed="rId5"/>
              <a:stretch>
                <a:fillRect/>
              </a:stretch>
            </p:blipFill>
            <p:spPr>
              <a:xfrm>
                <a:off x="3198080" y="615307"/>
                <a:ext cx="22341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E049D92C-40AF-4E30-92A9-4B754C2F9C6D}"/>
                  </a:ext>
                </a:extLst>
              </p14:cNvPr>
              <p14:cNvContentPartPr/>
              <p14:nvPr/>
            </p14:nvContentPartPr>
            <p14:xfrm>
              <a:off x="1096760" y="2068627"/>
              <a:ext cx="4537800" cy="168120"/>
            </p14:xfrm>
          </p:contentPart>
        </mc:Choice>
        <mc:Fallback xmlns="">
          <p:pic>
            <p:nvPicPr>
              <p:cNvPr id="3" name="Freihand 2">
                <a:extLst>
                  <a:ext uri="{FF2B5EF4-FFF2-40B4-BE49-F238E27FC236}">
                    <a16:creationId xmlns:a16="http://schemas.microsoft.com/office/drawing/2014/main" id="{E049D92C-40AF-4E30-92A9-4B754C2F9C6D}"/>
                  </a:ext>
                </a:extLst>
              </p:cNvPr>
              <p:cNvPicPr/>
              <p:nvPr/>
            </p:nvPicPr>
            <p:blipFill>
              <a:blip r:embed="rId7"/>
              <a:stretch>
                <a:fillRect/>
              </a:stretch>
            </p:blipFill>
            <p:spPr>
              <a:xfrm>
                <a:off x="1092440" y="2064307"/>
                <a:ext cx="45464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3C0FC32C-5645-4AC9-9DBB-3CD40C9AF6C9}"/>
                  </a:ext>
                </a:extLst>
              </p14:cNvPr>
              <p14:cNvContentPartPr/>
              <p14:nvPr/>
            </p14:nvContentPartPr>
            <p14:xfrm>
              <a:off x="3824840" y="1397587"/>
              <a:ext cx="2310480" cy="837360"/>
            </p14:xfrm>
          </p:contentPart>
        </mc:Choice>
        <mc:Fallback xmlns="">
          <p:pic>
            <p:nvPicPr>
              <p:cNvPr id="5" name="Freihand 4">
                <a:extLst>
                  <a:ext uri="{FF2B5EF4-FFF2-40B4-BE49-F238E27FC236}">
                    <a16:creationId xmlns:a16="http://schemas.microsoft.com/office/drawing/2014/main" id="{3C0FC32C-5645-4AC9-9DBB-3CD40C9AF6C9}"/>
                  </a:ext>
                </a:extLst>
              </p:cNvPr>
              <p:cNvPicPr/>
              <p:nvPr/>
            </p:nvPicPr>
            <p:blipFill>
              <a:blip r:embed="rId9"/>
              <a:stretch>
                <a:fillRect/>
              </a:stretch>
            </p:blipFill>
            <p:spPr>
              <a:xfrm>
                <a:off x="3820520" y="1393267"/>
                <a:ext cx="2319120" cy="84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A1518AEC-5DFE-4A8A-93C5-459010FFC768}"/>
                  </a:ext>
                </a:extLst>
              </p14:cNvPr>
              <p14:cNvContentPartPr/>
              <p14:nvPr/>
            </p14:nvContentPartPr>
            <p14:xfrm>
              <a:off x="3579320" y="2274547"/>
              <a:ext cx="2301120" cy="770400"/>
            </p14:xfrm>
          </p:contentPart>
        </mc:Choice>
        <mc:Fallback xmlns="">
          <p:pic>
            <p:nvPicPr>
              <p:cNvPr id="7" name="Freihand 6">
                <a:extLst>
                  <a:ext uri="{FF2B5EF4-FFF2-40B4-BE49-F238E27FC236}">
                    <a16:creationId xmlns:a16="http://schemas.microsoft.com/office/drawing/2014/main" id="{A1518AEC-5DFE-4A8A-93C5-459010FFC768}"/>
                  </a:ext>
                </a:extLst>
              </p:cNvPr>
              <p:cNvPicPr/>
              <p:nvPr/>
            </p:nvPicPr>
            <p:blipFill>
              <a:blip r:embed="rId11"/>
              <a:stretch>
                <a:fillRect/>
              </a:stretch>
            </p:blipFill>
            <p:spPr>
              <a:xfrm>
                <a:off x="3575000" y="2270227"/>
                <a:ext cx="2309760" cy="779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721C6F0E-9C81-4FFF-878A-E6285D899738}"/>
                  </a:ext>
                </a:extLst>
              </p14:cNvPr>
              <p14:cNvContentPartPr/>
              <p14:nvPr/>
            </p14:nvContentPartPr>
            <p14:xfrm>
              <a:off x="936200" y="3663427"/>
              <a:ext cx="4613760" cy="38880"/>
            </p14:xfrm>
          </p:contentPart>
        </mc:Choice>
        <mc:Fallback xmlns="">
          <p:pic>
            <p:nvPicPr>
              <p:cNvPr id="8" name="Freihand 7">
                <a:extLst>
                  <a:ext uri="{FF2B5EF4-FFF2-40B4-BE49-F238E27FC236}">
                    <a16:creationId xmlns:a16="http://schemas.microsoft.com/office/drawing/2014/main" id="{721C6F0E-9C81-4FFF-878A-E6285D899738}"/>
                  </a:ext>
                </a:extLst>
              </p:cNvPr>
              <p:cNvPicPr/>
              <p:nvPr/>
            </p:nvPicPr>
            <p:blipFill>
              <a:blip r:embed="rId13"/>
              <a:stretch>
                <a:fillRect/>
              </a:stretch>
            </p:blipFill>
            <p:spPr>
              <a:xfrm>
                <a:off x="931880" y="3659107"/>
                <a:ext cx="4622400" cy="47520"/>
              </a:xfrm>
              <a:prstGeom prst="rect">
                <a:avLst/>
              </a:prstGeom>
            </p:spPr>
          </p:pic>
        </mc:Fallback>
      </mc:AlternateContent>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32A00-15B8-3159-A3CE-F8CD967346A4}"/>
            </a:ext>
          </a:extLst>
        </p:cNvPr>
        <p:cNvGrpSpPr/>
        <p:nvPr/>
      </p:nvGrpSpPr>
      <p:grpSpPr>
        <a:xfrm>
          <a:off x="0" y="0"/>
          <a:ext cx="0" cy="0"/>
          <a:chOff x="0" y="0"/>
          <a:chExt cx="0" cy="0"/>
        </a:xfrm>
      </p:grpSpPr>
      <p:sp>
        <p:nvSpPr>
          <p:cNvPr id="18" name="Rechteck 17">
            <a:extLst>
              <a:ext uri="{FF2B5EF4-FFF2-40B4-BE49-F238E27FC236}">
                <a16:creationId xmlns:a16="http://schemas.microsoft.com/office/drawing/2014/main" id="{EE1B4096-F515-A8D3-88C4-1F3D6F01E2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8BA3BC73-48A6-2113-B698-4B7C3C254F55}"/>
              </a:ext>
            </a:extLst>
          </p:cNvPr>
          <p:cNvSpPr txBox="1"/>
          <p:nvPr/>
        </p:nvSpPr>
        <p:spPr>
          <a:xfrm>
            <a:off x="2623109" y="0"/>
            <a:ext cx="7264715"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err="1"/>
              <a:t>Neoclassical</a:t>
            </a:r>
            <a:r>
              <a:rPr lang="de-DE" sz="2400" b="1" dirty="0"/>
              <a:t> </a:t>
            </a:r>
            <a:r>
              <a:rPr lang="de-DE" sz="2400" b="1" dirty="0" err="1"/>
              <a:t>model</a:t>
            </a:r>
            <a:r>
              <a:rPr lang="de-DE" sz="2400" b="1" dirty="0"/>
              <a:t>: Capital </a:t>
            </a:r>
            <a:r>
              <a:rPr lang="de-DE" sz="2400" b="1" dirty="0" err="1"/>
              <a:t>market</a:t>
            </a:r>
            <a:r>
              <a:rPr lang="de-DE" sz="2400" b="1" dirty="0"/>
              <a:t> − Capital </a:t>
            </a:r>
            <a:r>
              <a:rPr lang="de-DE" sz="2400" b="1" dirty="0" err="1"/>
              <a:t>demand</a:t>
            </a:r>
            <a:endParaRPr lang="de-DE" sz="2400"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F15AC9A4-4C23-4B0D-5C06-9B566CB78225}"/>
                  </a:ext>
                </a:extLst>
              </p:cNvPr>
              <p:cNvSpPr txBox="1"/>
              <p:nvPr/>
            </p:nvSpPr>
            <p:spPr>
              <a:xfrm>
                <a:off x="457200" y="619081"/>
                <a:ext cx="3631315" cy="369332"/>
              </a:xfrm>
              <a:prstGeom prst="rect">
                <a:avLst/>
              </a:prstGeom>
              <a:noFill/>
            </p:spPr>
            <p:txBody>
              <a:bodyPr wrap="none" rtlCol="0">
                <a:spAutoFit/>
              </a:bodyPr>
              <a:lstStyle/>
              <a:p>
                <a:r>
                  <a:rPr lang="de-DE" dirty="0"/>
                  <a:t>Profit: </a:t>
                </a:r>
                <a14:m>
                  <m:oMath xmlns:m="http://schemas.openxmlformats.org/officeDocument/2006/math">
                    <m:r>
                      <a:rPr lang="de-DE" i="1" smtClean="0">
                        <a:latin typeface="Cambria Math" panose="02040503050406030204" pitchFamily="18" charset="0"/>
                        <a:ea typeface="Cambria Math" panose="02040503050406030204" pitchFamily="18" charset="0"/>
                      </a:rPr>
                      <m:t>𝜋</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𝑝𝑦</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𝐴</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𝐾</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𝐿</m:t>
                        </m:r>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𝑖𝐾</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𝑤𝐿</m:t>
                    </m:r>
                    <m:r>
                      <a:rPr lang="de-DE" b="0" i="1" smtClean="0">
                        <a:latin typeface="Cambria Math" panose="02040503050406030204" pitchFamily="18" charset="0"/>
                        <a:ea typeface="Cambria Math" panose="02040503050406030204" pitchFamily="18" charset="0"/>
                      </a:rPr>
                      <m:t>)</m:t>
                    </m:r>
                  </m:oMath>
                </a14:m>
                <a:endParaRPr lang="de-DE" dirty="0"/>
              </a:p>
            </p:txBody>
          </p:sp>
        </mc:Choice>
        <mc:Fallback xmlns="">
          <p:sp>
            <p:nvSpPr>
              <p:cNvPr id="8" name="Textfeld 7">
                <a:extLst>
                  <a:ext uri="{FF2B5EF4-FFF2-40B4-BE49-F238E27FC236}">
                    <a16:creationId xmlns:a16="http://schemas.microsoft.com/office/drawing/2014/main" id="{F15AC9A4-4C23-4B0D-5C06-9B566CB78225}"/>
                  </a:ext>
                </a:extLst>
              </p:cNvPr>
              <p:cNvSpPr txBox="1">
                <a:spLocks noRot="1" noChangeAspect="1" noMove="1" noResize="1" noEditPoints="1" noAdjustHandles="1" noChangeArrowheads="1" noChangeShapeType="1" noTextEdit="1"/>
              </p:cNvSpPr>
              <p:nvPr/>
            </p:nvSpPr>
            <p:spPr>
              <a:xfrm>
                <a:off x="457200" y="619081"/>
                <a:ext cx="3631315" cy="369332"/>
              </a:xfrm>
              <a:prstGeom prst="rect">
                <a:avLst/>
              </a:prstGeom>
              <a:blipFill>
                <a:blip r:embed="rId3"/>
                <a:stretch>
                  <a:fillRect l="-1342" t="-10000" b="-26667"/>
                </a:stretch>
              </a:blipFill>
            </p:spPr>
            <p:txBody>
              <a:bodyPr/>
              <a:lstStyle/>
              <a:p>
                <a:r>
                  <a:rPr lang="de-DE">
                    <a:noFill/>
                  </a:rPr>
                  <a:t> </a:t>
                </a:r>
              </a:p>
            </p:txBody>
          </p:sp>
        </mc:Fallback>
      </mc:AlternateContent>
      <p:sp>
        <p:nvSpPr>
          <p:cNvPr id="9" name="Textfeld 8">
            <a:extLst>
              <a:ext uri="{FF2B5EF4-FFF2-40B4-BE49-F238E27FC236}">
                <a16:creationId xmlns:a16="http://schemas.microsoft.com/office/drawing/2014/main" id="{28720F74-AF8A-DB57-17DA-595F415D1161}"/>
              </a:ext>
            </a:extLst>
          </p:cNvPr>
          <p:cNvSpPr txBox="1"/>
          <p:nvPr/>
        </p:nvSpPr>
        <p:spPr>
          <a:xfrm>
            <a:off x="457200" y="1330047"/>
            <a:ext cx="2178802" cy="369332"/>
          </a:xfrm>
          <a:prstGeom prst="rect">
            <a:avLst/>
          </a:prstGeom>
          <a:noFill/>
        </p:spPr>
        <p:txBody>
          <a:bodyPr wrap="none" rtlCol="0">
            <a:spAutoFit/>
          </a:bodyPr>
          <a:lstStyle/>
          <a:p>
            <a:r>
              <a:rPr lang="de-DE" dirty="0" err="1"/>
              <a:t>Optimality</a:t>
            </a:r>
            <a:r>
              <a:rPr lang="de-DE" dirty="0"/>
              <a:t> </a:t>
            </a:r>
            <a:r>
              <a:rPr lang="de-DE" dirty="0" err="1"/>
              <a:t>condition</a:t>
            </a:r>
            <a:r>
              <a:rPr lang="de-DE" dirty="0"/>
              <a:t>:</a:t>
            </a:r>
          </a:p>
        </p:txBody>
      </p:sp>
      <p:sp>
        <p:nvSpPr>
          <p:cNvPr id="11" name="Textfeld 10">
            <a:extLst>
              <a:ext uri="{FF2B5EF4-FFF2-40B4-BE49-F238E27FC236}">
                <a16:creationId xmlns:a16="http://schemas.microsoft.com/office/drawing/2014/main" id="{EC052770-DB77-5C80-D395-4E10897A3B35}"/>
              </a:ext>
            </a:extLst>
          </p:cNvPr>
          <p:cNvSpPr txBox="1"/>
          <p:nvPr/>
        </p:nvSpPr>
        <p:spPr>
          <a:xfrm>
            <a:off x="457200" y="2904999"/>
            <a:ext cx="3499676" cy="369332"/>
          </a:xfrm>
          <a:prstGeom prst="rect">
            <a:avLst/>
          </a:prstGeom>
          <a:noFill/>
        </p:spPr>
        <p:txBody>
          <a:bodyPr wrap="none" rtlCol="0">
            <a:spAutoFit/>
          </a:bodyPr>
          <a:lstStyle/>
          <a:p>
            <a:r>
              <a:rPr lang="en-US" dirty="0"/>
              <a:t>Derivation of the demand function</a:t>
            </a:r>
            <a:r>
              <a:rPr lang="de-DE" dirty="0"/>
              <a:t>:</a:t>
            </a:r>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9E06B90A-C653-4AE3-A54F-F171C0446C7D}"/>
                  </a:ext>
                </a:extLst>
              </p14:cNvPr>
              <p14:cNvContentPartPr/>
              <p14:nvPr/>
            </p14:nvContentPartPr>
            <p14:xfrm>
              <a:off x="2168840" y="606120"/>
              <a:ext cx="197640" cy="442080"/>
            </p14:xfrm>
          </p:contentPart>
        </mc:Choice>
        <mc:Fallback xmlns="">
          <p:pic>
            <p:nvPicPr>
              <p:cNvPr id="2" name="Freihand 1">
                <a:extLst>
                  <a:ext uri="{FF2B5EF4-FFF2-40B4-BE49-F238E27FC236}">
                    <a16:creationId xmlns:a16="http://schemas.microsoft.com/office/drawing/2014/main" id="{9E06B90A-C653-4AE3-A54F-F171C0446C7D}"/>
                  </a:ext>
                </a:extLst>
              </p:cNvPr>
              <p:cNvPicPr/>
              <p:nvPr/>
            </p:nvPicPr>
            <p:blipFill>
              <a:blip r:embed="rId5"/>
              <a:stretch>
                <a:fillRect/>
              </a:stretch>
            </p:blipFill>
            <p:spPr>
              <a:xfrm>
                <a:off x="2164520" y="601800"/>
                <a:ext cx="20628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B983E908-EFB1-4252-B8E9-5375A810A2DA}"/>
                  </a:ext>
                </a:extLst>
              </p14:cNvPr>
              <p14:cNvContentPartPr/>
              <p14:nvPr/>
            </p14:nvContentPartPr>
            <p14:xfrm>
              <a:off x="3109160" y="597480"/>
              <a:ext cx="281880" cy="462960"/>
            </p14:xfrm>
          </p:contentPart>
        </mc:Choice>
        <mc:Fallback xmlns="">
          <p:pic>
            <p:nvPicPr>
              <p:cNvPr id="3" name="Freihand 2">
                <a:extLst>
                  <a:ext uri="{FF2B5EF4-FFF2-40B4-BE49-F238E27FC236}">
                    <a16:creationId xmlns:a16="http://schemas.microsoft.com/office/drawing/2014/main" id="{B983E908-EFB1-4252-B8E9-5375A810A2DA}"/>
                  </a:ext>
                </a:extLst>
              </p:cNvPr>
              <p:cNvPicPr/>
              <p:nvPr/>
            </p:nvPicPr>
            <p:blipFill>
              <a:blip r:embed="rId7"/>
              <a:stretch>
                <a:fillRect/>
              </a:stretch>
            </p:blipFill>
            <p:spPr>
              <a:xfrm>
                <a:off x="3104840" y="593160"/>
                <a:ext cx="290520" cy="471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43CC0451-A600-4B4C-9ABD-75AB080E2EEF}"/>
                  </a:ext>
                </a:extLst>
              </p14:cNvPr>
              <p14:cNvContentPartPr/>
              <p14:nvPr/>
            </p14:nvContentPartPr>
            <p14:xfrm>
              <a:off x="2876600" y="1303800"/>
              <a:ext cx="198720" cy="242640"/>
            </p14:xfrm>
          </p:contentPart>
        </mc:Choice>
        <mc:Fallback xmlns="">
          <p:pic>
            <p:nvPicPr>
              <p:cNvPr id="5" name="Freihand 4">
                <a:extLst>
                  <a:ext uri="{FF2B5EF4-FFF2-40B4-BE49-F238E27FC236}">
                    <a16:creationId xmlns:a16="http://schemas.microsoft.com/office/drawing/2014/main" id="{43CC0451-A600-4B4C-9ABD-75AB080E2EEF}"/>
                  </a:ext>
                </a:extLst>
              </p:cNvPr>
              <p:cNvPicPr/>
              <p:nvPr/>
            </p:nvPicPr>
            <p:blipFill>
              <a:blip r:embed="rId9"/>
              <a:stretch>
                <a:fillRect/>
              </a:stretch>
            </p:blipFill>
            <p:spPr>
              <a:xfrm>
                <a:off x="2872280" y="1299480"/>
                <a:ext cx="2073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7D92779D-1C6B-47D3-ABE3-C0D8600E89EC}"/>
                  </a:ext>
                </a:extLst>
              </p14:cNvPr>
              <p14:cNvContentPartPr/>
              <p14:nvPr/>
            </p14:nvContentPartPr>
            <p14:xfrm>
              <a:off x="3172880" y="1388760"/>
              <a:ext cx="55800" cy="126360"/>
            </p14:xfrm>
          </p:contentPart>
        </mc:Choice>
        <mc:Fallback xmlns="">
          <p:pic>
            <p:nvPicPr>
              <p:cNvPr id="7" name="Freihand 6">
                <a:extLst>
                  <a:ext uri="{FF2B5EF4-FFF2-40B4-BE49-F238E27FC236}">
                    <a16:creationId xmlns:a16="http://schemas.microsoft.com/office/drawing/2014/main" id="{7D92779D-1C6B-47D3-ABE3-C0D8600E89EC}"/>
                  </a:ext>
                </a:extLst>
              </p:cNvPr>
              <p:cNvPicPr/>
              <p:nvPr/>
            </p:nvPicPr>
            <p:blipFill>
              <a:blip r:embed="rId11"/>
              <a:stretch>
                <a:fillRect/>
              </a:stretch>
            </p:blipFill>
            <p:spPr>
              <a:xfrm>
                <a:off x="3168560" y="1384440"/>
                <a:ext cx="644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255305E9-F8A3-4C45-A871-637FFCA33555}"/>
                  </a:ext>
                </a:extLst>
              </p14:cNvPr>
              <p14:cNvContentPartPr/>
              <p14:nvPr/>
            </p14:nvContentPartPr>
            <p14:xfrm>
              <a:off x="3238400" y="1381920"/>
              <a:ext cx="39600" cy="118800"/>
            </p14:xfrm>
          </p:contentPart>
        </mc:Choice>
        <mc:Fallback xmlns="">
          <p:pic>
            <p:nvPicPr>
              <p:cNvPr id="12" name="Freihand 11">
                <a:extLst>
                  <a:ext uri="{FF2B5EF4-FFF2-40B4-BE49-F238E27FC236}">
                    <a16:creationId xmlns:a16="http://schemas.microsoft.com/office/drawing/2014/main" id="{255305E9-F8A3-4C45-A871-637FFCA33555}"/>
                  </a:ext>
                </a:extLst>
              </p:cNvPr>
              <p:cNvPicPr/>
              <p:nvPr/>
            </p:nvPicPr>
            <p:blipFill>
              <a:blip r:embed="rId13"/>
              <a:stretch>
                <a:fillRect/>
              </a:stretch>
            </p:blipFill>
            <p:spPr>
              <a:xfrm>
                <a:off x="3234080" y="1377600"/>
                <a:ext cx="482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C7C1DFE9-50D9-46B2-80A0-68C119BB1C87}"/>
                  </a:ext>
                </a:extLst>
              </p14:cNvPr>
              <p14:cNvContentPartPr/>
              <p14:nvPr/>
            </p14:nvContentPartPr>
            <p14:xfrm>
              <a:off x="3132200" y="1336200"/>
              <a:ext cx="218160" cy="2520"/>
            </p14:xfrm>
          </p:contentPart>
        </mc:Choice>
        <mc:Fallback xmlns="">
          <p:pic>
            <p:nvPicPr>
              <p:cNvPr id="13" name="Freihand 12">
                <a:extLst>
                  <a:ext uri="{FF2B5EF4-FFF2-40B4-BE49-F238E27FC236}">
                    <a16:creationId xmlns:a16="http://schemas.microsoft.com/office/drawing/2014/main" id="{C7C1DFE9-50D9-46B2-80A0-68C119BB1C87}"/>
                  </a:ext>
                </a:extLst>
              </p:cNvPr>
              <p:cNvPicPr/>
              <p:nvPr/>
            </p:nvPicPr>
            <p:blipFill>
              <a:blip r:embed="rId15"/>
              <a:stretch>
                <a:fillRect/>
              </a:stretch>
            </p:blipFill>
            <p:spPr>
              <a:xfrm>
                <a:off x="3127880" y="1331880"/>
                <a:ext cx="2268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30923121-94C3-4BEC-89DD-1A56B1F1A5C5}"/>
                  </a:ext>
                </a:extLst>
              </p14:cNvPr>
              <p14:cNvContentPartPr/>
              <p14:nvPr/>
            </p14:nvContentPartPr>
            <p14:xfrm>
              <a:off x="2896040" y="1562640"/>
              <a:ext cx="452160" cy="60120"/>
            </p14:xfrm>
          </p:contentPart>
        </mc:Choice>
        <mc:Fallback xmlns="">
          <p:pic>
            <p:nvPicPr>
              <p:cNvPr id="14" name="Freihand 13">
                <a:extLst>
                  <a:ext uri="{FF2B5EF4-FFF2-40B4-BE49-F238E27FC236}">
                    <a16:creationId xmlns:a16="http://schemas.microsoft.com/office/drawing/2014/main" id="{30923121-94C3-4BEC-89DD-1A56B1F1A5C5}"/>
                  </a:ext>
                </a:extLst>
              </p:cNvPr>
              <p:cNvPicPr/>
              <p:nvPr/>
            </p:nvPicPr>
            <p:blipFill>
              <a:blip r:embed="rId17"/>
              <a:stretch>
                <a:fillRect/>
              </a:stretch>
            </p:blipFill>
            <p:spPr>
              <a:xfrm>
                <a:off x="2891720" y="1558320"/>
                <a:ext cx="4608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8ED7B233-3FA9-4136-89BC-D5DBD9F7C091}"/>
                  </a:ext>
                </a:extLst>
              </p14:cNvPr>
              <p14:cNvContentPartPr/>
              <p14:nvPr/>
            </p14:nvContentPartPr>
            <p14:xfrm>
              <a:off x="2896400" y="1665240"/>
              <a:ext cx="172440" cy="194040"/>
            </p14:xfrm>
          </p:contentPart>
        </mc:Choice>
        <mc:Fallback xmlns="">
          <p:pic>
            <p:nvPicPr>
              <p:cNvPr id="15" name="Freihand 14">
                <a:extLst>
                  <a:ext uri="{FF2B5EF4-FFF2-40B4-BE49-F238E27FC236}">
                    <a16:creationId xmlns:a16="http://schemas.microsoft.com/office/drawing/2014/main" id="{8ED7B233-3FA9-4136-89BC-D5DBD9F7C091}"/>
                  </a:ext>
                </a:extLst>
              </p:cNvPr>
              <p:cNvPicPr/>
              <p:nvPr/>
            </p:nvPicPr>
            <p:blipFill>
              <a:blip r:embed="rId19"/>
              <a:stretch>
                <a:fillRect/>
              </a:stretch>
            </p:blipFill>
            <p:spPr>
              <a:xfrm>
                <a:off x="2892080" y="1660920"/>
                <a:ext cx="1810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B7847414-DEEA-40D3-9CF2-E657BF496AF6}"/>
                  </a:ext>
                </a:extLst>
              </p14:cNvPr>
              <p14:cNvContentPartPr/>
              <p14:nvPr/>
            </p14:nvContentPartPr>
            <p14:xfrm>
              <a:off x="3128960" y="1658760"/>
              <a:ext cx="163440" cy="165240"/>
            </p14:xfrm>
          </p:contentPart>
        </mc:Choice>
        <mc:Fallback xmlns="">
          <p:pic>
            <p:nvPicPr>
              <p:cNvPr id="16" name="Freihand 15">
                <a:extLst>
                  <a:ext uri="{FF2B5EF4-FFF2-40B4-BE49-F238E27FC236}">
                    <a16:creationId xmlns:a16="http://schemas.microsoft.com/office/drawing/2014/main" id="{B7847414-DEEA-40D3-9CF2-E657BF496AF6}"/>
                  </a:ext>
                </a:extLst>
              </p:cNvPr>
              <p:cNvPicPr/>
              <p:nvPr/>
            </p:nvPicPr>
            <p:blipFill>
              <a:blip r:embed="rId21"/>
              <a:stretch>
                <a:fillRect/>
              </a:stretch>
            </p:blipFill>
            <p:spPr>
              <a:xfrm>
                <a:off x="3124640" y="1654440"/>
                <a:ext cx="1720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BDF901AC-B583-407C-92BE-C7B69D6F272B}"/>
                  </a:ext>
                </a:extLst>
              </p14:cNvPr>
              <p14:cNvContentPartPr/>
              <p14:nvPr/>
            </p14:nvContentPartPr>
            <p14:xfrm>
              <a:off x="3205280" y="1754520"/>
              <a:ext cx="75960" cy="100080"/>
            </p14:xfrm>
          </p:contentPart>
        </mc:Choice>
        <mc:Fallback xmlns="">
          <p:pic>
            <p:nvPicPr>
              <p:cNvPr id="17" name="Freihand 16">
                <a:extLst>
                  <a:ext uri="{FF2B5EF4-FFF2-40B4-BE49-F238E27FC236}">
                    <a16:creationId xmlns:a16="http://schemas.microsoft.com/office/drawing/2014/main" id="{BDF901AC-B583-407C-92BE-C7B69D6F272B}"/>
                  </a:ext>
                </a:extLst>
              </p:cNvPr>
              <p:cNvPicPr/>
              <p:nvPr/>
            </p:nvPicPr>
            <p:blipFill>
              <a:blip r:embed="rId23"/>
              <a:stretch>
                <a:fillRect/>
              </a:stretch>
            </p:blipFill>
            <p:spPr>
              <a:xfrm>
                <a:off x="3200960" y="1750200"/>
                <a:ext cx="84600" cy="108720"/>
              </a:xfrm>
              <a:prstGeom prst="rect">
                <a:avLst/>
              </a:prstGeom>
            </p:spPr>
          </p:pic>
        </mc:Fallback>
      </mc:AlternateContent>
      <p:grpSp>
        <p:nvGrpSpPr>
          <p:cNvPr id="32" name="Gruppieren 31">
            <a:extLst>
              <a:ext uri="{FF2B5EF4-FFF2-40B4-BE49-F238E27FC236}">
                <a16:creationId xmlns:a16="http://schemas.microsoft.com/office/drawing/2014/main" id="{35901ECD-16EC-4628-983D-0CCAE1E00F78}"/>
              </a:ext>
            </a:extLst>
          </p:cNvPr>
          <p:cNvGrpSpPr/>
          <p:nvPr/>
        </p:nvGrpSpPr>
        <p:grpSpPr>
          <a:xfrm>
            <a:off x="3545840" y="1283280"/>
            <a:ext cx="1180080" cy="491400"/>
            <a:chOff x="3545840" y="1283280"/>
            <a:chExt cx="1180080" cy="491400"/>
          </a:xfrm>
        </p:grpSpPr>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FD79B7D7-E079-45FB-8C2E-6438B865968A}"/>
                    </a:ext>
                  </a:extLst>
                </p14:cNvPr>
                <p14:cNvContentPartPr/>
                <p14:nvPr/>
              </p14:nvContentPartPr>
              <p14:xfrm>
                <a:off x="3545840" y="1552200"/>
                <a:ext cx="172440" cy="27720"/>
              </p14:xfrm>
            </p:contentPart>
          </mc:Choice>
          <mc:Fallback xmlns="">
            <p:pic>
              <p:nvPicPr>
                <p:cNvPr id="20" name="Freihand 19">
                  <a:extLst>
                    <a:ext uri="{FF2B5EF4-FFF2-40B4-BE49-F238E27FC236}">
                      <a16:creationId xmlns:a16="http://schemas.microsoft.com/office/drawing/2014/main" id="{FD79B7D7-E079-45FB-8C2E-6438B865968A}"/>
                    </a:ext>
                  </a:extLst>
                </p:cNvPr>
                <p:cNvPicPr/>
                <p:nvPr/>
              </p:nvPicPr>
              <p:blipFill>
                <a:blip r:embed="rId25"/>
                <a:stretch>
                  <a:fillRect/>
                </a:stretch>
              </p:blipFill>
              <p:spPr>
                <a:xfrm>
                  <a:off x="3541520" y="1547880"/>
                  <a:ext cx="1810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1EFBE964-0A51-4884-82F2-E977912C91A0}"/>
                    </a:ext>
                  </a:extLst>
                </p14:cNvPr>
                <p14:cNvContentPartPr/>
                <p14:nvPr/>
              </p14:nvContentPartPr>
              <p14:xfrm>
                <a:off x="3580400" y="1607280"/>
                <a:ext cx="169560" cy="24480"/>
              </p14:xfrm>
            </p:contentPart>
          </mc:Choice>
          <mc:Fallback xmlns="">
            <p:pic>
              <p:nvPicPr>
                <p:cNvPr id="21" name="Freihand 20">
                  <a:extLst>
                    <a:ext uri="{FF2B5EF4-FFF2-40B4-BE49-F238E27FC236}">
                      <a16:creationId xmlns:a16="http://schemas.microsoft.com/office/drawing/2014/main" id="{1EFBE964-0A51-4884-82F2-E977912C91A0}"/>
                    </a:ext>
                  </a:extLst>
                </p:cNvPr>
                <p:cNvPicPr/>
                <p:nvPr/>
              </p:nvPicPr>
              <p:blipFill>
                <a:blip r:embed="rId27"/>
                <a:stretch>
                  <a:fillRect/>
                </a:stretch>
              </p:blipFill>
              <p:spPr>
                <a:xfrm>
                  <a:off x="3576080" y="1602960"/>
                  <a:ext cx="1782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Freihand 22">
                  <a:extLst>
                    <a:ext uri="{FF2B5EF4-FFF2-40B4-BE49-F238E27FC236}">
                      <a16:creationId xmlns:a16="http://schemas.microsoft.com/office/drawing/2014/main" id="{88D4358A-EF27-4A28-B822-1F9D87373564}"/>
                    </a:ext>
                  </a:extLst>
                </p14:cNvPr>
                <p14:cNvContentPartPr/>
                <p14:nvPr/>
              </p14:nvContentPartPr>
              <p14:xfrm>
                <a:off x="3898280" y="1465800"/>
                <a:ext cx="146160" cy="291600"/>
              </p14:xfrm>
            </p:contentPart>
          </mc:Choice>
          <mc:Fallback xmlns="">
            <p:pic>
              <p:nvPicPr>
                <p:cNvPr id="23" name="Freihand 22">
                  <a:extLst>
                    <a:ext uri="{FF2B5EF4-FFF2-40B4-BE49-F238E27FC236}">
                      <a16:creationId xmlns:a16="http://schemas.microsoft.com/office/drawing/2014/main" id="{88D4358A-EF27-4A28-B822-1F9D87373564}"/>
                    </a:ext>
                  </a:extLst>
                </p:cNvPr>
                <p:cNvPicPr/>
                <p:nvPr/>
              </p:nvPicPr>
              <p:blipFill>
                <a:blip r:embed="rId29"/>
                <a:stretch>
                  <a:fillRect/>
                </a:stretch>
              </p:blipFill>
              <p:spPr>
                <a:xfrm>
                  <a:off x="3893960" y="1461480"/>
                  <a:ext cx="15480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Freihand 24">
                  <a:extLst>
                    <a:ext uri="{FF2B5EF4-FFF2-40B4-BE49-F238E27FC236}">
                      <a16:creationId xmlns:a16="http://schemas.microsoft.com/office/drawing/2014/main" id="{DF7FEC26-D501-4304-93BA-C4A7745E8C89}"/>
                    </a:ext>
                  </a:extLst>
                </p14:cNvPr>
                <p14:cNvContentPartPr/>
                <p14:nvPr/>
              </p14:nvContentPartPr>
              <p14:xfrm>
                <a:off x="4208960" y="1500360"/>
                <a:ext cx="5760" cy="21240"/>
              </p14:xfrm>
            </p:contentPart>
          </mc:Choice>
          <mc:Fallback xmlns="">
            <p:pic>
              <p:nvPicPr>
                <p:cNvPr id="25" name="Freihand 24">
                  <a:extLst>
                    <a:ext uri="{FF2B5EF4-FFF2-40B4-BE49-F238E27FC236}">
                      <a16:creationId xmlns:a16="http://schemas.microsoft.com/office/drawing/2014/main" id="{DF7FEC26-D501-4304-93BA-C4A7745E8C89}"/>
                    </a:ext>
                  </a:extLst>
                </p:cNvPr>
                <p:cNvPicPr/>
                <p:nvPr/>
              </p:nvPicPr>
              <p:blipFill>
                <a:blip r:embed="rId31"/>
                <a:stretch>
                  <a:fillRect/>
                </a:stretch>
              </p:blipFill>
              <p:spPr>
                <a:xfrm>
                  <a:off x="4204640" y="1496040"/>
                  <a:ext cx="144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Freihand 25">
                  <a:extLst>
                    <a:ext uri="{FF2B5EF4-FFF2-40B4-BE49-F238E27FC236}">
                      <a16:creationId xmlns:a16="http://schemas.microsoft.com/office/drawing/2014/main" id="{0C72C995-9AD8-4B4A-B435-A1E0948A2189}"/>
                    </a:ext>
                  </a:extLst>
                </p14:cNvPr>
                <p14:cNvContentPartPr/>
                <p14:nvPr/>
              </p14:nvContentPartPr>
              <p14:xfrm>
                <a:off x="4340720" y="1283280"/>
                <a:ext cx="201240" cy="187200"/>
              </p14:xfrm>
            </p:contentPart>
          </mc:Choice>
          <mc:Fallback xmlns="">
            <p:pic>
              <p:nvPicPr>
                <p:cNvPr id="26" name="Freihand 25">
                  <a:extLst>
                    <a:ext uri="{FF2B5EF4-FFF2-40B4-BE49-F238E27FC236}">
                      <a16:creationId xmlns:a16="http://schemas.microsoft.com/office/drawing/2014/main" id="{0C72C995-9AD8-4B4A-B435-A1E0948A2189}"/>
                    </a:ext>
                  </a:extLst>
                </p:cNvPr>
                <p:cNvPicPr/>
                <p:nvPr/>
              </p:nvPicPr>
              <p:blipFill>
                <a:blip r:embed="rId33"/>
                <a:stretch>
                  <a:fillRect/>
                </a:stretch>
              </p:blipFill>
              <p:spPr>
                <a:xfrm>
                  <a:off x="4336400" y="1278960"/>
                  <a:ext cx="2098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Freihand 26">
                  <a:extLst>
                    <a:ext uri="{FF2B5EF4-FFF2-40B4-BE49-F238E27FC236}">
                      <a16:creationId xmlns:a16="http://schemas.microsoft.com/office/drawing/2014/main" id="{5AEFC39D-C8C1-4DD3-832D-EBE00C336B5D}"/>
                    </a:ext>
                  </a:extLst>
                </p14:cNvPr>
                <p14:cNvContentPartPr/>
                <p14:nvPr/>
              </p14:nvContentPartPr>
              <p14:xfrm>
                <a:off x="4598120" y="1333680"/>
                <a:ext cx="111960" cy="189360"/>
              </p14:xfrm>
            </p:contentPart>
          </mc:Choice>
          <mc:Fallback xmlns="">
            <p:pic>
              <p:nvPicPr>
                <p:cNvPr id="27" name="Freihand 26">
                  <a:extLst>
                    <a:ext uri="{FF2B5EF4-FFF2-40B4-BE49-F238E27FC236}">
                      <a16:creationId xmlns:a16="http://schemas.microsoft.com/office/drawing/2014/main" id="{5AEFC39D-C8C1-4DD3-832D-EBE00C336B5D}"/>
                    </a:ext>
                  </a:extLst>
                </p:cNvPr>
                <p:cNvPicPr/>
                <p:nvPr/>
              </p:nvPicPr>
              <p:blipFill>
                <a:blip r:embed="rId35"/>
                <a:stretch>
                  <a:fillRect/>
                </a:stretch>
              </p:blipFill>
              <p:spPr>
                <a:xfrm>
                  <a:off x="4593800" y="1329360"/>
                  <a:ext cx="1206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Freihand 27">
                  <a:extLst>
                    <a:ext uri="{FF2B5EF4-FFF2-40B4-BE49-F238E27FC236}">
                      <a16:creationId xmlns:a16="http://schemas.microsoft.com/office/drawing/2014/main" id="{A9A9ED32-F136-43D7-90D8-32299F68EACC}"/>
                    </a:ext>
                  </a:extLst>
                </p14:cNvPr>
                <p14:cNvContentPartPr/>
                <p14:nvPr/>
              </p14:nvContentPartPr>
              <p14:xfrm>
                <a:off x="4340720" y="1505400"/>
                <a:ext cx="385200" cy="36360"/>
              </p14:xfrm>
            </p:contentPart>
          </mc:Choice>
          <mc:Fallback xmlns="">
            <p:pic>
              <p:nvPicPr>
                <p:cNvPr id="28" name="Freihand 27">
                  <a:extLst>
                    <a:ext uri="{FF2B5EF4-FFF2-40B4-BE49-F238E27FC236}">
                      <a16:creationId xmlns:a16="http://schemas.microsoft.com/office/drawing/2014/main" id="{A9A9ED32-F136-43D7-90D8-32299F68EACC}"/>
                    </a:ext>
                  </a:extLst>
                </p:cNvPr>
                <p:cNvPicPr/>
                <p:nvPr/>
              </p:nvPicPr>
              <p:blipFill>
                <a:blip r:embed="rId37"/>
                <a:stretch>
                  <a:fillRect/>
                </a:stretch>
              </p:blipFill>
              <p:spPr>
                <a:xfrm>
                  <a:off x="4336400" y="1501080"/>
                  <a:ext cx="3938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Freihand 28">
                  <a:extLst>
                    <a:ext uri="{FF2B5EF4-FFF2-40B4-BE49-F238E27FC236}">
                      <a16:creationId xmlns:a16="http://schemas.microsoft.com/office/drawing/2014/main" id="{33F6A5A4-9434-4B49-94DF-96740CFAF6F1}"/>
                    </a:ext>
                  </a:extLst>
                </p14:cNvPr>
                <p14:cNvContentPartPr/>
                <p14:nvPr/>
              </p14:nvContentPartPr>
              <p14:xfrm>
                <a:off x="4293920" y="1566960"/>
                <a:ext cx="180360" cy="182520"/>
              </p14:xfrm>
            </p:contentPart>
          </mc:Choice>
          <mc:Fallback xmlns="">
            <p:pic>
              <p:nvPicPr>
                <p:cNvPr id="29" name="Freihand 28">
                  <a:extLst>
                    <a:ext uri="{FF2B5EF4-FFF2-40B4-BE49-F238E27FC236}">
                      <a16:creationId xmlns:a16="http://schemas.microsoft.com/office/drawing/2014/main" id="{33F6A5A4-9434-4B49-94DF-96740CFAF6F1}"/>
                    </a:ext>
                  </a:extLst>
                </p:cNvPr>
                <p:cNvPicPr/>
                <p:nvPr/>
              </p:nvPicPr>
              <p:blipFill>
                <a:blip r:embed="rId39"/>
                <a:stretch>
                  <a:fillRect/>
                </a:stretch>
              </p:blipFill>
              <p:spPr>
                <a:xfrm>
                  <a:off x="4289600" y="1562640"/>
                  <a:ext cx="1890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Freihand 29">
                  <a:extLst>
                    <a:ext uri="{FF2B5EF4-FFF2-40B4-BE49-F238E27FC236}">
                      <a16:creationId xmlns:a16="http://schemas.microsoft.com/office/drawing/2014/main" id="{1DB68347-1E40-4E9A-976B-C68E51EE8135}"/>
                    </a:ext>
                  </a:extLst>
                </p14:cNvPr>
                <p14:cNvContentPartPr/>
                <p14:nvPr/>
              </p14:nvContentPartPr>
              <p14:xfrm>
                <a:off x="4543400" y="1590000"/>
                <a:ext cx="162360" cy="176400"/>
              </p14:xfrm>
            </p:contentPart>
          </mc:Choice>
          <mc:Fallback xmlns="">
            <p:pic>
              <p:nvPicPr>
                <p:cNvPr id="30" name="Freihand 29">
                  <a:extLst>
                    <a:ext uri="{FF2B5EF4-FFF2-40B4-BE49-F238E27FC236}">
                      <a16:creationId xmlns:a16="http://schemas.microsoft.com/office/drawing/2014/main" id="{1DB68347-1E40-4E9A-976B-C68E51EE8135}"/>
                    </a:ext>
                  </a:extLst>
                </p:cNvPr>
                <p:cNvPicPr/>
                <p:nvPr/>
              </p:nvPicPr>
              <p:blipFill>
                <a:blip r:embed="rId41"/>
                <a:stretch>
                  <a:fillRect/>
                </a:stretch>
              </p:blipFill>
              <p:spPr>
                <a:xfrm>
                  <a:off x="4539080" y="1585680"/>
                  <a:ext cx="1710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Freihand 30">
                  <a:extLst>
                    <a:ext uri="{FF2B5EF4-FFF2-40B4-BE49-F238E27FC236}">
                      <a16:creationId xmlns:a16="http://schemas.microsoft.com/office/drawing/2014/main" id="{15FB7E73-0593-4F30-9D57-6EB04B4CBE82}"/>
                    </a:ext>
                  </a:extLst>
                </p14:cNvPr>
                <p14:cNvContentPartPr/>
                <p14:nvPr/>
              </p14:nvContentPartPr>
              <p14:xfrm>
                <a:off x="4611080" y="1678920"/>
                <a:ext cx="92520" cy="95760"/>
              </p14:xfrm>
            </p:contentPart>
          </mc:Choice>
          <mc:Fallback xmlns="">
            <p:pic>
              <p:nvPicPr>
                <p:cNvPr id="31" name="Freihand 30">
                  <a:extLst>
                    <a:ext uri="{FF2B5EF4-FFF2-40B4-BE49-F238E27FC236}">
                      <a16:creationId xmlns:a16="http://schemas.microsoft.com/office/drawing/2014/main" id="{15FB7E73-0593-4F30-9D57-6EB04B4CBE82}"/>
                    </a:ext>
                  </a:extLst>
                </p:cNvPr>
                <p:cNvPicPr/>
                <p:nvPr/>
              </p:nvPicPr>
              <p:blipFill>
                <a:blip r:embed="rId43"/>
                <a:stretch>
                  <a:fillRect/>
                </a:stretch>
              </p:blipFill>
              <p:spPr>
                <a:xfrm>
                  <a:off x="4606760" y="1674600"/>
                  <a:ext cx="101160" cy="104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33" name="Freihand 32">
                <a:extLst>
                  <a:ext uri="{FF2B5EF4-FFF2-40B4-BE49-F238E27FC236}">
                    <a16:creationId xmlns:a16="http://schemas.microsoft.com/office/drawing/2014/main" id="{3353FE0E-21D8-40D3-874D-F231D003D1A0}"/>
                  </a:ext>
                </a:extLst>
              </p14:cNvPr>
              <p14:cNvContentPartPr/>
              <p14:nvPr/>
            </p14:nvContentPartPr>
            <p14:xfrm>
              <a:off x="4910600" y="1501800"/>
              <a:ext cx="157680" cy="9720"/>
            </p14:xfrm>
          </p:contentPart>
        </mc:Choice>
        <mc:Fallback xmlns="">
          <p:pic>
            <p:nvPicPr>
              <p:cNvPr id="33" name="Freihand 32">
                <a:extLst>
                  <a:ext uri="{FF2B5EF4-FFF2-40B4-BE49-F238E27FC236}">
                    <a16:creationId xmlns:a16="http://schemas.microsoft.com/office/drawing/2014/main" id="{3353FE0E-21D8-40D3-874D-F231D003D1A0}"/>
                  </a:ext>
                </a:extLst>
              </p:cNvPr>
              <p:cNvPicPr/>
              <p:nvPr/>
            </p:nvPicPr>
            <p:blipFill>
              <a:blip r:embed="rId45"/>
              <a:stretch>
                <a:fillRect/>
              </a:stretch>
            </p:blipFill>
            <p:spPr>
              <a:xfrm>
                <a:off x="4906280" y="1497480"/>
                <a:ext cx="1663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Freihand 34">
                <a:extLst>
                  <a:ext uri="{FF2B5EF4-FFF2-40B4-BE49-F238E27FC236}">
                    <a16:creationId xmlns:a16="http://schemas.microsoft.com/office/drawing/2014/main" id="{8E05F8CA-2BDC-4BAC-A796-F88472094642}"/>
                  </a:ext>
                </a:extLst>
              </p14:cNvPr>
              <p14:cNvContentPartPr/>
              <p14:nvPr/>
            </p14:nvContentPartPr>
            <p14:xfrm>
              <a:off x="5238560" y="1289760"/>
              <a:ext cx="22320" cy="20880"/>
            </p14:xfrm>
          </p:contentPart>
        </mc:Choice>
        <mc:Fallback xmlns="">
          <p:pic>
            <p:nvPicPr>
              <p:cNvPr id="35" name="Freihand 34">
                <a:extLst>
                  <a:ext uri="{FF2B5EF4-FFF2-40B4-BE49-F238E27FC236}">
                    <a16:creationId xmlns:a16="http://schemas.microsoft.com/office/drawing/2014/main" id="{8E05F8CA-2BDC-4BAC-A796-F88472094642}"/>
                  </a:ext>
                </a:extLst>
              </p:cNvPr>
              <p:cNvPicPr/>
              <p:nvPr/>
            </p:nvPicPr>
            <p:blipFill>
              <a:blip r:embed="rId47"/>
              <a:stretch>
                <a:fillRect/>
              </a:stretch>
            </p:blipFill>
            <p:spPr>
              <a:xfrm>
                <a:off x="5234240" y="1285440"/>
                <a:ext cx="30960" cy="29520"/>
              </a:xfrm>
              <a:prstGeom prst="rect">
                <a:avLst/>
              </a:prstGeom>
            </p:spPr>
          </p:pic>
        </mc:Fallback>
      </mc:AlternateContent>
      <p:grpSp>
        <p:nvGrpSpPr>
          <p:cNvPr id="39" name="Gruppieren 38">
            <a:extLst>
              <a:ext uri="{FF2B5EF4-FFF2-40B4-BE49-F238E27FC236}">
                <a16:creationId xmlns:a16="http://schemas.microsoft.com/office/drawing/2014/main" id="{A5D9EC85-866F-4FC0-8555-F073F1E93791}"/>
              </a:ext>
            </a:extLst>
          </p:cNvPr>
          <p:cNvGrpSpPr/>
          <p:nvPr/>
        </p:nvGrpSpPr>
        <p:grpSpPr>
          <a:xfrm>
            <a:off x="5230640" y="1413600"/>
            <a:ext cx="757080" cy="146880"/>
            <a:chOff x="5230640" y="1413600"/>
            <a:chExt cx="757080" cy="146880"/>
          </a:xfrm>
        </p:grpSpPr>
        <mc:AlternateContent xmlns:mc="http://schemas.openxmlformats.org/markup-compatibility/2006" xmlns:p14="http://schemas.microsoft.com/office/powerpoint/2010/main">
          <mc:Choice Requires="p14">
            <p:contentPart p14:bwMode="auto" r:id="rId48">
              <p14:nvContentPartPr>
                <p14:cNvPr id="34" name="Freihand 33">
                  <a:extLst>
                    <a:ext uri="{FF2B5EF4-FFF2-40B4-BE49-F238E27FC236}">
                      <a16:creationId xmlns:a16="http://schemas.microsoft.com/office/drawing/2014/main" id="{391B655E-E405-47D7-AD73-3F8A83E708A4}"/>
                    </a:ext>
                  </a:extLst>
                </p14:cNvPr>
                <p14:cNvContentPartPr/>
                <p14:nvPr/>
              </p14:nvContentPartPr>
              <p14:xfrm>
                <a:off x="5230640" y="1420800"/>
                <a:ext cx="93960" cy="139680"/>
              </p14:xfrm>
            </p:contentPart>
          </mc:Choice>
          <mc:Fallback xmlns="">
            <p:pic>
              <p:nvPicPr>
                <p:cNvPr id="34" name="Freihand 33">
                  <a:extLst>
                    <a:ext uri="{FF2B5EF4-FFF2-40B4-BE49-F238E27FC236}">
                      <a16:creationId xmlns:a16="http://schemas.microsoft.com/office/drawing/2014/main" id="{391B655E-E405-47D7-AD73-3F8A83E708A4}"/>
                    </a:ext>
                  </a:extLst>
                </p:cNvPr>
                <p:cNvPicPr/>
                <p:nvPr/>
              </p:nvPicPr>
              <p:blipFill>
                <a:blip r:embed="rId49"/>
                <a:stretch>
                  <a:fillRect/>
                </a:stretch>
              </p:blipFill>
              <p:spPr>
                <a:xfrm>
                  <a:off x="5226320" y="1416480"/>
                  <a:ext cx="1026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Freihand 35">
                  <a:extLst>
                    <a:ext uri="{FF2B5EF4-FFF2-40B4-BE49-F238E27FC236}">
                      <a16:creationId xmlns:a16="http://schemas.microsoft.com/office/drawing/2014/main" id="{84EF6612-D61C-42F4-B85F-C50387FEA9EB}"/>
                    </a:ext>
                  </a:extLst>
                </p14:cNvPr>
                <p14:cNvContentPartPr/>
                <p14:nvPr/>
              </p14:nvContentPartPr>
              <p14:xfrm>
                <a:off x="5478320" y="1453560"/>
                <a:ext cx="222120" cy="20880"/>
              </p14:xfrm>
            </p:contentPart>
          </mc:Choice>
          <mc:Fallback xmlns="">
            <p:pic>
              <p:nvPicPr>
                <p:cNvPr id="36" name="Freihand 35">
                  <a:extLst>
                    <a:ext uri="{FF2B5EF4-FFF2-40B4-BE49-F238E27FC236}">
                      <a16:creationId xmlns:a16="http://schemas.microsoft.com/office/drawing/2014/main" id="{84EF6612-D61C-42F4-B85F-C50387FEA9EB}"/>
                    </a:ext>
                  </a:extLst>
                </p:cNvPr>
                <p:cNvPicPr/>
                <p:nvPr/>
              </p:nvPicPr>
              <p:blipFill>
                <a:blip r:embed="rId51"/>
                <a:stretch>
                  <a:fillRect/>
                </a:stretch>
              </p:blipFill>
              <p:spPr>
                <a:xfrm>
                  <a:off x="5474000" y="1449240"/>
                  <a:ext cx="2307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Freihand 36">
                  <a:extLst>
                    <a:ext uri="{FF2B5EF4-FFF2-40B4-BE49-F238E27FC236}">
                      <a16:creationId xmlns:a16="http://schemas.microsoft.com/office/drawing/2014/main" id="{A17A9854-D323-4AD1-841C-24F803380F02}"/>
                    </a:ext>
                  </a:extLst>
                </p14:cNvPr>
                <p14:cNvContentPartPr/>
                <p14:nvPr/>
              </p14:nvContentPartPr>
              <p14:xfrm>
                <a:off x="5549240" y="1507560"/>
                <a:ext cx="160200" cy="14400"/>
              </p14:xfrm>
            </p:contentPart>
          </mc:Choice>
          <mc:Fallback xmlns="">
            <p:pic>
              <p:nvPicPr>
                <p:cNvPr id="37" name="Freihand 36">
                  <a:extLst>
                    <a:ext uri="{FF2B5EF4-FFF2-40B4-BE49-F238E27FC236}">
                      <a16:creationId xmlns:a16="http://schemas.microsoft.com/office/drawing/2014/main" id="{A17A9854-D323-4AD1-841C-24F803380F02}"/>
                    </a:ext>
                  </a:extLst>
                </p:cNvPr>
                <p:cNvPicPr/>
                <p:nvPr/>
              </p:nvPicPr>
              <p:blipFill>
                <a:blip r:embed="rId53"/>
                <a:stretch>
                  <a:fillRect/>
                </a:stretch>
              </p:blipFill>
              <p:spPr>
                <a:xfrm>
                  <a:off x="5544920" y="1503240"/>
                  <a:ext cx="1688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Freihand 37">
                  <a:extLst>
                    <a:ext uri="{FF2B5EF4-FFF2-40B4-BE49-F238E27FC236}">
                      <a16:creationId xmlns:a16="http://schemas.microsoft.com/office/drawing/2014/main" id="{7F73F10D-175A-4694-8202-2EA026075F3B}"/>
                    </a:ext>
                  </a:extLst>
                </p14:cNvPr>
                <p14:cNvContentPartPr/>
                <p14:nvPr/>
              </p14:nvContentPartPr>
              <p14:xfrm>
                <a:off x="5797640" y="1413600"/>
                <a:ext cx="190080" cy="111960"/>
              </p14:xfrm>
            </p:contentPart>
          </mc:Choice>
          <mc:Fallback xmlns="">
            <p:pic>
              <p:nvPicPr>
                <p:cNvPr id="38" name="Freihand 37">
                  <a:extLst>
                    <a:ext uri="{FF2B5EF4-FFF2-40B4-BE49-F238E27FC236}">
                      <a16:creationId xmlns:a16="http://schemas.microsoft.com/office/drawing/2014/main" id="{7F73F10D-175A-4694-8202-2EA026075F3B}"/>
                    </a:ext>
                  </a:extLst>
                </p:cNvPr>
                <p:cNvPicPr/>
                <p:nvPr/>
              </p:nvPicPr>
              <p:blipFill>
                <a:blip r:embed="rId55"/>
                <a:stretch>
                  <a:fillRect/>
                </a:stretch>
              </p:blipFill>
              <p:spPr>
                <a:xfrm>
                  <a:off x="5793320" y="1409280"/>
                  <a:ext cx="198720" cy="120600"/>
                </a:xfrm>
                <a:prstGeom prst="rect">
                  <a:avLst/>
                </a:prstGeom>
              </p:spPr>
            </p:pic>
          </mc:Fallback>
        </mc:AlternateContent>
      </p:grpSp>
      <p:grpSp>
        <p:nvGrpSpPr>
          <p:cNvPr id="43" name="Gruppieren 42">
            <a:extLst>
              <a:ext uri="{FF2B5EF4-FFF2-40B4-BE49-F238E27FC236}">
                <a16:creationId xmlns:a16="http://schemas.microsoft.com/office/drawing/2014/main" id="{C596CE25-3965-48E4-8A4F-CDE7811B60FE}"/>
              </a:ext>
            </a:extLst>
          </p:cNvPr>
          <p:cNvGrpSpPr/>
          <p:nvPr/>
        </p:nvGrpSpPr>
        <p:grpSpPr>
          <a:xfrm>
            <a:off x="6383720" y="1344840"/>
            <a:ext cx="405720" cy="254880"/>
            <a:chOff x="6383720" y="1344840"/>
            <a:chExt cx="405720" cy="254880"/>
          </a:xfrm>
        </p:grpSpPr>
        <mc:AlternateContent xmlns:mc="http://schemas.openxmlformats.org/markup-compatibility/2006" xmlns:p14="http://schemas.microsoft.com/office/powerpoint/2010/main">
          <mc:Choice Requires="p14">
            <p:contentPart p14:bwMode="auto" r:id="rId56">
              <p14:nvContentPartPr>
                <p14:cNvPr id="40" name="Freihand 39">
                  <a:extLst>
                    <a:ext uri="{FF2B5EF4-FFF2-40B4-BE49-F238E27FC236}">
                      <a16:creationId xmlns:a16="http://schemas.microsoft.com/office/drawing/2014/main" id="{0E72A2F9-D103-4F42-8A0A-9A556E282F6E}"/>
                    </a:ext>
                  </a:extLst>
                </p14:cNvPr>
                <p14:cNvContentPartPr/>
                <p14:nvPr/>
              </p14:nvContentPartPr>
              <p14:xfrm>
                <a:off x="6383720" y="1434120"/>
                <a:ext cx="239040" cy="13680"/>
              </p14:xfrm>
            </p:contentPart>
          </mc:Choice>
          <mc:Fallback xmlns="">
            <p:pic>
              <p:nvPicPr>
                <p:cNvPr id="40" name="Freihand 39">
                  <a:extLst>
                    <a:ext uri="{FF2B5EF4-FFF2-40B4-BE49-F238E27FC236}">
                      <a16:creationId xmlns:a16="http://schemas.microsoft.com/office/drawing/2014/main" id="{0E72A2F9-D103-4F42-8A0A-9A556E282F6E}"/>
                    </a:ext>
                  </a:extLst>
                </p:cNvPr>
                <p:cNvPicPr/>
                <p:nvPr/>
              </p:nvPicPr>
              <p:blipFill>
                <a:blip r:embed="rId57"/>
                <a:stretch>
                  <a:fillRect/>
                </a:stretch>
              </p:blipFill>
              <p:spPr>
                <a:xfrm>
                  <a:off x="6379400" y="1429800"/>
                  <a:ext cx="2476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Freihand 40">
                  <a:extLst>
                    <a:ext uri="{FF2B5EF4-FFF2-40B4-BE49-F238E27FC236}">
                      <a16:creationId xmlns:a16="http://schemas.microsoft.com/office/drawing/2014/main" id="{283BDEFB-DEB6-4E50-B9A9-41F1D572BA57}"/>
                    </a:ext>
                  </a:extLst>
                </p14:cNvPr>
                <p14:cNvContentPartPr/>
                <p14:nvPr/>
              </p14:nvContentPartPr>
              <p14:xfrm>
                <a:off x="6417560" y="1468320"/>
                <a:ext cx="196920" cy="25200"/>
              </p14:xfrm>
            </p:contentPart>
          </mc:Choice>
          <mc:Fallback xmlns="">
            <p:pic>
              <p:nvPicPr>
                <p:cNvPr id="41" name="Freihand 40">
                  <a:extLst>
                    <a:ext uri="{FF2B5EF4-FFF2-40B4-BE49-F238E27FC236}">
                      <a16:creationId xmlns:a16="http://schemas.microsoft.com/office/drawing/2014/main" id="{283BDEFB-DEB6-4E50-B9A9-41F1D572BA57}"/>
                    </a:ext>
                  </a:extLst>
                </p:cNvPr>
                <p:cNvPicPr/>
                <p:nvPr/>
              </p:nvPicPr>
              <p:blipFill>
                <a:blip r:embed="rId59"/>
                <a:stretch>
                  <a:fillRect/>
                </a:stretch>
              </p:blipFill>
              <p:spPr>
                <a:xfrm>
                  <a:off x="6413240" y="1464000"/>
                  <a:ext cx="2055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Freihand 41">
                  <a:extLst>
                    <a:ext uri="{FF2B5EF4-FFF2-40B4-BE49-F238E27FC236}">
                      <a16:creationId xmlns:a16="http://schemas.microsoft.com/office/drawing/2014/main" id="{D5D818BB-6D0C-4C36-8165-B1350C93CB9F}"/>
                    </a:ext>
                  </a:extLst>
                </p14:cNvPr>
                <p14:cNvContentPartPr/>
                <p14:nvPr/>
              </p14:nvContentPartPr>
              <p14:xfrm>
                <a:off x="6573800" y="1344840"/>
                <a:ext cx="215640" cy="254880"/>
              </p14:xfrm>
            </p:contentPart>
          </mc:Choice>
          <mc:Fallback xmlns="">
            <p:pic>
              <p:nvPicPr>
                <p:cNvPr id="42" name="Freihand 41">
                  <a:extLst>
                    <a:ext uri="{FF2B5EF4-FFF2-40B4-BE49-F238E27FC236}">
                      <a16:creationId xmlns:a16="http://schemas.microsoft.com/office/drawing/2014/main" id="{D5D818BB-6D0C-4C36-8165-B1350C93CB9F}"/>
                    </a:ext>
                  </a:extLst>
                </p:cNvPr>
                <p:cNvPicPr/>
                <p:nvPr/>
              </p:nvPicPr>
              <p:blipFill>
                <a:blip r:embed="rId61"/>
                <a:stretch>
                  <a:fillRect/>
                </a:stretch>
              </p:blipFill>
              <p:spPr>
                <a:xfrm>
                  <a:off x="6569480" y="1340520"/>
                  <a:ext cx="224280" cy="263520"/>
                </a:xfrm>
                <a:prstGeom prst="rect">
                  <a:avLst/>
                </a:prstGeom>
              </p:spPr>
            </p:pic>
          </mc:Fallback>
        </mc:AlternateContent>
      </p:grpSp>
      <p:grpSp>
        <p:nvGrpSpPr>
          <p:cNvPr id="103" name="Gruppieren 102">
            <a:extLst>
              <a:ext uri="{FF2B5EF4-FFF2-40B4-BE49-F238E27FC236}">
                <a16:creationId xmlns:a16="http://schemas.microsoft.com/office/drawing/2014/main" id="{1BAF67D2-1781-4C72-918A-48CDF41F65D0}"/>
              </a:ext>
            </a:extLst>
          </p:cNvPr>
          <p:cNvGrpSpPr/>
          <p:nvPr/>
        </p:nvGrpSpPr>
        <p:grpSpPr>
          <a:xfrm>
            <a:off x="4113560" y="2891040"/>
            <a:ext cx="790920" cy="276120"/>
            <a:chOff x="4113560" y="2891040"/>
            <a:chExt cx="790920" cy="276120"/>
          </a:xfrm>
        </p:grpSpPr>
        <mc:AlternateContent xmlns:mc="http://schemas.openxmlformats.org/markup-compatibility/2006" xmlns:p14="http://schemas.microsoft.com/office/powerpoint/2010/main">
          <mc:Choice Requires="p14">
            <p:contentPart p14:bwMode="auto" r:id="rId62">
              <p14:nvContentPartPr>
                <p14:cNvPr id="92" name="Freihand 91">
                  <a:extLst>
                    <a:ext uri="{FF2B5EF4-FFF2-40B4-BE49-F238E27FC236}">
                      <a16:creationId xmlns:a16="http://schemas.microsoft.com/office/drawing/2014/main" id="{064044D6-18CD-4614-B7B9-B66F064B4F95}"/>
                    </a:ext>
                  </a:extLst>
                </p14:cNvPr>
                <p14:cNvContentPartPr/>
                <p14:nvPr/>
              </p14:nvContentPartPr>
              <p14:xfrm>
                <a:off x="4113560" y="2996160"/>
                <a:ext cx="236520" cy="171000"/>
              </p14:xfrm>
            </p:contentPart>
          </mc:Choice>
          <mc:Fallback xmlns="">
            <p:pic>
              <p:nvPicPr>
                <p:cNvPr id="92" name="Freihand 91">
                  <a:extLst>
                    <a:ext uri="{FF2B5EF4-FFF2-40B4-BE49-F238E27FC236}">
                      <a16:creationId xmlns:a16="http://schemas.microsoft.com/office/drawing/2014/main" id="{064044D6-18CD-4614-B7B9-B66F064B4F95}"/>
                    </a:ext>
                  </a:extLst>
                </p:cNvPr>
                <p:cNvPicPr/>
                <p:nvPr/>
              </p:nvPicPr>
              <p:blipFill>
                <a:blip r:embed="rId63"/>
                <a:stretch>
                  <a:fillRect/>
                </a:stretch>
              </p:blipFill>
              <p:spPr>
                <a:xfrm>
                  <a:off x="4109240" y="2991840"/>
                  <a:ext cx="2451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93" name="Freihand 92">
                  <a:extLst>
                    <a:ext uri="{FF2B5EF4-FFF2-40B4-BE49-F238E27FC236}">
                      <a16:creationId xmlns:a16="http://schemas.microsoft.com/office/drawing/2014/main" id="{0DCDDF8E-2799-41B6-BB55-52226B7104CD}"/>
                    </a:ext>
                  </a:extLst>
                </p14:cNvPr>
                <p14:cNvContentPartPr/>
                <p14:nvPr/>
              </p14:nvContentPartPr>
              <p14:xfrm>
                <a:off x="4417760" y="2891040"/>
                <a:ext cx="140760" cy="223200"/>
              </p14:xfrm>
            </p:contentPart>
          </mc:Choice>
          <mc:Fallback xmlns="">
            <p:pic>
              <p:nvPicPr>
                <p:cNvPr id="93" name="Freihand 92">
                  <a:extLst>
                    <a:ext uri="{FF2B5EF4-FFF2-40B4-BE49-F238E27FC236}">
                      <a16:creationId xmlns:a16="http://schemas.microsoft.com/office/drawing/2014/main" id="{0DCDDF8E-2799-41B6-BB55-52226B7104CD}"/>
                    </a:ext>
                  </a:extLst>
                </p:cNvPr>
                <p:cNvPicPr/>
                <p:nvPr/>
              </p:nvPicPr>
              <p:blipFill>
                <a:blip r:embed="rId65"/>
                <a:stretch>
                  <a:fillRect/>
                </a:stretch>
              </p:blipFill>
              <p:spPr>
                <a:xfrm>
                  <a:off x="4413440" y="2886720"/>
                  <a:ext cx="1494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94" name="Freihand 93">
                  <a:extLst>
                    <a:ext uri="{FF2B5EF4-FFF2-40B4-BE49-F238E27FC236}">
                      <a16:creationId xmlns:a16="http://schemas.microsoft.com/office/drawing/2014/main" id="{D0FC0F7D-2480-475B-B73E-A48764D5EAD8}"/>
                    </a:ext>
                  </a:extLst>
                </p14:cNvPr>
                <p14:cNvContentPartPr/>
                <p14:nvPr/>
              </p14:nvContentPartPr>
              <p14:xfrm>
                <a:off x="4604600" y="2907600"/>
                <a:ext cx="299880" cy="203040"/>
              </p14:xfrm>
            </p:contentPart>
          </mc:Choice>
          <mc:Fallback xmlns="">
            <p:pic>
              <p:nvPicPr>
                <p:cNvPr id="94" name="Freihand 93">
                  <a:extLst>
                    <a:ext uri="{FF2B5EF4-FFF2-40B4-BE49-F238E27FC236}">
                      <a16:creationId xmlns:a16="http://schemas.microsoft.com/office/drawing/2014/main" id="{D0FC0F7D-2480-475B-B73E-A48764D5EAD8}"/>
                    </a:ext>
                  </a:extLst>
                </p:cNvPr>
                <p:cNvPicPr/>
                <p:nvPr/>
              </p:nvPicPr>
              <p:blipFill>
                <a:blip r:embed="rId67"/>
                <a:stretch>
                  <a:fillRect/>
                </a:stretch>
              </p:blipFill>
              <p:spPr>
                <a:xfrm>
                  <a:off x="4600280" y="2903280"/>
                  <a:ext cx="308520" cy="211680"/>
                </a:xfrm>
                <a:prstGeom prst="rect">
                  <a:avLst/>
                </a:prstGeom>
              </p:spPr>
            </p:pic>
          </mc:Fallback>
        </mc:AlternateContent>
      </p:grpSp>
      <p:grpSp>
        <p:nvGrpSpPr>
          <p:cNvPr id="102" name="Gruppieren 101">
            <a:extLst>
              <a:ext uri="{FF2B5EF4-FFF2-40B4-BE49-F238E27FC236}">
                <a16:creationId xmlns:a16="http://schemas.microsoft.com/office/drawing/2014/main" id="{0D98E2B3-0533-477B-9CF9-F18DB680AF1C}"/>
              </a:ext>
            </a:extLst>
          </p:cNvPr>
          <p:cNvGrpSpPr/>
          <p:nvPr/>
        </p:nvGrpSpPr>
        <p:grpSpPr>
          <a:xfrm>
            <a:off x="5201480" y="2869440"/>
            <a:ext cx="937440" cy="368280"/>
            <a:chOff x="5201480" y="2869440"/>
            <a:chExt cx="937440" cy="368280"/>
          </a:xfrm>
        </p:grpSpPr>
        <mc:AlternateContent xmlns:mc="http://schemas.openxmlformats.org/markup-compatibility/2006" xmlns:p14="http://schemas.microsoft.com/office/powerpoint/2010/main">
          <mc:Choice Requires="p14">
            <p:contentPart p14:bwMode="auto" r:id="rId68">
              <p14:nvContentPartPr>
                <p14:cNvPr id="95" name="Freihand 94">
                  <a:extLst>
                    <a:ext uri="{FF2B5EF4-FFF2-40B4-BE49-F238E27FC236}">
                      <a16:creationId xmlns:a16="http://schemas.microsoft.com/office/drawing/2014/main" id="{05450F4D-CBFC-4935-B897-68C651806265}"/>
                    </a:ext>
                  </a:extLst>
                </p14:cNvPr>
                <p14:cNvContentPartPr/>
                <p14:nvPr/>
              </p14:nvContentPartPr>
              <p14:xfrm>
                <a:off x="5201480" y="2869440"/>
                <a:ext cx="172800" cy="218520"/>
              </p14:xfrm>
            </p:contentPart>
          </mc:Choice>
          <mc:Fallback xmlns="">
            <p:pic>
              <p:nvPicPr>
                <p:cNvPr id="95" name="Freihand 94">
                  <a:extLst>
                    <a:ext uri="{FF2B5EF4-FFF2-40B4-BE49-F238E27FC236}">
                      <a16:creationId xmlns:a16="http://schemas.microsoft.com/office/drawing/2014/main" id="{05450F4D-CBFC-4935-B897-68C651806265}"/>
                    </a:ext>
                  </a:extLst>
                </p:cNvPr>
                <p:cNvPicPr/>
                <p:nvPr/>
              </p:nvPicPr>
              <p:blipFill>
                <a:blip r:embed="rId69"/>
                <a:stretch>
                  <a:fillRect/>
                </a:stretch>
              </p:blipFill>
              <p:spPr>
                <a:xfrm>
                  <a:off x="5197160" y="2865120"/>
                  <a:ext cx="1814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96" name="Freihand 95">
                  <a:extLst>
                    <a:ext uri="{FF2B5EF4-FFF2-40B4-BE49-F238E27FC236}">
                      <a16:creationId xmlns:a16="http://schemas.microsoft.com/office/drawing/2014/main" id="{23779C92-E633-42C4-A502-D6980C0E797D}"/>
                    </a:ext>
                  </a:extLst>
                </p14:cNvPr>
                <p14:cNvContentPartPr/>
                <p14:nvPr/>
              </p14:nvContentPartPr>
              <p14:xfrm>
                <a:off x="5367800" y="2969880"/>
                <a:ext cx="230400" cy="267840"/>
              </p14:xfrm>
            </p:contentPart>
          </mc:Choice>
          <mc:Fallback xmlns="">
            <p:pic>
              <p:nvPicPr>
                <p:cNvPr id="96" name="Freihand 95">
                  <a:extLst>
                    <a:ext uri="{FF2B5EF4-FFF2-40B4-BE49-F238E27FC236}">
                      <a16:creationId xmlns:a16="http://schemas.microsoft.com/office/drawing/2014/main" id="{23779C92-E633-42C4-A502-D6980C0E797D}"/>
                    </a:ext>
                  </a:extLst>
                </p:cNvPr>
                <p:cNvPicPr/>
                <p:nvPr/>
              </p:nvPicPr>
              <p:blipFill>
                <a:blip r:embed="rId71"/>
                <a:stretch>
                  <a:fillRect/>
                </a:stretch>
              </p:blipFill>
              <p:spPr>
                <a:xfrm>
                  <a:off x="5363480" y="2965560"/>
                  <a:ext cx="23904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97" name="Freihand 96">
                  <a:extLst>
                    <a:ext uri="{FF2B5EF4-FFF2-40B4-BE49-F238E27FC236}">
                      <a16:creationId xmlns:a16="http://schemas.microsoft.com/office/drawing/2014/main" id="{434AA05C-83C3-4388-B4F9-F72F90E80048}"/>
                    </a:ext>
                  </a:extLst>
                </p14:cNvPr>
                <p14:cNvContentPartPr/>
                <p14:nvPr/>
              </p14:nvContentPartPr>
              <p14:xfrm>
                <a:off x="5603600" y="2966640"/>
                <a:ext cx="127080" cy="248040"/>
              </p14:xfrm>
            </p:contentPart>
          </mc:Choice>
          <mc:Fallback xmlns="">
            <p:pic>
              <p:nvPicPr>
                <p:cNvPr id="97" name="Freihand 96">
                  <a:extLst>
                    <a:ext uri="{FF2B5EF4-FFF2-40B4-BE49-F238E27FC236}">
                      <a16:creationId xmlns:a16="http://schemas.microsoft.com/office/drawing/2014/main" id="{434AA05C-83C3-4388-B4F9-F72F90E80048}"/>
                    </a:ext>
                  </a:extLst>
                </p:cNvPr>
                <p:cNvPicPr/>
                <p:nvPr/>
              </p:nvPicPr>
              <p:blipFill>
                <a:blip r:embed="rId73"/>
                <a:stretch>
                  <a:fillRect/>
                </a:stretch>
              </p:blipFill>
              <p:spPr>
                <a:xfrm>
                  <a:off x="5599280" y="2962320"/>
                  <a:ext cx="13572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98" name="Freihand 97">
                  <a:extLst>
                    <a:ext uri="{FF2B5EF4-FFF2-40B4-BE49-F238E27FC236}">
                      <a16:creationId xmlns:a16="http://schemas.microsoft.com/office/drawing/2014/main" id="{6E653ACE-6436-4BB7-BAA5-8F5E63A3337F}"/>
                    </a:ext>
                  </a:extLst>
                </p14:cNvPr>
                <p14:cNvContentPartPr/>
                <p14:nvPr/>
              </p14:nvContentPartPr>
              <p14:xfrm>
                <a:off x="5766320" y="2965560"/>
                <a:ext cx="107280" cy="104760"/>
              </p14:xfrm>
            </p:contentPart>
          </mc:Choice>
          <mc:Fallback xmlns="">
            <p:pic>
              <p:nvPicPr>
                <p:cNvPr id="98" name="Freihand 97">
                  <a:extLst>
                    <a:ext uri="{FF2B5EF4-FFF2-40B4-BE49-F238E27FC236}">
                      <a16:creationId xmlns:a16="http://schemas.microsoft.com/office/drawing/2014/main" id="{6E653ACE-6436-4BB7-BAA5-8F5E63A3337F}"/>
                    </a:ext>
                  </a:extLst>
                </p:cNvPr>
                <p:cNvPicPr/>
                <p:nvPr/>
              </p:nvPicPr>
              <p:blipFill>
                <a:blip r:embed="rId75"/>
                <a:stretch>
                  <a:fillRect/>
                </a:stretch>
              </p:blipFill>
              <p:spPr>
                <a:xfrm>
                  <a:off x="5762000" y="2961240"/>
                  <a:ext cx="1159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99" name="Freihand 98">
                  <a:extLst>
                    <a:ext uri="{FF2B5EF4-FFF2-40B4-BE49-F238E27FC236}">
                      <a16:creationId xmlns:a16="http://schemas.microsoft.com/office/drawing/2014/main" id="{96F9B716-11C0-441C-B5C6-3B521337C29C}"/>
                    </a:ext>
                  </a:extLst>
                </p14:cNvPr>
                <p14:cNvContentPartPr/>
                <p14:nvPr/>
              </p14:nvContentPartPr>
              <p14:xfrm>
                <a:off x="5921480" y="2965920"/>
                <a:ext cx="114120" cy="96120"/>
              </p14:xfrm>
            </p:contentPart>
          </mc:Choice>
          <mc:Fallback xmlns="">
            <p:pic>
              <p:nvPicPr>
                <p:cNvPr id="99" name="Freihand 98">
                  <a:extLst>
                    <a:ext uri="{FF2B5EF4-FFF2-40B4-BE49-F238E27FC236}">
                      <a16:creationId xmlns:a16="http://schemas.microsoft.com/office/drawing/2014/main" id="{96F9B716-11C0-441C-B5C6-3B521337C29C}"/>
                    </a:ext>
                  </a:extLst>
                </p:cNvPr>
                <p:cNvPicPr/>
                <p:nvPr/>
              </p:nvPicPr>
              <p:blipFill>
                <a:blip r:embed="rId77"/>
                <a:stretch>
                  <a:fillRect/>
                </a:stretch>
              </p:blipFill>
              <p:spPr>
                <a:xfrm>
                  <a:off x="5917160" y="2961600"/>
                  <a:ext cx="1227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00" name="Freihand 99">
                  <a:extLst>
                    <a:ext uri="{FF2B5EF4-FFF2-40B4-BE49-F238E27FC236}">
                      <a16:creationId xmlns:a16="http://schemas.microsoft.com/office/drawing/2014/main" id="{98F6A301-7A58-45AA-8619-0DC5C75BCBE3}"/>
                    </a:ext>
                  </a:extLst>
                </p14:cNvPr>
                <p14:cNvContentPartPr/>
                <p14:nvPr/>
              </p14:nvContentPartPr>
              <p14:xfrm>
                <a:off x="5935160" y="2936040"/>
                <a:ext cx="117000" cy="138600"/>
              </p14:xfrm>
            </p:contentPart>
          </mc:Choice>
          <mc:Fallback xmlns="">
            <p:pic>
              <p:nvPicPr>
                <p:cNvPr id="100" name="Freihand 99">
                  <a:extLst>
                    <a:ext uri="{FF2B5EF4-FFF2-40B4-BE49-F238E27FC236}">
                      <a16:creationId xmlns:a16="http://schemas.microsoft.com/office/drawing/2014/main" id="{98F6A301-7A58-45AA-8619-0DC5C75BCBE3}"/>
                    </a:ext>
                  </a:extLst>
                </p:cNvPr>
                <p:cNvPicPr/>
                <p:nvPr/>
              </p:nvPicPr>
              <p:blipFill>
                <a:blip r:embed="rId79"/>
                <a:stretch>
                  <a:fillRect/>
                </a:stretch>
              </p:blipFill>
              <p:spPr>
                <a:xfrm>
                  <a:off x="5930840" y="2931720"/>
                  <a:ext cx="1256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01" name="Freihand 100">
                  <a:extLst>
                    <a:ext uri="{FF2B5EF4-FFF2-40B4-BE49-F238E27FC236}">
                      <a16:creationId xmlns:a16="http://schemas.microsoft.com/office/drawing/2014/main" id="{7D9D1790-9D15-4EC9-9522-179AD2C8686A}"/>
                    </a:ext>
                  </a:extLst>
                </p14:cNvPr>
                <p14:cNvContentPartPr/>
                <p14:nvPr/>
              </p14:nvContentPartPr>
              <p14:xfrm>
                <a:off x="6064040" y="2952600"/>
                <a:ext cx="74880" cy="108000"/>
              </p14:xfrm>
            </p:contentPart>
          </mc:Choice>
          <mc:Fallback xmlns="">
            <p:pic>
              <p:nvPicPr>
                <p:cNvPr id="101" name="Freihand 100">
                  <a:extLst>
                    <a:ext uri="{FF2B5EF4-FFF2-40B4-BE49-F238E27FC236}">
                      <a16:creationId xmlns:a16="http://schemas.microsoft.com/office/drawing/2014/main" id="{7D9D1790-9D15-4EC9-9522-179AD2C8686A}"/>
                    </a:ext>
                  </a:extLst>
                </p:cNvPr>
                <p:cNvPicPr/>
                <p:nvPr/>
              </p:nvPicPr>
              <p:blipFill>
                <a:blip r:embed="rId81"/>
                <a:stretch>
                  <a:fillRect/>
                </a:stretch>
              </p:blipFill>
              <p:spPr>
                <a:xfrm>
                  <a:off x="6059720" y="2948280"/>
                  <a:ext cx="83520" cy="116640"/>
                </a:xfrm>
                <a:prstGeom prst="rect">
                  <a:avLst/>
                </a:prstGeom>
              </p:spPr>
            </p:pic>
          </mc:Fallback>
        </mc:AlternateContent>
      </p:grpSp>
      <p:grpSp>
        <p:nvGrpSpPr>
          <p:cNvPr id="121" name="Gruppieren 120">
            <a:extLst>
              <a:ext uri="{FF2B5EF4-FFF2-40B4-BE49-F238E27FC236}">
                <a16:creationId xmlns:a16="http://schemas.microsoft.com/office/drawing/2014/main" id="{23EF4ADC-4575-4280-ADCA-FE48CDD60D50}"/>
              </a:ext>
            </a:extLst>
          </p:cNvPr>
          <p:cNvGrpSpPr/>
          <p:nvPr/>
        </p:nvGrpSpPr>
        <p:grpSpPr>
          <a:xfrm>
            <a:off x="6392720" y="1795920"/>
            <a:ext cx="5118120" cy="1388880"/>
            <a:chOff x="6392720" y="1795920"/>
            <a:chExt cx="5118120" cy="1388880"/>
          </a:xfrm>
        </p:grpSpPr>
        <mc:AlternateContent xmlns:mc="http://schemas.openxmlformats.org/markup-compatibility/2006" xmlns:p14="http://schemas.microsoft.com/office/powerpoint/2010/main">
          <mc:Choice Requires="p14">
            <p:contentPart p14:bwMode="auto" r:id="rId82">
              <p14:nvContentPartPr>
                <p14:cNvPr id="55" name="Freihand 54">
                  <a:extLst>
                    <a:ext uri="{FF2B5EF4-FFF2-40B4-BE49-F238E27FC236}">
                      <a16:creationId xmlns:a16="http://schemas.microsoft.com/office/drawing/2014/main" id="{AFB5BEA1-EA82-4061-88C2-45E413402C69}"/>
                    </a:ext>
                  </a:extLst>
                </p14:cNvPr>
                <p14:cNvContentPartPr/>
                <p14:nvPr/>
              </p14:nvContentPartPr>
              <p14:xfrm>
                <a:off x="6943160" y="1809240"/>
                <a:ext cx="569160" cy="157680"/>
              </p14:xfrm>
            </p:contentPart>
          </mc:Choice>
          <mc:Fallback xmlns="">
            <p:pic>
              <p:nvPicPr>
                <p:cNvPr id="55" name="Freihand 54">
                  <a:extLst>
                    <a:ext uri="{FF2B5EF4-FFF2-40B4-BE49-F238E27FC236}">
                      <a16:creationId xmlns:a16="http://schemas.microsoft.com/office/drawing/2014/main" id="{AFB5BEA1-EA82-4061-88C2-45E413402C69}"/>
                    </a:ext>
                  </a:extLst>
                </p:cNvPr>
                <p:cNvPicPr/>
                <p:nvPr/>
              </p:nvPicPr>
              <p:blipFill>
                <a:blip r:embed="rId83"/>
                <a:stretch>
                  <a:fillRect/>
                </a:stretch>
              </p:blipFill>
              <p:spPr>
                <a:xfrm>
                  <a:off x="6938840" y="1804920"/>
                  <a:ext cx="5778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6" name="Freihand 55">
                  <a:extLst>
                    <a:ext uri="{FF2B5EF4-FFF2-40B4-BE49-F238E27FC236}">
                      <a16:creationId xmlns:a16="http://schemas.microsoft.com/office/drawing/2014/main" id="{094DE215-A5EB-48B1-A812-37D2E8AD2664}"/>
                    </a:ext>
                  </a:extLst>
                </p14:cNvPr>
                <p14:cNvContentPartPr/>
                <p14:nvPr/>
              </p14:nvContentPartPr>
              <p14:xfrm>
                <a:off x="7517360" y="1795920"/>
                <a:ext cx="412920" cy="121680"/>
              </p14:xfrm>
            </p:contentPart>
          </mc:Choice>
          <mc:Fallback xmlns="">
            <p:pic>
              <p:nvPicPr>
                <p:cNvPr id="56" name="Freihand 55">
                  <a:extLst>
                    <a:ext uri="{FF2B5EF4-FFF2-40B4-BE49-F238E27FC236}">
                      <a16:creationId xmlns:a16="http://schemas.microsoft.com/office/drawing/2014/main" id="{094DE215-A5EB-48B1-A812-37D2E8AD2664}"/>
                    </a:ext>
                  </a:extLst>
                </p:cNvPr>
                <p:cNvPicPr/>
                <p:nvPr/>
              </p:nvPicPr>
              <p:blipFill>
                <a:blip r:embed="rId85"/>
                <a:stretch>
                  <a:fillRect/>
                </a:stretch>
              </p:blipFill>
              <p:spPr>
                <a:xfrm>
                  <a:off x="7513040" y="1791600"/>
                  <a:ext cx="4215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7" name="Freihand 56">
                  <a:extLst>
                    <a:ext uri="{FF2B5EF4-FFF2-40B4-BE49-F238E27FC236}">
                      <a16:creationId xmlns:a16="http://schemas.microsoft.com/office/drawing/2014/main" id="{5966F7F5-2D7A-4630-A5A7-3DDC868BEF93}"/>
                    </a:ext>
                  </a:extLst>
                </p14:cNvPr>
                <p14:cNvContentPartPr/>
                <p14:nvPr/>
              </p14:nvContentPartPr>
              <p14:xfrm>
                <a:off x="6503960" y="2238720"/>
                <a:ext cx="147240" cy="191520"/>
              </p14:xfrm>
            </p:contentPart>
          </mc:Choice>
          <mc:Fallback xmlns="">
            <p:pic>
              <p:nvPicPr>
                <p:cNvPr id="57" name="Freihand 56">
                  <a:extLst>
                    <a:ext uri="{FF2B5EF4-FFF2-40B4-BE49-F238E27FC236}">
                      <a16:creationId xmlns:a16="http://schemas.microsoft.com/office/drawing/2014/main" id="{5966F7F5-2D7A-4630-A5A7-3DDC868BEF93}"/>
                    </a:ext>
                  </a:extLst>
                </p:cNvPr>
                <p:cNvPicPr/>
                <p:nvPr/>
              </p:nvPicPr>
              <p:blipFill>
                <a:blip r:embed="rId87"/>
                <a:stretch>
                  <a:fillRect/>
                </a:stretch>
              </p:blipFill>
              <p:spPr>
                <a:xfrm>
                  <a:off x="6499640" y="2234400"/>
                  <a:ext cx="1558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8" name="Freihand 57">
                  <a:extLst>
                    <a:ext uri="{FF2B5EF4-FFF2-40B4-BE49-F238E27FC236}">
                      <a16:creationId xmlns:a16="http://schemas.microsoft.com/office/drawing/2014/main" id="{8409D984-9E70-4EE2-BA94-7301080A04F0}"/>
                    </a:ext>
                  </a:extLst>
                </p14:cNvPr>
                <p14:cNvContentPartPr/>
                <p14:nvPr/>
              </p14:nvContentPartPr>
              <p14:xfrm>
                <a:off x="6696200" y="2290560"/>
                <a:ext cx="128880" cy="128520"/>
              </p14:xfrm>
            </p:contentPart>
          </mc:Choice>
          <mc:Fallback xmlns="">
            <p:pic>
              <p:nvPicPr>
                <p:cNvPr id="58" name="Freihand 57">
                  <a:extLst>
                    <a:ext uri="{FF2B5EF4-FFF2-40B4-BE49-F238E27FC236}">
                      <a16:creationId xmlns:a16="http://schemas.microsoft.com/office/drawing/2014/main" id="{8409D984-9E70-4EE2-BA94-7301080A04F0}"/>
                    </a:ext>
                  </a:extLst>
                </p:cNvPr>
                <p:cNvPicPr/>
                <p:nvPr/>
              </p:nvPicPr>
              <p:blipFill>
                <a:blip r:embed="rId89"/>
                <a:stretch>
                  <a:fillRect/>
                </a:stretch>
              </p:blipFill>
              <p:spPr>
                <a:xfrm>
                  <a:off x="6691880" y="2286240"/>
                  <a:ext cx="1375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9" name="Freihand 58">
                  <a:extLst>
                    <a:ext uri="{FF2B5EF4-FFF2-40B4-BE49-F238E27FC236}">
                      <a16:creationId xmlns:a16="http://schemas.microsoft.com/office/drawing/2014/main" id="{2E5AEA0A-8921-413A-8EA5-3C83CC5961F6}"/>
                    </a:ext>
                  </a:extLst>
                </p14:cNvPr>
                <p14:cNvContentPartPr/>
                <p14:nvPr/>
              </p14:nvContentPartPr>
              <p14:xfrm>
                <a:off x="6855320" y="2186160"/>
                <a:ext cx="48960" cy="217800"/>
              </p14:xfrm>
            </p:contentPart>
          </mc:Choice>
          <mc:Fallback xmlns="">
            <p:pic>
              <p:nvPicPr>
                <p:cNvPr id="59" name="Freihand 58">
                  <a:extLst>
                    <a:ext uri="{FF2B5EF4-FFF2-40B4-BE49-F238E27FC236}">
                      <a16:creationId xmlns:a16="http://schemas.microsoft.com/office/drawing/2014/main" id="{2E5AEA0A-8921-413A-8EA5-3C83CC5961F6}"/>
                    </a:ext>
                  </a:extLst>
                </p:cNvPr>
                <p:cNvPicPr/>
                <p:nvPr/>
              </p:nvPicPr>
              <p:blipFill>
                <a:blip r:embed="rId91"/>
                <a:stretch>
                  <a:fillRect/>
                </a:stretch>
              </p:blipFill>
              <p:spPr>
                <a:xfrm>
                  <a:off x="6851000" y="2181840"/>
                  <a:ext cx="576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0" name="Freihand 59">
                  <a:extLst>
                    <a:ext uri="{FF2B5EF4-FFF2-40B4-BE49-F238E27FC236}">
                      <a16:creationId xmlns:a16="http://schemas.microsoft.com/office/drawing/2014/main" id="{A3B1519B-BB1C-4676-9E70-0ED2D561E604}"/>
                    </a:ext>
                  </a:extLst>
                </p14:cNvPr>
                <p14:cNvContentPartPr/>
                <p14:nvPr/>
              </p14:nvContentPartPr>
              <p14:xfrm>
                <a:off x="6919040" y="2267880"/>
                <a:ext cx="109800" cy="124920"/>
              </p14:xfrm>
            </p:contentPart>
          </mc:Choice>
          <mc:Fallback xmlns="">
            <p:pic>
              <p:nvPicPr>
                <p:cNvPr id="60" name="Freihand 59">
                  <a:extLst>
                    <a:ext uri="{FF2B5EF4-FFF2-40B4-BE49-F238E27FC236}">
                      <a16:creationId xmlns:a16="http://schemas.microsoft.com/office/drawing/2014/main" id="{A3B1519B-BB1C-4676-9E70-0ED2D561E604}"/>
                    </a:ext>
                  </a:extLst>
                </p:cNvPr>
                <p:cNvPicPr/>
                <p:nvPr/>
              </p:nvPicPr>
              <p:blipFill>
                <a:blip r:embed="rId93"/>
                <a:stretch>
                  <a:fillRect/>
                </a:stretch>
              </p:blipFill>
              <p:spPr>
                <a:xfrm>
                  <a:off x="6914720" y="2263560"/>
                  <a:ext cx="118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1" name="Freihand 60">
                  <a:extLst>
                    <a:ext uri="{FF2B5EF4-FFF2-40B4-BE49-F238E27FC236}">
                      <a16:creationId xmlns:a16="http://schemas.microsoft.com/office/drawing/2014/main" id="{C2F12B2D-40BE-4764-BE9E-D9FB66348C0F}"/>
                    </a:ext>
                  </a:extLst>
                </p14:cNvPr>
                <p14:cNvContentPartPr/>
                <p14:nvPr/>
              </p14:nvContentPartPr>
              <p14:xfrm>
                <a:off x="7031000" y="2269680"/>
                <a:ext cx="153000" cy="107280"/>
              </p14:xfrm>
            </p:contentPart>
          </mc:Choice>
          <mc:Fallback xmlns="">
            <p:pic>
              <p:nvPicPr>
                <p:cNvPr id="61" name="Freihand 60">
                  <a:extLst>
                    <a:ext uri="{FF2B5EF4-FFF2-40B4-BE49-F238E27FC236}">
                      <a16:creationId xmlns:a16="http://schemas.microsoft.com/office/drawing/2014/main" id="{C2F12B2D-40BE-4764-BE9E-D9FB66348C0F}"/>
                    </a:ext>
                  </a:extLst>
                </p:cNvPr>
                <p:cNvPicPr/>
                <p:nvPr/>
              </p:nvPicPr>
              <p:blipFill>
                <a:blip r:embed="rId95"/>
                <a:stretch>
                  <a:fillRect/>
                </a:stretch>
              </p:blipFill>
              <p:spPr>
                <a:xfrm>
                  <a:off x="7026680" y="2265360"/>
                  <a:ext cx="161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Freihand 61">
                  <a:extLst>
                    <a:ext uri="{FF2B5EF4-FFF2-40B4-BE49-F238E27FC236}">
                      <a16:creationId xmlns:a16="http://schemas.microsoft.com/office/drawing/2014/main" id="{B5161EF9-DDBB-4B54-965D-EC1AEB7843CF}"/>
                    </a:ext>
                  </a:extLst>
                </p14:cNvPr>
                <p14:cNvContentPartPr/>
                <p14:nvPr/>
              </p14:nvContentPartPr>
              <p14:xfrm>
                <a:off x="7256000" y="2140080"/>
                <a:ext cx="259200" cy="391680"/>
              </p14:xfrm>
            </p:contentPart>
          </mc:Choice>
          <mc:Fallback xmlns="">
            <p:pic>
              <p:nvPicPr>
                <p:cNvPr id="62" name="Freihand 61">
                  <a:extLst>
                    <a:ext uri="{FF2B5EF4-FFF2-40B4-BE49-F238E27FC236}">
                      <a16:creationId xmlns:a16="http://schemas.microsoft.com/office/drawing/2014/main" id="{B5161EF9-DDBB-4B54-965D-EC1AEB7843CF}"/>
                    </a:ext>
                  </a:extLst>
                </p:cNvPr>
                <p:cNvPicPr/>
                <p:nvPr/>
              </p:nvPicPr>
              <p:blipFill>
                <a:blip r:embed="rId97"/>
                <a:stretch>
                  <a:fillRect/>
                </a:stretch>
              </p:blipFill>
              <p:spPr>
                <a:xfrm>
                  <a:off x="7251680" y="2135760"/>
                  <a:ext cx="26784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3" name="Freihand 62">
                  <a:extLst>
                    <a:ext uri="{FF2B5EF4-FFF2-40B4-BE49-F238E27FC236}">
                      <a16:creationId xmlns:a16="http://schemas.microsoft.com/office/drawing/2014/main" id="{E6FA143A-A3D4-4FE3-A14C-AA6249094B2C}"/>
                    </a:ext>
                  </a:extLst>
                </p14:cNvPr>
                <p14:cNvContentPartPr/>
                <p14:nvPr/>
              </p14:nvContentPartPr>
              <p14:xfrm>
                <a:off x="7562360" y="2234400"/>
                <a:ext cx="241560" cy="92160"/>
              </p14:xfrm>
            </p:contentPart>
          </mc:Choice>
          <mc:Fallback xmlns="">
            <p:pic>
              <p:nvPicPr>
                <p:cNvPr id="63" name="Freihand 62">
                  <a:extLst>
                    <a:ext uri="{FF2B5EF4-FFF2-40B4-BE49-F238E27FC236}">
                      <a16:creationId xmlns:a16="http://schemas.microsoft.com/office/drawing/2014/main" id="{E6FA143A-A3D4-4FE3-A14C-AA6249094B2C}"/>
                    </a:ext>
                  </a:extLst>
                </p:cNvPr>
                <p:cNvPicPr/>
                <p:nvPr/>
              </p:nvPicPr>
              <p:blipFill>
                <a:blip r:embed="rId99"/>
                <a:stretch>
                  <a:fillRect/>
                </a:stretch>
              </p:blipFill>
              <p:spPr>
                <a:xfrm>
                  <a:off x="7558040" y="2230080"/>
                  <a:ext cx="2502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4" name="Freihand 63">
                  <a:extLst>
                    <a:ext uri="{FF2B5EF4-FFF2-40B4-BE49-F238E27FC236}">
                      <a16:creationId xmlns:a16="http://schemas.microsoft.com/office/drawing/2014/main" id="{A8A4CEF0-0DDF-45C5-ABB6-84BC6A3F4863}"/>
                    </a:ext>
                  </a:extLst>
                </p14:cNvPr>
                <p14:cNvContentPartPr/>
                <p14:nvPr/>
              </p14:nvContentPartPr>
              <p14:xfrm>
                <a:off x="7776920" y="2204520"/>
                <a:ext cx="185040" cy="82440"/>
              </p14:xfrm>
            </p:contentPart>
          </mc:Choice>
          <mc:Fallback xmlns="">
            <p:pic>
              <p:nvPicPr>
                <p:cNvPr id="64" name="Freihand 63">
                  <a:extLst>
                    <a:ext uri="{FF2B5EF4-FFF2-40B4-BE49-F238E27FC236}">
                      <a16:creationId xmlns:a16="http://schemas.microsoft.com/office/drawing/2014/main" id="{A8A4CEF0-0DDF-45C5-ABB6-84BC6A3F4863}"/>
                    </a:ext>
                  </a:extLst>
                </p:cNvPr>
                <p:cNvPicPr/>
                <p:nvPr/>
              </p:nvPicPr>
              <p:blipFill>
                <a:blip r:embed="rId101"/>
                <a:stretch>
                  <a:fillRect/>
                </a:stretch>
              </p:blipFill>
              <p:spPr>
                <a:xfrm>
                  <a:off x="7772600" y="2200200"/>
                  <a:ext cx="1936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5" name="Freihand 64">
                  <a:extLst>
                    <a:ext uri="{FF2B5EF4-FFF2-40B4-BE49-F238E27FC236}">
                      <a16:creationId xmlns:a16="http://schemas.microsoft.com/office/drawing/2014/main" id="{368CA074-F863-40F2-9F96-FE519384915A}"/>
                    </a:ext>
                  </a:extLst>
                </p14:cNvPr>
                <p14:cNvContentPartPr/>
                <p14:nvPr/>
              </p14:nvContentPartPr>
              <p14:xfrm>
                <a:off x="7925600" y="2179320"/>
                <a:ext cx="250920" cy="258480"/>
              </p14:xfrm>
            </p:contentPart>
          </mc:Choice>
          <mc:Fallback xmlns="">
            <p:pic>
              <p:nvPicPr>
                <p:cNvPr id="65" name="Freihand 64">
                  <a:extLst>
                    <a:ext uri="{FF2B5EF4-FFF2-40B4-BE49-F238E27FC236}">
                      <a16:creationId xmlns:a16="http://schemas.microsoft.com/office/drawing/2014/main" id="{368CA074-F863-40F2-9F96-FE519384915A}"/>
                    </a:ext>
                  </a:extLst>
                </p:cNvPr>
                <p:cNvPicPr/>
                <p:nvPr/>
              </p:nvPicPr>
              <p:blipFill>
                <a:blip r:embed="rId103"/>
                <a:stretch>
                  <a:fillRect/>
                </a:stretch>
              </p:blipFill>
              <p:spPr>
                <a:xfrm>
                  <a:off x="7921280" y="2175000"/>
                  <a:ext cx="2595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6" name="Freihand 65">
                  <a:extLst>
                    <a:ext uri="{FF2B5EF4-FFF2-40B4-BE49-F238E27FC236}">
                      <a16:creationId xmlns:a16="http://schemas.microsoft.com/office/drawing/2014/main" id="{EDBFA25E-CC3E-4CAF-929C-73ED73FB9AA9}"/>
                    </a:ext>
                  </a:extLst>
                </p14:cNvPr>
                <p14:cNvContentPartPr/>
                <p14:nvPr/>
              </p14:nvContentPartPr>
              <p14:xfrm>
                <a:off x="8148440" y="2136120"/>
                <a:ext cx="42120" cy="26640"/>
              </p14:xfrm>
            </p:contentPart>
          </mc:Choice>
          <mc:Fallback xmlns="">
            <p:pic>
              <p:nvPicPr>
                <p:cNvPr id="66" name="Freihand 65">
                  <a:extLst>
                    <a:ext uri="{FF2B5EF4-FFF2-40B4-BE49-F238E27FC236}">
                      <a16:creationId xmlns:a16="http://schemas.microsoft.com/office/drawing/2014/main" id="{EDBFA25E-CC3E-4CAF-929C-73ED73FB9AA9}"/>
                    </a:ext>
                  </a:extLst>
                </p:cNvPr>
                <p:cNvPicPr/>
                <p:nvPr/>
              </p:nvPicPr>
              <p:blipFill>
                <a:blip r:embed="rId105"/>
                <a:stretch>
                  <a:fillRect/>
                </a:stretch>
              </p:blipFill>
              <p:spPr>
                <a:xfrm>
                  <a:off x="8144120" y="2131800"/>
                  <a:ext cx="507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7" name="Freihand 66">
                  <a:extLst>
                    <a:ext uri="{FF2B5EF4-FFF2-40B4-BE49-F238E27FC236}">
                      <a16:creationId xmlns:a16="http://schemas.microsoft.com/office/drawing/2014/main" id="{C085F431-15D2-4E23-AE63-43A55D413026}"/>
                    </a:ext>
                  </a:extLst>
                </p14:cNvPr>
                <p14:cNvContentPartPr/>
                <p14:nvPr/>
              </p14:nvContentPartPr>
              <p14:xfrm>
                <a:off x="8212160" y="2074200"/>
                <a:ext cx="215280" cy="158040"/>
              </p14:xfrm>
            </p:contentPart>
          </mc:Choice>
          <mc:Fallback xmlns="">
            <p:pic>
              <p:nvPicPr>
                <p:cNvPr id="67" name="Freihand 66">
                  <a:extLst>
                    <a:ext uri="{FF2B5EF4-FFF2-40B4-BE49-F238E27FC236}">
                      <a16:creationId xmlns:a16="http://schemas.microsoft.com/office/drawing/2014/main" id="{C085F431-15D2-4E23-AE63-43A55D413026}"/>
                    </a:ext>
                  </a:extLst>
                </p:cNvPr>
                <p:cNvPicPr/>
                <p:nvPr/>
              </p:nvPicPr>
              <p:blipFill>
                <a:blip r:embed="rId107"/>
                <a:stretch>
                  <a:fillRect/>
                </a:stretch>
              </p:blipFill>
              <p:spPr>
                <a:xfrm>
                  <a:off x="8207840" y="2069880"/>
                  <a:ext cx="2239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8" name="Freihand 67">
                  <a:extLst>
                    <a:ext uri="{FF2B5EF4-FFF2-40B4-BE49-F238E27FC236}">
                      <a16:creationId xmlns:a16="http://schemas.microsoft.com/office/drawing/2014/main" id="{D4724632-BBD6-41D6-A21B-561793D026A8}"/>
                    </a:ext>
                  </a:extLst>
                </p14:cNvPr>
                <p14:cNvContentPartPr/>
                <p14:nvPr/>
              </p14:nvContentPartPr>
              <p14:xfrm>
                <a:off x="8464520" y="2015520"/>
                <a:ext cx="611280" cy="342360"/>
              </p14:xfrm>
            </p:contentPart>
          </mc:Choice>
          <mc:Fallback xmlns="">
            <p:pic>
              <p:nvPicPr>
                <p:cNvPr id="68" name="Freihand 67">
                  <a:extLst>
                    <a:ext uri="{FF2B5EF4-FFF2-40B4-BE49-F238E27FC236}">
                      <a16:creationId xmlns:a16="http://schemas.microsoft.com/office/drawing/2014/main" id="{D4724632-BBD6-41D6-A21B-561793D026A8}"/>
                    </a:ext>
                  </a:extLst>
                </p:cNvPr>
                <p:cNvPicPr/>
                <p:nvPr/>
              </p:nvPicPr>
              <p:blipFill>
                <a:blip r:embed="rId109"/>
                <a:stretch>
                  <a:fillRect/>
                </a:stretch>
              </p:blipFill>
              <p:spPr>
                <a:xfrm>
                  <a:off x="8460200" y="2011200"/>
                  <a:ext cx="61992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9" name="Freihand 68">
                  <a:extLst>
                    <a:ext uri="{FF2B5EF4-FFF2-40B4-BE49-F238E27FC236}">
                      <a16:creationId xmlns:a16="http://schemas.microsoft.com/office/drawing/2014/main" id="{D736BF3E-AEB6-484F-87E0-CDD132A14AA2}"/>
                    </a:ext>
                  </a:extLst>
                </p14:cNvPr>
                <p14:cNvContentPartPr/>
                <p14:nvPr/>
              </p14:nvContentPartPr>
              <p14:xfrm>
                <a:off x="9097040" y="2057280"/>
                <a:ext cx="132120" cy="99360"/>
              </p14:xfrm>
            </p:contentPart>
          </mc:Choice>
          <mc:Fallback xmlns="">
            <p:pic>
              <p:nvPicPr>
                <p:cNvPr id="69" name="Freihand 68">
                  <a:extLst>
                    <a:ext uri="{FF2B5EF4-FFF2-40B4-BE49-F238E27FC236}">
                      <a16:creationId xmlns:a16="http://schemas.microsoft.com/office/drawing/2014/main" id="{D736BF3E-AEB6-484F-87E0-CDD132A14AA2}"/>
                    </a:ext>
                  </a:extLst>
                </p:cNvPr>
                <p:cNvPicPr/>
                <p:nvPr/>
              </p:nvPicPr>
              <p:blipFill>
                <a:blip r:embed="rId111"/>
                <a:stretch>
                  <a:fillRect/>
                </a:stretch>
              </p:blipFill>
              <p:spPr>
                <a:xfrm>
                  <a:off x="9092720" y="2052960"/>
                  <a:ext cx="140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0" name="Freihand 69">
                  <a:extLst>
                    <a:ext uri="{FF2B5EF4-FFF2-40B4-BE49-F238E27FC236}">
                      <a16:creationId xmlns:a16="http://schemas.microsoft.com/office/drawing/2014/main" id="{2E692B9E-BBE4-4885-BF53-DD21859D3CAA}"/>
                    </a:ext>
                  </a:extLst>
                </p14:cNvPr>
                <p14:cNvContentPartPr/>
                <p14:nvPr/>
              </p14:nvContentPartPr>
              <p14:xfrm>
                <a:off x="9184160" y="1986360"/>
                <a:ext cx="110520" cy="156960"/>
              </p14:xfrm>
            </p:contentPart>
          </mc:Choice>
          <mc:Fallback xmlns="">
            <p:pic>
              <p:nvPicPr>
                <p:cNvPr id="70" name="Freihand 69">
                  <a:extLst>
                    <a:ext uri="{FF2B5EF4-FFF2-40B4-BE49-F238E27FC236}">
                      <a16:creationId xmlns:a16="http://schemas.microsoft.com/office/drawing/2014/main" id="{2E692B9E-BBE4-4885-BF53-DD21859D3CAA}"/>
                    </a:ext>
                  </a:extLst>
                </p:cNvPr>
                <p:cNvPicPr/>
                <p:nvPr/>
              </p:nvPicPr>
              <p:blipFill>
                <a:blip r:embed="rId113"/>
                <a:stretch>
                  <a:fillRect/>
                </a:stretch>
              </p:blipFill>
              <p:spPr>
                <a:xfrm>
                  <a:off x="9179840" y="1982040"/>
                  <a:ext cx="1191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1" name="Freihand 70">
                  <a:extLst>
                    <a:ext uri="{FF2B5EF4-FFF2-40B4-BE49-F238E27FC236}">
                      <a16:creationId xmlns:a16="http://schemas.microsoft.com/office/drawing/2014/main" id="{AD9CCCB4-EAF0-4B59-AC83-568653D1F9EE}"/>
                    </a:ext>
                  </a:extLst>
                </p14:cNvPr>
                <p14:cNvContentPartPr/>
                <p14:nvPr/>
              </p14:nvContentPartPr>
              <p14:xfrm>
                <a:off x="7390640" y="2490720"/>
                <a:ext cx="226800" cy="300960"/>
              </p14:xfrm>
            </p:contentPart>
          </mc:Choice>
          <mc:Fallback xmlns="">
            <p:pic>
              <p:nvPicPr>
                <p:cNvPr id="71" name="Freihand 70">
                  <a:extLst>
                    <a:ext uri="{FF2B5EF4-FFF2-40B4-BE49-F238E27FC236}">
                      <a16:creationId xmlns:a16="http://schemas.microsoft.com/office/drawing/2014/main" id="{AD9CCCB4-EAF0-4B59-AC83-568653D1F9EE}"/>
                    </a:ext>
                  </a:extLst>
                </p:cNvPr>
                <p:cNvPicPr/>
                <p:nvPr/>
              </p:nvPicPr>
              <p:blipFill>
                <a:blip r:embed="rId115"/>
                <a:stretch>
                  <a:fillRect/>
                </a:stretch>
              </p:blipFill>
              <p:spPr>
                <a:xfrm>
                  <a:off x="7386320" y="2486400"/>
                  <a:ext cx="23544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2" name="Freihand 71">
                  <a:extLst>
                    <a:ext uri="{FF2B5EF4-FFF2-40B4-BE49-F238E27FC236}">
                      <a16:creationId xmlns:a16="http://schemas.microsoft.com/office/drawing/2014/main" id="{E17EEC51-08A1-49EF-B513-7EBA8CBC2146}"/>
                    </a:ext>
                  </a:extLst>
                </p14:cNvPr>
                <p14:cNvContentPartPr/>
                <p14:nvPr/>
              </p14:nvContentPartPr>
              <p14:xfrm>
                <a:off x="7782680" y="2554800"/>
                <a:ext cx="117000" cy="99720"/>
              </p14:xfrm>
            </p:contentPart>
          </mc:Choice>
          <mc:Fallback xmlns="">
            <p:pic>
              <p:nvPicPr>
                <p:cNvPr id="72" name="Freihand 71">
                  <a:extLst>
                    <a:ext uri="{FF2B5EF4-FFF2-40B4-BE49-F238E27FC236}">
                      <a16:creationId xmlns:a16="http://schemas.microsoft.com/office/drawing/2014/main" id="{E17EEC51-08A1-49EF-B513-7EBA8CBC2146}"/>
                    </a:ext>
                  </a:extLst>
                </p:cNvPr>
                <p:cNvPicPr/>
                <p:nvPr/>
              </p:nvPicPr>
              <p:blipFill>
                <a:blip r:embed="rId117"/>
                <a:stretch>
                  <a:fillRect/>
                </a:stretch>
              </p:blipFill>
              <p:spPr>
                <a:xfrm>
                  <a:off x="7778360" y="2550480"/>
                  <a:ext cx="1256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3" name="Freihand 72">
                  <a:extLst>
                    <a:ext uri="{FF2B5EF4-FFF2-40B4-BE49-F238E27FC236}">
                      <a16:creationId xmlns:a16="http://schemas.microsoft.com/office/drawing/2014/main" id="{C3CB7C99-D9C7-4AC2-8AF0-657EE922EBBA}"/>
                    </a:ext>
                  </a:extLst>
                </p14:cNvPr>
                <p14:cNvContentPartPr/>
                <p14:nvPr/>
              </p14:nvContentPartPr>
              <p14:xfrm>
                <a:off x="7919480" y="2566680"/>
                <a:ext cx="135000" cy="81360"/>
              </p14:xfrm>
            </p:contentPart>
          </mc:Choice>
          <mc:Fallback xmlns="">
            <p:pic>
              <p:nvPicPr>
                <p:cNvPr id="73" name="Freihand 72">
                  <a:extLst>
                    <a:ext uri="{FF2B5EF4-FFF2-40B4-BE49-F238E27FC236}">
                      <a16:creationId xmlns:a16="http://schemas.microsoft.com/office/drawing/2014/main" id="{C3CB7C99-D9C7-4AC2-8AF0-657EE922EBBA}"/>
                    </a:ext>
                  </a:extLst>
                </p:cNvPr>
                <p:cNvPicPr/>
                <p:nvPr/>
              </p:nvPicPr>
              <p:blipFill>
                <a:blip r:embed="rId119"/>
                <a:stretch>
                  <a:fillRect/>
                </a:stretch>
              </p:blipFill>
              <p:spPr>
                <a:xfrm>
                  <a:off x="7915160" y="2562360"/>
                  <a:ext cx="1436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4" name="Freihand 73">
                  <a:extLst>
                    <a:ext uri="{FF2B5EF4-FFF2-40B4-BE49-F238E27FC236}">
                      <a16:creationId xmlns:a16="http://schemas.microsoft.com/office/drawing/2014/main" id="{BA58377B-B041-4B46-B6B5-B592035E6647}"/>
                    </a:ext>
                  </a:extLst>
                </p14:cNvPr>
                <p14:cNvContentPartPr/>
                <p14:nvPr/>
              </p14:nvContentPartPr>
              <p14:xfrm>
                <a:off x="8056280" y="2547960"/>
                <a:ext cx="124560" cy="200880"/>
              </p14:xfrm>
            </p:contentPart>
          </mc:Choice>
          <mc:Fallback xmlns="">
            <p:pic>
              <p:nvPicPr>
                <p:cNvPr id="74" name="Freihand 73">
                  <a:extLst>
                    <a:ext uri="{FF2B5EF4-FFF2-40B4-BE49-F238E27FC236}">
                      <a16:creationId xmlns:a16="http://schemas.microsoft.com/office/drawing/2014/main" id="{BA58377B-B041-4B46-B6B5-B592035E6647}"/>
                    </a:ext>
                  </a:extLst>
                </p:cNvPr>
                <p:cNvPicPr/>
                <p:nvPr/>
              </p:nvPicPr>
              <p:blipFill>
                <a:blip r:embed="rId121"/>
                <a:stretch>
                  <a:fillRect/>
                </a:stretch>
              </p:blipFill>
              <p:spPr>
                <a:xfrm>
                  <a:off x="8051960" y="2543640"/>
                  <a:ext cx="1332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5" name="Freihand 74">
                  <a:extLst>
                    <a:ext uri="{FF2B5EF4-FFF2-40B4-BE49-F238E27FC236}">
                      <a16:creationId xmlns:a16="http://schemas.microsoft.com/office/drawing/2014/main" id="{33337A8E-03EE-4E89-A069-6E2EA08678DC}"/>
                    </a:ext>
                  </a:extLst>
                </p14:cNvPr>
                <p14:cNvContentPartPr/>
                <p14:nvPr/>
              </p14:nvContentPartPr>
              <p14:xfrm>
                <a:off x="8209280" y="2533560"/>
                <a:ext cx="19440" cy="97200"/>
              </p14:xfrm>
            </p:contentPart>
          </mc:Choice>
          <mc:Fallback xmlns="">
            <p:pic>
              <p:nvPicPr>
                <p:cNvPr id="75" name="Freihand 74">
                  <a:extLst>
                    <a:ext uri="{FF2B5EF4-FFF2-40B4-BE49-F238E27FC236}">
                      <a16:creationId xmlns:a16="http://schemas.microsoft.com/office/drawing/2014/main" id="{33337A8E-03EE-4E89-A069-6E2EA08678DC}"/>
                    </a:ext>
                  </a:extLst>
                </p:cNvPr>
                <p:cNvPicPr/>
                <p:nvPr/>
              </p:nvPicPr>
              <p:blipFill>
                <a:blip r:embed="rId123"/>
                <a:stretch>
                  <a:fillRect/>
                </a:stretch>
              </p:blipFill>
              <p:spPr>
                <a:xfrm>
                  <a:off x="8204960" y="2529240"/>
                  <a:ext cx="280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6" name="Freihand 75">
                  <a:extLst>
                    <a:ext uri="{FF2B5EF4-FFF2-40B4-BE49-F238E27FC236}">
                      <a16:creationId xmlns:a16="http://schemas.microsoft.com/office/drawing/2014/main" id="{11EE1823-864C-4BD9-BAE0-4DD8BD139ED2}"/>
                    </a:ext>
                  </a:extLst>
                </p14:cNvPr>
                <p14:cNvContentPartPr/>
                <p14:nvPr/>
              </p14:nvContentPartPr>
              <p14:xfrm>
                <a:off x="8237720" y="2455800"/>
                <a:ext cx="116640" cy="132840"/>
              </p14:xfrm>
            </p:contentPart>
          </mc:Choice>
          <mc:Fallback xmlns="">
            <p:pic>
              <p:nvPicPr>
                <p:cNvPr id="76" name="Freihand 75">
                  <a:extLst>
                    <a:ext uri="{FF2B5EF4-FFF2-40B4-BE49-F238E27FC236}">
                      <a16:creationId xmlns:a16="http://schemas.microsoft.com/office/drawing/2014/main" id="{11EE1823-864C-4BD9-BAE0-4DD8BD139ED2}"/>
                    </a:ext>
                  </a:extLst>
                </p:cNvPr>
                <p:cNvPicPr/>
                <p:nvPr/>
              </p:nvPicPr>
              <p:blipFill>
                <a:blip r:embed="rId125"/>
                <a:stretch>
                  <a:fillRect/>
                </a:stretch>
              </p:blipFill>
              <p:spPr>
                <a:xfrm>
                  <a:off x="8233400" y="2451480"/>
                  <a:ext cx="1252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7" name="Freihand 76">
                  <a:extLst>
                    <a:ext uri="{FF2B5EF4-FFF2-40B4-BE49-F238E27FC236}">
                      <a16:creationId xmlns:a16="http://schemas.microsoft.com/office/drawing/2014/main" id="{3F0FBA4B-CE25-4099-BE15-CA289C14D1BF}"/>
                    </a:ext>
                  </a:extLst>
                </p14:cNvPr>
                <p14:cNvContentPartPr/>
                <p14:nvPr/>
              </p14:nvContentPartPr>
              <p14:xfrm>
                <a:off x="8371640" y="2498640"/>
                <a:ext cx="157320" cy="100800"/>
              </p14:xfrm>
            </p:contentPart>
          </mc:Choice>
          <mc:Fallback xmlns="">
            <p:pic>
              <p:nvPicPr>
                <p:cNvPr id="77" name="Freihand 76">
                  <a:extLst>
                    <a:ext uri="{FF2B5EF4-FFF2-40B4-BE49-F238E27FC236}">
                      <a16:creationId xmlns:a16="http://schemas.microsoft.com/office/drawing/2014/main" id="{3F0FBA4B-CE25-4099-BE15-CA289C14D1BF}"/>
                    </a:ext>
                  </a:extLst>
                </p:cNvPr>
                <p:cNvPicPr/>
                <p:nvPr/>
              </p:nvPicPr>
              <p:blipFill>
                <a:blip r:embed="rId127"/>
                <a:stretch>
                  <a:fillRect/>
                </a:stretch>
              </p:blipFill>
              <p:spPr>
                <a:xfrm>
                  <a:off x="8367320" y="2494320"/>
                  <a:ext cx="1659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8" name="Freihand 77">
                  <a:extLst>
                    <a:ext uri="{FF2B5EF4-FFF2-40B4-BE49-F238E27FC236}">
                      <a16:creationId xmlns:a16="http://schemas.microsoft.com/office/drawing/2014/main" id="{DD6194C5-4146-4E2C-A74E-3443BF3CD044}"/>
                    </a:ext>
                  </a:extLst>
                </p14:cNvPr>
                <p14:cNvContentPartPr/>
                <p14:nvPr/>
              </p14:nvContentPartPr>
              <p14:xfrm>
                <a:off x="8550560" y="2413320"/>
                <a:ext cx="24120" cy="176400"/>
              </p14:xfrm>
            </p:contentPart>
          </mc:Choice>
          <mc:Fallback xmlns="">
            <p:pic>
              <p:nvPicPr>
                <p:cNvPr id="78" name="Freihand 77">
                  <a:extLst>
                    <a:ext uri="{FF2B5EF4-FFF2-40B4-BE49-F238E27FC236}">
                      <a16:creationId xmlns:a16="http://schemas.microsoft.com/office/drawing/2014/main" id="{DD6194C5-4146-4E2C-A74E-3443BF3CD044}"/>
                    </a:ext>
                  </a:extLst>
                </p:cNvPr>
                <p:cNvPicPr/>
                <p:nvPr/>
              </p:nvPicPr>
              <p:blipFill>
                <a:blip r:embed="rId129"/>
                <a:stretch>
                  <a:fillRect/>
                </a:stretch>
              </p:blipFill>
              <p:spPr>
                <a:xfrm>
                  <a:off x="8546240" y="2409000"/>
                  <a:ext cx="327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9" name="Freihand 78">
                  <a:extLst>
                    <a:ext uri="{FF2B5EF4-FFF2-40B4-BE49-F238E27FC236}">
                      <a16:creationId xmlns:a16="http://schemas.microsoft.com/office/drawing/2014/main" id="{73D8A74D-91BE-471B-8C76-D98B80E0BB88}"/>
                    </a:ext>
                  </a:extLst>
                </p14:cNvPr>
                <p14:cNvContentPartPr/>
                <p14:nvPr/>
              </p14:nvContentPartPr>
              <p14:xfrm>
                <a:off x="9482600" y="2243400"/>
                <a:ext cx="347400" cy="39600"/>
              </p14:xfrm>
            </p:contentPart>
          </mc:Choice>
          <mc:Fallback xmlns="">
            <p:pic>
              <p:nvPicPr>
                <p:cNvPr id="79" name="Freihand 78">
                  <a:extLst>
                    <a:ext uri="{FF2B5EF4-FFF2-40B4-BE49-F238E27FC236}">
                      <a16:creationId xmlns:a16="http://schemas.microsoft.com/office/drawing/2014/main" id="{73D8A74D-91BE-471B-8C76-D98B80E0BB88}"/>
                    </a:ext>
                  </a:extLst>
                </p:cNvPr>
                <p:cNvPicPr/>
                <p:nvPr/>
              </p:nvPicPr>
              <p:blipFill>
                <a:blip r:embed="rId131"/>
                <a:stretch>
                  <a:fillRect/>
                </a:stretch>
              </p:blipFill>
              <p:spPr>
                <a:xfrm>
                  <a:off x="9478280" y="2239080"/>
                  <a:ext cx="3560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0" name="Freihand 79">
                  <a:extLst>
                    <a:ext uri="{FF2B5EF4-FFF2-40B4-BE49-F238E27FC236}">
                      <a16:creationId xmlns:a16="http://schemas.microsoft.com/office/drawing/2014/main" id="{19E67300-549B-435E-9B51-71EC1DD04025}"/>
                    </a:ext>
                  </a:extLst>
                </p14:cNvPr>
                <p14:cNvContentPartPr/>
                <p14:nvPr/>
              </p14:nvContentPartPr>
              <p14:xfrm>
                <a:off x="9552800" y="2285160"/>
                <a:ext cx="296640" cy="41400"/>
              </p14:xfrm>
            </p:contentPart>
          </mc:Choice>
          <mc:Fallback xmlns="">
            <p:pic>
              <p:nvPicPr>
                <p:cNvPr id="80" name="Freihand 79">
                  <a:extLst>
                    <a:ext uri="{FF2B5EF4-FFF2-40B4-BE49-F238E27FC236}">
                      <a16:creationId xmlns:a16="http://schemas.microsoft.com/office/drawing/2014/main" id="{19E67300-549B-435E-9B51-71EC1DD04025}"/>
                    </a:ext>
                  </a:extLst>
                </p:cNvPr>
                <p:cNvPicPr/>
                <p:nvPr/>
              </p:nvPicPr>
              <p:blipFill>
                <a:blip r:embed="rId133"/>
                <a:stretch>
                  <a:fillRect/>
                </a:stretch>
              </p:blipFill>
              <p:spPr>
                <a:xfrm>
                  <a:off x="9548480" y="2280840"/>
                  <a:ext cx="3052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3" name="Freihand 82">
                  <a:extLst>
                    <a:ext uri="{FF2B5EF4-FFF2-40B4-BE49-F238E27FC236}">
                      <a16:creationId xmlns:a16="http://schemas.microsoft.com/office/drawing/2014/main" id="{A8C47453-D64B-4466-BEA5-8B36136C738B}"/>
                    </a:ext>
                  </a:extLst>
                </p14:cNvPr>
                <p14:cNvContentPartPr/>
                <p14:nvPr/>
              </p14:nvContentPartPr>
              <p14:xfrm>
                <a:off x="10026560" y="2147640"/>
                <a:ext cx="193320" cy="136440"/>
              </p14:xfrm>
            </p:contentPart>
          </mc:Choice>
          <mc:Fallback xmlns="">
            <p:pic>
              <p:nvPicPr>
                <p:cNvPr id="83" name="Freihand 82">
                  <a:extLst>
                    <a:ext uri="{FF2B5EF4-FFF2-40B4-BE49-F238E27FC236}">
                      <a16:creationId xmlns:a16="http://schemas.microsoft.com/office/drawing/2014/main" id="{A8C47453-D64B-4466-BEA5-8B36136C738B}"/>
                    </a:ext>
                  </a:extLst>
                </p:cNvPr>
                <p:cNvPicPr/>
                <p:nvPr/>
              </p:nvPicPr>
              <p:blipFill>
                <a:blip r:embed="rId135"/>
                <a:stretch>
                  <a:fillRect/>
                </a:stretch>
              </p:blipFill>
              <p:spPr>
                <a:xfrm>
                  <a:off x="10022240" y="2143320"/>
                  <a:ext cx="201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4" name="Freihand 83">
                  <a:extLst>
                    <a:ext uri="{FF2B5EF4-FFF2-40B4-BE49-F238E27FC236}">
                      <a16:creationId xmlns:a16="http://schemas.microsoft.com/office/drawing/2014/main" id="{3B3B6F1A-2FB4-4CA3-A860-ABCB904F26A8}"/>
                    </a:ext>
                  </a:extLst>
                </p14:cNvPr>
                <p14:cNvContentPartPr/>
                <p14:nvPr/>
              </p14:nvContentPartPr>
              <p14:xfrm>
                <a:off x="10144640" y="2052240"/>
                <a:ext cx="5760" cy="19440"/>
              </p14:xfrm>
            </p:contentPart>
          </mc:Choice>
          <mc:Fallback xmlns="">
            <p:pic>
              <p:nvPicPr>
                <p:cNvPr id="84" name="Freihand 83">
                  <a:extLst>
                    <a:ext uri="{FF2B5EF4-FFF2-40B4-BE49-F238E27FC236}">
                      <a16:creationId xmlns:a16="http://schemas.microsoft.com/office/drawing/2014/main" id="{3B3B6F1A-2FB4-4CA3-A860-ABCB904F26A8}"/>
                    </a:ext>
                  </a:extLst>
                </p:cNvPr>
                <p:cNvPicPr/>
                <p:nvPr/>
              </p:nvPicPr>
              <p:blipFill>
                <a:blip r:embed="rId137"/>
                <a:stretch>
                  <a:fillRect/>
                </a:stretch>
              </p:blipFill>
              <p:spPr>
                <a:xfrm>
                  <a:off x="10140320" y="2047920"/>
                  <a:ext cx="144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5" name="Freihand 84">
                  <a:extLst>
                    <a:ext uri="{FF2B5EF4-FFF2-40B4-BE49-F238E27FC236}">
                      <a16:creationId xmlns:a16="http://schemas.microsoft.com/office/drawing/2014/main" id="{B2B239F7-F28B-4B16-8444-D74422AE1483}"/>
                    </a:ext>
                  </a:extLst>
                </p14:cNvPr>
                <p14:cNvContentPartPr/>
                <p14:nvPr/>
              </p14:nvContentPartPr>
              <p14:xfrm>
                <a:off x="10276760" y="2026320"/>
                <a:ext cx="119160" cy="250200"/>
              </p14:xfrm>
            </p:contentPart>
          </mc:Choice>
          <mc:Fallback xmlns="">
            <p:pic>
              <p:nvPicPr>
                <p:cNvPr id="85" name="Freihand 84">
                  <a:extLst>
                    <a:ext uri="{FF2B5EF4-FFF2-40B4-BE49-F238E27FC236}">
                      <a16:creationId xmlns:a16="http://schemas.microsoft.com/office/drawing/2014/main" id="{B2B239F7-F28B-4B16-8444-D74422AE1483}"/>
                    </a:ext>
                  </a:extLst>
                </p:cNvPr>
                <p:cNvPicPr/>
                <p:nvPr/>
              </p:nvPicPr>
              <p:blipFill>
                <a:blip r:embed="rId139"/>
                <a:stretch>
                  <a:fillRect/>
                </a:stretch>
              </p:blipFill>
              <p:spPr>
                <a:xfrm>
                  <a:off x="10272440" y="2022000"/>
                  <a:ext cx="12780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6" name="Freihand 85">
                  <a:extLst>
                    <a:ext uri="{FF2B5EF4-FFF2-40B4-BE49-F238E27FC236}">
                      <a16:creationId xmlns:a16="http://schemas.microsoft.com/office/drawing/2014/main" id="{44220EE7-8F4F-4D25-93B0-A2EA02F28D70}"/>
                    </a:ext>
                  </a:extLst>
                </p14:cNvPr>
                <p14:cNvContentPartPr/>
                <p14:nvPr/>
              </p14:nvContentPartPr>
              <p14:xfrm>
                <a:off x="10357400" y="2133600"/>
                <a:ext cx="211680" cy="135720"/>
              </p14:xfrm>
            </p:contentPart>
          </mc:Choice>
          <mc:Fallback xmlns="">
            <p:pic>
              <p:nvPicPr>
                <p:cNvPr id="86" name="Freihand 85">
                  <a:extLst>
                    <a:ext uri="{FF2B5EF4-FFF2-40B4-BE49-F238E27FC236}">
                      <a16:creationId xmlns:a16="http://schemas.microsoft.com/office/drawing/2014/main" id="{44220EE7-8F4F-4D25-93B0-A2EA02F28D70}"/>
                    </a:ext>
                  </a:extLst>
                </p:cNvPr>
                <p:cNvPicPr/>
                <p:nvPr/>
              </p:nvPicPr>
              <p:blipFill>
                <a:blip r:embed="rId141"/>
                <a:stretch>
                  <a:fillRect/>
                </a:stretch>
              </p:blipFill>
              <p:spPr>
                <a:xfrm>
                  <a:off x="10353080" y="2129280"/>
                  <a:ext cx="2203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7" name="Freihand 86">
                  <a:extLst>
                    <a:ext uri="{FF2B5EF4-FFF2-40B4-BE49-F238E27FC236}">
                      <a16:creationId xmlns:a16="http://schemas.microsoft.com/office/drawing/2014/main" id="{C1A9A22D-8311-4105-832A-766DB3852388}"/>
                    </a:ext>
                  </a:extLst>
                </p14:cNvPr>
                <p14:cNvContentPartPr/>
                <p14:nvPr/>
              </p14:nvContentPartPr>
              <p14:xfrm>
                <a:off x="10565120" y="2143320"/>
                <a:ext cx="90720" cy="127440"/>
              </p14:xfrm>
            </p:contentPart>
          </mc:Choice>
          <mc:Fallback xmlns="">
            <p:pic>
              <p:nvPicPr>
                <p:cNvPr id="87" name="Freihand 86">
                  <a:extLst>
                    <a:ext uri="{FF2B5EF4-FFF2-40B4-BE49-F238E27FC236}">
                      <a16:creationId xmlns:a16="http://schemas.microsoft.com/office/drawing/2014/main" id="{C1A9A22D-8311-4105-832A-766DB3852388}"/>
                    </a:ext>
                  </a:extLst>
                </p:cNvPr>
                <p:cNvPicPr/>
                <p:nvPr/>
              </p:nvPicPr>
              <p:blipFill>
                <a:blip r:embed="rId143"/>
                <a:stretch>
                  <a:fillRect/>
                </a:stretch>
              </p:blipFill>
              <p:spPr>
                <a:xfrm>
                  <a:off x="10560800" y="2139000"/>
                  <a:ext cx="993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9" name="Freihand 88">
                  <a:extLst>
                    <a:ext uri="{FF2B5EF4-FFF2-40B4-BE49-F238E27FC236}">
                      <a16:creationId xmlns:a16="http://schemas.microsoft.com/office/drawing/2014/main" id="{EC1FFF19-7BD1-40FD-86E8-94548E8701A7}"/>
                    </a:ext>
                  </a:extLst>
                </p14:cNvPr>
                <p14:cNvContentPartPr/>
                <p14:nvPr/>
              </p14:nvContentPartPr>
              <p14:xfrm>
                <a:off x="10645400" y="1992120"/>
                <a:ext cx="146520" cy="294840"/>
              </p14:xfrm>
            </p:contentPart>
          </mc:Choice>
          <mc:Fallback xmlns="">
            <p:pic>
              <p:nvPicPr>
                <p:cNvPr id="89" name="Freihand 88">
                  <a:extLst>
                    <a:ext uri="{FF2B5EF4-FFF2-40B4-BE49-F238E27FC236}">
                      <a16:creationId xmlns:a16="http://schemas.microsoft.com/office/drawing/2014/main" id="{EC1FFF19-7BD1-40FD-86E8-94548E8701A7}"/>
                    </a:ext>
                  </a:extLst>
                </p:cNvPr>
                <p:cNvPicPr/>
                <p:nvPr/>
              </p:nvPicPr>
              <p:blipFill>
                <a:blip r:embed="rId145"/>
                <a:stretch>
                  <a:fillRect/>
                </a:stretch>
              </p:blipFill>
              <p:spPr>
                <a:xfrm>
                  <a:off x="10641080" y="1987800"/>
                  <a:ext cx="15516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0" name="Freihand 89">
                  <a:extLst>
                    <a:ext uri="{FF2B5EF4-FFF2-40B4-BE49-F238E27FC236}">
                      <a16:creationId xmlns:a16="http://schemas.microsoft.com/office/drawing/2014/main" id="{83FBA0DE-8C8E-4415-BA3B-BDD89718952F}"/>
                    </a:ext>
                  </a:extLst>
                </p14:cNvPr>
                <p14:cNvContentPartPr/>
                <p14:nvPr/>
              </p14:nvContentPartPr>
              <p14:xfrm>
                <a:off x="10946000" y="1967280"/>
                <a:ext cx="564840" cy="268200"/>
              </p14:xfrm>
            </p:contentPart>
          </mc:Choice>
          <mc:Fallback xmlns="">
            <p:pic>
              <p:nvPicPr>
                <p:cNvPr id="90" name="Freihand 89">
                  <a:extLst>
                    <a:ext uri="{FF2B5EF4-FFF2-40B4-BE49-F238E27FC236}">
                      <a16:creationId xmlns:a16="http://schemas.microsoft.com/office/drawing/2014/main" id="{83FBA0DE-8C8E-4415-BA3B-BDD89718952F}"/>
                    </a:ext>
                  </a:extLst>
                </p:cNvPr>
                <p:cNvPicPr/>
                <p:nvPr/>
              </p:nvPicPr>
              <p:blipFill>
                <a:blip r:embed="rId147"/>
                <a:stretch>
                  <a:fillRect/>
                </a:stretch>
              </p:blipFill>
              <p:spPr>
                <a:xfrm>
                  <a:off x="10941680" y="1962960"/>
                  <a:ext cx="57348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4" name="Freihand 103">
                  <a:extLst>
                    <a:ext uri="{FF2B5EF4-FFF2-40B4-BE49-F238E27FC236}">
                      <a16:creationId xmlns:a16="http://schemas.microsoft.com/office/drawing/2014/main" id="{8FA4B4C1-A629-4DB0-BCA1-9D0B83D9BA43}"/>
                    </a:ext>
                  </a:extLst>
                </p14:cNvPr>
                <p14:cNvContentPartPr/>
                <p14:nvPr/>
              </p14:nvContentPartPr>
              <p14:xfrm>
                <a:off x="6392720" y="2937480"/>
                <a:ext cx="40320" cy="135360"/>
              </p14:xfrm>
            </p:contentPart>
          </mc:Choice>
          <mc:Fallback xmlns="">
            <p:pic>
              <p:nvPicPr>
                <p:cNvPr id="104" name="Freihand 103">
                  <a:extLst>
                    <a:ext uri="{FF2B5EF4-FFF2-40B4-BE49-F238E27FC236}">
                      <a16:creationId xmlns:a16="http://schemas.microsoft.com/office/drawing/2014/main" id="{8FA4B4C1-A629-4DB0-BCA1-9D0B83D9BA43}"/>
                    </a:ext>
                  </a:extLst>
                </p:cNvPr>
                <p:cNvPicPr/>
                <p:nvPr/>
              </p:nvPicPr>
              <p:blipFill>
                <a:blip r:embed="rId149"/>
                <a:stretch>
                  <a:fillRect/>
                </a:stretch>
              </p:blipFill>
              <p:spPr>
                <a:xfrm>
                  <a:off x="6388400" y="2933160"/>
                  <a:ext cx="489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5" name="Freihand 104">
                  <a:extLst>
                    <a:ext uri="{FF2B5EF4-FFF2-40B4-BE49-F238E27FC236}">
                      <a16:creationId xmlns:a16="http://schemas.microsoft.com/office/drawing/2014/main" id="{10A859E9-BEFA-4AFB-BD86-3C7C148A8B1F}"/>
                    </a:ext>
                  </a:extLst>
                </p14:cNvPr>
                <p14:cNvContentPartPr/>
                <p14:nvPr/>
              </p14:nvContentPartPr>
              <p14:xfrm>
                <a:off x="6450320" y="2851440"/>
                <a:ext cx="101880" cy="286920"/>
              </p14:xfrm>
            </p:contentPart>
          </mc:Choice>
          <mc:Fallback xmlns="">
            <p:pic>
              <p:nvPicPr>
                <p:cNvPr id="105" name="Freihand 104">
                  <a:extLst>
                    <a:ext uri="{FF2B5EF4-FFF2-40B4-BE49-F238E27FC236}">
                      <a16:creationId xmlns:a16="http://schemas.microsoft.com/office/drawing/2014/main" id="{10A859E9-BEFA-4AFB-BD86-3C7C148A8B1F}"/>
                    </a:ext>
                  </a:extLst>
                </p:cNvPr>
                <p:cNvPicPr/>
                <p:nvPr/>
              </p:nvPicPr>
              <p:blipFill>
                <a:blip r:embed="rId151"/>
                <a:stretch>
                  <a:fillRect/>
                </a:stretch>
              </p:blipFill>
              <p:spPr>
                <a:xfrm>
                  <a:off x="6446000" y="2847120"/>
                  <a:ext cx="1105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6" name="Freihand 105">
                  <a:extLst>
                    <a:ext uri="{FF2B5EF4-FFF2-40B4-BE49-F238E27FC236}">
                      <a16:creationId xmlns:a16="http://schemas.microsoft.com/office/drawing/2014/main" id="{AD17DF3B-3C15-43C3-9548-07CE561C02E2}"/>
                    </a:ext>
                  </a:extLst>
                </p14:cNvPr>
                <p14:cNvContentPartPr/>
                <p14:nvPr/>
              </p14:nvContentPartPr>
              <p14:xfrm>
                <a:off x="6444920" y="2811480"/>
                <a:ext cx="360" cy="360"/>
              </p14:xfrm>
            </p:contentPart>
          </mc:Choice>
          <mc:Fallback xmlns="">
            <p:pic>
              <p:nvPicPr>
                <p:cNvPr id="106" name="Freihand 105">
                  <a:extLst>
                    <a:ext uri="{FF2B5EF4-FFF2-40B4-BE49-F238E27FC236}">
                      <a16:creationId xmlns:a16="http://schemas.microsoft.com/office/drawing/2014/main" id="{AD17DF3B-3C15-43C3-9548-07CE561C02E2}"/>
                    </a:ext>
                  </a:extLst>
                </p:cNvPr>
                <p:cNvPicPr/>
                <p:nvPr/>
              </p:nvPicPr>
              <p:blipFill>
                <a:blip r:embed="rId153"/>
                <a:stretch>
                  <a:fillRect/>
                </a:stretch>
              </p:blipFill>
              <p:spPr>
                <a:xfrm>
                  <a:off x="6440600" y="28071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7" name="Freihand 106">
                  <a:extLst>
                    <a:ext uri="{FF2B5EF4-FFF2-40B4-BE49-F238E27FC236}">
                      <a16:creationId xmlns:a16="http://schemas.microsoft.com/office/drawing/2014/main" id="{CC2533AC-6DFA-4752-8404-BC56D859B114}"/>
                    </a:ext>
                  </a:extLst>
                </p14:cNvPr>
                <p14:cNvContentPartPr/>
                <p14:nvPr/>
              </p14:nvContentPartPr>
              <p14:xfrm>
                <a:off x="6947480" y="2978160"/>
                <a:ext cx="18000" cy="133920"/>
              </p14:xfrm>
            </p:contentPart>
          </mc:Choice>
          <mc:Fallback xmlns="">
            <p:pic>
              <p:nvPicPr>
                <p:cNvPr id="107" name="Freihand 106">
                  <a:extLst>
                    <a:ext uri="{FF2B5EF4-FFF2-40B4-BE49-F238E27FC236}">
                      <a16:creationId xmlns:a16="http://schemas.microsoft.com/office/drawing/2014/main" id="{CC2533AC-6DFA-4752-8404-BC56D859B114}"/>
                    </a:ext>
                  </a:extLst>
                </p:cNvPr>
                <p:cNvPicPr/>
                <p:nvPr/>
              </p:nvPicPr>
              <p:blipFill>
                <a:blip r:embed="rId155"/>
                <a:stretch>
                  <a:fillRect/>
                </a:stretch>
              </p:blipFill>
              <p:spPr>
                <a:xfrm>
                  <a:off x="6943160" y="2973840"/>
                  <a:ext cx="266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8" name="Freihand 107">
                  <a:extLst>
                    <a:ext uri="{FF2B5EF4-FFF2-40B4-BE49-F238E27FC236}">
                      <a16:creationId xmlns:a16="http://schemas.microsoft.com/office/drawing/2014/main" id="{52B44E6C-5279-44C2-87CF-1F57DEC18C44}"/>
                    </a:ext>
                  </a:extLst>
                </p14:cNvPr>
                <p14:cNvContentPartPr/>
                <p14:nvPr/>
              </p14:nvContentPartPr>
              <p14:xfrm>
                <a:off x="7162040" y="2988240"/>
                <a:ext cx="16200" cy="105480"/>
              </p14:xfrm>
            </p:contentPart>
          </mc:Choice>
          <mc:Fallback xmlns="">
            <p:pic>
              <p:nvPicPr>
                <p:cNvPr id="108" name="Freihand 107">
                  <a:extLst>
                    <a:ext uri="{FF2B5EF4-FFF2-40B4-BE49-F238E27FC236}">
                      <a16:creationId xmlns:a16="http://schemas.microsoft.com/office/drawing/2014/main" id="{52B44E6C-5279-44C2-87CF-1F57DEC18C44}"/>
                    </a:ext>
                  </a:extLst>
                </p:cNvPr>
                <p:cNvPicPr/>
                <p:nvPr/>
              </p:nvPicPr>
              <p:blipFill>
                <a:blip r:embed="rId157"/>
                <a:stretch>
                  <a:fillRect/>
                </a:stretch>
              </p:blipFill>
              <p:spPr>
                <a:xfrm>
                  <a:off x="7157720" y="2983920"/>
                  <a:ext cx="248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9" name="Freihand 108">
                  <a:extLst>
                    <a:ext uri="{FF2B5EF4-FFF2-40B4-BE49-F238E27FC236}">
                      <a16:creationId xmlns:a16="http://schemas.microsoft.com/office/drawing/2014/main" id="{51B94079-080A-4832-B451-0F2ABB8FFAE1}"/>
                    </a:ext>
                  </a:extLst>
                </p14:cNvPr>
                <p14:cNvContentPartPr/>
                <p14:nvPr/>
              </p14:nvContentPartPr>
              <p14:xfrm>
                <a:off x="7146200" y="2919120"/>
                <a:ext cx="77400" cy="28440"/>
              </p14:xfrm>
            </p:contentPart>
          </mc:Choice>
          <mc:Fallback xmlns="">
            <p:pic>
              <p:nvPicPr>
                <p:cNvPr id="109" name="Freihand 108">
                  <a:extLst>
                    <a:ext uri="{FF2B5EF4-FFF2-40B4-BE49-F238E27FC236}">
                      <a16:creationId xmlns:a16="http://schemas.microsoft.com/office/drawing/2014/main" id="{51B94079-080A-4832-B451-0F2ABB8FFAE1}"/>
                    </a:ext>
                  </a:extLst>
                </p:cNvPr>
                <p:cNvPicPr/>
                <p:nvPr/>
              </p:nvPicPr>
              <p:blipFill>
                <a:blip r:embed="rId159"/>
                <a:stretch>
                  <a:fillRect/>
                </a:stretch>
              </p:blipFill>
              <p:spPr>
                <a:xfrm>
                  <a:off x="7141880" y="2914800"/>
                  <a:ext cx="860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0" name="Freihand 109">
                  <a:extLst>
                    <a:ext uri="{FF2B5EF4-FFF2-40B4-BE49-F238E27FC236}">
                      <a16:creationId xmlns:a16="http://schemas.microsoft.com/office/drawing/2014/main" id="{DFAD047F-8D1F-4E65-81D8-2D919612AA2A}"/>
                    </a:ext>
                  </a:extLst>
                </p14:cNvPr>
                <p14:cNvContentPartPr/>
                <p14:nvPr/>
              </p14:nvContentPartPr>
              <p14:xfrm>
                <a:off x="7230080" y="2960160"/>
                <a:ext cx="131760" cy="137520"/>
              </p14:xfrm>
            </p:contentPart>
          </mc:Choice>
          <mc:Fallback xmlns="">
            <p:pic>
              <p:nvPicPr>
                <p:cNvPr id="110" name="Freihand 109">
                  <a:extLst>
                    <a:ext uri="{FF2B5EF4-FFF2-40B4-BE49-F238E27FC236}">
                      <a16:creationId xmlns:a16="http://schemas.microsoft.com/office/drawing/2014/main" id="{DFAD047F-8D1F-4E65-81D8-2D919612AA2A}"/>
                    </a:ext>
                  </a:extLst>
                </p:cNvPr>
                <p:cNvPicPr/>
                <p:nvPr/>
              </p:nvPicPr>
              <p:blipFill>
                <a:blip r:embed="rId161"/>
                <a:stretch>
                  <a:fillRect/>
                </a:stretch>
              </p:blipFill>
              <p:spPr>
                <a:xfrm>
                  <a:off x="7225760" y="2955840"/>
                  <a:ext cx="1404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1" name="Freihand 110">
                  <a:extLst>
                    <a:ext uri="{FF2B5EF4-FFF2-40B4-BE49-F238E27FC236}">
                      <a16:creationId xmlns:a16="http://schemas.microsoft.com/office/drawing/2014/main" id="{0238838A-7E4F-41D2-AF9A-C731237AB245}"/>
                    </a:ext>
                  </a:extLst>
                </p14:cNvPr>
                <p14:cNvContentPartPr/>
                <p14:nvPr/>
              </p14:nvContentPartPr>
              <p14:xfrm>
                <a:off x="7532480" y="2989680"/>
                <a:ext cx="265320" cy="96480"/>
              </p14:xfrm>
            </p:contentPart>
          </mc:Choice>
          <mc:Fallback xmlns="">
            <p:pic>
              <p:nvPicPr>
                <p:cNvPr id="111" name="Freihand 110">
                  <a:extLst>
                    <a:ext uri="{FF2B5EF4-FFF2-40B4-BE49-F238E27FC236}">
                      <a16:creationId xmlns:a16="http://schemas.microsoft.com/office/drawing/2014/main" id="{0238838A-7E4F-41D2-AF9A-C731237AB245}"/>
                    </a:ext>
                  </a:extLst>
                </p:cNvPr>
                <p:cNvPicPr/>
                <p:nvPr/>
              </p:nvPicPr>
              <p:blipFill>
                <a:blip r:embed="rId163"/>
                <a:stretch>
                  <a:fillRect/>
                </a:stretch>
              </p:blipFill>
              <p:spPr>
                <a:xfrm>
                  <a:off x="7528160" y="2985360"/>
                  <a:ext cx="2739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2" name="Freihand 111">
                  <a:extLst>
                    <a:ext uri="{FF2B5EF4-FFF2-40B4-BE49-F238E27FC236}">
                      <a16:creationId xmlns:a16="http://schemas.microsoft.com/office/drawing/2014/main" id="{BFED1141-30DE-4A76-A824-F6E3F838396A}"/>
                    </a:ext>
                  </a:extLst>
                </p14:cNvPr>
                <p14:cNvContentPartPr/>
                <p14:nvPr/>
              </p14:nvContentPartPr>
              <p14:xfrm>
                <a:off x="7800320" y="2907240"/>
                <a:ext cx="34200" cy="30960"/>
              </p14:xfrm>
            </p:contentPart>
          </mc:Choice>
          <mc:Fallback xmlns="">
            <p:pic>
              <p:nvPicPr>
                <p:cNvPr id="112" name="Freihand 111">
                  <a:extLst>
                    <a:ext uri="{FF2B5EF4-FFF2-40B4-BE49-F238E27FC236}">
                      <a16:creationId xmlns:a16="http://schemas.microsoft.com/office/drawing/2014/main" id="{BFED1141-30DE-4A76-A824-F6E3F838396A}"/>
                    </a:ext>
                  </a:extLst>
                </p:cNvPr>
                <p:cNvPicPr/>
                <p:nvPr/>
              </p:nvPicPr>
              <p:blipFill>
                <a:blip r:embed="rId165"/>
                <a:stretch>
                  <a:fillRect/>
                </a:stretch>
              </p:blipFill>
              <p:spPr>
                <a:xfrm>
                  <a:off x="7796000" y="2902920"/>
                  <a:ext cx="428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3" name="Freihand 112">
                  <a:extLst>
                    <a:ext uri="{FF2B5EF4-FFF2-40B4-BE49-F238E27FC236}">
                      <a16:creationId xmlns:a16="http://schemas.microsoft.com/office/drawing/2014/main" id="{05D4BF45-D8CA-414C-836E-45221EAD3DC3}"/>
                    </a:ext>
                  </a:extLst>
                </p14:cNvPr>
                <p14:cNvContentPartPr/>
                <p14:nvPr/>
              </p14:nvContentPartPr>
              <p14:xfrm>
                <a:off x="7829480" y="2974560"/>
                <a:ext cx="383400" cy="121320"/>
              </p14:xfrm>
            </p:contentPart>
          </mc:Choice>
          <mc:Fallback xmlns="">
            <p:pic>
              <p:nvPicPr>
                <p:cNvPr id="113" name="Freihand 112">
                  <a:extLst>
                    <a:ext uri="{FF2B5EF4-FFF2-40B4-BE49-F238E27FC236}">
                      <a16:creationId xmlns:a16="http://schemas.microsoft.com/office/drawing/2014/main" id="{05D4BF45-D8CA-414C-836E-45221EAD3DC3}"/>
                    </a:ext>
                  </a:extLst>
                </p:cNvPr>
                <p:cNvPicPr/>
                <p:nvPr/>
              </p:nvPicPr>
              <p:blipFill>
                <a:blip r:embed="rId167"/>
                <a:stretch>
                  <a:fillRect/>
                </a:stretch>
              </p:blipFill>
              <p:spPr>
                <a:xfrm>
                  <a:off x="7825160" y="2970240"/>
                  <a:ext cx="3920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4" name="Freihand 113">
                  <a:extLst>
                    <a:ext uri="{FF2B5EF4-FFF2-40B4-BE49-F238E27FC236}">
                      <a16:creationId xmlns:a16="http://schemas.microsoft.com/office/drawing/2014/main" id="{34F7D39F-7EAD-4F76-B6E8-C9609D190DA5}"/>
                    </a:ext>
                  </a:extLst>
                </p14:cNvPr>
                <p14:cNvContentPartPr/>
                <p14:nvPr/>
              </p14:nvContentPartPr>
              <p14:xfrm>
                <a:off x="8252840" y="2980320"/>
                <a:ext cx="174960" cy="91080"/>
              </p14:xfrm>
            </p:contentPart>
          </mc:Choice>
          <mc:Fallback xmlns="">
            <p:pic>
              <p:nvPicPr>
                <p:cNvPr id="114" name="Freihand 113">
                  <a:extLst>
                    <a:ext uri="{FF2B5EF4-FFF2-40B4-BE49-F238E27FC236}">
                      <a16:creationId xmlns:a16="http://schemas.microsoft.com/office/drawing/2014/main" id="{34F7D39F-7EAD-4F76-B6E8-C9609D190DA5}"/>
                    </a:ext>
                  </a:extLst>
                </p:cNvPr>
                <p:cNvPicPr/>
                <p:nvPr/>
              </p:nvPicPr>
              <p:blipFill>
                <a:blip r:embed="rId169"/>
                <a:stretch>
                  <a:fillRect/>
                </a:stretch>
              </p:blipFill>
              <p:spPr>
                <a:xfrm>
                  <a:off x="8248520" y="2976000"/>
                  <a:ext cx="1836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5" name="Freihand 114">
                  <a:extLst>
                    <a:ext uri="{FF2B5EF4-FFF2-40B4-BE49-F238E27FC236}">
                      <a16:creationId xmlns:a16="http://schemas.microsoft.com/office/drawing/2014/main" id="{F7B79653-9B8A-4F8C-89E0-8A7FFB3DCFC0}"/>
                    </a:ext>
                  </a:extLst>
                </p14:cNvPr>
                <p14:cNvContentPartPr/>
                <p14:nvPr/>
              </p14:nvContentPartPr>
              <p14:xfrm>
                <a:off x="8448320" y="2970600"/>
                <a:ext cx="88920" cy="86760"/>
              </p14:xfrm>
            </p:contentPart>
          </mc:Choice>
          <mc:Fallback xmlns="">
            <p:pic>
              <p:nvPicPr>
                <p:cNvPr id="115" name="Freihand 114">
                  <a:extLst>
                    <a:ext uri="{FF2B5EF4-FFF2-40B4-BE49-F238E27FC236}">
                      <a16:creationId xmlns:a16="http://schemas.microsoft.com/office/drawing/2014/main" id="{F7B79653-9B8A-4F8C-89E0-8A7FFB3DCFC0}"/>
                    </a:ext>
                  </a:extLst>
                </p:cNvPr>
                <p:cNvPicPr/>
                <p:nvPr/>
              </p:nvPicPr>
              <p:blipFill>
                <a:blip r:embed="rId171"/>
                <a:stretch>
                  <a:fillRect/>
                </a:stretch>
              </p:blipFill>
              <p:spPr>
                <a:xfrm>
                  <a:off x="8444000" y="2966280"/>
                  <a:ext cx="975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6" name="Freihand 115">
                  <a:extLst>
                    <a:ext uri="{FF2B5EF4-FFF2-40B4-BE49-F238E27FC236}">
                      <a16:creationId xmlns:a16="http://schemas.microsoft.com/office/drawing/2014/main" id="{5CCBAEFF-81A0-4945-83E6-F0A8C0701CEB}"/>
                    </a:ext>
                  </a:extLst>
                </p14:cNvPr>
                <p14:cNvContentPartPr/>
                <p14:nvPr/>
              </p14:nvContentPartPr>
              <p14:xfrm>
                <a:off x="8584400" y="2965560"/>
                <a:ext cx="243720" cy="62280"/>
              </p14:xfrm>
            </p:contentPart>
          </mc:Choice>
          <mc:Fallback xmlns="">
            <p:pic>
              <p:nvPicPr>
                <p:cNvPr id="116" name="Freihand 115">
                  <a:extLst>
                    <a:ext uri="{FF2B5EF4-FFF2-40B4-BE49-F238E27FC236}">
                      <a16:creationId xmlns:a16="http://schemas.microsoft.com/office/drawing/2014/main" id="{5CCBAEFF-81A0-4945-83E6-F0A8C0701CEB}"/>
                    </a:ext>
                  </a:extLst>
                </p:cNvPr>
                <p:cNvPicPr/>
                <p:nvPr/>
              </p:nvPicPr>
              <p:blipFill>
                <a:blip r:embed="rId173"/>
                <a:stretch>
                  <a:fillRect/>
                </a:stretch>
              </p:blipFill>
              <p:spPr>
                <a:xfrm>
                  <a:off x="8580080" y="2961240"/>
                  <a:ext cx="2523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7" name="Freihand 116">
                  <a:extLst>
                    <a:ext uri="{FF2B5EF4-FFF2-40B4-BE49-F238E27FC236}">
                      <a16:creationId xmlns:a16="http://schemas.microsoft.com/office/drawing/2014/main" id="{BBB2C55F-A571-44F8-B9AD-CC01F7D5C7FC}"/>
                    </a:ext>
                  </a:extLst>
                </p14:cNvPr>
                <p14:cNvContentPartPr/>
                <p14:nvPr/>
              </p14:nvContentPartPr>
              <p14:xfrm>
                <a:off x="8785640" y="2924880"/>
                <a:ext cx="33480" cy="22320"/>
              </p14:xfrm>
            </p:contentPart>
          </mc:Choice>
          <mc:Fallback xmlns="">
            <p:pic>
              <p:nvPicPr>
                <p:cNvPr id="117" name="Freihand 116">
                  <a:extLst>
                    <a:ext uri="{FF2B5EF4-FFF2-40B4-BE49-F238E27FC236}">
                      <a16:creationId xmlns:a16="http://schemas.microsoft.com/office/drawing/2014/main" id="{BBB2C55F-A571-44F8-B9AD-CC01F7D5C7FC}"/>
                    </a:ext>
                  </a:extLst>
                </p:cNvPr>
                <p:cNvPicPr/>
                <p:nvPr/>
              </p:nvPicPr>
              <p:blipFill>
                <a:blip r:embed="rId175"/>
                <a:stretch>
                  <a:fillRect/>
                </a:stretch>
              </p:blipFill>
              <p:spPr>
                <a:xfrm>
                  <a:off x="8781320" y="2920560"/>
                  <a:ext cx="421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8" name="Freihand 117">
                  <a:extLst>
                    <a:ext uri="{FF2B5EF4-FFF2-40B4-BE49-F238E27FC236}">
                      <a16:creationId xmlns:a16="http://schemas.microsoft.com/office/drawing/2014/main" id="{17AE61AF-1CC0-498C-A011-C73C9DC122C5}"/>
                    </a:ext>
                  </a:extLst>
                </p14:cNvPr>
                <p14:cNvContentPartPr/>
                <p14:nvPr/>
              </p14:nvContentPartPr>
              <p14:xfrm>
                <a:off x="8855480" y="2957280"/>
                <a:ext cx="150480" cy="227520"/>
              </p14:xfrm>
            </p:contentPart>
          </mc:Choice>
          <mc:Fallback xmlns="">
            <p:pic>
              <p:nvPicPr>
                <p:cNvPr id="118" name="Freihand 117">
                  <a:extLst>
                    <a:ext uri="{FF2B5EF4-FFF2-40B4-BE49-F238E27FC236}">
                      <a16:creationId xmlns:a16="http://schemas.microsoft.com/office/drawing/2014/main" id="{17AE61AF-1CC0-498C-A011-C73C9DC122C5}"/>
                    </a:ext>
                  </a:extLst>
                </p:cNvPr>
                <p:cNvPicPr/>
                <p:nvPr/>
              </p:nvPicPr>
              <p:blipFill>
                <a:blip r:embed="rId177"/>
                <a:stretch>
                  <a:fillRect/>
                </a:stretch>
              </p:blipFill>
              <p:spPr>
                <a:xfrm>
                  <a:off x="8851160" y="2952960"/>
                  <a:ext cx="1591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9" name="Freihand 118">
                  <a:extLst>
                    <a:ext uri="{FF2B5EF4-FFF2-40B4-BE49-F238E27FC236}">
                      <a16:creationId xmlns:a16="http://schemas.microsoft.com/office/drawing/2014/main" id="{D9C1D134-C4A3-4096-8CB6-D060CB23DF4B}"/>
                    </a:ext>
                  </a:extLst>
                </p14:cNvPr>
                <p14:cNvContentPartPr/>
                <p14:nvPr/>
              </p14:nvContentPartPr>
              <p14:xfrm>
                <a:off x="9151400" y="2757480"/>
                <a:ext cx="199440" cy="200160"/>
              </p14:xfrm>
            </p:contentPart>
          </mc:Choice>
          <mc:Fallback xmlns="">
            <p:pic>
              <p:nvPicPr>
                <p:cNvPr id="119" name="Freihand 118">
                  <a:extLst>
                    <a:ext uri="{FF2B5EF4-FFF2-40B4-BE49-F238E27FC236}">
                      <a16:creationId xmlns:a16="http://schemas.microsoft.com/office/drawing/2014/main" id="{D9C1D134-C4A3-4096-8CB6-D060CB23DF4B}"/>
                    </a:ext>
                  </a:extLst>
                </p:cNvPr>
                <p:cNvPicPr/>
                <p:nvPr/>
              </p:nvPicPr>
              <p:blipFill>
                <a:blip r:embed="rId179"/>
                <a:stretch>
                  <a:fillRect/>
                </a:stretch>
              </p:blipFill>
              <p:spPr>
                <a:xfrm>
                  <a:off x="9147080" y="2753160"/>
                  <a:ext cx="2080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0" name="Freihand 119">
                  <a:extLst>
                    <a:ext uri="{FF2B5EF4-FFF2-40B4-BE49-F238E27FC236}">
                      <a16:creationId xmlns:a16="http://schemas.microsoft.com/office/drawing/2014/main" id="{60E7E475-E674-4B90-81E3-A8DF68B9F956}"/>
                    </a:ext>
                  </a:extLst>
                </p14:cNvPr>
                <p14:cNvContentPartPr/>
                <p14:nvPr/>
              </p14:nvContentPartPr>
              <p14:xfrm>
                <a:off x="9263000" y="3053040"/>
                <a:ext cx="50040" cy="32040"/>
              </p14:xfrm>
            </p:contentPart>
          </mc:Choice>
          <mc:Fallback xmlns="">
            <p:pic>
              <p:nvPicPr>
                <p:cNvPr id="120" name="Freihand 119">
                  <a:extLst>
                    <a:ext uri="{FF2B5EF4-FFF2-40B4-BE49-F238E27FC236}">
                      <a16:creationId xmlns:a16="http://schemas.microsoft.com/office/drawing/2014/main" id="{60E7E475-E674-4B90-81E3-A8DF68B9F956}"/>
                    </a:ext>
                  </a:extLst>
                </p:cNvPr>
                <p:cNvPicPr/>
                <p:nvPr/>
              </p:nvPicPr>
              <p:blipFill>
                <a:blip r:embed="rId181"/>
                <a:stretch>
                  <a:fillRect/>
                </a:stretch>
              </p:blipFill>
              <p:spPr>
                <a:xfrm>
                  <a:off x="9258680" y="3048720"/>
                  <a:ext cx="58680" cy="40680"/>
                </a:xfrm>
                <a:prstGeom prst="rect">
                  <a:avLst/>
                </a:prstGeom>
              </p:spPr>
            </p:pic>
          </mc:Fallback>
        </mc:AlternateContent>
      </p:grpSp>
      <p:grpSp>
        <p:nvGrpSpPr>
          <p:cNvPr id="128" name="Gruppieren 127">
            <a:extLst>
              <a:ext uri="{FF2B5EF4-FFF2-40B4-BE49-F238E27FC236}">
                <a16:creationId xmlns:a16="http://schemas.microsoft.com/office/drawing/2014/main" id="{57A32B89-4D58-4FB9-84D9-82163BFC662A}"/>
              </a:ext>
            </a:extLst>
          </p:cNvPr>
          <p:cNvGrpSpPr/>
          <p:nvPr/>
        </p:nvGrpSpPr>
        <p:grpSpPr>
          <a:xfrm>
            <a:off x="7131440" y="1082040"/>
            <a:ext cx="1672200" cy="545040"/>
            <a:chOff x="7131440" y="1082040"/>
            <a:chExt cx="1672200" cy="545040"/>
          </a:xfrm>
        </p:grpSpPr>
        <mc:AlternateContent xmlns:mc="http://schemas.openxmlformats.org/markup-compatibility/2006" xmlns:p14="http://schemas.microsoft.com/office/powerpoint/2010/main">
          <mc:Choice Requires="p14">
            <p:contentPart p14:bwMode="auto" r:id="rId182">
              <p14:nvContentPartPr>
                <p14:cNvPr id="44" name="Freihand 43">
                  <a:extLst>
                    <a:ext uri="{FF2B5EF4-FFF2-40B4-BE49-F238E27FC236}">
                      <a16:creationId xmlns:a16="http://schemas.microsoft.com/office/drawing/2014/main" id="{98B3F0AC-E547-4102-B29D-25EAD42E4A50}"/>
                    </a:ext>
                  </a:extLst>
                </p14:cNvPr>
                <p14:cNvContentPartPr/>
                <p14:nvPr/>
              </p14:nvContentPartPr>
              <p14:xfrm>
                <a:off x="7131440" y="1295160"/>
                <a:ext cx="179640" cy="331920"/>
              </p14:xfrm>
            </p:contentPart>
          </mc:Choice>
          <mc:Fallback xmlns="">
            <p:pic>
              <p:nvPicPr>
                <p:cNvPr id="44" name="Freihand 43">
                  <a:extLst>
                    <a:ext uri="{FF2B5EF4-FFF2-40B4-BE49-F238E27FC236}">
                      <a16:creationId xmlns:a16="http://schemas.microsoft.com/office/drawing/2014/main" id="{98B3F0AC-E547-4102-B29D-25EAD42E4A50}"/>
                    </a:ext>
                  </a:extLst>
                </p:cNvPr>
                <p:cNvPicPr/>
                <p:nvPr/>
              </p:nvPicPr>
              <p:blipFill>
                <a:blip r:embed="rId183"/>
                <a:stretch>
                  <a:fillRect/>
                </a:stretch>
              </p:blipFill>
              <p:spPr>
                <a:xfrm>
                  <a:off x="7127120" y="1290840"/>
                  <a:ext cx="18828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5" name="Freihand 44">
                  <a:extLst>
                    <a:ext uri="{FF2B5EF4-FFF2-40B4-BE49-F238E27FC236}">
                      <a16:creationId xmlns:a16="http://schemas.microsoft.com/office/drawing/2014/main" id="{730D2AB1-BCF4-45B6-8CA6-CFC03C7DC681}"/>
                    </a:ext>
                  </a:extLst>
                </p14:cNvPr>
                <p14:cNvContentPartPr/>
                <p14:nvPr/>
              </p14:nvContentPartPr>
              <p14:xfrm>
                <a:off x="7387400" y="1099320"/>
                <a:ext cx="187560" cy="199440"/>
              </p14:xfrm>
            </p:contentPart>
          </mc:Choice>
          <mc:Fallback xmlns="">
            <p:pic>
              <p:nvPicPr>
                <p:cNvPr id="45" name="Freihand 44">
                  <a:extLst>
                    <a:ext uri="{FF2B5EF4-FFF2-40B4-BE49-F238E27FC236}">
                      <a16:creationId xmlns:a16="http://schemas.microsoft.com/office/drawing/2014/main" id="{730D2AB1-BCF4-45B6-8CA6-CFC03C7DC681}"/>
                    </a:ext>
                  </a:extLst>
                </p:cNvPr>
                <p:cNvPicPr/>
                <p:nvPr/>
              </p:nvPicPr>
              <p:blipFill>
                <a:blip r:embed="rId185"/>
                <a:stretch>
                  <a:fillRect/>
                </a:stretch>
              </p:blipFill>
              <p:spPr>
                <a:xfrm>
                  <a:off x="7383080" y="1095000"/>
                  <a:ext cx="1962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6" name="Freihand 45">
                  <a:extLst>
                    <a:ext uri="{FF2B5EF4-FFF2-40B4-BE49-F238E27FC236}">
                      <a16:creationId xmlns:a16="http://schemas.microsoft.com/office/drawing/2014/main" id="{19652846-5DB6-412F-BC80-B1ADFCE53114}"/>
                    </a:ext>
                  </a:extLst>
                </p14:cNvPr>
                <p14:cNvContentPartPr/>
                <p14:nvPr/>
              </p14:nvContentPartPr>
              <p14:xfrm>
                <a:off x="7706000" y="1160160"/>
                <a:ext cx="101520" cy="173880"/>
              </p14:xfrm>
            </p:contentPart>
          </mc:Choice>
          <mc:Fallback xmlns="">
            <p:pic>
              <p:nvPicPr>
                <p:cNvPr id="46" name="Freihand 45">
                  <a:extLst>
                    <a:ext uri="{FF2B5EF4-FFF2-40B4-BE49-F238E27FC236}">
                      <a16:creationId xmlns:a16="http://schemas.microsoft.com/office/drawing/2014/main" id="{19652846-5DB6-412F-BC80-B1ADFCE53114}"/>
                    </a:ext>
                  </a:extLst>
                </p:cNvPr>
                <p:cNvPicPr/>
                <p:nvPr/>
              </p:nvPicPr>
              <p:blipFill>
                <a:blip r:embed="rId187"/>
                <a:stretch>
                  <a:fillRect/>
                </a:stretch>
              </p:blipFill>
              <p:spPr>
                <a:xfrm>
                  <a:off x="7701680" y="1155840"/>
                  <a:ext cx="1101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47" name="Freihand 46">
                  <a:extLst>
                    <a:ext uri="{FF2B5EF4-FFF2-40B4-BE49-F238E27FC236}">
                      <a16:creationId xmlns:a16="http://schemas.microsoft.com/office/drawing/2014/main" id="{476BA965-ACDD-4DE3-B587-3ABECAA9B171}"/>
                    </a:ext>
                  </a:extLst>
                </p14:cNvPr>
                <p14:cNvContentPartPr/>
                <p14:nvPr/>
              </p14:nvContentPartPr>
              <p14:xfrm>
                <a:off x="7450040" y="1333320"/>
                <a:ext cx="448920" cy="30600"/>
              </p14:xfrm>
            </p:contentPart>
          </mc:Choice>
          <mc:Fallback xmlns="">
            <p:pic>
              <p:nvPicPr>
                <p:cNvPr id="47" name="Freihand 46">
                  <a:extLst>
                    <a:ext uri="{FF2B5EF4-FFF2-40B4-BE49-F238E27FC236}">
                      <a16:creationId xmlns:a16="http://schemas.microsoft.com/office/drawing/2014/main" id="{476BA965-ACDD-4DE3-B587-3ABECAA9B171}"/>
                    </a:ext>
                  </a:extLst>
                </p:cNvPr>
                <p:cNvPicPr/>
                <p:nvPr/>
              </p:nvPicPr>
              <p:blipFill>
                <a:blip r:embed="rId189"/>
                <a:stretch>
                  <a:fillRect/>
                </a:stretch>
              </p:blipFill>
              <p:spPr>
                <a:xfrm>
                  <a:off x="7445720" y="1329000"/>
                  <a:ext cx="4575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48" name="Freihand 47">
                  <a:extLst>
                    <a:ext uri="{FF2B5EF4-FFF2-40B4-BE49-F238E27FC236}">
                      <a16:creationId xmlns:a16="http://schemas.microsoft.com/office/drawing/2014/main" id="{4D4BA8E7-0BAF-4F5D-9221-000D27119E2C}"/>
                    </a:ext>
                  </a:extLst>
                </p14:cNvPr>
                <p14:cNvContentPartPr/>
                <p14:nvPr/>
              </p14:nvContentPartPr>
              <p14:xfrm>
                <a:off x="7428080" y="1372560"/>
                <a:ext cx="161280" cy="214920"/>
              </p14:xfrm>
            </p:contentPart>
          </mc:Choice>
          <mc:Fallback xmlns="">
            <p:pic>
              <p:nvPicPr>
                <p:cNvPr id="48" name="Freihand 47">
                  <a:extLst>
                    <a:ext uri="{FF2B5EF4-FFF2-40B4-BE49-F238E27FC236}">
                      <a16:creationId xmlns:a16="http://schemas.microsoft.com/office/drawing/2014/main" id="{4D4BA8E7-0BAF-4F5D-9221-000D27119E2C}"/>
                    </a:ext>
                  </a:extLst>
                </p:cNvPr>
                <p:cNvPicPr/>
                <p:nvPr/>
              </p:nvPicPr>
              <p:blipFill>
                <a:blip r:embed="rId191"/>
                <a:stretch>
                  <a:fillRect/>
                </a:stretch>
              </p:blipFill>
              <p:spPr>
                <a:xfrm>
                  <a:off x="7423760" y="1368240"/>
                  <a:ext cx="1699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49" name="Freihand 48">
                  <a:extLst>
                    <a:ext uri="{FF2B5EF4-FFF2-40B4-BE49-F238E27FC236}">
                      <a16:creationId xmlns:a16="http://schemas.microsoft.com/office/drawing/2014/main" id="{1B12C564-1495-4ADB-B94B-6986D30B4AA9}"/>
                    </a:ext>
                  </a:extLst>
                </p14:cNvPr>
                <p14:cNvContentPartPr/>
                <p14:nvPr/>
              </p14:nvContentPartPr>
              <p14:xfrm>
                <a:off x="7666400" y="1427640"/>
                <a:ext cx="135360" cy="155160"/>
              </p14:xfrm>
            </p:contentPart>
          </mc:Choice>
          <mc:Fallback xmlns="">
            <p:pic>
              <p:nvPicPr>
                <p:cNvPr id="49" name="Freihand 48">
                  <a:extLst>
                    <a:ext uri="{FF2B5EF4-FFF2-40B4-BE49-F238E27FC236}">
                      <a16:creationId xmlns:a16="http://schemas.microsoft.com/office/drawing/2014/main" id="{1B12C564-1495-4ADB-B94B-6986D30B4AA9}"/>
                    </a:ext>
                  </a:extLst>
                </p:cNvPr>
                <p:cNvPicPr/>
                <p:nvPr/>
              </p:nvPicPr>
              <p:blipFill>
                <a:blip r:embed="rId193"/>
                <a:stretch>
                  <a:fillRect/>
                </a:stretch>
              </p:blipFill>
              <p:spPr>
                <a:xfrm>
                  <a:off x="7662080" y="1423320"/>
                  <a:ext cx="1440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50" name="Freihand 49">
                  <a:extLst>
                    <a:ext uri="{FF2B5EF4-FFF2-40B4-BE49-F238E27FC236}">
                      <a16:creationId xmlns:a16="http://schemas.microsoft.com/office/drawing/2014/main" id="{2FA9ECB3-D0A3-4D89-B3FA-F4F11B011967}"/>
                    </a:ext>
                  </a:extLst>
                </p14:cNvPr>
                <p14:cNvContentPartPr/>
                <p14:nvPr/>
              </p14:nvContentPartPr>
              <p14:xfrm>
                <a:off x="7760720" y="1470840"/>
                <a:ext cx="52920" cy="88920"/>
              </p14:xfrm>
            </p:contentPart>
          </mc:Choice>
          <mc:Fallback xmlns="">
            <p:pic>
              <p:nvPicPr>
                <p:cNvPr id="50" name="Freihand 49">
                  <a:extLst>
                    <a:ext uri="{FF2B5EF4-FFF2-40B4-BE49-F238E27FC236}">
                      <a16:creationId xmlns:a16="http://schemas.microsoft.com/office/drawing/2014/main" id="{2FA9ECB3-D0A3-4D89-B3FA-F4F11B011967}"/>
                    </a:ext>
                  </a:extLst>
                </p:cNvPr>
                <p:cNvPicPr/>
                <p:nvPr/>
              </p:nvPicPr>
              <p:blipFill>
                <a:blip r:embed="rId195"/>
                <a:stretch>
                  <a:fillRect/>
                </a:stretch>
              </p:blipFill>
              <p:spPr>
                <a:xfrm>
                  <a:off x="7756400" y="1466520"/>
                  <a:ext cx="615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51" name="Freihand 50">
                  <a:extLst>
                    <a:ext uri="{FF2B5EF4-FFF2-40B4-BE49-F238E27FC236}">
                      <a16:creationId xmlns:a16="http://schemas.microsoft.com/office/drawing/2014/main" id="{8C5F3F40-30C7-4341-BFE2-F9036AB2AFE6}"/>
                    </a:ext>
                  </a:extLst>
                </p14:cNvPr>
                <p14:cNvContentPartPr/>
                <p14:nvPr/>
              </p14:nvContentPartPr>
              <p14:xfrm>
                <a:off x="8014520" y="1328640"/>
                <a:ext cx="270720" cy="15120"/>
              </p14:xfrm>
            </p:contentPart>
          </mc:Choice>
          <mc:Fallback xmlns="">
            <p:pic>
              <p:nvPicPr>
                <p:cNvPr id="51" name="Freihand 50">
                  <a:extLst>
                    <a:ext uri="{FF2B5EF4-FFF2-40B4-BE49-F238E27FC236}">
                      <a16:creationId xmlns:a16="http://schemas.microsoft.com/office/drawing/2014/main" id="{8C5F3F40-30C7-4341-BFE2-F9036AB2AFE6}"/>
                    </a:ext>
                  </a:extLst>
                </p:cNvPr>
                <p:cNvPicPr/>
                <p:nvPr/>
              </p:nvPicPr>
              <p:blipFill>
                <a:blip r:embed="rId197"/>
                <a:stretch>
                  <a:fillRect/>
                </a:stretch>
              </p:blipFill>
              <p:spPr>
                <a:xfrm>
                  <a:off x="8010200" y="1324320"/>
                  <a:ext cx="2793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52" name="Freihand 51">
                  <a:extLst>
                    <a:ext uri="{FF2B5EF4-FFF2-40B4-BE49-F238E27FC236}">
                      <a16:creationId xmlns:a16="http://schemas.microsoft.com/office/drawing/2014/main" id="{13582FC0-64E1-4E87-909B-68304F04054C}"/>
                    </a:ext>
                  </a:extLst>
                </p14:cNvPr>
                <p14:cNvContentPartPr/>
                <p14:nvPr/>
              </p14:nvContentPartPr>
              <p14:xfrm>
                <a:off x="8057000" y="1367880"/>
                <a:ext cx="303840" cy="38520"/>
              </p14:xfrm>
            </p:contentPart>
          </mc:Choice>
          <mc:Fallback xmlns="">
            <p:pic>
              <p:nvPicPr>
                <p:cNvPr id="52" name="Freihand 51">
                  <a:extLst>
                    <a:ext uri="{FF2B5EF4-FFF2-40B4-BE49-F238E27FC236}">
                      <a16:creationId xmlns:a16="http://schemas.microsoft.com/office/drawing/2014/main" id="{13582FC0-64E1-4E87-909B-68304F04054C}"/>
                    </a:ext>
                  </a:extLst>
                </p:cNvPr>
                <p:cNvPicPr/>
                <p:nvPr/>
              </p:nvPicPr>
              <p:blipFill>
                <a:blip r:embed="rId199"/>
                <a:stretch>
                  <a:fillRect/>
                </a:stretch>
              </p:blipFill>
              <p:spPr>
                <a:xfrm>
                  <a:off x="8052680" y="1363560"/>
                  <a:ext cx="3124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53" name="Freihand 52">
                  <a:extLst>
                    <a:ext uri="{FF2B5EF4-FFF2-40B4-BE49-F238E27FC236}">
                      <a16:creationId xmlns:a16="http://schemas.microsoft.com/office/drawing/2014/main" id="{9EFC492D-58F3-4110-B071-9DEA1F023DB4}"/>
                    </a:ext>
                  </a:extLst>
                </p14:cNvPr>
                <p14:cNvContentPartPr/>
                <p14:nvPr/>
              </p14:nvContentPartPr>
              <p14:xfrm>
                <a:off x="8509880" y="1134960"/>
                <a:ext cx="122760" cy="273960"/>
              </p14:xfrm>
            </p:contentPart>
          </mc:Choice>
          <mc:Fallback xmlns="">
            <p:pic>
              <p:nvPicPr>
                <p:cNvPr id="53" name="Freihand 52">
                  <a:extLst>
                    <a:ext uri="{FF2B5EF4-FFF2-40B4-BE49-F238E27FC236}">
                      <a16:creationId xmlns:a16="http://schemas.microsoft.com/office/drawing/2014/main" id="{9EFC492D-58F3-4110-B071-9DEA1F023DB4}"/>
                    </a:ext>
                  </a:extLst>
                </p:cNvPr>
                <p:cNvPicPr/>
                <p:nvPr/>
              </p:nvPicPr>
              <p:blipFill>
                <a:blip r:embed="rId201"/>
                <a:stretch>
                  <a:fillRect/>
                </a:stretch>
              </p:blipFill>
              <p:spPr>
                <a:xfrm>
                  <a:off x="8505560" y="1130640"/>
                  <a:ext cx="13140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2" name="Freihand 121">
                  <a:extLst>
                    <a:ext uri="{FF2B5EF4-FFF2-40B4-BE49-F238E27FC236}">
                      <a16:creationId xmlns:a16="http://schemas.microsoft.com/office/drawing/2014/main" id="{5D8F8F99-1B4D-40B5-823A-9C483FFD1FE2}"/>
                    </a:ext>
                  </a:extLst>
                </p14:cNvPr>
                <p14:cNvContentPartPr/>
                <p14:nvPr/>
              </p14:nvContentPartPr>
              <p14:xfrm>
                <a:off x="8770160" y="1255200"/>
                <a:ext cx="19800" cy="178560"/>
              </p14:xfrm>
            </p:contentPart>
          </mc:Choice>
          <mc:Fallback xmlns="">
            <p:pic>
              <p:nvPicPr>
                <p:cNvPr id="122" name="Freihand 121">
                  <a:extLst>
                    <a:ext uri="{FF2B5EF4-FFF2-40B4-BE49-F238E27FC236}">
                      <a16:creationId xmlns:a16="http://schemas.microsoft.com/office/drawing/2014/main" id="{5D8F8F99-1B4D-40B5-823A-9C483FFD1FE2}"/>
                    </a:ext>
                  </a:extLst>
                </p:cNvPr>
                <p:cNvPicPr/>
                <p:nvPr/>
              </p:nvPicPr>
              <p:blipFill>
                <a:blip r:embed="rId203"/>
                <a:stretch>
                  <a:fillRect/>
                </a:stretch>
              </p:blipFill>
              <p:spPr>
                <a:xfrm>
                  <a:off x="8765840" y="1250880"/>
                  <a:ext cx="284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3" name="Freihand 122">
                  <a:extLst>
                    <a:ext uri="{FF2B5EF4-FFF2-40B4-BE49-F238E27FC236}">
                      <a16:creationId xmlns:a16="http://schemas.microsoft.com/office/drawing/2014/main" id="{70B4BD90-B0A4-430C-97AC-258DAA2637E8}"/>
                    </a:ext>
                  </a:extLst>
                </p14:cNvPr>
                <p14:cNvContentPartPr/>
                <p14:nvPr/>
              </p14:nvContentPartPr>
              <p14:xfrm>
                <a:off x="8697080" y="1082040"/>
                <a:ext cx="106560" cy="168480"/>
              </p14:xfrm>
            </p:contentPart>
          </mc:Choice>
          <mc:Fallback xmlns="">
            <p:pic>
              <p:nvPicPr>
                <p:cNvPr id="123" name="Freihand 122">
                  <a:extLst>
                    <a:ext uri="{FF2B5EF4-FFF2-40B4-BE49-F238E27FC236}">
                      <a16:creationId xmlns:a16="http://schemas.microsoft.com/office/drawing/2014/main" id="{70B4BD90-B0A4-430C-97AC-258DAA2637E8}"/>
                    </a:ext>
                  </a:extLst>
                </p:cNvPr>
                <p:cNvPicPr/>
                <p:nvPr/>
              </p:nvPicPr>
              <p:blipFill>
                <a:blip r:embed="rId205"/>
                <a:stretch>
                  <a:fillRect/>
                </a:stretch>
              </p:blipFill>
              <p:spPr>
                <a:xfrm>
                  <a:off x="8692760" y="1077720"/>
                  <a:ext cx="1152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4" name="Freihand 123">
                  <a:extLst>
                    <a:ext uri="{FF2B5EF4-FFF2-40B4-BE49-F238E27FC236}">
                      <a16:creationId xmlns:a16="http://schemas.microsoft.com/office/drawing/2014/main" id="{F979319E-8FEC-4919-B413-0AAB44D6526B}"/>
                    </a:ext>
                  </a:extLst>
                </p14:cNvPr>
                <p14:cNvContentPartPr/>
                <p14:nvPr/>
              </p14:nvContentPartPr>
              <p14:xfrm>
                <a:off x="7890320" y="1193640"/>
                <a:ext cx="37440" cy="250560"/>
              </p14:xfrm>
            </p:contentPart>
          </mc:Choice>
          <mc:Fallback xmlns="">
            <p:pic>
              <p:nvPicPr>
                <p:cNvPr id="124" name="Freihand 123">
                  <a:extLst>
                    <a:ext uri="{FF2B5EF4-FFF2-40B4-BE49-F238E27FC236}">
                      <a16:creationId xmlns:a16="http://schemas.microsoft.com/office/drawing/2014/main" id="{F979319E-8FEC-4919-B413-0AAB44D6526B}"/>
                    </a:ext>
                  </a:extLst>
                </p:cNvPr>
                <p:cNvPicPr/>
                <p:nvPr/>
              </p:nvPicPr>
              <p:blipFill>
                <a:blip r:embed="rId207"/>
                <a:stretch>
                  <a:fillRect/>
                </a:stretch>
              </p:blipFill>
              <p:spPr>
                <a:xfrm>
                  <a:off x="7886000" y="1189320"/>
                  <a:ext cx="4608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5" name="Freihand 124">
                  <a:extLst>
                    <a:ext uri="{FF2B5EF4-FFF2-40B4-BE49-F238E27FC236}">
                      <a16:creationId xmlns:a16="http://schemas.microsoft.com/office/drawing/2014/main" id="{70EB3F12-CB38-4157-8635-3CFE2982D192}"/>
                    </a:ext>
                  </a:extLst>
                </p14:cNvPr>
                <p14:cNvContentPartPr/>
                <p14:nvPr/>
              </p14:nvContentPartPr>
              <p14:xfrm>
                <a:off x="7931360" y="1270680"/>
                <a:ext cx="69480" cy="113040"/>
              </p14:xfrm>
            </p:contentPart>
          </mc:Choice>
          <mc:Fallback xmlns="">
            <p:pic>
              <p:nvPicPr>
                <p:cNvPr id="125" name="Freihand 124">
                  <a:extLst>
                    <a:ext uri="{FF2B5EF4-FFF2-40B4-BE49-F238E27FC236}">
                      <a16:creationId xmlns:a16="http://schemas.microsoft.com/office/drawing/2014/main" id="{70EB3F12-CB38-4157-8635-3CFE2982D192}"/>
                    </a:ext>
                  </a:extLst>
                </p:cNvPr>
                <p:cNvPicPr/>
                <p:nvPr/>
              </p:nvPicPr>
              <p:blipFill>
                <a:blip r:embed="rId209"/>
                <a:stretch>
                  <a:fillRect/>
                </a:stretch>
              </p:blipFill>
              <p:spPr>
                <a:xfrm>
                  <a:off x="7927040" y="1266360"/>
                  <a:ext cx="78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6" name="Freihand 125">
                  <a:extLst>
                    <a:ext uri="{FF2B5EF4-FFF2-40B4-BE49-F238E27FC236}">
                      <a16:creationId xmlns:a16="http://schemas.microsoft.com/office/drawing/2014/main" id="{08C7F488-8242-4356-9DF6-D1C74F2CEC2D}"/>
                    </a:ext>
                  </a:extLst>
                </p14:cNvPr>
                <p14:cNvContentPartPr/>
                <p14:nvPr/>
              </p14:nvContentPartPr>
              <p14:xfrm>
                <a:off x="7953320" y="1344840"/>
                <a:ext cx="14400" cy="47160"/>
              </p14:xfrm>
            </p:contentPart>
          </mc:Choice>
          <mc:Fallback xmlns="">
            <p:pic>
              <p:nvPicPr>
                <p:cNvPr id="126" name="Freihand 125">
                  <a:extLst>
                    <a:ext uri="{FF2B5EF4-FFF2-40B4-BE49-F238E27FC236}">
                      <a16:creationId xmlns:a16="http://schemas.microsoft.com/office/drawing/2014/main" id="{08C7F488-8242-4356-9DF6-D1C74F2CEC2D}"/>
                    </a:ext>
                  </a:extLst>
                </p:cNvPr>
                <p:cNvPicPr/>
                <p:nvPr/>
              </p:nvPicPr>
              <p:blipFill>
                <a:blip r:embed="rId211"/>
                <a:stretch>
                  <a:fillRect/>
                </a:stretch>
              </p:blipFill>
              <p:spPr>
                <a:xfrm>
                  <a:off x="7949000" y="1340520"/>
                  <a:ext cx="230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7" name="Freihand 126">
                  <a:extLst>
                    <a:ext uri="{FF2B5EF4-FFF2-40B4-BE49-F238E27FC236}">
                      <a16:creationId xmlns:a16="http://schemas.microsoft.com/office/drawing/2014/main" id="{CBB3E765-2D17-4345-9B09-59948E6D2453}"/>
                    </a:ext>
                  </a:extLst>
                </p14:cNvPr>
                <p14:cNvContentPartPr/>
                <p14:nvPr/>
              </p14:nvContentPartPr>
              <p14:xfrm>
                <a:off x="7955120" y="1212000"/>
                <a:ext cx="70920" cy="290520"/>
              </p14:xfrm>
            </p:contentPart>
          </mc:Choice>
          <mc:Fallback xmlns="">
            <p:pic>
              <p:nvPicPr>
                <p:cNvPr id="127" name="Freihand 126">
                  <a:extLst>
                    <a:ext uri="{FF2B5EF4-FFF2-40B4-BE49-F238E27FC236}">
                      <a16:creationId xmlns:a16="http://schemas.microsoft.com/office/drawing/2014/main" id="{CBB3E765-2D17-4345-9B09-59948E6D2453}"/>
                    </a:ext>
                  </a:extLst>
                </p:cNvPr>
                <p:cNvPicPr/>
                <p:nvPr/>
              </p:nvPicPr>
              <p:blipFill>
                <a:blip r:embed="rId213"/>
                <a:stretch>
                  <a:fillRect/>
                </a:stretch>
              </p:blipFill>
              <p:spPr>
                <a:xfrm>
                  <a:off x="7950800" y="1207680"/>
                  <a:ext cx="79560" cy="299160"/>
                </a:xfrm>
                <a:prstGeom prst="rect">
                  <a:avLst/>
                </a:prstGeom>
              </p:spPr>
            </p:pic>
          </mc:Fallback>
        </mc:AlternateContent>
      </p:grpSp>
      <p:grpSp>
        <p:nvGrpSpPr>
          <p:cNvPr id="153" name="Gruppieren 152">
            <a:extLst>
              <a:ext uri="{FF2B5EF4-FFF2-40B4-BE49-F238E27FC236}">
                <a16:creationId xmlns:a16="http://schemas.microsoft.com/office/drawing/2014/main" id="{D2D2AA7B-D86D-4E74-B08A-ACFD8E089939}"/>
              </a:ext>
            </a:extLst>
          </p:cNvPr>
          <p:cNvGrpSpPr/>
          <p:nvPr/>
        </p:nvGrpSpPr>
        <p:grpSpPr>
          <a:xfrm>
            <a:off x="7456880" y="423240"/>
            <a:ext cx="2757240" cy="340560"/>
            <a:chOff x="7456880" y="423240"/>
            <a:chExt cx="2757240" cy="340560"/>
          </a:xfrm>
        </p:grpSpPr>
        <mc:AlternateContent xmlns:mc="http://schemas.openxmlformats.org/markup-compatibility/2006" xmlns:p14="http://schemas.microsoft.com/office/powerpoint/2010/main">
          <mc:Choice Requires="p14">
            <p:contentPart p14:bwMode="auto" r:id="rId214">
              <p14:nvContentPartPr>
                <p14:cNvPr id="129" name="Freihand 128">
                  <a:extLst>
                    <a:ext uri="{FF2B5EF4-FFF2-40B4-BE49-F238E27FC236}">
                      <a16:creationId xmlns:a16="http://schemas.microsoft.com/office/drawing/2014/main" id="{68C53AFB-4F3E-4369-94E1-3DC9056CA340}"/>
                    </a:ext>
                  </a:extLst>
                </p14:cNvPr>
                <p14:cNvContentPartPr/>
                <p14:nvPr/>
              </p14:nvContentPartPr>
              <p14:xfrm>
                <a:off x="7456880" y="634560"/>
                <a:ext cx="132840" cy="80640"/>
              </p14:xfrm>
            </p:contentPart>
          </mc:Choice>
          <mc:Fallback xmlns="">
            <p:pic>
              <p:nvPicPr>
                <p:cNvPr id="129" name="Freihand 128">
                  <a:extLst>
                    <a:ext uri="{FF2B5EF4-FFF2-40B4-BE49-F238E27FC236}">
                      <a16:creationId xmlns:a16="http://schemas.microsoft.com/office/drawing/2014/main" id="{68C53AFB-4F3E-4369-94E1-3DC9056CA340}"/>
                    </a:ext>
                  </a:extLst>
                </p:cNvPr>
                <p:cNvPicPr/>
                <p:nvPr/>
              </p:nvPicPr>
              <p:blipFill>
                <a:blip r:embed="rId215"/>
                <a:stretch>
                  <a:fillRect/>
                </a:stretch>
              </p:blipFill>
              <p:spPr>
                <a:xfrm>
                  <a:off x="7452560" y="630240"/>
                  <a:ext cx="1414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0" name="Freihand 129">
                  <a:extLst>
                    <a:ext uri="{FF2B5EF4-FFF2-40B4-BE49-F238E27FC236}">
                      <a16:creationId xmlns:a16="http://schemas.microsoft.com/office/drawing/2014/main" id="{FE153257-2333-4180-8F8E-40B2DBD09D85}"/>
                    </a:ext>
                  </a:extLst>
                </p14:cNvPr>
                <p14:cNvContentPartPr/>
                <p14:nvPr/>
              </p14:nvContentPartPr>
              <p14:xfrm>
                <a:off x="7609880" y="642480"/>
                <a:ext cx="118440" cy="66240"/>
              </p14:xfrm>
            </p:contentPart>
          </mc:Choice>
          <mc:Fallback xmlns="">
            <p:pic>
              <p:nvPicPr>
                <p:cNvPr id="130" name="Freihand 129">
                  <a:extLst>
                    <a:ext uri="{FF2B5EF4-FFF2-40B4-BE49-F238E27FC236}">
                      <a16:creationId xmlns:a16="http://schemas.microsoft.com/office/drawing/2014/main" id="{FE153257-2333-4180-8F8E-40B2DBD09D85}"/>
                    </a:ext>
                  </a:extLst>
                </p:cNvPr>
                <p:cNvPicPr/>
                <p:nvPr/>
              </p:nvPicPr>
              <p:blipFill>
                <a:blip r:embed="rId217"/>
                <a:stretch>
                  <a:fillRect/>
                </a:stretch>
              </p:blipFill>
              <p:spPr>
                <a:xfrm>
                  <a:off x="7605560" y="638160"/>
                  <a:ext cx="127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1" name="Freihand 130">
                  <a:extLst>
                    <a:ext uri="{FF2B5EF4-FFF2-40B4-BE49-F238E27FC236}">
                      <a16:creationId xmlns:a16="http://schemas.microsoft.com/office/drawing/2014/main" id="{C4F727B0-9214-44F6-9EA1-D50AC7CEE52F}"/>
                    </a:ext>
                  </a:extLst>
                </p14:cNvPr>
                <p14:cNvContentPartPr/>
                <p14:nvPr/>
              </p14:nvContentPartPr>
              <p14:xfrm>
                <a:off x="7788800" y="557880"/>
                <a:ext cx="66960" cy="150120"/>
              </p14:xfrm>
            </p:contentPart>
          </mc:Choice>
          <mc:Fallback xmlns="">
            <p:pic>
              <p:nvPicPr>
                <p:cNvPr id="131" name="Freihand 130">
                  <a:extLst>
                    <a:ext uri="{FF2B5EF4-FFF2-40B4-BE49-F238E27FC236}">
                      <a16:creationId xmlns:a16="http://schemas.microsoft.com/office/drawing/2014/main" id="{C4F727B0-9214-44F6-9EA1-D50AC7CEE52F}"/>
                    </a:ext>
                  </a:extLst>
                </p:cNvPr>
                <p:cNvPicPr/>
                <p:nvPr/>
              </p:nvPicPr>
              <p:blipFill>
                <a:blip r:embed="rId219"/>
                <a:stretch>
                  <a:fillRect/>
                </a:stretch>
              </p:blipFill>
              <p:spPr>
                <a:xfrm>
                  <a:off x="7784480" y="553560"/>
                  <a:ext cx="756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2" name="Freihand 131">
                  <a:extLst>
                    <a:ext uri="{FF2B5EF4-FFF2-40B4-BE49-F238E27FC236}">
                      <a16:creationId xmlns:a16="http://schemas.microsoft.com/office/drawing/2014/main" id="{0F250653-4AF6-4730-9BBF-632AA05AC1B9}"/>
                    </a:ext>
                  </a:extLst>
                </p14:cNvPr>
                <p14:cNvContentPartPr/>
                <p14:nvPr/>
              </p14:nvContentPartPr>
              <p14:xfrm>
                <a:off x="7851080" y="626640"/>
                <a:ext cx="58320" cy="61200"/>
              </p14:xfrm>
            </p:contentPart>
          </mc:Choice>
          <mc:Fallback xmlns="">
            <p:pic>
              <p:nvPicPr>
                <p:cNvPr id="132" name="Freihand 131">
                  <a:extLst>
                    <a:ext uri="{FF2B5EF4-FFF2-40B4-BE49-F238E27FC236}">
                      <a16:creationId xmlns:a16="http://schemas.microsoft.com/office/drawing/2014/main" id="{0F250653-4AF6-4730-9BBF-632AA05AC1B9}"/>
                    </a:ext>
                  </a:extLst>
                </p:cNvPr>
                <p:cNvPicPr/>
                <p:nvPr/>
              </p:nvPicPr>
              <p:blipFill>
                <a:blip r:embed="rId221"/>
                <a:stretch>
                  <a:fillRect/>
                </a:stretch>
              </p:blipFill>
              <p:spPr>
                <a:xfrm>
                  <a:off x="7846760" y="622320"/>
                  <a:ext cx="669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3" name="Freihand 132">
                  <a:extLst>
                    <a:ext uri="{FF2B5EF4-FFF2-40B4-BE49-F238E27FC236}">
                      <a16:creationId xmlns:a16="http://schemas.microsoft.com/office/drawing/2014/main" id="{737689F5-13EE-42E8-BCCE-E8EB0DA59ADF}"/>
                    </a:ext>
                  </a:extLst>
                </p14:cNvPr>
                <p14:cNvContentPartPr/>
                <p14:nvPr/>
              </p14:nvContentPartPr>
              <p14:xfrm>
                <a:off x="7957280" y="574440"/>
                <a:ext cx="104760" cy="120960"/>
              </p14:xfrm>
            </p:contentPart>
          </mc:Choice>
          <mc:Fallback xmlns="">
            <p:pic>
              <p:nvPicPr>
                <p:cNvPr id="133" name="Freihand 132">
                  <a:extLst>
                    <a:ext uri="{FF2B5EF4-FFF2-40B4-BE49-F238E27FC236}">
                      <a16:creationId xmlns:a16="http://schemas.microsoft.com/office/drawing/2014/main" id="{737689F5-13EE-42E8-BCCE-E8EB0DA59ADF}"/>
                    </a:ext>
                  </a:extLst>
                </p:cNvPr>
                <p:cNvPicPr/>
                <p:nvPr/>
              </p:nvPicPr>
              <p:blipFill>
                <a:blip r:embed="rId223"/>
                <a:stretch>
                  <a:fillRect/>
                </a:stretch>
              </p:blipFill>
              <p:spPr>
                <a:xfrm>
                  <a:off x="7952960" y="570120"/>
                  <a:ext cx="1134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4" name="Freihand 133">
                  <a:extLst>
                    <a:ext uri="{FF2B5EF4-FFF2-40B4-BE49-F238E27FC236}">
                      <a16:creationId xmlns:a16="http://schemas.microsoft.com/office/drawing/2014/main" id="{373993A9-BF59-4A8A-AF55-F34EDA508000}"/>
                    </a:ext>
                  </a:extLst>
                </p14:cNvPr>
                <p14:cNvContentPartPr/>
                <p14:nvPr/>
              </p14:nvContentPartPr>
              <p14:xfrm>
                <a:off x="8051600" y="562920"/>
                <a:ext cx="38160" cy="45360"/>
              </p14:xfrm>
            </p:contentPart>
          </mc:Choice>
          <mc:Fallback xmlns="">
            <p:pic>
              <p:nvPicPr>
                <p:cNvPr id="134" name="Freihand 133">
                  <a:extLst>
                    <a:ext uri="{FF2B5EF4-FFF2-40B4-BE49-F238E27FC236}">
                      <a16:creationId xmlns:a16="http://schemas.microsoft.com/office/drawing/2014/main" id="{373993A9-BF59-4A8A-AF55-F34EDA508000}"/>
                    </a:ext>
                  </a:extLst>
                </p:cNvPr>
                <p:cNvPicPr/>
                <p:nvPr/>
              </p:nvPicPr>
              <p:blipFill>
                <a:blip r:embed="rId225"/>
                <a:stretch>
                  <a:fillRect/>
                </a:stretch>
              </p:blipFill>
              <p:spPr>
                <a:xfrm>
                  <a:off x="8047280" y="558600"/>
                  <a:ext cx="468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5" name="Freihand 134">
                  <a:extLst>
                    <a:ext uri="{FF2B5EF4-FFF2-40B4-BE49-F238E27FC236}">
                      <a16:creationId xmlns:a16="http://schemas.microsoft.com/office/drawing/2014/main" id="{A97EE112-8434-4D79-9EE7-B65EC8FD9352}"/>
                    </a:ext>
                  </a:extLst>
                </p14:cNvPr>
                <p14:cNvContentPartPr/>
                <p14:nvPr/>
              </p14:nvContentPartPr>
              <p14:xfrm>
                <a:off x="8107760" y="609360"/>
                <a:ext cx="49680" cy="60120"/>
              </p14:xfrm>
            </p:contentPart>
          </mc:Choice>
          <mc:Fallback xmlns="">
            <p:pic>
              <p:nvPicPr>
                <p:cNvPr id="135" name="Freihand 134">
                  <a:extLst>
                    <a:ext uri="{FF2B5EF4-FFF2-40B4-BE49-F238E27FC236}">
                      <a16:creationId xmlns:a16="http://schemas.microsoft.com/office/drawing/2014/main" id="{A97EE112-8434-4D79-9EE7-B65EC8FD9352}"/>
                    </a:ext>
                  </a:extLst>
                </p:cNvPr>
                <p:cNvPicPr/>
                <p:nvPr/>
              </p:nvPicPr>
              <p:blipFill>
                <a:blip r:embed="rId227"/>
                <a:stretch>
                  <a:fillRect/>
                </a:stretch>
              </p:blipFill>
              <p:spPr>
                <a:xfrm>
                  <a:off x="8103440" y="605040"/>
                  <a:ext cx="583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6" name="Freihand 135">
                  <a:extLst>
                    <a:ext uri="{FF2B5EF4-FFF2-40B4-BE49-F238E27FC236}">
                      <a16:creationId xmlns:a16="http://schemas.microsoft.com/office/drawing/2014/main" id="{697C2FFE-73E6-4373-8F8E-65E73E1D458E}"/>
                    </a:ext>
                  </a:extLst>
                </p14:cNvPr>
                <p14:cNvContentPartPr/>
                <p14:nvPr/>
              </p14:nvContentPartPr>
              <p14:xfrm>
                <a:off x="8177240" y="601800"/>
                <a:ext cx="55440" cy="65880"/>
              </p14:xfrm>
            </p:contentPart>
          </mc:Choice>
          <mc:Fallback xmlns="">
            <p:pic>
              <p:nvPicPr>
                <p:cNvPr id="136" name="Freihand 135">
                  <a:extLst>
                    <a:ext uri="{FF2B5EF4-FFF2-40B4-BE49-F238E27FC236}">
                      <a16:creationId xmlns:a16="http://schemas.microsoft.com/office/drawing/2014/main" id="{697C2FFE-73E6-4373-8F8E-65E73E1D458E}"/>
                    </a:ext>
                  </a:extLst>
                </p:cNvPr>
                <p:cNvPicPr/>
                <p:nvPr/>
              </p:nvPicPr>
              <p:blipFill>
                <a:blip r:embed="rId229"/>
                <a:stretch>
                  <a:fillRect/>
                </a:stretch>
              </p:blipFill>
              <p:spPr>
                <a:xfrm>
                  <a:off x="8172920" y="597480"/>
                  <a:ext cx="640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7" name="Freihand 136">
                  <a:extLst>
                    <a:ext uri="{FF2B5EF4-FFF2-40B4-BE49-F238E27FC236}">
                      <a16:creationId xmlns:a16="http://schemas.microsoft.com/office/drawing/2014/main" id="{0BFBFEAC-53F1-4F09-A30C-C49757B1594F}"/>
                    </a:ext>
                  </a:extLst>
                </p14:cNvPr>
                <p14:cNvContentPartPr/>
                <p14:nvPr/>
              </p14:nvContentPartPr>
              <p14:xfrm>
                <a:off x="8264360" y="539880"/>
                <a:ext cx="75960" cy="102240"/>
              </p14:xfrm>
            </p:contentPart>
          </mc:Choice>
          <mc:Fallback xmlns="">
            <p:pic>
              <p:nvPicPr>
                <p:cNvPr id="137" name="Freihand 136">
                  <a:extLst>
                    <a:ext uri="{FF2B5EF4-FFF2-40B4-BE49-F238E27FC236}">
                      <a16:creationId xmlns:a16="http://schemas.microsoft.com/office/drawing/2014/main" id="{0BFBFEAC-53F1-4F09-A30C-C49757B1594F}"/>
                    </a:ext>
                  </a:extLst>
                </p:cNvPr>
                <p:cNvPicPr/>
                <p:nvPr/>
              </p:nvPicPr>
              <p:blipFill>
                <a:blip r:embed="rId231"/>
                <a:stretch>
                  <a:fillRect/>
                </a:stretch>
              </p:blipFill>
              <p:spPr>
                <a:xfrm>
                  <a:off x="8260040" y="535560"/>
                  <a:ext cx="846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8" name="Freihand 137">
                  <a:extLst>
                    <a:ext uri="{FF2B5EF4-FFF2-40B4-BE49-F238E27FC236}">
                      <a16:creationId xmlns:a16="http://schemas.microsoft.com/office/drawing/2014/main" id="{70B3085F-F08E-48C3-B3CF-D2986BDCF6E6}"/>
                    </a:ext>
                  </a:extLst>
                </p14:cNvPr>
                <p14:cNvContentPartPr/>
                <p14:nvPr/>
              </p14:nvContentPartPr>
              <p14:xfrm>
                <a:off x="8339960" y="603240"/>
                <a:ext cx="111240" cy="160560"/>
              </p14:xfrm>
            </p:contentPart>
          </mc:Choice>
          <mc:Fallback xmlns="">
            <p:pic>
              <p:nvPicPr>
                <p:cNvPr id="138" name="Freihand 137">
                  <a:extLst>
                    <a:ext uri="{FF2B5EF4-FFF2-40B4-BE49-F238E27FC236}">
                      <a16:creationId xmlns:a16="http://schemas.microsoft.com/office/drawing/2014/main" id="{70B3085F-F08E-48C3-B3CF-D2986BDCF6E6}"/>
                    </a:ext>
                  </a:extLst>
                </p:cNvPr>
                <p:cNvPicPr/>
                <p:nvPr/>
              </p:nvPicPr>
              <p:blipFill>
                <a:blip r:embed="rId233"/>
                <a:stretch>
                  <a:fillRect/>
                </a:stretch>
              </p:blipFill>
              <p:spPr>
                <a:xfrm>
                  <a:off x="8335640" y="598920"/>
                  <a:ext cx="1198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9" name="Freihand 138">
                  <a:extLst>
                    <a:ext uri="{FF2B5EF4-FFF2-40B4-BE49-F238E27FC236}">
                      <a16:creationId xmlns:a16="http://schemas.microsoft.com/office/drawing/2014/main" id="{8E6A6756-233D-486E-9C6F-3B0F9280235E}"/>
                    </a:ext>
                  </a:extLst>
                </p14:cNvPr>
                <p14:cNvContentPartPr/>
                <p14:nvPr/>
              </p14:nvContentPartPr>
              <p14:xfrm>
                <a:off x="8546240" y="530520"/>
                <a:ext cx="128160" cy="125640"/>
              </p14:xfrm>
            </p:contentPart>
          </mc:Choice>
          <mc:Fallback xmlns="">
            <p:pic>
              <p:nvPicPr>
                <p:cNvPr id="139" name="Freihand 138">
                  <a:extLst>
                    <a:ext uri="{FF2B5EF4-FFF2-40B4-BE49-F238E27FC236}">
                      <a16:creationId xmlns:a16="http://schemas.microsoft.com/office/drawing/2014/main" id="{8E6A6756-233D-486E-9C6F-3B0F9280235E}"/>
                    </a:ext>
                  </a:extLst>
                </p:cNvPr>
                <p:cNvPicPr/>
                <p:nvPr/>
              </p:nvPicPr>
              <p:blipFill>
                <a:blip r:embed="rId235"/>
                <a:stretch>
                  <a:fillRect/>
                </a:stretch>
              </p:blipFill>
              <p:spPr>
                <a:xfrm>
                  <a:off x="8541920" y="526200"/>
                  <a:ext cx="1368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1" name="Freihand 140">
                  <a:extLst>
                    <a:ext uri="{FF2B5EF4-FFF2-40B4-BE49-F238E27FC236}">
                      <a16:creationId xmlns:a16="http://schemas.microsoft.com/office/drawing/2014/main" id="{8FEBEBDD-4AC0-4EB3-B7CC-D5FDF9617D1E}"/>
                    </a:ext>
                  </a:extLst>
                </p14:cNvPr>
                <p14:cNvContentPartPr/>
                <p14:nvPr/>
              </p14:nvContentPartPr>
              <p14:xfrm>
                <a:off x="8651000" y="568680"/>
                <a:ext cx="109080" cy="74160"/>
              </p14:xfrm>
            </p:contentPart>
          </mc:Choice>
          <mc:Fallback xmlns="">
            <p:pic>
              <p:nvPicPr>
                <p:cNvPr id="141" name="Freihand 140">
                  <a:extLst>
                    <a:ext uri="{FF2B5EF4-FFF2-40B4-BE49-F238E27FC236}">
                      <a16:creationId xmlns:a16="http://schemas.microsoft.com/office/drawing/2014/main" id="{8FEBEBDD-4AC0-4EB3-B7CC-D5FDF9617D1E}"/>
                    </a:ext>
                  </a:extLst>
                </p:cNvPr>
                <p:cNvPicPr/>
                <p:nvPr/>
              </p:nvPicPr>
              <p:blipFill>
                <a:blip r:embed="rId237"/>
                <a:stretch>
                  <a:fillRect/>
                </a:stretch>
              </p:blipFill>
              <p:spPr>
                <a:xfrm>
                  <a:off x="8646680" y="564360"/>
                  <a:ext cx="1177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2" name="Freihand 141">
                  <a:extLst>
                    <a:ext uri="{FF2B5EF4-FFF2-40B4-BE49-F238E27FC236}">
                      <a16:creationId xmlns:a16="http://schemas.microsoft.com/office/drawing/2014/main" id="{3DEC1195-EAEF-462F-B951-EA3E759DF3B2}"/>
                    </a:ext>
                  </a:extLst>
                </p14:cNvPr>
                <p14:cNvContentPartPr/>
                <p14:nvPr/>
              </p14:nvContentPartPr>
              <p14:xfrm>
                <a:off x="8779880" y="577680"/>
                <a:ext cx="86400" cy="62640"/>
              </p14:xfrm>
            </p:contentPart>
          </mc:Choice>
          <mc:Fallback xmlns="">
            <p:pic>
              <p:nvPicPr>
                <p:cNvPr id="142" name="Freihand 141">
                  <a:extLst>
                    <a:ext uri="{FF2B5EF4-FFF2-40B4-BE49-F238E27FC236}">
                      <a16:creationId xmlns:a16="http://schemas.microsoft.com/office/drawing/2014/main" id="{3DEC1195-EAEF-462F-B951-EA3E759DF3B2}"/>
                    </a:ext>
                  </a:extLst>
                </p:cNvPr>
                <p:cNvPicPr/>
                <p:nvPr/>
              </p:nvPicPr>
              <p:blipFill>
                <a:blip r:embed="rId239"/>
                <a:stretch>
                  <a:fillRect/>
                </a:stretch>
              </p:blipFill>
              <p:spPr>
                <a:xfrm>
                  <a:off x="8775560" y="573360"/>
                  <a:ext cx="950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3" name="Freihand 142">
                  <a:extLst>
                    <a:ext uri="{FF2B5EF4-FFF2-40B4-BE49-F238E27FC236}">
                      <a16:creationId xmlns:a16="http://schemas.microsoft.com/office/drawing/2014/main" id="{C31ADEB8-A703-447E-880A-BD66A184897A}"/>
                    </a:ext>
                  </a:extLst>
                </p14:cNvPr>
                <p14:cNvContentPartPr/>
                <p14:nvPr/>
              </p14:nvContentPartPr>
              <p14:xfrm>
                <a:off x="8897600" y="561480"/>
                <a:ext cx="149040" cy="84960"/>
              </p14:xfrm>
            </p:contentPart>
          </mc:Choice>
          <mc:Fallback xmlns="">
            <p:pic>
              <p:nvPicPr>
                <p:cNvPr id="143" name="Freihand 142">
                  <a:extLst>
                    <a:ext uri="{FF2B5EF4-FFF2-40B4-BE49-F238E27FC236}">
                      <a16:creationId xmlns:a16="http://schemas.microsoft.com/office/drawing/2014/main" id="{C31ADEB8-A703-447E-880A-BD66A184897A}"/>
                    </a:ext>
                  </a:extLst>
                </p:cNvPr>
                <p:cNvPicPr/>
                <p:nvPr/>
              </p:nvPicPr>
              <p:blipFill>
                <a:blip r:embed="rId241"/>
                <a:stretch>
                  <a:fillRect/>
                </a:stretch>
              </p:blipFill>
              <p:spPr>
                <a:xfrm>
                  <a:off x="8893280" y="557160"/>
                  <a:ext cx="1576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4" name="Freihand 143">
                  <a:extLst>
                    <a:ext uri="{FF2B5EF4-FFF2-40B4-BE49-F238E27FC236}">
                      <a16:creationId xmlns:a16="http://schemas.microsoft.com/office/drawing/2014/main" id="{7B033AE8-5E27-4922-BE77-48F17C6F4C30}"/>
                    </a:ext>
                  </a:extLst>
                </p14:cNvPr>
                <p14:cNvContentPartPr/>
                <p14:nvPr/>
              </p14:nvContentPartPr>
              <p14:xfrm>
                <a:off x="8945840" y="564720"/>
                <a:ext cx="137520" cy="73080"/>
              </p14:xfrm>
            </p:contentPart>
          </mc:Choice>
          <mc:Fallback xmlns="">
            <p:pic>
              <p:nvPicPr>
                <p:cNvPr id="144" name="Freihand 143">
                  <a:extLst>
                    <a:ext uri="{FF2B5EF4-FFF2-40B4-BE49-F238E27FC236}">
                      <a16:creationId xmlns:a16="http://schemas.microsoft.com/office/drawing/2014/main" id="{7B033AE8-5E27-4922-BE77-48F17C6F4C30}"/>
                    </a:ext>
                  </a:extLst>
                </p:cNvPr>
                <p:cNvPicPr/>
                <p:nvPr/>
              </p:nvPicPr>
              <p:blipFill>
                <a:blip r:embed="rId243"/>
                <a:stretch>
                  <a:fillRect/>
                </a:stretch>
              </p:blipFill>
              <p:spPr>
                <a:xfrm>
                  <a:off x="8941520" y="560400"/>
                  <a:ext cx="1461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5" name="Freihand 144">
                  <a:extLst>
                    <a:ext uri="{FF2B5EF4-FFF2-40B4-BE49-F238E27FC236}">
                      <a16:creationId xmlns:a16="http://schemas.microsoft.com/office/drawing/2014/main" id="{A95CBD07-16C2-4EEE-94EA-9B1C15BED658}"/>
                    </a:ext>
                  </a:extLst>
                </p14:cNvPr>
                <p14:cNvContentPartPr/>
                <p14:nvPr/>
              </p14:nvContentPartPr>
              <p14:xfrm>
                <a:off x="9072200" y="572640"/>
                <a:ext cx="91440" cy="82440"/>
              </p14:xfrm>
            </p:contentPart>
          </mc:Choice>
          <mc:Fallback xmlns="">
            <p:pic>
              <p:nvPicPr>
                <p:cNvPr id="145" name="Freihand 144">
                  <a:extLst>
                    <a:ext uri="{FF2B5EF4-FFF2-40B4-BE49-F238E27FC236}">
                      <a16:creationId xmlns:a16="http://schemas.microsoft.com/office/drawing/2014/main" id="{A95CBD07-16C2-4EEE-94EA-9B1C15BED658}"/>
                    </a:ext>
                  </a:extLst>
                </p:cNvPr>
                <p:cNvPicPr/>
                <p:nvPr/>
              </p:nvPicPr>
              <p:blipFill>
                <a:blip r:embed="rId245"/>
                <a:stretch>
                  <a:fillRect/>
                </a:stretch>
              </p:blipFill>
              <p:spPr>
                <a:xfrm>
                  <a:off x="9067880" y="568320"/>
                  <a:ext cx="1000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6" name="Freihand 145">
                  <a:extLst>
                    <a:ext uri="{FF2B5EF4-FFF2-40B4-BE49-F238E27FC236}">
                      <a16:creationId xmlns:a16="http://schemas.microsoft.com/office/drawing/2014/main" id="{371B4A5B-2535-4604-AA69-C46141ACB8B8}"/>
                    </a:ext>
                  </a:extLst>
                </p14:cNvPr>
                <p14:cNvContentPartPr/>
                <p14:nvPr/>
              </p14:nvContentPartPr>
              <p14:xfrm>
                <a:off x="9200360" y="560040"/>
                <a:ext cx="85680" cy="78840"/>
              </p14:xfrm>
            </p:contentPart>
          </mc:Choice>
          <mc:Fallback xmlns="">
            <p:pic>
              <p:nvPicPr>
                <p:cNvPr id="146" name="Freihand 145">
                  <a:extLst>
                    <a:ext uri="{FF2B5EF4-FFF2-40B4-BE49-F238E27FC236}">
                      <a16:creationId xmlns:a16="http://schemas.microsoft.com/office/drawing/2014/main" id="{371B4A5B-2535-4604-AA69-C46141ACB8B8}"/>
                    </a:ext>
                  </a:extLst>
                </p:cNvPr>
                <p:cNvPicPr/>
                <p:nvPr/>
              </p:nvPicPr>
              <p:blipFill>
                <a:blip r:embed="rId247"/>
                <a:stretch>
                  <a:fillRect/>
                </a:stretch>
              </p:blipFill>
              <p:spPr>
                <a:xfrm>
                  <a:off x="9196040" y="555720"/>
                  <a:ext cx="943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7" name="Freihand 146">
                  <a:extLst>
                    <a:ext uri="{FF2B5EF4-FFF2-40B4-BE49-F238E27FC236}">
                      <a16:creationId xmlns:a16="http://schemas.microsoft.com/office/drawing/2014/main" id="{68EA346A-B4AF-4AD2-9DDF-59440A82C50F}"/>
                    </a:ext>
                  </a:extLst>
                </p14:cNvPr>
                <p14:cNvContentPartPr/>
                <p14:nvPr/>
              </p14:nvContentPartPr>
              <p14:xfrm>
                <a:off x="9331760" y="558960"/>
                <a:ext cx="172440" cy="50040"/>
              </p14:xfrm>
            </p:contentPart>
          </mc:Choice>
          <mc:Fallback xmlns="">
            <p:pic>
              <p:nvPicPr>
                <p:cNvPr id="147" name="Freihand 146">
                  <a:extLst>
                    <a:ext uri="{FF2B5EF4-FFF2-40B4-BE49-F238E27FC236}">
                      <a16:creationId xmlns:a16="http://schemas.microsoft.com/office/drawing/2014/main" id="{68EA346A-B4AF-4AD2-9DDF-59440A82C50F}"/>
                    </a:ext>
                  </a:extLst>
                </p:cNvPr>
                <p:cNvPicPr/>
                <p:nvPr/>
              </p:nvPicPr>
              <p:blipFill>
                <a:blip r:embed="rId249"/>
                <a:stretch>
                  <a:fillRect/>
                </a:stretch>
              </p:blipFill>
              <p:spPr>
                <a:xfrm>
                  <a:off x="9327440" y="554640"/>
                  <a:ext cx="1810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8" name="Freihand 147">
                  <a:extLst>
                    <a:ext uri="{FF2B5EF4-FFF2-40B4-BE49-F238E27FC236}">
                      <a16:creationId xmlns:a16="http://schemas.microsoft.com/office/drawing/2014/main" id="{F842DE58-5766-4816-BDFD-A3D9562F177E}"/>
                    </a:ext>
                  </a:extLst>
                </p14:cNvPr>
                <p14:cNvContentPartPr/>
                <p14:nvPr/>
              </p14:nvContentPartPr>
              <p14:xfrm>
                <a:off x="9481520" y="524040"/>
                <a:ext cx="36000" cy="26640"/>
              </p14:xfrm>
            </p:contentPart>
          </mc:Choice>
          <mc:Fallback xmlns="">
            <p:pic>
              <p:nvPicPr>
                <p:cNvPr id="148" name="Freihand 147">
                  <a:extLst>
                    <a:ext uri="{FF2B5EF4-FFF2-40B4-BE49-F238E27FC236}">
                      <a16:creationId xmlns:a16="http://schemas.microsoft.com/office/drawing/2014/main" id="{F842DE58-5766-4816-BDFD-A3D9562F177E}"/>
                    </a:ext>
                  </a:extLst>
                </p:cNvPr>
                <p:cNvPicPr/>
                <p:nvPr/>
              </p:nvPicPr>
              <p:blipFill>
                <a:blip r:embed="rId251"/>
                <a:stretch>
                  <a:fillRect/>
                </a:stretch>
              </p:blipFill>
              <p:spPr>
                <a:xfrm>
                  <a:off x="9477200" y="519720"/>
                  <a:ext cx="446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9" name="Freihand 148">
                  <a:extLst>
                    <a:ext uri="{FF2B5EF4-FFF2-40B4-BE49-F238E27FC236}">
                      <a16:creationId xmlns:a16="http://schemas.microsoft.com/office/drawing/2014/main" id="{E7B1571A-43DE-40A3-A30F-8D93E10054AB}"/>
                    </a:ext>
                  </a:extLst>
                </p14:cNvPr>
                <p14:cNvContentPartPr/>
                <p14:nvPr/>
              </p14:nvContentPartPr>
              <p14:xfrm>
                <a:off x="9520040" y="560040"/>
                <a:ext cx="64440" cy="185400"/>
              </p14:xfrm>
            </p:contentPart>
          </mc:Choice>
          <mc:Fallback xmlns="">
            <p:pic>
              <p:nvPicPr>
                <p:cNvPr id="149" name="Freihand 148">
                  <a:extLst>
                    <a:ext uri="{FF2B5EF4-FFF2-40B4-BE49-F238E27FC236}">
                      <a16:creationId xmlns:a16="http://schemas.microsoft.com/office/drawing/2014/main" id="{E7B1571A-43DE-40A3-A30F-8D93E10054AB}"/>
                    </a:ext>
                  </a:extLst>
                </p:cNvPr>
                <p:cNvPicPr/>
                <p:nvPr/>
              </p:nvPicPr>
              <p:blipFill>
                <a:blip r:embed="rId253"/>
                <a:stretch>
                  <a:fillRect/>
                </a:stretch>
              </p:blipFill>
              <p:spPr>
                <a:xfrm>
                  <a:off x="9515720" y="555720"/>
                  <a:ext cx="730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0" name="Freihand 149">
                  <a:extLst>
                    <a:ext uri="{FF2B5EF4-FFF2-40B4-BE49-F238E27FC236}">
                      <a16:creationId xmlns:a16="http://schemas.microsoft.com/office/drawing/2014/main" id="{C06FE114-9358-44C5-8073-B400B18DEF3F}"/>
                    </a:ext>
                  </a:extLst>
                </p14:cNvPr>
                <p14:cNvContentPartPr/>
                <p14:nvPr/>
              </p14:nvContentPartPr>
              <p14:xfrm>
                <a:off x="9719120" y="542040"/>
                <a:ext cx="185760" cy="57960"/>
              </p14:xfrm>
            </p:contentPart>
          </mc:Choice>
          <mc:Fallback xmlns="">
            <p:pic>
              <p:nvPicPr>
                <p:cNvPr id="150" name="Freihand 149">
                  <a:extLst>
                    <a:ext uri="{FF2B5EF4-FFF2-40B4-BE49-F238E27FC236}">
                      <a16:creationId xmlns:a16="http://schemas.microsoft.com/office/drawing/2014/main" id="{C06FE114-9358-44C5-8073-B400B18DEF3F}"/>
                    </a:ext>
                  </a:extLst>
                </p:cNvPr>
                <p:cNvPicPr/>
                <p:nvPr/>
              </p:nvPicPr>
              <p:blipFill>
                <a:blip r:embed="rId255"/>
                <a:stretch>
                  <a:fillRect/>
                </a:stretch>
              </p:blipFill>
              <p:spPr>
                <a:xfrm>
                  <a:off x="9714800" y="537720"/>
                  <a:ext cx="1944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1" name="Freihand 150">
                  <a:extLst>
                    <a:ext uri="{FF2B5EF4-FFF2-40B4-BE49-F238E27FC236}">
                      <a16:creationId xmlns:a16="http://schemas.microsoft.com/office/drawing/2014/main" id="{DA9697EE-202E-4E87-A128-64EB8A207ED9}"/>
                    </a:ext>
                  </a:extLst>
                </p14:cNvPr>
                <p14:cNvContentPartPr/>
                <p14:nvPr/>
              </p14:nvContentPartPr>
              <p14:xfrm>
                <a:off x="9891200" y="480480"/>
                <a:ext cx="28080" cy="18360"/>
              </p14:xfrm>
            </p:contentPart>
          </mc:Choice>
          <mc:Fallback xmlns="">
            <p:pic>
              <p:nvPicPr>
                <p:cNvPr id="151" name="Freihand 150">
                  <a:extLst>
                    <a:ext uri="{FF2B5EF4-FFF2-40B4-BE49-F238E27FC236}">
                      <a16:creationId xmlns:a16="http://schemas.microsoft.com/office/drawing/2014/main" id="{DA9697EE-202E-4E87-A128-64EB8A207ED9}"/>
                    </a:ext>
                  </a:extLst>
                </p:cNvPr>
                <p:cNvPicPr/>
                <p:nvPr/>
              </p:nvPicPr>
              <p:blipFill>
                <a:blip r:embed="rId257"/>
                <a:stretch>
                  <a:fillRect/>
                </a:stretch>
              </p:blipFill>
              <p:spPr>
                <a:xfrm>
                  <a:off x="9886880" y="476160"/>
                  <a:ext cx="367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2" name="Freihand 151">
                  <a:extLst>
                    <a:ext uri="{FF2B5EF4-FFF2-40B4-BE49-F238E27FC236}">
                      <a16:creationId xmlns:a16="http://schemas.microsoft.com/office/drawing/2014/main" id="{6B48EC63-9785-44D9-929B-08114F6BEFD6}"/>
                    </a:ext>
                  </a:extLst>
                </p14:cNvPr>
                <p14:cNvContentPartPr/>
                <p14:nvPr/>
              </p14:nvContentPartPr>
              <p14:xfrm>
                <a:off x="10064360" y="423240"/>
                <a:ext cx="149760" cy="170640"/>
              </p14:xfrm>
            </p:contentPart>
          </mc:Choice>
          <mc:Fallback xmlns="">
            <p:pic>
              <p:nvPicPr>
                <p:cNvPr id="152" name="Freihand 151">
                  <a:extLst>
                    <a:ext uri="{FF2B5EF4-FFF2-40B4-BE49-F238E27FC236}">
                      <a16:creationId xmlns:a16="http://schemas.microsoft.com/office/drawing/2014/main" id="{6B48EC63-9785-44D9-929B-08114F6BEFD6}"/>
                    </a:ext>
                  </a:extLst>
                </p:cNvPr>
                <p:cNvPicPr/>
                <p:nvPr/>
              </p:nvPicPr>
              <p:blipFill>
                <a:blip r:embed="rId259"/>
                <a:stretch>
                  <a:fillRect/>
                </a:stretch>
              </p:blipFill>
              <p:spPr>
                <a:xfrm>
                  <a:off x="10060040" y="418920"/>
                  <a:ext cx="158400" cy="179280"/>
                </a:xfrm>
                <a:prstGeom prst="rect">
                  <a:avLst/>
                </a:prstGeom>
              </p:spPr>
            </p:pic>
          </mc:Fallback>
        </mc:AlternateContent>
      </p:grpSp>
      <p:grpSp>
        <p:nvGrpSpPr>
          <p:cNvPr id="271" name="Gruppieren 270">
            <a:extLst>
              <a:ext uri="{FF2B5EF4-FFF2-40B4-BE49-F238E27FC236}">
                <a16:creationId xmlns:a16="http://schemas.microsoft.com/office/drawing/2014/main" id="{DBFC95C1-2F71-4805-92FB-E7937DC81033}"/>
              </a:ext>
            </a:extLst>
          </p:cNvPr>
          <p:cNvGrpSpPr/>
          <p:nvPr/>
        </p:nvGrpSpPr>
        <p:grpSpPr>
          <a:xfrm>
            <a:off x="1992440" y="3342480"/>
            <a:ext cx="9572040" cy="2954160"/>
            <a:chOff x="1992440" y="3342480"/>
            <a:chExt cx="9572040" cy="2954160"/>
          </a:xfrm>
        </p:grpSpPr>
        <mc:AlternateContent xmlns:mc="http://schemas.openxmlformats.org/markup-compatibility/2006" xmlns:p14="http://schemas.microsoft.com/office/powerpoint/2010/main">
          <mc:Choice Requires="p14">
            <p:contentPart p14:bwMode="auto" r:id="rId260">
              <p14:nvContentPartPr>
                <p14:cNvPr id="238" name="Freihand 237">
                  <a:extLst>
                    <a:ext uri="{FF2B5EF4-FFF2-40B4-BE49-F238E27FC236}">
                      <a16:creationId xmlns:a16="http://schemas.microsoft.com/office/drawing/2014/main" id="{D6FD5D3A-8E7D-4919-B0ED-B78B99048FC5}"/>
                    </a:ext>
                  </a:extLst>
                </p14:cNvPr>
                <p14:cNvContentPartPr/>
                <p14:nvPr/>
              </p14:nvContentPartPr>
              <p14:xfrm>
                <a:off x="9297920" y="3765480"/>
                <a:ext cx="81360" cy="97920"/>
              </p14:xfrm>
            </p:contentPart>
          </mc:Choice>
          <mc:Fallback xmlns="">
            <p:pic>
              <p:nvPicPr>
                <p:cNvPr id="238" name="Freihand 237">
                  <a:extLst>
                    <a:ext uri="{FF2B5EF4-FFF2-40B4-BE49-F238E27FC236}">
                      <a16:creationId xmlns:a16="http://schemas.microsoft.com/office/drawing/2014/main" id="{D6FD5D3A-8E7D-4919-B0ED-B78B99048FC5}"/>
                    </a:ext>
                  </a:extLst>
                </p:cNvPr>
                <p:cNvPicPr/>
                <p:nvPr/>
              </p:nvPicPr>
              <p:blipFill>
                <a:blip r:embed="rId261"/>
                <a:stretch>
                  <a:fillRect/>
                </a:stretch>
              </p:blipFill>
              <p:spPr>
                <a:xfrm>
                  <a:off x="9293600" y="3761160"/>
                  <a:ext cx="900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39" name="Freihand 238">
                  <a:extLst>
                    <a:ext uri="{FF2B5EF4-FFF2-40B4-BE49-F238E27FC236}">
                      <a16:creationId xmlns:a16="http://schemas.microsoft.com/office/drawing/2014/main" id="{BF7081CA-7BFA-49EE-B5F7-E47246519AC6}"/>
                    </a:ext>
                  </a:extLst>
                </p14:cNvPr>
                <p14:cNvContentPartPr/>
                <p14:nvPr/>
              </p14:nvContentPartPr>
              <p14:xfrm>
                <a:off x="9332480" y="3631560"/>
                <a:ext cx="7200" cy="360"/>
              </p14:xfrm>
            </p:contentPart>
          </mc:Choice>
          <mc:Fallback xmlns="">
            <p:pic>
              <p:nvPicPr>
                <p:cNvPr id="239" name="Freihand 238">
                  <a:extLst>
                    <a:ext uri="{FF2B5EF4-FFF2-40B4-BE49-F238E27FC236}">
                      <a16:creationId xmlns:a16="http://schemas.microsoft.com/office/drawing/2014/main" id="{BF7081CA-7BFA-49EE-B5F7-E47246519AC6}"/>
                    </a:ext>
                  </a:extLst>
                </p:cNvPr>
                <p:cNvPicPr/>
                <p:nvPr/>
              </p:nvPicPr>
              <p:blipFill>
                <a:blip r:embed="rId263"/>
                <a:stretch>
                  <a:fillRect/>
                </a:stretch>
              </p:blipFill>
              <p:spPr>
                <a:xfrm>
                  <a:off x="9328160" y="3627240"/>
                  <a:ext cx="158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40" name="Freihand 239">
                  <a:extLst>
                    <a:ext uri="{FF2B5EF4-FFF2-40B4-BE49-F238E27FC236}">
                      <a16:creationId xmlns:a16="http://schemas.microsoft.com/office/drawing/2014/main" id="{F45D5B5D-C7A8-4736-9136-C3DDC0B79672}"/>
                    </a:ext>
                  </a:extLst>
                </p14:cNvPr>
                <p14:cNvContentPartPr/>
                <p14:nvPr/>
              </p14:nvContentPartPr>
              <p14:xfrm>
                <a:off x="9563240" y="3738120"/>
                <a:ext cx="272160" cy="110520"/>
              </p14:xfrm>
            </p:contentPart>
          </mc:Choice>
          <mc:Fallback xmlns="">
            <p:pic>
              <p:nvPicPr>
                <p:cNvPr id="240" name="Freihand 239">
                  <a:extLst>
                    <a:ext uri="{FF2B5EF4-FFF2-40B4-BE49-F238E27FC236}">
                      <a16:creationId xmlns:a16="http://schemas.microsoft.com/office/drawing/2014/main" id="{F45D5B5D-C7A8-4736-9136-C3DDC0B79672}"/>
                    </a:ext>
                  </a:extLst>
                </p:cNvPr>
                <p:cNvPicPr/>
                <p:nvPr/>
              </p:nvPicPr>
              <p:blipFill>
                <a:blip r:embed="rId265"/>
                <a:stretch>
                  <a:fillRect/>
                </a:stretch>
              </p:blipFill>
              <p:spPr>
                <a:xfrm>
                  <a:off x="9558920" y="3733800"/>
                  <a:ext cx="2808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41" name="Freihand 240">
                  <a:extLst>
                    <a:ext uri="{FF2B5EF4-FFF2-40B4-BE49-F238E27FC236}">
                      <a16:creationId xmlns:a16="http://schemas.microsoft.com/office/drawing/2014/main" id="{94924D33-BAF5-4901-A8C0-C958293BF84C}"/>
                    </a:ext>
                  </a:extLst>
                </p14:cNvPr>
                <p14:cNvContentPartPr/>
                <p14:nvPr/>
              </p14:nvContentPartPr>
              <p14:xfrm>
                <a:off x="9806960" y="3734520"/>
                <a:ext cx="118080" cy="98280"/>
              </p14:xfrm>
            </p:contentPart>
          </mc:Choice>
          <mc:Fallback xmlns="">
            <p:pic>
              <p:nvPicPr>
                <p:cNvPr id="241" name="Freihand 240">
                  <a:extLst>
                    <a:ext uri="{FF2B5EF4-FFF2-40B4-BE49-F238E27FC236}">
                      <a16:creationId xmlns:a16="http://schemas.microsoft.com/office/drawing/2014/main" id="{94924D33-BAF5-4901-A8C0-C958293BF84C}"/>
                    </a:ext>
                  </a:extLst>
                </p:cNvPr>
                <p:cNvPicPr/>
                <p:nvPr/>
              </p:nvPicPr>
              <p:blipFill>
                <a:blip r:embed="rId267"/>
                <a:stretch>
                  <a:fillRect/>
                </a:stretch>
              </p:blipFill>
              <p:spPr>
                <a:xfrm>
                  <a:off x="9802640" y="3730200"/>
                  <a:ext cx="1267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42" name="Freihand 241">
                  <a:extLst>
                    <a:ext uri="{FF2B5EF4-FFF2-40B4-BE49-F238E27FC236}">
                      <a16:creationId xmlns:a16="http://schemas.microsoft.com/office/drawing/2014/main" id="{BB0F25B4-60F3-4D96-8D6B-FA0B6BDF9F91}"/>
                    </a:ext>
                  </a:extLst>
                </p14:cNvPr>
                <p14:cNvContentPartPr/>
                <p14:nvPr/>
              </p14:nvContentPartPr>
              <p14:xfrm>
                <a:off x="10029800" y="3741720"/>
                <a:ext cx="212760" cy="72000"/>
              </p14:xfrm>
            </p:contentPart>
          </mc:Choice>
          <mc:Fallback xmlns="">
            <p:pic>
              <p:nvPicPr>
                <p:cNvPr id="242" name="Freihand 241">
                  <a:extLst>
                    <a:ext uri="{FF2B5EF4-FFF2-40B4-BE49-F238E27FC236}">
                      <a16:creationId xmlns:a16="http://schemas.microsoft.com/office/drawing/2014/main" id="{BB0F25B4-60F3-4D96-8D6B-FA0B6BDF9F91}"/>
                    </a:ext>
                  </a:extLst>
                </p:cNvPr>
                <p:cNvPicPr/>
                <p:nvPr/>
              </p:nvPicPr>
              <p:blipFill>
                <a:blip r:embed="rId269"/>
                <a:stretch>
                  <a:fillRect/>
                </a:stretch>
              </p:blipFill>
              <p:spPr>
                <a:xfrm>
                  <a:off x="10025480" y="3737400"/>
                  <a:ext cx="2214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43" name="Freihand 242">
                  <a:extLst>
                    <a:ext uri="{FF2B5EF4-FFF2-40B4-BE49-F238E27FC236}">
                      <a16:creationId xmlns:a16="http://schemas.microsoft.com/office/drawing/2014/main" id="{D55C2E31-5518-47E8-A125-A832005E26C6}"/>
                    </a:ext>
                  </a:extLst>
                </p14:cNvPr>
                <p14:cNvContentPartPr/>
                <p14:nvPr/>
              </p14:nvContentPartPr>
              <p14:xfrm>
                <a:off x="10233920" y="3630480"/>
                <a:ext cx="360" cy="360"/>
              </p14:xfrm>
            </p:contentPart>
          </mc:Choice>
          <mc:Fallback xmlns="">
            <p:pic>
              <p:nvPicPr>
                <p:cNvPr id="243" name="Freihand 242">
                  <a:extLst>
                    <a:ext uri="{FF2B5EF4-FFF2-40B4-BE49-F238E27FC236}">
                      <a16:creationId xmlns:a16="http://schemas.microsoft.com/office/drawing/2014/main" id="{D55C2E31-5518-47E8-A125-A832005E26C6}"/>
                    </a:ext>
                  </a:extLst>
                </p:cNvPr>
                <p:cNvPicPr/>
                <p:nvPr/>
              </p:nvPicPr>
              <p:blipFill>
                <a:blip r:embed="rId153"/>
                <a:stretch>
                  <a:fillRect/>
                </a:stretch>
              </p:blipFill>
              <p:spPr>
                <a:xfrm>
                  <a:off x="10229600" y="36261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44" name="Freihand 243">
                  <a:extLst>
                    <a:ext uri="{FF2B5EF4-FFF2-40B4-BE49-F238E27FC236}">
                      <a16:creationId xmlns:a16="http://schemas.microsoft.com/office/drawing/2014/main" id="{EF460B7E-D775-49F0-90F0-3E70917B106D}"/>
                    </a:ext>
                  </a:extLst>
                </p14:cNvPr>
                <p14:cNvContentPartPr/>
                <p14:nvPr/>
              </p14:nvContentPartPr>
              <p14:xfrm>
                <a:off x="10348040" y="3697800"/>
                <a:ext cx="105120" cy="93600"/>
              </p14:xfrm>
            </p:contentPart>
          </mc:Choice>
          <mc:Fallback xmlns="">
            <p:pic>
              <p:nvPicPr>
                <p:cNvPr id="244" name="Freihand 243">
                  <a:extLst>
                    <a:ext uri="{FF2B5EF4-FFF2-40B4-BE49-F238E27FC236}">
                      <a16:creationId xmlns:a16="http://schemas.microsoft.com/office/drawing/2014/main" id="{EF460B7E-D775-49F0-90F0-3E70917B106D}"/>
                    </a:ext>
                  </a:extLst>
                </p:cNvPr>
                <p:cNvPicPr/>
                <p:nvPr/>
              </p:nvPicPr>
              <p:blipFill>
                <a:blip r:embed="rId272"/>
                <a:stretch>
                  <a:fillRect/>
                </a:stretch>
              </p:blipFill>
              <p:spPr>
                <a:xfrm>
                  <a:off x="10343720" y="3693480"/>
                  <a:ext cx="1137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45" name="Freihand 244">
                  <a:extLst>
                    <a:ext uri="{FF2B5EF4-FFF2-40B4-BE49-F238E27FC236}">
                      <a16:creationId xmlns:a16="http://schemas.microsoft.com/office/drawing/2014/main" id="{96C18C16-8DC3-4BC8-9302-6DFC9CB5157F}"/>
                    </a:ext>
                  </a:extLst>
                </p14:cNvPr>
                <p14:cNvContentPartPr/>
                <p14:nvPr/>
              </p14:nvContentPartPr>
              <p14:xfrm>
                <a:off x="10493120" y="3671880"/>
                <a:ext cx="185400" cy="118440"/>
              </p14:xfrm>
            </p:contentPart>
          </mc:Choice>
          <mc:Fallback xmlns="">
            <p:pic>
              <p:nvPicPr>
                <p:cNvPr id="245" name="Freihand 244">
                  <a:extLst>
                    <a:ext uri="{FF2B5EF4-FFF2-40B4-BE49-F238E27FC236}">
                      <a16:creationId xmlns:a16="http://schemas.microsoft.com/office/drawing/2014/main" id="{96C18C16-8DC3-4BC8-9302-6DFC9CB5157F}"/>
                    </a:ext>
                  </a:extLst>
                </p:cNvPr>
                <p:cNvPicPr/>
                <p:nvPr/>
              </p:nvPicPr>
              <p:blipFill>
                <a:blip r:embed="rId274"/>
                <a:stretch>
                  <a:fillRect/>
                </a:stretch>
              </p:blipFill>
              <p:spPr>
                <a:xfrm>
                  <a:off x="10488800" y="3667560"/>
                  <a:ext cx="194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46" name="Freihand 245">
                  <a:extLst>
                    <a:ext uri="{FF2B5EF4-FFF2-40B4-BE49-F238E27FC236}">
                      <a16:creationId xmlns:a16="http://schemas.microsoft.com/office/drawing/2014/main" id="{D2549116-5844-44BF-81FD-359B9CB29682}"/>
                    </a:ext>
                  </a:extLst>
                </p14:cNvPr>
                <p14:cNvContentPartPr/>
                <p14:nvPr/>
              </p14:nvContentPartPr>
              <p14:xfrm>
                <a:off x="10676000" y="3654240"/>
                <a:ext cx="124200" cy="117000"/>
              </p14:xfrm>
            </p:contentPart>
          </mc:Choice>
          <mc:Fallback xmlns="">
            <p:pic>
              <p:nvPicPr>
                <p:cNvPr id="246" name="Freihand 245">
                  <a:extLst>
                    <a:ext uri="{FF2B5EF4-FFF2-40B4-BE49-F238E27FC236}">
                      <a16:creationId xmlns:a16="http://schemas.microsoft.com/office/drawing/2014/main" id="{D2549116-5844-44BF-81FD-359B9CB29682}"/>
                    </a:ext>
                  </a:extLst>
                </p:cNvPr>
                <p:cNvPicPr/>
                <p:nvPr/>
              </p:nvPicPr>
              <p:blipFill>
                <a:blip r:embed="rId276"/>
                <a:stretch>
                  <a:fillRect/>
                </a:stretch>
              </p:blipFill>
              <p:spPr>
                <a:xfrm>
                  <a:off x="10671680" y="3649920"/>
                  <a:ext cx="1328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47" name="Freihand 246">
                  <a:extLst>
                    <a:ext uri="{FF2B5EF4-FFF2-40B4-BE49-F238E27FC236}">
                      <a16:creationId xmlns:a16="http://schemas.microsoft.com/office/drawing/2014/main" id="{567A8632-9F77-4117-A994-C48F8C3FCFD4}"/>
                    </a:ext>
                  </a:extLst>
                </p14:cNvPr>
                <p14:cNvContentPartPr/>
                <p14:nvPr/>
              </p14:nvContentPartPr>
              <p14:xfrm>
                <a:off x="10830080" y="3642720"/>
                <a:ext cx="127800" cy="119520"/>
              </p14:xfrm>
            </p:contentPart>
          </mc:Choice>
          <mc:Fallback xmlns="">
            <p:pic>
              <p:nvPicPr>
                <p:cNvPr id="247" name="Freihand 246">
                  <a:extLst>
                    <a:ext uri="{FF2B5EF4-FFF2-40B4-BE49-F238E27FC236}">
                      <a16:creationId xmlns:a16="http://schemas.microsoft.com/office/drawing/2014/main" id="{567A8632-9F77-4117-A994-C48F8C3FCFD4}"/>
                    </a:ext>
                  </a:extLst>
                </p:cNvPr>
                <p:cNvPicPr/>
                <p:nvPr/>
              </p:nvPicPr>
              <p:blipFill>
                <a:blip r:embed="rId278"/>
                <a:stretch>
                  <a:fillRect/>
                </a:stretch>
              </p:blipFill>
              <p:spPr>
                <a:xfrm>
                  <a:off x="10825760" y="3638400"/>
                  <a:ext cx="1364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48" name="Freihand 247">
                  <a:extLst>
                    <a:ext uri="{FF2B5EF4-FFF2-40B4-BE49-F238E27FC236}">
                      <a16:creationId xmlns:a16="http://schemas.microsoft.com/office/drawing/2014/main" id="{628045EA-8D73-4B29-8B20-683B5EA4EE8B}"/>
                    </a:ext>
                  </a:extLst>
                </p14:cNvPr>
                <p14:cNvContentPartPr/>
                <p14:nvPr/>
              </p14:nvContentPartPr>
              <p14:xfrm>
                <a:off x="11006480" y="3634800"/>
                <a:ext cx="224280" cy="89640"/>
              </p14:xfrm>
            </p:contentPart>
          </mc:Choice>
          <mc:Fallback xmlns="">
            <p:pic>
              <p:nvPicPr>
                <p:cNvPr id="248" name="Freihand 247">
                  <a:extLst>
                    <a:ext uri="{FF2B5EF4-FFF2-40B4-BE49-F238E27FC236}">
                      <a16:creationId xmlns:a16="http://schemas.microsoft.com/office/drawing/2014/main" id="{628045EA-8D73-4B29-8B20-683B5EA4EE8B}"/>
                    </a:ext>
                  </a:extLst>
                </p:cNvPr>
                <p:cNvPicPr/>
                <p:nvPr/>
              </p:nvPicPr>
              <p:blipFill>
                <a:blip r:embed="rId280"/>
                <a:stretch>
                  <a:fillRect/>
                </a:stretch>
              </p:blipFill>
              <p:spPr>
                <a:xfrm>
                  <a:off x="11002160" y="3630480"/>
                  <a:ext cx="2329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49" name="Freihand 248">
                  <a:extLst>
                    <a:ext uri="{FF2B5EF4-FFF2-40B4-BE49-F238E27FC236}">
                      <a16:creationId xmlns:a16="http://schemas.microsoft.com/office/drawing/2014/main" id="{5E2CC00A-3D26-4976-A37C-FF805002F364}"/>
                    </a:ext>
                  </a:extLst>
                </p14:cNvPr>
                <p14:cNvContentPartPr/>
                <p14:nvPr/>
              </p14:nvContentPartPr>
              <p14:xfrm>
                <a:off x="11183240" y="3565680"/>
                <a:ext cx="69840" cy="15840"/>
              </p14:xfrm>
            </p:contentPart>
          </mc:Choice>
          <mc:Fallback xmlns="">
            <p:pic>
              <p:nvPicPr>
                <p:cNvPr id="249" name="Freihand 248">
                  <a:extLst>
                    <a:ext uri="{FF2B5EF4-FFF2-40B4-BE49-F238E27FC236}">
                      <a16:creationId xmlns:a16="http://schemas.microsoft.com/office/drawing/2014/main" id="{5E2CC00A-3D26-4976-A37C-FF805002F364}"/>
                    </a:ext>
                  </a:extLst>
                </p:cNvPr>
                <p:cNvPicPr/>
                <p:nvPr/>
              </p:nvPicPr>
              <p:blipFill>
                <a:blip r:embed="rId282"/>
                <a:stretch>
                  <a:fillRect/>
                </a:stretch>
              </p:blipFill>
              <p:spPr>
                <a:xfrm>
                  <a:off x="11178920" y="3561360"/>
                  <a:ext cx="784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50" name="Freihand 249">
                  <a:extLst>
                    <a:ext uri="{FF2B5EF4-FFF2-40B4-BE49-F238E27FC236}">
                      <a16:creationId xmlns:a16="http://schemas.microsoft.com/office/drawing/2014/main" id="{71BE1516-186E-4688-A218-67D01BF82DC9}"/>
                    </a:ext>
                  </a:extLst>
                </p14:cNvPr>
                <p14:cNvContentPartPr/>
                <p14:nvPr/>
              </p14:nvContentPartPr>
              <p14:xfrm>
                <a:off x="11286200" y="3583680"/>
                <a:ext cx="278280" cy="324000"/>
              </p14:xfrm>
            </p:contentPart>
          </mc:Choice>
          <mc:Fallback xmlns="">
            <p:pic>
              <p:nvPicPr>
                <p:cNvPr id="250" name="Freihand 249">
                  <a:extLst>
                    <a:ext uri="{FF2B5EF4-FFF2-40B4-BE49-F238E27FC236}">
                      <a16:creationId xmlns:a16="http://schemas.microsoft.com/office/drawing/2014/main" id="{71BE1516-186E-4688-A218-67D01BF82DC9}"/>
                    </a:ext>
                  </a:extLst>
                </p:cNvPr>
                <p:cNvPicPr/>
                <p:nvPr/>
              </p:nvPicPr>
              <p:blipFill>
                <a:blip r:embed="rId284"/>
                <a:stretch>
                  <a:fillRect/>
                </a:stretch>
              </p:blipFill>
              <p:spPr>
                <a:xfrm>
                  <a:off x="11281880" y="3579360"/>
                  <a:ext cx="28692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54" name="Freihand 153">
                  <a:extLst>
                    <a:ext uri="{FF2B5EF4-FFF2-40B4-BE49-F238E27FC236}">
                      <a16:creationId xmlns:a16="http://schemas.microsoft.com/office/drawing/2014/main" id="{A9962CC6-62C4-4E29-B394-2E76F6074F0B}"/>
                    </a:ext>
                  </a:extLst>
                </p14:cNvPr>
                <p14:cNvContentPartPr/>
                <p14:nvPr/>
              </p14:nvContentPartPr>
              <p14:xfrm>
                <a:off x="2328680" y="3642000"/>
                <a:ext cx="240120" cy="22680"/>
              </p14:xfrm>
            </p:contentPart>
          </mc:Choice>
          <mc:Fallback xmlns="">
            <p:pic>
              <p:nvPicPr>
                <p:cNvPr id="154" name="Freihand 153">
                  <a:extLst>
                    <a:ext uri="{FF2B5EF4-FFF2-40B4-BE49-F238E27FC236}">
                      <a16:creationId xmlns:a16="http://schemas.microsoft.com/office/drawing/2014/main" id="{A9962CC6-62C4-4E29-B394-2E76F6074F0B}"/>
                    </a:ext>
                  </a:extLst>
                </p:cNvPr>
                <p:cNvPicPr/>
                <p:nvPr/>
              </p:nvPicPr>
              <p:blipFill>
                <a:blip r:embed="rId286"/>
                <a:stretch>
                  <a:fillRect/>
                </a:stretch>
              </p:blipFill>
              <p:spPr>
                <a:xfrm>
                  <a:off x="2324360" y="3637680"/>
                  <a:ext cx="2487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55" name="Freihand 154">
                  <a:extLst>
                    <a:ext uri="{FF2B5EF4-FFF2-40B4-BE49-F238E27FC236}">
                      <a16:creationId xmlns:a16="http://schemas.microsoft.com/office/drawing/2014/main" id="{B1C21E13-1FA9-4289-8F08-8BE573B90DC5}"/>
                    </a:ext>
                  </a:extLst>
                </p14:cNvPr>
                <p14:cNvContentPartPr/>
                <p14:nvPr/>
              </p14:nvContentPartPr>
              <p14:xfrm>
                <a:off x="2297000" y="3686640"/>
                <a:ext cx="245880" cy="30240"/>
              </p14:xfrm>
            </p:contentPart>
          </mc:Choice>
          <mc:Fallback xmlns="">
            <p:pic>
              <p:nvPicPr>
                <p:cNvPr id="155" name="Freihand 154">
                  <a:extLst>
                    <a:ext uri="{FF2B5EF4-FFF2-40B4-BE49-F238E27FC236}">
                      <a16:creationId xmlns:a16="http://schemas.microsoft.com/office/drawing/2014/main" id="{B1C21E13-1FA9-4289-8F08-8BE573B90DC5}"/>
                    </a:ext>
                  </a:extLst>
                </p:cNvPr>
                <p:cNvPicPr/>
                <p:nvPr/>
              </p:nvPicPr>
              <p:blipFill>
                <a:blip r:embed="rId288"/>
                <a:stretch>
                  <a:fillRect/>
                </a:stretch>
              </p:blipFill>
              <p:spPr>
                <a:xfrm>
                  <a:off x="2292680" y="3682320"/>
                  <a:ext cx="2545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56" name="Freihand 155">
                  <a:extLst>
                    <a:ext uri="{FF2B5EF4-FFF2-40B4-BE49-F238E27FC236}">
                      <a16:creationId xmlns:a16="http://schemas.microsoft.com/office/drawing/2014/main" id="{41306DD0-11DE-4E37-BC63-E90D4A004596}"/>
                    </a:ext>
                  </a:extLst>
                </p14:cNvPr>
                <p14:cNvContentPartPr/>
                <p14:nvPr/>
              </p14:nvContentPartPr>
              <p14:xfrm>
                <a:off x="2546120" y="3572880"/>
                <a:ext cx="185760" cy="209520"/>
              </p14:xfrm>
            </p:contentPart>
          </mc:Choice>
          <mc:Fallback xmlns="">
            <p:pic>
              <p:nvPicPr>
                <p:cNvPr id="156" name="Freihand 155">
                  <a:extLst>
                    <a:ext uri="{FF2B5EF4-FFF2-40B4-BE49-F238E27FC236}">
                      <a16:creationId xmlns:a16="http://schemas.microsoft.com/office/drawing/2014/main" id="{41306DD0-11DE-4E37-BC63-E90D4A004596}"/>
                    </a:ext>
                  </a:extLst>
                </p:cNvPr>
                <p:cNvPicPr/>
                <p:nvPr/>
              </p:nvPicPr>
              <p:blipFill>
                <a:blip r:embed="rId290"/>
                <a:stretch>
                  <a:fillRect/>
                </a:stretch>
              </p:blipFill>
              <p:spPr>
                <a:xfrm>
                  <a:off x="2541800" y="3568560"/>
                  <a:ext cx="1944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58" name="Freihand 157">
                  <a:extLst>
                    <a:ext uri="{FF2B5EF4-FFF2-40B4-BE49-F238E27FC236}">
                      <a16:creationId xmlns:a16="http://schemas.microsoft.com/office/drawing/2014/main" id="{6B6CEABA-4A13-4458-AEB9-15235B1168DA}"/>
                    </a:ext>
                  </a:extLst>
                </p14:cNvPr>
                <p14:cNvContentPartPr/>
                <p14:nvPr/>
              </p14:nvContentPartPr>
              <p14:xfrm>
                <a:off x="2957600" y="3576840"/>
                <a:ext cx="101160" cy="132840"/>
              </p14:xfrm>
            </p:contentPart>
          </mc:Choice>
          <mc:Fallback xmlns="">
            <p:pic>
              <p:nvPicPr>
                <p:cNvPr id="158" name="Freihand 157">
                  <a:extLst>
                    <a:ext uri="{FF2B5EF4-FFF2-40B4-BE49-F238E27FC236}">
                      <a16:creationId xmlns:a16="http://schemas.microsoft.com/office/drawing/2014/main" id="{6B6CEABA-4A13-4458-AEB9-15235B1168DA}"/>
                    </a:ext>
                  </a:extLst>
                </p:cNvPr>
                <p:cNvPicPr/>
                <p:nvPr/>
              </p:nvPicPr>
              <p:blipFill>
                <a:blip r:embed="rId292"/>
                <a:stretch>
                  <a:fillRect/>
                </a:stretch>
              </p:blipFill>
              <p:spPr>
                <a:xfrm>
                  <a:off x="2953280" y="3572520"/>
                  <a:ext cx="1098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59" name="Freihand 158">
                  <a:extLst>
                    <a:ext uri="{FF2B5EF4-FFF2-40B4-BE49-F238E27FC236}">
                      <a16:creationId xmlns:a16="http://schemas.microsoft.com/office/drawing/2014/main" id="{AAEAECFB-F680-4187-BF73-0DA9C1776645}"/>
                    </a:ext>
                  </a:extLst>
                </p14:cNvPr>
                <p14:cNvContentPartPr/>
                <p14:nvPr/>
              </p14:nvContentPartPr>
              <p14:xfrm>
                <a:off x="3136880" y="3596280"/>
                <a:ext cx="175680" cy="73440"/>
              </p14:xfrm>
            </p:contentPart>
          </mc:Choice>
          <mc:Fallback xmlns="">
            <p:pic>
              <p:nvPicPr>
                <p:cNvPr id="159" name="Freihand 158">
                  <a:extLst>
                    <a:ext uri="{FF2B5EF4-FFF2-40B4-BE49-F238E27FC236}">
                      <a16:creationId xmlns:a16="http://schemas.microsoft.com/office/drawing/2014/main" id="{AAEAECFB-F680-4187-BF73-0DA9C1776645}"/>
                    </a:ext>
                  </a:extLst>
                </p:cNvPr>
                <p:cNvPicPr/>
                <p:nvPr/>
              </p:nvPicPr>
              <p:blipFill>
                <a:blip r:embed="rId294"/>
                <a:stretch>
                  <a:fillRect/>
                </a:stretch>
              </p:blipFill>
              <p:spPr>
                <a:xfrm>
                  <a:off x="3132560" y="3591960"/>
                  <a:ext cx="1843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60" name="Freihand 159">
                  <a:extLst>
                    <a:ext uri="{FF2B5EF4-FFF2-40B4-BE49-F238E27FC236}">
                      <a16:creationId xmlns:a16="http://schemas.microsoft.com/office/drawing/2014/main" id="{6AAD2FF2-F4A7-47C6-AC86-CA562B4E7398}"/>
                    </a:ext>
                  </a:extLst>
                </p14:cNvPr>
                <p14:cNvContentPartPr/>
                <p14:nvPr/>
              </p14:nvContentPartPr>
              <p14:xfrm>
                <a:off x="3299600" y="3525360"/>
                <a:ext cx="18360" cy="15840"/>
              </p14:xfrm>
            </p:contentPart>
          </mc:Choice>
          <mc:Fallback xmlns="">
            <p:pic>
              <p:nvPicPr>
                <p:cNvPr id="160" name="Freihand 159">
                  <a:extLst>
                    <a:ext uri="{FF2B5EF4-FFF2-40B4-BE49-F238E27FC236}">
                      <a16:creationId xmlns:a16="http://schemas.microsoft.com/office/drawing/2014/main" id="{6AAD2FF2-F4A7-47C6-AC86-CA562B4E7398}"/>
                    </a:ext>
                  </a:extLst>
                </p:cNvPr>
                <p:cNvPicPr/>
                <p:nvPr/>
              </p:nvPicPr>
              <p:blipFill>
                <a:blip r:embed="rId296"/>
                <a:stretch>
                  <a:fillRect/>
                </a:stretch>
              </p:blipFill>
              <p:spPr>
                <a:xfrm>
                  <a:off x="3295280" y="3521040"/>
                  <a:ext cx="270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61" name="Freihand 160">
                  <a:extLst>
                    <a:ext uri="{FF2B5EF4-FFF2-40B4-BE49-F238E27FC236}">
                      <a16:creationId xmlns:a16="http://schemas.microsoft.com/office/drawing/2014/main" id="{3674844A-D752-4FE9-BAD1-2E48D52BBC67}"/>
                    </a:ext>
                  </a:extLst>
                </p14:cNvPr>
                <p14:cNvContentPartPr/>
                <p14:nvPr/>
              </p14:nvContentPartPr>
              <p14:xfrm>
                <a:off x="3402560" y="3590520"/>
                <a:ext cx="103320" cy="78840"/>
              </p14:xfrm>
            </p:contentPart>
          </mc:Choice>
          <mc:Fallback xmlns="">
            <p:pic>
              <p:nvPicPr>
                <p:cNvPr id="161" name="Freihand 160">
                  <a:extLst>
                    <a:ext uri="{FF2B5EF4-FFF2-40B4-BE49-F238E27FC236}">
                      <a16:creationId xmlns:a16="http://schemas.microsoft.com/office/drawing/2014/main" id="{3674844A-D752-4FE9-BAD1-2E48D52BBC67}"/>
                    </a:ext>
                  </a:extLst>
                </p:cNvPr>
                <p:cNvPicPr/>
                <p:nvPr/>
              </p:nvPicPr>
              <p:blipFill>
                <a:blip r:embed="rId298"/>
                <a:stretch>
                  <a:fillRect/>
                </a:stretch>
              </p:blipFill>
              <p:spPr>
                <a:xfrm>
                  <a:off x="3398240" y="3586200"/>
                  <a:ext cx="1119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62" name="Freihand 161">
                  <a:extLst>
                    <a:ext uri="{FF2B5EF4-FFF2-40B4-BE49-F238E27FC236}">
                      <a16:creationId xmlns:a16="http://schemas.microsoft.com/office/drawing/2014/main" id="{546CE746-A298-4B08-8029-99B254789447}"/>
                    </a:ext>
                  </a:extLst>
                </p14:cNvPr>
                <p14:cNvContentPartPr/>
                <p14:nvPr/>
              </p14:nvContentPartPr>
              <p14:xfrm>
                <a:off x="3551240" y="3591240"/>
                <a:ext cx="107640" cy="70200"/>
              </p14:xfrm>
            </p:contentPart>
          </mc:Choice>
          <mc:Fallback xmlns="">
            <p:pic>
              <p:nvPicPr>
                <p:cNvPr id="162" name="Freihand 161">
                  <a:extLst>
                    <a:ext uri="{FF2B5EF4-FFF2-40B4-BE49-F238E27FC236}">
                      <a16:creationId xmlns:a16="http://schemas.microsoft.com/office/drawing/2014/main" id="{546CE746-A298-4B08-8029-99B254789447}"/>
                    </a:ext>
                  </a:extLst>
                </p:cNvPr>
                <p:cNvPicPr/>
                <p:nvPr/>
              </p:nvPicPr>
              <p:blipFill>
                <a:blip r:embed="rId300"/>
                <a:stretch>
                  <a:fillRect/>
                </a:stretch>
              </p:blipFill>
              <p:spPr>
                <a:xfrm>
                  <a:off x="3546920" y="3586920"/>
                  <a:ext cx="1162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63" name="Freihand 162">
                  <a:extLst>
                    <a:ext uri="{FF2B5EF4-FFF2-40B4-BE49-F238E27FC236}">
                      <a16:creationId xmlns:a16="http://schemas.microsoft.com/office/drawing/2014/main" id="{E128C49C-51DB-4865-94B0-1DB293A2A0B4}"/>
                    </a:ext>
                  </a:extLst>
                </p14:cNvPr>
                <p14:cNvContentPartPr/>
                <p14:nvPr/>
              </p14:nvContentPartPr>
              <p14:xfrm>
                <a:off x="3866240" y="3420240"/>
                <a:ext cx="135720" cy="136440"/>
              </p14:xfrm>
            </p:contentPart>
          </mc:Choice>
          <mc:Fallback xmlns="">
            <p:pic>
              <p:nvPicPr>
                <p:cNvPr id="163" name="Freihand 162">
                  <a:extLst>
                    <a:ext uri="{FF2B5EF4-FFF2-40B4-BE49-F238E27FC236}">
                      <a16:creationId xmlns:a16="http://schemas.microsoft.com/office/drawing/2014/main" id="{E128C49C-51DB-4865-94B0-1DB293A2A0B4}"/>
                    </a:ext>
                  </a:extLst>
                </p:cNvPr>
                <p:cNvPicPr/>
                <p:nvPr/>
              </p:nvPicPr>
              <p:blipFill>
                <a:blip r:embed="rId302"/>
                <a:stretch>
                  <a:fillRect/>
                </a:stretch>
              </p:blipFill>
              <p:spPr>
                <a:xfrm>
                  <a:off x="3861920" y="3415920"/>
                  <a:ext cx="1443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64" name="Freihand 163">
                  <a:extLst>
                    <a:ext uri="{FF2B5EF4-FFF2-40B4-BE49-F238E27FC236}">
                      <a16:creationId xmlns:a16="http://schemas.microsoft.com/office/drawing/2014/main" id="{BDAE9B73-23A7-4DBA-A85D-BCE2A42A0CAD}"/>
                    </a:ext>
                  </a:extLst>
                </p14:cNvPr>
                <p14:cNvContentPartPr/>
                <p14:nvPr/>
              </p14:nvContentPartPr>
              <p14:xfrm>
                <a:off x="4070720" y="3458040"/>
                <a:ext cx="99000" cy="130680"/>
              </p14:xfrm>
            </p:contentPart>
          </mc:Choice>
          <mc:Fallback xmlns="">
            <p:pic>
              <p:nvPicPr>
                <p:cNvPr id="164" name="Freihand 163">
                  <a:extLst>
                    <a:ext uri="{FF2B5EF4-FFF2-40B4-BE49-F238E27FC236}">
                      <a16:creationId xmlns:a16="http://schemas.microsoft.com/office/drawing/2014/main" id="{BDAE9B73-23A7-4DBA-A85D-BCE2A42A0CAD}"/>
                    </a:ext>
                  </a:extLst>
                </p:cNvPr>
                <p:cNvPicPr/>
                <p:nvPr/>
              </p:nvPicPr>
              <p:blipFill>
                <a:blip r:embed="rId304"/>
                <a:stretch>
                  <a:fillRect/>
                </a:stretch>
              </p:blipFill>
              <p:spPr>
                <a:xfrm>
                  <a:off x="4066400" y="3453720"/>
                  <a:ext cx="1076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65" name="Freihand 164">
                  <a:extLst>
                    <a:ext uri="{FF2B5EF4-FFF2-40B4-BE49-F238E27FC236}">
                      <a16:creationId xmlns:a16="http://schemas.microsoft.com/office/drawing/2014/main" id="{2CEF1013-6596-459A-A8FD-C70134C4FDFF}"/>
                    </a:ext>
                  </a:extLst>
                </p14:cNvPr>
                <p14:cNvContentPartPr/>
                <p14:nvPr/>
              </p14:nvContentPartPr>
              <p14:xfrm>
                <a:off x="3785960" y="3622200"/>
                <a:ext cx="440280" cy="34200"/>
              </p14:xfrm>
            </p:contentPart>
          </mc:Choice>
          <mc:Fallback xmlns="">
            <p:pic>
              <p:nvPicPr>
                <p:cNvPr id="165" name="Freihand 164">
                  <a:extLst>
                    <a:ext uri="{FF2B5EF4-FFF2-40B4-BE49-F238E27FC236}">
                      <a16:creationId xmlns:a16="http://schemas.microsoft.com/office/drawing/2014/main" id="{2CEF1013-6596-459A-A8FD-C70134C4FDFF}"/>
                    </a:ext>
                  </a:extLst>
                </p:cNvPr>
                <p:cNvPicPr/>
                <p:nvPr/>
              </p:nvPicPr>
              <p:blipFill>
                <a:blip r:embed="rId306"/>
                <a:stretch>
                  <a:fillRect/>
                </a:stretch>
              </p:blipFill>
              <p:spPr>
                <a:xfrm>
                  <a:off x="3781640" y="3617880"/>
                  <a:ext cx="4489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67" name="Freihand 166">
                  <a:extLst>
                    <a:ext uri="{FF2B5EF4-FFF2-40B4-BE49-F238E27FC236}">
                      <a16:creationId xmlns:a16="http://schemas.microsoft.com/office/drawing/2014/main" id="{7EB15303-DE0A-43B8-84A8-921B74F1EFE5}"/>
                    </a:ext>
                  </a:extLst>
                </p14:cNvPr>
                <p14:cNvContentPartPr/>
                <p14:nvPr/>
              </p14:nvContentPartPr>
              <p14:xfrm>
                <a:off x="3855800" y="3680160"/>
                <a:ext cx="124200" cy="138600"/>
              </p14:xfrm>
            </p:contentPart>
          </mc:Choice>
          <mc:Fallback xmlns="">
            <p:pic>
              <p:nvPicPr>
                <p:cNvPr id="167" name="Freihand 166">
                  <a:extLst>
                    <a:ext uri="{FF2B5EF4-FFF2-40B4-BE49-F238E27FC236}">
                      <a16:creationId xmlns:a16="http://schemas.microsoft.com/office/drawing/2014/main" id="{7EB15303-DE0A-43B8-84A8-921B74F1EFE5}"/>
                    </a:ext>
                  </a:extLst>
                </p:cNvPr>
                <p:cNvPicPr/>
                <p:nvPr/>
              </p:nvPicPr>
              <p:blipFill>
                <a:blip r:embed="rId308"/>
                <a:stretch>
                  <a:fillRect/>
                </a:stretch>
              </p:blipFill>
              <p:spPr>
                <a:xfrm>
                  <a:off x="3851480" y="3675840"/>
                  <a:ext cx="1328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68" name="Freihand 167">
                  <a:extLst>
                    <a:ext uri="{FF2B5EF4-FFF2-40B4-BE49-F238E27FC236}">
                      <a16:creationId xmlns:a16="http://schemas.microsoft.com/office/drawing/2014/main" id="{211A59F4-1FF1-4E26-86DC-62C77026C759}"/>
                    </a:ext>
                  </a:extLst>
                </p14:cNvPr>
                <p14:cNvContentPartPr/>
                <p14:nvPr/>
              </p14:nvContentPartPr>
              <p14:xfrm>
                <a:off x="4062800" y="3695280"/>
                <a:ext cx="106200" cy="100800"/>
              </p14:xfrm>
            </p:contentPart>
          </mc:Choice>
          <mc:Fallback xmlns="">
            <p:pic>
              <p:nvPicPr>
                <p:cNvPr id="168" name="Freihand 167">
                  <a:extLst>
                    <a:ext uri="{FF2B5EF4-FFF2-40B4-BE49-F238E27FC236}">
                      <a16:creationId xmlns:a16="http://schemas.microsoft.com/office/drawing/2014/main" id="{211A59F4-1FF1-4E26-86DC-62C77026C759}"/>
                    </a:ext>
                  </a:extLst>
                </p:cNvPr>
                <p:cNvPicPr/>
                <p:nvPr/>
              </p:nvPicPr>
              <p:blipFill>
                <a:blip r:embed="rId310"/>
                <a:stretch>
                  <a:fillRect/>
                </a:stretch>
              </p:blipFill>
              <p:spPr>
                <a:xfrm>
                  <a:off x="4058480" y="3690960"/>
                  <a:ext cx="114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69" name="Freihand 168">
                  <a:extLst>
                    <a:ext uri="{FF2B5EF4-FFF2-40B4-BE49-F238E27FC236}">
                      <a16:creationId xmlns:a16="http://schemas.microsoft.com/office/drawing/2014/main" id="{860AEBBD-F9E5-4040-9A65-F92C5AB75F9C}"/>
                    </a:ext>
                  </a:extLst>
                </p14:cNvPr>
                <p14:cNvContentPartPr/>
                <p14:nvPr/>
              </p14:nvContentPartPr>
              <p14:xfrm>
                <a:off x="4114280" y="3796800"/>
                <a:ext cx="78840" cy="23400"/>
              </p14:xfrm>
            </p:contentPart>
          </mc:Choice>
          <mc:Fallback xmlns="">
            <p:pic>
              <p:nvPicPr>
                <p:cNvPr id="169" name="Freihand 168">
                  <a:extLst>
                    <a:ext uri="{FF2B5EF4-FFF2-40B4-BE49-F238E27FC236}">
                      <a16:creationId xmlns:a16="http://schemas.microsoft.com/office/drawing/2014/main" id="{860AEBBD-F9E5-4040-9A65-F92C5AB75F9C}"/>
                    </a:ext>
                  </a:extLst>
                </p:cNvPr>
                <p:cNvPicPr/>
                <p:nvPr/>
              </p:nvPicPr>
              <p:blipFill>
                <a:blip r:embed="rId312"/>
                <a:stretch>
                  <a:fillRect/>
                </a:stretch>
              </p:blipFill>
              <p:spPr>
                <a:xfrm>
                  <a:off x="4109960" y="3792480"/>
                  <a:ext cx="874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70" name="Freihand 169">
                  <a:extLst>
                    <a:ext uri="{FF2B5EF4-FFF2-40B4-BE49-F238E27FC236}">
                      <a16:creationId xmlns:a16="http://schemas.microsoft.com/office/drawing/2014/main" id="{654953C6-CDA7-4C10-89F8-CE3DF688E280}"/>
                    </a:ext>
                  </a:extLst>
                </p14:cNvPr>
                <p14:cNvContentPartPr/>
                <p14:nvPr/>
              </p14:nvContentPartPr>
              <p14:xfrm>
                <a:off x="4304000" y="3565320"/>
                <a:ext cx="118080" cy="127080"/>
              </p14:xfrm>
            </p:contentPart>
          </mc:Choice>
          <mc:Fallback xmlns="">
            <p:pic>
              <p:nvPicPr>
                <p:cNvPr id="170" name="Freihand 169">
                  <a:extLst>
                    <a:ext uri="{FF2B5EF4-FFF2-40B4-BE49-F238E27FC236}">
                      <a16:creationId xmlns:a16="http://schemas.microsoft.com/office/drawing/2014/main" id="{654953C6-CDA7-4C10-89F8-CE3DF688E280}"/>
                    </a:ext>
                  </a:extLst>
                </p:cNvPr>
                <p:cNvPicPr/>
                <p:nvPr/>
              </p:nvPicPr>
              <p:blipFill>
                <a:blip r:embed="rId314"/>
                <a:stretch>
                  <a:fillRect/>
                </a:stretch>
              </p:blipFill>
              <p:spPr>
                <a:xfrm>
                  <a:off x="4299680" y="3561000"/>
                  <a:ext cx="1267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71" name="Freihand 170">
                  <a:extLst>
                    <a:ext uri="{FF2B5EF4-FFF2-40B4-BE49-F238E27FC236}">
                      <a16:creationId xmlns:a16="http://schemas.microsoft.com/office/drawing/2014/main" id="{C8574EB1-C329-480F-ABC3-94F2391B9FC6}"/>
                    </a:ext>
                  </a:extLst>
                </p14:cNvPr>
                <p14:cNvContentPartPr/>
                <p14:nvPr/>
              </p14:nvContentPartPr>
              <p14:xfrm>
                <a:off x="4464200" y="3533640"/>
                <a:ext cx="124560" cy="118800"/>
              </p14:xfrm>
            </p:contentPart>
          </mc:Choice>
          <mc:Fallback xmlns="">
            <p:pic>
              <p:nvPicPr>
                <p:cNvPr id="171" name="Freihand 170">
                  <a:extLst>
                    <a:ext uri="{FF2B5EF4-FFF2-40B4-BE49-F238E27FC236}">
                      <a16:creationId xmlns:a16="http://schemas.microsoft.com/office/drawing/2014/main" id="{C8574EB1-C329-480F-ABC3-94F2391B9FC6}"/>
                    </a:ext>
                  </a:extLst>
                </p:cNvPr>
                <p:cNvPicPr/>
                <p:nvPr/>
              </p:nvPicPr>
              <p:blipFill>
                <a:blip r:embed="rId316"/>
                <a:stretch>
                  <a:fillRect/>
                </a:stretch>
              </p:blipFill>
              <p:spPr>
                <a:xfrm>
                  <a:off x="4459880" y="3529320"/>
                  <a:ext cx="1332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72" name="Freihand 171">
                  <a:extLst>
                    <a:ext uri="{FF2B5EF4-FFF2-40B4-BE49-F238E27FC236}">
                      <a16:creationId xmlns:a16="http://schemas.microsoft.com/office/drawing/2014/main" id="{6C34E566-9F80-4599-9228-274736ABB11B}"/>
                    </a:ext>
                  </a:extLst>
                </p14:cNvPr>
                <p14:cNvContentPartPr/>
                <p14:nvPr/>
              </p14:nvContentPartPr>
              <p14:xfrm>
                <a:off x="4580480" y="3485400"/>
                <a:ext cx="78120" cy="245880"/>
              </p14:xfrm>
            </p:contentPart>
          </mc:Choice>
          <mc:Fallback xmlns="">
            <p:pic>
              <p:nvPicPr>
                <p:cNvPr id="172" name="Freihand 171">
                  <a:extLst>
                    <a:ext uri="{FF2B5EF4-FFF2-40B4-BE49-F238E27FC236}">
                      <a16:creationId xmlns:a16="http://schemas.microsoft.com/office/drawing/2014/main" id="{6C34E566-9F80-4599-9228-274736ABB11B}"/>
                    </a:ext>
                  </a:extLst>
                </p:cNvPr>
                <p:cNvPicPr/>
                <p:nvPr/>
              </p:nvPicPr>
              <p:blipFill>
                <a:blip r:embed="rId318"/>
                <a:stretch>
                  <a:fillRect/>
                </a:stretch>
              </p:blipFill>
              <p:spPr>
                <a:xfrm>
                  <a:off x="4576160" y="3481080"/>
                  <a:ext cx="867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73" name="Freihand 172">
                  <a:extLst>
                    <a:ext uri="{FF2B5EF4-FFF2-40B4-BE49-F238E27FC236}">
                      <a16:creationId xmlns:a16="http://schemas.microsoft.com/office/drawing/2014/main" id="{E89EB845-503E-4727-8458-28230840E027}"/>
                    </a:ext>
                  </a:extLst>
                </p14:cNvPr>
                <p14:cNvContentPartPr/>
                <p14:nvPr/>
              </p14:nvContentPartPr>
              <p14:xfrm>
                <a:off x="4865600" y="3588000"/>
                <a:ext cx="18720" cy="106200"/>
              </p14:xfrm>
            </p:contentPart>
          </mc:Choice>
          <mc:Fallback xmlns="">
            <p:pic>
              <p:nvPicPr>
                <p:cNvPr id="173" name="Freihand 172">
                  <a:extLst>
                    <a:ext uri="{FF2B5EF4-FFF2-40B4-BE49-F238E27FC236}">
                      <a16:creationId xmlns:a16="http://schemas.microsoft.com/office/drawing/2014/main" id="{E89EB845-503E-4727-8458-28230840E027}"/>
                    </a:ext>
                  </a:extLst>
                </p:cNvPr>
                <p:cNvPicPr/>
                <p:nvPr/>
              </p:nvPicPr>
              <p:blipFill>
                <a:blip r:embed="rId320"/>
                <a:stretch>
                  <a:fillRect/>
                </a:stretch>
              </p:blipFill>
              <p:spPr>
                <a:xfrm>
                  <a:off x="4861280" y="3583680"/>
                  <a:ext cx="273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74" name="Freihand 173">
                  <a:extLst>
                    <a:ext uri="{FF2B5EF4-FFF2-40B4-BE49-F238E27FC236}">
                      <a16:creationId xmlns:a16="http://schemas.microsoft.com/office/drawing/2014/main" id="{3E920CB1-479A-4164-A185-0875E10406AF}"/>
                    </a:ext>
                  </a:extLst>
                </p14:cNvPr>
                <p14:cNvContentPartPr/>
                <p14:nvPr/>
              </p14:nvContentPartPr>
              <p14:xfrm>
                <a:off x="4852640" y="3510600"/>
                <a:ext cx="73440" cy="39600"/>
              </p14:xfrm>
            </p:contentPart>
          </mc:Choice>
          <mc:Fallback xmlns="">
            <p:pic>
              <p:nvPicPr>
                <p:cNvPr id="174" name="Freihand 173">
                  <a:extLst>
                    <a:ext uri="{FF2B5EF4-FFF2-40B4-BE49-F238E27FC236}">
                      <a16:creationId xmlns:a16="http://schemas.microsoft.com/office/drawing/2014/main" id="{3E920CB1-479A-4164-A185-0875E10406AF}"/>
                    </a:ext>
                  </a:extLst>
                </p:cNvPr>
                <p:cNvPicPr/>
                <p:nvPr/>
              </p:nvPicPr>
              <p:blipFill>
                <a:blip r:embed="rId322"/>
                <a:stretch>
                  <a:fillRect/>
                </a:stretch>
              </p:blipFill>
              <p:spPr>
                <a:xfrm>
                  <a:off x="4848320" y="3506280"/>
                  <a:ext cx="820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75" name="Freihand 174">
                  <a:extLst>
                    <a:ext uri="{FF2B5EF4-FFF2-40B4-BE49-F238E27FC236}">
                      <a16:creationId xmlns:a16="http://schemas.microsoft.com/office/drawing/2014/main" id="{9F047084-D7E1-46F2-92CE-7EFC009E6824}"/>
                    </a:ext>
                  </a:extLst>
                </p14:cNvPr>
                <p14:cNvContentPartPr/>
                <p14:nvPr/>
              </p14:nvContentPartPr>
              <p14:xfrm>
                <a:off x="4935080" y="3568920"/>
                <a:ext cx="92880" cy="117000"/>
              </p14:xfrm>
            </p:contentPart>
          </mc:Choice>
          <mc:Fallback xmlns="">
            <p:pic>
              <p:nvPicPr>
                <p:cNvPr id="175" name="Freihand 174">
                  <a:extLst>
                    <a:ext uri="{FF2B5EF4-FFF2-40B4-BE49-F238E27FC236}">
                      <a16:creationId xmlns:a16="http://schemas.microsoft.com/office/drawing/2014/main" id="{9F047084-D7E1-46F2-92CE-7EFC009E6824}"/>
                    </a:ext>
                  </a:extLst>
                </p:cNvPr>
                <p:cNvPicPr/>
                <p:nvPr/>
              </p:nvPicPr>
              <p:blipFill>
                <a:blip r:embed="rId324"/>
                <a:stretch>
                  <a:fillRect/>
                </a:stretch>
              </p:blipFill>
              <p:spPr>
                <a:xfrm>
                  <a:off x="4930760" y="3564600"/>
                  <a:ext cx="1015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76" name="Freihand 175">
                  <a:extLst>
                    <a:ext uri="{FF2B5EF4-FFF2-40B4-BE49-F238E27FC236}">
                      <a16:creationId xmlns:a16="http://schemas.microsoft.com/office/drawing/2014/main" id="{C17A9400-54E2-4311-9A6E-482A24D415D8}"/>
                    </a:ext>
                  </a:extLst>
                </p14:cNvPr>
                <p14:cNvContentPartPr/>
                <p14:nvPr/>
              </p14:nvContentPartPr>
              <p14:xfrm>
                <a:off x="5226320" y="3485760"/>
                <a:ext cx="150840" cy="163080"/>
              </p14:xfrm>
            </p:contentPart>
          </mc:Choice>
          <mc:Fallback xmlns="">
            <p:pic>
              <p:nvPicPr>
                <p:cNvPr id="176" name="Freihand 175">
                  <a:extLst>
                    <a:ext uri="{FF2B5EF4-FFF2-40B4-BE49-F238E27FC236}">
                      <a16:creationId xmlns:a16="http://schemas.microsoft.com/office/drawing/2014/main" id="{C17A9400-54E2-4311-9A6E-482A24D415D8}"/>
                    </a:ext>
                  </a:extLst>
                </p:cNvPr>
                <p:cNvPicPr/>
                <p:nvPr/>
              </p:nvPicPr>
              <p:blipFill>
                <a:blip r:embed="rId326"/>
                <a:stretch>
                  <a:fillRect/>
                </a:stretch>
              </p:blipFill>
              <p:spPr>
                <a:xfrm>
                  <a:off x="5222000" y="3481440"/>
                  <a:ext cx="1594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77" name="Freihand 176">
                  <a:extLst>
                    <a:ext uri="{FF2B5EF4-FFF2-40B4-BE49-F238E27FC236}">
                      <a16:creationId xmlns:a16="http://schemas.microsoft.com/office/drawing/2014/main" id="{84C7BC39-4715-4DF2-BFA2-9DDF80D939F1}"/>
                    </a:ext>
                  </a:extLst>
                </p14:cNvPr>
                <p14:cNvContentPartPr/>
                <p14:nvPr/>
              </p14:nvContentPartPr>
              <p14:xfrm>
                <a:off x="5392280" y="3545160"/>
                <a:ext cx="112320" cy="102600"/>
              </p14:xfrm>
            </p:contentPart>
          </mc:Choice>
          <mc:Fallback xmlns="">
            <p:pic>
              <p:nvPicPr>
                <p:cNvPr id="177" name="Freihand 176">
                  <a:extLst>
                    <a:ext uri="{FF2B5EF4-FFF2-40B4-BE49-F238E27FC236}">
                      <a16:creationId xmlns:a16="http://schemas.microsoft.com/office/drawing/2014/main" id="{84C7BC39-4715-4DF2-BFA2-9DDF80D939F1}"/>
                    </a:ext>
                  </a:extLst>
                </p:cNvPr>
                <p:cNvPicPr/>
                <p:nvPr/>
              </p:nvPicPr>
              <p:blipFill>
                <a:blip r:embed="rId328"/>
                <a:stretch>
                  <a:fillRect/>
                </a:stretch>
              </p:blipFill>
              <p:spPr>
                <a:xfrm>
                  <a:off x="5387960" y="3540840"/>
                  <a:ext cx="1209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78" name="Freihand 177">
                  <a:extLst>
                    <a:ext uri="{FF2B5EF4-FFF2-40B4-BE49-F238E27FC236}">
                      <a16:creationId xmlns:a16="http://schemas.microsoft.com/office/drawing/2014/main" id="{2244DD53-A544-4430-B509-D19519B63D13}"/>
                    </a:ext>
                  </a:extLst>
                </p14:cNvPr>
                <p14:cNvContentPartPr/>
                <p14:nvPr/>
              </p14:nvContentPartPr>
              <p14:xfrm>
                <a:off x="5551400" y="3554520"/>
                <a:ext cx="84960" cy="86040"/>
              </p14:xfrm>
            </p:contentPart>
          </mc:Choice>
          <mc:Fallback xmlns="">
            <p:pic>
              <p:nvPicPr>
                <p:cNvPr id="178" name="Freihand 177">
                  <a:extLst>
                    <a:ext uri="{FF2B5EF4-FFF2-40B4-BE49-F238E27FC236}">
                      <a16:creationId xmlns:a16="http://schemas.microsoft.com/office/drawing/2014/main" id="{2244DD53-A544-4430-B509-D19519B63D13}"/>
                    </a:ext>
                  </a:extLst>
                </p:cNvPr>
                <p:cNvPicPr/>
                <p:nvPr/>
              </p:nvPicPr>
              <p:blipFill>
                <a:blip r:embed="rId330"/>
                <a:stretch>
                  <a:fillRect/>
                </a:stretch>
              </p:blipFill>
              <p:spPr>
                <a:xfrm>
                  <a:off x="5547080" y="3550200"/>
                  <a:ext cx="936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79" name="Freihand 178">
                  <a:extLst>
                    <a:ext uri="{FF2B5EF4-FFF2-40B4-BE49-F238E27FC236}">
                      <a16:creationId xmlns:a16="http://schemas.microsoft.com/office/drawing/2014/main" id="{91C586C3-7EB7-4B8E-946D-CFDEE9A035B2}"/>
                    </a:ext>
                  </a:extLst>
                </p14:cNvPr>
                <p14:cNvContentPartPr/>
                <p14:nvPr/>
              </p14:nvContentPartPr>
              <p14:xfrm>
                <a:off x="5644280" y="3524280"/>
                <a:ext cx="109080" cy="113760"/>
              </p14:xfrm>
            </p:contentPart>
          </mc:Choice>
          <mc:Fallback xmlns="">
            <p:pic>
              <p:nvPicPr>
                <p:cNvPr id="179" name="Freihand 178">
                  <a:extLst>
                    <a:ext uri="{FF2B5EF4-FFF2-40B4-BE49-F238E27FC236}">
                      <a16:creationId xmlns:a16="http://schemas.microsoft.com/office/drawing/2014/main" id="{91C586C3-7EB7-4B8E-946D-CFDEE9A035B2}"/>
                    </a:ext>
                  </a:extLst>
                </p:cNvPr>
                <p:cNvPicPr/>
                <p:nvPr/>
              </p:nvPicPr>
              <p:blipFill>
                <a:blip r:embed="rId332"/>
                <a:stretch>
                  <a:fillRect/>
                </a:stretch>
              </p:blipFill>
              <p:spPr>
                <a:xfrm>
                  <a:off x="5639960" y="3519960"/>
                  <a:ext cx="1177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80" name="Freihand 179">
                  <a:extLst>
                    <a:ext uri="{FF2B5EF4-FFF2-40B4-BE49-F238E27FC236}">
                      <a16:creationId xmlns:a16="http://schemas.microsoft.com/office/drawing/2014/main" id="{F182C821-8672-412D-9369-110E2D7BDFDB}"/>
                    </a:ext>
                  </a:extLst>
                </p14:cNvPr>
                <p14:cNvContentPartPr/>
                <p14:nvPr/>
              </p14:nvContentPartPr>
              <p14:xfrm>
                <a:off x="5767040" y="3542280"/>
                <a:ext cx="158400" cy="88200"/>
              </p14:xfrm>
            </p:contentPart>
          </mc:Choice>
          <mc:Fallback xmlns="">
            <p:pic>
              <p:nvPicPr>
                <p:cNvPr id="180" name="Freihand 179">
                  <a:extLst>
                    <a:ext uri="{FF2B5EF4-FFF2-40B4-BE49-F238E27FC236}">
                      <a16:creationId xmlns:a16="http://schemas.microsoft.com/office/drawing/2014/main" id="{F182C821-8672-412D-9369-110E2D7BDFDB}"/>
                    </a:ext>
                  </a:extLst>
                </p:cNvPr>
                <p:cNvPicPr/>
                <p:nvPr/>
              </p:nvPicPr>
              <p:blipFill>
                <a:blip r:embed="rId334"/>
                <a:stretch>
                  <a:fillRect/>
                </a:stretch>
              </p:blipFill>
              <p:spPr>
                <a:xfrm>
                  <a:off x="5762720" y="3537960"/>
                  <a:ext cx="1670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81" name="Freihand 180">
                  <a:extLst>
                    <a:ext uri="{FF2B5EF4-FFF2-40B4-BE49-F238E27FC236}">
                      <a16:creationId xmlns:a16="http://schemas.microsoft.com/office/drawing/2014/main" id="{AC5C1613-5534-40EB-8140-6963BF255E7D}"/>
                    </a:ext>
                  </a:extLst>
                </p14:cNvPr>
                <p14:cNvContentPartPr/>
                <p14:nvPr/>
              </p14:nvContentPartPr>
              <p14:xfrm>
                <a:off x="5937680" y="3523560"/>
                <a:ext cx="54360" cy="87480"/>
              </p14:xfrm>
            </p:contentPart>
          </mc:Choice>
          <mc:Fallback xmlns="">
            <p:pic>
              <p:nvPicPr>
                <p:cNvPr id="181" name="Freihand 180">
                  <a:extLst>
                    <a:ext uri="{FF2B5EF4-FFF2-40B4-BE49-F238E27FC236}">
                      <a16:creationId xmlns:a16="http://schemas.microsoft.com/office/drawing/2014/main" id="{AC5C1613-5534-40EB-8140-6963BF255E7D}"/>
                    </a:ext>
                  </a:extLst>
                </p:cNvPr>
                <p:cNvPicPr/>
                <p:nvPr/>
              </p:nvPicPr>
              <p:blipFill>
                <a:blip r:embed="rId336"/>
                <a:stretch>
                  <a:fillRect/>
                </a:stretch>
              </p:blipFill>
              <p:spPr>
                <a:xfrm>
                  <a:off x="5933360" y="3519240"/>
                  <a:ext cx="630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82" name="Freihand 181">
                  <a:extLst>
                    <a:ext uri="{FF2B5EF4-FFF2-40B4-BE49-F238E27FC236}">
                      <a16:creationId xmlns:a16="http://schemas.microsoft.com/office/drawing/2014/main" id="{67B7F3BB-DACA-4D50-9D11-BA3114DD808D}"/>
                    </a:ext>
                  </a:extLst>
                </p14:cNvPr>
                <p14:cNvContentPartPr/>
                <p14:nvPr/>
              </p14:nvContentPartPr>
              <p14:xfrm>
                <a:off x="6039920" y="3530760"/>
                <a:ext cx="186120" cy="60480"/>
              </p14:xfrm>
            </p:contentPart>
          </mc:Choice>
          <mc:Fallback xmlns="">
            <p:pic>
              <p:nvPicPr>
                <p:cNvPr id="182" name="Freihand 181">
                  <a:extLst>
                    <a:ext uri="{FF2B5EF4-FFF2-40B4-BE49-F238E27FC236}">
                      <a16:creationId xmlns:a16="http://schemas.microsoft.com/office/drawing/2014/main" id="{67B7F3BB-DACA-4D50-9D11-BA3114DD808D}"/>
                    </a:ext>
                  </a:extLst>
                </p:cNvPr>
                <p:cNvPicPr/>
                <p:nvPr/>
              </p:nvPicPr>
              <p:blipFill>
                <a:blip r:embed="rId338"/>
                <a:stretch>
                  <a:fillRect/>
                </a:stretch>
              </p:blipFill>
              <p:spPr>
                <a:xfrm>
                  <a:off x="6035600" y="3526440"/>
                  <a:ext cx="1947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83" name="Freihand 182">
                  <a:extLst>
                    <a:ext uri="{FF2B5EF4-FFF2-40B4-BE49-F238E27FC236}">
                      <a16:creationId xmlns:a16="http://schemas.microsoft.com/office/drawing/2014/main" id="{56A4B1F9-D336-4FBE-8A75-E729A4478EB1}"/>
                    </a:ext>
                  </a:extLst>
                </p14:cNvPr>
                <p14:cNvContentPartPr/>
                <p14:nvPr/>
              </p14:nvContentPartPr>
              <p14:xfrm>
                <a:off x="6212720" y="3477480"/>
                <a:ext cx="360" cy="360"/>
              </p14:xfrm>
            </p:contentPart>
          </mc:Choice>
          <mc:Fallback xmlns="">
            <p:pic>
              <p:nvPicPr>
                <p:cNvPr id="183" name="Freihand 182">
                  <a:extLst>
                    <a:ext uri="{FF2B5EF4-FFF2-40B4-BE49-F238E27FC236}">
                      <a16:creationId xmlns:a16="http://schemas.microsoft.com/office/drawing/2014/main" id="{56A4B1F9-D336-4FBE-8A75-E729A4478EB1}"/>
                    </a:ext>
                  </a:extLst>
                </p:cNvPr>
                <p:cNvPicPr/>
                <p:nvPr/>
              </p:nvPicPr>
              <p:blipFill>
                <a:blip r:embed="rId153"/>
                <a:stretch>
                  <a:fillRect/>
                </a:stretch>
              </p:blipFill>
              <p:spPr>
                <a:xfrm>
                  <a:off x="6208400" y="34731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84" name="Freihand 183">
                  <a:extLst>
                    <a:ext uri="{FF2B5EF4-FFF2-40B4-BE49-F238E27FC236}">
                      <a16:creationId xmlns:a16="http://schemas.microsoft.com/office/drawing/2014/main" id="{A9F5E40C-5CEB-495A-8B6E-CEC21571F656}"/>
                    </a:ext>
                  </a:extLst>
                </p14:cNvPr>
                <p14:cNvContentPartPr/>
                <p14:nvPr/>
              </p14:nvContentPartPr>
              <p14:xfrm>
                <a:off x="6224960" y="3516720"/>
                <a:ext cx="96840" cy="208440"/>
              </p14:xfrm>
            </p:contentPart>
          </mc:Choice>
          <mc:Fallback xmlns="">
            <p:pic>
              <p:nvPicPr>
                <p:cNvPr id="184" name="Freihand 183">
                  <a:extLst>
                    <a:ext uri="{FF2B5EF4-FFF2-40B4-BE49-F238E27FC236}">
                      <a16:creationId xmlns:a16="http://schemas.microsoft.com/office/drawing/2014/main" id="{A9F5E40C-5CEB-495A-8B6E-CEC21571F656}"/>
                    </a:ext>
                  </a:extLst>
                </p:cNvPr>
                <p:cNvPicPr/>
                <p:nvPr/>
              </p:nvPicPr>
              <p:blipFill>
                <a:blip r:embed="rId341"/>
                <a:stretch>
                  <a:fillRect/>
                </a:stretch>
              </p:blipFill>
              <p:spPr>
                <a:xfrm>
                  <a:off x="6220640" y="3512400"/>
                  <a:ext cx="1054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85" name="Freihand 184">
                  <a:extLst>
                    <a:ext uri="{FF2B5EF4-FFF2-40B4-BE49-F238E27FC236}">
                      <a16:creationId xmlns:a16="http://schemas.microsoft.com/office/drawing/2014/main" id="{0C621DD5-E61D-4FC5-9365-8AFE7231C6CA}"/>
                    </a:ext>
                  </a:extLst>
                </p14:cNvPr>
                <p14:cNvContentPartPr/>
                <p14:nvPr/>
              </p14:nvContentPartPr>
              <p14:xfrm>
                <a:off x="6449240" y="3518520"/>
                <a:ext cx="179280" cy="77760"/>
              </p14:xfrm>
            </p:contentPart>
          </mc:Choice>
          <mc:Fallback xmlns="">
            <p:pic>
              <p:nvPicPr>
                <p:cNvPr id="185" name="Freihand 184">
                  <a:extLst>
                    <a:ext uri="{FF2B5EF4-FFF2-40B4-BE49-F238E27FC236}">
                      <a16:creationId xmlns:a16="http://schemas.microsoft.com/office/drawing/2014/main" id="{0C621DD5-E61D-4FC5-9365-8AFE7231C6CA}"/>
                    </a:ext>
                  </a:extLst>
                </p:cNvPr>
                <p:cNvPicPr/>
                <p:nvPr/>
              </p:nvPicPr>
              <p:blipFill>
                <a:blip r:embed="rId343"/>
                <a:stretch>
                  <a:fillRect/>
                </a:stretch>
              </p:blipFill>
              <p:spPr>
                <a:xfrm>
                  <a:off x="6444920" y="3514200"/>
                  <a:ext cx="1879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86" name="Freihand 185">
                  <a:extLst>
                    <a:ext uri="{FF2B5EF4-FFF2-40B4-BE49-F238E27FC236}">
                      <a16:creationId xmlns:a16="http://schemas.microsoft.com/office/drawing/2014/main" id="{007326A9-185F-483C-AAD7-EC75538B41E3}"/>
                    </a:ext>
                  </a:extLst>
                </p14:cNvPr>
                <p14:cNvContentPartPr/>
                <p14:nvPr/>
              </p14:nvContentPartPr>
              <p14:xfrm>
                <a:off x="6596840" y="3447240"/>
                <a:ext cx="21600" cy="3240"/>
              </p14:xfrm>
            </p:contentPart>
          </mc:Choice>
          <mc:Fallback xmlns="">
            <p:pic>
              <p:nvPicPr>
                <p:cNvPr id="186" name="Freihand 185">
                  <a:extLst>
                    <a:ext uri="{FF2B5EF4-FFF2-40B4-BE49-F238E27FC236}">
                      <a16:creationId xmlns:a16="http://schemas.microsoft.com/office/drawing/2014/main" id="{007326A9-185F-483C-AAD7-EC75538B41E3}"/>
                    </a:ext>
                  </a:extLst>
                </p:cNvPr>
                <p:cNvPicPr/>
                <p:nvPr/>
              </p:nvPicPr>
              <p:blipFill>
                <a:blip r:embed="rId345"/>
                <a:stretch>
                  <a:fillRect/>
                </a:stretch>
              </p:blipFill>
              <p:spPr>
                <a:xfrm>
                  <a:off x="6592520" y="3442920"/>
                  <a:ext cx="302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87" name="Freihand 186">
                  <a:extLst>
                    <a:ext uri="{FF2B5EF4-FFF2-40B4-BE49-F238E27FC236}">
                      <a16:creationId xmlns:a16="http://schemas.microsoft.com/office/drawing/2014/main" id="{20883FDE-820D-4002-8A89-0DF4D512F912}"/>
                    </a:ext>
                  </a:extLst>
                </p14:cNvPr>
                <p14:cNvContentPartPr/>
                <p14:nvPr/>
              </p14:nvContentPartPr>
              <p14:xfrm>
                <a:off x="6559040" y="3519960"/>
                <a:ext cx="129600" cy="95760"/>
              </p14:xfrm>
            </p:contentPart>
          </mc:Choice>
          <mc:Fallback xmlns="">
            <p:pic>
              <p:nvPicPr>
                <p:cNvPr id="187" name="Freihand 186">
                  <a:extLst>
                    <a:ext uri="{FF2B5EF4-FFF2-40B4-BE49-F238E27FC236}">
                      <a16:creationId xmlns:a16="http://schemas.microsoft.com/office/drawing/2014/main" id="{20883FDE-820D-4002-8A89-0DF4D512F912}"/>
                    </a:ext>
                  </a:extLst>
                </p:cNvPr>
                <p:cNvPicPr/>
                <p:nvPr/>
              </p:nvPicPr>
              <p:blipFill>
                <a:blip r:embed="rId347"/>
                <a:stretch>
                  <a:fillRect/>
                </a:stretch>
              </p:blipFill>
              <p:spPr>
                <a:xfrm>
                  <a:off x="6554720" y="3515640"/>
                  <a:ext cx="1382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91" name="Freihand 190">
                  <a:extLst>
                    <a:ext uri="{FF2B5EF4-FFF2-40B4-BE49-F238E27FC236}">
                      <a16:creationId xmlns:a16="http://schemas.microsoft.com/office/drawing/2014/main" id="{388A0A85-0038-4D83-8ECC-E10C7CE24E18}"/>
                    </a:ext>
                  </a:extLst>
                </p14:cNvPr>
                <p14:cNvContentPartPr/>
                <p14:nvPr/>
              </p14:nvContentPartPr>
              <p14:xfrm>
                <a:off x="6887360" y="3506280"/>
                <a:ext cx="96120" cy="101520"/>
              </p14:xfrm>
            </p:contentPart>
          </mc:Choice>
          <mc:Fallback xmlns="">
            <p:pic>
              <p:nvPicPr>
                <p:cNvPr id="191" name="Freihand 190">
                  <a:extLst>
                    <a:ext uri="{FF2B5EF4-FFF2-40B4-BE49-F238E27FC236}">
                      <a16:creationId xmlns:a16="http://schemas.microsoft.com/office/drawing/2014/main" id="{388A0A85-0038-4D83-8ECC-E10C7CE24E18}"/>
                    </a:ext>
                  </a:extLst>
                </p:cNvPr>
                <p:cNvPicPr/>
                <p:nvPr/>
              </p:nvPicPr>
              <p:blipFill>
                <a:blip r:embed="rId349"/>
                <a:stretch>
                  <a:fillRect/>
                </a:stretch>
              </p:blipFill>
              <p:spPr>
                <a:xfrm>
                  <a:off x="6883040" y="3501960"/>
                  <a:ext cx="1047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92" name="Freihand 191">
                  <a:extLst>
                    <a:ext uri="{FF2B5EF4-FFF2-40B4-BE49-F238E27FC236}">
                      <a16:creationId xmlns:a16="http://schemas.microsoft.com/office/drawing/2014/main" id="{4D6D2211-56A4-4262-A995-113EA6E78684}"/>
                    </a:ext>
                  </a:extLst>
                </p14:cNvPr>
                <p14:cNvContentPartPr/>
                <p14:nvPr/>
              </p14:nvContentPartPr>
              <p14:xfrm>
                <a:off x="7013720" y="3515640"/>
                <a:ext cx="77760" cy="95040"/>
              </p14:xfrm>
            </p:contentPart>
          </mc:Choice>
          <mc:Fallback xmlns="">
            <p:pic>
              <p:nvPicPr>
                <p:cNvPr id="192" name="Freihand 191">
                  <a:extLst>
                    <a:ext uri="{FF2B5EF4-FFF2-40B4-BE49-F238E27FC236}">
                      <a16:creationId xmlns:a16="http://schemas.microsoft.com/office/drawing/2014/main" id="{4D6D2211-56A4-4262-A995-113EA6E78684}"/>
                    </a:ext>
                  </a:extLst>
                </p:cNvPr>
                <p:cNvPicPr/>
                <p:nvPr/>
              </p:nvPicPr>
              <p:blipFill>
                <a:blip r:embed="rId351"/>
                <a:stretch>
                  <a:fillRect/>
                </a:stretch>
              </p:blipFill>
              <p:spPr>
                <a:xfrm>
                  <a:off x="7009400" y="3511320"/>
                  <a:ext cx="864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93" name="Freihand 192">
                  <a:extLst>
                    <a:ext uri="{FF2B5EF4-FFF2-40B4-BE49-F238E27FC236}">
                      <a16:creationId xmlns:a16="http://schemas.microsoft.com/office/drawing/2014/main" id="{99C1CBAA-E609-4862-9477-B0B263AA6A8A}"/>
                    </a:ext>
                  </a:extLst>
                </p14:cNvPr>
                <p14:cNvContentPartPr/>
                <p14:nvPr/>
              </p14:nvContentPartPr>
              <p14:xfrm>
                <a:off x="7073120" y="3502320"/>
                <a:ext cx="143280" cy="236160"/>
              </p14:xfrm>
            </p:contentPart>
          </mc:Choice>
          <mc:Fallback xmlns="">
            <p:pic>
              <p:nvPicPr>
                <p:cNvPr id="193" name="Freihand 192">
                  <a:extLst>
                    <a:ext uri="{FF2B5EF4-FFF2-40B4-BE49-F238E27FC236}">
                      <a16:creationId xmlns:a16="http://schemas.microsoft.com/office/drawing/2014/main" id="{99C1CBAA-E609-4862-9477-B0B263AA6A8A}"/>
                    </a:ext>
                  </a:extLst>
                </p:cNvPr>
                <p:cNvPicPr/>
                <p:nvPr/>
              </p:nvPicPr>
              <p:blipFill>
                <a:blip r:embed="rId353"/>
                <a:stretch>
                  <a:fillRect/>
                </a:stretch>
              </p:blipFill>
              <p:spPr>
                <a:xfrm>
                  <a:off x="7068800" y="3498000"/>
                  <a:ext cx="15192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94" name="Freihand 193">
                  <a:extLst>
                    <a:ext uri="{FF2B5EF4-FFF2-40B4-BE49-F238E27FC236}">
                      <a16:creationId xmlns:a16="http://schemas.microsoft.com/office/drawing/2014/main" id="{2528C0EE-C53A-4BAD-9832-9B7189F393D5}"/>
                    </a:ext>
                  </a:extLst>
                </p14:cNvPr>
                <p14:cNvContentPartPr/>
                <p14:nvPr/>
              </p14:nvContentPartPr>
              <p14:xfrm>
                <a:off x="7237280" y="3497280"/>
                <a:ext cx="41040" cy="91800"/>
              </p14:xfrm>
            </p:contentPart>
          </mc:Choice>
          <mc:Fallback xmlns="">
            <p:pic>
              <p:nvPicPr>
                <p:cNvPr id="194" name="Freihand 193">
                  <a:extLst>
                    <a:ext uri="{FF2B5EF4-FFF2-40B4-BE49-F238E27FC236}">
                      <a16:creationId xmlns:a16="http://schemas.microsoft.com/office/drawing/2014/main" id="{2528C0EE-C53A-4BAD-9832-9B7189F393D5}"/>
                    </a:ext>
                  </a:extLst>
                </p:cNvPr>
                <p:cNvPicPr/>
                <p:nvPr/>
              </p:nvPicPr>
              <p:blipFill>
                <a:blip r:embed="rId355"/>
                <a:stretch>
                  <a:fillRect/>
                </a:stretch>
              </p:blipFill>
              <p:spPr>
                <a:xfrm>
                  <a:off x="7232960" y="3492960"/>
                  <a:ext cx="496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95" name="Freihand 194">
                  <a:extLst>
                    <a:ext uri="{FF2B5EF4-FFF2-40B4-BE49-F238E27FC236}">
                      <a16:creationId xmlns:a16="http://schemas.microsoft.com/office/drawing/2014/main" id="{43236E31-4D16-4EA6-AA33-DFBD2CB27AB7}"/>
                    </a:ext>
                  </a:extLst>
                </p14:cNvPr>
                <p14:cNvContentPartPr/>
                <p14:nvPr/>
              </p14:nvContentPartPr>
              <p14:xfrm>
                <a:off x="7322600" y="3416280"/>
                <a:ext cx="63720" cy="169560"/>
              </p14:xfrm>
            </p:contentPart>
          </mc:Choice>
          <mc:Fallback xmlns="">
            <p:pic>
              <p:nvPicPr>
                <p:cNvPr id="195" name="Freihand 194">
                  <a:extLst>
                    <a:ext uri="{FF2B5EF4-FFF2-40B4-BE49-F238E27FC236}">
                      <a16:creationId xmlns:a16="http://schemas.microsoft.com/office/drawing/2014/main" id="{43236E31-4D16-4EA6-AA33-DFBD2CB27AB7}"/>
                    </a:ext>
                  </a:extLst>
                </p:cNvPr>
                <p:cNvPicPr/>
                <p:nvPr/>
              </p:nvPicPr>
              <p:blipFill>
                <a:blip r:embed="rId357"/>
                <a:stretch>
                  <a:fillRect/>
                </a:stretch>
              </p:blipFill>
              <p:spPr>
                <a:xfrm>
                  <a:off x="7318280" y="3411960"/>
                  <a:ext cx="723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96" name="Freihand 195">
                  <a:extLst>
                    <a:ext uri="{FF2B5EF4-FFF2-40B4-BE49-F238E27FC236}">
                      <a16:creationId xmlns:a16="http://schemas.microsoft.com/office/drawing/2014/main" id="{B6261E2D-CA06-49B3-B98A-DD879F6751DE}"/>
                    </a:ext>
                  </a:extLst>
                </p14:cNvPr>
                <p14:cNvContentPartPr/>
                <p14:nvPr/>
              </p14:nvContentPartPr>
              <p14:xfrm>
                <a:off x="7393880" y="3395760"/>
                <a:ext cx="261000" cy="169920"/>
              </p14:xfrm>
            </p:contentPart>
          </mc:Choice>
          <mc:Fallback xmlns="">
            <p:pic>
              <p:nvPicPr>
                <p:cNvPr id="196" name="Freihand 195">
                  <a:extLst>
                    <a:ext uri="{FF2B5EF4-FFF2-40B4-BE49-F238E27FC236}">
                      <a16:creationId xmlns:a16="http://schemas.microsoft.com/office/drawing/2014/main" id="{B6261E2D-CA06-49B3-B98A-DD879F6751DE}"/>
                    </a:ext>
                  </a:extLst>
                </p:cNvPr>
                <p:cNvPicPr/>
                <p:nvPr/>
              </p:nvPicPr>
              <p:blipFill>
                <a:blip r:embed="rId359"/>
                <a:stretch>
                  <a:fillRect/>
                </a:stretch>
              </p:blipFill>
              <p:spPr>
                <a:xfrm>
                  <a:off x="7389560" y="3391440"/>
                  <a:ext cx="2696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97" name="Freihand 196">
                  <a:extLst>
                    <a:ext uri="{FF2B5EF4-FFF2-40B4-BE49-F238E27FC236}">
                      <a16:creationId xmlns:a16="http://schemas.microsoft.com/office/drawing/2014/main" id="{D8D37514-992B-4106-AE65-3AE1A2F8AF20}"/>
                    </a:ext>
                  </a:extLst>
                </p14:cNvPr>
                <p14:cNvContentPartPr/>
                <p14:nvPr/>
              </p14:nvContentPartPr>
              <p14:xfrm>
                <a:off x="7265720" y="3342480"/>
                <a:ext cx="6840" cy="21600"/>
              </p14:xfrm>
            </p:contentPart>
          </mc:Choice>
          <mc:Fallback xmlns="">
            <p:pic>
              <p:nvPicPr>
                <p:cNvPr id="197" name="Freihand 196">
                  <a:extLst>
                    <a:ext uri="{FF2B5EF4-FFF2-40B4-BE49-F238E27FC236}">
                      <a16:creationId xmlns:a16="http://schemas.microsoft.com/office/drawing/2014/main" id="{D8D37514-992B-4106-AE65-3AE1A2F8AF20}"/>
                    </a:ext>
                  </a:extLst>
                </p:cNvPr>
                <p:cNvPicPr/>
                <p:nvPr/>
              </p:nvPicPr>
              <p:blipFill>
                <a:blip r:embed="rId361"/>
                <a:stretch>
                  <a:fillRect/>
                </a:stretch>
              </p:blipFill>
              <p:spPr>
                <a:xfrm>
                  <a:off x="7261400" y="3338160"/>
                  <a:ext cx="154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99" name="Freihand 198">
                  <a:extLst>
                    <a:ext uri="{FF2B5EF4-FFF2-40B4-BE49-F238E27FC236}">
                      <a16:creationId xmlns:a16="http://schemas.microsoft.com/office/drawing/2014/main" id="{1F02B13A-5012-490F-9191-42F116BC122A}"/>
                    </a:ext>
                  </a:extLst>
                </p14:cNvPr>
                <p14:cNvContentPartPr/>
                <p14:nvPr/>
              </p14:nvContentPartPr>
              <p14:xfrm>
                <a:off x="3182600" y="4126560"/>
                <a:ext cx="231120" cy="25200"/>
              </p14:xfrm>
            </p:contentPart>
          </mc:Choice>
          <mc:Fallback xmlns="">
            <p:pic>
              <p:nvPicPr>
                <p:cNvPr id="199" name="Freihand 198">
                  <a:extLst>
                    <a:ext uri="{FF2B5EF4-FFF2-40B4-BE49-F238E27FC236}">
                      <a16:creationId xmlns:a16="http://schemas.microsoft.com/office/drawing/2014/main" id="{1F02B13A-5012-490F-9191-42F116BC122A}"/>
                    </a:ext>
                  </a:extLst>
                </p:cNvPr>
                <p:cNvPicPr/>
                <p:nvPr/>
              </p:nvPicPr>
              <p:blipFill>
                <a:blip r:embed="rId363"/>
                <a:stretch>
                  <a:fillRect/>
                </a:stretch>
              </p:blipFill>
              <p:spPr>
                <a:xfrm>
                  <a:off x="3178280" y="4122240"/>
                  <a:ext cx="2397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00" name="Freihand 199">
                  <a:extLst>
                    <a:ext uri="{FF2B5EF4-FFF2-40B4-BE49-F238E27FC236}">
                      <a16:creationId xmlns:a16="http://schemas.microsoft.com/office/drawing/2014/main" id="{44A7B2AE-47AA-4E8F-9653-9993285D023C}"/>
                    </a:ext>
                  </a:extLst>
                </p14:cNvPr>
                <p14:cNvContentPartPr/>
                <p14:nvPr/>
              </p14:nvContentPartPr>
              <p14:xfrm>
                <a:off x="3207080" y="4169040"/>
                <a:ext cx="275400" cy="26280"/>
              </p14:xfrm>
            </p:contentPart>
          </mc:Choice>
          <mc:Fallback xmlns="">
            <p:pic>
              <p:nvPicPr>
                <p:cNvPr id="200" name="Freihand 199">
                  <a:extLst>
                    <a:ext uri="{FF2B5EF4-FFF2-40B4-BE49-F238E27FC236}">
                      <a16:creationId xmlns:a16="http://schemas.microsoft.com/office/drawing/2014/main" id="{44A7B2AE-47AA-4E8F-9653-9993285D023C}"/>
                    </a:ext>
                  </a:extLst>
                </p:cNvPr>
                <p:cNvPicPr/>
                <p:nvPr/>
              </p:nvPicPr>
              <p:blipFill>
                <a:blip r:embed="rId365"/>
                <a:stretch>
                  <a:fillRect/>
                </a:stretch>
              </p:blipFill>
              <p:spPr>
                <a:xfrm>
                  <a:off x="3202760" y="4164720"/>
                  <a:ext cx="2840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01" name="Freihand 200">
                  <a:extLst>
                    <a:ext uri="{FF2B5EF4-FFF2-40B4-BE49-F238E27FC236}">
                      <a16:creationId xmlns:a16="http://schemas.microsoft.com/office/drawing/2014/main" id="{598017D9-7974-4C16-8236-7665BE44E328}"/>
                    </a:ext>
                  </a:extLst>
                </p14:cNvPr>
                <p14:cNvContentPartPr/>
                <p14:nvPr/>
              </p14:nvContentPartPr>
              <p14:xfrm>
                <a:off x="3453320" y="4061400"/>
                <a:ext cx="155880" cy="216720"/>
              </p14:xfrm>
            </p:contentPart>
          </mc:Choice>
          <mc:Fallback xmlns="">
            <p:pic>
              <p:nvPicPr>
                <p:cNvPr id="201" name="Freihand 200">
                  <a:extLst>
                    <a:ext uri="{FF2B5EF4-FFF2-40B4-BE49-F238E27FC236}">
                      <a16:creationId xmlns:a16="http://schemas.microsoft.com/office/drawing/2014/main" id="{598017D9-7974-4C16-8236-7665BE44E328}"/>
                    </a:ext>
                  </a:extLst>
                </p:cNvPr>
                <p:cNvPicPr/>
                <p:nvPr/>
              </p:nvPicPr>
              <p:blipFill>
                <a:blip r:embed="rId367"/>
                <a:stretch>
                  <a:fillRect/>
                </a:stretch>
              </p:blipFill>
              <p:spPr>
                <a:xfrm>
                  <a:off x="3449000" y="4057080"/>
                  <a:ext cx="1645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03" name="Freihand 202">
                  <a:extLst>
                    <a:ext uri="{FF2B5EF4-FFF2-40B4-BE49-F238E27FC236}">
                      <a16:creationId xmlns:a16="http://schemas.microsoft.com/office/drawing/2014/main" id="{94103AAD-2267-4E70-81BD-6BD3D93FE2CB}"/>
                    </a:ext>
                  </a:extLst>
                </p14:cNvPr>
                <p14:cNvContentPartPr/>
                <p14:nvPr/>
              </p14:nvContentPartPr>
              <p14:xfrm>
                <a:off x="3935360" y="4041240"/>
                <a:ext cx="113040" cy="115920"/>
              </p14:xfrm>
            </p:contentPart>
          </mc:Choice>
          <mc:Fallback xmlns="">
            <p:pic>
              <p:nvPicPr>
                <p:cNvPr id="203" name="Freihand 202">
                  <a:extLst>
                    <a:ext uri="{FF2B5EF4-FFF2-40B4-BE49-F238E27FC236}">
                      <a16:creationId xmlns:a16="http://schemas.microsoft.com/office/drawing/2014/main" id="{94103AAD-2267-4E70-81BD-6BD3D93FE2CB}"/>
                    </a:ext>
                  </a:extLst>
                </p:cNvPr>
                <p:cNvPicPr/>
                <p:nvPr/>
              </p:nvPicPr>
              <p:blipFill>
                <a:blip r:embed="rId369"/>
                <a:stretch>
                  <a:fillRect/>
                </a:stretch>
              </p:blipFill>
              <p:spPr>
                <a:xfrm>
                  <a:off x="3931040" y="4036920"/>
                  <a:ext cx="1216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04" name="Freihand 203">
                  <a:extLst>
                    <a:ext uri="{FF2B5EF4-FFF2-40B4-BE49-F238E27FC236}">
                      <a16:creationId xmlns:a16="http://schemas.microsoft.com/office/drawing/2014/main" id="{67B4B09A-8959-4224-89C7-5414B2C30F2D}"/>
                    </a:ext>
                  </a:extLst>
                </p14:cNvPr>
                <p14:cNvContentPartPr/>
                <p14:nvPr/>
              </p14:nvContentPartPr>
              <p14:xfrm>
                <a:off x="4132640" y="4051680"/>
                <a:ext cx="137520" cy="110880"/>
              </p14:xfrm>
            </p:contentPart>
          </mc:Choice>
          <mc:Fallback xmlns="">
            <p:pic>
              <p:nvPicPr>
                <p:cNvPr id="204" name="Freihand 203">
                  <a:extLst>
                    <a:ext uri="{FF2B5EF4-FFF2-40B4-BE49-F238E27FC236}">
                      <a16:creationId xmlns:a16="http://schemas.microsoft.com/office/drawing/2014/main" id="{67B4B09A-8959-4224-89C7-5414B2C30F2D}"/>
                    </a:ext>
                  </a:extLst>
                </p:cNvPr>
                <p:cNvPicPr/>
                <p:nvPr/>
              </p:nvPicPr>
              <p:blipFill>
                <a:blip r:embed="rId371"/>
                <a:stretch>
                  <a:fillRect/>
                </a:stretch>
              </p:blipFill>
              <p:spPr>
                <a:xfrm>
                  <a:off x="4128320" y="4047360"/>
                  <a:ext cx="1461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05" name="Freihand 204">
                  <a:extLst>
                    <a:ext uri="{FF2B5EF4-FFF2-40B4-BE49-F238E27FC236}">
                      <a16:creationId xmlns:a16="http://schemas.microsoft.com/office/drawing/2014/main" id="{E8459DB1-B75E-44C7-B717-55D3433425A9}"/>
                    </a:ext>
                  </a:extLst>
                </p14:cNvPr>
                <p14:cNvContentPartPr/>
                <p14:nvPr/>
              </p14:nvContentPartPr>
              <p14:xfrm>
                <a:off x="4300760" y="4058160"/>
                <a:ext cx="117000" cy="228600"/>
              </p14:xfrm>
            </p:contentPart>
          </mc:Choice>
          <mc:Fallback xmlns="">
            <p:pic>
              <p:nvPicPr>
                <p:cNvPr id="205" name="Freihand 204">
                  <a:extLst>
                    <a:ext uri="{FF2B5EF4-FFF2-40B4-BE49-F238E27FC236}">
                      <a16:creationId xmlns:a16="http://schemas.microsoft.com/office/drawing/2014/main" id="{E8459DB1-B75E-44C7-B717-55D3433425A9}"/>
                    </a:ext>
                  </a:extLst>
                </p:cNvPr>
                <p:cNvPicPr/>
                <p:nvPr/>
              </p:nvPicPr>
              <p:blipFill>
                <a:blip r:embed="rId373"/>
                <a:stretch>
                  <a:fillRect/>
                </a:stretch>
              </p:blipFill>
              <p:spPr>
                <a:xfrm>
                  <a:off x="4296440" y="4053840"/>
                  <a:ext cx="1256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06" name="Freihand 205">
                  <a:extLst>
                    <a:ext uri="{FF2B5EF4-FFF2-40B4-BE49-F238E27FC236}">
                      <a16:creationId xmlns:a16="http://schemas.microsoft.com/office/drawing/2014/main" id="{D61C555E-06BC-4A08-829A-73C4FFE41995}"/>
                    </a:ext>
                  </a:extLst>
                </p14:cNvPr>
                <p14:cNvContentPartPr/>
                <p14:nvPr/>
              </p14:nvContentPartPr>
              <p14:xfrm>
                <a:off x="4470320" y="4062120"/>
                <a:ext cx="28080" cy="92160"/>
              </p14:xfrm>
            </p:contentPart>
          </mc:Choice>
          <mc:Fallback xmlns="">
            <p:pic>
              <p:nvPicPr>
                <p:cNvPr id="206" name="Freihand 205">
                  <a:extLst>
                    <a:ext uri="{FF2B5EF4-FFF2-40B4-BE49-F238E27FC236}">
                      <a16:creationId xmlns:a16="http://schemas.microsoft.com/office/drawing/2014/main" id="{D61C555E-06BC-4A08-829A-73C4FFE41995}"/>
                    </a:ext>
                  </a:extLst>
                </p:cNvPr>
                <p:cNvPicPr/>
                <p:nvPr/>
              </p:nvPicPr>
              <p:blipFill>
                <a:blip r:embed="rId375"/>
                <a:stretch>
                  <a:fillRect/>
                </a:stretch>
              </p:blipFill>
              <p:spPr>
                <a:xfrm>
                  <a:off x="4466000" y="4057800"/>
                  <a:ext cx="36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07" name="Freihand 206">
                  <a:extLst>
                    <a:ext uri="{FF2B5EF4-FFF2-40B4-BE49-F238E27FC236}">
                      <a16:creationId xmlns:a16="http://schemas.microsoft.com/office/drawing/2014/main" id="{D053DB46-483D-49F3-AA8A-9EAE7CB4D844}"/>
                    </a:ext>
                  </a:extLst>
                </p14:cNvPr>
                <p14:cNvContentPartPr/>
                <p14:nvPr/>
              </p14:nvContentPartPr>
              <p14:xfrm>
                <a:off x="4519640" y="3964200"/>
                <a:ext cx="59760" cy="188640"/>
              </p14:xfrm>
            </p:contentPart>
          </mc:Choice>
          <mc:Fallback xmlns="">
            <p:pic>
              <p:nvPicPr>
                <p:cNvPr id="207" name="Freihand 206">
                  <a:extLst>
                    <a:ext uri="{FF2B5EF4-FFF2-40B4-BE49-F238E27FC236}">
                      <a16:creationId xmlns:a16="http://schemas.microsoft.com/office/drawing/2014/main" id="{D053DB46-483D-49F3-AA8A-9EAE7CB4D844}"/>
                    </a:ext>
                  </a:extLst>
                </p:cNvPr>
                <p:cNvPicPr/>
                <p:nvPr/>
              </p:nvPicPr>
              <p:blipFill>
                <a:blip r:embed="rId377"/>
                <a:stretch>
                  <a:fillRect/>
                </a:stretch>
              </p:blipFill>
              <p:spPr>
                <a:xfrm>
                  <a:off x="4515320" y="3959880"/>
                  <a:ext cx="684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08" name="Freihand 207">
                  <a:extLst>
                    <a:ext uri="{FF2B5EF4-FFF2-40B4-BE49-F238E27FC236}">
                      <a16:creationId xmlns:a16="http://schemas.microsoft.com/office/drawing/2014/main" id="{E0DAAE3A-E592-48A5-9808-E0F41AA2963E}"/>
                    </a:ext>
                  </a:extLst>
                </p14:cNvPr>
                <p14:cNvContentPartPr/>
                <p14:nvPr/>
              </p14:nvContentPartPr>
              <p14:xfrm>
                <a:off x="4604960" y="3968160"/>
                <a:ext cx="216360" cy="161280"/>
              </p14:xfrm>
            </p:contentPart>
          </mc:Choice>
          <mc:Fallback xmlns="">
            <p:pic>
              <p:nvPicPr>
                <p:cNvPr id="208" name="Freihand 207">
                  <a:extLst>
                    <a:ext uri="{FF2B5EF4-FFF2-40B4-BE49-F238E27FC236}">
                      <a16:creationId xmlns:a16="http://schemas.microsoft.com/office/drawing/2014/main" id="{E0DAAE3A-E592-48A5-9808-E0F41AA2963E}"/>
                    </a:ext>
                  </a:extLst>
                </p:cNvPr>
                <p:cNvPicPr/>
                <p:nvPr/>
              </p:nvPicPr>
              <p:blipFill>
                <a:blip r:embed="rId379"/>
                <a:stretch>
                  <a:fillRect/>
                </a:stretch>
              </p:blipFill>
              <p:spPr>
                <a:xfrm>
                  <a:off x="4600640" y="3963840"/>
                  <a:ext cx="2250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09" name="Freihand 208">
                  <a:extLst>
                    <a:ext uri="{FF2B5EF4-FFF2-40B4-BE49-F238E27FC236}">
                      <a16:creationId xmlns:a16="http://schemas.microsoft.com/office/drawing/2014/main" id="{7EA8F520-7BED-417B-A13A-300FF715BD00}"/>
                    </a:ext>
                  </a:extLst>
                </p14:cNvPr>
                <p14:cNvContentPartPr/>
                <p14:nvPr/>
              </p14:nvContentPartPr>
              <p14:xfrm>
                <a:off x="4454840" y="3871320"/>
                <a:ext cx="23400" cy="42840"/>
              </p14:xfrm>
            </p:contentPart>
          </mc:Choice>
          <mc:Fallback xmlns="">
            <p:pic>
              <p:nvPicPr>
                <p:cNvPr id="209" name="Freihand 208">
                  <a:extLst>
                    <a:ext uri="{FF2B5EF4-FFF2-40B4-BE49-F238E27FC236}">
                      <a16:creationId xmlns:a16="http://schemas.microsoft.com/office/drawing/2014/main" id="{7EA8F520-7BED-417B-A13A-300FF715BD00}"/>
                    </a:ext>
                  </a:extLst>
                </p:cNvPr>
                <p:cNvPicPr/>
                <p:nvPr/>
              </p:nvPicPr>
              <p:blipFill>
                <a:blip r:embed="rId381"/>
                <a:stretch>
                  <a:fillRect/>
                </a:stretch>
              </p:blipFill>
              <p:spPr>
                <a:xfrm>
                  <a:off x="4450520" y="3867000"/>
                  <a:ext cx="320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10" name="Freihand 209">
                  <a:extLst>
                    <a:ext uri="{FF2B5EF4-FFF2-40B4-BE49-F238E27FC236}">
                      <a16:creationId xmlns:a16="http://schemas.microsoft.com/office/drawing/2014/main" id="{40FADB99-40E6-423E-9861-88B7989F6E05}"/>
                    </a:ext>
                  </a:extLst>
                </p14:cNvPr>
                <p14:cNvContentPartPr/>
                <p14:nvPr/>
              </p14:nvContentPartPr>
              <p14:xfrm>
                <a:off x="4976480" y="3946920"/>
                <a:ext cx="124200" cy="171360"/>
              </p14:xfrm>
            </p:contentPart>
          </mc:Choice>
          <mc:Fallback xmlns="">
            <p:pic>
              <p:nvPicPr>
                <p:cNvPr id="210" name="Freihand 209">
                  <a:extLst>
                    <a:ext uri="{FF2B5EF4-FFF2-40B4-BE49-F238E27FC236}">
                      <a16:creationId xmlns:a16="http://schemas.microsoft.com/office/drawing/2014/main" id="{40FADB99-40E6-423E-9861-88B7989F6E05}"/>
                    </a:ext>
                  </a:extLst>
                </p:cNvPr>
                <p:cNvPicPr/>
                <p:nvPr/>
              </p:nvPicPr>
              <p:blipFill>
                <a:blip r:embed="rId383"/>
                <a:stretch>
                  <a:fillRect/>
                </a:stretch>
              </p:blipFill>
              <p:spPr>
                <a:xfrm>
                  <a:off x="4972160" y="3942600"/>
                  <a:ext cx="1328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11" name="Freihand 210">
                  <a:extLst>
                    <a:ext uri="{FF2B5EF4-FFF2-40B4-BE49-F238E27FC236}">
                      <a16:creationId xmlns:a16="http://schemas.microsoft.com/office/drawing/2014/main" id="{D60B799B-266C-41A8-8281-CB8DCCB954ED}"/>
                    </a:ext>
                  </a:extLst>
                </p14:cNvPr>
                <p14:cNvContentPartPr/>
                <p14:nvPr/>
              </p14:nvContentPartPr>
              <p14:xfrm>
                <a:off x="5091680" y="4024320"/>
                <a:ext cx="114120" cy="99720"/>
              </p14:xfrm>
            </p:contentPart>
          </mc:Choice>
          <mc:Fallback xmlns="">
            <p:pic>
              <p:nvPicPr>
                <p:cNvPr id="211" name="Freihand 210">
                  <a:extLst>
                    <a:ext uri="{FF2B5EF4-FFF2-40B4-BE49-F238E27FC236}">
                      <a16:creationId xmlns:a16="http://schemas.microsoft.com/office/drawing/2014/main" id="{D60B799B-266C-41A8-8281-CB8DCCB954ED}"/>
                    </a:ext>
                  </a:extLst>
                </p:cNvPr>
                <p:cNvPicPr/>
                <p:nvPr/>
              </p:nvPicPr>
              <p:blipFill>
                <a:blip r:embed="rId385"/>
                <a:stretch>
                  <a:fillRect/>
                </a:stretch>
              </p:blipFill>
              <p:spPr>
                <a:xfrm>
                  <a:off x="5087360" y="4020000"/>
                  <a:ext cx="1227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12" name="Freihand 211">
                  <a:extLst>
                    <a:ext uri="{FF2B5EF4-FFF2-40B4-BE49-F238E27FC236}">
                      <a16:creationId xmlns:a16="http://schemas.microsoft.com/office/drawing/2014/main" id="{E639516A-3BBA-403C-8AC7-707E78AC9463}"/>
                    </a:ext>
                  </a:extLst>
                </p14:cNvPr>
                <p14:cNvContentPartPr/>
                <p14:nvPr/>
              </p14:nvContentPartPr>
              <p14:xfrm>
                <a:off x="5224160" y="3996600"/>
                <a:ext cx="112320" cy="133560"/>
              </p14:xfrm>
            </p:contentPart>
          </mc:Choice>
          <mc:Fallback xmlns="">
            <p:pic>
              <p:nvPicPr>
                <p:cNvPr id="212" name="Freihand 211">
                  <a:extLst>
                    <a:ext uri="{FF2B5EF4-FFF2-40B4-BE49-F238E27FC236}">
                      <a16:creationId xmlns:a16="http://schemas.microsoft.com/office/drawing/2014/main" id="{E639516A-3BBA-403C-8AC7-707E78AC9463}"/>
                    </a:ext>
                  </a:extLst>
                </p:cNvPr>
                <p:cNvPicPr/>
                <p:nvPr/>
              </p:nvPicPr>
              <p:blipFill>
                <a:blip r:embed="rId387"/>
                <a:stretch>
                  <a:fillRect/>
                </a:stretch>
              </p:blipFill>
              <p:spPr>
                <a:xfrm>
                  <a:off x="5219840" y="3992280"/>
                  <a:ext cx="1209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13" name="Freihand 212">
                  <a:extLst>
                    <a:ext uri="{FF2B5EF4-FFF2-40B4-BE49-F238E27FC236}">
                      <a16:creationId xmlns:a16="http://schemas.microsoft.com/office/drawing/2014/main" id="{59470E78-73AB-49C2-90B0-F93AB277D978}"/>
                    </a:ext>
                  </a:extLst>
                </p14:cNvPr>
                <p14:cNvContentPartPr/>
                <p14:nvPr/>
              </p14:nvContentPartPr>
              <p14:xfrm>
                <a:off x="5467520" y="3925320"/>
                <a:ext cx="19440" cy="190800"/>
              </p14:xfrm>
            </p:contentPart>
          </mc:Choice>
          <mc:Fallback xmlns="">
            <p:pic>
              <p:nvPicPr>
                <p:cNvPr id="213" name="Freihand 212">
                  <a:extLst>
                    <a:ext uri="{FF2B5EF4-FFF2-40B4-BE49-F238E27FC236}">
                      <a16:creationId xmlns:a16="http://schemas.microsoft.com/office/drawing/2014/main" id="{59470E78-73AB-49C2-90B0-F93AB277D978}"/>
                    </a:ext>
                  </a:extLst>
                </p:cNvPr>
                <p:cNvPicPr/>
                <p:nvPr/>
              </p:nvPicPr>
              <p:blipFill>
                <a:blip r:embed="rId389"/>
                <a:stretch>
                  <a:fillRect/>
                </a:stretch>
              </p:blipFill>
              <p:spPr>
                <a:xfrm>
                  <a:off x="5463200" y="3921000"/>
                  <a:ext cx="280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14" name="Freihand 213">
                  <a:extLst>
                    <a:ext uri="{FF2B5EF4-FFF2-40B4-BE49-F238E27FC236}">
                      <a16:creationId xmlns:a16="http://schemas.microsoft.com/office/drawing/2014/main" id="{D89133DA-E830-4CE3-B17A-B79F94B838B4}"/>
                    </a:ext>
                  </a:extLst>
                </p14:cNvPr>
                <p14:cNvContentPartPr/>
                <p14:nvPr/>
              </p14:nvContentPartPr>
              <p14:xfrm>
                <a:off x="5391560" y="4024680"/>
                <a:ext cx="170280" cy="14400"/>
              </p14:xfrm>
            </p:contentPart>
          </mc:Choice>
          <mc:Fallback xmlns="">
            <p:pic>
              <p:nvPicPr>
                <p:cNvPr id="214" name="Freihand 213">
                  <a:extLst>
                    <a:ext uri="{FF2B5EF4-FFF2-40B4-BE49-F238E27FC236}">
                      <a16:creationId xmlns:a16="http://schemas.microsoft.com/office/drawing/2014/main" id="{D89133DA-E830-4CE3-B17A-B79F94B838B4}"/>
                    </a:ext>
                  </a:extLst>
                </p:cNvPr>
                <p:cNvPicPr/>
                <p:nvPr/>
              </p:nvPicPr>
              <p:blipFill>
                <a:blip r:embed="rId391"/>
                <a:stretch>
                  <a:fillRect/>
                </a:stretch>
              </p:blipFill>
              <p:spPr>
                <a:xfrm>
                  <a:off x="5387240" y="4020360"/>
                  <a:ext cx="1789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15" name="Freihand 214">
                  <a:extLst>
                    <a:ext uri="{FF2B5EF4-FFF2-40B4-BE49-F238E27FC236}">
                      <a16:creationId xmlns:a16="http://schemas.microsoft.com/office/drawing/2014/main" id="{BEB40A03-755A-467C-B4AB-8DA2482FD378}"/>
                    </a:ext>
                  </a:extLst>
                </p14:cNvPr>
                <p14:cNvContentPartPr/>
                <p14:nvPr/>
              </p14:nvContentPartPr>
              <p14:xfrm>
                <a:off x="5558960" y="4018200"/>
                <a:ext cx="90000" cy="84600"/>
              </p14:xfrm>
            </p:contentPart>
          </mc:Choice>
          <mc:Fallback xmlns="">
            <p:pic>
              <p:nvPicPr>
                <p:cNvPr id="215" name="Freihand 214">
                  <a:extLst>
                    <a:ext uri="{FF2B5EF4-FFF2-40B4-BE49-F238E27FC236}">
                      <a16:creationId xmlns:a16="http://schemas.microsoft.com/office/drawing/2014/main" id="{BEB40A03-755A-467C-B4AB-8DA2482FD378}"/>
                    </a:ext>
                  </a:extLst>
                </p:cNvPr>
                <p:cNvPicPr/>
                <p:nvPr/>
              </p:nvPicPr>
              <p:blipFill>
                <a:blip r:embed="rId393"/>
                <a:stretch>
                  <a:fillRect/>
                </a:stretch>
              </p:blipFill>
              <p:spPr>
                <a:xfrm>
                  <a:off x="5554640" y="4013880"/>
                  <a:ext cx="986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16" name="Freihand 215">
                  <a:extLst>
                    <a:ext uri="{FF2B5EF4-FFF2-40B4-BE49-F238E27FC236}">
                      <a16:creationId xmlns:a16="http://schemas.microsoft.com/office/drawing/2014/main" id="{53A980DB-3AAA-4608-93C4-FCB2ADE2E012}"/>
                    </a:ext>
                  </a:extLst>
                </p14:cNvPr>
                <p14:cNvContentPartPr/>
                <p14:nvPr/>
              </p14:nvContentPartPr>
              <p14:xfrm>
                <a:off x="5884760" y="3905880"/>
                <a:ext cx="172080" cy="164880"/>
              </p14:xfrm>
            </p:contentPart>
          </mc:Choice>
          <mc:Fallback xmlns="">
            <p:pic>
              <p:nvPicPr>
                <p:cNvPr id="216" name="Freihand 215">
                  <a:extLst>
                    <a:ext uri="{FF2B5EF4-FFF2-40B4-BE49-F238E27FC236}">
                      <a16:creationId xmlns:a16="http://schemas.microsoft.com/office/drawing/2014/main" id="{53A980DB-3AAA-4608-93C4-FCB2ADE2E012}"/>
                    </a:ext>
                  </a:extLst>
                </p:cNvPr>
                <p:cNvPicPr/>
                <p:nvPr/>
              </p:nvPicPr>
              <p:blipFill>
                <a:blip r:embed="rId395"/>
                <a:stretch>
                  <a:fillRect/>
                </a:stretch>
              </p:blipFill>
              <p:spPr>
                <a:xfrm>
                  <a:off x="5880440" y="3901560"/>
                  <a:ext cx="1807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17" name="Freihand 216">
                  <a:extLst>
                    <a:ext uri="{FF2B5EF4-FFF2-40B4-BE49-F238E27FC236}">
                      <a16:creationId xmlns:a16="http://schemas.microsoft.com/office/drawing/2014/main" id="{8110CF2C-54B4-424D-AD4D-063D2FF06CE6}"/>
                    </a:ext>
                  </a:extLst>
                </p14:cNvPr>
                <p14:cNvContentPartPr/>
                <p14:nvPr/>
              </p14:nvContentPartPr>
              <p14:xfrm>
                <a:off x="6085280" y="3954480"/>
                <a:ext cx="93960" cy="97920"/>
              </p14:xfrm>
            </p:contentPart>
          </mc:Choice>
          <mc:Fallback xmlns="">
            <p:pic>
              <p:nvPicPr>
                <p:cNvPr id="217" name="Freihand 216">
                  <a:extLst>
                    <a:ext uri="{FF2B5EF4-FFF2-40B4-BE49-F238E27FC236}">
                      <a16:creationId xmlns:a16="http://schemas.microsoft.com/office/drawing/2014/main" id="{8110CF2C-54B4-424D-AD4D-063D2FF06CE6}"/>
                    </a:ext>
                  </a:extLst>
                </p:cNvPr>
                <p:cNvPicPr/>
                <p:nvPr/>
              </p:nvPicPr>
              <p:blipFill>
                <a:blip r:embed="rId397"/>
                <a:stretch>
                  <a:fillRect/>
                </a:stretch>
              </p:blipFill>
              <p:spPr>
                <a:xfrm>
                  <a:off x="6080960" y="3950160"/>
                  <a:ext cx="102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18" name="Freihand 217">
                  <a:extLst>
                    <a:ext uri="{FF2B5EF4-FFF2-40B4-BE49-F238E27FC236}">
                      <a16:creationId xmlns:a16="http://schemas.microsoft.com/office/drawing/2014/main" id="{D0D6D808-D27F-415D-9E8B-1CADD417590E}"/>
                    </a:ext>
                  </a:extLst>
                </p14:cNvPr>
                <p14:cNvContentPartPr/>
                <p14:nvPr/>
              </p14:nvContentPartPr>
              <p14:xfrm>
                <a:off x="6214160" y="3968880"/>
                <a:ext cx="145080" cy="83880"/>
              </p14:xfrm>
            </p:contentPart>
          </mc:Choice>
          <mc:Fallback xmlns="">
            <p:pic>
              <p:nvPicPr>
                <p:cNvPr id="218" name="Freihand 217">
                  <a:extLst>
                    <a:ext uri="{FF2B5EF4-FFF2-40B4-BE49-F238E27FC236}">
                      <a16:creationId xmlns:a16="http://schemas.microsoft.com/office/drawing/2014/main" id="{D0D6D808-D27F-415D-9E8B-1CADD417590E}"/>
                    </a:ext>
                  </a:extLst>
                </p:cNvPr>
                <p:cNvPicPr/>
                <p:nvPr/>
              </p:nvPicPr>
              <p:blipFill>
                <a:blip r:embed="rId399"/>
                <a:stretch>
                  <a:fillRect/>
                </a:stretch>
              </p:blipFill>
              <p:spPr>
                <a:xfrm>
                  <a:off x="6209840" y="3964560"/>
                  <a:ext cx="153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19" name="Freihand 218">
                  <a:extLst>
                    <a:ext uri="{FF2B5EF4-FFF2-40B4-BE49-F238E27FC236}">
                      <a16:creationId xmlns:a16="http://schemas.microsoft.com/office/drawing/2014/main" id="{972C4793-40AB-4406-9EF0-55DE4C563D40}"/>
                    </a:ext>
                  </a:extLst>
                </p14:cNvPr>
                <p14:cNvContentPartPr/>
                <p14:nvPr/>
              </p14:nvContentPartPr>
              <p14:xfrm>
                <a:off x="6394160" y="3939720"/>
                <a:ext cx="202320" cy="119880"/>
              </p14:xfrm>
            </p:contentPart>
          </mc:Choice>
          <mc:Fallback xmlns="">
            <p:pic>
              <p:nvPicPr>
                <p:cNvPr id="219" name="Freihand 218">
                  <a:extLst>
                    <a:ext uri="{FF2B5EF4-FFF2-40B4-BE49-F238E27FC236}">
                      <a16:creationId xmlns:a16="http://schemas.microsoft.com/office/drawing/2014/main" id="{972C4793-40AB-4406-9EF0-55DE4C563D40}"/>
                    </a:ext>
                  </a:extLst>
                </p:cNvPr>
                <p:cNvPicPr/>
                <p:nvPr/>
              </p:nvPicPr>
              <p:blipFill>
                <a:blip r:embed="rId401"/>
                <a:stretch>
                  <a:fillRect/>
                </a:stretch>
              </p:blipFill>
              <p:spPr>
                <a:xfrm>
                  <a:off x="6389840" y="3935400"/>
                  <a:ext cx="2109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20" name="Freihand 219">
                  <a:extLst>
                    <a:ext uri="{FF2B5EF4-FFF2-40B4-BE49-F238E27FC236}">
                      <a16:creationId xmlns:a16="http://schemas.microsoft.com/office/drawing/2014/main" id="{BAEF3D7B-2F24-4E8C-8DF3-2D9A7444291E}"/>
                    </a:ext>
                  </a:extLst>
                </p14:cNvPr>
                <p14:cNvContentPartPr/>
                <p14:nvPr/>
              </p14:nvContentPartPr>
              <p14:xfrm>
                <a:off x="6547880" y="3948360"/>
                <a:ext cx="140400" cy="90360"/>
              </p14:xfrm>
            </p:contentPart>
          </mc:Choice>
          <mc:Fallback xmlns="">
            <p:pic>
              <p:nvPicPr>
                <p:cNvPr id="220" name="Freihand 219">
                  <a:extLst>
                    <a:ext uri="{FF2B5EF4-FFF2-40B4-BE49-F238E27FC236}">
                      <a16:creationId xmlns:a16="http://schemas.microsoft.com/office/drawing/2014/main" id="{BAEF3D7B-2F24-4E8C-8DF3-2D9A7444291E}"/>
                    </a:ext>
                  </a:extLst>
                </p:cNvPr>
                <p:cNvPicPr/>
                <p:nvPr/>
              </p:nvPicPr>
              <p:blipFill>
                <a:blip r:embed="rId403"/>
                <a:stretch>
                  <a:fillRect/>
                </a:stretch>
              </p:blipFill>
              <p:spPr>
                <a:xfrm>
                  <a:off x="6543560" y="3944040"/>
                  <a:ext cx="149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21" name="Freihand 220">
                  <a:extLst>
                    <a:ext uri="{FF2B5EF4-FFF2-40B4-BE49-F238E27FC236}">
                      <a16:creationId xmlns:a16="http://schemas.microsoft.com/office/drawing/2014/main" id="{EA4738E4-967D-4B49-BBFF-3BD4BF5C8448}"/>
                    </a:ext>
                  </a:extLst>
                </p14:cNvPr>
                <p14:cNvContentPartPr/>
                <p14:nvPr/>
              </p14:nvContentPartPr>
              <p14:xfrm>
                <a:off x="6699080" y="3927120"/>
                <a:ext cx="93960" cy="95040"/>
              </p14:xfrm>
            </p:contentPart>
          </mc:Choice>
          <mc:Fallback xmlns="">
            <p:pic>
              <p:nvPicPr>
                <p:cNvPr id="221" name="Freihand 220">
                  <a:extLst>
                    <a:ext uri="{FF2B5EF4-FFF2-40B4-BE49-F238E27FC236}">
                      <a16:creationId xmlns:a16="http://schemas.microsoft.com/office/drawing/2014/main" id="{EA4738E4-967D-4B49-BBFF-3BD4BF5C8448}"/>
                    </a:ext>
                  </a:extLst>
                </p:cNvPr>
                <p:cNvPicPr/>
                <p:nvPr/>
              </p:nvPicPr>
              <p:blipFill>
                <a:blip r:embed="rId405"/>
                <a:stretch>
                  <a:fillRect/>
                </a:stretch>
              </p:blipFill>
              <p:spPr>
                <a:xfrm>
                  <a:off x="6694760" y="3922800"/>
                  <a:ext cx="1026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22" name="Freihand 221">
                  <a:extLst>
                    <a:ext uri="{FF2B5EF4-FFF2-40B4-BE49-F238E27FC236}">
                      <a16:creationId xmlns:a16="http://schemas.microsoft.com/office/drawing/2014/main" id="{8B52CB92-C1AC-4C8B-9B44-899BE80CE125}"/>
                    </a:ext>
                  </a:extLst>
                </p14:cNvPr>
                <p14:cNvContentPartPr/>
                <p14:nvPr/>
              </p14:nvContentPartPr>
              <p14:xfrm>
                <a:off x="6824000" y="3917760"/>
                <a:ext cx="116280" cy="81360"/>
              </p14:xfrm>
            </p:contentPart>
          </mc:Choice>
          <mc:Fallback xmlns="">
            <p:pic>
              <p:nvPicPr>
                <p:cNvPr id="222" name="Freihand 221">
                  <a:extLst>
                    <a:ext uri="{FF2B5EF4-FFF2-40B4-BE49-F238E27FC236}">
                      <a16:creationId xmlns:a16="http://schemas.microsoft.com/office/drawing/2014/main" id="{8B52CB92-C1AC-4C8B-9B44-899BE80CE125}"/>
                    </a:ext>
                  </a:extLst>
                </p:cNvPr>
                <p:cNvPicPr/>
                <p:nvPr/>
              </p:nvPicPr>
              <p:blipFill>
                <a:blip r:embed="rId407"/>
                <a:stretch>
                  <a:fillRect/>
                </a:stretch>
              </p:blipFill>
              <p:spPr>
                <a:xfrm>
                  <a:off x="6819680" y="3913440"/>
                  <a:ext cx="1249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23" name="Freihand 222">
                  <a:extLst>
                    <a:ext uri="{FF2B5EF4-FFF2-40B4-BE49-F238E27FC236}">
                      <a16:creationId xmlns:a16="http://schemas.microsoft.com/office/drawing/2014/main" id="{4BAB2F9D-EBAD-4368-AB5A-2559A5559BAD}"/>
                    </a:ext>
                  </a:extLst>
                </p14:cNvPr>
                <p14:cNvContentPartPr/>
                <p14:nvPr/>
              </p14:nvContentPartPr>
              <p14:xfrm>
                <a:off x="7099760" y="3935040"/>
                <a:ext cx="32760" cy="78480"/>
              </p14:xfrm>
            </p:contentPart>
          </mc:Choice>
          <mc:Fallback xmlns="">
            <p:pic>
              <p:nvPicPr>
                <p:cNvPr id="223" name="Freihand 222">
                  <a:extLst>
                    <a:ext uri="{FF2B5EF4-FFF2-40B4-BE49-F238E27FC236}">
                      <a16:creationId xmlns:a16="http://schemas.microsoft.com/office/drawing/2014/main" id="{4BAB2F9D-EBAD-4368-AB5A-2559A5559BAD}"/>
                    </a:ext>
                  </a:extLst>
                </p:cNvPr>
                <p:cNvPicPr/>
                <p:nvPr/>
              </p:nvPicPr>
              <p:blipFill>
                <a:blip r:embed="rId409"/>
                <a:stretch>
                  <a:fillRect/>
                </a:stretch>
              </p:blipFill>
              <p:spPr>
                <a:xfrm>
                  <a:off x="7095440" y="3930720"/>
                  <a:ext cx="414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24" name="Freihand 223">
                  <a:extLst>
                    <a:ext uri="{FF2B5EF4-FFF2-40B4-BE49-F238E27FC236}">
                      <a16:creationId xmlns:a16="http://schemas.microsoft.com/office/drawing/2014/main" id="{D9573615-0E3F-4FE3-9D6F-81B5903F8870}"/>
                    </a:ext>
                  </a:extLst>
                </p14:cNvPr>
                <p14:cNvContentPartPr/>
                <p14:nvPr/>
              </p14:nvContentPartPr>
              <p14:xfrm>
                <a:off x="7150520" y="3825600"/>
                <a:ext cx="152640" cy="245160"/>
              </p14:xfrm>
            </p:contentPart>
          </mc:Choice>
          <mc:Fallback xmlns="">
            <p:pic>
              <p:nvPicPr>
                <p:cNvPr id="224" name="Freihand 223">
                  <a:extLst>
                    <a:ext uri="{FF2B5EF4-FFF2-40B4-BE49-F238E27FC236}">
                      <a16:creationId xmlns:a16="http://schemas.microsoft.com/office/drawing/2014/main" id="{D9573615-0E3F-4FE3-9D6F-81B5903F8870}"/>
                    </a:ext>
                  </a:extLst>
                </p:cNvPr>
                <p:cNvPicPr/>
                <p:nvPr/>
              </p:nvPicPr>
              <p:blipFill>
                <a:blip r:embed="rId411"/>
                <a:stretch>
                  <a:fillRect/>
                </a:stretch>
              </p:blipFill>
              <p:spPr>
                <a:xfrm>
                  <a:off x="7146200" y="3821280"/>
                  <a:ext cx="1612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25" name="Freihand 224">
                  <a:extLst>
                    <a:ext uri="{FF2B5EF4-FFF2-40B4-BE49-F238E27FC236}">
                      <a16:creationId xmlns:a16="http://schemas.microsoft.com/office/drawing/2014/main" id="{2E0E20DD-5574-4A9A-81D4-EB0386B1CD82}"/>
                    </a:ext>
                  </a:extLst>
                </p14:cNvPr>
                <p14:cNvContentPartPr/>
                <p14:nvPr/>
              </p14:nvContentPartPr>
              <p14:xfrm>
                <a:off x="7107320" y="3786360"/>
                <a:ext cx="18000" cy="21960"/>
              </p14:xfrm>
            </p:contentPart>
          </mc:Choice>
          <mc:Fallback xmlns="">
            <p:pic>
              <p:nvPicPr>
                <p:cNvPr id="225" name="Freihand 224">
                  <a:extLst>
                    <a:ext uri="{FF2B5EF4-FFF2-40B4-BE49-F238E27FC236}">
                      <a16:creationId xmlns:a16="http://schemas.microsoft.com/office/drawing/2014/main" id="{2E0E20DD-5574-4A9A-81D4-EB0386B1CD82}"/>
                    </a:ext>
                  </a:extLst>
                </p:cNvPr>
                <p:cNvPicPr/>
                <p:nvPr/>
              </p:nvPicPr>
              <p:blipFill>
                <a:blip r:embed="rId413"/>
                <a:stretch>
                  <a:fillRect/>
                </a:stretch>
              </p:blipFill>
              <p:spPr>
                <a:xfrm>
                  <a:off x="7103000" y="3782040"/>
                  <a:ext cx="266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27" name="Freihand 226">
                  <a:extLst>
                    <a:ext uri="{FF2B5EF4-FFF2-40B4-BE49-F238E27FC236}">
                      <a16:creationId xmlns:a16="http://schemas.microsoft.com/office/drawing/2014/main" id="{F26F0085-67F3-48C8-B563-5B5A82248B72}"/>
                    </a:ext>
                  </a:extLst>
                </p14:cNvPr>
                <p14:cNvContentPartPr/>
                <p14:nvPr/>
              </p14:nvContentPartPr>
              <p14:xfrm>
                <a:off x="7487480" y="3903720"/>
                <a:ext cx="167400" cy="99360"/>
              </p14:xfrm>
            </p:contentPart>
          </mc:Choice>
          <mc:Fallback xmlns="">
            <p:pic>
              <p:nvPicPr>
                <p:cNvPr id="227" name="Freihand 226">
                  <a:extLst>
                    <a:ext uri="{FF2B5EF4-FFF2-40B4-BE49-F238E27FC236}">
                      <a16:creationId xmlns:a16="http://schemas.microsoft.com/office/drawing/2014/main" id="{F26F0085-67F3-48C8-B563-5B5A82248B72}"/>
                    </a:ext>
                  </a:extLst>
                </p:cNvPr>
                <p:cNvPicPr/>
                <p:nvPr/>
              </p:nvPicPr>
              <p:blipFill>
                <a:blip r:embed="rId415"/>
                <a:stretch>
                  <a:fillRect/>
                </a:stretch>
              </p:blipFill>
              <p:spPr>
                <a:xfrm>
                  <a:off x="7483160" y="3899400"/>
                  <a:ext cx="1760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28" name="Freihand 227">
                  <a:extLst>
                    <a:ext uri="{FF2B5EF4-FFF2-40B4-BE49-F238E27FC236}">
                      <a16:creationId xmlns:a16="http://schemas.microsoft.com/office/drawing/2014/main" id="{9E422CEE-8BBF-4D14-8A8B-52F6ECD41CE0}"/>
                    </a:ext>
                  </a:extLst>
                </p14:cNvPr>
                <p14:cNvContentPartPr/>
                <p14:nvPr/>
              </p14:nvContentPartPr>
              <p14:xfrm>
                <a:off x="7635800" y="3789600"/>
                <a:ext cx="9720" cy="35640"/>
              </p14:xfrm>
            </p:contentPart>
          </mc:Choice>
          <mc:Fallback xmlns="">
            <p:pic>
              <p:nvPicPr>
                <p:cNvPr id="228" name="Freihand 227">
                  <a:extLst>
                    <a:ext uri="{FF2B5EF4-FFF2-40B4-BE49-F238E27FC236}">
                      <a16:creationId xmlns:a16="http://schemas.microsoft.com/office/drawing/2014/main" id="{9E422CEE-8BBF-4D14-8A8B-52F6ECD41CE0}"/>
                    </a:ext>
                  </a:extLst>
                </p:cNvPr>
                <p:cNvPicPr/>
                <p:nvPr/>
              </p:nvPicPr>
              <p:blipFill>
                <a:blip r:embed="rId417"/>
                <a:stretch>
                  <a:fillRect/>
                </a:stretch>
              </p:blipFill>
              <p:spPr>
                <a:xfrm>
                  <a:off x="7631480" y="3785280"/>
                  <a:ext cx="183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29" name="Freihand 228">
                  <a:extLst>
                    <a:ext uri="{FF2B5EF4-FFF2-40B4-BE49-F238E27FC236}">
                      <a16:creationId xmlns:a16="http://schemas.microsoft.com/office/drawing/2014/main" id="{116CF5A5-5C52-4D6F-8DC6-B3E256CF4CDA}"/>
                    </a:ext>
                  </a:extLst>
                </p14:cNvPr>
                <p14:cNvContentPartPr/>
                <p14:nvPr/>
              </p14:nvContentPartPr>
              <p14:xfrm>
                <a:off x="7734800" y="3761880"/>
                <a:ext cx="281880" cy="244800"/>
              </p14:xfrm>
            </p:contentPart>
          </mc:Choice>
          <mc:Fallback xmlns="">
            <p:pic>
              <p:nvPicPr>
                <p:cNvPr id="229" name="Freihand 228">
                  <a:extLst>
                    <a:ext uri="{FF2B5EF4-FFF2-40B4-BE49-F238E27FC236}">
                      <a16:creationId xmlns:a16="http://schemas.microsoft.com/office/drawing/2014/main" id="{116CF5A5-5C52-4D6F-8DC6-B3E256CF4CDA}"/>
                    </a:ext>
                  </a:extLst>
                </p:cNvPr>
                <p:cNvPicPr/>
                <p:nvPr/>
              </p:nvPicPr>
              <p:blipFill>
                <a:blip r:embed="rId419"/>
                <a:stretch>
                  <a:fillRect/>
                </a:stretch>
              </p:blipFill>
              <p:spPr>
                <a:xfrm>
                  <a:off x="7730480" y="3757560"/>
                  <a:ext cx="2905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31" name="Freihand 230">
                  <a:extLst>
                    <a:ext uri="{FF2B5EF4-FFF2-40B4-BE49-F238E27FC236}">
                      <a16:creationId xmlns:a16="http://schemas.microsoft.com/office/drawing/2014/main" id="{45DCBAB0-D385-4770-B727-DBE5D0D4EE2F}"/>
                    </a:ext>
                  </a:extLst>
                </p14:cNvPr>
                <p14:cNvContentPartPr/>
                <p14:nvPr/>
              </p14:nvContentPartPr>
              <p14:xfrm>
                <a:off x="8063120" y="3821280"/>
                <a:ext cx="94320" cy="123480"/>
              </p14:xfrm>
            </p:contentPart>
          </mc:Choice>
          <mc:Fallback xmlns="">
            <p:pic>
              <p:nvPicPr>
                <p:cNvPr id="231" name="Freihand 230">
                  <a:extLst>
                    <a:ext uri="{FF2B5EF4-FFF2-40B4-BE49-F238E27FC236}">
                      <a16:creationId xmlns:a16="http://schemas.microsoft.com/office/drawing/2014/main" id="{45DCBAB0-D385-4770-B727-DBE5D0D4EE2F}"/>
                    </a:ext>
                  </a:extLst>
                </p:cNvPr>
                <p:cNvPicPr/>
                <p:nvPr/>
              </p:nvPicPr>
              <p:blipFill>
                <a:blip r:embed="rId421"/>
                <a:stretch>
                  <a:fillRect/>
                </a:stretch>
              </p:blipFill>
              <p:spPr>
                <a:xfrm>
                  <a:off x="8058800" y="3816960"/>
                  <a:ext cx="1029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32" name="Freihand 231">
                  <a:extLst>
                    <a:ext uri="{FF2B5EF4-FFF2-40B4-BE49-F238E27FC236}">
                      <a16:creationId xmlns:a16="http://schemas.microsoft.com/office/drawing/2014/main" id="{335A5C99-1A24-4E56-8DB7-22187780573E}"/>
                    </a:ext>
                  </a:extLst>
                </p14:cNvPr>
                <p14:cNvContentPartPr/>
                <p14:nvPr/>
              </p14:nvContentPartPr>
              <p14:xfrm>
                <a:off x="8169680" y="3810840"/>
                <a:ext cx="104400" cy="137880"/>
              </p14:xfrm>
            </p:contentPart>
          </mc:Choice>
          <mc:Fallback xmlns="">
            <p:pic>
              <p:nvPicPr>
                <p:cNvPr id="232" name="Freihand 231">
                  <a:extLst>
                    <a:ext uri="{FF2B5EF4-FFF2-40B4-BE49-F238E27FC236}">
                      <a16:creationId xmlns:a16="http://schemas.microsoft.com/office/drawing/2014/main" id="{335A5C99-1A24-4E56-8DB7-22187780573E}"/>
                    </a:ext>
                  </a:extLst>
                </p:cNvPr>
                <p:cNvPicPr/>
                <p:nvPr/>
              </p:nvPicPr>
              <p:blipFill>
                <a:blip r:embed="rId423"/>
                <a:stretch>
                  <a:fillRect/>
                </a:stretch>
              </p:blipFill>
              <p:spPr>
                <a:xfrm>
                  <a:off x="8165360" y="3806520"/>
                  <a:ext cx="1130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33" name="Freihand 232">
                  <a:extLst>
                    <a:ext uri="{FF2B5EF4-FFF2-40B4-BE49-F238E27FC236}">
                      <a16:creationId xmlns:a16="http://schemas.microsoft.com/office/drawing/2014/main" id="{16514A71-29EE-45B4-B79C-B6ACE633D115}"/>
                    </a:ext>
                  </a:extLst>
                </p14:cNvPr>
                <p14:cNvContentPartPr/>
                <p14:nvPr/>
              </p14:nvContentPartPr>
              <p14:xfrm>
                <a:off x="8266880" y="3691680"/>
                <a:ext cx="117720" cy="251640"/>
              </p14:xfrm>
            </p:contentPart>
          </mc:Choice>
          <mc:Fallback xmlns="">
            <p:pic>
              <p:nvPicPr>
                <p:cNvPr id="233" name="Freihand 232">
                  <a:extLst>
                    <a:ext uri="{FF2B5EF4-FFF2-40B4-BE49-F238E27FC236}">
                      <a16:creationId xmlns:a16="http://schemas.microsoft.com/office/drawing/2014/main" id="{16514A71-29EE-45B4-B79C-B6ACE633D115}"/>
                    </a:ext>
                  </a:extLst>
                </p:cNvPr>
                <p:cNvPicPr/>
                <p:nvPr/>
              </p:nvPicPr>
              <p:blipFill>
                <a:blip r:embed="rId425"/>
                <a:stretch>
                  <a:fillRect/>
                </a:stretch>
              </p:blipFill>
              <p:spPr>
                <a:xfrm>
                  <a:off x="8262560" y="3687360"/>
                  <a:ext cx="1263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34" name="Freihand 233">
                  <a:extLst>
                    <a:ext uri="{FF2B5EF4-FFF2-40B4-BE49-F238E27FC236}">
                      <a16:creationId xmlns:a16="http://schemas.microsoft.com/office/drawing/2014/main" id="{9380DA3C-B532-4D16-A4C8-D1666B6C3AC3}"/>
                    </a:ext>
                  </a:extLst>
                </p14:cNvPr>
                <p14:cNvContentPartPr/>
                <p14:nvPr/>
              </p14:nvContentPartPr>
              <p14:xfrm>
                <a:off x="8567120" y="3684840"/>
                <a:ext cx="403200" cy="243720"/>
              </p14:xfrm>
            </p:contentPart>
          </mc:Choice>
          <mc:Fallback xmlns="">
            <p:pic>
              <p:nvPicPr>
                <p:cNvPr id="234" name="Freihand 233">
                  <a:extLst>
                    <a:ext uri="{FF2B5EF4-FFF2-40B4-BE49-F238E27FC236}">
                      <a16:creationId xmlns:a16="http://schemas.microsoft.com/office/drawing/2014/main" id="{9380DA3C-B532-4D16-A4C8-D1666B6C3AC3}"/>
                    </a:ext>
                  </a:extLst>
                </p:cNvPr>
                <p:cNvPicPr/>
                <p:nvPr/>
              </p:nvPicPr>
              <p:blipFill>
                <a:blip r:embed="rId427"/>
                <a:stretch>
                  <a:fillRect/>
                </a:stretch>
              </p:blipFill>
              <p:spPr>
                <a:xfrm>
                  <a:off x="8562800" y="3680520"/>
                  <a:ext cx="4118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35" name="Freihand 234">
                  <a:extLst>
                    <a:ext uri="{FF2B5EF4-FFF2-40B4-BE49-F238E27FC236}">
                      <a16:creationId xmlns:a16="http://schemas.microsoft.com/office/drawing/2014/main" id="{DEBB711A-1F9D-40BD-85B4-EDFC1038FBCA}"/>
                    </a:ext>
                  </a:extLst>
                </p14:cNvPr>
                <p14:cNvContentPartPr/>
                <p14:nvPr/>
              </p14:nvContentPartPr>
              <p14:xfrm>
                <a:off x="8989040" y="3758280"/>
                <a:ext cx="108000" cy="141840"/>
              </p14:xfrm>
            </p:contentPart>
          </mc:Choice>
          <mc:Fallback xmlns="">
            <p:pic>
              <p:nvPicPr>
                <p:cNvPr id="235" name="Freihand 234">
                  <a:extLst>
                    <a:ext uri="{FF2B5EF4-FFF2-40B4-BE49-F238E27FC236}">
                      <a16:creationId xmlns:a16="http://schemas.microsoft.com/office/drawing/2014/main" id="{DEBB711A-1F9D-40BD-85B4-EDFC1038FBCA}"/>
                    </a:ext>
                  </a:extLst>
                </p:cNvPr>
                <p:cNvPicPr/>
                <p:nvPr/>
              </p:nvPicPr>
              <p:blipFill>
                <a:blip r:embed="rId429"/>
                <a:stretch>
                  <a:fillRect/>
                </a:stretch>
              </p:blipFill>
              <p:spPr>
                <a:xfrm>
                  <a:off x="8984720" y="3753960"/>
                  <a:ext cx="1166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52" name="Freihand 251">
                  <a:extLst>
                    <a:ext uri="{FF2B5EF4-FFF2-40B4-BE49-F238E27FC236}">
                      <a16:creationId xmlns:a16="http://schemas.microsoft.com/office/drawing/2014/main" id="{499298D2-0335-4219-A298-77D55142C144}"/>
                    </a:ext>
                  </a:extLst>
                </p14:cNvPr>
                <p14:cNvContentPartPr/>
                <p14:nvPr/>
              </p14:nvContentPartPr>
              <p14:xfrm>
                <a:off x="1992440" y="4805880"/>
                <a:ext cx="213480" cy="257400"/>
              </p14:xfrm>
            </p:contentPart>
          </mc:Choice>
          <mc:Fallback xmlns="">
            <p:pic>
              <p:nvPicPr>
                <p:cNvPr id="252" name="Freihand 251">
                  <a:extLst>
                    <a:ext uri="{FF2B5EF4-FFF2-40B4-BE49-F238E27FC236}">
                      <a16:creationId xmlns:a16="http://schemas.microsoft.com/office/drawing/2014/main" id="{499298D2-0335-4219-A298-77D55142C144}"/>
                    </a:ext>
                  </a:extLst>
                </p:cNvPr>
                <p:cNvPicPr/>
                <p:nvPr/>
              </p:nvPicPr>
              <p:blipFill>
                <a:blip r:embed="rId431"/>
                <a:stretch>
                  <a:fillRect/>
                </a:stretch>
              </p:blipFill>
              <p:spPr>
                <a:xfrm>
                  <a:off x="1988120" y="4801560"/>
                  <a:ext cx="22212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53" name="Freihand 252">
                  <a:extLst>
                    <a:ext uri="{FF2B5EF4-FFF2-40B4-BE49-F238E27FC236}">
                      <a16:creationId xmlns:a16="http://schemas.microsoft.com/office/drawing/2014/main" id="{6DCAF070-5602-4D5A-B807-25A701787851}"/>
                    </a:ext>
                  </a:extLst>
                </p14:cNvPr>
                <p14:cNvContentPartPr/>
                <p14:nvPr/>
              </p14:nvContentPartPr>
              <p14:xfrm>
                <a:off x="2124560" y="4968240"/>
                <a:ext cx="90000" cy="69840"/>
              </p14:xfrm>
            </p:contentPart>
          </mc:Choice>
          <mc:Fallback xmlns="">
            <p:pic>
              <p:nvPicPr>
                <p:cNvPr id="253" name="Freihand 252">
                  <a:extLst>
                    <a:ext uri="{FF2B5EF4-FFF2-40B4-BE49-F238E27FC236}">
                      <a16:creationId xmlns:a16="http://schemas.microsoft.com/office/drawing/2014/main" id="{6DCAF070-5602-4D5A-B807-25A701787851}"/>
                    </a:ext>
                  </a:extLst>
                </p:cNvPr>
                <p:cNvPicPr/>
                <p:nvPr/>
              </p:nvPicPr>
              <p:blipFill>
                <a:blip r:embed="rId433"/>
                <a:stretch>
                  <a:fillRect/>
                </a:stretch>
              </p:blipFill>
              <p:spPr>
                <a:xfrm>
                  <a:off x="2120240" y="4963920"/>
                  <a:ext cx="986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54" name="Freihand 253">
                  <a:extLst>
                    <a:ext uri="{FF2B5EF4-FFF2-40B4-BE49-F238E27FC236}">
                      <a16:creationId xmlns:a16="http://schemas.microsoft.com/office/drawing/2014/main" id="{62AADCF2-7477-460B-89A7-074CA06F24B0}"/>
                    </a:ext>
                  </a:extLst>
                </p14:cNvPr>
                <p14:cNvContentPartPr/>
                <p14:nvPr/>
              </p14:nvContentPartPr>
              <p14:xfrm>
                <a:off x="2369000" y="4689600"/>
                <a:ext cx="13320" cy="136440"/>
              </p14:xfrm>
            </p:contentPart>
          </mc:Choice>
          <mc:Fallback xmlns="">
            <p:pic>
              <p:nvPicPr>
                <p:cNvPr id="254" name="Freihand 253">
                  <a:extLst>
                    <a:ext uri="{FF2B5EF4-FFF2-40B4-BE49-F238E27FC236}">
                      <a16:creationId xmlns:a16="http://schemas.microsoft.com/office/drawing/2014/main" id="{62AADCF2-7477-460B-89A7-074CA06F24B0}"/>
                    </a:ext>
                  </a:extLst>
                </p:cNvPr>
                <p:cNvPicPr/>
                <p:nvPr/>
              </p:nvPicPr>
              <p:blipFill>
                <a:blip r:embed="rId435"/>
                <a:stretch>
                  <a:fillRect/>
                </a:stretch>
              </p:blipFill>
              <p:spPr>
                <a:xfrm>
                  <a:off x="2364680" y="4685280"/>
                  <a:ext cx="21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55" name="Freihand 254">
                  <a:extLst>
                    <a:ext uri="{FF2B5EF4-FFF2-40B4-BE49-F238E27FC236}">
                      <a16:creationId xmlns:a16="http://schemas.microsoft.com/office/drawing/2014/main" id="{33BFD1DB-3D7A-4255-B5E3-C176C0896619}"/>
                    </a:ext>
                  </a:extLst>
                </p14:cNvPr>
                <p14:cNvContentPartPr/>
                <p14:nvPr/>
              </p14:nvContentPartPr>
              <p14:xfrm>
                <a:off x="2248040" y="4663680"/>
                <a:ext cx="210600" cy="175320"/>
              </p14:xfrm>
            </p:contentPart>
          </mc:Choice>
          <mc:Fallback xmlns="">
            <p:pic>
              <p:nvPicPr>
                <p:cNvPr id="255" name="Freihand 254">
                  <a:extLst>
                    <a:ext uri="{FF2B5EF4-FFF2-40B4-BE49-F238E27FC236}">
                      <a16:creationId xmlns:a16="http://schemas.microsoft.com/office/drawing/2014/main" id="{33BFD1DB-3D7A-4255-B5E3-C176C0896619}"/>
                    </a:ext>
                  </a:extLst>
                </p:cNvPr>
                <p:cNvPicPr/>
                <p:nvPr/>
              </p:nvPicPr>
              <p:blipFill>
                <a:blip r:embed="rId437"/>
                <a:stretch>
                  <a:fillRect/>
                </a:stretch>
              </p:blipFill>
              <p:spPr>
                <a:xfrm>
                  <a:off x="2243720" y="4659360"/>
                  <a:ext cx="2192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56" name="Freihand 255">
                  <a:extLst>
                    <a:ext uri="{FF2B5EF4-FFF2-40B4-BE49-F238E27FC236}">
                      <a16:creationId xmlns:a16="http://schemas.microsoft.com/office/drawing/2014/main" id="{F1312B37-F3E2-4BED-8A11-C88343E700F3}"/>
                    </a:ext>
                  </a:extLst>
                </p14:cNvPr>
                <p14:cNvContentPartPr/>
                <p14:nvPr/>
              </p14:nvContentPartPr>
              <p14:xfrm>
                <a:off x="2588240" y="4730640"/>
                <a:ext cx="151920" cy="300240"/>
              </p14:xfrm>
            </p:contentPart>
          </mc:Choice>
          <mc:Fallback xmlns="">
            <p:pic>
              <p:nvPicPr>
                <p:cNvPr id="256" name="Freihand 255">
                  <a:extLst>
                    <a:ext uri="{FF2B5EF4-FFF2-40B4-BE49-F238E27FC236}">
                      <a16:creationId xmlns:a16="http://schemas.microsoft.com/office/drawing/2014/main" id="{F1312B37-F3E2-4BED-8A11-C88343E700F3}"/>
                    </a:ext>
                  </a:extLst>
                </p:cNvPr>
                <p:cNvPicPr/>
                <p:nvPr/>
              </p:nvPicPr>
              <p:blipFill>
                <a:blip r:embed="rId439"/>
                <a:stretch>
                  <a:fillRect/>
                </a:stretch>
              </p:blipFill>
              <p:spPr>
                <a:xfrm>
                  <a:off x="2583920" y="4726320"/>
                  <a:ext cx="16056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57" name="Freihand 256">
                  <a:extLst>
                    <a:ext uri="{FF2B5EF4-FFF2-40B4-BE49-F238E27FC236}">
                      <a16:creationId xmlns:a16="http://schemas.microsoft.com/office/drawing/2014/main" id="{93EFB691-4A02-43C7-BCDB-F8762A5BC99A}"/>
                    </a:ext>
                  </a:extLst>
                </p14:cNvPr>
                <p14:cNvContentPartPr/>
                <p14:nvPr/>
              </p14:nvContentPartPr>
              <p14:xfrm>
                <a:off x="2828000" y="4813080"/>
                <a:ext cx="57600" cy="115200"/>
              </p14:xfrm>
            </p:contentPart>
          </mc:Choice>
          <mc:Fallback xmlns="">
            <p:pic>
              <p:nvPicPr>
                <p:cNvPr id="257" name="Freihand 256">
                  <a:extLst>
                    <a:ext uri="{FF2B5EF4-FFF2-40B4-BE49-F238E27FC236}">
                      <a16:creationId xmlns:a16="http://schemas.microsoft.com/office/drawing/2014/main" id="{93EFB691-4A02-43C7-BCDB-F8762A5BC99A}"/>
                    </a:ext>
                  </a:extLst>
                </p:cNvPr>
                <p:cNvPicPr/>
                <p:nvPr/>
              </p:nvPicPr>
              <p:blipFill>
                <a:blip r:embed="rId441"/>
                <a:stretch>
                  <a:fillRect/>
                </a:stretch>
              </p:blipFill>
              <p:spPr>
                <a:xfrm>
                  <a:off x="2823680" y="4808760"/>
                  <a:ext cx="662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58" name="Freihand 257">
                  <a:extLst>
                    <a:ext uri="{FF2B5EF4-FFF2-40B4-BE49-F238E27FC236}">
                      <a16:creationId xmlns:a16="http://schemas.microsoft.com/office/drawing/2014/main" id="{B2F74634-1307-4FB2-8FDD-1A1959B479F7}"/>
                    </a:ext>
                  </a:extLst>
                </p14:cNvPr>
                <p14:cNvContentPartPr/>
                <p14:nvPr/>
              </p14:nvContentPartPr>
              <p14:xfrm>
                <a:off x="2855360" y="4688520"/>
                <a:ext cx="162000" cy="390600"/>
              </p14:xfrm>
            </p:contentPart>
          </mc:Choice>
          <mc:Fallback xmlns="">
            <p:pic>
              <p:nvPicPr>
                <p:cNvPr id="258" name="Freihand 257">
                  <a:extLst>
                    <a:ext uri="{FF2B5EF4-FFF2-40B4-BE49-F238E27FC236}">
                      <a16:creationId xmlns:a16="http://schemas.microsoft.com/office/drawing/2014/main" id="{B2F74634-1307-4FB2-8FDD-1A1959B479F7}"/>
                    </a:ext>
                  </a:extLst>
                </p:cNvPr>
                <p:cNvPicPr/>
                <p:nvPr/>
              </p:nvPicPr>
              <p:blipFill>
                <a:blip r:embed="rId443"/>
                <a:stretch>
                  <a:fillRect/>
                </a:stretch>
              </p:blipFill>
              <p:spPr>
                <a:xfrm>
                  <a:off x="2851040" y="4684200"/>
                  <a:ext cx="17064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60" name="Freihand 259">
                  <a:extLst>
                    <a:ext uri="{FF2B5EF4-FFF2-40B4-BE49-F238E27FC236}">
                      <a16:creationId xmlns:a16="http://schemas.microsoft.com/office/drawing/2014/main" id="{DD73FB0A-C07B-472E-ACF7-D68D173D08BE}"/>
                    </a:ext>
                  </a:extLst>
                </p14:cNvPr>
                <p14:cNvContentPartPr/>
                <p14:nvPr/>
              </p14:nvContentPartPr>
              <p14:xfrm>
                <a:off x="2847440" y="4541640"/>
                <a:ext cx="172080" cy="16200"/>
              </p14:xfrm>
            </p:contentPart>
          </mc:Choice>
          <mc:Fallback xmlns="">
            <p:pic>
              <p:nvPicPr>
                <p:cNvPr id="260" name="Freihand 259">
                  <a:extLst>
                    <a:ext uri="{FF2B5EF4-FFF2-40B4-BE49-F238E27FC236}">
                      <a16:creationId xmlns:a16="http://schemas.microsoft.com/office/drawing/2014/main" id="{DD73FB0A-C07B-472E-ACF7-D68D173D08BE}"/>
                    </a:ext>
                  </a:extLst>
                </p:cNvPr>
                <p:cNvPicPr/>
                <p:nvPr/>
              </p:nvPicPr>
              <p:blipFill>
                <a:blip r:embed="rId445"/>
                <a:stretch>
                  <a:fillRect/>
                </a:stretch>
              </p:blipFill>
              <p:spPr>
                <a:xfrm>
                  <a:off x="2843120" y="4537320"/>
                  <a:ext cx="1807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61" name="Freihand 260">
                  <a:extLst>
                    <a:ext uri="{FF2B5EF4-FFF2-40B4-BE49-F238E27FC236}">
                      <a16:creationId xmlns:a16="http://schemas.microsoft.com/office/drawing/2014/main" id="{27268DC2-23D3-457E-85CE-B5FA912BF25A}"/>
                    </a:ext>
                  </a:extLst>
                </p14:cNvPr>
                <p14:cNvContentPartPr/>
                <p14:nvPr/>
              </p14:nvContentPartPr>
              <p14:xfrm>
                <a:off x="4451600" y="4542000"/>
                <a:ext cx="54000" cy="1351080"/>
              </p14:xfrm>
            </p:contentPart>
          </mc:Choice>
          <mc:Fallback xmlns="">
            <p:pic>
              <p:nvPicPr>
                <p:cNvPr id="261" name="Freihand 260">
                  <a:extLst>
                    <a:ext uri="{FF2B5EF4-FFF2-40B4-BE49-F238E27FC236}">
                      <a16:creationId xmlns:a16="http://schemas.microsoft.com/office/drawing/2014/main" id="{27268DC2-23D3-457E-85CE-B5FA912BF25A}"/>
                    </a:ext>
                  </a:extLst>
                </p:cNvPr>
                <p:cNvPicPr/>
                <p:nvPr/>
              </p:nvPicPr>
              <p:blipFill>
                <a:blip r:embed="rId447"/>
                <a:stretch>
                  <a:fillRect/>
                </a:stretch>
              </p:blipFill>
              <p:spPr>
                <a:xfrm>
                  <a:off x="4447280" y="4537680"/>
                  <a:ext cx="62640" cy="135972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62" name="Freihand 261">
                  <a:extLst>
                    <a:ext uri="{FF2B5EF4-FFF2-40B4-BE49-F238E27FC236}">
                      <a16:creationId xmlns:a16="http://schemas.microsoft.com/office/drawing/2014/main" id="{FDABE869-BD2C-4FAA-BE30-8309A2C10840}"/>
                    </a:ext>
                  </a:extLst>
                </p14:cNvPr>
                <p14:cNvContentPartPr/>
                <p14:nvPr/>
              </p14:nvContentPartPr>
              <p14:xfrm>
                <a:off x="3620000" y="5865720"/>
                <a:ext cx="2925360" cy="230040"/>
              </p14:xfrm>
            </p:contentPart>
          </mc:Choice>
          <mc:Fallback xmlns="">
            <p:pic>
              <p:nvPicPr>
                <p:cNvPr id="262" name="Freihand 261">
                  <a:extLst>
                    <a:ext uri="{FF2B5EF4-FFF2-40B4-BE49-F238E27FC236}">
                      <a16:creationId xmlns:a16="http://schemas.microsoft.com/office/drawing/2014/main" id="{FDABE869-BD2C-4FAA-BE30-8309A2C10840}"/>
                    </a:ext>
                  </a:extLst>
                </p:cNvPr>
                <p:cNvPicPr/>
                <p:nvPr/>
              </p:nvPicPr>
              <p:blipFill>
                <a:blip r:embed="rId449"/>
                <a:stretch>
                  <a:fillRect/>
                </a:stretch>
              </p:blipFill>
              <p:spPr>
                <a:xfrm>
                  <a:off x="3615680" y="5861400"/>
                  <a:ext cx="29340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63" name="Freihand 262">
                  <a:extLst>
                    <a:ext uri="{FF2B5EF4-FFF2-40B4-BE49-F238E27FC236}">
                      <a16:creationId xmlns:a16="http://schemas.microsoft.com/office/drawing/2014/main" id="{8FABABA4-6F13-4DB1-B102-E19556413941}"/>
                    </a:ext>
                  </a:extLst>
                </p14:cNvPr>
                <p14:cNvContentPartPr/>
                <p14:nvPr/>
              </p14:nvContentPartPr>
              <p14:xfrm>
                <a:off x="6453560" y="5762040"/>
                <a:ext cx="401040" cy="252720"/>
              </p14:xfrm>
            </p:contentPart>
          </mc:Choice>
          <mc:Fallback xmlns="">
            <p:pic>
              <p:nvPicPr>
                <p:cNvPr id="263" name="Freihand 262">
                  <a:extLst>
                    <a:ext uri="{FF2B5EF4-FFF2-40B4-BE49-F238E27FC236}">
                      <a16:creationId xmlns:a16="http://schemas.microsoft.com/office/drawing/2014/main" id="{8FABABA4-6F13-4DB1-B102-E19556413941}"/>
                    </a:ext>
                  </a:extLst>
                </p:cNvPr>
                <p:cNvPicPr/>
                <p:nvPr/>
              </p:nvPicPr>
              <p:blipFill>
                <a:blip r:embed="rId451"/>
                <a:stretch>
                  <a:fillRect/>
                </a:stretch>
              </p:blipFill>
              <p:spPr>
                <a:xfrm>
                  <a:off x="6449240" y="5757720"/>
                  <a:ext cx="4096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64" name="Freihand 263">
                  <a:extLst>
                    <a:ext uri="{FF2B5EF4-FFF2-40B4-BE49-F238E27FC236}">
                      <a16:creationId xmlns:a16="http://schemas.microsoft.com/office/drawing/2014/main" id="{DCBA4C51-3759-4D60-AC34-3D935C4EB843}"/>
                    </a:ext>
                  </a:extLst>
                </p14:cNvPr>
                <p14:cNvContentPartPr/>
                <p14:nvPr/>
              </p14:nvContentPartPr>
              <p14:xfrm>
                <a:off x="4280600" y="4337880"/>
                <a:ext cx="320400" cy="259920"/>
              </p14:xfrm>
            </p:contentPart>
          </mc:Choice>
          <mc:Fallback xmlns="">
            <p:pic>
              <p:nvPicPr>
                <p:cNvPr id="264" name="Freihand 263">
                  <a:extLst>
                    <a:ext uri="{FF2B5EF4-FFF2-40B4-BE49-F238E27FC236}">
                      <a16:creationId xmlns:a16="http://schemas.microsoft.com/office/drawing/2014/main" id="{DCBA4C51-3759-4D60-AC34-3D935C4EB843}"/>
                    </a:ext>
                  </a:extLst>
                </p:cNvPr>
                <p:cNvPicPr/>
                <p:nvPr/>
              </p:nvPicPr>
              <p:blipFill>
                <a:blip r:embed="rId453"/>
                <a:stretch>
                  <a:fillRect/>
                </a:stretch>
              </p:blipFill>
              <p:spPr>
                <a:xfrm>
                  <a:off x="4276280" y="4333560"/>
                  <a:ext cx="3290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66" name="Freihand 265">
                  <a:extLst>
                    <a:ext uri="{FF2B5EF4-FFF2-40B4-BE49-F238E27FC236}">
                      <a16:creationId xmlns:a16="http://schemas.microsoft.com/office/drawing/2014/main" id="{5647D6B2-F6A5-4C22-B40B-6A55D44079FD}"/>
                    </a:ext>
                  </a:extLst>
                </p14:cNvPr>
                <p14:cNvContentPartPr/>
                <p14:nvPr/>
              </p14:nvContentPartPr>
              <p14:xfrm>
                <a:off x="4055240" y="4385760"/>
                <a:ext cx="64800" cy="133560"/>
              </p14:xfrm>
            </p:contentPart>
          </mc:Choice>
          <mc:Fallback xmlns="">
            <p:pic>
              <p:nvPicPr>
                <p:cNvPr id="266" name="Freihand 265">
                  <a:extLst>
                    <a:ext uri="{FF2B5EF4-FFF2-40B4-BE49-F238E27FC236}">
                      <a16:creationId xmlns:a16="http://schemas.microsoft.com/office/drawing/2014/main" id="{5647D6B2-F6A5-4C22-B40B-6A55D44079FD}"/>
                    </a:ext>
                  </a:extLst>
                </p:cNvPr>
                <p:cNvPicPr/>
                <p:nvPr/>
              </p:nvPicPr>
              <p:blipFill>
                <a:blip r:embed="rId455"/>
                <a:stretch>
                  <a:fillRect/>
                </a:stretch>
              </p:blipFill>
              <p:spPr>
                <a:xfrm>
                  <a:off x="4050920" y="4381440"/>
                  <a:ext cx="734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67" name="Freihand 266">
                  <a:extLst>
                    <a:ext uri="{FF2B5EF4-FFF2-40B4-BE49-F238E27FC236}">
                      <a16:creationId xmlns:a16="http://schemas.microsoft.com/office/drawing/2014/main" id="{AD0A6E4D-DB9F-44AC-BB87-045F400FE0AB}"/>
                    </a:ext>
                  </a:extLst>
                </p14:cNvPr>
                <p14:cNvContentPartPr/>
                <p14:nvPr/>
              </p14:nvContentPartPr>
              <p14:xfrm>
                <a:off x="4016000" y="4240320"/>
                <a:ext cx="28080" cy="52200"/>
              </p14:xfrm>
            </p:contentPart>
          </mc:Choice>
          <mc:Fallback xmlns="">
            <p:pic>
              <p:nvPicPr>
                <p:cNvPr id="267" name="Freihand 266">
                  <a:extLst>
                    <a:ext uri="{FF2B5EF4-FFF2-40B4-BE49-F238E27FC236}">
                      <a16:creationId xmlns:a16="http://schemas.microsoft.com/office/drawing/2014/main" id="{AD0A6E4D-DB9F-44AC-BB87-045F400FE0AB}"/>
                    </a:ext>
                  </a:extLst>
                </p:cNvPr>
                <p:cNvPicPr/>
                <p:nvPr/>
              </p:nvPicPr>
              <p:blipFill>
                <a:blip r:embed="rId457"/>
                <a:stretch>
                  <a:fillRect/>
                </a:stretch>
              </p:blipFill>
              <p:spPr>
                <a:xfrm>
                  <a:off x="4011680" y="4236000"/>
                  <a:ext cx="367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68" name="Freihand 267">
                  <a:extLst>
                    <a:ext uri="{FF2B5EF4-FFF2-40B4-BE49-F238E27FC236}">
                      <a16:creationId xmlns:a16="http://schemas.microsoft.com/office/drawing/2014/main" id="{9DDCE4EF-34D4-4FED-962D-29C5DAB81B42}"/>
                    </a:ext>
                  </a:extLst>
                </p14:cNvPr>
                <p14:cNvContentPartPr/>
                <p14:nvPr/>
              </p14:nvContentPartPr>
              <p14:xfrm>
                <a:off x="6402440" y="6049680"/>
                <a:ext cx="170640" cy="227160"/>
              </p14:xfrm>
            </p:contentPart>
          </mc:Choice>
          <mc:Fallback xmlns="">
            <p:pic>
              <p:nvPicPr>
                <p:cNvPr id="268" name="Freihand 267">
                  <a:extLst>
                    <a:ext uri="{FF2B5EF4-FFF2-40B4-BE49-F238E27FC236}">
                      <a16:creationId xmlns:a16="http://schemas.microsoft.com/office/drawing/2014/main" id="{9DDCE4EF-34D4-4FED-962D-29C5DAB81B42}"/>
                    </a:ext>
                  </a:extLst>
                </p:cNvPr>
                <p:cNvPicPr/>
                <p:nvPr/>
              </p:nvPicPr>
              <p:blipFill>
                <a:blip r:embed="rId459"/>
                <a:stretch>
                  <a:fillRect/>
                </a:stretch>
              </p:blipFill>
              <p:spPr>
                <a:xfrm>
                  <a:off x="6398120" y="6045360"/>
                  <a:ext cx="1792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69" name="Freihand 268">
                  <a:extLst>
                    <a:ext uri="{FF2B5EF4-FFF2-40B4-BE49-F238E27FC236}">
                      <a16:creationId xmlns:a16="http://schemas.microsoft.com/office/drawing/2014/main" id="{DFF17864-83AE-481B-A502-FAF9CBCE1496}"/>
                    </a:ext>
                  </a:extLst>
                </p14:cNvPr>
                <p14:cNvContentPartPr/>
                <p14:nvPr/>
              </p14:nvContentPartPr>
              <p14:xfrm>
                <a:off x="6502880" y="6190800"/>
                <a:ext cx="60120" cy="105840"/>
              </p14:xfrm>
            </p:contentPart>
          </mc:Choice>
          <mc:Fallback xmlns="">
            <p:pic>
              <p:nvPicPr>
                <p:cNvPr id="269" name="Freihand 268">
                  <a:extLst>
                    <a:ext uri="{FF2B5EF4-FFF2-40B4-BE49-F238E27FC236}">
                      <a16:creationId xmlns:a16="http://schemas.microsoft.com/office/drawing/2014/main" id="{DFF17864-83AE-481B-A502-FAF9CBCE1496}"/>
                    </a:ext>
                  </a:extLst>
                </p:cNvPr>
                <p:cNvPicPr/>
                <p:nvPr/>
              </p:nvPicPr>
              <p:blipFill>
                <a:blip r:embed="rId461"/>
                <a:stretch>
                  <a:fillRect/>
                </a:stretch>
              </p:blipFill>
              <p:spPr>
                <a:xfrm>
                  <a:off x="6498560" y="6186480"/>
                  <a:ext cx="687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70" name="Freihand 269">
                  <a:extLst>
                    <a:ext uri="{FF2B5EF4-FFF2-40B4-BE49-F238E27FC236}">
                      <a16:creationId xmlns:a16="http://schemas.microsoft.com/office/drawing/2014/main" id="{EBED46B7-EFA5-4249-ADE4-A1C45AA59E51}"/>
                    </a:ext>
                  </a:extLst>
                </p14:cNvPr>
                <p14:cNvContentPartPr/>
                <p14:nvPr/>
              </p14:nvContentPartPr>
              <p14:xfrm>
                <a:off x="4961360" y="4600320"/>
                <a:ext cx="1661760" cy="1153440"/>
              </p14:xfrm>
            </p:contentPart>
          </mc:Choice>
          <mc:Fallback xmlns="">
            <p:pic>
              <p:nvPicPr>
                <p:cNvPr id="270" name="Freihand 269">
                  <a:extLst>
                    <a:ext uri="{FF2B5EF4-FFF2-40B4-BE49-F238E27FC236}">
                      <a16:creationId xmlns:a16="http://schemas.microsoft.com/office/drawing/2014/main" id="{EBED46B7-EFA5-4249-ADE4-A1C45AA59E51}"/>
                    </a:ext>
                  </a:extLst>
                </p:cNvPr>
                <p:cNvPicPr/>
                <p:nvPr/>
              </p:nvPicPr>
              <p:blipFill>
                <a:blip r:embed="rId463"/>
                <a:stretch>
                  <a:fillRect/>
                </a:stretch>
              </p:blipFill>
              <p:spPr>
                <a:xfrm>
                  <a:off x="4957040" y="4596000"/>
                  <a:ext cx="1670400" cy="1162080"/>
                </a:xfrm>
                <a:prstGeom prst="rect">
                  <a:avLst/>
                </a:prstGeom>
              </p:spPr>
            </p:pic>
          </mc:Fallback>
        </mc:AlternateContent>
      </p:grpSp>
      <p:grpSp>
        <p:nvGrpSpPr>
          <p:cNvPr id="280" name="Gruppieren 279">
            <a:extLst>
              <a:ext uri="{FF2B5EF4-FFF2-40B4-BE49-F238E27FC236}">
                <a16:creationId xmlns:a16="http://schemas.microsoft.com/office/drawing/2014/main" id="{C24F2933-8CB2-4A36-943D-60901F1A3025}"/>
              </a:ext>
            </a:extLst>
          </p:cNvPr>
          <p:cNvGrpSpPr/>
          <p:nvPr/>
        </p:nvGrpSpPr>
        <p:grpSpPr>
          <a:xfrm>
            <a:off x="6549680" y="5233560"/>
            <a:ext cx="748800" cy="388440"/>
            <a:chOff x="6549680" y="5233560"/>
            <a:chExt cx="748800" cy="388440"/>
          </a:xfrm>
        </p:grpSpPr>
        <mc:AlternateContent xmlns:mc="http://schemas.openxmlformats.org/markup-compatibility/2006" xmlns:p14="http://schemas.microsoft.com/office/powerpoint/2010/main">
          <mc:Choice Requires="p14">
            <p:contentPart p14:bwMode="auto" r:id="rId464">
              <p14:nvContentPartPr>
                <p14:cNvPr id="272" name="Freihand 271">
                  <a:extLst>
                    <a:ext uri="{FF2B5EF4-FFF2-40B4-BE49-F238E27FC236}">
                      <a16:creationId xmlns:a16="http://schemas.microsoft.com/office/drawing/2014/main" id="{5B8950A1-DC65-429E-A261-2479D578E3A7}"/>
                    </a:ext>
                  </a:extLst>
                </p14:cNvPr>
                <p14:cNvContentPartPr/>
                <p14:nvPr/>
              </p14:nvContentPartPr>
              <p14:xfrm>
                <a:off x="6549680" y="5351640"/>
                <a:ext cx="201600" cy="219240"/>
              </p14:xfrm>
            </p:contentPart>
          </mc:Choice>
          <mc:Fallback xmlns="">
            <p:pic>
              <p:nvPicPr>
                <p:cNvPr id="272" name="Freihand 271">
                  <a:extLst>
                    <a:ext uri="{FF2B5EF4-FFF2-40B4-BE49-F238E27FC236}">
                      <a16:creationId xmlns:a16="http://schemas.microsoft.com/office/drawing/2014/main" id="{5B8950A1-DC65-429E-A261-2479D578E3A7}"/>
                    </a:ext>
                  </a:extLst>
                </p:cNvPr>
                <p:cNvPicPr/>
                <p:nvPr/>
              </p:nvPicPr>
              <p:blipFill>
                <a:blip r:embed="rId465"/>
                <a:stretch>
                  <a:fillRect/>
                </a:stretch>
              </p:blipFill>
              <p:spPr>
                <a:xfrm>
                  <a:off x="6545360" y="5347320"/>
                  <a:ext cx="2102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73" name="Freihand 272">
                  <a:extLst>
                    <a:ext uri="{FF2B5EF4-FFF2-40B4-BE49-F238E27FC236}">
                      <a16:creationId xmlns:a16="http://schemas.microsoft.com/office/drawing/2014/main" id="{14AB9180-9CDC-4B2A-B243-2CC036A3A201}"/>
                    </a:ext>
                  </a:extLst>
                </p14:cNvPr>
                <p14:cNvContentPartPr/>
                <p14:nvPr/>
              </p14:nvContentPartPr>
              <p14:xfrm>
                <a:off x="6686120" y="5475840"/>
                <a:ext cx="81000" cy="80640"/>
              </p14:xfrm>
            </p:contentPart>
          </mc:Choice>
          <mc:Fallback xmlns="">
            <p:pic>
              <p:nvPicPr>
                <p:cNvPr id="273" name="Freihand 272">
                  <a:extLst>
                    <a:ext uri="{FF2B5EF4-FFF2-40B4-BE49-F238E27FC236}">
                      <a16:creationId xmlns:a16="http://schemas.microsoft.com/office/drawing/2014/main" id="{14AB9180-9CDC-4B2A-B243-2CC036A3A201}"/>
                    </a:ext>
                  </a:extLst>
                </p:cNvPr>
                <p:cNvPicPr/>
                <p:nvPr/>
              </p:nvPicPr>
              <p:blipFill>
                <a:blip r:embed="rId467"/>
                <a:stretch>
                  <a:fillRect/>
                </a:stretch>
              </p:blipFill>
              <p:spPr>
                <a:xfrm>
                  <a:off x="6681800" y="5471520"/>
                  <a:ext cx="896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75" name="Freihand 274">
                  <a:extLst>
                    <a:ext uri="{FF2B5EF4-FFF2-40B4-BE49-F238E27FC236}">
                      <a16:creationId xmlns:a16="http://schemas.microsoft.com/office/drawing/2014/main" id="{45C708CD-CCF7-435F-BC68-14D3D4E25B6C}"/>
                    </a:ext>
                  </a:extLst>
                </p14:cNvPr>
                <p14:cNvContentPartPr/>
                <p14:nvPr/>
              </p14:nvContentPartPr>
              <p14:xfrm>
                <a:off x="6866480" y="5260560"/>
                <a:ext cx="7560" cy="113760"/>
              </p14:xfrm>
            </p:contentPart>
          </mc:Choice>
          <mc:Fallback xmlns="">
            <p:pic>
              <p:nvPicPr>
                <p:cNvPr id="275" name="Freihand 274">
                  <a:extLst>
                    <a:ext uri="{FF2B5EF4-FFF2-40B4-BE49-F238E27FC236}">
                      <a16:creationId xmlns:a16="http://schemas.microsoft.com/office/drawing/2014/main" id="{45C708CD-CCF7-435F-BC68-14D3D4E25B6C}"/>
                    </a:ext>
                  </a:extLst>
                </p:cNvPr>
                <p:cNvPicPr/>
                <p:nvPr/>
              </p:nvPicPr>
              <p:blipFill>
                <a:blip r:embed="rId469"/>
                <a:stretch>
                  <a:fillRect/>
                </a:stretch>
              </p:blipFill>
              <p:spPr>
                <a:xfrm>
                  <a:off x="6862160" y="5256240"/>
                  <a:ext cx="162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76" name="Freihand 275">
                  <a:extLst>
                    <a:ext uri="{FF2B5EF4-FFF2-40B4-BE49-F238E27FC236}">
                      <a16:creationId xmlns:a16="http://schemas.microsoft.com/office/drawing/2014/main" id="{E400C449-C7BA-4F0C-8B62-64A3023F22AF}"/>
                    </a:ext>
                  </a:extLst>
                </p14:cNvPr>
                <p14:cNvContentPartPr/>
                <p14:nvPr/>
              </p14:nvContentPartPr>
              <p14:xfrm>
                <a:off x="6762080" y="5233560"/>
                <a:ext cx="185040" cy="147600"/>
              </p14:xfrm>
            </p:contentPart>
          </mc:Choice>
          <mc:Fallback xmlns="">
            <p:pic>
              <p:nvPicPr>
                <p:cNvPr id="276" name="Freihand 275">
                  <a:extLst>
                    <a:ext uri="{FF2B5EF4-FFF2-40B4-BE49-F238E27FC236}">
                      <a16:creationId xmlns:a16="http://schemas.microsoft.com/office/drawing/2014/main" id="{E400C449-C7BA-4F0C-8B62-64A3023F22AF}"/>
                    </a:ext>
                  </a:extLst>
                </p:cNvPr>
                <p:cNvPicPr/>
                <p:nvPr/>
              </p:nvPicPr>
              <p:blipFill>
                <a:blip r:embed="rId471"/>
                <a:stretch>
                  <a:fillRect/>
                </a:stretch>
              </p:blipFill>
              <p:spPr>
                <a:xfrm>
                  <a:off x="6757760" y="5229240"/>
                  <a:ext cx="1936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77" name="Freihand 276">
                  <a:extLst>
                    <a:ext uri="{FF2B5EF4-FFF2-40B4-BE49-F238E27FC236}">
                      <a16:creationId xmlns:a16="http://schemas.microsoft.com/office/drawing/2014/main" id="{30E77BB3-AEF2-49CB-96B9-6C8769B2688C}"/>
                    </a:ext>
                  </a:extLst>
                </p14:cNvPr>
                <p14:cNvContentPartPr/>
                <p14:nvPr/>
              </p14:nvContentPartPr>
              <p14:xfrm>
                <a:off x="6987800" y="5274600"/>
                <a:ext cx="92880" cy="227880"/>
              </p14:xfrm>
            </p:contentPart>
          </mc:Choice>
          <mc:Fallback xmlns="">
            <p:pic>
              <p:nvPicPr>
                <p:cNvPr id="277" name="Freihand 276">
                  <a:extLst>
                    <a:ext uri="{FF2B5EF4-FFF2-40B4-BE49-F238E27FC236}">
                      <a16:creationId xmlns:a16="http://schemas.microsoft.com/office/drawing/2014/main" id="{30E77BB3-AEF2-49CB-96B9-6C8769B2688C}"/>
                    </a:ext>
                  </a:extLst>
                </p:cNvPr>
                <p:cNvPicPr/>
                <p:nvPr/>
              </p:nvPicPr>
              <p:blipFill>
                <a:blip r:embed="rId473"/>
                <a:stretch>
                  <a:fillRect/>
                </a:stretch>
              </p:blipFill>
              <p:spPr>
                <a:xfrm>
                  <a:off x="6983480" y="5270280"/>
                  <a:ext cx="10152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78" name="Freihand 277">
                  <a:extLst>
                    <a:ext uri="{FF2B5EF4-FFF2-40B4-BE49-F238E27FC236}">
                      <a16:creationId xmlns:a16="http://schemas.microsoft.com/office/drawing/2014/main" id="{3EC09B6C-99A3-40A8-BB46-89E6B7D8CE91}"/>
                    </a:ext>
                  </a:extLst>
                </p14:cNvPr>
                <p14:cNvContentPartPr/>
                <p14:nvPr/>
              </p14:nvContentPartPr>
              <p14:xfrm>
                <a:off x="7172840" y="5360280"/>
                <a:ext cx="13680" cy="79200"/>
              </p14:xfrm>
            </p:contentPart>
          </mc:Choice>
          <mc:Fallback xmlns="">
            <p:pic>
              <p:nvPicPr>
                <p:cNvPr id="278" name="Freihand 277">
                  <a:extLst>
                    <a:ext uri="{FF2B5EF4-FFF2-40B4-BE49-F238E27FC236}">
                      <a16:creationId xmlns:a16="http://schemas.microsoft.com/office/drawing/2014/main" id="{3EC09B6C-99A3-40A8-BB46-89E6B7D8CE91}"/>
                    </a:ext>
                  </a:extLst>
                </p:cNvPr>
                <p:cNvPicPr/>
                <p:nvPr/>
              </p:nvPicPr>
              <p:blipFill>
                <a:blip r:embed="rId475"/>
                <a:stretch>
                  <a:fillRect/>
                </a:stretch>
              </p:blipFill>
              <p:spPr>
                <a:xfrm>
                  <a:off x="7168520" y="5355960"/>
                  <a:ext cx="223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79" name="Freihand 278">
                  <a:extLst>
                    <a:ext uri="{FF2B5EF4-FFF2-40B4-BE49-F238E27FC236}">
                      <a16:creationId xmlns:a16="http://schemas.microsoft.com/office/drawing/2014/main" id="{40AD30B2-DCB1-4AD0-9802-C73AB88E1074}"/>
                    </a:ext>
                  </a:extLst>
                </p14:cNvPr>
                <p14:cNvContentPartPr/>
                <p14:nvPr/>
              </p14:nvContentPartPr>
              <p14:xfrm>
                <a:off x="7159160" y="5237520"/>
                <a:ext cx="139320" cy="384480"/>
              </p14:xfrm>
            </p:contentPart>
          </mc:Choice>
          <mc:Fallback xmlns="">
            <p:pic>
              <p:nvPicPr>
                <p:cNvPr id="279" name="Freihand 278">
                  <a:extLst>
                    <a:ext uri="{FF2B5EF4-FFF2-40B4-BE49-F238E27FC236}">
                      <a16:creationId xmlns:a16="http://schemas.microsoft.com/office/drawing/2014/main" id="{40AD30B2-DCB1-4AD0-9802-C73AB88E1074}"/>
                    </a:ext>
                  </a:extLst>
                </p:cNvPr>
                <p:cNvPicPr/>
                <p:nvPr/>
              </p:nvPicPr>
              <p:blipFill>
                <a:blip r:embed="rId477"/>
                <a:stretch>
                  <a:fillRect/>
                </a:stretch>
              </p:blipFill>
              <p:spPr>
                <a:xfrm>
                  <a:off x="7154840" y="5233200"/>
                  <a:ext cx="147960" cy="393120"/>
                </a:xfrm>
                <a:prstGeom prst="rect">
                  <a:avLst/>
                </a:prstGeom>
              </p:spPr>
            </p:pic>
          </mc:Fallback>
        </mc:AlternateContent>
      </p:grpSp>
    </p:spTree>
    <p:extLst>
      <p:ext uri="{BB962C8B-B14F-4D97-AF65-F5344CB8AC3E}">
        <p14:creationId xmlns:p14="http://schemas.microsoft.com/office/powerpoint/2010/main" val="371067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4406882"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Profit </a:t>
            </a:r>
            <a:r>
              <a:rPr lang="de-DE" sz="2400" b="1" dirty="0" err="1"/>
              <a:t>maximization</a:t>
            </a:r>
            <a:r>
              <a:rPr lang="de-DE" sz="2400" b="1" dirty="0"/>
              <a:t> K (</a:t>
            </a:r>
            <a:r>
              <a:rPr lang="de-DE" sz="2400" b="1" dirty="0" err="1"/>
              <a:t>grafical</a:t>
            </a:r>
            <a:r>
              <a:rPr lang="de-DE" sz="2400" b="1" dirty="0"/>
              <a:t>)</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7" name="Rechteck 6"/>
          <p:cNvSpPr/>
          <p:nvPr/>
        </p:nvSpPr>
        <p:spPr>
          <a:xfrm>
            <a:off x="8523636" y="185544"/>
            <a:ext cx="2581797" cy="369332"/>
          </a:xfrm>
          <a:prstGeom prst="rect">
            <a:avLst/>
          </a:prstGeom>
        </p:spPr>
        <p:txBody>
          <a:bodyPr wrap="none">
            <a:spAutoFit/>
          </a:bodyPr>
          <a:lstStyle/>
          <a:p>
            <a:r>
              <a:rPr lang="de-DE" b="1" dirty="0"/>
              <a:t> r=i/p Real </a:t>
            </a:r>
            <a:r>
              <a:rPr lang="de-DE" b="1" dirty="0" err="1"/>
              <a:t>interest</a:t>
            </a:r>
            <a:r>
              <a:rPr lang="de-DE" b="1" dirty="0"/>
              <a:t> rate</a:t>
            </a:r>
            <a:endParaRPr lang="de-DE" dirty="0"/>
          </a:p>
        </p:txBody>
      </p:sp>
      <p:sp>
        <p:nvSpPr>
          <p:cNvPr id="8" name="Rechteck 7"/>
          <p:cNvSpPr/>
          <p:nvPr/>
        </p:nvSpPr>
        <p:spPr>
          <a:xfrm>
            <a:off x="7877066" y="1151403"/>
            <a:ext cx="1367682" cy="369332"/>
          </a:xfrm>
          <a:prstGeom prst="rect">
            <a:avLst/>
          </a:prstGeom>
        </p:spPr>
        <p:txBody>
          <a:bodyPr wrap="none">
            <a:spAutoFit/>
          </a:bodyPr>
          <a:lstStyle/>
          <a:p>
            <a:r>
              <a:rPr lang="de-DE" b="1" dirty="0">
                <a:solidFill>
                  <a:schemeClr val="accent1"/>
                </a:solidFill>
              </a:rPr>
              <a:t>y(K): Output</a:t>
            </a:r>
            <a:endParaRPr lang="de-DE" dirty="0">
              <a:solidFill>
                <a:schemeClr val="accent1"/>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20069" cy="369332"/>
          </a:xfrm>
          <a:prstGeom prst="rect">
            <a:avLst/>
          </a:prstGeom>
        </p:spPr>
        <p:txBody>
          <a:bodyPr wrap="none">
            <a:spAutoFit/>
          </a:bodyPr>
          <a:lstStyle/>
          <a:p>
            <a:r>
              <a:rPr lang="de-DE" dirty="0"/>
              <a:t>K*(r</a:t>
            </a:r>
            <a:r>
              <a:rPr lang="de-DE" baseline="-25000" dirty="0"/>
              <a:t>1</a:t>
            </a:r>
            <a:r>
              <a:rPr lang="de-DE" dirty="0"/>
              <a:t>)</a:t>
            </a:r>
          </a:p>
        </p:txBody>
      </p:sp>
      <p:sp>
        <p:nvSpPr>
          <p:cNvPr id="16" name="Rechteck 15"/>
          <p:cNvSpPr/>
          <p:nvPr/>
        </p:nvSpPr>
        <p:spPr>
          <a:xfrm>
            <a:off x="1149378" y="5652881"/>
            <a:ext cx="720069" cy="369332"/>
          </a:xfrm>
          <a:prstGeom prst="rect">
            <a:avLst/>
          </a:prstGeom>
        </p:spPr>
        <p:txBody>
          <a:bodyPr wrap="none">
            <a:spAutoFit/>
          </a:bodyPr>
          <a:lstStyle/>
          <a:p>
            <a:r>
              <a:rPr lang="de-DE" dirty="0"/>
              <a:t>K*(r</a:t>
            </a:r>
            <a:r>
              <a:rPr lang="de-DE" baseline="-25000" dirty="0"/>
              <a:t>2</a:t>
            </a:r>
            <a:r>
              <a:rPr lang="de-DE" dirty="0"/>
              <a:t>)</a:t>
            </a:r>
          </a:p>
        </p:txBody>
      </p:sp>
      <p:cxnSp>
        <p:nvCxnSpPr>
          <p:cNvPr id="23" name="Straight Arrow Connector 7"/>
          <p:cNvCxnSpPr/>
          <p:nvPr/>
        </p:nvCxnSpPr>
        <p:spPr>
          <a:xfrm>
            <a:off x="5949334" y="6631476"/>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949334" y="5380344"/>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5524595" y="5539182"/>
            <a:ext cx="484428" cy="276999"/>
          </a:xfrm>
          <a:prstGeom prst="rect">
            <a:avLst/>
          </a:prstGeom>
        </p:spPr>
        <p:txBody>
          <a:bodyPr wrap="none">
            <a:spAutoFit/>
          </a:bodyPr>
          <a:lstStyle/>
          <a:p>
            <a:r>
              <a:rPr lang="de-DE" sz="1200" b="1" dirty="0"/>
              <a:t>K</a:t>
            </a:r>
            <a:r>
              <a:rPr lang="de-DE" sz="1200" b="1" baseline="30000" dirty="0"/>
              <a:t>D</a:t>
            </a:r>
            <a:r>
              <a:rPr lang="de-DE" sz="1200" b="1" dirty="0"/>
              <a:t>(r)</a:t>
            </a:r>
            <a:endParaRPr lang="de-DE" sz="1200" dirty="0"/>
          </a:p>
        </p:txBody>
      </p:sp>
      <p:sp>
        <p:nvSpPr>
          <p:cNvPr id="32" name="Rechteck 31"/>
          <p:cNvSpPr/>
          <p:nvPr/>
        </p:nvSpPr>
        <p:spPr>
          <a:xfrm>
            <a:off x="7946705" y="6512858"/>
            <a:ext cx="257004" cy="369332"/>
          </a:xfrm>
          <a:prstGeom prst="rect">
            <a:avLst/>
          </a:prstGeom>
        </p:spPr>
        <p:txBody>
          <a:bodyPr wrap="square">
            <a:spAutoFit/>
          </a:bodyPr>
          <a:lstStyle/>
          <a:p>
            <a:r>
              <a:rPr lang="de-DE" b="1" dirty="0"/>
              <a:t>r</a:t>
            </a:r>
            <a:endParaRPr lang="de-DE" dirty="0"/>
          </a:p>
        </p:txBody>
      </p:sp>
      <p:sp>
        <p:nvSpPr>
          <p:cNvPr id="34" name="Freihandform 33"/>
          <p:cNvSpPr/>
          <p:nvPr/>
        </p:nvSpPr>
        <p:spPr>
          <a:xfrm>
            <a:off x="6185682" y="5531346"/>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62073"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K</a:t>
            </a:r>
            <a:endParaRPr lang="de-DE" dirty="0"/>
          </a:p>
        </p:txBody>
      </p:sp>
      <p:sp>
        <p:nvSpPr>
          <p:cNvPr id="4" name="Rechteck 3">
            <a:extLst>
              <a:ext uri="{FF2B5EF4-FFF2-40B4-BE49-F238E27FC236}">
                <a16:creationId xmlns:a16="http://schemas.microsoft.com/office/drawing/2014/main" id="{1FA318CC-A696-BCFF-4E6A-1C6F7A06578A}"/>
              </a:ext>
            </a:extLst>
          </p:cNvPr>
          <p:cNvSpPr/>
          <p:nvPr/>
        </p:nvSpPr>
        <p:spPr>
          <a:xfrm>
            <a:off x="232034" y="697848"/>
            <a:ext cx="1486304" cy="369332"/>
          </a:xfrm>
          <a:prstGeom prst="rect">
            <a:avLst/>
          </a:prstGeom>
        </p:spPr>
        <p:txBody>
          <a:bodyPr wrap="none">
            <a:spAutoFit/>
          </a:bodyPr>
          <a:lstStyle/>
          <a:p>
            <a:r>
              <a:rPr lang="de-DE" b="1" dirty="0" err="1"/>
              <a:t>Cost</a:t>
            </a:r>
            <a:r>
              <a:rPr lang="de-DE" b="1" dirty="0"/>
              <a:t>; Output</a:t>
            </a:r>
            <a:endParaRPr lang="de-DE" dirty="0"/>
          </a:p>
        </p:txBody>
      </p:sp>
      <p:sp>
        <p:nvSpPr>
          <p:cNvPr id="5" name="Rechteck 4">
            <a:extLst>
              <a:ext uri="{FF2B5EF4-FFF2-40B4-BE49-F238E27FC236}">
                <a16:creationId xmlns:a16="http://schemas.microsoft.com/office/drawing/2014/main" id="{33C2D461-7FD9-0A1D-82A8-7216648330E3}"/>
              </a:ext>
            </a:extLst>
          </p:cNvPr>
          <p:cNvSpPr/>
          <p:nvPr/>
        </p:nvSpPr>
        <p:spPr>
          <a:xfrm>
            <a:off x="7281565" y="745443"/>
            <a:ext cx="1475725" cy="369332"/>
          </a:xfrm>
          <a:prstGeom prst="rect">
            <a:avLst/>
          </a:prstGeom>
        </p:spPr>
        <p:txBody>
          <a:bodyPr wrap="none">
            <a:spAutoFit/>
          </a:bodyPr>
          <a:lstStyle/>
          <a:p>
            <a:r>
              <a:rPr lang="de-DE" b="1" dirty="0">
                <a:solidFill>
                  <a:schemeClr val="accent2"/>
                </a:solidFill>
              </a:rPr>
              <a:t>r</a:t>
            </a:r>
            <a:r>
              <a:rPr lang="de-DE" b="1" baseline="-25000" dirty="0">
                <a:solidFill>
                  <a:schemeClr val="accent2"/>
                </a:solidFill>
              </a:rPr>
              <a:t>1</a:t>
            </a:r>
            <a:r>
              <a:rPr lang="de-DE" b="1" dirty="0">
                <a:solidFill>
                  <a:schemeClr val="accent2"/>
                </a:solidFill>
              </a:rPr>
              <a:t>L: real </a:t>
            </a:r>
            <a:r>
              <a:rPr lang="de-DE" b="1" dirty="0" err="1">
                <a:solidFill>
                  <a:schemeClr val="accent2"/>
                </a:solidFill>
              </a:rPr>
              <a:t>cost</a:t>
            </a:r>
            <a:endParaRPr lang="de-DE" dirty="0">
              <a:solidFill>
                <a:schemeClr val="accent2"/>
              </a:solidFill>
            </a:endParaRPr>
          </a:p>
        </p:txBody>
      </p:sp>
      <p:sp>
        <p:nvSpPr>
          <p:cNvPr id="10" name="Rechteck 9">
            <a:extLst>
              <a:ext uri="{FF2B5EF4-FFF2-40B4-BE49-F238E27FC236}">
                <a16:creationId xmlns:a16="http://schemas.microsoft.com/office/drawing/2014/main" id="{2614F208-2ED7-D345-F9DC-3E61EBB3BBDB}"/>
              </a:ext>
            </a:extLst>
          </p:cNvPr>
          <p:cNvSpPr/>
          <p:nvPr/>
        </p:nvSpPr>
        <p:spPr>
          <a:xfrm>
            <a:off x="4965973" y="764678"/>
            <a:ext cx="1475725" cy="369332"/>
          </a:xfrm>
          <a:prstGeom prst="rect">
            <a:avLst/>
          </a:prstGeom>
        </p:spPr>
        <p:txBody>
          <a:bodyPr wrap="none">
            <a:spAutoFit/>
          </a:bodyPr>
          <a:lstStyle/>
          <a:p>
            <a:r>
              <a:rPr lang="de-DE" b="1" dirty="0">
                <a:solidFill>
                  <a:srgbClr val="FF0000"/>
                </a:solidFill>
              </a:rPr>
              <a:t>r</a:t>
            </a:r>
            <a:r>
              <a:rPr lang="de-DE" b="1" baseline="-25000" dirty="0">
                <a:solidFill>
                  <a:srgbClr val="FF0000"/>
                </a:solidFill>
              </a:rPr>
              <a:t>2</a:t>
            </a:r>
            <a:r>
              <a:rPr lang="de-DE" b="1" dirty="0">
                <a:solidFill>
                  <a:srgbClr val="FF0000"/>
                </a:solidFill>
              </a:rPr>
              <a:t>L: real </a:t>
            </a:r>
            <a:r>
              <a:rPr lang="de-DE" b="1" dirty="0" err="1">
                <a:solidFill>
                  <a:srgbClr val="FF0000"/>
                </a:solidFill>
              </a:rPr>
              <a:t>cost</a:t>
            </a:r>
            <a:endParaRPr lang="de-DE" dirty="0">
              <a:solidFill>
                <a:srgbClr val="FF0000"/>
              </a:solidFill>
            </a:endParaRPr>
          </a:p>
        </p:txBody>
      </p:sp>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448CF671-CC72-4D94-81A4-3B5F0E830332}"/>
                  </a:ext>
                </a:extLst>
              </p14:cNvPr>
              <p14:cNvContentPartPr/>
              <p14:nvPr/>
            </p14:nvContentPartPr>
            <p14:xfrm>
              <a:off x="1487360" y="2578947"/>
              <a:ext cx="1814040" cy="1079280"/>
            </p14:xfrm>
          </p:contentPart>
        </mc:Choice>
        <mc:Fallback xmlns="">
          <p:pic>
            <p:nvPicPr>
              <p:cNvPr id="6" name="Freihand 5">
                <a:extLst>
                  <a:ext uri="{FF2B5EF4-FFF2-40B4-BE49-F238E27FC236}">
                    <a16:creationId xmlns:a16="http://schemas.microsoft.com/office/drawing/2014/main" id="{448CF671-CC72-4D94-81A4-3B5F0E830332}"/>
                  </a:ext>
                </a:extLst>
              </p:cNvPr>
              <p:cNvPicPr/>
              <p:nvPr/>
            </p:nvPicPr>
            <p:blipFill>
              <a:blip r:embed="rId7"/>
              <a:stretch>
                <a:fillRect/>
              </a:stretch>
            </p:blipFill>
            <p:spPr>
              <a:xfrm>
                <a:off x="1483040" y="2574627"/>
                <a:ext cx="1822680" cy="1087920"/>
              </a:xfrm>
              <a:prstGeom prst="rect">
                <a:avLst/>
              </a:prstGeom>
            </p:spPr>
          </p:pic>
        </mc:Fallback>
      </mc:AlternateContent>
      <p:grpSp>
        <p:nvGrpSpPr>
          <p:cNvPr id="56" name="Gruppieren 55">
            <a:extLst>
              <a:ext uri="{FF2B5EF4-FFF2-40B4-BE49-F238E27FC236}">
                <a16:creationId xmlns:a16="http://schemas.microsoft.com/office/drawing/2014/main" id="{EC53797D-95C1-4AB4-80DB-E97DBD95B8C7}"/>
              </a:ext>
            </a:extLst>
          </p:cNvPr>
          <p:cNvGrpSpPr/>
          <p:nvPr/>
        </p:nvGrpSpPr>
        <p:grpSpPr>
          <a:xfrm>
            <a:off x="1895600" y="1559067"/>
            <a:ext cx="1745280" cy="1490400"/>
            <a:chOff x="1895600" y="1559067"/>
            <a:chExt cx="1745280" cy="1490400"/>
          </a:xfrm>
        </p:grpSpPr>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CEA93F72-A8C3-4F70-9AC4-90A046D917EA}"/>
                    </a:ext>
                  </a:extLst>
                </p14:cNvPr>
                <p14:cNvContentPartPr/>
                <p14:nvPr/>
              </p14:nvContentPartPr>
              <p14:xfrm>
                <a:off x="2204120" y="2666787"/>
                <a:ext cx="84240" cy="322200"/>
              </p14:xfrm>
            </p:contentPart>
          </mc:Choice>
          <mc:Fallback xmlns="">
            <p:pic>
              <p:nvPicPr>
                <p:cNvPr id="9" name="Freihand 8">
                  <a:extLst>
                    <a:ext uri="{FF2B5EF4-FFF2-40B4-BE49-F238E27FC236}">
                      <a16:creationId xmlns:a16="http://schemas.microsoft.com/office/drawing/2014/main" id="{CEA93F72-A8C3-4F70-9AC4-90A046D917EA}"/>
                    </a:ext>
                  </a:extLst>
                </p:cNvPr>
                <p:cNvPicPr/>
                <p:nvPr/>
              </p:nvPicPr>
              <p:blipFill>
                <a:blip r:embed="rId9"/>
                <a:stretch>
                  <a:fillRect/>
                </a:stretch>
              </p:blipFill>
              <p:spPr>
                <a:xfrm>
                  <a:off x="2199800" y="2662467"/>
                  <a:ext cx="9288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0ABBC314-087A-48E7-96E1-C62A03F1898D}"/>
                    </a:ext>
                  </a:extLst>
                </p14:cNvPr>
                <p14:cNvContentPartPr/>
                <p14:nvPr/>
              </p14:nvContentPartPr>
              <p14:xfrm>
                <a:off x="2224640" y="2826267"/>
                <a:ext cx="133920" cy="223200"/>
              </p14:xfrm>
            </p:contentPart>
          </mc:Choice>
          <mc:Fallback xmlns="">
            <p:pic>
              <p:nvPicPr>
                <p:cNvPr id="11" name="Freihand 10">
                  <a:extLst>
                    <a:ext uri="{FF2B5EF4-FFF2-40B4-BE49-F238E27FC236}">
                      <a16:creationId xmlns:a16="http://schemas.microsoft.com/office/drawing/2014/main" id="{0ABBC314-087A-48E7-96E1-C62A03F1898D}"/>
                    </a:ext>
                  </a:extLst>
                </p:cNvPr>
                <p:cNvPicPr/>
                <p:nvPr/>
              </p:nvPicPr>
              <p:blipFill>
                <a:blip r:embed="rId11"/>
                <a:stretch>
                  <a:fillRect/>
                </a:stretch>
              </p:blipFill>
              <p:spPr>
                <a:xfrm>
                  <a:off x="2220320" y="2821947"/>
                  <a:ext cx="1425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Freihand 12">
                  <a:extLst>
                    <a:ext uri="{FF2B5EF4-FFF2-40B4-BE49-F238E27FC236}">
                      <a16:creationId xmlns:a16="http://schemas.microsoft.com/office/drawing/2014/main" id="{E678AD95-B8CE-4D15-A3BE-C9DBC9BB3331}"/>
                    </a:ext>
                  </a:extLst>
                </p14:cNvPr>
                <p14:cNvContentPartPr/>
                <p14:nvPr/>
              </p14:nvContentPartPr>
              <p14:xfrm>
                <a:off x="1895600" y="2328027"/>
                <a:ext cx="87120" cy="159840"/>
              </p14:xfrm>
            </p:contentPart>
          </mc:Choice>
          <mc:Fallback xmlns="">
            <p:pic>
              <p:nvPicPr>
                <p:cNvPr id="13" name="Freihand 12">
                  <a:extLst>
                    <a:ext uri="{FF2B5EF4-FFF2-40B4-BE49-F238E27FC236}">
                      <a16:creationId xmlns:a16="http://schemas.microsoft.com/office/drawing/2014/main" id="{E678AD95-B8CE-4D15-A3BE-C9DBC9BB3331}"/>
                    </a:ext>
                  </a:extLst>
                </p:cNvPr>
                <p:cNvPicPr/>
                <p:nvPr/>
              </p:nvPicPr>
              <p:blipFill>
                <a:blip r:embed="rId13"/>
                <a:stretch>
                  <a:fillRect/>
                </a:stretch>
              </p:blipFill>
              <p:spPr>
                <a:xfrm>
                  <a:off x="1891280" y="2323707"/>
                  <a:ext cx="957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Freihand 13">
                  <a:extLst>
                    <a:ext uri="{FF2B5EF4-FFF2-40B4-BE49-F238E27FC236}">
                      <a16:creationId xmlns:a16="http://schemas.microsoft.com/office/drawing/2014/main" id="{9D7AAE69-903D-4F87-9C20-CCC3A22AEE4A}"/>
                    </a:ext>
                  </a:extLst>
                </p14:cNvPr>
                <p14:cNvContentPartPr/>
                <p14:nvPr/>
              </p14:nvContentPartPr>
              <p14:xfrm>
                <a:off x="1978400" y="2247027"/>
                <a:ext cx="99720" cy="273240"/>
              </p14:xfrm>
            </p:contentPart>
          </mc:Choice>
          <mc:Fallback xmlns="">
            <p:pic>
              <p:nvPicPr>
                <p:cNvPr id="14" name="Freihand 13">
                  <a:extLst>
                    <a:ext uri="{FF2B5EF4-FFF2-40B4-BE49-F238E27FC236}">
                      <a16:creationId xmlns:a16="http://schemas.microsoft.com/office/drawing/2014/main" id="{9D7AAE69-903D-4F87-9C20-CCC3A22AEE4A}"/>
                    </a:ext>
                  </a:extLst>
                </p:cNvPr>
                <p:cNvPicPr/>
                <p:nvPr/>
              </p:nvPicPr>
              <p:blipFill>
                <a:blip r:embed="rId15"/>
                <a:stretch>
                  <a:fillRect/>
                </a:stretch>
              </p:blipFill>
              <p:spPr>
                <a:xfrm>
                  <a:off x="1974080" y="2242707"/>
                  <a:ext cx="10836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Freihand 16">
                  <a:extLst>
                    <a:ext uri="{FF2B5EF4-FFF2-40B4-BE49-F238E27FC236}">
                      <a16:creationId xmlns:a16="http://schemas.microsoft.com/office/drawing/2014/main" id="{50FA8ED6-D447-44DC-86B7-59B3CE24FA0B}"/>
                    </a:ext>
                  </a:extLst>
                </p14:cNvPr>
                <p14:cNvContentPartPr/>
                <p14:nvPr/>
              </p14:nvContentPartPr>
              <p14:xfrm>
                <a:off x="2096840" y="2006547"/>
                <a:ext cx="336600" cy="242640"/>
              </p14:xfrm>
            </p:contentPart>
          </mc:Choice>
          <mc:Fallback xmlns="">
            <p:pic>
              <p:nvPicPr>
                <p:cNvPr id="17" name="Freihand 16">
                  <a:extLst>
                    <a:ext uri="{FF2B5EF4-FFF2-40B4-BE49-F238E27FC236}">
                      <a16:creationId xmlns:a16="http://schemas.microsoft.com/office/drawing/2014/main" id="{50FA8ED6-D447-44DC-86B7-59B3CE24FA0B}"/>
                    </a:ext>
                  </a:extLst>
                </p:cNvPr>
                <p:cNvPicPr/>
                <p:nvPr/>
              </p:nvPicPr>
              <p:blipFill>
                <a:blip r:embed="rId17"/>
                <a:stretch>
                  <a:fillRect/>
                </a:stretch>
              </p:blipFill>
              <p:spPr>
                <a:xfrm>
                  <a:off x="2092520" y="2002227"/>
                  <a:ext cx="3452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Freihand 17">
                  <a:extLst>
                    <a:ext uri="{FF2B5EF4-FFF2-40B4-BE49-F238E27FC236}">
                      <a16:creationId xmlns:a16="http://schemas.microsoft.com/office/drawing/2014/main" id="{5BFD13C3-4ECB-4B92-8D5F-B7BC0BA836E8}"/>
                    </a:ext>
                  </a:extLst>
                </p14:cNvPr>
                <p14:cNvContentPartPr/>
                <p14:nvPr/>
              </p14:nvContentPartPr>
              <p14:xfrm>
                <a:off x="2412560" y="1764627"/>
                <a:ext cx="307440" cy="273960"/>
              </p14:xfrm>
            </p:contentPart>
          </mc:Choice>
          <mc:Fallback xmlns="">
            <p:pic>
              <p:nvPicPr>
                <p:cNvPr id="18" name="Freihand 17">
                  <a:extLst>
                    <a:ext uri="{FF2B5EF4-FFF2-40B4-BE49-F238E27FC236}">
                      <a16:creationId xmlns:a16="http://schemas.microsoft.com/office/drawing/2014/main" id="{5BFD13C3-4ECB-4B92-8D5F-B7BC0BA836E8}"/>
                    </a:ext>
                  </a:extLst>
                </p:cNvPr>
                <p:cNvPicPr/>
                <p:nvPr/>
              </p:nvPicPr>
              <p:blipFill>
                <a:blip r:embed="rId19"/>
                <a:stretch>
                  <a:fillRect/>
                </a:stretch>
              </p:blipFill>
              <p:spPr>
                <a:xfrm>
                  <a:off x="2408240" y="1760307"/>
                  <a:ext cx="31608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Freihand 18">
                  <a:extLst>
                    <a:ext uri="{FF2B5EF4-FFF2-40B4-BE49-F238E27FC236}">
                      <a16:creationId xmlns:a16="http://schemas.microsoft.com/office/drawing/2014/main" id="{EE4E852C-CB9D-4234-B115-593BA8E89F4A}"/>
                    </a:ext>
                  </a:extLst>
                </p14:cNvPr>
                <p14:cNvContentPartPr/>
                <p14:nvPr/>
              </p14:nvContentPartPr>
              <p14:xfrm>
                <a:off x="2710640" y="1644747"/>
                <a:ext cx="288360" cy="271800"/>
              </p14:xfrm>
            </p:contentPart>
          </mc:Choice>
          <mc:Fallback xmlns="">
            <p:pic>
              <p:nvPicPr>
                <p:cNvPr id="19" name="Freihand 18">
                  <a:extLst>
                    <a:ext uri="{FF2B5EF4-FFF2-40B4-BE49-F238E27FC236}">
                      <a16:creationId xmlns:a16="http://schemas.microsoft.com/office/drawing/2014/main" id="{EE4E852C-CB9D-4234-B115-593BA8E89F4A}"/>
                    </a:ext>
                  </a:extLst>
                </p:cNvPr>
                <p:cNvPicPr/>
                <p:nvPr/>
              </p:nvPicPr>
              <p:blipFill>
                <a:blip r:embed="rId21"/>
                <a:stretch>
                  <a:fillRect/>
                </a:stretch>
              </p:blipFill>
              <p:spPr>
                <a:xfrm>
                  <a:off x="2706320" y="1640427"/>
                  <a:ext cx="29700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Freihand 19">
                  <a:extLst>
                    <a:ext uri="{FF2B5EF4-FFF2-40B4-BE49-F238E27FC236}">
                      <a16:creationId xmlns:a16="http://schemas.microsoft.com/office/drawing/2014/main" id="{AF40A3D8-1AD9-4D21-AA24-6D2A4A963CFE}"/>
                    </a:ext>
                  </a:extLst>
                </p14:cNvPr>
                <p14:cNvContentPartPr/>
                <p14:nvPr/>
              </p14:nvContentPartPr>
              <p14:xfrm>
                <a:off x="2705600" y="2109147"/>
                <a:ext cx="119880" cy="119880"/>
              </p14:xfrm>
            </p:contentPart>
          </mc:Choice>
          <mc:Fallback xmlns="">
            <p:pic>
              <p:nvPicPr>
                <p:cNvPr id="20" name="Freihand 19">
                  <a:extLst>
                    <a:ext uri="{FF2B5EF4-FFF2-40B4-BE49-F238E27FC236}">
                      <a16:creationId xmlns:a16="http://schemas.microsoft.com/office/drawing/2014/main" id="{AF40A3D8-1AD9-4D21-AA24-6D2A4A963CFE}"/>
                    </a:ext>
                  </a:extLst>
                </p:cNvPr>
                <p:cNvPicPr/>
                <p:nvPr/>
              </p:nvPicPr>
              <p:blipFill>
                <a:blip r:embed="rId23"/>
                <a:stretch>
                  <a:fillRect/>
                </a:stretch>
              </p:blipFill>
              <p:spPr>
                <a:xfrm>
                  <a:off x="2701280" y="2104827"/>
                  <a:ext cx="1285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Freihand 20">
                  <a:extLst>
                    <a:ext uri="{FF2B5EF4-FFF2-40B4-BE49-F238E27FC236}">
                      <a16:creationId xmlns:a16="http://schemas.microsoft.com/office/drawing/2014/main" id="{7593BC61-078B-484A-A3C6-1AE188B5A81E}"/>
                    </a:ext>
                  </a:extLst>
                </p14:cNvPr>
                <p14:cNvContentPartPr/>
                <p14:nvPr/>
              </p14:nvContentPartPr>
              <p14:xfrm>
                <a:off x="2829800" y="2042187"/>
                <a:ext cx="167400" cy="111240"/>
              </p14:xfrm>
            </p:contentPart>
          </mc:Choice>
          <mc:Fallback xmlns="">
            <p:pic>
              <p:nvPicPr>
                <p:cNvPr id="21" name="Freihand 20">
                  <a:extLst>
                    <a:ext uri="{FF2B5EF4-FFF2-40B4-BE49-F238E27FC236}">
                      <a16:creationId xmlns:a16="http://schemas.microsoft.com/office/drawing/2014/main" id="{7593BC61-078B-484A-A3C6-1AE188B5A81E}"/>
                    </a:ext>
                  </a:extLst>
                </p:cNvPr>
                <p:cNvPicPr/>
                <p:nvPr/>
              </p:nvPicPr>
              <p:blipFill>
                <a:blip r:embed="rId25"/>
                <a:stretch>
                  <a:fillRect/>
                </a:stretch>
              </p:blipFill>
              <p:spPr>
                <a:xfrm>
                  <a:off x="2825480" y="2037867"/>
                  <a:ext cx="1760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Freihand 21">
                  <a:extLst>
                    <a:ext uri="{FF2B5EF4-FFF2-40B4-BE49-F238E27FC236}">
                      <a16:creationId xmlns:a16="http://schemas.microsoft.com/office/drawing/2014/main" id="{48A0C7B1-BEEC-40BF-99A8-86CD73435341}"/>
                    </a:ext>
                  </a:extLst>
                </p14:cNvPr>
                <p14:cNvContentPartPr/>
                <p14:nvPr/>
              </p14:nvContentPartPr>
              <p14:xfrm>
                <a:off x="3028880" y="1821867"/>
                <a:ext cx="178560" cy="205920"/>
              </p14:xfrm>
            </p:contentPart>
          </mc:Choice>
          <mc:Fallback xmlns="">
            <p:pic>
              <p:nvPicPr>
                <p:cNvPr id="22" name="Freihand 21">
                  <a:extLst>
                    <a:ext uri="{FF2B5EF4-FFF2-40B4-BE49-F238E27FC236}">
                      <a16:creationId xmlns:a16="http://schemas.microsoft.com/office/drawing/2014/main" id="{48A0C7B1-BEEC-40BF-99A8-86CD73435341}"/>
                    </a:ext>
                  </a:extLst>
                </p:cNvPr>
                <p:cNvPicPr/>
                <p:nvPr/>
              </p:nvPicPr>
              <p:blipFill>
                <a:blip r:embed="rId27"/>
                <a:stretch>
                  <a:fillRect/>
                </a:stretch>
              </p:blipFill>
              <p:spPr>
                <a:xfrm>
                  <a:off x="3024560" y="1817547"/>
                  <a:ext cx="1872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Freihand 24">
                  <a:extLst>
                    <a:ext uri="{FF2B5EF4-FFF2-40B4-BE49-F238E27FC236}">
                      <a16:creationId xmlns:a16="http://schemas.microsoft.com/office/drawing/2014/main" id="{4AE8AD0F-8AA6-4A21-8B14-D70AE6210226}"/>
                    </a:ext>
                  </a:extLst>
                </p14:cNvPr>
                <p14:cNvContentPartPr/>
                <p14:nvPr/>
              </p14:nvContentPartPr>
              <p14:xfrm>
                <a:off x="3190880" y="1743387"/>
                <a:ext cx="145800" cy="145440"/>
              </p14:xfrm>
            </p:contentPart>
          </mc:Choice>
          <mc:Fallback xmlns="">
            <p:pic>
              <p:nvPicPr>
                <p:cNvPr id="25" name="Freihand 24">
                  <a:extLst>
                    <a:ext uri="{FF2B5EF4-FFF2-40B4-BE49-F238E27FC236}">
                      <a16:creationId xmlns:a16="http://schemas.microsoft.com/office/drawing/2014/main" id="{4AE8AD0F-8AA6-4A21-8B14-D70AE6210226}"/>
                    </a:ext>
                  </a:extLst>
                </p:cNvPr>
                <p:cNvPicPr/>
                <p:nvPr/>
              </p:nvPicPr>
              <p:blipFill>
                <a:blip r:embed="rId29"/>
                <a:stretch>
                  <a:fillRect/>
                </a:stretch>
              </p:blipFill>
              <p:spPr>
                <a:xfrm>
                  <a:off x="3186560" y="1739067"/>
                  <a:ext cx="1544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 name="Freihand 25">
                  <a:extLst>
                    <a:ext uri="{FF2B5EF4-FFF2-40B4-BE49-F238E27FC236}">
                      <a16:creationId xmlns:a16="http://schemas.microsoft.com/office/drawing/2014/main" id="{8458B593-4D60-47C3-AEDE-B5156EB0461C}"/>
                    </a:ext>
                  </a:extLst>
                </p14:cNvPr>
                <p14:cNvContentPartPr/>
                <p14:nvPr/>
              </p14:nvContentPartPr>
              <p14:xfrm>
                <a:off x="3274400" y="1722507"/>
                <a:ext cx="50400" cy="38520"/>
              </p14:xfrm>
            </p:contentPart>
          </mc:Choice>
          <mc:Fallback xmlns="">
            <p:pic>
              <p:nvPicPr>
                <p:cNvPr id="26" name="Freihand 25">
                  <a:extLst>
                    <a:ext uri="{FF2B5EF4-FFF2-40B4-BE49-F238E27FC236}">
                      <a16:creationId xmlns:a16="http://schemas.microsoft.com/office/drawing/2014/main" id="{8458B593-4D60-47C3-AEDE-B5156EB0461C}"/>
                    </a:ext>
                  </a:extLst>
                </p:cNvPr>
                <p:cNvPicPr/>
                <p:nvPr/>
              </p:nvPicPr>
              <p:blipFill>
                <a:blip r:embed="rId31"/>
                <a:stretch>
                  <a:fillRect/>
                </a:stretch>
              </p:blipFill>
              <p:spPr>
                <a:xfrm>
                  <a:off x="3270080" y="1718187"/>
                  <a:ext cx="590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Freihand 27">
                  <a:extLst>
                    <a:ext uri="{FF2B5EF4-FFF2-40B4-BE49-F238E27FC236}">
                      <a16:creationId xmlns:a16="http://schemas.microsoft.com/office/drawing/2014/main" id="{EE611DE7-5B91-492C-A93D-04FE139637AE}"/>
                    </a:ext>
                  </a:extLst>
                </p14:cNvPr>
                <p14:cNvContentPartPr/>
                <p14:nvPr/>
              </p14:nvContentPartPr>
              <p14:xfrm>
                <a:off x="3355040" y="1559067"/>
                <a:ext cx="227520" cy="227520"/>
              </p14:xfrm>
            </p:contentPart>
          </mc:Choice>
          <mc:Fallback xmlns="">
            <p:pic>
              <p:nvPicPr>
                <p:cNvPr id="28" name="Freihand 27">
                  <a:extLst>
                    <a:ext uri="{FF2B5EF4-FFF2-40B4-BE49-F238E27FC236}">
                      <a16:creationId xmlns:a16="http://schemas.microsoft.com/office/drawing/2014/main" id="{EE611DE7-5B91-492C-A93D-04FE139637AE}"/>
                    </a:ext>
                  </a:extLst>
                </p:cNvPr>
                <p:cNvPicPr/>
                <p:nvPr/>
              </p:nvPicPr>
              <p:blipFill>
                <a:blip r:embed="rId33"/>
                <a:stretch>
                  <a:fillRect/>
                </a:stretch>
              </p:blipFill>
              <p:spPr>
                <a:xfrm>
                  <a:off x="3350720" y="1554747"/>
                  <a:ext cx="2361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6" name="Freihand 35">
                  <a:extLst>
                    <a:ext uri="{FF2B5EF4-FFF2-40B4-BE49-F238E27FC236}">
                      <a16:creationId xmlns:a16="http://schemas.microsoft.com/office/drawing/2014/main" id="{1BB774B5-3C9D-441D-AB79-123398C421F2}"/>
                    </a:ext>
                  </a:extLst>
                </p14:cNvPr>
                <p14:cNvContentPartPr/>
                <p14:nvPr/>
              </p14:nvContentPartPr>
              <p14:xfrm>
                <a:off x="2716400" y="2455107"/>
                <a:ext cx="93240" cy="107640"/>
              </p14:xfrm>
            </p:contentPart>
          </mc:Choice>
          <mc:Fallback xmlns="">
            <p:pic>
              <p:nvPicPr>
                <p:cNvPr id="36" name="Freihand 35">
                  <a:extLst>
                    <a:ext uri="{FF2B5EF4-FFF2-40B4-BE49-F238E27FC236}">
                      <a16:creationId xmlns:a16="http://schemas.microsoft.com/office/drawing/2014/main" id="{1BB774B5-3C9D-441D-AB79-123398C421F2}"/>
                    </a:ext>
                  </a:extLst>
                </p:cNvPr>
                <p:cNvPicPr/>
                <p:nvPr/>
              </p:nvPicPr>
              <p:blipFill>
                <a:blip r:embed="rId35"/>
                <a:stretch>
                  <a:fillRect/>
                </a:stretch>
              </p:blipFill>
              <p:spPr>
                <a:xfrm>
                  <a:off x="2712080" y="2450787"/>
                  <a:ext cx="1018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8" name="Freihand 37">
                  <a:extLst>
                    <a:ext uri="{FF2B5EF4-FFF2-40B4-BE49-F238E27FC236}">
                      <a16:creationId xmlns:a16="http://schemas.microsoft.com/office/drawing/2014/main" id="{7E425106-01FE-41AC-878F-2517B9AB1A21}"/>
                    </a:ext>
                  </a:extLst>
                </p14:cNvPr>
                <p14:cNvContentPartPr/>
                <p14:nvPr/>
              </p14:nvContentPartPr>
              <p14:xfrm>
                <a:off x="2687960" y="2381307"/>
                <a:ext cx="37080" cy="5400"/>
              </p14:xfrm>
            </p:contentPart>
          </mc:Choice>
          <mc:Fallback xmlns="">
            <p:pic>
              <p:nvPicPr>
                <p:cNvPr id="38" name="Freihand 37">
                  <a:extLst>
                    <a:ext uri="{FF2B5EF4-FFF2-40B4-BE49-F238E27FC236}">
                      <a16:creationId xmlns:a16="http://schemas.microsoft.com/office/drawing/2014/main" id="{7E425106-01FE-41AC-878F-2517B9AB1A21}"/>
                    </a:ext>
                  </a:extLst>
                </p:cNvPr>
                <p:cNvPicPr/>
                <p:nvPr/>
              </p:nvPicPr>
              <p:blipFill>
                <a:blip r:embed="rId37"/>
                <a:stretch>
                  <a:fillRect/>
                </a:stretch>
              </p:blipFill>
              <p:spPr>
                <a:xfrm>
                  <a:off x="2683640" y="2376987"/>
                  <a:ext cx="457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2" name="Freihand 41">
                  <a:extLst>
                    <a:ext uri="{FF2B5EF4-FFF2-40B4-BE49-F238E27FC236}">
                      <a16:creationId xmlns:a16="http://schemas.microsoft.com/office/drawing/2014/main" id="{DA1B405C-2902-40F6-ADB7-A934C0896547}"/>
                    </a:ext>
                  </a:extLst>
                </p14:cNvPr>
                <p14:cNvContentPartPr/>
                <p14:nvPr/>
              </p14:nvContentPartPr>
              <p14:xfrm>
                <a:off x="2668880" y="2370147"/>
                <a:ext cx="138960" cy="197280"/>
              </p14:xfrm>
            </p:contentPart>
          </mc:Choice>
          <mc:Fallback xmlns="">
            <p:pic>
              <p:nvPicPr>
                <p:cNvPr id="42" name="Freihand 41">
                  <a:extLst>
                    <a:ext uri="{FF2B5EF4-FFF2-40B4-BE49-F238E27FC236}">
                      <a16:creationId xmlns:a16="http://schemas.microsoft.com/office/drawing/2014/main" id="{DA1B405C-2902-40F6-ADB7-A934C0896547}"/>
                    </a:ext>
                  </a:extLst>
                </p:cNvPr>
                <p:cNvPicPr/>
                <p:nvPr/>
              </p:nvPicPr>
              <p:blipFill>
                <a:blip r:embed="rId39"/>
                <a:stretch>
                  <a:fillRect/>
                </a:stretch>
              </p:blipFill>
              <p:spPr>
                <a:xfrm>
                  <a:off x="2664560" y="2365827"/>
                  <a:ext cx="1476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3" name="Freihand 42">
                  <a:extLst>
                    <a:ext uri="{FF2B5EF4-FFF2-40B4-BE49-F238E27FC236}">
                      <a16:creationId xmlns:a16="http://schemas.microsoft.com/office/drawing/2014/main" id="{D7AF292A-00C2-405D-8BE6-A9AF2D9546CB}"/>
                    </a:ext>
                  </a:extLst>
                </p14:cNvPr>
                <p14:cNvContentPartPr/>
                <p14:nvPr/>
              </p14:nvContentPartPr>
              <p14:xfrm>
                <a:off x="2901080" y="2430627"/>
                <a:ext cx="70920" cy="132120"/>
              </p14:xfrm>
            </p:contentPart>
          </mc:Choice>
          <mc:Fallback xmlns="">
            <p:pic>
              <p:nvPicPr>
                <p:cNvPr id="43" name="Freihand 42">
                  <a:extLst>
                    <a:ext uri="{FF2B5EF4-FFF2-40B4-BE49-F238E27FC236}">
                      <a16:creationId xmlns:a16="http://schemas.microsoft.com/office/drawing/2014/main" id="{D7AF292A-00C2-405D-8BE6-A9AF2D9546CB}"/>
                    </a:ext>
                  </a:extLst>
                </p:cNvPr>
                <p:cNvPicPr/>
                <p:nvPr/>
              </p:nvPicPr>
              <p:blipFill>
                <a:blip r:embed="rId41"/>
                <a:stretch>
                  <a:fillRect/>
                </a:stretch>
              </p:blipFill>
              <p:spPr>
                <a:xfrm>
                  <a:off x="2896760" y="2426307"/>
                  <a:ext cx="795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4" name="Freihand 43">
                  <a:extLst>
                    <a:ext uri="{FF2B5EF4-FFF2-40B4-BE49-F238E27FC236}">
                      <a16:creationId xmlns:a16="http://schemas.microsoft.com/office/drawing/2014/main" id="{221C1509-5863-445F-87D5-1DA7C33199D7}"/>
                    </a:ext>
                  </a:extLst>
                </p14:cNvPr>
                <p14:cNvContentPartPr/>
                <p14:nvPr/>
              </p14:nvContentPartPr>
              <p14:xfrm>
                <a:off x="2987120" y="2222547"/>
                <a:ext cx="157680" cy="112320"/>
              </p14:xfrm>
            </p:contentPart>
          </mc:Choice>
          <mc:Fallback xmlns="">
            <p:pic>
              <p:nvPicPr>
                <p:cNvPr id="44" name="Freihand 43">
                  <a:extLst>
                    <a:ext uri="{FF2B5EF4-FFF2-40B4-BE49-F238E27FC236}">
                      <a16:creationId xmlns:a16="http://schemas.microsoft.com/office/drawing/2014/main" id="{221C1509-5863-445F-87D5-1DA7C33199D7}"/>
                    </a:ext>
                  </a:extLst>
                </p:cNvPr>
                <p:cNvPicPr/>
                <p:nvPr/>
              </p:nvPicPr>
              <p:blipFill>
                <a:blip r:embed="rId43"/>
                <a:stretch>
                  <a:fillRect/>
                </a:stretch>
              </p:blipFill>
              <p:spPr>
                <a:xfrm>
                  <a:off x="2982800" y="2218227"/>
                  <a:ext cx="1663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5" name="Freihand 44">
                  <a:extLst>
                    <a:ext uri="{FF2B5EF4-FFF2-40B4-BE49-F238E27FC236}">
                      <a16:creationId xmlns:a16="http://schemas.microsoft.com/office/drawing/2014/main" id="{1E13C5D4-CE7F-4AB6-8A8B-0F2FF1761BA2}"/>
                    </a:ext>
                  </a:extLst>
                </p14:cNvPr>
                <p14:cNvContentPartPr/>
                <p14:nvPr/>
              </p14:nvContentPartPr>
              <p14:xfrm>
                <a:off x="3033560" y="2248107"/>
                <a:ext cx="158400" cy="137880"/>
              </p14:xfrm>
            </p:contentPart>
          </mc:Choice>
          <mc:Fallback xmlns="">
            <p:pic>
              <p:nvPicPr>
                <p:cNvPr id="45" name="Freihand 44">
                  <a:extLst>
                    <a:ext uri="{FF2B5EF4-FFF2-40B4-BE49-F238E27FC236}">
                      <a16:creationId xmlns:a16="http://schemas.microsoft.com/office/drawing/2014/main" id="{1E13C5D4-CE7F-4AB6-8A8B-0F2FF1761BA2}"/>
                    </a:ext>
                  </a:extLst>
                </p:cNvPr>
                <p:cNvPicPr/>
                <p:nvPr/>
              </p:nvPicPr>
              <p:blipFill>
                <a:blip r:embed="rId45"/>
                <a:stretch>
                  <a:fillRect/>
                </a:stretch>
              </p:blipFill>
              <p:spPr>
                <a:xfrm>
                  <a:off x="3029240" y="2243787"/>
                  <a:ext cx="1670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6" name="Freihand 45">
                  <a:extLst>
                    <a:ext uri="{FF2B5EF4-FFF2-40B4-BE49-F238E27FC236}">
                      <a16:creationId xmlns:a16="http://schemas.microsoft.com/office/drawing/2014/main" id="{EE619B0F-85B7-4B93-A5EA-74140E3ACE64}"/>
                    </a:ext>
                  </a:extLst>
                </p14:cNvPr>
                <p14:cNvContentPartPr/>
                <p14:nvPr/>
              </p14:nvContentPartPr>
              <p14:xfrm>
                <a:off x="3193400" y="1949667"/>
                <a:ext cx="117720" cy="165600"/>
              </p14:xfrm>
            </p:contentPart>
          </mc:Choice>
          <mc:Fallback xmlns="">
            <p:pic>
              <p:nvPicPr>
                <p:cNvPr id="46" name="Freihand 45">
                  <a:extLst>
                    <a:ext uri="{FF2B5EF4-FFF2-40B4-BE49-F238E27FC236}">
                      <a16:creationId xmlns:a16="http://schemas.microsoft.com/office/drawing/2014/main" id="{EE619B0F-85B7-4B93-A5EA-74140E3ACE64}"/>
                    </a:ext>
                  </a:extLst>
                </p:cNvPr>
                <p:cNvPicPr/>
                <p:nvPr/>
              </p:nvPicPr>
              <p:blipFill>
                <a:blip r:embed="rId47"/>
                <a:stretch>
                  <a:fillRect/>
                </a:stretch>
              </p:blipFill>
              <p:spPr>
                <a:xfrm>
                  <a:off x="3189080" y="1945347"/>
                  <a:ext cx="1263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7" name="Freihand 46">
                  <a:extLst>
                    <a:ext uri="{FF2B5EF4-FFF2-40B4-BE49-F238E27FC236}">
                      <a16:creationId xmlns:a16="http://schemas.microsoft.com/office/drawing/2014/main" id="{ED8EB7FB-D89E-4DD5-9D21-4D62E0FF398C}"/>
                    </a:ext>
                  </a:extLst>
                </p14:cNvPr>
                <p14:cNvContentPartPr/>
                <p14:nvPr/>
              </p14:nvContentPartPr>
              <p14:xfrm>
                <a:off x="3333440" y="1885587"/>
                <a:ext cx="141480" cy="115560"/>
              </p14:xfrm>
            </p:contentPart>
          </mc:Choice>
          <mc:Fallback xmlns="">
            <p:pic>
              <p:nvPicPr>
                <p:cNvPr id="47" name="Freihand 46">
                  <a:extLst>
                    <a:ext uri="{FF2B5EF4-FFF2-40B4-BE49-F238E27FC236}">
                      <a16:creationId xmlns:a16="http://schemas.microsoft.com/office/drawing/2014/main" id="{ED8EB7FB-D89E-4DD5-9D21-4D62E0FF398C}"/>
                    </a:ext>
                  </a:extLst>
                </p:cNvPr>
                <p:cNvPicPr/>
                <p:nvPr/>
              </p:nvPicPr>
              <p:blipFill>
                <a:blip r:embed="rId49"/>
                <a:stretch>
                  <a:fillRect/>
                </a:stretch>
              </p:blipFill>
              <p:spPr>
                <a:xfrm>
                  <a:off x="3329120" y="1881267"/>
                  <a:ext cx="150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8" name="Freihand 47">
                  <a:extLst>
                    <a:ext uri="{FF2B5EF4-FFF2-40B4-BE49-F238E27FC236}">
                      <a16:creationId xmlns:a16="http://schemas.microsoft.com/office/drawing/2014/main" id="{C14DFF19-A482-4964-9B80-211699E6F81A}"/>
                    </a:ext>
                  </a:extLst>
                </p14:cNvPr>
                <p14:cNvContentPartPr/>
                <p14:nvPr/>
              </p14:nvContentPartPr>
              <p14:xfrm>
                <a:off x="3260360" y="1939227"/>
                <a:ext cx="296280" cy="252720"/>
              </p14:xfrm>
            </p:contentPart>
          </mc:Choice>
          <mc:Fallback xmlns="">
            <p:pic>
              <p:nvPicPr>
                <p:cNvPr id="48" name="Freihand 47">
                  <a:extLst>
                    <a:ext uri="{FF2B5EF4-FFF2-40B4-BE49-F238E27FC236}">
                      <a16:creationId xmlns:a16="http://schemas.microsoft.com/office/drawing/2014/main" id="{C14DFF19-A482-4964-9B80-211699E6F81A}"/>
                    </a:ext>
                  </a:extLst>
                </p:cNvPr>
                <p:cNvPicPr/>
                <p:nvPr/>
              </p:nvPicPr>
              <p:blipFill>
                <a:blip r:embed="rId51"/>
                <a:stretch>
                  <a:fillRect/>
                </a:stretch>
              </p:blipFill>
              <p:spPr>
                <a:xfrm>
                  <a:off x="3256040" y="1934907"/>
                  <a:ext cx="3049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9" name="Freihand 48">
                  <a:extLst>
                    <a:ext uri="{FF2B5EF4-FFF2-40B4-BE49-F238E27FC236}">
                      <a16:creationId xmlns:a16="http://schemas.microsoft.com/office/drawing/2014/main" id="{3EFB23BC-F4C5-4718-9261-333B29A159DE}"/>
                    </a:ext>
                  </a:extLst>
                </p14:cNvPr>
                <p14:cNvContentPartPr/>
                <p14:nvPr/>
              </p14:nvContentPartPr>
              <p14:xfrm>
                <a:off x="3297440" y="2097267"/>
                <a:ext cx="134640" cy="182520"/>
              </p14:xfrm>
            </p:contentPart>
          </mc:Choice>
          <mc:Fallback xmlns="">
            <p:pic>
              <p:nvPicPr>
                <p:cNvPr id="49" name="Freihand 48">
                  <a:extLst>
                    <a:ext uri="{FF2B5EF4-FFF2-40B4-BE49-F238E27FC236}">
                      <a16:creationId xmlns:a16="http://schemas.microsoft.com/office/drawing/2014/main" id="{3EFB23BC-F4C5-4718-9261-333B29A159DE}"/>
                    </a:ext>
                  </a:extLst>
                </p:cNvPr>
                <p:cNvPicPr/>
                <p:nvPr/>
              </p:nvPicPr>
              <p:blipFill>
                <a:blip r:embed="rId53"/>
                <a:stretch>
                  <a:fillRect/>
                </a:stretch>
              </p:blipFill>
              <p:spPr>
                <a:xfrm>
                  <a:off x="3293120" y="2092947"/>
                  <a:ext cx="1432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0" name="Freihand 49">
                  <a:extLst>
                    <a:ext uri="{FF2B5EF4-FFF2-40B4-BE49-F238E27FC236}">
                      <a16:creationId xmlns:a16="http://schemas.microsoft.com/office/drawing/2014/main" id="{3AEFA8E6-23B2-439C-A20C-114ED5ED3362}"/>
                    </a:ext>
                  </a:extLst>
                </p14:cNvPr>
                <p14:cNvContentPartPr/>
                <p14:nvPr/>
              </p14:nvContentPartPr>
              <p14:xfrm>
                <a:off x="3469880" y="2042187"/>
                <a:ext cx="118080" cy="128520"/>
              </p14:xfrm>
            </p:contentPart>
          </mc:Choice>
          <mc:Fallback xmlns="">
            <p:pic>
              <p:nvPicPr>
                <p:cNvPr id="50" name="Freihand 49">
                  <a:extLst>
                    <a:ext uri="{FF2B5EF4-FFF2-40B4-BE49-F238E27FC236}">
                      <a16:creationId xmlns:a16="http://schemas.microsoft.com/office/drawing/2014/main" id="{3AEFA8E6-23B2-439C-A20C-114ED5ED3362}"/>
                    </a:ext>
                  </a:extLst>
                </p:cNvPr>
                <p:cNvPicPr/>
                <p:nvPr/>
              </p:nvPicPr>
              <p:blipFill>
                <a:blip r:embed="rId55"/>
                <a:stretch>
                  <a:fillRect/>
                </a:stretch>
              </p:blipFill>
              <p:spPr>
                <a:xfrm>
                  <a:off x="3465560" y="2037867"/>
                  <a:ext cx="1267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1" name="Freihand 50">
                  <a:extLst>
                    <a:ext uri="{FF2B5EF4-FFF2-40B4-BE49-F238E27FC236}">
                      <a16:creationId xmlns:a16="http://schemas.microsoft.com/office/drawing/2014/main" id="{B75B3CCE-E7D0-4456-8AEC-37E7F6CD347F}"/>
                    </a:ext>
                  </a:extLst>
                </p14:cNvPr>
                <p14:cNvContentPartPr/>
                <p14:nvPr/>
              </p14:nvContentPartPr>
              <p14:xfrm>
                <a:off x="3554840" y="2071347"/>
                <a:ext cx="86040" cy="43560"/>
              </p14:xfrm>
            </p:contentPart>
          </mc:Choice>
          <mc:Fallback xmlns="">
            <p:pic>
              <p:nvPicPr>
                <p:cNvPr id="51" name="Freihand 50">
                  <a:extLst>
                    <a:ext uri="{FF2B5EF4-FFF2-40B4-BE49-F238E27FC236}">
                      <a16:creationId xmlns:a16="http://schemas.microsoft.com/office/drawing/2014/main" id="{B75B3CCE-E7D0-4456-8AEC-37E7F6CD347F}"/>
                    </a:ext>
                  </a:extLst>
                </p:cNvPr>
                <p:cNvPicPr/>
                <p:nvPr/>
              </p:nvPicPr>
              <p:blipFill>
                <a:blip r:embed="rId57"/>
                <a:stretch>
                  <a:fillRect/>
                </a:stretch>
              </p:blipFill>
              <p:spPr>
                <a:xfrm>
                  <a:off x="3550520" y="2067027"/>
                  <a:ext cx="94680" cy="52200"/>
                </a:xfrm>
                <a:prstGeom prst="rect">
                  <a:avLst/>
                </a:prstGeom>
              </p:spPr>
            </p:pic>
          </mc:Fallback>
        </mc:AlternateContent>
      </p:grpSp>
      <p:grpSp>
        <p:nvGrpSpPr>
          <p:cNvPr id="59" name="Gruppieren 58">
            <a:extLst>
              <a:ext uri="{FF2B5EF4-FFF2-40B4-BE49-F238E27FC236}">
                <a16:creationId xmlns:a16="http://schemas.microsoft.com/office/drawing/2014/main" id="{2A3BA21C-FED0-449A-B400-DFB6F65C4F8F}"/>
              </a:ext>
            </a:extLst>
          </p:cNvPr>
          <p:cNvGrpSpPr/>
          <p:nvPr/>
        </p:nvGrpSpPr>
        <p:grpSpPr>
          <a:xfrm>
            <a:off x="7318280" y="1829067"/>
            <a:ext cx="981720" cy="382320"/>
            <a:chOff x="7318280" y="1829067"/>
            <a:chExt cx="981720" cy="382320"/>
          </a:xfrm>
        </p:grpSpPr>
        <mc:AlternateContent xmlns:mc="http://schemas.openxmlformats.org/markup-compatibility/2006" xmlns:p14="http://schemas.microsoft.com/office/powerpoint/2010/main">
          <mc:Choice Requires="p14">
            <p:contentPart p14:bwMode="auto" r:id="rId58">
              <p14:nvContentPartPr>
                <p14:cNvPr id="52" name="Freihand 51">
                  <a:extLst>
                    <a:ext uri="{FF2B5EF4-FFF2-40B4-BE49-F238E27FC236}">
                      <a16:creationId xmlns:a16="http://schemas.microsoft.com/office/drawing/2014/main" id="{C1F5408B-67B0-4885-8078-6581AA023C6D}"/>
                    </a:ext>
                  </a:extLst>
                </p14:cNvPr>
                <p14:cNvContentPartPr/>
                <p14:nvPr/>
              </p14:nvContentPartPr>
              <p14:xfrm>
                <a:off x="7318280" y="1938507"/>
                <a:ext cx="231480" cy="195120"/>
              </p14:xfrm>
            </p:contentPart>
          </mc:Choice>
          <mc:Fallback xmlns="">
            <p:pic>
              <p:nvPicPr>
                <p:cNvPr id="52" name="Freihand 51">
                  <a:extLst>
                    <a:ext uri="{FF2B5EF4-FFF2-40B4-BE49-F238E27FC236}">
                      <a16:creationId xmlns:a16="http://schemas.microsoft.com/office/drawing/2014/main" id="{C1F5408B-67B0-4885-8078-6581AA023C6D}"/>
                    </a:ext>
                  </a:extLst>
                </p:cNvPr>
                <p:cNvPicPr/>
                <p:nvPr/>
              </p:nvPicPr>
              <p:blipFill>
                <a:blip r:embed="rId59"/>
                <a:stretch>
                  <a:fillRect/>
                </a:stretch>
              </p:blipFill>
              <p:spPr>
                <a:xfrm>
                  <a:off x="7313960" y="1934187"/>
                  <a:ext cx="2401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3" name="Freihand 52">
                  <a:extLst>
                    <a:ext uri="{FF2B5EF4-FFF2-40B4-BE49-F238E27FC236}">
                      <a16:creationId xmlns:a16="http://schemas.microsoft.com/office/drawing/2014/main" id="{BE201C2F-D859-47CF-B60A-48C4486EB875}"/>
                    </a:ext>
                  </a:extLst>
                </p14:cNvPr>
                <p14:cNvContentPartPr/>
                <p14:nvPr/>
              </p14:nvContentPartPr>
              <p14:xfrm>
                <a:off x="7511240" y="2065227"/>
                <a:ext cx="145800" cy="146160"/>
              </p14:xfrm>
            </p:contentPart>
          </mc:Choice>
          <mc:Fallback xmlns="">
            <p:pic>
              <p:nvPicPr>
                <p:cNvPr id="53" name="Freihand 52">
                  <a:extLst>
                    <a:ext uri="{FF2B5EF4-FFF2-40B4-BE49-F238E27FC236}">
                      <a16:creationId xmlns:a16="http://schemas.microsoft.com/office/drawing/2014/main" id="{BE201C2F-D859-47CF-B60A-48C4486EB875}"/>
                    </a:ext>
                  </a:extLst>
                </p:cNvPr>
                <p:cNvPicPr/>
                <p:nvPr/>
              </p:nvPicPr>
              <p:blipFill>
                <a:blip r:embed="rId61"/>
                <a:stretch>
                  <a:fillRect/>
                </a:stretch>
              </p:blipFill>
              <p:spPr>
                <a:xfrm>
                  <a:off x="7506920" y="2060907"/>
                  <a:ext cx="1544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4" name="Freihand 53">
                  <a:extLst>
                    <a:ext uri="{FF2B5EF4-FFF2-40B4-BE49-F238E27FC236}">
                      <a16:creationId xmlns:a16="http://schemas.microsoft.com/office/drawing/2014/main" id="{0BA35188-441F-419E-9E47-1C90457F15E8}"/>
                    </a:ext>
                  </a:extLst>
                </p14:cNvPr>
                <p14:cNvContentPartPr/>
                <p14:nvPr/>
              </p14:nvContentPartPr>
              <p14:xfrm>
                <a:off x="7749920" y="1946787"/>
                <a:ext cx="198000" cy="144000"/>
              </p14:xfrm>
            </p:contentPart>
          </mc:Choice>
          <mc:Fallback xmlns="">
            <p:pic>
              <p:nvPicPr>
                <p:cNvPr id="54" name="Freihand 53">
                  <a:extLst>
                    <a:ext uri="{FF2B5EF4-FFF2-40B4-BE49-F238E27FC236}">
                      <a16:creationId xmlns:a16="http://schemas.microsoft.com/office/drawing/2014/main" id="{0BA35188-441F-419E-9E47-1C90457F15E8}"/>
                    </a:ext>
                  </a:extLst>
                </p:cNvPr>
                <p:cNvPicPr/>
                <p:nvPr/>
              </p:nvPicPr>
              <p:blipFill>
                <a:blip r:embed="rId63"/>
                <a:stretch>
                  <a:fillRect/>
                </a:stretch>
              </p:blipFill>
              <p:spPr>
                <a:xfrm>
                  <a:off x="7745600" y="1942467"/>
                  <a:ext cx="2066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7" name="Freihand 56">
                  <a:extLst>
                    <a:ext uri="{FF2B5EF4-FFF2-40B4-BE49-F238E27FC236}">
                      <a16:creationId xmlns:a16="http://schemas.microsoft.com/office/drawing/2014/main" id="{A646CA0F-3B87-4AA4-BF31-F41DFF706427}"/>
                    </a:ext>
                  </a:extLst>
                </p14:cNvPr>
                <p14:cNvContentPartPr/>
                <p14:nvPr/>
              </p14:nvContentPartPr>
              <p14:xfrm>
                <a:off x="8050160" y="1829067"/>
                <a:ext cx="161640" cy="217440"/>
              </p14:xfrm>
            </p:contentPart>
          </mc:Choice>
          <mc:Fallback xmlns="">
            <p:pic>
              <p:nvPicPr>
                <p:cNvPr id="57" name="Freihand 56">
                  <a:extLst>
                    <a:ext uri="{FF2B5EF4-FFF2-40B4-BE49-F238E27FC236}">
                      <a16:creationId xmlns:a16="http://schemas.microsoft.com/office/drawing/2014/main" id="{A646CA0F-3B87-4AA4-BF31-F41DFF706427}"/>
                    </a:ext>
                  </a:extLst>
                </p:cNvPr>
                <p:cNvPicPr/>
                <p:nvPr/>
              </p:nvPicPr>
              <p:blipFill>
                <a:blip r:embed="rId65"/>
                <a:stretch>
                  <a:fillRect/>
                </a:stretch>
              </p:blipFill>
              <p:spPr>
                <a:xfrm>
                  <a:off x="8045840" y="1824747"/>
                  <a:ext cx="1702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8" name="Freihand 57">
                  <a:extLst>
                    <a:ext uri="{FF2B5EF4-FFF2-40B4-BE49-F238E27FC236}">
                      <a16:creationId xmlns:a16="http://schemas.microsoft.com/office/drawing/2014/main" id="{DA113A92-710E-4D42-AFB9-5D17E40EE549}"/>
                    </a:ext>
                  </a:extLst>
                </p14:cNvPr>
                <p14:cNvContentPartPr/>
                <p14:nvPr/>
              </p14:nvContentPartPr>
              <p14:xfrm>
                <a:off x="8217200" y="1948587"/>
                <a:ext cx="82800" cy="179280"/>
              </p14:xfrm>
            </p:contentPart>
          </mc:Choice>
          <mc:Fallback xmlns="">
            <p:pic>
              <p:nvPicPr>
                <p:cNvPr id="58" name="Freihand 57">
                  <a:extLst>
                    <a:ext uri="{FF2B5EF4-FFF2-40B4-BE49-F238E27FC236}">
                      <a16:creationId xmlns:a16="http://schemas.microsoft.com/office/drawing/2014/main" id="{DA113A92-710E-4D42-AFB9-5D17E40EE549}"/>
                    </a:ext>
                  </a:extLst>
                </p:cNvPr>
                <p:cNvPicPr/>
                <p:nvPr/>
              </p:nvPicPr>
              <p:blipFill>
                <a:blip r:embed="rId67"/>
                <a:stretch>
                  <a:fillRect/>
                </a:stretch>
              </p:blipFill>
              <p:spPr>
                <a:xfrm>
                  <a:off x="8212880" y="1944267"/>
                  <a:ext cx="91440" cy="187920"/>
                </a:xfrm>
                <a:prstGeom prst="rect">
                  <a:avLst/>
                </a:prstGeom>
              </p:spPr>
            </p:pic>
          </mc:Fallback>
        </mc:AlternateContent>
      </p:grpSp>
      <p:grpSp>
        <p:nvGrpSpPr>
          <p:cNvPr id="62" name="Gruppieren 61">
            <a:extLst>
              <a:ext uri="{FF2B5EF4-FFF2-40B4-BE49-F238E27FC236}">
                <a16:creationId xmlns:a16="http://schemas.microsoft.com/office/drawing/2014/main" id="{52EDB92C-C79D-4110-98CC-77AAF4081822}"/>
              </a:ext>
            </a:extLst>
          </p:cNvPr>
          <p:cNvGrpSpPr/>
          <p:nvPr/>
        </p:nvGrpSpPr>
        <p:grpSpPr>
          <a:xfrm>
            <a:off x="5268800" y="1390587"/>
            <a:ext cx="1687320" cy="233640"/>
            <a:chOff x="5268800" y="1390587"/>
            <a:chExt cx="1687320" cy="233640"/>
          </a:xfrm>
        </p:grpSpPr>
        <mc:AlternateContent xmlns:mc="http://schemas.openxmlformats.org/markup-compatibility/2006" xmlns:p14="http://schemas.microsoft.com/office/powerpoint/2010/main">
          <mc:Choice Requires="p14">
            <p:contentPart p14:bwMode="auto" r:id="rId68">
              <p14:nvContentPartPr>
                <p14:cNvPr id="60" name="Freihand 59">
                  <a:extLst>
                    <a:ext uri="{FF2B5EF4-FFF2-40B4-BE49-F238E27FC236}">
                      <a16:creationId xmlns:a16="http://schemas.microsoft.com/office/drawing/2014/main" id="{4332C57C-B3EB-4142-BAE2-B9CE4E321CC4}"/>
                    </a:ext>
                  </a:extLst>
                </p14:cNvPr>
                <p14:cNvContentPartPr/>
                <p14:nvPr/>
              </p14:nvContentPartPr>
              <p14:xfrm>
                <a:off x="5429720" y="1412907"/>
                <a:ext cx="1526400" cy="211320"/>
              </p14:xfrm>
            </p:contentPart>
          </mc:Choice>
          <mc:Fallback xmlns="">
            <p:pic>
              <p:nvPicPr>
                <p:cNvPr id="60" name="Freihand 59">
                  <a:extLst>
                    <a:ext uri="{FF2B5EF4-FFF2-40B4-BE49-F238E27FC236}">
                      <a16:creationId xmlns:a16="http://schemas.microsoft.com/office/drawing/2014/main" id="{4332C57C-B3EB-4142-BAE2-B9CE4E321CC4}"/>
                    </a:ext>
                  </a:extLst>
                </p:cNvPr>
                <p:cNvPicPr/>
                <p:nvPr/>
              </p:nvPicPr>
              <p:blipFill>
                <a:blip r:embed="rId69"/>
                <a:stretch>
                  <a:fillRect/>
                </a:stretch>
              </p:blipFill>
              <p:spPr>
                <a:xfrm>
                  <a:off x="5425400" y="1408587"/>
                  <a:ext cx="15350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1" name="Freihand 60">
                  <a:extLst>
                    <a:ext uri="{FF2B5EF4-FFF2-40B4-BE49-F238E27FC236}">
                      <a16:creationId xmlns:a16="http://schemas.microsoft.com/office/drawing/2014/main" id="{DC02A011-F1DE-484C-8297-0D4BE57A6666}"/>
                    </a:ext>
                  </a:extLst>
                </p14:cNvPr>
                <p14:cNvContentPartPr/>
                <p14:nvPr/>
              </p14:nvContentPartPr>
              <p14:xfrm>
                <a:off x="5268800" y="1390587"/>
                <a:ext cx="333000" cy="197640"/>
              </p14:xfrm>
            </p:contentPart>
          </mc:Choice>
          <mc:Fallback xmlns="">
            <p:pic>
              <p:nvPicPr>
                <p:cNvPr id="61" name="Freihand 60">
                  <a:extLst>
                    <a:ext uri="{FF2B5EF4-FFF2-40B4-BE49-F238E27FC236}">
                      <a16:creationId xmlns:a16="http://schemas.microsoft.com/office/drawing/2014/main" id="{DC02A011-F1DE-484C-8297-0D4BE57A6666}"/>
                    </a:ext>
                  </a:extLst>
                </p:cNvPr>
                <p:cNvPicPr/>
                <p:nvPr/>
              </p:nvPicPr>
              <p:blipFill>
                <a:blip r:embed="rId71"/>
                <a:stretch>
                  <a:fillRect/>
                </a:stretch>
              </p:blipFill>
              <p:spPr>
                <a:xfrm>
                  <a:off x="5264480" y="1386267"/>
                  <a:ext cx="341640" cy="206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
            <p14:nvContentPartPr>
              <p14:cNvPr id="63" name="Freihand 62">
                <a:extLst>
                  <a:ext uri="{FF2B5EF4-FFF2-40B4-BE49-F238E27FC236}">
                    <a16:creationId xmlns:a16="http://schemas.microsoft.com/office/drawing/2014/main" id="{77898ED4-BEB7-4712-B63B-27A335E27AF4}"/>
                  </a:ext>
                </a:extLst>
              </p14:cNvPr>
              <p14:cNvContentPartPr/>
              <p14:nvPr/>
            </p14:nvContentPartPr>
            <p14:xfrm>
              <a:off x="1049240" y="3150627"/>
              <a:ext cx="1074600" cy="1054440"/>
            </p14:xfrm>
          </p:contentPart>
        </mc:Choice>
        <mc:Fallback xmlns="">
          <p:pic>
            <p:nvPicPr>
              <p:cNvPr id="63" name="Freihand 62">
                <a:extLst>
                  <a:ext uri="{FF2B5EF4-FFF2-40B4-BE49-F238E27FC236}">
                    <a16:creationId xmlns:a16="http://schemas.microsoft.com/office/drawing/2014/main" id="{77898ED4-BEB7-4712-B63B-27A335E27AF4}"/>
                  </a:ext>
                </a:extLst>
              </p:cNvPr>
              <p:cNvPicPr/>
              <p:nvPr/>
            </p:nvPicPr>
            <p:blipFill>
              <a:blip r:embed="rId73"/>
              <a:stretch>
                <a:fillRect/>
              </a:stretch>
            </p:blipFill>
            <p:spPr>
              <a:xfrm>
                <a:off x="1044920" y="3146307"/>
                <a:ext cx="1083240" cy="1063080"/>
              </a:xfrm>
              <a:prstGeom prst="rect">
                <a:avLst/>
              </a:prstGeom>
            </p:spPr>
          </p:pic>
        </mc:Fallback>
      </mc:AlternateContent>
      <p:grpSp>
        <p:nvGrpSpPr>
          <p:cNvPr id="77" name="Gruppieren 76">
            <a:extLst>
              <a:ext uri="{FF2B5EF4-FFF2-40B4-BE49-F238E27FC236}">
                <a16:creationId xmlns:a16="http://schemas.microsoft.com/office/drawing/2014/main" id="{F6B22243-48C7-4A6B-89ED-AF322925A5A9}"/>
              </a:ext>
            </a:extLst>
          </p:cNvPr>
          <p:cNvGrpSpPr/>
          <p:nvPr/>
        </p:nvGrpSpPr>
        <p:grpSpPr>
          <a:xfrm>
            <a:off x="1085960" y="2685147"/>
            <a:ext cx="684720" cy="975600"/>
            <a:chOff x="1085960" y="2685147"/>
            <a:chExt cx="684720" cy="975600"/>
          </a:xfrm>
        </p:grpSpPr>
        <mc:AlternateContent xmlns:mc="http://schemas.openxmlformats.org/markup-compatibility/2006" xmlns:p14="http://schemas.microsoft.com/office/powerpoint/2010/main">
          <mc:Choice Requires="p14">
            <p:contentPart p14:bwMode="auto" r:id="rId74">
              <p14:nvContentPartPr>
                <p14:cNvPr id="64" name="Freihand 63">
                  <a:extLst>
                    <a:ext uri="{FF2B5EF4-FFF2-40B4-BE49-F238E27FC236}">
                      <a16:creationId xmlns:a16="http://schemas.microsoft.com/office/drawing/2014/main" id="{D9EFB1D5-7DCD-4349-9CD4-E5C06DD01FFE}"/>
                    </a:ext>
                  </a:extLst>
                </p14:cNvPr>
                <p14:cNvContentPartPr/>
                <p14:nvPr/>
              </p14:nvContentPartPr>
              <p14:xfrm>
                <a:off x="1440920" y="3317307"/>
                <a:ext cx="166680" cy="264600"/>
              </p14:xfrm>
            </p:contentPart>
          </mc:Choice>
          <mc:Fallback xmlns="">
            <p:pic>
              <p:nvPicPr>
                <p:cNvPr id="64" name="Freihand 63">
                  <a:extLst>
                    <a:ext uri="{FF2B5EF4-FFF2-40B4-BE49-F238E27FC236}">
                      <a16:creationId xmlns:a16="http://schemas.microsoft.com/office/drawing/2014/main" id="{D9EFB1D5-7DCD-4349-9CD4-E5C06DD01FFE}"/>
                    </a:ext>
                  </a:extLst>
                </p:cNvPr>
                <p:cNvPicPr/>
                <p:nvPr/>
              </p:nvPicPr>
              <p:blipFill>
                <a:blip r:embed="rId75"/>
                <a:stretch>
                  <a:fillRect/>
                </a:stretch>
              </p:blipFill>
              <p:spPr>
                <a:xfrm>
                  <a:off x="1436600" y="3312987"/>
                  <a:ext cx="17532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5" name="Freihand 64">
                  <a:extLst>
                    <a:ext uri="{FF2B5EF4-FFF2-40B4-BE49-F238E27FC236}">
                      <a16:creationId xmlns:a16="http://schemas.microsoft.com/office/drawing/2014/main" id="{2E5DF577-CEC4-449D-8284-09E9CFA2A1F6}"/>
                    </a:ext>
                  </a:extLst>
                </p14:cNvPr>
                <p14:cNvContentPartPr/>
                <p14:nvPr/>
              </p14:nvContentPartPr>
              <p14:xfrm>
                <a:off x="1497800" y="3458427"/>
                <a:ext cx="138240" cy="202320"/>
              </p14:xfrm>
            </p:contentPart>
          </mc:Choice>
          <mc:Fallback xmlns="">
            <p:pic>
              <p:nvPicPr>
                <p:cNvPr id="65" name="Freihand 64">
                  <a:extLst>
                    <a:ext uri="{FF2B5EF4-FFF2-40B4-BE49-F238E27FC236}">
                      <a16:creationId xmlns:a16="http://schemas.microsoft.com/office/drawing/2014/main" id="{2E5DF577-CEC4-449D-8284-09E9CFA2A1F6}"/>
                    </a:ext>
                  </a:extLst>
                </p:cNvPr>
                <p:cNvPicPr/>
                <p:nvPr/>
              </p:nvPicPr>
              <p:blipFill>
                <a:blip r:embed="rId77"/>
                <a:stretch>
                  <a:fillRect/>
                </a:stretch>
              </p:blipFill>
              <p:spPr>
                <a:xfrm>
                  <a:off x="1493480" y="3454107"/>
                  <a:ext cx="1468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6" name="Freihand 65">
                  <a:extLst>
                    <a:ext uri="{FF2B5EF4-FFF2-40B4-BE49-F238E27FC236}">
                      <a16:creationId xmlns:a16="http://schemas.microsoft.com/office/drawing/2014/main" id="{DF6DA1C2-313F-46EF-8426-DA448EFD083A}"/>
                    </a:ext>
                  </a:extLst>
                </p14:cNvPr>
                <p14:cNvContentPartPr/>
                <p14:nvPr/>
              </p14:nvContentPartPr>
              <p14:xfrm>
                <a:off x="1085960" y="3203187"/>
                <a:ext cx="114480" cy="215280"/>
              </p14:xfrm>
            </p:contentPart>
          </mc:Choice>
          <mc:Fallback xmlns="">
            <p:pic>
              <p:nvPicPr>
                <p:cNvPr id="66" name="Freihand 65">
                  <a:extLst>
                    <a:ext uri="{FF2B5EF4-FFF2-40B4-BE49-F238E27FC236}">
                      <a16:creationId xmlns:a16="http://schemas.microsoft.com/office/drawing/2014/main" id="{DF6DA1C2-313F-46EF-8426-DA448EFD083A}"/>
                    </a:ext>
                  </a:extLst>
                </p:cNvPr>
                <p:cNvPicPr/>
                <p:nvPr/>
              </p:nvPicPr>
              <p:blipFill>
                <a:blip r:embed="rId79"/>
                <a:stretch>
                  <a:fillRect/>
                </a:stretch>
              </p:blipFill>
              <p:spPr>
                <a:xfrm>
                  <a:off x="1081640" y="3198867"/>
                  <a:ext cx="1231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7" name="Freihand 66">
                  <a:extLst>
                    <a:ext uri="{FF2B5EF4-FFF2-40B4-BE49-F238E27FC236}">
                      <a16:creationId xmlns:a16="http://schemas.microsoft.com/office/drawing/2014/main" id="{CD16A27E-03A0-4E55-AC3A-345310AE2654}"/>
                    </a:ext>
                  </a:extLst>
                </p14:cNvPr>
                <p14:cNvContentPartPr/>
                <p14:nvPr/>
              </p14:nvContentPartPr>
              <p14:xfrm>
                <a:off x="1220960" y="3260427"/>
                <a:ext cx="115560" cy="82080"/>
              </p14:xfrm>
            </p:contentPart>
          </mc:Choice>
          <mc:Fallback xmlns="">
            <p:pic>
              <p:nvPicPr>
                <p:cNvPr id="67" name="Freihand 66">
                  <a:extLst>
                    <a:ext uri="{FF2B5EF4-FFF2-40B4-BE49-F238E27FC236}">
                      <a16:creationId xmlns:a16="http://schemas.microsoft.com/office/drawing/2014/main" id="{CD16A27E-03A0-4E55-AC3A-345310AE2654}"/>
                    </a:ext>
                  </a:extLst>
                </p:cNvPr>
                <p:cNvPicPr/>
                <p:nvPr/>
              </p:nvPicPr>
              <p:blipFill>
                <a:blip r:embed="rId81"/>
                <a:stretch>
                  <a:fillRect/>
                </a:stretch>
              </p:blipFill>
              <p:spPr>
                <a:xfrm>
                  <a:off x="1216640" y="3256107"/>
                  <a:ext cx="1242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9" name="Freihand 68">
                  <a:extLst>
                    <a:ext uri="{FF2B5EF4-FFF2-40B4-BE49-F238E27FC236}">
                      <a16:creationId xmlns:a16="http://schemas.microsoft.com/office/drawing/2014/main" id="{E6BC542A-5E2B-4502-AFDE-217C864D9CAF}"/>
                    </a:ext>
                  </a:extLst>
                </p14:cNvPr>
                <p14:cNvContentPartPr/>
                <p14:nvPr/>
              </p14:nvContentPartPr>
              <p14:xfrm>
                <a:off x="1290800" y="3053787"/>
                <a:ext cx="108000" cy="110520"/>
              </p14:xfrm>
            </p:contentPart>
          </mc:Choice>
          <mc:Fallback xmlns="">
            <p:pic>
              <p:nvPicPr>
                <p:cNvPr id="69" name="Freihand 68">
                  <a:extLst>
                    <a:ext uri="{FF2B5EF4-FFF2-40B4-BE49-F238E27FC236}">
                      <a16:creationId xmlns:a16="http://schemas.microsoft.com/office/drawing/2014/main" id="{E6BC542A-5E2B-4502-AFDE-217C864D9CAF}"/>
                    </a:ext>
                  </a:extLst>
                </p:cNvPr>
                <p:cNvPicPr/>
                <p:nvPr/>
              </p:nvPicPr>
              <p:blipFill>
                <a:blip r:embed="rId83"/>
                <a:stretch>
                  <a:fillRect/>
                </a:stretch>
              </p:blipFill>
              <p:spPr>
                <a:xfrm>
                  <a:off x="1286480" y="3049467"/>
                  <a:ext cx="1166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0" name="Freihand 69">
                  <a:extLst>
                    <a:ext uri="{FF2B5EF4-FFF2-40B4-BE49-F238E27FC236}">
                      <a16:creationId xmlns:a16="http://schemas.microsoft.com/office/drawing/2014/main" id="{B2E4D569-445B-4E90-AFC5-639E57C84990}"/>
                    </a:ext>
                  </a:extLst>
                </p14:cNvPr>
                <p14:cNvContentPartPr/>
                <p14:nvPr/>
              </p14:nvContentPartPr>
              <p14:xfrm>
                <a:off x="1345520" y="3073587"/>
                <a:ext cx="74160" cy="100440"/>
              </p14:xfrm>
            </p:contentPart>
          </mc:Choice>
          <mc:Fallback xmlns="">
            <p:pic>
              <p:nvPicPr>
                <p:cNvPr id="70" name="Freihand 69">
                  <a:extLst>
                    <a:ext uri="{FF2B5EF4-FFF2-40B4-BE49-F238E27FC236}">
                      <a16:creationId xmlns:a16="http://schemas.microsoft.com/office/drawing/2014/main" id="{B2E4D569-445B-4E90-AFC5-639E57C84990}"/>
                    </a:ext>
                  </a:extLst>
                </p:cNvPr>
                <p:cNvPicPr/>
                <p:nvPr/>
              </p:nvPicPr>
              <p:blipFill>
                <a:blip r:embed="rId85"/>
                <a:stretch>
                  <a:fillRect/>
                </a:stretch>
              </p:blipFill>
              <p:spPr>
                <a:xfrm>
                  <a:off x="1341200" y="3069267"/>
                  <a:ext cx="828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1" name="Freihand 70">
                  <a:extLst>
                    <a:ext uri="{FF2B5EF4-FFF2-40B4-BE49-F238E27FC236}">
                      <a16:creationId xmlns:a16="http://schemas.microsoft.com/office/drawing/2014/main" id="{3A9CEE92-D8C9-4FE2-A131-A9069CDB2CE4}"/>
                    </a:ext>
                  </a:extLst>
                </p14:cNvPr>
                <p14:cNvContentPartPr/>
                <p14:nvPr/>
              </p14:nvContentPartPr>
              <p14:xfrm>
                <a:off x="1323200" y="2766507"/>
                <a:ext cx="126000" cy="159120"/>
              </p14:xfrm>
            </p:contentPart>
          </mc:Choice>
          <mc:Fallback xmlns="">
            <p:pic>
              <p:nvPicPr>
                <p:cNvPr id="71" name="Freihand 70">
                  <a:extLst>
                    <a:ext uri="{FF2B5EF4-FFF2-40B4-BE49-F238E27FC236}">
                      <a16:creationId xmlns:a16="http://schemas.microsoft.com/office/drawing/2014/main" id="{3A9CEE92-D8C9-4FE2-A131-A9069CDB2CE4}"/>
                    </a:ext>
                  </a:extLst>
                </p:cNvPr>
                <p:cNvPicPr/>
                <p:nvPr/>
              </p:nvPicPr>
              <p:blipFill>
                <a:blip r:embed="rId87"/>
                <a:stretch>
                  <a:fillRect/>
                </a:stretch>
              </p:blipFill>
              <p:spPr>
                <a:xfrm>
                  <a:off x="1318880" y="2762187"/>
                  <a:ext cx="1346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2" name="Freihand 71">
                  <a:extLst>
                    <a:ext uri="{FF2B5EF4-FFF2-40B4-BE49-F238E27FC236}">
                      <a16:creationId xmlns:a16="http://schemas.microsoft.com/office/drawing/2014/main" id="{9DA02A97-7457-4E01-863F-CCA2ACE152B7}"/>
                    </a:ext>
                  </a:extLst>
                </p14:cNvPr>
                <p14:cNvContentPartPr/>
                <p14:nvPr/>
              </p14:nvContentPartPr>
              <p14:xfrm>
                <a:off x="1458560" y="2685147"/>
                <a:ext cx="115560" cy="92160"/>
              </p14:xfrm>
            </p:contentPart>
          </mc:Choice>
          <mc:Fallback xmlns="">
            <p:pic>
              <p:nvPicPr>
                <p:cNvPr id="72" name="Freihand 71">
                  <a:extLst>
                    <a:ext uri="{FF2B5EF4-FFF2-40B4-BE49-F238E27FC236}">
                      <a16:creationId xmlns:a16="http://schemas.microsoft.com/office/drawing/2014/main" id="{9DA02A97-7457-4E01-863F-CCA2ACE152B7}"/>
                    </a:ext>
                  </a:extLst>
                </p:cNvPr>
                <p:cNvPicPr/>
                <p:nvPr/>
              </p:nvPicPr>
              <p:blipFill>
                <a:blip r:embed="rId89"/>
                <a:stretch>
                  <a:fillRect/>
                </a:stretch>
              </p:blipFill>
              <p:spPr>
                <a:xfrm>
                  <a:off x="1454240" y="2680827"/>
                  <a:ext cx="1242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3" name="Freihand 72">
                  <a:extLst>
                    <a:ext uri="{FF2B5EF4-FFF2-40B4-BE49-F238E27FC236}">
                      <a16:creationId xmlns:a16="http://schemas.microsoft.com/office/drawing/2014/main" id="{1E3B9BB6-11BE-4E96-8F19-743BA2564EB9}"/>
                    </a:ext>
                  </a:extLst>
                </p14:cNvPr>
                <p14:cNvContentPartPr/>
                <p14:nvPr/>
              </p14:nvContentPartPr>
              <p14:xfrm>
                <a:off x="1440920" y="2733747"/>
                <a:ext cx="188280" cy="235440"/>
              </p14:xfrm>
            </p:contentPart>
          </mc:Choice>
          <mc:Fallback xmlns="">
            <p:pic>
              <p:nvPicPr>
                <p:cNvPr id="73" name="Freihand 72">
                  <a:extLst>
                    <a:ext uri="{FF2B5EF4-FFF2-40B4-BE49-F238E27FC236}">
                      <a16:creationId xmlns:a16="http://schemas.microsoft.com/office/drawing/2014/main" id="{1E3B9BB6-11BE-4E96-8F19-743BA2564EB9}"/>
                    </a:ext>
                  </a:extLst>
                </p:cNvPr>
                <p:cNvPicPr/>
                <p:nvPr/>
              </p:nvPicPr>
              <p:blipFill>
                <a:blip r:embed="rId91"/>
                <a:stretch>
                  <a:fillRect/>
                </a:stretch>
              </p:blipFill>
              <p:spPr>
                <a:xfrm>
                  <a:off x="1436600" y="2729427"/>
                  <a:ext cx="1969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4" name="Freihand 73">
                  <a:extLst>
                    <a:ext uri="{FF2B5EF4-FFF2-40B4-BE49-F238E27FC236}">
                      <a16:creationId xmlns:a16="http://schemas.microsoft.com/office/drawing/2014/main" id="{7B501348-4173-4324-8B64-A297944635C8}"/>
                    </a:ext>
                  </a:extLst>
                </p14:cNvPr>
                <p14:cNvContentPartPr/>
                <p14:nvPr/>
              </p14:nvContentPartPr>
              <p14:xfrm>
                <a:off x="1474760" y="2890707"/>
                <a:ext cx="137160" cy="156960"/>
              </p14:xfrm>
            </p:contentPart>
          </mc:Choice>
          <mc:Fallback xmlns="">
            <p:pic>
              <p:nvPicPr>
                <p:cNvPr id="74" name="Freihand 73">
                  <a:extLst>
                    <a:ext uri="{FF2B5EF4-FFF2-40B4-BE49-F238E27FC236}">
                      <a16:creationId xmlns:a16="http://schemas.microsoft.com/office/drawing/2014/main" id="{7B501348-4173-4324-8B64-A297944635C8}"/>
                    </a:ext>
                  </a:extLst>
                </p:cNvPr>
                <p:cNvPicPr/>
                <p:nvPr/>
              </p:nvPicPr>
              <p:blipFill>
                <a:blip r:embed="rId93"/>
                <a:stretch>
                  <a:fillRect/>
                </a:stretch>
              </p:blipFill>
              <p:spPr>
                <a:xfrm>
                  <a:off x="1470440" y="2886387"/>
                  <a:ext cx="1458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5" name="Freihand 74">
                  <a:extLst>
                    <a:ext uri="{FF2B5EF4-FFF2-40B4-BE49-F238E27FC236}">
                      <a16:creationId xmlns:a16="http://schemas.microsoft.com/office/drawing/2014/main" id="{06892963-42C2-4C58-9A7A-07674E50FE67}"/>
                    </a:ext>
                  </a:extLst>
                </p14:cNvPr>
                <p14:cNvContentPartPr/>
                <p14:nvPr/>
              </p14:nvContentPartPr>
              <p14:xfrm>
                <a:off x="1604000" y="2780547"/>
                <a:ext cx="88200" cy="129240"/>
              </p14:xfrm>
            </p:contentPart>
          </mc:Choice>
          <mc:Fallback xmlns="">
            <p:pic>
              <p:nvPicPr>
                <p:cNvPr id="75" name="Freihand 74">
                  <a:extLst>
                    <a:ext uri="{FF2B5EF4-FFF2-40B4-BE49-F238E27FC236}">
                      <a16:creationId xmlns:a16="http://schemas.microsoft.com/office/drawing/2014/main" id="{06892963-42C2-4C58-9A7A-07674E50FE67}"/>
                    </a:ext>
                  </a:extLst>
                </p:cNvPr>
                <p:cNvPicPr/>
                <p:nvPr/>
              </p:nvPicPr>
              <p:blipFill>
                <a:blip r:embed="rId95"/>
                <a:stretch>
                  <a:fillRect/>
                </a:stretch>
              </p:blipFill>
              <p:spPr>
                <a:xfrm>
                  <a:off x="1599680" y="2776227"/>
                  <a:ext cx="968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6" name="Freihand 75">
                  <a:extLst>
                    <a:ext uri="{FF2B5EF4-FFF2-40B4-BE49-F238E27FC236}">
                      <a16:creationId xmlns:a16="http://schemas.microsoft.com/office/drawing/2014/main" id="{D53121DD-42A1-4BCF-BAB5-6B5C8FE1E5A7}"/>
                    </a:ext>
                  </a:extLst>
                </p14:cNvPr>
                <p14:cNvContentPartPr/>
                <p14:nvPr/>
              </p14:nvContentPartPr>
              <p14:xfrm>
                <a:off x="1683560" y="2847147"/>
                <a:ext cx="87120" cy="27720"/>
              </p14:xfrm>
            </p:contentPart>
          </mc:Choice>
          <mc:Fallback xmlns="">
            <p:pic>
              <p:nvPicPr>
                <p:cNvPr id="76" name="Freihand 75">
                  <a:extLst>
                    <a:ext uri="{FF2B5EF4-FFF2-40B4-BE49-F238E27FC236}">
                      <a16:creationId xmlns:a16="http://schemas.microsoft.com/office/drawing/2014/main" id="{D53121DD-42A1-4BCF-BAB5-6B5C8FE1E5A7}"/>
                    </a:ext>
                  </a:extLst>
                </p:cNvPr>
                <p:cNvPicPr/>
                <p:nvPr/>
              </p:nvPicPr>
              <p:blipFill>
                <a:blip r:embed="rId97"/>
                <a:stretch>
                  <a:fillRect/>
                </a:stretch>
              </p:blipFill>
              <p:spPr>
                <a:xfrm>
                  <a:off x="1679240" y="2842827"/>
                  <a:ext cx="95760" cy="36360"/>
                </a:xfrm>
                <a:prstGeom prst="rect">
                  <a:avLst/>
                </a:prstGeom>
              </p:spPr>
            </p:pic>
          </mc:Fallback>
        </mc:AlternateContent>
      </p:grpSp>
      <p:grpSp>
        <p:nvGrpSpPr>
          <p:cNvPr id="82" name="Gruppieren 81">
            <a:extLst>
              <a:ext uri="{FF2B5EF4-FFF2-40B4-BE49-F238E27FC236}">
                <a16:creationId xmlns:a16="http://schemas.microsoft.com/office/drawing/2014/main" id="{ED5D5854-49FE-4EE8-8408-24FBC477F2AA}"/>
              </a:ext>
            </a:extLst>
          </p:cNvPr>
          <p:cNvGrpSpPr/>
          <p:nvPr/>
        </p:nvGrpSpPr>
        <p:grpSpPr>
          <a:xfrm>
            <a:off x="1667720" y="5101827"/>
            <a:ext cx="6931080" cy="1680120"/>
            <a:chOff x="1667720" y="5101827"/>
            <a:chExt cx="6931080" cy="1680120"/>
          </a:xfrm>
        </p:grpSpPr>
        <mc:AlternateContent xmlns:mc="http://schemas.openxmlformats.org/markup-compatibility/2006" xmlns:p14="http://schemas.microsoft.com/office/powerpoint/2010/main">
          <mc:Choice Requires="p14">
            <p:contentPart p14:bwMode="auto" r:id="rId98">
              <p14:nvContentPartPr>
                <p14:cNvPr id="78" name="Freihand 77">
                  <a:extLst>
                    <a:ext uri="{FF2B5EF4-FFF2-40B4-BE49-F238E27FC236}">
                      <a16:creationId xmlns:a16="http://schemas.microsoft.com/office/drawing/2014/main" id="{5F6F6679-63E9-4EB6-B38A-7B889917B568}"/>
                    </a:ext>
                  </a:extLst>
                </p14:cNvPr>
                <p14:cNvContentPartPr/>
                <p14:nvPr/>
              </p14:nvContentPartPr>
              <p14:xfrm>
                <a:off x="1825760" y="5565507"/>
                <a:ext cx="582120" cy="38160"/>
              </p14:xfrm>
            </p:contentPart>
          </mc:Choice>
          <mc:Fallback xmlns="">
            <p:pic>
              <p:nvPicPr>
                <p:cNvPr id="78" name="Freihand 77">
                  <a:extLst>
                    <a:ext uri="{FF2B5EF4-FFF2-40B4-BE49-F238E27FC236}">
                      <a16:creationId xmlns:a16="http://schemas.microsoft.com/office/drawing/2014/main" id="{5F6F6679-63E9-4EB6-B38A-7B889917B568}"/>
                    </a:ext>
                  </a:extLst>
                </p:cNvPr>
                <p:cNvPicPr/>
                <p:nvPr/>
              </p:nvPicPr>
              <p:blipFill>
                <a:blip r:embed="rId99"/>
                <a:stretch>
                  <a:fillRect/>
                </a:stretch>
              </p:blipFill>
              <p:spPr>
                <a:xfrm>
                  <a:off x="1821440" y="5561187"/>
                  <a:ext cx="5907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9" name="Freihand 78">
                  <a:extLst>
                    <a:ext uri="{FF2B5EF4-FFF2-40B4-BE49-F238E27FC236}">
                      <a16:creationId xmlns:a16="http://schemas.microsoft.com/office/drawing/2014/main" id="{1D244DA9-9D41-4A19-A51D-053F6189D5DC}"/>
                    </a:ext>
                  </a:extLst>
                </p14:cNvPr>
                <p14:cNvContentPartPr/>
                <p14:nvPr/>
              </p14:nvContentPartPr>
              <p14:xfrm>
                <a:off x="1667720" y="5349147"/>
                <a:ext cx="187200" cy="228960"/>
              </p14:xfrm>
            </p:contentPart>
          </mc:Choice>
          <mc:Fallback xmlns="">
            <p:pic>
              <p:nvPicPr>
                <p:cNvPr id="79" name="Freihand 78">
                  <a:extLst>
                    <a:ext uri="{FF2B5EF4-FFF2-40B4-BE49-F238E27FC236}">
                      <a16:creationId xmlns:a16="http://schemas.microsoft.com/office/drawing/2014/main" id="{1D244DA9-9D41-4A19-A51D-053F6189D5DC}"/>
                    </a:ext>
                  </a:extLst>
                </p:cNvPr>
                <p:cNvPicPr/>
                <p:nvPr/>
              </p:nvPicPr>
              <p:blipFill>
                <a:blip r:embed="rId101"/>
                <a:stretch>
                  <a:fillRect/>
                </a:stretch>
              </p:blipFill>
              <p:spPr>
                <a:xfrm>
                  <a:off x="1663400" y="5344827"/>
                  <a:ext cx="1958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1" name="Freihand 80">
                  <a:extLst>
                    <a:ext uri="{FF2B5EF4-FFF2-40B4-BE49-F238E27FC236}">
                      <a16:creationId xmlns:a16="http://schemas.microsoft.com/office/drawing/2014/main" id="{0E63FA8E-98C7-4C17-B8B1-96F3E1C3F918}"/>
                    </a:ext>
                  </a:extLst>
                </p14:cNvPr>
                <p14:cNvContentPartPr/>
                <p14:nvPr/>
              </p14:nvContentPartPr>
              <p14:xfrm>
                <a:off x="5453840" y="5101827"/>
                <a:ext cx="3144960" cy="1680120"/>
              </p14:xfrm>
            </p:contentPart>
          </mc:Choice>
          <mc:Fallback xmlns="">
            <p:pic>
              <p:nvPicPr>
                <p:cNvPr id="81" name="Freihand 80">
                  <a:extLst>
                    <a:ext uri="{FF2B5EF4-FFF2-40B4-BE49-F238E27FC236}">
                      <a16:creationId xmlns:a16="http://schemas.microsoft.com/office/drawing/2014/main" id="{0E63FA8E-98C7-4C17-B8B1-96F3E1C3F918}"/>
                    </a:ext>
                  </a:extLst>
                </p:cNvPr>
                <p:cNvPicPr/>
                <p:nvPr/>
              </p:nvPicPr>
              <p:blipFill>
                <a:blip r:embed="rId103"/>
                <a:stretch>
                  <a:fillRect/>
                </a:stretch>
              </p:blipFill>
              <p:spPr>
                <a:xfrm>
                  <a:off x="5449520" y="5097507"/>
                  <a:ext cx="3153600" cy="1688760"/>
                </a:xfrm>
                <a:prstGeom prst="rect">
                  <a:avLst/>
                </a:prstGeom>
              </p:spPr>
            </p:pic>
          </mc:Fallback>
        </mc:AlternateContent>
      </p:grpSp>
    </p:spTree>
    <p:extLst>
      <p:ext uri="{BB962C8B-B14F-4D97-AF65-F5344CB8AC3E}">
        <p14:creationId xmlns:p14="http://schemas.microsoft.com/office/powerpoint/2010/main" val="290543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60" name="Gruppieren 159">
            <a:extLst>
              <a:ext uri="{FF2B5EF4-FFF2-40B4-BE49-F238E27FC236}">
                <a16:creationId xmlns:a16="http://schemas.microsoft.com/office/drawing/2014/main" id="{8252ED5D-B2EE-441F-BEB0-2A7FF16F1629}"/>
              </a:ext>
            </a:extLst>
          </p:cNvPr>
          <p:cNvGrpSpPr/>
          <p:nvPr/>
        </p:nvGrpSpPr>
        <p:grpSpPr>
          <a:xfrm>
            <a:off x="547400" y="108787"/>
            <a:ext cx="1328040" cy="302400"/>
            <a:chOff x="547400" y="108787"/>
            <a:chExt cx="1328040" cy="302400"/>
          </a:xfrm>
        </p:grpSpPr>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7B14F817-D248-4EB9-B4D1-20EB9154AF39}"/>
                    </a:ext>
                  </a:extLst>
                </p14:cNvPr>
                <p14:cNvContentPartPr/>
                <p14:nvPr/>
              </p14:nvContentPartPr>
              <p14:xfrm>
                <a:off x="547400" y="298867"/>
                <a:ext cx="10080" cy="1800"/>
              </p14:xfrm>
            </p:contentPart>
          </mc:Choice>
          <mc:Fallback xmlns="">
            <p:pic>
              <p:nvPicPr>
                <p:cNvPr id="4" name="Freihand 3">
                  <a:extLst>
                    <a:ext uri="{FF2B5EF4-FFF2-40B4-BE49-F238E27FC236}">
                      <a16:creationId xmlns:a16="http://schemas.microsoft.com/office/drawing/2014/main" id="{7B14F817-D248-4EB9-B4D1-20EB9154AF39}"/>
                    </a:ext>
                  </a:extLst>
                </p:cNvPr>
                <p:cNvPicPr/>
                <p:nvPr/>
              </p:nvPicPr>
              <p:blipFill>
                <a:blip r:embed="rId4"/>
                <a:stretch>
                  <a:fillRect/>
                </a:stretch>
              </p:blipFill>
              <p:spPr>
                <a:xfrm>
                  <a:off x="543080" y="294547"/>
                  <a:ext cx="187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Freihand 18">
                  <a:extLst>
                    <a:ext uri="{FF2B5EF4-FFF2-40B4-BE49-F238E27FC236}">
                      <a16:creationId xmlns:a16="http://schemas.microsoft.com/office/drawing/2014/main" id="{F268BB7F-FE9B-4D62-B90B-5D31A6FAC2F9}"/>
                    </a:ext>
                  </a:extLst>
                </p14:cNvPr>
                <p14:cNvContentPartPr/>
                <p14:nvPr/>
              </p14:nvContentPartPr>
              <p14:xfrm>
                <a:off x="588440" y="183307"/>
                <a:ext cx="52560" cy="206640"/>
              </p14:xfrm>
            </p:contentPart>
          </mc:Choice>
          <mc:Fallback xmlns="">
            <p:pic>
              <p:nvPicPr>
                <p:cNvPr id="19" name="Freihand 18">
                  <a:extLst>
                    <a:ext uri="{FF2B5EF4-FFF2-40B4-BE49-F238E27FC236}">
                      <a16:creationId xmlns:a16="http://schemas.microsoft.com/office/drawing/2014/main" id="{F268BB7F-FE9B-4D62-B90B-5D31A6FAC2F9}"/>
                    </a:ext>
                  </a:extLst>
                </p:cNvPr>
                <p:cNvPicPr/>
                <p:nvPr/>
              </p:nvPicPr>
              <p:blipFill>
                <a:blip r:embed="rId6"/>
                <a:stretch>
                  <a:fillRect/>
                </a:stretch>
              </p:blipFill>
              <p:spPr>
                <a:xfrm>
                  <a:off x="584120" y="178987"/>
                  <a:ext cx="612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3" name="Freihand 22">
                  <a:extLst>
                    <a:ext uri="{FF2B5EF4-FFF2-40B4-BE49-F238E27FC236}">
                      <a16:creationId xmlns:a16="http://schemas.microsoft.com/office/drawing/2014/main" id="{941FEF6C-EB2F-432F-ADFC-859AF56031CC}"/>
                    </a:ext>
                  </a:extLst>
                </p14:cNvPr>
                <p14:cNvContentPartPr/>
                <p14:nvPr/>
              </p14:nvContentPartPr>
              <p14:xfrm>
                <a:off x="603920" y="193387"/>
                <a:ext cx="92160" cy="217800"/>
              </p14:xfrm>
            </p:contentPart>
          </mc:Choice>
          <mc:Fallback xmlns="">
            <p:pic>
              <p:nvPicPr>
                <p:cNvPr id="23" name="Freihand 22">
                  <a:extLst>
                    <a:ext uri="{FF2B5EF4-FFF2-40B4-BE49-F238E27FC236}">
                      <a16:creationId xmlns:a16="http://schemas.microsoft.com/office/drawing/2014/main" id="{941FEF6C-EB2F-432F-ADFC-859AF56031CC}"/>
                    </a:ext>
                  </a:extLst>
                </p:cNvPr>
                <p:cNvPicPr/>
                <p:nvPr/>
              </p:nvPicPr>
              <p:blipFill>
                <a:blip r:embed="rId8"/>
                <a:stretch>
                  <a:fillRect/>
                </a:stretch>
              </p:blipFill>
              <p:spPr>
                <a:xfrm>
                  <a:off x="599600" y="189067"/>
                  <a:ext cx="1008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1" name="Freihand 110">
                  <a:extLst>
                    <a:ext uri="{FF2B5EF4-FFF2-40B4-BE49-F238E27FC236}">
                      <a16:creationId xmlns:a16="http://schemas.microsoft.com/office/drawing/2014/main" id="{EB250B0F-56AF-480C-B65E-D9DBFDD4B11D}"/>
                    </a:ext>
                  </a:extLst>
                </p14:cNvPr>
                <p14:cNvContentPartPr/>
                <p14:nvPr/>
              </p14:nvContentPartPr>
              <p14:xfrm>
                <a:off x="733160" y="245947"/>
                <a:ext cx="290160" cy="117720"/>
              </p14:xfrm>
            </p:contentPart>
          </mc:Choice>
          <mc:Fallback xmlns="">
            <p:pic>
              <p:nvPicPr>
                <p:cNvPr id="111" name="Freihand 110">
                  <a:extLst>
                    <a:ext uri="{FF2B5EF4-FFF2-40B4-BE49-F238E27FC236}">
                      <a16:creationId xmlns:a16="http://schemas.microsoft.com/office/drawing/2014/main" id="{EB250B0F-56AF-480C-B65E-D9DBFDD4B11D}"/>
                    </a:ext>
                  </a:extLst>
                </p:cNvPr>
                <p:cNvPicPr/>
                <p:nvPr/>
              </p:nvPicPr>
              <p:blipFill>
                <a:blip r:embed="rId10"/>
                <a:stretch>
                  <a:fillRect/>
                </a:stretch>
              </p:blipFill>
              <p:spPr>
                <a:xfrm>
                  <a:off x="728840" y="241627"/>
                  <a:ext cx="2988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4" name="Freihand 113">
                  <a:extLst>
                    <a:ext uri="{FF2B5EF4-FFF2-40B4-BE49-F238E27FC236}">
                      <a16:creationId xmlns:a16="http://schemas.microsoft.com/office/drawing/2014/main" id="{E25CA15B-9366-477C-AC94-90BA6544B284}"/>
                    </a:ext>
                  </a:extLst>
                </p14:cNvPr>
                <p14:cNvContentPartPr/>
                <p14:nvPr/>
              </p14:nvContentPartPr>
              <p14:xfrm>
                <a:off x="1053200" y="236587"/>
                <a:ext cx="90720" cy="109800"/>
              </p14:xfrm>
            </p:contentPart>
          </mc:Choice>
          <mc:Fallback xmlns="">
            <p:pic>
              <p:nvPicPr>
                <p:cNvPr id="114" name="Freihand 113">
                  <a:extLst>
                    <a:ext uri="{FF2B5EF4-FFF2-40B4-BE49-F238E27FC236}">
                      <a16:creationId xmlns:a16="http://schemas.microsoft.com/office/drawing/2014/main" id="{E25CA15B-9366-477C-AC94-90BA6544B284}"/>
                    </a:ext>
                  </a:extLst>
                </p:cNvPr>
                <p:cNvPicPr/>
                <p:nvPr/>
              </p:nvPicPr>
              <p:blipFill>
                <a:blip r:embed="rId12"/>
                <a:stretch>
                  <a:fillRect/>
                </a:stretch>
              </p:blipFill>
              <p:spPr>
                <a:xfrm>
                  <a:off x="1048880" y="232267"/>
                  <a:ext cx="993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9" name="Freihand 118">
                  <a:extLst>
                    <a:ext uri="{FF2B5EF4-FFF2-40B4-BE49-F238E27FC236}">
                      <a16:creationId xmlns:a16="http://schemas.microsoft.com/office/drawing/2014/main" id="{01D5BB3D-38A5-42FA-A820-229A41029B69}"/>
                    </a:ext>
                  </a:extLst>
                </p14:cNvPr>
                <p14:cNvContentPartPr/>
                <p14:nvPr/>
              </p14:nvContentPartPr>
              <p14:xfrm>
                <a:off x="1179920" y="227947"/>
                <a:ext cx="114480" cy="67680"/>
              </p14:xfrm>
            </p:contentPart>
          </mc:Choice>
          <mc:Fallback xmlns="">
            <p:pic>
              <p:nvPicPr>
                <p:cNvPr id="119" name="Freihand 118">
                  <a:extLst>
                    <a:ext uri="{FF2B5EF4-FFF2-40B4-BE49-F238E27FC236}">
                      <a16:creationId xmlns:a16="http://schemas.microsoft.com/office/drawing/2014/main" id="{01D5BB3D-38A5-42FA-A820-229A41029B69}"/>
                    </a:ext>
                  </a:extLst>
                </p:cNvPr>
                <p:cNvPicPr/>
                <p:nvPr/>
              </p:nvPicPr>
              <p:blipFill>
                <a:blip r:embed="rId14"/>
                <a:stretch>
                  <a:fillRect/>
                </a:stretch>
              </p:blipFill>
              <p:spPr>
                <a:xfrm>
                  <a:off x="1175600" y="223627"/>
                  <a:ext cx="1231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2" name="Freihand 131">
                  <a:extLst>
                    <a:ext uri="{FF2B5EF4-FFF2-40B4-BE49-F238E27FC236}">
                      <a16:creationId xmlns:a16="http://schemas.microsoft.com/office/drawing/2014/main" id="{8E24892E-D9DC-45F6-A032-D3B962132CA4}"/>
                    </a:ext>
                  </a:extLst>
                </p14:cNvPr>
                <p14:cNvContentPartPr/>
                <p14:nvPr/>
              </p14:nvContentPartPr>
              <p14:xfrm>
                <a:off x="1346960" y="135427"/>
                <a:ext cx="130320" cy="168840"/>
              </p14:xfrm>
            </p:contentPart>
          </mc:Choice>
          <mc:Fallback xmlns="">
            <p:pic>
              <p:nvPicPr>
                <p:cNvPr id="132" name="Freihand 131">
                  <a:extLst>
                    <a:ext uri="{FF2B5EF4-FFF2-40B4-BE49-F238E27FC236}">
                      <a16:creationId xmlns:a16="http://schemas.microsoft.com/office/drawing/2014/main" id="{8E24892E-D9DC-45F6-A032-D3B962132CA4}"/>
                    </a:ext>
                  </a:extLst>
                </p:cNvPr>
                <p:cNvPicPr/>
                <p:nvPr/>
              </p:nvPicPr>
              <p:blipFill>
                <a:blip r:embed="rId16"/>
                <a:stretch>
                  <a:fillRect/>
                </a:stretch>
              </p:blipFill>
              <p:spPr>
                <a:xfrm>
                  <a:off x="1342640" y="131107"/>
                  <a:ext cx="1389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0" name="Freihand 149">
                  <a:extLst>
                    <a:ext uri="{FF2B5EF4-FFF2-40B4-BE49-F238E27FC236}">
                      <a16:creationId xmlns:a16="http://schemas.microsoft.com/office/drawing/2014/main" id="{12092846-4288-4136-8699-A263771B422F}"/>
                    </a:ext>
                  </a:extLst>
                </p14:cNvPr>
                <p14:cNvContentPartPr/>
                <p14:nvPr/>
              </p14:nvContentPartPr>
              <p14:xfrm>
                <a:off x="1476920" y="108787"/>
                <a:ext cx="249120" cy="172800"/>
              </p14:xfrm>
            </p:contentPart>
          </mc:Choice>
          <mc:Fallback xmlns="">
            <p:pic>
              <p:nvPicPr>
                <p:cNvPr id="150" name="Freihand 149">
                  <a:extLst>
                    <a:ext uri="{FF2B5EF4-FFF2-40B4-BE49-F238E27FC236}">
                      <a16:creationId xmlns:a16="http://schemas.microsoft.com/office/drawing/2014/main" id="{12092846-4288-4136-8699-A263771B422F}"/>
                    </a:ext>
                  </a:extLst>
                </p:cNvPr>
                <p:cNvPicPr/>
                <p:nvPr/>
              </p:nvPicPr>
              <p:blipFill>
                <a:blip r:embed="rId18"/>
                <a:stretch>
                  <a:fillRect/>
                </a:stretch>
              </p:blipFill>
              <p:spPr>
                <a:xfrm>
                  <a:off x="1472600" y="104467"/>
                  <a:ext cx="2577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3" name="Freihand 152">
                  <a:extLst>
                    <a:ext uri="{FF2B5EF4-FFF2-40B4-BE49-F238E27FC236}">
                      <a16:creationId xmlns:a16="http://schemas.microsoft.com/office/drawing/2014/main" id="{0419E91E-CF8A-4455-B51A-2754A4F044E3}"/>
                    </a:ext>
                  </a:extLst>
                </p14:cNvPr>
                <p14:cNvContentPartPr/>
                <p14:nvPr/>
              </p14:nvContentPartPr>
              <p14:xfrm>
                <a:off x="1709120" y="119587"/>
                <a:ext cx="166320" cy="150120"/>
              </p14:xfrm>
            </p:contentPart>
          </mc:Choice>
          <mc:Fallback xmlns="">
            <p:pic>
              <p:nvPicPr>
                <p:cNvPr id="153" name="Freihand 152">
                  <a:extLst>
                    <a:ext uri="{FF2B5EF4-FFF2-40B4-BE49-F238E27FC236}">
                      <a16:creationId xmlns:a16="http://schemas.microsoft.com/office/drawing/2014/main" id="{0419E91E-CF8A-4455-B51A-2754A4F044E3}"/>
                    </a:ext>
                  </a:extLst>
                </p:cNvPr>
                <p:cNvPicPr/>
                <p:nvPr/>
              </p:nvPicPr>
              <p:blipFill>
                <a:blip r:embed="rId20"/>
                <a:stretch>
                  <a:fillRect/>
                </a:stretch>
              </p:blipFill>
              <p:spPr>
                <a:xfrm>
                  <a:off x="1704800" y="115267"/>
                  <a:ext cx="174960" cy="158760"/>
                </a:xfrm>
                <a:prstGeom prst="rect">
                  <a:avLst/>
                </a:prstGeom>
              </p:spPr>
            </p:pic>
          </mc:Fallback>
        </mc:AlternateContent>
      </p:grpSp>
      <p:grpSp>
        <p:nvGrpSpPr>
          <p:cNvPr id="171" name="Gruppieren 170">
            <a:extLst>
              <a:ext uri="{FF2B5EF4-FFF2-40B4-BE49-F238E27FC236}">
                <a16:creationId xmlns:a16="http://schemas.microsoft.com/office/drawing/2014/main" id="{2175E176-63B3-4981-A5EB-5F36C7C7ED34}"/>
              </a:ext>
            </a:extLst>
          </p:cNvPr>
          <p:cNvGrpSpPr/>
          <p:nvPr/>
        </p:nvGrpSpPr>
        <p:grpSpPr>
          <a:xfrm>
            <a:off x="2126360" y="76027"/>
            <a:ext cx="1474560" cy="295560"/>
            <a:chOff x="2126360" y="76027"/>
            <a:chExt cx="1474560" cy="295560"/>
          </a:xfrm>
        </p:grpSpPr>
        <mc:AlternateContent xmlns:mc="http://schemas.openxmlformats.org/markup-compatibility/2006" xmlns:p14="http://schemas.microsoft.com/office/powerpoint/2010/main">
          <mc:Choice Requires="p14">
            <p:contentPart p14:bwMode="auto" r:id="rId21">
              <p14:nvContentPartPr>
                <p14:cNvPr id="157" name="Freihand 156">
                  <a:extLst>
                    <a:ext uri="{FF2B5EF4-FFF2-40B4-BE49-F238E27FC236}">
                      <a16:creationId xmlns:a16="http://schemas.microsoft.com/office/drawing/2014/main" id="{08FF97DC-7273-4C9A-8610-A322A4A3BCD7}"/>
                    </a:ext>
                  </a:extLst>
                </p14:cNvPr>
                <p14:cNvContentPartPr/>
                <p14:nvPr/>
              </p14:nvContentPartPr>
              <p14:xfrm>
                <a:off x="2126360" y="191227"/>
                <a:ext cx="77040" cy="63000"/>
              </p14:xfrm>
            </p:contentPart>
          </mc:Choice>
          <mc:Fallback xmlns="">
            <p:pic>
              <p:nvPicPr>
                <p:cNvPr id="157" name="Freihand 156">
                  <a:extLst>
                    <a:ext uri="{FF2B5EF4-FFF2-40B4-BE49-F238E27FC236}">
                      <a16:creationId xmlns:a16="http://schemas.microsoft.com/office/drawing/2014/main" id="{08FF97DC-7273-4C9A-8610-A322A4A3BCD7}"/>
                    </a:ext>
                  </a:extLst>
                </p:cNvPr>
                <p:cNvPicPr/>
                <p:nvPr/>
              </p:nvPicPr>
              <p:blipFill>
                <a:blip r:embed="rId22"/>
                <a:stretch>
                  <a:fillRect/>
                </a:stretch>
              </p:blipFill>
              <p:spPr>
                <a:xfrm>
                  <a:off x="2122040" y="186907"/>
                  <a:ext cx="856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8" name="Freihand 157">
                  <a:extLst>
                    <a:ext uri="{FF2B5EF4-FFF2-40B4-BE49-F238E27FC236}">
                      <a16:creationId xmlns:a16="http://schemas.microsoft.com/office/drawing/2014/main" id="{1963751A-EBC2-4CDE-96C4-1E4B63868425}"/>
                    </a:ext>
                  </a:extLst>
                </p14:cNvPr>
                <p14:cNvContentPartPr/>
                <p14:nvPr/>
              </p14:nvContentPartPr>
              <p14:xfrm>
                <a:off x="2212400" y="175747"/>
                <a:ext cx="90000" cy="195840"/>
              </p14:xfrm>
            </p:contentPart>
          </mc:Choice>
          <mc:Fallback xmlns="">
            <p:pic>
              <p:nvPicPr>
                <p:cNvPr id="158" name="Freihand 157">
                  <a:extLst>
                    <a:ext uri="{FF2B5EF4-FFF2-40B4-BE49-F238E27FC236}">
                      <a16:creationId xmlns:a16="http://schemas.microsoft.com/office/drawing/2014/main" id="{1963751A-EBC2-4CDE-96C4-1E4B63868425}"/>
                    </a:ext>
                  </a:extLst>
                </p:cNvPr>
                <p:cNvPicPr/>
                <p:nvPr/>
              </p:nvPicPr>
              <p:blipFill>
                <a:blip r:embed="rId24"/>
                <a:stretch>
                  <a:fillRect/>
                </a:stretch>
              </p:blipFill>
              <p:spPr>
                <a:xfrm>
                  <a:off x="2208080" y="171427"/>
                  <a:ext cx="986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1" name="Freihand 160">
                  <a:extLst>
                    <a:ext uri="{FF2B5EF4-FFF2-40B4-BE49-F238E27FC236}">
                      <a16:creationId xmlns:a16="http://schemas.microsoft.com/office/drawing/2014/main" id="{7D7E925E-4F71-4DDC-A67E-BDF88EFC1C21}"/>
                    </a:ext>
                  </a:extLst>
                </p14:cNvPr>
                <p14:cNvContentPartPr/>
                <p14:nvPr/>
              </p14:nvContentPartPr>
              <p14:xfrm>
                <a:off x="2352080" y="88627"/>
                <a:ext cx="117000" cy="159840"/>
              </p14:xfrm>
            </p:contentPart>
          </mc:Choice>
          <mc:Fallback xmlns="">
            <p:pic>
              <p:nvPicPr>
                <p:cNvPr id="161" name="Freihand 160">
                  <a:extLst>
                    <a:ext uri="{FF2B5EF4-FFF2-40B4-BE49-F238E27FC236}">
                      <a16:creationId xmlns:a16="http://schemas.microsoft.com/office/drawing/2014/main" id="{7D7E925E-4F71-4DDC-A67E-BDF88EFC1C21}"/>
                    </a:ext>
                  </a:extLst>
                </p:cNvPr>
                <p:cNvPicPr/>
                <p:nvPr/>
              </p:nvPicPr>
              <p:blipFill>
                <a:blip r:embed="rId26"/>
                <a:stretch>
                  <a:fillRect/>
                </a:stretch>
              </p:blipFill>
              <p:spPr>
                <a:xfrm>
                  <a:off x="2347760" y="84307"/>
                  <a:ext cx="1256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2" name="Freihand 161">
                  <a:extLst>
                    <a:ext uri="{FF2B5EF4-FFF2-40B4-BE49-F238E27FC236}">
                      <a16:creationId xmlns:a16="http://schemas.microsoft.com/office/drawing/2014/main" id="{0E3DFA3C-2443-42E6-81C4-CEB2CEAFF299}"/>
                    </a:ext>
                  </a:extLst>
                </p14:cNvPr>
                <p14:cNvContentPartPr/>
                <p14:nvPr/>
              </p14:nvContentPartPr>
              <p14:xfrm>
                <a:off x="2503280" y="164587"/>
                <a:ext cx="148320" cy="68400"/>
              </p14:xfrm>
            </p:contentPart>
          </mc:Choice>
          <mc:Fallback xmlns="">
            <p:pic>
              <p:nvPicPr>
                <p:cNvPr id="162" name="Freihand 161">
                  <a:extLst>
                    <a:ext uri="{FF2B5EF4-FFF2-40B4-BE49-F238E27FC236}">
                      <a16:creationId xmlns:a16="http://schemas.microsoft.com/office/drawing/2014/main" id="{0E3DFA3C-2443-42E6-81C4-CEB2CEAFF299}"/>
                    </a:ext>
                  </a:extLst>
                </p:cNvPr>
                <p:cNvPicPr/>
                <p:nvPr/>
              </p:nvPicPr>
              <p:blipFill>
                <a:blip r:embed="rId28"/>
                <a:stretch>
                  <a:fillRect/>
                </a:stretch>
              </p:blipFill>
              <p:spPr>
                <a:xfrm>
                  <a:off x="2498960" y="160267"/>
                  <a:ext cx="1569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3" name="Freihand 162">
                  <a:extLst>
                    <a:ext uri="{FF2B5EF4-FFF2-40B4-BE49-F238E27FC236}">
                      <a16:creationId xmlns:a16="http://schemas.microsoft.com/office/drawing/2014/main" id="{355259DB-79F9-403C-B8E4-9AFD9CBD3F10}"/>
                    </a:ext>
                  </a:extLst>
                </p14:cNvPr>
                <p14:cNvContentPartPr/>
                <p14:nvPr/>
              </p14:nvContentPartPr>
              <p14:xfrm>
                <a:off x="2555480" y="97987"/>
                <a:ext cx="360" cy="360"/>
              </p14:xfrm>
            </p:contentPart>
          </mc:Choice>
          <mc:Fallback xmlns="">
            <p:pic>
              <p:nvPicPr>
                <p:cNvPr id="163" name="Freihand 162">
                  <a:extLst>
                    <a:ext uri="{FF2B5EF4-FFF2-40B4-BE49-F238E27FC236}">
                      <a16:creationId xmlns:a16="http://schemas.microsoft.com/office/drawing/2014/main" id="{355259DB-79F9-403C-B8E4-9AFD9CBD3F10}"/>
                    </a:ext>
                  </a:extLst>
                </p:cNvPr>
                <p:cNvPicPr/>
                <p:nvPr/>
              </p:nvPicPr>
              <p:blipFill>
                <a:blip r:embed="rId30"/>
                <a:stretch>
                  <a:fillRect/>
                </a:stretch>
              </p:blipFill>
              <p:spPr>
                <a:xfrm>
                  <a:off x="2551160" y="93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4" name="Freihand 163">
                  <a:extLst>
                    <a:ext uri="{FF2B5EF4-FFF2-40B4-BE49-F238E27FC236}">
                      <a16:creationId xmlns:a16="http://schemas.microsoft.com/office/drawing/2014/main" id="{71DB2ECD-CB14-4785-B127-BA4AA5A8E3D1}"/>
                    </a:ext>
                  </a:extLst>
                </p14:cNvPr>
                <p14:cNvContentPartPr/>
                <p14:nvPr/>
              </p14:nvContentPartPr>
              <p14:xfrm>
                <a:off x="2717120" y="150907"/>
                <a:ext cx="16200" cy="88200"/>
              </p14:xfrm>
            </p:contentPart>
          </mc:Choice>
          <mc:Fallback xmlns="">
            <p:pic>
              <p:nvPicPr>
                <p:cNvPr id="164" name="Freihand 163">
                  <a:extLst>
                    <a:ext uri="{FF2B5EF4-FFF2-40B4-BE49-F238E27FC236}">
                      <a16:creationId xmlns:a16="http://schemas.microsoft.com/office/drawing/2014/main" id="{71DB2ECD-CB14-4785-B127-BA4AA5A8E3D1}"/>
                    </a:ext>
                  </a:extLst>
                </p:cNvPr>
                <p:cNvPicPr/>
                <p:nvPr/>
              </p:nvPicPr>
              <p:blipFill>
                <a:blip r:embed="rId32"/>
                <a:stretch>
                  <a:fillRect/>
                </a:stretch>
              </p:blipFill>
              <p:spPr>
                <a:xfrm>
                  <a:off x="2712800" y="146587"/>
                  <a:ext cx="248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5" name="Freihand 164">
                  <a:extLst>
                    <a:ext uri="{FF2B5EF4-FFF2-40B4-BE49-F238E27FC236}">
                      <a16:creationId xmlns:a16="http://schemas.microsoft.com/office/drawing/2014/main" id="{941A6711-AA8A-4D8E-9ECE-570FD0F51402}"/>
                    </a:ext>
                  </a:extLst>
                </p14:cNvPr>
                <p14:cNvContentPartPr/>
                <p14:nvPr/>
              </p14:nvContentPartPr>
              <p14:xfrm>
                <a:off x="2704880" y="107347"/>
                <a:ext cx="24840" cy="10440"/>
              </p14:xfrm>
            </p:contentPart>
          </mc:Choice>
          <mc:Fallback xmlns="">
            <p:pic>
              <p:nvPicPr>
                <p:cNvPr id="165" name="Freihand 164">
                  <a:extLst>
                    <a:ext uri="{FF2B5EF4-FFF2-40B4-BE49-F238E27FC236}">
                      <a16:creationId xmlns:a16="http://schemas.microsoft.com/office/drawing/2014/main" id="{941A6711-AA8A-4D8E-9ECE-570FD0F51402}"/>
                    </a:ext>
                  </a:extLst>
                </p:cNvPr>
                <p:cNvPicPr/>
                <p:nvPr/>
              </p:nvPicPr>
              <p:blipFill>
                <a:blip r:embed="rId34"/>
                <a:stretch>
                  <a:fillRect/>
                </a:stretch>
              </p:blipFill>
              <p:spPr>
                <a:xfrm>
                  <a:off x="2700560" y="103027"/>
                  <a:ext cx="334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66" name="Freihand 165">
                  <a:extLst>
                    <a:ext uri="{FF2B5EF4-FFF2-40B4-BE49-F238E27FC236}">
                      <a16:creationId xmlns:a16="http://schemas.microsoft.com/office/drawing/2014/main" id="{7B60F622-15E0-4920-A376-2925B6444A61}"/>
                    </a:ext>
                  </a:extLst>
                </p14:cNvPr>
                <p14:cNvContentPartPr/>
                <p14:nvPr/>
              </p14:nvContentPartPr>
              <p14:xfrm>
                <a:off x="2794160" y="126787"/>
                <a:ext cx="114480" cy="121680"/>
              </p14:xfrm>
            </p:contentPart>
          </mc:Choice>
          <mc:Fallback xmlns="">
            <p:pic>
              <p:nvPicPr>
                <p:cNvPr id="166" name="Freihand 165">
                  <a:extLst>
                    <a:ext uri="{FF2B5EF4-FFF2-40B4-BE49-F238E27FC236}">
                      <a16:creationId xmlns:a16="http://schemas.microsoft.com/office/drawing/2014/main" id="{7B60F622-15E0-4920-A376-2925B6444A61}"/>
                    </a:ext>
                  </a:extLst>
                </p:cNvPr>
                <p:cNvPicPr/>
                <p:nvPr/>
              </p:nvPicPr>
              <p:blipFill>
                <a:blip r:embed="rId36"/>
                <a:stretch>
                  <a:fillRect/>
                </a:stretch>
              </p:blipFill>
              <p:spPr>
                <a:xfrm>
                  <a:off x="2789840" y="122467"/>
                  <a:ext cx="1231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67" name="Freihand 166">
                  <a:extLst>
                    <a:ext uri="{FF2B5EF4-FFF2-40B4-BE49-F238E27FC236}">
                      <a16:creationId xmlns:a16="http://schemas.microsoft.com/office/drawing/2014/main" id="{32F0D0A1-67EC-4183-AA48-C386A4315835}"/>
                    </a:ext>
                  </a:extLst>
                </p14:cNvPr>
                <p14:cNvContentPartPr/>
                <p14:nvPr/>
              </p14:nvContentPartPr>
              <p14:xfrm>
                <a:off x="2948600" y="150547"/>
                <a:ext cx="141840" cy="77760"/>
              </p14:xfrm>
            </p:contentPart>
          </mc:Choice>
          <mc:Fallback xmlns="">
            <p:pic>
              <p:nvPicPr>
                <p:cNvPr id="167" name="Freihand 166">
                  <a:extLst>
                    <a:ext uri="{FF2B5EF4-FFF2-40B4-BE49-F238E27FC236}">
                      <a16:creationId xmlns:a16="http://schemas.microsoft.com/office/drawing/2014/main" id="{32F0D0A1-67EC-4183-AA48-C386A4315835}"/>
                    </a:ext>
                  </a:extLst>
                </p:cNvPr>
                <p:cNvPicPr/>
                <p:nvPr/>
              </p:nvPicPr>
              <p:blipFill>
                <a:blip r:embed="rId38"/>
                <a:stretch>
                  <a:fillRect/>
                </a:stretch>
              </p:blipFill>
              <p:spPr>
                <a:xfrm>
                  <a:off x="2944280" y="146227"/>
                  <a:ext cx="1504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68" name="Freihand 167">
                  <a:extLst>
                    <a:ext uri="{FF2B5EF4-FFF2-40B4-BE49-F238E27FC236}">
                      <a16:creationId xmlns:a16="http://schemas.microsoft.com/office/drawing/2014/main" id="{24DDEA71-A8A3-4998-9FD5-AE81FE83547E}"/>
                    </a:ext>
                  </a:extLst>
                </p14:cNvPr>
                <p14:cNvContentPartPr/>
                <p14:nvPr/>
              </p14:nvContentPartPr>
              <p14:xfrm>
                <a:off x="3137240" y="76027"/>
                <a:ext cx="168120" cy="156960"/>
              </p14:xfrm>
            </p:contentPart>
          </mc:Choice>
          <mc:Fallback xmlns="">
            <p:pic>
              <p:nvPicPr>
                <p:cNvPr id="168" name="Freihand 167">
                  <a:extLst>
                    <a:ext uri="{FF2B5EF4-FFF2-40B4-BE49-F238E27FC236}">
                      <a16:creationId xmlns:a16="http://schemas.microsoft.com/office/drawing/2014/main" id="{24DDEA71-A8A3-4998-9FD5-AE81FE83547E}"/>
                    </a:ext>
                  </a:extLst>
                </p:cNvPr>
                <p:cNvPicPr/>
                <p:nvPr/>
              </p:nvPicPr>
              <p:blipFill>
                <a:blip r:embed="rId40"/>
                <a:stretch>
                  <a:fillRect/>
                </a:stretch>
              </p:blipFill>
              <p:spPr>
                <a:xfrm>
                  <a:off x="3132920" y="71707"/>
                  <a:ext cx="1767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69" name="Freihand 168">
                  <a:extLst>
                    <a:ext uri="{FF2B5EF4-FFF2-40B4-BE49-F238E27FC236}">
                      <a16:creationId xmlns:a16="http://schemas.microsoft.com/office/drawing/2014/main" id="{06964F07-AA0C-4FAD-B55B-93CE7BEFD358}"/>
                    </a:ext>
                  </a:extLst>
                </p14:cNvPr>
                <p14:cNvContentPartPr/>
                <p14:nvPr/>
              </p14:nvContentPartPr>
              <p14:xfrm>
                <a:off x="3265040" y="80347"/>
                <a:ext cx="28800" cy="35640"/>
              </p14:xfrm>
            </p:contentPart>
          </mc:Choice>
          <mc:Fallback xmlns="">
            <p:pic>
              <p:nvPicPr>
                <p:cNvPr id="169" name="Freihand 168">
                  <a:extLst>
                    <a:ext uri="{FF2B5EF4-FFF2-40B4-BE49-F238E27FC236}">
                      <a16:creationId xmlns:a16="http://schemas.microsoft.com/office/drawing/2014/main" id="{06964F07-AA0C-4FAD-B55B-93CE7BEFD358}"/>
                    </a:ext>
                  </a:extLst>
                </p:cNvPr>
                <p:cNvPicPr/>
                <p:nvPr/>
              </p:nvPicPr>
              <p:blipFill>
                <a:blip r:embed="rId42"/>
                <a:stretch>
                  <a:fillRect/>
                </a:stretch>
              </p:blipFill>
              <p:spPr>
                <a:xfrm>
                  <a:off x="3260720" y="76027"/>
                  <a:ext cx="374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70" name="Freihand 169">
                  <a:extLst>
                    <a:ext uri="{FF2B5EF4-FFF2-40B4-BE49-F238E27FC236}">
                      <a16:creationId xmlns:a16="http://schemas.microsoft.com/office/drawing/2014/main" id="{AC783C33-AEF2-4D82-97D7-BCB58D2FF819}"/>
                    </a:ext>
                  </a:extLst>
                </p14:cNvPr>
                <p14:cNvContentPartPr/>
                <p14:nvPr/>
              </p14:nvContentPartPr>
              <p14:xfrm>
                <a:off x="3370160" y="161347"/>
                <a:ext cx="230760" cy="58320"/>
              </p14:xfrm>
            </p:contentPart>
          </mc:Choice>
          <mc:Fallback xmlns="">
            <p:pic>
              <p:nvPicPr>
                <p:cNvPr id="170" name="Freihand 169">
                  <a:extLst>
                    <a:ext uri="{FF2B5EF4-FFF2-40B4-BE49-F238E27FC236}">
                      <a16:creationId xmlns:a16="http://schemas.microsoft.com/office/drawing/2014/main" id="{AC783C33-AEF2-4D82-97D7-BCB58D2FF819}"/>
                    </a:ext>
                  </a:extLst>
                </p:cNvPr>
                <p:cNvPicPr/>
                <p:nvPr/>
              </p:nvPicPr>
              <p:blipFill>
                <a:blip r:embed="rId44"/>
                <a:stretch>
                  <a:fillRect/>
                </a:stretch>
              </p:blipFill>
              <p:spPr>
                <a:xfrm>
                  <a:off x="3365840" y="157027"/>
                  <a:ext cx="239400" cy="6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208" name="Freihand 207">
                <a:extLst>
                  <a:ext uri="{FF2B5EF4-FFF2-40B4-BE49-F238E27FC236}">
                    <a16:creationId xmlns:a16="http://schemas.microsoft.com/office/drawing/2014/main" id="{01C90DF1-852E-4067-9D55-9C0D4026A4EB}"/>
                  </a:ext>
                </a:extLst>
              </p14:cNvPr>
              <p14:cNvContentPartPr/>
              <p14:nvPr/>
            </p14:nvContentPartPr>
            <p14:xfrm>
              <a:off x="6653720" y="333427"/>
              <a:ext cx="2550600" cy="81000"/>
            </p14:xfrm>
          </p:contentPart>
        </mc:Choice>
        <mc:Fallback xmlns="">
          <p:pic>
            <p:nvPicPr>
              <p:cNvPr id="208" name="Freihand 207">
                <a:extLst>
                  <a:ext uri="{FF2B5EF4-FFF2-40B4-BE49-F238E27FC236}">
                    <a16:creationId xmlns:a16="http://schemas.microsoft.com/office/drawing/2014/main" id="{01C90DF1-852E-4067-9D55-9C0D4026A4EB}"/>
                  </a:ext>
                </a:extLst>
              </p:cNvPr>
              <p:cNvPicPr/>
              <p:nvPr/>
            </p:nvPicPr>
            <p:blipFill>
              <a:blip r:embed="rId46"/>
              <a:stretch>
                <a:fillRect/>
              </a:stretch>
            </p:blipFill>
            <p:spPr>
              <a:xfrm>
                <a:off x="6649400" y="329107"/>
                <a:ext cx="25592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31" name="Freihand 230">
                <a:extLst>
                  <a:ext uri="{FF2B5EF4-FFF2-40B4-BE49-F238E27FC236}">
                    <a16:creationId xmlns:a16="http://schemas.microsoft.com/office/drawing/2014/main" id="{D647766D-35ED-45FF-ABF0-315F62B02C5F}"/>
                  </a:ext>
                </a:extLst>
              </p14:cNvPr>
              <p14:cNvContentPartPr/>
              <p14:nvPr/>
            </p14:nvContentPartPr>
            <p14:xfrm>
              <a:off x="4314080" y="389227"/>
              <a:ext cx="1123200" cy="28080"/>
            </p14:xfrm>
          </p:contentPart>
        </mc:Choice>
        <mc:Fallback xmlns="">
          <p:pic>
            <p:nvPicPr>
              <p:cNvPr id="231" name="Freihand 230">
                <a:extLst>
                  <a:ext uri="{FF2B5EF4-FFF2-40B4-BE49-F238E27FC236}">
                    <a16:creationId xmlns:a16="http://schemas.microsoft.com/office/drawing/2014/main" id="{D647766D-35ED-45FF-ABF0-315F62B02C5F}"/>
                  </a:ext>
                </a:extLst>
              </p:cNvPr>
              <p:cNvPicPr/>
              <p:nvPr/>
            </p:nvPicPr>
            <p:blipFill>
              <a:blip r:embed="rId48"/>
              <a:stretch>
                <a:fillRect/>
              </a:stretch>
            </p:blipFill>
            <p:spPr>
              <a:xfrm>
                <a:off x="4309760" y="384907"/>
                <a:ext cx="11318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02" name="Freihand 201">
                <a:extLst>
                  <a:ext uri="{FF2B5EF4-FFF2-40B4-BE49-F238E27FC236}">
                    <a16:creationId xmlns:a16="http://schemas.microsoft.com/office/drawing/2014/main" id="{9817DD3E-2BE5-42A6-BB2B-4D11317A47CA}"/>
                  </a:ext>
                </a:extLst>
              </p14:cNvPr>
              <p14:cNvContentPartPr/>
              <p14:nvPr/>
            </p14:nvContentPartPr>
            <p14:xfrm>
              <a:off x="1419680" y="921667"/>
              <a:ext cx="86040" cy="2368800"/>
            </p14:xfrm>
          </p:contentPart>
        </mc:Choice>
        <mc:Fallback xmlns="">
          <p:pic>
            <p:nvPicPr>
              <p:cNvPr id="202" name="Freihand 201">
                <a:extLst>
                  <a:ext uri="{FF2B5EF4-FFF2-40B4-BE49-F238E27FC236}">
                    <a16:creationId xmlns:a16="http://schemas.microsoft.com/office/drawing/2014/main" id="{9817DD3E-2BE5-42A6-BB2B-4D11317A47CA}"/>
                  </a:ext>
                </a:extLst>
              </p:cNvPr>
              <p:cNvPicPr/>
              <p:nvPr/>
            </p:nvPicPr>
            <p:blipFill>
              <a:blip r:embed="rId50"/>
              <a:stretch>
                <a:fillRect/>
              </a:stretch>
            </p:blipFill>
            <p:spPr>
              <a:xfrm>
                <a:off x="1415360" y="917347"/>
                <a:ext cx="94680" cy="2377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03" name="Freihand 202">
                <a:extLst>
                  <a:ext uri="{FF2B5EF4-FFF2-40B4-BE49-F238E27FC236}">
                    <a16:creationId xmlns:a16="http://schemas.microsoft.com/office/drawing/2014/main" id="{D27D80A7-C21F-4E35-ACEA-70207E4B16B3}"/>
                  </a:ext>
                </a:extLst>
              </p14:cNvPr>
              <p14:cNvContentPartPr/>
              <p14:nvPr/>
            </p14:nvContentPartPr>
            <p14:xfrm>
              <a:off x="1231040" y="3185707"/>
              <a:ext cx="4141440" cy="190800"/>
            </p14:xfrm>
          </p:contentPart>
        </mc:Choice>
        <mc:Fallback xmlns="">
          <p:pic>
            <p:nvPicPr>
              <p:cNvPr id="203" name="Freihand 202">
                <a:extLst>
                  <a:ext uri="{FF2B5EF4-FFF2-40B4-BE49-F238E27FC236}">
                    <a16:creationId xmlns:a16="http://schemas.microsoft.com/office/drawing/2014/main" id="{D27D80A7-C21F-4E35-ACEA-70207E4B16B3}"/>
                  </a:ext>
                </a:extLst>
              </p:cNvPr>
              <p:cNvPicPr/>
              <p:nvPr/>
            </p:nvPicPr>
            <p:blipFill>
              <a:blip r:embed="rId52"/>
              <a:stretch>
                <a:fillRect/>
              </a:stretch>
            </p:blipFill>
            <p:spPr>
              <a:xfrm>
                <a:off x="1226720" y="3181387"/>
                <a:ext cx="41500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04" name="Freihand 203">
                <a:extLst>
                  <a:ext uri="{FF2B5EF4-FFF2-40B4-BE49-F238E27FC236}">
                    <a16:creationId xmlns:a16="http://schemas.microsoft.com/office/drawing/2014/main" id="{8AC4A053-766B-466F-AB96-45FFCB2294BE}"/>
                  </a:ext>
                </a:extLst>
              </p14:cNvPr>
              <p14:cNvContentPartPr/>
              <p14:nvPr/>
            </p14:nvContentPartPr>
            <p14:xfrm>
              <a:off x="5318480" y="3257347"/>
              <a:ext cx="155160" cy="233280"/>
            </p14:xfrm>
          </p:contentPart>
        </mc:Choice>
        <mc:Fallback xmlns="">
          <p:pic>
            <p:nvPicPr>
              <p:cNvPr id="204" name="Freihand 203">
                <a:extLst>
                  <a:ext uri="{FF2B5EF4-FFF2-40B4-BE49-F238E27FC236}">
                    <a16:creationId xmlns:a16="http://schemas.microsoft.com/office/drawing/2014/main" id="{8AC4A053-766B-466F-AB96-45FFCB2294BE}"/>
                  </a:ext>
                </a:extLst>
              </p:cNvPr>
              <p:cNvPicPr/>
              <p:nvPr/>
            </p:nvPicPr>
            <p:blipFill>
              <a:blip r:embed="rId54"/>
              <a:stretch>
                <a:fillRect/>
              </a:stretch>
            </p:blipFill>
            <p:spPr>
              <a:xfrm>
                <a:off x="5314160" y="3253027"/>
                <a:ext cx="1638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06" name="Freihand 205">
                <a:extLst>
                  <a:ext uri="{FF2B5EF4-FFF2-40B4-BE49-F238E27FC236}">
                    <a16:creationId xmlns:a16="http://schemas.microsoft.com/office/drawing/2014/main" id="{DDA4792F-49CC-4AF2-9E2F-C483A58272B5}"/>
                  </a:ext>
                </a:extLst>
              </p14:cNvPr>
              <p14:cNvContentPartPr/>
              <p14:nvPr/>
            </p14:nvContentPartPr>
            <p14:xfrm>
              <a:off x="1331840" y="692347"/>
              <a:ext cx="304200" cy="326880"/>
            </p14:xfrm>
          </p:contentPart>
        </mc:Choice>
        <mc:Fallback xmlns="">
          <p:pic>
            <p:nvPicPr>
              <p:cNvPr id="206" name="Freihand 205">
                <a:extLst>
                  <a:ext uri="{FF2B5EF4-FFF2-40B4-BE49-F238E27FC236}">
                    <a16:creationId xmlns:a16="http://schemas.microsoft.com/office/drawing/2014/main" id="{DDA4792F-49CC-4AF2-9E2F-C483A58272B5}"/>
                  </a:ext>
                </a:extLst>
              </p:cNvPr>
              <p:cNvPicPr/>
              <p:nvPr/>
            </p:nvPicPr>
            <p:blipFill>
              <a:blip r:embed="rId56"/>
              <a:stretch>
                <a:fillRect/>
              </a:stretch>
            </p:blipFill>
            <p:spPr>
              <a:xfrm>
                <a:off x="1327520" y="688027"/>
                <a:ext cx="31284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10" name="Freihand 209">
                <a:extLst>
                  <a:ext uri="{FF2B5EF4-FFF2-40B4-BE49-F238E27FC236}">
                    <a16:creationId xmlns:a16="http://schemas.microsoft.com/office/drawing/2014/main" id="{7EBC89B5-B39A-47E0-A2AC-5F45F5A5BBE2}"/>
                  </a:ext>
                </a:extLst>
              </p14:cNvPr>
              <p14:cNvContentPartPr/>
              <p14:nvPr/>
            </p14:nvContentPartPr>
            <p14:xfrm>
              <a:off x="1508960" y="1355827"/>
              <a:ext cx="1998720" cy="1949400"/>
            </p14:xfrm>
          </p:contentPart>
        </mc:Choice>
        <mc:Fallback xmlns="">
          <p:pic>
            <p:nvPicPr>
              <p:cNvPr id="210" name="Freihand 209">
                <a:extLst>
                  <a:ext uri="{FF2B5EF4-FFF2-40B4-BE49-F238E27FC236}">
                    <a16:creationId xmlns:a16="http://schemas.microsoft.com/office/drawing/2014/main" id="{7EBC89B5-B39A-47E0-A2AC-5F45F5A5BBE2}"/>
                  </a:ext>
                </a:extLst>
              </p:cNvPr>
              <p:cNvPicPr/>
              <p:nvPr/>
            </p:nvPicPr>
            <p:blipFill>
              <a:blip r:embed="rId58"/>
              <a:stretch>
                <a:fillRect/>
              </a:stretch>
            </p:blipFill>
            <p:spPr>
              <a:xfrm>
                <a:off x="1504640" y="1351507"/>
                <a:ext cx="2007360" cy="1958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12" name="Freihand 211">
                <a:extLst>
                  <a:ext uri="{FF2B5EF4-FFF2-40B4-BE49-F238E27FC236}">
                    <a16:creationId xmlns:a16="http://schemas.microsoft.com/office/drawing/2014/main" id="{59C9C174-533E-42C2-933B-2023CAC57498}"/>
                  </a:ext>
                </a:extLst>
              </p14:cNvPr>
              <p14:cNvContentPartPr/>
              <p14:nvPr/>
            </p14:nvContentPartPr>
            <p14:xfrm>
              <a:off x="1084880" y="666067"/>
              <a:ext cx="20520" cy="11160"/>
            </p14:xfrm>
          </p:contentPart>
        </mc:Choice>
        <mc:Fallback xmlns="">
          <p:pic>
            <p:nvPicPr>
              <p:cNvPr id="212" name="Freihand 211">
                <a:extLst>
                  <a:ext uri="{FF2B5EF4-FFF2-40B4-BE49-F238E27FC236}">
                    <a16:creationId xmlns:a16="http://schemas.microsoft.com/office/drawing/2014/main" id="{59C9C174-533E-42C2-933B-2023CAC57498}"/>
                  </a:ext>
                </a:extLst>
              </p:cNvPr>
              <p:cNvPicPr/>
              <p:nvPr/>
            </p:nvPicPr>
            <p:blipFill>
              <a:blip r:embed="rId60"/>
              <a:stretch>
                <a:fillRect/>
              </a:stretch>
            </p:blipFill>
            <p:spPr>
              <a:xfrm>
                <a:off x="1080560" y="661747"/>
                <a:ext cx="291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13" name="Freihand 212">
                <a:extLst>
                  <a:ext uri="{FF2B5EF4-FFF2-40B4-BE49-F238E27FC236}">
                    <a16:creationId xmlns:a16="http://schemas.microsoft.com/office/drawing/2014/main" id="{5C392CDD-555B-4CBC-850D-9534870E594C}"/>
                  </a:ext>
                </a:extLst>
              </p14:cNvPr>
              <p14:cNvContentPartPr/>
              <p14:nvPr/>
            </p14:nvContentPartPr>
            <p14:xfrm>
              <a:off x="1054640" y="680467"/>
              <a:ext cx="145800" cy="150840"/>
            </p14:xfrm>
          </p:contentPart>
        </mc:Choice>
        <mc:Fallback xmlns="">
          <p:pic>
            <p:nvPicPr>
              <p:cNvPr id="213" name="Freihand 212">
                <a:extLst>
                  <a:ext uri="{FF2B5EF4-FFF2-40B4-BE49-F238E27FC236}">
                    <a16:creationId xmlns:a16="http://schemas.microsoft.com/office/drawing/2014/main" id="{5C392CDD-555B-4CBC-850D-9534870E594C}"/>
                  </a:ext>
                </a:extLst>
              </p:cNvPr>
              <p:cNvPicPr/>
              <p:nvPr/>
            </p:nvPicPr>
            <p:blipFill>
              <a:blip r:embed="rId62"/>
              <a:stretch>
                <a:fillRect/>
              </a:stretch>
            </p:blipFill>
            <p:spPr>
              <a:xfrm>
                <a:off x="1050320" y="676147"/>
                <a:ext cx="1544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14" name="Freihand 213">
                <a:extLst>
                  <a:ext uri="{FF2B5EF4-FFF2-40B4-BE49-F238E27FC236}">
                    <a16:creationId xmlns:a16="http://schemas.microsoft.com/office/drawing/2014/main" id="{9730A7BF-B020-4687-BB4A-0E15C56A5ABF}"/>
                  </a:ext>
                </a:extLst>
              </p14:cNvPr>
              <p14:cNvContentPartPr/>
              <p14:nvPr/>
            </p14:nvContentPartPr>
            <p14:xfrm>
              <a:off x="1047800" y="677227"/>
              <a:ext cx="150120" cy="128160"/>
            </p14:xfrm>
          </p:contentPart>
        </mc:Choice>
        <mc:Fallback xmlns="">
          <p:pic>
            <p:nvPicPr>
              <p:cNvPr id="214" name="Freihand 213">
                <a:extLst>
                  <a:ext uri="{FF2B5EF4-FFF2-40B4-BE49-F238E27FC236}">
                    <a16:creationId xmlns:a16="http://schemas.microsoft.com/office/drawing/2014/main" id="{9730A7BF-B020-4687-BB4A-0E15C56A5ABF}"/>
                  </a:ext>
                </a:extLst>
              </p:cNvPr>
              <p:cNvPicPr/>
              <p:nvPr/>
            </p:nvPicPr>
            <p:blipFill>
              <a:blip r:embed="rId64"/>
              <a:stretch>
                <a:fillRect/>
              </a:stretch>
            </p:blipFill>
            <p:spPr>
              <a:xfrm>
                <a:off x="1043480" y="672907"/>
                <a:ext cx="1587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15" name="Freihand 214">
                <a:extLst>
                  <a:ext uri="{FF2B5EF4-FFF2-40B4-BE49-F238E27FC236}">
                    <a16:creationId xmlns:a16="http://schemas.microsoft.com/office/drawing/2014/main" id="{FB074640-3749-424D-926E-FAC56821955C}"/>
                  </a:ext>
                </a:extLst>
              </p14:cNvPr>
              <p14:cNvContentPartPr/>
              <p14:nvPr/>
            </p14:nvContentPartPr>
            <p14:xfrm>
              <a:off x="1191080" y="748147"/>
              <a:ext cx="183600" cy="160560"/>
            </p14:xfrm>
          </p:contentPart>
        </mc:Choice>
        <mc:Fallback xmlns="">
          <p:pic>
            <p:nvPicPr>
              <p:cNvPr id="215" name="Freihand 214">
                <a:extLst>
                  <a:ext uri="{FF2B5EF4-FFF2-40B4-BE49-F238E27FC236}">
                    <a16:creationId xmlns:a16="http://schemas.microsoft.com/office/drawing/2014/main" id="{FB074640-3749-424D-926E-FAC56821955C}"/>
                  </a:ext>
                </a:extLst>
              </p:cNvPr>
              <p:cNvPicPr/>
              <p:nvPr/>
            </p:nvPicPr>
            <p:blipFill>
              <a:blip r:embed="rId66"/>
              <a:stretch>
                <a:fillRect/>
              </a:stretch>
            </p:blipFill>
            <p:spPr>
              <a:xfrm>
                <a:off x="1186760" y="743827"/>
                <a:ext cx="1922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16" name="Freihand 215">
                <a:extLst>
                  <a:ext uri="{FF2B5EF4-FFF2-40B4-BE49-F238E27FC236}">
                    <a16:creationId xmlns:a16="http://schemas.microsoft.com/office/drawing/2014/main" id="{701B75C0-2112-4F1E-991A-C528AE7B5B18}"/>
                  </a:ext>
                </a:extLst>
              </p14:cNvPr>
              <p14:cNvContentPartPr/>
              <p14:nvPr/>
            </p14:nvContentPartPr>
            <p14:xfrm>
              <a:off x="5093840" y="3557587"/>
              <a:ext cx="112320" cy="131760"/>
            </p14:xfrm>
          </p:contentPart>
        </mc:Choice>
        <mc:Fallback xmlns="">
          <p:pic>
            <p:nvPicPr>
              <p:cNvPr id="216" name="Freihand 215">
                <a:extLst>
                  <a:ext uri="{FF2B5EF4-FFF2-40B4-BE49-F238E27FC236}">
                    <a16:creationId xmlns:a16="http://schemas.microsoft.com/office/drawing/2014/main" id="{701B75C0-2112-4F1E-991A-C528AE7B5B18}"/>
                  </a:ext>
                </a:extLst>
              </p:cNvPr>
              <p:cNvPicPr/>
              <p:nvPr/>
            </p:nvPicPr>
            <p:blipFill>
              <a:blip r:embed="rId68"/>
              <a:stretch>
                <a:fillRect/>
              </a:stretch>
            </p:blipFill>
            <p:spPr>
              <a:xfrm>
                <a:off x="5089520" y="3553267"/>
                <a:ext cx="1209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17" name="Freihand 216">
                <a:extLst>
                  <a:ext uri="{FF2B5EF4-FFF2-40B4-BE49-F238E27FC236}">
                    <a16:creationId xmlns:a16="http://schemas.microsoft.com/office/drawing/2014/main" id="{9158B427-7D4F-4CFA-93CF-F5EB520F9AC2}"/>
                  </a:ext>
                </a:extLst>
              </p14:cNvPr>
              <p14:cNvContentPartPr/>
              <p14:nvPr/>
            </p14:nvContentPartPr>
            <p14:xfrm>
              <a:off x="5058560" y="3569467"/>
              <a:ext cx="180720" cy="82440"/>
            </p14:xfrm>
          </p:contentPart>
        </mc:Choice>
        <mc:Fallback xmlns="">
          <p:pic>
            <p:nvPicPr>
              <p:cNvPr id="217" name="Freihand 216">
                <a:extLst>
                  <a:ext uri="{FF2B5EF4-FFF2-40B4-BE49-F238E27FC236}">
                    <a16:creationId xmlns:a16="http://schemas.microsoft.com/office/drawing/2014/main" id="{9158B427-7D4F-4CFA-93CF-F5EB520F9AC2}"/>
                  </a:ext>
                </a:extLst>
              </p:cNvPr>
              <p:cNvPicPr/>
              <p:nvPr/>
            </p:nvPicPr>
            <p:blipFill>
              <a:blip r:embed="rId70"/>
              <a:stretch>
                <a:fillRect/>
              </a:stretch>
            </p:blipFill>
            <p:spPr>
              <a:xfrm>
                <a:off x="5054240" y="3565147"/>
                <a:ext cx="1893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18" name="Freihand 217">
                <a:extLst>
                  <a:ext uri="{FF2B5EF4-FFF2-40B4-BE49-F238E27FC236}">
                    <a16:creationId xmlns:a16="http://schemas.microsoft.com/office/drawing/2014/main" id="{FF5E5D44-84E1-4001-A6E4-5B94A87E8EC2}"/>
                  </a:ext>
                </a:extLst>
              </p14:cNvPr>
              <p14:cNvContentPartPr/>
              <p14:nvPr/>
            </p14:nvContentPartPr>
            <p14:xfrm>
              <a:off x="5203280" y="3636427"/>
              <a:ext cx="158400" cy="217800"/>
            </p14:xfrm>
          </p:contentPart>
        </mc:Choice>
        <mc:Fallback xmlns="">
          <p:pic>
            <p:nvPicPr>
              <p:cNvPr id="218" name="Freihand 217">
                <a:extLst>
                  <a:ext uri="{FF2B5EF4-FFF2-40B4-BE49-F238E27FC236}">
                    <a16:creationId xmlns:a16="http://schemas.microsoft.com/office/drawing/2014/main" id="{FF5E5D44-84E1-4001-A6E4-5B94A87E8EC2}"/>
                  </a:ext>
                </a:extLst>
              </p:cNvPr>
              <p:cNvPicPr/>
              <p:nvPr/>
            </p:nvPicPr>
            <p:blipFill>
              <a:blip r:embed="rId72"/>
              <a:stretch>
                <a:fillRect/>
              </a:stretch>
            </p:blipFill>
            <p:spPr>
              <a:xfrm>
                <a:off x="5198960" y="3632107"/>
                <a:ext cx="1670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21" name="Freihand 220">
                <a:extLst>
                  <a:ext uri="{FF2B5EF4-FFF2-40B4-BE49-F238E27FC236}">
                    <a16:creationId xmlns:a16="http://schemas.microsoft.com/office/drawing/2014/main" id="{35437C3B-90D3-4AC4-970D-A2E2566EA059}"/>
                  </a:ext>
                </a:extLst>
              </p14:cNvPr>
              <p14:cNvContentPartPr/>
              <p14:nvPr/>
            </p14:nvContentPartPr>
            <p14:xfrm>
              <a:off x="3419480" y="3368227"/>
              <a:ext cx="189720" cy="118080"/>
            </p14:xfrm>
          </p:contentPart>
        </mc:Choice>
        <mc:Fallback xmlns="">
          <p:pic>
            <p:nvPicPr>
              <p:cNvPr id="221" name="Freihand 220">
                <a:extLst>
                  <a:ext uri="{FF2B5EF4-FFF2-40B4-BE49-F238E27FC236}">
                    <a16:creationId xmlns:a16="http://schemas.microsoft.com/office/drawing/2014/main" id="{35437C3B-90D3-4AC4-970D-A2E2566EA059}"/>
                  </a:ext>
                </a:extLst>
              </p:cNvPr>
              <p:cNvPicPr/>
              <p:nvPr/>
            </p:nvPicPr>
            <p:blipFill>
              <a:blip r:embed="rId74"/>
              <a:stretch>
                <a:fillRect/>
              </a:stretch>
            </p:blipFill>
            <p:spPr>
              <a:xfrm>
                <a:off x="3415160" y="3363907"/>
                <a:ext cx="1983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22" name="Freihand 221">
                <a:extLst>
                  <a:ext uri="{FF2B5EF4-FFF2-40B4-BE49-F238E27FC236}">
                    <a16:creationId xmlns:a16="http://schemas.microsoft.com/office/drawing/2014/main" id="{F7778CAD-937B-4DC9-AAEE-A8DF5723B38E}"/>
                  </a:ext>
                </a:extLst>
              </p14:cNvPr>
              <p14:cNvContentPartPr/>
              <p14:nvPr/>
            </p14:nvContentPartPr>
            <p14:xfrm>
              <a:off x="3380960" y="3516187"/>
              <a:ext cx="293400" cy="19800"/>
            </p14:xfrm>
          </p:contentPart>
        </mc:Choice>
        <mc:Fallback xmlns="">
          <p:pic>
            <p:nvPicPr>
              <p:cNvPr id="222" name="Freihand 221">
                <a:extLst>
                  <a:ext uri="{FF2B5EF4-FFF2-40B4-BE49-F238E27FC236}">
                    <a16:creationId xmlns:a16="http://schemas.microsoft.com/office/drawing/2014/main" id="{F7778CAD-937B-4DC9-AAEE-A8DF5723B38E}"/>
                  </a:ext>
                </a:extLst>
              </p:cNvPr>
              <p:cNvPicPr/>
              <p:nvPr/>
            </p:nvPicPr>
            <p:blipFill>
              <a:blip r:embed="rId76"/>
              <a:stretch>
                <a:fillRect/>
              </a:stretch>
            </p:blipFill>
            <p:spPr>
              <a:xfrm>
                <a:off x="3376640" y="3511867"/>
                <a:ext cx="3020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23" name="Freihand 222">
                <a:extLst>
                  <a:ext uri="{FF2B5EF4-FFF2-40B4-BE49-F238E27FC236}">
                    <a16:creationId xmlns:a16="http://schemas.microsoft.com/office/drawing/2014/main" id="{81E6634E-EB88-403E-8318-DD2F7DD10E9E}"/>
                  </a:ext>
                </a:extLst>
              </p14:cNvPr>
              <p14:cNvContentPartPr/>
              <p14:nvPr/>
            </p14:nvContentPartPr>
            <p14:xfrm>
              <a:off x="3474200" y="3604747"/>
              <a:ext cx="84600" cy="182160"/>
            </p14:xfrm>
          </p:contentPart>
        </mc:Choice>
        <mc:Fallback xmlns="">
          <p:pic>
            <p:nvPicPr>
              <p:cNvPr id="223" name="Freihand 222">
                <a:extLst>
                  <a:ext uri="{FF2B5EF4-FFF2-40B4-BE49-F238E27FC236}">
                    <a16:creationId xmlns:a16="http://schemas.microsoft.com/office/drawing/2014/main" id="{81E6634E-EB88-403E-8318-DD2F7DD10E9E}"/>
                  </a:ext>
                </a:extLst>
              </p:cNvPr>
              <p:cNvPicPr/>
              <p:nvPr/>
            </p:nvPicPr>
            <p:blipFill>
              <a:blip r:embed="rId78"/>
              <a:stretch>
                <a:fillRect/>
              </a:stretch>
            </p:blipFill>
            <p:spPr>
              <a:xfrm>
                <a:off x="3469880" y="3600427"/>
                <a:ext cx="932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24" name="Freihand 223">
                <a:extLst>
                  <a:ext uri="{FF2B5EF4-FFF2-40B4-BE49-F238E27FC236}">
                    <a16:creationId xmlns:a16="http://schemas.microsoft.com/office/drawing/2014/main" id="{A8D52A32-9C47-438A-87A6-A873720E1890}"/>
                  </a:ext>
                </a:extLst>
              </p14:cNvPr>
              <p14:cNvContentPartPr/>
              <p14:nvPr/>
            </p14:nvContentPartPr>
            <p14:xfrm>
              <a:off x="3572480" y="3632467"/>
              <a:ext cx="75600" cy="145080"/>
            </p14:xfrm>
          </p:contentPart>
        </mc:Choice>
        <mc:Fallback xmlns="">
          <p:pic>
            <p:nvPicPr>
              <p:cNvPr id="224" name="Freihand 223">
                <a:extLst>
                  <a:ext uri="{FF2B5EF4-FFF2-40B4-BE49-F238E27FC236}">
                    <a16:creationId xmlns:a16="http://schemas.microsoft.com/office/drawing/2014/main" id="{A8D52A32-9C47-438A-87A6-A873720E1890}"/>
                  </a:ext>
                </a:extLst>
              </p:cNvPr>
              <p:cNvPicPr/>
              <p:nvPr/>
            </p:nvPicPr>
            <p:blipFill>
              <a:blip r:embed="rId80"/>
              <a:stretch>
                <a:fillRect/>
              </a:stretch>
            </p:blipFill>
            <p:spPr>
              <a:xfrm>
                <a:off x="3568160" y="3628147"/>
                <a:ext cx="842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26" name="Freihand 225">
                <a:extLst>
                  <a:ext uri="{FF2B5EF4-FFF2-40B4-BE49-F238E27FC236}">
                    <a16:creationId xmlns:a16="http://schemas.microsoft.com/office/drawing/2014/main" id="{2B82C94E-B9C8-4A73-8130-FE69EE3C1544}"/>
                  </a:ext>
                </a:extLst>
              </p14:cNvPr>
              <p14:cNvContentPartPr/>
              <p14:nvPr/>
            </p14:nvContentPartPr>
            <p14:xfrm>
              <a:off x="1203680" y="1246747"/>
              <a:ext cx="149760" cy="107280"/>
            </p14:xfrm>
          </p:contentPart>
        </mc:Choice>
        <mc:Fallback xmlns="">
          <p:pic>
            <p:nvPicPr>
              <p:cNvPr id="226" name="Freihand 225">
                <a:extLst>
                  <a:ext uri="{FF2B5EF4-FFF2-40B4-BE49-F238E27FC236}">
                    <a16:creationId xmlns:a16="http://schemas.microsoft.com/office/drawing/2014/main" id="{2B82C94E-B9C8-4A73-8130-FE69EE3C1544}"/>
                  </a:ext>
                </a:extLst>
              </p:cNvPr>
              <p:cNvPicPr/>
              <p:nvPr/>
            </p:nvPicPr>
            <p:blipFill>
              <a:blip r:embed="rId82"/>
              <a:stretch>
                <a:fillRect/>
              </a:stretch>
            </p:blipFill>
            <p:spPr>
              <a:xfrm>
                <a:off x="1199360" y="1242427"/>
                <a:ext cx="1584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27" name="Freihand 226">
                <a:extLst>
                  <a:ext uri="{FF2B5EF4-FFF2-40B4-BE49-F238E27FC236}">
                    <a16:creationId xmlns:a16="http://schemas.microsoft.com/office/drawing/2014/main" id="{56F15725-61B8-4958-9612-E80FBE7B2585}"/>
                  </a:ext>
                </a:extLst>
              </p14:cNvPr>
              <p14:cNvContentPartPr/>
              <p14:nvPr/>
            </p14:nvContentPartPr>
            <p14:xfrm>
              <a:off x="1168400" y="1343227"/>
              <a:ext cx="209880" cy="58320"/>
            </p14:xfrm>
          </p:contentPart>
        </mc:Choice>
        <mc:Fallback xmlns="">
          <p:pic>
            <p:nvPicPr>
              <p:cNvPr id="227" name="Freihand 226">
                <a:extLst>
                  <a:ext uri="{FF2B5EF4-FFF2-40B4-BE49-F238E27FC236}">
                    <a16:creationId xmlns:a16="http://schemas.microsoft.com/office/drawing/2014/main" id="{56F15725-61B8-4958-9612-E80FBE7B2585}"/>
                  </a:ext>
                </a:extLst>
              </p:cNvPr>
              <p:cNvPicPr/>
              <p:nvPr/>
            </p:nvPicPr>
            <p:blipFill>
              <a:blip r:embed="rId84"/>
              <a:stretch>
                <a:fillRect/>
              </a:stretch>
            </p:blipFill>
            <p:spPr>
              <a:xfrm>
                <a:off x="1164080" y="1338907"/>
                <a:ext cx="218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28" name="Freihand 227">
                <a:extLst>
                  <a:ext uri="{FF2B5EF4-FFF2-40B4-BE49-F238E27FC236}">
                    <a16:creationId xmlns:a16="http://schemas.microsoft.com/office/drawing/2014/main" id="{4D9604B7-F908-4798-BB28-524EF231FE90}"/>
                  </a:ext>
                </a:extLst>
              </p14:cNvPr>
              <p14:cNvContentPartPr/>
              <p14:nvPr/>
            </p14:nvContentPartPr>
            <p14:xfrm>
              <a:off x="1219880" y="1429627"/>
              <a:ext cx="89280" cy="203760"/>
            </p14:xfrm>
          </p:contentPart>
        </mc:Choice>
        <mc:Fallback xmlns="">
          <p:pic>
            <p:nvPicPr>
              <p:cNvPr id="228" name="Freihand 227">
                <a:extLst>
                  <a:ext uri="{FF2B5EF4-FFF2-40B4-BE49-F238E27FC236}">
                    <a16:creationId xmlns:a16="http://schemas.microsoft.com/office/drawing/2014/main" id="{4D9604B7-F908-4798-BB28-524EF231FE90}"/>
                  </a:ext>
                </a:extLst>
              </p:cNvPr>
              <p:cNvPicPr/>
              <p:nvPr/>
            </p:nvPicPr>
            <p:blipFill>
              <a:blip r:embed="rId86"/>
              <a:stretch>
                <a:fillRect/>
              </a:stretch>
            </p:blipFill>
            <p:spPr>
              <a:xfrm>
                <a:off x="1215560" y="1425307"/>
                <a:ext cx="979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29" name="Freihand 228">
                <a:extLst>
                  <a:ext uri="{FF2B5EF4-FFF2-40B4-BE49-F238E27FC236}">
                    <a16:creationId xmlns:a16="http://schemas.microsoft.com/office/drawing/2014/main" id="{230EFB9B-4109-4F96-88C7-0AC67C915267}"/>
                  </a:ext>
                </a:extLst>
              </p14:cNvPr>
              <p14:cNvContentPartPr/>
              <p14:nvPr/>
            </p14:nvContentPartPr>
            <p14:xfrm>
              <a:off x="1333640" y="1476067"/>
              <a:ext cx="96120" cy="95760"/>
            </p14:xfrm>
          </p:contentPart>
        </mc:Choice>
        <mc:Fallback xmlns="">
          <p:pic>
            <p:nvPicPr>
              <p:cNvPr id="229" name="Freihand 228">
                <a:extLst>
                  <a:ext uri="{FF2B5EF4-FFF2-40B4-BE49-F238E27FC236}">
                    <a16:creationId xmlns:a16="http://schemas.microsoft.com/office/drawing/2014/main" id="{230EFB9B-4109-4F96-88C7-0AC67C915267}"/>
                  </a:ext>
                </a:extLst>
              </p:cNvPr>
              <p:cNvPicPr/>
              <p:nvPr/>
            </p:nvPicPr>
            <p:blipFill>
              <a:blip r:embed="rId88"/>
              <a:stretch>
                <a:fillRect/>
              </a:stretch>
            </p:blipFill>
            <p:spPr>
              <a:xfrm>
                <a:off x="1329320" y="1471747"/>
                <a:ext cx="1047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33" name="Freihand 232">
                <a:extLst>
                  <a:ext uri="{FF2B5EF4-FFF2-40B4-BE49-F238E27FC236}">
                    <a16:creationId xmlns:a16="http://schemas.microsoft.com/office/drawing/2014/main" id="{72C612A4-1D74-4DA4-8D90-086B6A8635D0}"/>
                  </a:ext>
                </a:extLst>
              </p14:cNvPr>
              <p14:cNvContentPartPr/>
              <p14:nvPr/>
            </p14:nvContentPartPr>
            <p14:xfrm>
              <a:off x="1501400" y="1647067"/>
              <a:ext cx="310680" cy="341280"/>
            </p14:xfrm>
          </p:contentPart>
        </mc:Choice>
        <mc:Fallback xmlns="">
          <p:pic>
            <p:nvPicPr>
              <p:cNvPr id="233" name="Freihand 232">
                <a:extLst>
                  <a:ext uri="{FF2B5EF4-FFF2-40B4-BE49-F238E27FC236}">
                    <a16:creationId xmlns:a16="http://schemas.microsoft.com/office/drawing/2014/main" id="{72C612A4-1D74-4DA4-8D90-086B6A8635D0}"/>
                  </a:ext>
                </a:extLst>
              </p:cNvPr>
              <p:cNvPicPr/>
              <p:nvPr/>
            </p:nvPicPr>
            <p:blipFill>
              <a:blip r:embed="rId90"/>
              <a:stretch>
                <a:fillRect/>
              </a:stretch>
            </p:blipFill>
            <p:spPr>
              <a:xfrm>
                <a:off x="1497080" y="1642747"/>
                <a:ext cx="31932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34" name="Freihand 233">
                <a:extLst>
                  <a:ext uri="{FF2B5EF4-FFF2-40B4-BE49-F238E27FC236}">
                    <a16:creationId xmlns:a16="http://schemas.microsoft.com/office/drawing/2014/main" id="{EBC9447C-54E1-46E2-92C1-5E428EAC8C14}"/>
                  </a:ext>
                </a:extLst>
              </p14:cNvPr>
              <p14:cNvContentPartPr/>
              <p14:nvPr/>
            </p14:nvContentPartPr>
            <p14:xfrm>
              <a:off x="1551440" y="1813027"/>
              <a:ext cx="380880" cy="405000"/>
            </p14:xfrm>
          </p:contentPart>
        </mc:Choice>
        <mc:Fallback xmlns="">
          <p:pic>
            <p:nvPicPr>
              <p:cNvPr id="234" name="Freihand 233">
                <a:extLst>
                  <a:ext uri="{FF2B5EF4-FFF2-40B4-BE49-F238E27FC236}">
                    <a16:creationId xmlns:a16="http://schemas.microsoft.com/office/drawing/2014/main" id="{EBC9447C-54E1-46E2-92C1-5E428EAC8C14}"/>
                  </a:ext>
                </a:extLst>
              </p:cNvPr>
              <p:cNvPicPr/>
              <p:nvPr/>
            </p:nvPicPr>
            <p:blipFill>
              <a:blip r:embed="rId92"/>
              <a:stretch>
                <a:fillRect/>
              </a:stretch>
            </p:blipFill>
            <p:spPr>
              <a:xfrm>
                <a:off x="1547120" y="1808707"/>
                <a:ext cx="38952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35" name="Freihand 234">
                <a:extLst>
                  <a:ext uri="{FF2B5EF4-FFF2-40B4-BE49-F238E27FC236}">
                    <a16:creationId xmlns:a16="http://schemas.microsoft.com/office/drawing/2014/main" id="{6590F7E0-F9F6-4F57-BEF3-51C335BE350B}"/>
                  </a:ext>
                </a:extLst>
              </p14:cNvPr>
              <p14:cNvContentPartPr/>
              <p14:nvPr/>
            </p14:nvContentPartPr>
            <p14:xfrm>
              <a:off x="1580600" y="2005267"/>
              <a:ext cx="439920" cy="500760"/>
            </p14:xfrm>
          </p:contentPart>
        </mc:Choice>
        <mc:Fallback xmlns="">
          <p:pic>
            <p:nvPicPr>
              <p:cNvPr id="235" name="Freihand 234">
                <a:extLst>
                  <a:ext uri="{FF2B5EF4-FFF2-40B4-BE49-F238E27FC236}">
                    <a16:creationId xmlns:a16="http://schemas.microsoft.com/office/drawing/2014/main" id="{6590F7E0-F9F6-4F57-BEF3-51C335BE350B}"/>
                  </a:ext>
                </a:extLst>
              </p:cNvPr>
              <p:cNvPicPr/>
              <p:nvPr/>
            </p:nvPicPr>
            <p:blipFill>
              <a:blip r:embed="rId94"/>
              <a:stretch>
                <a:fillRect/>
              </a:stretch>
            </p:blipFill>
            <p:spPr>
              <a:xfrm>
                <a:off x="1576280" y="2000947"/>
                <a:ext cx="448560" cy="5094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36" name="Freihand 235">
                <a:extLst>
                  <a:ext uri="{FF2B5EF4-FFF2-40B4-BE49-F238E27FC236}">
                    <a16:creationId xmlns:a16="http://schemas.microsoft.com/office/drawing/2014/main" id="{EE292210-01E9-4B62-AE44-78FDDE98C05C}"/>
                  </a:ext>
                </a:extLst>
              </p14:cNvPr>
              <p14:cNvContentPartPr/>
              <p14:nvPr/>
            </p14:nvContentPartPr>
            <p14:xfrm>
              <a:off x="1653680" y="2168347"/>
              <a:ext cx="462240" cy="474480"/>
            </p14:xfrm>
          </p:contentPart>
        </mc:Choice>
        <mc:Fallback xmlns="">
          <p:pic>
            <p:nvPicPr>
              <p:cNvPr id="236" name="Freihand 235">
                <a:extLst>
                  <a:ext uri="{FF2B5EF4-FFF2-40B4-BE49-F238E27FC236}">
                    <a16:creationId xmlns:a16="http://schemas.microsoft.com/office/drawing/2014/main" id="{EE292210-01E9-4B62-AE44-78FDDE98C05C}"/>
                  </a:ext>
                </a:extLst>
              </p:cNvPr>
              <p:cNvPicPr/>
              <p:nvPr/>
            </p:nvPicPr>
            <p:blipFill>
              <a:blip r:embed="rId96"/>
              <a:stretch>
                <a:fillRect/>
              </a:stretch>
            </p:blipFill>
            <p:spPr>
              <a:xfrm>
                <a:off x="1649360" y="2164027"/>
                <a:ext cx="470880" cy="4831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37" name="Freihand 236">
                <a:extLst>
                  <a:ext uri="{FF2B5EF4-FFF2-40B4-BE49-F238E27FC236}">
                    <a16:creationId xmlns:a16="http://schemas.microsoft.com/office/drawing/2014/main" id="{1A75DC3F-56D1-4050-B301-6BDDFAB40A1C}"/>
                  </a:ext>
                </a:extLst>
              </p14:cNvPr>
              <p14:cNvContentPartPr/>
              <p14:nvPr/>
            </p14:nvContentPartPr>
            <p14:xfrm>
              <a:off x="1819280" y="2266627"/>
              <a:ext cx="618480" cy="650880"/>
            </p14:xfrm>
          </p:contentPart>
        </mc:Choice>
        <mc:Fallback xmlns="">
          <p:pic>
            <p:nvPicPr>
              <p:cNvPr id="237" name="Freihand 236">
                <a:extLst>
                  <a:ext uri="{FF2B5EF4-FFF2-40B4-BE49-F238E27FC236}">
                    <a16:creationId xmlns:a16="http://schemas.microsoft.com/office/drawing/2014/main" id="{1A75DC3F-56D1-4050-B301-6BDDFAB40A1C}"/>
                  </a:ext>
                </a:extLst>
              </p:cNvPr>
              <p:cNvPicPr/>
              <p:nvPr/>
            </p:nvPicPr>
            <p:blipFill>
              <a:blip r:embed="rId98"/>
              <a:stretch>
                <a:fillRect/>
              </a:stretch>
            </p:blipFill>
            <p:spPr>
              <a:xfrm>
                <a:off x="1814960" y="2262307"/>
                <a:ext cx="627120" cy="659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38" name="Freihand 237">
                <a:extLst>
                  <a:ext uri="{FF2B5EF4-FFF2-40B4-BE49-F238E27FC236}">
                    <a16:creationId xmlns:a16="http://schemas.microsoft.com/office/drawing/2014/main" id="{43BB7CA6-D296-4C55-9436-45167ECD78A6}"/>
                  </a:ext>
                </a:extLst>
              </p14:cNvPr>
              <p14:cNvContentPartPr/>
              <p14:nvPr/>
            </p14:nvContentPartPr>
            <p14:xfrm>
              <a:off x="2209520" y="2548507"/>
              <a:ext cx="391320" cy="382680"/>
            </p14:xfrm>
          </p:contentPart>
        </mc:Choice>
        <mc:Fallback xmlns="">
          <p:pic>
            <p:nvPicPr>
              <p:cNvPr id="238" name="Freihand 237">
                <a:extLst>
                  <a:ext uri="{FF2B5EF4-FFF2-40B4-BE49-F238E27FC236}">
                    <a16:creationId xmlns:a16="http://schemas.microsoft.com/office/drawing/2014/main" id="{43BB7CA6-D296-4C55-9436-45167ECD78A6}"/>
                  </a:ext>
                </a:extLst>
              </p:cNvPr>
              <p:cNvPicPr/>
              <p:nvPr/>
            </p:nvPicPr>
            <p:blipFill>
              <a:blip r:embed="rId100"/>
              <a:stretch>
                <a:fillRect/>
              </a:stretch>
            </p:blipFill>
            <p:spPr>
              <a:xfrm>
                <a:off x="2205200" y="2544187"/>
                <a:ext cx="39996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39" name="Freihand 238">
                <a:extLst>
                  <a:ext uri="{FF2B5EF4-FFF2-40B4-BE49-F238E27FC236}">
                    <a16:creationId xmlns:a16="http://schemas.microsoft.com/office/drawing/2014/main" id="{E4456F38-1786-45BA-87E7-A5EE329AB70E}"/>
                  </a:ext>
                </a:extLst>
              </p14:cNvPr>
              <p14:cNvContentPartPr/>
              <p14:nvPr/>
            </p14:nvContentPartPr>
            <p14:xfrm>
              <a:off x="2420840" y="2669107"/>
              <a:ext cx="495000" cy="345960"/>
            </p14:xfrm>
          </p:contentPart>
        </mc:Choice>
        <mc:Fallback xmlns="">
          <p:pic>
            <p:nvPicPr>
              <p:cNvPr id="239" name="Freihand 238">
                <a:extLst>
                  <a:ext uri="{FF2B5EF4-FFF2-40B4-BE49-F238E27FC236}">
                    <a16:creationId xmlns:a16="http://schemas.microsoft.com/office/drawing/2014/main" id="{E4456F38-1786-45BA-87E7-A5EE329AB70E}"/>
                  </a:ext>
                </a:extLst>
              </p:cNvPr>
              <p:cNvPicPr/>
              <p:nvPr/>
            </p:nvPicPr>
            <p:blipFill>
              <a:blip r:embed="rId102"/>
              <a:stretch>
                <a:fillRect/>
              </a:stretch>
            </p:blipFill>
            <p:spPr>
              <a:xfrm>
                <a:off x="2416520" y="2664787"/>
                <a:ext cx="50364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40" name="Freihand 239">
                <a:extLst>
                  <a:ext uri="{FF2B5EF4-FFF2-40B4-BE49-F238E27FC236}">
                    <a16:creationId xmlns:a16="http://schemas.microsoft.com/office/drawing/2014/main" id="{FEB62A72-7C39-4004-BE9B-E2BA841920E1}"/>
                  </a:ext>
                </a:extLst>
              </p14:cNvPr>
              <p14:cNvContentPartPr/>
              <p14:nvPr/>
            </p14:nvContentPartPr>
            <p14:xfrm>
              <a:off x="2833760" y="2902387"/>
              <a:ext cx="257400" cy="217800"/>
            </p14:xfrm>
          </p:contentPart>
        </mc:Choice>
        <mc:Fallback xmlns="">
          <p:pic>
            <p:nvPicPr>
              <p:cNvPr id="240" name="Freihand 239">
                <a:extLst>
                  <a:ext uri="{FF2B5EF4-FFF2-40B4-BE49-F238E27FC236}">
                    <a16:creationId xmlns:a16="http://schemas.microsoft.com/office/drawing/2014/main" id="{FEB62A72-7C39-4004-BE9B-E2BA841920E1}"/>
                  </a:ext>
                </a:extLst>
              </p:cNvPr>
              <p:cNvPicPr/>
              <p:nvPr/>
            </p:nvPicPr>
            <p:blipFill>
              <a:blip r:embed="rId104"/>
              <a:stretch>
                <a:fillRect/>
              </a:stretch>
            </p:blipFill>
            <p:spPr>
              <a:xfrm>
                <a:off x="2829440" y="2898067"/>
                <a:ext cx="2660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42" name="Freihand 241">
                <a:extLst>
                  <a:ext uri="{FF2B5EF4-FFF2-40B4-BE49-F238E27FC236}">
                    <a16:creationId xmlns:a16="http://schemas.microsoft.com/office/drawing/2014/main" id="{4F7123DA-6AE4-467D-8DFE-EE3C82A360D2}"/>
                  </a:ext>
                </a:extLst>
              </p14:cNvPr>
              <p14:cNvContentPartPr/>
              <p14:nvPr/>
            </p14:nvContentPartPr>
            <p14:xfrm>
              <a:off x="1805240" y="907627"/>
              <a:ext cx="2022120" cy="2074320"/>
            </p14:xfrm>
          </p:contentPart>
        </mc:Choice>
        <mc:Fallback xmlns="">
          <p:pic>
            <p:nvPicPr>
              <p:cNvPr id="242" name="Freihand 241">
                <a:extLst>
                  <a:ext uri="{FF2B5EF4-FFF2-40B4-BE49-F238E27FC236}">
                    <a16:creationId xmlns:a16="http://schemas.microsoft.com/office/drawing/2014/main" id="{4F7123DA-6AE4-467D-8DFE-EE3C82A360D2}"/>
                  </a:ext>
                </a:extLst>
              </p:cNvPr>
              <p:cNvPicPr/>
              <p:nvPr/>
            </p:nvPicPr>
            <p:blipFill>
              <a:blip r:embed="rId106"/>
              <a:stretch>
                <a:fillRect/>
              </a:stretch>
            </p:blipFill>
            <p:spPr>
              <a:xfrm>
                <a:off x="1800920" y="903307"/>
                <a:ext cx="2030760" cy="20829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44" name="Freihand 243">
                <a:extLst>
                  <a:ext uri="{FF2B5EF4-FFF2-40B4-BE49-F238E27FC236}">
                    <a16:creationId xmlns:a16="http://schemas.microsoft.com/office/drawing/2014/main" id="{3F5E40E6-48F5-42CB-8312-BF53F66192D0}"/>
                  </a:ext>
                </a:extLst>
              </p14:cNvPr>
              <p14:cNvContentPartPr/>
              <p14:nvPr/>
            </p14:nvContentPartPr>
            <p14:xfrm>
              <a:off x="4162880" y="2947747"/>
              <a:ext cx="15120" cy="155880"/>
            </p14:xfrm>
          </p:contentPart>
        </mc:Choice>
        <mc:Fallback xmlns="">
          <p:pic>
            <p:nvPicPr>
              <p:cNvPr id="244" name="Freihand 243">
                <a:extLst>
                  <a:ext uri="{FF2B5EF4-FFF2-40B4-BE49-F238E27FC236}">
                    <a16:creationId xmlns:a16="http://schemas.microsoft.com/office/drawing/2014/main" id="{3F5E40E6-48F5-42CB-8312-BF53F66192D0}"/>
                  </a:ext>
                </a:extLst>
              </p:cNvPr>
              <p:cNvPicPr/>
              <p:nvPr/>
            </p:nvPicPr>
            <p:blipFill>
              <a:blip r:embed="rId108"/>
              <a:stretch>
                <a:fillRect/>
              </a:stretch>
            </p:blipFill>
            <p:spPr>
              <a:xfrm>
                <a:off x="4158560" y="2943427"/>
                <a:ext cx="237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45" name="Freihand 244">
                <a:extLst>
                  <a:ext uri="{FF2B5EF4-FFF2-40B4-BE49-F238E27FC236}">
                    <a16:creationId xmlns:a16="http://schemas.microsoft.com/office/drawing/2014/main" id="{506FCE4F-882F-4EFC-BD09-1955A287EA4C}"/>
                  </a:ext>
                </a:extLst>
              </p14:cNvPr>
              <p14:cNvContentPartPr/>
              <p14:nvPr/>
            </p14:nvContentPartPr>
            <p14:xfrm>
              <a:off x="4068200" y="3066187"/>
              <a:ext cx="186840" cy="18360"/>
            </p14:xfrm>
          </p:contentPart>
        </mc:Choice>
        <mc:Fallback xmlns="">
          <p:pic>
            <p:nvPicPr>
              <p:cNvPr id="245" name="Freihand 244">
                <a:extLst>
                  <a:ext uri="{FF2B5EF4-FFF2-40B4-BE49-F238E27FC236}">
                    <a16:creationId xmlns:a16="http://schemas.microsoft.com/office/drawing/2014/main" id="{506FCE4F-882F-4EFC-BD09-1955A287EA4C}"/>
                  </a:ext>
                </a:extLst>
              </p:cNvPr>
              <p:cNvPicPr/>
              <p:nvPr/>
            </p:nvPicPr>
            <p:blipFill>
              <a:blip r:embed="rId110"/>
              <a:stretch>
                <a:fillRect/>
              </a:stretch>
            </p:blipFill>
            <p:spPr>
              <a:xfrm>
                <a:off x="4063880" y="3061867"/>
                <a:ext cx="1954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46" name="Freihand 245">
                <a:extLst>
                  <a:ext uri="{FF2B5EF4-FFF2-40B4-BE49-F238E27FC236}">
                    <a16:creationId xmlns:a16="http://schemas.microsoft.com/office/drawing/2014/main" id="{2F9801DD-8C3F-477B-839C-C8C68EDA5E44}"/>
                  </a:ext>
                </a:extLst>
              </p14:cNvPr>
              <p14:cNvContentPartPr/>
              <p14:nvPr/>
            </p14:nvContentPartPr>
            <p14:xfrm>
              <a:off x="4029320" y="2900947"/>
              <a:ext cx="233280" cy="27720"/>
            </p14:xfrm>
          </p:contentPart>
        </mc:Choice>
        <mc:Fallback xmlns="">
          <p:pic>
            <p:nvPicPr>
              <p:cNvPr id="246" name="Freihand 245">
                <a:extLst>
                  <a:ext uri="{FF2B5EF4-FFF2-40B4-BE49-F238E27FC236}">
                    <a16:creationId xmlns:a16="http://schemas.microsoft.com/office/drawing/2014/main" id="{2F9801DD-8C3F-477B-839C-C8C68EDA5E44}"/>
                  </a:ext>
                </a:extLst>
              </p:cNvPr>
              <p:cNvPicPr/>
              <p:nvPr/>
            </p:nvPicPr>
            <p:blipFill>
              <a:blip r:embed="rId112"/>
              <a:stretch>
                <a:fillRect/>
              </a:stretch>
            </p:blipFill>
            <p:spPr>
              <a:xfrm>
                <a:off x="4025000" y="2896627"/>
                <a:ext cx="2419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47" name="Freihand 246">
                <a:extLst>
                  <a:ext uri="{FF2B5EF4-FFF2-40B4-BE49-F238E27FC236}">
                    <a16:creationId xmlns:a16="http://schemas.microsoft.com/office/drawing/2014/main" id="{9A47507D-DB86-4E77-82E0-C1065144150D}"/>
                  </a:ext>
                </a:extLst>
              </p14:cNvPr>
              <p14:cNvContentPartPr/>
              <p14:nvPr/>
            </p14:nvContentPartPr>
            <p14:xfrm>
              <a:off x="4337120" y="2848747"/>
              <a:ext cx="147960" cy="124200"/>
            </p14:xfrm>
          </p:contentPart>
        </mc:Choice>
        <mc:Fallback xmlns="">
          <p:pic>
            <p:nvPicPr>
              <p:cNvPr id="247" name="Freihand 246">
                <a:extLst>
                  <a:ext uri="{FF2B5EF4-FFF2-40B4-BE49-F238E27FC236}">
                    <a16:creationId xmlns:a16="http://schemas.microsoft.com/office/drawing/2014/main" id="{9A47507D-DB86-4E77-82E0-C1065144150D}"/>
                  </a:ext>
                </a:extLst>
              </p:cNvPr>
              <p:cNvPicPr/>
              <p:nvPr/>
            </p:nvPicPr>
            <p:blipFill>
              <a:blip r:embed="rId114"/>
              <a:stretch>
                <a:fillRect/>
              </a:stretch>
            </p:blipFill>
            <p:spPr>
              <a:xfrm>
                <a:off x="4332800" y="2844427"/>
                <a:ext cx="1566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61" name="Freihand 260">
                <a:extLst>
                  <a:ext uri="{FF2B5EF4-FFF2-40B4-BE49-F238E27FC236}">
                    <a16:creationId xmlns:a16="http://schemas.microsoft.com/office/drawing/2014/main" id="{71E96BAD-9970-466B-98BC-18FA52535229}"/>
                  </a:ext>
                </a:extLst>
              </p14:cNvPr>
              <p14:cNvContentPartPr/>
              <p14:nvPr/>
            </p14:nvContentPartPr>
            <p14:xfrm>
              <a:off x="7602320" y="623587"/>
              <a:ext cx="201960" cy="20520"/>
            </p14:xfrm>
          </p:contentPart>
        </mc:Choice>
        <mc:Fallback xmlns="">
          <p:pic>
            <p:nvPicPr>
              <p:cNvPr id="261" name="Freihand 260">
                <a:extLst>
                  <a:ext uri="{FF2B5EF4-FFF2-40B4-BE49-F238E27FC236}">
                    <a16:creationId xmlns:a16="http://schemas.microsoft.com/office/drawing/2014/main" id="{71E96BAD-9970-466B-98BC-18FA52535229}"/>
                  </a:ext>
                </a:extLst>
              </p:cNvPr>
              <p:cNvPicPr/>
              <p:nvPr/>
            </p:nvPicPr>
            <p:blipFill>
              <a:blip r:embed="rId116"/>
              <a:stretch>
                <a:fillRect/>
              </a:stretch>
            </p:blipFill>
            <p:spPr>
              <a:xfrm>
                <a:off x="7598000" y="619267"/>
                <a:ext cx="2106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62" name="Freihand 261">
                <a:extLst>
                  <a:ext uri="{FF2B5EF4-FFF2-40B4-BE49-F238E27FC236}">
                    <a16:creationId xmlns:a16="http://schemas.microsoft.com/office/drawing/2014/main" id="{76738402-05F6-41FE-B747-44300B776A01}"/>
                  </a:ext>
                </a:extLst>
              </p14:cNvPr>
              <p14:cNvContentPartPr/>
              <p14:nvPr/>
            </p14:nvContentPartPr>
            <p14:xfrm>
              <a:off x="7758920" y="582907"/>
              <a:ext cx="131040" cy="154440"/>
            </p14:xfrm>
          </p:contentPart>
        </mc:Choice>
        <mc:Fallback xmlns="">
          <p:pic>
            <p:nvPicPr>
              <p:cNvPr id="262" name="Freihand 261">
                <a:extLst>
                  <a:ext uri="{FF2B5EF4-FFF2-40B4-BE49-F238E27FC236}">
                    <a16:creationId xmlns:a16="http://schemas.microsoft.com/office/drawing/2014/main" id="{76738402-05F6-41FE-B747-44300B776A01}"/>
                  </a:ext>
                </a:extLst>
              </p:cNvPr>
              <p:cNvPicPr/>
              <p:nvPr/>
            </p:nvPicPr>
            <p:blipFill>
              <a:blip r:embed="rId118"/>
              <a:stretch>
                <a:fillRect/>
              </a:stretch>
            </p:blipFill>
            <p:spPr>
              <a:xfrm>
                <a:off x="7754600" y="578587"/>
                <a:ext cx="1396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64" name="Freihand 263">
                <a:extLst>
                  <a:ext uri="{FF2B5EF4-FFF2-40B4-BE49-F238E27FC236}">
                    <a16:creationId xmlns:a16="http://schemas.microsoft.com/office/drawing/2014/main" id="{ABA401EE-9DB1-4CD1-BABD-2872CA196025}"/>
                  </a:ext>
                </a:extLst>
              </p14:cNvPr>
              <p14:cNvContentPartPr/>
              <p14:nvPr/>
            </p14:nvContentPartPr>
            <p14:xfrm>
              <a:off x="8145200" y="596227"/>
              <a:ext cx="85320" cy="104400"/>
            </p14:xfrm>
          </p:contentPart>
        </mc:Choice>
        <mc:Fallback xmlns="">
          <p:pic>
            <p:nvPicPr>
              <p:cNvPr id="264" name="Freihand 263">
                <a:extLst>
                  <a:ext uri="{FF2B5EF4-FFF2-40B4-BE49-F238E27FC236}">
                    <a16:creationId xmlns:a16="http://schemas.microsoft.com/office/drawing/2014/main" id="{ABA401EE-9DB1-4CD1-BABD-2872CA196025}"/>
                  </a:ext>
                </a:extLst>
              </p:cNvPr>
              <p:cNvPicPr/>
              <p:nvPr/>
            </p:nvPicPr>
            <p:blipFill>
              <a:blip r:embed="rId120"/>
              <a:stretch>
                <a:fillRect/>
              </a:stretch>
            </p:blipFill>
            <p:spPr>
              <a:xfrm>
                <a:off x="8140880" y="591907"/>
                <a:ext cx="939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65" name="Freihand 264">
                <a:extLst>
                  <a:ext uri="{FF2B5EF4-FFF2-40B4-BE49-F238E27FC236}">
                    <a16:creationId xmlns:a16="http://schemas.microsoft.com/office/drawing/2014/main" id="{BAA00083-D025-4348-919B-B95440F5258B}"/>
                  </a:ext>
                </a:extLst>
              </p14:cNvPr>
              <p14:cNvContentPartPr/>
              <p14:nvPr/>
            </p14:nvContentPartPr>
            <p14:xfrm>
              <a:off x="8152760" y="598027"/>
              <a:ext cx="89280" cy="73800"/>
            </p14:xfrm>
          </p:contentPart>
        </mc:Choice>
        <mc:Fallback xmlns="">
          <p:pic>
            <p:nvPicPr>
              <p:cNvPr id="265" name="Freihand 264">
                <a:extLst>
                  <a:ext uri="{FF2B5EF4-FFF2-40B4-BE49-F238E27FC236}">
                    <a16:creationId xmlns:a16="http://schemas.microsoft.com/office/drawing/2014/main" id="{BAA00083-D025-4348-919B-B95440F5258B}"/>
                  </a:ext>
                </a:extLst>
              </p:cNvPr>
              <p:cNvPicPr/>
              <p:nvPr/>
            </p:nvPicPr>
            <p:blipFill>
              <a:blip r:embed="rId122"/>
              <a:stretch>
                <a:fillRect/>
              </a:stretch>
            </p:blipFill>
            <p:spPr>
              <a:xfrm>
                <a:off x="8148440" y="593707"/>
                <a:ext cx="979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66" name="Freihand 265">
                <a:extLst>
                  <a:ext uri="{FF2B5EF4-FFF2-40B4-BE49-F238E27FC236}">
                    <a16:creationId xmlns:a16="http://schemas.microsoft.com/office/drawing/2014/main" id="{3FE5AC8B-7933-4E3D-93AD-E490017FC64D}"/>
                  </a:ext>
                </a:extLst>
              </p14:cNvPr>
              <p14:cNvContentPartPr/>
              <p14:nvPr/>
            </p14:nvContentPartPr>
            <p14:xfrm>
              <a:off x="8295680" y="610267"/>
              <a:ext cx="317160" cy="145800"/>
            </p14:xfrm>
          </p:contentPart>
        </mc:Choice>
        <mc:Fallback xmlns="">
          <p:pic>
            <p:nvPicPr>
              <p:cNvPr id="266" name="Freihand 265">
                <a:extLst>
                  <a:ext uri="{FF2B5EF4-FFF2-40B4-BE49-F238E27FC236}">
                    <a16:creationId xmlns:a16="http://schemas.microsoft.com/office/drawing/2014/main" id="{3FE5AC8B-7933-4E3D-93AD-E490017FC64D}"/>
                  </a:ext>
                </a:extLst>
              </p:cNvPr>
              <p:cNvPicPr/>
              <p:nvPr/>
            </p:nvPicPr>
            <p:blipFill>
              <a:blip r:embed="rId124"/>
              <a:stretch>
                <a:fillRect/>
              </a:stretch>
            </p:blipFill>
            <p:spPr>
              <a:xfrm>
                <a:off x="8291360" y="605947"/>
                <a:ext cx="3258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67" name="Freihand 266">
                <a:extLst>
                  <a:ext uri="{FF2B5EF4-FFF2-40B4-BE49-F238E27FC236}">
                    <a16:creationId xmlns:a16="http://schemas.microsoft.com/office/drawing/2014/main" id="{F47F9164-485F-493C-9C63-B23F61E8BBB7}"/>
                  </a:ext>
                </a:extLst>
              </p14:cNvPr>
              <p14:cNvContentPartPr/>
              <p14:nvPr/>
            </p14:nvContentPartPr>
            <p14:xfrm>
              <a:off x="8518160" y="643027"/>
              <a:ext cx="144360" cy="19080"/>
            </p14:xfrm>
          </p:contentPart>
        </mc:Choice>
        <mc:Fallback xmlns="">
          <p:pic>
            <p:nvPicPr>
              <p:cNvPr id="267" name="Freihand 266">
                <a:extLst>
                  <a:ext uri="{FF2B5EF4-FFF2-40B4-BE49-F238E27FC236}">
                    <a16:creationId xmlns:a16="http://schemas.microsoft.com/office/drawing/2014/main" id="{F47F9164-485F-493C-9C63-B23F61E8BBB7}"/>
                  </a:ext>
                </a:extLst>
              </p:cNvPr>
              <p:cNvPicPr/>
              <p:nvPr/>
            </p:nvPicPr>
            <p:blipFill>
              <a:blip r:embed="rId126"/>
              <a:stretch>
                <a:fillRect/>
              </a:stretch>
            </p:blipFill>
            <p:spPr>
              <a:xfrm>
                <a:off x="8513840" y="638707"/>
                <a:ext cx="1530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68" name="Freihand 267">
                <a:extLst>
                  <a:ext uri="{FF2B5EF4-FFF2-40B4-BE49-F238E27FC236}">
                    <a16:creationId xmlns:a16="http://schemas.microsoft.com/office/drawing/2014/main" id="{E421A5CC-4E1F-45FF-92F4-ACDC8AC04A23}"/>
                  </a:ext>
                </a:extLst>
              </p14:cNvPr>
              <p14:cNvContentPartPr/>
              <p14:nvPr/>
            </p14:nvContentPartPr>
            <p14:xfrm>
              <a:off x="8852240" y="523867"/>
              <a:ext cx="202680" cy="70200"/>
            </p14:xfrm>
          </p:contentPart>
        </mc:Choice>
        <mc:Fallback xmlns="">
          <p:pic>
            <p:nvPicPr>
              <p:cNvPr id="268" name="Freihand 267">
                <a:extLst>
                  <a:ext uri="{FF2B5EF4-FFF2-40B4-BE49-F238E27FC236}">
                    <a16:creationId xmlns:a16="http://schemas.microsoft.com/office/drawing/2014/main" id="{E421A5CC-4E1F-45FF-92F4-ACDC8AC04A23}"/>
                  </a:ext>
                </a:extLst>
              </p:cNvPr>
              <p:cNvPicPr/>
              <p:nvPr/>
            </p:nvPicPr>
            <p:blipFill>
              <a:blip r:embed="rId128"/>
              <a:stretch>
                <a:fillRect/>
              </a:stretch>
            </p:blipFill>
            <p:spPr>
              <a:xfrm>
                <a:off x="8847920" y="519547"/>
                <a:ext cx="2113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69" name="Freihand 268">
                <a:extLst>
                  <a:ext uri="{FF2B5EF4-FFF2-40B4-BE49-F238E27FC236}">
                    <a16:creationId xmlns:a16="http://schemas.microsoft.com/office/drawing/2014/main" id="{BCBC9984-AA64-454A-AE7D-1B0EF7E9F322}"/>
                  </a:ext>
                </a:extLst>
              </p14:cNvPr>
              <p14:cNvContentPartPr/>
              <p14:nvPr/>
            </p14:nvContentPartPr>
            <p14:xfrm>
              <a:off x="8840360" y="618187"/>
              <a:ext cx="317880" cy="14760"/>
            </p14:xfrm>
          </p:contentPart>
        </mc:Choice>
        <mc:Fallback xmlns="">
          <p:pic>
            <p:nvPicPr>
              <p:cNvPr id="269" name="Freihand 268">
                <a:extLst>
                  <a:ext uri="{FF2B5EF4-FFF2-40B4-BE49-F238E27FC236}">
                    <a16:creationId xmlns:a16="http://schemas.microsoft.com/office/drawing/2014/main" id="{BCBC9984-AA64-454A-AE7D-1B0EF7E9F322}"/>
                  </a:ext>
                </a:extLst>
              </p:cNvPr>
              <p:cNvPicPr/>
              <p:nvPr/>
            </p:nvPicPr>
            <p:blipFill>
              <a:blip r:embed="rId130"/>
              <a:stretch>
                <a:fillRect/>
              </a:stretch>
            </p:blipFill>
            <p:spPr>
              <a:xfrm>
                <a:off x="8836040" y="613867"/>
                <a:ext cx="3265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70" name="Freihand 269">
                <a:extLst>
                  <a:ext uri="{FF2B5EF4-FFF2-40B4-BE49-F238E27FC236}">
                    <a16:creationId xmlns:a16="http://schemas.microsoft.com/office/drawing/2014/main" id="{9EC363AC-4BCD-4C08-83BD-A75C5E458448}"/>
                  </a:ext>
                </a:extLst>
              </p14:cNvPr>
              <p14:cNvContentPartPr/>
              <p14:nvPr/>
            </p14:nvContentPartPr>
            <p14:xfrm>
              <a:off x="8909840" y="677227"/>
              <a:ext cx="93600" cy="166680"/>
            </p14:xfrm>
          </p:contentPart>
        </mc:Choice>
        <mc:Fallback xmlns="">
          <p:pic>
            <p:nvPicPr>
              <p:cNvPr id="270" name="Freihand 269">
                <a:extLst>
                  <a:ext uri="{FF2B5EF4-FFF2-40B4-BE49-F238E27FC236}">
                    <a16:creationId xmlns:a16="http://schemas.microsoft.com/office/drawing/2014/main" id="{9EC363AC-4BCD-4C08-83BD-A75C5E458448}"/>
                  </a:ext>
                </a:extLst>
              </p:cNvPr>
              <p:cNvPicPr/>
              <p:nvPr/>
            </p:nvPicPr>
            <p:blipFill>
              <a:blip r:embed="rId132"/>
              <a:stretch>
                <a:fillRect/>
              </a:stretch>
            </p:blipFill>
            <p:spPr>
              <a:xfrm>
                <a:off x="8905520" y="672907"/>
                <a:ext cx="1022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71" name="Freihand 270">
                <a:extLst>
                  <a:ext uri="{FF2B5EF4-FFF2-40B4-BE49-F238E27FC236}">
                    <a16:creationId xmlns:a16="http://schemas.microsoft.com/office/drawing/2014/main" id="{12084205-AACD-4468-B5AB-019291DD3BF9}"/>
                  </a:ext>
                </a:extLst>
              </p14:cNvPr>
              <p14:cNvContentPartPr/>
              <p14:nvPr/>
            </p14:nvContentPartPr>
            <p14:xfrm>
              <a:off x="8996600" y="749227"/>
              <a:ext cx="141120" cy="61200"/>
            </p14:xfrm>
          </p:contentPart>
        </mc:Choice>
        <mc:Fallback xmlns="">
          <p:pic>
            <p:nvPicPr>
              <p:cNvPr id="271" name="Freihand 270">
                <a:extLst>
                  <a:ext uri="{FF2B5EF4-FFF2-40B4-BE49-F238E27FC236}">
                    <a16:creationId xmlns:a16="http://schemas.microsoft.com/office/drawing/2014/main" id="{12084205-AACD-4468-B5AB-019291DD3BF9}"/>
                  </a:ext>
                </a:extLst>
              </p:cNvPr>
              <p:cNvPicPr/>
              <p:nvPr/>
            </p:nvPicPr>
            <p:blipFill>
              <a:blip r:embed="rId134"/>
              <a:stretch>
                <a:fillRect/>
              </a:stretch>
            </p:blipFill>
            <p:spPr>
              <a:xfrm>
                <a:off x="8992280" y="744907"/>
                <a:ext cx="1497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72" name="Freihand 271">
                <a:extLst>
                  <a:ext uri="{FF2B5EF4-FFF2-40B4-BE49-F238E27FC236}">
                    <a16:creationId xmlns:a16="http://schemas.microsoft.com/office/drawing/2014/main" id="{B7BAA2C6-96F7-4F62-8F9A-B8C719593C9D}"/>
                  </a:ext>
                </a:extLst>
              </p14:cNvPr>
              <p14:cNvContentPartPr/>
              <p14:nvPr/>
            </p14:nvContentPartPr>
            <p14:xfrm>
              <a:off x="9320600" y="631867"/>
              <a:ext cx="146520" cy="17280"/>
            </p14:xfrm>
          </p:contentPart>
        </mc:Choice>
        <mc:Fallback xmlns="">
          <p:pic>
            <p:nvPicPr>
              <p:cNvPr id="272" name="Freihand 271">
                <a:extLst>
                  <a:ext uri="{FF2B5EF4-FFF2-40B4-BE49-F238E27FC236}">
                    <a16:creationId xmlns:a16="http://schemas.microsoft.com/office/drawing/2014/main" id="{B7BAA2C6-96F7-4F62-8F9A-B8C719593C9D}"/>
                  </a:ext>
                </a:extLst>
              </p:cNvPr>
              <p:cNvPicPr/>
              <p:nvPr/>
            </p:nvPicPr>
            <p:blipFill>
              <a:blip r:embed="rId136"/>
              <a:stretch>
                <a:fillRect/>
              </a:stretch>
            </p:blipFill>
            <p:spPr>
              <a:xfrm>
                <a:off x="9316280" y="627547"/>
                <a:ext cx="1551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73" name="Freihand 272">
                <a:extLst>
                  <a:ext uri="{FF2B5EF4-FFF2-40B4-BE49-F238E27FC236}">
                    <a16:creationId xmlns:a16="http://schemas.microsoft.com/office/drawing/2014/main" id="{430CDAB8-8690-4EFA-AB31-676EE9736357}"/>
                  </a:ext>
                </a:extLst>
              </p14:cNvPr>
              <p14:cNvContentPartPr/>
              <p14:nvPr/>
            </p14:nvContentPartPr>
            <p14:xfrm>
              <a:off x="9625160" y="475987"/>
              <a:ext cx="121680" cy="218520"/>
            </p14:xfrm>
          </p:contentPart>
        </mc:Choice>
        <mc:Fallback xmlns="">
          <p:pic>
            <p:nvPicPr>
              <p:cNvPr id="273" name="Freihand 272">
                <a:extLst>
                  <a:ext uri="{FF2B5EF4-FFF2-40B4-BE49-F238E27FC236}">
                    <a16:creationId xmlns:a16="http://schemas.microsoft.com/office/drawing/2014/main" id="{430CDAB8-8690-4EFA-AB31-676EE9736357}"/>
                  </a:ext>
                </a:extLst>
              </p:cNvPr>
              <p:cNvPicPr/>
              <p:nvPr/>
            </p:nvPicPr>
            <p:blipFill>
              <a:blip r:embed="rId138"/>
              <a:stretch>
                <a:fillRect/>
              </a:stretch>
            </p:blipFill>
            <p:spPr>
              <a:xfrm>
                <a:off x="9620840" y="471667"/>
                <a:ext cx="1303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74" name="Freihand 273">
                <a:extLst>
                  <a:ext uri="{FF2B5EF4-FFF2-40B4-BE49-F238E27FC236}">
                    <a16:creationId xmlns:a16="http://schemas.microsoft.com/office/drawing/2014/main" id="{F86A6285-9F9A-4133-A69C-2BFB90035D12}"/>
                  </a:ext>
                </a:extLst>
              </p14:cNvPr>
              <p14:cNvContentPartPr/>
              <p14:nvPr/>
            </p14:nvContentPartPr>
            <p14:xfrm>
              <a:off x="9696800" y="556987"/>
              <a:ext cx="101160" cy="65880"/>
            </p14:xfrm>
          </p:contentPart>
        </mc:Choice>
        <mc:Fallback xmlns="">
          <p:pic>
            <p:nvPicPr>
              <p:cNvPr id="274" name="Freihand 273">
                <a:extLst>
                  <a:ext uri="{FF2B5EF4-FFF2-40B4-BE49-F238E27FC236}">
                    <a16:creationId xmlns:a16="http://schemas.microsoft.com/office/drawing/2014/main" id="{F86A6285-9F9A-4133-A69C-2BFB90035D12}"/>
                  </a:ext>
                </a:extLst>
              </p:cNvPr>
              <p:cNvPicPr/>
              <p:nvPr/>
            </p:nvPicPr>
            <p:blipFill>
              <a:blip r:embed="rId140"/>
              <a:stretch>
                <a:fillRect/>
              </a:stretch>
            </p:blipFill>
            <p:spPr>
              <a:xfrm>
                <a:off x="9692480" y="552667"/>
                <a:ext cx="1098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75" name="Freihand 274">
                <a:extLst>
                  <a:ext uri="{FF2B5EF4-FFF2-40B4-BE49-F238E27FC236}">
                    <a16:creationId xmlns:a16="http://schemas.microsoft.com/office/drawing/2014/main" id="{F2922589-FF51-485F-A512-E09CFDD99BA8}"/>
                  </a:ext>
                </a:extLst>
              </p14:cNvPr>
              <p14:cNvContentPartPr/>
              <p14:nvPr/>
            </p14:nvContentPartPr>
            <p14:xfrm>
              <a:off x="9560000" y="623587"/>
              <a:ext cx="279720" cy="19440"/>
            </p14:xfrm>
          </p:contentPart>
        </mc:Choice>
        <mc:Fallback xmlns="">
          <p:pic>
            <p:nvPicPr>
              <p:cNvPr id="275" name="Freihand 274">
                <a:extLst>
                  <a:ext uri="{FF2B5EF4-FFF2-40B4-BE49-F238E27FC236}">
                    <a16:creationId xmlns:a16="http://schemas.microsoft.com/office/drawing/2014/main" id="{F2922589-FF51-485F-A512-E09CFDD99BA8}"/>
                  </a:ext>
                </a:extLst>
              </p:cNvPr>
              <p:cNvPicPr/>
              <p:nvPr/>
            </p:nvPicPr>
            <p:blipFill>
              <a:blip r:embed="rId142"/>
              <a:stretch>
                <a:fillRect/>
              </a:stretch>
            </p:blipFill>
            <p:spPr>
              <a:xfrm>
                <a:off x="9555680" y="619267"/>
                <a:ext cx="2883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76" name="Freihand 275">
                <a:extLst>
                  <a:ext uri="{FF2B5EF4-FFF2-40B4-BE49-F238E27FC236}">
                    <a16:creationId xmlns:a16="http://schemas.microsoft.com/office/drawing/2014/main" id="{97AC6624-858F-4B9B-80FB-F0C512BBB39A}"/>
                  </a:ext>
                </a:extLst>
              </p14:cNvPr>
              <p14:cNvContentPartPr/>
              <p14:nvPr/>
            </p14:nvContentPartPr>
            <p14:xfrm>
              <a:off x="9629480" y="685147"/>
              <a:ext cx="78480" cy="123120"/>
            </p14:xfrm>
          </p:contentPart>
        </mc:Choice>
        <mc:Fallback xmlns="">
          <p:pic>
            <p:nvPicPr>
              <p:cNvPr id="276" name="Freihand 275">
                <a:extLst>
                  <a:ext uri="{FF2B5EF4-FFF2-40B4-BE49-F238E27FC236}">
                    <a16:creationId xmlns:a16="http://schemas.microsoft.com/office/drawing/2014/main" id="{97AC6624-858F-4B9B-80FB-F0C512BBB39A}"/>
                  </a:ext>
                </a:extLst>
              </p:cNvPr>
              <p:cNvPicPr/>
              <p:nvPr/>
            </p:nvPicPr>
            <p:blipFill>
              <a:blip r:embed="rId144"/>
              <a:stretch>
                <a:fillRect/>
              </a:stretch>
            </p:blipFill>
            <p:spPr>
              <a:xfrm>
                <a:off x="9625160" y="680827"/>
                <a:ext cx="871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77" name="Freihand 276">
                <a:extLst>
                  <a:ext uri="{FF2B5EF4-FFF2-40B4-BE49-F238E27FC236}">
                    <a16:creationId xmlns:a16="http://schemas.microsoft.com/office/drawing/2014/main" id="{182323F0-69E1-42FD-99DA-68108095F47F}"/>
                  </a:ext>
                </a:extLst>
              </p14:cNvPr>
              <p14:cNvContentPartPr/>
              <p14:nvPr/>
            </p14:nvContentPartPr>
            <p14:xfrm>
              <a:off x="9732080" y="699907"/>
              <a:ext cx="133200" cy="67320"/>
            </p14:xfrm>
          </p:contentPart>
        </mc:Choice>
        <mc:Fallback xmlns="">
          <p:pic>
            <p:nvPicPr>
              <p:cNvPr id="277" name="Freihand 276">
                <a:extLst>
                  <a:ext uri="{FF2B5EF4-FFF2-40B4-BE49-F238E27FC236}">
                    <a16:creationId xmlns:a16="http://schemas.microsoft.com/office/drawing/2014/main" id="{182323F0-69E1-42FD-99DA-68108095F47F}"/>
                  </a:ext>
                </a:extLst>
              </p:cNvPr>
              <p:cNvPicPr/>
              <p:nvPr/>
            </p:nvPicPr>
            <p:blipFill>
              <a:blip r:embed="rId146"/>
              <a:stretch>
                <a:fillRect/>
              </a:stretch>
            </p:blipFill>
            <p:spPr>
              <a:xfrm>
                <a:off x="9727760" y="695587"/>
                <a:ext cx="1418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78" name="Freihand 277">
                <a:extLst>
                  <a:ext uri="{FF2B5EF4-FFF2-40B4-BE49-F238E27FC236}">
                    <a16:creationId xmlns:a16="http://schemas.microsoft.com/office/drawing/2014/main" id="{F3FAD424-F475-4128-BA77-4628269972E1}"/>
                  </a:ext>
                </a:extLst>
              </p14:cNvPr>
              <p14:cNvContentPartPr/>
              <p14:nvPr/>
            </p14:nvContentPartPr>
            <p14:xfrm>
              <a:off x="9924680" y="566347"/>
              <a:ext cx="132480" cy="133560"/>
            </p14:xfrm>
          </p:contentPart>
        </mc:Choice>
        <mc:Fallback xmlns="">
          <p:pic>
            <p:nvPicPr>
              <p:cNvPr id="278" name="Freihand 277">
                <a:extLst>
                  <a:ext uri="{FF2B5EF4-FFF2-40B4-BE49-F238E27FC236}">
                    <a16:creationId xmlns:a16="http://schemas.microsoft.com/office/drawing/2014/main" id="{F3FAD424-F475-4128-BA77-4628269972E1}"/>
                  </a:ext>
                </a:extLst>
              </p:cNvPr>
              <p:cNvPicPr/>
              <p:nvPr/>
            </p:nvPicPr>
            <p:blipFill>
              <a:blip r:embed="rId148"/>
              <a:stretch>
                <a:fillRect/>
              </a:stretch>
            </p:blipFill>
            <p:spPr>
              <a:xfrm>
                <a:off x="9920360" y="562027"/>
                <a:ext cx="1411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79" name="Freihand 278">
                <a:extLst>
                  <a:ext uri="{FF2B5EF4-FFF2-40B4-BE49-F238E27FC236}">
                    <a16:creationId xmlns:a16="http://schemas.microsoft.com/office/drawing/2014/main" id="{2CB04725-8829-4E25-9C76-6BCA9CD74194}"/>
                  </a:ext>
                </a:extLst>
              </p14:cNvPr>
              <p14:cNvContentPartPr/>
              <p14:nvPr/>
            </p14:nvContentPartPr>
            <p14:xfrm>
              <a:off x="9925760" y="601987"/>
              <a:ext cx="127800" cy="91800"/>
            </p14:xfrm>
          </p:contentPart>
        </mc:Choice>
        <mc:Fallback xmlns="">
          <p:pic>
            <p:nvPicPr>
              <p:cNvPr id="279" name="Freihand 278">
                <a:extLst>
                  <a:ext uri="{FF2B5EF4-FFF2-40B4-BE49-F238E27FC236}">
                    <a16:creationId xmlns:a16="http://schemas.microsoft.com/office/drawing/2014/main" id="{2CB04725-8829-4E25-9C76-6BCA9CD74194}"/>
                  </a:ext>
                </a:extLst>
              </p:cNvPr>
              <p:cNvPicPr/>
              <p:nvPr/>
            </p:nvPicPr>
            <p:blipFill>
              <a:blip r:embed="rId150"/>
              <a:stretch>
                <a:fillRect/>
              </a:stretch>
            </p:blipFill>
            <p:spPr>
              <a:xfrm>
                <a:off x="9921440" y="597667"/>
                <a:ext cx="1364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80" name="Freihand 279">
                <a:extLst>
                  <a:ext uri="{FF2B5EF4-FFF2-40B4-BE49-F238E27FC236}">
                    <a16:creationId xmlns:a16="http://schemas.microsoft.com/office/drawing/2014/main" id="{8557165D-C094-4140-A866-55D9623F543D}"/>
                  </a:ext>
                </a:extLst>
              </p14:cNvPr>
              <p14:cNvContentPartPr/>
              <p14:nvPr/>
            </p14:nvContentPartPr>
            <p14:xfrm>
              <a:off x="10052120" y="650227"/>
              <a:ext cx="108720" cy="117360"/>
            </p14:xfrm>
          </p:contentPart>
        </mc:Choice>
        <mc:Fallback xmlns="">
          <p:pic>
            <p:nvPicPr>
              <p:cNvPr id="280" name="Freihand 279">
                <a:extLst>
                  <a:ext uri="{FF2B5EF4-FFF2-40B4-BE49-F238E27FC236}">
                    <a16:creationId xmlns:a16="http://schemas.microsoft.com/office/drawing/2014/main" id="{8557165D-C094-4140-A866-55D9623F543D}"/>
                  </a:ext>
                </a:extLst>
              </p:cNvPr>
              <p:cNvPicPr/>
              <p:nvPr/>
            </p:nvPicPr>
            <p:blipFill>
              <a:blip r:embed="rId152"/>
              <a:stretch>
                <a:fillRect/>
              </a:stretch>
            </p:blipFill>
            <p:spPr>
              <a:xfrm>
                <a:off x="10047800" y="645907"/>
                <a:ext cx="117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82" name="Freihand 281">
                <a:extLst>
                  <a:ext uri="{FF2B5EF4-FFF2-40B4-BE49-F238E27FC236}">
                    <a16:creationId xmlns:a16="http://schemas.microsoft.com/office/drawing/2014/main" id="{F00174EB-70EA-4489-BFA9-E328FAE913AF}"/>
                  </a:ext>
                </a:extLst>
              </p14:cNvPr>
              <p14:cNvContentPartPr/>
              <p14:nvPr/>
            </p14:nvContentPartPr>
            <p14:xfrm>
              <a:off x="9749000" y="382387"/>
              <a:ext cx="44280" cy="52200"/>
            </p14:xfrm>
          </p:contentPart>
        </mc:Choice>
        <mc:Fallback xmlns="">
          <p:pic>
            <p:nvPicPr>
              <p:cNvPr id="282" name="Freihand 281">
                <a:extLst>
                  <a:ext uri="{FF2B5EF4-FFF2-40B4-BE49-F238E27FC236}">
                    <a16:creationId xmlns:a16="http://schemas.microsoft.com/office/drawing/2014/main" id="{F00174EB-70EA-4489-BFA9-E328FAE913AF}"/>
                  </a:ext>
                </a:extLst>
              </p:cNvPr>
              <p:cNvPicPr/>
              <p:nvPr/>
            </p:nvPicPr>
            <p:blipFill>
              <a:blip r:embed="rId154"/>
              <a:stretch>
                <a:fillRect/>
              </a:stretch>
            </p:blipFill>
            <p:spPr>
              <a:xfrm>
                <a:off x="9744680" y="378067"/>
                <a:ext cx="529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83" name="Freihand 282">
                <a:extLst>
                  <a:ext uri="{FF2B5EF4-FFF2-40B4-BE49-F238E27FC236}">
                    <a16:creationId xmlns:a16="http://schemas.microsoft.com/office/drawing/2014/main" id="{A51A4ADB-F14F-4D66-B8AC-7541CC9226A5}"/>
                  </a:ext>
                </a:extLst>
              </p14:cNvPr>
              <p14:cNvContentPartPr/>
              <p14:nvPr/>
            </p14:nvContentPartPr>
            <p14:xfrm>
              <a:off x="9435080" y="264667"/>
              <a:ext cx="496440" cy="675360"/>
            </p14:xfrm>
          </p:contentPart>
        </mc:Choice>
        <mc:Fallback xmlns="">
          <p:pic>
            <p:nvPicPr>
              <p:cNvPr id="283" name="Freihand 282">
                <a:extLst>
                  <a:ext uri="{FF2B5EF4-FFF2-40B4-BE49-F238E27FC236}">
                    <a16:creationId xmlns:a16="http://schemas.microsoft.com/office/drawing/2014/main" id="{A51A4ADB-F14F-4D66-B8AC-7541CC9226A5}"/>
                  </a:ext>
                </a:extLst>
              </p:cNvPr>
              <p:cNvPicPr/>
              <p:nvPr/>
            </p:nvPicPr>
            <p:blipFill>
              <a:blip r:embed="rId156"/>
              <a:stretch>
                <a:fillRect/>
              </a:stretch>
            </p:blipFill>
            <p:spPr>
              <a:xfrm>
                <a:off x="9430760" y="260347"/>
                <a:ext cx="505080" cy="684000"/>
              </a:xfrm>
              <a:prstGeom prst="rect">
                <a:avLst/>
              </a:prstGeom>
            </p:spPr>
          </p:pic>
        </mc:Fallback>
      </mc:AlternateContent>
      <p:grpSp>
        <p:nvGrpSpPr>
          <p:cNvPr id="310" name="Gruppieren 309">
            <a:extLst>
              <a:ext uri="{FF2B5EF4-FFF2-40B4-BE49-F238E27FC236}">
                <a16:creationId xmlns:a16="http://schemas.microsoft.com/office/drawing/2014/main" id="{5AA9B97B-5BFF-43CD-BB8E-310A42C0751E}"/>
              </a:ext>
            </a:extLst>
          </p:cNvPr>
          <p:cNvGrpSpPr/>
          <p:nvPr/>
        </p:nvGrpSpPr>
        <p:grpSpPr>
          <a:xfrm>
            <a:off x="2468720" y="512707"/>
            <a:ext cx="1910520" cy="1701720"/>
            <a:chOff x="2468720" y="512707"/>
            <a:chExt cx="1910520" cy="1701720"/>
          </a:xfrm>
        </p:grpSpPr>
        <mc:AlternateContent xmlns:mc="http://schemas.openxmlformats.org/markup-compatibility/2006" xmlns:p14="http://schemas.microsoft.com/office/powerpoint/2010/main">
          <mc:Choice Requires="p14">
            <p:contentPart p14:bwMode="auto" r:id="rId157">
              <p14:nvContentPartPr>
                <p14:cNvPr id="249" name="Freihand 248">
                  <a:extLst>
                    <a:ext uri="{FF2B5EF4-FFF2-40B4-BE49-F238E27FC236}">
                      <a16:creationId xmlns:a16="http://schemas.microsoft.com/office/drawing/2014/main" id="{E835D26F-DE27-44C5-AAAA-59C4B7539FEF}"/>
                    </a:ext>
                  </a:extLst>
                </p14:cNvPr>
                <p14:cNvContentPartPr/>
                <p14:nvPr/>
              </p14:nvContentPartPr>
              <p14:xfrm>
                <a:off x="2492840" y="1795027"/>
                <a:ext cx="313920" cy="370800"/>
              </p14:xfrm>
            </p:contentPart>
          </mc:Choice>
          <mc:Fallback xmlns="">
            <p:pic>
              <p:nvPicPr>
                <p:cNvPr id="249" name="Freihand 248">
                  <a:extLst>
                    <a:ext uri="{FF2B5EF4-FFF2-40B4-BE49-F238E27FC236}">
                      <a16:creationId xmlns:a16="http://schemas.microsoft.com/office/drawing/2014/main" id="{E835D26F-DE27-44C5-AAAA-59C4B7539FEF}"/>
                    </a:ext>
                  </a:extLst>
                </p:cNvPr>
                <p:cNvPicPr/>
                <p:nvPr/>
              </p:nvPicPr>
              <p:blipFill>
                <a:blip r:embed="rId158"/>
                <a:stretch>
                  <a:fillRect/>
                </a:stretch>
              </p:blipFill>
              <p:spPr>
                <a:xfrm>
                  <a:off x="2488520" y="1790707"/>
                  <a:ext cx="32256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50" name="Freihand 249">
                  <a:extLst>
                    <a:ext uri="{FF2B5EF4-FFF2-40B4-BE49-F238E27FC236}">
                      <a16:creationId xmlns:a16="http://schemas.microsoft.com/office/drawing/2014/main" id="{7156D6B6-06F0-4E03-8371-F3F2DA2C902E}"/>
                    </a:ext>
                  </a:extLst>
                </p14:cNvPr>
                <p14:cNvContentPartPr/>
                <p14:nvPr/>
              </p14:nvContentPartPr>
              <p14:xfrm>
                <a:off x="2468720" y="2012827"/>
                <a:ext cx="211680" cy="201600"/>
              </p14:xfrm>
            </p:contentPart>
          </mc:Choice>
          <mc:Fallback xmlns="">
            <p:pic>
              <p:nvPicPr>
                <p:cNvPr id="250" name="Freihand 249">
                  <a:extLst>
                    <a:ext uri="{FF2B5EF4-FFF2-40B4-BE49-F238E27FC236}">
                      <a16:creationId xmlns:a16="http://schemas.microsoft.com/office/drawing/2014/main" id="{7156D6B6-06F0-4E03-8371-F3F2DA2C902E}"/>
                    </a:ext>
                  </a:extLst>
                </p:cNvPr>
                <p:cNvPicPr/>
                <p:nvPr/>
              </p:nvPicPr>
              <p:blipFill>
                <a:blip r:embed="rId160"/>
                <a:stretch>
                  <a:fillRect/>
                </a:stretch>
              </p:blipFill>
              <p:spPr>
                <a:xfrm>
                  <a:off x="2464400" y="2008507"/>
                  <a:ext cx="2203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55" name="Freihand 254">
                  <a:extLst>
                    <a:ext uri="{FF2B5EF4-FFF2-40B4-BE49-F238E27FC236}">
                      <a16:creationId xmlns:a16="http://schemas.microsoft.com/office/drawing/2014/main" id="{A5D21D0D-FC42-4B9C-8E8C-43C58B102356}"/>
                    </a:ext>
                  </a:extLst>
                </p14:cNvPr>
                <p14:cNvContentPartPr/>
                <p14:nvPr/>
              </p14:nvContentPartPr>
              <p14:xfrm>
                <a:off x="3950480" y="1536547"/>
                <a:ext cx="109800" cy="280080"/>
              </p14:xfrm>
            </p:contentPart>
          </mc:Choice>
          <mc:Fallback xmlns="">
            <p:pic>
              <p:nvPicPr>
                <p:cNvPr id="255" name="Freihand 254">
                  <a:extLst>
                    <a:ext uri="{FF2B5EF4-FFF2-40B4-BE49-F238E27FC236}">
                      <a16:creationId xmlns:a16="http://schemas.microsoft.com/office/drawing/2014/main" id="{A5D21D0D-FC42-4B9C-8E8C-43C58B102356}"/>
                    </a:ext>
                  </a:extLst>
                </p:cNvPr>
                <p:cNvPicPr/>
                <p:nvPr/>
              </p:nvPicPr>
              <p:blipFill>
                <a:blip r:embed="rId162"/>
                <a:stretch>
                  <a:fillRect/>
                </a:stretch>
              </p:blipFill>
              <p:spPr>
                <a:xfrm>
                  <a:off x="3946160" y="1532227"/>
                  <a:ext cx="11844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56" name="Freihand 255">
                  <a:extLst>
                    <a:ext uri="{FF2B5EF4-FFF2-40B4-BE49-F238E27FC236}">
                      <a16:creationId xmlns:a16="http://schemas.microsoft.com/office/drawing/2014/main" id="{4644B862-7DEF-49BF-8375-39F3EFC1FD95}"/>
                    </a:ext>
                  </a:extLst>
                </p14:cNvPr>
                <p14:cNvContentPartPr/>
                <p14:nvPr/>
              </p14:nvContentPartPr>
              <p14:xfrm>
                <a:off x="4048040" y="1582627"/>
                <a:ext cx="77040" cy="97920"/>
              </p14:xfrm>
            </p:contentPart>
          </mc:Choice>
          <mc:Fallback xmlns="">
            <p:pic>
              <p:nvPicPr>
                <p:cNvPr id="256" name="Freihand 255">
                  <a:extLst>
                    <a:ext uri="{FF2B5EF4-FFF2-40B4-BE49-F238E27FC236}">
                      <a16:creationId xmlns:a16="http://schemas.microsoft.com/office/drawing/2014/main" id="{4644B862-7DEF-49BF-8375-39F3EFC1FD95}"/>
                    </a:ext>
                  </a:extLst>
                </p:cNvPr>
                <p:cNvPicPr/>
                <p:nvPr/>
              </p:nvPicPr>
              <p:blipFill>
                <a:blip r:embed="rId164"/>
                <a:stretch>
                  <a:fillRect/>
                </a:stretch>
              </p:blipFill>
              <p:spPr>
                <a:xfrm>
                  <a:off x="4043720" y="1578307"/>
                  <a:ext cx="856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57" name="Freihand 256">
                  <a:extLst>
                    <a:ext uri="{FF2B5EF4-FFF2-40B4-BE49-F238E27FC236}">
                      <a16:creationId xmlns:a16="http://schemas.microsoft.com/office/drawing/2014/main" id="{956FF32C-821E-484D-BA17-83E243F4B7C0}"/>
                    </a:ext>
                  </a:extLst>
                </p14:cNvPr>
                <p14:cNvContentPartPr/>
                <p14:nvPr/>
              </p14:nvContentPartPr>
              <p14:xfrm>
                <a:off x="3862280" y="1718347"/>
                <a:ext cx="283680" cy="39960"/>
              </p14:xfrm>
            </p:contentPart>
          </mc:Choice>
          <mc:Fallback xmlns="">
            <p:pic>
              <p:nvPicPr>
                <p:cNvPr id="257" name="Freihand 256">
                  <a:extLst>
                    <a:ext uri="{FF2B5EF4-FFF2-40B4-BE49-F238E27FC236}">
                      <a16:creationId xmlns:a16="http://schemas.microsoft.com/office/drawing/2014/main" id="{956FF32C-821E-484D-BA17-83E243F4B7C0}"/>
                    </a:ext>
                  </a:extLst>
                </p:cNvPr>
                <p:cNvPicPr/>
                <p:nvPr/>
              </p:nvPicPr>
              <p:blipFill>
                <a:blip r:embed="rId166"/>
                <a:stretch>
                  <a:fillRect/>
                </a:stretch>
              </p:blipFill>
              <p:spPr>
                <a:xfrm>
                  <a:off x="3857960" y="1714027"/>
                  <a:ext cx="2923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58" name="Freihand 257">
                  <a:extLst>
                    <a:ext uri="{FF2B5EF4-FFF2-40B4-BE49-F238E27FC236}">
                      <a16:creationId xmlns:a16="http://schemas.microsoft.com/office/drawing/2014/main" id="{8B3DD682-04E1-4B11-AA1F-7DD37E3738B2}"/>
                    </a:ext>
                  </a:extLst>
                </p14:cNvPr>
                <p14:cNvContentPartPr/>
                <p14:nvPr/>
              </p14:nvContentPartPr>
              <p14:xfrm>
                <a:off x="3939320" y="1810867"/>
                <a:ext cx="99720" cy="204120"/>
              </p14:xfrm>
            </p:contentPart>
          </mc:Choice>
          <mc:Fallback xmlns="">
            <p:pic>
              <p:nvPicPr>
                <p:cNvPr id="258" name="Freihand 257">
                  <a:extLst>
                    <a:ext uri="{FF2B5EF4-FFF2-40B4-BE49-F238E27FC236}">
                      <a16:creationId xmlns:a16="http://schemas.microsoft.com/office/drawing/2014/main" id="{8B3DD682-04E1-4B11-AA1F-7DD37E3738B2}"/>
                    </a:ext>
                  </a:extLst>
                </p:cNvPr>
                <p:cNvPicPr/>
                <p:nvPr/>
              </p:nvPicPr>
              <p:blipFill>
                <a:blip r:embed="rId168"/>
                <a:stretch>
                  <a:fillRect/>
                </a:stretch>
              </p:blipFill>
              <p:spPr>
                <a:xfrm>
                  <a:off x="3935000" y="1806547"/>
                  <a:ext cx="1083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59" name="Freihand 258">
                  <a:extLst>
                    <a:ext uri="{FF2B5EF4-FFF2-40B4-BE49-F238E27FC236}">
                      <a16:creationId xmlns:a16="http://schemas.microsoft.com/office/drawing/2014/main" id="{D1AB551F-46D0-4BF6-A2B7-2C06705D514D}"/>
                    </a:ext>
                  </a:extLst>
                </p14:cNvPr>
                <p14:cNvContentPartPr/>
                <p14:nvPr/>
              </p14:nvContentPartPr>
              <p14:xfrm>
                <a:off x="4026440" y="1872067"/>
                <a:ext cx="127800" cy="115560"/>
              </p14:xfrm>
            </p:contentPart>
          </mc:Choice>
          <mc:Fallback xmlns="">
            <p:pic>
              <p:nvPicPr>
                <p:cNvPr id="259" name="Freihand 258">
                  <a:extLst>
                    <a:ext uri="{FF2B5EF4-FFF2-40B4-BE49-F238E27FC236}">
                      <a16:creationId xmlns:a16="http://schemas.microsoft.com/office/drawing/2014/main" id="{D1AB551F-46D0-4BF6-A2B7-2C06705D514D}"/>
                    </a:ext>
                  </a:extLst>
                </p:cNvPr>
                <p:cNvPicPr/>
                <p:nvPr/>
              </p:nvPicPr>
              <p:blipFill>
                <a:blip r:embed="rId170"/>
                <a:stretch>
                  <a:fillRect/>
                </a:stretch>
              </p:blipFill>
              <p:spPr>
                <a:xfrm>
                  <a:off x="4022120" y="1867747"/>
                  <a:ext cx="1364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52" name="Freihand 251">
                  <a:extLst>
                    <a:ext uri="{FF2B5EF4-FFF2-40B4-BE49-F238E27FC236}">
                      <a16:creationId xmlns:a16="http://schemas.microsoft.com/office/drawing/2014/main" id="{91A83F9F-5784-4BE8-9B26-3A39C498A205}"/>
                    </a:ext>
                  </a:extLst>
                </p14:cNvPr>
                <p14:cNvContentPartPr/>
                <p14:nvPr/>
              </p14:nvContentPartPr>
              <p14:xfrm>
                <a:off x="3491120" y="1716907"/>
                <a:ext cx="145440" cy="38520"/>
              </p14:xfrm>
            </p:contentPart>
          </mc:Choice>
          <mc:Fallback xmlns="">
            <p:pic>
              <p:nvPicPr>
                <p:cNvPr id="252" name="Freihand 251">
                  <a:extLst>
                    <a:ext uri="{FF2B5EF4-FFF2-40B4-BE49-F238E27FC236}">
                      <a16:creationId xmlns:a16="http://schemas.microsoft.com/office/drawing/2014/main" id="{91A83F9F-5784-4BE8-9B26-3A39C498A205}"/>
                    </a:ext>
                  </a:extLst>
                </p:cNvPr>
                <p:cNvPicPr/>
                <p:nvPr/>
              </p:nvPicPr>
              <p:blipFill>
                <a:blip r:embed="rId172"/>
                <a:stretch>
                  <a:fillRect/>
                </a:stretch>
              </p:blipFill>
              <p:spPr>
                <a:xfrm>
                  <a:off x="3486800" y="1712587"/>
                  <a:ext cx="1540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53" name="Freihand 252">
                  <a:extLst>
                    <a:ext uri="{FF2B5EF4-FFF2-40B4-BE49-F238E27FC236}">
                      <a16:creationId xmlns:a16="http://schemas.microsoft.com/office/drawing/2014/main" id="{C54FCD7D-E651-44D1-8593-6247F757C8EE}"/>
                    </a:ext>
                  </a:extLst>
                </p14:cNvPr>
                <p14:cNvContentPartPr/>
                <p14:nvPr/>
              </p14:nvContentPartPr>
              <p14:xfrm>
                <a:off x="3503360" y="1791427"/>
                <a:ext cx="120240" cy="17640"/>
              </p14:xfrm>
            </p:contentPart>
          </mc:Choice>
          <mc:Fallback xmlns="">
            <p:pic>
              <p:nvPicPr>
                <p:cNvPr id="253" name="Freihand 252">
                  <a:extLst>
                    <a:ext uri="{FF2B5EF4-FFF2-40B4-BE49-F238E27FC236}">
                      <a16:creationId xmlns:a16="http://schemas.microsoft.com/office/drawing/2014/main" id="{C54FCD7D-E651-44D1-8593-6247F757C8EE}"/>
                    </a:ext>
                  </a:extLst>
                </p:cNvPr>
                <p:cNvPicPr/>
                <p:nvPr/>
              </p:nvPicPr>
              <p:blipFill>
                <a:blip r:embed="rId174"/>
                <a:stretch>
                  <a:fillRect/>
                </a:stretch>
              </p:blipFill>
              <p:spPr>
                <a:xfrm>
                  <a:off x="3499040" y="1787107"/>
                  <a:ext cx="1288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85" name="Freihand 284">
                  <a:extLst>
                    <a:ext uri="{FF2B5EF4-FFF2-40B4-BE49-F238E27FC236}">
                      <a16:creationId xmlns:a16="http://schemas.microsoft.com/office/drawing/2014/main" id="{45FF7840-0A08-4267-9F8B-DE2486C6EBBC}"/>
                    </a:ext>
                  </a:extLst>
                </p14:cNvPr>
                <p14:cNvContentPartPr/>
                <p14:nvPr/>
              </p14:nvContentPartPr>
              <p14:xfrm>
                <a:off x="2942480" y="1575067"/>
                <a:ext cx="150120" cy="277200"/>
              </p14:xfrm>
            </p:contentPart>
          </mc:Choice>
          <mc:Fallback xmlns="">
            <p:pic>
              <p:nvPicPr>
                <p:cNvPr id="285" name="Freihand 284">
                  <a:extLst>
                    <a:ext uri="{FF2B5EF4-FFF2-40B4-BE49-F238E27FC236}">
                      <a16:creationId xmlns:a16="http://schemas.microsoft.com/office/drawing/2014/main" id="{45FF7840-0A08-4267-9F8B-DE2486C6EBBC}"/>
                    </a:ext>
                  </a:extLst>
                </p:cNvPr>
                <p:cNvPicPr/>
                <p:nvPr/>
              </p:nvPicPr>
              <p:blipFill>
                <a:blip r:embed="rId176"/>
                <a:stretch>
                  <a:fillRect/>
                </a:stretch>
              </p:blipFill>
              <p:spPr>
                <a:xfrm>
                  <a:off x="2938160" y="1570747"/>
                  <a:ext cx="15876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86" name="Freihand 285">
                  <a:extLst>
                    <a:ext uri="{FF2B5EF4-FFF2-40B4-BE49-F238E27FC236}">
                      <a16:creationId xmlns:a16="http://schemas.microsoft.com/office/drawing/2014/main" id="{AC479033-C5ED-41B2-870F-4746A47760D0}"/>
                    </a:ext>
                  </a:extLst>
                </p14:cNvPr>
                <p14:cNvContentPartPr/>
                <p14:nvPr/>
              </p14:nvContentPartPr>
              <p14:xfrm>
                <a:off x="3172520" y="1579747"/>
                <a:ext cx="25200" cy="251640"/>
              </p14:xfrm>
            </p:contentPart>
          </mc:Choice>
          <mc:Fallback xmlns="">
            <p:pic>
              <p:nvPicPr>
                <p:cNvPr id="286" name="Freihand 285">
                  <a:extLst>
                    <a:ext uri="{FF2B5EF4-FFF2-40B4-BE49-F238E27FC236}">
                      <a16:creationId xmlns:a16="http://schemas.microsoft.com/office/drawing/2014/main" id="{AC479033-C5ED-41B2-870F-4746A47760D0}"/>
                    </a:ext>
                  </a:extLst>
                </p:cNvPr>
                <p:cNvPicPr/>
                <p:nvPr/>
              </p:nvPicPr>
              <p:blipFill>
                <a:blip r:embed="rId178"/>
                <a:stretch>
                  <a:fillRect/>
                </a:stretch>
              </p:blipFill>
              <p:spPr>
                <a:xfrm>
                  <a:off x="3168200" y="1575427"/>
                  <a:ext cx="338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87" name="Freihand 286">
                  <a:extLst>
                    <a:ext uri="{FF2B5EF4-FFF2-40B4-BE49-F238E27FC236}">
                      <a16:creationId xmlns:a16="http://schemas.microsoft.com/office/drawing/2014/main" id="{C56D4168-0CE5-42B3-83C6-92E52D376BE9}"/>
                    </a:ext>
                  </a:extLst>
                </p14:cNvPr>
                <p14:cNvContentPartPr/>
                <p14:nvPr/>
              </p14:nvContentPartPr>
              <p14:xfrm>
                <a:off x="3135080" y="1557427"/>
                <a:ext cx="159480" cy="272880"/>
              </p14:xfrm>
            </p:contentPart>
          </mc:Choice>
          <mc:Fallback xmlns="">
            <p:pic>
              <p:nvPicPr>
                <p:cNvPr id="287" name="Freihand 286">
                  <a:extLst>
                    <a:ext uri="{FF2B5EF4-FFF2-40B4-BE49-F238E27FC236}">
                      <a16:creationId xmlns:a16="http://schemas.microsoft.com/office/drawing/2014/main" id="{C56D4168-0CE5-42B3-83C6-92E52D376BE9}"/>
                    </a:ext>
                  </a:extLst>
                </p:cNvPr>
                <p:cNvPicPr/>
                <p:nvPr/>
              </p:nvPicPr>
              <p:blipFill>
                <a:blip r:embed="rId180"/>
                <a:stretch>
                  <a:fillRect/>
                </a:stretch>
              </p:blipFill>
              <p:spPr>
                <a:xfrm>
                  <a:off x="3130760" y="1553107"/>
                  <a:ext cx="16812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88" name="Freihand 287">
                  <a:extLst>
                    <a:ext uri="{FF2B5EF4-FFF2-40B4-BE49-F238E27FC236}">
                      <a16:creationId xmlns:a16="http://schemas.microsoft.com/office/drawing/2014/main" id="{8A612445-B279-4E7A-94D2-AE4550639991}"/>
                    </a:ext>
                  </a:extLst>
                </p14:cNvPr>
                <p14:cNvContentPartPr/>
                <p14:nvPr/>
              </p14:nvContentPartPr>
              <p14:xfrm>
                <a:off x="3305000" y="1560307"/>
                <a:ext cx="114840" cy="268920"/>
              </p14:xfrm>
            </p:contentPart>
          </mc:Choice>
          <mc:Fallback xmlns="">
            <p:pic>
              <p:nvPicPr>
                <p:cNvPr id="288" name="Freihand 287">
                  <a:extLst>
                    <a:ext uri="{FF2B5EF4-FFF2-40B4-BE49-F238E27FC236}">
                      <a16:creationId xmlns:a16="http://schemas.microsoft.com/office/drawing/2014/main" id="{8A612445-B279-4E7A-94D2-AE4550639991}"/>
                    </a:ext>
                  </a:extLst>
                </p:cNvPr>
                <p:cNvPicPr/>
                <p:nvPr/>
              </p:nvPicPr>
              <p:blipFill>
                <a:blip r:embed="rId182"/>
                <a:stretch>
                  <a:fillRect/>
                </a:stretch>
              </p:blipFill>
              <p:spPr>
                <a:xfrm>
                  <a:off x="3300680" y="1555987"/>
                  <a:ext cx="12348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90" name="Freihand 289">
                  <a:extLst>
                    <a:ext uri="{FF2B5EF4-FFF2-40B4-BE49-F238E27FC236}">
                      <a16:creationId xmlns:a16="http://schemas.microsoft.com/office/drawing/2014/main" id="{A7037D04-3E86-4EDB-8967-198318B0A8A4}"/>
                    </a:ext>
                  </a:extLst>
                </p14:cNvPr>
                <p14:cNvContentPartPr/>
                <p14:nvPr/>
              </p14:nvContentPartPr>
              <p14:xfrm>
                <a:off x="3118880" y="1255387"/>
                <a:ext cx="46080" cy="131040"/>
              </p14:xfrm>
            </p:contentPart>
          </mc:Choice>
          <mc:Fallback xmlns="">
            <p:pic>
              <p:nvPicPr>
                <p:cNvPr id="290" name="Freihand 289">
                  <a:extLst>
                    <a:ext uri="{FF2B5EF4-FFF2-40B4-BE49-F238E27FC236}">
                      <a16:creationId xmlns:a16="http://schemas.microsoft.com/office/drawing/2014/main" id="{A7037D04-3E86-4EDB-8967-198318B0A8A4}"/>
                    </a:ext>
                  </a:extLst>
                </p:cNvPr>
                <p:cNvPicPr/>
                <p:nvPr/>
              </p:nvPicPr>
              <p:blipFill>
                <a:blip r:embed="rId184"/>
                <a:stretch>
                  <a:fillRect/>
                </a:stretch>
              </p:blipFill>
              <p:spPr>
                <a:xfrm>
                  <a:off x="3114560" y="1251067"/>
                  <a:ext cx="547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91" name="Freihand 290">
                  <a:extLst>
                    <a:ext uri="{FF2B5EF4-FFF2-40B4-BE49-F238E27FC236}">
                      <a16:creationId xmlns:a16="http://schemas.microsoft.com/office/drawing/2014/main" id="{4375D505-1424-450D-84A1-18166A8F0E7F}"/>
                    </a:ext>
                  </a:extLst>
                </p14:cNvPr>
                <p14:cNvContentPartPr/>
                <p14:nvPr/>
              </p14:nvContentPartPr>
              <p14:xfrm>
                <a:off x="3169280" y="1231987"/>
                <a:ext cx="28440" cy="148680"/>
              </p14:xfrm>
            </p:contentPart>
          </mc:Choice>
          <mc:Fallback xmlns="">
            <p:pic>
              <p:nvPicPr>
                <p:cNvPr id="291" name="Freihand 290">
                  <a:extLst>
                    <a:ext uri="{FF2B5EF4-FFF2-40B4-BE49-F238E27FC236}">
                      <a16:creationId xmlns:a16="http://schemas.microsoft.com/office/drawing/2014/main" id="{4375D505-1424-450D-84A1-18166A8F0E7F}"/>
                    </a:ext>
                  </a:extLst>
                </p:cNvPr>
                <p:cNvPicPr/>
                <p:nvPr/>
              </p:nvPicPr>
              <p:blipFill>
                <a:blip r:embed="rId186"/>
                <a:stretch>
                  <a:fillRect/>
                </a:stretch>
              </p:blipFill>
              <p:spPr>
                <a:xfrm>
                  <a:off x="3164960" y="1227667"/>
                  <a:ext cx="370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93" name="Freihand 292">
                  <a:extLst>
                    <a:ext uri="{FF2B5EF4-FFF2-40B4-BE49-F238E27FC236}">
                      <a16:creationId xmlns:a16="http://schemas.microsoft.com/office/drawing/2014/main" id="{AE03C27F-B63E-49E0-8C32-01EFB8EE5576}"/>
                    </a:ext>
                  </a:extLst>
                </p14:cNvPr>
                <p14:cNvContentPartPr/>
                <p14:nvPr/>
              </p14:nvContentPartPr>
              <p14:xfrm>
                <a:off x="2785160" y="512707"/>
                <a:ext cx="138960" cy="192960"/>
              </p14:xfrm>
            </p:contentPart>
          </mc:Choice>
          <mc:Fallback xmlns="">
            <p:pic>
              <p:nvPicPr>
                <p:cNvPr id="293" name="Freihand 292">
                  <a:extLst>
                    <a:ext uri="{FF2B5EF4-FFF2-40B4-BE49-F238E27FC236}">
                      <a16:creationId xmlns:a16="http://schemas.microsoft.com/office/drawing/2014/main" id="{AE03C27F-B63E-49E0-8C32-01EFB8EE5576}"/>
                    </a:ext>
                  </a:extLst>
                </p:cNvPr>
                <p:cNvPicPr/>
                <p:nvPr/>
              </p:nvPicPr>
              <p:blipFill>
                <a:blip r:embed="rId188"/>
                <a:stretch>
                  <a:fillRect/>
                </a:stretch>
              </p:blipFill>
              <p:spPr>
                <a:xfrm>
                  <a:off x="2780840" y="508387"/>
                  <a:ext cx="1476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94" name="Freihand 293">
                  <a:extLst>
                    <a:ext uri="{FF2B5EF4-FFF2-40B4-BE49-F238E27FC236}">
                      <a16:creationId xmlns:a16="http://schemas.microsoft.com/office/drawing/2014/main" id="{BB041143-FAF3-44CF-8267-D186305C6AB5}"/>
                    </a:ext>
                  </a:extLst>
                </p14:cNvPr>
                <p14:cNvContentPartPr/>
                <p14:nvPr/>
              </p14:nvContentPartPr>
              <p14:xfrm>
                <a:off x="2951480" y="533587"/>
                <a:ext cx="126360" cy="103320"/>
              </p14:xfrm>
            </p:contentPart>
          </mc:Choice>
          <mc:Fallback xmlns="">
            <p:pic>
              <p:nvPicPr>
                <p:cNvPr id="294" name="Freihand 293">
                  <a:extLst>
                    <a:ext uri="{FF2B5EF4-FFF2-40B4-BE49-F238E27FC236}">
                      <a16:creationId xmlns:a16="http://schemas.microsoft.com/office/drawing/2014/main" id="{BB041143-FAF3-44CF-8267-D186305C6AB5}"/>
                    </a:ext>
                  </a:extLst>
                </p:cNvPr>
                <p:cNvPicPr/>
                <p:nvPr/>
              </p:nvPicPr>
              <p:blipFill>
                <a:blip r:embed="rId190"/>
                <a:stretch>
                  <a:fillRect/>
                </a:stretch>
              </p:blipFill>
              <p:spPr>
                <a:xfrm>
                  <a:off x="2947160" y="529267"/>
                  <a:ext cx="1350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95" name="Freihand 294">
                  <a:extLst>
                    <a:ext uri="{FF2B5EF4-FFF2-40B4-BE49-F238E27FC236}">
                      <a16:creationId xmlns:a16="http://schemas.microsoft.com/office/drawing/2014/main" id="{4322AF46-1E15-419F-A9DB-9A75300F6DA2}"/>
                    </a:ext>
                  </a:extLst>
                </p14:cNvPr>
                <p14:cNvContentPartPr/>
                <p14:nvPr/>
              </p14:nvContentPartPr>
              <p14:xfrm>
                <a:off x="2777600" y="610267"/>
                <a:ext cx="401400" cy="159480"/>
              </p14:xfrm>
            </p:contentPart>
          </mc:Choice>
          <mc:Fallback xmlns="">
            <p:pic>
              <p:nvPicPr>
                <p:cNvPr id="295" name="Freihand 294">
                  <a:extLst>
                    <a:ext uri="{FF2B5EF4-FFF2-40B4-BE49-F238E27FC236}">
                      <a16:creationId xmlns:a16="http://schemas.microsoft.com/office/drawing/2014/main" id="{4322AF46-1E15-419F-A9DB-9A75300F6DA2}"/>
                    </a:ext>
                  </a:extLst>
                </p:cNvPr>
                <p:cNvPicPr/>
                <p:nvPr/>
              </p:nvPicPr>
              <p:blipFill>
                <a:blip r:embed="rId192"/>
                <a:stretch>
                  <a:fillRect/>
                </a:stretch>
              </p:blipFill>
              <p:spPr>
                <a:xfrm>
                  <a:off x="2773280" y="605947"/>
                  <a:ext cx="4100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96" name="Freihand 295">
                  <a:extLst>
                    <a:ext uri="{FF2B5EF4-FFF2-40B4-BE49-F238E27FC236}">
                      <a16:creationId xmlns:a16="http://schemas.microsoft.com/office/drawing/2014/main" id="{426731B4-D512-4097-ACBB-F62153BB9546}"/>
                    </a:ext>
                  </a:extLst>
                </p14:cNvPr>
                <p14:cNvContentPartPr/>
                <p14:nvPr/>
              </p14:nvContentPartPr>
              <p14:xfrm>
                <a:off x="2817200" y="712507"/>
                <a:ext cx="151560" cy="166320"/>
              </p14:xfrm>
            </p:contentPart>
          </mc:Choice>
          <mc:Fallback xmlns="">
            <p:pic>
              <p:nvPicPr>
                <p:cNvPr id="296" name="Freihand 295">
                  <a:extLst>
                    <a:ext uri="{FF2B5EF4-FFF2-40B4-BE49-F238E27FC236}">
                      <a16:creationId xmlns:a16="http://schemas.microsoft.com/office/drawing/2014/main" id="{426731B4-D512-4097-ACBB-F62153BB9546}"/>
                    </a:ext>
                  </a:extLst>
                </p:cNvPr>
                <p:cNvPicPr/>
                <p:nvPr/>
              </p:nvPicPr>
              <p:blipFill>
                <a:blip r:embed="rId194"/>
                <a:stretch>
                  <a:fillRect/>
                </a:stretch>
              </p:blipFill>
              <p:spPr>
                <a:xfrm>
                  <a:off x="2812880" y="708187"/>
                  <a:ext cx="1602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97" name="Freihand 296">
                  <a:extLst>
                    <a:ext uri="{FF2B5EF4-FFF2-40B4-BE49-F238E27FC236}">
                      <a16:creationId xmlns:a16="http://schemas.microsoft.com/office/drawing/2014/main" id="{3555F6EB-E54F-4724-B3F1-B5289310457E}"/>
                    </a:ext>
                  </a:extLst>
                </p14:cNvPr>
                <p14:cNvContentPartPr/>
                <p14:nvPr/>
              </p14:nvContentPartPr>
              <p14:xfrm>
                <a:off x="2995760" y="694507"/>
                <a:ext cx="64800" cy="147600"/>
              </p14:xfrm>
            </p:contentPart>
          </mc:Choice>
          <mc:Fallback xmlns="">
            <p:pic>
              <p:nvPicPr>
                <p:cNvPr id="297" name="Freihand 296">
                  <a:extLst>
                    <a:ext uri="{FF2B5EF4-FFF2-40B4-BE49-F238E27FC236}">
                      <a16:creationId xmlns:a16="http://schemas.microsoft.com/office/drawing/2014/main" id="{3555F6EB-E54F-4724-B3F1-B5289310457E}"/>
                    </a:ext>
                  </a:extLst>
                </p:cNvPr>
                <p:cNvPicPr/>
                <p:nvPr/>
              </p:nvPicPr>
              <p:blipFill>
                <a:blip r:embed="rId196"/>
                <a:stretch>
                  <a:fillRect/>
                </a:stretch>
              </p:blipFill>
              <p:spPr>
                <a:xfrm>
                  <a:off x="2991440" y="690187"/>
                  <a:ext cx="734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98" name="Freihand 297">
                  <a:extLst>
                    <a:ext uri="{FF2B5EF4-FFF2-40B4-BE49-F238E27FC236}">
                      <a16:creationId xmlns:a16="http://schemas.microsoft.com/office/drawing/2014/main" id="{C7EFCBA3-2CE6-4DF8-9BCE-99A3C072C4DB}"/>
                    </a:ext>
                  </a:extLst>
                </p14:cNvPr>
                <p14:cNvContentPartPr/>
                <p14:nvPr/>
              </p14:nvContentPartPr>
              <p14:xfrm>
                <a:off x="2984600" y="753187"/>
                <a:ext cx="118800" cy="34560"/>
              </p14:xfrm>
            </p:contentPart>
          </mc:Choice>
          <mc:Fallback xmlns="">
            <p:pic>
              <p:nvPicPr>
                <p:cNvPr id="298" name="Freihand 297">
                  <a:extLst>
                    <a:ext uri="{FF2B5EF4-FFF2-40B4-BE49-F238E27FC236}">
                      <a16:creationId xmlns:a16="http://schemas.microsoft.com/office/drawing/2014/main" id="{C7EFCBA3-2CE6-4DF8-9BCE-99A3C072C4DB}"/>
                    </a:ext>
                  </a:extLst>
                </p:cNvPr>
                <p:cNvPicPr/>
                <p:nvPr/>
              </p:nvPicPr>
              <p:blipFill>
                <a:blip r:embed="rId198"/>
                <a:stretch>
                  <a:fillRect/>
                </a:stretch>
              </p:blipFill>
              <p:spPr>
                <a:xfrm>
                  <a:off x="2980280" y="748867"/>
                  <a:ext cx="1274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99" name="Freihand 298">
                  <a:extLst>
                    <a:ext uri="{FF2B5EF4-FFF2-40B4-BE49-F238E27FC236}">
                      <a16:creationId xmlns:a16="http://schemas.microsoft.com/office/drawing/2014/main" id="{945956A4-F9EA-48C8-A9C1-39BB9F6A6951}"/>
                    </a:ext>
                  </a:extLst>
                </p14:cNvPr>
                <p14:cNvContentPartPr/>
                <p14:nvPr/>
              </p14:nvContentPartPr>
              <p14:xfrm>
                <a:off x="3116000" y="716827"/>
                <a:ext cx="55800" cy="80280"/>
              </p14:xfrm>
            </p:contentPart>
          </mc:Choice>
          <mc:Fallback xmlns="">
            <p:pic>
              <p:nvPicPr>
                <p:cNvPr id="299" name="Freihand 298">
                  <a:extLst>
                    <a:ext uri="{FF2B5EF4-FFF2-40B4-BE49-F238E27FC236}">
                      <a16:creationId xmlns:a16="http://schemas.microsoft.com/office/drawing/2014/main" id="{945956A4-F9EA-48C8-A9C1-39BB9F6A6951}"/>
                    </a:ext>
                  </a:extLst>
                </p:cNvPr>
                <p:cNvPicPr/>
                <p:nvPr/>
              </p:nvPicPr>
              <p:blipFill>
                <a:blip r:embed="rId200"/>
                <a:stretch>
                  <a:fillRect/>
                </a:stretch>
              </p:blipFill>
              <p:spPr>
                <a:xfrm>
                  <a:off x="3111680" y="712507"/>
                  <a:ext cx="644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00" name="Freihand 299">
                  <a:extLst>
                    <a:ext uri="{FF2B5EF4-FFF2-40B4-BE49-F238E27FC236}">
                      <a16:creationId xmlns:a16="http://schemas.microsoft.com/office/drawing/2014/main" id="{088F702B-8E2C-4DAA-8DAC-C76AC24FD8CC}"/>
                    </a:ext>
                  </a:extLst>
                </p14:cNvPr>
                <p14:cNvContentPartPr/>
                <p14:nvPr/>
              </p14:nvContentPartPr>
              <p14:xfrm>
                <a:off x="2517680" y="680827"/>
                <a:ext cx="1232640" cy="428400"/>
              </p14:xfrm>
            </p:contentPart>
          </mc:Choice>
          <mc:Fallback xmlns="">
            <p:pic>
              <p:nvPicPr>
                <p:cNvPr id="300" name="Freihand 299">
                  <a:extLst>
                    <a:ext uri="{FF2B5EF4-FFF2-40B4-BE49-F238E27FC236}">
                      <a16:creationId xmlns:a16="http://schemas.microsoft.com/office/drawing/2014/main" id="{088F702B-8E2C-4DAA-8DAC-C76AC24FD8CC}"/>
                    </a:ext>
                  </a:extLst>
                </p:cNvPr>
                <p:cNvPicPr/>
                <p:nvPr/>
              </p:nvPicPr>
              <p:blipFill>
                <a:blip r:embed="rId202"/>
                <a:stretch>
                  <a:fillRect/>
                </a:stretch>
              </p:blipFill>
              <p:spPr>
                <a:xfrm>
                  <a:off x="2513360" y="676507"/>
                  <a:ext cx="124128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01" name="Freihand 300">
                  <a:extLst>
                    <a:ext uri="{FF2B5EF4-FFF2-40B4-BE49-F238E27FC236}">
                      <a16:creationId xmlns:a16="http://schemas.microsoft.com/office/drawing/2014/main" id="{54EFD517-C040-41B1-9911-F9DA07076F21}"/>
                    </a:ext>
                  </a:extLst>
                </p14:cNvPr>
                <p14:cNvContentPartPr/>
                <p14:nvPr/>
              </p14:nvContentPartPr>
              <p14:xfrm>
                <a:off x="2950040" y="939667"/>
                <a:ext cx="145800" cy="142560"/>
              </p14:xfrm>
            </p:contentPart>
          </mc:Choice>
          <mc:Fallback xmlns="">
            <p:pic>
              <p:nvPicPr>
                <p:cNvPr id="301" name="Freihand 300">
                  <a:extLst>
                    <a:ext uri="{FF2B5EF4-FFF2-40B4-BE49-F238E27FC236}">
                      <a16:creationId xmlns:a16="http://schemas.microsoft.com/office/drawing/2014/main" id="{54EFD517-C040-41B1-9911-F9DA07076F21}"/>
                    </a:ext>
                  </a:extLst>
                </p:cNvPr>
                <p:cNvPicPr/>
                <p:nvPr/>
              </p:nvPicPr>
              <p:blipFill>
                <a:blip r:embed="rId204"/>
                <a:stretch>
                  <a:fillRect/>
                </a:stretch>
              </p:blipFill>
              <p:spPr>
                <a:xfrm>
                  <a:off x="2945720" y="935347"/>
                  <a:ext cx="1544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02" name="Freihand 301">
                  <a:extLst>
                    <a:ext uri="{FF2B5EF4-FFF2-40B4-BE49-F238E27FC236}">
                      <a16:creationId xmlns:a16="http://schemas.microsoft.com/office/drawing/2014/main" id="{F3823F85-2C12-4632-8228-31A867D62969}"/>
                    </a:ext>
                  </a:extLst>
                </p14:cNvPr>
                <p14:cNvContentPartPr/>
                <p14:nvPr/>
              </p14:nvContentPartPr>
              <p14:xfrm>
                <a:off x="3170360" y="902587"/>
                <a:ext cx="107640" cy="78840"/>
              </p14:xfrm>
            </p:contentPart>
          </mc:Choice>
          <mc:Fallback xmlns="">
            <p:pic>
              <p:nvPicPr>
                <p:cNvPr id="302" name="Freihand 301">
                  <a:extLst>
                    <a:ext uri="{FF2B5EF4-FFF2-40B4-BE49-F238E27FC236}">
                      <a16:creationId xmlns:a16="http://schemas.microsoft.com/office/drawing/2014/main" id="{F3823F85-2C12-4632-8228-31A867D62969}"/>
                    </a:ext>
                  </a:extLst>
                </p:cNvPr>
                <p:cNvPicPr/>
                <p:nvPr/>
              </p:nvPicPr>
              <p:blipFill>
                <a:blip r:embed="rId206"/>
                <a:stretch>
                  <a:fillRect/>
                </a:stretch>
              </p:blipFill>
              <p:spPr>
                <a:xfrm>
                  <a:off x="3166040" y="898267"/>
                  <a:ext cx="1162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03" name="Freihand 302">
                  <a:extLst>
                    <a:ext uri="{FF2B5EF4-FFF2-40B4-BE49-F238E27FC236}">
                      <a16:creationId xmlns:a16="http://schemas.microsoft.com/office/drawing/2014/main" id="{867DBF13-0704-4C03-8B25-8EE99A66D76B}"/>
                    </a:ext>
                  </a:extLst>
                </p14:cNvPr>
                <p14:cNvContentPartPr/>
                <p14:nvPr/>
              </p14:nvContentPartPr>
              <p14:xfrm>
                <a:off x="2942120" y="916627"/>
                <a:ext cx="453600" cy="195120"/>
              </p14:xfrm>
            </p:contentPart>
          </mc:Choice>
          <mc:Fallback xmlns="">
            <p:pic>
              <p:nvPicPr>
                <p:cNvPr id="303" name="Freihand 302">
                  <a:extLst>
                    <a:ext uri="{FF2B5EF4-FFF2-40B4-BE49-F238E27FC236}">
                      <a16:creationId xmlns:a16="http://schemas.microsoft.com/office/drawing/2014/main" id="{867DBF13-0704-4C03-8B25-8EE99A66D76B}"/>
                    </a:ext>
                  </a:extLst>
                </p:cNvPr>
                <p:cNvPicPr/>
                <p:nvPr/>
              </p:nvPicPr>
              <p:blipFill>
                <a:blip r:embed="rId208"/>
                <a:stretch>
                  <a:fillRect/>
                </a:stretch>
              </p:blipFill>
              <p:spPr>
                <a:xfrm>
                  <a:off x="2937800" y="912307"/>
                  <a:ext cx="4622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04" name="Freihand 303">
                  <a:extLst>
                    <a:ext uri="{FF2B5EF4-FFF2-40B4-BE49-F238E27FC236}">
                      <a16:creationId xmlns:a16="http://schemas.microsoft.com/office/drawing/2014/main" id="{0CF3A781-3868-4A85-AD4D-8098EBA4B31C}"/>
                    </a:ext>
                  </a:extLst>
                </p14:cNvPr>
                <p14:cNvContentPartPr/>
                <p14:nvPr/>
              </p14:nvContentPartPr>
              <p14:xfrm>
                <a:off x="3089720" y="1026067"/>
                <a:ext cx="114840" cy="130680"/>
              </p14:xfrm>
            </p:contentPart>
          </mc:Choice>
          <mc:Fallback xmlns="">
            <p:pic>
              <p:nvPicPr>
                <p:cNvPr id="304" name="Freihand 303">
                  <a:extLst>
                    <a:ext uri="{FF2B5EF4-FFF2-40B4-BE49-F238E27FC236}">
                      <a16:creationId xmlns:a16="http://schemas.microsoft.com/office/drawing/2014/main" id="{0CF3A781-3868-4A85-AD4D-8098EBA4B31C}"/>
                    </a:ext>
                  </a:extLst>
                </p:cNvPr>
                <p:cNvPicPr/>
                <p:nvPr/>
              </p:nvPicPr>
              <p:blipFill>
                <a:blip r:embed="rId210"/>
                <a:stretch>
                  <a:fillRect/>
                </a:stretch>
              </p:blipFill>
              <p:spPr>
                <a:xfrm>
                  <a:off x="3085400" y="1021747"/>
                  <a:ext cx="1234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305" name="Freihand 304">
                  <a:extLst>
                    <a:ext uri="{FF2B5EF4-FFF2-40B4-BE49-F238E27FC236}">
                      <a16:creationId xmlns:a16="http://schemas.microsoft.com/office/drawing/2014/main" id="{1CB7F44D-9806-48CA-88B8-50C80187E5F1}"/>
                    </a:ext>
                  </a:extLst>
                </p14:cNvPr>
                <p14:cNvContentPartPr/>
                <p14:nvPr/>
              </p14:nvContentPartPr>
              <p14:xfrm>
                <a:off x="3247040" y="983587"/>
                <a:ext cx="61920" cy="132120"/>
              </p14:xfrm>
            </p:contentPart>
          </mc:Choice>
          <mc:Fallback xmlns="">
            <p:pic>
              <p:nvPicPr>
                <p:cNvPr id="305" name="Freihand 304">
                  <a:extLst>
                    <a:ext uri="{FF2B5EF4-FFF2-40B4-BE49-F238E27FC236}">
                      <a16:creationId xmlns:a16="http://schemas.microsoft.com/office/drawing/2014/main" id="{1CB7F44D-9806-48CA-88B8-50C80187E5F1}"/>
                    </a:ext>
                  </a:extLst>
                </p:cNvPr>
                <p:cNvPicPr/>
                <p:nvPr/>
              </p:nvPicPr>
              <p:blipFill>
                <a:blip r:embed="rId212"/>
                <a:stretch>
                  <a:fillRect/>
                </a:stretch>
              </p:blipFill>
              <p:spPr>
                <a:xfrm>
                  <a:off x="3242720" y="979267"/>
                  <a:ext cx="705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06" name="Freihand 305">
                  <a:extLst>
                    <a:ext uri="{FF2B5EF4-FFF2-40B4-BE49-F238E27FC236}">
                      <a16:creationId xmlns:a16="http://schemas.microsoft.com/office/drawing/2014/main" id="{CC2E4AF5-11D3-4676-A472-10AA9EEB640E}"/>
                    </a:ext>
                  </a:extLst>
                </p14:cNvPr>
                <p14:cNvContentPartPr/>
                <p14:nvPr/>
              </p14:nvContentPartPr>
              <p14:xfrm>
                <a:off x="3236960" y="1039027"/>
                <a:ext cx="101160" cy="46440"/>
              </p14:xfrm>
            </p:contentPart>
          </mc:Choice>
          <mc:Fallback xmlns="">
            <p:pic>
              <p:nvPicPr>
                <p:cNvPr id="306" name="Freihand 305">
                  <a:extLst>
                    <a:ext uri="{FF2B5EF4-FFF2-40B4-BE49-F238E27FC236}">
                      <a16:creationId xmlns:a16="http://schemas.microsoft.com/office/drawing/2014/main" id="{CC2E4AF5-11D3-4676-A472-10AA9EEB640E}"/>
                    </a:ext>
                  </a:extLst>
                </p:cNvPr>
                <p:cNvPicPr/>
                <p:nvPr/>
              </p:nvPicPr>
              <p:blipFill>
                <a:blip r:embed="rId214"/>
                <a:stretch>
                  <a:fillRect/>
                </a:stretch>
              </p:blipFill>
              <p:spPr>
                <a:xfrm>
                  <a:off x="3232640" y="1034707"/>
                  <a:ext cx="1098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07" name="Freihand 306">
                  <a:extLst>
                    <a:ext uri="{FF2B5EF4-FFF2-40B4-BE49-F238E27FC236}">
                      <a16:creationId xmlns:a16="http://schemas.microsoft.com/office/drawing/2014/main" id="{76A849BA-DC02-4735-BA64-8251FA92C51D}"/>
                    </a:ext>
                  </a:extLst>
                </p14:cNvPr>
                <p14:cNvContentPartPr/>
                <p14:nvPr/>
              </p14:nvContentPartPr>
              <p14:xfrm>
                <a:off x="3362240" y="1035427"/>
                <a:ext cx="117720" cy="86760"/>
              </p14:xfrm>
            </p:contentPart>
          </mc:Choice>
          <mc:Fallback xmlns="">
            <p:pic>
              <p:nvPicPr>
                <p:cNvPr id="307" name="Freihand 306">
                  <a:extLst>
                    <a:ext uri="{FF2B5EF4-FFF2-40B4-BE49-F238E27FC236}">
                      <a16:creationId xmlns:a16="http://schemas.microsoft.com/office/drawing/2014/main" id="{76A849BA-DC02-4735-BA64-8251FA92C51D}"/>
                    </a:ext>
                  </a:extLst>
                </p:cNvPr>
                <p:cNvPicPr/>
                <p:nvPr/>
              </p:nvPicPr>
              <p:blipFill>
                <a:blip r:embed="rId216"/>
                <a:stretch>
                  <a:fillRect/>
                </a:stretch>
              </p:blipFill>
              <p:spPr>
                <a:xfrm>
                  <a:off x="3357920" y="1031107"/>
                  <a:ext cx="1263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309" name="Freihand 308">
                  <a:extLst>
                    <a:ext uri="{FF2B5EF4-FFF2-40B4-BE49-F238E27FC236}">
                      <a16:creationId xmlns:a16="http://schemas.microsoft.com/office/drawing/2014/main" id="{E12745B9-1218-471B-AF17-C593B1A5BE20}"/>
                    </a:ext>
                  </a:extLst>
                </p14:cNvPr>
                <p14:cNvContentPartPr/>
                <p14:nvPr/>
              </p14:nvContentPartPr>
              <p14:xfrm>
                <a:off x="2759240" y="1351867"/>
                <a:ext cx="1620000" cy="745560"/>
              </p14:xfrm>
            </p:contentPart>
          </mc:Choice>
          <mc:Fallback xmlns="">
            <p:pic>
              <p:nvPicPr>
                <p:cNvPr id="309" name="Freihand 308">
                  <a:extLst>
                    <a:ext uri="{FF2B5EF4-FFF2-40B4-BE49-F238E27FC236}">
                      <a16:creationId xmlns:a16="http://schemas.microsoft.com/office/drawing/2014/main" id="{E12745B9-1218-471B-AF17-C593B1A5BE20}"/>
                    </a:ext>
                  </a:extLst>
                </p:cNvPr>
                <p:cNvPicPr/>
                <p:nvPr/>
              </p:nvPicPr>
              <p:blipFill>
                <a:blip r:embed="rId218"/>
                <a:stretch>
                  <a:fillRect/>
                </a:stretch>
              </p:blipFill>
              <p:spPr>
                <a:xfrm>
                  <a:off x="2754920" y="1347547"/>
                  <a:ext cx="1628640" cy="754200"/>
                </a:xfrm>
                <a:prstGeom prst="rect">
                  <a:avLst/>
                </a:prstGeom>
              </p:spPr>
            </p:pic>
          </mc:Fallback>
        </mc:AlternateContent>
      </p:grpSp>
      <p:grpSp>
        <p:nvGrpSpPr>
          <p:cNvPr id="319" name="Gruppieren 318">
            <a:extLst>
              <a:ext uri="{FF2B5EF4-FFF2-40B4-BE49-F238E27FC236}">
                <a16:creationId xmlns:a16="http://schemas.microsoft.com/office/drawing/2014/main" id="{9F54B93A-A35B-48B0-B362-6B2FE65CAC7D}"/>
              </a:ext>
            </a:extLst>
          </p:cNvPr>
          <p:cNvGrpSpPr/>
          <p:nvPr/>
        </p:nvGrpSpPr>
        <p:grpSpPr>
          <a:xfrm>
            <a:off x="4203560" y="62347"/>
            <a:ext cx="4990680" cy="384480"/>
            <a:chOff x="4203560" y="62347"/>
            <a:chExt cx="4990680" cy="384480"/>
          </a:xfrm>
        </p:grpSpPr>
        <mc:AlternateContent xmlns:mc="http://schemas.openxmlformats.org/markup-compatibility/2006" xmlns:p14="http://schemas.microsoft.com/office/powerpoint/2010/main">
          <mc:Choice Requires="p14">
            <p:contentPart p14:bwMode="auto" r:id="rId219">
              <p14:nvContentPartPr>
                <p14:cNvPr id="183" name="Freihand 182">
                  <a:extLst>
                    <a:ext uri="{FF2B5EF4-FFF2-40B4-BE49-F238E27FC236}">
                      <a16:creationId xmlns:a16="http://schemas.microsoft.com/office/drawing/2014/main" id="{C4A7D6FD-6075-4B58-94D9-32AFFC6E281B}"/>
                    </a:ext>
                  </a:extLst>
                </p14:cNvPr>
                <p14:cNvContentPartPr/>
                <p14:nvPr/>
              </p14:nvContentPartPr>
              <p14:xfrm>
                <a:off x="5812760" y="161707"/>
                <a:ext cx="94680" cy="109800"/>
              </p14:xfrm>
            </p:contentPart>
          </mc:Choice>
          <mc:Fallback xmlns="">
            <p:pic>
              <p:nvPicPr>
                <p:cNvPr id="183" name="Freihand 182">
                  <a:extLst>
                    <a:ext uri="{FF2B5EF4-FFF2-40B4-BE49-F238E27FC236}">
                      <a16:creationId xmlns:a16="http://schemas.microsoft.com/office/drawing/2014/main" id="{C4A7D6FD-6075-4B58-94D9-32AFFC6E281B}"/>
                    </a:ext>
                  </a:extLst>
                </p:cNvPr>
                <p:cNvPicPr/>
                <p:nvPr/>
              </p:nvPicPr>
              <p:blipFill>
                <a:blip r:embed="rId220"/>
                <a:stretch>
                  <a:fillRect/>
                </a:stretch>
              </p:blipFill>
              <p:spPr>
                <a:xfrm>
                  <a:off x="5808440" y="157387"/>
                  <a:ext cx="1033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84" name="Freihand 183">
                  <a:extLst>
                    <a:ext uri="{FF2B5EF4-FFF2-40B4-BE49-F238E27FC236}">
                      <a16:creationId xmlns:a16="http://schemas.microsoft.com/office/drawing/2014/main" id="{5B209E6C-D9BE-4657-81FA-BB30E3FEC00E}"/>
                    </a:ext>
                  </a:extLst>
                </p14:cNvPr>
                <p14:cNvContentPartPr/>
                <p14:nvPr/>
              </p14:nvContentPartPr>
              <p14:xfrm>
                <a:off x="5985560" y="225427"/>
                <a:ext cx="19440" cy="25200"/>
              </p14:xfrm>
            </p:contentPart>
          </mc:Choice>
          <mc:Fallback xmlns="">
            <p:pic>
              <p:nvPicPr>
                <p:cNvPr id="184" name="Freihand 183">
                  <a:extLst>
                    <a:ext uri="{FF2B5EF4-FFF2-40B4-BE49-F238E27FC236}">
                      <a16:creationId xmlns:a16="http://schemas.microsoft.com/office/drawing/2014/main" id="{5B209E6C-D9BE-4657-81FA-BB30E3FEC00E}"/>
                    </a:ext>
                  </a:extLst>
                </p:cNvPr>
                <p:cNvPicPr/>
                <p:nvPr/>
              </p:nvPicPr>
              <p:blipFill>
                <a:blip r:embed="rId222"/>
                <a:stretch>
                  <a:fillRect/>
                </a:stretch>
              </p:blipFill>
              <p:spPr>
                <a:xfrm>
                  <a:off x="5981240" y="221107"/>
                  <a:ext cx="280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85" name="Freihand 184">
                  <a:extLst>
                    <a:ext uri="{FF2B5EF4-FFF2-40B4-BE49-F238E27FC236}">
                      <a16:creationId xmlns:a16="http://schemas.microsoft.com/office/drawing/2014/main" id="{933CAE46-74B8-49F5-9A93-A7107EB66AE9}"/>
                    </a:ext>
                  </a:extLst>
                </p14:cNvPr>
                <p14:cNvContentPartPr/>
                <p14:nvPr/>
              </p14:nvContentPartPr>
              <p14:xfrm>
                <a:off x="6038120" y="69907"/>
                <a:ext cx="214920" cy="185760"/>
              </p14:xfrm>
            </p:contentPart>
          </mc:Choice>
          <mc:Fallback xmlns="">
            <p:pic>
              <p:nvPicPr>
                <p:cNvPr id="185" name="Freihand 184">
                  <a:extLst>
                    <a:ext uri="{FF2B5EF4-FFF2-40B4-BE49-F238E27FC236}">
                      <a16:creationId xmlns:a16="http://schemas.microsoft.com/office/drawing/2014/main" id="{933CAE46-74B8-49F5-9A93-A7107EB66AE9}"/>
                    </a:ext>
                  </a:extLst>
                </p:cNvPr>
                <p:cNvPicPr/>
                <p:nvPr/>
              </p:nvPicPr>
              <p:blipFill>
                <a:blip r:embed="rId224"/>
                <a:stretch>
                  <a:fillRect/>
                </a:stretch>
              </p:blipFill>
              <p:spPr>
                <a:xfrm>
                  <a:off x="6033800" y="65587"/>
                  <a:ext cx="2235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72" name="Freihand 171">
                  <a:extLst>
                    <a:ext uri="{FF2B5EF4-FFF2-40B4-BE49-F238E27FC236}">
                      <a16:creationId xmlns:a16="http://schemas.microsoft.com/office/drawing/2014/main" id="{0DB95039-CFE6-4AD6-96D0-631FBC172A48}"/>
                    </a:ext>
                  </a:extLst>
                </p14:cNvPr>
                <p14:cNvContentPartPr/>
                <p14:nvPr/>
              </p14:nvContentPartPr>
              <p14:xfrm>
                <a:off x="4275560" y="142627"/>
                <a:ext cx="217080" cy="105120"/>
              </p14:xfrm>
            </p:contentPart>
          </mc:Choice>
          <mc:Fallback xmlns="">
            <p:pic>
              <p:nvPicPr>
                <p:cNvPr id="172" name="Freihand 171">
                  <a:extLst>
                    <a:ext uri="{FF2B5EF4-FFF2-40B4-BE49-F238E27FC236}">
                      <a16:creationId xmlns:a16="http://schemas.microsoft.com/office/drawing/2014/main" id="{0DB95039-CFE6-4AD6-96D0-631FBC172A48}"/>
                    </a:ext>
                  </a:extLst>
                </p:cNvPr>
                <p:cNvPicPr/>
                <p:nvPr/>
              </p:nvPicPr>
              <p:blipFill>
                <a:blip r:embed="rId226"/>
                <a:stretch>
                  <a:fillRect/>
                </a:stretch>
              </p:blipFill>
              <p:spPr>
                <a:xfrm>
                  <a:off x="4271240" y="138307"/>
                  <a:ext cx="2257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73" name="Freihand 172">
                  <a:extLst>
                    <a:ext uri="{FF2B5EF4-FFF2-40B4-BE49-F238E27FC236}">
                      <a16:creationId xmlns:a16="http://schemas.microsoft.com/office/drawing/2014/main" id="{4A19A4B1-46A3-433D-BE51-5E335C5519B4}"/>
                    </a:ext>
                  </a:extLst>
                </p14:cNvPr>
                <p14:cNvContentPartPr/>
                <p14:nvPr/>
              </p14:nvContentPartPr>
              <p14:xfrm>
                <a:off x="4566080" y="104467"/>
                <a:ext cx="84960" cy="166320"/>
              </p14:xfrm>
            </p:contentPart>
          </mc:Choice>
          <mc:Fallback xmlns="">
            <p:pic>
              <p:nvPicPr>
                <p:cNvPr id="173" name="Freihand 172">
                  <a:extLst>
                    <a:ext uri="{FF2B5EF4-FFF2-40B4-BE49-F238E27FC236}">
                      <a16:creationId xmlns:a16="http://schemas.microsoft.com/office/drawing/2014/main" id="{4A19A4B1-46A3-433D-BE51-5E335C5519B4}"/>
                    </a:ext>
                  </a:extLst>
                </p:cNvPr>
                <p:cNvPicPr/>
                <p:nvPr/>
              </p:nvPicPr>
              <p:blipFill>
                <a:blip r:embed="rId228"/>
                <a:stretch>
                  <a:fillRect/>
                </a:stretch>
              </p:blipFill>
              <p:spPr>
                <a:xfrm>
                  <a:off x="4561760" y="100147"/>
                  <a:ext cx="936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74" name="Freihand 173">
                  <a:extLst>
                    <a:ext uri="{FF2B5EF4-FFF2-40B4-BE49-F238E27FC236}">
                      <a16:creationId xmlns:a16="http://schemas.microsoft.com/office/drawing/2014/main" id="{AFD92428-814A-4CA2-B955-BA741AF3A0D6}"/>
                    </a:ext>
                  </a:extLst>
                </p14:cNvPr>
                <p14:cNvContentPartPr/>
                <p14:nvPr/>
              </p14:nvContentPartPr>
              <p14:xfrm>
                <a:off x="4691360" y="144427"/>
                <a:ext cx="99360" cy="105840"/>
              </p14:xfrm>
            </p:contentPart>
          </mc:Choice>
          <mc:Fallback xmlns="">
            <p:pic>
              <p:nvPicPr>
                <p:cNvPr id="174" name="Freihand 173">
                  <a:extLst>
                    <a:ext uri="{FF2B5EF4-FFF2-40B4-BE49-F238E27FC236}">
                      <a16:creationId xmlns:a16="http://schemas.microsoft.com/office/drawing/2014/main" id="{AFD92428-814A-4CA2-B955-BA741AF3A0D6}"/>
                    </a:ext>
                  </a:extLst>
                </p:cNvPr>
                <p:cNvPicPr/>
                <p:nvPr/>
              </p:nvPicPr>
              <p:blipFill>
                <a:blip r:embed="rId230"/>
                <a:stretch>
                  <a:fillRect/>
                </a:stretch>
              </p:blipFill>
              <p:spPr>
                <a:xfrm>
                  <a:off x="4687040" y="140107"/>
                  <a:ext cx="1080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75" name="Freihand 174">
                  <a:extLst>
                    <a:ext uri="{FF2B5EF4-FFF2-40B4-BE49-F238E27FC236}">
                      <a16:creationId xmlns:a16="http://schemas.microsoft.com/office/drawing/2014/main" id="{15542F7F-4074-48CC-8AF7-F1FDFC2A43D2}"/>
                    </a:ext>
                  </a:extLst>
                </p14:cNvPr>
                <p14:cNvContentPartPr/>
                <p14:nvPr/>
              </p14:nvContentPartPr>
              <p14:xfrm>
                <a:off x="4700000" y="162787"/>
                <a:ext cx="96480" cy="63720"/>
              </p14:xfrm>
            </p:contentPart>
          </mc:Choice>
          <mc:Fallback xmlns="">
            <p:pic>
              <p:nvPicPr>
                <p:cNvPr id="175" name="Freihand 174">
                  <a:extLst>
                    <a:ext uri="{FF2B5EF4-FFF2-40B4-BE49-F238E27FC236}">
                      <a16:creationId xmlns:a16="http://schemas.microsoft.com/office/drawing/2014/main" id="{15542F7F-4074-48CC-8AF7-F1FDFC2A43D2}"/>
                    </a:ext>
                  </a:extLst>
                </p:cNvPr>
                <p:cNvPicPr/>
                <p:nvPr/>
              </p:nvPicPr>
              <p:blipFill>
                <a:blip r:embed="rId232"/>
                <a:stretch>
                  <a:fillRect/>
                </a:stretch>
              </p:blipFill>
              <p:spPr>
                <a:xfrm>
                  <a:off x="4695680" y="158467"/>
                  <a:ext cx="1051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76" name="Freihand 175">
                  <a:extLst>
                    <a:ext uri="{FF2B5EF4-FFF2-40B4-BE49-F238E27FC236}">
                      <a16:creationId xmlns:a16="http://schemas.microsoft.com/office/drawing/2014/main" id="{5DB8EBDD-0E9C-4DD7-804C-929F3F1D35DD}"/>
                    </a:ext>
                  </a:extLst>
                </p14:cNvPr>
                <p14:cNvContentPartPr/>
                <p14:nvPr/>
              </p14:nvContentPartPr>
              <p14:xfrm>
                <a:off x="4849760" y="204907"/>
                <a:ext cx="6840" cy="75240"/>
              </p14:xfrm>
            </p:contentPart>
          </mc:Choice>
          <mc:Fallback xmlns="">
            <p:pic>
              <p:nvPicPr>
                <p:cNvPr id="176" name="Freihand 175">
                  <a:extLst>
                    <a:ext uri="{FF2B5EF4-FFF2-40B4-BE49-F238E27FC236}">
                      <a16:creationId xmlns:a16="http://schemas.microsoft.com/office/drawing/2014/main" id="{5DB8EBDD-0E9C-4DD7-804C-929F3F1D35DD}"/>
                    </a:ext>
                  </a:extLst>
                </p:cNvPr>
                <p:cNvPicPr/>
                <p:nvPr/>
              </p:nvPicPr>
              <p:blipFill>
                <a:blip r:embed="rId234"/>
                <a:stretch>
                  <a:fillRect/>
                </a:stretch>
              </p:blipFill>
              <p:spPr>
                <a:xfrm>
                  <a:off x="4845440" y="200587"/>
                  <a:ext cx="154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77" name="Freihand 176">
                  <a:extLst>
                    <a:ext uri="{FF2B5EF4-FFF2-40B4-BE49-F238E27FC236}">
                      <a16:creationId xmlns:a16="http://schemas.microsoft.com/office/drawing/2014/main" id="{726F1BB4-5B2B-45D6-BBEC-01F8F13C8C67}"/>
                    </a:ext>
                  </a:extLst>
                </p14:cNvPr>
                <p14:cNvContentPartPr/>
                <p14:nvPr/>
              </p14:nvContentPartPr>
              <p14:xfrm>
                <a:off x="4937600" y="227227"/>
                <a:ext cx="13320" cy="93240"/>
              </p14:xfrm>
            </p:contentPart>
          </mc:Choice>
          <mc:Fallback xmlns="">
            <p:pic>
              <p:nvPicPr>
                <p:cNvPr id="177" name="Freihand 176">
                  <a:extLst>
                    <a:ext uri="{FF2B5EF4-FFF2-40B4-BE49-F238E27FC236}">
                      <a16:creationId xmlns:a16="http://schemas.microsoft.com/office/drawing/2014/main" id="{726F1BB4-5B2B-45D6-BBEC-01F8F13C8C67}"/>
                    </a:ext>
                  </a:extLst>
                </p:cNvPr>
                <p:cNvPicPr/>
                <p:nvPr/>
              </p:nvPicPr>
              <p:blipFill>
                <a:blip r:embed="rId236"/>
                <a:stretch>
                  <a:fillRect/>
                </a:stretch>
              </p:blipFill>
              <p:spPr>
                <a:xfrm>
                  <a:off x="4933280" y="222907"/>
                  <a:ext cx="219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78" name="Freihand 177">
                  <a:extLst>
                    <a:ext uri="{FF2B5EF4-FFF2-40B4-BE49-F238E27FC236}">
                      <a16:creationId xmlns:a16="http://schemas.microsoft.com/office/drawing/2014/main" id="{BA48D941-D21D-4688-850B-5BAB9F4F42AE}"/>
                    </a:ext>
                  </a:extLst>
                </p14:cNvPr>
                <p14:cNvContentPartPr/>
                <p14:nvPr/>
              </p14:nvContentPartPr>
              <p14:xfrm>
                <a:off x="5024720" y="125707"/>
                <a:ext cx="81000" cy="119880"/>
              </p14:xfrm>
            </p:contentPart>
          </mc:Choice>
          <mc:Fallback xmlns="">
            <p:pic>
              <p:nvPicPr>
                <p:cNvPr id="178" name="Freihand 177">
                  <a:extLst>
                    <a:ext uri="{FF2B5EF4-FFF2-40B4-BE49-F238E27FC236}">
                      <a16:creationId xmlns:a16="http://schemas.microsoft.com/office/drawing/2014/main" id="{BA48D941-D21D-4688-850B-5BAB9F4F42AE}"/>
                    </a:ext>
                  </a:extLst>
                </p:cNvPr>
                <p:cNvPicPr/>
                <p:nvPr/>
              </p:nvPicPr>
              <p:blipFill>
                <a:blip r:embed="rId238"/>
                <a:stretch>
                  <a:fillRect/>
                </a:stretch>
              </p:blipFill>
              <p:spPr>
                <a:xfrm>
                  <a:off x="5020400" y="121387"/>
                  <a:ext cx="896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79" name="Freihand 178">
                  <a:extLst>
                    <a:ext uri="{FF2B5EF4-FFF2-40B4-BE49-F238E27FC236}">
                      <a16:creationId xmlns:a16="http://schemas.microsoft.com/office/drawing/2014/main" id="{D6E77C00-2AC6-4BFA-A118-BC8BCD888DAE}"/>
                    </a:ext>
                  </a:extLst>
                </p14:cNvPr>
                <p14:cNvContentPartPr/>
                <p14:nvPr/>
              </p14:nvContentPartPr>
              <p14:xfrm>
                <a:off x="5022200" y="156307"/>
                <a:ext cx="110520" cy="70200"/>
              </p14:xfrm>
            </p:contentPart>
          </mc:Choice>
          <mc:Fallback xmlns="">
            <p:pic>
              <p:nvPicPr>
                <p:cNvPr id="179" name="Freihand 178">
                  <a:extLst>
                    <a:ext uri="{FF2B5EF4-FFF2-40B4-BE49-F238E27FC236}">
                      <a16:creationId xmlns:a16="http://schemas.microsoft.com/office/drawing/2014/main" id="{D6E77C00-2AC6-4BFA-A118-BC8BCD888DAE}"/>
                    </a:ext>
                  </a:extLst>
                </p:cNvPr>
                <p:cNvPicPr/>
                <p:nvPr/>
              </p:nvPicPr>
              <p:blipFill>
                <a:blip r:embed="rId240"/>
                <a:stretch>
                  <a:fillRect/>
                </a:stretch>
              </p:blipFill>
              <p:spPr>
                <a:xfrm>
                  <a:off x="5017880" y="151987"/>
                  <a:ext cx="1191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80" name="Freihand 179">
                  <a:extLst>
                    <a:ext uri="{FF2B5EF4-FFF2-40B4-BE49-F238E27FC236}">
                      <a16:creationId xmlns:a16="http://schemas.microsoft.com/office/drawing/2014/main" id="{96D9AA88-4EE9-478B-B703-FCF6BECBF356}"/>
                    </a:ext>
                  </a:extLst>
                </p14:cNvPr>
                <p14:cNvContentPartPr/>
                <p14:nvPr/>
              </p14:nvContentPartPr>
              <p14:xfrm>
                <a:off x="5146760" y="189787"/>
                <a:ext cx="116280" cy="101520"/>
              </p14:xfrm>
            </p:contentPart>
          </mc:Choice>
          <mc:Fallback xmlns="">
            <p:pic>
              <p:nvPicPr>
                <p:cNvPr id="180" name="Freihand 179">
                  <a:extLst>
                    <a:ext uri="{FF2B5EF4-FFF2-40B4-BE49-F238E27FC236}">
                      <a16:creationId xmlns:a16="http://schemas.microsoft.com/office/drawing/2014/main" id="{96D9AA88-4EE9-478B-B703-FCF6BECBF356}"/>
                    </a:ext>
                  </a:extLst>
                </p:cNvPr>
                <p:cNvPicPr/>
                <p:nvPr/>
              </p:nvPicPr>
              <p:blipFill>
                <a:blip r:embed="rId242"/>
                <a:stretch>
                  <a:fillRect/>
                </a:stretch>
              </p:blipFill>
              <p:spPr>
                <a:xfrm>
                  <a:off x="5142440" y="185467"/>
                  <a:ext cx="1249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81" name="Freihand 180">
                  <a:extLst>
                    <a:ext uri="{FF2B5EF4-FFF2-40B4-BE49-F238E27FC236}">
                      <a16:creationId xmlns:a16="http://schemas.microsoft.com/office/drawing/2014/main" id="{8EF685F1-BFE3-4694-AAB7-6B3FEFD6D261}"/>
                    </a:ext>
                  </a:extLst>
                </p14:cNvPr>
                <p14:cNvContentPartPr/>
                <p14:nvPr/>
              </p14:nvContentPartPr>
              <p14:xfrm>
                <a:off x="5227400" y="96547"/>
                <a:ext cx="146520" cy="287280"/>
              </p14:xfrm>
            </p:contentPart>
          </mc:Choice>
          <mc:Fallback xmlns="">
            <p:pic>
              <p:nvPicPr>
                <p:cNvPr id="181" name="Freihand 180">
                  <a:extLst>
                    <a:ext uri="{FF2B5EF4-FFF2-40B4-BE49-F238E27FC236}">
                      <a16:creationId xmlns:a16="http://schemas.microsoft.com/office/drawing/2014/main" id="{8EF685F1-BFE3-4694-AAB7-6B3FEFD6D261}"/>
                    </a:ext>
                  </a:extLst>
                </p:cNvPr>
                <p:cNvPicPr/>
                <p:nvPr/>
              </p:nvPicPr>
              <p:blipFill>
                <a:blip r:embed="rId244"/>
                <a:stretch>
                  <a:fillRect/>
                </a:stretch>
              </p:blipFill>
              <p:spPr>
                <a:xfrm>
                  <a:off x="5223080" y="92227"/>
                  <a:ext cx="1551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86" name="Freihand 185">
                  <a:extLst>
                    <a:ext uri="{FF2B5EF4-FFF2-40B4-BE49-F238E27FC236}">
                      <a16:creationId xmlns:a16="http://schemas.microsoft.com/office/drawing/2014/main" id="{498999FE-A71D-47EB-8EA4-9703D1734D94}"/>
                    </a:ext>
                  </a:extLst>
                </p14:cNvPr>
                <p14:cNvContentPartPr/>
                <p14:nvPr/>
              </p14:nvContentPartPr>
              <p14:xfrm>
                <a:off x="6792320" y="136867"/>
                <a:ext cx="244440" cy="113040"/>
              </p14:xfrm>
            </p:contentPart>
          </mc:Choice>
          <mc:Fallback xmlns="">
            <p:pic>
              <p:nvPicPr>
                <p:cNvPr id="186" name="Freihand 185">
                  <a:extLst>
                    <a:ext uri="{FF2B5EF4-FFF2-40B4-BE49-F238E27FC236}">
                      <a16:creationId xmlns:a16="http://schemas.microsoft.com/office/drawing/2014/main" id="{498999FE-A71D-47EB-8EA4-9703D1734D94}"/>
                    </a:ext>
                  </a:extLst>
                </p:cNvPr>
                <p:cNvPicPr/>
                <p:nvPr/>
              </p:nvPicPr>
              <p:blipFill>
                <a:blip r:embed="rId246"/>
                <a:stretch>
                  <a:fillRect/>
                </a:stretch>
              </p:blipFill>
              <p:spPr>
                <a:xfrm>
                  <a:off x="6788000" y="132547"/>
                  <a:ext cx="2530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87" name="Freihand 186">
                  <a:extLst>
                    <a:ext uri="{FF2B5EF4-FFF2-40B4-BE49-F238E27FC236}">
                      <a16:creationId xmlns:a16="http://schemas.microsoft.com/office/drawing/2014/main" id="{4849EDE2-B58B-458B-ADA7-37C031FCADAE}"/>
                    </a:ext>
                  </a:extLst>
                </p14:cNvPr>
                <p14:cNvContentPartPr/>
                <p14:nvPr/>
              </p14:nvContentPartPr>
              <p14:xfrm>
                <a:off x="7182920" y="178987"/>
                <a:ext cx="214560" cy="14040"/>
              </p14:xfrm>
            </p:contentPart>
          </mc:Choice>
          <mc:Fallback xmlns="">
            <p:pic>
              <p:nvPicPr>
                <p:cNvPr id="187" name="Freihand 186">
                  <a:extLst>
                    <a:ext uri="{FF2B5EF4-FFF2-40B4-BE49-F238E27FC236}">
                      <a16:creationId xmlns:a16="http://schemas.microsoft.com/office/drawing/2014/main" id="{4849EDE2-B58B-458B-ADA7-37C031FCADAE}"/>
                    </a:ext>
                  </a:extLst>
                </p:cNvPr>
                <p:cNvPicPr/>
                <p:nvPr/>
              </p:nvPicPr>
              <p:blipFill>
                <a:blip r:embed="rId248"/>
                <a:stretch>
                  <a:fillRect/>
                </a:stretch>
              </p:blipFill>
              <p:spPr>
                <a:xfrm>
                  <a:off x="7178600" y="174667"/>
                  <a:ext cx="2232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88" name="Freihand 187">
                  <a:extLst>
                    <a:ext uri="{FF2B5EF4-FFF2-40B4-BE49-F238E27FC236}">
                      <a16:creationId xmlns:a16="http://schemas.microsoft.com/office/drawing/2014/main" id="{CF12BF16-9A55-49BB-A71E-5D02E396EED4}"/>
                    </a:ext>
                  </a:extLst>
                </p14:cNvPr>
                <p14:cNvContentPartPr/>
                <p14:nvPr/>
              </p14:nvContentPartPr>
              <p14:xfrm>
                <a:off x="7213160" y="230467"/>
                <a:ext cx="214920" cy="6840"/>
              </p14:xfrm>
            </p:contentPart>
          </mc:Choice>
          <mc:Fallback xmlns="">
            <p:pic>
              <p:nvPicPr>
                <p:cNvPr id="188" name="Freihand 187">
                  <a:extLst>
                    <a:ext uri="{FF2B5EF4-FFF2-40B4-BE49-F238E27FC236}">
                      <a16:creationId xmlns:a16="http://schemas.microsoft.com/office/drawing/2014/main" id="{CF12BF16-9A55-49BB-A71E-5D02E396EED4}"/>
                    </a:ext>
                  </a:extLst>
                </p:cNvPr>
                <p:cNvPicPr/>
                <p:nvPr/>
              </p:nvPicPr>
              <p:blipFill>
                <a:blip r:embed="rId250"/>
                <a:stretch>
                  <a:fillRect/>
                </a:stretch>
              </p:blipFill>
              <p:spPr>
                <a:xfrm>
                  <a:off x="7208840" y="226147"/>
                  <a:ext cx="2235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89" name="Freihand 188">
                  <a:extLst>
                    <a:ext uri="{FF2B5EF4-FFF2-40B4-BE49-F238E27FC236}">
                      <a16:creationId xmlns:a16="http://schemas.microsoft.com/office/drawing/2014/main" id="{ED70FA7F-E604-49C4-BBF9-BB942C381C3A}"/>
                    </a:ext>
                  </a:extLst>
                </p14:cNvPr>
                <p14:cNvContentPartPr/>
                <p14:nvPr/>
              </p14:nvContentPartPr>
              <p14:xfrm>
                <a:off x="7607720" y="163867"/>
                <a:ext cx="125280" cy="212040"/>
              </p14:xfrm>
            </p:contentPart>
          </mc:Choice>
          <mc:Fallback xmlns="">
            <p:pic>
              <p:nvPicPr>
                <p:cNvPr id="189" name="Freihand 188">
                  <a:extLst>
                    <a:ext uri="{FF2B5EF4-FFF2-40B4-BE49-F238E27FC236}">
                      <a16:creationId xmlns:a16="http://schemas.microsoft.com/office/drawing/2014/main" id="{ED70FA7F-E604-49C4-BBF9-BB942C381C3A}"/>
                    </a:ext>
                  </a:extLst>
                </p:cNvPr>
                <p:cNvPicPr/>
                <p:nvPr/>
              </p:nvPicPr>
              <p:blipFill>
                <a:blip r:embed="rId252"/>
                <a:stretch>
                  <a:fillRect/>
                </a:stretch>
              </p:blipFill>
              <p:spPr>
                <a:xfrm>
                  <a:off x="7603400" y="159547"/>
                  <a:ext cx="1339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90" name="Freihand 189">
                  <a:extLst>
                    <a:ext uri="{FF2B5EF4-FFF2-40B4-BE49-F238E27FC236}">
                      <a16:creationId xmlns:a16="http://schemas.microsoft.com/office/drawing/2014/main" id="{67C330D9-5075-4FCF-8AF8-0F30DC3F91D1}"/>
                    </a:ext>
                  </a:extLst>
                </p14:cNvPr>
                <p14:cNvContentPartPr/>
                <p14:nvPr/>
              </p14:nvContentPartPr>
              <p14:xfrm>
                <a:off x="7736600" y="215707"/>
                <a:ext cx="82440" cy="100440"/>
              </p14:xfrm>
            </p:contentPart>
          </mc:Choice>
          <mc:Fallback xmlns="">
            <p:pic>
              <p:nvPicPr>
                <p:cNvPr id="190" name="Freihand 189">
                  <a:extLst>
                    <a:ext uri="{FF2B5EF4-FFF2-40B4-BE49-F238E27FC236}">
                      <a16:creationId xmlns:a16="http://schemas.microsoft.com/office/drawing/2014/main" id="{67C330D9-5075-4FCF-8AF8-0F30DC3F91D1}"/>
                    </a:ext>
                  </a:extLst>
                </p:cNvPr>
                <p:cNvPicPr/>
                <p:nvPr/>
              </p:nvPicPr>
              <p:blipFill>
                <a:blip r:embed="rId254"/>
                <a:stretch>
                  <a:fillRect/>
                </a:stretch>
              </p:blipFill>
              <p:spPr>
                <a:xfrm>
                  <a:off x="7732280" y="211387"/>
                  <a:ext cx="910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91" name="Freihand 190">
                  <a:extLst>
                    <a:ext uri="{FF2B5EF4-FFF2-40B4-BE49-F238E27FC236}">
                      <a16:creationId xmlns:a16="http://schemas.microsoft.com/office/drawing/2014/main" id="{709B8FE2-3E1C-4223-80BF-031A020FA705}"/>
                    </a:ext>
                  </a:extLst>
                </p14:cNvPr>
                <p14:cNvContentPartPr/>
                <p14:nvPr/>
              </p14:nvContentPartPr>
              <p14:xfrm>
                <a:off x="7857200" y="149827"/>
                <a:ext cx="113040" cy="126000"/>
              </p14:xfrm>
            </p:contentPart>
          </mc:Choice>
          <mc:Fallback xmlns="">
            <p:pic>
              <p:nvPicPr>
                <p:cNvPr id="191" name="Freihand 190">
                  <a:extLst>
                    <a:ext uri="{FF2B5EF4-FFF2-40B4-BE49-F238E27FC236}">
                      <a16:creationId xmlns:a16="http://schemas.microsoft.com/office/drawing/2014/main" id="{709B8FE2-3E1C-4223-80BF-031A020FA705}"/>
                    </a:ext>
                  </a:extLst>
                </p:cNvPr>
                <p:cNvPicPr/>
                <p:nvPr/>
              </p:nvPicPr>
              <p:blipFill>
                <a:blip r:embed="rId256"/>
                <a:stretch>
                  <a:fillRect/>
                </a:stretch>
              </p:blipFill>
              <p:spPr>
                <a:xfrm>
                  <a:off x="7852880" y="145507"/>
                  <a:ext cx="1216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92" name="Freihand 191">
                  <a:extLst>
                    <a:ext uri="{FF2B5EF4-FFF2-40B4-BE49-F238E27FC236}">
                      <a16:creationId xmlns:a16="http://schemas.microsoft.com/office/drawing/2014/main" id="{23B9D7D3-2DA5-495B-A9F6-37CB8A5CEC04}"/>
                    </a:ext>
                  </a:extLst>
                </p14:cNvPr>
                <p14:cNvContentPartPr/>
                <p14:nvPr/>
              </p14:nvContentPartPr>
              <p14:xfrm>
                <a:off x="7867640" y="184027"/>
                <a:ext cx="101160" cy="56160"/>
              </p14:xfrm>
            </p:contentPart>
          </mc:Choice>
          <mc:Fallback xmlns="">
            <p:pic>
              <p:nvPicPr>
                <p:cNvPr id="192" name="Freihand 191">
                  <a:extLst>
                    <a:ext uri="{FF2B5EF4-FFF2-40B4-BE49-F238E27FC236}">
                      <a16:creationId xmlns:a16="http://schemas.microsoft.com/office/drawing/2014/main" id="{23B9D7D3-2DA5-495B-A9F6-37CB8A5CEC04}"/>
                    </a:ext>
                  </a:extLst>
                </p:cNvPr>
                <p:cNvPicPr/>
                <p:nvPr/>
              </p:nvPicPr>
              <p:blipFill>
                <a:blip r:embed="rId258"/>
                <a:stretch>
                  <a:fillRect/>
                </a:stretch>
              </p:blipFill>
              <p:spPr>
                <a:xfrm>
                  <a:off x="7863320" y="179707"/>
                  <a:ext cx="1098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93" name="Freihand 192">
                  <a:extLst>
                    <a:ext uri="{FF2B5EF4-FFF2-40B4-BE49-F238E27FC236}">
                      <a16:creationId xmlns:a16="http://schemas.microsoft.com/office/drawing/2014/main" id="{8A97940E-1D38-4618-BCF3-DB4AE663A40B}"/>
                    </a:ext>
                  </a:extLst>
                </p14:cNvPr>
                <p14:cNvContentPartPr/>
                <p14:nvPr/>
              </p14:nvContentPartPr>
              <p14:xfrm>
                <a:off x="8031800" y="227947"/>
                <a:ext cx="99000" cy="82080"/>
              </p14:xfrm>
            </p:contentPart>
          </mc:Choice>
          <mc:Fallback xmlns="">
            <p:pic>
              <p:nvPicPr>
                <p:cNvPr id="193" name="Freihand 192">
                  <a:extLst>
                    <a:ext uri="{FF2B5EF4-FFF2-40B4-BE49-F238E27FC236}">
                      <a16:creationId xmlns:a16="http://schemas.microsoft.com/office/drawing/2014/main" id="{8A97940E-1D38-4618-BCF3-DB4AE663A40B}"/>
                    </a:ext>
                  </a:extLst>
                </p:cNvPr>
                <p:cNvPicPr/>
                <p:nvPr/>
              </p:nvPicPr>
              <p:blipFill>
                <a:blip r:embed="rId260"/>
                <a:stretch>
                  <a:fillRect/>
                </a:stretch>
              </p:blipFill>
              <p:spPr>
                <a:xfrm>
                  <a:off x="8027480" y="223627"/>
                  <a:ext cx="1076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94" name="Freihand 193">
                  <a:extLst>
                    <a:ext uri="{FF2B5EF4-FFF2-40B4-BE49-F238E27FC236}">
                      <a16:creationId xmlns:a16="http://schemas.microsoft.com/office/drawing/2014/main" id="{53357806-6F3C-4814-8C6F-6D1CC8BF525E}"/>
                    </a:ext>
                  </a:extLst>
                </p14:cNvPr>
                <p14:cNvContentPartPr/>
                <p14:nvPr/>
              </p14:nvContentPartPr>
              <p14:xfrm>
                <a:off x="8230880" y="175747"/>
                <a:ext cx="161640" cy="127080"/>
              </p14:xfrm>
            </p:contentPart>
          </mc:Choice>
          <mc:Fallback xmlns="">
            <p:pic>
              <p:nvPicPr>
                <p:cNvPr id="194" name="Freihand 193">
                  <a:extLst>
                    <a:ext uri="{FF2B5EF4-FFF2-40B4-BE49-F238E27FC236}">
                      <a16:creationId xmlns:a16="http://schemas.microsoft.com/office/drawing/2014/main" id="{53357806-6F3C-4814-8C6F-6D1CC8BF525E}"/>
                    </a:ext>
                  </a:extLst>
                </p:cNvPr>
                <p:cNvPicPr/>
                <p:nvPr/>
              </p:nvPicPr>
              <p:blipFill>
                <a:blip r:embed="rId262"/>
                <a:stretch>
                  <a:fillRect/>
                </a:stretch>
              </p:blipFill>
              <p:spPr>
                <a:xfrm>
                  <a:off x="8226560" y="171427"/>
                  <a:ext cx="1702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95" name="Freihand 194">
                  <a:extLst>
                    <a:ext uri="{FF2B5EF4-FFF2-40B4-BE49-F238E27FC236}">
                      <a16:creationId xmlns:a16="http://schemas.microsoft.com/office/drawing/2014/main" id="{67C01652-0F28-4D32-82D6-B9109F2C4EEA}"/>
                    </a:ext>
                  </a:extLst>
                </p14:cNvPr>
                <p14:cNvContentPartPr/>
                <p14:nvPr/>
              </p14:nvContentPartPr>
              <p14:xfrm>
                <a:off x="8391440" y="159187"/>
                <a:ext cx="131760" cy="223560"/>
              </p14:xfrm>
            </p:contentPart>
          </mc:Choice>
          <mc:Fallback xmlns="">
            <p:pic>
              <p:nvPicPr>
                <p:cNvPr id="195" name="Freihand 194">
                  <a:extLst>
                    <a:ext uri="{FF2B5EF4-FFF2-40B4-BE49-F238E27FC236}">
                      <a16:creationId xmlns:a16="http://schemas.microsoft.com/office/drawing/2014/main" id="{67C01652-0F28-4D32-82D6-B9109F2C4EEA}"/>
                    </a:ext>
                  </a:extLst>
                </p:cNvPr>
                <p:cNvPicPr/>
                <p:nvPr/>
              </p:nvPicPr>
              <p:blipFill>
                <a:blip r:embed="rId264"/>
                <a:stretch>
                  <a:fillRect/>
                </a:stretch>
              </p:blipFill>
              <p:spPr>
                <a:xfrm>
                  <a:off x="8387120" y="154867"/>
                  <a:ext cx="14040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96" name="Freihand 195">
                  <a:extLst>
                    <a:ext uri="{FF2B5EF4-FFF2-40B4-BE49-F238E27FC236}">
                      <a16:creationId xmlns:a16="http://schemas.microsoft.com/office/drawing/2014/main" id="{DB4AFA75-E78B-4A89-9286-E870EC4C7347}"/>
                    </a:ext>
                  </a:extLst>
                </p14:cNvPr>
                <p14:cNvContentPartPr/>
                <p14:nvPr/>
              </p14:nvContentPartPr>
              <p14:xfrm>
                <a:off x="8549480" y="234067"/>
                <a:ext cx="116280" cy="63720"/>
              </p14:xfrm>
            </p:contentPart>
          </mc:Choice>
          <mc:Fallback xmlns="">
            <p:pic>
              <p:nvPicPr>
                <p:cNvPr id="196" name="Freihand 195">
                  <a:extLst>
                    <a:ext uri="{FF2B5EF4-FFF2-40B4-BE49-F238E27FC236}">
                      <a16:creationId xmlns:a16="http://schemas.microsoft.com/office/drawing/2014/main" id="{DB4AFA75-E78B-4A89-9286-E870EC4C7347}"/>
                    </a:ext>
                  </a:extLst>
                </p:cNvPr>
                <p:cNvPicPr/>
                <p:nvPr/>
              </p:nvPicPr>
              <p:blipFill>
                <a:blip r:embed="rId266"/>
                <a:stretch>
                  <a:fillRect/>
                </a:stretch>
              </p:blipFill>
              <p:spPr>
                <a:xfrm>
                  <a:off x="8545160" y="229747"/>
                  <a:ext cx="1249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97" name="Freihand 196">
                  <a:extLst>
                    <a:ext uri="{FF2B5EF4-FFF2-40B4-BE49-F238E27FC236}">
                      <a16:creationId xmlns:a16="http://schemas.microsoft.com/office/drawing/2014/main" id="{5B7096B7-55A2-4762-8067-C7A0E546B931}"/>
                    </a:ext>
                  </a:extLst>
                </p14:cNvPr>
                <p14:cNvContentPartPr/>
                <p14:nvPr/>
              </p14:nvContentPartPr>
              <p14:xfrm>
                <a:off x="8669360" y="138307"/>
                <a:ext cx="143640" cy="131400"/>
              </p14:xfrm>
            </p:contentPart>
          </mc:Choice>
          <mc:Fallback xmlns="">
            <p:pic>
              <p:nvPicPr>
                <p:cNvPr id="197" name="Freihand 196">
                  <a:extLst>
                    <a:ext uri="{FF2B5EF4-FFF2-40B4-BE49-F238E27FC236}">
                      <a16:creationId xmlns:a16="http://schemas.microsoft.com/office/drawing/2014/main" id="{5B7096B7-55A2-4762-8067-C7A0E546B931}"/>
                    </a:ext>
                  </a:extLst>
                </p:cNvPr>
                <p:cNvPicPr/>
                <p:nvPr/>
              </p:nvPicPr>
              <p:blipFill>
                <a:blip r:embed="rId268"/>
                <a:stretch>
                  <a:fillRect/>
                </a:stretch>
              </p:blipFill>
              <p:spPr>
                <a:xfrm>
                  <a:off x="8665040" y="133987"/>
                  <a:ext cx="1522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98" name="Freihand 197">
                  <a:extLst>
                    <a:ext uri="{FF2B5EF4-FFF2-40B4-BE49-F238E27FC236}">
                      <a16:creationId xmlns:a16="http://schemas.microsoft.com/office/drawing/2014/main" id="{417754B1-7D04-4AC3-AD43-87F98CBE683E}"/>
                    </a:ext>
                  </a:extLst>
                </p14:cNvPr>
                <p14:cNvContentPartPr/>
                <p14:nvPr/>
              </p14:nvContentPartPr>
              <p14:xfrm>
                <a:off x="8805080" y="213547"/>
                <a:ext cx="102960" cy="102240"/>
              </p14:xfrm>
            </p:contentPart>
          </mc:Choice>
          <mc:Fallback xmlns="">
            <p:pic>
              <p:nvPicPr>
                <p:cNvPr id="198" name="Freihand 197">
                  <a:extLst>
                    <a:ext uri="{FF2B5EF4-FFF2-40B4-BE49-F238E27FC236}">
                      <a16:creationId xmlns:a16="http://schemas.microsoft.com/office/drawing/2014/main" id="{417754B1-7D04-4AC3-AD43-87F98CBE683E}"/>
                    </a:ext>
                  </a:extLst>
                </p:cNvPr>
                <p:cNvPicPr/>
                <p:nvPr/>
              </p:nvPicPr>
              <p:blipFill>
                <a:blip r:embed="rId270"/>
                <a:stretch>
                  <a:fillRect/>
                </a:stretch>
              </p:blipFill>
              <p:spPr>
                <a:xfrm>
                  <a:off x="8800760" y="209227"/>
                  <a:ext cx="1116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318" name="Freihand 317">
                  <a:extLst>
                    <a:ext uri="{FF2B5EF4-FFF2-40B4-BE49-F238E27FC236}">
                      <a16:creationId xmlns:a16="http://schemas.microsoft.com/office/drawing/2014/main" id="{B1E50750-FE21-43DC-A04E-81CA3A7C2897}"/>
                    </a:ext>
                  </a:extLst>
                </p14:cNvPr>
                <p14:cNvContentPartPr/>
                <p14:nvPr/>
              </p14:nvContentPartPr>
              <p14:xfrm>
                <a:off x="4203560" y="62347"/>
                <a:ext cx="4990680" cy="384480"/>
              </p14:xfrm>
            </p:contentPart>
          </mc:Choice>
          <mc:Fallback xmlns="">
            <p:pic>
              <p:nvPicPr>
                <p:cNvPr id="318" name="Freihand 317">
                  <a:extLst>
                    <a:ext uri="{FF2B5EF4-FFF2-40B4-BE49-F238E27FC236}">
                      <a16:creationId xmlns:a16="http://schemas.microsoft.com/office/drawing/2014/main" id="{B1E50750-FE21-43DC-A04E-81CA3A7C2897}"/>
                    </a:ext>
                  </a:extLst>
                </p:cNvPr>
                <p:cNvPicPr/>
                <p:nvPr/>
              </p:nvPicPr>
              <p:blipFill>
                <a:blip r:embed="rId272"/>
                <a:stretch>
                  <a:fillRect/>
                </a:stretch>
              </p:blipFill>
              <p:spPr>
                <a:xfrm>
                  <a:off x="4199240" y="58027"/>
                  <a:ext cx="4999320" cy="393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3">
            <p14:nvContentPartPr>
              <p14:cNvPr id="2" name="Freihand 1">
                <a:extLst>
                  <a:ext uri="{FF2B5EF4-FFF2-40B4-BE49-F238E27FC236}">
                    <a16:creationId xmlns:a16="http://schemas.microsoft.com/office/drawing/2014/main" id="{9DB2D270-8308-9600-5DC9-2AD251F7F628}"/>
                  </a:ext>
                </a:extLst>
              </p14:cNvPr>
              <p14:cNvContentPartPr/>
              <p14:nvPr/>
            </p14:nvContentPartPr>
            <p14:xfrm>
              <a:off x="6623640" y="18622"/>
              <a:ext cx="600480" cy="504000"/>
            </p14:xfrm>
          </p:contentPart>
        </mc:Choice>
        <mc:Fallback>
          <p:pic>
            <p:nvPicPr>
              <p:cNvPr id="2" name="Freihand 1">
                <a:extLst>
                  <a:ext uri="{FF2B5EF4-FFF2-40B4-BE49-F238E27FC236}">
                    <a16:creationId xmlns:a16="http://schemas.microsoft.com/office/drawing/2014/main" id="{9DB2D270-8308-9600-5DC9-2AD251F7F628}"/>
                  </a:ext>
                </a:extLst>
              </p:cNvPr>
              <p:cNvPicPr/>
              <p:nvPr/>
            </p:nvPicPr>
            <p:blipFill>
              <a:blip r:embed="rId274"/>
              <a:stretch>
                <a:fillRect/>
              </a:stretch>
            </p:blipFill>
            <p:spPr>
              <a:xfrm>
                <a:off x="6617520" y="12502"/>
                <a:ext cx="612720" cy="5162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3" name="Freihand 2">
                <a:extLst>
                  <a:ext uri="{FF2B5EF4-FFF2-40B4-BE49-F238E27FC236}">
                    <a16:creationId xmlns:a16="http://schemas.microsoft.com/office/drawing/2014/main" id="{66D9E9EA-D55A-B124-877F-68B1168BCC31}"/>
                  </a:ext>
                </a:extLst>
              </p14:cNvPr>
              <p14:cNvContentPartPr/>
              <p14:nvPr/>
            </p14:nvContentPartPr>
            <p14:xfrm>
              <a:off x="2404800" y="2240182"/>
              <a:ext cx="52200" cy="77760"/>
            </p14:xfrm>
          </p:contentPart>
        </mc:Choice>
        <mc:Fallback>
          <p:pic>
            <p:nvPicPr>
              <p:cNvPr id="3" name="Freihand 2">
                <a:extLst>
                  <a:ext uri="{FF2B5EF4-FFF2-40B4-BE49-F238E27FC236}">
                    <a16:creationId xmlns:a16="http://schemas.microsoft.com/office/drawing/2014/main" id="{66D9E9EA-D55A-B124-877F-68B1168BCC31}"/>
                  </a:ext>
                </a:extLst>
              </p:cNvPr>
              <p:cNvPicPr/>
              <p:nvPr/>
            </p:nvPicPr>
            <p:blipFill>
              <a:blip r:embed="rId276"/>
              <a:stretch>
                <a:fillRect/>
              </a:stretch>
            </p:blipFill>
            <p:spPr>
              <a:xfrm>
                <a:off x="2398680" y="2234062"/>
                <a:ext cx="644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5" name="Freihand 4">
                <a:extLst>
                  <a:ext uri="{FF2B5EF4-FFF2-40B4-BE49-F238E27FC236}">
                    <a16:creationId xmlns:a16="http://schemas.microsoft.com/office/drawing/2014/main" id="{CD956AE3-813D-D20A-FC5E-68B8FA48BCB8}"/>
                  </a:ext>
                </a:extLst>
              </p14:cNvPr>
              <p14:cNvContentPartPr/>
              <p14:nvPr/>
            </p14:nvContentPartPr>
            <p14:xfrm>
              <a:off x="3704760" y="1260622"/>
              <a:ext cx="721080" cy="1034280"/>
            </p14:xfrm>
          </p:contentPart>
        </mc:Choice>
        <mc:Fallback>
          <p:pic>
            <p:nvPicPr>
              <p:cNvPr id="5" name="Freihand 4">
                <a:extLst>
                  <a:ext uri="{FF2B5EF4-FFF2-40B4-BE49-F238E27FC236}">
                    <a16:creationId xmlns:a16="http://schemas.microsoft.com/office/drawing/2014/main" id="{CD956AE3-813D-D20A-FC5E-68B8FA48BCB8}"/>
                  </a:ext>
                </a:extLst>
              </p:cNvPr>
              <p:cNvPicPr/>
              <p:nvPr/>
            </p:nvPicPr>
            <p:blipFill>
              <a:blip r:embed="rId278"/>
              <a:stretch>
                <a:fillRect/>
              </a:stretch>
            </p:blipFill>
            <p:spPr>
              <a:xfrm>
                <a:off x="3698640" y="1254502"/>
                <a:ext cx="733320" cy="1046520"/>
              </a:xfrm>
              <a:prstGeom prst="rect">
                <a:avLst/>
              </a:prstGeom>
            </p:spPr>
          </p:pic>
        </mc:Fallback>
      </mc:AlternateContent>
    </p:spTree>
    <p:extLst>
      <p:ext uri="{BB962C8B-B14F-4D97-AF65-F5344CB8AC3E}">
        <p14:creationId xmlns:p14="http://schemas.microsoft.com/office/powerpoint/2010/main" val="3087780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1929922"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Labor </a:t>
            </a:r>
            <a:r>
              <a:rPr lang="de-DE" sz="2400" b="1" dirty="0" err="1"/>
              <a:t>supply</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a:cxnSpLocks/>
          </p:cNvCxnSpPr>
          <p:nvPr/>
        </p:nvCxnSpPr>
        <p:spPr>
          <a:xfrm>
            <a:off x="8689605" y="3650027"/>
            <a:ext cx="326486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a:cxnSpLocks/>
          </p:cNvCxnSpPr>
          <p:nvPr/>
        </p:nvCxnSpPr>
        <p:spPr>
          <a:xfrm flipV="1">
            <a:off x="8689605" y="1127051"/>
            <a:ext cx="0" cy="25229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8292819" y="1127051"/>
            <a:ext cx="793571" cy="369332"/>
          </a:xfrm>
          <a:prstGeom prst="rect">
            <a:avLst/>
          </a:prstGeom>
        </p:spPr>
        <p:txBody>
          <a:bodyPr wrap="square">
            <a:spAutoFit/>
          </a:bodyPr>
          <a:lstStyle/>
          <a:p>
            <a:r>
              <a:rPr lang="de-DE" dirty="0"/>
              <a:t>c</a:t>
            </a:r>
            <a:endParaRPr lang="de-DE" baseline="-25000" dirty="0"/>
          </a:p>
        </p:txBody>
      </p:sp>
      <p:sp>
        <p:nvSpPr>
          <p:cNvPr id="11" name="Rechteck 10">
            <a:extLst>
              <a:ext uri="{FF2B5EF4-FFF2-40B4-BE49-F238E27FC236}">
                <a16:creationId xmlns:a16="http://schemas.microsoft.com/office/drawing/2014/main" id="{12C33BFF-5350-E70E-21BD-FABEDC12EC0E}"/>
              </a:ext>
            </a:extLst>
          </p:cNvPr>
          <p:cNvSpPr/>
          <p:nvPr/>
        </p:nvSpPr>
        <p:spPr>
          <a:xfrm>
            <a:off x="11456241" y="3747379"/>
            <a:ext cx="255198" cy="369332"/>
          </a:xfrm>
          <a:prstGeom prst="rect">
            <a:avLst/>
          </a:prstGeom>
        </p:spPr>
        <p:txBody>
          <a:bodyPr wrap="none">
            <a:spAutoFit/>
          </a:bodyPr>
          <a:lstStyle/>
          <a:p>
            <a:r>
              <a:rPr lang="de-DE" dirty="0"/>
              <a:t>f</a:t>
            </a:r>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622834" cy="369332"/>
          </a:xfrm>
          <a:prstGeom prst="rect">
            <a:avLst/>
          </a:prstGeom>
        </p:spPr>
        <p:txBody>
          <a:bodyPr wrap="none">
            <a:spAutoFit/>
          </a:bodyPr>
          <a:lstStyle/>
          <a:p>
            <a:r>
              <a:rPr lang="de-DE" dirty="0"/>
              <a:t>Budget </a:t>
            </a:r>
            <a:r>
              <a:rPr lang="de-DE" dirty="0" err="1"/>
              <a:t>restriction</a:t>
            </a:r>
            <a:r>
              <a:rPr lang="de-DE" dirty="0"/>
              <a:t>: </a:t>
            </a:r>
            <a:r>
              <a:rPr lang="de-DE" dirty="0" err="1"/>
              <a:t>pc</a:t>
            </a:r>
            <a:r>
              <a:rPr lang="de-DE" dirty="0"/>
              <a:t>=</a:t>
            </a:r>
            <a:r>
              <a:rPr lang="de-DE" dirty="0" err="1"/>
              <a:t>wL</a:t>
            </a:r>
            <a:endParaRPr lang="de-DE" dirty="0"/>
          </a:p>
        </p:txBody>
      </p:sp>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B2BB3D55-AA66-DB3D-2329-E3D2810BC4A4}"/>
                  </a:ext>
                </a:extLst>
              </p:cNvPr>
              <p:cNvSpPr/>
              <p:nvPr/>
            </p:nvSpPr>
            <p:spPr>
              <a:xfrm>
                <a:off x="9768096" y="472688"/>
                <a:ext cx="1266693" cy="369332"/>
              </a:xfrm>
              <a:prstGeom prst="rect">
                <a:avLst/>
              </a:prstGeom>
            </p:spPr>
            <p:txBody>
              <a:bodyPr wrap="none">
                <a:spAutoFit/>
              </a:bodyPr>
              <a:lstStyle/>
              <a:p>
                <a:r>
                  <a:rPr lang="de-DE" dirty="0"/>
                  <a:t>und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𝐿</m:t>
                        </m:r>
                      </m:e>
                    </m:acc>
                  </m:oMath>
                </a14:m>
                <a:r>
                  <a:rPr lang="de-DE" dirty="0"/>
                  <a:t>-L=f	   </a:t>
                </a:r>
              </a:p>
            </p:txBody>
          </p:sp>
        </mc:Choice>
        <mc:Fallback xmlns="">
          <p:sp>
            <p:nvSpPr>
              <p:cNvPr id="13" name="Rechteck 12">
                <a:extLst>
                  <a:ext uri="{FF2B5EF4-FFF2-40B4-BE49-F238E27FC236}">
                    <a16:creationId xmlns:a16="http://schemas.microsoft.com/office/drawing/2014/main" id="{B2BB3D55-AA66-DB3D-2329-E3D2810BC4A4}"/>
                  </a:ext>
                </a:extLst>
              </p:cNvPr>
              <p:cNvSpPr>
                <a:spLocks noRot="1" noChangeAspect="1" noMove="1" noResize="1" noEditPoints="1" noAdjustHandles="1" noChangeArrowheads="1" noChangeShapeType="1" noTextEdit="1"/>
              </p:cNvSpPr>
              <p:nvPr/>
            </p:nvSpPr>
            <p:spPr>
              <a:xfrm>
                <a:off x="9768096" y="472688"/>
                <a:ext cx="1266693" cy="369332"/>
              </a:xfrm>
              <a:prstGeom prst="rect">
                <a:avLst/>
              </a:prstGeom>
              <a:blipFill>
                <a:blip r:embed="rId3"/>
                <a:stretch>
                  <a:fillRect l="-3846" t="-10000" b="-26667"/>
                </a:stretch>
              </a:blipFill>
            </p:spPr>
            <p:txBody>
              <a:bodyPr/>
              <a:lstStyle/>
              <a:p>
                <a:r>
                  <a:rPr lang="de-DE">
                    <a:noFill/>
                  </a:rPr>
                  <a:t> </a:t>
                </a:r>
              </a:p>
            </p:txBody>
          </p:sp>
        </mc:Fallback>
      </mc:AlternateContent>
      <p:sp>
        <p:nvSpPr>
          <p:cNvPr id="14" name="Rechteck 13">
            <a:extLst>
              <a:ext uri="{FF2B5EF4-FFF2-40B4-BE49-F238E27FC236}">
                <a16:creationId xmlns:a16="http://schemas.microsoft.com/office/drawing/2014/main" id="{A199B6C1-8467-F32D-7CE9-673A50991D6F}"/>
              </a:ext>
            </a:extLst>
          </p:cNvPr>
          <p:cNvSpPr/>
          <p:nvPr/>
        </p:nvSpPr>
        <p:spPr>
          <a:xfrm>
            <a:off x="6988592" y="77708"/>
            <a:ext cx="2358338" cy="369332"/>
          </a:xfrm>
          <a:prstGeom prst="rect">
            <a:avLst/>
          </a:prstGeom>
        </p:spPr>
        <p:txBody>
          <a:bodyPr wrap="none">
            <a:spAutoFit/>
          </a:bodyPr>
          <a:lstStyle/>
          <a:p>
            <a:r>
              <a:rPr lang="de-DE" dirty="0" err="1"/>
              <a:t>Untilty</a:t>
            </a:r>
            <a:r>
              <a:rPr lang="de-DE" dirty="0"/>
              <a:t> </a:t>
            </a:r>
            <a:r>
              <a:rPr lang="de-DE" dirty="0" err="1"/>
              <a:t>function</a:t>
            </a:r>
            <a:r>
              <a:rPr lang="de-DE" dirty="0"/>
              <a:t>: u(</a:t>
            </a:r>
            <a:r>
              <a:rPr lang="de-DE" dirty="0" err="1"/>
              <a:t>f,c</a:t>
            </a:r>
            <a:r>
              <a:rPr lang="de-DE" dirty="0"/>
              <a:t>)</a:t>
            </a:r>
          </a:p>
        </p:txBody>
      </p:sp>
      <mc:AlternateContent xmlns:mc="http://schemas.openxmlformats.org/markup-compatibility/2006" xmlns:p14="http://schemas.microsoft.com/office/powerpoint/2010/main">
        <mc:Choice Requires="p14">
          <p:contentPart p14:bwMode="auto" r:id="rId4">
            <p14:nvContentPartPr>
              <p14:cNvPr id="36" name="Freihand 35">
                <a:extLst>
                  <a:ext uri="{FF2B5EF4-FFF2-40B4-BE49-F238E27FC236}">
                    <a16:creationId xmlns:a16="http://schemas.microsoft.com/office/drawing/2014/main" id="{76800FB8-FA28-41DB-8C5D-AEA98C6DB402}"/>
                  </a:ext>
                </a:extLst>
              </p14:cNvPr>
              <p14:cNvContentPartPr/>
              <p14:nvPr/>
            </p14:nvContentPartPr>
            <p14:xfrm>
              <a:off x="10214480" y="809707"/>
              <a:ext cx="171000" cy="15480"/>
            </p14:xfrm>
          </p:contentPart>
        </mc:Choice>
        <mc:Fallback xmlns="">
          <p:pic>
            <p:nvPicPr>
              <p:cNvPr id="36" name="Freihand 35">
                <a:extLst>
                  <a:ext uri="{FF2B5EF4-FFF2-40B4-BE49-F238E27FC236}">
                    <a16:creationId xmlns:a16="http://schemas.microsoft.com/office/drawing/2014/main" id="{76800FB8-FA28-41DB-8C5D-AEA98C6DB402}"/>
                  </a:ext>
                </a:extLst>
              </p:cNvPr>
              <p:cNvPicPr/>
              <p:nvPr/>
            </p:nvPicPr>
            <p:blipFill>
              <a:blip r:embed="rId5"/>
              <a:stretch>
                <a:fillRect/>
              </a:stretch>
            </p:blipFill>
            <p:spPr>
              <a:xfrm>
                <a:off x="10210160" y="805387"/>
                <a:ext cx="179640" cy="24120"/>
              </a:xfrm>
              <a:prstGeom prst="rect">
                <a:avLst/>
              </a:prstGeom>
            </p:spPr>
          </p:pic>
        </mc:Fallback>
      </mc:AlternateContent>
      <p:grpSp>
        <p:nvGrpSpPr>
          <p:cNvPr id="61" name="Gruppieren 60">
            <a:extLst>
              <a:ext uri="{FF2B5EF4-FFF2-40B4-BE49-F238E27FC236}">
                <a16:creationId xmlns:a16="http://schemas.microsoft.com/office/drawing/2014/main" id="{2A050409-2B82-489B-BF43-BABBC5737338}"/>
              </a:ext>
            </a:extLst>
          </p:cNvPr>
          <p:cNvGrpSpPr/>
          <p:nvPr/>
        </p:nvGrpSpPr>
        <p:grpSpPr>
          <a:xfrm>
            <a:off x="10209800" y="99787"/>
            <a:ext cx="1134000" cy="242640"/>
            <a:chOff x="10209800" y="99787"/>
            <a:chExt cx="1134000" cy="242640"/>
          </a:xfrm>
        </p:grpSpPr>
        <mc:AlternateContent xmlns:mc="http://schemas.openxmlformats.org/markup-compatibility/2006" xmlns:p14="http://schemas.microsoft.com/office/powerpoint/2010/main">
          <mc:Choice Requires="p14">
            <p:contentPart p14:bwMode="auto" r:id="rId6">
              <p14:nvContentPartPr>
                <p14:cNvPr id="53" name="Freihand 52">
                  <a:extLst>
                    <a:ext uri="{FF2B5EF4-FFF2-40B4-BE49-F238E27FC236}">
                      <a16:creationId xmlns:a16="http://schemas.microsoft.com/office/drawing/2014/main" id="{5D5AEA14-5ECE-4AE4-B355-046AAAE9DCAC}"/>
                    </a:ext>
                  </a:extLst>
                </p14:cNvPr>
                <p14:cNvContentPartPr/>
                <p14:nvPr/>
              </p14:nvContentPartPr>
              <p14:xfrm>
                <a:off x="10267400" y="162427"/>
                <a:ext cx="113400" cy="155160"/>
              </p14:xfrm>
            </p:contentPart>
          </mc:Choice>
          <mc:Fallback xmlns="">
            <p:pic>
              <p:nvPicPr>
                <p:cNvPr id="53" name="Freihand 52">
                  <a:extLst>
                    <a:ext uri="{FF2B5EF4-FFF2-40B4-BE49-F238E27FC236}">
                      <a16:creationId xmlns:a16="http://schemas.microsoft.com/office/drawing/2014/main" id="{5D5AEA14-5ECE-4AE4-B355-046AAAE9DCAC}"/>
                    </a:ext>
                  </a:extLst>
                </p:cNvPr>
                <p:cNvPicPr/>
                <p:nvPr/>
              </p:nvPicPr>
              <p:blipFill>
                <a:blip r:embed="rId7"/>
                <a:stretch>
                  <a:fillRect/>
                </a:stretch>
              </p:blipFill>
              <p:spPr>
                <a:xfrm>
                  <a:off x="10263080" y="158107"/>
                  <a:ext cx="1220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4" name="Freihand 53">
                  <a:extLst>
                    <a:ext uri="{FF2B5EF4-FFF2-40B4-BE49-F238E27FC236}">
                      <a16:creationId xmlns:a16="http://schemas.microsoft.com/office/drawing/2014/main" id="{C538E810-489A-4B36-A3C1-9C61BEB1552F}"/>
                    </a:ext>
                  </a:extLst>
                </p14:cNvPr>
                <p14:cNvContentPartPr/>
                <p14:nvPr/>
              </p14:nvContentPartPr>
              <p14:xfrm>
                <a:off x="10209800" y="109147"/>
                <a:ext cx="214560" cy="11520"/>
              </p14:xfrm>
            </p:contentPart>
          </mc:Choice>
          <mc:Fallback xmlns="">
            <p:pic>
              <p:nvPicPr>
                <p:cNvPr id="54" name="Freihand 53">
                  <a:extLst>
                    <a:ext uri="{FF2B5EF4-FFF2-40B4-BE49-F238E27FC236}">
                      <a16:creationId xmlns:a16="http://schemas.microsoft.com/office/drawing/2014/main" id="{C538E810-489A-4B36-A3C1-9C61BEB1552F}"/>
                    </a:ext>
                  </a:extLst>
                </p:cNvPr>
                <p:cNvPicPr/>
                <p:nvPr/>
              </p:nvPicPr>
              <p:blipFill>
                <a:blip r:embed="rId9"/>
                <a:stretch>
                  <a:fillRect/>
                </a:stretch>
              </p:blipFill>
              <p:spPr>
                <a:xfrm>
                  <a:off x="10205480" y="104827"/>
                  <a:ext cx="2232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5" name="Freihand 54">
                  <a:extLst>
                    <a:ext uri="{FF2B5EF4-FFF2-40B4-BE49-F238E27FC236}">
                      <a16:creationId xmlns:a16="http://schemas.microsoft.com/office/drawing/2014/main" id="{3B5AFEC6-BE69-41E1-93C5-B170CCC8CF6E}"/>
                    </a:ext>
                  </a:extLst>
                </p14:cNvPr>
                <p14:cNvContentPartPr/>
                <p14:nvPr/>
              </p14:nvContentPartPr>
              <p14:xfrm>
                <a:off x="10484840" y="178987"/>
                <a:ext cx="151560" cy="19440"/>
              </p14:xfrm>
            </p:contentPart>
          </mc:Choice>
          <mc:Fallback xmlns="">
            <p:pic>
              <p:nvPicPr>
                <p:cNvPr id="55" name="Freihand 54">
                  <a:extLst>
                    <a:ext uri="{FF2B5EF4-FFF2-40B4-BE49-F238E27FC236}">
                      <a16:creationId xmlns:a16="http://schemas.microsoft.com/office/drawing/2014/main" id="{3B5AFEC6-BE69-41E1-93C5-B170CCC8CF6E}"/>
                    </a:ext>
                  </a:extLst>
                </p:cNvPr>
                <p:cNvPicPr/>
                <p:nvPr/>
              </p:nvPicPr>
              <p:blipFill>
                <a:blip r:embed="rId11"/>
                <a:stretch>
                  <a:fillRect/>
                </a:stretch>
              </p:blipFill>
              <p:spPr>
                <a:xfrm>
                  <a:off x="10480520" y="174667"/>
                  <a:ext cx="1602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6" name="Freihand 55">
                  <a:extLst>
                    <a:ext uri="{FF2B5EF4-FFF2-40B4-BE49-F238E27FC236}">
                      <a16:creationId xmlns:a16="http://schemas.microsoft.com/office/drawing/2014/main" id="{9B027679-B026-4D5F-BDA9-0B181D415969}"/>
                    </a:ext>
                  </a:extLst>
                </p14:cNvPr>
                <p14:cNvContentPartPr/>
                <p14:nvPr/>
              </p14:nvContentPartPr>
              <p14:xfrm>
                <a:off x="10501040" y="238747"/>
                <a:ext cx="159840" cy="3600"/>
              </p14:xfrm>
            </p:contentPart>
          </mc:Choice>
          <mc:Fallback xmlns="">
            <p:pic>
              <p:nvPicPr>
                <p:cNvPr id="56" name="Freihand 55">
                  <a:extLst>
                    <a:ext uri="{FF2B5EF4-FFF2-40B4-BE49-F238E27FC236}">
                      <a16:creationId xmlns:a16="http://schemas.microsoft.com/office/drawing/2014/main" id="{9B027679-B026-4D5F-BDA9-0B181D415969}"/>
                    </a:ext>
                  </a:extLst>
                </p:cNvPr>
                <p:cNvPicPr/>
                <p:nvPr/>
              </p:nvPicPr>
              <p:blipFill>
                <a:blip r:embed="rId13"/>
                <a:stretch>
                  <a:fillRect/>
                </a:stretch>
              </p:blipFill>
              <p:spPr>
                <a:xfrm>
                  <a:off x="10496720" y="234427"/>
                  <a:ext cx="1684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7" name="Freihand 56">
                  <a:extLst>
                    <a:ext uri="{FF2B5EF4-FFF2-40B4-BE49-F238E27FC236}">
                      <a16:creationId xmlns:a16="http://schemas.microsoft.com/office/drawing/2014/main" id="{0C2B0E89-D3EE-4F2F-B253-D2E026DA6EAF}"/>
                    </a:ext>
                  </a:extLst>
                </p14:cNvPr>
                <p14:cNvContentPartPr/>
                <p14:nvPr/>
              </p14:nvContentPartPr>
              <p14:xfrm>
                <a:off x="10724960" y="99787"/>
                <a:ext cx="149760" cy="242640"/>
              </p14:xfrm>
            </p:contentPart>
          </mc:Choice>
          <mc:Fallback xmlns="">
            <p:pic>
              <p:nvPicPr>
                <p:cNvPr id="57" name="Freihand 56">
                  <a:extLst>
                    <a:ext uri="{FF2B5EF4-FFF2-40B4-BE49-F238E27FC236}">
                      <a16:creationId xmlns:a16="http://schemas.microsoft.com/office/drawing/2014/main" id="{0C2B0E89-D3EE-4F2F-B253-D2E026DA6EAF}"/>
                    </a:ext>
                  </a:extLst>
                </p:cNvPr>
                <p:cNvPicPr/>
                <p:nvPr/>
              </p:nvPicPr>
              <p:blipFill>
                <a:blip r:embed="rId15"/>
                <a:stretch>
                  <a:fillRect/>
                </a:stretch>
              </p:blipFill>
              <p:spPr>
                <a:xfrm>
                  <a:off x="10720640" y="95467"/>
                  <a:ext cx="1584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8" name="Freihand 57">
                  <a:extLst>
                    <a:ext uri="{FF2B5EF4-FFF2-40B4-BE49-F238E27FC236}">
                      <a16:creationId xmlns:a16="http://schemas.microsoft.com/office/drawing/2014/main" id="{FDEFC879-DFC0-4D8F-8270-57FF81D46B74}"/>
                    </a:ext>
                  </a:extLst>
                </p14:cNvPr>
                <p14:cNvContentPartPr/>
                <p14:nvPr/>
              </p14:nvContentPartPr>
              <p14:xfrm>
                <a:off x="10982720" y="166747"/>
                <a:ext cx="23040" cy="104040"/>
              </p14:xfrm>
            </p:contentPart>
          </mc:Choice>
          <mc:Fallback xmlns="">
            <p:pic>
              <p:nvPicPr>
                <p:cNvPr id="58" name="Freihand 57">
                  <a:extLst>
                    <a:ext uri="{FF2B5EF4-FFF2-40B4-BE49-F238E27FC236}">
                      <a16:creationId xmlns:a16="http://schemas.microsoft.com/office/drawing/2014/main" id="{FDEFC879-DFC0-4D8F-8270-57FF81D46B74}"/>
                    </a:ext>
                  </a:extLst>
                </p:cNvPr>
                <p:cNvPicPr/>
                <p:nvPr/>
              </p:nvPicPr>
              <p:blipFill>
                <a:blip r:embed="rId17"/>
                <a:stretch>
                  <a:fillRect/>
                </a:stretch>
              </p:blipFill>
              <p:spPr>
                <a:xfrm>
                  <a:off x="10978400" y="162427"/>
                  <a:ext cx="316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9" name="Freihand 58">
                  <a:extLst>
                    <a:ext uri="{FF2B5EF4-FFF2-40B4-BE49-F238E27FC236}">
                      <a16:creationId xmlns:a16="http://schemas.microsoft.com/office/drawing/2014/main" id="{7FBB079F-3AEE-45F1-B914-D34B3E98A42D}"/>
                    </a:ext>
                  </a:extLst>
                </p14:cNvPr>
                <p14:cNvContentPartPr/>
                <p14:nvPr/>
              </p14:nvContentPartPr>
              <p14:xfrm>
                <a:off x="10932320" y="222547"/>
                <a:ext cx="114840" cy="5040"/>
              </p14:xfrm>
            </p:contentPart>
          </mc:Choice>
          <mc:Fallback xmlns="">
            <p:pic>
              <p:nvPicPr>
                <p:cNvPr id="59" name="Freihand 58">
                  <a:extLst>
                    <a:ext uri="{FF2B5EF4-FFF2-40B4-BE49-F238E27FC236}">
                      <a16:creationId xmlns:a16="http://schemas.microsoft.com/office/drawing/2014/main" id="{7FBB079F-3AEE-45F1-B914-D34B3E98A42D}"/>
                    </a:ext>
                  </a:extLst>
                </p:cNvPr>
                <p:cNvPicPr/>
                <p:nvPr/>
              </p:nvPicPr>
              <p:blipFill>
                <a:blip r:embed="rId19"/>
                <a:stretch>
                  <a:fillRect/>
                </a:stretch>
              </p:blipFill>
              <p:spPr>
                <a:xfrm>
                  <a:off x="10928000" y="218227"/>
                  <a:ext cx="1234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0" name="Freihand 59">
                  <a:extLst>
                    <a:ext uri="{FF2B5EF4-FFF2-40B4-BE49-F238E27FC236}">
                      <a16:creationId xmlns:a16="http://schemas.microsoft.com/office/drawing/2014/main" id="{CAA99C60-3B80-4BA3-861E-22DBF7506C5F}"/>
                    </a:ext>
                  </a:extLst>
                </p14:cNvPr>
                <p14:cNvContentPartPr/>
                <p14:nvPr/>
              </p14:nvContentPartPr>
              <p14:xfrm>
                <a:off x="11154800" y="128227"/>
                <a:ext cx="189000" cy="139680"/>
              </p14:xfrm>
            </p:contentPart>
          </mc:Choice>
          <mc:Fallback xmlns="">
            <p:pic>
              <p:nvPicPr>
                <p:cNvPr id="60" name="Freihand 59">
                  <a:extLst>
                    <a:ext uri="{FF2B5EF4-FFF2-40B4-BE49-F238E27FC236}">
                      <a16:creationId xmlns:a16="http://schemas.microsoft.com/office/drawing/2014/main" id="{CAA99C60-3B80-4BA3-861E-22DBF7506C5F}"/>
                    </a:ext>
                  </a:extLst>
                </p:cNvPr>
                <p:cNvPicPr/>
                <p:nvPr/>
              </p:nvPicPr>
              <p:blipFill>
                <a:blip r:embed="rId21"/>
                <a:stretch>
                  <a:fillRect/>
                </a:stretch>
              </p:blipFill>
              <p:spPr>
                <a:xfrm>
                  <a:off x="11150480" y="123907"/>
                  <a:ext cx="197640" cy="148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92" name="Freihand 91">
                <a:extLst>
                  <a:ext uri="{FF2B5EF4-FFF2-40B4-BE49-F238E27FC236}">
                    <a16:creationId xmlns:a16="http://schemas.microsoft.com/office/drawing/2014/main" id="{3C4A87EB-D1D0-4ED9-B128-370F1AD964A8}"/>
                  </a:ext>
                </a:extLst>
              </p14:cNvPr>
              <p14:cNvContentPartPr/>
              <p14:nvPr/>
            </p14:nvContentPartPr>
            <p14:xfrm>
              <a:off x="10236440" y="799987"/>
              <a:ext cx="576720" cy="29160"/>
            </p14:xfrm>
          </p:contentPart>
        </mc:Choice>
        <mc:Fallback xmlns="">
          <p:pic>
            <p:nvPicPr>
              <p:cNvPr id="92" name="Freihand 91">
                <a:extLst>
                  <a:ext uri="{FF2B5EF4-FFF2-40B4-BE49-F238E27FC236}">
                    <a16:creationId xmlns:a16="http://schemas.microsoft.com/office/drawing/2014/main" id="{3C4A87EB-D1D0-4ED9-B128-370F1AD964A8}"/>
                  </a:ext>
                </a:extLst>
              </p:cNvPr>
              <p:cNvPicPr/>
              <p:nvPr/>
            </p:nvPicPr>
            <p:blipFill>
              <a:blip r:embed="rId23"/>
              <a:stretch>
                <a:fillRect/>
              </a:stretch>
            </p:blipFill>
            <p:spPr>
              <a:xfrm>
                <a:off x="10232120" y="795667"/>
                <a:ext cx="585360" cy="37800"/>
              </a:xfrm>
              <a:prstGeom prst="rect">
                <a:avLst/>
              </a:prstGeom>
            </p:spPr>
          </p:pic>
        </mc:Fallback>
      </mc:AlternateContent>
      <p:grpSp>
        <p:nvGrpSpPr>
          <p:cNvPr id="123" name="Gruppieren 122">
            <a:extLst>
              <a:ext uri="{FF2B5EF4-FFF2-40B4-BE49-F238E27FC236}">
                <a16:creationId xmlns:a16="http://schemas.microsoft.com/office/drawing/2014/main" id="{50A74394-63BC-4B82-AB54-C2DD23420217}"/>
              </a:ext>
            </a:extLst>
          </p:cNvPr>
          <p:cNvGrpSpPr/>
          <p:nvPr/>
        </p:nvGrpSpPr>
        <p:grpSpPr>
          <a:xfrm>
            <a:off x="8749640" y="442147"/>
            <a:ext cx="803160" cy="421560"/>
            <a:chOff x="8749640" y="442147"/>
            <a:chExt cx="803160" cy="421560"/>
          </a:xfrm>
        </p:grpSpPr>
        <mc:AlternateContent xmlns:mc="http://schemas.openxmlformats.org/markup-compatibility/2006" xmlns:p14="http://schemas.microsoft.com/office/powerpoint/2010/main">
          <mc:Choice Requires="p14">
            <p:contentPart p14:bwMode="auto" r:id="rId24">
              <p14:nvContentPartPr>
                <p14:cNvPr id="2" name="Freihand 1">
                  <a:extLst>
                    <a:ext uri="{FF2B5EF4-FFF2-40B4-BE49-F238E27FC236}">
                      <a16:creationId xmlns:a16="http://schemas.microsoft.com/office/drawing/2014/main" id="{0D57D039-18D7-4358-8A75-169D6565E44B}"/>
                    </a:ext>
                  </a:extLst>
                </p14:cNvPr>
                <p14:cNvContentPartPr/>
                <p14:nvPr/>
              </p14:nvContentPartPr>
              <p14:xfrm>
                <a:off x="8807240" y="442147"/>
                <a:ext cx="141480" cy="13680"/>
              </p14:xfrm>
            </p:contentPart>
          </mc:Choice>
          <mc:Fallback xmlns="">
            <p:pic>
              <p:nvPicPr>
                <p:cNvPr id="2" name="Freihand 1">
                  <a:extLst>
                    <a:ext uri="{FF2B5EF4-FFF2-40B4-BE49-F238E27FC236}">
                      <a16:creationId xmlns:a16="http://schemas.microsoft.com/office/drawing/2014/main" id="{0D57D039-18D7-4358-8A75-169D6565E44B}"/>
                    </a:ext>
                  </a:extLst>
                </p:cNvPr>
                <p:cNvPicPr/>
                <p:nvPr/>
              </p:nvPicPr>
              <p:blipFill>
                <a:blip r:embed="rId25"/>
                <a:stretch>
                  <a:fillRect/>
                </a:stretch>
              </p:blipFill>
              <p:spPr>
                <a:xfrm>
                  <a:off x="8802920" y="437827"/>
                  <a:ext cx="1501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 name="Freihand 2">
                  <a:extLst>
                    <a:ext uri="{FF2B5EF4-FFF2-40B4-BE49-F238E27FC236}">
                      <a16:creationId xmlns:a16="http://schemas.microsoft.com/office/drawing/2014/main" id="{C439443D-748A-43E5-9559-D9D2EA5B4CC6}"/>
                    </a:ext>
                  </a:extLst>
                </p14:cNvPr>
                <p14:cNvContentPartPr/>
                <p14:nvPr/>
              </p14:nvContentPartPr>
              <p14:xfrm>
                <a:off x="8991560" y="447907"/>
                <a:ext cx="90000" cy="3960"/>
              </p14:xfrm>
            </p:contentPart>
          </mc:Choice>
          <mc:Fallback xmlns="">
            <p:pic>
              <p:nvPicPr>
                <p:cNvPr id="3" name="Freihand 2">
                  <a:extLst>
                    <a:ext uri="{FF2B5EF4-FFF2-40B4-BE49-F238E27FC236}">
                      <a16:creationId xmlns:a16="http://schemas.microsoft.com/office/drawing/2014/main" id="{C439443D-748A-43E5-9559-D9D2EA5B4CC6}"/>
                    </a:ext>
                  </a:extLst>
                </p:cNvPr>
                <p:cNvPicPr/>
                <p:nvPr/>
              </p:nvPicPr>
              <p:blipFill>
                <a:blip r:embed="rId27"/>
                <a:stretch>
                  <a:fillRect/>
                </a:stretch>
              </p:blipFill>
              <p:spPr>
                <a:xfrm>
                  <a:off x="8987240" y="443587"/>
                  <a:ext cx="986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9" name="Freihand 108">
                  <a:extLst>
                    <a:ext uri="{FF2B5EF4-FFF2-40B4-BE49-F238E27FC236}">
                      <a16:creationId xmlns:a16="http://schemas.microsoft.com/office/drawing/2014/main" id="{0CA9215C-5EFF-41E1-AEF0-21FEBF3A4EB9}"/>
                    </a:ext>
                  </a:extLst>
                </p14:cNvPr>
                <p14:cNvContentPartPr/>
                <p14:nvPr/>
              </p14:nvContentPartPr>
              <p14:xfrm>
                <a:off x="8749640" y="828067"/>
                <a:ext cx="672120" cy="35640"/>
              </p14:xfrm>
            </p:contentPart>
          </mc:Choice>
          <mc:Fallback xmlns="">
            <p:pic>
              <p:nvPicPr>
                <p:cNvPr id="109" name="Freihand 108">
                  <a:extLst>
                    <a:ext uri="{FF2B5EF4-FFF2-40B4-BE49-F238E27FC236}">
                      <a16:creationId xmlns:a16="http://schemas.microsoft.com/office/drawing/2014/main" id="{0CA9215C-5EFF-41E1-AEF0-21FEBF3A4EB9}"/>
                    </a:ext>
                  </a:extLst>
                </p:cNvPr>
                <p:cNvPicPr/>
                <p:nvPr/>
              </p:nvPicPr>
              <p:blipFill>
                <a:blip r:embed="rId29"/>
                <a:stretch>
                  <a:fillRect/>
                </a:stretch>
              </p:blipFill>
              <p:spPr>
                <a:xfrm>
                  <a:off x="8745320" y="823747"/>
                  <a:ext cx="6807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0" name="Freihand 109">
                  <a:extLst>
                    <a:ext uri="{FF2B5EF4-FFF2-40B4-BE49-F238E27FC236}">
                      <a16:creationId xmlns:a16="http://schemas.microsoft.com/office/drawing/2014/main" id="{607EBE1D-71A5-41BB-9F8E-F832B682596A}"/>
                    </a:ext>
                  </a:extLst>
                </p14:cNvPr>
                <p14:cNvContentPartPr/>
                <p14:nvPr/>
              </p14:nvContentPartPr>
              <p14:xfrm>
                <a:off x="9099560" y="501187"/>
                <a:ext cx="453240" cy="331560"/>
              </p14:xfrm>
            </p:contentPart>
          </mc:Choice>
          <mc:Fallback xmlns="">
            <p:pic>
              <p:nvPicPr>
                <p:cNvPr id="110" name="Freihand 109">
                  <a:extLst>
                    <a:ext uri="{FF2B5EF4-FFF2-40B4-BE49-F238E27FC236}">
                      <a16:creationId xmlns:a16="http://schemas.microsoft.com/office/drawing/2014/main" id="{607EBE1D-71A5-41BB-9F8E-F832B682596A}"/>
                    </a:ext>
                  </a:extLst>
                </p:cNvPr>
                <p:cNvPicPr/>
                <p:nvPr/>
              </p:nvPicPr>
              <p:blipFill>
                <a:blip r:embed="rId31"/>
                <a:stretch>
                  <a:fillRect/>
                </a:stretch>
              </p:blipFill>
              <p:spPr>
                <a:xfrm>
                  <a:off x="9095240" y="496867"/>
                  <a:ext cx="46188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0" name="Freihand 119">
                  <a:extLst>
                    <a:ext uri="{FF2B5EF4-FFF2-40B4-BE49-F238E27FC236}">
                      <a16:creationId xmlns:a16="http://schemas.microsoft.com/office/drawing/2014/main" id="{CBA3745E-26AE-45A3-9F89-5A7D04A2D3FF}"/>
                    </a:ext>
                  </a:extLst>
                </p14:cNvPr>
                <p14:cNvContentPartPr/>
                <p14:nvPr/>
              </p14:nvContentPartPr>
              <p14:xfrm>
                <a:off x="8766560" y="840667"/>
                <a:ext cx="108720" cy="6480"/>
              </p14:xfrm>
            </p:contentPart>
          </mc:Choice>
          <mc:Fallback xmlns="">
            <p:pic>
              <p:nvPicPr>
                <p:cNvPr id="120" name="Freihand 119">
                  <a:extLst>
                    <a:ext uri="{FF2B5EF4-FFF2-40B4-BE49-F238E27FC236}">
                      <a16:creationId xmlns:a16="http://schemas.microsoft.com/office/drawing/2014/main" id="{CBA3745E-26AE-45A3-9F89-5A7D04A2D3FF}"/>
                    </a:ext>
                  </a:extLst>
                </p:cNvPr>
                <p:cNvPicPr/>
                <p:nvPr/>
              </p:nvPicPr>
              <p:blipFill>
                <a:blip r:embed="rId33"/>
                <a:stretch>
                  <a:fillRect/>
                </a:stretch>
              </p:blipFill>
              <p:spPr>
                <a:xfrm>
                  <a:off x="8762240" y="836347"/>
                  <a:ext cx="1173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1" name="Freihand 120">
                  <a:extLst>
                    <a:ext uri="{FF2B5EF4-FFF2-40B4-BE49-F238E27FC236}">
                      <a16:creationId xmlns:a16="http://schemas.microsoft.com/office/drawing/2014/main" id="{AA4082AC-D066-4BDA-8362-592A213CD9C6}"/>
                    </a:ext>
                  </a:extLst>
                </p14:cNvPr>
                <p14:cNvContentPartPr/>
                <p14:nvPr/>
              </p14:nvContentPartPr>
              <p14:xfrm>
                <a:off x="8908040" y="835627"/>
                <a:ext cx="360" cy="360"/>
              </p14:xfrm>
            </p:contentPart>
          </mc:Choice>
          <mc:Fallback xmlns="">
            <p:pic>
              <p:nvPicPr>
                <p:cNvPr id="121" name="Freihand 120">
                  <a:extLst>
                    <a:ext uri="{FF2B5EF4-FFF2-40B4-BE49-F238E27FC236}">
                      <a16:creationId xmlns:a16="http://schemas.microsoft.com/office/drawing/2014/main" id="{AA4082AC-D066-4BDA-8362-592A213CD9C6}"/>
                    </a:ext>
                  </a:extLst>
                </p:cNvPr>
                <p:cNvPicPr/>
                <p:nvPr/>
              </p:nvPicPr>
              <p:blipFill>
                <a:blip r:embed="rId35"/>
                <a:stretch>
                  <a:fillRect/>
                </a:stretch>
              </p:blipFill>
              <p:spPr>
                <a:xfrm>
                  <a:off x="8903720" y="831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2" name="Freihand 121">
                  <a:extLst>
                    <a:ext uri="{FF2B5EF4-FFF2-40B4-BE49-F238E27FC236}">
                      <a16:creationId xmlns:a16="http://schemas.microsoft.com/office/drawing/2014/main" id="{C9741692-DE27-4530-9771-AAF18ADF0EF1}"/>
                    </a:ext>
                  </a:extLst>
                </p14:cNvPr>
                <p14:cNvContentPartPr/>
                <p14:nvPr/>
              </p14:nvContentPartPr>
              <p14:xfrm>
                <a:off x="8773760" y="821587"/>
                <a:ext cx="215280" cy="29880"/>
              </p14:xfrm>
            </p:contentPart>
          </mc:Choice>
          <mc:Fallback xmlns="">
            <p:pic>
              <p:nvPicPr>
                <p:cNvPr id="122" name="Freihand 121">
                  <a:extLst>
                    <a:ext uri="{FF2B5EF4-FFF2-40B4-BE49-F238E27FC236}">
                      <a16:creationId xmlns:a16="http://schemas.microsoft.com/office/drawing/2014/main" id="{C9741692-DE27-4530-9771-AAF18ADF0EF1}"/>
                    </a:ext>
                  </a:extLst>
                </p:cNvPr>
                <p:cNvPicPr/>
                <p:nvPr/>
              </p:nvPicPr>
              <p:blipFill>
                <a:blip r:embed="rId37"/>
                <a:stretch>
                  <a:fillRect/>
                </a:stretch>
              </p:blipFill>
              <p:spPr>
                <a:xfrm>
                  <a:off x="8769440" y="817267"/>
                  <a:ext cx="223920" cy="38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166" name="Freihand 165">
                <a:extLst>
                  <a:ext uri="{FF2B5EF4-FFF2-40B4-BE49-F238E27FC236}">
                    <a16:creationId xmlns:a16="http://schemas.microsoft.com/office/drawing/2014/main" id="{01D11E4F-D0BD-400F-8100-361FB43A1226}"/>
                  </a:ext>
                </a:extLst>
              </p14:cNvPr>
              <p14:cNvContentPartPr/>
              <p14:nvPr/>
            </p14:nvContentPartPr>
            <p14:xfrm>
              <a:off x="5781800" y="1721227"/>
              <a:ext cx="401040" cy="522000"/>
            </p14:xfrm>
          </p:contentPart>
        </mc:Choice>
        <mc:Fallback xmlns="">
          <p:pic>
            <p:nvPicPr>
              <p:cNvPr id="166" name="Freihand 165">
                <a:extLst>
                  <a:ext uri="{FF2B5EF4-FFF2-40B4-BE49-F238E27FC236}">
                    <a16:creationId xmlns:a16="http://schemas.microsoft.com/office/drawing/2014/main" id="{01D11E4F-D0BD-400F-8100-361FB43A1226}"/>
                  </a:ext>
                </a:extLst>
              </p:cNvPr>
              <p:cNvPicPr/>
              <p:nvPr/>
            </p:nvPicPr>
            <p:blipFill>
              <a:blip r:embed="rId39"/>
              <a:stretch>
                <a:fillRect/>
              </a:stretch>
            </p:blipFill>
            <p:spPr>
              <a:xfrm>
                <a:off x="5777480" y="1716907"/>
                <a:ext cx="409680" cy="530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6" name="Freihand 235">
                <a:extLst>
                  <a:ext uri="{FF2B5EF4-FFF2-40B4-BE49-F238E27FC236}">
                    <a16:creationId xmlns:a16="http://schemas.microsoft.com/office/drawing/2014/main" id="{52D92EB5-0615-4ABF-B440-04AB42B79AE3}"/>
                  </a:ext>
                </a:extLst>
              </p14:cNvPr>
              <p14:cNvContentPartPr/>
              <p14:nvPr/>
            </p14:nvContentPartPr>
            <p14:xfrm>
              <a:off x="846920" y="2725627"/>
              <a:ext cx="14400" cy="25920"/>
            </p14:xfrm>
          </p:contentPart>
        </mc:Choice>
        <mc:Fallback xmlns="">
          <p:pic>
            <p:nvPicPr>
              <p:cNvPr id="236" name="Freihand 235">
                <a:extLst>
                  <a:ext uri="{FF2B5EF4-FFF2-40B4-BE49-F238E27FC236}">
                    <a16:creationId xmlns:a16="http://schemas.microsoft.com/office/drawing/2014/main" id="{52D92EB5-0615-4ABF-B440-04AB42B79AE3}"/>
                  </a:ext>
                </a:extLst>
              </p:cNvPr>
              <p:cNvPicPr/>
              <p:nvPr/>
            </p:nvPicPr>
            <p:blipFill>
              <a:blip r:embed="rId41"/>
              <a:stretch>
                <a:fillRect/>
              </a:stretch>
            </p:blipFill>
            <p:spPr>
              <a:xfrm>
                <a:off x="842600" y="2721307"/>
                <a:ext cx="23040" cy="34560"/>
              </a:xfrm>
              <a:prstGeom prst="rect">
                <a:avLst/>
              </a:prstGeom>
            </p:spPr>
          </p:pic>
        </mc:Fallback>
      </mc:AlternateContent>
      <p:grpSp>
        <p:nvGrpSpPr>
          <p:cNvPr id="253" name="Gruppieren 252">
            <a:extLst>
              <a:ext uri="{FF2B5EF4-FFF2-40B4-BE49-F238E27FC236}">
                <a16:creationId xmlns:a16="http://schemas.microsoft.com/office/drawing/2014/main" id="{F98ED0F0-983D-4FDE-A860-A08F37344354}"/>
              </a:ext>
            </a:extLst>
          </p:cNvPr>
          <p:cNvGrpSpPr/>
          <p:nvPr/>
        </p:nvGrpSpPr>
        <p:grpSpPr>
          <a:xfrm>
            <a:off x="159320" y="3623107"/>
            <a:ext cx="254520" cy="187920"/>
            <a:chOff x="159320" y="3623107"/>
            <a:chExt cx="254520" cy="187920"/>
          </a:xfrm>
        </p:grpSpPr>
        <mc:AlternateContent xmlns:mc="http://schemas.openxmlformats.org/markup-compatibility/2006" xmlns:p14="http://schemas.microsoft.com/office/powerpoint/2010/main">
          <mc:Choice Requires="p14">
            <p:contentPart p14:bwMode="auto" r:id="rId42">
              <p14:nvContentPartPr>
                <p14:cNvPr id="237" name="Freihand 236">
                  <a:extLst>
                    <a:ext uri="{FF2B5EF4-FFF2-40B4-BE49-F238E27FC236}">
                      <a16:creationId xmlns:a16="http://schemas.microsoft.com/office/drawing/2014/main" id="{28BC1ED1-7DCC-4AD4-B951-A03670BEABEB}"/>
                    </a:ext>
                  </a:extLst>
                </p14:cNvPr>
                <p14:cNvContentPartPr/>
                <p14:nvPr/>
              </p14:nvContentPartPr>
              <p14:xfrm>
                <a:off x="167240" y="3645787"/>
                <a:ext cx="44280" cy="162360"/>
              </p14:xfrm>
            </p:contentPart>
          </mc:Choice>
          <mc:Fallback xmlns="">
            <p:pic>
              <p:nvPicPr>
                <p:cNvPr id="237" name="Freihand 236">
                  <a:extLst>
                    <a:ext uri="{FF2B5EF4-FFF2-40B4-BE49-F238E27FC236}">
                      <a16:creationId xmlns:a16="http://schemas.microsoft.com/office/drawing/2014/main" id="{28BC1ED1-7DCC-4AD4-B951-A03670BEABEB}"/>
                    </a:ext>
                  </a:extLst>
                </p:cNvPr>
                <p:cNvPicPr/>
                <p:nvPr/>
              </p:nvPicPr>
              <p:blipFill>
                <a:blip r:embed="rId43"/>
                <a:stretch>
                  <a:fillRect/>
                </a:stretch>
              </p:blipFill>
              <p:spPr>
                <a:xfrm>
                  <a:off x="162920" y="3641467"/>
                  <a:ext cx="529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38" name="Freihand 237">
                  <a:extLst>
                    <a:ext uri="{FF2B5EF4-FFF2-40B4-BE49-F238E27FC236}">
                      <a16:creationId xmlns:a16="http://schemas.microsoft.com/office/drawing/2014/main" id="{5506B702-60BB-46D0-938D-8599E03C275F}"/>
                    </a:ext>
                  </a:extLst>
                </p14:cNvPr>
                <p14:cNvContentPartPr/>
                <p14:nvPr/>
              </p14:nvContentPartPr>
              <p14:xfrm>
                <a:off x="222320" y="3627787"/>
                <a:ext cx="41400" cy="183240"/>
              </p14:xfrm>
            </p:contentPart>
          </mc:Choice>
          <mc:Fallback xmlns="">
            <p:pic>
              <p:nvPicPr>
                <p:cNvPr id="238" name="Freihand 237">
                  <a:extLst>
                    <a:ext uri="{FF2B5EF4-FFF2-40B4-BE49-F238E27FC236}">
                      <a16:creationId xmlns:a16="http://schemas.microsoft.com/office/drawing/2014/main" id="{5506B702-60BB-46D0-938D-8599E03C275F}"/>
                    </a:ext>
                  </a:extLst>
                </p:cNvPr>
                <p:cNvPicPr/>
                <p:nvPr/>
              </p:nvPicPr>
              <p:blipFill>
                <a:blip r:embed="rId45"/>
                <a:stretch>
                  <a:fillRect/>
                </a:stretch>
              </p:blipFill>
              <p:spPr>
                <a:xfrm>
                  <a:off x="218000" y="3623467"/>
                  <a:ext cx="500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39" name="Freihand 238">
                  <a:extLst>
                    <a:ext uri="{FF2B5EF4-FFF2-40B4-BE49-F238E27FC236}">
                      <a16:creationId xmlns:a16="http://schemas.microsoft.com/office/drawing/2014/main" id="{77F13735-0BDF-4B35-9C92-F15382DE1C19}"/>
                    </a:ext>
                  </a:extLst>
                </p14:cNvPr>
                <p14:cNvContentPartPr/>
                <p14:nvPr/>
              </p14:nvContentPartPr>
              <p14:xfrm>
                <a:off x="159320" y="3623107"/>
                <a:ext cx="210600" cy="153000"/>
              </p14:xfrm>
            </p:contentPart>
          </mc:Choice>
          <mc:Fallback xmlns="">
            <p:pic>
              <p:nvPicPr>
                <p:cNvPr id="239" name="Freihand 238">
                  <a:extLst>
                    <a:ext uri="{FF2B5EF4-FFF2-40B4-BE49-F238E27FC236}">
                      <a16:creationId xmlns:a16="http://schemas.microsoft.com/office/drawing/2014/main" id="{77F13735-0BDF-4B35-9C92-F15382DE1C19}"/>
                    </a:ext>
                  </a:extLst>
                </p:cNvPr>
                <p:cNvPicPr/>
                <p:nvPr/>
              </p:nvPicPr>
              <p:blipFill>
                <a:blip r:embed="rId47"/>
                <a:stretch>
                  <a:fillRect/>
                </a:stretch>
              </p:blipFill>
              <p:spPr>
                <a:xfrm>
                  <a:off x="155000" y="3618787"/>
                  <a:ext cx="2192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40" name="Freihand 239">
                  <a:extLst>
                    <a:ext uri="{FF2B5EF4-FFF2-40B4-BE49-F238E27FC236}">
                      <a16:creationId xmlns:a16="http://schemas.microsoft.com/office/drawing/2014/main" id="{E1B08C10-2924-46AC-B982-7DABE46455DA}"/>
                    </a:ext>
                  </a:extLst>
                </p14:cNvPr>
                <p14:cNvContentPartPr/>
                <p14:nvPr/>
              </p14:nvContentPartPr>
              <p14:xfrm>
                <a:off x="345440" y="3626707"/>
                <a:ext cx="68400" cy="168120"/>
              </p14:xfrm>
            </p:contentPart>
          </mc:Choice>
          <mc:Fallback xmlns="">
            <p:pic>
              <p:nvPicPr>
                <p:cNvPr id="240" name="Freihand 239">
                  <a:extLst>
                    <a:ext uri="{FF2B5EF4-FFF2-40B4-BE49-F238E27FC236}">
                      <a16:creationId xmlns:a16="http://schemas.microsoft.com/office/drawing/2014/main" id="{E1B08C10-2924-46AC-B982-7DABE46455DA}"/>
                    </a:ext>
                  </a:extLst>
                </p:cNvPr>
                <p:cNvPicPr/>
                <p:nvPr/>
              </p:nvPicPr>
              <p:blipFill>
                <a:blip r:embed="rId49"/>
                <a:stretch>
                  <a:fillRect/>
                </a:stretch>
              </p:blipFill>
              <p:spPr>
                <a:xfrm>
                  <a:off x="341120" y="3622387"/>
                  <a:ext cx="77040" cy="176760"/>
                </a:xfrm>
                <a:prstGeom prst="rect">
                  <a:avLst/>
                </a:prstGeom>
              </p:spPr>
            </p:pic>
          </mc:Fallback>
        </mc:AlternateContent>
      </p:grpSp>
      <p:grpSp>
        <p:nvGrpSpPr>
          <p:cNvPr id="252" name="Gruppieren 251">
            <a:extLst>
              <a:ext uri="{FF2B5EF4-FFF2-40B4-BE49-F238E27FC236}">
                <a16:creationId xmlns:a16="http://schemas.microsoft.com/office/drawing/2014/main" id="{4830A396-5057-43F2-9ABF-77EE5BAF54AE}"/>
              </a:ext>
            </a:extLst>
          </p:cNvPr>
          <p:cNvGrpSpPr/>
          <p:nvPr/>
        </p:nvGrpSpPr>
        <p:grpSpPr>
          <a:xfrm>
            <a:off x="652520" y="3624187"/>
            <a:ext cx="421920" cy="145080"/>
            <a:chOff x="652520" y="3624187"/>
            <a:chExt cx="421920" cy="145080"/>
          </a:xfrm>
        </p:grpSpPr>
        <mc:AlternateContent xmlns:mc="http://schemas.openxmlformats.org/markup-compatibility/2006" xmlns:p14="http://schemas.microsoft.com/office/powerpoint/2010/main">
          <mc:Choice Requires="p14">
            <p:contentPart p14:bwMode="auto" r:id="rId50">
              <p14:nvContentPartPr>
                <p14:cNvPr id="241" name="Freihand 240">
                  <a:extLst>
                    <a:ext uri="{FF2B5EF4-FFF2-40B4-BE49-F238E27FC236}">
                      <a16:creationId xmlns:a16="http://schemas.microsoft.com/office/drawing/2014/main" id="{07A4D1D4-7BF0-4012-8029-D4933A1A42CC}"/>
                    </a:ext>
                  </a:extLst>
                </p14:cNvPr>
                <p14:cNvContentPartPr/>
                <p14:nvPr/>
              </p14:nvContentPartPr>
              <p14:xfrm>
                <a:off x="652520" y="3624187"/>
                <a:ext cx="176760" cy="126000"/>
              </p14:xfrm>
            </p:contentPart>
          </mc:Choice>
          <mc:Fallback xmlns="">
            <p:pic>
              <p:nvPicPr>
                <p:cNvPr id="241" name="Freihand 240">
                  <a:extLst>
                    <a:ext uri="{FF2B5EF4-FFF2-40B4-BE49-F238E27FC236}">
                      <a16:creationId xmlns:a16="http://schemas.microsoft.com/office/drawing/2014/main" id="{07A4D1D4-7BF0-4012-8029-D4933A1A42CC}"/>
                    </a:ext>
                  </a:extLst>
                </p:cNvPr>
                <p:cNvPicPr/>
                <p:nvPr/>
              </p:nvPicPr>
              <p:blipFill>
                <a:blip r:embed="rId51"/>
                <a:stretch>
                  <a:fillRect/>
                </a:stretch>
              </p:blipFill>
              <p:spPr>
                <a:xfrm>
                  <a:off x="648200" y="3619867"/>
                  <a:ext cx="1854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42" name="Freihand 241">
                  <a:extLst>
                    <a:ext uri="{FF2B5EF4-FFF2-40B4-BE49-F238E27FC236}">
                      <a16:creationId xmlns:a16="http://schemas.microsoft.com/office/drawing/2014/main" id="{AA31A537-8EDC-45B1-A280-1A8E631FC9DC}"/>
                    </a:ext>
                  </a:extLst>
                </p14:cNvPr>
                <p14:cNvContentPartPr/>
                <p14:nvPr/>
              </p14:nvContentPartPr>
              <p14:xfrm>
                <a:off x="867440" y="3653707"/>
                <a:ext cx="98280" cy="94680"/>
              </p14:xfrm>
            </p:contentPart>
          </mc:Choice>
          <mc:Fallback xmlns="">
            <p:pic>
              <p:nvPicPr>
                <p:cNvPr id="242" name="Freihand 241">
                  <a:extLst>
                    <a:ext uri="{FF2B5EF4-FFF2-40B4-BE49-F238E27FC236}">
                      <a16:creationId xmlns:a16="http://schemas.microsoft.com/office/drawing/2014/main" id="{AA31A537-8EDC-45B1-A280-1A8E631FC9DC}"/>
                    </a:ext>
                  </a:extLst>
                </p:cNvPr>
                <p:cNvPicPr/>
                <p:nvPr/>
              </p:nvPicPr>
              <p:blipFill>
                <a:blip r:embed="rId53"/>
                <a:stretch>
                  <a:fillRect/>
                </a:stretch>
              </p:blipFill>
              <p:spPr>
                <a:xfrm>
                  <a:off x="863120" y="3649387"/>
                  <a:ext cx="1069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43" name="Freihand 242">
                  <a:extLst>
                    <a:ext uri="{FF2B5EF4-FFF2-40B4-BE49-F238E27FC236}">
                      <a16:creationId xmlns:a16="http://schemas.microsoft.com/office/drawing/2014/main" id="{5DEAAC31-AE38-4DA2-A357-767D2DC7AD9D}"/>
                    </a:ext>
                  </a:extLst>
                </p14:cNvPr>
                <p14:cNvContentPartPr/>
                <p14:nvPr/>
              </p14:nvContentPartPr>
              <p14:xfrm>
                <a:off x="991280" y="3640747"/>
                <a:ext cx="83160" cy="128520"/>
              </p14:xfrm>
            </p:contentPart>
          </mc:Choice>
          <mc:Fallback xmlns="">
            <p:pic>
              <p:nvPicPr>
                <p:cNvPr id="243" name="Freihand 242">
                  <a:extLst>
                    <a:ext uri="{FF2B5EF4-FFF2-40B4-BE49-F238E27FC236}">
                      <a16:creationId xmlns:a16="http://schemas.microsoft.com/office/drawing/2014/main" id="{5DEAAC31-AE38-4DA2-A357-767D2DC7AD9D}"/>
                    </a:ext>
                  </a:extLst>
                </p:cNvPr>
                <p:cNvPicPr/>
                <p:nvPr/>
              </p:nvPicPr>
              <p:blipFill>
                <a:blip r:embed="rId55"/>
                <a:stretch>
                  <a:fillRect/>
                </a:stretch>
              </p:blipFill>
              <p:spPr>
                <a:xfrm>
                  <a:off x="986960" y="3636427"/>
                  <a:ext cx="91800" cy="137160"/>
                </a:xfrm>
                <a:prstGeom prst="rect">
                  <a:avLst/>
                </a:prstGeom>
              </p:spPr>
            </p:pic>
          </mc:Fallback>
        </mc:AlternateContent>
      </p:grpSp>
      <p:grpSp>
        <p:nvGrpSpPr>
          <p:cNvPr id="263" name="Gruppieren 262">
            <a:extLst>
              <a:ext uri="{FF2B5EF4-FFF2-40B4-BE49-F238E27FC236}">
                <a16:creationId xmlns:a16="http://schemas.microsoft.com/office/drawing/2014/main" id="{07C3A3AA-28B8-4763-95F3-EE53A1C7D8AB}"/>
              </a:ext>
            </a:extLst>
          </p:cNvPr>
          <p:cNvGrpSpPr/>
          <p:nvPr/>
        </p:nvGrpSpPr>
        <p:grpSpPr>
          <a:xfrm>
            <a:off x="2369360" y="3442027"/>
            <a:ext cx="352800" cy="195120"/>
            <a:chOff x="2369360" y="3442027"/>
            <a:chExt cx="352800" cy="195120"/>
          </a:xfrm>
        </p:grpSpPr>
        <mc:AlternateContent xmlns:mc="http://schemas.openxmlformats.org/markup-compatibility/2006" xmlns:p14="http://schemas.microsoft.com/office/powerpoint/2010/main">
          <mc:Choice Requires="p14">
            <p:contentPart p14:bwMode="auto" r:id="rId56">
              <p14:nvContentPartPr>
                <p14:cNvPr id="255" name="Freihand 254">
                  <a:extLst>
                    <a:ext uri="{FF2B5EF4-FFF2-40B4-BE49-F238E27FC236}">
                      <a16:creationId xmlns:a16="http://schemas.microsoft.com/office/drawing/2014/main" id="{C555B4F1-3F3E-4233-BB4A-3DB3799978B2}"/>
                    </a:ext>
                  </a:extLst>
                </p14:cNvPr>
                <p14:cNvContentPartPr/>
                <p14:nvPr/>
              </p14:nvContentPartPr>
              <p14:xfrm>
                <a:off x="2369360" y="3495667"/>
                <a:ext cx="86760" cy="141480"/>
              </p14:xfrm>
            </p:contentPart>
          </mc:Choice>
          <mc:Fallback xmlns="">
            <p:pic>
              <p:nvPicPr>
                <p:cNvPr id="255" name="Freihand 254">
                  <a:extLst>
                    <a:ext uri="{FF2B5EF4-FFF2-40B4-BE49-F238E27FC236}">
                      <a16:creationId xmlns:a16="http://schemas.microsoft.com/office/drawing/2014/main" id="{C555B4F1-3F3E-4233-BB4A-3DB3799978B2}"/>
                    </a:ext>
                  </a:extLst>
                </p:cNvPr>
                <p:cNvPicPr/>
                <p:nvPr/>
              </p:nvPicPr>
              <p:blipFill>
                <a:blip r:embed="rId57"/>
                <a:stretch>
                  <a:fillRect/>
                </a:stretch>
              </p:blipFill>
              <p:spPr>
                <a:xfrm>
                  <a:off x="2365040" y="3491347"/>
                  <a:ext cx="954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56" name="Freihand 255">
                  <a:extLst>
                    <a:ext uri="{FF2B5EF4-FFF2-40B4-BE49-F238E27FC236}">
                      <a16:creationId xmlns:a16="http://schemas.microsoft.com/office/drawing/2014/main" id="{69914990-3AAC-4721-9F85-3B19BDC80223}"/>
                    </a:ext>
                  </a:extLst>
                </p14:cNvPr>
                <p14:cNvContentPartPr/>
                <p14:nvPr/>
              </p14:nvContentPartPr>
              <p14:xfrm>
                <a:off x="2492480" y="3588187"/>
                <a:ext cx="10800" cy="21960"/>
              </p14:xfrm>
            </p:contentPart>
          </mc:Choice>
          <mc:Fallback xmlns="">
            <p:pic>
              <p:nvPicPr>
                <p:cNvPr id="256" name="Freihand 255">
                  <a:extLst>
                    <a:ext uri="{FF2B5EF4-FFF2-40B4-BE49-F238E27FC236}">
                      <a16:creationId xmlns:a16="http://schemas.microsoft.com/office/drawing/2014/main" id="{69914990-3AAC-4721-9F85-3B19BDC80223}"/>
                    </a:ext>
                  </a:extLst>
                </p:cNvPr>
                <p:cNvPicPr/>
                <p:nvPr/>
              </p:nvPicPr>
              <p:blipFill>
                <a:blip r:embed="rId59"/>
                <a:stretch>
                  <a:fillRect/>
                </a:stretch>
              </p:blipFill>
              <p:spPr>
                <a:xfrm>
                  <a:off x="2488160" y="3583867"/>
                  <a:ext cx="194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57" name="Freihand 256">
                  <a:extLst>
                    <a:ext uri="{FF2B5EF4-FFF2-40B4-BE49-F238E27FC236}">
                      <a16:creationId xmlns:a16="http://schemas.microsoft.com/office/drawing/2014/main" id="{0847EBAD-2532-44E6-AA2A-0FAB02804932}"/>
                    </a:ext>
                  </a:extLst>
                </p14:cNvPr>
                <p14:cNvContentPartPr/>
                <p14:nvPr/>
              </p14:nvContentPartPr>
              <p14:xfrm>
                <a:off x="2540720" y="3442027"/>
                <a:ext cx="72720" cy="173160"/>
              </p14:xfrm>
            </p:contentPart>
          </mc:Choice>
          <mc:Fallback xmlns="">
            <p:pic>
              <p:nvPicPr>
                <p:cNvPr id="257" name="Freihand 256">
                  <a:extLst>
                    <a:ext uri="{FF2B5EF4-FFF2-40B4-BE49-F238E27FC236}">
                      <a16:creationId xmlns:a16="http://schemas.microsoft.com/office/drawing/2014/main" id="{0847EBAD-2532-44E6-AA2A-0FAB02804932}"/>
                    </a:ext>
                  </a:extLst>
                </p:cNvPr>
                <p:cNvPicPr/>
                <p:nvPr/>
              </p:nvPicPr>
              <p:blipFill>
                <a:blip r:embed="rId61"/>
                <a:stretch>
                  <a:fillRect/>
                </a:stretch>
              </p:blipFill>
              <p:spPr>
                <a:xfrm>
                  <a:off x="2536400" y="3437707"/>
                  <a:ext cx="813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58" name="Freihand 257">
                  <a:extLst>
                    <a:ext uri="{FF2B5EF4-FFF2-40B4-BE49-F238E27FC236}">
                      <a16:creationId xmlns:a16="http://schemas.microsoft.com/office/drawing/2014/main" id="{1644995F-66A0-4A2B-9E6E-098CF4CB9DAB}"/>
                    </a:ext>
                  </a:extLst>
                </p14:cNvPr>
                <p14:cNvContentPartPr/>
                <p14:nvPr/>
              </p14:nvContentPartPr>
              <p14:xfrm>
                <a:off x="2716400" y="3613027"/>
                <a:ext cx="5760" cy="8640"/>
              </p14:xfrm>
            </p:contentPart>
          </mc:Choice>
          <mc:Fallback xmlns="">
            <p:pic>
              <p:nvPicPr>
                <p:cNvPr id="258" name="Freihand 257">
                  <a:extLst>
                    <a:ext uri="{FF2B5EF4-FFF2-40B4-BE49-F238E27FC236}">
                      <a16:creationId xmlns:a16="http://schemas.microsoft.com/office/drawing/2014/main" id="{1644995F-66A0-4A2B-9E6E-098CF4CB9DAB}"/>
                    </a:ext>
                  </a:extLst>
                </p:cNvPr>
                <p:cNvPicPr/>
                <p:nvPr/>
              </p:nvPicPr>
              <p:blipFill>
                <a:blip r:embed="rId63"/>
                <a:stretch>
                  <a:fillRect/>
                </a:stretch>
              </p:blipFill>
              <p:spPr>
                <a:xfrm>
                  <a:off x="2712080" y="3608707"/>
                  <a:ext cx="14400" cy="17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259" name="Freihand 258">
                <a:extLst>
                  <a:ext uri="{FF2B5EF4-FFF2-40B4-BE49-F238E27FC236}">
                    <a16:creationId xmlns:a16="http://schemas.microsoft.com/office/drawing/2014/main" id="{A97B2A15-FD10-433A-A654-CD8A28C07EED}"/>
                  </a:ext>
                </a:extLst>
              </p14:cNvPr>
              <p14:cNvContentPartPr/>
              <p14:nvPr/>
            </p14:nvContentPartPr>
            <p14:xfrm>
              <a:off x="3059120" y="3498187"/>
              <a:ext cx="152640" cy="106200"/>
            </p14:xfrm>
          </p:contentPart>
        </mc:Choice>
        <mc:Fallback xmlns="">
          <p:pic>
            <p:nvPicPr>
              <p:cNvPr id="259" name="Freihand 258">
                <a:extLst>
                  <a:ext uri="{FF2B5EF4-FFF2-40B4-BE49-F238E27FC236}">
                    <a16:creationId xmlns:a16="http://schemas.microsoft.com/office/drawing/2014/main" id="{A97B2A15-FD10-433A-A654-CD8A28C07EED}"/>
                  </a:ext>
                </a:extLst>
              </p:cNvPr>
              <p:cNvPicPr/>
              <p:nvPr/>
            </p:nvPicPr>
            <p:blipFill>
              <a:blip r:embed="rId65"/>
              <a:stretch>
                <a:fillRect/>
              </a:stretch>
            </p:blipFill>
            <p:spPr>
              <a:xfrm>
                <a:off x="3054800" y="3493867"/>
                <a:ext cx="161280" cy="114840"/>
              </a:xfrm>
              <a:prstGeom prst="rect">
                <a:avLst/>
              </a:prstGeom>
            </p:spPr>
          </p:pic>
        </mc:Fallback>
      </mc:AlternateContent>
      <p:grpSp>
        <p:nvGrpSpPr>
          <p:cNvPr id="279" name="Gruppieren 278">
            <a:extLst>
              <a:ext uri="{FF2B5EF4-FFF2-40B4-BE49-F238E27FC236}">
                <a16:creationId xmlns:a16="http://schemas.microsoft.com/office/drawing/2014/main" id="{075207A5-61F3-4AD9-AC13-091F9A67ADA3}"/>
              </a:ext>
            </a:extLst>
          </p:cNvPr>
          <p:cNvGrpSpPr/>
          <p:nvPr/>
        </p:nvGrpSpPr>
        <p:grpSpPr>
          <a:xfrm>
            <a:off x="3474200" y="3405667"/>
            <a:ext cx="991440" cy="251640"/>
            <a:chOff x="3474200" y="3405667"/>
            <a:chExt cx="991440" cy="251640"/>
          </a:xfrm>
        </p:grpSpPr>
        <mc:AlternateContent xmlns:mc="http://schemas.openxmlformats.org/markup-compatibility/2006" xmlns:p14="http://schemas.microsoft.com/office/powerpoint/2010/main">
          <mc:Choice Requires="p14">
            <p:contentPart p14:bwMode="auto" r:id="rId66">
              <p14:nvContentPartPr>
                <p14:cNvPr id="260" name="Freihand 259">
                  <a:extLst>
                    <a:ext uri="{FF2B5EF4-FFF2-40B4-BE49-F238E27FC236}">
                      <a16:creationId xmlns:a16="http://schemas.microsoft.com/office/drawing/2014/main" id="{D19951E0-A287-4997-A97C-3FA7823B0C5A}"/>
                    </a:ext>
                  </a:extLst>
                </p14:cNvPr>
                <p14:cNvContentPartPr/>
                <p14:nvPr/>
              </p14:nvContentPartPr>
              <p14:xfrm>
                <a:off x="3474200" y="3509347"/>
                <a:ext cx="119880" cy="14400"/>
              </p14:xfrm>
            </p:contentPart>
          </mc:Choice>
          <mc:Fallback xmlns="">
            <p:pic>
              <p:nvPicPr>
                <p:cNvPr id="260" name="Freihand 259">
                  <a:extLst>
                    <a:ext uri="{FF2B5EF4-FFF2-40B4-BE49-F238E27FC236}">
                      <a16:creationId xmlns:a16="http://schemas.microsoft.com/office/drawing/2014/main" id="{D19951E0-A287-4997-A97C-3FA7823B0C5A}"/>
                    </a:ext>
                  </a:extLst>
                </p:cNvPr>
                <p:cNvPicPr/>
                <p:nvPr/>
              </p:nvPicPr>
              <p:blipFill>
                <a:blip r:embed="rId67"/>
                <a:stretch>
                  <a:fillRect/>
                </a:stretch>
              </p:blipFill>
              <p:spPr>
                <a:xfrm>
                  <a:off x="3469880" y="3505027"/>
                  <a:ext cx="1285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61" name="Freihand 260">
                  <a:extLst>
                    <a:ext uri="{FF2B5EF4-FFF2-40B4-BE49-F238E27FC236}">
                      <a16:creationId xmlns:a16="http://schemas.microsoft.com/office/drawing/2014/main" id="{8689C618-7008-422D-B818-DBBA28E573A5}"/>
                    </a:ext>
                  </a:extLst>
                </p14:cNvPr>
                <p14:cNvContentPartPr/>
                <p14:nvPr/>
              </p14:nvContentPartPr>
              <p14:xfrm>
                <a:off x="3482840" y="3564067"/>
                <a:ext cx="138600" cy="6480"/>
              </p14:xfrm>
            </p:contentPart>
          </mc:Choice>
          <mc:Fallback xmlns="">
            <p:pic>
              <p:nvPicPr>
                <p:cNvPr id="261" name="Freihand 260">
                  <a:extLst>
                    <a:ext uri="{FF2B5EF4-FFF2-40B4-BE49-F238E27FC236}">
                      <a16:creationId xmlns:a16="http://schemas.microsoft.com/office/drawing/2014/main" id="{8689C618-7008-422D-B818-DBBA28E573A5}"/>
                    </a:ext>
                  </a:extLst>
                </p:cNvPr>
                <p:cNvPicPr/>
                <p:nvPr/>
              </p:nvPicPr>
              <p:blipFill>
                <a:blip r:embed="rId69"/>
                <a:stretch>
                  <a:fillRect/>
                </a:stretch>
              </p:blipFill>
              <p:spPr>
                <a:xfrm>
                  <a:off x="3478520" y="3559747"/>
                  <a:ext cx="1472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65" name="Freihand 264">
                  <a:extLst>
                    <a:ext uri="{FF2B5EF4-FFF2-40B4-BE49-F238E27FC236}">
                      <a16:creationId xmlns:a16="http://schemas.microsoft.com/office/drawing/2014/main" id="{DED1BAA6-6673-42AE-8359-E0B57AB3F34C}"/>
                    </a:ext>
                  </a:extLst>
                </p14:cNvPr>
                <p14:cNvContentPartPr/>
                <p14:nvPr/>
              </p14:nvContentPartPr>
              <p14:xfrm>
                <a:off x="3739880" y="3465427"/>
                <a:ext cx="93960" cy="191880"/>
              </p14:xfrm>
            </p:contentPart>
          </mc:Choice>
          <mc:Fallback xmlns="">
            <p:pic>
              <p:nvPicPr>
                <p:cNvPr id="265" name="Freihand 264">
                  <a:extLst>
                    <a:ext uri="{FF2B5EF4-FFF2-40B4-BE49-F238E27FC236}">
                      <a16:creationId xmlns:a16="http://schemas.microsoft.com/office/drawing/2014/main" id="{DED1BAA6-6673-42AE-8359-E0B57AB3F34C}"/>
                    </a:ext>
                  </a:extLst>
                </p:cNvPr>
                <p:cNvPicPr/>
                <p:nvPr/>
              </p:nvPicPr>
              <p:blipFill>
                <a:blip r:embed="rId71"/>
                <a:stretch>
                  <a:fillRect/>
                </a:stretch>
              </p:blipFill>
              <p:spPr>
                <a:xfrm>
                  <a:off x="3735560" y="3461107"/>
                  <a:ext cx="1026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66" name="Freihand 265">
                  <a:extLst>
                    <a:ext uri="{FF2B5EF4-FFF2-40B4-BE49-F238E27FC236}">
                      <a16:creationId xmlns:a16="http://schemas.microsoft.com/office/drawing/2014/main" id="{1455823D-CC42-4855-93F3-A94B08A57483}"/>
                    </a:ext>
                  </a:extLst>
                </p14:cNvPr>
                <p14:cNvContentPartPr/>
                <p14:nvPr/>
              </p14:nvContentPartPr>
              <p14:xfrm>
                <a:off x="3857960" y="3512227"/>
                <a:ext cx="59040" cy="86400"/>
              </p14:xfrm>
            </p:contentPart>
          </mc:Choice>
          <mc:Fallback xmlns="">
            <p:pic>
              <p:nvPicPr>
                <p:cNvPr id="266" name="Freihand 265">
                  <a:extLst>
                    <a:ext uri="{FF2B5EF4-FFF2-40B4-BE49-F238E27FC236}">
                      <a16:creationId xmlns:a16="http://schemas.microsoft.com/office/drawing/2014/main" id="{1455823D-CC42-4855-93F3-A94B08A57483}"/>
                    </a:ext>
                  </a:extLst>
                </p:cNvPr>
                <p:cNvPicPr/>
                <p:nvPr/>
              </p:nvPicPr>
              <p:blipFill>
                <a:blip r:embed="rId73"/>
                <a:stretch>
                  <a:fillRect/>
                </a:stretch>
              </p:blipFill>
              <p:spPr>
                <a:xfrm>
                  <a:off x="3853640" y="3507907"/>
                  <a:ext cx="676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67" name="Freihand 266">
                  <a:extLst>
                    <a:ext uri="{FF2B5EF4-FFF2-40B4-BE49-F238E27FC236}">
                      <a16:creationId xmlns:a16="http://schemas.microsoft.com/office/drawing/2014/main" id="{58F7CD0E-5F58-421C-B63F-0D118D3AA361}"/>
                    </a:ext>
                  </a:extLst>
                </p14:cNvPr>
                <p14:cNvContentPartPr/>
                <p14:nvPr/>
              </p14:nvContentPartPr>
              <p14:xfrm>
                <a:off x="3955880" y="3475147"/>
                <a:ext cx="38520" cy="13680"/>
              </p14:xfrm>
            </p:contentPart>
          </mc:Choice>
          <mc:Fallback xmlns="">
            <p:pic>
              <p:nvPicPr>
                <p:cNvPr id="267" name="Freihand 266">
                  <a:extLst>
                    <a:ext uri="{FF2B5EF4-FFF2-40B4-BE49-F238E27FC236}">
                      <a16:creationId xmlns:a16="http://schemas.microsoft.com/office/drawing/2014/main" id="{58F7CD0E-5F58-421C-B63F-0D118D3AA361}"/>
                    </a:ext>
                  </a:extLst>
                </p:cNvPr>
                <p:cNvPicPr/>
                <p:nvPr/>
              </p:nvPicPr>
              <p:blipFill>
                <a:blip r:embed="rId75"/>
                <a:stretch>
                  <a:fillRect/>
                </a:stretch>
              </p:blipFill>
              <p:spPr>
                <a:xfrm>
                  <a:off x="3951560" y="3470827"/>
                  <a:ext cx="471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68" name="Freihand 267">
                  <a:extLst>
                    <a:ext uri="{FF2B5EF4-FFF2-40B4-BE49-F238E27FC236}">
                      <a16:creationId xmlns:a16="http://schemas.microsoft.com/office/drawing/2014/main" id="{D65030A1-4005-49C5-893D-28C8D464B59B}"/>
                    </a:ext>
                  </a:extLst>
                </p14:cNvPr>
                <p14:cNvContentPartPr/>
                <p14:nvPr/>
              </p14:nvContentPartPr>
              <p14:xfrm>
                <a:off x="4057040" y="3433027"/>
                <a:ext cx="78480" cy="92160"/>
              </p14:xfrm>
            </p:contentPart>
          </mc:Choice>
          <mc:Fallback xmlns="">
            <p:pic>
              <p:nvPicPr>
                <p:cNvPr id="268" name="Freihand 267">
                  <a:extLst>
                    <a:ext uri="{FF2B5EF4-FFF2-40B4-BE49-F238E27FC236}">
                      <a16:creationId xmlns:a16="http://schemas.microsoft.com/office/drawing/2014/main" id="{D65030A1-4005-49C5-893D-28C8D464B59B}"/>
                    </a:ext>
                  </a:extLst>
                </p:cNvPr>
                <p:cNvPicPr/>
                <p:nvPr/>
              </p:nvPicPr>
              <p:blipFill>
                <a:blip r:embed="rId77"/>
                <a:stretch>
                  <a:fillRect/>
                </a:stretch>
              </p:blipFill>
              <p:spPr>
                <a:xfrm>
                  <a:off x="4052720" y="3428707"/>
                  <a:ext cx="871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69" name="Freihand 268">
                  <a:extLst>
                    <a:ext uri="{FF2B5EF4-FFF2-40B4-BE49-F238E27FC236}">
                      <a16:creationId xmlns:a16="http://schemas.microsoft.com/office/drawing/2014/main" id="{91394F37-40BC-48B7-A7F4-7BFADD67F48C}"/>
                    </a:ext>
                  </a:extLst>
                </p14:cNvPr>
                <p14:cNvContentPartPr/>
                <p14:nvPr/>
              </p14:nvContentPartPr>
              <p14:xfrm>
                <a:off x="4062800" y="3452467"/>
                <a:ext cx="183240" cy="125640"/>
              </p14:xfrm>
            </p:contentPart>
          </mc:Choice>
          <mc:Fallback xmlns="">
            <p:pic>
              <p:nvPicPr>
                <p:cNvPr id="269" name="Freihand 268">
                  <a:extLst>
                    <a:ext uri="{FF2B5EF4-FFF2-40B4-BE49-F238E27FC236}">
                      <a16:creationId xmlns:a16="http://schemas.microsoft.com/office/drawing/2014/main" id="{91394F37-40BC-48B7-A7F4-7BFADD67F48C}"/>
                    </a:ext>
                  </a:extLst>
                </p:cNvPr>
                <p:cNvPicPr/>
                <p:nvPr/>
              </p:nvPicPr>
              <p:blipFill>
                <a:blip r:embed="rId79"/>
                <a:stretch>
                  <a:fillRect/>
                </a:stretch>
              </p:blipFill>
              <p:spPr>
                <a:xfrm>
                  <a:off x="4058480" y="3448147"/>
                  <a:ext cx="1918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70" name="Freihand 269">
                  <a:extLst>
                    <a:ext uri="{FF2B5EF4-FFF2-40B4-BE49-F238E27FC236}">
                      <a16:creationId xmlns:a16="http://schemas.microsoft.com/office/drawing/2014/main" id="{1E0864E8-9C7D-4E80-90CB-5E886B922696}"/>
                    </a:ext>
                  </a:extLst>
                </p14:cNvPr>
                <p14:cNvContentPartPr/>
                <p14:nvPr/>
              </p14:nvContentPartPr>
              <p14:xfrm>
                <a:off x="4380320" y="3405667"/>
                <a:ext cx="10080" cy="119520"/>
              </p14:xfrm>
            </p:contentPart>
          </mc:Choice>
          <mc:Fallback xmlns="">
            <p:pic>
              <p:nvPicPr>
                <p:cNvPr id="270" name="Freihand 269">
                  <a:extLst>
                    <a:ext uri="{FF2B5EF4-FFF2-40B4-BE49-F238E27FC236}">
                      <a16:creationId xmlns:a16="http://schemas.microsoft.com/office/drawing/2014/main" id="{1E0864E8-9C7D-4E80-90CB-5E886B922696}"/>
                    </a:ext>
                  </a:extLst>
                </p:cNvPr>
                <p:cNvPicPr/>
                <p:nvPr/>
              </p:nvPicPr>
              <p:blipFill>
                <a:blip r:embed="rId81"/>
                <a:stretch>
                  <a:fillRect/>
                </a:stretch>
              </p:blipFill>
              <p:spPr>
                <a:xfrm>
                  <a:off x="4376000" y="3401347"/>
                  <a:ext cx="187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71" name="Freihand 270">
                  <a:extLst>
                    <a:ext uri="{FF2B5EF4-FFF2-40B4-BE49-F238E27FC236}">
                      <a16:creationId xmlns:a16="http://schemas.microsoft.com/office/drawing/2014/main" id="{3D6FDBC7-2CE0-49A2-8999-2D8538CA26B4}"/>
                    </a:ext>
                  </a:extLst>
                </p14:cNvPr>
                <p14:cNvContentPartPr/>
                <p14:nvPr/>
              </p14:nvContentPartPr>
              <p14:xfrm>
                <a:off x="4342160" y="3455707"/>
                <a:ext cx="123480" cy="4680"/>
              </p14:xfrm>
            </p:contentPart>
          </mc:Choice>
          <mc:Fallback xmlns="">
            <p:pic>
              <p:nvPicPr>
                <p:cNvPr id="271" name="Freihand 270">
                  <a:extLst>
                    <a:ext uri="{FF2B5EF4-FFF2-40B4-BE49-F238E27FC236}">
                      <a16:creationId xmlns:a16="http://schemas.microsoft.com/office/drawing/2014/main" id="{3D6FDBC7-2CE0-49A2-8999-2D8538CA26B4}"/>
                    </a:ext>
                  </a:extLst>
                </p:cNvPr>
                <p:cNvPicPr/>
                <p:nvPr/>
              </p:nvPicPr>
              <p:blipFill>
                <a:blip r:embed="rId83"/>
                <a:stretch>
                  <a:fillRect/>
                </a:stretch>
              </p:blipFill>
              <p:spPr>
                <a:xfrm>
                  <a:off x="4337840" y="3451387"/>
                  <a:ext cx="132120" cy="13320"/>
                </a:xfrm>
                <a:prstGeom prst="rect">
                  <a:avLst/>
                </a:prstGeom>
              </p:spPr>
            </p:pic>
          </mc:Fallback>
        </mc:AlternateContent>
      </p:grpSp>
      <p:grpSp>
        <p:nvGrpSpPr>
          <p:cNvPr id="284" name="Gruppieren 283">
            <a:extLst>
              <a:ext uri="{FF2B5EF4-FFF2-40B4-BE49-F238E27FC236}">
                <a16:creationId xmlns:a16="http://schemas.microsoft.com/office/drawing/2014/main" id="{E43E9A0E-14B4-427F-80A3-C30FF7150DD7}"/>
              </a:ext>
            </a:extLst>
          </p:cNvPr>
          <p:cNvGrpSpPr/>
          <p:nvPr/>
        </p:nvGrpSpPr>
        <p:grpSpPr>
          <a:xfrm>
            <a:off x="1249760" y="3240787"/>
            <a:ext cx="852480" cy="515520"/>
            <a:chOff x="1249760" y="3240787"/>
            <a:chExt cx="852480" cy="515520"/>
          </a:xfrm>
        </p:grpSpPr>
        <mc:AlternateContent xmlns:mc="http://schemas.openxmlformats.org/markup-compatibility/2006" xmlns:p14="http://schemas.microsoft.com/office/powerpoint/2010/main">
          <mc:Choice Requires="p14">
            <p:contentPart p14:bwMode="auto" r:id="rId84">
              <p14:nvContentPartPr>
                <p14:cNvPr id="244" name="Freihand 243">
                  <a:extLst>
                    <a:ext uri="{FF2B5EF4-FFF2-40B4-BE49-F238E27FC236}">
                      <a16:creationId xmlns:a16="http://schemas.microsoft.com/office/drawing/2014/main" id="{5F6D684E-7344-4159-93BC-C0F4F49DF564}"/>
                    </a:ext>
                  </a:extLst>
                </p14:cNvPr>
                <p14:cNvContentPartPr/>
                <p14:nvPr/>
              </p14:nvContentPartPr>
              <p14:xfrm>
                <a:off x="1249760" y="3620587"/>
                <a:ext cx="135720" cy="88560"/>
              </p14:xfrm>
            </p:contentPart>
          </mc:Choice>
          <mc:Fallback xmlns="">
            <p:pic>
              <p:nvPicPr>
                <p:cNvPr id="244" name="Freihand 243">
                  <a:extLst>
                    <a:ext uri="{FF2B5EF4-FFF2-40B4-BE49-F238E27FC236}">
                      <a16:creationId xmlns:a16="http://schemas.microsoft.com/office/drawing/2014/main" id="{5F6D684E-7344-4159-93BC-C0F4F49DF564}"/>
                    </a:ext>
                  </a:extLst>
                </p:cNvPr>
                <p:cNvPicPr/>
                <p:nvPr/>
              </p:nvPicPr>
              <p:blipFill>
                <a:blip r:embed="rId85"/>
                <a:stretch>
                  <a:fillRect/>
                </a:stretch>
              </p:blipFill>
              <p:spPr>
                <a:xfrm>
                  <a:off x="1245440" y="3616267"/>
                  <a:ext cx="1443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45" name="Freihand 244">
                  <a:extLst>
                    <a:ext uri="{FF2B5EF4-FFF2-40B4-BE49-F238E27FC236}">
                      <a16:creationId xmlns:a16="http://schemas.microsoft.com/office/drawing/2014/main" id="{CA91CCE0-EEE8-4391-BB90-4FD4C1F48749}"/>
                    </a:ext>
                  </a:extLst>
                </p14:cNvPr>
                <p14:cNvContentPartPr/>
                <p14:nvPr/>
              </p14:nvContentPartPr>
              <p14:xfrm>
                <a:off x="1467920" y="3511867"/>
                <a:ext cx="80280" cy="200160"/>
              </p14:xfrm>
            </p:contentPart>
          </mc:Choice>
          <mc:Fallback xmlns="">
            <p:pic>
              <p:nvPicPr>
                <p:cNvPr id="245" name="Freihand 244">
                  <a:extLst>
                    <a:ext uri="{FF2B5EF4-FFF2-40B4-BE49-F238E27FC236}">
                      <a16:creationId xmlns:a16="http://schemas.microsoft.com/office/drawing/2014/main" id="{CA91CCE0-EEE8-4391-BB90-4FD4C1F48749}"/>
                    </a:ext>
                  </a:extLst>
                </p:cNvPr>
                <p:cNvPicPr/>
                <p:nvPr/>
              </p:nvPicPr>
              <p:blipFill>
                <a:blip r:embed="rId87"/>
                <a:stretch>
                  <a:fillRect/>
                </a:stretch>
              </p:blipFill>
              <p:spPr>
                <a:xfrm>
                  <a:off x="1463600" y="3507547"/>
                  <a:ext cx="889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46" name="Freihand 245">
                  <a:extLst>
                    <a:ext uri="{FF2B5EF4-FFF2-40B4-BE49-F238E27FC236}">
                      <a16:creationId xmlns:a16="http://schemas.microsoft.com/office/drawing/2014/main" id="{21F344A4-F170-456A-B8C8-83D4E09A8569}"/>
                    </a:ext>
                  </a:extLst>
                </p14:cNvPr>
                <p14:cNvContentPartPr/>
                <p14:nvPr/>
              </p14:nvContentPartPr>
              <p14:xfrm>
                <a:off x="1580600" y="3564067"/>
                <a:ext cx="70560" cy="135000"/>
              </p14:xfrm>
            </p:contentPart>
          </mc:Choice>
          <mc:Fallback xmlns="">
            <p:pic>
              <p:nvPicPr>
                <p:cNvPr id="246" name="Freihand 245">
                  <a:extLst>
                    <a:ext uri="{FF2B5EF4-FFF2-40B4-BE49-F238E27FC236}">
                      <a16:creationId xmlns:a16="http://schemas.microsoft.com/office/drawing/2014/main" id="{21F344A4-F170-456A-B8C8-83D4E09A8569}"/>
                    </a:ext>
                  </a:extLst>
                </p:cNvPr>
                <p:cNvPicPr/>
                <p:nvPr/>
              </p:nvPicPr>
              <p:blipFill>
                <a:blip r:embed="rId89"/>
                <a:stretch>
                  <a:fillRect/>
                </a:stretch>
              </p:blipFill>
              <p:spPr>
                <a:xfrm>
                  <a:off x="1576280" y="3559747"/>
                  <a:ext cx="792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47" name="Freihand 246">
                  <a:extLst>
                    <a:ext uri="{FF2B5EF4-FFF2-40B4-BE49-F238E27FC236}">
                      <a16:creationId xmlns:a16="http://schemas.microsoft.com/office/drawing/2014/main" id="{35D71EB0-B022-4CA2-9320-835FDAD5C5B4}"/>
                    </a:ext>
                  </a:extLst>
                </p14:cNvPr>
                <p14:cNvContentPartPr/>
                <p14:nvPr/>
              </p14:nvContentPartPr>
              <p14:xfrm>
                <a:off x="1580600" y="3601147"/>
                <a:ext cx="108720" cy="52200"/>
              </p14:xfrm>
            </p:contentPart>
          </mc:Choice>
          <mc:Fallback xmlns="">
            <p:pic>
              <p:nvPicPr>
                <p:cNvPr id="247" name="Freihand 246">
                  <a:extLst>
                    <a:ext uri="{FF2B5EF4-FFF2-40B4-BE49-F238E27FC236}">
                      <a16:creationId xmlns:a16="http://schemas.microsoft.com/office/drawing/2014/main" id="{35D71EB0-B022-4CA2-9320-835FDAD5C5B4}"/>
                    </a:ext>
                  </a:extLst>
                </p:cNvPr>
                <p:cNvPicPr/>
                <p:nvPr/>
              </p:nvPicPr>
              <p:blipFill>
                <a:blip r:embed="rId91"/>
                <a:stretch>
                  <a:fillRect/>
                </a:stretch>
              </p:blipFill>
              <p:spPr>
                <a:xfrm>
                  <a:off x="1576280" y="3596827"/>
                  <a:ext cx="1173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48" name="Freihand 247">
                  <a:extLst>
                    <a:ext uri="{FF2B5EF4-FFF2-40B4-BE49-F238E27FC236}">
                      <a16:creationId xmlns:a16="http://schemas.microsoft.com/office/drawing/2014/main" id="{99664794-E0F3-4077-BEAE-6CAD97F4D3C7}"/>
                    </a:ext>
                  </a:extLst>
                </p14:cNvPr>
                <p14:cNvContentPartPr/>
                <p14:nvPr/>
              </p14:nvContentPartPr>
              <p14:xfrm>
                <a:off x="1684280" y="3655147"/>
                <a:ext cx="110880" cy="101160"/>
              </p14:xfrm>
            </p:contentPart>
          </mc:Choice>
          <mc:Fallback xmlns="">
            <p:pic>
              <p:nvPicPr>
                <p:cNvPr id="248" name="Freihand 247">
                  <a:extLst>
                    <a:ext uri="{FF2B5EF4-FFF2-40B4-BE49-F238E27FC236}">
                      <a16:creationId xmlns:a16="http://schemas.microsoft.com/office/drawing/2014/main" id="{99664794-E0F3-4077-BEAE-6CAD97F4D3C7}"/>
                    </a:ext>
                  </a:extLst>
                </p:cNvPr>
                <p:cNvPicPr/>
                <p:nvPr/>
              </p:nvPicPr>
              <p:blipFill>
                <a:blip r:embed="rId93"/>
                <a:stretch>
                  <a:fillRect/>
                </a:stretch>
              </p:blipFill>
              <p:spPr>
                <a:xfrm>
                  <a:off x="1679960" y="3650827"/>
                  <a:ext cx="1195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49" name="Freihand 248">
                  <a:extLst>
                    <a:ext uri="{FF2B5EF4-FFF2-40B4-BE49-F238E27FC236}">
                      <a16:creationId xmlns:a16="http://schemas.microsoft.com/office/drawing/2014/main" id="{053231FA-8B63-44BE-9E0E-BC2B134160A7}"/>
                    </a:ext>
                  </a:extLst>
                </p14:cNvPr>
                <p14:cNvContentPartPr/>
                <p14:nvPr/>
              </p14:nvContentPartPr>
              <p14:xfrm>
                <a:off x="1840520" y="3548227"/>
                <a:ext cx="93240" cy="159840"/>
              </p14:xfrm>
            </p:contentPart>
          </mc:Choice>
          <mc:Fallback xmlns="">
            <p:pic>
              <p:nvPicPr>
                <p:cNvPr id="249" name="Freihand 248">
                  <a:extLst>
                    <a:ext uri="{FF2B5EF4-FFF2-40B4-BE49-F238E27FC236}">
                      <a16:creationId xmlns:a16="http://schemas.microsoft.com/office/drawing/2014/main" id="{053231FA-8B63-44BE-9E0E-BC2B134160A7}"/>
                    </a:ext>
                  </a:extLst>
                </p:cNvPr>
                <p:cNvPicPr/>
                <p:nvPr/>
              </p:nvPicPr>
              <p:blipFill>
                <a:blip r:embed="rId95"/>
                <a:stretch>
                  <a:fillRect/>
                </a:stretch>
              </p:blipFill>
              <p:spPr>
                <a:xfrm>
                  <a:off x="1836200" y="3543907"/>
                  <a:ext cx="1018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50" name="Freihand 249">
                  <a:extLst>
                    <a:ext uri="{FF2B5EF4-FFF2-40B4-BE49-F238E27FC236}">
                      <a16:creationId xmlns:a16="http://schemas.microsoft.com/office/drawing/2014/main" id="{4724A8F8-C969-4DFD-B26F-F2A043EEA391}"/>
                    </a:ext>
                  </a:extLst>
                </p14:cNvPr>
                <p14:cNvContentPartPr/>
                <p14:nvPr/>
              </p14:nvContentPartPr>
              <p14:xfrm>
                <a:off x="1840160" y="3579907"/>
                <a:ext cx="160200" cy="144720"/>
              </p14:xfrm>
            </p:contentPart>
          </mc:Choice>
          <mc:Fallback xmlns="">
            <p:pic>
              <p:nvPicPr>
                <p:cNvPr id="250" name="Freihand 249">
                  <a:extLst>
                    <a:ext uri="{FF2B5EF4-FFF2-40B4-BE49-F238E27FC236}">
                      <a16:creationId xmlns:a16="http://schemas.microsoft.com/office/drawing/2014/main" id="{4724A8F8-C969-4DFD-B26F-F2A043EEA391}"/>
                    </a:ext>
                  </a:extLst>
                </p:cNvPr>
                <p:cNvPicPr/>
                <p:nvPr/>
              </p:nvPicPr>
              <p:blipFill>
                <a:blip r:embed="rId97"/>
                <a:stretch>
                  <a:fillRect/>
                </a:stretch>
              </p:blipFill>
              <p:spPr>
                <a:xfrm>
                  <a:off x="1835840" y="3575587"/>
                  <a:ext cx="1688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54" name="Freihand 253">
                  <a:extLst>
                    <a:ext uri="{FF2B5EF4-FFF2-40B4-BE49-F238E27FC236}">
                      <a16:creationId xmlns:a16="http://schemas.microsoft.com/office/drawing/2014/main" id="{4A68D01A-9CD7-4FFD-B935-6C1C87936E84}"/>
                    </a:ext>
                  </a:extLst>
                </p14:cNvPr>
                <p14:cNvContentPartPr/>
                <p14:nvPr/>
              </p14:nvContentPartPr>
              <p14:xfrm>
                <a:off x="2036360" y="3506107"/>
                <a:ext cx="65880" cy="231840"/>
              </p14:xfrm>
            </p:contentPart>
          </mc:Choice>
          <mc:Fallback xmlns="">
            <p:pic>
              <p:nvPicPr>
                <p:cNvPr id="254" name="Freihand 253">
                  <a:extLst>
                    <a:ext uri="{FF2B5EF4-FFF2-40B4-BE49-F238E27FC236}">
                      <a16:creationId xmlns:a16="http://schemas.microsoft.com/office/drawing/2014/main" id="{4A68D01A-9CD7-4FFD-B935-6C1C87936E84}"/>
                    </a:ext>
                  </a:extLst>
                </p:cNvPr>
                <p:cNvPicPr/>
                <p:nvPr/>
              </p:nvPicPr>
              <p:blipFill>
                <a:blip r:embed="rId99"/>
                <a:stretch>
                  <a:fillRect/>
                </a:stretch>
              </p:blipFill>
              <p:spPr>
                <a:xfrm>
                  <a:off x="2032040" y="3501787"/>
                  <a:ext cx="745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80" name="Freihand 279">
                  <a:extLst>
                    <a:ext uri="{FF2B5EF4-FFF2-40B4-BE49-F238E27FC236}">
                      <a16:creationId xmlns:a16="http://schemas.microsoft.com/office/drawing/2014/main" id="{AED93CF1-B616-4BD4-8F07-B17F3F1E5EE0}"/>
                    </a:ext>
                  </a:extLst>
                </p14:cNvPr>
                <p14:cNvContentPartPr/>
                <p14:nvPr/>
              </p14:nvContentPartPr>
              <p14:xfrm>
                <a:off x="1646120" y="3350227"/>
                <a:ext cx="1080" cy="150840"/>
              </p14:xfrm>
            </p:contentPart>
          </mc:Choice>
          <mc:Fallback xmlns="">
            <p:pic>
              <p:nvPicPr>
                <p:cNvPr id="280" name="Freihand 279">
                  <a:extLst>
                    <a:ext uri="{FF2B5EF4-FFF2-40B4-BE49-F238E27FC236}">
                      <a16:creationId xmlns:a16="http://schemas.microsoft.com/office/drawing/2014/main" id="{AED93CF1-B616-4BD4-8F07-B17F3F1E5EE0}"/>
                    </a:ext>
                  </a:extLst>
                </p:cNvPr>
                <p:cNvPicPr/>
                <p:nvPr/>
              </p:nvPicPr>
              <p:blipFill>
                <a:blip r:embed="rId101"/>
                <a:stretch>
                  <a:fillRect/>
                </a:stretch>
              </p:blipFill>
              <p:spPr>
                <a:xfrm>
                  <a:off x="1641800" y="3345907"/>
                  <a:ext cx="97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81" name="Freihand 280">
                  <a:extLst>
                    <a:ext uri="{FF2B5EF4-FFF2-40B4-BE49-F238E27FC236}">
                      <a16:creationId xmlns:a16="http://schemas.microsoft.com/office/drawing/2014/main" id="{F1F254BE-43F1-40A8-B28D-E5C36B272FC2}"/>
                    </a:ext>
                  </a:extLst>
                </p14:cNvPr>
                <p14:cNvContentPartPr/>
                <p14:nvPr/>
              </p14:nvContentPartPr>
              <p14:xfrm>
                <a:off x="1591040" y="3240787"/>
                <a:ext cx="137880" cy="137160"/>
              </p14:xfrm>
            </p:contentPart>
          </mc:Choice>
          <mc:Fallback xmlns="">
            <p:pic>
              <p:nvPicPr>
                <p:cNvPr id="281" name="Freihand 280">
                  <a:extLst>
                    <a:ext uri="{FF2B5EF4-FFF2-40B4-BE49-F238E27FC236}">
                      <a16:creationId xmlns:a16="http://schemas.microsoft.com/office/drawing/2014/main" id="{F1F254BE-43F1-40A8-B28D-E5C36B272FC2}"/>
                    </a:ext>
                  </a:extLst>
                </p:cNvPr>
                <p:cNvPicPr/>
                <p:nvPr/>
              </p:nvPicPr>
              <p:blipFill>
                <a:blip r:embed="rId103"/>
                <a:stretch>
                  <a:fillRect/>
                </a:stretch>
              </p:blipFill>
              <p:spPr>
                <a:xfrm>
                  <a:off x="1586720" y="3236467"/>
                  <a:ext cx="1465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82" name="Freihand 281">
                  <a:extLst>
                    <a:ext uri="{FF2B5EF4-FFF2-40B4-BE49-F238E27FC236}">
                      <a16:creationId xmlns:a16="http://schemas.microsoft.com/office/drawing/2014/main" id="{56579BEA-CF76-47F2-873A-2F5E1B05B5D1}"/>
                    </a:ext>
                  </a:extLst>
                </p14:cNvPr>
                <p14:cNvContentPartPr/>
                <p14:nvPr/>
              </p14:nvContentPartPr>
              <p14:xfrm>
                <a:off x="1856000" y="3356707"/>
                <a:ext cx="26640" cy="127440"/>
              </p14:xfrm>
            </p:contentPart>
          </mc:Choice>
          <mc:Fallback xmlns="">
            <p:pic>
              <p:nvPicPr>
                <p:cNvPr id="282" name="Freihand 281">
                  <a:extLst>
                    <a:ext uri="{FF2B5EF4-FFF2-40B4-BE49-F238E27FC236}">
                      <a16:creationId xmlns:a16="http://schemas.microsoft.com/office/drawing/2014/main" id="{56579BEA-CF76-47F2-873A-2F5E1B05B5D1}"/>
                    </a:ext>
                  </a:extLst>
                </p:cNvPr>
                <p:cNvPicPr/>
                <p:nvPr/>
              </p:nvPicPr>
              <p:blipFill>
                <a:blip r:embed="rId105"/>
                <a:stretch>
                  <a:fillRect/>
                </a:stretch>
              </p:blipFill>
              <p:spPr>
                <a:xfrm>
                  <a:off x="1851680" y="3352387"/>
                  <a:ext cx="352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83" name="Freihand 282">
                  <a:extLst>
                    <a:ext uri="{FF2B5EF4-FFF2-40B4-BE49-F238E27FC236}">
                      <a16:creationId xmlns:a16="http://schemas.microsoft.com/office/drawing/2014/main" id="{D00C0D97-73B5-41C0-AC36-5A934C0AA975}"/>
                    </a:ext>
                  </a:extLst>
                </p14:cNvPr>
                <p14:cNvContentPartPr/>
                <p14:nvPr/>
              </p14:nvContentPartPr>
              <p14:xfrm>
                <a:off x="1801640" y="3245827"/>
                <a:ext cx="117000" cy="144000"/>
              </p14:xfrm>
            </p:contentPart>
          </mc:Choice>
          <mc:Fallback xmlns="">
            <p:pic>
              <p:nvPicPr>
                <p:cNvPr id="283" name="Freihand 282">
                  <a:extLst>
                    <a:ext uri="{FF2B5EF4-FFF2-40B4-BE49-F238E27FC236}">
                      <a16:creationId xmlns:a16="http://schemas.microsoft.com/office/drawing/2014/main" id="{D00C0D97-73B5-41C0-AC36-5A934C0AA975}"/>
                    </a:ext>
                  </a:extLst>
                </p:cNvPr>
                <p:cNvPicPr/>
                <p:nvPr/>
              </p:nvPicPr>
              <p:blipFill>
                <a:blip r:embed="rId107"/>
                <a:stretch>
                  <a:fillRect/>
                </a:stretch>
              </p:blipFill>
              <p:spPr>
                <a:xfrm>
                  <a:off x="1797320" y="3241507"/>
                  <a:ext cx="125640" cy="152640"/>
                </a:xfrm>
                <a:prstGeom prst="rect">
                  <a:avLst/>
                </a:prstGeom>
              </p:spPr>
            </p:pic>
          </mc:Fallback>
        </mc:AlternateContent>
      </p:grpSp>
      <p:grpSp>
        <p:nvGrpSpPr>
          <p:cNvPr id="287" name="Gruppieren 286">
            <a:extLst>
              <a:ext uri="{FF2B5EF4-FFF2-40B4-BE49-F238E27FC236}">
                <a16:creationId xmlns:a16="http://schemas.microsoft.com/office/drawing/2014/main" id="{0C23C0E1-EDDF-40A5-A4CB-AC089E189554}"/>
              </a:ext>
            </a:extLst>
          </p:cNvPr>
          <p:cNvGrpSpPr/>
          <p:nvPr/>
        </p:nvGrpSpPr>
        <p:grpSpPr>
          <a:xfrm>
            <a:off x="3099800" y="3187147"/>
            <a:ext cx="114840" cy="216360"/>
            <a:chOff x="3099800" y="3187147"/>
            <a:chExt cx="114840" cy="216360"/>
          </a:xfrm>
        </p:grpSpPr>
        <mc:AlternateContent xmlns:mc="http://schemas.openxmlformats.org/markup-compatibility/2006" xmlns:p14="http://schemas.microsoft.com/office/powerpoint/2010/main">
          <mc:Choice Requires="p14">
            <p:contentPart p14:bwMode="auto" r:id="rId108">
              <p14:nvContentPartPr>
                <p14:cNvPr id="285" name="Freihand 284">
                  <a:extLst>
                    <a:ext uri="{FF2B5EF4-FFF2-40B4-BE49-F238E27FC236}">
                      <a16:creationId xmlns:a16="http://schemas.microsoft.com/office/drawing/2014/main" id="{4BCEEEE8-8F81-4B0B-8091-96FB888C6A3A}"/>
                    </a:ext>
                  </a:extLst>
                </p14:cNvPr>
                <p14:cNvContentPartPr/>
                <p14:nvPr/>
              </p14:nvContentPartPr>
              <p14:xfrm>
                <a:off x="3166400" y="3260947"/>
                <a:ext cx="5760" cy="142560"/>
              </p14:xfrm>
            </p:contentPart>
          </mc:Choice>
          <mc:Fallback xmlns="">
            <p:pic>
              <p:nvPicPr>
                <p:cNvPr id="285" name="Freihand 284">
                  <a:extLst>
                    <a:ext uri="{FF2B5EF4-FFF2-40B4-BE49-F238E27FC236}">
                      <a16:creationId xmlns:a16="http://schemas.microsoft.com/office/drawing/2014/main" id="{4BCEEEE8-8F81-4B0B-8091-96FB888C6A3A}"/>
                    </a:ext>
                  </a:extLst>
                </p:cNvPr>
                <p:cNvPicPr/>
                <p:nvPr/>
              </p:nvPicPr>
              <p:blipFill>
                <a:blip r:embed="rId109"/>
                <a:stretch>
                  <a:fillRect/>
                </a:stretch>
              </p:blipFill>
              <p:spPr>
                <a:xfrm>
                  <a:off x="3162080" y="3256627"/>
                  <a:ext cx="144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86" name="Freihand 285">
                  <a:extLst>
                    <a:ext uri="{FF2B5EF4-FFF2-40B4-BE49-F238E27FC236}">
                      <a16:creationId xmlns:a16="http://schemas.microsoft.com/office/drawing/2014/main" id="{A11D9A37-53C0-4F90-ADE0-5104E431B4C4}"/>
                    </a:ext>
                  </a:extLst>
                </p14:cNvPr>
                <p14:cNvContentPartPr/>
                <p14:nvPr/>
              </p14:nvContentPartPr>
              <p14:xfrm>
                <a:off x="3099800" y="3187147"/>
                <a:ext cx="114840" cy="91440"/>
              </p14:xfrm>
            </p:contentPart>
          </mc:Choice>
          <mc:Fallback xmlns="">
            <p:pic>
              <p:nvPicPr>
                <p:cNvPr id="286" name="Freihand 285">
                  <a:extLst>
                    <a:ext uri="{FF2B5EF4-FFF2-40B4-BE49-F238E27FC236}">
                      <a16:creationId xmlns:a16="http://schemas.microsoft.com/office/drawing/2014/main" id="{A11D9A37-53C0-4F90-ADE0-5104E431B4C4}"/>
                    </a:ext>
                  </a:extLst>
                </p:cNvPr>
                <p:cNvPicPr/>
                <p:nvPr/>
              </p:nvPicPr>
              <p:blipFill>
                <a:blip r:embed="rId111"/>
                <a:stretch>
                  <a:fillRect/>
                </a:stretch>
              </p:blipFill>
              <p:spPr>
                <a:xfrm>
                  <a:off x="3095480" y="3182827"/>
                  <a:ext cx="123480" cy="100080"/>
                </a:xfrm>
                <a:prstGeom prst="rect">
                  <a:avLst/>
                </a:prstGeom>
              </p:spPr>
            </p:pic>
          </mc:Fallback>
        </mc:AlternateContent>
      </p:grpSp>
      <p:grpSp>
        <p:nvGrpSpPr>
          <p:cNvPr id="290" name="Gruppieren 289">
            <a:extLst>
              <a:ext uri="{FF2B5EF4-FFF2-40B4-BE49-F238E27FC236}">
                <a16:creationId xmlns:a16="http://schemas.microsoft.com/office/drawing/2014/main" id="{1A45B07F-F40E-4700-B1AF-E8F87C1C7A0E}"/>
              </a:ext>
            </a:extLst>
          </p:cNvPr>
          <p:cNvGrpSpPr/>
          <p:nvPr/>
        </p:nvGrpSpPr>
        <p:grpSpPr>
          <a:xfrm>
            <a:off x="3770840" y="3116947"/>
            <a:ext cx="126720" cy="235080"/>
            <a:chOff x="3770840" y="3116947"/>
            <a:chExt cx="126720" cy="235080"/>
          </a:xfrm>
        </p:grpSpPr>
        <mc:AlternateContent xmlns:mc="http://schemas.openxmlformats.org/markup-compatibility/2006" xmlns:p14="http://schemas.microsoft.com/office/powerpoint/2010/main">
          <mc:Choice Requires="p14">
            <p:contentPart p14:bwMode="auto" r:id="rId112">
              <p14:nvContentPartPr>
                <p14:cNvPr id="288" name="Freihand 287">
                  <a:extLst>
                    <a:ext uri="{FF2B5EF4-FFF2-40B4-BE49-F238E27FC236}">
                      <a16:creationId xmlns:a16="http://schemas.microsoft.com/office/drawing/2014/main" id="{5DEFEB6F-434B-494E-B651-8ABC7FF98543}"/>
                    </a:ext>
                  </a:extLst>
                </p14:cNvPr>
                <p14:cNvContentPartPr/>
                <p14:nvPr/>
              </p14:nvContentPartPr>
              <p14:xfrm>
                <a:off x="3830960" y="3202267"/>
                <a:ext cx="3960" cy="149760"/>
              </p14:xfrm>
            </p:contentPart>
          </mc:Choice>
          <mc:Fallback xmlns="">
            <p:pic>
              <p:nvPicPr>
                <p:cNvPr id="288" name="Freihand 287">
                  <a:extLst>
                    <a:ext uri="{FF2B5EF4-FFF2-40B4-BE49-F238E27FC236}">
                      <a16:creationId xmlns:a16="http://schemas.microsoft.com/office/drawing/2014/main" id="{5DEFEB6F-434B-494E-B651-8ABC7FF98543}"/>
                    </a:ext>
                  </a:extLst>
                </p:cNvPr>
                <p:cNvPicPr/>
                <p:nvPr/>
              </p:nvPicPr>
              <p:blipFill>
                <a:blip r:embed="rId113"/>
                <a:stretch>
                  <a:fillRect/>
                </a:stretch>
              </p:blipFill>
              <p:spPr>
                <a:xfrm>
                  <a:off x="3826640" y="3197947"/>
                  <a:ext cx="126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89" name="Freihand 288">
                  <a:extLst>
                    <a:ext uri="{FF2B5EF4-FFF2-40B4-BE49-F238E27FC236}">
                      <a16:creationId xmlns:a16="http://schemas.microsoft.com/office/drawing/2014/main" id="{F632C8B5-3AB8-41BD-A0F5-F526547C1D66}"/>
                    </a:ext>
                  </a:extLst>
                </p14:cNvPr>
                <p14:cNvContentPartPr/>
                <p14:nvPr/>
              </p14:nvContentPartPr>
              <p14:xfrm>
                <a:off x="3770840" y="3116947"/>
                <a:ext cx="126720" cy="109800"/>
              </p14:xfrm>
            </p:contentPart>
          </mc:Choice>
          <mc:Fallback xmlns="">
            <p:pic>
              <p:nvPicPr>
                <p:cNvPr id="289" name="Freihand 288">
                  <a:extLst>
                    <a:ext uri="{FF2B5EF4-FFF2-40B4-BE49-F238E27FC236}">
                      <a16:creationId xmlns:a16="http://schemas.microsoft.com/office/drawing/2014/main" id="{F632C8B5-3AB8-41BD-A0F5-F526547C1D66}"/>
                    </a:ext>
                  </a:extLst>
                </p:cNvPr>
                <p:cNvPicPr/>
                <p:nvPr/>
              </p:nvPicPr>
              <p:blipFill>
                <a:blip r:embed="rId115"/>
                <a:stretch>
                  <a:fillRect/>
                </a:stretch>
              </p:blipFill>
              <p:spPr>
                <a:xfrm>
                  <a:off x="3766520" y="3112627"/>
                  <a:ext cx="135360" cy="118440"/>
                </a:xfrm>
                <a:prstGeom prst="rect">
                  <a:avLst/>
                </a:prstGeom>
              </p:spPr>
            </p:pic>
          </mc:Fallback>
        </mc:AlternateContent>
      </p:grpSp>
      <p:grpSp>
        <p:nvGrpSpPr>
          <p:cNvPr id="293" name="Gruppieren 292">
            <a:extLst>
              <a:ext uri="{FF2B5EF4-FFF2-40B4-BE49-F238E27FC236}">
                <a16:creationId xmlns:a16="http://schemas.microsoft.com/office/drawing/2014/main" id="{78F8D606-BDAB-4E84-8496-C881D7064979}"/>
              </a:ext>
            </a:extLst>
          </p:cNvPr>
          <p:cNvGrpSpPr/>
          <p:nvPr/>
        </p:nvGrpSpPr>
        <p:grpSpPr>
          <a:xfrm>
            <a:off x="4084400" y="3123787"/>
            <a:ext cx="112320" cy="200160"/>
            <a:chOff x="4084400" y="3123787"/>
            <a:chExt cx="112320" cy="200160"/>
          </a:xfrm>
        </p:grpSpPr>
        <mc:AlternateContent xmlns:mc="http://schemas.openxmlformats.org/markup-compatibility/2006" xmlns:p14="http://schemas.microsoft.com/office/powerpoint/2010/main">
          <mc:Choice Requires="p14">
            <p:contentPart p14:bwMode="auto" r:id="rId116">
              <p14:nvContentPartPr>
                <p14:cNvPr id="291" name="Freihand 290">
                  <a:extLst>
                    <a:ext uri="{FF2B5EF4-FFF2-40B4-BE49-F238E27FC236}">
                      <a16:creationId xmlns:a16="http://schemas.microsoft.com/office/drawing/2014/main" id="{0B5ACC87-1F69-4AD2-8D42-AF0FA91785B4}"/>
                    </a:ext>
                  </a:extLst>
                </p14:cNvPr>
                <p14:cNvContentPartPr/>
                <p14:nvPr/>
              </p14:nvContentPartPr>
              <p14:xfrm>
                <a:off x="4126520" y="3216667"/>
                <a:ext cx="3600" cy="107280"/>
              </p14:xfrm>
            </p:contentPart>
          </mc:Choice>
          <mc:Fallback xmlns="">
            <p:pic>
              <p:nvPicPr>
                <p:cNvPr id="291" name="Freihand 290">
                  <a:extLst>
                    <a:ext uri="{FF2B5EF4-FFF2-40B4-BE49-F238E27FC236}">
                      <a16:creationId xmlns:a16="http://schemas.microsoft.com/office/drawing/2014/main" id="{0B5ACC87-1F69-4AD2-8D42-AF0FA91785B4}"/>
                    </a:ext>
                  </a:extLst>
                </p:cNvPr>
                <p:cNvPicPr/>
                <p:nvPr/>
              </p:nvPicPr>
              <p:blipFill>
                <a:blip r:embed="rId117"/>
                <a:stretch>
                  <a:fillRect/>
                </a:stretch>
              </p:blipFill>
              <p:spPr>
                <a:xfrm>
                  <a:off x="4122200" y="3212347"/>
                  <a:ext cx="122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92" name="Freihand 291">
                  <a:extLst>
                    <a:ext uri="{FF2B5EF4-FFF2-40B4-BE49-F238E27FC236}">
                      <a16:creationId xmlns:a16="http://schemas.microsoft.com/office/drawing/2014/main" id="{44A3C9CF-8A5B-4F61-A25A-CE5D1BF35275}"/>
                    </a:ext>
                  </a:extLst>
                </p14:cNvPr>
                <p14:cNvContentPartPr/>
                <p14:nvPr/>
              </p14:nvContentPartPr>
              <p14:xfrm>
                <a:off x="4084400" y="3123787"/>
                <a:ext cx="112320" cy="96840"/>
              </p14:xfrm>
            </p:contentPart>
          </mc:Choice>
          <mc:Fallback xmlns="">
            <p:pic>
              <p:nvPicPr>
                <p:cNvPr id="292" name="Freihand 291">
                  <a:extLst>
                    <a:ext uri="{FF2B5EF4-FFF2-40B4-BE49-F238E27FC236}">
                      <a16:creationId xmlns:a16="http://schemas.microsoft.com/office/drawing/2014/main" id="{44A3C9CF-8A5B-4F61-A25A-CE5D1BF35275}"/>
                    </a:ext>
                  </a:extLst>
                </p:cNvPr>
                <p:cNvPicPr/>
                <p:nvPr/>
              </p:nvPicPr>
              <p:blipFill>
                <a:blip r:embed="rId119"/>
                <a:stretch>
                  <a:fillRect/>
                </a:stretch>
              </p:blipFill>
              <p:spPr>
                <a:xfrm>
                  <a:off x="4080080" y="3119467"/>
                  <a:ext cx="120960" cy="105480"/>
                </a:xfrm>
                <a:prstGeom prst="rect">
                  <a:avLst/>
                </a:prstGeom>
              </p:spPr>
            </p:pic>
          </mc:Fallback>
        </mc:AlternateContent>
      </p:grpSp>
      <p:grpSp>
        <p:nvGrpSpPr>
          <p:cNvPr id="299" name="Gruppieren 298">
            <a:extLst>
              <a:ext uri="{FF2B5EF4-FFF2-40B4-BE49-F238E27FC236}">
                <a16:creationId xmlns:a16="http://schemas.microsoft.com/office/drawing/2014/main" id="{C519BF0E-DAAC-4A90-8C80-45F941D5C28C}"/>
              </a:ext>
            </a:extLst>
          </p:cNvPr>
          <p:cNvGrpSpPr/>
          <p:nvPr/>
        </p:nvGrpSpPr>
        <p:grpSpPr>
          <a:xfrm>
            <a:off x="4730240" y="3095347"/>
            <a:ext cx="646920" cy="479520"/>
            <a:chOff x="4730240" y="3095347"/>
            <a:chExt cx="646920" cy="479520"/>
          </a:xfrm>
        </p:grpSpPr>
        <mc:AlternateContent xmlns:mc="http://schemas.openxmlformats.org/markup-compatibility/2006" xmlns:p14="http://schemas.microsoft.com/office/powerpoint/2010/main">
          <mc:Choice Requires="p14">
            <p:contentPart p14:bwMode="auto" r:id="rId120">
              <p14:nvContentPartPr>
                <p14:cNvPr id="272" name="Freihand 271">
                  <a:extLst>
                    <a:ext uri="{FF2B5EF4-FFF2-40B4-BE49-F238E27FC236}">
                      <a16:creationId xmlns:a16="http://schemas.microsoft.com/office/drawing/2014/main" id="{9E2C01A5-0AA5-40D6-B5EB-A4FF7D2010FF}"/>
                    </a:ext>
                  </a:extLst>
                </p14:cNvPr>
                <p14:cNvContentPartPr/>
                <p14:nvPr/>
              </p14:nvContentPartPr>
              <p14:xfrm>
                <a:off x="4730240" y="3387307"/>
                <a:ext cx="81720" cy="187560"/>
              </p14:xfrm>
            </p:contentPart>
          </mc:Choice>
          <mc:Fallback xmlns="">
            <p:pic>
              <p:nvPicPr>
                <p:cNvPr id="272" name="Freihand 271">
                  <a:extLst>
                    <a:ext uri="{FF2B5EF4-FFF2-40B4-BE49-F238E27FC236}">
                      <a16:creationId xmlns:a16="http://schemas.microsoft.com/office/drawing/2014/main" id="{9E2C01A5-0AA5-40D6-B5EB-A4FF7D2010FF}"/>
                    </a:ext>
                  </a:extLst>
                </p:cNvPr>
                <p:cNvPicPr/>
                <p:nvPr/>
              </p:nvPicPr>
              <p:blipFill>
                <a:blip r:embed="rId121"/>
                <a:stretch>
                  <a:fillRect/>
                </a:stretch>
              </p:blipFill>
              <p:spPr>
                <a:xfrm>
                  <a:off x="4725920" y="3382987"/>
                  <a:ext cx="903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73" name="Freihand 272">
                  <a:extLst>
                    <a:ext uri="{FF2B5EF4-FFF2-40B4-BE49-F238E27FC236}">
                      <a16:creationId xmlns:a16="http://schemas.microsoft.com/office/drawing/2014/main" id="{7017ED66-0FFA-4717-9F21-AF9040ABCE66}"/>
                    </a:ext>
                  </a:extLst>
                </p14:cNvPr>
                <p14:cNvContentPartPr/>
                <p14:nvPr/>
              </p14:nvContentPartPr>
              <p14:xfrm>
                <a:off x="4835720" y="3434467"/>
                <a:ext cx="89280" cy="87840"/>
              </p14:xfrm>
            </p:contentPart>
          </mc:Choice>
          <mc:Fallback xmlns="">
            <p:pic>
              <p:nvPicPr>
                <p:cNvPr id="273" name="Freihand 272">
                  <a:extLst>
                    <a:ext uri="{FF2B5EF4-FFF2-40B4-BE49-F238E27FC236}">
                      <a16:creationId xmlns:a16="http://schemas.microsoft.com/office/drawing/2014/main" id="{7017ED66-0FFA-4717-9F21-AF9040ABCE66}"/>
                    </a:ext>
                  </a:extLst>
                </p:cNvPr>
                <p:cNvPicPr/>
                <p:nvPr/>
              </p:nvPicPr>
              <p:blipFill>
                <a:blip r:embed="rId123"/>
                <a:stretch>
                  <a:fillRect/>
                </a:stretch>
              </p:blipFill>
              <p:spPr>
                <a:xfrm>
                  <a:off x="4831400" y="3430147"/>
                  <a:ext cx="979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74" name="Freihand 273">
                  <a:extLst>
                    <a:ext uri="{FF2B5EF4-FFF2-40B4-BE49-F238E27FC236}">
                      <a16:creationId xmlns:a16="http://schemas.microsoft.com/office/drawing/2014/main" id="{277BA774-147B-456E-96B6-129FB37FEA23}"/>
                    </a:ext>
                  </a:extLst>
                </p14:cNvPr>
                <p14:cNvContentPartPr/>
                <p14:nvPr/>
              </p14:nvContentPartPr>
              <p14:xfrm>
                <a:off x="5079800" y="3398107"/>
                <a:ext cx="8280" cy="5760"/>
              </p14:xfrm>
            </p:contentPart>
          </mc:Choice>
          <mc:Fallback xmlns="">
            <p:pic>
              <p:nvPicPr>
                <p:cNvPr id="274" name="Freihand 273">
                  <a:extLst>
                    <a:ext uri="{FF2B5EF4-FFF2-40B4-BE49-F238E27FC236}">
                      <a16:creationId xmlns:a16="http://schemas.microsoft.com/office/drawing/2014/main" id="{277BA774-147B-456E-96B6-129FB37FEA23}"/>
                    </a:ext>
                  </a:extLst>
                </p:cNvPr>
                <p:cNvPicPr/>
                <p:nvPr/>
              </p:nvPicPr>
              <p:blipFill>
                <a:blip r:embed="rId125"/>
                <a:stretch>
                  <a:fillRect/>
                </a:stretch>
              </p:blipFill>
              <p:spPr>
                <a:xfrm>
                  <a:off x="5075480" y="3393787"/>
                  <a:ext cx="169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75" name="Freihand 274">
                  <a:extLst>
                    <a:ext uri="{FF2B5EF4-FFF2-40B4-BE49-F238E27FC236}">
                      <a16:creationId xmlns:a16="http://schemas.microsoft.com/office/drawing/2014/main" id="{FA2E1B43-5FD4-482D-8F02-875EB05BA392}"/>
                    </a:ext>
                  </a:extLst>
                </p14:cNvPr>
                <p14:cNvContentPartPr/>
                <p14:nvPr/>
              </p14:nvContentPartPr>
              <p14:xfrm>
                <a:off x="5138120" y="3364987"/>
                <a:ext cx="95400" cy="102960"/>
              </p14:xfrm>
            </p:contentPart>
          </mc:Choice>
          <mc:Fallback xmlns="">
            <p:pic>
              <p:nvPicPr>
                <p:cNvPr id="275" name="Freihand 274">
                  <a:extLst>
                    <a:ext uri="{FF2B5EF4-FFF2-40B4-BE49-F238E27FC236}">
                      <a16:creationId xmlns:a16="http://schemas.microsoft.com/office/drawing/2014/main" id="{FA2E1B43-5FD4-482D-8F02-875EB05BA392}"/>
                    </a:ext>
                  </a:extLst>
                </p:cNvPr>
                <p:cNvPicPr/>
                <p:nvPr/>
              </p:nvPicPr>
              <p:blipFill>
                <a:blip r:embed="rId127"/>
                <a:stretch>
                  <a:fillRect/>
                </a:stretch>
              </p:blipFill>
              <p:spPr>
                <a:xfrm>
                  <a:off x="5133800" y="3360667"/>
                  <a:ext cx="1040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76" name="Freihand 275">
                  <a:extLst>
                    <a:ext uri="{FF2B5EF4-FFF2-40B4-BE49-F238E27FC236}">
                      <a16:creationId xmlns:a16="http://schemas.microsoft.com/office/drawing/2014/main" id="{72E14430-056E-4CB2-B08D-C58C5C969477}"/>
                    </a:ext>
                  </a:extLst>
                </p14:cNvPr>
                <p14:cNvContentPartPr/>
                <p14:nvPr/>
              </p14:nvContentPartPr>
              <p14:xfrm>
                <a:off x="5159360" y="3376147"/>
                <a:ext cx="78840" cy="65520"/>
              </p14:xfrm>
            </p:contentPart>
          </mc:Choice>
          <mc:Fallback xmlns="">
            <p:pic>
              <p:nvPicPr>
                <p:cNvPr id="276" name="Freihand 275">
                  <a:extLst>
                    <a:ext uri="{FF2B5EF4-FFF2-40B4-BE49-F238E27FC236}">
                      <a16:creationId xmlns:a16="http://schemas.microsoft.com/office/drawing/2014/main" id="{72E14430-056E-4CB2-B08D-C58C5C969477}"/>
                    </a:ext>
                  </a:extLst>
                </p:cNvPr>
                <p:cNvPicPr/>
                <p:nvPr/>
              </p:nvPicPr>
              <p:blipFill>
                <a:blip r:embed="rId129"/>
                <a:stretch>
                  <a:fillRect/>
                </a:stretch>
              </p:blipFill>
              <p:spPr>
                <a:xfrm>
                  <a:off x="5155040" y="3371827"/>
                  <a:ext cx="874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77" name="Freihand 276">
                  <a:extLst>
                    <a:ext uri="{FF2B5EF4-FFF2-40B4-BE49-F238E27FC236}">
                      <a16:creationId xmlns:a16="http://schemas.microsoft.com/office/drawing/2014/main" id="{73476B1C-8976-4820-A71A-4CC24846C61D}"/>
                    </a:ext>
                  </a:extLst>
                </p14:cNvPr>
                <p14:cNvContentPartPr/>
                <p14:nvPr/>
              </p14:nvContentPartPr>
              <p14:xfrm>
                <a:off x="5254400" y="3419347"/>
                <a:ext cx="122760" cy="121680"/>
              </p14:xfrm>
            </p:contentPart>
          </mc:Choice>
          <mc:Fallback xmlns="">
            <p:pic>
              <p:nvPicPr>
                <p:cNvPr id="277" name="Freihand 276">
                  <a:extLst>
                    <a:ext uri="{FF2B5EF4-FFF2-40B4-BE49-F238E27FC236}">
                      <a16:creationId xmlns:a16="http://schemas.microsoft.com/office/drawing/2014/main" id="{73476B1C-8976-4820-A71A-4CC24846C61D}"/>
                    </a:ext>
                  </a:extLst>
                </p:cNvPr>
                <p:cNvPicPr/>
                <p:nvPr/>
              </p:nvPicPr>
              <p:blipFill>
                <a:blip r:embed="rId131"/>
                <a:stretch>
                  <a:fillRect/>
                </a:stretch>
              </p:blipFill>
              <p:spPr>
                <a:xfrm>
                  <a:off x="5250080" y="3415027"/>
                  <a:ext cx="1314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94" name="Freihand 293">
                  <a:extLst>
                    <a:ext uri="{FF2B5EF4-FFF2-40B4-BE49-F238E27FC236}">
                      <a16:creationId xmlns:a16="http://schemas.microsoft.com/office/drawing/2014/main" id="{2FC52EB9-CD1C-43CF-98E1-48B226B920E4}"/>
                    </a:ext>
                  </a:extLst>
                </p14:cNvPr>
                <p14:cNvContentPartPr/>
                <p14:nvPr/>
              </p14:nvContentPartPr>
              <p14:xfrm>
                <a:off x="4830320" y="3233587"/>
                <a:ext cx="3960" cy="84240"/>
              </p14:xfrm>
            </p:contentPart>
          </mc:Choice>
          <mc:Fallback xmlns="">
            <p:pic>
              <p:nvPicPr>
                <p:cNvPr id="294" name="Freihand 293">
                  <a:extLst>
                    <a:ext uri="{FF2B5EF4-FFF2-40B4-BE49-F238E27FC236}">
                      <a16:creationId xmlns:a16="http://schemas.microsoft.com/office/drawing/2014/main" id="{2FC52EB9-CD1C-43CF-98E1-48B226B920E4}"/>
                    </a:ext>
                  </a:extLst>
                </p:cNvPr>
                <p:cNvPicPr/>
                <p:nvPr/>
              </p:nvPicPr>
              <p:blipFill>
                <a:blip r:embed="rId133"/>
                <a:stretch>
                  <a:fillRect/>
                </a:stretch>
              </p:blipFill>
              <p:spPr>
                <a:xfrm>
                  <a:off x="4826000" y="3229267"/>
                  <a:ext cx="126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95" name="Freihand 294">
                  <a:extLst>
                    <a:ext uri="{FF2B5EF4-FFF2-40B4-BE49-F238E27FC236}">
                      <a16:creationId xmlns:a16="http://schemas.microsoft.com/office/drawing/2014/main" id="{AFABCB82-65F8-48EB-B477-37AF1E257B5B}"/>
                    </a:ext>
                  </a:extLst>
                </p14:cNvPr>
                <p14:cNvContentPartPr/>
                <p14:nvPr/>
              </p14:nvContentPartPr>
              <p14:xfrm>
                <a:off x="4793240" y="3150067"/>
                <a:ext cx="93600" cy="92160"/>
              </p14:xfrm>
            </p:contentPart>
          </mc:Choice>
          <mc:Fallback xmlns="">
            <p:pic>
              <p:nvPicPr>
                <p:cNvPr id="295" name="Freihand 294">
                  <a:extLst>
                    <a:ext uri="{FF2B5EF4-FFF2-40B4-BE49-F238E27FC236}">
                      <a16:creationId xmlns:a16="http://schemas.microsoft.com/office/drawing/2014/main" id="{AFABCB82-65F8-48EB-B477-37AF1E257B5B}"/>
                    </a:ext>
                  </a:extLst>
                </p:cNvPr>
                <p:cNvPicPr/>
                <p:nvPr/>
              </p:nvPicPr>
              <p:blipFill>
                <a:blip r:embed="rId135"/>
                <a:stretch>
                  <a:fillRect/>
                </a:stretch>
              </p:blipFill>
              <p:spPr>
                <a:xfrm>
                  <a:off x="4788920" y="3145747"/>
                  <a:ext cx="1022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97" name="Freihand 296">
                  <a:extLst>
                    <a:ext uri="{FF2B5EF4-FFF2-40B4-BE49-F238E27FC236}">
                      <a16:creationId xmlns:a16="http://schemas.microsoft.com/office/drawing/2014/main" id="{B2D7BDFC-4F65-4C8F-9211-E06960A72C6B}"/>
                    </a:ext>
                  </a:extLst>
                </p14:cNvPr>
                <p14:cNvContentPartPr/>
                <p14:nvPr/>
              </p14:nvContentPartPr>
              <p14:xfrm>
                <a:off x="5222360" y="3187867"/>
                <a:ext cx="23400" cy="125280"/>
              </p14:xfrm>
            </p:contentPart>
          </mc:Choice>
          <mc:Fallback xmlns="">
            <p:pic>
              <p:nvPicPr>
                <p:cNvPr id="297" name="Freihand 296">
                  <a:extLst>
                    <a:ext uri="{FF2B5EF4-FFF2-40B4-BE49-F238E27FC236}">
                      <a16:creationId xmlns:a16="http://schemas.microsoft.com/office/drawing/2014/main" id="{B2D7BDFC-4F65-4C8F-9211-E06960A72C6B}"/>
                    </a:ext>
                  </a:extLst>
                </p:cNvPr>
                <p:cNvPicPr/>
                <p:nvPr/>
              </p:nvPicPr>
              <p:blipFill>
                <a:blip r:embed="rId137"/>
                <a:stretch>
                  <a:fillRect/>
                </a:stretch>
              </p:blipFill>
              <p:spPr>
                <a:xfrm>
                  <a:off x="5218040" y="3183547"/>
                  <a:ext cx="320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98" name="Freihand 297">
                  <a:extLst>
                    <a:ext uri="{FF2B5EF4-FFF2-40B4-BE49-F238E27FC236}">
                      <a16:creationId xmlns:a16="http://schemas.microsoft.com/office/drawing/2014/main" id="{B3505D23-DD23-441D-B9FE-599F02CB8351}"/>
                    </a:ext>
                  </a:extLst>
                </p14:cNvPr>
                <p14:cNvContentPartPr/>
                <p14:nvPr/>
              </p14:nvContentPartPr>
              <p14:xfrm>
                <a:off x="5188160" y="3095347"/>
                <a:ext cx="112320" cy="89280"/>
              </p14:xfrm>
            </p:contentPart>
          </mc:Choice>
          <mc:Fallback xmlns="">
            <p:pic>
              <p:nvPicPr>
                <p:cNvPr id="298" name="Freihand 297">
                  <a:extLst>
                    <a:ext uri="{FF2B5EF4-FFF2-40B4-BE49-F238E27FC236}">
                      <a16:creationId xmlns:a16="http://schemas.microsoft.com/office/drawing/2014/main" id="{B3505D23-DD23-441D-B9FE-599F02CB8351}"/>
                    </a:ext>
                  </a:extLst>
                </p:cNvPr>
                <p:cNvPicPr/>
                <p:nvPr/>
              </p:nvPicPr>
              <p:blipFill>
                <a:blip r:embed="rId139"/>
                <a:stretch>
                  <a:fillRect/>
                </a:stretch>
              </p:blipFill>
              <p:spPr>
                <a:xfrm>
                  <a:off x="5183840" y="3091027"/>
                  <a:ext cx="120960" cy="97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0">
            <p14:nvContentPartPr>
              <p14:cNvPr id="300" name="Freihand 299">
                <a:extLst>
                  <a:ext uri="{FF2B5EF4-FFF2-40B4-BE49-F238E27FC236}">
                    <a16:creationId xmlns:a16="http://schemas.microsoft.com/office/drawing/2014/main" id="{28B287B7-6E17-4380-9378-DDA91FB1C516}"/>
                  </a:ext>
                </a:extLst>
              </p14:cNvPr>
              <p14:cNvContentPartPr/>
              <p14:nvPr/>
            </p14:nvContentPartPr>
            <p14:xfrm>
              <a:off x="8337440" y="1444387"/>
              <a:ext cx="180360" cy="16560"/>
            </p14:xfrm>
          </p:contentPart>
        </mc:Choice>
        <mc:Fallback xmlns="">
          <p:pic>
            <p:nvPicPr>
              <p:cNvPr id="300" name="Freihand 299">
                <a:extLst>
                  <a:ext uri="{FF2B5EF4-FFF2-40B4-BE49-F238E27FC236}">
                    <a16:creationId xmlns:a16="http://schemas.microsoft.com/office/drawing/2014/main" id="{28B287B7-6E17-4380-9378-DDA91FB1C516}"/>
                  </a:ext>
                </a:extLst>
              </p:cNvPr>
              <p:cNvPicPr/>
              <p:nvPr/>
            </p:nvPicPr>
            <p:blipFill>
              <a:blip r:embed="rId141"/>
              <a:stretch>
                <a:fillRect/>
              </a:stretch>
            </p:blipFill>
            <p:spPr>
              <a:xfrm>
                <a:off x="8333120" y="1440067"/>
                <a:ext cx="1890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301" name="Freihand 300">
                <a:extLst>
                  <a:ext uri="{FF2B5EF4-FFF2-40B4-BE49-F238E27FC236}">
                    <a16:creationId xmlns:a16="http://schemas.microsoft.com/office/drawing/2014/main" id="{B8AE9C98-47FE-4867-907A-4F0948B5F95A}"/>
                  </a:ext>
                </a:extLst>
              </p14:cNvPr>
              <p14:cNvContentPartPr/>
              <p14:nvPr/>
            </p14:nvContentPartPr>
            <p14:xfrm>
              <a:off x="11500760" y="4106947"/>
              <a:ext cx="212400" cy="43200"/>
            </p14:xfrm>
          </p:contentPart>
        </mc:Choice>
        <mc:Fallback xmlns="">
          <p:pic>
            <p:nvPicPr>
              <p:cNvPr id="301" name="Freihand 300">
                <a:extLst>
                  <a:ext uri="{FF2B5EF4-FFF2-40B4-BE49-F238E27FC236}">
                    <a16:creationId xmlns:a16="http://schemas.microsoft.com/office/drawing/2014/main" id="{B8AE9C98-47FE-4867-907A-4F0948B5F95A}"/>
                  </a:ext>
                </a:extLst>
              </p:cNvPr>
              <p:cNvPicPr/>
              <p:nvPr/>
            </p:nvPicPr>
            <p:blipFill>
              <a:blip r:embed="rId143"/>
              <a:stretch>
                <a:fillRect/>
              </a:stretch>
            </p:blipFill>
            <p:spPr>
              <a:xfrm>
                <a:off x="11496440" y="4102627"/>
                <a:ext cx="2210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302" name="Freihand 301">
                <a:extLst>
                  <a:ext uri="{FF2B5EF4-FFF2-40B4-BE49-F238E27FC236}">
                    <a16:creationId xmlns:a16="http://schemas.microsoft.com/office/drawing/2014/main" id="{9FDEBD08-A9D1-40CA-953B-313951C54769}"/>
                  </a:ext>
                </a:extLst>
              </p14:cNvPr>
              <p14:cNvContentPartPr/>
              <p14:nvPr/>
            </p14:nvContentPartPr>
            <p14:xfrm>
              <a:off x="8717600" y="1911307"/>
              <a:ext cx="1792800" cy="1737000"/>
            </p14:xfrm>
          </p:contentPart>
        </mc:Choice>
        <mc:Fallback xmlns="">
          <p:pic>
            <p:nvPicPr>
              <p:cNvPr id="302" name="Freihand 301">
                <a:extLst>
                  <a:ext uri="{FF2B5EF4-FFF2-40B4-BE49-F238E27FC236}">
                    <a16:creationId xmlns:a16="http://schemas.microsoft.com/office/drawing/2014/main" id="{9FDEBD08-A9D1-40CA-953B-313951C54769}"/>
                  </a:ext>
                </a:extLst>
              </p:cNvPr>
              <p:cNvPicPr/>
              <p:nvPr/>
            </p:nvPicPr>
            <p:blipFill>
              <a:blip r:embed="rId145"/>
              <a:stretch>
                <a:fillRect/>
              </a:stretch>
            </p:blipFill>
            <p:spPr>
              <a:xfrm>
                <a:off x="8713280" y="1906987"/>
                <a:ext cx="1801440" cy="17456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303" name="Freihand 302">
                <a:extLst>
                  <a:ext uri="{FF2B5EF4-FFF2-40B4-BE49-F238E27FC236}">
                    <a16:creationId xmlns:a16="http://schemas.microsoft.com/office/drawing/2014/main" id="{6DBAB140-968D-4DA1-9C2D-0B8059544893}"/>
                  </a:ext>
                </a:extLst>
              </p14:cNvPr>
              <p14:cNvContentPartPr/>
              <p14:nvPr/>
            </p14:nvContentPartPr>
            <p14:xfrm>
              <a:off x="8668640" y="1888987"/>
              <a:ext cx="28800" cy="34920"/>
            </p14:xfrm>
          </p:contentPart>
        </mc:Choice>
        <mc:Fallback xmlns="">
          <p:pic>
            <p:nvPicPr>
              <p:cNvPr id="303" name="Freihand 302">
                <a:extLst>
                  <a:ext uri="{FF2B5EF4-FFF2-40B4-BE49-F238E27FC236}">
                    <a16:creationId xmlns:a16="http://schemas.microsoft.com/office/drawing/2014/main" id="{6DBAB140-968D-4DA1-9C2D-0B8059544893}"/>
                  </a:ext>
                </a:extLst>
              </p:cNvPr>
              <p:cNvPicPr/>
              <p:nvPr/>
            </p:nvPicPr>
            <p:blipFill>
              <a:blip r:embed="rId147"/>
              <a:stretch>
                <a:fillRect/>
              </a:stretch>
            </p:blipFill>
            <p:spPr>
              <a:xfrm>
                <a:off x="8664320" y="1884667"/>
                <a:ext cx="374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5" name="Freihand 4">
                <a:extLst>
                  <a:ext uri="{FF2B5EF4-FFF2-40B4-BE49-F238E27FC236}">
                    <a16:creationId xmlns:a16="http://schemas.microsoft.com/office/drawing/2014/main" id="{4EDDB5F1-16E4-44C6-895A-2A701FB2BF03}"/>
                  </a:ext>
                </a:extLst>
              </p14:cNvPr>
              <p14:cNvContentPartPr/>
              <p14:nvPr/>
            </p14:nvContentPartPr>
            <p14:xfrm>
              <a:off x="3089720" y="214627"/>
              <a:ext cx="145800" cy="266040"/>
            </p14:xfrm>
          </p:contentPart>
        </mc:Choice>
        <mc:Fallback xmlns="">
          <p:pic>
            <p:nvPicPr>
              <p:cNvPr id="5" name="Freihand 4">
                <a:extLst>
                  <a:ext uri="{FF2B5EF4-FFF2-40B4-BE49-F238E27FC236}">
                    <a16:creationId xmlns:a16="http://schemas.microsoft.com/office/drawing/2014/main" id="{4EDDB5F1-16E4-44C6-895A-2A701FB2BF03}"/>
                  </a:ext>
                </a:extLst>
              </p:cNvPr>
              <p:cNvPicPr/>
              <p:nvPr/>
            </p:nvPicPr>
            <p:blipFill>
              <a:blip r:embed="rId149"/>
              <a:stretch>
                <a:fillRect/>
              </a:stretch>
            </p:blipFill>
            <p:spPr>
              <a:xfrm>
                <a:off x="3085400" y="210307"/>
                <a:ext cx="15444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7" name="Freihand 6">
                <a:extLst>
                  <a:ext uri="{FF2B5EF4-FFF2-40B4-BE49-F238E27FC236}">
                    <a16:creationId xmlns:a16="http://schemas.microsoft.com/office/drawing/2014/main" id="{A5FABD2B-5964-4C49-A999-342D6344F494}"/>
                  </a:ext>
                </a:extLst>
              </p14:cNvPr>
              <p14:cNvContentPartPr/>
              <p14:nvPr/>
            </p14:nvContentPartPr>
            <p14:xfrm>
              <a:off x="3341720" y="277987"/>
              <a:ext cx="20880" cy="14040"/>
            </p14:xfrm>
          </p:contentPart>
        </mc:Choice>
        <mc:Fallback xmlns="">
          <p:pic>
            <p:nvPicPr>
              <p:cNvPr id="7" name="Freihand 6">
                <a:extLst>
                  <a:ext uri="{FF2B5EF4-FFF2-40B4-BE49-F238E27FC236}">
                    <a16:creationId xmlns:a16="http://schemas.microsoft.com/office/drawing/2014/main" id="{A5FABD2B-5964-4C49-A999-342D6344F494}"/>
                  </a:ext>
                </a:extLst>
              </p:cNvPr>
              <p:cNvPicPr/>
              <p:nvPr/>
            </p:nvPicPr>
            <p:blipFill>
              <a:blip r:embed="rId151"/>
              <a:stretch>
                <a:fillRect/>
              </a:stretch>
            </p:blipFill>
            <p:spPr>
              <a:xfrm>
                <a:off x="3337400" y="273667"/>
                <a:ext cx="295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5" name="Freihand 14">
                <a:extLst>
                  <a:ext uri="{FF2B5EF4-FFF2-40B4-BE49-F238E27FC236}">
                    <a16:creationId xmlns:a16="http://schemas.microsoft.com/office/drawing/2014/main" id="{7FA985E4-B57C-43F9-B203-183FF59AA4E3}"/>
                  </a:ext>
                </a:extLst>
              </p14:cNvPr>
              <p14:cNvContentPartPr/>
              <p14:nvPr/>
            </p14:nvContentPartPr>
            <p14:xfrm>
              <a:off x="3337760" y="351067"/>
              <a:ext cx="19440" cy="23040"/>
            </p14:xfrm>
          </p:contentPart>
        </mc:Choice>
        <mc:Fallback xmlns="">
          <p:pic>
            <p:nvPicPr>
              <p:cNvPr id="15" name="Freihand 14">
                <a:extLst>
                  <a:ext uri="{FF2B5EF4-FFF2-40B4-BE49-F238E27FC236}">
                    <a16:creationId xmlns:a16="http://schemas.microsoft.com/office/drawing/2014/main" id="{7FA985E4-B57C-43F9-B203-183FF59AA4E3}"/>
                  </a:ext>
                </a:extLst>
              </p:cNvPr>
              <p:cNvPicPr/>
              <p:nvPr/>
            </p:nvPicPr>
            <p:blipFill>
              <a:blip r:embed="rId153"/>
              <a:stretch>
                <a:fillRect/>
              </a:stretch>
            </p:blipFill>
            <p:spPr>
              <a:xfrm>
                <a:off x="3333440" y="346747"/>
                <a:ext cx="280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6" name="Freihand 15">
                <a:extLst>
                  <a:ext uri="{FF2B5EF4-FFF2-40B4-BE49-F238E27FC236}">
                    <a16:creationId xmlns:a16="http://schemas.microsoft.com/office/drawing/2014/main" id="{B0DF79FD-C665-4249-B2C6-6E498E887C7D}"/>
                  </a:ext>
                </a:extLst>
              </p14:cNvPr>
              <p14:cNvContentPartPr/>
              <p14:nvPr/>
            </p14:nvContentPartPr>
            <p14:xfrm>
              <a:off x="3499400" y="229387"/>
              <a:ext cx="102960" cy="120600"/>
            </p14:xfrm>
          </p:contentPart>
        </mc:Choice>
        <mc:Fallback xmlns="">
          <p:pic>
            <p:nvPicPr>
              <p:cNvPr id="16" name="Freihand 15">
                <a:extLst>
                  <a:ext uri="{FF2B5EF4-FFF2-40B4-BE49-F238E27FC236}">
                    <a16:creationId xmlns:a16="http://schemas.microsoft.com/office/drawing/2014/main" id="{B0DF79FD-C665-4249-B2C6-6E498E887C7D}"/>
                  </a:ext>
                </a:extLst>
              </p:cNvPr>
              <p:cNvPicPr/>
              <p:nvPr/>
            </p:nvPicPr>
            <p:blipFill>
              <a:blip r:embed="rId155"/>
              <a:stretch>
                <a:fillRect/>
              </a:stretch>
            </p:blipFill>
            <p:spPr>
              <a:xfrm>
                <a:off x="3495080" y="225067"/>
                <a:ext cx="1116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7" name="Freihand 16">
                <a:extLst>
                  <a:ext uri="{FF2B5EF4-FFF2-40B4-BE49-F238E27FC236}">
                    <a16:creationId xmlns:a16="http://schemas.microsoft.com/office/drawing/2014/main" id="{ED27B2D3-839F-4F47-A536-0FF4579E5D73}"/>
                  </a:ext>
                </a:extLst>
              </p14:cNvPr>
              <p14:cNvContentPartPr/>
              <p14:nvPr/>
            </p14:nvContentPartPr>
            <p14:xfrm>
              <a:off x="3630440" y="238747"/>
              <a:ext cx="115560" cy="204840"/>
            </p14:xfrm>
          </p:contentPart>
        </mc:Choice>
        <mc:Fallback xmlns="">
          <p:pic>
            <p:nvPicPr>
              <p:cNvPr id="17" name="Freihand 16">
                <a:extLst>
                  <a:ext uri="{FF2B5EF4-FFF2-40B4-BE49-F238E27FC236}">
                    <a16:creationId xmlns:a16="http://schemas.microsoft.com/office/drawing/2014/main" id="{ED27B2D3-839F-4F47-A536-0FF4579E5D73}"/>
                  </a:ext>
                </a:extLst>
              </p:cNvPr>
              <p:cNvPicPr/>
              <p:nvPr/>
            </p:nvPicPr>
            <p:blipFill>
              <a:blip r:embed="rId157"/>
              <a:stretch>
                <a:fillRect/>
              </a:stretch>
            </p:blipFill>
            <p:spPr>
              <a:xfrm>
                <a:off x="3626120" y="234427"/>
                <a:ext cx="1242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8" name="Freihand 17">
                <a:extLst>
                  <a:ext uri="{FF2B5EF4-FFF2-40B4-BE49-F238E27FC236}">
                    <a16:creationId xmlns:a16="http://schemas.microsoft.com/office/drawing/2014/main" id="{2A13290C-BC48-43C9-BFDD-CA1509B21A65}"/>
                  </a:ext>
                </a:extLst>
              </p14:cNvPr>
              <p14:cNvContentPartPr/>
              <p14:nvPr/>
            </p14:nvContentPartPr>
            <p14:xfrm>
              <a:off x="3752840" y="244867"/>
              <a:ext cx="290880" cy="66960"/>
            </p14:xfrm>
          </p:contentPart>
        </mc:Choice>
        <mc:Fallback xmlns="">
          <p:pic>
            <p:nvPicPr>
              <p:cNvPr id="18" name="Freihand 17">
                <a:extLst>
                  <a:ext uri="{FF2B5EF4-FFF2-40B4-BE49-F238E27FC236}">
                    <a16:creationId xmlns:a16="http://schemas.microsoft.com/office/drawing/2014/main" id="{2A13290C-BC48-43C9-BFDD-CA1509B21A65}"/>
                  </a:ext>
                </a:extLst>
              </p:cNvPr>
              <p:cNvPicPr/>
              <p:nvPr/>
            </p:nvPicPr>
            <p:blipFill>
              <a:blip r:embed="rId159"/>
              <a:stretch>
                <a:fillRect/>
              </a:stretch>
            </p:blipFill>
            <p:spPr>
              <a:xfrm>
                <a:off x="3748520" y="240547"/>
                <a:ext cx="2995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0" name="Freihand 19">
                <a:extLst>
                  <a:ext uri="{FF2B5EF4-FFF2-40B4-BE49-F238E27FC236}">
                    <a16:creationId xmlns:a16="http://schemas.microsoft.com/office/drawing/2014/main" id="{F93BD51A-B882-45A8-891A-338C8E8ECBC2}"/>
                  </a:ext>
                </a:extLst>
              </p14:cNvPr>
              <p14:cNvContentPartPr/>
              <p14:nvPr/>
            </p14:nvContentPartPr>
            <p14:xfrm>
              <a:off x="4245320" y="124987"/>
              <a:ext cx="334080" cy="196560"/>
            </p14:xfrm>
          </p:contentPart>
        </mc:Choice>
        <mc:Fallback xmlns="">
          <p:pic>
            <p:nvPicPr>
              <p:cNvPr id="20" name="Freihand 19">
                <a:extLst>
                  <a:ext uri="{FF2B5EF4-FFF2-40B4-BE49-F238E27FC236}">
                    <a16:creationId xmlns:a16="http://schemas.microsoft.com/office/drawing/2014/main" id="{F93BD51A-B882-45A8-891A-338C8E8ECBC2}"/>
                  </a:ext>
                </a:extLst>
              </p:cNvPr>
              <p:cNvPicPr/>
              <p:nvPr/>
            </p:nvPicPr>
            <p:blipFill>
              <a:blip r:embed="rId161"/>
              <a:stretch>
                <a:fillRect/>
              </a:stretch>
            </p:blipFill>
            <p:spPr>
              <a:xfrm>
                <a:off x="4241000" y="120667"/>
                <a:ext cx="3427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1" name="Freihand 20">
                <a:extLst>
                  <a:ext uri="{FF2B5EF4-FFF2-40B4-BE49-F238E27FC236}">
                    <a16:creationId xmlns:a16="http://schemas.microsoft.com/office/drawing/2014/main" id="{2484564C-FE3C-409F-8984-134781C88C43}"/>
                  </a:ext>
                </a:extLst>
              </p14:cNvPr>
              <p14:cNvContentPartPr/>
              <p14:nvPr/>
            </p14:nvContentPartPr>
            <p14:xfrm>
              <a:off x="4519280" y="136867"/>
              <a:ext cx="43920" cy="10080"/>
            </p14:xfrm>
          </p:contentPart>
        </mc:Choice>
        <mc:Fallback xmlns="">
          <p:pic>
            <p:nvPicPr>
              <p:cNvPr id="21" name="Freihand 20">
                <a:extLst>
                  <a:ext uri="{FF2B5EF4-FFF2-40B4-BE49-F238E27FC236}">
                    <a16:creationId xmlns:a16="http://schemas.microsoft.com/office/drawing/2014/main" id="{2484564C-FE3C-409F-8984-134781C88C43}"/>
                  </a:ext>
                </a:extLst>
              </p:cNvPr>
              <p:cNvPicPr/>
              <p:nvPr/>
            </p:nvPicPr>
            <p:blipFill>
              <a:blip r:embed="rId163"/>
              <a:stretch>
                <a:fillRect/>
              </a:stretch>
            </p:blipFill>
            <p:spPr>
              <a:xfrm>
                <a:off x="4514960" y="132547"/>
                <a:ext cx="525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2" name="Freihand 21">
                <a:extLst>
                  <a:ext uri="{FF2B5EF4-FFF2-40B4-BE49-F238E27FC236}">
                    <a16:creationId xmlns:a16="http://schemas.microsoft.com/office/drawing/2014/main" id="{B0F0B31F-614B-499D-B3DC-B9679129D0B0}"/>
                  </a:ext>
                </a:extLst>
              </p14:cNvPr>
              <p14:cNvContentPartPr/>
              <p14:nvPr/>
            </p14:nvContentPartPr>
            <p14:xfrm>
              <a:off x="4624400" y="216427"/>
              <a:ext cx="154800" cy="82800"/>
            </p14:xfrm>
          </p:contentPart>
        </mc:Choice>
        <mc:Fallback xmlns="">
          <p:pic>
            <p:nvPicPr>
              <p:cNvPr id="22" name="Freihand 21">
                <a:extLst>
                  <a:ext uri="{FF2B5EF4-FFF2-40B4-BE49-F238E27FC236}">
                    <a16:creationId xmlns:a16="http://schemas.microsoft.com/office/drawing/2014/main" id="{B0F0B31F-614B-499D-B3DC-B9679129D0B0}"/>
                  </a:ext>
                </a:extLst>
              </p:cNvPr>
              <p:cNvPicPr/>
              <p:nvPr/>
            </p:nvPicPr>
            <p:blipFill>
              <a:blip r:embed="rId165"/>
              <a:stretch>
                <a:fillRect/>
              </a:stretch>
            </p:blipFill>
            <p:spPr>
              <a:xfrm>
                <a:off x="4620080" y="212107"/>
                <a:ext cx="1634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4" name="Freihand 23">
                <a:extLst>
                  <a:ext uri="{FF2B5EF4-FFF2-40B4-BE49-F238E27FC236}">
                    <a16:creationId xmlns:a16="http://schemas.microsoft.com/office/drawing/2014/main" id="{EEF20859-1B56-4A00-B7BD-6E21DE3E7A40}"/>
                  </a:ext>
                </a:extLst>
              </p14:cNvPr>
              <p14:cNvContentPartPr/>
              <p14:nvPr/>
            </p14:nvContentPartPr>
            <p14:xfrm>
              <a:off x="3079640" y="641947"/>
              <a:ext cx="136800" cy="115920"/>
            </p14:xfrm>
          </p:contentPart>
        </mc:Choice>
        <mc:Fallback xmlns="">
          <p:pic>
            <p:nvPicPr>
              <p:cNvPr id="24" name="Freihand 23">
                <a:extLst>
                  <a:ext uri="{FF2B5EF4-FFF2-40B4-BE49-F238E27FC236}">
                    <a16:creationId xmlns:a16="http://schemas.microsoft.com/office/drawing/2014/main" id="{EEF20859-1B56-4A00-B7BD-6E21DE3E7A40}"/>
                  </a:ext>
                </a:extLst>
              </p:cNvPr>
              <p:cNvPicPr/>
              <p:nvPr/>
            </p:nvPicPr>
            <p:blipFill>
              <a:blip r:embed="rId167"/>
              <a:stretch>
                <a:fillRect/>
              </a:stretch>
            </p:blipFill>
            <p:spPr>
              <a:xfrm>
                <a:off x="3075320" y="637627"/>
                <a:ext cx="1454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5" name="Freihand 24">
                <a:extLst>
                  <a:ext uri="{FF2B5EF4-FFF2-40B4-BE49-F238E27FC236}">
                    <a16:creationId xmlns:a16="http://schemas.microsoft.com/office/drawing/2014/main" id="{1E4A0591-282E-4C56-9542-9B100B8C9CB1}"/>
                  </a:ext>
                </a:extLst>
              </p14:cNvPr>
              <p14:cNvContentPartPr/>
              <p14:nvPr/>
            </p14:nvContentPartPr>
            <p14:xfrm>
              <a:off x="3367640" y="619267"/>
              <a:ext cx="5040" cy="32040"/>
            </p14:xfrm>
          </p:contentPart>
        </mc:Choice>
        <mc:Fallback xmlns="">
          <p:pic>
            <p:nvPicPr>
              <p:cNvPr id="25" name="Freihand 24">
                <a:extLst>
                  <a:ext uri="{FF2B5EF4-FFF2-40B4-BE49-F238E27FC236}">
                    <a16:creationId xmlns:a16="http://schemas.microsoft.com/office/drawing/2014/main" id="{1E4A0591-282E-4C56-9542-9B100B8C9CB1}"/>
                  </a:ext>
                </a:extLst>
              </p:cNvPr>
              <p:cNvPicPr/>
              <p:nvPr/>
            </p:nvPicPr>
            <p:blipFill>
              <a:blip r:embed="rId169"/>
              <a:stretch>
                <a:fillRect/>
              </a:stretch>
            </p:blipFill>
            <p:spPr>
              <a:xfrm>
                <a:off x="3363320" y="614947"/>
                <a:ext cx="136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6" name="Freihand 25">
                <a:extLst>
                  <a:ext uri="{FF2B5EF4-FFF2-40B4-BE49-F238E27FC236}">
                    <a16:creationId xmlns:a16="http://schemas.microsoft.com/office/drawing/2014/main" id="{ED0A7061-44D1-476C-BBDA-F8198E6BF767}"/>
                  </a:ext>
                </a:extLst>
              </p14:cNvPr>
              <p14:cNvContentPartPr/>
              <p14:nvPr/>
            </p14:nvContentPartPr>
            <p14:xfrm>
              <a:off x="3370520" y="728347"/>
              <a:ext cx="7920" cy="3960"/>
            </p14:xfrm>
          </p:contentPart>
        </mc:Choice>
        <mc:Fallback xmlns="">
          <p:pic>
            <p:nvPicPr>
              <p:cNvPr id="26" name="Freihand 25">
                <a:extLst>
                  <a:ext uri="{FF2B5EF4-FFF2-40B4-BE49-F238E27FC236}">
                    <a16:creationId xmlns:a16="http://schemas.microsoft.com/office/drawing/2014/main" id="{ED0A7061-44D1-476C-BBDA-F8198E6BF767}"/>
                  </a:ext>
                </a:extLst>
              </p:cNvPr>
              <p:cNvPicPr/>
              <p:nvPr/>
            </p:nvPicPr>
            <p:blipFill>
              <a:blip r:embed="rId171"/>
              <a:stretch>
                <a:fillRect/>
              </a:stretch>
            </p:blipFill>
            <p:spPr>
              <a:xfrm>
                <a:off x="3366200" y="724027"/>
                <a:ext cx="165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7" name="Freihand 26">
                <a:extLst>
                  <a:ext uri="{FF2B5EF4-FFF2-40B4-BE49-F238E27FC236}">
                    <a16:creationId xmlns:a16="http://schemas.microsoft.com/office/drawing/2014/main" id="{5062BF90-3F29-4D6A-B534-D268DEC14898}"/>
                  </a:ext>
                </a:extLst>
              </p14:cNvPr>
              <p14:cNvContentPartPr/>
              <p14:nvPr/>
            </p14:nvContentPartPr>
            <p14:xfrm>
              <a:off x="3506240" y="599467"/>
              <a:ext cx="84960" cy="129600"/>
            </p14:xfrm>
          </p:contentPart>
        </mc:Choice>
        <mc:Fallback xmlns="">
          <p:pic>
            <p:nvPicPr>
              <p:cNvPr id="27" name="Freihand 26">
                <a:extLst>
                  <a:ext uri="{FF2B5EF4-FFF2-40B4-BE49-F238E27FC236}">
                    <a16:creationId xmlns:a16="http://schemas.microsoft.com/office/drawing/2014/main" id="{5062BF90-3F29-4D6A-B534-D268DEC14898}"/>
                  </a:ext>
                </a:extLst>
              </p:cNvPr>
              <p:cNvPicPr/>
              <p:nvPr/>
            </p:nvPicPr>
            <p:blipFill>
              <a:blip r:embed="rId173"/>
              <a:stretch>
                <a:fillRect/>
              </a:stretch>
            </p:blipFill>
            <p:spPr>
              <a:xfrm>
                <a:off x="3501920" y="595147"/>
                <a:ext cx="936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8" name="Freihand 27">
                <a:extLst>
                  <a:ext uri="{FF2B5EF4-FFF2-40B4-BE49-F238E27FC236}">
                    <a16:creationId xmlns:a16="http://schemas.microsoft.com/office/drawing/2014/main" id="{A216E34F-5DF8-429C-AD28-723492C9A4C7}"/>
                  </a:ext>
                </a:extLst>
              </p14:cNvPr>
              <p14:cNvContentPartPr/>
              <p14:nvPr/>
            </p14:nvContentPartPr>
            <p14:xfrm>
              <a:off x="3632960" y="622147"/>
              <a:ext cx="216720" cy="63000"/>
            </p14:xfrm>
          </p:contentPart>
        </mc:Choice>
        <mc:Fallback xmlns="">
          <p:pic>
            <p:nvPicPr>
              <p:cNvPr id="28" name="Freihand 27">
                <a:extLst>
                  <a:ext uri="{FF2B5EF4-FFF2-40B4-BE49-F238E27FC236}">
                    <a16:creationId xmlns:a16="http://schemas.microsoft.com/office/drawing/2014/main" id="{A216E34F-5DF8-429C-AD28-723492C9A4C7}"/>
                  </a:ext>
                </a:extLst>
              </p:cNvPr>
              <p:cNvPicPr/>
              <p:nvPr/>
            </p:nvPicPr>
            <p:blipFill>
              <a:blip r:embed="rId175"/>
              <a:stretch>
                <a:fillRect/>
              </a:stretch>
            </p:blipFill>
            <p:spPr>
              <a:xfrm>
                <a:off x="3628640" y="617827"/>
                <a:ext cx="2253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29" name="Freihand 28">
                <a:extLst>
                  <a:ext uri="{FF2B5EF4-FFF2-40B4-BE49-F238E27FC236}">
                    <a16:creationId xmlns:a16="http://schemas.microsoft.com/office/drawing/2014/main" id="{BEDD5D1C-EFA2-4C86-9982-DF64FF77945A}"/>
                  </a:ext>
                </a:extLst>
              </p14:cNvPr>
              <p14:cNvContentPartPr/>
              <p14:nvPr/>
            </p14:nvContentPartPr>
            <p14:xfrm>
              <a:off x="3888920" y="616387"/>
              <a:ext cx="73080" cy="69120"/>
            </p14:xfrm>
          </p:contentPart>
        </mc:Choice>
        <mc:Fallback xmlns="">
          <p:pic>
            <p:nvPicPr>
              <p:cNvPr id="29" name="Freihand 28">
                <a:extLst>
                  <a:ext uri="{FF2B5EF4-FFF2-40B4-BE49-F238E27FC236}">
                    <a16:creationId xmlns:a16="http://schemas.microsoft.com/office/drawing/2014/main" id="{BEDD5D1C-EFA2-4C86-9982-DF64FF77945A}"/>
                  </a:ext>
                </a:extLst>
              </p:cNvPr>
              <p:cNvPicPr/>
              <p:nvPr/>
            </p:nvPicPr>
            <p:blipFill>
              <a:blip r:embed="rId177"/>
              <a:stretch>
                <a:fillRect/>
              </a:stretch>
            </p:blipFill>
            <p:spPr>
              <a:xfrm>
                <a:off x="3884600" y="612067"/>
                <a:ext cx="817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30" name="Freihand 29">
                <a:extLst>
                  <a:ext uri="{FF2B5EF4-FFF2-40B4-BE49-F238E27FC236}">
                    <a16:creationId xmlns:a16="http://schemas.microsoft.com/office/drawing/2014/main" id="{1C9BDDD3-ECA3-4465-AB3B-B7F844A094E6}"/>
                  </a:ext>
                </a:extLst>
              </p14:cNvPr>
              <p14:cNvContentPartPr/>
              <p14:nvPr/>
            </p14:nvContentPartPr>
            <p14:xfrm>
              <a:off x="4019960" y="605587"/>
              <a:ext cx="254880" cy="36360"/>
            </p14:xfrm>
          </p:contentPart>
        </mc:Choice>
        <mc:Fallback xmlns="">
          <p:pic>
            <p:nvPicPr>
              <p:cNvPr id="30" name="Freihand 29">
                <a:extLst>
                  <a:ext uri="{FF2B5EF4-FFF2-40B4-BE49-F238E27FC236}">
                    <a16:creationId xmlns:a16="http://schemas.microsoft.com/office/drawing/2014/main" id="{1C9BDDD3-ECA3-4465-AB3B-B7F844A094E6}"/>
                  </a:ext>
                </a:extLst>
              </p:cNvPr>
              <p:cNvPicPr/>
              <p:nvPr/>
            </p:nvPicPr>
            <p:blipFill>
              <a:blip r:embed="rId179"/>
              <a:stretch>
                <a:fillRect/>
              </a:stretch>
            </p:blipFill>
            <p:spPr>
              <a:xfrm>
                <a:off x="4015640" y="601267"/>
                <a:ext cx="2635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31" name="Freihand 30">
                <a:extLst>
                  <a:ext uri="{FF2B5EF4-FFF2-40B4-BE49-F238E27FC236}">
                    <a16:creationId xmlns:a16="http://schemas.microsoft.com/office/drawing/2014/main" id="{3E552548-B05C-43A1-A206-22E883299192}"/>
                  </a:ext>
                </a:extLst>
              </p14:cNvPr>
              <p14:cNvContentPartPr/>
              <p14:nvPr/>
            </p14:nvContentPartPr>
            <p14:xfrm>
              <a:off x="4316240" y="587227"/>
              <a:ext cx="142560" cy="173520"/>
            </p14:xfrm>
          </p:contentPart>
        </mc:Choice>
        <mc:Fallback xmlns="">
          <p:pic>
            <p:nvPicPr>
              <p:cNvPr id="31" name="Freihand 30">
                <a:extLst>
                  <a:ext uri="{FF2B5EF4-FFF2-40B4-BE49-F238E27FC236}">
                    <a16:creationId xmlns:a16="http://schemas.microsoft.com/office/drawing/2014/main" id="{3E552548-B05C-43A1-A206-22E883299192}"/>
                  </a:ext>
                </a:extLst>
              </p:cNvPr>
              <p:cNvPicPr/>
              <p:nvPr/>
            </p:nvPicPr>
            <p:blipFill>
              <a:blip r:embed="rId181"/>
              <a:stretch>
                <a:fillRect/>
              </a:stretch>
            </p:blipFill>
            <p:spPr>
              <a:xfrm>
                <a:off x="4311920" y="582907"/>
                <a:ext cx="1512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32" name="Freihand 31">
                <a:extLst>
                  <a:ext uri="{FF2B5EF4-FFF2-40B4-BE49-F238E27FC236}">
                    <a16:creationId xmlns:a16="http://schemas.microsoft.com/office/drawing/2014/main" id="{88912667-F843-4CC1-ACB5-7ED785D8D5D6}"/>
                  </a:ext>
                </a:extLst>
              </p14:cNvPr>
              <p14:cNvContentPartPr/>
              <p14:nvPr/>
            </p14:nvContentPartPr>
            <p14:xfrm>
              <a:off x="4491920" y="467707"/>
              <a:ext cx="136080" cy="165240"/>
            </p14:xfrm>
          </p:contentPart>
        </mc:Choice>
        <mc:Fallback xmlns="">
          <p:pic>
            <p:nvPicPr>
              <p:cNvPr id="32" name="Freihand 31">
                <a:extLst>
                  <a:ext uri="{FF2B5EF4-FFF2-40B4-BE49-F238E27FC236}">
                    <a16:creationId xmlns:a16="http://schemas.microsoft.com/office/drawing/2014/main" id="{88912667-F843-4CC1-ACB5-7ED785D8D5D6}"/>
                  </a:ext>
                </a:extLst>
              </p:cNvPr>
              <p:cNvPicPr/>
              <p:nvPr/>
            </p:nvPicPr>
            <p:blipFill>
              <a:blip r:embed="rId183"/>
              <a:stretch>
                <a:fillRect/>
              </a:stretch>
            </p:blipFill>
            <p:spPr>
              <a:xfrm>
                <a:off x="4487600" y="463387"/>
                <a:ext cx="1447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33" name="Freihand 32">
                <a:extLst>
                  <a:ext uri="{FF2B5EF4-FFF2-40B4-BE49-F238E27FC236}">
                    <a16:creationId xmlns:a16="http://schemas.microsoft.com/office/drawing/2014/main" id="{19E9DC38-FDBE-4F7E-ABDC-25596B6C9B5E}"/>
                  </a:ext>
                </a:extLst>
              </p14:cNvPr>
              <p14:cNvContentPartPr/>
              <p14:nvPr/>
            </p14:nvContentPartPr>
            <p14:xfrm>
              <a:off x="4603880" y="493987"/>
              <a:ext cx="360" cy="360"/>
            </p14:xfrm>
          </p:contentPart>
        </mc:Choice>
        <mc:Fallback xmlns="">
          <p:pic>
            <p:nvPicPr>
              <p:cNvPr id="33" name="Freihand 32">
                <a:extLst>
                  <a:ext uri="{FF2B5EF4-FFF2-40B4-BE49-F238E27FC236}">
                    <a16:creationId xmlns:a16="http://schemas.microsoft.com/office/drawing/2014/main" id="{19E9DC38-FDBE-4F7E-ABDC-25596B6C9B5E}"/>
                  </a:ext>
                </a:extLst>
              </p:cNvPr>
              <p:cNvPicPr/>
              <p:nvPr/>
            </p:nvPicPr>
            <p:blipFill>
              <a:blip r:embed="rId35"/>
              <a:stretch>
                <a:fillRect/>
              </a:stretch>
            </p:blipFill>
            <p:spPr>
              <a:xfrm>
                <a:off x="4599560" y="489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4" name="Freihand 33">
                <a:extLst>
                  <a:ext uri="{FF2B5EF4-FFF2-40B4-BE49-F238E27FC236}">
                    <a16:creationId xmlns:a16="http://schemas.microsoft.com/office/drawing/2014/main" id="{844C52B5-B692-4CAC-A999-62578B560ECE}"/>
                  </a:ext>
                </a:extLst>
              </p14:cNvPr>
              <p14:cNvContentPartPr/>
              <p14:nvPr/>
            </p14:nvContentPartPr>
            <p14:xfrm>
              <a:off x="4648880" y="556987"/>
              <a:ext cx="229320" cy="60480"/>
            </p14:xfrm>
          </p:contentPart>
        </mc:Choice>
        <mc:Fallback xmlns="">
          <p:pic>
            <p:nvPicPr>
              <p:cNvPr id="34" name="Freihand 33">
                <a:extLst>
                  <a:ext uri="{FF2B5EF4-FFF2-40B4-BE49-F238E27FC236}">
                    <a16:creationId xmlns:a16="http://schemas.microsoft.com/office/drawing/2014/main" id="{844C52B5-B692-4CAC-A999-62578B560ECE}"/>
                  </a:ext>
                </a:extLst>
              </p:cNvPr>
              <p:cNvPicPr/>
              <p:nvPr/>
            </p:nvPicPr>
            <p:blipFill>
              <a:blip r:embed="rId186"/>
              <a:stretch>
                <a:fillRect/>
              </a:stretch>
            </p:blipFill>
            <p:spPr>
              <a:xfrm>
                <a:off x="4644560" y="552667"/>
                <a:ext cx="2379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7" name="Freihand 36">
                <a:extLst>
                  <a:ext uri="{FF2B5EF4-FFF2-40B4-BE49-F238E27FC236}">
                    <a16:creationId xmlns:a16="http://schemas.microsoft.com/office/drawing/2014/main" id="{9A51F698-FA2D-4E2C-8567-182AB597C315}"/>
                  </a:ext>
                </a:extLst>
              </p14:cNvPr>
              <p14:cNvContentPartPr/>
              <p14:nvPr/>
            </p14:nvContentPartPr>
            <p14:xfrm>
              <a:off x="3077840" y="954067"/>
              <a:ext cx="144360" cy="146520"/>
            </p14:xfrm>
          </p:contentPart>
        </mc:Choice>
        <mc:Fallback xmlns="">
          <p:pic>
            <p:nvPicPr>
              <p:cNvPr id="37" name="Freihand 36">
                <a:extLst>
                  <a:ext uri="{FF2B5EF4-FFF2-40B4-BE49-F238E27FC236}">
                    <a16:creationId xmlns:a16="http://schemas.microsoft.com/office/drawing/2014/main" id="{9A51F698-FA2D-4E2C-8567-182AB597C315}"/>
                  </a:ext>
                </a:extLst>
              </p:cNvPr>
              <p:cNvPicPr/>
              <p:nvPr/>
            </p:nvPicPr>
            <p:blipFill>
              <a:blip r:embed="rId188"/>
              <a:stretch>
                <a:fillRect/>
              </a:stretch>
            </p:blipFill>
            <p:spPr>
              <a:xfrm>
                <a:off x="3073520" y="949747"/>
                <a:ext cx="1530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8" name="Freihand 37">
                <a:extLst>
                  <a:ext uri="{FF2B5EF4-FFF2-40B4-BE49-F238E27FC236}">
                    <a16:creationId xmlns:a16="http://schemas.microsoft.com/office/drawing/2014/main" id="{E83CB192-6C5E-4DCA-845D-8B7F6ABDA6AD}"/>
                  </a:ext>
                </a:extLst>
              </p14:cNvPr>
              <p14:cNvContentPartPr/>
              <p14:nvPr/>
            </p14:nvContentPartPr>
            <p14:xfrm>
              <a:off x="3029600" y="889267"/>
              <a:ext cx="219240" cy="20160"/>
            </p14:xfrm>
          </p:contentPart>
        </mc:Choice>
        <mc:Fallback xmlns="">
          <p:pic>
            <p:nvPicPr>
              <p:cNvPr id="38" name="Freihand 37">
                <a:extLst>
                  <a:ext uri="{FF2B5EF4-FFF2-40B4-BE49-F238E27FC236}">
                    <a16:creationId xmlns:a16="http://schemas.microsoft.com/office/drawing/2014/main" id="{E83CB192-6C5E-4DCA-845D-8B7F6ABDA6AD}"/>
                  </a:ext>
                </a:extLst>
              </p:cNvPr>
              <p:cNvPicPr/>
              <p:nvPr/>
            </p:nvPicPr>
            <p:blipFill>
              <a:blip r:embed="rId190"/>
              <a:stretch>
                <a:fillRect/>
              </a:stretch>
            </p:blipFill>
            <p:spPr>
              <a:xfrm>
                <a:off x="3025280" y="884947"/>
                <a:ext cx="2278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9" name="Freihand 38">
                <a:extLst>
                  <a:ext uri="{FF2B5EF4-FFF2-40B4-BE49-F238E27FC236}">
                    <a16:creationId xmlns:a16="http://schemas.microsoft.com/office/drawing/2014/main" id="{BB10D5A2-D927-474A-BF3D-EDC616107ABA}"/>
                  </a:ext>
                </a:extLst>
              </p14:cNvPr>
              <p14:cNvContentPartPr/>
              <p14:nvPr/>
            </p14:nvContentPartPr>
            <p14:xfrm>
              <a:off x="3388880" y="963427"/>
              <a:ext cx="38160" cy="77040"/>
            </p14:xfrm>
          </p:contentPart>
        </mc:Choice>
        <mc:Fallback xmlns="">
          <p:pic>
            <p:nvPicPr>
              <p:cNvPr id="39" name="Freihand 38">
                <a:extLst>
                  <a:ext uri="{FF2B5EF4-FFF2-40B4-BE49-F238E27FC236}">
                    <a16:creationId xmlns:a16="http://schemas.microsoft.com/office/drawing/2014/main" id="{BB10D5A2-D927-474A-BF3D-EDC616107ABA}"/>
                  </a:ext>
                </a:extLst>
              </p:cNvPr>
              <p:cNvPicPr/>
              <p:nvPr/>
            </p:nvPicPr>
            <p:blipFill>
              <a:blip r:embed="rId192"/>
              <a:stretch>
                <a:fillRect/>
              </a:stretch>
            </p:blipFill>
            <p:spPr>
              <a:xfrm>
                <a:off x="3384560" y="959107"/>
                <a:ext cx="468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40" name="Freihand 39">
                <a:extLst>
                  <a:ext uri="{FF2B5EF4-FFF2-40B4-BE49-F238E27FC236}">
                    <a16:creationId xmlns:a16="http://schemas.microsoft.com/office/drawing/2014/main" id="{63925F35-E7EB-49F6-8DBE-8FFABFDBC925}"/>
                  </a:ext>
                </a:extLst>
              </p14:cNvPr>
              <p14:cNvContentPartPr/>
              <p14:nvPr/>
            </p14:nvContentPartPr>
            <p14:xfrm>
              <a:off x="3595520" y="862267"/>
              <a:ext cx="50400" cy="178200"/>
            </p14:xfrm>
          </p:contentPart>
        </mc:Choice>
        <mc:Fallback xmlns="">
          <p:pic>
            <p:nvPicPr>
              <p:cNvPr id="40" name="Freihand 39">
                <a:extLst>
                  <a:ext uri="{FF2B5EF4-FFF2-40B4-BE49-F238E27FC236}">
                    <a16:creationId xmlns:a16="http://schemas.microsoft.com/office/drawing/2014/main" id="{63925F35-E7EB-49F6-8DBE-8FFABFDBC925}"/>
                  </a:ext>
                </a:extLst>
              </p:cNvPr>
              <p:cNvPicPr/>
              <p:nvPr/>
            </p:nvPicPr>
            <p:blipFill>
              <a:blip r:embed="rId194"/>
              <a:stretch>
                <a:fillRect/>
              </a:stretch>
            </p:blipFill>
            <p:spPr>
              <a:xfrm>
                <a:off x="3591200" y="857947"/>
                <a:ext cx="590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41" name="Freihand 40">
                <a:extLst>
                  <a:ext uri="{FF2B5EF4-FFF2-40B4-BE49-F238E27FC236}">
                    <a16:creationId xmlns:a16="http://schemas.microsoft.com/office/drawing/2014/main" id="{6BD71D75-14F4-4B2D-86A2-DD4ECEDF407B}"/>
                  </a:ext>
                </a:extLst>
              </p14:cNvPr>
              <p14:cNvContentPartPr/>
              <p14:nvPr/>
            </p14:nvContentPartPr>
            <p14:xfrm>
              <a:off x="3570680" y="943987"/>
              <a:ext cx="153360" cy="24480"/>
            </p14:xfrm>
          </p:contentPart>
        </mc:Choice>
        <mc:Fallback xmlns="">
          <p:pic>
            <p:nvPicPr>
              <p:cNvPr id="41" name="Freihand 40">
                <a:extLst>
                  <a:ext uri="{FF2B5EF4-FFF2-40B4-BE49-F238E27FC236}">
                    <a16:creationId xmlns:a16="http://schemas.microsoft.com/office/drawing/2014/main" id="{6BD71D75-14F4-4B2D-86A2-DD4ECEDF407B}"/>
                  </a:ext>
                </a:extLst>
              </p:cNvPr>
              <p:cNvPicPr/>
              <p:nvPr/>
            </p:nvPicPr>
            <p:blipFill>
              <a:blip r:embed="rId196"/>
              <a:stretch>
                <a:fillRect/>
              </a:stretch>
            </p:blipFill>
            <p:spPr>
              <a:xfrm>
                <a:off x="3566360" y="939667"/>
                <a:ext cx="1620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42" name="Freihand 41">
                <a:extLst>
                  <a:ext uri="{FF2B5EF4-FFF2-40B4-BE49-F238E27FC236}">
                    <a16:creationId xmlns:a16="http://schemas.microsoft.com/office/drawing/2014/main" id="{8C04C08C-9ABA-432C-90BA-73A988C246DB}"/>
                  </a:ext>
                </a:extLst>
              </p14:cNvPr>
              <p14:cNvContentPartPr/>
              <p14:nvPr/>
            </p14:nvContentPartPr>
            <p14:xfrm>
              <a:off x="3746360" y="930307"/>
              <a:ext cx="297360" cy="79560"/>
            </p14:xfrm>
          </p:contentPart>
        </mc:Choice>
        <mc:Fallback xmlns="">
          <p:pic>
            <p:nvPicPr>
              <p:cNvPr id="42" name="Freihand 41">
                <a:extLst>
                  <a:ext uri="{FF2B5EF4-FFF2-40B4-BE49-F238E27FC236}">
                    <a16:creationId xmlns:a16="http://schemas.microsoft.com/office/drawing/2014/main" id="{8C04C08C-9ABA-432C-90BA-73A988C246DB}"/>
                  </a:ext>
                </a:extLst>
              </p:cNvPr>
              <p:cNvPicPr/>
              <p:nvPr/>
            </p:nvPicPr>
            <p:blipFill>
              <a:blip r:embed="rId198"/>
              <a:stretch>
                <a:fillRect/>
              </a:stretch>
            </p:blipFill>
            <p:spPr>
              <a:xfrm>
                <a:off x="3742040" y="925987"/>
                <a:ext cx="3060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44" name="Freihand 43">
                <a:extLst>
                  <a:ext uri="{FF2B5EF4-FFF2-40B4-BE49-F238E27FC236}">
                    <a16:creationId xmlns:a16="http://schemas.microsoft.com/office/drawing/2014/main" id="{2F778B53-EDCF-4381-A53B-0975A8A4E07A}"/>
                  </a:ext>
                </a:extLst>
              </p14:cNvPr>
              <p14:cNvContentPartPr/>
              <p14:nvPr/>
            </p14:nvContentPartPr>
            <p14:xfrm>
              <a:off x="4016720" y="875227"/>
              <a:ext cx="33840" cy="30240"/>
            </p14:xfrm>
          </p:contentPart>
        </mc:Choice>
        <mc:Fallback xmlns="">
          <p:pic>
            <p:nvPicPr>
              <p:cNvPr id="44" name="Freihand 43">
                <a:extLst>
                  <a:ext uri="{FF2B5EF4-FFF2-40B4-BE49-F238E27FC236}">
                    <a16:creationId xmlns:a16="http://schemas.microsoft.com/office/drawing/2014/main" id="{2F778B53-EDCF-4381-A53B-0975A8A4E07A}"/>
                  </a:ext>
                </a:extLst>
              </p:cNvPr>
              <p:cNvPicPr/>
              <p:nvPr/>
            </p:nvPicPr>
            <p:blipFill>
              <a:blip r:embed="rId200"/>
              <a:stretch>
                <a:fillRect/>
              </a:stretch>
            </p:blipFill>
            <p:spPr>
              <a:xfrm>
                <a:off x="4012400" y="870907"/>
                <a:ext cx="424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45" name="Freihand 44">
                <a:extLst>
                  <a:ext uri="{FF2B5EF4-FFF2-40B4-BE49-F238E27FC236}">
                    <a16:creationId xmlns:a16="http://schemas.microsoft.com/office/drawing/2014/main" id="{4FB435DA-2379-4190-A94D-5D51348557D5}"/>
                  </a:ext>
                </a:extLst>
              </p14:cNvPr>
              <p14:cNvContentPartPr/>
              <p14:nvPr/>
            </p14:nvContentPartPr>
            <p14:xfrm>
              <a:off x="4123280" y="922387"/>
              <a:ext cx="99720" cy="77400"/>
            </p14:xfrm>
          </p:contentPart>
        </mc:Choice>
        <mc:Fallback xmlns="">
          <p:pic>
            <p:nvPicPr>
              <p:cNvPr id="45" name="Freihand 44">
                <a:extLst>
                  <a:ext uri="{FF2B5EF4-FFF2-40B4-BE49-F238E27FC236}">
                    <a16:creationId xmlns:a16="http://schemas.microsoft.com/office/drawing/2014/main" id="{4FB435DA-2379-4190-A94D-5D51348557D5}"/>
                  </a:ext>
                </a:extLst>
              </p:cNvPr>
              <p:cNvPicPr/>
              <p:nvPr/>
            </p:nvPicPr>
            <p:blipFill>
              <a:blip r:embed="rId202"/>
              <a:stretch>
                <a:fillRect/>
              </a:stretch>
            </p:blipFill>
            <p:spPr>
              <a:xfrm>
                <a:off x="4118960" y="918067"/>
                <a:ext cx="1083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46" name="Freihand 45">
                <a:extLst>
                  <a:ext uri="{FF2B5EF4-FFF2-40B4-BE49-F238E27FC236}">
                    <a16:creationId xmlns:a16="http://schemas.microsoft.com/office/drawing/2014/main" id="{04CBA9C9-EA55-4E3D-BA2D-B41FFDC8BA8A}"/>
                  </a:ext>
                </a:extLst>
              </p14:cNvPr>
              <p14:cNvContentPartPr/>
              <p14:nvPr/>
            </p14:nvContentPartPr>
            <p14:xfrm>
              <a:off x="4383920" y="829867"/>
              <a:ext cx="120240" cy="149040"/>
            </p14:xfrm>
          </p:contentPart>
        </mc:Choice>
        <mc:Fallback xmlns="">
          <p:pic>
            <p:nvPicPr>
              <p:cNvPr id="46" name="Freihand 45">
                <a:extLst>
                  <a:ext uri="{FF2B5EF4-FFF2-40B4-BE49-F238E27FC236}">
                    <a16:creationId xmlns:a16="http://schemas.microsoft.com/office/drawing/2014/main" id="{04CBA9C9-EA55-4E3D-BA2D-B41FFDC8BA8A}"/>
                  </a:ext>
                </a:extLst>
              </p:cNvPr>
              <p:cNvPicPr/>
              <p:nvPr/>
            </p:nvPicPr>
            <p:blipFill>
              <a:blip r:embed="rId204"/>
              <a:stretch>
                <a:fillRect/>
              </a:stretch>
            </p:blipFill>
            <p:spPr>
              <a:xfrm>
                <a:off x="4379600" y="825547"/>
                <a:ext cx="1288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47" name="Freihand 46">
                <a:extLst>
                  <a:ext uri="{FF2B5EF4-FFF2-40B4-BE49-F238E27FC236}">
                    <a16:creationId xmlns:a16="http://schemas.microsoft.com/office/drawing/2014/main" id="{8281A9F4-E128-4600-BB0B-380E20118B0F}"/>
                  </a:ext>
                </a:extLst>
              </p14:cNvPr>
              <p14:cNvContentPartPr/>
              <p14:nvPr/>
            </p14:nvContentPartPr>
            <p14:xfrm>
              <a:off x="4538000" y="895027"/>
              <a:ext cx="119160" cy="68760"/>
            </p14:xfrm>
          </p:contentPart>
        </mc:Choice>
        <mc:Fallback xmlns="">
          <p:pic>
            <p:nvPicPr>
              <p:cNvPr id="47" name="Freihand 46">
                <a:extLst>
                  <a:ext uri="{FF2B5EF4-FFF2-40B4-BE49-F238E27FC236}">
                    <a16:creationId xmlns:a16="http://schemas.microsoft.com/office/drawing/2014/main" id="{8281A9F4-E128-4600-BB0B-380E20118B0F}"/>
                  </a:ext>
                </a:extLst>
              </p:cNvPr>
              <p:cNvPicPr/>
              <p:nvPr/>
            </p:nvPicPr>
            <p:blipFill>
              <a:blip r:embed="rId206"/>
              <a:stretch>
                <a:fillRect/>
              </a:stretch>
            </p:blipFill>
            <p:spPr>
              <a:xfrm>
                <a:off x="4533680" y="890707"/>
                <a:ext cx="1278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48" name="Freihand 47">
                <a:extLst>
                  <a:ext uri="{FF2B5EF4-FFF2-40B4-BE49-F238E27FC236}">
                    <a16:creationId xmlns:a16="http://schemas.microsoft.com/office/drawing/2014/main" id="{D67812E7-B492-4AA7-807E-9BFD466EE839}"/>
                  </a:ext>
                </a:extLst>
              </p14:cNvPr>
              <p14:cNvContentPartPr/>
              <p14:nvPr/>
            </p14:nvContentPartPr>
            <p14:xfrm>
              <a:off x="4671200" y="818347"/>
              <a:ext cx="156960" cy="138240"/>
            </p14:xfrm>
          </p:contentPart>
        </mc:Choice>
        <mc:Fallback xmlns="">
          <p:pic>
            <p:nvPicPr>
              <p:cNvPr id="48" name="Freihand 47">
                <a:extLst>
                  <a:ext uri="{FF2B5EF4-FFF2-40B4-BE49-F238E27FC236}">
                    <a16:creationId xmlns:a16="http://schemas.microsoft.com/office/drawing/2014/main" id="{D67812E7-B492-4AA7-807E-9BFD466EE839}"/>
                  </a:ext>
                </a:extLst>
              </p:cNvPr>
              <p:cNvPicPr/>
              <p:nvPr/>
            </p:nvPicPr>
            <p:blipFill>
              <a:blip r:embed="rId208"/>
              <a:stretch>
                <a:fillRect/>
              </a:stretch>
            </p:blipFill>
            <p:spPr>
              <a:xfrm>
                <a:off x="4666880" y="814027"/>
                <a:ext cx="1656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49" name="Freihand 48">
                <a:extLst>
                  <a:ext uri="{FF2B5EF4-FFF2-40B4-BE49-F238E27FC236}">
                    <a16:creationId xmlns:a16="http://schemas.microsoft.com/office/drawing/2014/main" id="{0F574724-92F5-4E25-A77E-21853B1E99D6}"/>
                  </a:ext>
                </a:extLst>
              </p14:cNvPr>
              <p14:cNvContentPartPr/>
              <p14:nvPr/>
            </p14:nvContentPartPr>
            <p14:xfrm>
              <a:off x="4820240" y="895747"/>
              <a:ext cx="73440" cy="178920"/>
            </p14:xfrm>
          </p:contentPart>
        </mc:Choice>
        <mc:Fallback xmlns="">
          <p:pic>
            <p:nvPicPr>
              <p:cNvPr id="49" name="Freihand 48">
                <a:extLst>
                  <a:ext uri="{FF2B5EF4-FFF2-40B4-BE49-F238E27FC236}">
                    <a16:creationId xmlns:a16="http://schemas.microsoft.com/office/drawing/2014/main" id="{0F574724-92F5-4E25-A77E-21853B1E99D6}"/>
                  </a:ext>
                </a:extLst>
              </p:cNvPr>
              <p:cNvPicPr/>
              <p:nvPr/>
            </p:nvPicPr>
            <p:blipFill>
              <a:blip r:embed="rId210"/>
              <a:stretch>
                <a:fillRect/>
              </a:stretch>
            </p:blipFill>
            <p:spPr>
              <a:xfrm>
                <a:off x="4815920" y="891427"/>
                <a:ext cx="820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50" name="Freihand 49">
                <a:extLst>
                  <a:ext uri="{FF2B5EF4-FFF2-40B4-BE49-F238E27FC236}">
                    <a16:creationId xmlns:a16="http://schemas.microsoft.com/office/drawing/2014/main" id="{C9CA08FC-F3C2-46C6-96DF-C0E09377DB85}"/>
                  </a:ext>
                </a:extLst>
              </p14:cNvPr>
              <p14:cNvContentPartPr/>
              <p14:nvPr/>
            </p14:nvContentPartPr>
            <p14:xfrm>
              <a:off x="4967840" y="792067"/>
              <a:ext cx="227160" cy="168120"/>
            </p14:xfrm>
          </p:contentPart>
        </mc:Choice>
        <mc:Fallback xmlns="">
          <p:pic>
            <p:nvPicPr>
              <p:cNvPr id="50" name="Freihand 49">
                <a:extLst>
                  <a:ext uri="{FF2B5EF4-FFF2-40B4-BE49-F238E27FC236}">
                    <a16:creationId xmlns:a16="http://schemas.microsoft.com/office/drawing/2014/main" id="{C9CA08FC-F3C2-46C6-96DF-C0E09377DB85}"/>
                  </a:ext>
                </a:extLst>
              </p:cNvPr>
              <p:cNvPicPr/>
              <p:nvPr/>
            </p:nvPicPr>
            <p:blipFill>
              <a:blip r:embed="rId212"/>
              <a:stretch>
                <a:fillRect/>
              </a:stretch>
            </p:blipFill>
            <p:spPr>
              <a:xfrm>
                <a:off x="4963520" y="787747"/>
                <a:ext cx="2358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73" name="Freihand 72">
                <a:extLst>
                  <a:ext uri="{FF2B5EF4-FFF2-40B4-BE49-F238E27FC236}">
                    <a16:creationId xmlns:a16="http://schemas.microsoft.com/office/drawing/2014/main" id="{0F8A03AE-F19C-4875-B2BF-14AB9C265262}"/>
                  </a:ext>
                </a:extLst>
              </p14:cNvPr>
              <p14:cNvContentPartPr/>
              <p14:nvPr/>
            </p14:nvContentPartPr>
            <p14:xfrm>
              <a:off x="851960" y="1731307"/>
              <a:ext cx="207360" cy="146160"/>
            </p14:xfrm>
          </p:contentPart>
        </mc:Choice>
        <mc:Fallback xmlns="">
          <p:pic>
            <p:nvPicPr>
              <p:cNvPr id="73" name="Freihand 72">
                <a:extLst>
                  <a:ext uri="{FF2B5EF4-FFF2-40B4-BE49-F238E27FC236}">
                    <a16:creationId xmlns:a16="http://schemas.microsoft.com/office/drawing/2014/main" id="{0F8A03AE-F19C-4875-B2BF-14AB9C265262}"/>
                  </a:ext>
                </a:extLst>
              </p:cNvPr>
              <p:cNvPicPr/>
              <p:nvPr/>
            </p:nvPicPr>
            <p:blipFill>
              <a:blip r:embed="rId214"/>
              <a:stretch>
                <a:fillRect/>
              </a:stretch>
            </p:blipFill>
            <p:spPr>
              <a:xfrm>
                <a:off x="847640" y="1726987"/>
                <a:ext cx="2160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74" name="Freihand 73">
                <a:extLst>
                  <a:ext uri="{FF2B5EF4-FFF2-40B4-BE49-F238E27FC236}">
                    <a16:creationId xmlns:a16="http://schemas.microsoft.com/office/drawing/2014/main" id="{9603EFD1-A5AD-4FE2-83E9-87D0BC80B5A0}"/>
                  </a:ext>
                </a:extLst>
              </p14:cNvPr>
              <p14:cNvContentPartPr/>
              <p14:nvPr/>
            </p14:nvContentPartPr>
            <p14:xfrm>
              <a:off x="1095320" y="1757947"/>
              <a:ext cx="118800" cy="105840"/>
            </p14:xfrm>
          </p:contentPart>
        </mc:Choice>
        <mc:Fallback xmlns="">
          <p:pic>
            <p:nvPicPr>
              <p:cNvPr id="74" name="Freihand 73">
                <a:extLst>
                  <a:ext uri="{FF2B5EF4-FFF2-40B4-BE49-F238E27FC236}">
                    <a16:creationId xmlns:a16="http://schemas.microsoft.com/office/drawing/2014/main" id="{9603EFD1-A5AD-4FE2-83E9-87D0BC80B5A0}"/>
                  </a:ext>
                </a:extLst>
              </p:cNvPr>
              <p:cNvPicPr/>
              <p:nvPr/>
            </p:nvPicPr>
            <p:blipFill>
              <a:blip r:embed="rId216"/>
              <a:stretch>
                <a:fillRect/>
              </a:stretch>
            </p:blipFill>
            <p:spPr>
              <a:xfrm>
                <a:off x="1091000" y="1753627"/>
                <a:ext cx="1274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75" name="Freihand 74">
                <a:extLst>
                  <a:ext uri="{FF2B5EF4-FFF2-40B4-BE49-F238E27FC236}">
                    <a16:creationId xmlns:a16="http://schemas.microsoft.com/office/drawing/2014/main" id="{D29876F7-0AC1-4151-87E9-AE61F3528AD1}"/>
                  </a:ext>
                </a:extLst>
              </p14:cNvPr>
              <p14:cNvContentPartPr/>
              <p14:nvPr/>
            </p14:nvContentPartPr>
            <p14:xfrm>
              <a:off x="1254440" y="1759027"/>
              <a:ext cx="65880" cy="118080"/>
            </p14:xfrm>
          </p:contentPart>
        </mc:Choice>
        <mc:Fallback xmlns="">
          <p:pic>
            <p:nvPicPr>
              <p:cNvPr id="75" name="Freihand 74">
                <a:extLst>
                  <a:ext uri="{FF2B5EF4-FFF2-40B4-BE49-F238E27FC236}">
                    <a16:creationId xmlns:a16="http://schemas.microsoft.com/office/drawing/2014/main" id="{D29876F7-0AC1-4151-87E9-AE61F3528AD1}"/>
                  </a:ext>
                </a:extLst>
              </p:cNvPr>
              <p:cNvPicPr/>
              <p:nvPr/>
            </p:nvPicPr>
            <p:blipFill>
              <a:blip r:embed="rId218"/>
              <a:stretch>
                <a:fillRect/>
              </a:stretch>
            </p:blipFill>
            <p:spPr>
              <a:xfrm>
                <a:off x="1250120" y="1754707"/>
                <a:ext cx="74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76" name="Freihand 75">
                <a:extLst>
                  <a:ext uri="{FF2B5EF4-FFF2-40B4-BE49-F238E27FC236}">
                    <a16:creationId xmlns:a16="http://schemas.microsoft.com/office/drawing/2014/main" id="{6A9DDE8E-EA6E-4796-A54B-C306C8AADC0C}"/>
                  </a:ext>
                </a:extLst>
              </p14:cNvPr>
              <p14:cNvContentPartPr/>
              <p14:nvPr/>
            </p14:nvContentPartPr>
            <p14:xfrm>
              <a:off x="1218080" y="1749667"/>
              <a:ext cx="149760" cy="120240"/>
            </p14:xfrm>
          </p:contentPart>
        </mc:Choice>
        <mc:Fallback xmlns="">
          <p:pic>
            <p:nvPicPr>
              <p:cNvPr id="76" name="Freihand 75">
                <a:extLst>
                  <a:ext uri="{FF2B5EF4-FFF2-40B4-BE49-F238E27FC236}">
                    <a16:creationId xmlns:a16="http://schemas.microsoft.com/office/drawing/2014/main" id="{6A9DDE8E-EA6E-4796-A54B-C306C8AADC0C}"/>
                  </a:ext>
                </a:extLst>
              </p:cNvPr>
              <p:cNvPicPr/>
              <p:nvPr/>
            </p:nvPicPr>
            <p:blipFill>
              <a:blip r:embed="rId220"/>
              <a:stretch>
                <a:fillRect/>
              </a:stretch>
            </p:blipFill>
            <p:spPr>
              <a:xfrm>
                <a:off x="1213760" y="1745347"/>
                <a:ext cx="1584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78" name="Freihand 77">
                <a:extLst>
                  <a:ext uri="{FF2B5EF4-FFF2-40B4-BE49-F238E27FC236}">
                    <a16:creationId xmlns:a16="http://schemas.microsoft.com/office/drawing/2014/main" id="{DBB7F42C-487D-4CB1-8575-33D9F53944BE}"/>
                  </a:ext>
                </a:extLst>
              </p14:cNvPr>
              <p14:cNvContentPartPr/>
              <p14:nvPr/>
            </p14:nvContentPartPr>
            <p14:xfrm>
              <a:off x="1505000" y="1690627"/>
              <a:ext cx="154080" cy="142200"/>
            </p14:xfrm>
          </p:contentPart>
        </mc:Choice>
        <mc:Fallback xmlns="">
          <p:pic>
            <p:nvPicPr>
              <p:cNvPr id="78" name="Freihand 77">
                <a:extLst>
                  <a:ext uri="{FF2B5EF4-FFF2-40B4-BE49-F238E27FC236}">
                    <a16:creationId xmlns:a16="http://schemas.microsoft.com/office/drawing/2014/main" id="{DBB7F42C-487D-4CB1-8575-33D9F53944BE}"/>
                  </a:ext>
                </a:extLst>
              </p:cNvPr>
              <p:cNvPicPr/>
              <p:nvPr/>
            </p:nvPicPr>
            <p:blipFill>
              <a:blip r:embed="rId222"/>
              <a:stretch>
                <a:fillRect/>
              </a:stretch>
            </p:blipFill>
            <p:spPr>
              <a:xfrm>
                <a:off x="1500680" y="1686307"/>
                <a:ext cx="1627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79" name="Freihand 78">
                <a:extLst>
                  <a:ext uri="{FF2B5EF4-FFF2-40B4-BE49-F238E27FC236}">
                    <a16:creationId xmlns:a16="http://schemas.microsoft.com/office/drawing/2014/main" id="{6C3BE3F0-838C-459F-95DB-C87877E1D2E0}"/>
                  </a:ext>
                </a:extLst>
              </p14:cNvPr>
              <p14:cNvContentPartPr/>
              <p14:nvPr/>
            </p14:nvContentPartPr>
            <p14:xfrm>
              <a:off x="1718840" y="1622227"/>
              <a:ext cx="75960" cy="214200"/>
            </p14:xfrm>
          </p:contentPart>
        </mc:Choice>
        <mc:Fallback xmlns="">
          <p:pic>
            <p:nvPicPr>
              <p:cNvPr id="79" name="Freihand 78">
                <a:extLst>
                  <a:ext uri="{FF2B5EF4-FFF2-40B4-BE49-F238E27FC236}">
                    <a16:creationId xmlns:a16="http://schemas.microsoft.com/office/drawing/2014/main" id="{6C3BE3F0-838C-459F-95DB-C87877E1D2E0}"/>
                  </a:ext>
                </a:extLst>
              </p:cNvPr>
              <p:cNvPicPr/>
              <p:nvPr/>
            </p:nvPicPr>
            <p:blipFill>
              <a:blip r:embed="rId224"/>
              <a:stretch>
                <a:fillRect/>
              </a:stretch>
            </p:blipFill>
            <p:spPr>
              <a:xfrm>
                <a:off x="1714520" y="1617907"/>
                <a:ext cx="846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80" name="Freihand 79">
                <a:extLst>
                  <a:ext uri="{FF2B5EF4-FFF2-40B4-BE49-F238E27FC236}">
                    <a16:creationId xmlns:a16="http://schemas.microsoft.com/office/drawing/2014/main" id="{30385E45-E852-4A1B-A333-A338F3E3FAB3}"/>
                  </a:ext>
                </a:extLst>
              </p14:cNvPr>
              <p14:cNvContentPartPr/>
              <p14:nvPr/>
            </p14:nvContentPartPr>
            <p14:xfrm>
              <a:off x="1853480" y="1643467"/>
              <a:ext cx="132120" cy="186480"/>
            </p14:xfrm>
          </p:contentPart>
        </mc:Choice>
        <mc:Fallback xmlns="">
          <p:pic>
            <p:nvPicPr>
              <p:cNvPr id="80" name="Freihand 79">
                <a:extLst>
                  <a:ext uri="{FF2B5EF4-FFF2-40B4-BE49-F238E27FC236}">
                    <a16:creationId xmlns:a16="http://schemas.microsoft.com/office/drawing/2014/main" id="{30385E45-E852-4A1B-A333-A338F3E3FAB3}"/>
                  </a:ext>
                </a:extLst>
              </p:cNvPr>
              <p:cNvPicPr/>
              <p:nvPr/>
            </p:nvPicPr>
            <p:blipFill>
              <a:blip r:embed="rId226"/>
              <a:stretch>
                <a:fillRect/>
              </a:stretch>
            </p:blipFill>
            <p:spPr>
              <a:xfrm>
                <a:off x="1849160" y="1639147"/>
                <a:ext cx="1407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81" name="Freihand 80">
                <a:extLst>
                  <a:ext uri="{FF2B5EF4-FFF2-40B4-BE49-F238E27FC236}">
                    <a16:creationId xmlns:a16="http://schemas.microsoft.com/office/drawing/2014/main" id="{C483ADFA-1ADB-4314-8EA2-3D8A812E1B50}"/>
                  </a:ext>
                </a:extLst>
              </p14:cNvPr>
              <p14:cNvContentPartPr/>
              <p14:nvPr/>
            </p14:nvContentPartPr>
            <p14:xfrm>
              <a:off x="2023040" y="1741027"/>
              <a:ext cx="7560" cy="103680"/>
            </p14:xfrm>
          </p:contentPart>
        </mc:Choice>
        <mc:Fallback xmlns="">
          <p:pic>
            <p:nvPicPr>
              <p:cNvPr id="81" name="Freihand 80">
                <a:extLst>
                  <a:ext uri="{FF2B5EF4-FFF2-40B4-BE49-F238E27FC236}">
                    <a16:creationId xmlns:a16="http://schemas.microsoft.com/office/drawing/2014/main" id="{C483ADFA-1ADB-4314-8EA2-3D8A812E1B50}"/>
                  </a:ext>
                </a:extLst>
              </p:cNvPr>
              <p:cNvPicPr/>
              <p:nvPr/>
            </p:nvPicPr>
            <p:blipFill>
              <a:blip r:embed="rId228"/>
              <a:stretch>
                <a:fillRect/>
              </a:stretch>
            </p:blipFill>
            <p:spPr>
              <a:xfrm>
                <a:off x="2018720" y="1736707"/>
                <a:ext cx="162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82" name="Freihand 81">
                <a:extLst>
                  <a:ext uri="{FF2B5EF4-FFF2-40B4-BE49-F238E27FC236}">
                    <a16:creationId xmlns:a16="http://schemas.microsoft.com/office/drawing/2014/main" id="{E75D3667-9973-4B65-BFC1-9B3C6360D777}"/>
                  </a:ext>
                </a:extLst>
              </p14:cNvPr>
              <p14:cNvContentPartPr/>
              <p14:nvPr/>
            </p14:nvContentPartPr>
            <p14:xfrm>
              <a:off x="2145800" y="1696747"/>
              <a:ext cx="115560" cy="79560"/>
            </p14:xfrm>
          </p:contentPart>
        </mc:Choice>
        <mc:Fallback xmlns="">
          <p:pic>
            <p:nvPicPr>
              <p:cNvPr id="82" name="Freihand 81">
                <a:extLst>
                  <a:ext uri="{FF2B5EF4-FFF2-40B4-BE49-F238E27FC236}">
                    <a16:creationId xmlns:a16="http://schemas.microsoft.com/office/drawing/2014/main" id="{E75D3667-9973-4B65-BFC1-9B3C6360D777}"/>
                  </a:ext>
                </a:extLst>
              </p:cNvPr>
              <p:cNvPicPr/>
              <p:nvPr/>
            </p:nvPicPr>
            <p:blipFill>
              <a:blip r:embed="rId230"/>
              <a:stretch>
                <a:fillRect/>
              </a:stretch>
            </p:blipFill>
            <p:spPr>
              <a:xfrm>
                <a:off x="2141480" y="1692427"/>
                <a:ext cx="1242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83" name="Freihand 82">
                <a:extLst>
                  <a:ext uri="{FF2B5EF4-FFF2-40B4-BE49-F238E27FC236}">
                    <a16:creationId xmlns:a16="http://schemas.microsoft.com/office/drawing/2014/main" id="{4CBAD012-C537-45F2-809D-4A9199D0842A}"/>
                  </a:ext>
                </a:extLst>
              </p14:cNvPr>
              <p14:cNvContentPartPr/>
              <p14:nvPr/>
            </p14:nvContentPartPr>
            <p14:xfrm>
              <a:off x="2237960" y="1609627"/>
              <a:ext cx="113040" cy="298800"/>
            </p14:xfrm>
          </p:contentPart>
        </mc:Choice>
        <mc:Fallback xmlns="">
          <p:pic>
            <p:nvPicPr>
              <p:cNvPr id="83" name="Freihand 82">
                <a:extLst>
                  <a:ext uri="{FF2B5EF4-FFF2-40B4-BE49-F238E27FC236}">
                    <a16:creationId xmlns:a16="http://schemas.microsoft.com/office/drawing/2014/main" id="{4CBAD012-C537-45F2-809D-4A9199D0842A}"/>
                  </a:ext>
                </a:extLst>
              </p:cNvPr>
              <p:cNvPicPr/>
              <p:nvPr/>
            </p:nvPicPr>
            <p:blipFill>
              <a:blip r:embed="rId232"/>
              <a:stretch>
                <a:fillRect/>
              </a:stretch>
            </p:blipFill>
            <p:spPr>
              <a:xfrm>
                <a:off x="2233640" y="1605307"/>
                <a:ext cx="12168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12" name="Freihand 111">
                <a:extLst>
                  <a:ext uri="{FF2B5EF4-FFF2-40B4-BE49-F238E27FC236}">
                    <a16:creationId xmlns:a16="http://schemas.microsoft.com/office/drawing/2014/main" id="{EF5444A6-F175-4B1A-BB31-747214E8982D}"/>
                  </a:ext>
                </a:extLst>
              </p14:cNvPr>
              <p14:cNvContentPartPr/>
              <p14:nvPr/>
            </p14:nvContentPartPr>
            <p14:xfrm>
              <a:off x="5234240" y="186187"/>
              <a:ext cx="209160" cy="86760"/>
            </p14:xfrm>
          </p:contentPart>
        </mc:Choice>
        <mc:Fallback xmlns="">
          <p:pic>
            <p:nvPicPr>
              <p:cNvPr id="112" name="Freihand 111">
                <a:extLst>
                  <a:ext uri="{FF2B5EF4-FFF2-40B4-BE49-F238E27FC236}">
                    <a16:creationId xmlns:a16="http://schemas.microsoft.com/office/drawing/2014/main" id="{EF5444A6-F175-4B1A-BB31-747214E8982D}"/>
                  </a:ext>
                </a:extLst>
              </p:cNvPr>
              <p:cNvPicPr/>
              <p:nvPr/>
            </p:nvPicPr>
            <p:blipFill>
              <a:blip r:embed="rId234"/>
              <a:stretch>
                <a:fillRect/>
              </a:stretch>
            </p:blipFill>
            <p:spPr>
              <a:xfrm>
                <a:off x="5229920" y="181867"/>
                <a:ext cx="2178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13" name="Freihand 112">
                <a:extLst>
                  <a:ext uri="{FF2B5EF4-FFF2-40B4-BE49-F238E27FC236}">
                    <a16:creationId xmlns:a16="http://schemas.microsoft.com/office/drawing/2014/main" id="{8A1A5E1E-1D3F-4502-B57F-043B6C8A0325}"/>
                  </a:ext>
                </a:extLst>
              </p14:cNvPr>
              <p14:cNvContentPartPr/>
              <p14:nvPr/>
            </p14:nvContentPartPr>
            <p14:xfrm>
              <a:off x="5516120" y="185827"/>
              <a:ext cx="24840" cy="65160"/>
            </p14:xfrm>
          </p:contentPart>
        </mc:Choice>
        <mc:Fallback xmlns="">
          <p:pic>
            <p:nvPicPr>
              <p:cNvPr id="113" name="Freihand 112">
                <a:extLst>
                  <a:ext uri="{FF2B5EF4-FFF2-40B4-BE49-F238E27FC236}">
                    <a16:creationId xmlns:a16="http://schemas.microsoft.com/office/drawing/2014/main" id="{8A1A5E1E-1D3F-4502-B57F-043B6C8A0325}"/>
                  </a:ext>
                </a:extLst>
              </p:cNvPr>
              <p:cNvPicPr/>
              <p:nvPr/>
            </p:nvPicPr>
            <p:blipFill>
              <a:blip r:embed="rId236"/>
              <a:stretch>
                <a:fillRect/>
              </a:stretch>
            </p:blipFill>
            <p:spPr>
              <a:xfrm>
                <a:off x="5511800" y="181507"/>
                <a:ext cx="334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15" name="Freihand 114">
                <a:extLst>
                  <a:ext uri="{FF2B5EF4-FFF2-40B4-BE49-F238E27FC236}">
                    <a16:creationId xmlns:a16="http://schemas.microsoft.com/office/drawing/2014/main" id="{FD5E3C2C-72EF-4239-85B5-8045725697F9}"/>
                  </a:ext>
                </a:extLst>
              </p14:cNvPr>
              <p14:cNvContentPartPr/>
              <p14:nvPr/>
            </p14:nvContentPartPr>
            <p14:xfrm>
              <a:off x="5682800" y="179707"/>
              <a:ext cx="157320" cy="80640"/>
            </p14:xfrm>
          </p:contentPart>
        </mc:Choice>
        <mc:Fallback xmlns="">
          <p:pic>
            <p:nvPicPr>
              <p:cNvPr id="115" name="Freihand 114">
                <a:extLst>
                  <a:ext uri="{FF2B5EF4-FFF2-40B4-BE49-F238E27FC236}">
                    <a16:creationId xmlns:a16="http://schemas.microsoft.com/office/drawing/2014/main" id="{FD5E3C2C-72EF-4239-85B5-8045725697F9}"/>
                  </a:ext>
                </a:extLst>
              </p:cNvPr>
              <p:cNvPicPr/>
              <p:nvPr/>
            </p:nvPicPr>
            <p:blipFill>
              <a:blip r:embed="rId238"/>
              <a:stretch>
                <a:fillRect/>
              </a:stretch>
            </p:blipFill>
            <p:spPr>
              <a:xfrm>
                <a:off x="5678480" y="175387"/>
                <a:ext cx="1659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16" name="Freihand 115">
                <a:extLst>
                  <a:ext uri="{FF2B5EF4-FFF2-40B4-BE49-F238E27FC236}">
                    <a16:creationId xmlns:a16="http://schemas.microsoft.com/office/drawing/2014/main" id="{F23FF5DD-7C6F-40C0-A909-800D34EB4249}"/>
                  </a:ext>
                </a:extLst>
              </p14:cNvPr>
              <p14:cNvContentPartPr/>
              <p14:nvPr/>
            </p14:nvContentPartPr>
            <p14:xfrm>
              <a:off x="5858840" y="174307"/>
              <a:ext cx="132480" cy="71280"/>
            </p14:xfrm>
          </p:contentPart>
        </mc:Choice>
        <mc:Fallback xmlns="">
          <p:pic>
            <p:nvPicPr>
              <p:cNvPr id="116" name="Freihand 115">
                <a:extLst>
                  <a:ext uri="{FF2B5EF4-FFF2-40B4-BE49-F238E27FC236}">
                    <a16:creationId xmlns:a16="http://schemas.microsoft.com/office/drawing/2014/main" id="{F23FF5DD-7C6F-40C0-A909-800D34EB4249}"/>
                  </a:ext>
                </a:extLst>
              </p:cNvPr>
              <p:cNvPicPr/>
              <p:nvPr/>
            </p:nvPicPr>
            <p:blipFill>
              <a:blip r:embed="rId240"/>
              <a:stretch>
                <a:fillRect/>
              </a:stretch>
            </p:blipFill>
            <p:spPr>
              <a:xfrm>
                <a:off x="5854520" y="169987"/>
                <a:ext cx="1411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17" name="Freihand 116">
                <a:extLst>
                  <a:ext uri="{FF2B5EF4-FFF2-40B4-BE49-F238E27FC236}">
                    <a16:creationId xmlns:a16="http://schemas.microsoft.com/office/drawing/2014/main" id="{F28F260D-B0CB-4EEF-9020-D5EC2AA52C32}"/>
                  </a:ext>
                </a:extLst>
              </p14:cNvPr>
              <p14:cNvContentPartPr/>
              <p14:nvPr/>
            </p14:nvContentPartPr>
            <p14:xfrm>
              <a:off x="5982680" y="161347"/>
              <a:ext cx="96480" cy="199080"/>
            </p14:xfrm>
          </p:contentPart>
        </mc:Choice>
        <mc:Fallback xmlns="">
          <p:pic>
            <p:nvPicPr>
              <p:cNvPr id="117" name="Freihand 116">
                <a:extLst>
                  <a:ext uri="{FF2B5EF4-FFF2-40B4-BE49-F238E27FC236}">
                    <a16:creationId xmlns:a16="http://schemas.microsoft.com/office/drawing/2014/main" id="{F28F260D-B0CB-4EEF-9020-D5EC2AA52C32}"/>
                  </a:ext>
                </a:extLst>
              </p:cNvPr>
              <p:cNvPicPr/>
              <p:nvPr/>
            </p:nvPicPr>
            <p:blipFill>
              <a:blip r:embed="rId242"/>
              <a:stretch>
                <a:fillRect/>
              </a:stretch>
            </p:blipFill>
            <p:spPr>
              <a:xfrm>
                <a:off x="5978360" y="157027"/>
                <a:ext cx="1051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18" name="Freihand 117">
                <a:extLst>
                  <a:ext uri="{FF2B5EF4-FFF2-40B4-BE49-F238E27FC236}">
                    <a16:creationId xmlns:a16="http://schemas.microsoft.com/office/drawing/2014/main" id="{2C55B2D8-376C-4089-8CE4-5A35D5803E82}"/>
                  </a:ext>
                </a:extLst>
              </p14:cNvPr>
              <p14:cNvContentPartPr/>
              <p14:nvPr/>
            </p14:nvContentPartPr>
            <p14:xfrm>
              <a:off x="6118400" y="165307"/>
              <a:ext cx="146520" cy="71640"/>
            </p14:xfrm>
          </p:contentPart>
        </mc:Choice>
        <mc:Fallback xmlns="">
          <p:pic>
            <p:nvPicPr>
              <p:cNvPr id="118" name="Freihand 117">
                <a:extLst>
                  <a:ext uri="{FF2B5EF4-FFF2-40B4-BE49-F238E27FC236}">
                    <a16:creationId xmlns:a16="http://schemas.microsoft.com/office/drawing/2014/main" id="{2C55B2D8-376C-4089-8CE4-5A35D5803E82}"/>
                  </a:ext>
                </a:extLst>
              </p:cNvPr>
              <p:cNvPicPr/>
              <p:nvPr/>
            </p:nvPicPr>
            <p:blipFill>
              <a:blip r:embed="rId244"/>
              <a:stretch>
                <a:fillRect/>
              </a:stretch>
            </p:blipFill>
            <p:spPr>
              <a:xfrm>
                <a:off x="6114080" y="160987"/>
                <a:ext cx="155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24" name="Freihand 123">
                <a:extLst>
                  <a:ext uri="{FF2B5EF4-FFF2-40B4-BE49-F238E27FC236}">
                    <a16:creationId xmlns:a16="http://schemas.microsoft.com/office/drawing/2014/main" id="{E6D12AB5-7FEB-487E-8FD7-0CC3A435F6D2}"/>
                  </a:ext>
                </a:extLst>
              </p14:cNvPr>
              <p14:cNvContentPartPr/>
              <p14:nvPr/>
            </p14:nvContentPartPr>
            <p14:xfrm>
              <a:off x="5320280" y="426667"/>
              <a:ext cx="99720" cy="196920"/>
            </p14:xfrm>
          </p:contentPart>
        </mc:Choice>
        <mc:Fallback xmlns="">
          <p:pic>
            <p:nvPicPr>
              <p:cNvPr id="124" name="Freihand 123">
                <a:extLst>
                  <a:ext uri="{FF2B5EF4-FFF2-40B4-BE49-F238E27FC236}">
                    <a16:creationId xmlns:a16="http://schemas.microsoft.com/office/drawing/2014/main" id="{E6D12AB5-7FEB-487E-8FD7-0CC3A435F6D2}"/>
                  </a:ext>
                </a:extLst>
              </p:cNvPr>
              <p:cNvPicPr/>
              <p:nvPr/>
            </p:nvPicPr>
            <p:blipFill>
              <a:blip r:embed="rId246"/>
              <a:stretch>
                <a:fillRect/>
              </a:stretch>
            </p:blipFill>
            <p:spPr>
              <a:xfrm>
                <a:off x="5315960" y="422347"/>
                <a:ext cx="1083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25" name="Freihand 124">
                <a:extLst>
                  <a:ext uri="{FF2B5EF4-FFF2-40B4-BE49-F238E27FC236}">
                    <a16:creationId xmlns:a16="http://schemas.microsoft.com/office/drawing/2014/main" id="{46B1957D-5F35-4851-9968-9449E2E62299}"/>
                  </a:ext>
                </a:extLst>
              </p14:cNvPr>
              <p14:cNvContentPartPr/>
              <p14:nvPr/>
            </p14:nvContentPartPr>
            <p14:xfrm>
              <a:off x="5539160" y="432427"/>
              <a:ext cx="12600" cy="12240"/>
            </p14:xfrm>
          </p:contentPart>
        </mc:Choice>
        <mc:Fallback xmlns="">
          <p:pic>
            <p:nvPicPr>
              <p:cNvPr id="125" name="Freihand 124">
                <a:extLst>
                  <a:ext uri="{FF2B5EF4-FFF2-40B4-BE49-F238E27FC236}">
                    <a16:creationId xmlns:a16="http://schemas.microsoft.com/office/drawing/2014/main" id="{46B1957D-5F35-4851-9968-9449E2E62299}"/>
                  </a:ext>
                </a:extLst>
              </p:cNvPr>
              <p:cNvPicPr/>
              <p:nvPr/>
            </p:nvPicPr>
            <p:blipFill>
              <a:blip r:embed="rId248"/>
              <a:stretch>
                <a:fillRect/>
              </a:stretch>
            </p:blipFill>
            <p:spPr>
              <a:xfrm>
                <a:off x="5534840" y="428107"/>
                <a:ext cx="21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26" name="Freihand 125">
                <a:extLst>
                  <a:ext uri="{FF2B5EF4-FFF2-40B4-BE49-F238E27FC236}">
                    <a16:creationId xmlns:a16="http://schemas.microsoft.com/office/drawing/2014/main" id="{6C67BC92-B03D-4906-80CD-75D87957187A}"/>
                  </a:ext>
                </a:extLst>
              </p14:cNvPr>
              <p14:cNvContentPartPr/>
              <p14:nvPr/>
            </p14:nvContentPartPr>
            <p14:xfrm>
              <a:off x="5538080" y="490027"/>
              <a:ext cx="12600" cy="13680"/>
            </p14:xfrm>
          </p:contentPart>
        </mc:Choice>
        <mc:Fallback xmlns="">
          <p:pic>
            <p:nvPicPr>
              <p:cNvPr id="126" name="Freihand 125">
                <a:extLst>
                  <a:ext uri="{FF2B5EF4-FFF2-40B4-BE49-F238E27FC236}">
                    <a16:creationId xmlns:a16="http://schemas.microsoft.com/office/drawing/2014/main" id="{6C67BC92-B03D-4906-80CD-75D87957187A}"/>
                  </a:ext>
                </a:extLst>
              </p:cNvPr>
              <p:cNvPicPr/>
              <p:nvPr/>
            </p:nvPicPr>
            <p:blipFill>
              <a:blip r:embed="rId250"/>
              <a:stretch>
                <a:fillRect/>
              </a:stretch>
            </p:blipFill>
            <p:spPr>
              <a:xfrm>
                <a:off x="5533760" y="485707"/>
                <a:ext cx="212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27" name="Freihand 126">
                <a:extLst>
                  <a:ext uri="{FF2B5EF4-FFF2-40B4-BE49-F238E27FC236}">
                    <a16:creationId xmlns:a16="http://schemas.microsoft.com/office/drawing/2014/main" id="{3AAF261D-7BFB-45AA-A8BC-0F6882723810}"/>
                  </a:ext>
                </a:extLst>
              </p14:cNvPr>
              <p14:cNvContentPartPr/>
              <p14:nvPr/>
            </p14:nvContentPartPr>
            <p14:xfrm>
              <a:off x="5693960" y="393547"/>
              <a:ext cx="91080" cy="208080"/>
            </p14:xfrm>
          </p:contentPart>
        </mc:Choice>
        <mc:Fallback xmlns="">
          <p:pic>
            <p:nvPicPr>
              <p:cNvPr id="127" name="Freihand 126">
                <a:extLst>
                  <a:ext uri="{FF2B5EF4-FFF2-40B4-BE49-F238E27FC236}">
                    <a16:creationId xmlns:a16="http://schemas.microsoft.com/office/drawing/2014/main" id="{3AAF261D-7BFB-45AA-A8BC-0F6882723810}"/>
                  </a:ext>
                </a:extLst>
              </p:cNvPr>
              <p:cNvPicPr/>
              <p:nvPr/>
            </p:nvPicPr>
            <p:blipFill>
              <a:blip r:embed="rId252"/>
              <a:stretch>
                <a:fillRect/>
              </a:stretch>
            </p:blipFill>
            <p:spPr>
              <a:xfrm>
                <a:off x="5689640" y="389227"/>
                <a:ext cx="997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28" name="Freihand 127">
                <a:extLst>
                  <a:ext uri="{FF2B5EF4-FFF2-40B4-BE49-F238E27FC236}">
                    <a16:creationId xmlns:a16="http://schemas.microsoft.com/office/drawing/2014/main" id="{F52DCED9-17B2-4909-B020-9A2EB2029B9A}"/>
                  </a:ext>
                </a:extLst>
              </p14:cNvPr>
              <p14:cNvContentPartPr/>
              <p14:nvPr/>
            </p14:nvContentPartPr>
            <p14:xfrm>
              <a:off x="5826800" y="426667"/>
              <a:ext cx="92880" cy="74520"/>
            </p14:xfrm>
          </p:contentPart>
        </mc:Choice>
        <mc:Fallback xmlns="">
          <p:pic>
            <p:nvPicPr>
              <p:cNvPr id="128" name="Freihand 127">
                <a:extLst>
                  <a:ext uri="{FF2B5EF4-FFF2-40B4-BE49-F238E27FC236}">
                    <a16:creationId xmlns:a16="http://schemas.microsoft.com/office/drawing/2014/main" id="{F52DCED9-17B2-4909-B020-9A2EB2029B9A}"/>
                  </a:ext>
                </a:extLst>
              </p:cNvPr>
              <p:cNvPicPr/>
              <p:nvPr/>
            </p:nvPicPr>
            <p:blipFill>
              <a:blip r:embed="rId254"/>
              <a:stretch>
                <a:fillRect/>
              </a:stretch>
            </p:blipFill>
            <p:spPr>
              <a:xfrm>
                <a:off x="5822480" y="422347"/>
                <a:ext cx="1015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29" name="Freihand 128">
                <a:extLst>
                  <a:ext uri="{FF2B5EF4-FFF2-40B4-BE49-F238E27FC236}">
                    <a16:creationId xmlns:a16="http://schemas.microsoft.com/office/drawing/2014/main" id="{1AEE00EF-268F-4AC8-AFC8-B43DA8220C26}"/>
                  </a:ext>
                </a:extLst>
              </p14:cNvPr>
              <p14:cNvContentPartPr/>
              <p14:nvPr/>
            </p14:nvContentPartPr>
            <p14:xfrm>
              <a:off x="5924000" y="389947"/>
              <a:ext cx="360" cy="360"/>
            </p14:xfrm>
          </p:contentPart>
        </mc:Choice>
        <mc:Fallback xmlns="">
          <p:pic>
            <p:nvPicPr>
              <p:cNvPr id="129" name="Freihand 128">
                <a:extLst>
                  <a:ext uri="{FF2B5EF4-FFF2-40B4-BE49-F238E27FC236}">
                    <a16:creationId xmlns:a16="http://schemas.microsoft.com/office/drawing/2014/main" id="{1AEE00EF-268F-4AC8-AFC8-B43DA8220C26}"/>
                  </a:ext>
                </a:extLst>
              </p:cNvPr>
              <p:cNvPicPr/>
              <p:nvPr/>
            </p:nvPicPr>
            <p:blipFill>
              <a:blip r:embed="rId35"/>
              <a:stretch>
                <a:fillRect/>
              </a:stretch>
            </p:blipFill>
            <p:spPr>
              <a:xfrm>
                <a:off x="5919680" y="385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30" name="Freihand 129">
                <a:extLst>
                  <a:ext uri="{FF2B5EF4-FFF2-40B4-BE49-F238E27FC236}">
                    <a16:creationId xmlns:a16="http://schemas.microsoft.com/office/drawing/2014/main" id="{4855ED9F-9523-4822-A8D5-04497D6AE3A4}"/>
                  </a:ext>
                </a:extLst>
              </p14:cNvPr>
              <p14:cNvContentPartPr/>
              <p14:nvPr/>
            </p14:nvContentPartPr>
            <p14:xfrm>
              <a:off x="5944880" y="420547"/>
              <a:ext cx="98640" cy="61920"/>
            </p14:xfrm>
          </p:contentPart>
        </mc:Choice>
        <mc:Fallback xmlns="">
          <p:pic>
            <p:nvPicPr>
              <p:cNvPr id="130" name="Freihand 129">
                <a:extLst>
                  <a:ext uri="{FF2B5EF4-FFF2-40B4-BE49-F238E27FC236}">
                    <a16:creationId xmlns:a16="http://schemas.microsoft.com/office/drawing/2014/main" id="{4855ED9F-9523-4822-A8D5-04497D6AE3A4}"/>
                  </a:ext>
                </a:extLst>
              </p:cNvPr>
              <p:cNvPicPr/>
              <p:nvPr/>
            </p:nvPicPr>
            <p:blipFill>
              <a:blip r:embed="rId257"/>
              <a:stretch>
                <a:fillRect/>
              </a:stretch>
            </p:blipFill>
            <p:spPr>
              <a:xfrm>
                <a:off x="5940560" y="416227"/>
                <a:ext cx="1072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31" name="Freihand 130">
                <a:extLst>
                  <a:ext uri="{FF2B5EF4-FFF2-40B4-BE49-F238E27FC236}">
                    <a16:creationId xmlns:a16="http://schemas.microsoft.com/office/drawing/2014/main" id="{6A306F5F-3BFB-4CD3-BF06-0900509C465D}"/>
                  </a:ext>
                </a:extLst>
              </p14:cNvPr>
              <p14:cNvContentPartPr/>
              <p14:nvPr/>
            </p14:nvContentPartPr>
            <p14:xfrm>
              <a:off x="5925440" y="353947"/>
              <a:ext cx="193680" cy="138600"/>
            </p14:xfrm>
          </p:contentPart>
        </mc:Choice>
        <mc:Fallback xmlns="">
          <p:pic>
            <p:nvPicPr>
              <p:cNvPr id="131" name="Freihand 130">
                <a:extLst>
                  <a:ext uri="{FF2B5EF4-FFF2-40B4-BE49-F238E27FC236}">
                    <a16:creationId xmlns:a16="http://schemas.microsoft.com/office/drawing/2014/main" id="{6A306F5F-3BFB-4CD3-BF06-0900509C465D}"/>
                  </a:ext>
                </a:extLst>
              </p:cNvPr>
              <p:cNvPicPr/>
              <p:nvPr/>
            </p:nvPicPr>
            <p:blipFill>
              <a:blip r:embed="rId259"/>
              <a:stretch>
                <a:fillRect/>
              </a:stretch>
            </p:blipFill>
            <p:spPr>
              <a:xfrm>
                <a:off x="5921120" y="349627"/>
                <a:ext cx="2023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33" name="Freihand 132">
                <a:extLst>
                  <a:ext uri="{FF2B5EF4-FFF2-40B4-BE49-F238E27FC236}">
                    <a16:creationId xmlns:a16="http://schemas.microsoft.com/office/drawing/2014/main" id="{8857A63F-32C6-4D83-8744-F47FC270AAC5}"/>
                  </a:ext>
                </a:extLst>
              </p14:cNvPr>
              <p14:cNvContentPartPr/>
              <p14:nvPr/>
            </p14:nvContentPartPr>
            <p14:xfrm>
              <a:off x="6208400" y="348547"/>
              <a:ext cx="201240" cy="198720"/>
            </p14:xfrm>
          </p:contentPart>
        </mc:Choice>
        <mc:Fallback xmlns="">
          <p:pic>
            <p:nvPicPr>
              <p:cNvPr id="133" name="Freihand 132">
                <a:extLst>
                  <a:ext uri="{FF2B5EF4-FFF2-40B4-BE49-F238E27FC236}">
                    <a16:creationId xmlns:a16="http://schemas.microsoft.com/office/drawing/2014/main" id="{8857A63F-32C6-4D83-8744-F47FC270AAC5}"/>
                  </a:ext>
                </a:extLst>
              </p:cNvPr>
              <p:cNvPicPr/>
              <p:nvPr/>
            </p:nvPicPr>
            <p:blipFill>
              <a:blip r:embed="rId261"/>
              <a:stretch>
                <a:fillRect/>
              </a:stretch>
            </p:blipFill>
            <p:spPr>
              <a:xfrm>
                <a:off x="6204080" y="344227"/>
                <a:ext cx="2098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34" name="Freihand 133">
                <a:extLst>
                  <a:ext uri="{FF2B5EF4-FFF2-40B4-BE49-F238E27FC236}">
                    <a16:creationId xmlns:a16="http://schemas.microsoft.com/office/drawing/2014/main" id="{B1765B59-88AB-4020-97AC-7D12B0A0D259}"/>
                  </a:ext>
                </a:extLst>
              </p14:cNvPr>
              <p14:cNvContentPartPr/>
              <p14:nvPr/>
            </p14:nvContentPartPr>
            <p14:xfrm>
              <a:off x="6524120" y="326587"/>
              <a:ext cx="194760" cy="141480"/>
            </p14:xfrm>
          </p:contentPart>
        </mc:Choice>
        <mc:Fallback xmlns="">
          <p:pic>
            <p:nvPicPr>
              <p:cNvPr id="134" name="Freihand 133">
                <a:extLst>
                  <a:ext uri="{FF2B5EF4-FFF2-40B4-BE49-F238E27FC236}">
                    <a16:creationId xmlns:a16="http://schemas.microsoft.com/office/drawing/2014/main" id="{B1765B59-88AB-4020-97AC-7D12B0A0D259}"/>
                  </a:ext>
                </a:extLst>
              </p:cNvPr>
              <p:cNvPicPr/>
              <p:nvPr/>
            </p:nvPicPr>
            <p:blipFill>
              <a:blip r:embed="rId263"/>
              <a:stretch>
                <a:fillRect/>
              </a:stretch>
            </p:blipFill>
            <p:spPr>
              <a:xfrm>
                <a:off x="6519800" y="322267"/>
                <a:ext cx="2034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35" name="Freihand 134">
                <a:extLst>
                  <a:ext uri="{FF2B5EF4-FFF2-40B4-BE49-F238E27FC236}">
                    <a16:creationId xmlns:a16="http://schemas.microsoft.com/office/drawing/2014/main" id="{DC49344E-739A-4341-8B53-B88CE9EE1AF3}"/>
                  </a:ext>
                </a:extLst>
              </p14:cNvPr>
              <p14:cNvContentPartPr/>
              <p14:nvPr/>
            </p14:nvContentPartPr>
            <p14:xfrm>
              <a:off x="5689640" y="663907"/>
              <a:ext cx="108360" cy="67320"/>
            </p14:xfrm>
          </p:contentPart>
        </mc:Choice>
        <mc:Fallback xmlns="">
          <p:pic>
            <p:nvPicPr>
              <p:cNvPr id="135" name="Freihand 134">
                <a:extLst>
                  <a:ext uri="{FF2B5EF4-FFF2-40B4-BE49-F238E27FC236}">
                    <a16:creationId xmlns:a16="http://schemas.microsoft.com/office/drawing/2014/main" id="{DC49344E-739A-4341-8B53-B88CE9EE1AF3}"/>
                  </a:ext>
                </a:extLst>
              </p:cNvPr>
              <p:cNvPicPr/>
              <p:nvPr/>
            </p:nvPicPr>
            <p:blipFill>
              <a:blip r:embed="rId265"/>
              <a:stretch>
                <a:fillRect/>
              </a:stretch>
            </p:blipFill>
            <p:spPr>
              <a:xfrm>
                <a:off x="5685320" y="659587"/>
                <a:ext cx="1170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36" name="Freihand 135">
                <a:extLst>
                  <a:ext uri="{FF2B5EF4-FFF2-40B4-BE49-F238E27FC236}">
                    <a16:creationId xmlns:a16="http://schemas.microsoft.com/office/drawing/2014/main" id="{DFC128BB-7DD3-412D-956B-2BE63A042C68}"/>
                  </a:ext>
                </a:extLst>
              </p14:cNvPr>
              <p14:cNvContentPartPr/>
              <p14:nvPr/>
            </p14:nvContentPartPr>
            <p14:xfrm>
              <a:off x="5800520" y="668227"/>
              <a:ext cx="128520" cy="42480"/>
            </p14:xfrm>
          </p:contentPart>
        </mc:Choice>
        <mc:Fallback xmlns="">
          <p:pic>
            <p:nvPicPr>
              <p:cNvPr id="136" name="Freihand 135">
                <a:extLst>
                  <a:ext uri="{FF2B5EF4-FFF2-40B4-BE49-F238E27FC236}">
                    <a16:creationId xmlns:a16="http://schemas.microsoft.com/office/drawing/2014/main" id="{DFC128BB-7DD3-412D-956B-2BE63A042C68}"/>
                  </a:ext>
                </a:extLst>
              </p:cNvPr>
              <p:cNvPicPr/>
              <p:nvPr/>
            </p:nvPicPr>
            <p:blipFill>
              <a:blip r:embed="rId267"/>
              <a:stretch>
                <a:fillRect/>
              </a:stretch>
            </p:blipFill>
            <p:spPr>
              <a:xfrm>
                <a:off x="5796200" y="663907"/>
                <a:ext cx="1371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37" name="Freihand 136">
                <a:extLst>
                  <a:ext uri="{FF2B5EF4-FFF2-40B4-BE49-F238E27FC236}">
                    <a16:creationId xmlns:a16="http://schemas.microsoft.com/office/drawing/2014/main" id="{B9E61A63-A9D6-413B-9B30-ABD32A8ED1B2}"/>
                  </a:ext>
                </a:extLst>
              </p14:cNvPr>
              <p14:cNvContentPartPr/>
              <p14:nvPr/>
            </p14:nvContentPartPr>
            <p14:xfrm>
              <a:off x="5936960" y="663187"/>
              <a:ext cx="59040" cy="74160"/>
            </p14:xfrm>
          </p:contentPart>
        </mc:Choice>
        <mc:Fallback xmlns="">
          <p:pic>
            <p:nvPicPr>
              <p:cNvPr id="137" name="Freihand 136">
                <a:extLst>
                  <a:ext uri="{FF2B5EF4-FFF2-40B4-BE49-F238E27FC236}">
                    <a16:creationId xmlns:a16="http://schemas.microsoft.com/office/drawing/2014/main" id="{B9E61A63-A9D6-413B-9B30-ABD32A8ED1B2}"/>
                  </a:ext>
                </a:extLst>
              </p:cNvPr>
              <p:cNvPicPr/>
              <p:nvPr/>
            </p:nvPicPr>
            <p:blipFill>
              <a:blip r:embed="rId269"/>
              <a:stretch>
                <a:fillRect/>
              </a:stretch>
            </p:blipFill>
            <p:spPr>
              <a:xfrm>
                <a:off x="5932640" y="658867"/>
                <a:ext cx="676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38" name="Freihand 137">
                <a:extLst>
                  <a:ext uri="{FF2B5EF4-FFF2-40B4-BE49-F238E27FC236}">
                    <a16:creationId xmlns:a16="http://schemas.microsoft.com/office/drawing/2014/main" id="{B143FE62-E835-41C6-B406-E6BE6292FAC5}"/>
                  </a:ext>
                </a:extLst>
              </p14:cNvPr>
              <p14:cNvContentPartPr/>
              <p14:nvPr/>
            </p14:nvContentPartPr>
            <p14:xfrm>
              <a:off x="6008600" y="670387"/>
              <a:ext cx="164160" cy="36360"/>
            </p14:xfrm>
          </p:contentPart>
        </mc:Choice>
        <mc:Fallback xmlns="">
          <p:pic>
            <p:nvPicPr>
              <p:cNvPr id="138" name="Freihand 137">
                <a:extLst>
                  <a:ext uri="{FF2B5EF4-FFF2-40B4-BE49-F238E27FC236}">
                    <a16:creationId xmlns:a16="http://schemas.microsoft.com/office/drawing/2014/main" id="{B143FE62-E835-41C6-B406-E6BE6292FAC5}"/>
                  </a:ext>
                </a:extLst>
              </p:cNvPr>
              <p:cNvPicPr/>
              <p:nvPr/>
            </p:nvPicPr>
            <p:blipFill>
              <a:blip r:embed="rId271"/>
              <a:stretch>
                <a:fillRect/>
              </a:stretch>
            </p:blipFill>
            <p:spPr>
              <a:xfrm>
                <a:off x="6004280" y="666067"/>
                <a:ext cx="1728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39" name="Freihand 138">
                <a:extLst>
                  <a:ext uri="{FF2B5EF4-FFF2-40B4-BE49-F238E27FC236}">
                    <a16:creationId xmlns:a16="http://schemas.microsoft.com/office/drawing/2014/main" id="{DD90C676-2734-478B-A9B6-0E074DBBFF76}"/>
                  </a:ext>
                </a:extLst>
              </p14:cNvPr>
              <p14:cNvContentPartPr/>
              <p14:nvPr/>
            </p14:nvContentPartPr>
            <p14:xfrm>
              <a:off x="6179240" y="659587"/>
              <a:ext cx="86760" cy="151560"/>
            </p14:xfrm>
          </p:contentPart>
        </mc:Choice>
        <mc:Fallback xmlns="">
          <p:pic>
            <p:nvPicPr>
              <p:cNvPr id="139" name="Freihand 138">
                <a:extLst>
                  <a:ext uri="{FF2B5EF4-FFF2-40B4-BE49-F238E27FC236}">
                    <a16:creationId xmlns:a16="http://schemas.microsoft.com/office/drawing/2014/main" id="{DD90C676-2734-478B-A9B6-0E074DBBFF76}"/>
                  </a:ext>
                </a:extLst>
              </p:cNvPr>
              <p:cNvPicPr/>
              <p:nvPr/>
            </p:nvPicPr>
            <p:blipFill>
              <a:blip r:embed="rId273"/>
              <a:stretch>
                <a:fillRect/>
              </a:stretch>
            </p:blipFill>
            <p:spPr>
              <a:xfrm>
                <a:off x="6174920" y="655267"/>
                <a:ext cx="954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40" name="Freihand 139">
                <a:extLst>
                  <a:ext uri="{FF2B5EF4-FFF2-40B4-BE49-F238E27FC236}">
                    <a16:creationId xmlns:a16="http://schemas.microsoft.com/office/drawing/2014/main" id="{50400D4D-38E9-4112-8A6C-1075C0CC629B}"/>
                  </a:ext>
                </a:extLst>
              </p14:cNvPr>
              <p14:cNvContentPartPr/>
              <p14:nvPr/>
            </p14:nvContentPartPr>
            <p14:xfrm>
              <a:off x="6295160" y="600187"/>
              <a:ext cx="106920" cy="111600"/>
            </p14:xfrm>
          </p:contentPart>
        </mc:Choice>
        <mc:Fallback xmlns="">
          <p:pic>
            <p:nvPicPr>
              <p:cNvPr id="140" name="Freihand 139">
                <a:extLst>
                  <a:ext uri="{FF2B5EF4-FFF2-40B4-BE49-F238E27FC236}">
                    <a16:creationId xmlns:a16="http://schemas.microsoft.com/office/drawing/2014/main" id="{50400D4D-38E9-4112-8A6C-1075C0CC629B}"/>
                  </a:ext>
                </a:extLst>
              </p:cNvPr>
              <p:cNvPicPr/>
              <p:nvPr/>
            </p:nvPicPr>
            <p:blipFill>
              <a:blip r:embed="rId275"/>
              <a:stretch>
                <a:fillRect/>
              </a:stretch>
            </p:blipFill>
            <p:spPr>
              <a:xfrm>
                <a:off x="6290840" y="595867"/>
                <a:ext cx="1155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41" name="Freihand 140">
                <a:extLst>
                  <a:ext uri="{FF2B5EF4-FFF2-40B4-BE49-F238E27FC236}">
                    <a16:creationId xmlns:a16="http://schemas.microsoft.com/office/drawing/2014/main" id="{00EDE742-7F3F-48DE-AE11-1AB6E8809B0C}"/>
                  </a:ext>
                </a:extLst>
              </p14:cNvPr>
              <p14:cNvContentPartPr/>
              <p14:nvPr/>
            </p14:nvContentPartPr>
            <p14:xfrm>
              <a:off x="6401000" y="615307"/>
              <a:ext cx="18360" cy="6120"/>
            </p14:xfrm>
          </p:contentPart>
        </mc:Choice>
        <mc:Fallback xmlns="">
          <p:pic>
            <p:nvPicPr>
              <p:cNvPr id="141" name="Freihand 140">
                <a:extLst>
                  <a:ext uri="{FF2B5EF4-FFF2-40B4-BE49-F238E27FC236}">
                    <a16:creationId xmlns:a16="http://schemas.microsoft.com/office/drawing/2014/main" id="{00EDE742-7F3F-48DE-AE11-1AB6E8809B0C}"/>
                  </a:ext>
                </a:extLst>
              </p:cNvPr>
              <p:cNvPicPr/>
              <p:nvPr/>
            </p:nvPicPr>
            <p:blipFill>
              <a:blip r:embed="rId277"/>
              <a:stretch>
                <a:fillRect/>
              </a:stretch>
            </p:blipFill>
            <p:spPr>
              <a:xfrm>
                <a:off x="6396680" y="610987"/>
                <a:ext cx="270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42" name="Freihand 141">
                <a:extLst>
                  <a:ext uri="{FF2B5EF4-FFF2-40B4-BE49-F238E27FC236}">
                    <a16:creationId xmlns:a16="http://schemas.microsoft.com/office/drawing/2014/main" id="{90CE2A8D-6DB1-45E0-922C-9E2CD3D2CCF6}"/>
                  </a:ext>
                </a:extLst>
              </p14:cNvPr>
              <p14:cNvContentPartPr/>
              <p14:nvPr/>
            </p14:nvContentPartPr>
            <p14:xfrm>
              <a:off x="6438080" y="655987"/>
              <a:ext cx="160200" cy="32400"/>
            </p14:xfrm>
          </p:contentPart>
        </mc:Choice>
        <mc:Fallback xmlns="">
          <p:pic>
            <p:nvPicPr>
              <p:cNvPr id="142" name="Freihand 141">
                <a:extLst>
                  <a:ext uri="{FF2B5EF4-FFF2-40B4-BE49-F238E27FC236}">
                    <a16:creationId xmlns:a16="http://schemas.microsoft.com/office/drawing/2014/main" id="{90CE2A8D-6DB1-45E0-922C-9E2CD3D2CCF6}"/>
                  </a:ext>
                </a:extLst>
              </p:cNvPr>
              <p:cNvPicPr/>
              <p:nvPr/>
            </p:nvPicPr>
            <p:blipFill>
              <a:blip r:embed="rId279"/>
              <a:stretch>
                <a:fillRect/>
              </a:stretch>
            </p:blipFill>
            <p:spPr>
              <a:xfrm>
                <a:off x="6433760" y="651667"/>
                <a:ext cx="1688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43" name="Freihand 142">
                <a:extLst>
                  <a:ext uri="{FF2B5EF4-FFF2-40B4-BE49-F238E27FC236}">
                    <a16:creationId xmlns:a16="http://schemas.microsoft.com/office/drawing/2014/main" id="{2CE2023F-7906-49CD-BCC0-4E90557E9A20}"/>
                  </a:ext>
                </a:extLst>
              </p14:cNvPr>
              <p14:cNvContentPartPr/>
              <p14:nvPr/>
            </p14:nvContentPartPr>
            <p14:xfrm>
              <a:off x="6647240" y="667507"/>
              <a:ext cx="65880" cy="137160"/>
            </p14:xfrm>
          </p:contentPart>
        </mc:Choice>
        <mc:Fallback xmlns="">
          <p:pic>
            <p:nvPicPr>
              <p:cNvPr id="143" name="Freihand 142">
                <a:extLst>
                  <a:ext uri="{FF2B5EF4-FFF2-40B4-BE49-F238E27FC236}">
                    <a16:creationId xmlns:a16="http://schemas.microsoft.com/office/drawing/2014/main" id="{2CE2023F-7906-49CD-BCC0-4E90557E9A20}"/>
                  </a:ext>
                </a:extLst>
              </p:cNvPr>
              <p:cNvPicPr/>
              <p:nvPr/>
            </p:nvPicPr>
            <p:blipFill>
              <a:blip r:embed="rId281"/>
              <a:stretch>
                <a:fillRect/>
              </a:stretch>
            </p:blipFill>
            <p:spPr>
              <a:xfrm>
                <a:off x="6642920" y="663187"/>
                <a:ext cx="745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44" name="Freihand 143">
                <a:extLst>
                  <a:ext uri="{FF2B5EF4-FFF2-40B4-BE49-F238E27FC236}">
                    <a16:creationId xmlns:a16="http://schemas.microsoft.com/office/drawing/2014/main" id="{5BA9DB47-82E0-46A0-85AD-411DE181C990}"/>
                  </a:ext>
                </a:extLst>
              </p14:cNvPr>
              <p14:cNvContentPartPr/>
              <p14:nvPr/>
            </p14:nvContentPartPr>
            <p14:xfrm>
              <a:off x="6733280" y="650947"/>
              <a:ext cx="82800" cy="36360"/>
            </p14:xfrm>
          </p:contentPart>
        </mc:Choice>
        <mc:Fallback xmlns="">
          <p:pic>
            <p:nvPicPr>
              <p:cNvPr id="144" name="Freihand 143">
                <a:extLst>
                  <a:ext uri="{FF2B5EF4-FFF2-40B4-BE49-F238E27FC236}">
                    <a16:creationId xmlns:a16="http://schemas.microsoft.com/office/drawing/2014/main" id="{5BA9DB47-82E0-46A0-85AD-411DE181C990}"/>
                  </a:ext>
                </a:extLst>
              </p:cNvPr>
              <p:cNvPicPr/>
              <p:nvPr/>
            </p:nvPicPr>
            <p:blipFill>
              <a:blip r:embed="rId283"/>
              <a:stretch>
                <a:fillRect/>
              </a:stretch>
            </p:blipFill>
            <p:spPr>
              <a:xfrm>
                <a:off x="6728960" y="646627"/>
                <a:ext cx="914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45" name="Freihand 144">
                <a:extLst>
                  <a:ext uri="{FF2B5EF4-FFF2-40B4-BE49-F238E27FC236}">
                    <a16:creationId xmlns:a16="http://schemas.microsoft.com/office/drawing/2014/main" id="{B816E7A5-174A-4CBE-95C5-368A01442A53}"/>
                  </a:ext>
                </a:extLst>
              </p14:cNvPr>
              <p14:cNvContentPartPr/>
              <p14:nvPr/>
            </p14:nvContentPartPr>
            <p14:xfrm>
              <a:off x="6819680" y="647707"/>
              <a:ext cx="72720" cy="27720"/>
            </p14:xfrm>
          </p:contentPart>
        </mc:Choice>
        <mc:Fallback xmlns="">
          <p:pic>
            <p:nvPicPr>
              <p:cNvPr id="145" name="Freihand 144">
                <a:extLst>
                  <a:ext uri="{FF2B5EF4-FFF2-40B4-BE49-F238E27FC236}">
                    <a16:creationId xmlns:a16="http://schemas.microsoft.com/office/drawing/2014/main" id="{B816E7A5-174A-4CBE-95C5-368A01442A53}"/>
                  </a:ext>
                </a:extLst>
              </p:cNvPr>
              <p:cNvPicPr/>
              <p:nvPr/>
            </p:nvPicPr>
            <p:blipFill>
              <a:blip r:embed="rId285"/>
              <a:stretch>
                <a:fillRect/>
              </a:stretch>
            </p:blipFill>
            <p:spPr>
              <a:xfrm>
                <a:off x="6815360" y="643387"/>
                <a:ext cx="813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46" name="Freihand 145">
                <a:extLst>
                  <a:ext uri="{FF2B5EF4-FFF2-40B4-BE49-F238E27FC236}">
                    <a16:creationId xmlns:a16="http://schemas.microsoft.com/office/drawing/2014/main" id="{2439C00E-8BC3-4E8E-8688-B6D279595CB8}"/>
                  </a:ext>
                </a:extLst>
              </p14:cNvPr>
              <p14:cNvContentPartPr/>
              <p14:nvPr/>
            </p14:nvContentPartPr>
            <p14:xfrm>
              <a:off x="6910400" y="583627"/>
              <a:ext cx="82440" cy="90360"/>
            </p14:xfrm>
          </p:contentPart>
        </mc:Choice>
        <mc:Fallback xmlns="">
          <p:pic>
            <p:nvPicPr>
              <p:cNvPr id="146" name="Freihand 145">
                <a:extLst>
                  <a:ext uri="{FF2B5EF4-FFF2-40B4-BE49-F238E27FC236}">
                    <a16:creationId xmlns:a16="http://schemas.microsoft.com/office/drawing/2014/main" id="{2439C00E-8BC3-4E8E-8688-B6D279595CB8}"/>
                  </a:ext>
                </a:extLst>
              </p:cNvPr>
              <p:cNvPicPr/>
              <p:nvPr/>
            </p:nvPicPr>
            <p:blipFill>
              <a:blip r:embed="rId287"/>
              <a:stretch>
                <a:fillRect/>
              </a:stretch>
            </p:blipFill>
            <p:spPr>
              <a:xfrm>
                <a:off x="6906080" y="579307"/>
                <a:ext cx="910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62" name="Freihand 61">
                <a:extLst>
                  <a:ext uri="{FF2B5EF4-FFF2-40B4-BE49-F238E27FC236}">
                    <a16:creationId xmlns:a16="http://schemas.microsoft.com/office/drawing/2014/main" id="{6A11DDA9-02BF-4CB3-AE75-558EABBE8491}"/>
                  </a:ext>
                </a:extLst>
              </p14:cNvPr>
              <p14:cNvContentPartPr/>
              <p14:nvPr/>
            </p14:nvContentPartPr>
            <p14:xfrm>
              <a:off x="3052280" y="1283827"/>
              <a:ext cx="165240" cy="145440"/>
            </p14:xfrm>
          </p:contentPart>
        </mc:Choice>
        <mc:Fallback xmlns="">
          <p:pic>
            <p:nvPicPr>
              <p:cNvPr id="62" name="Freihand 61">
                <a:extLst>
                  <a:ext uri="{FF2B5EF4-FFF2-40B4-BE49-F238E27FC236}">
                    <a16:creationId xmlns:a16="http://schemas.microsoft.com/office/drawing/2014/main" id="{6A11DDA9-02BF-4CB3-AE75-558EABBE8491}"/>
                  </a:ext>
                </a:extLst>
              </p:cNvPr>
              <p:cNvPicPr/>
              <p:nvPr/>
            </p:nvPicPr>
            <p:blipFill>
              <a:blip r:embed="rId289"/>
              <a:stretch>
                <a:fillRect/>
              </a:stretch>
            </p:blipFill>
            <p:spPr>
              <a:xfrm>
                <a:off x="3047960" y="1279507"/>
                <a:ext cx="173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63" name="Freihand 62">
                <a:extLst>
                  <a:ext uri="{FF2B5EF4-FFF2-40B4-BE49-F238E27FC236}">
                    <a16:creationId xmlns:a16="http://schemas.microsoft.com/office/drawing/2014/main" id="{72F5C5AF-B9B8-458D-8730-B226EDB9C54A}"/>
                  </a:ext>
                </a:extLst>
              </p14:cNvPr>
              <p14:cNvContentPartPr/>
              <p14:nvPr/>
            </p14:nvContentPartPr>
            <p14:xfrm>
              <a:off x="3430280" y="1287787"/>
              <a:ext cx="5760" cy="18720"/>
            </p14:xfrm>
          </p:contentPart>
        </mc:Choice>
        <mc:Fallback xmlns="">
          <p:pic>
            <p:nvPicPr>
              <p:cNvPr id="63" name="Freihand 62">
                <a:extLst>
                  <a:ext uri="{FF2B5EF4-FFF2-40B4-BE49-F238E27FC236}">
                    <a16:creationId xmlns:a16="http://schemas.microsoft.com/office/drawing/2014/main" id="{72F5C5AF-B9B8-458D-8730-B226EDB9C54A}"/>
                  </a:ext>
                </a:extLst>
              </p:cNvPr>
              <p:cNvPicPr/>
              <p:nvPr/>
            </p:nvPicPr>
            <p:blipFill>
              <a:blip r:embed="rId291"/>
              <a:stretch>
                <a:fillRect/>
              </a:stretch>
            </p:blipFill>
            <p:spPr>
              <a:xfrm>
                <a:off x="3425960" y="1283467"/>
                <a:ext cx="144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64" name="Freihand 63">
                <a:extLst>
                  <a:ext uri="{FF2B5EF4-FFF2-40B4-BE49-F238E27FC236}">
                    <a16:creationId xmlns:a16="http://schemas.microsoft.com/office/drawing/2014/main" id="{35C44B1C-8882-43F8-9AC4-3197B68D0295}"/>
                  </a:ext>
                </a:extLst>
              </p14:cNvPr>
              <p14:cNvContentPartPr/>
              <p14:nvPr/>
            </p14:nvContentPartPr>
            <p14:xfrm>
              <a:off x="3410120" y="1382827"/>
              <a:ext cx="19080" cy="18720"/>
            </p14:xfrm>
          </p:contentPart>
        </mc:Choice>
        <mc:Fallback xmlns="">
          <p:pic>
            <p:nvPicPr>
              <p:cNvPr id="64" name="Freihand 63">
                <a:extLst>
                  <a:ext uri="{FF2B5EF4-FFF2-40B4-BE49-F238E27FC236}">
                    <a16:creationId xmlns:a16="http://schemas.microsoft.com/office/drawing/2014/main" id="{35C44B1C-8882-43F8-9AC4-3197B68D0295}"/>
                  </a:ext>
                </a:extLst>
              </p:cNvPr>
              <p:cNvPicPr/>
              <p:nvPr/>
            </p:nvPicPr>
            <p:blipFill>
              <a:blip r:embed="rId293"/>
              <a:stretch>
                <a:fillRect/>
              </a:stretch>
            </p:blipFill>
            <p:spPr>
              <a:xfrm>
                <a:off x="3405800" y="1378507"/>
                <a:ext cx="277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65" name="Freihand 64">
                <a:extLst>
                  <a:ext uri="{FF2B5EF4-FFF2-40B4-BE49-F238E27FC236}">
                    <a16:creationId xmlns:a16="http://schemas.microsoft.com/office/drawing/2014/main" id="{9837246B-A280-4A25-8D04-F7BF8B908D79}"/>
                  </a:ext>
                </a:extLst>
              </p14:cNvPr>
              <p14:cNvContentPartPr/>
              <p14:nvPr/>
            </p14:nvContentPartPr>
            <p14:xfrm>
              <a:off x="3681560" y="1205707"/>
              <a:ext cx="75960" cy="151920"/>
            </p14:xfrm>
          </p:contentPart>
        </mc:Choice>
        <mc:Fallback xmlns="">
          <p:pic>
            <p:nvPicPr>
              <p:cNvPr id="65" name="Freihand 64">
                <a:extLst>
                  <a:ext uri="{FF2B5EF4-FFF2-40B4-BE49-F238E27FC236}">
                    <a16:creationId xmlns:a16="http://schemas.microsoft.com/office/drawing/2014/main" id="{9837246B-A280-4A25-8D04-F7BF8B908D79}"/>
                  </a:ext>
                </a:extLst>
              </p:cNvPr>
              <p:cNvPicPr/>
              <p:nvPr/>
            </p:nvPicPr>
            <p:blipFill>
              <a:blip r:embed="rId295"/>
              <a:stretch>
                <a:fillRect/>
              </a:stretch>
            </p:blipFill>
            <p:spPr>
              <a:xfrm>
                <a:off x="3677240" y="1201387"/>
                <a:ext cx="846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66" name="Freihand 65">
                <a:extLst>
                  <a:ext uri="{FF2B5EF4-FFF2-40B4-BE49-F238E27FC236}">
                    <a16:creationId xmlns:a16="http://schemas.microsoft.com/office/drawing/2014/main" id="{CAAD804C-C1EF-45CF-A3E3-272A2BF8D539}"/>
                  </a:ext>
                </a:extLst>
              </p14:cNvPr>
              <p14:cNvContentPartPr/>
              <p14:nvPr/>
            </p14:nvContentPartPr>
            <p14:xfrm>
              <a:off x="3759320" y="1280947"/>
              <a:ext cx="114480" cy="69480"/>
            </p14:xfrm>
          </p:contentPart>
        </mc:Choice>
        <mc:Fallback xmlns="">
          <p:pic>
            <p:nvPicPr>
              <p:cNvPr id="66" name="Freihand 65">
                <a:extLst>
                  <a:ext uri="{FF2B5EF4-FFF2-40B4-BE49-F238E27FC236}">
                    <a16:creationId xmlns:a16="http://schemas.microsoft.com/office/drawing/2014/main" id="{CAAD804C-C1EF-45CF-A3E3-272A2BF8D539}"/>
                  </a:ext>
                </a:extLst>
              </p:cNvPr>
              <p:cNvPicPr/>
              <p:nvPr/>
            </p:nvPicPr>
            <p:blipFill>
              <a:blip r:embed="rId297"/>
              <a:stretch>
                <a:fillRect/>
              </a:stretch>
            </p:blipFill>
            <p:spPr>
              <a:xfrm>
                <a:off x="3755000" y="1276627"/>
                <a:ext cx="1231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67" name="Freihand 66">
                <a:extLst>
                  <a:ext uri="{FF2B5EF4-FFF2-40B4-BE49-F238E27FC236}">
                    <a16:creationId xmlns:a16="http://schemas.microsoft.com/office/drawing/2014/main" id="{2AB3F26A-0612-4B50-914E-9E48A2ACE968}"/>
                  </a:ext>
                </a:extLst>
              </p14:cNvPr>
              <p14:cNvContentPartPr/>
              <p14:nvPr/>
            </p14:nvContentPartPr>
            <p14:xfrm>
              <a:off x="3897560" y="1192747"/>
              <a:ext cx="93600" cy="162000"/>
            </p14:xfrm>
          </p:contentPart>
        </mc:Choice>
        <mc:Fallback xmlns="">
          <p:pic>
            <p:nvPicPr>
              <p:cNvPr id="67" name="Freihand 66">
                <a:extLst>
                  <a:ext uri="{FF2B5EF4-FFF2-40B4-BE49-F238E27FC236}">
                    <a16:creationId xmlns:a16="http://schemas.microsoft.com/office/drawing/2014/main" id="{2AB3F26A-0612-4B50-914E-9E48A2ACE968}"/>
                  </a:ext>
                </a:extLst>
              </p:cNvPr>
              <p:cNvPicPr/>
              <p:nvPr/>
            </p:nvPicPr>
            <p:blipFill>
              <a:blip r:embed="rId299"/>
              <a:stretch>
                <a:fillRect/>
              </a:stretch>
            </p:blipFill>
            <p:spPr>
              <a:xfrm>
                <a:off x="3893240" y="1188427"/>
                <a:ext cx="1022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68" name="Freihand 67">
                <a:extLst>
                  <a:ext uri="{FF2B5EF4-FFF2-40B4-BE49-F238E27FC236}">
                    <a16:creationId xmlns:a16="http://schemas.microsoft.com/office/drawing/2014/main" id="{B785C0F9-06A2-4EA3-A144-5DC33E3831DB}"/>
                  </a:ext>
                </a:extLst>
              </p14:cNvPr>
              <p14:cNvContentPartPr/>
              <p14:nvPr/>
            </p14:nvContentPartPr>
            <p14:xfrm>
              <a:off x="4014560" y="1278067"/>
              <a:ext cx="221760" cy="73080"/>
            </p14:xfrm>
          </p:contentPart>
        </mc:Choice>
        <mc:Fallback xmlns="">
          <p:pic>
            <p:nvPicPr>
              <p:cNvPr id="68" name="Freihand 67">
                <a:extLst>
                  <a:ext uri="{FF2B5EF4-FFF2-40B4-BE49-F238E27FC236}">
                    <a16:creationId xmlns:a16="http://schemas.microsoft.com/office/drawing/2014/main" id="{B785C0F9-06A2-4EA3-A144-5DC33E3831DB}"/>
                  </a:ext>
                </a:extLst>
              </p:cNvPr>
              <p:cNvPicPr/>
              <p:nvPr/>
            </p:nvPicPr>
            <p:blipFill>
              <a:blip r:embed="rId301"/>
              <a:stretch>
                <a:fillRect/>
              </a:stretch>
            </p:blipFill>
            <p:spPr>
              <a:xfrm>
                <a:off x="4010240" y="1273747"/>
                <a:ext cx="2304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69" name="Freihand 68">
                <a:extLst>
                  <a:ext uri="{FF2B5EF4-FFF2-40B4-BE49-F238E27FC236}">
                    <a16:creationId xmlns:a16="http://schemas.microsoft.com/office/drawing/2014/main" id="{4B0CD2A8-8314-49A9-B6D1-20FF4A06AA30}"/>
                  </a:ext>
                </a:extLst>
              </p14:cNvPr>
              <p14:cNvContentPartPr/>
              <p14:nvPr/>
            </p14:nvContentPartPr>
            <p14:xfrm>
              <a:off x="4384280" y="1170427"/>
              <a:ext cx="358560" cy="139680"/>
            </p14:xfrm>
          </p:contentPart>
        </mc:Choice>
        <mc:Fallback xmlns="">
          <p:pic>
            <p:nvPicPr>
              <p:cNvPr id="69" name="Freihand 68">
                <a:extLst>
                  <a:ext uri="{FF2B5EF4-FFF2-40B4-BE49-F238E27FC236}">
                    <a16:creationId xmlns:a16="http://schemas.microsoft.com/office/drawing/2014/main" id="{4B0CD2A8-8314-49A9-B6D1-20FF4A06AA30}"/>
                  </a:ext>
                </a:extLst>
              </p:cNvPr>
              <p:cNvPicPr/>
              <p:nvPr/>
            </p:nvPicPr>
            <p:blipFill>
              <a:blip r:embed="rId303"/>
              <a:stretch>
                <a:fillRect/>
              </a:stretch>
            </p:blipFill>
            <p:spPr>
              <a:xfrm>
                <a:off x="4379960" y="1166107"/>
                <a:ext cx="3672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70" name="Freihand 69">
                <a:extLst>
                  <a:ext uri="{FF2B5EF4-FFF2-40B4-BE49-F238E27FC236}">
                    <a16:creationId xmlns:a16="http://schemas.microsoft.com/office/drawing/2014/main" id="{D04B06B4-D149-4EA3-A578-0565FC5C2849}"/>
                  </a:ext>
                </a:extLst>
              </p14:cNvPr>
              <p14:cNvContentPartPr/>
              <p14:nvPr/>
            </p14:nvContentPartPr>
            <p14:xfrm>
              <a:off x="4693160" y="1168267"/>
              <a:ext cx="34560" cy="26280"/>
            </p14:xfrm>
          </p:contentPart>
        </mc:Choice>
        <mc:Fallback xmlns="">
          <p:pic>
            <p:nvPicPr>
              <p:cNvPr id="70" name="Freihand 69">
                <a:extLst>
                  <a:ext uri="{FF2B5EF4-FFF2-40B4-BE49-F238E27FC236}">
                    <a16:creationId xmlns:a16="http://schemas.microsoft.com/office/drawing/2014/main" id="{D04B06B4-D149-4EA3-A578-0565FC5C2849}"/>
                  </a:ext>
                </a:extLst>
              </p:cNvPr>
              <p:cNvPicPr/>
              <p:nvPr/>
            </p:nvPicPr>
            <p:blipFill>
              <a:blip r:embed="rId305"/>
              <a:stretch>
                <a:fillRect/>
              </a:stretch>
            </p:blipFill>
            <p:spPr>
              <a:xfrm>
                <a:off x="4688840" y="1163947"/>
                <a:ext cx="432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71" name="Freihand 70">
                <a:extLst>
                  <a:ext uri="{FF2B5EF4-FFF2-40B4-BE49-F238E27FC236}">
                    <a16:creationId xmlns:a16="http://schemas.microsoft.com/office/drawing/2014/main" id="{60D6AA4B-ECEA-4A74-B3E9-2FB5D95A2E4B}"/>
                  </a:ext>
                </a:extLst>
              </p14:cNvPr>
              <p14:cNvContentPartPr/>
              <p14:nvPr/>
            </p14:nvContentPartPr>
            <p14:xfrm>
              <a:off x="4806560" y="1194187"/>
              <a:ext cx="166680" cy="87840"/>
            </p14:xfrm>
          </p:contentPart>
        </mc:Choice>
        <mc:Fallback xmlns="">
          <p:pic>
            <p:nvPicPr>
              <p:cNvPr id="71" name="Freihand 70">
                <a:extLst>
                  <a:ext uri="{FF2B5EF4-FFF2-40B4-BE49-F238E27FC236}">
                    <a16:creationId xmlns:a16="http://schemas.microsoft.com/office/drawing/2014/main" id="{60D6AA4B-ECEA-4A74-B3E9-2FB5D95A2E4B}"/>
                  </a:ext>
                </a:extLst>
              </p:cNvPr>
              <p:cNvPicPr/>
              <p:nvPr/>
            </p:nvPicPr>
            <p:blipFill>
              <a:blip r:embed="rId307"/>
              <a:stretch>
                <a:fillRect/>
              </a:stretch>
            </p:blipFill>
            <p:spPr>
              <a:xfrm>
                <a:off x="4802240" y="1189867"/>
                <a:ext cx="1753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85" name="Freihand 84">
                <a:extLst>
                  <a:ext uri="{FF2B5EF4-FFF2-40B4-BE49-F238E27FC236}">
                    <a16:creationId xmlns:a16="http://schemas.microsoft.com/office/drawing/2014/main" id="{3F5673DC-E4B7-476A-ADD9-928A486D39AF}"/>
                  </a:ext>
                </a:extLst>
              </p14:cNvPr>
              <p14:cNvContentPartPr/>
              <p14:nvPr/>
            </p14:nvContentPartPr>
            <p14:xfrm>
              <a:off x="2721440" y="1649947"/>
              <a:ext cx="100440" cy="120600"/>
            </p14:xfrm>
          </p:contentPart>
        </mc:Choice>
        <mc:Fallback xmlns="">
          <p:pic>
            <p:nvPicPr>
              <p:cNvPr id="85" name="Freihand 84">
                <a:extLst>
                  <a:ext uri="{FF2B5EF4-FFF2-40B4-BE49-F238E27FC236}">
                    <a16:creationId xmlns:a16="http://schemas.microsoft.com/office/drawing/2014/main" id="{3F5673DC-E4B7-476A-ADD9-928A486D39AF}"/>
                  </a:ext>
                </a:extLst>
              </p:cNvPr>
              <p:cNvPicPr/>
              <p:nvPr/>
            </p:nvPicPr>
            <p:blipFill>
              <a:blip r:embed="rId309"/>
              <a:stretch>
                <a:fillRect/>
              </a:stretch>
            </p:blipFill>
            <p:spPr>
              <a:xfrm>
                <a:off x="2717120" y="1645627"/>
                <a:ext cx="1090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86" name="Freihand 85">
                <a:extLst>
                  <a:ext uri="{FF2B5EF4-FFF2-40B4-BE49-F238E27FC236}">
                    <a16:creationId xmlns:a16="http://schemas.microsoft.com/office/drawing/2014/main" id="{A48898E8-C3F8-4A5E-81EA-C4DDB3F8694B}"/>
                  </a:ext>
                </a:extLst>
              </p14:cNvPr>
              <p14:cNvContentPartPr/>
              <p14:nvPr/>
            </p14:nvContentPartPr>
            <p14:xfrm>
              <a:off x="2848160" y="1716187"/>
              <a:ext cx="16920" cy="45720"/>
            </p14:xfrm>
          </p:contentPart>
        </mc:Choice>
        <mc:Fallback xmlns="">
          <p:pic>
            <p:nvPicPr>
              <p:cNvPr id="86" name="Freihand 85">
                <a:extLst>
                  <a:ext uri="{FF2B5EF4-FFF2-40B4-BE49-F238E27FC236}">
                    <a16:creationId xmlns:a16="http://schemas.microsoft.com/office/drawing/2014/main" id="{A48898E8-C3F8-4A5E-81EA-C4DDB3F8694B}"/>
                  </a:ext>
                </a:extLst>
              </p:cNvPr>
              <p:cNvPicPr/>
              <p:nvPr/>
            </p:nvPicPr>
            <p:blipFill>
              <a:blip r:embed="rId311"/>
              <a:stretch>
                <a:fillRect/>
              </a:stretch>
            </p:blipFill>
            <p:spPr>
              <a:xfrm>
                <a:off x="2843840" y="1711867"/>
                <a:ext cx="255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87" name="Freihand 86">
                <a:extLst>
                  <a:ext uri="{FF2B5EF4-FFF2-40B4-BE49-F238E27FC236}">
                    <a16:creationId xmlns:a16="http://schemas.microsoft.com/office/drawing/2014/main" id="{50C39F02-AEE7-4172-BC29-33F60633EF5E}"/>
                  </a:ext>
                </a:extLst>
              </p14:cNvPr>
              <p14:cNvContentPartPr/>
              <p14:nvPr/>
            </p14:nvContentPartPr>
            <p14:xfrm>
              <a:off x="2941400" y="1576507"/>
              <a:ext cx="32400" cy="181080"/>
            </p14:xfrm>
          </p:contentPart>
        </mc:Choice>
        <mc:Fallback xmlns="">
          <p:pic>
            <p:nvPicPr>
              <p:cNvPr id="87" name="Freihand 86">
                <a:extLst>
                  <a:ext uri="{FF2B5EF4-FFF2-40B4-BE49-F238E27FC236}">
                    <a16:creationId xmlns:a16="http://schemas.microsoft.com/office/drawing/2014/main" id="{50C39F02-AEE7-4172-BC29-33F60633EF5E}"/>
                  </a:ext>
                </a:extLst>
              </p:cNvPr>
              <p:cNvPicPr/>
              <p:nvPr/>
            </p:nvPicPr>
            <p:blipFill>
              <a:blip r:embed="rId313"/>
              <a:stretch>
                <a:fillRect/>
              </a:stretch>
            </p:blipFill>
            <p:spPr>
              <a:xfrm>
                <a:off x="2937080" y="1572187"/>
                <a:ext cx="410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88" name="Freihand 87">
                <a:extLst>
                  <a:ext uri="{FF2B5EF4-FFF2-40B4-BE49-F238E27FC236}">
                    <a16:creationId xmlns:a16="http://schemas.microsoft.com/office/drawing/2014/main" id="{ACB989BE-1D17-4641-B2CE-D892FA31A219}"/>
                  </a:ext>
                </a:extLst>
              </p14:cNvPr>
              <p14:cNvContentPartPr/>
              <p14:nvPr/>
            </p14:nvContentPartPr>
            <p14:xfrm>
              <a:off x="2918360" y="1665067"/>
              <a:ext cx="133200" cy="69480"/>
            </p14:xfrm>
          </p:contentPart>
        </mc:Choice>
        <mc:Fallback xmlns="">
          <p:pic>
            <p:nvPicPr>
              <p:cNvPr id="88" name="Freihand 87">
                <a:extLst>
                  <a:ext uri="{FF2B5EF4-FFF2-40B4-BE49-F238E27FC236}">
                    <a16:creationId xmlns:a16="http://schemas.microsoft.com/office/drawing/2014/main" id="{ACB989BE-1D17-4641-B2CE-D892FA31A219}"/>
                  </a:ext>
                </a:extLst>
              </p:cNvPr>
              <p:cNvPicPr/>
              <p:nvPr/>
            </p:nvPicPr>
            <p:blipFill>
              <a:blip r:embed="rId315"/>
              <a:stretch>
                <a:fillRect/>
              </a:stretch>
            </p:blipFill>
            <p:spPr>
              <a:xfrm>
                <a:off x="2914040" y="1660747"/>
                <a:ext cx="1418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89" name="Freihand 88">
                <a:extLst>
                  <a:ext uri="{FF2B5EF4-FFF2-40B4-BE49-F238E27FC236}">
                    <a16:creationId xmlns:a16="http://schemas.microsoft.com/office/drawing/2014/main" id="{462A66E3-AFAA-4822-B6BA-5378136D1B4D}"/>
                  </a:ext>
                </a:extLst>
              </p14:cNvPr>
              <p14:cNvContentPartPr/>
              <p14:nvPr/>
            </p14:nvContentPartPr>
            <p14:xfrm>
              <a:off x="3166040" y="1594147"/>
              <a:ext cx="99360" cy="118440"/>
            </p14:xfrm>
          </p:contentPart>
        </mc:Choice>
        <mc:Fallback xmlns="">
          <p:pic>
            <p:nvPicPr>
              <p:cNvPr id="89" name="Freihand 88">
                <a:extLst>
                  <a:ext uri="{FF2B5EF4-FFF2-40B4-BE49-F238E27FC236}">
                    <a16:creationId xmlns:a16="http://schemas.microsoft.com/office/drawing/2014/main" id="{462A66E3-AFAA-4822-B6BA-5378136D1B4D}"/>
                  </a:ext>
                </a:extLst>
              </p:cNvPr>
              <p:cNvPicPr/>
              <p:nvPr/>
            </p:nvPicPr>
            <p:blipFill>
              <a:blip r:embed="rId317"/>
              <a:stretch>
                <a:fillRect/>
              </a:stretch>
            </p:blipFill>
            <p:spPr>
              <a:xfrm>
                <a:off x="3161720" y="1589827"/>
                <a:ext cx="1080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90" name="Freihand 89">
                <a:extLst>
                  <a:ext uri="{FF2B5EF4-FFF2-40B4-BE49-F238E27FC236}">
                    <a16:creationId xmlns:a16="http://schemas.microsoft.com/office/drawing/2014/main" id="{B4DC6A8E-EB99-4B72-99B2-2F49E8B459BB}"/>
                  </a:ext>
                </a:extLst>
              </p14:cNvPr>
              <p14:cNvContentPartPr/>
              <p14:nvPr/>
            </p14:nvContentPartPr>
            <p14:xfrm>
              <a:off x="3138680" y="1546267"/>
              <a:ext cx="213840" cy="204480"/>
            </p14:xfrm>
          </p:contentPart>
        </mc:Choice>
        <mc:Fallback xmlns="">
          <p:pic>
            <p:nvPicPr>
              <p:cNvPr id="90" name="Freihand 89">
                <a:extLst>
                  <a:ext uri="{FF2B5EF4-FFF2-40B4-BE49-F238E27FC236}">
                    <a16:creationId xmlns:a16="http://schemas.microsoft.com/office/drawing/2014/main" id="{B4DC6A8E-EB99-4B72-99B2-2F49E8B459BB}"/>
                  </a:ext>
                </a:extLst>
              </p:cNvPr>
              <p:cNvPicPr/>
              <p:nvPr/>
            </p:nvPicPr>
            <p:blipFill>
              <a:blip r:embed="rId319"/>
              <a:stretch>
                <a:fillRect/>
              </a:stretch>
            </p:blipFill>
            <p:spPr>
              <a:xfrm>
                <a:off x="3134360" y="1541947"/>
                <a:ext cx="2224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93" name="Freihand 92">
                <a:extLst>
                  <a:ext uri="{FF2B5EF4-FFF2-40B4-BE49-F238E27FC236}">
                    <a16:creationId xmlns:a16="http://schemas.microsoft.com/office/drawing/2014/main" id="{656D8AEC-D66B-43A5-BD0E-13B5791F20F4}"/>
                  </a:ext>
                </a:extLst>
              </p14:cNvPr>
              <p14:cNvContentPartPr/>
              <p14:nvPr/>
            </p14:nvContentPartPr>
            <p14:xfrm>
              <a:off x="3635120" y="1622587"/>
              <a:ext cx="133200" cy="118800"/>
            </p14:xfrm>
          </p:contentPart>
        </mc:Choice>
        <mc:Fallback xmlns="">
          <p:pic>
            <p:nvPicPr>
              <p:cNvPr id="93" name="Freihand 92">
                <a:extLst>
                  <a:ext uri="{FF2B5EF4-FFF2-40B4-BE49-F238E27FC236}">
                    <a16:creationId xmlns:a16="http://schemas.microsoft.com/office/drawing/2014/main" id="{656D8AEC-D66B-43A5-BD0E-13B5791F20F4}"/>
                  </a:ext>
                </a:extLst>
              </p:cNvPr>
              <p:cNvPicPr/>
              <p:nvPr/>
            </p:nvPicPr>
            <p:blipFill>
              <a:blip r:embed="rId321"/>
              <a:stretch>
                <a:fillRect/>
              </a:stretch>
            </p:blipFill>
            <p:spPr>
              <a:xfrm>
                <a:off x="3630800" y="1618267"/>
                <a:ext cx="1418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94" name="Freihand 93">
                <a:extLst>
                  <a:ext uri="{FF2B5EF4-FFF2-40B4-BE49-F238E27FC236}">
                    <a16:creationId xmlns:a16="http://schemas.microsoft.com/office/drawing/2014/main" id="{EA5D8256-71D4-4B9B-975A-FFA6B90321C1}"/>
                  </a:ext>
                </a:extLst>
              </p14:cNvPr>
              <p14:cNvContentPartPr/>
              <p14:nvPr/>
            </p14:nvContentPartPr>
            <p14:xfrm>
              <a:off x="3584720" y="1544827"/>
              <a:ext cx="172080" cy="4680"/>
            </p14:xfrm>
          </p:contentPart>
        </mc:Choice>
        <mc:Fallback xmlns="">
          <p:pic>
            <p:nvPicPr>
              <p:cNvPr id="94" name="Freihand 93">
                <a:extLst>
                  <a:ext uri="{FF2B5EF4-FFF2-40B4-BE49-F238E27FC236}">
                    <a16:creationId xmlns:a16="http://schemas.microsoft.com/office/drawing/2014/main" id="{EA5D8256-71D4-4B9B-975A-FFA6B90321C1}"/>
                  </a:ext>
                </a:extLst>
              </p:cNvPr>
              <p:cNvPicPr/>
              <p:nvPr/>
            </p:nvPicPr>
            <p:blipFill>
              <a:blip r:embed="rId323"/>
              <a:stretch>
                <a:fillRect/>
              </a:stretch>
            </p:blipFill>
            <p:spPr>
              <a:xfrm>
                <a:off x="3580400" y="1540507"/>
                <a:ext cx="1807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95" name="Freihand 94">
                <a:extLst>
                  <a:ext uri="{FF2B5EF4-FFF2-40B4-BE49-F238E27FC236}">
                    <a16:creationId xmlns:a16="http://schemas.microsoft.com/office/drawing/2014/main" id="{3A5E4DAD-AA6A-4D76-9147-CA759F5DE7F5}"/>
                  </a:ext>
                </a:extLst>
              </p14:cNvPr>
              <p14:cNvContentPartPr/>
              <p14:nvPr/>
            </p14:nvContentPartPr>
            <p14:xfrm>
              <a:off x="3899360" y="1626187"/>
              <a:ext cx="138600" cy="5760"/>
            </p14:xfrm>
          </p:contentPart>
        </mc:Choice>
        <mc:Fallback xmlns="">
          <p:pic>
            <p:nvPicPr>
              <p:cNvPr id="95" name="Freihand 94">
                <a:extLst>
                  <a:ext uri="{FF2B5EF4-FFF2-40B4-BE49-F238E27FC236}">
                    <a16:creationId xmlns:a16="http://schemas.microsoft.com/office/drawing/2014/main" id="{3A5E4DAD-AA6A-4D76-9147-CA759F5DE7F5}"/>
                  </a:ext>
                </a:extLst>
              </p:cNvPr>
              <p:cNvPicPr/>
              <p:nvPr/>
            </p:nvPicPr>
            <p:blipFill>
              <a:blip r:embed="rId325"/>
              <a:stretch>
                <a:fillRect/>
              </a:stretch>
            </p:blipFill>
            <p:spPr>
              <a:xfrm>
                <a:off x="3895040" y="1621867"/>
                <a:ext cx="1472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96" name="Freihand 95">
                <a:extLst>
                  <a:ext uri="{FF2B5EF4-FFF2-40B4-BE49-F238E27FC236}">
                    <a16:creationId xmlns:a16="http://schemas.microsoft.com/office/drawing/2014/main" id="{4100C1F9-72BC-4530-B1E3-5BC3DEB09CBB}"/>
                  </a:ext>
                </a:extLst>
              </p14:cNvPr>
              <p14:cNvContentPartPr/>
              <p14:nvPr/>
            </p14:nvContentPartPr>
            <p14:xfrm>
              <a:off x="3910520" y="1666147"/>
              <a:ext cx="133200" cy="16920"/>
            </p14:xfrm>
          </p:contentPart>
        </mc:Choice>
        <mc:Fallback xmlns="">
          <p:pic>
            <p:nvPicPr>
              <p:cNvPr id="96" name="Freihand 95">
                <a:extLst>
                  <a:ext uri="{FF2B5EF4-FFF2-40B4-BE49-F238E27FC236}">
                    <a16:creationId xmlns:a16="http://schemas.microsoft.com/office/drawing/2014/main" id="{4100C1F9-72BC-4530-B1E3-5BC3DEB09CBB}"/>
                  </a:ext>
                </a:extLst>
              </p:cNvPr>
              <p:cNvPicPr/>
              <p:nvPr/>
            </p:nvPicPr>
            <p:blipFill>
              <a:blip r:embed="rId327"/>
              <a:stretch>
                <a:fillRect/>
              </a:stretch>
            </p:blipFill>
            <p:spPr>
              <a:xfrm>
                <a:off x="3906200" y="1661827"/>
                <a:ext cx="1418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97" name="Freihand 96">
                <a:extLst>
                  <a:ext uri="{FF2B5EF4-FFF2-40B4-BE49-F238E27FC236}">
                    <a16:creationId xmlns:a16="http://schemas.microsoft.com/office/drawing/2014/main" id="{506B2CE4-D89A-4441-8CE3-1E6730F49C97}"/>
                  </a:ext>
                </a:extLst>
              </p14:cNvPr>
              <p14:cNvContentPartPr/>
              <p14:nvPr/>
            </p14:nvContentPartPr>
            <p14:xfrm>
              <a:off x="4205360" y="1526107"/>
              <a:ext cx="75960" cy="227160"/>
            </p14:xfrm>
          </p:contentPart>
        </mc:Choice>
        <mc:Fallback xmlns="">
          <p:pic>
            <p:nvPicPr>
              <p:cNvPr id="97" name="Freihand 96">
                <a:extLst>
                  <a:ext uri="{FF2B5EF4-FFF2-40B4-BE49-F238E27FC236}">
                    <a16:creationId xmlns:a16="http://schemas.microsoft.com/office/drawing/2014/main" id="{506B2CE4-D89A-4441-8CE3-1E6730F49C97}"/>
                  </a:ext>
                </a:extLst>
              </p:cNvPr>
              <p:cNvPicPr/>
              <p:nvPr/>
            </p:nvPicPr>
            <p:blipFill>
              <a:blip r:embed="rId329"/>
              <a:stretch>
                <a:fillRect/>
              </a:stretch>
            </p:blipFill>
            <p:spPr>
              <a:xfrm>
                <a:off x="4201040" y="1521787"/>
                <a:ext cx="846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98" name="Freihand 97">
                <a:extLst>
                  <a:ext uri="{FF2B5EF4-FFF2-40B4-BE49-F238E27FC236}">
                    <a16:creationId xmlns:a16="http://schemas.microsoft.com/office/drawing/2014/main" id="{5A450FEC-5A0D-4FC7-A27C-A13734F9DF9D}"/>
                  </a:ext>
                </a:extLst>
              </p14:cNvPr>
              <p14:cNvContentPartPr/>
              <p14:nvPr/>
            </p14:nvContentPartPr>
            <p14:xfrm>
              <a:off x="4175480" y="1641307"/>
              <a:ext cx="117720" cy="9360"/>
            </p14:xfrm>
          </p:contentPart>
        </mc:Choice>
        <mc:Fallback xmlns="">
          <p:pic>
            <p:nvPicPr>
              <p:cNvPr id="98" name="Freihand 97">
                <a:extLst>
                  <a:ext uri="{FF2B5EF4-FFF2-40B4-BE49-F238E27FC236}">
                    <a16:creationId xmlns:a16="http://schemas.microsoft.com/office/drawing/2014/main" id="{5A450FEC-5A0D-4FC7-A27C-A13734F9DF9D}"/>
                  </a:ext>
                </a:extLst>
              </p:cNvPr>
              <p:cNvPicPr/>
              <p:nvPr/>
            </p:nvPicPr>
            <p:blipFill>
              <a:blip r:embed="rId331"/>
              <a:stretch>
                <a:fillRect/>
              </a:stretch>
            </p:blipFill>
            <p:spPr>
              <a:xfrm>
                <a:off x="4171160" y="1636987"/>
                <a:ext cx="1263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99" name="Freihand 98">
                <a:extLst>
                  <a:ext uri="{FF2B5EF4-FFF2-40B4-BE49-F238E27FC236}">
                    <a16:creationId xmlns:a16="http://schemas.microsoft.com/office/drawing/2014/main" id="{4E4EC3DD-D7BF-44E3-A044-BC3F470072D4}"/>
                  </a:ext>
                </a:extLst>
              </p14:cNvPr>
              <p14:cNvContentPartPr/>
              <p14:nvPr/>
            </p14:nvContentPartPr>
            <p14:xfrm>
              <a:off x="4372760" y="1580467"/>
              <a:ext cx="106560" cy="98640"/>
            </p14:xfrm>
          </p:contentPart>
        </mc:Choice>
        <mc:Fallback xmlns="">
          <p:pic>
            <p:nvPicPr>
              <p:cNvPr id="99" name="Freihand 98">
                <a:extLst>
                  <a:ext uri="{FF2B5EF4-FFF2-40B4-BE49-F238E27FC236}">
                    <a16:creationId xmlns:a16="http://schemas.microsoft.com/office/drawing/2014/main" id="{4E4EC3DD-D7BF-44E3-A044-BC3F470072D4}"/>
                  </a:ext>
                </a:extLst>
              </p:cNvPr>
              <p:cNvPicPr/>
              <p:nvPr/>
            </p:nvPicPr>
            <p:blipFill>
              <a:blip r:embed="rId333"/>
              <a:stretch>
                <a:fillRect/>
              </a:stretch>
            </p:blipFill>
            <p:spPr>
              <a:xfrm>
                <a:off x="4368440" y="1576147"/>
                <a:ext cx="1152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01" name="Freihand 100">
                <a:extLst>
                  <a:ext uri="{FF2B5EF4-FFF2-40B4-BE49-F238E27FC236}">
                    <a16:creationId xmlns:a16="http://schemas.microsoft.com/office/drawing/2014/main" id="{67A215AB-CC12-4135-A0A1-A288D8289676}"/>
                  </a:ext>
                </a:extLst>
              </p14:cNvPr>
              <p14:cNvContentPartPr/>
              <p14:nvPr/>
            </p14:nvContentPartPr>
            <p14:xfrm>
              <a:off x="4582280" y="1535827"/>
              <a:ext cx="136080" cy="159840"/>
            </p14:xfrm>
          </p:contentPart>
        </mc:Choice>
        <mc:Fallback xmlns="">
          <p:pic>
            <p:nvPicPr>
              <p:cNvPr id="101" name="Freihand 100">
                <a:extLst>
                  <a:ext uri="{FF2B5EF4-FFF2-40B4-BE49-F238E27FC236}">
                    <a16:creationId xmlns:a16="http://schemas.microsoft.com/office/drawing/2014/main" id="{67A215AB-CC12-4135-A0A1-A288D8289676}"/>
                  </a:ext>
                </a:extLst>
              </p:cNvPr>
              <p:cNvPicPr/>
              <p:nvPr/>
            </p:nvPicPr>
            <p:blipFill>
              <a:blip r:embed="rId335"/>
              <a:stretch>
                <a:fillRect/>
              </a:stretch>
            </p:blipFill>
            <p:spPr>
              <a:xfrm>
                <a:off x="4577960" y="1531507"/>
                <a:ext cx="1447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03" name="Freihand 102">
                <a:extLst>
                  <a:ext uri="{FF2B5EF4-FFF2-40B4-BE49-F238E27FC236}">
                    <a16:creationId xmlns:a16="http://schemas.microsoft.com/office/drawing/2014/main" id="{73A4A9B5-3D4F-4557-84AC-91F10134D5F5}"/>
                  </a:ext>
                </a:extLst>
              </p14:cNvPr>
              <p14:cNvContentPartPr/>
              <p14:nvPr/>
            </p14:nvContentPartPr>
            <p14:xfrm>
              <a:off x="5012840" y="1573267"/>
              <a:ext cx="92880" cy="98280"/>
            </p14:xfrm>
          </p:contentPart>
        </mc:Choice>
        <mc:Fallback xmlns="">
          <p:pic>
            <p:nvPicPr>
              <p:cNvPr id="103" name="Freihand 102">
                <a:extLst>
                  <a:ext uri="{FF2B5EF4-FFF2-40B4-BE49-F238E27FC236}">
                    <a16:creationId xmlns:a16="http://schemas.microsoft.com/office/drawing/2014/main" id="{73A4A9B5-3D4F-4557-84AC-91F10134D5F5}"/>
                  </a:ext>
                </a:extLst>
              </p:cNvPr>
              <p:cNvPicPr/>
              <p:nvPr/>
            </p:nvPicPr>
            <p:blipFill>
              <a:blip r:embed="rId337"/>
              <a:stretch>
                <a:fillRect/>
              </a:stretch>
            </p:blipFill>
            <p:spPr>
              <a:xfrm>
                <a:off x="5008520" y="1568947"/>
                <a:ext cx="1015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04" name="Freihand 103">
                <a:extLst>
                  <a:ext uri="{FF2B5EF4-FFF2-40B4-BE49-F238E27FC236}">
                    <a16:creationId xmlns:a16="http://schemas.microsoft.com/office/drawing/2014/main" id="{D7A7BDE8-7035-4A6B-9CDB-EA8C508994F5}"/>
                  </a:ext>
                </a:extLst>
              </p14:cNvPr>
              <p14:cNvContentPartPr/>
              <p14:nvPr/>
            </p14:nvContentPartPr>
            <p14:xfrm>
              <a:off x="5131280" y="1468507"/>
              <a:ext cx="125280" cy="176040"/>
            </p14:xfrm>
          </p:contentPart>
        </mc:Choice>
        <mc:Fallback xmlns="">
          <p:pic>
            <p:nvPicPr>
              <p:cNvPr id="104" name="Freihand 103">
                <a:extLst>
                  <a:ext uri="{FF2B5EF4-FFF2-40B4-BE49-F238E27FC236}">
                    <a16:creationId xmlns:a16="http://schemas.microsoft.com/office/drawing/2014/main" id="{D7A7BDE8-7035-4A6B-9CDB-EA8C508994F5}"/>
                  </a:ext>
                </a:extLst>
              </p:cNvPr>
              <p:cNvPicPr/>
              <p:nvPr/>
            </p:nvPicPr>
            <p:blipFill>
              <a:blip r:embed="rId339"/>
              <a:stretch>
                <a:fillRect/>
              </a:stretch>
            </p:blipFill>
            <p:spPr>
              <a:xfrm>
                <a:off x="5126960" y="1464187"/>
                <a:ext cx="1339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05" name="Freihand 104">
                <a:extLst>
                  <a:ext uri="{FF2B5EF4-FFF2-40B4-BE49-F238E27FC236}">
                    <a16:creationId xmlns:a16="http://schemas.microsoft.com/office/drawing/2014/main" id="{CF3F3AE1-DEF8-4EFE-9CDA-756AC09C0705}"/>
                  </a:ext>
                </a:extLst>
              </p14:cNvPr>
              <p14:cNvContentPartPr/>
              <p14:nvPr/>
            </p14:nvContentPartPr>
            <p14:xfrm>
              <a:off x="5278160" y="1630507"/>
              <a:ext cx="5760" cy="6480"/>
            </p14:xfrm>
          </p:contentPart>
        </mc:Choice>
        <mc:Fallback xmlns="">
          <p:pic>
            <p:nvPicPr>
              <p:cNvPr id="105" name="Freihand 104">
                <a:extLst>
                  <a:ext uri="{FF2B5EF4-FFF2-40B4-BE49-F238E27FC236}">
                    <a16:creationId xmlns:a16="http://schemas.microsoft.com/office/drawing/2014/main" id="{CF3F3AE1-DEF8-4EFE-9CDA-756AC09C0705}"/>
                  </a:ext>
                </a:extLst>
              </p:cNvPr>
              <p:cNvPicPr/>
              <p:nvPr/>
            </p:nvPicPr>
            <p:blipFill>
              <a:blip r:embed="rId341"/>
              <a:stretch>
                <a:fillRect/>
              </a:stretch>
            </p:blipFill>
            <p:spPr>
              <a:xfrm>
                <a:off x="5273840" y="1626187"/>
                <a:ext cx="144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06" name="Freihand 105">
                <a:extLst>
                  <a:ext uri="{FF2B5EF4-FFF2-40B4-BE49-F238E27FC236}">
                    <a16:creationId xmlns:a16="http://schemas.microsoft.com/office/drawing/2014/main" id="{607CEE44-3873-44DC-8852-0DF9415E98AC}"/>
                  </a:ext>
                </a:extLst>
              </p14:cNvPr>
              <p14:cNvContentPartPr/>
              <p14:nvPr/>
            </p14:nvContentPartPr>
            <p14:xfrm>
              <a:off x="5418560" y="1527547"/>
              <a:ext cx="92160" cy="93960"/>
            </p14:xfrm>
          </p:contentPart>
        </mc:Choice>
        <mc:Fallback xmlns="">
          <p:pic>
            <p:nvPicPr>
              <p:cNvPr id="106" name="Freihand 105">
                <a:extLst>
                  <a:ext uri="{FF2B5EF4-FFF2-40B4-BE49-F238E27FC236}">
                    <a16:creationId xmlns:a16="http://schemas.microsoft.com/office/drawing/2014/main" id="{607CEE44-3873-44DC-8852-0DF9415E98AC}"/>
                  </a:ext>
                </a:extLst>
              </p:cNvPr>
              <p:cNvPicPr/>
              <p:nvPr/>
            </p:nvPicPr>
            <p:blipFill>
              <a:blip r:embed="rId343"/>
              <a:stretch>
                <a:fillRect/>
              </a:stretch>
            </p:blipFill>
            <p:spPr>
              <a:xfrm>
                <a:off x="5414240" y="1523227"/>
                <a:ext cx="1008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07" name="Freihand 106">
                <a:extLst>
                  <a:ext uri="{FF2B5EF4-FFF2-40B4-BE49-F238E27FC236}">
                    <a16:creationId xmlns:a16="http://schemas.microsoft.com/office/drawing/2014/main" id="{845B1ADE-EB86-4791-8170-67B2E9AEF739}"/>
                  </a:ext>
                </a:extLst>
              </p14:cNvPr>
              <p14:cNvContentPartPr/>
              <p14:nvPr/>
            </p14:nvContentPartPr>
            <p14:xfrm>
              <a:off x="5359880" y="1441147"/>
              <a:ext cx="288000" cy="227160"/>
            </p14:xfrm>
          </p:contentPart>
        </mc:Choice>
        <mc:Fallback xmlns="">
          <p:pic>
            <p:nvPicPr>
              <p:cNvPr id="107" name="Freihand 106">
                <a:extLst>
                  <a:ext uri="{FF2B5EF4-FFF2-40B4-BE49-F238E27FC236}">
                    <a16:creationId xmlns:a16="http://schemas.microsoft.com/office/drawing/2014/main" id="{845B1ADE-EB86-4791-8170-67B2E9AEF739}"/>
                  </a:ext>
                </a:extLst>
              </p:cNvPr>
              <p:cNvPicPr/>
              <p:nvPr/>
            </p:nvPicPr>
            <p:blipFill>
              <a:blip r:embed="rId345"/>
              <a:stretch>
                <a:fillRect/>
              </a:stretch>
            </p:blipFill>
            <p:spPr>
              <a:xfrm>
                <a:off x="5355560" y="1436827"/>
                <a:ext cx="2966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48" name="Freihand 147">
                <a:extLst>
                  <a:ext uri="{FF2B5EF4-FFF2-40B4-BE49-F238E27FC236}">
                    <a16:creationId xmlns:a16="http://schemas.microsoft.com/office/drawing/2014/main" id="{25FBD567-00F9-4D3C-95F2-D9AA157842CD}"/>
                  </a:ext>
                </a:extLst>
              </p14:cNvPr>
              <p14:cNvContentPartPr/>
              <p14:nvPr/>
            </p14:nvContentPartPr>
            <p14:xfrm>
              <a:off x="5923640" y="1499827"/>
              <a:ext cx="120600" cy="230040"/>
            </p14:xfrm>
          </p:contentPart>
        </mc:Choice>
        <mc:Fallback xmlns="">
          <p:pic>
            <p:nvPicPr>
              <p:cNvPr id="148" name="Freihand 147">
                <a:extLst>
                  <a:ext uri="{FF2B5EF4-FFF2-40B4-BE49-F238E27FC236}">
                    <a16:creationId xmlns:a16="http://schemas.microsoft.com/office/drawing/2014/main" id="{25FBD567-00F9-4D3C-95F2-D9AA157842CD}"/>
                  </a:ext>
                </a:extLst>
              </p:cNvPr>
              <p:cNvPicPr/>
              <p:nvPr/>
            </p:nvPicPr>
            <p:blipFill>
              <a:blip r:embed="rId347"/>
              <a:stretch>
                <a:fillRect/>
              </a:stretch>
            </p:blipFill>
            <p:spPr>
              <a:xfrm>
                <a:off x="5919320" y="1495507"/>
                <a:ext cx="1292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49" name="Freihand 148">
                <a:extLst>
                  <a:ext uri="{FF2B5EF4-FFF2-40B4-BE49-F238E27FC236}">
                    <a16:creationId xmlns:a16="http://schemas.microsoft.com/office/drawing/2014/main" id="{E4B72CA1-541F-429C-A40E-A6B956A86C2D}"/>
                  </a:ext>
                </a:extLst>
              </p14:cNvPr>
              <p14:cNvContentPartPr/>
              <p14:nvPr/>
            </p14:nvContentPartPr>
            <p14:xfrm>
              <a:off x="6100760" y="1501267"/>
              <a:ext cx="101880" cy="85320"/>
            </p14:xfrm>
          </p:contentPart>
        </mc:Choice>
        <mc:Fallback xmlns="">
          <p:pic>
            <p:nvPicPr>
              <p:cNvPr id="149" name="Freihand 148">
                <a:extLst>
                  <a:ext uri="{FF2B5EF4-FFF2-40B4-BE49-F238E27FC236}">
                    <a16:creationId xmlns:a16="http://schemas.microsoft.com/office/drawing/2014/main" id="{E4B72CA1-541F-429C-A40E-A6B956A86C2D}"/>
                  </a:ext>
                </a:extLst>
              </p:cNvPr>
              <p:cNvPicPr/>
              <p:nvPr/>
            </p:nvPicPr>
            <p:blipFill>
              <a:blip r:embed="rId349"/>
              <a:stretch>
                <a:fillRect/>
              </a:stretch>
            </p:blipFill>
            <p:spPr>
              <a:xfrm>
                <a:off x="6096440" y="1496947"/>
                <a:ext cx="1105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51" name="Freihand 150">
                <a:extLst>
                  <a:ext uri="{FF2B5EF4-FFF2-40B4-BE49-F238E27FC236}">
                    <a16:creationId xmlns:a16="http://schemas.microsoft.com/office/drawing/2014/main" id="{471F895B-CE07-49A0-B6D2-FAEFB2456329}"/>
                  </a:ext>
                </a:extLst>
              </p14:cNvPr>
              <p14:cNvContentPartPr/>
              <p14:nvPr/>
            </p14:nvContentPartPr>
            <p14:xfrm>
              <a:off x="6281480" y="1497667"/>
              <a:ext cx="150120" cy="18000"/>
            </p14:xfrm>
          </p:contentPart>
        </mc:Choice>
        <mc:Fallback xmlns="">
          <p:pic>
            <p:nvPicPr>
              <p:cNvPr id="151" name="Freihand 150">
                <a:extLst>
                  <a:ext uri="{FF2B5EF4-FFF2-40B4-BE49-F238E27FC236}">
                    <a16:creationId xmlns:a16="http://schemas.microsoft.com/office/drawing/2014/main" id="{471F895B-CE07-49A0-B6D2-FAEFB2456329}"/>
                  </a:ext>
                </a:extLst>
              </p:cNvPr>
              <p:cNvPicPr/>
              <p:nvPr/>
            </p:nvPicPr>
            <p:blipFill>
              <a:blip r:embed="rId351"/>
              <a:stretch>
                <a:fillRect/>
              </a:stretch>
            </p:blipFill>
            <p:spPr>
              <a:xfrm>
                <a:off x="6277160" y="1493347"/>
                <a:ext cx="1587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52" name="Freihand 151">
                <a:extLst>
                  <a:ext uri="{FF2B5EF4-FFF2-40B4-BE49-F238E27FC236}">
                    <a16:creationId xmlns:a16="http://schemas.microsoft.com/office/drawing/2014/main" id="{01AEA21B-EFBC-4204-85E5-656FE7BF5FB6}"/>
                  </a:ext>
                </a:extLst>
              </p14:cNvPr>
              <p14:cNvContentPartPr/>
              <p14:nvPr/>
            </p14:nvContentPartPr>
            <p14:xfrm>
              <a:off x="6298400" y="1554547"/>
              <a:ext cx="116640" cy="21600"/>
            </p14:xfrm>
          </p:contentPart>
        </mc:Choice>
        <mc:Fallback xmlns="">
          <p:pic>
            <p:nvPicPr>
              <p:cNvPr id="152" name="Freihand 151">
                <a:extLst>
                  <a:ext uri="{FF2B5EF4-FFF2-40B4-BE49-F238E27FC236}">
                    <a16:creationId xmlns:a16="http://schemas.microsoft.com/office/drawing/2014/main" id="{01AEA21B-EFBC-4204-85E5-656FE7BF5FB6}"/>
                  </a:ext>
                </a:extLst>
              </p:cNvPr>
              <p:cNvPicPr/>
              <p:nvPr/>
            </p:nvPicPr>
            <p:blipFill>
              <a:blip r:embed="rId353"/>
              <a:stretch>
                <a:fillRect/>
              </a:stretch>
            </p:blipFill>
            <p:spPr>
              <a:xfrm>
                <a:off x="6294080" y="1550227"/>
                <a:ext cx="1252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54" name="Freihand 153">
                <a:extLst>
                  <a:ext uri="{FF2B5EF4-FFF2-40B4-BE49-F238E27FC236}">
                    <a16:creationId xmlns:a16="http://schemas.microsoft.com/office/drawing/2014/main" id="{953807D3-ACBD-437E-80E9-E32F6F9104CE}"/>
                  </a:ext>
                </a:extLst>
              </p14:cNvPr>
              <p14:cNvContentPartPr/>
              <p14:nvPr/>
            </p14:nvContentPartPr>
            <p14:xfrm>
              <a:off x="6511160" y="1473187"/>
              <a:ext cx="178200" cy="100800"/>
            </p14:xfrm>
          </p:contentPart>
        </mc:Choice>
        <mc:Fallback xmlns="">
          <p:pic>
            <p:nvPicPr>
              <p:cNvPr id="154" name="Freihand 153">
                <a:extLst>
                  <a:ext uri="{FF2B5EF4-FFF2-40B4-BE49-F238E27FC236}">
                    <a16:creationId xmlns:a16="http://schemas.microsoft.com/office/drawing/2014/main" id="{953807D3-ACBD-437E-80E9-E32F6F9104CE}"/>
                  </a:ext>
                </a:extLst>
              </p:cNvPr>
              <p:cNvPicPr/>
              <p:nvPr/>
            </p:nvPicPr>
            <p:blipFill>
              <a:blip r:embed="rId355"/>
              <a:stretch>
                <a:fillRect/>
              </a:stretch>
            </p:blipFill>
            <p:spPr>
              <a:xfrm>
                <a:off x="6506840" y="1468867"/>
                <a:ext cx="186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55" name="Freihand 154">
                <a:extLst>
                  <a:ext uri="{FF2B5EF4-FFF2-40B4-BE49-F238E27FC236}">
                    <a16:creationId xmlns:a16="http://schemas.microsoft.com/office/drawing/2014/main" id="{A7DE9F12-9E73-40E4-AAF6-255438792799}"/>
                  </a:ext>
                </a:extLst>
              </p14:cNvPr>
              <p14:cNvContentPartPr/>
              <p14:nvPr/>
            </p14:nvContentPartPr>
            <p14:xfrm>
              <a:off x="6745520" y="1370947"/>
              <a:ext cx="130320" cy="178200"/>
            </p14:xfrm>
          </p:contentPart>
        </mc:Choice>
        <mc:Fallback xmlns="">
          <p:pic>
            <p:nvPicPr>
              <p:cNvPr id="155" name="Freihand 154">
                <a:extLst>
                  <a:ext uri="{FF2B5EF4-FFF2-40B4-BE49-F238E27FC236}">
                    <a16:creationId xmlns:a16="http://schemas.microsoft.com/office/drawing/2014/main" id="{A7DE9F12-9E73-40E4-AAF6-255438792799}"/>
                  </a:ext>
                </a:extLst>
              </p:cNvPr>
              <p:cNvPicPr/>
              <p:nvPr/>
            </p:nvPicPr>
            <p:blipFill>
              <a:blip r:embed="rId357"/>
              <a:stretch>
                <a:fillRect/>
              </a:stretch>
            </p:blipFill>
            <p:spPr>
              <a:xfrm>
                <a:off x="6741200" y="1366627"/>
                <a:ext cx="1389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57" name="Freihand 156">
                <a:extLst>
                  <a:ext uri="{FF2B5EF4-FFF2-40B4-BE49-F238E27FC236}">
                    <a16:creationId xmlns:a16="http://schemas.microsoft.com/office/drawing/2014/main" id="{FED227D8-A7D2-4D79-99AC-9092F4AA916A}"/>
                  </a:ext>
                </a:extLst>
              </p14:cNvPr>
              <p14:cNvContentPartPr/>
              <p14:nvPr/>
            </p14:nvContentPartPr>
            <p14:xfrm>
              <a:off x="5941280" y="1813027"/>
              <a:ext cx="99360" cy="243000"/>
            </p14:xfrm>
          </p:contentPart>
        </mc:Choice>
        <mc:Fallback xmlns="">
          <p:pic>
            <p:nvPicPr>
              <p:cNvPr id="157" name="Freihand 156">
                <a:extLst>
                  <a:ext uri="{FF2B5EF4-FFF2-40B4-BE49-F238E27FC236}">
                    <a16:creationId xmlns:a16="http://schemas.microsoft.com/office/drawing/2014/main" id="{FED227D8-A7D2-4D79-99AC-9092F4AA916A}"/>
                  </a:ext>
                </a:extLst>
              </p:cNvPr>
              <p:cNvPicPr/>
              <p:nvPr/>
            </p:nvPicPr>
            <p:blipFill>
              <a:blip r:embed="rId359"/>
              <a:stretch>
                <a:fillRect/>
              </a:stretch>
            </p:blipFill>
            <p:spPr>
              <a:xfrm>
                <a:off x="5936960" y="1808707"/>
                <a:ext cx="10800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58" name="Freihand 157">
                <a:extLst>
                  <a:ext uri="{FF2B5EF4-FFF2-40B4-BE49-F238E27FC236}">
                    <a16:creationId xmlns:a16="http://schemas.microsoft.com/office/drawing/2014/main" id="{16BF1CAC-2F63-43E5-B254-825ACDB99D0C}"/>
                  </a:ext>
                </a:extLst>
              </p14:cNvPr>
              <p14:cNvContentPartPr/>
              <p14:nvPr/>
            </p14:nvContentPartPr>
            <p14:xfrm>
              <a:off x="5861360" y="1896907"/>
              <a:ext cx="257760" cy="31320"/>
            </p14:xfrm>
          </p:contentPart>
        </mc:Choice>
        <mc:Fallback xmlns="">
          <p:pic>
            <p:nvPicPr>
              <p:cNvPr id="158" name="Freihand 157">
                <a:extLst>
                  <a:ext uri="{FF2B5EF4-FFF2-40B4-BE49-F238E27FC236}">
                    <a16:creationId xmlns:a16="http://schemas.microsoft.com/office/drawing/2014/main" id="{16BF1CAC-2F63-43E5-B254-825ACDB99D0C}"/>
                  </a:ext>
                </a:extLst>
              </p:cNvPr>
              <p:cNvPicPr/>
              <p:nvPr/>
            </p:nvPicPr>
            <p:blipFill>
              <a:blip r:embed="rId361"/>
              <a:stretch>
                <a:fillRect/>
              </a:stretch>
            </p:blipFill>
            <p:spPr>
              <a:xfrm>
                <a:off x="5857040" y="1892587"/>
                <a:ext cx="2664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59" name="Freihand 158">
                <a:extLst>
                  <a:ext uri="{FF2B5EF4-FFF2-40B4-BE49-F238E27FC236}">
                    <a16:creationId xmlns:a16="http://schemas.microsoft.com/office/drawing/2014/main" id="{815E491E-3AD6-4530-AF96-AEF3CC5D9715}"/>
                  </a:ext>
                </a:extLst>
              </p14:cNvPr>
              <p14:cNvContentPartPr/>
              <p14:nvPr/>
            </p14:nvContentPartPr>
            <p14:xfrm>
              <a:off x="5903840" y="2020027"/>
              <a:ext cx="170280" cy="144360"/>
            </p14:xfrm>
          </p:contentPart>
        </mc:Choice>
        <mc:Fallback xmlns="">
          <p:pic>
            <p:nvPicPr>
              <p:cNvPr id="159" name="Freihand 158">
                <a:extLst>
                  <a:ext uri="{FF2B5EF4-FFF2-40B4-BE49-F238E27FC236}">
                    <a16:creationId xmlns:a16="http://schemas.microsoft.com/office/drawing/2014/main" id="{815E491E-3AD6-4530-AF96-AEF3CC5D9715}"/>
                  </a:ext>
                </a:extLst>
              </p:cNvPr>
              <p:cNvPicPr/>
              <p:nvPr/>
            </p:nvPicPr>
            <p:blipFill>
              <a:blip r:embed="rId363"/>
              <a:stretch>
                <a:fillRect/>
              </a:stretch>
            </p:blipFill>
            <p:spPr>
              <a:xfrm>
                <a:off x="5899520" y="2015707"/>
                <a:ext cx="1789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60" name="Freihand 159">
                <a:extLst>
                  <a:ext uri="{FF2B5EF4-FFF2-40B4-BE49-F238E27FC236}">
                    <a16:creationId xmlns:a16="http://schemas.microsoft.com/office/drawing/2014/main" id="{023AC651-461B-4E19-90C2-2E8A6D8F4114}"/>
                  </a:ext>
                </a:extLst>
              </p14:cNvPr>
              <p14:cNvContentPartPr/>
              <p14:nvPr/>
            </p14:nvContentPartPr>
            <p14:xfrm>
              <a:off x="6205160" y="1915987"/>
              <a:ext cx="14400" cy="11880"/>
            </p14:xfrm>
          </p:contentPart>
        </mc:Choice>
        <mc:Fallback xmlns="">
          <p:pic>
            <p:nvPicPr>
              <p:cNvPr id="160" name="Freihand 159">
                <a:extLst>
                  <a:ext uri="{FF2B5EF4-FFF2-40B4-BE49-F238E27FC236}">
                    <a16:creationId xmlns:a16="http://schemas.microsoft.com/office/drawing/2014/main" id="{023AC651-461B-4E19-90C2-2E8A6D8F4114}"/>
                  </a:ext>
                </a:extLst>
              </p:cNvPr>
              <p:cNvPicPr/>
              <p:nvPr/>
            </p:nvPicPr>
            <p:blipFill>
              <a:blip r:embed="rId248"/>
              <a:stretch>
                <a:fillRect/>
              </a:stretch>
            </p:blipFill>
            <p:spPr>
              <a:xfrm>
                <a:off x="6200840" y="1911667"/>
                <a:ext cx="230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61" name="Freihand 160">
                <a:extLst>
                  <a:ext uri="{FF2B5EF4-FFF2-40B4-BE49-F238E27FC236}">
                    <a16:creationId xmlns:a16="http://schemas.microsoft.com/office/drawing/2014/main" id="{FDB521AA-3ECF-47D5-A25B-1C52C51C0642}"/>
                  </a:ext>
                </a:extLst>
              </p14:cNvPr>
              <p14:cNvContentPartPr/>
              <p14:nvPr/>
            </p14:nvContentPartPr>
            <p14:xfrm>
              <a:off x="6301640" y="1879267"/>
              <a:ext cx="124200" cy="94680"/>
            </p14:xfrm>
          </p:contentPart>
        </mc:Choice>
        <mc:Fallback xmlns="">
          <p:pic>
            <p:nvPicPr>
              <p:cNvPr id="161" name="Freihand 160">
                <a:extLst>
                  <a:ext uri="{FF2B5EF4-FFF2-40B4-BE49-F238E27FC236}">
                    <a16:creationId xmlns:a16="http://schemas.microsoft.com/office/drawing/2014/main" id="{FDB521AA-3ECF-47D5-A25B-1C52C51C0642}"/>
                  </a:ext>
                </a:extLst>
              </p:cNvPr>
              <p:cNvPicPr/>
              <p:nvPr/>
            </p:nvPicPr>
            <p:blipFill>
              <a:blip r:embed="rId366"/>
              <a:stretch>
                <a:fillRect/>
              </a:stretch>
            </p:blipFill>
            <p:spPr>
              <a:xfrm>
                <a:off x="6297320" y="1874947"/>
                <a:ext cx="1328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62" name="Freihand 161">
                <a:extLst>
                  <a:ext uri="{FF2B5EF4-FFF2-40B4-BE49-F238E27FC236}">
                    <a16:creationId xmlns:a16="http://schemas.microsoft.com/office/drawing/2014/main" id="{B8A8A9F8-0601-4666-8772-8DD2AC85E685}"/>
                  </a:ext>
                </a:extLst>
              </p14:cNvPr>
              <p14:cNvContentPartPr/>
              <p14:nvPr/>
            </p14:nvContentPartPr>
            <p14:xfrm>
              <a:off x="6513680" y="1869187"/>
              <a:ext cx="177840" cy="24480"/>
            </p14:xfrm>
          </p:contentPart>
        </mc:Choice>
        <mc:Fallback xmlns="">
          <p:pic>
            <p:nvPicPr>
              <p:cNvPr id="162" name="Freihand 161">
                <a:extLst>
                  <a:ext uri="{FF2B5EF4-FFF2-40B4-BE49-F238E27FC236}">
                    <a16:creationId xmlns:a16="http://schemas.microsoft.com/office/drawing/2014/main" id="{B8A8A9F8-0601-4666-8772-8DD2AC85E685}"/>
                  </a:ext>
                </a:extLst>
              </p:cNvPr>
              <p:cNvPicPr/>
              <p:nvPr/>
            </p:nvPicPr>
            <p:blipFill>
              <a:blip r:embed="rId368"/>
              <a:stretch>
                <a:fillRect/>
              </a:stretch>
            </p:blipFill>
            <p:spPr>
              <a:xfrm>
                <a:off x="6509360" y="1864867"/>
                <a:ext cx="1864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63" name="Freihand 162">
                <a:extLst>
                  <a:ext uri="{FF2B5EF4-FFF2-40B4-BE49-F238E27FC236}">
                    <a16:creationId xmlns:a16="http://schemas.microsoft.com/office/drawing/2014/main" id="{5164DB00-D7EC-4A67-B552-2365E25125ED}"/>
                  </a:ext>
                </a:extLst>
              </p14:cNvPr>
              <p14:cNvContentPartPr/>
              <p14:nvPr/>
            </p14:nvContentPartPr>
            <p14:xfrm>
              <a:off x="6528080" y="1932187"/>
              <a:ext cx="176760" cy="13680"/>
            </p14:xfrm>
          </p:contentPart>
        </mc:Choice>
        <mc:Fallback xmlns="">
          <p:pic>
            <p:nvPicPr>
              <p:cNvPr id="163" name="Freihand 162">
                <a:extLst>
                  <a:ext uri="{FF2B5EF4-FFF2-40B4-BE49-F238E27FC236}">
                    <a16:creationId xmlns:a16="http://schemas.microsoft.com/office/drawing/2014/main" id="{5164DB00-D7EC-4A67-B552-2365E25125ED}"/>
                  </a:ext>
                </a:extLst>
              </p:cNvPr>
              <p:cNvPicPr/>
              <p:nvPr/>
            </p:nvPicPr>
            <p:blipFill>
              <a:blip r:embed="rId370"/>
              <a:stretch>
                <a:fillRect/>
              </a:stretch>
            </p:blipFill>
            <p:spPr>
              <a:xfrm>
                <a:off x="6523760" y="1927867"/>
                <a:ext cx="1854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64" name="Freihand 163">
                <a:extLst>
                  <a:ext uri="{FF2B5EF4-FFF2-40B4-BE49-F238E27FC236}">
                    <a16:creationId xmlns:a16="http://schemas.microsoft.com/office/drawing/2014/main" id="{7F7DB038-D6D8-4217-8381-7007A218A1FD}"/>
                  </a:ext>
                </a:extLst>
              </p14:cNvPr>
              <p14:cNvContentPartPr/>
              <p14:nvPr/>
            </p14:nvContentPartPr>
            <p14:xfrm>
              <a:off x="6795560" y="1819147"/>
              <a:ext cx="167760" cy="175680"/>
            </p14:xfrm>
          </p:contentPart>
        </mc:Choice>
        <mc:Fallback xmlns="">
          <p:pic>
            <p:nvPicPr>
              <p:cNvPr id="164" name="Freihand 163">
                <a:extLst>
                  <a:ext uri="{FF2B5EF4-FFF2-40B4-BE49-F238E27FC236}">
                    <a16:creationId xmlns:a16="http://schemas.microsoft.com/office/drawing/2014/main" id="{7F7DB038-D6D8-4217-8381-7007A218A1FD}"/>
                  </a:ext>
                </a:extLst>
              </p:cNvPr>
              <p:cNvPicPr/>
              <p:nvPr/>
            </p:nvPicPr>
            <p:blipFill>
              <a:blip r:embed="rId372"/>
              <a:stretch>
                <a:fillRect/>
              </a:stretch>
            </p:blipFill>
            <p:spPr>
              <a:xfrm>
                <a:off x="6791240" y="1814827"/>
                <a:ext cx="1764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68" name="Freihand 167">
                <a:extLst>
                  <a:ext uri="{FF2B5EF4-FFF2-40B4-BE49-F238E27FC236}">
                    <a16:creationId xmlns:a16="http://schemas.microsoft.com/office/drawing/2014/main" id="{6706B564-1D5C-485B-B26C-8166FD15C4A9}"/>
                  </a:ext>
                </a:extLst>
              </p14:cNvPr>
              <p14:cNvContentPartPr/>
              <p14:nvPr/>
            </p14:nvContentPartPr>
            <p14:xfrm>
              <a:off x="6048560" y="2281387"/>
              <a:ext cx="12600" cy="95400"/>
            </p14:xfrm>
          </p:contentPart>
        </mc:Choice>
        <mc:Fallback xmlns="">
          <p:pic>
            <p:nvPicPr>
              <p:cNvPr id="168" name="Freihand 167">
                <a:extLst>
                  <a:ext uri="{FF2B5EF4-FFF2-40B4-BE49-F238E27FC236}">
                    <a16:creationId xmlns:a16="http://schemas.microsoft.com/office/drawing/2014/main" id="{6706B564-1D5C-485B-B26C-8166FD15C4A9}"/>
                  </a:ext>
                </a:extLst>
              </p:cNvPr>
              <p:cNvPicPr/>
              <p:nvPr/>
            </p:nvPicPr>
            <p:blipFill>
              <a:blip r:embed="rId374"/>
              <a:stretch>
                <a:fillRect/>
              </a:stretch>
            </p:blipFill>
            <p:spPr>
              <a:xfrm>
                <a:off x="6044240" y="2277067"/>
                <a:ext cx="212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69" name="Freihand 168">
                <a:extLst>
                  <a:ext uri="{FF2B5EF4-FFF2-40B4-BE49-F238E27FC236}">
                    <a16:creationId xmlns:a16="http://schemas.microsoft.com/office/drawing/2014/main" id="{41FAA8B5-8F5C-47E4-BA79-F78F9BFD96AC}"/>
                  </a:ext>
                </a:extLst>
              </p14:cNvPr>
              <p14:cNvContentPartPr/>
              <p14:nvPr/>
            </p14:nvContentPartPr>
            <p14:xfrm>
              <a:off x="5737520" y="2418547"/>
              <a:ext cx="725040" cy="39960"/>
            </p14:xfrm>
          </p:contentPart>
        </mc:Choice>
        <mc:Fallback xmlns="">
          <p:pic>
            <p:nvPicPr>
              <p:cNvPr id="169" name="Freihand 168">
                <a:extLst>
                  <a:ext uri="{FF2B5EF4-FFF2-40B4-BE49-F238E27FC236}">
                    <a16:creationId xmlns:a16="http://schemas.microsoft.com/office/drawing/2014/main" id="{41FAA8B5-8F5C-47E4-BA79-F78F9BFD96AC}"/>
                  </a:ext>
                </a:extLst>
              </p:cNvPr>
              <p:cNvPicPr/>
              <p:nvPr/>
            </p:nvPicPr>
            <p:blipFill>
              <a:blip r:embed="rId376"/>
              <a:stretch>
                <a:fillRect/>
              </a:stretch>
            </p:blipFill>
            <p:spPr>
              <a:xfrm>
                <a:off x="5733200" y="2414227"/>
                <a:ext cx="7336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70" name="Freihand 169">
                <a:extLst>
                  <a:ext uri="{FF2B5EF4-FFF2-40B4-BE49-F238E27FC236}">
                    <a16:creationId xmlns:a16="http://schemas.microsoft.com/office/drawing/2014/main" id="{A923C3AC-0B4D-4D19-B2A1-85A4879424F6}"/>
                  </a:ext>
                </a:extLst>
              </p14:cNvPr>
              <p14:cNvContentPartPr/>
              <p14:nvPr/>
            </p14:nvContentPartPr>
            <p14:xfrm>
              <a:off x="6007160" y="2553907"/>
              <a:ext cx="9000" cy="3240"/>
            </p14:xfrm>
          </p:contentPart>
        </mc:Choice>
        <mc:Fallback xmlns="">
          <p:pic>
            <p:nvPicPr>
              <p:cNvPr id="170" name="Freihand 169">
                <a:extLst>
                  <a:ext uri="{FF2B5EF4-FFF2-40B4-BE49-F238E27FC236}">
                    <a16:creationId xmlns:a16="http://schemas.microsoft.com/office/drawing/2014/main" id="{A923C3AC-0B4D-4D19-B2A1-85A4879424F6}"/>
                  </a:ext>
                </a:extLst>
              </p:cNvPr>
              <p:cNvPicPr/>
              <p:nvPr/>
            </p:nvPicPr>
            <p:blipFill>
              <a:blip r:embed="rId378"/>
              <a:stretch>
                <a:fillRect/>
              </a:stretch>
            </p:blipFill>
            <p:spPr>
              <a:xfrm>
                <a:off x="6002840" y="2549587"/>
                <a:ext cx="176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72" name="Freihand 171">
                <a:extLst>
                  <a:ext uri="{FF2B5EF4-FFF2-40B4-BE49-F238E27FC236}">
                    <a16:creationId xmlns:a16="http://schemas.microsoft.com/office/drawing/2014/main" id="{18E91534-07DF-4F78-86C8-7CABE9A36292}"/>
                  </a:ext>
                </a:extLst>
              </p14:cNvPr>
              <p14:cNvContentPartPr/>
              <p14:nvPr/>
            </p14:nvContentPartPr>
            <p14:xfrm>
              <a:off x="5993840" y="2531227"/>
              <a:ext cx="126360" cy="81000"/>
            </p14:xfrm>
          </p:contentPart>
        </mc:Choice>
        <mc:Fallback xmlns="">
          <p:pic>
            <p:nvPicPr>
              <p:cNvPr id="172" name="Freihand 171">
                <a:extLst>
                  <a:ext uri="{FF2B5EF4-FFF2-40B4-BE49-F238E27FC236}">
                    <a16:creationId xmlns:a16="http://schemas.microsoft.com/office/drawing/2014/main" id="{18E91534-07DF-4F78-86C8-7CABE9A36292}"/>
                  </a:ext>
                </a:extLst>
              </p:cNvPr>
              <p:cNvPicPr/>
              <p:nvPr/>
            </p:nvPicPr>
            <p:blipFill>
              <a:blip r:embed="rId380"/>
              <a:stretch>
                <a:fillRect/>
              </a:stretch>
            </p:blipFill>
            <p:spPr>
              <a:xfrm>
                <a:off x="5989520" y="2526907"/>
                <a:ext cx="1350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73" name="Freihand 172">
                <a:extLst>
                  <a:ext uri="{FF2B5EF4-FFF2-40B4-BE49-F238E27FC236}">
                    <a16:creationId xmlns:a16="http://schemas.microsoft.com/office/drawing/2014/main" id="{224E0312-95BC-424E-9B39-9BA8AF7B6E68}"/>
                  </a:ext>
                </a:extLst>
              </p14:cNvPr>
              <p14:cNvContentPartPr/>
              <p14:nvPr/>
            </p14:nvContentPartPr>
            <p14:xfrm>
              <a:off x="5938760" y="2616187"/>
              <a:ext cx="213840" cy="42840"/>
            </p14:xfrm>
          </p:contentPart>
        </mc:Choice>
        <mc:Fallback xmlns="">
          <p:pic>
            <p:nvPicPr>
              <p:cNvPr id="173" name="Freihand 172">
                <a:extLst>
                  <a:ext uri="{FF2B5EF4-FFF2-40B4-BE49-F238E27FC236}">
                    <a16:creationId xmlns:a16="http://schemas.microsoft.com/office/drawing/2014/main" id="{224E0312-95BC-424E-9B39-9BA8AF7B6E68}"/>
                  </a:ext>
                </a:extLst>
              </p:cNvPr>
              <p:cNvPicPr/>
              <p:nvPr/>
            </p:nvPicPr>
            <p:blipFill>
              <a:blip r:embed="rId382"/>
              <a:stretch>
                <a:fillRect/>
              </a:stretch>
            </p:blipFill>
            <p:spPr>
              <a:xfrm>
                <a:off x="5934440" y="2611867"/>
                <a:ext cx="2224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74" name="Freihand 173">
                <a:extLst>
                  <a:ext uri="{FF2B5EF4-FFF2-40B4-BE49-F238E27FC236}">
                    <a16:creationId xmlns:a16="http://schemas.microsoft.com/office/drawing/2014/main" id="{F964C495-D946-4D87-8AE6-6EE34BEAEA89}"/>
                  </a:ext>
                </a:extLst>
              </p14:cNvPr>
              <p14:cNvContentPartPr/>
              <p14:nvPr/>
            </p14:nvContentPartPr>
            <p14:xfrm>
              <a:off x="6018680" y="2705827"/>
              <a:ext cx="103680" cy="113400"/>
            </p14:xfrm>
          </p:contentPart>
        </mc:Choice>
        <mc:Fallback xmlns="">
          <p:pic>
            <p:nvPicPr>
              <p:cNvPr id="174" name="Freihand 173">
                <a:extLst>
                  <a:ext uri="{FF2B5EF4-FFF2-40B4-BE49-F238E27FC236}">
                    <a16:creationId xmlns:a16="http://schemas.microsoft.com/office/drawing/2014/main" id="{F964C495-D946-4D87-8AE6-6EE34BEAEA89}"/>
                  </a:ext>
                </a:extLst>
              </p:cNvPr>
              <p:cNvPicPr/>
              <p:nvPr/>
            </p:nvPicPr>
            <p:blipFill>
              <a:blip r:embed="rId384"/>
              <a:stretch>
                <a:fillRect/>
              </a:stretch>
            </p:blipFill>
            <p:spPr>
              <a:xfrm>
                <a:off x="6014360" y="2701507"/>
                <a:ext cx="1123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76" name="Freihand 175">
                <a:extLst>
                  <a:ext uri="{FF2B5EF4-FFF2-40B4-BE49-F238E27FC236}">
                    <a16:creationId xmlns:a16="http://schemas.microsoft.com/office/drawing/2014/main" id="{60B71CD6-451D-4E6F-BEDE-A5CFD260ECE2}"/>
                  </a:ext>
                </a:extLst>
              </p14:cNvPr>
              <p14:cNvContentPartPr/>
              <p14:nvPr/>
            </p14:nvContentPartPr>
            <p14:xfrm>
              <a:off x="6570920" y="2427907"/>
              <a:ext cx="13320" cy="19080"/>
            </p14:xfrm>
          </p:contentPart>
        </mc:Choice>
        <mc:Fallback xmlns="">
          <p:pic>
            <p:nvPicPr>
              <p:cNvPr id="176" name="Freihand 175">
                <a:extLst>
                  <a:ext uri="{FF2B5EF4-FFF2-40B4-BE49-F238E27FC236}">
                    <a16:creationId xmlns:a16="http://schemas.microsoft.com/office/drawing/2014/main" id="{60B71CD6-451D-4E6F-BEDE-A5CFD260ECE2}"/>
                  </a:ext>
                </a:extLst>
              </p:cNvPr>
              <p:cNvPicPr/>
              <p:nvPr/>
            </p:nvPicPr>
            <p:blipFill>
              <a:blip r:embed="rId386"/>
              <a:stretch>
                <a:fillRect/>
              </a:stretch>
            </p:blipFill>
            <p:spPr>
              <a:xfrm>
                <a:off x="6566600" y="2423587"/>
                <a:ext cx="219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77" name="Freihand 176">
                <a:extLst>
                  <a:ext uri="{FF2B5EF4-FFF2-40B4-BE49-F238E27FC236}">
                    <a16:creationId xmlns:a16="http://schemas.microsoft.com/office/drawing/2014/main" id="{D292A49D-BD34-4196-8992-8763D74FA135}"/>
                  </a:ext>
                </a:extLst>
              </p14:cNvPr>
              <p14:cNvContentPartPr/>
              <p14:nvPr/>
            </p14:nvContentPartPr>
            <p14:xfrm>
              <a:off x="6686840" y="2384707"/>
              <a:ext cx="118800" cy="111600"/>
            </p14:xfrm>
          </p:contentPart>
        </mc:Choice>
        <mc:Fallback xmlns="">
          <p:pic>
            <p:nvPicPr>
              <p:cNvPr id="177" name="Freihand 176">
                <a:extLst>
                  <a:ext uri="{FF2B5EF4-FFF2-40B4-BE49-F238E27FC236}">
                    <a16:creationId xmlns:a16="http://schemas.microsoft.com/office/drawing/2014/main" id="{D292A49D-BD34-4196-8992-8763D74FA135}"/>
                  </a:ext>
                </a:extLst>
              </p:cNvPr>
              <p:cNvPicPr/>
              <p:nvPr/>
            </p:nvPicPr>
            <p:blipFill>
              <a:blip r:embed="rId388"/>
              <a:stretch>
                <a:fillRect/>
              </a:stretch>
            </p:blipFill>
            <p:spPr>
              <a:xfrm>
                <a:off x="6682520" y="2380387"/>
                <a:ext cx="1274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79" name="Freihand 178">
                <a:extLst>
                  <a:ext uri="{FF2B5EF4-FFF2-40B4-BE49-F238E27FC236}">
                    <a16:creationId xmlns:a16="http://schemas.microsoft.com/office/drawing/2014/main" id="{43314539-36A7-4D04-9AFA-E5188876192E}"/>
                  </a:ext>
                </a:extLst>
              </p14:cNvPr>
              <p14:cNvContentPartPr/>
              <p14:nvPr/>
            </p14:nvContentPartPr>
            <p14:xfrm>
              <a:off x="6936320" y="2387947"/>
              <a:ext cx="180360" cy="8640"/>
            </p14:xfrm>
          </p:contentPart>
        </mc:Choice>
        <mc:Fallback xmlns="">
          <p:pic>
            <p:nvPicPr>
              <p:cNvPr id="179" name="Freihand 178">
                <a:extLst>
                  <a:ext uri="{FF2B5EF4-FFF2-40B4-BE49-F238E27FC236}">
                    <a16:creationId xmlns:a16="http://schemas.microsoft.com/office/drawing/2014/main" id="{43314539-36A7-4D04-9AFA-E5188876192E}"/>
                  </a:ext>
                </a:extLst>
              </p:cNvPr>
              <p:cNvPicPr/>
              <p:nvPr/>
            </p:nvPicPr>
            <p:blipFill>
              <a:blip r:embed="rId390"/>
              <a:stretch>
                <a:fillRect/>
              </a:stretch>
            </p:blipFill>
            <p:spPr>
              <a:xfrm>
                <a:off x="6932000" y="2383627"/>
                <a:ext cx="1890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80" name="Freihand 179">
                <a:extLst>
                  <a:ext uri="{FF2B5EF4-FFF2-40B4-BE49-F238E27FC236}">
                    <a16:creationId xmlns:a16="http://schemas.microsoft.com/office/drawing/2014/main" id="{5A407F06-1885-4817-B7F5-CF808FCC4B63}"/>
                  </a:ext>
                </a:extLst>
              </p14:cNvPr>
              <p14:cNvContentPartPr/>
              <p14:nvPr/>
            </p14:nvContentPartPr>
            <p14:xfrm>
              <a:off x="6979160" y="2434747"/>
              <a:ext cx="161640" cy="19800"/>
            </p14:xfrm>
          </p:contentPart>
        </mc:Choice>
        <mc:Fallback xmlns="">
          <p:pic>
            <p:nvPicPr>
              <p:cNvPr id="180" name="Freihand 179">
                <a:extLst>
                  <a:ext uri="{FF2B5EF4-FFF2-40B4-BE49-F238E27FC236}">
                    <a16:creationId xmlns:a16="http://schemas.microsoft.com/office/drawing/2014/main" id="{5A407F06-1885-4817-B7F5-CF808FCC4B63}"/>
                  </a:ext>
                </a:extLst>
              </p:cNvPr>
              <p:cNvPicPr/>
              <p:nvPr/>
            </p:nvPicPr>
            <p:blipFill>
              <a:blip r:embed="rId392"/>
              <a:stretch>
                <a:fillRect/>
              </a:stretch>
            </p:blipFill>
            <p:spPr>
              <a:xfrm>
                <a:off x="6974840" y="2430427"/>
                <a:ext cx="1702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81" name="Freihand 180">
                <a:extLst>
                  <a:ext uri="{FF2B5EF4-FFF2-40B4-BE49-F238E27FC236}">
                    <a16:creationId xmlns:a16="http://schemas.microsoft.com/office/drawing/2014/main" id="{6417D578-75AF-4AA8-B8CA-4AD29C5D56E0}"/>
                  </a:ext>
                </a:extLst>
              </p14:cNvPr>
              <p14:cNvContentPartPr/>
              <p14:nvPr/>
            </p14:nvContentPartPr>
            <p14:xfrm>
              <a:off x="7252760" y="2296867"/>
              <a:ext cx="176760" cy="187560"/>
            </p14:xfrm>
          </p:contentPart>
        </mc:Choice>
        <mc:Fallback xmlns="">
          <p:pic>
            <p:nvPicPr>
              <p:cNvPr id="181" name="Freihand 180">
                <a:extLst>
                  <a:ext uri="{FF2B5EF4-FFF2-40B4-BE49-F238E27FC236}">
                    <a16:creationId xmlns:a16="http://schemas.microsoft.com/office/drawing/2014/main" id="{6417D578-75AF-4AA8-B8CA-4AD29C5D56E0}"/>
                  </a:ext>
                </a:extLst>
              </p:cNvPr>
              <p:cNvPicPr/>
              <p:nvPr/>
            </p:nvPicPr>
            <p:blipFill>
              <a:blip r:embed="rId394"/>
              <a:stretch>
                <a:fillRect/>
              </a:stretch>
            </p:blipFill>
            <p:spPr>
              <a:xfrm>
                <a:off x="7248440" y="2292547"/>
                <a:ext cx="1854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83" name="Freihand 182">
                <a:extLst>
                  <a:ext uri="{FF2B5EF4-FFF2-40B4-BE49-F238E27FC236}">
                    <a16:creationId xmlns:a16="http://schemas.microsoft.com/office/drawing/2014/main" id="{0AF12E6A-6B89-4DD8-86BA-2AFD0E5103AC}"/>
                  </a:ext>
                </a:extLst>
              </p14:cNvPr>
              <p14:cNvContentPartPr/>
              <p14:nvPr/>
            </p14:nvContentPartPr>
            <p14:xfrm>
              <a:off x="5861360" y="2471467"/>
              <a:ext cx="390600" cy="402840"/>
            </p14:xfrm>
          </p:contentPart>
        </mc:Choice>
        <mc:Fallback xmlns="">
          <p:pic>
            <p:nvPicPr>
              <p:cNvPr id="183" name="Freihand 182">
                <a:extLst>
                  <a:ext uri="{FF2B5EF4-FFF2-40B4-BE49-F238E27FC236}">
                    <a16:creationId xmlns:a16="http://schemas.microsoft.com/office/drawing/2014/main" id="{0AF12E6A-6B89-4DD8-86BA-2AFD0E5103AC}"/>
                  </a:ext>
                </a:extLst>
              </p:cNvPr>
              <p:cNvPicPr/>
              <p:nvPr/>
            </p:nvPicPr>
            <p:blipFill>
              <a:blip r:embed="rId396"/>
              <a:stretch>
                <a:fillRect/>
              </a:stretch>
            </p:blipFill>
            <p:spPr>
              <a:xfrm>
                <a:off x="5857040" y="2467147"/>
                <a:ext cx="399240" cy="4114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84" name="Freihand 183">
                <a:extLst>
                  <a:ext uri="{FF2B5EF4-FFF2-40B4-BE49-F238E27FC236}">
                    <a16:creationId xmlns:a16="http://schemas.microsoft.com/office/drawing/2014/main" id="{86A03A33-55FC-424C-9EB6-AA64D340E069}"/>
                  </a:ext>
                </a:extLst>
              </p14:cNvPr>
              <p14:cNvContentPartPr/>
              <p14:nvPr/>
            </p14:nvContentPartPr>
            <p14:xfrm>
              <a:off x="6262400" y="1774507"/>
              <a:ext cx="1322640" cy="710280"/>
            </p14:xfrm>
          </p:contentPart>
        </mc:Choice>
        <mc:Fallback xmlns="">
          <p:pic>
            <p:nvPicPr>
              <p:cNvPr id="184" name="Freihand 183">
                <a:extLst>
                  <a:ext uri="{FF2B5EF4-FFF2-40B4-BE49-F238E27FC236}">
                    <a16:creationId xmlns:a16="http://schemas.microsoft.com/office/drawing/2014/main" id="{86A03A33-55FC-424C-9EB6-AA64D340E069}"/>
                  </a:ext>
                </a:extLst>
              </p:cNvPr>
              <p:cNvPicPr/>
              <p:nvPr/>
            </p:nvPicPr>
            <p:blipFill>
              <a:blip r:embed="rId398"/>
              <a:stretch>
                <a:fillRect/>
              </a:stretch>
            </p:blipFill>
            <p:spPr>
              <a:xfrm>
                <a:off x="6258080" y="1770187"/>
                <a:ext cx="1331280" cy="7189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85" name="Freihand 184">
                <a:extLst>
                  <a:ext uri="{FF2B5EF4-FFF2-40B4-BE49-F238E27FC236}">
                    <a16:creationId xmlns:a16="http://schemas.microsoft.com/office/drawing/2014/main" id="{22A33185-4840-41C8-AB08-5573732B8098}"/>
                  </a:ext>
                </a:extLst>
              </p14:cNvPr>
              <p14:cNvContentPartPr/>
              <p14:nvPr/>
            </p14:nvContentPartPr>
            <p14:xfrm>
              <a:off x="7509440" y="1623667"/>
              <a:ext cx="360" cy="360"/>
            </p14:xfrm>
          </p:contentPart>
        </mc:Choice>
        <mc:Fallback xmlns="">
          <p:pic>
            <p:nvPicPr>
              <p:cNvPr id="185" name="Freihand 184">
                <a:extLst>
                  <a:ext uri="{FF2B5EF4-FFF2-40B4-BE49-F238E27FC236}">
                    <a16:creationId xmlns:a16="http://schemas.microsoft.com/office/drawing/2014/main" id="{22A33185-4840-41C8-AB08-5573732B8098}"/>
                  </a:ext>
                </a:extLst>
              </p:cNvPr>
              <p:cNvPicPr/>
              <p:nvPr/>
            </p:nvPicPr>
            <p:blipFill>
              <a:blip r:embed="rId35"/>
              <a:stretch>
                <a:fillRect/>
              </a:stretch>
            </p:blipFill>
            <p:spPr>
              <a:xfrm>
                <a:off x="7505120" y="1619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87" name="Freihand 186">
                <a:extLst>
                  <a:ext uri="{FF2B5EF4-FFF2-40B4-BE49-F238E27FC236}">
                    <a16:creationId xmlns:a16="http://schemas.microsoft.com/office/drawing/2014/main" id="{F9FA90DF-A29E-43EB-9A24-052658F27E35}"/>
                  </a:ext>
                </a:extLst>
              </p14:cNvPr>
              <p14:cNvContentPartPr/>
              <p14:nvPr/>
            </p14:nvContentPartPr>
            <p14:xfrm>
              <a:off x="7425920" y="1559587"/>
              <a:ext cx="100080" cy="138240"/>
            </p14:xfrm>
          </p:contentPart>
        </mc:Choice>
        <mc:Fallback xmlns="">
          <p:pic>
            <p:nvPicPr>
              <p:cNvPr id="187" name="Freihand 186">
                <a:extLst>
                  <a:ext uri="{FF2B5EF4-FFF2-40B4-BE49-F238E27FC236}">
                    <a16:creationId xmlns:a16="http://schemas.microsoft.com/office/drawing/2014/main" id="{F9FA90DF-A29E-43EB-9A24-052658F27E35}"/>
                  </a:ext>
                </a:extLst>
              </p:cNvPr>
              <p:cNvPicPr/>
              <p:nvPr/>
            </p:nvPicPr>
            <p:blipFill>
              <a:blip r:embed="rId401"/>
              <a:stretch>
                <a:fillRect/>
              </a:stretch>
            </p:blipFill>
            <p:spPr>
              <a:xfrm>
                <a:off x="7421600" y="1555267"/>
                <a:ext cx="1087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88" name="Freihand 187">
                <a:extLst>
                  <a:ext uri="{FF2B5EF4-FFF2-40B4-BE49-F238E27FC236}">
                    <a16:creationId xmlns:a16="http://schemas.microsoft.com/office/drawing/2014/main" id="{EDE9FC05-FD9F-44DF-9F8E-D7BE41B43D51}"/>
                  </a:ext>
                </a:extLst>
              </p14:cNvPr>
              <p14:cNvContentPartPr/>
              <p14:nvPr/>
            </p14:nvContentPartPr>
            <p14:xfrm>
              <a:off x="7542560" y="1460587"/>
              <a:ext cx="148680" cy="197280"/>
            </p14:xfrm>
          </p:contentPart>
        </mc:Choice>
        <mc:Fallback xmlns="">
          <p:pic>
            <p:nvPicPr>
              <p:cNvPr id="188" name="Freihand 187">
                <a:extLst>
                  <a:ext uri="{FF2B5EF4-FFF2-40B4-BE49-F238E27FC236}">
                    <a16:creationId xmlns:a16="http://schemas.microsoft.com/office/drawing/2014/main" id="{EDE9FC05-FD9F-44DF-9F8E-D7BE41B43D51}"/>
                  </a:ext>
                </a:extLst>
              </p:cNvPr>
              <p:cNvPicPr/>
              <p:nvPr/>
            </p:nvPicPr>
            <p:blipFill>
              <a:blip r:embed="rId403"/>
              <a:stretch>
                <a:fillRect/>
              </a:stretch>
            </p:blipFill>
            <p:spPr>
              <a:xfrm>
                <a:off x="7538240" y="1456267"/>
                <a:ext cx="1573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89" name="Freihand 188">
                <a:extLst>
                  <a:ext uri="{FF2B5EF4-FFF2-40B4-BE49-F238E27FC236}">
                    <a16:creationId xmlns:a16="http://schemas.microsoft.com/office/drawing/2014/main" id="{8E30B910-EBCC-40B6-9667-F4B37BCDEE58}"/>
                  </a:ext>
                </a:extLst>
              </p14:cNvPr>
              <p14:cNvContentPartPr/>
              <p14:nvPr/>
            </p14:nvContentPartPr>
            <p14:xfrm>
              <a:off x="7733360" y="1506307"/>
              <a:ext cx="102960" cy="75960"/>
            </p14:xfrm>
          </p:contentPart>
        </mc:Choice>
        <mc:Fallback xmlns="">
          <p:pic>
            <p:nvPicPr>
              <p:cNvPr id="189" name="Freihand 188">
                <a:extLst>
                  <a:ext uri="{FF2B5EF4-FFF2-40B4-BE49-F238E27FC236}">
                    <a16:creationId xmlns:a16="http://schemas.microsoft.com/office/drawing/2014/main" id="{8E30B910-EBCC-40B6-9667-F4B37BCDEE58}"/>
                  </a:ext>
                </a:extLst>
              </p:cNvPr>
              <p:cNvPicPr/>
              <p:nvPr/>
            </p:nvPicPr>
            <p:blipFill>
              <a:blip r:embed="rId405"/>
              <a:stretch>
                <a:fillRect/>
              </a:stretch>
            </p:blipFill>
            <p:spPr>
              <a:xfrm>
                <a:off x="7729040" y="1501987"/>
                <a:ext cx="1116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90" name="Freihand 189">
                <a:extLst>
                  <a:ext uri="{FF2B5EF4-FFF2-40B4-BE49-F238E27FC236}">
                    <a16:creationId xmlns:a16="http://schemas.microsoft.com/office/drawing/2014/main" id="{19C62482-6D01-4AA6-B6CA-9473344249A8}"/>
                  </a:ext>
                </a:extLst>
              </p14:cNvPr>
              <p14:cNvContentPartPr/>
              <p14:nvPr/>
            </p14:nvContentPartPr>
            <p14:xfrm>
              <a:off x="7843160" y="1482907"/>
              <a:ext cx="87840" cy="74160"/>
            </p14:xfrm>
          </p:contentPart>
        </mc:Choice>
        <mc:Fallback xmlns="">
          <p:pic>
            <p:nvPicPr>
              <p:cNvPr id="190" name="Freihand 189">
                <a:extLst>
                  <a:ext uri="{FF2B5EF4-FFF2-40B4-BE49-F238E27FC236}">
                    <a16:creationId xmlns:a16="http://schemas.microsoft.com/office/drawing/2014/main" id="{19C62482-6D01-4AA6-B6CA-9473344249A8}"/>
                  </a:ext>
                </a:extLst>
              </p:cNvPr>
              <p:cNvPicPr/>
              <p:nvPr/>
            </p:nvPicPr>
            <p:blipFill>
              <a:blip r:embed="rId407"/>
              <a:stretch>
                <a:fillRect/>
              </a:stretch>
            </p:blipFill>
            <p:spPr>
              <a:xfrm>
                <a:off x="7838840" y="1478587"/>
                <a:ext cx="964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91" name="Freihand 190">
                <a:extLst>
                  <a:ext uri="{FF2B5EF4-FFF2-40B4-BE49-F238E27FC236}">
                    <a16:creationId xmlns:a16="http://schemas.microsoft.com/office/drawing/2014/main" id="{406041FD-D83F-4B9D-8D5C-C2283BAAAFED}"/>
                  </a:ext>
                </a:extLst>
              </p14:cNvPr>
              <p14:cNvContentPartPr/>
              <p14:nvPr/>
            </p14:nvContentPartPr>
            <p14:xfrm>
              <a:off x="7913720" y="1434307"/>
              <a:ext cx="133200" cy="224280"/>
            </p14:xfrm>
          </p:contentPart>
        </mc:Choice>
        <mc:Fallback xmlns="">
          <p:pic>
            <p:nvPicPr>
              <p:cNvPr id="191" name="Freihand 190">
                <a:extLst>
                  <a:ext uri="{FF2B5EF4-FFF2-40B4-BE49-F238E27FC236}">
                    <a16:creationId xmlns:a16="http://schemas.microsoft.com/office/drawing/2014/main" id="{406041FD-D83F-4B9D-8D5C-C2283BAAAFED}"/>
                  </a:ext>
                </a:extLst>
              </p:cNvPr>
              <p:cNvPicPr/>
              <p:nvPr/>
            </p:nvPicPr>
            <p:blipFill>
              <a:blip r:embed="rId409"/>
              <a:stretch>
                <a:fillRect/>
              </a:stretch>
            </p:blipFill>
            <p:spPr>
              <a:xfrm>
                <a:off x="7909400" y="1429987"/>
                <a:ext cx="1418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93" name="Freihand 192">
                <a:extLst>
                  <a:ext uri="{FF2B5EF4-FFF2-40B4-BE49-F238E27FC236}">
                    <a16:creationId xmlns:a16="http://schemas.microsoft.com/office/drawing/2014/main" id="{AC0A97F2-415A-491F-9E9F-45186E1DA5DB}"/>
                  </a:ext>
                </a:extLst>
              </p14:cNvPr>
              <p14:cNvContentPartPr/>
              <p14:nvPr/>
            </p14:nvContentPartPr>
            <p14:xfrm>
              <a:off x="4661480" y="1840027"/>
              <a:ext cx="2616840" cy="518760"/>
            </p14:xfrm>
          </p:contentPart>
        </mc:Choice>
        <mc:Fallback xmlns="">
          <p:pic>
            <p:nvPicPr>
              <p:cNvPr id="193" name="Freihand 192">
                <a:extLst>
                  <a:ext uri="{FF2B5EF4-FFF2-40B4-BE49-F238E27FC236}">
                    <a16:creationId xmlns:a16="http://schemas.microsoft.com/office/drawing/2014/main" id="{AC0A97F2-415A-491F-9E9F-45186E1DA5DB}"/>
                  </a:ext>
                </a:extLst>
              </p:cNvPr>
              <p:cNvPicPr/>
              <p:nvPr/>
            </p:nvPicPr>
            <p:blipFill>
              <a:blip r:embed="rId411"/>
              <a:stretch>
                <a:fillRect/>
              </a:stretch>
            </p:blipFill>
            <p:spPr>
              <a:xfrm>
                <a:off x="4657160" y="1835707"/>
                <a:ext cx="2625480" cy="5274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94" name="Freihand 193">
                <a:extLst>
                  <a:ext uri="{FF2B5EF4-FFF2-40B4-BE49-F238E27FC236}">
                    <a16:creationId xmlns:a16="http://schemas.microsoft.com/office/drawing/2014/main" id="{5EB77346-42C9-491B-9F66-D5A95A859903}"/>
                  </a:ext>
                </a:extLst>
              </p14:cNvPr>
              <p14:cNvContentPartPr/>
              <p14:nvPr/>
            </p14:nvContentPartPr>
            <p14:xfrm>
              <a:off x="4614680" y="1711147"/>
              <a:ext cx="168840" cy="152640"/>
            </p14:xfrm>
          </p:contentPart>
        </mc:Choice>
        <mc:Fallback xmlns="">
          <p:pic>
            <p:nvPicPr>
              <p:cNvPr id="194" name="Freihand 193">
                <a:extLst>
                  <a:ext uri="{FF2B5EF4-FFF2-40B4-BE49-F238E27FC236}">
                    <a16:creationId xmlns:a16="http://schemas.microsoft.com/office/drawing/2014/main" id="{5EB77346-42C9-491B-9F66-D5A95A859903}"/>
                  </a:ext>
                </a:extLst>
              </p:cNvPr>
              <p:cNvPicPr/>
              <p:nvPr/>
            </p:nvPicPr>
            <p:blipFill>
              <a:blip r:embed="rId413"/>
              <a:stretch>
                <a:fillRect/>
              </a:stretch>
            </p:blipFill>
            <p:spPr>
              <a:xfrm>
                <a:off x="4610360" y="1706827"/>
                <a:ext cx="1774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08" name="Freihand 207">
                <a:extLst>
                  <a:ext uri="{FF2B5EF4-FFF2-40B4-BE49-F238E27FC236}">
                    <a16:creationId xmlns:a16="http://schemas.microsoft.com/office/drawing/2014/main" id="{577AE412-F89B-41CF-9B2A-A4CC8A4F9127}"/>
                  </a:ext>
                </a:extLst>
              </p14:cNvPr>
              <p14:cNvContentPartPr/>
              <p14:nvPr/>
            </p14:nvContentPartPr>
            <p14:xfrm>
              <a:off x="2352800" y="3039907"/>
              <a:ext cx="101160" cy="122400"/>
            </p14:xfrm>
          </p:contentPart>
        </mc:Choice>
        <mc:Fallback xmlns="">
          <p:pic>
            <p:nvPicPr>
              <p:cNvPr id="208" name="Freihand 207">
                <a:extLst>
                  <a:ext uri="{FF2B5EF4-FFF2-40B4-BE49-F238E27FC236}">
                    <a16:creationId xmlns:a16="http://schemas.microsoft.com/office/drawing/2014/main" id="{577AE412-F89B-41CF-9B2A-A4CC8A4F9127}"/>
                  </a:ext>
                </a:extLst>
              </p:cNvPr>
              <p:cNvPicPr/>
              <p:nvPr/>
            </p:nvPicPr>
            <p:blipFill>
              <a:blip r:embed="rId415"/>
              <a:stretch>
                <a:fillRect/>
              </a:stretch>
            </p:blipFill>
            <p:spPr>
              <a:xfrm>
                <a:off x="2348480" y="3035587"/>
                <a:ext cx="1098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09" name="Freihand 208">
                <a:extLst>
                  <a:ext uri="{FF2B5EF4-FFF2-40B4-BE49-F238E27FC236}">
                    <a16:creationId xmlns:a16="http://schemas.microsoft.com/office/drawing/2014/main" id="{FEEC290C-3AEF-402B-9466-6FCFFB8AAB04}"/>
                  </a:ext>
                </a:extLst>
              </p14:cNvPr>
              <p14:cNvContentPartPr/>
              <p14:nvPr/>
            </p14:nvContentPartPr>
            <p14:xfrm>
              <a:off x="2538920" y="2927227"/>
              <a:ext cx="18000" cy="222120"/>
            </p14:xfrm>
          </p:contentPart>
        </mc:Choice>
        <mc:Fallback xmlns="">
          <p:pic>
            <p:nvPicPr>
              <p:cNvPr id="209" name="Freihand 208">
                <a:extLst>
                  <a:ext uri="{FF2B5EF4-FFF2-40B4-BE49-F238E27FC236}">
                    <a16:creationId xmlns:a16="http://schemas.microsoft.com/office/drawing/2014/main" id="{FEEC290C-3AEF-402B-9466-6FCFFB8AAB04}"/>
                  </a:ext>
                </a:extLst>
              </p:cNvPr>
              <p:cNvPicPr/>
              <p:nvPr/>
            </p:nvPicPr>
            <p:blipFill>
              <a:blip r:embed="rId417"/>
              <a:stretch>
                <a:fillRect/>
              </a:stretch>
            </p:blipFill>
            <p:spPr>
              <a:xfrm>
                <a:off x="2534600" y="2922907"/>
                <a:ext cx="266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10" name="Freihand 209">
                <a:extLst>
                  <a:ext uri="{FF2B5EF4-FFF2-40B4-BE49-F238E27FC236}">
                    <a16:creationId xmlns:a16="http://schemas.microsoft.com/office/drawing/2014/main" id="{2868FE0E-7344-4848-8A5B-0110E7979113}"/>
                  </a:ext>
                </a:extLst>
              </p14:cNvPr>
              <p14:cNvContentPartPr/>
              <p14:nvPr/>
            </p14:nvContentPartPr>
            <p14:xfrm>
              <a:off x="2506520" y="3038107"/>
              <a:ext cx="83880" cy="7920"/>
            </p14:xfrm>
          </p:contentPart>
        </mc:Choice>
        <mc:Fallback xmlns="">
          <p:pic>
            <p:nvPicPr>
              <p:cNvPr id="210" name="Freihand 209">
                <a:extLst>
                  <a:ext uri="{FF2B5EF4-FFF2-40B4-BE49-F238E27FC236}">
                    <a16:creationId xmlns:a16="http://schemas.microsoft.com/office/drawing/2014/main" id="{2868FE0E-7344-4848-8A5B-0110E7979113}"/>
                  </a:ext>
                </a:extLst>
              </p:cNvPr>
              <p:cNvPicPr/>
              <p:nvPr/>
            </p:nvPicPr>
            <p:blipFill>
              <a:blip r:embed="rId419"/>
              <a:stretch>
                <a:fillRect/>
              </a:stretch>
            </p:blipFill>
            <p:spPr>
              <a:xfrm>
                <a:off x="2502200" y="3033787"/>
                <a:ext cx="925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11" name="Freihand 210">
                <a:extLst>
                  <a:ext uri="{FF2B5EF4-FFF2-40B4-BE49-F238E27FC236}">
                    <a16:creationId xmlns:a16="http://schemas.microsoft.com/office/drawing/2014/main" id="{FE48FB70-806D-41A4-89BF-8010B981A918}"/>
                  </a:ext>
                </a:extLst>
              </p14:cNvPr>
              <p14:cNvContentPartPr/>
              <p14:nvPr/>
            </p14:nvContentPartPr>
            <p14:xfrm>
              <a:off x="2496440" y="3122347"/>
              <a:ext cx="169920" cy="38160"/>
            </p14:xfrm>
          </p:contentPart>
        </mc:Choice>
        <mc:Fallback xmlns="">
          <p:pic>
            <p:nvPicPr>
              <p:cNvPr id="211" name="Freihand 210">
                <a:extLst>
                  <a:ext uri="{FF2B5EF4-FFF2-40B4-BE49-F238E27FC236}">
                    <a16:creationId xmlns:a16="http://schemas.microsoft.com/office/drawing/2014/main" id="{FE48FB70-806D-41A4-89BF-8010B981A918}"/>
                  </a:ext>
                </a:extLst>
              </p:cNvPr>
              <p:cNvPicPr/>
              <p:nvPr/>
            </p:nvPicPr>
            <p:blipFill>
              <a:blip r:embed="rId421"/>
              <a:stretch>
                <a:fillRect/>
              </a:stretch>
            </p:blipFill>
            <p:spPr>
              <a:xfrm>
                <a:off x="2492120" y="3118027"/>
                <a:ext cx="1785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15" name="Freihand 214">
                <a:extLst>
                  <a:ext uri="{FF2B5EF4-FFF2-40B4-BE49-F238E27FC236}">
                    <a16:creationId xmlns:a16="http://schemas.microsoft.com/office/drawing/2014/main" id="{E6AD12D8-70A5-40C8-90FB-26F503270120}"/>
                  </a:ext>
                </a:extLst>
              </p14:cNvPr>
              <p14:cNvContentPartPr/>
              <p14:nvPr/>
            </p14:nvContentPartPr>
            <p14:xfrm>
              <a:off x="3005480" y="2890867"/>
              <a:ext cx="212760" cy="13680"/>
            </p14:xfrm>
          </p:contentPart>
        </mc:Choice>
        <mc:Fallback xmlns="">
          <p:pic>
            <p:nvPicPr>
              <p:cNvPr id="215" name="Freihand 214">
                <a:extLst>
                  <a:ext uri="{FF2B5EF4-FFF2-40B4-BE49-F238E27FC236}">
                    <a16:creationId xmlns:a16="http://schemas.microsoft.com/office/drawing/2014/main" id="{E6AD12D8-70A5-40C8-90FB-26F503270120}"/>
                  </a:ext>
                </a:extLst>
              </p:cNvPr>
              <p:cNvPicPr/>
              <p:nvPr/>
            </p:nvPicPr>
            <p:blipFill>
              <a:blip r:embed="rId423"/>
              <a:stretch>
                <a:fillRect/>
              </a:stretch>
            </p:blipFill>
            <p:spPr>
              <a:xfrm>
                <a:off x="3001160" y="2886547"/>
                <a:ext cx="2214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13" name="Freihand 212">
                <a:extLst>
                  <a:ext uri="{FF2B5EF4-FFF2-40B4-BE49-F238E27FC236}">
                    <a16:creationId xmlns:a16="http://schemas.microsoft.com/office/drawing/2014/main" id="{07DEAB47-E9F4-46A0-82E2-DF901EF159CC}"/>
                  </a:ext>
                </a:extLst>
              </p14:cNvPr>
              <p14:cNvContentPartPr/>
              <p14:nvPr/>
            </p14:nvContentPartPr>
            <p14:xfrm>
              <a:off x="3074960" y="3097867"/>
              <a:ext cx="360" cy="360"/>
            </p14:xfrm>
          </p:contentPart>
        </mc:Choice>
        <mc:Fallback xmlns="">
          <p:pic>
            <p:nvPicPr>
              <p:cNvPr id="213" name="Freihand 212">
                <a:extLst>
                  <a:ext uri="{FF2B5EF4-FFF2-40B4-BE49-F238E27FC236}">
                    <a16:creationId xmlns:a16="http://schemas.microsoft.com/office/drawing/2014/main" id="{07DEAB47-E9F4-46A0-82E2-DF901EF159CC}"/>
                  </a:ext>
                </a:extLst>
              </p:cNvPr>
              <p:cNvPicPr/>
              <p:nvPr/>
            </p:nvPicPr>
            <p:blipFill>
              <a:blip r:embed="rId35"/>
              <a:stretch>
                <a:fillRect/>
              </a:stretch>
            </p:blipFill>
            <p:spPr>
              <a:xfrm>
                <a:off x="3070640" y="3093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14" name="Freihand 213">
                <a:extLst>
                  <a:ext uri="{FF2B5EF4-FFF2-40B4-BE49-F238E27FC236}">
                    <a16:creationId xmlns:a16="http://schemas.microsoft.com/office/drawing/2014/main" id="{52840ADF-AB5A-4F19-94D1-D3B34D171E19}"/>
                  </a:ext>
                </a:extLst>
              </p14:cNvPr>
              <p14:cNvContentPartPr/>
              <p14:nvPr/>
            </p14:nvContentPartPr>
            <p14:xfrm>
              <a:off x="3089360" y="2984467"/>
              <a:ext cx="126360" cy="145440"/>
            </p14:xfrm>
          </p:contentPart>
        </mc:Choice>
        <mc:Fallback xmlns="">
          <p:pic>
            <p:nvPicPr>
              <p:cNvPr id="214" name="Freihand 213">
                <a:extLst>
                  <a:ext uri="{FF2B5EF4-FFF2-40B4-BE49-F238E27FC236}">
                    <a16:creationId xmlns:a16="http://schemas.microsoft.com/office/drawing/2014/main" id="{52840ADF-AB5A-4F19-94D1-D3B34D171E19}"/>
                  </a:ext>
                </a:extLst>
              </p:cNvPr>
              <p:cNvPicPr/>
              <p:nvPr/>
            </p:nvPicPr>
            <p:blipFill>
              <a:blip r:embed="rId426"/>
              <a:stretch>
                <a:fillRect/>
              </a:stretch>
            </p:blipFill>
            <p:spPr>
              <a:xfrm>
                <a:off x="3085040" y="2980147"/>
                <a:ext cx="1350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04" name="Freihand 303">
                <a:extLst>
                  <a:ext uri="{FF2B5EF4-FFF2-40B4-BE49-F238E27FC236}">
                    <a16:creationId xmlns:a16="http://schemas.microsoft.com/office/drawing/2014/main" id="{77D158A3-197E-42D4-AF37-23CB27AB326A}"/>
                  </a:ext>
                </a:extLst>
              </p14:cNvPr>
              <p14:cNvContentPartPr/>
              <p14:nvPr/>
            </p14:nvContentPartPr>
            <p14:xfrm>
              <a:off x="3139040" y="3147547"/>
              <a:ext cx="30600" cy="45360"/>
            </p14:xfrm>
          </p:contentPart>
        </mc:Choice>
        <mc:Fallback xmlns="">
          <p:pic>
            <p:nvPicPr>
              <p:cNvPr id="304" name="Freihand 303">
                <a:extLst>
                  <a:ext uri="{FF2B5EF4-FFF2-40B4-BE49-F238E27FC236}">
                    <a16:creationId xmlns:a16="http://schemas.microsoft.com/office/drawing/2014/main" id="{77D158A3-197E-42D4-AF37-23CB27AB326A}"/>
                  </a:ext>
                </a:extLst>
              </p:cNvPr>
              <p:cNvPicPr/>
              <p:nvPr/>
            </p:nvPicPr>
            <p:blipFill>
              <a:blip r:embed="rId428"/>
              <a:stretch>
                <a:fillRect/>
              </a:stretch>
            </p:blipFill>
            <p:spPr>
              <a:xfrm>
                <a:off x="3134720" y="3143227"/>
                <a:ext cx="392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06" name="Freihand 305">
                <a:extLst>
                  <a:ext uri="{FF2B5EF4-FFF2-40B4-BE49-F238E27FC236}">
                    <a16:creationId xmlns:a16="http://schemas.microsoft.com/office/drawing/2014/main" id="{CCCC25EE-C7BF-472A-9D5B-829962BDA5D0}"/>
                  </a:ext>
                </a:extLst>
              </p14:cNvPr>
              <p14:cNvContentPartPr/>
              <p14:nvPr/>
            </p14:nvContentPartPr>
            <p14:xfrm>
              <a:off x="3741680" y="3131347"/>
              <a:ext cx="33840" cy="9720"/>
            </p14:xfrm>
          </p:contentPart>
        </mc:Choice>
        <mc:Fallback xmlns="">
          <p:pic>
            <p:nvPicPr>
              <p:cNvPr id="306" name="Freihand 305">
                <a:extLst>
                  <a:ext uri="{FF2B5EF4-FFF2-40B4-BE49-F238E27FC236}">
                    <a16:creationId xmlns:a16="http://schemas.microsoft.com/office/drawing/2014/main" id="{CCCC25EE-C7BF-472A-9D5B-829962BDA5D0}"/>
                  </a:ext>
                </a:extLst>
              </p:cNvPr>
              <p:cNvPicPr/>
              <p:nvPr/>
            </p:nvPicPr>
            <p:blipFill>
              <a:blip r:embed="rId430"/>
              <a:stretch>
                <a:fillRect/>
              </a:stretch>
            </p:blipFill>
            <p:spPr>
              <a:xfrm>
                <a:off x="3737360" y="3127027"/>
                <a:ext cx="424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10" name="Freihand 309">
                <a:extLst>
                  <a:ext uri="{FF2B5EF4-FFF2-40B4-BE49-F238E27FC236}">
                    <a16:creationId xmlns:a16="http://schemas.microsoft.com/office/drawing/2014/main" id="{2FCFA070-5FF1-4F17-BEC9-4D2D2DF68B01}"/>
                  </a:ext>
                </a:extLst>
              </p14:cNvPr>
              <p14:cNvContentPartPr/>
              <p14:nvPr/>
            </p14:nvContentPartPr>
            <p14:xfrm>
              <a:off x="3622520" y="407587"/>
              <a:ext cx="1159920" cy="81720"/>
            </p14:xfrm>
          </p:contentPart>
        </mc:Choice>
        <mc:Fallback xmlns="">
          <p:pic>
            <p:nvPicPr>
              <p:cNvPr id="310" name="Freihand 309">
                <a:extLst>
                  <a:ext uri="{FF2B5EF4-FFF2-40B4-BE49-F238E27FC236}">
                    <a16:creationId xmlns:a16="http://schemas.microsoft.com/office/drawing/2014/main" id="{2FCFA070-5FF1-4F17-BEC9-4D2D2DF68B01}"/>
                  </a:ext>
                </a:extLst>
              </p:cNvPr>
              <p:cNvPicPr/>
              <p:nvPr/>
            </p:nvPicPr>
            <p:blipFill>
              <a:blip r:embed="rId432"/>
              <a:stretch>
                <a:fillRect/>
              </a:stretch>
            </p:blipFill>
            <p:spPr>
              <a:xfrm>
                <a:off x="3618200" y="403267"/>
                <a:ext cx="11685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11" name="Freihand 310">
                <a:extLst>
                  <a:ext uri="{FF2B5EF4-FFF2-40B4-BE49-F238E27FC236}">
                    <a16:creationId xmlns:a16="http://schemas.microsoft.com/office/drawing/2014/main" id="{07E564F4-D01F-4423-A3F7-2CFB35D02C53}"/>
                  </a:ext>
                </a:extLst>
              </p14:cNvPr>
              <p14:cNvContentPartPr/>
              <p14:nvPr/>
            </p14:nvContentPartPr>
            <p14:xfrm>
              <a:off x="3616040" y="741667"/>
              <a:ext cx="1389600" cy="68400"/>
            </p14:xfrm>
          </p:contentPart>
        </mc:Choice>
        <mc:Fallback xmlns="">
          <p:pic>
            <p:nvPicPr>
              <p:cNvPr id="311" name="Freihand 310">
                <a:extLst>
                  <a:ext uri="{FF2B5EF4-FFF2-40B4-BE49-F238E27FC236}">
                    <a16:creationId xmlns:a16="http://schemas.microsoft.com/office/drawing/2014/main" id="{07E564F4-D01F-4423-A3F7-2CFB35D02C53}"/>
                  </a:ext>
                </a:extLst>
              </p:cNvPr>
              <p:cNvPicPr/>
              <p:nvPr/>
            </p:nvPicPr>
            <p:blipFill>
              <a:blip r:embed="rId434"/>
              <a:stretch>
                <a:fillRect/>
              </a:stretch>
            </p:blipFill>
            <p:spPr>
              <a:xfrm>
                <a:off x="3611720" y="737347"/>
                <a:ext cx="13982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13" name="Freihand 312">
                <a:extLst>
                  <a:ext uri="{FF2B5EF4-FFF2-40B4-BE49-F238E27FC236}">
                    <a16:creationId xmlns:a16="http://schemas.microsoft.com/office/drawing/2014/main" id="{D6AE2583-D196-4419-9944-F4891D6AF779}"/>
                  </a:ext>
                </a:extLst>
              </p14:cNvPr>
              <p14:cNvContentPartPr/>
              <p14:nvPr/>
            </p14:nvContentPartPr>
            <p14:xfrm>
              <a:off x="10457840" y="3626707"/>
              <a:ext cx="75600" cy="69120"/>
            </p14:xfrm>
          </p:contentPart>
        </mc:Choice>
        <mc:Fallback xmlns="">
          <p:pic>
            <p:nvPicPr>
              <p:cNvPr id="313" name="Freihand 312">
                <a:extLst>
                  <a:ext uri="{FF2B5EF4-FFF2-40B4-BE49-F238E27FC236}">
                    <a16:creationId xmlns:a16="http://schemas.microsoft.com/office/drawing/2014/main" id="{D6AE2583-D196-4419-9944-F4891D6AF779}"/>
                  </a:ext>
                </a:extLst>
              </p:cNvPr>
              <p:cNvPicPr/>
              <p:nvPr/>
            </p:nvPicPr>
            <p:blipFill>
              <a:blip r:embed="rId436"/>
              <a:stretch>
                <a:fillRect/>
              </a:stretch>
            </p:blipFill>
            <p:spPr>
              <a:xfrm>
                <a:off x="10453520" y="3622387"/>
                <a:ext cx="84240" cy="77760"/>
              </a:xfrm>
              <a:prstGeom prst="rect">
                <a:avLst/>
              </a:prstGeom>
            </p:spPr>
          </p:pic>
        </mc:Fallback>
      </mc:AlternateContent>
      <p:grpSp>
        <p:nvGrpSpPr>
          <p:cNvPr id="323" name="Gruppieren 322">
            <a:extLst>
              <a:ext uri="{FF2B5EF4-FFF2-40B4-BE49-F238E27FC236}">
                <a16:creationId xmlns:a16="http://schemas.microsoft.com/office/drawing/2014/main" id="{820CA406-95F3-4302-8C40-B83A6D947FFF}"/>
              </a:ext>
            </a:extLst>
          </p:cNvPr>
          <p:cNvGrpSpPr/>
          <p:nvPr/>
        </p:nvGrpSpPr>
        <p:grpSpPr>
          <a:xfrm>
            <a:off x="567920" y="2846947"/>
            <a:ext cx="1501560" cy="484920"/>
            <a:chOff x="567920" y="2846947"/>
            <a:chExt cx="1501560" cy="484920"/>
          </a:xfrm>
        </p:grpSpPr>
        <mc:AlternateContent xmlns:mc="http://schemas.openxmlformats.org/markup-compatibility/2006" xmlns:p14="http://schemas.microsoft.com/office/powerpoint/2010/main">
          <mc:Choice Requires="p14">
            <p:contentPart p14:bwMode="auto" r:id="rId437">
              <p14:nvContentPartPr>
                <p14:cNvPr id="196" name="Freihand 195">
                  <a:extLst>
                    <a:ext uri="{FF2B5EF4-FFF2-40B4-BE49-F238E27FC236}">
                      <a16:creationId xmlns:a16="http://schemas.microsoft.com/office/drawing/2014/main" id="{5FDBA183-2061-4A29-9E4F-B09C163E4167}"/>
                    </a:ext>
                  </a:extLst>
                </p14:cNvPr>
                <p14:cNvContentPartPr/>
                <p14:nvPr/>
              </p14:nvContentPartPr>
              <p14:xfrm>
                <a:off x="567920" y="3178147"/>
                <a:ext cx="177480" cy="118080"/>
              </p14:xfrm>
            </p:contentPart>
          </mc:Choice>
          <mc:Fallback xmlns="">
            <p:pic>
              <p:nvPicPr>
                <p:cNvPr id="196" name="Freihand 195">
                  <a:extLst>
                    <a:ext uri="{FF2B5EF4-FFF2-40B4-BE49-F238E27FC236}">
                      <a16:creationId xmlns:a16="http://schemas.microsoft.com/office/drawing/2014/main" id="{5FDBA183-2061-4A29-9E4F-B09C163E4167}"/>
                    </a:ext>
                  </a:extLst>
                </p:cNvPr>
                <p:cNvPicPr/>
                <p:nvPr/>
              </p:nvPicPr>
              <p:blipFill>
                <a:blip r:embed="rId438"/>
                <a:stretch>
                  <a:fillRect/>
                </a:stretch>
              </p:blipFill>
              <p:spPr>
                <a:xfrm>
                  <a:off x="563600" y="3173827"/>
                  <a:ext cx="1861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97" name="Freihand 196">
                  <a:extLst>
                    <a:ext uri="{FF2B5EF4-FFF2-40B4-BE49-F238E27FC236}">
                      <a16:creationId xmlns:a16="http://schemas.microsoft.com/office/drawing/2014/main" id="{CC0EA1FD-4256-48D2-B11B-48E2283E88EE}"/>
                    </a:ext>
                  </a:extLst>
                </p14:cNvPr>
                <p14:cNvContentPartPr/>
                <p14:nvPr/>
              </p14:nvContentPartPr>
              <p14:xfrm>
                <a:off x="806960" y="3191107"/>
                <a:ext cx="108360" cy="82800"/>
              </p14:xfrm>
            </p:contentPart>
          </mc:Choice>
          <mc:Fallback xmlns="">
            <p:pic>
              <p:nvPicPr>
                <p:cNvPr id="197" name="Freihand 196">
                  <a:extLst>
                    <a:ext uri="{FF2B5EF4-FFF2-40B4-BE49-F238E27FC236}">
                      <a16:creationId xmlns:a16="http://schemas.microsoft.com/office/drawing/2014/main" id="{CC0EA1FD-4256-48D2-B11B-48E2283E88EE}"/>
                    </a:ext>
                  </a:extLst>
                </p:cNvPr>
                <p:cNvPicPr/>
                <p:nvPr/>
              </p:nvPicPr>
              <p:blipFill>
                <a:blip r:embed="rId440"/>
                <a:stretch>
                  <a:fillRect/>
                </a:stretch>
              </p:blipFill>
              <p:spPr>
                <a:xfrm>
                  <a:off x="802640" y="3186787"/>
                  <a:ext cx="1170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98" name="Freihand 197">
                  <a:extLst>
                    <a:ext uri="{FF2B5EF4-FFF2-40B4-BE49-F238E27FC236}">
                      <a16:creationId xmlns:a16="http://schemas.microsoft.com/office/drawing/2014/main" id="{EF7634FE-E044-4472-8932-92D7503DD288}"/>
                    </a:ext>
                  </a:extLst>
                </p14:cNvPr>
                <p14:cNvContentPartPr/>
                <p14:nvPr/>
              </p14:nvContentPartPr>
              <p14:xfrm>
                <a:off x="949520" y="3150787"/>
                <a:ext cx="74880" cy="128520"/>
              </p14:xfrm>
            </p:contentPart>
          </mc:Choice>
          <mc:Fallback xmlns="">
            <p:pic>
              <p:nvPicPr>
                <p:cNvPr id="198" name="Freihand 197">
                  <a:extLst>
                    <a:ext uri="{FF2B5EF4-FFF2-40B4-BE49-F238E27FC236}">
                      <a16:creationId xmlns:a16="http://schemas.microsoft.com/office/drawing/2014/main" id="{EF7634FE-E044-4472-8932-92D7503DD288}"/>
                    </a:ext>
                  </a:extLst>
                </p:cNvPr>
                <p:cNvPicPr/>
                <p:nvPr/>
              </p:nvPicPr>
              <p:blipFill>
                <a:blip r:embed="rId442"/>
                <a:stretch>
                  <a:fillRect/>
                </a:stretch>
              </p:blipFill>
              <p:spPr>
                <a:xfrm>
                  <a:off x="945200" y="3146467"/>
                  <a:ext cx="835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99" name="Freihand 198">
                  <a:extLst>
                    <a:ext uri="{FF2B5EF4-FFF2-40B4-BE49-F238E27FC236}">
                      <a16:creationId xmlns:a16="http://schemas.microsoft.com/office/drawing/2014/main" id="{5F0E9C32-A48B-4E6C-A4D7-3E89D7F5F07C}"/>
                    </a:ext>
                  </a:extLst>
                </p14:cNvPr>
                <p14:cNvContentPartPr/>
                <p14:nvPr/>
              </p14:nvContentPartPr>
              <p14:xfrm>
                <a:off x="950960" y="3177427"/>
                <a:ext cx="83880" cy="70920"/>
              </p14:xfrm>
            </p:contentPart>
          </mc:Choice>
          <mc:Fallback xmlns="">
            <p:pic>
              <p:nvPicPr>
                <p:cNvPr id="199" name="Freihand 198">
                  <a:extLst>
                    <a:ext uri="{FF2B5EF4-FFF2-40B4-BE49-F238E27FC236}">
                      <a16:creationId xmlns:a16="http://schemas.microsoft.com/office/drawing/2014/main" id="{5F0E9C32-A48B-4E6C-A4D7-3E89D7F5F07C}"/>
                    </a:ext>
                  </a:extLst>
                </p:cNvPr>
                <p:cNvPicPr/>
                <p:nvPr/>
              </p:nvPicPr>
              <p:blipFill>
                <a:blip r:embed="rId444"/>
                <a:stretch>
                  <a:fillRect/>
                </a:stretch>
              </p:blipFill>
              <p:spPr>
                <a:xfrm>
                  <a:off x="946640" y="3173107"/>
                  <a:ext cx="925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00" name="Freihand 199">
                  <a:extLst>
                    <a:ext uri="{FF2B5EF4-FFF2-40B4-BE49-F238E27FC236}">
                      <a16:creationId xmlns:a16="http://schemas.microsoft.com/office/drawing/2014/main" id="{F97B2C77-D7B1-4016-BF16-C63F9E56B45E}"/>
                    </a:ext>
                  </a:extLst>
                </p14:cNvPr>
                <p14:cNvContentPartPr/>
                <p14:nvPr/>
              </p14:nvContentPartPr>
              <p14:xfrm>
                <a:off x="1209440" y="3137827"/>
                <a:ext cx="146520" cy="106560"/>
              </p14:xfrm>
            </p:contentPart>
          </mc:Choice>
          <mc:Fallback xmlns="">
            <p:pic>
              <p:nvPicPr>
                <p:cNvPr id="200" name="Freihand 199">
                  <a:extLst>
                    <a:ext uri="{FF2B5EF4-FFF2-40B4-BE49-F238E27FC236}">
                      <a16:creationId xmlns:a16="http://schemas.microsoft.com/office/drawing/2014/main" id="{F97B2C77-D7B1-4016-BF16-C63F9E56B45E}"/>
                    </a:ext>
                  </a:extLst>
                </p:cNvPr>
                <p:cNvPicPr/>
                <p:nvPr/>
              </p:nvPicPr>
              <p:blipFill>
                <a:blip r:embed="rId446"/>
                <a:stretch>
                  <a:fillRect/>
                </a:stretch>
              </p:blipFill>
              <p:spPr>
                <a:xfrm>
                  <a:off x="1205120" y="3133507"/>
                  <a:ext cx="1551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01" name="Freihand 200">
                  <a:extLst>
                    <a:ext uri="{FF2B5EF4-FFF2-40B4-BE49-F238E27FC236}">
                      <a16:creationId xmlns:a16="http://schemas.microsoft.com/office/drawing/2014/main" id="{470B9632-5A60-46B1-9F03-3AC9C182E8EA}"/>
                    </a:ext>
                  </a:extLst>
                </p14:cNvPr>
                <p14:cNvContentPartPr/>
                <p14:nvPr/>
              </p14:nvContentPartPr>
              <p14:xfrm>
                <a:off x="1433000" y="3025147"/>
                <a:ext cx="60120" cy="205200"/>
              </p14:xfrm>
            </p:contentPart>
          </mc:Choice>
          <mc:Fallback xmlns="">
            <p:pic>
              <p:nvPicPr>
                <p:cNvPr id="201" name="Freihand 200">
                  <a:extLst>
                    <a:ext uri="{FF2B5EF4-FFF2-40B4-BE49-F238E27FC236}">
                      <a16:creationId xmlns:a16="http://schemas.microsoft.com/office/drawing/2014/main" id="{470B9632-5A60-46B1-9F03-3AC9C182E8EA}"/>
                    </a:ext>
                  </a:extLst>
                </p:cNvPr>
                <p:cNvPicPr/>
                <p:nvPr/>
              </p:nvPicPr>
              <p:blipFill>
                <a:blip r:embed="rId448"/>
                <a:stretch>
                  <a:fillRect/>
                </a:stretch>
              </p:blipFill>
              <p:spPr>
                <a:xfrm>
                  <a:off x="1428680" y="3020827"/>
                  <a:ext cx="687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02" name="Freihand 201">
                  <a:extLst>
                    <a:ext uri="{FF2B5EF4-FFF2-40B4-BE49-F238E27FC236}">
                      <a16:creationId xmlns:a16="http://schemas.microsoft.com/office/drawing/2014/main" id="{DE82D876-248B-4A77-AA56-08B4548C187A}"/>
                    </a:ext>
                  </a:extLst>
                </p14:cNvPr>
                <p14:cNvContentPartPr/>
                <p14:nvPr/>
              </p14:nvContentPartPr>
              <p14:xfrm>
                <a:off x="1593560" y="3033067"/>
                <a:ext cx="69840" cy="176400"/>
              </p14:xfrm>
            </p:contentPart>
          </mc:Choice>
          <mc:Fallback xmlns="">
            <p:pic>
              <p:nvPicPr>
                <p:cNvPr id="202" name="Freihand 201">
                  <a:extLst>
                    <a:ext uri="{FF2B5EF4-FFF2-40B4-BE49-F238E27FC236}">
                      <a16:creationId xmlns:a16="http://schemas.microsoft.com/office/drawing/2014/main" id="{DE82D876-248B-4A77-AA56-08B4548C187A}"/>
                    </a:ext>
                  </a:extLst>
                </p:cNvPr>
                <p:cNvPicPr/>
                <p:nvPr/>
              </p:nvPicPr>
              <p:blipFill>
                <a:blip r:embed="rId450"/>
                <a:stretch>
                  <a:fillRect/>
                </a:stretch>
              </p:blipFill>
              <p:spPr>
                <a:xfrm>
                  <a:off x="1589240" y="3028747"/>
                  <a:ext cx="784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03" name="Freihand 202">
                  <a:extLst>
                    <a:ext uri="{FF2B5EF4-FFF2-40B4-BE49-F238E27FC236}">
                      <a16:creationId xmlns:a16="http://schemas.microsoft.com/office/drawing/2014/main" id="{91B32E6A-47AF-4615-9448-D9DA6A66D30D}"/>
                    </a:ext>
                  </a:extLst>
                </p14:cNvPr>
                <p14:cNvContentPartPr/>
                <p14:nvPr/>
              </p14:nvContentPartPr>
              <p14:xfrm>
                <a:off x="1564400" y="3124147"/>
                <a:ext cx="164880" cy="130680"/>
              </p14:xfrm>
            </p:contentPart>
          </mc:Choice>
          <mc:Fallback xmlns="">
            <p:pic>
              <p:nvPicPr>
                <p:cNvPr id="203" name="Freihand 202">
                  <a:extLst>
                    <a:ext uri="{FF2B5EF4-FFF2-40B4-BE49-F238E27FC236}">
                      <a16:creationId xmlns:a16="http://schemas.microsoft.com/office/drawing/2014/main" id="{91B32E6A-47AF-4615-9448-D9DA6A66D30D}"/>
                    </a:ext>
                  </a:extLst>
                </p:cNvPr>
                <p:cNvPicPr/>
                <p:nvPr/>
              </p:nvPicPr>
              <p:blipFill>
                <a:blip r:embed="rId452"/>
                <a:stretch>
                  <a:fillRect/>
                </a:stretch>
              </p:blipFill>
              <p:spPr>
                <a:xfrm>
                  <a:off x="1560080" y="3119827"/>
                  <a:ext cx="1735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04" name="Freihand 203">
                  <a:extLst>
                    <a:ext uri="{FF2B5EF4-FFF2-40B4-BE49-F238E27FC236}">
                      <a16:creationId xmlns:a16="http://schemas.microsoft.com/office/drawing/2014/main" id="{271E535C-1F02-47AF-8DCA-3B2D7526B114}"/>
                    </a:ext>
                  </a:extLst>
                </p14:cNvPr>
                <p14:cNvContentPartPr/>
                <p14:nvPr/>
              </p14:nvContentPartPr>
              <p14:xfrm>
                <a:off x="1807040" y="3092467"/>
                <a:ext cx="106560" cy="75960"/>
              </p14:xfrm>
            </p:contentPart>
          </mc:Choice>
          <mc:Fallback xmlns="">
            <p:pic>
              <p:nvPicPr>
                <p:cNvPr id="204" name="Freihand 203">
                  <a:extLst>
                    <a:ext uri="{FF2B5EF4-FFF2-40B4-BE49-F238E27FC236}">
                      <a16:creationId xmlns:a16="http://schemas.microsoft.com/office/drawing/2014/main" id="{271E535C-1F02-47AF-8DCA-3B2D7526B114}"/>
                    </a:ext>
                  </a:extLst>
                </p:cNvPr>
                <p:cNvPicPr/>
                <p:nvPr/>
              </p:nvPicPr>
              <p:blipFill>
                <a:blip r:embed="rId454"/>
                <a:stretch>
                  <a:fillRect/>
                </a:stretch>
              </p:blipFill>
              <p:spPr>
                <a:xfrm>
                  <a:off x="1802720" y="3088147"/>
                  <a:ext cx="1152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05" name="Freihand 204">
                  <a:extLst>
                    <a:ext uri="{FF2B5EF4-FFF2-40B4-BE49-F238E27FC236}">
                      <a16:creationId xmlns:a16="http://schemas.microsoft.com/office/drawing/2014/main" id="{9852541A-2BEC-4459-9555-CDEDD9D81CB9}"/>
                    </a:ext>
                  </a:extLst>
                </p14:cNvPr>
                <p14:cNvContentPartPr/>
                <p14:nvPr/>
              </p14:nvContentPartPr>
              <p14:xfrm>
                <a:off x="1880840" y="2968987"/>
                <a:ext cx="151920" cy="307080"/>
              </p14:xfrm>
            </p:contentPart>
          </mc:Choice>
          <mc:Fallback xmlns="">
            <p:pic>
              <p:nvPicPr>
                <p:cNvPr id="205" name="Freihand 204">
                  <a:extLst>
                    <a:ext uri="{FF2B5EF4-FFF2-40B4-BE49-F238E27FC236}">
                      <a16:creationId xmlns:a16="http://schemas.microsoft.com/office/drawing/2014/main" id="{9852541A-2BEC-4459-9555-CDEDD9D81CB9}"/>
                    </a:ext>
                  </a:extLst>
                </p:cNvPr>
                <p:cNvPicPr/>
                <p:nvPr/>
              </p:nvPicPr>
              <p:blipFill>
                <a:blip r:embed="rId456"/>
                <a:stretch>
                  <a:fillRect/>
                </a:stretch>
              </p:blipFill>
              <p:spPr>
                <a:xfrm>
                  <a:off x="1876520" y="2964667"/>
                  <a:ext cx="16056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21" name="Freihand 320">
                  <a:extLst>
                    <a:ext uri="{FF2B5EF4-FFF2-40B4-BE49-F238E27FC236}">
                      <a16:creationId xmlns:a16="http://schemas.microsoft.com/office/drawing/2014/main" id="{75D0E158-E359-4AC9-8D2C-F000B65ACD98}"/>
                    </a:ext>
                  </a:extLst>
                </p14:cNvPr>
                <p14:cNvContentPartPr/>
                <p14:nvPr/>
              </p14:nvContentPartPr>
              <p14:xfrm>
                <a:off x="1963280" y="2907427"/>
                <a:ext cx="360" cy="360"/>
              </p14:xfrm>
            </p:contentPart>
          </mc:Choice>
          <mc:Fallback xmlns="">
            <p:pic>
              <p:nvPicPr>
                <p:cNvPr id="321" name="Freihand 320">
                  <a:extLst>
                    <a:ext uri="{FF2B5EF4-FFF2-40B4-BE49-F238E27FC236}">
                      <a16:creationId xmlns:a16="http://schemas.microsoft.com/office/drawing/2014/main" id="{75D0E158-E359-4AC9-8D2C-F000B65ACD98}"/>
                    </a:ext>
                  </a:extLst>
                </p:cNvPr>
                <p:cNvPicPr/>
                <p:nvPr/>
              </p:nvPicPr>
              <p:blipFill>
                <a:blip r:embed="rId35"/>
                <a:stretch>
                  <a:fillRect/>
                </a:stretch>
              </p:blipFill>
              <p:spPr>
                <a:xfrm>
                  <a:off x="1958960" y="2903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22" name="Freihand 321">
                  <a:extLst>
                    <a:ext uri="{FF2B5EF4-FFF2-40B4-BE49-F238E27FC236}">
                      <a16:creationId xmlns:a16="http://schemas.microsoft.com/office/drawing/2014/main" id="{B1FF6E89-3765-4C92-83B3-29C25872936F}"/>
                    </a:ext>
                  </a:extLst>
                </p14:cNvPr>
                <p14:cNvContentPartPr/>
                <p14:nvPr/>
              </p14:nvContentPartPr>
              <p14:xfrm>
                <a:off x="1129520" y="2846947"/>
                <a:ext cx="939960" cy="484920"/>
              </p14:xfrm>
            </p:contentPart>
          </mc:Choice>
          <mc:Fallback xmlns="">
            <p:pic>
              <p:nvPicPr>
                <p:cNvPr id="322" name="Freihand 321">
                  <a:extLst>
                    <a:ext uri="{FF2B5EF4-FFF2-40B4-BE49-F238E27FC236}">
                      <a16:creationId xmlns:a16="http://schemas.microsoft.com/office/drawing/2014/main" id="{B1FF6E89-3765-4C92-83B3-29C25872936F}"/>
                    </a:ext>
                  </a:extLst>
                </p:cNvPr>
                <p:cNvPicPr/>
                <p:nvPr/>
              </p:nvPicPr>
              <p:blipFill>
                <a:blip r:embed="rId459"/>
                <a:stretch>
                  <a:fillRect/>
                </a:stretch>
              </p:blipFill>
              <p:spPr>
                <a:xfrm>
                  <a:off x="1125200" y="2842627"/>
                  <a:ext cx="948600" cy="493560"/>
                </a:xfrm>
                <a:prstGeom prst="rect">
                  <a:avLst/>
                </a:prstGeom>
              </p:spPr>
            </p:pic>
          </mc:Fallback>
        </mc:AlternateContent>
      </p:grpSp>
      <p:grpSp>
        <p:nvGrpSpPr>
          <p:cNvPr id="343" name="Gruppieren 342">
            <a:extLst>
              <a:ext uri="{FF2B5EF4-FFF2-40B4-BE49-F238E27FC236}">
                <a16:creationId xmlns:a16="http://schemas.microsoft.com/office/drawing/2014/main" id="{73F3ACBA-90F9-4789-B2B6-B6AD09D3A990}"/>
              </a:ext>
            </a:extLst>
          </p:cNvPr>
          <p:cNvGrpSpPr/>
          <p:nvPr/>
        </p:nvGrpSpPr>
        <p:grpSpPr>
          <a:xfrm>
            <a:off x="3430280" y="2701507"/>
            <a:ext cx="1993320" cy="549000"/>
            <a:chOff x="3430280" y="2701507"/>
            <a:chExt cx="1993320" cy="549000"/>
          </a:xfrm>
        </p:grpSpPr>
        <mc:AlternateContent xmlns:mc="http://schemas.openxmlformats.org/markup-compatibility/2006" xmlns:p14="http://schemas.microsoft.com/office/powerpoint/2010/main">
          <mc:Choice Requires="p14">
            <p:contentPart p14:bwMode="auto" r:id="rId460">
              <p14:nvContentPartPr>
                <p14:cNvPr id="216" name="Freihand 215">
                  <a:extLst>
                    <a:ext uri="{FF2B5EF4-FFF2-40B4-BE49-F238E27FC236}">
                      <a16:creationId xmlns:a16="http://schemas.microsoft.com/office/drawing/2014/main" id="{A12BDB88-3054-4BE8-A2BB-445469B48237}"/>
                    </a:ext>
                  </a:extLst>
                </p14:cNvPr>
                <p14:cNvContentPartPr/>
                <p14:nvPr/>
              </p14:nvContentPartPr>
              <p14:xfrm>
                <a:off x="3430280" y="3010747"/>
                <a:ext cx="161640" cy="19440"/>
              </p14:xfrm>
            </p:contentPart>
          </mc:Choice>
          <mc:Fallback xmlns="">
            <p:pic>
              <p:nvPicPr>
                <p:cNvPr id="216" name="Freihand 215">
                  <a:extLst>
                    <a:ext uri="{FF2B5EF4-FFF2-40B4-BE49-F238E27FC236}">
                      <a16:creationId xmlns:a16="http://schemas.microsoft.com/office/drawing/2014/main" id="{A12BDB88-3054-4BE8-A2BB-445469B48237}"/>
                    </a:ext>
                  </a:extLst>
                </p:cNvPr>
                <p:cNvPicPr/>
                <p:nvPr/>
              </p:nvPicPr>
              <p:blipFill>
                <a:blip r:embed="rId461"/>
                <a:stretch>
                  <a:fillRect/>
                </a:stretch>
              </p:blipFill>
              <p:spPr>
                <a:xfrm>
                  <a:off x="3425960" y="3006427"/>
                  <a:ext cx="1702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17" name="Freihand 216">
                  <a:extLst>
                    <a:ext uri="{FF2B5EF4-FFF2-40B4-BE49-F238E27FC236}">
                      <a16:creationId xmlns:a16="http://schemas.microsoft.com/office/drawing/2014/main" id="{FE2CEB1A-1368-4149-914F-7CDA6B50DFAE}"/>
                    </a:ext>
                  </a:extLst>
                </p14:cNvPr>
                <p14:cNvContentPartPr/>
                <p14:nvPr/>
              </p14:nvContentPartPr>
              <p14:xfrm>
                <a:off x="3433520" y="3065467"/>
                <a:ext cx="163080" cy="4320"/>
              </p14:xfrm>
            </p:contentPart>
          </mc:Choice>
          <mc:Fallback xmlns="">
            <p:pic>
              <p:nvPicPr>
                <p:cNvPr id="217" name="Freihand 216">
                  <a:extLst>
                    <a:ext uri="{FF2B5EF4-FFF2-40B4-BE49-F238E27FC236}">
                      <a16:creationId xmlns:a16="http://schemas.microsoft.com/office/drawing/2014/main" id="{FE2CEB1A-1368-4149-914F-7CDA6B50DFAE}"/>
                    </a:ext>
                  </a:extLst>
                </p:cNvPr>
                <p:cNvPicPr/>
                <p:nvPr/>
              </p:nvPicPr>
              <p:blipFill>
                <a:blip r:embed="rId463"/>
                <a:stretch>
                  <a:fillRect/>
                </a:stretch>
              </p:blipFill>
              <p:spPr>
                <a:xfrm>
                  <a:off x="3429200" y="3061147"/>
                  <a:ext cx="1717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20" name="Freihand 219">
                  <a:extLst>
                    <a:ext uri="{FF2B5EF4-FFF2-40B4-BE49-F238E27FC236}">
                      <a16:creationId xmlns:a16="http://schemas.microsoft.com/office/drawing/2014/main" id="{C6F6C882-4708-40FE-BB37-0D5B6BA110C5}"/>
                    </a:ext>
                  </a:extLst>
                </p14:cNvPr>
                <p14:cNvContentPartPr/>
                <p14:nvPr/>
              </p14:nvContentPartPr>
              <p14:xfrm>
                <a:off x="3727640" y="2938027"/>
                <a:ext cx="108720" cy="148680"/>
              </p14:xfrm>
            </p:contentPart>
          </mc:Choice>
          <mc:Fallback xmlns="">
            <p:pic>
              <p:nvPicPr>
                <p:cNvPr id="220" name="Freihand 219">
                  <a:extLst>
                    <a:ext uri="{FF2B5EF4-FFF2-40B4-BE49-F238E27FC236}">
                      <a16:creationId xmlns:a16="http://schemas.microsoft.com/office/drawing/2014/main" id="{C6F6C882-4708-40FE-BB37-0D5B6BA110C5}"/>
                    </a:ext>
                  </a:extLst>
                </p:cNvPr>
                <p:cNvPicPr/>
                <p:nvPr/>
              </p:nvPicPr>
              <p:blipFill>
                <a:blip r:embed="rId465"/>
                <a:stretch>
                  <a:fillRect/>
                </a:stretch>
              </p:blipFill>
              <p:spPr>
                <a:xfrm>
                  <a:off x="3723320" y="2933707"/>
                  <a:ext cx="1173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21" name="Freihand 220">
                  <a:extLst>
                    <a:ext uri="{FF2B5EF4-FFF2-40B4-BE49-F238E27FC236}">
                      <a16:creationId xmlns:a16="http://schemas.microsoft.com/office/drawing/2014/main" id="{24782E03-AA39-452E-84F2-D213F4A8E0D0}"/>
                    </a:ext>
                  </a:extLst>
                </p14:cNvPr>
                <p14:cNvContentPartPr/>
                <p14:nvPr/>
              </p14:nvContentPartPr>
              <p14:xfrm>
                <a:off x="3922760" y="3009667"/>
                <a:ext cx="23040" cy="28080"/>
              </p14:xfrm>
            </p:contentPart>
          </mc:Choice>
          <mc:Fallback xmlns="">
            <p:pic>
              <p:nvPicPr>
                <p:cNvPr id="221" name="Freihand 220">
                  <a:extLst>
                    <a:ext uri="{FF2B5EF4-FFF2-40B4-BE49-F238E27FC236}">
                      <a16:creationId xmlns:a16="http://schemas.microsoft.com/office/drawing/2014/main" id="{24782E03-AA39-452E-84F2-D213F4A8E0D0}"/>
                    </a:ext>
                  </a:extLst>
                </p:cNvPr>
                <p:cNvPicPr/>
                <p:nvPr/>
              </p:nvPicPr>
              <p:blipFill>
                <a:blip r:embed="rId467"/>
                <a:stretch>
                  <a:fillRect/>
                </a:stretch>
              </p:blipFill>
              <p:spPr>
                <a:xfrm>
                  <a:off x="3918440" y="3005347"/>
                  <a:ext cx="316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22" name="Freihand 221">
                  <a:extLst>
                    <a:ext uri="{FF2B5EF4-FFF2-40B4-BE49-F238E27FC236}">
                      <a16:creationId xmlns:a16="http://schemas.microsoft.com/office/drawing/2014/main" id="{9730D772-957A-4B9E-8ACE-15D1836003C7}"/>
                    </a:ext>
                  </a:extLst>
                </p14:cNvPr>
                <p14:cNvContentPartPr/>
                <p14:nvPr/>
              </p14:nvContentPartPr>
              <p14:xfrm>
                <a:off x="4075760" y="2899147"/>
                <a:ext cx="68040" cy="210960"/>
              </p14:xfrm>
            </p:contentPart>
          </mc:Choice>
          <mc:Fallback xmlns="">
            <p:pic>
              <p:nvPicPr>
                <p:cNvPr id="222" name="Freihand 221">
                  <a:extLst>
                    <a:ext uri="{FF2B5EF4-FFF2-40B4-BE49-F238E27FC236}">
                      <a16:creationId xmlns:a16="http://schemas.microsoft.com/office/drawing/2014/main" id="{9730D772-957A-4B9E-8ACE-15D1836003C7}"/>
                    </a:ext>
                  </a:extLst>
                </p:cNvPr>
                <p:cNvPicPr/>
                <p:nvPr/>
              </p:nvPicPr>
              <p:blipFill>
                <a:blip r:embed="rId469"/>
                <a:stretch>
                  <a:fillRect/>
                </a:stretch>
              </p:blipFill>
              <p:spPr>
                <a:xfrm>
                  <a:off x="4071440" y="2894827"/>
                  <a:ext cx="766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23" name="Freihand 222">
                  <a:extLst>
                    <a:ext uri="{FF2B5EF4-FFF2-40B4-BE49-F238E27FC236}">
                      <a16:creationId xmlns:a16="http://schemas.microsoft.com/office/drawing/2014/main" id="{D3D63314-E47E-496B-8782-A96E812A196E}"/>
                    </a:ext>
                  </a:extLst>
                </p14:cNvPr>
                <p14:cNvContentPartPr/>
                <p14:nvPr/>
              </p14:nvContentPartPr>
              <p14:xfrm>
                <a:off x="4044080" y="3021187"/>
                <a:ext cx="111240" cy="15840"/>
              </p14:xfrm>
            </p:contentPart>
          </mc:Choice>
          <mc:Fallback xmlns="">
            <p:pic>
              <p:nvPicPr>
                <p:cNvPr id="223" name="Freihand 222">
                  <a:extLst>
                    <a:ext uri="{FF2B5EF4-FFF2-40B4-BE49-F238E27FC236}">
                      <a16:creationId xmlns:a16="http://schemas.microsoft.com/office/drawing/2014/main" id="{D3D63314-E47E-496B-8782-A96E812A196E}"/>
                    </a:ext>
                  </a:extLst>
                </p:cNvPr>
                <p:cNvPicPr/>
                <p:nvPr/>
              </p:nvPicPr>
              <p:blipFill>
                <a:blip r:embed="rId471"/>
                <a:stretch>
                  <a:fillRect/>
                </a:stretch>
              </p:blipFill>
              <p:spPr>
                <a:xfrm>
                  <a:off x="4039760" y="3016867"/>
                  <a:ext cx="1198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25" name="Freihand 224">
                  <a:extLst>
                    <a:ext uri="{FF2B5EF4-FFF2-40B4-BE49-F238E27FC236}">
                      <a16:creationId xmlns:a16="http://schemas.microsoft.com/office/drawing/2014/main" id="{B9686891-D2D7-4126-92E3-DB495FD2EE5D}"/>
                    </a:ext>
                  </a:extLst>
                </p14:cNvPr>
                <p14:cNvContentPartPr/>
                <p14:nvPr/>
              </p14:nvContentPartPr>
              <p14:xfrm>
                <a:off x="4336400" y="2949187"/>
                <a:ext cx="17280" cy="121320"/>
              </p14:xfrm>
            </p:contentPart>
          </mc:Choice>
          <mc:Fallback xmlns="">
            <p:pic>
              <p:nvPicPr>
                <p:cNvPr id="225" name="Freihand 224">
                  <a:extLst>
                    <a:ext uri="{FF2B5EF4-FFF2-40B4-BE49-F238E27FC236}">
                      <a16:creationId xmlns:a16="http://schemas.microsoft.com/office/drawing/2014/main" id="{B9686891-D2D7-4126-92E3-DB495FD2EE5D}"/>
                    </a:ext>
                  </a:extLst>
                </p:cNvPr>
                <p:cNvPicPr/>
                <p:nvPr/>
              </p:nvPicPr>
              <p:blipFill>
                <a:blip r:embed="rId473"/>
                <a:stretch>
                  <a:fillRect/>
                </a:stretch>
              </p:blipFill>
              <p:spPr>
                <a:xfrm>
                  <a:off x="4332080" y="2944867"/>
                  <a:ext cx="259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26" name="Freihand 225">
                  <a:extLst>
                    <a:ext uri="{FF2B5EF4-FFF2-40B4-BE49-F238E27FC236}">
                      <a16:creationId xmlns:a16="http://schemas.microsoft.com/office/drawing/2014/main" id="{399A8728-32D4-47BF-A918-173DA07A60DC}"/>
                    </a:ext>
                  </a:extLst>
                </p14:cNvPr>
                <p14:cNvContentPartPr/>
                <p14:nvPr/>
              </p14:nvContentPartPr>
              <p14:xfrm>
                <a:off x="4287800" y="2976907"/>
                <a:ext cx="125280" cy="13680"/>
              </p14:xfrm>
            </p:contentPart>
          </mc:Choice>
          <mc:Fallback xmlns="">
            <p:pic>
              <p:nvPicPr>
                <p:cNvPr id="226" name="Freihand 225">
                  <a:extLst>
                    <a:ext uri="{FF2B5EF4-FFF2-40B4-BE49-F238E27FC236}">
                      <a16:creationId xmlns:a16="http://schemas.microsoft.com/office/drawing/2014/main" id="{399A8728-32D4-47BF-A918-173DA07A60DC}"/>
                    </a:ext>
                  </a:extLst>
                </p:cNvPr>
                <p:cNvPicPr/>
                <p:nvPr/>
              </p:nvPicPr>
              <p:blipFill>
                <a:blip r:embed="rId475"/>
                <a:stretch>
                  <a:fillRect/>
                </a:stretch>
              </p:blipFill>
              <p:spPr>
                <a:xfrm>
                  <a:off x="4283480" y="2972587"/>
                  <a:ext cx="133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27" name="Freihand 226">
                  <a:extLst>
                    <a:ext uri="{FF2B5EF4-FFF2-40B4-BE49-F238E27FC236}">
                      <a16:creationId xmlns:a16="http://schemas.microsoft.com/office/drawing/2014/main" id="{933B1948-7716-4693-B625-5447CB4FD82F}"/>
                    </a:ext>
                  </a:extLst>
                </p14:cNvPr>
                <p14:cNvContentPartPr/>
                <p14:nvPr/>
              </p14:nvContentPartPr>
              <p14:xfrm>
                <a:off x="4652840" y="2701507"/>
                <a:ext cx="127080" cy="146160"/>
              </p14:xfrm>
            </p:contentPart>
          </mc:Choice>
          <mc:Fallback xmlns="">
            <p:pic>
              <p:nvPicPr>
                <p:cNvPr id="227" name="Freihand 226">
                  <a:extLst>
                    <a:ext uri="{FF2B5EF4-FFF2-40B4-BE49-F238E27FC236}">
                      <a16:creationId xmlns:a16="http://schemas.microsoft.com/office/drawing/2014/main" id="{933B1948-7716-4693-B625-5447CB4FD82F}"/>
                    </a:ext>
                  </a:extLst>
                </p:cNvPr>
                <p:cNvPicPr/>
                <p:nvPr/>
              </p:nvPicPr>
              <p:blipFill>
                <a:blip r:embed="rId477"/>
                <a:stretch>
                  <a:fillRect/>
                </a:stretch>
              </p:blipFill>
              <p:spPr>
                <a:xfrm>
                  <a:off x="4648520" y="2697187"/>
                  <a:ext cx="1357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28" name="Freihand 227">
                  <a:extLst>
                    <a:ext uri="{FF2B5EF4-FFF2-40B4-BE49-F238E27FC236}">
                      <a16:creationId xmlns:a16="http://schemas.microsoft.com/office/drawing/2014/main" id="{EA4CF04A-7D7F-4D52-A703-0E440CFEFBCD}"/>
                    </a:ext>
                  </a:extLst>
                </p14:cNvPr>
                <p14:cNvContentPartPr/>
                <p14:nvPr/>
              </p14:nvContentPartPr>
              <p14:xfrm>
                <a:off x="4562840" y="2860267"/>
                <a:ext cx="438120" cy="45360"/>
              </p14:xfrm>
            </p:contentPart>
          </mc:Choice>
          <mc:Fallback xmlns="">
            <p:pic>
              <p:nvPicPr>
                <p:cNvPr id="228" name="Freihand 227">
                  <a:extLst>
                    <a:ext uri="{FF2B5EF4-FFF2-40B4-BE49-F238E27FC236}">
                      <a16:creationId xmlns:a16="http://schemas.microsoft.com/office/drawing/2014/main" id="{EA4CF04A-7D7F-4D52-A703-0E440CFEFBCD}"/>
                    </a:ext>
                  </a:extLst>
                </p:cNvPr>
                <p:cNvPicPr/>
                <p:nvPr/>
              </p:nvPicPr>
              <p:blipFill>
                <a:blip r:embed="rId479"/>
                <a:stretch>
                  <a:fillRect/>
                </a:stretch>
              </p:blipFill>
              <p:spPr>
                <a:xfrm>
                  <a:off x="4558520" y="2855947"/>
                  <a:ext cx="4467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29" name="Freihand 228">
                  <a:extLst>
                    <a:ext uri="{FF2B5EF4-FFF2-40B4-BE49-F238E27FC236}">
                      <a16:creationId xmlns:a16="http://schemas.microsoft.com/office/drawing/2014/main" id="{F26B3981-0FA7-4976-B599-E487302CB52B}"/>
                    </a:ext>
                  </a:extLst>
                </p14:cNvPr>
                <p14:cNvContentPartPr/>
                <p14:nvPr/>
              </p14:nvContentPartPr>
              <p14:xfrm>
                <a:off x="4704680" y="2961427"/>
                <a:ext cx="137520" cy="64800"/>
              </p14:xfrm>
            </p:contentPart>
          </mc:Choice>
          <mc:Fallback xmlns="">
            <p:pic>
              <p:nvPicPr>
                <p:cNvPr id="229" name="Freihand 228">
                  <a:extLst>
                    <a:ext uri="{FF2B5EF4-FFF2-40B4-BE49-F238E27FC236}">
                      <a16:creationId xmlns:a16="http://schemas.microsoft.com/office/drawing/2014/main" id="{F26B3981-0FA7-4976-B599-E487302CB52B}"/>
                    </a:ext>
                  </a:extLst>
                </p:cNvPr>
                <p:cNvPicPr/>
                <p:nvPr/>
              </p:nvPicPr>
              <p:blipFill>
                <a:blip r:embed="rId481"/>
                <a:stretch>
                  <a:fillRect/>
                </a:stretch>
              </p:blipFill>
              <p:spPr>
                <a:xfrm>
                  <a:off x="4700360" y="2957107"/>
                  <a:ext cx="1461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30" name="Freihand 229">
                  <a:extLst>
                    <a:ext uri="{FF2B5EF4-FFF2-40B4-BE49-F238E27FC236}">
                      <a16:creationId xmlns:a16="http://schemas.microsoft.com/office/drawing/2014/main" id="{74335CD3-BECA-404D-B318-334471D52118}"/>
                    </a:ext>
                  </a:extLst>
                </p14:cNvPr>
                <p14:cNvContentPartPr/>
                <p14:nvPr/>
              </p14:nvContentPartPr>
              <p14:xfrm>
                <a:off x="4680200" y="3024427"/>
                <a:ext cx="201600" cy="36720"/>
              </p14:xfrm>
            </p:contentPart>
          </mc:Choice>
          <mc:Fallback xmlns="">
            <p:pic>
              <p:nvPicPr>
                <p:cNvPr id="230" name="Freihand 229">
                  <a:extLst>
                    <a:ext uri="{FF2B5EF4-FFF2-40B4-BE49-F238E27FC236}">
                      <a16:creationId xmlns:a16="http://schemas.microsoft.com/office/drawing/2014/main" id="{74335CD3-BECA-404D-B318-334471D52118}"/>
                    </a:ext>
                  </a:extLst>
                </p:cNvPr>
                <p:cNvPicPr/>
                <p:nvPr/>
              </p:nvPicPr>
              <p:blipFill>
                <a:blip r:embed="rId483"/>
                <a:stretch>
                  <a:fillRect/>
                </a:stretch>
              </p:blipFill>
              <p:spPr>
                <a:xfrm>
                  <a:off x="4675880" y="3020107"/>
                  <a:ext cx="2102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31" name="Freihand 230">
                  <a:extLst>
                    <a:ext uri="{FF2B5EF4-FFF2-40B4-BE49-F238E27FC236}">
                      <a16:creationId xmlns:a16="http://schemas.microsoft.com/office/drawing/2014/main" id="{DB763A93-C6F1-43B9-A80B-6709D16B8034}"/>
                    </a:ext>
                  </a:extLst>
                </p14:cNvPr>
                <p14:cNvContentPartPr/>
                <p14:nvPr/>
              </p14:nvContentPartPr>
              <p14:xfrm>
                <a:off x="4744640" y="3087787"/>
                <a:ext cx="109080" cy="162720"/>
              </p14:xfrm>
            </p:contentPart>
          </mc:Choice>
          <mc:Fallback xmlns="">
            <p:pic>
              <p:nvPicPr>
                <p:cNvPr id="231" name="Freihand 230">
                  <a:extLst>
                    <a:ext uri="{FF2B5EF4-FFF2-40B4-BE49-F238E27FC236}">
                      <a16:creationId xmlns:a16="http://schemas.microsoft.com/office/drawing/2014/main" id="{DB763A93-C6F1-43B9-A80B-6709D16B8034}"/>
                    </a:ext>
                  </a:extLst>
                </p:cNvPr>
                <p:cNvPicPr/>
                <p:nvPr/>
              </p:nvPicPr>
              <p:blipFill>
                <a:blip r:embed="rId485"/>
                <a:stretch>
                  <a:fillRect/>
                </a:stretch>
              </p:blipFill>
              <p:spPr>
                <a:xfrm>
                  <a:off x="4740320" y="3083467"/>
                  <a:ext cx="1177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33" name="Freihand 232">
                  <a:extLst>
                    <a:ext uri="{FF2B5EF4-FFF2-40B4-BE49-F238E27FC236}">
                      <a16:creationId xmlns:a16="http://schemas.microsoft.com/office/drawing/2014/main" id="{C0F1C5FF-5A9F-4335-8EB6-E13191A7D6F6}"/>
                    </a:ext>
                  </a:extLst>
                </p14:cNvPr>
                <p14:cNvContentPartPr/>
                <p14:nvPr/>
              </p14:nvContentPartPr>
              <p14:xfrm>
                <a:off x="5145320" y="2912107"/>
                <a:ext cx="7200" cy="12600"/>
              </p14:xfrm>
            </p:contentPart>
          </mc:Choice>
          <mc:Fallback xmlns="">
            <p:pic>
              <p:nvPicPr>
                <p:cNvPr id="233" name="Freihand 232">
                  <a:extLst>
                    <a:ext uri="{FF2B5EF4-FFF2-40B4-BE49-F238E27FC236}">
                      <a16:creationId xmlns:a16="http://schemas.microsoft.com/office/drawing/2014/main" id="{C0F1C5FF-5A9F-4335-8EB6-E13191A7D6F6}"/>
                    </a:ext>
                  </a:extLst>
                </p:cNvPr>
                <p:cNvPicPr/>
                <p:nvPr/>
              </p:nvPicPr>
              <p:blipFill>
                <a:blip r:embed="rId487"/>
                <a:stretch>
                  <a:fillRect/>
                </a:stretch>
              </p:blipFill>
              <p:spPr>
                <a:xfrm>
                  <a:off x="5141000" y="2907787"/>
                  <a:ext cx="158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34" name="Freihand 233">
                  <a:extLst>
                    <a:ext uri="{FF2B5EF4-FFF2-40B4-BE49-F238E27FC236}">
                      <a16:creationId xmlns:a16="http://schemas.microsoft.com/office/drawing/2014/main" id="{3384CFD3-4768-4E9A-827E-8FAF955EF020}"/>
                    </a:ext>
                  </a:extLst>
                </p14:cNvPr>
                <p14:cNvContentPartPr/>
                <p14:nvPr/>
              </p14:nvContentPartPr>
              <p14:xfrm>
                <a:off x="5261240" y="2878267"/>
                <a:ext cx="162360" cy="106560"/>
              </p14:xfrm>
            </p:contentPart>
          </mc:Choice>
          <mc:Fallback xmlns="">
            <p:pic>
              <p:nvPicPr>
                <p:cNvPr id="234" name="Freihand 233">
                  <a:extLst>
                    <a:ext uri="{FF2B5EF4-FFF2-40B4-BE49-F238E27FC236}">
                      <a16:creationId xmlns:a16="http://schemas.microsoft.com/office/drawing/2014/main" id="{3384CFD3-4768-4E9A-827E-8FAF955EF020}"/>
                    </a:ext>
                  </a:extLst>
                </p:cNvPr>
                <p:cNvPicPr/>
                <p:nvPr/>
              </p:nvPicPr>
              <p:blipFill>
                <a:blip r:embed="rId489"/>
                <a:stretch>
                  <a:fillRect/>
                </a:stretch>
              </p:blipFill>
              <p:spPr>
                <a:xfrm>
                  <a:off x="5256920" y="2873947"/>
                  <a:ext cx="1710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42" name="Freihand 341">
                  <a:extLst>
                    <a:ext uri="{FF2B5EF4-FFF2-40B4-BE49-F238E27FC236}">
                      <a16:creationId xmlns:a16="http://schemas.microsoft.com/office/drawing/2014/main" id="{E877EEF7-3657-40A5-83FE-96033F6C145D}"/>
                    </a:ext>
                  </a:extLst>
                </p14:cNvPr>
                <p14:cNvContentPartPr/>
                <p14:nvPr/>
              </p14:nvContentPartPr>
              <p14:xfrm>
                <a:off x="3729080" y="3107947"/>
                <a:ext cx="154800" cy="43200"/>
              </p14:xfrm>
            </p:contentPart>
          </mc:Choice>
          <mc:Fallback xmlns="">
            <p:pic>
              <p:nvPicPr>
                <p:cNvPr id="342" name="Freihand 341">
                  <a:extLst>
                    <a:ext uri="{FF2B5EF4-FFF2-40B4-BE49-F238E27FC236}">
                      <a16:creationId xmlns:a16="http://schemas.microsoft.com/office/drawing/2014/main" id="{E877EEF7-3657-40A5-83FE-96033F6C145D}"/>
                    </a:ext>
                  </a:extLst>
                </p:cNvPr>
                <p:cNvPicPr/>
                <p:nvPr/>
              </p:nvPicPr>
              <p:blipFill>
                <a:blip r:embed="rId491"/>
                <a:stretch>
                  <a:fillRect/>
                </a:stretch>
              </p:blipFill>
              <p:spPr>
                <a:xfrm>
                  <a:off x="3724760" y="3103627"/>
                  <a:ext cx="163440" cy="51840"/>
                </a:xfrm>
                <a:prstGeom prst="rect">
                  <a:avLst/>
                </a:prstGeom>
              </p:spPr>
            </p:pic>
          </mc:Fallback>
        </mc:AlternateContent>
      </p:grpSp>
      <p:grpSp>
        <p:nvGrpSpPr>
          <p:cNvPr id="346" name="Gruppieren 345">
            <a:extLst>
              <a:ext uri="{FF2B5EF4-FFF2-40B4-BE49-F238E27FC236}">
                <a16:creationId xmlns:a16="http://schemas.microsoft.com/office/drawing/2014/main" id="{A1C7A9B0-7742-4BE7-8367-92C1F0898DD7}"/>
              </a:ext>
            </a:extLst>
          </p:cNvPr>
          <p:cNvGrpSpPr/>
          <p:nvPr/>
        </p:nvGrpSpPr>
        <p:grpSpPr>
          <a:xfrm>
            <a:off x="4671200" y="3245827"/>
            <a:ext cx="192600" cy="18720"/>
            <a:chOff x="4671200" y="3245827"/>
            <a:chExt cx="192600" cy="18720"/>
          </a:xfrm>
        </p:grpSpPr>
        <mc:AlternateContent xmlns:mc="http://schemas.openxmlformats.org/markup-compatibility/2006" xmlns:p14="http://schemas.microsoft.com/office/powerpoint/2010/main">
          <mc:Choice Requires="p14">
            <p:contentPart p14:bwMode="auto" r:id="rId492">
              <p14:nvContentPartPr>
                <p14:cNvPr id="344" name="Freihand 343">
                  <a:extLst>
                    <a:ext uri="{FF2B5EF4-FFF2-40B4-BE49-F238E27FC236}">
                      <a16:creationId xmlns:a16="http://schemas.microsoft.com/office/drawing/2014/main" id="{3EDCB642-1F3E-4CA0-8143-7FD0E084637F}"/>
                    </a:ext>
                  </a:extLst>
                </p14:cNvPr>
                <p14:cNvContentPartPr/>
                <p14:nvPr/>
              </p14:nvContentPartPr>
              <p14:xfrm>
                <a:off x="4810880" y="3254467"/>
                <a:ext cx="52920" cy="3600"/>
              </p14:xfrm>
            </p:contentPart>
          </mc:Choice>
          <mc:Fallback xmlns="">
            <p:pic>
              <p:nvPicPr>
                <p:cNvPr id="344" name="Freihand 343">
                  <a:extLst>
                    <a:ext uri="{FF2B5EF4-FFF2-40B4-BE49-F238E27FC236}">
                      <a16:creationId xmlns:a16="http://schemas.microsoft.com/office/drawing/2014/main" id="{3EDCB642-1F3E-4CA0-8143-7FD0E084637F}"/>
                    </a:ext>
                  </a:extLst>
                </p:cNvPr>
                <p:cNvPicPr/>
                <p:nvPr/>
              </p:nvPicPr>
              <p:blipFill>
                <a:blip r:embed="rId493"/>
                <a:stretch>
                  <a:fillRect/>
                </a:stretch>
              </p:blipFill>
              <p:spPr>
                <a:xfrm>
                  <a:off x="4806560" y="3250147"/>
                  <a:ext cx="615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45" name="Freihand 344">
                  <a:extLst>
                    <a:ext uri="{FF2B5EF4-FFF2-40B4-BE49-F238E27FC236}">
                      <a16:creationId xmlns:a16="http://schemas.microsoft.com/office/drawing/2014/main" id="{613065A4-6DC7-4CB2-80F1-E74A6E477F93}"/>
                    </a:ext>
                  </a:extLst>
                </p14:cNvPr>
                <p14:cNvContentPartPr/>
                <p14:nvPr/>
              </p14:nvContentPartPr>
              <p14:xfrm>
                <a:off x="4671200" y="3245827"/>
                <a:ext cx="182880" cy="18720"/>
              </p14:xfrm>
            </p:contentPart>
          </mc:Choice>
          <mc:Fallback xmlns="">
            <p:pic>
              <p:nvPicPr>
                <p:cNvPr id="345" name="Freihand 344">
                  <a:extLst>
                    <a:ext uri="{FF2B5EF4-FFF2-40B4-BE49-F238E27FC236}">
                      <a16:creationId xmlns:a16="http://schemas.microsoft.com/office/drawing/2014/main" id="{613065A4-6DC7-4CB2-80F1-E74A6E477F93}"/>
                    </a:ext>
                  </a:extLst>
                </p:cNvPr>
                <p:cNvPicPr/>
                <p:nvPr/>
              </p:nvPicPr>
              <p:blipFill>
                <a:blip r:embed="rId495"/>
                <a:stretch>
                  <a:fillRect/>
                </a:stretch>
              </p:blipFill>
              <p:spPr>
                <a:xfrm>
                  <a:off x="4666880" y="3241507"/>
                  <a:ext cx="191520" cy="2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6">
            <p14:nvContentPartPr>
              <p14:cNvPr id="361" name="Freihand 360">
                <a:extLst>
                  <a:ext uri="{FF2B5EF4-FFF2-40B4-BE49-F238E27FC236}">
                    <a16:creationId xmlns:a16="http://schemas.microsoft.com/office/drawing/2014/main" id="{74357D06-BFFA-4337-934B-3DC12A6E1C4F}"/>
                  </a:ext>
                </a:extLst>
              </p14:cNvPr>
              <p14:cNvContentPartPr/>
              <p14:nvPr/>
            </p14:nvContentPartPr>
            <p14:xfrm>
              <a:off x="10928000" y="1531867"/>
              <a:ext cx="360" cy="360"/>
            </p14:xfrm>
          </p:contentPart>
        </mc:Choice>
        <mc:Fallback xmlns="">
          <p:pic>
            <p:nvPicPr>
              <p:cNvPr id="361" name="Freihand 360">
                <a:extLst>
                  <a:ext uri="{FF2B5EF4-FFF2-40B4-BE49-F238E27FC236}">
                    <a16:creationId xmlns:a16="http://schemas.microsoft.com/office/drawing/2014/main" id="{74357D06-BFFA-4337-934B-3DC12A6E1C4F}"/>
                  </a:ext>
                </a:extLst>
              </p:cNvPr>
              <p:cNvPicPr/>
              <p:nvPr/>
            </p:nvPicPr>
            <p:blipFill>
              <a:blip r:embed="rId35"/>
              <a:stretch>
                <a:fillRect/>
              </a:stretch>
            </p:blipFill>
            <p:spPr>
              <a:xfrm>
                <a:off x="10923680" y="1527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70" name="Freihand 369">
                <a:extLst>
                  <a:ext uri="{FF2B5EF4-FFF2-40B4-BE49-F238E27FC236}">
                    <a16:creationId xmlns:a16="http://schemas.microsoft.com/office/drawing/2014/main" id="{758C371D-D549-4CCD-BF65-A4BDEBC0B725}"/>
                  </a:ext>
                </a:extLst>
              </p14:cNvPr>
              <p14:cNvContentPartPr/>
              <p14:nvPr/>
            </p14:nvContentPartPr>
            <p14:xfrm>
              <a:off x="10227440" y="2215867"/>
              <a:ext cx="1282680" cy="671400"/>
            </p14:xfrm>
          </p:contentPart>
        </mc:Choice>
        <mc:Fallback xmlns="">
          <p:pic>
            <p:nvPicPr>
              <p:cNvPr id="370" name="Freihand 369">
                <a:extLst>
                  <a:ext uri="{FF2B5EF4-FFF2-40B4-BE49-F238E27FC236}">
                    <a16:creationId xmlns:a16="http://schemas.microsoft.com/office/drawing/2014/main" id="{758C371D-D549-4CCD-BF65-A4BDEBC0B725}"/>
                  </a:ext>
                </a:extLst>
              </p:cNvPr>
              <p:cNvPicPr/>
              <p:nvPr/>
            </p:nvPicPr>
            <p:blipFill>
              <a:blip r:embed="rId498"/>
              <a:stretch>
                <a:fillRect/>
              </a:stretch>
            </p:blipFill>
            <p:spPr>
              <a:xfrm>
                <a:off x="10223120" y="2211547"/>
                <a:ext cx="1291320" cy="680040"/>
              </a:xfrm>
              <a:prstGeom prst="rect">
                <a:avLst/>
              </a:prstGeom>
            </p:spPr>
          </p:pic>
        </mc:Fallback>
      </mc:AlternateContent>
      <p:grpSp>
        <p:nvGrpSpPr>
          <p:cNvPr id="409" name="Gruppieren 408">
            <a:extLst>
              <a:ext uri="{FF2B5EF4-FFF2-40B4-BE49-F238E27FC236}">
                <a16:creationId xmlns:a16="http://schemas.microsoft.com/office/drawing/2014/main" id="{317FA040-6D3D-49E6-B996-2AF7F8C5CA7C}"/>
              </a:ext>
            </a:extLst>
          </p:cNvPr>
          <p:cNvGrpSpPr/>
          <p:nvPr/>
        </p:nvGrpSpPr>
        <p:grpSpPr>
          <a:xfrm>
            <a:off x="5777120" y="2884387"/>
            <a:ext cx="2628360" cy="768240"/>
            <a:chOff x="5777120" y="2884387"/>
            <a:chExt cx="2628360" cy="768240"/>
          </a:xfrm>
        </p:grpSpPr>
        <mc:AlternateContent xmlns:mc="http://schemas.openxmlformats.org/markup-compatibility/2006" xmlns:p14="http://schemas.microsoft.com/office/powerpoint/2010/main">
          <mc:Choice Requires="p14">
            <p:contentPart p14:bwMode="auto" r:id="rId499">
              <p14:nvContentPartPr>
                <p14:cNvPr id="372" name="Freihand 371">
                  <a:extLst>
                    <a:ext uri="{FF2B5EF4-FFF2-40B4-BE49-F238E27FC236}">
                      <a16:creationId xmlns:a16="http://schemas.microsoft.com/office/drawing/2014/main" id="{6809D18B-F6B6-409C-99F2-807CFA87BE7E}"/>
                    </a:ext>
                  </a:extLst>
                </p14:cNvPr>
                <p14:cNvContentPartPr/>
                <p14:nvPr/>
              </p14:nvContentPartPr>
              <p14:xfrm>
                <a:off x="5777120" y="3046747"/>
                <a:ext cx="193680" cy="104040"/>
              </p14:xfrm>
            </p:contentPart>
          </mc:Choice>
          <mc:Fallback xmlns="">
            <p:pic>
              <p:nvPicPr>
                <p:cNvPr id="372" name="Freihand 371">
                  <a:extLst>
                    <a:ext uri="{FF2B5EF4-FFF2-40B4-BE49-F238E27FC236}">
                      <a16:creationId xmlns:a16="http://schemas.microsoft.com/office/drawing/2014/main" id="{6809D18B-F6B6-409C-99F2-807CFA87BE7E}"/>
                    </a:ext>
                  </a:extLst>
                </p:cNvPr>
                <p:cNvPicPr/>
                <p:nvPr/>
              </p:nvPicPr>
              <p:blipFill>
                <a:blip r:embed="rId500"/>
                <a:stretch>
                  <a:fillRect/>
                </a:stretch>
              </p:blipFill>
              <p:spPr>
                <a:xfrm>
                  <a:off x="5772800" y="3042427"/>
                  <a:ext cx="2023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73" name="Freihand 372">
                  <a:extLst>
                    <a:ext uri="{FF2B5EF4-FFF2-40B4-BE49-F238E27FC236}">
                      <a16:creationId xmlns:a16="http://schemas.microsoft.com/office/drawing/2014/main" id="{923AE3B0-7851-4A4F-AD6A-83403473FD58}"/>
                    </a:ext>
                  </a:extLst>
                </p14:cNvPr>
                <p14:cNvContentPartPr/>
                <p14:nvPr/>
              </p14:nvContentPartPr>
              <p14:xfrm>
                <a:off x="6010040" y="2995267"/>
                <a:ext cx="113400" cy="148680"/>
              </p14:xfrm>
            </p:contentPart>
          </mc:Choice>
          <mc:Fallback xmlns="">
            <p:pic>
              <p:nvPicPr>
                <p:cNvPr id="373" name="Freihand 372">
                  <a:extLst>
                    <a:ext uri="{FF2B5EF4-FFF2-40B4-BE49-F238E27FC236}">
                      <a16:creationId xmlns:a16="http://schemas.microsoft.com/office/drawing/2014/main" id="{923AE3B0-7851-4A4F-AD6A-83403473FD58}"/>
                    </a:ext>
                  </a:extLst>
                </p:cNvPr>
                <p:cNvPicPr/>
                <p:nvPr/>
              </p:nvPicPr>
              <p:blipFill>
                <a:blip r:embed="rId502"/>
                <a:stretch>
                  <a:fillRect/>
                </a:stretch>
              </p:blipFill>
              <p:spPr>
                <a:xfrm>
                  <a:off x="6005720" y="2990947"/>
                  <a:ext cx="1220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74" name="Freihand 373">
                  <a:extLst>
                    <a:ext uri="{FF2B5EF4-FFF2-40B4-BE49-F238E27FC236}">
                      <a16:creationId xmlns:a16="http://schemas.microsoft.com/office/drawing/2014/main" id="{19318220-6281-41D9-92B0-B2125E2212EF}"/>
                    </a:ext>
                  </a:extLst>
                </p14:cNvPr>
                <p14:cNvContentPartPr/>
                <p14:nvPr/>
              </p14:nvContentPartPr>
              <p14:xfrm>
                <a:off x="6158000" y="3000307"/>
                <a:ext cx="150840" cy="135360"/>
              </p14:xfrm>
            </p:contentPart>
          </mc:Choice>
          <mc:Fallback xmlns="">
            <p:pic>
              <p:nvPicPr>
                <p:cNvPr id="374" name="Freihand 373">
                  <a:extLst>
                    <a:ext uri="{FF2B5EF4-FFF2-40B4-BE49-F238E27FC236}">
                      <a16:creationId xmlns:a16="http://schemas.microsoft.com/office/drawing/2014/main" id="{19318220-6281-41D9-92B0-B2125E2212EF}"/>
                    </a:ext>
                  </a:extLst>
                </p:cNvPr>
                <p:cNvPicPr/>
                <p:nvPr/>
              </p:nvPicPr>
              <p:blipFill>
                <a:blip r:embed="rId504"/>
                <a:stretch>
                  <a:fillRect/>
                </a:stretch>
              </p:blipFill>
              <p:spPr>
                <a:xfrm>
                  <a:off x="6153680" y="2995987"/>
                  <a:ext cx="159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75" name="Freihand 374">
                  <a:extLst>
                    <a:ext uri="{FF2B5EF4-FFF2-40B4-BE49-F238E27FC236}">
                      <a16:creationId xmlns:a16="http://schemas.microsoft.com/office/drawing/2014/main" id="{9049E537-7BBE-41C8-826A-9137B60A002A}"/>
                    </a:ext>
                  </a:extLst>
                </p14:cNvPr>
                <p14:cNvContentPartPr/>
                <p14:nvPr/>
              </p14:nvContentPartPr>
              <p14:xfrm>
                <a:off x="6460040" y="2982667"/>
                <a:ext cx="185760" cy="153360"/>
              </p14:xfrm>
            </p:contentPart>
          </mc:Choice>
          <mc:Fallback xmlns="">
            <p:pic>
              <p:nvPicPr>
                <p:cNvPr id="375" name="Freihand 374">
                  <a:extLst>
                    <a:ext uri="{FF2B5EF4-FFF2-40B4-BE49-F238E27FC236}">
                      <a16:creationId xmlns:a16="http://schemas.microsoft.com/office/drawing/2014/main" id="{9049E537-7BBE-41C8-826A-9137B60A002A}"/>
                    </a:ext>
                  </a:extLst>
                </p:cNvPr>
                <p:cNvPicPr/>
                <p:nvPr/>
              </p:nvPicPr>
              <p:blipFill>
                <a:blip r:embed="rId506"/>
                <a:stretch>
                  <a:fillRect/>
                </a:stretch>
              </p:blipFill>
              <p:spPr>
                <a:xfrm>
                  <a:off x="6455720" y="2978347"/>
                  <a:ext cx="1944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76" name="Freihand 375">
                  <a:extLst>
                    <a:ext uri="{FF2B5EF4-FFF2-40B4-BE49-F238E27FC236}">
                      <a16:creationId xmlns:a16="http://schemas.microsoft.com/office/drawing/2014/main" id="{021CBCC5-4B45-422A-B8A6-B214BD34E247}"/>
                    </a:ext>
                  </a:extLst>
                </p14:cNvPr>
                <p14:cNvContentPartPr/>
                <p14:nvPr/>
              </p14:nvContentPartPr>
              <p14:xfrm>
                <a:off x="6640040" y="3048907"/>
                <a:ext cx="105480" cy="186480"/>
              </p14:xfrm>
            </p:contentPart>
          </mc:Choice>
          <mc:Fallback xmlns="">
            <p:pic>
              <p:nvPicPr>
                <p:cNvPr id="376" name="Freihand 375">
                  <a:extLst>
                    <a:ext uri="{FF2B5EF4-FFF2-40B4-BE49-F238E27FC236}">
                      <a16:creationId xmlns:a16="http://schemas.microsoft.com/office/drawing/2014/main" id="{021CBCC5-4B45-422A-B8A6-B214BD34E247}"/>
                    </a:ext>
                  </a:extLst>
                </p:cNvPr>
                <p:cNvPicPr/>
                <p:nvPr/>
              </p:nvPicPr>
              <p:blipFill>
                <a:blip r:embed="rId508"/>
                <a:stretch>
                  <a:fillRect/>
                </a:stretch>
              </p:blipFill>
              <p:spPr>
                <a:xfrm>
                  <a:off x="6635720" y="3044587"/>
                  <a:ext cx="1141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77" name="Freihand 376">
                  <a:extLst>
                    <a:ext uri="{FF2B5EF4-FFF2-40B4-BE49-F238E27FC236}">
                      <a16:creationId xmlns:a16="http://schemas.microsoft.com/office/drawing/2014/main" id="{1453DE52-314F-4DEB-A361-04D224C2AF0F}"/>
                    </a:ext>
                  </a:extLst>
                </p14:cNvPr>
                <p14:cNvContentPartPr/>
                <p14:nvPr/>
              </p14:nvContentPartPr>
              <p14:xfrm>
                <a:off x="6730760" y="3046747"/>
                <a:ext cx="91800" cy="178200"/>
              </p14:xfrm>
            </p:contentPart>
          </mc:Choice>
          <mc:Fallback xmlns="">
            <p:pic>
              <p:nvPicPr>
                <p:cNvPr id="377" name="Freihand 376">
                  <a:extLst>
                    <a:ext uri="{FF2B5EF4-FFF2-40B4-BE49-F238E27FC236}">
                      <a16:creationId xmlns:a16="http://schemas.microsoft.com/office/drawing/2014/main" id="{1453DE52-314F-4DEB-A361-04D224C2AF0F}"/>
                    </a:ext>
                  </a:extLst>
                </p:cNvPr>
                <p:cNvPicPr/>
                <p:nvPr/>
              </p:nvPicPr>
              <p:blipFill>
                <a:blip r:embed="rId510"/>
                <a:stretch>
                  <a:fillRect/>
                </a:stretch>
              </p:blipFill>
              <p:spPr>
                <a:xfrm>
                  <a:off x="6726440" y="3042427"/>
                  <a:ext cx="1004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78" name="Freihand 377">
                  <a:extLst>
                    <a:ext uri="{FF2B5EF4-FFF2-40B4-BE49-F238E27FC236}">
                      <a16:creationId xmlns:a16="http://schemas.microsoft.com/office/drawing/2014/main" id="{5736E87B-A56B-4324-985E-63032CDEB06F}"/>
                    </a:ext>
                  </a:extLst>
                </p14:cNvPr>
                <p14:cNvContentPartPr/>
                <p14:nvPr/>
              </p14:nvContentPartPr>
              <p14:xfrm>
                <a:off x="6871880" y="3026587"/>
                <a:ext cx="220680" cy="75960"/>
              </p14:xfrm>
            </p:contentPart>
          </mc:Choice>
          <mc:Fallback xmlns="">
            <p:pic>
              <p:nvPicPr>
                <p:cNvPr id="378" name="Freihand 377">
                  <a:extLst>
                    <a:ext uri="{FF2B5EF4-FFF2-40B4-BE49-F238E27FC236}">
                      <a16:creationId xmlns:a16="http://schemas.microsoft.com/office/drawing/2014/main" id="{5736E87B-A56B-4324-985E-63032CDEB06F}"/>
                    </a:ext>
                  </a:extLst>
                </p:cNvPr>
                <p:cNvPicPr/>
                <p:nvPr/>
              </p:nvPicPr>
              <p:blipFill>
                <a:blip r:embed="rId512"/>
                <a:stretch>
                  <a:fillRect/>
                </a:stretch>
              </p:blipFill>
              <p:spPr>
                <a:xfrm>
                  <a:off x="6867560" y="3022267"/>
                  <a:ext cx="2293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79" name="Freihand 378">
                  <a:extLst>
                    <a:ext uri="{FF2B5EF4-FFF2-40B4-BE49-F238E27FC236}">
                      <a16:creationId xmlns:a16="http://schemas.microsoft.com/office/drawing/2014/main" id="{550D0312-FB16-48CC-B308-72B61E2A2C3E}"/>
                    </a:ext>
                  </a:extLst>
                </p14:cNvPr>
                <p14:cNvContentPartPr/>
                <p14:nvPr/>
              </p14:nvContentPartPr>
              <p14:xfrm>
                <a:off x="7058000" y="3020827"/>
                <a:ext cx="75600" cy="70920"/>
              </p14:xfrm>
            </p:contentPart>
          </mc:Choice>
          <mc:Fallback xmlns="">
            <p:pic>
              <p:nvPicPr>
                <p:cNvPr id="379" name="Freihand 378">
                  <a:extLst>
                    <a:ext uri="{FF2B5EF4-FFF2-40B4-BE49-F238E27FC236}">
                      <a16:creationId xmlns:a16="http://schemas.microsoft.com/office/drawing/2014/main" id="{550D0312-FB16-48CC-B308-72B61E2A2C3E}"/>
                    </a:ext>
                  </a:extLst>
                </p:cNvPr>
                <p:cNvPicPr/>
                <p:nvPr/>
              </p:nvPicPr>
              <p:blipFill>
                <a:blip r:embed="rId514"/>
                <a:stretch>
                  <a:fillRect/>
                </a:stretch>
              </p:blipFill>
              <p:spPr>
                <a:xfrm>
                  <a:off x="7053680" y="3016507"/>
                  <a:ext cx="842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80" name="Freihand 379">
                  <a:extLst>
                    <a:ext uri="{FF2B5EF4-FFF2-40B4-BE49-F238E27FC236}">
                      <a16:creationId xmlns:a16="http://schemas.microsoft.com/office/drawing/2014/main" id="{5C7EAF25-8527-4770-832F-0586230E3B9E}"/>
                    </a:ext>
                  </a:extLst>
                </p14:cNvPr>
                <p14:cNvContentPartPr/>
                <p14:nvPr/>
              </p14:nvContentPartPr>
              <p14:xfrm>
                <a:off x="7213160" y="2918587"/>
                <a:ext cx="105120" cy="159480"/>
              </p14:xfrm>
            </p:contentPart>
          </mc:Choice>
          <mc:Fallback xmlns="">
            <p:pic>
              <p:nvPicPr>
                <p:cNvPr id="380" name="Freihand 379">
                  <a:extLst>
                    <a:ext uri="{FF2B5EF4-FFF2-40B4-BE49-F238E27FC236}">
                      <a16:creationId xmlns:a16="http://schemas.microsoft.com/office/drawing/2014/main" id="{5C7EAF25-8527-4770-832F-0586230E3B9E}"/>
                    </a:ext>
                  </a:extLst>
                </p:cNvPr>
                <p:cNvPicPr/>
                <p:nvPr/>
              </p:nvPicPr>
              <p:blipFill>
                <a:blip r:embed="rId516"/>
                <a:stretch>
                  <a:fillRect/>
                </a:stretch>
              </p:blipFill>
              <p:spPr>
                <a:xfrm>
                  <a:off x="7208840" y="2914267"/>
                  <a:ext cx="1137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81" name="Freihand 380">
                  <a:extLst>
                    <a:ext uri="{FF2B5EF4-FFF2-40B4-BE49-F238E27FC236}">
                      <a16:creationId xmlns:a16="http://schemas.microsoft.com/office/drawing/2014/main" id="{0EF35A2A-F8FB-4374-8D9E-2B1B18BE1252}"/>
                    </a:ext>
                  </a:extLst>
                </p14:cNvPr>
                <p14:cNvContentPartPr/>
                <p14:nvPr/>
              </p14:nvContentPartPr>
              <p14:xfrm>
                <a:off x="7313960" y="2978347"/>
                <a:ext cx="93240" cy="73080"/>
              </p14:xfrm>
            </p:contentPart>
          </mc:Choice>
          <mc:Fallback xmlns="">
            <p:pic>
              <p:nvPicPr>
                <p:cNvPr id="381" name="Freihand 380">
                  <a:extLst>
                    <a:ext uri="{FF2B5EF4-FFF2-40B4-BE49-F238E27FC236}">
                      <a16:creationId xmlns:a16="http://schemas.microsoft.com/office/drawing/2014/main" id="{0EF35A2A-F8FB-4374-8D9E-2B1B18BE1252}"/>
                    </a:ext>
                  </a:extLst>
                </p:cNvPr>
                <p:cNvPicPr/>
                <p:nvPr/>
              </p:nvPicPr>
              <p:blipFill>
                <a:blip r:embed="rId518"/>
                <a:stretch>
                  <a:fillRect/>
                </a:stretch>
              </p:blipFill>
              <p:spPr>
                <a:xfrm>
                  <a:off x="7309640" y="2974027"/>
                  <a:ext cx="1018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82" name="Freihand 381">
                  <a:extLst>
                    <a:ext uri="{FF2B5EF4-FFF2-40B4-BE49-F238E27FC236}">
                      <a16:creationId xmlns:a16="http://schemas.microsoft.com/office/drawing/2014/main" id="{2256C36F-CF25-44C3-B685-DC96068C8EF3}"/>
                    </a:ext>
                  </a:extLst>
                </p14:cNvPr>
                <p14:cNvContentPartPr/>
                <p14:nvPr/>
              </p14:nvContentPartPr>
              <p14:xfrm>
                <a:off x="7548320" y="2884387"/>
                <a:ext cx="255240" cy="137880"/>
              </p14:xfrm>
            </p:contentPart>
          </mc:Choice>
          <mc:Fallback xmlns="">
            <p:pic>
              <p:nvPicPr>
                <p:cNvPr id="382" name="Freihand 381">
                  <a:extLst>
                    <a:ext uri="{FF2B5EF4-FFF2-40B4-BE49-F238E27FC236}">
                      <a16:creationId xmlns:a16="http://schemas.microsoft.com/office/drawing/2014/main" id="{2256C36F-CF25-44C3-B685-DC96068C8EF3}"/>
                    </a:ext>
                  </a:extLst>
                </p:cNvPr>
                <p:cNvPicPr/>
                <p:nvPr/>
              </p:nvPicPr>
              <p:blipFill>
                <a:blip r:embed="rId520"/>
                <a:stretch>
                  <a:fillRect/>
                </a:stretch>
              </p:blipFill>
              <p:spPr>
                <a:xfrm>
                  <a:off x="7544000" y="2880067"/>
                  <a:ext cx="2638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83" name="Freihand 382">
                  <a:extLst>
                    <a:ext uri="{FF2B5EF4-FFF2-40B4-BE49-F238E27FC236}">
                      <a16:creationId xmlns:a16="http://schemas.microsoft.com/office/drawing/2014/main" id="{DBB992CB-A830-4D51-ABCA-ACEA67C17DA0}"/>
                    </a:ext>
                  </a:extLst>
                </p14:cNvPr>
                <p14:cNvContentPartPr/>
                <p14:nvPr/>
              </p14:nvContentPartPr>
              <p14:xfrm>
                <a:off x="5845160" y="3317467"/>
                <a:ext cx="175680" cy="162360"/>
              </p14:xfrm>
            </p:contentPart>
          </mc:Choice>
          <mc:Fallback xmlns="">
            <p:pic>
              <p:nvPicPr>
                <p:cNvPr id="383" name="Freihand 382">
                  <a:extLst>
                    <a:ext uri="{FF2B5EF4-FFF2-40B4-BE49-F238E27FC236}">
                      <a16:creationId xmlns:a16="http://schemas.microsoft.com/office/drawing/2014/main" id="{DBB992CB-A830-4D51-ABCA-ACEA67C17DA0}"/>
                    </a:ext>
                  </a:extLst>
                </p:cNvPr>
                <p:cNvPicPr/>
                <p:nvPr/>
              </p:nvPicPr>
              <p:blipFill>
                <a:blip r:embed="rId522"/>
                <a:stretch>
                  <a:fillRect/>
                </a:stretch>
              </p:blipFill>
              <p:spPr>
                <a:xfrm>
                  <a:off x="5840840" y="3313147"/>
                  <a:ext cx="1843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84" name="Freihand 383">
                  <a:extLst>
                    <a:ext uri="{FF2B5EF4-FFF2-40B4-BE49-F238E27FC236}">
                      <a16:creationId xmlns:a16="http://schemas.microsoft.com/office/drawing/2014/main" id="{9E29EF29-AB49-4701-8BD6-D1DD1A721EAA}"/>
                    </a:ext>
                  </a:extLst>
                </p14:cNvPr>
                <p14:cNvContentPartPr/>
                <p14:nvPr/>
              </p14:nvContentPartPr>
              <p14:xfrm>
                <a:off x="6070160" y="3275707"/>
                <a:ext cx="386640" cy="143280"/>
              </p14:xfrm>
            </p:contentPart>
          </mc:Choice>
          <mc:Fallback xmlns="">
            <p:pic>
              <p:nvPicPr>
                <p:cNvPr id="384" name="Freihand 383">
                  <a:extLst>
                    <a:ext uri="{FF2B5EF4-FFF2-40B4-BE49-F238E27FC236}">
                      <a16:creationId xmlns:a16="http://schemas.microsoft.com/office/drawing/2014/main" id="{9E29EF29-AB49-4701-8BD6-D1DD1A721EAA}"/>
                    </a:ext>
                  </a:extLst>
                </p:cNvPr>
                <p:cNvPicPr/>
                <p:nvPr/>
              </p:nvPicPr>
              <p:blipFill>
                <a:blip r:embed="rId524"/>
                <a:stretch>
                  <a:fillRect/>
                </a:stretch>
              </p:blipFill>
              <p:spPr>
                <a:xfrm>
                  <a:off x="6065840" y="3271387"/>
                  <a:ext cx="3952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85" name="Freihand 384">
                  <a:extLst>
                    <a:ext uri="{FF2B5EF4-FFF2-40B4-BE49-F238E27FC236}">
                      <a16:creationId xmlns:a16="http://schemas.microsoft.com/office/drawing/2014/main" id="{6123F38C-248A-4F07-BF09-A8A2717D1E5E}"/>
                    </a:ext>
                  </a:extLst>
                </p14:cNvPr>
                <p14:cNvContentPartPr/>
                <p14:nvPr/>
              </p14:nvContentPartPr>
              <p14:xfrm>
                <a:off x="6401000" y="3252667"/>
                <a:ext cx="19800" cy="34560"/>
              </p14:xfrm>
            </p:contentPart>
          </mc:Choice>
          <mc:Fallback xmlns="">
            <p:pic>
              <p:nvPicPr>
                <p:cNvPr id="385" name="Freihand 384">
                  <a:extLst>
                    <a:ext uri="{FF2B5EF4-FFF2-40B4-BE49-F238E27FC236}">
                      <a16:creationId xmlns:a16="http://schemas.microsoft.com/office/drawing/2014/main" id="{6123F38C-248A-4F07-BF09-A8A2717D1E5E}"/>
                    </a:ext>
                  </a:extLst>
                </p:cNvPr>
                <p:cNvPicPr/>
                <p:nvPr/>
              </p:nvPicPr>
              <p:blipFill>
                <a:blip r:embed="rId526"/>
                <a:stretch>
                  <a:fillRect/>
                </a:stretch>
              </p:blipFill>
              <p:spPr>
                <a:xfrm>
                  <a:off x="6396680" y="3248347"/>
                  <a:ext cx="284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86" name="Freihand 385">
                  <a:extLst>
                    <a:ext uri="{FF2B5EF4-FFF2-40B4-BE49-F238E27FC236}">
                      <a16:creationId xmlns:a16="http://schemas.microsoft.com/office/drawing/2014/main" id="{B38188B4-2BD2-46F4-88B6-BC73EE17CF46}"/>
                    </a:ext>
                  </a:extLst>
                </p14:cNvPr>
                <p14:cNvContentPartPr/>
                <p14:nvPr/>
              </p14:nvContentPartPr>
              <p14:xfrm>
                <a:off x="6473000" y="3313867"/>
                <a:ext cx="382680" cy="58320"/>
              </p14:xfrm>
            </p:contentPart>
          </mc:Choice>
          <mc:Fallback xmlns="">
            <p:pic>
              <p:nvPicPr>
                <p:cNvPr id="386" name="Freihand 385">
                  <a:extLst>
                    <a:ext uri="{FF2B5EF4-FFF2-40B4-BE49-F238E27FC236}">
                      <a16:creationId xmlns:a16="http://schemas.microsoft.com/office/drawing/2014/main" id="{B38188B4-2BD2-46F4-88B6-BC73EE17CF46}"/>
                    </a:ext>
                  </a:extLst>
                </p:cNvPr>
                <p:cNvPicPr/>
                <p:nvPr/>
              </p:nvPicPr>
              <p:blipFill>
                <a:blip r:embed="rId528"/>
                <a:stretch>
                  <a:fillRect/>
                </a:stretch>
              </p:blipFill>
              <p:spPr>
                <a:xfrm>
                  <a:off x="6468680" y="3309547"/>
                  <a:ext cx="3913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88" name="Freihand 387">
                  <a:extLst>
                    <a:ext uri="{FF2B5EF4-FFF2-40B4-BE49-F238E27FC236}">
                      <a16:creationId xmlns:a16="http://schemas.microsoft.com/office/drawing/2014/main" id="{51826FAA-F2D1-44FE-AEA7-D6CF744062CE}"/>
                    </a:ext>
                  </a:extLst>
                </p14:cNvPr>
                <p14:cNvContentPartPr/>
                <p14:nvPr/>
              </p14:nvContentPartPr>
              <p14:xfrm>
                <a:off x="7014800" y="3178507"/>
                <a:ext cx="176400" cy="246600"/>
              </p14:xfrm>
            </p:contentPart>
          </mc:Choice>
          <mc:Fallback xmlns="">
            <p:pic>
              <p:nvPicPr>
                <p:cNvPr id="388" name="Freihand 387">
                  <a:extLst>
                    <a:ext uri="{FF2B5EF4-FFF2-40B4-BE49-F238E27FC236}">
                      <a16:creationId xmlns:a16="http://schemas.microsoft.com/office/drawing/2014/main" id="{51826FAA-F2D1-44FE-AEA7-D6CF744062CE}"/>
                    </a:ext>
                  </a:extLst>
                </p:cNvPr>
                <p:cNvPicPr/>
                <p:nvPr/>
              </p:nvPicPr>
              <p:blipFill>
                <a:blip r:embed="rId530"/>
                <a:stretch>
                  <a:fillRect/>
                </a:stretch>
              </p:blipFill>
              <p:spPr>
                <a:xfrm>
                  <a:off x="7010480" y="3174187"/>
                  <a:ext cx="1850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89" name="Freihand 388">
                  <a:extLst>
                    <a:ext uri="{FF2B5EF4-FFF2-40B4-BE49-F238E27FC236}">
                      <a16:creationId xmlns:a16="http://schemas.microsoft.com/office/drawing/2014/main" id="{0937707D-B7A5-4365-9F92-2973FDBFA5B9}"/>
                    </a:ext>
                  </a:extLst>
                </p14:cNvPr>
                <p14:cNvContentPartPr/>
                <p14:nvPr/>
              </p14:nvContentPartPr>
              <p14:xfrm>
                <a:off x="7015520" y="3210907"/>
                <a:ext cx="360" cy="360"/>
              </p14:xfrm>
            </p:contentPart>
          </mc:Choice>
          <mc:Fallback xmlns="">
            <p:pic>
              <p:nvPicPr>
                <p:cNvPr id="389" name="Freihand 388">
                  <a:extLst>
                    <a:ext uri="{FF2B5EF4-FFF2-40B4-BE49-F238E27FC236}">
                      <a16:creationId xmlns:a16="http://schemas.microsoft.com/office/drawing/2014/main" id="{0937707D-B7A5-4365-9F92-2973FDBFA5B9}"/>
                    </a:ext>
                  </a:extLst>
                </p:cNvPr>
                <p:cNvPicPr/>
                <p:nvPr/>
              </p:nvPicPr>
              <p:blipFill>
                <a:blip r:embed="rId35"/>
                <a:stretch>
                  <a:fillRect/>
                </a:stretch>
              </p:blipFill>
              <p:spPr>
                <a:xfrm>
                  <a:off x="7011200" y="3206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90" name="Freihand 389">
                  <a:extLst>
                    <a:ext uri="{FF2B5EF4-FFF2-40B4-BE49-F238E27FC236}">
                      <a16:creationId xmlns:a16="http://schemas.microsoft.com/office/drawing/2014/main" id="{A2313199-4039-404E-B7E7-A98AAEBBCE29}"/>
                    </a:ext>
                  </a:extLst>
                </p14:cNvPr>
                <p14:cNvContentPartPr/>
                <p14:nvPr/>
              </p14:nvContentPartPr>
              <p14:xfrm>
                <a:off x="7273280" y="3229267"/>
                <a:ext cx="189000" cy="104400"/>
              </p14:xfrm>
            </p:contentPart>
          </mc:Choice>
          <mc:Fallback xmlns="">
            <p:pic>
              <p:nvPicPr>
                <p:cNvPr id="390" name="Freihand 389">
                  <a:extLst>
                    <a:ext uri="{FF2B5EF4-FFF2-40B4-BE49-F238E27FC236}">
                      <a16:creationId xmlns:a16="http://schemas.microsoft.com/office/drawing/2014/main" id="{A2313199-4039-404E-B7E7-A98AAEBBCE29}"/>
                    </a:ext>
                  </a:extLst>
                </p:cNvPr>
                <p:cNvPicPr/>
                <p:nvPr/>
              </p:nvPicPr>
              <p:blipFill>
                <a:blip r:embed="rId533"/>
                <a:stretch>
                  <a:fillRect/>
                </a:stretch>
              </p:blipFill>
              <p:spPr>
                <a:xfrm>
                  <a:off x="7268960" y="3224947"/>
                  <a:ext cx="1976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92" name="Freihand 391">
                  <a:extLst>
                    <a:ext uri="{FF2B5EF4-FFF2-40B4-BE49-F238E27FC236}">
                      <a16:creationId xmlns:a16="http://schemas.microsoft.com/office/drawing/2014/main" id="{C4138C33-2345-4C64-BE44-3058532FE869}"/>
                    </a:ext>
                  </a:extLst>
                </p14:cNvPr>
                <p14:cNvContentPartPr/>
                <p14:nvPr/>
              </p14:nvContentPartPr>
              <p14:xfrm>
                <a:off x="7564880" y="3236827"/>
                <a:ext cx="18360" cy="64800"/>
              </p14:xfrm>
            </p:contentPart>
          </mc:Choice>
          <mc:Fallback xmlns="">
            <p:pic>
              <p:nvPicPr>
                <p:cNvPr id="392" name="Freihand 391">
                  <a:extLst>
                    <a:ext uri="{FF2B5EF4-FFF2-40B4-BE49-F238E27FC236}">
                      <a16:creationId xmlns:a16="http://schemas.microsoft.com/office/drawing/2014/main" id="{C4138C33-2345-4C64-BE44-3058532FE869}"/>
                    </a:ext>
                  </a:extLst>
                </p:cNvPr>
                <p:cNvPicPr/>
                <p:nvPr/>
              </p:nvPicPr>
              <p:blipFill>
                <a:blip r:embed="rId535"/>
                <a:stretch>
                  <a:fillRect/>
                </a:stretch>
              </p:blipFill>
              <p:spPr>
                <a:xfrm>
                  <a:off x="7560560" y="3232507"/>
                  <a:ext cx="270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93" name="Freihand 392">
                  <a:extLst>
                    <a:ext uri="{FF2B5EF4-FFF2-40B4-BE49-F238E27FC236}">
                      <a16:creationId xmlns:a16="http://schemas.microsoft.com/office/drawing/2014/main" id="{45BA8510-08DC-4C28-891C-5E5656D640FF}"/>
                    </a:ext>
                  </a:extLst>
                </p14:cNvPr>
                <p14:cNvContentPartPr/>
                <p14:nvPr/>
              </p14:nvContentPartPr>
              <p14:xfrm>
                <a:off x="7569920" y="3157267"/>
                <a:ext cx="33480" cy="13320"/>
              </p14:xfrm>
            </p:contentPart>
          </mc:Choice>
          <mc:Fallback xmlns="">
            <p:pic>
              <p:nvPicPr>
                <p:cNvPr id="393" name="Freihand 392">
                  <a:extLst>
                    <a:ext uri="{FF2B5EF4-FFF2-40B4-BE49-F238E27FC236}">
                      <a16:creationId xmlns:a16="http://schemas.microsoft.com/office/drawing/2014/main" id="{45BA8510-08DC-4C28-891C-5E5656D640FF}"/>
                    </a:ext>
                  </a:extLst>
                </p:cNvPr>
                <p:cNvPicPr/>
                <p:nvPr/>
              </p:nvPicPr>
              <p:blipFill>
                <a:blip r:embed="rId537"/>
                <a:stretch>
                  <a:fillRect/>
                </a:stretch>
              </p:blipFill>
              <p:spPr>
                <a:xfrm>
                  <a:off x="7565600" y="3152947"/>
                  <a:ext cx="421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94" name="Freihand 393">
                  <a:extLst>
                    <a:ext uri="{FF2B5EF4-FFF2-40B4-BE49-F238E27FC236}">
                      <a16:creationId xmlns:a16="http://schemas.microsoft.com/office/drawing/2014/main" id="{35D1DA3D-14F2-4AD9-A1A9-5688D4310954}"/>
                    </a:ext>
                  </a:extLst>
                </p14:cNvPr>
                <p14:cNvContentPartPr/>
                <p14:nvPr/>
              </p14:nvContentPartPr>
              <p14:xfrm>
                <a:off x="7646240" y="3184987"/>
                <a:ext cx="57600" cy="99360"/>
              </p14:xfrm>
            </p:contentPart>
          </mc:Choice>
          <mc:Fallback xmlns="">
            <p:pic>
              <p:nvPicPr>
                <p:cNvPr id="394" name="Freihand 393">
                  <a:extLst>
                    <a:ext uri="{FF2B5EF4-FFF2-40B4-BE49-F238E27FC236}">
                      <a16:creationId xmlns:a16="http://schemas.microsoft.com/office/drawing/2014/main" id="{35D1DA3D-14F2-4AD9-A1A9-5688D4310954}"/>
                    </a:ext>
                  </a:extLst>
                </p:cNvPr>
                <p:cNvPicPr/>
                <p:nvPr/>
              </p:nvPicPr>
              <p:blipFill>
                <a:blip r:embed="rId539"/>
                <a:stretch>
                  <a:fillRect/>
                </a:stretch>
              </p:blipFill>
              <p:spPr>
                <a:xfrm>
                  <a:off x="7641920" y="3180667"/>
                  <a:ext cx="662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95" name="Freihand 394">
                  <a:extLst>
                    <a:ext uri="{FF2B5EF4-FFF2-40B4-BE49-F238E27FC236}">
                      <a16:creationId xmlns:a16="http://schemas.microsoft.com/office/drawing/2014/main" id="{27E4E9E4-F4A9-40A1-BB85-706F5750D0B0}"/>
                    </a:ext>
                  </a:extLst>
                </p14:cNvPr>
                <p14:cNvContentPartPr/>
                <p14:nvPr/>
              </p14:nvContentPartPr>
              <p14:xfrm>
                <a:off x="7735520" y="3170587"/>
                <a:ext cx="146880" cy="85320"/>
              </p14:xfrm>
            </p:contentPart>
          </mc:Choice>
          <mc:Fallback xmlns="">
            <p:pic>
              <p:nvPicPr>
                <p:cNvPr id="395" name="Freihand 394">
                  <a:extLst>
                    <a:ext uri="{FF2B5EF4-FFF2-40B4-BE49-F238E27FC236}">
                      <a16:creationId xmlns:a16="http://schemas.microsoft.com/office/drawing/2014/main" id="{27E4E9E4-F4A9-40A1-BB85-706F5750D0B0}"/>
                    </a:ext>
                  </a:extLst>
                </p:cNvPr>
                <p:cNvPicPr/>
                <p:nvPr/>
              </p:nvPicPr>
              <p:blipFill>
                <a:blip r:embed="rId541"/>
                <a:stretch>
                  <a:fillRect/>
                </a:stretch>
              </p:blipFill>
              <p:spPr>
                <a:xfrm>
                  <a:off x="7731200" y="3166267"/>
                  <a:ext cx="1555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96" name="Freihand 395">
                  <a:extLst>
                    <a:ext uri="{FF2B5EF4-FFF2-40B4-BE49-F238E27FC236}">
                      <a16:creationId xmlns:a16="http://schemas.microsoft.com/office/drawing/2014/main" id="{4FF53EA5-445E-4CE2-B5F2-78CE5BBCD446}"/>
                    </a:ext>
                  </a:extLst>
                </p14:cNvPr>
                <p14:cNvContentPartPr/>
                <p14:nvPr/>
              </p14:nvContentPartPr>
              <p14:xfrm>
                <a:off x="7856480" y="3123067"/>
                <a:ext cx="18360" cy="10080"/>
              </p14:xfrm>
            </p:contentPart>
          </mc:Choice>
          <mc:Fallback xmlns="">
            <p:pic>
              <p:nvPicPr>
                <p:cNvPr id="396" name="Freihand 395">
                  <a:extLst>
                    <a:ext uri="{FF2B5EF4-FFF2-40B4-BE49-F238E27FC236}">
                      <a16:creationId xmlns:a16="http://schemas.microsoft.com/office/drawing/2014/main" id="{4FF53EA5-445E-4CE2-B5F2-78CE5BBCD446}"/>
                    </a:ext>
                  </a:extLst>
                </p:cNvPr>
                <p:cNvPicPr/>
                <p:nvPr/>
              </p:nvPicPr>
              <p:blipFill>
                <a:blip r:embed="rId543"/>
                <a:stretch>
                  <a:fillRect/>
                </a:stretch>
              </p:blipFill>
              <p:spPr>
                <a:xfrm>
                  <a:off x="7852160" y="3118747"/>
                  <a:ext cx="270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97" name="Freihand 396">
                  <a:extLst>
                    <a:ext uri="{FF2B5EF4-FFF2-40B4-BE49-F238E27FC236}">
                      <a16:creationId xmlns:a16="http://schemas.microsoft.com/office/drawing/2014/main" id="{5CC765F3-E1E0-4415-B9FD-350CAD97806B}"/>
                    </a:ext>
                  </a:extLst>
                </p14:cNvPr>
                <p14:cNvContentPartPr/>
                <p14:nvPr/>
              </p14:nvContentPartPr>
              <p14:xfrm>
                <a:off x="7912640" y="3161587"/>
                <a:ext cx="71640" cy="76680"/>
              </p14:xfrm>
            </p:contentPart>
          </mc:Choice>
          <mc:Fallback xmlns="">
            <p:pic>
              <p:nvPicPr>
                <p:cNvPr id="397" name="Freihand 396">
                  <a:extLst>
                    <a:ext uri="{FF2B5EF4-FFF2-40B4-BE49-F238E27FC236}">
                      <a16:creationId xmlns:a16="http://schemas.microsoft.com/office/drawing/2014/main" id="{5CC765F3-E1E0-4415-B9FD-350CAD97806B}"/>
                    </a:ext>
                  </a:extLst>
                </p:cNvPr>
                <p:cNvPicPr/>
                <p:nvPr/>
              </p:nvPicPr>
              <p:blipFill>
                <a:blip r:embed="rId545"/>
                <a:stretch>
                  <a:fillRect/>
                </a:stretch>
              </p:blipFill>
              <p:spPr>
                <a:xfrm>
                  <a:off x="7908320" y="3157267"/>
                  <a:ext cx="802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98" name="Freihand 397">
                  <a:extLst>
                    <a:ext uri="{FF2B5EF4-FFF2-40B4-BE49-F238E27FC236}">
                      <a16:creationId xmlns:a16="http://schemas.microsoft.com/office/drawing/2014/main" id="{2CC7A1C7-A427-4123-A79E-79C7F1D2EC1D}"/>
                    </a:ext>
                  </a:extLst>
                </p14:cNvPr>
                <p14:cNvContentPartPr/>
                <p14:nvPr/>
              </p14:nvContentPartPr>
              <p14:xfrm>
                <a:off x="7978520" y="3143227"/>
                <a:ext cx="78840" cy="87120"/>
              </p14:xfrm>
            </p:contentPart>
          </mc:Choice>
          <mc:Fallback xmlns="">
            <p:pic>
              <p:nvPicPr>
                <p:cNvPr id="398" name="Freihand 397">
                  <a:extLst>
                    <a:ext uri="{FF2B5EF4-FFF2-40B4-BE49-F238E27FC236}">
                      <a16:creationId xmlns:a16="http://schemas.microsoft.com/office/drawing/2014/main" id="{2CC7A1C7-A427-4123-A79E-79C7F1D2EC1D}"/>
                    </a:ext>
                  </a:extLst>
                </p:cNvPr>
                <p:cNvPicPr/>
                <p:nvPr/>
              </p:nvPicPr>
              <p:blipFill>
                <a:blip r:embed="rId547"/>
                <a:stretch>
                  <a:fillRect/>
                </a:stretch>
              </p:blipFill>
              <p:spPr>
                <a:xfrm>
                  <a:off x="7974200" y="3138907"/>
                  <a:ext cx="874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99" name="Freihand 398">
                  <a:extLst>
                    <a:ext uri="{FF2B5EF4-FFF2-40B4-BE49-F238E27FC236}">
                      <a16:creationId xmlns:a16="http://schemas.microsoft.com/office/drawing/2014/main" id="{BE37D64F-94A2-4FC4-947E-F111CCA7D83B}"/>
                    </a:ext>
                  </a:extLst>
                </p14:cNvPr>
                <p14:cNvContentPartPr/>
                <p14:nvPr/>
              </p14:nvContentPartPr>
              <p14:xfrm>
                <a:off x="8070320" y="3147187"/>
                <a:ext cx="49680" cy="66600"/>
              </p14:xfrm>
            </p:contentPart>
          </mc:Choice>
          <mc:Fallback xmlns="">
            <p:pic>
              <p:nvPicPr>
                <p:cNvPr id="399" name="Freihand 398">
                  <a:extLst>
                    <a:ext uri="{FF2B5EF4-FFF2-40B4-BE49-F238E27FC236}">
                      <a16:creationId xmlns:a16="http://schemas.microsoft.com/office/drawing/2014/main" id="{BE37D64F-94A2-4FC4-947E-F111CCA7D83B}"/>
                    </a:ext>
                  </a:extLst>
                </p:cNvPr>
                <p:cNvPicPr/>
                <p:nvPr/>
              </p:nvPicPr>
              <p:blipFill>
                <a:blip r:embed="rId549"/>
                <a:stretch>
                  <a:fillRect/>
                </a:stretch>
              </p:blipFill>
              <p:spPr>
                <a:xfrm>
                  <a:off x="8066000" y="3142867"/>
                  <a:ext cx="583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400" name="Freihand 399">
                  <a:extLst>
                    <a:ext uri="{FF2B5EF4-FFF2-40B4-BE49-F238E27FC236}">
                      <a16:creationId xmlns:a16="http://schemas.microsoft.com/office/drawing/2014/main" id="{A4D8AAD0-24A7-4B66-BF8A-AF05F77AD5E6}"/>
                    </a:ext>
                  </a:extLst>
                </p14:cNvPr>
                <p14:cNvContentPartPr/>
                <p14:nvPr/>
              </p14:nvContentPartPr>
              <p14:xfrm>
                <a:off x="8119280" y="3128107"/>
                <a:ext cx="37800" cy="83160"/>
              </p14:xfrm>
            </p:contentPart>
          </mc:Choice>
          <mc:Fallback xmlns="">
            <p:pic>
              <p:nvPicPr>
                <p:cNvPr id="400" name="Freihand 399">
                  <a:extLst>
                    <a:ext uri="{FF2B5EF4-FFF2-40B4-BE49-F238E27FC236}">
                      <a16:creationId xmlns:a16="http://schemas.microsoft.com/office/drawing/2014/main" id="{A4D8AAD0-24A7-4B66-BF8A-AF05F77AD5E6}"/>
                    </a:ext>
                  </a:extLst>
                </p:cNvPr>
                <p:cNvPicPr/>
                <p:nvPr/>
              </p:nvPicPr>
              <p:blipFill>
                <a:blip r:embed="rId551"/>
                <a:stretch>
                  <a:fillRect/>
                </a:stretch>
              </p:blipFill>
              <p:spPr>
                <a:xfrm>
                  <a:off x="8114960" y="3123787"/>
                  <a:ext cx="464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401" name="Freihand 400">
                  <a:extLst>
                    <a:ext uri="{FF2B5EF4-FFF2-40B4-BE49-F238E27FC236}">
                      <a16:creationId xmlns:a16="http://schemas.microsoft.com/office/drawing/2014/main" id="{960048C8-CC14-4B52-8BEB-B8753826D29C}"/>
                    </a:ext>
                  </a:extLst>
                </p14:cNvPr>
                <p14:cNvContentPartPr/>
                <p14:nvPr/>
              </p14:nvContentPartPr>
              <p14:xfrm>
                <a:off x="8141960" y="3091387"/>
                <a:ext cx="120960" cy="79920"/>
              </p14:xfrm>
            </p:contentPart>
          </mc:Choice>
          <mc:Fallback xmlns="">
            <p:pic>
              <p:nvPicPr>
                <p:cNvPr id="401" name="Freihand 400">
                  <a:extLst>
                    <a:ext uri="{FF2B5EF4-FFF2-40B4-BE49-F238E27FC236}">
                      <a16:creationId xmlns:a16="http://schemas.microsoft.com/office/drawing/2014/main" id="{960048C8-CC14-4B52-8BEB-B8753826D29C}"/>
                    </a:ext>
                  </a:extLst>
                </p:cNvPr>
                <p:cNvPicPr/>
                <p:nvPr/>
              </p:nvPicPr>
              <p:blipFill>
                <a:blip r:embed="rId553"/>
                <a:stretch>
                  <a:fillRect/>
                </a:stretch>
              </p:blipFill>
              <p:spPr>
                <a:xfrm>
                  <a:off x="8137640" y="3087067"/>
                  <a:ext cx="1296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402" name="Freihand 401">
                  <a:extLst>
                    <a:ext uri="{FF2B5EF4-FFF2-40B4-BE49-F238E27FC236}">
                      <a16:creationId xmlns:a16="http://schemas.microsoft.com/office/drawing/2014/main" id="{580EB833-9897-440F-8814-B7484C4FD579}"/>
                    </a:ext>
                  </a:extLst>
                </p14:cNvPr>
                <p14:cNvContentPartPr/>
                <p14:nvPr/>
              </p14:nvContentPartPr>
              <p14:xfrm>
                <a:off x="8275160" y="3109747"/>
                <a:ext cx="130320" cy="212400"/>
              </p14:xfrm>
            </p:contentPart>
          </mc:Choice>
          <mc:Fallback xmlns="">
            <p:pic>
              <p:nvPicPr>
                <p:cNvPr id="402" name="Freihand 401">
                  <a:extLst>
                    <a:ext uri="{FF2B5EF4-FFF2-40B4-BE49-F238E27FC236}">
                      <a16:creationId xmlns:a16="http://schemas.microsoft.com/office/drawing/2014/main" id="{580EB833-9897-440F-8814-B7484C4FD579}"/>
                    </a:ext>
                  </a:extLst>
                </p:cNvPr>
                <p:cNvPicPr/>
                <p:nvPr/>
              </p:nvPicPr>
              <p:blipFill>
                <a:blip r:embed="rId555"/>
                <a:stretch>
                  <a:fillRect/>
                </a:stretch>
              </p:blipFill>
              <p:spPr>
                <a:xfrm>
                  <a:off x="8270840" y="3105427"/>
                  <a:ext cx="1389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404" name="Freihand 403">
                  <a:extLst>
                    <a:ext uri="{FF2B5EF4-FFF2-40B4-BE49-F238E27FC236}">
                      <a16:creationId xmlns:a16="http://schemas.microsoft.com/office/drawing/2014/main" id="{5F773323-B1E4-4561-80CE-BF9D7CC6D8C8}"/>
                    </a:ext>
                  </a:extLst>
                </p14:cNvPr>
                <p14:cNvContentPartPr/>
                <p14:nvPr/>
              </p14:nvContentPartPr>
              <p14:xfrm>
                <a:off x="6631400" y="3537067"/>
                <a:ext cx="171000" cy="115560"/>
              </p14:xfrm>
            </p:contentPart>
          </mc:Choice>
          <mc:Fallback xmlns="">
            <p:pic>
              <p:nvPicPr>
                <p:cNvPr id="404" name="Freihand 403">
                  <a:extLst>
                    <a:ext uri="{FF2B5EF4-FFF2-40B4-BE49-F238E27FC236}">
                      <a16:creationId xmlns:a16="http://schemas.microsoft.com/office/drawing/2014/main" id="{5F773323-B1E4-4561-80CE-BF9D7CC6D8C8}"/>
                    </a:ext>
                  </a:extLst>
                </p:cNvPr>
                <p:cNvPicPr/>
                <p:nvPr/>
              </p:nvPicPr>
              <p:blipFill>
                <a:blip r:embed="rId557"/>
                <a:stretch>
                  <a:fillRect/>
                </a:stretch>
              </p:blipFill>
              <p:spPr>
                <a:xfrm>
                  <a:off x="6627080" y="3532747"/>
                  <a:ext cx="1796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405" name="Freihand 404">
                  <a:extLst>
                    <a:ext uri="{FF2B5EF4-FFF2-40B4-BE49-F238E27FC236}">
                      <a16:creationId xmlns:a16="http://schemas.microsoft.com/office/drawing/2014/main" id="{0CD0F323-A5BB-4B4E-8B70-9C6FF0FFA4D8}"/>
                    </a:ext>
                  </a:extLst>
                </p14:cNvPr>
                <p14:cNvContentPartPr/>
                <p14:nvPr/>
              </p14:nvContentPartPr>
              <p14:xfrm>
                <a:off x="6844520" y="3430147"/>
                <a:ext cx="42480" cy="163800"/>
              </p14:xfrm>
            </p:contentPart>
          </mc:Choice>
          <mc:Fallback xmlns="">
            <p:pic>
              <p:nvPicPr>
                <p:cNvPr id="405" name="Freihand 404">
                  <a:extLst>
                    <a:ext uri="{FF2B5EF4-FFF2-40B4-BE49-F238E27FC236}">
                      <a16:creationId xmlns:a16="http://schemas.microsoft.com/office/drawing/2014/main" id="{0CD0F323-A5BB-4B4E-8B70-9C6FF0FFA4D8}"/>
                    </a:ext>
                  </a:extLst>
                </p:cNvPr>
                <p:cNvPicPr/>
                <p:nvPr/>
              </p:nvPicPr>
              <p:blipFill>
                <a:blip r:embed="rId559"/>
                <a:stretch>
                  <a:fillRect/>
                </a:stretch>
              </p:blipFill>
              <p:spPr>
                <a:xfrm>
                  <a:off x="6840200" y="3425827"/>
                  <a:ext cx="511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407" name="Freihand 406">
                  <a:extLst>
                    <a:ext uri="{FF2B5EF4-FFF2-40B4-BE49-F238E27FC236}">
                      <a16:creationId xmlns:a16="http://schemas.microsoft.com/office/drawing/2014/main" id="{C58B6E89-393F-4EAF-AD00-37E23883EDBD}"/>
                    </a:ext>
                  </a:extLst>
                </p14:cNvPr>
                <p14:cNvContentPartPr/>
                <p14:nvPr/>
              </p14:nvContentPartPr>
              <p14:xfrm>
                <a:off x="6991040" y="3533827"/>
                <a:ext cx="164880" cy="98280"/>
              </p14:xfrm>
            </p:contentPart>
          </mc:Choice>
          <mc:Fallback xmlns="">
            <p:pic>
              <p:nvPicPr>
                <p:cNvPr id="407" name="Freihand 406">
                  <a:extLst>
                    <a:ext uri="{FF2B5EF4-FFF2-40B4-BE49-F238E27FC236}">
                      <a16:creationId xmlns:a16="http://schemas.microsoft.com/office/drawing/2014/main" id="{C58B6E89-393F-4EAF-AD00-37E23883EDBD}"/>
                    </a:ext>
                  </a:extLst>
                </p:cNvPr>
                <p:cNvPicPr/>
                <p:nvPr/>
              </p:nvPicPr>
              <p:blipFill>
                <a:blip r:embed="rId561"/>
                <a:stretch>
                  <a:fillRect/>
                </a:stretch>
              </p:blipFill>
              <p:spPr>
                <a:xfrm>
                  <a:off x="6986720" y="3529507"/>
                  <a:ext cx="1735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408" name="Freihand 407">
                  <a:extLst>
                    <a:ext uri="{FF2B5EF4-FFF2-40B4-BE49-F238E27FC236}">
                      <a16:creationId xmlns:a16="http://schemas.microsoft.com/office/drawing/2014/main" id="{1FA2D33E-EF01-488C-A76A-5E03B5F4228B}"/>
                    </a:ext>
                  </a:extLst>
                </p14:cNvPr>
                <p14:cNvContentPartPr/>
                <p14:nvPr/>
              </p14:nvContentPartPr>
              <p14:xfrm>
                <a:off x="7263200" y="3502507"/>
                <a:ext cx="204120" cy="88920"/>
              </p14:xfrm>
            </p:contentPart>
          </mc:Choice>
          <mc:Fallback xmlns="">
            <p:pic>
              <p:nvPicPr>
                <p:cNvPr id="408" name="Freihand 407">
                  <a:extLst>
                    <a:ext uri="{FF2B5EF4-FFF2-40B4-BE49-F238E27FC236}">
                      <a16:creationId xmlns:a16="http://schemas.microsoft.com/office/drawing/2014/main" id="{1FA2D33E-EF01-488C-A76A-5E03B5F4228B}"/>
                    </a:ext>
                  </a:extLst>
                </p:cNvPr>
                <p:cNvPicPr/>
                <p:nvPr/>
              </p:nvPicPr>
              <p:blipFill>
                <a:blip r:embed="rId563"/>
                <a:stretch>
                  <a:fillRect/>
                </a:stretch>
              </p:blipFill>
              <p:spPr>
                <a:xfrm>
                  <a:off x="7258880" y="3498187"/>
                  <a:ext cx="212760" cy="97560"/>
                </a:xfrm>
                <a:prstGeom prst="rect">
                  <a:avLst/>
                </a:prstGeom>
              </p:spPr>
            </p:pic>
          </mc:Fallback>
        </mc:AlternateContent>
      </p:grpSp>
      <p:grpSp>
        <p:nvGrpSpPr>
          <p:cNvPr id="411" name="Gruppieren 410">
            <a:extLst>
              <a:ext uri="{FF2B5EF4-FFF2-40B4-BE49-F238E27FC236}">
                <a16:creationId xmlns:a16="http://schemas.microsoft.com/office/drawing/2014/main" id="{9BF2DFCD-A2FE-4B22-8E5C-72818088DC40}"/>
              </a:ext>
            </a:extLst>
          </p:cNvPr>
          <p:cNvGrpSpPr/>
          <p:nvPr/>
        </p:nvGrpSpPr>
        <p:grpSpPr>
          <a:xfrm>
            <a:off x="8192000" y="1708627"/>
            <a:ext cx="427320" cy="439920"/>
            <a:chOff x="8192000" y="1708627"/>
            <a:chExt cx="427320" cy="439920"/>
          </a:xfrm>
        </p:grpSpPr>
        <mc:AlternateContent xmlns:mc="http://schemas.openxmlformats.org/markup-compatibility/2006" xmlns:p14="http://schemas.microsoft.com/office/powerpoint/2010/main">
          <mc:Choice Requires="p14">
            <p:contentPart p14:bwMode="auto" r:id="rId564">
              <p14:nvContentPartPr>
                <p14:cNvPr id="314" name="Freihand 313">
                  <a:extLst>
                    <a:ext uri="{FF2B5EF4-FFF2-40B4-BE49-F238E27FC236}">
                      <a16:creationId xmlns:a16="http://schemas.microsoft.com/office/drawing/2014/main" id="{BDF66C45-9E5E-4BB4-BE0D-F58AC54B80E9}"/>
                    </a:ext>
                  </a:extLst>
                </p14:cNvPr>
                <p14:cNvContentPartPr/>
                <p14:nvPr/>
              </p14:nvContentPartPr>
              <p14:xfrm>
                <a:off x="8487560" y="1847587"/>
                <a:ext cx="99720" cy="133560"/>
              </p14:xfrm>
            </p:contentPart>
          </mc:Choice>
          <mc:Fallback xmlns="">
            <p:pic>
              <p:nvPicPr>
                <p:cNvPr id="314" name="Freihand 313">
                  <a:extLst>
                    <a:ext uri="{FF2B5EF4-FFF2-40B4-BE49-F238E27FC236}">
                      <a16:creationId xmlns:a16="http://schemas.microsoft.com/office/drawing/2014/main" id="{BDF66C45-9E5E-4BB4-BE0D-F58AC54B80E9}"/>
                    </a:ext>
                  </a:extLst>
                </p:cNvPr>
                <p:cNvPicPr/>
                <p:nvPr/>
              </p:nvPicPr>
              <p:blipFill>
                <a:blip r:embed="rId565"/>
                <a:stretch>
                  <a:fillRect/>
                </a:stretch>
              </p:blipFill>
              <p:spPr>
                <a:xfrm>
                  <a:off x="8483240" y="1843267"/>
                  <a:ext cx="1083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15" name="Freihand 314">
                  <a:extLst>
                    <a:ext uri="{FF2B5EF4-FFF2-40B4-BE49-F238E27FC236}">
                      <a16:creationId xmlns:a16="http://schemas.microsoft.com/office/drawing/2014/main" id="{65190252-0FD7-4E2C-8C35-62C0D8AA2A50}"/>
                    </a:ext>
                  </a:extLst>
                </p14:cNvPr>
                <p14:cNvContentPartPr/>
                <p14:nvPr/>
              </p14:nvContentPartPr>
              <p14:xfrm>
                <a:off x="8431760" y="1779547"/>
                <a:ext cx="187560" cy="20160"/>
              </p14:xfrm>
            </p:contentPart>
          </mc:Choice>
          <mc:Fallback xmlns="">
            <p:pic>
              <p:nvPicPr>
                <p:cNvPr id="315" name="Freihand 314">
                  <a:extLst>
                    <a:ext uri="{FF2B5EF4-FFF2-40B4-BE49-F238E27FC236}">
                      <a16:creationId xmlns:a16="http://schemas.microsoft.com/office/drawing/2014/main" id="{65190252-0FD7-4E2C-8C35-62C0D8AA2A50}"/>
                    </a:ext>
                  </a:extLst>
                </p:cNvPr>
                <p:cNvPicPr/>
                <p:nvPr/>
              </p:nvPicPr>
              <p:blipFill>
                <a:blip r:embed="rId567"/>
                <a:stretch>
                  <a:fillRect/>
                </a:stretch>
              </p:blipFill>
              <p:spPr>
                <a:xfrm>
                  <a:off x="8427440" y="1775227"/>
                  <a:ext cx="1962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17" name="Freihand 316">
                  <a:extLst>
                    <a:ext uri="{FF2B5EF4-FFF2-40B4-BE49-F238E27FC236}">
                      <a16:creationId xmlns:a16="http://schemas.microsoft.com/office/drawing/2014/main" id="{9833630E-2C6F-4CE9-B09F-39C6FFE0BAB3}"/>
                    </a:ext>
                  </a:extLst>
                </p14:cNvPr>
                <p14:cNvContentPartPr/>
                <p14:nvPr/>
              </p14:nvContentPartPr>
              <p14:xfrm>
                <a:off x="8231240" y="1800427"/>
                <a:ext cx="120240" cy="95400"/>
              </p14:xfrm>
            </p:contentPart>
          </mc:Choice>
          <mc:Fallback xmlns="">
            <p:pic>
              <p:nvPicPr>
                <p:cNvPr id="317" name="Freihand 316">
                  <a:extLst>
                    <a:ext uri="{FF2B5EF4-FFF2-40B4-BE49-F238E27FC236}">
                      <a16:creationId xmlns:a16="http://schemas.microsoft.com/office/drawing/2014/main" id="{9833630E-2C6F-4CE9-B09F-39C6FFE0BAB3}"/>
                    </a:ext>
                  </a:extLst>
                </p:cNvPr>
                <p:cNvPicPr/>
                <p:nvPr/>
              </p:nvPicPr>
              <p:blipFill>
                <a:blip r:embed="rId569"/>
                <a:stretch>
                  <a:fillRect/>
                </a:stretch>
              </p:blipFill>
              <p:spPr>
                <a:xfrm>
                  <a:off x="8226920" y="1796107"/>
                  <a:ext cx="1288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18" name="Freihand 317">
                  <a:extLst>
                    <a:ext uri="{FF2B5EF4-FFF2-40B4-BE49-F238E27FC236}">
                      <a16:creationId xmlns:a16="http://schemas.microsoft.com/office/drawing/2014/main" id="{BDD787C9-634F-4CFD-8B7C-CC7E30DC42A6}"/>
                    </a:ext>
                  </a:extLst>
                </p14:cNvPr>
                <p14:cNvContentPartPr/>
                <p14:nvPr/>
              </p14:nvContentPartPr>
              <p14:xfrm>
                <a:off x="8192000" y="1895467"/>
                <a:ext cx="191520" cy="47160"/>
              </p14:xfrm>
            </p:contentPart>
          </mc:Choice>
          <mc:Fallback xmlns="">
            <p:pic>
              <p:nvPicPr>
                <p:cNvPr id="318" name="Freihand 317">
                  <a:extLst>
                    <a:ext uri="{FF2B5EF4-FFF2-40B4-BE49-F238E27FC236}">
                      <a16:creationId xmlns:a16="http://schemas.microsoft.com/office/drawing/2014/main" id="{BDD787C9-634F-4CFD-8B7C-CC7E30DC42A6}"/>
                    </a:ext>
                  </a:extLst>
                </p:cNvPr>
                <p:cNvPicPr/>
                <p:nvPr/>
              </p:nvPicPr>
              <p:blipFill>
                <a:blip r:embed="rId571"/>
                <a:stretch>
                  <a:fillRect/>
                </a:stretch>
              </p:blipFill>
              <p:spPr>
                <a:xfrm>
                  <a:off x="8187680" y="1891147"/>
                  <a:ext cx="2001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19" name="Freihand 318">
                  <a:extLst>
                    <a:ext uri="{FF2B5EF4-FFF2-40B4-BE49-F238E27FC236}">
                      <a16:creationId xmlns:a16="http://schemas.microsoft.com/office/drawing/2014/main" id="{B622E08D-7EAE-4929-BE03-A24FE65CCAA9}"/>
                    </a:ext>
                  </a:extLst>
                </p14:cNvPr>
                <p14:cNvContentPartPr/>
                <p14:nvPr/>
              </p14:nvContentPartPr>
              <p14:xfrm>
                <a:off x="8244560" y="1987267"/>
                <a:ext cx="111240" cy="161280"/>
              </p14:xfrm>
            </p:contentPart>
          </mc:Choice>
          <mc:Fallback xmlns="">
            <p:pic>
              <p:nvPicPr>
                <p:cNvPr id="319" name="Freihand 318">
                  <a:extLst>
                    <a:ext uri="{FF2B5EF4-FFF2-40B4-BE49-F238E27FC236}">
                      <a16:creationId xmlns:a16="http://schemas.microsoft.com/office/drawing/2014/main" id="{B622E08D-7EAE-4929-BE03-A24FE65CCAA9}"/>
                    </a:ext>
                  </a:extLst>
                </p:cNvPr>
                <p:cNvPicPr/>
                <p:nvPr/>
              </p:nvPicPr>
              <p:blipFill>
                <a:blip r:embed="rId573"/>
                <a:stretch>
                  <a:fillRect/>
                </a:stretch>
              </p:blipFill>
              <p:spPr>
                <a:xfrm>
                  <a:off x="8240240" y="1982947"/>
                  <a:ext cx="1198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410" name="Freihand 409">
                  <a:extLst>
                    <a:ext uri="{FF2B5EF4-FFF2-40B4-BE49-F238E27FC236}">
                      <a16:creationId xmlns:a16="http://schemas.microsoft.com/office/drawing/2014/main" id="{A8070A16-EC0B-4D1D-9D25-E0369C377D43}"/>
                    </a:ext>
                  </a:extLst>
                </p14:cNvPr>
                <p14:cNvContentPartPr/>
                <p14:nvPr/>
              </p14:nvContentPartPr>
              <p14:xfrm>
                <a:off x="8199560" y="1708627"/>
                <a:ext cx="175320" cy="191880"/>
              </p14:xfrm>
            </p:contentPart>
          </mc:Choice>
          <mc:Fallback xmlns="">
            <p:pic>
              <p:nvPicPr>
                <p:cNvPr id="410" name="Freihand 409">
                  <a:extLst>
                    <a:ext uri="{FF2B5EF4-FFF2-40B4-BE49-F238E27FC236}">
                      <a16:creationId xmlns:a16="http://schemas.microsoft.com/office/drawing/2014/main" id="{A8070A16-EC0B-4D1D-9D25-E0369C377D43}"/>
                    </a:ext>
                  </a:extLst>
                </p:cNvPr>
                <p:cNvPicPr/>
                <p:nvPr/>
              </p:nvPicPr>
              <p:blipFill>
                <a:blip r:embed="rId575"/>
                <a:stretch>
                  <a:fillRect/>
                </a:stretch>
              </p:blipFill>
              <p:spPr>
                <a:xfrm>
                  <a:off x="8195240" y="1704307"/>
                  <a:ext cx="183960" cy="200520"/>
                </a:xfrm>
                <a:prstGeom prst="rect">
                  <a:avLst/>
                </a:prstGeom>
              </p:spPr>
            </p:pic>
          </mc:Fallback>
        </mc:AlternateContent>
      </p:grpSp>
      <p:grpSp>
        <p:nvGrpSpPr>
          <p:cNvPr id="415" name="Gruppieren 414">
            <a:extLst>
              <a:ext uri="{FF2B5EF4-FFF2-40B4-BE49-F238E27FC236}">
                <a16:creationId xmlns:a16="http://schemas.microsoft.com/office/drawing/2014/main" id="{D3792E85-5695-4559-8510-5DED1A9D73CA}"/>
              </a:ext>
            </a:extLst>
          </p:cNvPr>
          <p:cNvGrpSpPr/>
          <p:nvPr/>
        </p:nvGrpSpPr>
        <p:grpSpPr>
          <a:xfrm>
            <a:off x="8613920" y="1377427"/>
            <a:ext cx="161280" cy="57960"/>
            <a:chOff x="8613920" y="1377427"/>
            <a:chExt cx="161280" cy="57960"/>
          </a:xfrm>
        </p:grpSpPr>
        <mc:AlternateContent xmlns:mc="http://schemas.openxmlformats.org/markup-compatibility/2006" xmlns:p14="http://schemas.microsoft.com/office/powerpoint/2010/main">
          <mc:Choice Requires="p14">
            <p:contentPart p14:bwMode="auto" r:id="rId576">
              <p14:nvContentPartPr>
                <p14:cNvPr id="412" name="Freihand 411">
                  <a:extLst>
                    <a:ext uri="{FF2B5EF4-FFF2-40B4-BE49-F238E27FC236}">
                      <a16:creationId xmlns:a16="http://schemas.microsoft.com/office/drawing/2014/main" id="{002DF580-3062-4260-B224-5ACF2BAF85E8}"/>
                    </a:ext>
                  </a:extLst>
                </p14:cNvPr>
                <p14:cNvContentPartPr/>
                <p14:nvPr/>
              </p14:nvContentPartPr>
              <p14:xfrm>
                <a:off x="8704640" y="1377427"/>
                <a:ext cx="720" cy="46800"/>
              </p14:xfrm>
            </p:contentPart>
          </mc:Choice>
          <mc:Fallback xmlns="">
            <p:pic>
              <p:nvPicPr>
                <p:cNvPr id="412" name="Freihand 411">
                  <a:extLst>
                    <a:ext uri="{FF2B5EF4-FFF2-40B4-BE49-F238E27FC236}">
                      <a16:creationId xmlns:a16="http://schemas.microsoft.com/office/drawing/2014/main" id="{002DF580-3062-4260-B224-5ACF2BAF85E8}"/>
                    </a:ext>
                  </a:extLst>
                </p:cNvPr>
                <p:cNvPicPr/>
                <p:nvPr/>
              </p:nvPicPr>
              <p:blipFill>
                <a:blip r:embed="rId577"/>
                <a:stretch>
                  <a:fillRect/>
                </a:stretch>
              </p:blipFill>
              <p:spPr>
                <a:xfrm>
                  <a:off x="8700320" y="1373107"/>
                  <a:ext cx="93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413" name="Freihand 412">
                  <a:extLst>
                    <a:ext uri="{FF2B5EF4-FFF2-40B4-BE49-F238E27FC236}">
                      <a16:creationId xmlns:a16="http://schemas.microsoft.com/office/drawing/2014/main" id="{D588187F-F4F2-480E-9CBB-96DF38FDB902}"/>
                    </a:ext>
                  </a:extLst>
                </p14:cNvPr>
                <p14:cNvContentPartPr/>
                <p14:nvPr/>
              </p14:nvContentPartPr>
              <p14:xfrm>
                <a:off x="8651720" y="1411987"/>
                <a:ext cx="36720" cy="18000"/>
              </p14:xfrm>
            </p:contentPart>
          </mc:Choice>
          <mc:Fallback xmlns="">
            <p:pic>
              <p:nvPicPr>
                <p:cNvPr id="413" name="Freihand 412">
                  <a:extLst>
                    <a:ext uri="{FF2B5EF4-FFF2-40B4-BE49-F238E27FC236}">
                      <a16:creationId xmlns:a16="http://schemas.microsoft.com/office/drawing/2014/main" id="{D588187F-F4F2-480E-9CBB-96DF38FDB902}"/>
                    </a:ext>
                  </a:extLst>
                </p:cNvPr>
                <p:cNvPicPr/>
                <p:nvPr/>
              </p:nvPicPr>
              <p:blipFill>
                <a:blip r:embed="rId579"/>
                <a:stretch>
                  <a:fillRect/>
                </a:stretch>
              </p:blipFill>
              <p:spPr>
                <a:xfrm>
                  <a:off x="8647400" y="1407667"/>
                  <a:ext cx="453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414" name="Freihand 413">
                  <a:extLst>
                    <a:ext uri="{FF2B5EF4-FFF2-40B4-BE49-F238E27FC236}">
                      <a16:creationId xmlns:a16="http://schemas.microsoft.com/office/drawing/2014/main" id="{354F2B6C-E7B5-4097-ABE0-3E921C31A9E1}"/>
                    </a:ext>
                  </a:extLst>
                </p14:cNvPr>
                <p14:cNvContentPartPr/>
                <p14:nvPr/>
              </p14:nvContentPartPr>
              <p14:xfrm>
                <a:off x="8613920" y="1392187"/>
                <a:ext cx="161280" cy="43200"/>
              </p14:xfrm>
            </p:contentPart>
          </mc:Choice>
          <mc:Fallback xmlns="">
            <p:pic>
              <p:nvPicPr>
                <p:cNvPr id="414" name="Freihand 413">
                  <a:extLst>
                    <a:ext uri="{FF2B5EF4-FFF2-40B4-BE49-F238E27FC236}">
                      <a16:creationId xmlns:a16="http://schemas.microsoft.com/office/drawing/2014/main" id="{354F2B6C-E7B5-4097-ABE0-3E921C31A9E1}"/>
                    </a:ext>
                  </a:extLst>
                </p:cNvPr>
                <p:cNvPicPr/>
                <p:nvPr/>
              </p:nvPicPr>
              <p:blipFill>
                <a:blip r:embed="rId581"/>
                <a:stretch>
                  <a:fillRect/>
                </a:stretch>
              </p:blipFill>
              <p:spPr>
                <a:xfrm>
                  <a:off x="8609600" y="1387867"/>
                  <a:ext cx="169920" cy="51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2">
            <p14:nvContentPartPr>
              <p14:cNvPr id="434" name="Freihand 433">
                <a:extLst>
                  <a:ext uri="{FF2B5EF4-FFF2-40B4-BE49-F238E27FC236}">
                    <a16:creationId xmlns:a16="http://schemas.microsoft.com/office/drawing/2014/main" id="{B0581526-0D8C-43A3-8634-941C28C5C5A1}"/>
                  </a:ext>
                </a:extLst>
              </p14:cNvPr>
              <p14:cNvContentPartPr/>
              <p14:nvPr/>
            </p14:nvContentPartPr>
            <p14:xfrm>
              <a:off x="9695000" y="2816347"/>
              <a:ext cx="16200" cy="68040"/>
            </p14:xfrm>
          </p:contentPart>
        </mc:Choice>
        <mc:Fallback xmlns="">
          <p:pic>
            <p:nvPicPr>
              <p:cNvPr id="434" name="Freihand 433">
                <a:extLst>
                  <a:ext uri="{FF2B5EF4-FFF2-40B4-BE49-F238E27FC236}">
                    <a16:creationId xmlns:a16="http://schemas.microsoft.com/office/drawing/2014/main" id="{B0581526-0D8C-43A3-8634-941C28C5C5A1}"/>
                  </a:ext>
                </a:extLst>
              </p:cNvPr>
              <p:cNvPicPr/>
              <p:nvPr/>
            </p:nvPicPr>
            <p:blipFill>
              <a:blip r:embed="rId583"/>
              <a:stretch>
                <a:fillRect/>
              </a:stretch>
            </p:blipFill>
            <p:spPr>
              <a:xfrm>
                <a:off x="9690680" y="2812027"/>
                <a:ext cx="248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443" name="Freihand 442">
                <a:extLst>
                  <a:ext uri="{FF2B5EF4-FFF2-40B4-BE49-F238E27FC236}">
                    <a16:creationId xmlns:a16="http://schemas.microsoft.com/office/drawing/2014/main" id="{8BA4A7A9-8283-4B7E-A7DE-7B2DA0C8A356}"/>
                  </a:ext>
                </a:extLst>
              </p14:cNvPr>
              <p14:cNvContentPartPr/>
              <p14:nvPr/>
            </p14:nvContentPartPr>
            <p14:xfrm>
              <a:off x="8562800" y="116707"/>
              <a:ext cx="697680" cy="370800"/>
            </p14:xfrm>
          </p:contentPart>
        </mc:Choice>
        <mc:Fallback xmlns="">
          <p:pic>
            <p:nvPicPr>
              <p:cNvPr id="443" name="Freihand 442">
                <a:extLst>
                  <a:ext uri="{FF2B5EF4-FFF2-40B4-BE49-F238E27FC236}">
                    <a16:creationId xmlns:a16="http://schemas.microsoft.com/office/drawing/2014/main" id="{8BA4A7A9-8283-4B7E-A7DE-7B2DA0C8A356}"/>
                  </a:ext>
                </a:extLst>
              </p:cNvPr>
              <p:cNvPicPr/>
              <p:nvPr/>
            </p:nvPicPr>
            <p:blipFill>
              <a:blip r:embed="rId585"/>
              <a:stretch>
                <a:fillRect/>
              </a:stretch>
            </p:blipFill>
            <p:spPr>
              <a:xfrm>
                <a:off x="8558480" y="112387"/>
                <a:ext cx="706320" cy="379440"/>
              </a:xfrm>
              <a:prstGeom prst="rect">
                <a:avLst/>
              </a:prstGeom>
            </p:spPr>
          </p:pic>
        </mc:Fallback>
      </mc:AlternateContent>
      <p:grpSp>
        <p:nvGrpSpPr>
          <p:cNvPr id="467" name="Gruppieren 466">
            <a:extLst>
              <a:ext uri="{FF2B5EF4-FFF2-40B4-BE49-F238E27FC236}">
                <a16:creationId xmlns:a16="http://schemas.microsoft.com/office/drawing/2014/main" id="{8E3A7384-8C76-4788-8E5C-E9E8D0B00C32}"/>
              </a:ext>
            </a:extLst>
          </p:cNvPr>
          <p:cNvGrpSpPr/>
          <p:nvPr/>
        </p:nvGrpSpPr>
        <p:grpSpPr>
          <a:xfrm>
            <a:off x="9153200" y="1148107"/>
            <a:ext cx="2583360" cy="2995200"/>
            <a:chOff x="9153200" y="1148107"/>
            <a:chExt cx="2583360" cy="2995200"/>
          </a:xfrm>
        </p:grpSpPr>
        <mc:AlternateContent xmlns:mc="http://schemas.openxmlformats.org/markup-compatibility/2006" xmlns:p14="http://schemas.microsoft.com/office/powerpoint/2010/main">
          <mc:Choice Requires="p14">
            <p:contentPart p14:bwMode="auto" r:id="rId586">
              <p14:nvContentPartPr>
                <p14:cNvPr id="307" name="Freihand 306">
                  <a:extLst>
                    <a:ext uri="{FF2B5EF4-FFF2-40B4-BE49-F238E27FC236}">
                      <a16:creationId xmlns:a16="http://schemas.microsoft.com/office/drawing/2014/main" id="{73E21C21-A774-451F-82D9-4F50AE90ACCA}"/>
                    </a:ext>
                  </a:extLst>
                </p14:cNvPr>
                <p14:cNvContentPartPr/>
                <p14:nvPr/>
              </p14:nvContentPartPr>
              <p14:xfrm>
                <a:off x="10421840" y="3829027"/>
                <a:ext cx="139680" cy="115560"/>
              </p14:xfrm>
            </p:contentPart>
          </mc:Choice>
          <mc:Fallback xmlns="">
            <p:pic>
              <p:nvPicPr>
                <p:cNvPr id="307" name="Freihand 306">
                  <a:extLst>
                    <a:ext uri="{FF2B5EF4-FFF2-40B4-BE49-F238E27FC236}">
                      <a16:creationId xmlns:a16="http://schemas.microsoft.com/office/drawing/2014/main" id="{73E21C21-A774-451F-82D9-4F50AE90ACCA}"/>
                    </a:ext>
                  </a:extLst>
                </p:cNvPr>
                <p:cNvPicPr/>
                <p:nvPr/>
              </p:nvPicPr>
              <p:blipFill>
                <a:blip r:embed="rId587"/>
                <a:stretch>
                  <a:fillRect/>
                </a:stretch>
              </p:blipFill>
              <p:spPr>
                <a:xfrm>
                  <a:off x="10417520" y="3824707"/>
                  <a:ext cx="1483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08" name="Freihand 307">
                  <a:extLst>
                    <a:ext uri="{FF2B5EF4-FFF2-40B4-BE49-F238E27FC236}">
                      <a16:creationId xmlns:a16="http://schemas.microsoft.com/office/drawing/2014/main" id="{BAA962CB-F82D-488E-B2A0-02B338DB7938}"/>
                    </a:ext>
                  </a:extLst>
                </p14:cNvPr>
                <p14:cNvContentPartPr/>
                <p14:nvPr/>
              </p14:nvContentPartPr>
              <p14:xfrm>
                <a:off x="10359560" y="3767107"/>
                <a:ext cx="229680" cy="16920"/>
              </p14:xfrm>
            </p:contentPart>
          </mc:Choice>
          <mc:Fallback xmlns="">
            <p:pic>
              <p:nvPicPr>
                <p:cNvPr id="308" name="Freihand 307">
                  <a:extLst>
                    <a:ext uri="{FF2B5EF4-FFF2-40B4-BE49-F238E27FC236}">
                      <a16:creationId xmlns:a16="http://schemas.microsoft.com/office/drawing/2014/main" id="{BAA962CB-F82D-488E-B2A0-02B338DB7938}"/>
                    </a:ext>
                  </a:extLst>
                </p:cNvPr>
                <p:cNvPicPr/>
                <p:nvPr/>
              </p:nvPicPr>
              <p:blipFill>
                <a:blip r:embed="rId589"/>
                <a:stretch>
                  <a:fillRect/>
                </a:stretch>
              </p:blipFill>
              <p:spPr>
                <a:xfrm>
                  <a:off x="10355240" y="3762787"/>
                  <a:ext cx="2383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416" name="Freihand 415">
                  <a:extLst>
                    <a:ext uri="{FF2B5EF4-FFF2-40B4-BE49-F238E27FC236}">
                      <a16:creationId xmlns:a16="http://schemas.microsoft.com/office/drawing/2014/main" id="{B94D7027-F528-4564-B152-62C399C36B57}"/>
                    </a:ext>
                  </a:extLst>
                </p14:cNvPr>
                <p14:cNvContentPartPr/>
                <p14:nvPr/>
              </p14:nvContentPartPr>
              <p14:xfrm>
                <a:off x="10316720" y="3691867"/>
                <a:ext cx="396720" cy="329400"/>
              </p14:xfrm>
            </p:contentPart>
          </mc:Choice>
          <mc:Fallback xmlns="">
            <p:pic>
              <p:nvPicPr>
                <p:cNvPr id="416" name="Freihand 415">
                  <a:extLst>
                    <a:ext uri="{FF2B5EF4-FFF2-40B4-BE49-F238E27FC236}">
                      <a16:creationId xmlns:a16="http://schemas.microsoft.com/office/drawing/2014/main" id="{B94D7027-F528-4564-B152-62C399C36B57}"/>
                    </a:ext>
                  </a:extLst>
                </p:cNvPr>
                <p:cNvPicPr/>
                <p:nvPr/>
              </p:nvPicPr>
              <p:blipFill>
                <a:blip r:embed="rId591"/>
                <a:stretch>
                  <a:fillRect/>
                </a:stretch>
              </p:blipFill>
              <p:spPr>
                <a:xfrm>
                  <a:off x="10312400" y="3687547"/>
                  <a:ext cx="40536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418" name="Freihand 417">
                  <a:extLst>
                    <a:ext uri="{FF2B5EF4-FFF2-40B4-BE49-F238E27FC236}">
                      <a16:creationId xmlns:a16="http://schemas.microsoft.com/office/drawing/2014/main" id="{4BA680BB-D569-4B52-A66F-508E2F396FFF}"/>
                    </a:ext>
                  </a:extLst>
                </p14:cNvPr>
                <p14:cNvContentPartPr/>
                <p14:nvPr/>
              </p14:nvContentPartPr>
              <p14:xfrm>
                <a:off x="10463240" y="3622747"/>
                <a:ext cx="49320" cy="83160"/>
              </p14:xfrm>
            </p:contentPart>
          </mc:Choice>
          <mc:Fallback xmlns="">
            <p:pic>
              <p:nvPicPr>
                <p:cNvPr id="418" name="Freihand 417">
                  <a:extLst>
                    <a:ext uri="{FF2B5EF4-FFF2-40B4-BE49-F238E27FC236}">
                      <a16:creationId xmlns:a16="http://schemas.microsoft.com/office/drawing/2014/main" id="{4BA680BB-D569-4B52-A66F-508E2F396FFF}"/>
                    </a:ext>
                  </a:extLst>
                </p:cNvPr>
                <p:cNvPicPr/>
                <p:nvPr/>
              </p:nvPicPr>
              <p:blipFill>
                <a:blip r:embed="rId593"/>
                <a:stretch>
                  <a:fillRect/>
                </a:stretch>
              </p:blipFill>
              <p:spPr>
                <a:xfrm>
                  <a:off x="10458920" y="3618427"/>
                  <a:ext cx="579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24" name="Freihand 323">
                  <a:extLst>
                    <a:ext uri="{FF2B5EF4-FFF2-40B4-BE49-F238E27FC236}">
                      <a16:creationId xmlns:a16="http://schemas.microsoft.com/office/drawing/2014/main" id="{AE4CC3FF-3C67-4F65-A50A-38B0E305D7BE}"/>
                    </a:ext>
                  </a:extLst>
                </p14:cNvPr>
                <p14:cNvContentPartPr/>
                <p14:nvPr/>
              </p14:nvContentPartPr>
              <p14:xfrm>
                <a:off x="9153200" y="1477147"/>
                <a:ext cx="1508760" cy="1928880"/>
              </p14:xfrm>
            </p:contentPart>
          </mc:Choice>
          <mc:Fallback xmlns="">
            <p:pic>
              <p:nvPicPr>
                <p:cNvPr id="324" name="Freihand 323">
                  <a:extLst>
                    <a:ext uri="{FF2B5EF4-FFF2-40B4-BE49-F238E27FC236}">
                      <a16:creationId xmlns:a16="http://schemas.microsoft.com/office/drawing/2014/main" id="{AE4CC3FF-3C67-4F65-A50A-38B0E305D7BE}"/>
                    </a:ext>
                  </a:extLst>
                </p:cNvPr>
                <p:cNvPicPr/>
                <p:nvPr/>
              </p:nvPicPr>
              <p:blipFill>
                <a:blip r:embed="rId595"/>
                <a:stretch>
                  <a:fillRect/>
                </a:stretch>
              </p:blipFill>
              <p:spPr>
                <a:xfrm>
                  <a:off x="9148880" y="1472827"/>
                  <a:ext cx="1517400" cy="193752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25" name="Freihand 324">
                  <a:extLst>
                    <a:ext uri="{FF2B5EF4-FFF2-40B4-BE49-F238E27FC236}">
                      <a16:creationId xmlns:a16="http://schemas.microsoft.com/office/drawing/2014/main" id="{F3090C79-7140-4247-8CC3-E0C195971223}"/>
                    </a:ext>
                  </a:extLst>
                </p14:cNvPr>
                <p14:cNvContentPartPr/>
                <p14:nvPr/>
              </p14:nvContentPartPr>
              <p14:xfrm>
                <a:off x="9684200" y="2792947"/>
                <a:ext cx="46800" cy="89280"/>
              </p14:xfrm>
            </p:contentPart>
          </mc:Choice>
          <mc:Fallback xmlns="">
            <p:pic>
              <p:nvPicPr>
                <p:cNvPr id="325" name="Freihand 324">
                  <a:extLst>
                    <a:ext uri="{FF2B5EF4-FFF2-40B4-BE49-F238E27FC236}">
                      <a16:creationId xmlns:a16="http://schemas.microsoft.com/office/drawing/2014/main" id="{F3090C79-7140-4247-8CC3-E0C195971223}"/>
                    </a:ext>
                  </a:extLst>
                </p:cNvPr>
                <p:cNvPicPr/>
                <p:nvPr/>
              </p:nvPicPr>
              <p:blipFill>
                <a:blip r:embed="rId597"/>
                <a:stretch>
                  <a:fillRect/>
                </a:stretch>
              </p:blipFill>
              <p:spPr>
                <a:xfrm>
                  <a:off x="9679880" y="2788627"/>
                  <a:ext cx="554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27" name="Freihand 326">
                  <a:extLst>
                    <a:ext uri="{FF2B5EF4-FFF2-40B4-BE49-F238E27FC236}">
                      <a16:creationId xmlns:a16="http://schemas.microsoft.com/office/drawing/2014/main" id="{BC5929B3-427F-43F6-8AAC-74F6CB978751}"/>
                    </a:ext>
                  </a:extLst>
                </p14:cNvPr>
                <p14:cNvContentPartPr/>
                <p14:nvPr/>
              </p14:nvContentPartPr>
              <p14:xfrm>
                <a:off x="10890200" y="3361387"/>
                <a:ext cx="40320" cy="150840"/>
              </p14:xfrm>
            </p:contentPart>
          </mc:Choice>
          <mc:Fallback xmlns="">
            <p:pic>
              <p:nvPicPr>
                <p:cNvPr id="327" name="Freihand 326">
                  <a:extLst>
                    <a:ext uri="{FF2B5EF4-FFF2-40B4-BE49-F238E27FC236}">
                      <a16:creationId xmlns:a16="http://schemas.microsoft.com/office/drawing/2014/main" id="{BC5929B3-427F-43F6-8AAC-74F6CB978751}"/>
                    </a:ext>
                  </a:extLst>
                </p:cNvPr>
                <p:cNvPicPr/>
                <p:nvPr/>
              </p:nvPicPr>
              <p:blipFill>
                <a:blip r:embed="rId599"/>
                <a:stretch>
                  <a:fillRect/>
                </a:stretch>
              </p:blipFill>
              <p:spPr>
                <a:xfrm>
                  <a:off x="10885880" y="3357067"/>
                  <a:ext cx="489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28" name="Freihand 327">
                  <a:extLst>
                    <a:ext uri="{FF2B5EF4-FFF2-40B4-BE49-F238E27FC236}">
                      <a16:creationId xmlns:a16="http://schemas.microsoft.com/office/drawing/2014/main" id="{F687A85F-E268-4E99-96E1-3253D93B9C4F}"/>
                    </a:ext>
                  </a:extLst>
                </p14:cNvPr>
                <p14:cNvContentPartPr/>
                <p14:nvPr/>
              </p14:nvContentPartPr>
              <p14:xfrm>
                <a:off x="10785440" y="3484867"/>
                <a:ext cx="198720" cy="42120"/>
              </p14:xfrm>
            </p:contentPart>
          </mc:Choice>
          <mc:Fallback xmlns="">
            <p:pic>
              <p:nvPicPr>
                <p:cNvPr id="328" name="Freihand 327">
                  <a:extLst>
                    <a:ext uri="{FF2B5EF4-FFF2-40B4-BE49-F238E27FC236}">
                      <a16:creationId xmlns:a16="http://schemas.microsoft.com/office/drawing/2014/main" id="{F687A85F-E268-4E99-96E1-3253D93B9C4F}"/>
                    </a:ext>
                  </a:extLst>
                </p:cNvPr>
                <p:cNvPicPr/>
                <p:nvPr/>
              </p:nvPicPr>
              <p:blipFill>
                <a:blip r:embed="rId601"/>
                <a:stretch>
                  <a:fillRect/>
                </a:stretch>
              </p:blipFill>
              <p:spPr>
                <a:xfrm>
                  <a:off x="10781120" y="3480547"/>
                  <a:ext cx="2073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29" name="Freihand 328">
                  <a:extLst>
                    <a:ext uri="{FF2B5EF4-FFF2-40B4-BE49-F238E27FC236}">
                      <a16:creationId xmlns:a16="http://schemas.microsoft.com/office/drawing/2014/main" id="{A23341BB-AC57-45CC-810B-C366C4B76D80}"/>
                    </a:ext>
                  </a:extLst>
                </p14:cNvPr>
                <p14:cNvContentPartPr/>
                <p14:nvPr/>
              </p14:nvContentPartPr>
              <p14:xfrm>
                <a:off x="10821800" y="3335467"/>
                <a:ext cx="184680" cy="42480"/>
              </p14:xfrm>
            </p:contentPart>
          </mc:Choice>
          <mc:Fallback xmlns="">
            <p:pic>
              <p:nvPicPr>
                <p:cNvPr id="329" name="Freihand 328">
                  <a:extLst>
                    <a:ext uri="{FF2B5EF4-FFF2-40B4-BE49-F238E27FC236}">
                      <a16:creationId xmlns:a16="http://schemas.microsoft.com/office/drawing/2014/main" id="{A23341BB-AC57-45CC-810B-C366C4B76D80}"/>
                    </a:ext>
                  </a:extLst>
                </p:cNvPr>
                <p:cNvPicPr/>
                <p:nvPr/>
              </p:nvPicPr>
              <p:blipFill>
                <a:blip r:embed="rId603"/>
                <a:stretch>
                  <a:fillRect/>
                </a:stretch>
              </p:blipFill>
              <p:spPr>
                <a:xfrm>
                  <a:off x="10817480" y="3331147"/>
                  <a:ext cx="1933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30" name="Freihand 329">
                  <a:extLst>
                    <a:ext uri="{FF2B5EF4-FFF2-40B4-BE49-F238E27FC236}">
                      <a16:creationId xmlns:a16="http://schemas.microsoft.com/office/drawing/2014/main" id="{3469773D-3621-40A5-AAC9-746D3351BC47}"/>
                    </a:ext>
                  </a:extLst>
                </p14:cNvPr>
                <p14:cNvContentPartPr/>
                <p14:nvPr/>
              </p14:nvContentPartPr>
              <p14:xfrm>
                <a:off x="11018360" y="3286867"/>
                <a:ext cx="122400" cy="118080"/>
              </p14:xfrm>
            </p:contentPart>
          </mc:Choice>
          <mc:Fallback xmlns="">
            <p:pic>
              <p:nvPicPr>
                <p:cNvPr id="330" name="Freihand 329">
                  <a:extLst>
                    <a:ext uri="{FF2B5EF4-FFF2-40B4-BE49-F238E27FC236}">
                      <a16:creationId xmlns:a16="http://schemas.microsoft.com/office/drawing/2014/main" id="{3469773D-3621-40A5-AAC9-746D3351BC47}"/>
                    </a:ext>
                  </a:extLst>
                </p:cNvPr>
                <p:cNvPicPr/>
                <p:nvPr/>
              </p:nvPicPr>
              <p:blipFill>
                <a:blip r:embed="rId605"/>
                <a:stretch>
                  <a:fillRect/>
                </a:stretch>
              </p:blipFill>
              <p:spPr>
                <a:xfrm>
                  <a:off x="11014040" y="3282547"/>
                  <a:ext cx="1310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32" name="Freihand 331">
                  <a:extLst>
                    <a:ext uri="{FF2B5EF4-FFF2-40B4-BE49-F238E27FC236}">
                      <a16:creationId xmlns:a16="http://schemas.microsoft.com/office/drawing/2014/main" id="{43CA8DE5-8FE2-4BB2-951E-58A96C2D8141}"/>
                    </a:ext>
                  </a:extLst>
                </p14:cNvPr>
                <p14:cNvContentPartPr/>
                <p14:nvPr/>
              </p14:nvContentPartPr>
              <p14:xfrm>
                <a:off x="9926840" y="2682427"/>
                <a:ext cx="239760" cy="79920"/>
              </p14:xfrm>
            </p:contentPart>
          </mc:Choice>
          <mc:Fallback xmlns="">
            <p:pic>
              <p:nvPicPr>
                <p:cNvPr id="332" name="Freihand 331">
                  <a:extLst>
                    <a:ext uri="{FF2B5EF4-FFF2-40B4-BE49-F238E27FC236}">
                      <a16:creationId xmlns:a16="http://schemas.microsoft.com/office/drawing/2014/main" id="{43CA8DE5-8FE2-4BB2-951E-58A96C2D8141}"/>
                    </a:ext>
                  </a:extLst>
                </p:cNvPr>
                <p:cNvPicPr/>
                <p:nvPr/>
              </p:nvPicPr>
              <p:blipFill>
                <a:blip r:embed="rId607"/>
                <a:stretch>
                  <a:fillRect/>
                </a:stretch>
              </p:blipFill>
              <p:spPr>
                <a:xfrm>
                  <a:off x="9922520" y="2678107"/>
                  <a:ext cx="2484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33" name="Freihand 332">
                  <a:extLst>
                    <a:ext uri="{FF2B5EF4-FFF2-40B4-BE49-F238E27FC236}">
                      <a16:creationId xmlns:a16="http://schemas.microsoft.com/office/drawing/2014/main" id="{A9282D70-1E4D-4998-9424-623E5D71EE41}"/>
                    </a:ext>
                  </a:extLst>
                </p14:cNvPr>
                <p14:cNvContentPartPr/>
                <p14:nvPr/>
              </p14:nvContentPartPr>
              <p14:xfrm>
                <a:off x="9860240" y="2647147"/>
                <a:ext cx="218880" cy="146880"/>
              </p14:xfrm>
            </p:contentPart>
          </mc:Choice>
          <mc:Fallback xmlns="">
            <p:pic>
              <p:nvPicPr>
                <p:cNvPr id="333" name="Freihand 332">
                  <a:extLst>
                    <a:ext uri="{FF2B5EF4-FFF2-40B4-BE49-F238E27FC236}">
                      <a16:creationId xmlns:a16="http://schemas.microsoft.com/office/drawing/2014/main" id="{A9282D70-1E4D-4998-9424-623E5D71EE41}"/>
                    </a:ext>
                  </a:extLst>
                </p:cNvPr>
                <p:cNvPicPr/>
                <p:nvPr/>
              </p:nvPicPr>
              <p:blipFill>
                <a:blip r:embed="rId609"/>
                <a:stretch>
                  <a:fillRect/>
                </a:stretch>
              </p:blipFill>
              <p:spPr>
                <a:xfrm>
                  <a:off x="9855920" y="2642827"/>
                  <a:ext cx="2275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34" name="Freihand 333">
                  <a:extLst>
                    <a:ext uri="{FF2B5EF4-FFF2-40B4-BE49-F238E27FC236}">
                      <a16:creationId xmlns:a16="http://schemas.microsoft.com/office/drawing/2014/main" id="{C842FB36-EDAA-4D64-B6EC-AD92ECA63724}"/>
                    </a:ext>
                  </a:extLst>
                </p14:cNvPr>
                <p14:cNvContentPartPr/>
                <p14:nvPr/>
              </p14:nvContentPartPr>
              <p14:xfrm>
                <a:off x="10349840" y="2528707"/>
                <a:ext cx="117720" cy="167760"/>
              </p14:xfrm>
            </p:contentPart>
          </mc:Choice>
          <mc:Fallback xmlns="">
            <p:pic>
              <p:nvPicPr>
                <p:cNvPr id="334" name="Freihand 333">
                  <a:extLst>
                    <a:ext uri="{FF2B5EF4-FFF2-40B4-BE49-F238E27FC236}">
                      <a16:creationId xmlns:a16="http://schemas.microsoft.com/office/drawing/2014/main" id="{C842FB36-EDAA-4D64-B6EC-AD92ECA63724}"/>
                    </a:ext>
                  </a:extLst>
                </p:cNvPr>
                <p:cNvPicPr/>
                <p:nvPr/>
              </p:nvPicPr>
              <p:blipFill>
                <a:blip r:embed="rId611"/>
                <a:stretch>
                  <a:fillRect/>
                </a:stretch>
              </p:blipFill>
              <p:spPr>
                <a:xfrm>
                  <a:off x="10345520" y="2524387"/>
                  <a:ext cx="1263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35" name="Freihand 334">
                  <a:extLst>
                    <a:ext uri="{FF2B5EF4-FFF2-40B4-BE49-F238E27FC236}">
                      <a16:creationId xmlns:a16="http://schemas.microsoft.com/office/drawing/2014/main" id="{6CEF9436-FCFF-4193-AB99-9CB65FBF6FB5}"/>
                    </a:ext>
                  </a:extLst>
                </p14:cNvPr>
                <p14:cNvContentPartPr/>
                <p14:nvPr/>
              </p14:nvContentPartPr>
              <p14:xfrm>
                <a:off x="10492040" y="2531947"/>
                <a:ext cx="17640" cy="143280"/>
              </p14:xfrm>
            </p:contentPart>
          </mc:Choice>
          <mc:Fallback xmlns="">
            <p:pic>
              <p:nvPicPr>
                <p:cNvPr id="335" name="Freihand 334">
                  <a:extLst>
                    <a:ext uri="{FF2B5EF4-FFF2-40B4-BE49-F238E27FC236}">
                      <a16:creationId xmlns:a16="http://schemas.microsoft.com/office/drawing/2014/main" id="{6CEF9436-FCFF-4193-AB99-9CB65FBF6FB5}"/>
                    </a:ext>
                  </a:extLst>
                </p:cNvPr>
                <p:cNvPicPr/>
                <p:nvPr/>
              </p:nvPicPr>
              <p:blipFill>
                <a:blip r:embed="rId613"/>
                <a:stretch>
                  <a:fillRect/>
                </a:stretch>
              </p:blipFill>
              <p:spPr>
                <a:xfrm>
                  <a:off x="10487720" y="2527627"/>
                  <a:ext cx="262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36" name="Freihand 335">
                  <a:extLst>
                    <a:ext uri="{FF2B5EF4-FFF2-40B4-BE49-F238E27FC236}">
                      <a16:creationId xmlns:a16="http://schemas.microsoft.com/office/drawing/2014/main" id="{3475E4C5-DA58-4901-B719-3283996862BA}"/>
                    </a:ext>
                  </a:extLst>
                </p14:cNvPr>
                <p14:cNvContentPartPr/>
                <p14:nvPr/>
              </p14:nvContentPartPr>
              <p14:xfrm>
                <a:off x="10448840" y="2501707"/>
                <a:ext cx="171360" cy="158400"/>
              </p14:xfrm>
            </p:contentPart>
          </mc:Choice>
          <mc:Fallback xmlns="">
            <p:pic>
              <p:nvPicPr>
                <p:cNvPr id="336" name="Freihand 335">
                  <a:extLst>
                    <a:ext uri="{FF2B5EF4-FFF2-40B4-BE49-F238E27FC236}">
                      <a16:creationId xmlns:a16="http://schemas.microsoft.com/office/drawing/2014/main" id="{3475E4C5-DA58-4901-B719-3283996862BA}"/>
                    </a:ext>
                  </a:extLst>
                </p:cNvPr>
                <p:cNvPicPr/>
                <p:nvPr/>
              </p:nvPicPr>
              <p:blipFill>
                <a:blip r:embed="rId615"/>
                <a:stretch>
                  <a:fillRect/>
                </a:stretch>
              </p:blipFill>
              <p:spPr>
                <a:xfrm>
                  <a:off x="10444520" y="2497387"/>
                  <a:ext cx="1800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37" name="Freihand 336">
                  <a:extLst>
                    <a:ext uri="{FF2B5EF4-FFF2-40B4-BE49-F238E27FC236}">
                      <a16:creationId xmlns:a16="http://schemas.microsoft.com/office/drawing/2014/main" id="{7431875C-06A6-40A6-9632-78D89187B439}"/>
                    </a:ext>
                  </a:extLst>
                </p14:cNvPr>
                <p14:cNvContentPartPr/>
                <p14:nvPr/>
              </p14:nvContentPartPr>
              <p14:xfrm>
                <a:off x="10619840" y="2506747"/>
                <a:ext cx="83520" cy="131760"/>
              </p14:xfrm>
            </p:contentPart>
          </mc:Choice>
          <mc:Fallback xmlns="">
            <p:pic>
              <p:nvPicPr>
                <p:cNvPr id="337" name="Freihand 336">
                  <a:extLst>
                    <a:ext uri="{FF2B5EF4-FFF2-40B4-BE49-F238E27FC236}">
                      <a16:creationId xmlns:a16="http://schemas.microsoft.com/office/drawing/2014/main" id="{7431875C-06A6-40A6-9632-78D89187B439}"/>
                    </a:ext>
                  </a:extLst>
                </p:cNvPr>
                <p:cNvPicPr/>
                <p:nvPr/>
              </p:nvPicPr>
              <p:blipFill>
                <a:blip r:embed="rId617"/>
                <a:stretch>
                  <a:fillRect/>
                </a:stretch>
              </p:blipFill>
              <p:spPr>
                <a:xfrm>
                  <a:off x="10615520" y="2502427"/>
                  <a:ext cx="921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39" name="Freihand 338">
                  <a:extLst>
                    <a:ext uri="{FF2B5EF4-FFF2-40B4-BE49-F238E27FC236}">
                      <a16:creationId xmlns:a16="http://schemas.microsoft.com/office/drawing/2014/main" id="{7AB349E2-E0C8-40B9-B6B7-121F44B28450}"/>
                    </a:ext>
                  </a:extLst>
                </p14:cNvPr>
                <p14:cNvContentPartPr/>
                <p14:nvPr/>
              </p14:nvContentPartPr>
              <p14:xfrm>
                <a:off x="10780040" y="2539147"/>
                <a:ext cx="185760" cy="29520"/>
              </p14:xfrm>
            </p:contentPart>
          </mc:Choice>
          <mc:Fallback xmlns="">
            <p:pic>
              <p:nvPicPr>
                <p:cNvPr id="339" name="Freihand 338">
                  <a:extLst>
                    <a:ext uri="{FF2B5EF4-FFF2-40B4-BE49-F238E27FC236}">
                      <a16:creationId xmlns:a16="http://schemas.microsoft.com/office/drawing/2014/main" id="{7AB349E2-E0C8-40B9-B6B7-121F44B28450}"/>
                    </a:ext>
                  </a:extLst>
                </p:cNvPr>
                <p:cNvPicPr/>
                <p:nvPr/>
              </p:nvPicPr>
              <p:blipFill>
                <a:blip r:embed="rId619"/>
                <a:stretch>
                  <a:fillRect/>
                </a:stretch>
              </p:blipFill>
              <p:spPr>
                <a:xfrm>
                  <a:off x="10775720" y="2534827"/>
                  <a:ext cx="1944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40" name="Freihand 339">
                  <a:extLst>
                    <a:ext uri="{FF2B5EF4-FFF2-40B4-BE49-F238E27FC236}">
                      <a16:creationId xmlns:a16="http://schemas.microsoft.com/office/drawing/2014/main" id="{9B145A25-6808-4FD0-9F8E-A23BB7B111F1}"/>
                    </a:ext>
                  </a:extLst>
                </p14:cNvPr>
                <p14:cNvContentPartPr/>
                <p14:nvPr/>
              </p14:nvContentPartPr>
              <p14:xfrm>
                <a:off x="10798400" y="2593507"/>
                <a:ext cx="173880" cy="27360"/>
              </p14:xfrm>
            </p:contentPart>
          </mc:Choice>
          <mc:Fallback xmlns="">
            <p:pic>
              <p:nvPicPr>
                <p:cNvPr id="340" name="Freihand 339">
                  <a:extLst>
                    <a:ext uri="{FF2B5EF4-FFF2-40B4-BE49-F238E27FC236}">
                      <a16:creationId xmlns:a16="http://schemas.microsoft.com/office/drawing/2014/main" id="{9B145A25-6808-4FD0-9F8E-A23BB7B111F1}"/>
                    </a:ext>
                  </a:extLst>
                </p:cNvPr>
                <p:cNvPicPr/>
                <p:nvPr/>
              </p:nvPicPr>
              <p:blipFill>
                <a:blip r:embed="rId621"/>
                <a:stretch>
                  <a:fillRect/>
                </a:stretch>
              </p:blipFill>
              <p:spPr>
                <a:xfrm>
                  <a:off x="10794080" y="2589187"/>
                  <a:ext cx="1825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47" name="Freihand 346">
                  <a:extLst>
                    <a:ext uri="{FF2B5EF4-FFF2-40B4-BE49-F238E27FC236}">
                      <a16:creationId xmlns:a16="http://schemas.microsoft.com/office/drawing/2014/main" id="{7E78669D-9A6B-4C30-B9EA-CC0235F51EF6}"/>
                    </a:ext>
                  </a:extLst>
                </p14:cNvPr>
                <p14:cNvContentPartPr/>
                <p14:nvPr/>
              </p14:nvContentPartPr>
              <p14:xfrm>
                <a:off x="11064080" y="2340787"/>
                <a:ext cx="135360" cy="144720"/>
              </p14:xfrm>
            </p:contentPart>
          </mc:Choice>
          <mc:Fallback xmlns="">
            <p:pic>
              <p:nvPicPr>
                <p:cNvPr id="347" name="Freihand 346">
                  <a:extLst>
                    <a:ext uri="{FF2B5EF4-FFF2-40B4-BE49-F238E27FC236}">
                      <a16:creationId xmlns:a16="http://schemas.microsoft.com/office/drawing/2014/main" id="{7E78669D-9A6B-4C30-B9EA-CC0235F51EF6}"/>
                    </a:ext>
                  </a:extLst>
                </p:cNvPr>
                <p:cNvPicPr/>
                <p:nvPr/>
              </p:nvPicPr>
              <p:blipFill>
                <a:blip r:embed="rId623"/>
                <a:stretch>
                  <a:fillRect/>
                </a:stretch>
              </p:blipFill>
              <p:spPr>
                <a:xfrm>
                  <a:off x="11059760" y="2336467"/>
                  <a:ext cx="1440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48" name="Freihand 347">
                  <a:extLst>
                    <a:ext uri="{FF2B5EF4-FFF2-40B4-BE49-F238E27FC236}">
                      <a16:creationId xmlns:a16="http://schemas.microsoft.com/office/drawing/2014/main" id="{5E4B4221-044A-42A4-9A5C-875EB670E670}"/>
                    </a:ext>
                  </a:extLst>
                </p14:cNvPr>
                <p14:cNvContentPartPr/>
                <p14:nvPr/>
              </p14:nvContentPartPr>
              <p14:xfrm>
                <a:off x="11158760" y="2306587"/>
                <a:ext cx="76680" cy="149040"/>
              </p14:xfrm>
            </p:contentPart>
          </mc:Choice>
          <mc:Fallback xmlns="">
            <p:pic>
              <p:nvPicPr>
                <p:cNvPr id="348" name="Freihand 347">
                  <a:extLst>
                    <a:ext uri="{FF2B5EF4-FFF2-40B4-BE49-F238E27FC236}">
                      <a16:creationId xmlns:a16="http://schemas.microsoft.com/office/drawing/2014/main" id="{5E4B4221-044A-42A4-9A5C-875EB670E670}"/>
                    </a:ext>
                  </a:extLst>
                </p:cNvPr>
                <p:cNvPicPr/>
                <p:nvPr/>
              </p:nvPicPr>
              <p:blipFill>
                <a:blip r:embed="rId625"/>
                <a:stretch>
                  <a:fillRect/>
                </a:stretch>
              </p:blipFill>
              <p:spPr>
                <a:xfrm>
                  <a:off x="11154440" y="2302267"/>
                  <a:ext cx="853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49" name="Freihand 348">
                  <a:extLst>
                    <a:ext uri="{FF2B5EF4-FFF2-40B4-BE49-F238E27FC236}">
                      <a16:creationId xmlns:a16="http://schemas.microsoft.com/office/drawing/2014/main" id="{BF3E4439-3180-425A-9EB8-4203B83936A9}"/>
                    </a:ext>
                  </a:extLst>
                </p14:cNvPr>
                <p14:cNvContentPartPr/>
                <p14:nvPr/>
              </p14:nvContentPartPr>
              <p14:xfrm>
                <a:off x="11019800" y="2459587"/>
                <a:ext cx="299520" cy="73440"/>
              </p14:xfrm>
            </p:contentPart>
          </mc:Choice>
          <mc:Fallback xmlns="">
            <p:pic>
              <p:nvPicPr>
                <p:cNvPr id="349" name="Freihand 348">
                  <a:extLst>
                    <a:ext uri="{FF2B5EF4-FFF2-40B4-BE49-F238E27FC236}">
                      <a16:creationId xmlns:a16="http://schemas.microsoft.com/office/drawing/2014/main" id="{BF3E4439-3180-425A-9EB8-4203B83936A9}"/>
                    </a:ext>
                  </a:extLst>
                </p:cNvPr>
                <p:cNvPicPr/>
                <p:nvPr/>
              </p:nvPicPr>
              <p:blipFill>
                <a:blip r:embed="rId627"/>
                <a:stretch>
                  <a:fillRect/>
                </a:stretch>
              </p:blipFill>
              <p:spPr>
                <a:xfrm>
                  <a:off x="11015480" y="2455267"/>
                  <a:ext cx="3081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50" name="Freihand 349">
                  <a:extLst>
                    <a:ext uri="{FF2B5EF4-FFF2-40B4-BE49-F238E27FC236}">
                      <a16:creationId xmlns:a16="http://schemas.microsoft.com/office/drawing/2014/main" id="{A3D368AC-C3E6-44D7-AD59-82380EF66A29}"/>
                    </a:ext>
                  </a:extLst>
                </p14:cNvPr>
                <p14:cNvContentPartPr/>
                <p14:nvPr/>
              </p14:nvContentPartPr>
              <p14:xfrm>
                <a:off x="11129960" y="2569747"/>
                <a:ext cx="128880" cy="183960"/>
              </p14:xfrm>
            </p:contentPart>
          </mc:Choice>
          <mc:Fallback xmlns="">
            <p:pic>
              <p:nvPicPr>
                <p:cNvPr id="350" name="Freihand 349">
                  <a:extLst>
                    <a:ext uri="{FF2B5EF4-FFF2-40B4-BE49-F238E27FC236}">
                      <a16:creationId xmlns:a16="http://schemas.microsoft.com/office/drawing/2014/main" id="{A3D368AC-C3E6-44D7-AD59-82380EF66A29}"/>
                    </a:ext>
                  </a:extLst>
                </p:cNvPr>
                <p:cNvPicPr/>
                <p:nvPr/>
              </p:nvPicPr>
              <p:blipFill>
                <a:blip r:embed="rId629"/>
                <a:stretch>
                  <a:fillRect/>
                </a:stretch>
              </p:blipFill>
              <p:spPr>
                <a:xfrm>
                  <a:off x="11125640" y="2565427"/>
                  <a:ext cx="1375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52" name="Freihand 351">
                  <a:extLst>
                    <a:ext uri="{FF2B5EF4-FFF2-40B4-BE49-F238E27FC236}">
                      <a16:creationId xmlns:a16="http://schemas.microsoft.com/office/drawing/2014/main" id="{8AD13754-3F7D-4BDD-952C-91FC70E4EF86}"/>
                    </a:ext>
                  </a:extLst>
                </p14:cNvPr>
                <p14:cNvContentPartPr/>
                <p14:nvPr/>
              </p14:nvContentPartPr>
              <p14:xfrm>
                <a:off x="11055080" y="2081947"/>
                <a:ext cx="68400" cy="132480"/>
              </p14:xfrm>
            </p:contentPart>
          </mc:Choice>
          <mc:Fallback xmlns="">
            <p:pic>
              <p:nvPicPr>
                <p:cNvPr id="352" name="Freihand 351">
                  <a:extLst>
                    <a:ext uri="{FF2B5EF4-FFF2-40B4-BE49-F238E27FC236}">
                      <a16:creationId xmlns:a16="http://schemas.microsoft.com/office/drawing/2014/main" id="{8AD13754-3F7D-4BDD-952C-91FC70E4EF86}"/>
                    </a:ext>
                  </a:extLst>
                </p:cNvPr>
                <p:cNvPicPr/>
                <p:nvPr/>
              </p:nvPicPr>
              <p:blipFill>
                <a:blip r:embed="rId631"/>
                <a:stretch>
                  <a:fillRect/>
                </a:stretch>
              </p:blipFill>
              <p:spPr>
                <a:xfrm>
                  <a:off x="11050760" y="2077627"/>
                  <a:ext cx="770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53" name="Freihand 352">
                  <a:extLst>
                    <a:ext uri="{FF2B5EF4-FFF2-40B4-BE49-F238E27FC236}">
                      <a16:creationId xmlns:a16="http://schemas.microsoft.com/office/drawing/2014/main" id="{30677043-415B-4245-A2CE-62E1719BCD2B}"/>
                    </a:ext>
                  </a:extLst>
                </p14:cNvPr>
                <p14:cNvContentPartPr/>
                <p14:nvPr/>
              </p14:nvContentPartPr>
              <p14:xfrm>
                <a:off x="10870760" y="1182307"/>
                <a:ext cx="126000" cy="164160"/>
              </p14:xfrm>
            </p:contentPart>
          </mc:Choice>
          <mc:Fallback xmlns="">
            <p:pic>
              <p:nvPicPr>
                <p:cNvPr id="353" name="Freihand 352">
                  <a:extLst>
                    <a:ext uri="{FF2B5EF4-FFF2-40B4-BE49-F238E27FC236}">
                      <a16:creationId xmlns:a16="http://schemas.microsoft.com/office/drawing/2014/main" id="{30677043-415B-4245-A2CE-62E1719BCD2B}"/>
                    </a:ext>
                  </a:extLst>
                </p:cNvPr>
                <p:cNvPicPr/>
                <p:nvPr/>
              </p:nvPicPr>
              <p:blipFill>
                <a:blip r:embed="rId633"/>
                <a:stretch>
                  <a:fillRect/>
                </a:stretch>
              </p:blipFill>
              <p:spPr>
                <a:xfrm>
                  <a:off x="10866440" y="1177987"/>
                  <a:ext cx="1346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54" name="Freihand 353">
                  <a:extLst>
                    <a:ext uri="{FF2B5EF4-FFF2-40B4-BE49-F238E27FC236}">
                      <a16:creationId xmlns:a16="http://schemas.microsoft.com/office/drawing/2014/main" id="{36DFA962-C4FE-45B6-8019-696CC465EFD9}"/>
                    </a:ext>
                  </a:extLst>
                </p14:cNvPr>
                <p14:cNvContentPartPr/>
                <p14:nvPr/>
              </p14:nvContentPartPr>
              <p14:xfrm>
                <a:off x="10553240" y="1148107"/>
                <a:ext cx="1183320" cy="348120"/>
              </p14:xfrm>
            </p:contentPart>
          </mc:Choice>
          <mc:Fallback xmlns="">
            <p:pic>
              <p:nvPicPr>
                <p:cNvPr id="354" name="Freihand 353">
                  <a:extLst>
                    <a:ext uri="{FF2B5EF4-FFF2-40B4-BE49-F238E27FC236}">
                      <a16:creationId xmlns:a16="http://schemas.microsoft.com/office/drawing/2014/main" id="{36DFA962-C4FE-45B6-8019-696CC465EFD9}"/>
                    </a:ext>
                  </a:extLst>
                </p:cNvPr>
                <p:cNvPicPr/>
                <p:nvPr/>
              </p:nvPicPr>
              <p:blipFill>
                <a:blip r:embed="rId635"/>
                <a:stretch>
                  <a:fillRect/>
                </a:stretch>
              </p:blipFill>
              <p:spPr>
                <a:xfrm>
                  <a:off x="10548920" y="1143787"/>
                  <a:ext cx="119196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66" name="Freihand 365">
                  <a:extLst>
                    <a:ext uri="{FF2B5EF4-FFF2-40B4-BE49-F238E27FC236}">
                      <a16:creationId xmlns:a16="http://schemas.microsoft.com/office/drawing/2014/main" id="{0F44702A-8A1E-4DC9-93CB-3014245682C0}"/>
                    </a:ext>
                  </a:extLst>
                </p14:cNvPr>
                <p14:cNvContentPartPr/>
                <p14:nvPr/>
              </p14:nvContentPartPr>
              <p14:xfrm>
                <a:off x="10954640" y="1371307"/>
                <a:ext cx="151200" cy="129960"/>
              </p14:xfrm>
            </p:contentPart>
          </mc:Choice>
          <mc:Fallback xmlns="">
            <p:pic>
              <p:nvPicPr>
                <p:cNvPr id="366" name="Freihand 365">
                  <a:extLst>
                    <a:ext uri="{FF2B5EF4-FFF2-40B4-BE49-F238E27FC236}">
                      <a16:creationId xmlns:a16="http://schemas.microsoft.com/office/drawing/2014/main" id="{0F44702A-8A1E-4DC9-93CB-3014245682C0}"/>
                    </a:ext>
                  </a:extLst>
                </p:cNvPr>
                <p:cNvPicPr/>
                <p:nvPr/>
              </p:nvPicPr>
              <p:blipFill>
                <a:blip r:embed="rId637"/>
                <a:stretch>
                  <a:fillRect/>
                </a:stretch>
              </p:blipFill>
              <p:spPr>
                <a:xfrm>
                  <a:off x="10950320" y="1366987"/>
                  <a:ext cx="1598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67" name="Freihand 366">
                  <a:extLst>
                    <a:ext uri="{FF2B5EF4-FFF2-40B4-BE49-F238E27FC236}">
                      <a16:creationId xmlns:a16="http://schemas.microsoft.com/office/drawing/2014/main" id="{30F6F584-72BB-4556-B1C4-0BA8A1618854}"/>
                    </a:ext>
                  </a:extLst>
                </p14:cNvPr>
                <p14:cNvContentPartPr/>
                <p14:nvPr/>
              </p14:nvContentPartPr>
              <p14:xfrm>
                <a:off x="10967600" y="1466707"/>
                <a:ext cx="174960" cy="84960"/>
              </p14:xfrm>
            </p:contentPart>
          </mc:Choice>
          <mc:Fallback xmlns="">
            <p:pic>
              <p:nvPicPr>
                <p:cNvPr id="367" name="Freihand 366">
                  <a:extLst>
                    <a:ext uri="{FF2B5EF4-FFF2-40B4-BE49-F238E27FC236}">
                      <a16:creationId xmlns:a16="http://schemas.microsoft.com/office/drawing/2014/main" id="{30F6F584-72BB-4556-B1C4-0BA8A1618854}"/>
                    </a:ext>
                  </a:extLst>
                </p:cNvPr>
                <p:cNvPicPr/>
                <p:nvPr/>
              </p:nvPicPr>
              <p:blipFill>
                <a:blip r:embed="rId639"/>
                <a:stretch>
                  <a:fillRect/>
                </a:stretch>
              </p:blipFill>
              <p:spPr>
                <a:xfrm>
                  <a:off x="10963280" y="1462387"/>
                  <a:ext cx="1836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68" name="Freihand 367">
                  <a:extLst>
                    <a:ext uri="{FF2B5EF4-FFF2-40B4-BE49-F238E27FC236}">
                      <a16:creationId xmlns:a16="http://schemas.microsoft.com/office/drawing/2014/main" id="{E55C5761-9E39-4246-96E3-AE655137828E}"/>
                    </a:ext>
                  </a:extLst>
                </p14:cNvPr>
                <p14:cNvContentPartPr/>
                <p14:nvPr/>
              </p14:nvContentPartPr>
              <p14:xfrm>
                <a:off x="11062280" y="1560307"/>
                <a:ext cx="75600" cy="135360"/>
              </p14:xfrm>
            </p:contentPart>
          </mc:Choice>
          <mc:Fallback xmlns="">
            <p:pic>
              <p:nvPicPr>
                <p:cNvPr id="368" name="Freihand 367">
                  <a:extLst>
                    <a:ext uri="{FF2B5EF4-FFF2-40B4-BE49-F238E27FC236}">
                      <a16:creationId xmlns:a16="http://schemas.microsoft.com/office/drawing/2014/main" id="{E55C5761-9E39-4246-96E3-AE655137828E}"/>
                    </a:ext>
                  </a:extLst>
                </p:cNvPr>
                <p:cNvPicPr/>
                <p:nvPr/>
              </p:nvPicPr>
              <p:blipFill>
                <a:blip r:embed="rId641"/>
                <a:stretch>
                  <a:fillRect/>
                </a:stretch>
              </p:blipFill>
              <p:spPr>
                <a:xfrm>
                  <a:off x="11057960" y="1555987"/>
                  <a:ext cx="842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51" name="Freihand 450">
                  <a:extLst>
                    <a:ext uri="{FF2B5EF4-FFF2-40B4-BE49-F238E27FC236}">
                      <a16:creationId xmlns:a16="http://schemas.microsoft.com/office/drawing/2014/main" id="{FD0FF095-6926-407A-9BE0-693C05AA6A29}"/>
                    </a:ext>
                  </a:extLst>
                </p14:cNvPr>
                <p14:cNvContentPartPr/>
                <p14:nvPr/>
              </p14:nvContentPartPr>
              <p14:xfrm>
                <a:off x="9684560" y="2873587"/>
                <a:ext cx="25200" cy="550080"/>
              </p14:xfrm>
            </p:contentPart>
          </mc:Choice>
          <mc:Fallback xmlns="">
            <p:pic>
              <p:nvPicPr>
                <p:cNvPr id="451" name="Freihand 450">
                  <a:extLst>
                    <a:ext uri="{FF2B5EF4-FFF2-40B4-BE49-F238E27FC236}">
                      <a16:creationId xmlns:a16="http://schemas.microsoft.com/office/drawing/2014/main" id="{FD0FF095-6926-407A-9BE0-693C05AA6A29}"/>
                    </a:ext>
                  </a:extLst>
                </p:cNvPr>
                <p:cNvPicPr/>
                <p:nvPr/>
              </p:nvPicPr>
              <p:blipFill>
                <a:blip r:embed="rId643"/>
                <a:stretch>
                  <a:fillRect/>
                </a:stretch>
              </p:blipFill>
              <p:spPr>
                <a:xfrm>
                  <a:off x="9680240" y="2869267"/>
                  <a:ext cx="33840" cy="55872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52" name="Freihand 451">
                  <a:extLst>
                    <a:ext uri="{FF2B5EF4-FFF2-40B4-BE49-F238E27FC236}">
                      <a16:creationId xmlns:a16="http://schemas.microsoft.com/office/drawing/2014/main" id="{1BC184C3-E8CB-4911-914B-AE3401070FAE}"/>
                    </a:ext>
                  </a:extLst>
                </p14:cNvPr>
                <p14:cNvContentPartPr/>
                <p14:nvPr/>
              </p14:nvContentPartPr>
              <p14:xfrm>
                <a:off x="9697880" y="3468667"/>
                <a:ext cx="11520" cy="111600"/>
              </p14:xfrm>
            </p:contentPart>
          </mc:Choice>
          <mc:Fallback xmlns="">
            <p:pic>
              <p:nvPicPr>
                <p:cNvPr id="452" name="Freihand 451">
                  <a:extLst>
                    <a:ext uri="{FF2B5EF4-FFF2-40B4-BE49-F238E27FC236}">
                      <a16:creationId xmlns:a16="http://schemas.microsoft.com/office/drawing/2014/main" id="{1BC184C3-E8CB-4911-914B-AE3401070FAE}"/>
                    </a:ext>
                  </a:extLst>
                </p:cNvPr>
                <p:cNvPicPr/>
                <p:nvPr/>
              </p:nvPicPr>
              <p:blipFill>
                <a:blip r:embed="rId645"/>
                <a:stretch>
                  <a:fillRect/>
                </a:stretch>
              </p:blipFill>
              <p:spPr>
                <a:xfrm>
                  <a:off x="9693560" y="3464347"/>
                  <a:ext cx="201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54" name="Freihand 453">
                  <a:extLst>
                    <a:ext uri="{FF2B5EF4-FFF2-40B4-BE49-F238E27FC236}">
                      <a16:creationId xmlns:a16="http://schemas.microsoft.com/office/drawing/2014/main" id="{B0857CA2-8378-4B41-B0A7-8BA01FF4A99A}"/>
                    </a:ext>
                  </a:extLst>
                </p14:cNvPr>
                <p14:cNvContentPartPr/>
                <p14:nvPr/>
              </p14:nvContentPartPr>
              <p14:xfrm>
                <a:off x="9660440" y="3763867"/>
                <a:ext cx="68400" cy="219600"/>
              </p14:xfrm>
            </p:contentPart>
          </mc:Choice>
          <mc:Fallback xmlns="">
            <p:pic>
              <p:nvPicPr>
                <p:cNvPr id="454" name="Freihand 453">
                  <a:extLst>
                    <a:ext uri="{FF2B5EF4-FFF2-40B4-BE49-F238E27FC236}">
                      <a16:creationId xmlns:a16="http://schemas.microsoft.com/office/drawing/2014/main" id="{B0857CA2-8378-4B41-B0A7-8BA01FF4A99A}"/>
                    </a:ext>
                  </a:extLst>
                </p:cNvPr>
                <p:cNvPicPr/>
                <p:nvPr/>
              </p:nvPicPr>
              <p:blipFill>
                <a:blip r:embed="rId647"/>
                <a:stretch>
                  <a:fillRect/>
                </a:stretch>
              </p:blipFill>
              <p:spPr>
                <a:xfrm>
                  <a:off x="9656120" y="3759547"/>
                  <a:ext cx="770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55" name="Freihand 454">
                  <a:extLst>
                    <a:ext uri="{FF2B5EF4-FFF2-40B4-BE49-F238E27FC236}">
                      <a16:creationId xmlns:a16="http://schemas.microsoft.com/office/drawing/2014/main" id="{F17FBBED-4ADB-4399-A357-DD47E453B41E}"/>
                    </a:ext>
                  </a:extLst>
                </p14:cNvPr>
                <p14:cNvContentPartPr/>
                <p14:nvPr/>
              </p14:nvContentPartPr>
              <p14:xfrm>
                <a:off x="9654320" y="3852067"/>
                <a:ext cx="71640" cy="28080"/>
              </p14:xfrm>
            </p:contentPart>
          </mc:Choice>
          <mc:Fallback xmlns="">
            <p:pic>
              <p:nvPicPr>
                <p:cNvPr id="455" name="Freihand 454">
                  <a:extLst>
                    <a:ext uri="{FF2B5EF4-FFF2-40B4-BE49-F238E27FC236}">
                      <a16:creationId xmlns:a16="http://schemas.microsoft.com/office/drawing/2014/main" id="{F17FBBED-4ADB-4399-A357-DD47E453B41E}"/>
                    </a:ext>
                  </a:extLst>
                </p:cNvPr>
                <p:cNvPicPr/>
                <p:nvPr/>
              </p:nvPicPr>
              <p:blipFill>
                <a:blip r:embed="rId649"/>
                <a:stretch>
                  <a:fillRect/>
                </a:stretch>
              </p:blipFill>
              <p:spPr>
                <a:xfrm>
                  <a:off x="9650000" y="3847747"/>
                  <a:ext cx="802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56" name="Freihand 455">
                  <a:extLst>
                    <a:ext uri="{FF2B5EF4-FFF2-40B4-BE49-F238E27FC236}">
                      <a16:creationId xmlns:a16="http://schemas.microsoft.com/office/drawing/2014/main" id="{0FC3249B-713E-4764-9542-18AB6A08120A}"/>
                    </a:ext>
                  </a:extLst>
                </p14:cNvPr>
                <p14:cNvContentPartPr/>
                <p14:nvPr/>
              </p14:nvContentPartPr>
              <p14:xfrm>
                <a:off x="9735320" y="3724627"/>
                <a:ext cx="90720" cy="86760"/>
              </p14:xfrm>
            </p:contentPart>
          </mc:Choice>
          <mc:Fallback xmlns="">
            <p:pic>
              <p:nvPicPr>
                <p:cNvPr id="456" name="Freihand 455">
                  <a:extLst>
                    <a:ext uri="{FF2B5EF4-FFF2-40B4-BE49-F238E27FC236}">
                      <a16:creationId xmlns:a16="http://schemas.microsoft.com/office/drawing/2014/main" id="{0FC3249B-713E-4764-9542-18AB6A08120A}"/>
                    </a:ext>
                  </a:extLst>
                </p:cNvPr>
                <p:cNvPicPr/>
                <p:nvPr/>
              </p:nvPicPr>
              <p:blipFill>
                <a:blip r:embed="rId651"/>
                <a:stretch>
                  <a:fillRect/>
                </a:stretch>
              </p:blipFill>
              <p:spPr>
                <a:xfrm>
                  <a:off x="9731000" y="3720307"/>
                  <a:ext cx="993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58" name="Freihand 457">
                  <a:extLst>
                    <a:ext uri="{FF2B5EF4-FFF2-40B4-BE49-F238E27FC236}">
                      <a16:creationId xmlns:a16="http://schemas.microsoft.com/office/drawing/2014/main" id="{CAB03A12-A877-4B9B-B49B-CE81A7992299}"/>
                    </a:ext>
                  </a:extLst>
                </p14:cNvPr>
                <p14:cNvContentPartPr/>
                <p14:nvPr/>
              </p14:nvContentPartPr>
              <p14:xfrm>
                <a:off x="9621920" y="4077067"/>
                <a:ext cx="155880" cy="18000"/>
              </p14:xfrm>
            </p:contentPart>
          </mc:Choice>
          <mc:Fallback xmlns="">
            <p:pic>
              <p:nvPicPr>
                <p:cNvPr id="458" name="Freihand 457">
                  <a:extLst>
                    <a:ext uri="{FF2B5EF4-FFF2-40B4-BE49-F238E27FC236}">
                      <a16:creationId xmlns:a16="http://schemas.microsoft.com/office/drawing/2014/main" id="{CAB03A12-A877-4B9B-B49B-CE81A7992299}"/>
                    </a:ext>
                  </a:extLst>
                </p:cNvPr>
                <p:cNvPicPr/>
                <p:nvPr/>
              </p:nvPicPr>
              <p:blipFill>
                <a:blip r:embed="rId653"/>
                <a:stretch>
                  <a:fillRect/>
                </a:stretch>
              </p:blipFill>
              <p:spPr>
                <a:xfrm>
                  <a:off x="9617600" y="4072747"/>
                  <a:ext cx="1645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59" name="Freihand 458">
                  <a:extLst>
                    <a:ext uri="{FF2B5EF4-FFF2-40B4-BE49-F238E27FC236}">
                      <a16:creationId xmlns:a16="http://schemas.microsoft.com/office/drawing/2014/main" id="{5B538993-6DF5-4DEE-A632-6338B8A51A85}"/>
                    </a:ext>
                  </a:extLst>
                </p14:cNvPr>
                <p14:cNvContentPartPr/>
                <p14:nvPr/>
              </p14:nvContentPartPr>
              <p14:xfrm>
                <a:off x="9587000" y="4130707"/>
                <a:ext cx="209520" cy="4680"/>
              </p14:xfrm>
            </p:contentPart>
          </mc:Choice>
          <mc:Fallback xmlns="">
            <p:pic>
              <p:nvPicPr>
                <p:cNvPr id="459" name="Freihand 458">
                  <a:extLst>
                    <a:ext uri="{FF2B5EF4-FFF2-40B4-BE49-F238E27FC236}">
                      <a16:creationId xmlns:a16="http://schemas.microsoft.com/office/drawing/2014/main" id="{5B538993-6DF5-4DEE-A632-6338B8A51A85}"/>
                    </a:ext>
                  </a:extLst>
                </p:cNvPr>
                <p:cNvPicPr/>
                <p:nvPr/>
              </p:nvPicPr>
              <p:blipFill>
                <a:blip r:embed="rId655"/>
                <a:stretch>
                  <a:fillRect/>
                </a:stretch>
              </p:blipFill>
              <p:spPr>
                <a:xfrm>
                  <a:off x="9582680" y="4126387"/>
                  <a:ext cx="2181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61" name="Freihand 460">
                  <a:extLst>
                    <a:ext uri="{FF2B5EF4-FFF2-40B4-BE49-F238E27FC236}">
                      <a16:creationId xmlns:a16="http://schemas.microsoft.com/office/drawing/2014/main" id="{3EFB5A2D-68F3-4964-A7D2-A9D1B48293F0}"/>
                    </a:ext>
                  </a:extLst>
                </p14:cNvPr>
                <p14:cNvContentPartPr/>
                <p14:nvPr/>
              </p14:nvContentPartPr>
              <p14:xfrm>
                <a:off x="9843320" y="4004347"/>
                <a:ext cx="112680" cy="135000"/>
              </p14:xfrm>
            </p:contentPart>
          </mc:Choice>
          <mc:Fallback xmlns="">
            <p:pic>
              <p:nvPicPr>
                <p:cNvPr id="461" name="Freihand 460">
                  <a:extLst>
                    <a:ext uri="{FF2B5EF4-FFF2-40B4-BE49-F238E27FC236}">
                      <a16:creationId xmlns:a16="http://schemas.microsoft.com/office/drawing/2014/main" id="{3EFB5A2D-68F3-4964-A7D2-A9D1B48293F0}"/>
                    </a:ext>
                  </a:extLst>
                </p:cNvPr>
                <p:cNvPicPr/>
                <p:nvPr/>
              </p:nvPicPr>
              <p:blipFill>
                <a:blip r:embed="rId657"/>
                <a:stretch>
                  <a:fillRect/>
                </a:stretch>
              </p:blipFill>
              <p:spPr>
                <a:xfrm>
                  <a:off x="9839000" y="4000027"/>
                  <a:ext cx="1213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62" name="Freihand 461">
                  <a:extLst>
                    <a:ext uri="{FF2B5EF4-FFF2-40B4-BE49-F238E27FC236}">
                      <a16:creationId xmlns:a16="http://schemas.microsoft.com/office/drawing/2014/main" id="{81B7F8C2-148B-44BD-AD91-1A7C035459D7}"/>
                    </a:ext>
                  </a:extLst>
                </p14:cNvPr>
                <p14:cNvContentPartPr/>
                <p14:nvPr/>
              </p14:nvContentPartPr>
              <p14:xfrm>
                <a:off x="9811280" y="3953587"/>
                <a:ext cx="163800" cy="8640"/>
              </p14:xfrm>
            </p:contentPart>
          </mc:Choice>
          <mc:Fallback xmlns="">
            <p:pic>
              <p:nvPicPr>
                <p:cNvPr id="462" name="Freihand 461">
                  <a:extLst>
                    <a:ext uri="{FF2B5EF4-FFF2-40B4-BE49-F238E27FC236}">
                      <a16:creationId xmlns:a16="http://schemas.microsoft.com/office/drawing/2014/main" id="{81B7F8C2-148B-44BD-AD91-1A7C035459D7}"/>
                    </a:ext>
                  </a:extLst>
                </p:cNvPr>
                <p:cNvPicPr/>
                <p:nvPr/>
              </p:nvPicPr>
              <p:blipFill>
                <a:blip r:embed="rId659"/>
                <a:stretch>
                  <a:fillRect/>
                </a:stretch>
              </p:blipFill>
              <p:spPr>
                <a:xfrm>
                  <a:off x="9806960" y="3949267"/>
                  <a:ext cx="1724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64" name="Freihand 463">
                  <a:extLst>
                    <a:ext uri="{FF2B5EF4-FFF2-40B4-BE49-F238E27FC236}">
                      <a16:creationId xmlns:a16="http://schemas.microsoft.com/office/drawing/2014/main" id="{7C40A832-DAC6-47A7-97C4-41A937247B3A}"/>
                    </a:ext>
                  </a:extLst>
                </p14:cNvPr>
                <p14:cNvContentPartPr/>
                <p14:nvPr/>
              </p14:nvContentPartPr>
              <p14:xfrm>
                <a:off x="10017920" y="4049347"/>
                <a:ext cx="88560" cy="4320"/>
              </p14:xfrm>
            </p:contentPart>
          </mc:Choice>
          <mc:Fallback xmlns="">
            <p:pic>
              <p:nvPicPr>
                <p:cNvPr id="464" name="Freihand 463">
                  <a:extLst>
                    <a:ext uri="{FF2B5EF4-FFF2-40B4-BE49-F238E27FC236}">
                      <a16:creationId xmlns:a16="http://schemas.microsoft.com/office/drawing/2014/main" id="{7C40A832-DAC6-47A7-97C4-41A937247B3A}"/>
                    </a:ext>
                  </a:extLst>
                </p:cNvPr>
                <p:cNvPicPr/>
                <p:nvPr/>
              </p:nvPicPr>
              <p:blipFill>
                <a:blip r:embed="rId661"/>
                <a:stretch>
                  <a:fillRect/>
                </a:stretch>
              </p:blipFill>
              <p:spPr>
                <a:xfrm>
                  <a:off x="10013600" y="4045027"/>
                  <a:ext cx="972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65" name="Freihand 464">
                  <a:extLst>
                    <a:ext uri="{FF2B5EF4-FFF2-40B4-BE49-F238E27FC236}">
                      <a16:creationId xmlns:a16="http://schemas.microsoft.com/office/drawing/2014/main" id="{2E657C88-04B5-4142-91BA-B05C0158AF58}"/>
                    </a:ext>
                  </a:extLst>
                </p14:cNvPr>
                <p14:cNvContentPartPr/>
                <p14:nvPr/>
              </p14:nvContentPartPr>
              <p14:xfrm>
                <a:off x="10133480" y="4010107"/>
                <a:ext cx="108000" cy="133200"/>
              </p14:xfrm>
            </p:contentPart>
          </mc:Choice>
          <mc:Fallback xmlns="">
            <p:pic>
              <p:nvPicPr>
                <p:cNvPr id="465" name="Freihand 464">
                  <a:extLst>
                    <a:ext uri="{FF2B5EF4-FFF2-40B4-BE49-F238E27FC236}">
                      <a16:creationId xmlns:a16="http://schemas.microsoft.com/office/drawing/2014/main" id="{2E657C88-04B5-4142-91BA-B05C0158AF58}"/>
                    </a:ext>
                  </a:extLst>
                </p:cNvPr>
                <p:cNvPicPr/>
                <p:nvPr/>
              </p:nvPicPr>
              <p:blipFill>
                <a:blip r:embed="rId663"/>
                <a:stretch>
                  <a:fillRect/>
                </a:stretch>
              </p:blipFill>
              <p:spPr>
                <a:xfrm>
                  <a:off x="10129160" y="4005787"/>
                  <a:ext cx="1166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66" name="Freihand 465">
                  <a:extLst>
                    <a:ext uri="{FF2B5EF4-FFF2-40B4-BE49-F238E27FC236}">
                      <a16:creationId xmlns:a16="http://schemas.microsoft.com/office/drawing/2014/main" id="{59905266-7F28-4FBB-94BE-BEC81898AF5E}"/>
                    </a:ext>
                  </a:extLst>
                </p14:cNvPr>
                <p14:cNvContentPartPr/>
                <p14:nvPr/>
              </p14:nvContentPartPr>
              <p14:xfrm>
                <a:off x="10222040" y="3964747"/>
                <a:ext cx="98280" cy="99000"/>
              </p14:xfrm>
            </p:contentPart>
          </mc:Choice>
          <mc:Fallback xmlns="">
            <p:pic>
              <p:nvPicPr>
                <p:cNvPr id="466" name="Freihand 465">
                  <a:extLst>
                    <a:ext uri="{FF2B5EF4-FFF2-40B4-BE49-F238E27FC236}">
                      <a16:creationId xmlns:a16="http://schemas.microsoft.com/office/drawing/2014/main" id="{59905266-7F28-4FBB-94BE-BEC81898AF5E}"/>
                    </a:ext>
                  </a:extLst>
                </p:cNvPr>
                <p:cNvPicPr/>
                <p:nvPr/>
              </p:nvPicPr>
              <p:blipFill>
                <a:blip r:embed="rId665"/>
                <a:stretch>
                  <a:fillRect/>
                </a:stretch>
              </p:blipFill>
              <p:spPr>
                <a:xfrm>
                  <a:off x="10217720" y="3960427"/>
                  <a:ext cx="106920" cy="107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6">
            <p14:nvContentPartPr>
              <p14:cNvPr id="482" name="Freihand 481">
                <a:extLst>
                  <a:ext uri="{FF2B5EF4-FFF2-40B4-BE49-F238E27FC236}">
                    <a16:creationId xmlns:a16="http://schemas.microsoft.com/office/drawing/2014/main" id="{FE03A3BB-14F3-4A8C-A240-7D444D9805BE}"/>
                  </a:ext>
                </a:extLst>
              </p14:cNvPr>
              <p14:cNvContentPartPr/>
              <p14:nvPr/>
            </p14:nvContentPartPr>
            <p14:xfrm>
              <a:off x="10060400" y="2012107"/>
              <a:ext cx="529560" cy="859680"/>
            </p14:xfrm>
          </p:contentPart>
        </mc:Choice>
        <mc:Fallback xmlns="">
          <p:pic>
            <p:nvPicPr>
              <p:cNvPr id="482" name="Freihand 481">
                <a:extLst>
                  <a:ext uri="{FF2B5EF4-FFF2-40B4-BE49-F238E27FC236}">
                    <a16:creationId xmlns:a16="http://schemas.microsoft.com/office/drawing/2014/main" id="{FE03A3BB-14F3-4A8C-A240-7D444D9805BE}"/>
                  </a:ext>
                </a:extLst>
              </p:cNvPr>
              <p:cNvPicPr/>
              <p:nvPr/>
            </p:nvPicPr>
            <p:blipFill>
              <a:blip r:embed="rId667"/>
              <a:stretch>
                <a:fillRect/>
              </a:stretch>
            </p:blipFill>
            <p:spPr>
              <a:xfrm>
                <a:off x="10056080" y="2007787"/>
                <a:ext cx="538200" cy="86832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90" name="Freihand 489">
                <a:extLst>
                  <a:ext uri="{FF2B5EF4-FFF2-40B4-BE49-F238E27FC236}">
                    <a16:creationId xmlns:a16="http://schemas.microsoft.com/office/drawing/2014/main" id="{70767D2E-C3A8-4749-AAC3-E688FC35382C}"/>
                  </a:ext>
                </a:extLst>
              </p14:cNvPr>
              <p14:cNvContentPartPr/>
              <p14:nvPr/>
            </p14:nvContentPartPr>
            <p14:xfrm>
              <a:off x="11107640" y="1798627"/>
              <a:ext cx="192240" cy="105480"/>
            </p14:xfrm>
          </p:contentPart>
        </mc:Choice>
        <mc:Fallback xmlns="">
          <p:pic>
            <p:nvPicPr>
              <p:cNvPr id="490" name="Freihand 489">
                <a:extLst>
                  <a:ext uri="{FF2B5EF4-FFF2-40B4-BE49-F238E27FC236}">
                    <a16:creationId xmlns:a16="http://schemas.microsoft.com/office/drawing/2014/main" id="{70767D2E-C3A8-4749-AAC3-E688FC35382C}"/>
                  </a:ext>
                </a:extLst>
              </p:cNvPr>
              <p:cNvPicPr/>
              <p:nvPr/>
            </p:nvPicPr>
            <p:blipFill>
              <a:blip r:embed="rId669"/>
              <a:stretch>
                <a:fillRect/>
              </a:stretch>
            </p:blipFill>
            <p:spPr>
              <a:xfrm>
                <a:off x="11103320" y="1794307"/>
                <a:ext cx="200880" cy="114120"/>
              </a:xfrm>
              <a:prstGeom prst="rect">
                <a:avLst/>
              </a:prstGeom>
            </p:spPr>
          </p:pic>
        </mc:Fallback>
      </mc:AlternateContent>
      <p:grpSp>
        <p:nvGrpSpPr>
          <p:cNvPr id="495" name="Gruppieren 494">
            <a:extLst>
              <a:ext uri="{FF2B5EF4-FFF2-40B4-BE49-F238E27FC236}">
                <a16:creationId xmlns:a16="http://schemas.microsoft.com/office/drawing/2014/main" id="{9025CF9E-ECDB-4495-84BF-F8F4516C1D71}"/>
              </a:ext>
            </a:extLst>
          </p:cNvPr>
          <p:cNvGrpSpPr/>
          <p:nvPr/>
        </p:nvGrpSpPr>
        <p:grpSpPr>
          <a:xfrm>
            <a:off x="11340200" y="1679467"/>
            <a:ext cx="299520" cy="204480"/>
            <a:chOff x="11340200" y="1679467"/>
            <a:chExt cx="299520" cy="204480"/>
          </a:xfrm>
        </p:grpSpPr>
        <mc:AlternateContent xmlns:mc="http://schemas.openxmlformats.org/markup-compatibility/2006" xmlns:p14="http://schemas.microsoft.com/office/powerpoint/2010/main">
          <mc:Choice Requires="p14">
            <p:contentPart p14:bwMode="auto" r:id="rId670">
              <p14:nvContentPartPr>
                <p14:cNvPr id="491" name="Freihand 490">
                  <a:extLst>
                    <a:ext uri="{FF2B5EF4-FFF2-40B4-BE49-F238E27FC236}">
                      <a16:creationId xmlns:a16="http://schemas.microsoft.com/office/drawing/2014/main" id="{78125BD3-0E57-4701-AEDA-BC6CD2A1ACA0}"/>
                    </a:ext>
                  </a:extLst>
                </p14:cNvPr>
                <p14:cNvContentPartPr/>
                <p14:nvPr/>
              </p14:nvContentPartPr>
              <p14:xfrm>
                <a:off x="11340200" y="1724827"/>
                <a:ext cx="108720" cy="159120"/>
              </p14:xfrm>
            </p:contentPart>
          </mc:Choice>
          <mc:Fallback xmlns="">
            <p:pic>
              <p:nvPicPr>
                <p:cNvPr id="491" name="Freihand 490">
                  <a:extLst>
                    <a:ext uri="{FF2B5EF4-FFF2-40B4-BE49-F238E27FC236}">
                      <a16:creationId xmlns:a16="http://schemas.microsoft.com/office/drawing/2014/main" id="{78125BD3-0E57-4701-AEDA-BC6CD2A1ACA0}"/>
                    </a:ext>
                  </a:extLst>
                </p:cNvPr>
                <p:cNvPicPr/>
                <p:nvPr/>
              </p:nvPicPr>
              <p:blipFill>
                <a:blip r:embed="rId671"/>
                <a:stretch>
                  <a:fillRect/>
                </a:stretch>
              </p:blipFill>
              <p:spPr>
                <a:xfrm>
                  <a:off x="11335880" y="1720507"/>
                  <a:ext cx="1173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92" name="Freihand 491">
                  <a:extLst>
                    <a:ext uri="{FF2B5EF4-FFF2-40B4-BE49-F238E27FC236}">
                      <a16:creationId xmlns:a16="http://schemas.microsoft.com/office/drawing/2014/main" id="{CF99634C-0CC9-4523-9A66-5B8F78EAA45D}"/>
                    </a:ext>
                  </a:extLst>
                </p14:cNvPr>
                <p14:cNvContentPartPr/>
                <p14:nvPr/>
              </p14:nvContentPartPr>
              <p14:xfrm>
                <a:off x="11513720" y="1711867"/>
                <a:ext cx="9720" cy="113040"/>
              </p14:xfrm>
            </p:contentPart>
          </mc:Choice>
          <mc:Fallback xmlns="">
            <p:pic>
              <p:nvPicPr>
                <p:cNvPr id="492" name="Freihand 491">
                  <a:extLst>
                    <a:ext uri="{FF2B5EF4-FFF2-40B4-BE49-F238E27FC236}">
                      <a16:creationId xmlns:a16="http://schemas.microsoft.com/office/drawing/2014/main" id="{CF99634C-0CC9-4523-9A66-5B8F78EAA45D}"/>
                    </a:ext>
                  </a:extLst>
                </p:cNvPr>
                <p:cNvPicPr/>
                <p:nvPr/>
              </p:nvPicPr>
              <p:blipFill>
                <a:blip r:embed="rId673"/>
                <a:stretch>
                  <a:fillRect/>
                </a:stretch>
              </p:blipFill>
              <p:spPr>
                <a:xfrm>
                  <a:off x="11509400" y="1707547"/>
                  <a:ext cx="183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93" name="Freihand 492">
                  <a:extLst>
                    <a:ext uri="{FF2B5EF4-FFF2-40B4-BE49-F238E27FC236}">
                      <a16:creationId xmlns:a16="http://schemas.microsoft.com/office/drawing/2014/main" id="{00462382-CBD9-41A2-B643-82F5EEB8A7FF}"/>
                    </a:ext>
                  </a:extLst>
                </p14:cNvPr>
                <p14:cNvContentPartPr/>
                <p14:nvPr/>
              </p14:nvContentPartPr>
              <p14:xfrm>
                <a:off x="11493200" y="1679467"/>
                <a:ext cx="122040" cy="42480"/>
              </p14:xfrm>
            </p:contentPart>
          </mc:Choice>
          <mc:Fallback xmlns="">
            <p:pic>
              <p:nvPicPr>
                <p:cNvPr id="493" name="Freihand 492">
                  <a:extLst>
                    <a:ext uri="{FF2B5EF4-FFF2-40B4-BE49-F238E27FC236}">
                      <a16:creationId xmlns:a16="http://schemas.microsoft.com/office/drawing/2014/main" id="{00462382-CBD9-41A2-B643-82F5EEB8A7FF}"/>
                    </a:ext>
                  </a:extLst>
                </p:cNvPr>
                <p:cNvPicPr/>
                <p:nvPr/>
              </p:nvPicPr>
              <p:blipFill>
                <a:blip r:embed="rId675"/>
                <a:stretch>
                  <a:fillRect/>
                </a:stretch>
              </p:blipFill>
              <p:spPr>
                <a:xfrm>
                  <a:off x="11488880" y="1675147"/>
                  <a:ext cx="1306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94" name="Freihand 493">
                  <a:extLst>
                    <a:ext uri="{FF2B5EF4-FFF2-40B4-BE49-F238E27FC236}">
                      <a16:creationId xmlns:a16="http://schemas.microsoft.com/office/drawing/2014/main" id="{6D01E54C-5C3A-43D8-8F1E-8F4F2581E5CB}"/>
                    </a:ext>
                  </a:extLst>
                </p14:cNvPr>
                <p14:cNvContentPartPr/>
                <p14:nvPr/>
              </p14:nvContentPartPr>
              <p14:xfrm>
                <a:off x="11490680" y="1716907"/>
                <a:ext cx="149040" cy="112680"/>
              </p14:xfrm>
            </p:contentPart>
          </mc:Choice>
          <mc:Fallback xmlns="">
            <p:pic>
              <p:nvPicPr>
                <p:cNvPr id="494" name="Freihand 493">
                  <a:extLst>
                    <a:ext uri="{FF2B5EF4-FFF2-40B4-BE49-F238E27FC236}">
                      <a16:creationId xmlns:a16="http://schemas.microsoft.com/office/drawing/2014/main" id="{6D01E54C-5C3A-43D8-8F1E-8F4F2581E5CB}"/>
                    </a:ext>
                  </a:extLst>
                </p:cNvPr>
                <p:cNvPicPr/>
                <p:nvPr/>
              </p:nvPicPr>
              <p:blipFill>
                <a:blip r:embed="rId677"/>
                <a:stretch>
                  <a:fillRect/>
                </a:stretch>
              </p:blipFill>
              <p:spPr>
                <a:xfrm>
                  <a:off x="11486360" y="1712587"/>
                  <a:ext cx="157680" cy="121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8">
            <p14:nvContentPartPr>
              <p14:cNvPr id="511" name="Freihand 510">
                <a:extLst>
                  <a:ext uri="{FF2B5EF4-FFF2-40B4-BE49-F238E27FC236}">
                    <a16:creationId xmlns:a16="http://schemas.microsoft.com/office/drawing/2014/main" id="{3808DAF0-7FF0-48B6-A821-B23BF9CD16A1}"/>
                  </a:ext>
                </a:extLst>
              </p14:cNvPr>
              <p14:cNvContentPartPr/>
              <p14:nvPr/>
            </p14:nvContentPartPr>
            <p14:xfrm>
              <a:off x="9324560" y="2052787"/>
              <a:ext cx="389880" cy="393840"/>
            </p14:xfrm>
          </p:contentPart>
        </mc:Choice>
        <mc:Fallback xmlns="">
          <p:pic>
            <p:nvPicPr>
              <p:cNvPr id="511" name="Freihand 510">
                <a:extLst>
                  <a:ext uri="{FF2B5EF4-FFF2-40B4-BE49-F238E27FC236}">
                    <a16:creationId xmlns:a16="http://schemas.microsoft.com/office/drawing/2014/main" id="{3808DAF0-7FF0-48B6-A821-B23BF9CD16A1}"/>
                  </a:ext>
                </a:extLst>
              </p:cNvPr>
              <p:cNvPicPr/>
              <p:nvPr/>
            </p:nvPicPr>
            <p:blipFill>
              <a:blip r:embed="rId679"/>
              <a:stretch>
                <a:fillRect/>
              </a:stretch>
            </p:blipFill>
            <p:spPr>
              <a:xfrm>
                <a:off x="9320240" y="2048467"/>
                <a:ext cx="39852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20" name="Freihand 419">
                <a:extLst>
                  <a:ext uri="{FF2B5EF4-FFF2-40B4-BE49-F238E27FC236}">
                    <a16:creationId xmlns:a16="http://schemas.microsoft.com/office/drawing/2014/main" id="{AF72A813-C6DF-4FF5-82DA-58FAD2FCC1EC}"/>
                  </a:ext>
                </a:extLst>
              </p14:cNvPr>
              <p14:cNvContentPartPr/>
              <p14:nvPr/>
            </p14:nvContentPartPr>
            <p14:xfrm>
              <a:off x="8730200" y="1416667"/>
              <a:ext cx="702720" cy="804960"/>
            </p14:xfrm>
          </p:contentPart>
        </mc:Choice>
        <mc:Fallback xmlns="">
          <p:pic>
            <p:nvPicPr>
              <p:cNvPr id="420" name="Freihand 419">
                <a:extLst>
                  <a:ext uri="{FF2B5EF4-FFF2-40B4-BE49-F238E27FC236}">
                    <a16:creationId xmlns:a16="http://schemas.microsoft.com/office/drawing/2014/main" id="{AF72A813-C6DF-4FF5-82DA-58FAD2FCC1EC}"/>
                  </a:ext>
                </a:extLst>
              </p:cNvPr>
              <p:cNvPicPr/>
              <p:nvPr/>
            </p:nvPicPr>
            <p:blipFill>
              <a:blip r:embed="rId681"/>
              <a:stretch>
                <a:fillRect/>
              </a:stretch>
            </p:blipFill>
            <p:spPr>
              <a:xfrm>
                <a:off x="8725880" y="1412347"/>
                <a:ext cx="711360" cy="8136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21" name="Freihand 420">
                <a:extLst>
                  <a:ext uri="{FF2B5EF4-FFF2-40B4-BE49-F238E27FC236}">
                    <a16:creationId xmlns:a16="http://schemas.microsoft.com/office/drawing/2014/main" id="{EEB4BD15-F6A1-48DC-A27A-D3C0CF3CA0D4}"/>
                  </a:ext>
                </a:extLst>
              </p14:cNvPr>
              <p14:cNvContentPartPr/>
              <p14:nvPr/>
            </p14:nvContentPartPr>
            <p14:xfrm>
              <a:off x="9453800" y="2208307"/>
              <a:ext cx="9000" cy="12600"/>
            </p14:xfrm>
          </p:contentPart>
        </mc:Choice>
        <mc:Fallback xmlns="">
          <p:pic>
            <p:nvPicPr>
              <p:cNvPr id="421" name="Freihand 420">
                <a:extLst>
                  <a:ext uri="{FF2B5EF4-FFF2-40B4-BE49-F238E27FC236}">
                    <a16:creationId xmlns:a16="http://schemas.microsoft.com/office/drawing/2014/main" id="{EEB4BD15-F6A1-48DC-A27A-D3C0CF3CA0D4}"/>
                  </a:ext>
                </a:extLst>
              </p:cNvPr>
              <p:cNvPicPr/>
              <p:nvPr/>
            </p:nvPicPr>
            <p:blipFill>
              <a:blip r:embed="rId683"/>
              <a:stretch>
                <a:fillRect/>
              </a:stretch>
            </p:blipFill>
            <p:spPr>
              <a:xfrm>
                <a:off x="9449480" y="2203987"/>
                <a:ext cx="176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22" name="Freihand 421">
                <a:extLst>
                  <a:ext uri="{FF2B5EF4-FFF2-40B4-BE49-F238E27FC236}">
                    <a16:creationId xmlns:a16="http://schemas.microsoft.com/office/drawing/2014/main" id="{22700F58-035A-47FB-BA68-C81690BF7AFC}"/>
                  </a:ext>
                </a:extLst>
              </p14:cNvPr>
              <p14:cNvContentPartPr/>
              <p14:nvPr/>
            </p14:nvContentPartPr>
            <p14:xfrm>
              <a:off x="9462440" y="2208307"/>
              <a:ext cx="360" cy="360"/>
            </p14:xfrm>
          </p:contentPart>
        </mc:Choice>
        <mc:Fallback xmlns="">
          <p:pic>
            <p:nvPicPr>
              <p:cNvPr id="422" name="Freihand 421">
                <a:extLst>
                  <a:ext uri="{FF2B5EF4-FFF2-40B4-BE49-F238E27FC236}">
                    <a16:creationId xmlns:a16="http://schemas.microsoft.com/office/drawing/2014/main" id="{22700F58-035A-47FB-BA68-C81690BF7AFC}"/>
                  </a:ext>
                </a:extLst>
              </p:cNvPr>
              <p:cNvPicPr/>
              <p:nvPr/>
            </p:nvPicPr>
            <p:blipFill>
              <a:blip r:embed="rId685"/>
              <a:stretch>
                <a:fillRect/>
              </a:stretch>
            </p:blipFill>
            <p:spPr>
              <a:xfrm>
                <a:off x="9458120" y="2203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23" name="Freihand 422">
                <a:extLst>
                  <a:ext uri="{FF2B5EF4-FFF2-40B4-BE49-F238E27FC236}">
                    <a16:creationId xmlns:a16="http://schemas.microsoft.com/office/drawing/2014/main" id="{239DCF23-9AB0-414F-8376-BB3FCB72B39F}"/>
                  </a:ext>
                </a:extLst>
              </p14:cNvPr>
              <p14:cNvContentPartPr/>
              <p14:nvPr/>
            </p14:nvContentPartPr>
            <p14:xfrm>
              <a:off x="9419600" y="2203627"/>
              <a:ext cx="1070640" cy="1452240"/>
            </p14:xfrm>
          </p:contentPart>
        </mc:Choice>
        <mc:Fallback xmlns="">
          <p:pic>
            <p:nvPicPr>
              <p:cNvPr id="423" name="Freihand 422">
                <a:extLst>
                  <a:ext uri="{FF2B5EF4-FFF2-40B4-BE49-F238E27FC236}">
                    <a16:creationId xmlns:a16="http://schemas.microsoft.com/office/drawing/2014/main" id="{239DCF23-9AB0-414F-8376-BB3FCB72B39F}"/>
                  </a:ext>
                </a:extLst>
              </p:cNvPr>
              <p:cNvPicPr/>
              <p:nvPr/>
            </p:nvPicPr>
            <p:blipFill>
              <a:blip r:embed="rId687"/>
              <a:stretch>
                <a:fillRect/>
              </a:stretch>
            </p:blipFill>
            <p:spPr>
              <a:xfrm>
                <a:off x="9415280" y="2199307"/>
                <a:ext cx="1079280" cy="146088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25" name="Freihand 424">
                <a:extLst>
                  <a:ext uri="{FF2B5EF4-FFF2-40B4-BE49-F238E27FC236}">
                    <a16:creationId xmlns:a16="http://schemas.microsoft.com/office/drawing/2014/main" id="{C9CBBDAA-1674-421A-A3D6-596BAB091D4E}"/>
                  </a:ext>
                </a:extLst>
              </p14:cNvPr>
              <p14:cNvContentPartPr/>
              <p14:nvPr/>
            </p14:nvContentPartPr>
            <p14:xfrm>
              <a:off x="8402600" y="1082587"/>
              <a:ext cx="192600" cy="296640"/>
            </p14:xfrm>
          </p:contentPart>
        </mc:Choice>
        <mc:Fallback xmlns="">
          <p:pic>
            <p:nvPicPr>
              <p:cNvPr id="425" name="Freihand 424">
                <a:extLst>
                  <a:ext uri="{FF2B5EF4-FFF2-40B4-BE49-F238E27FC236}">
                    <a16:creationId xmlns:a16="http://schemas.microsoft.com/office/drawing/2014/main" id="{C9CBBDAA-1674-421A-A3D6-596BAB091D4E}"/>
                  </a:ext>
                </a:extLst>
              </p:cNvPr>
              <p:cNvPicPr/>
              <p:nvPr/>
            </p:nvPicPr>
            <p:blipFill>
              <a:blip r:embed="rId689"/>
              <a:stretch>
                <a:fillRect/>
              </a:stretch>
            </p:blipFill>
            <p:spPr>
              <a:xfrm>
                <a:off x="8398280" y="1078267"/>
                <a:ext cx="20124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26" name="Freihand 425">
                <a:extLst>
                  <a:ext uri="{FF2B5EF4-FFF2-40B4-BE49-F238E27FC236}">
                    <a16:creationId xmlns:a16="http://schemas.microsoft.com/office/drawing/2014/main" id="{F086BC4F-3D49-421D-97A6-D82512BA1350}"/>
                  </a:ext>
                </a:extLst>
              </p14:cNvPr>
              <p14:cNvContentPartPr/>
              <p14:nvPr/>
            </p14:nvContentPartPr>
            <p14:xfrm>
              <a:off x="8509520" y="1268707"/>
              <a:ext cx="113400" cy="111240"/>
            </p14:xfrm>
          </p:contentPart>
        </mc:Choice>
        <mc:Fallback xmlns="">
          <p:pic>
            <p:nvPicPr>
              <p:cNvPr id="426" name="Freihand 425">
                <a:extLst>
                  <a:ext uri="{FF2B5EF4-FFF2-40B4-BE49-F238E27FC236}">
                    <a16:creationId xmlns:a16="http://schemas.microsoft.com/office/drawing/2014/main" id="{F086BC4F-3D49-421D-97A6-D82512BA1350}"/>
                  </a:ext>
                </a:extLst>
              </p:cNvPr>
              <p:cNvPicPr/>
              <p:nvPr/>
            </p:nvPicPr>
            <p:blipFill>
              <a:blip r:embed="rId691"/>
              <a:stretch>
                <a:fillRect/>
              </a:stretch>
            </p:blipFill>
            <p:spPr>
              <a:xfrm>
                <a:off x="8505200" y="1264387"/>
                <a:ext cx="1220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27" name="Freihand 426">
                <a:extLst>
                  <a:ext uri="{FF2B5EF4-FFF2-40B4-BE49-F238E27FC236}">
                    <a16:creationId xmlns:a16="http://schemas.microsoft.com/office/drawing/2014/main" id="{B46254E3-5577-47C7-BCDA-E361140C7A0E}"/>
                  </a:ext>
                </a:extLst>
              </p14:cNvPr>
              <p14:cNvContentPartPr/>
              <p14:nvPr/>
            </p14:nvContentPartPr>
            <p14:xfrm>
              <a:off x="7957280" y="897547"/>
              <a:ext cx="126720" cy="83160"/>
            </p14:xfrm>
          </p:contentPart>
        </mc:Choice>
        <mc:Fallback xmlns="">
          <p:pic>
            <p:nvPicPr>
              <p:cNvPr id="427" name="Freihand 426">
                <a:extLst>
                  <a:ext uri="{FF2B5EF4-FFF2-40B4-BE49-F238E27FC236}">
                    <a16:creationId xmlns:a16="http://schemas.microsoft.com/office/drawing/2014/main" id="{B46254E3-5577-47C7-BCDA-E361140C7A0E}"/>
                  </a:ext>
                </a:extLst>
              </p:cNvPr>
              <p:cNvPicPr/>
              <p:nvPr/>
            </p:nvPicPr>
            <p:blipFill>
              <a:blip r:embed="rId693"/>
              <a:stretch>
                <a:fillRect/>
              </a:stretch>
            </p:blipFill>
            <p:spPr>
              <a:xfrm>
                <a:off x="7952960" y="893227"/>
                <a:ext cx="1353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28" name="Freihand 427">
                <a:extLst>
                  <a:ext uri="{FF2B5EF4-FFF2-40B4-BE49-F238E27FC236}">
                    <a16:creationId xmlns:a16="http://schemas.microsoft.com/office/drawing/2014/main" id="{18489FA8-56CB-48D8-A251-AF2030A6F911}"/>
                  </a:ext>
                </a:extLst>
              </p14:cNvPr>
              <p14:cNvContentPartPr/>
              <p14:nvPr/>
            </p14:nvContentPartPr>
            <p14:xfrm>
              <a:off x="8111720" y="819787"/>
              <a:ext cx="9360" cy="70920"/>
            </p14:xfrm>
          </p:contentPart>
        </mc:Choice>
        <mc:Fallback xmlns="">
          <p:pic>
            <p:nvPicPr>
              <p:cNvPr id="428" name="Freihand 427">
                <a:extLst>
                  <a:ext uri="{FF2B5EF4-FFF2-40B4-BE49-F238E27FC236}">
                    <a16:creationId xmlns:a16="http://schemas.microsoft.com/office/drawing/2014/main" id="{18489FA8-56CB-48D8-A251-AF2030A6F911}"/>
                  </a:ext>
                </a:extLst>
              </p:cNvPr>
              <p:cNvPicPr/>
              <p:nvPr/>
            </p:nvPicPr>
            <p:blipFill>
              <a:blip r:embed="rId695"/>
              <a:stretch>
                <a:fillRect/>
              </a:stretch>
            </p:blipFill>
            <p:spPr>
              <a:xfrm>
                <a:off x="8107400" y="815467"/>
                <a:ext cx="18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29" name="Freihand 428">
                <a:extLst>
                  <a:ext uri="{FF2B5EF4-FFF2-40B4-BE49-F238E27FC236}">
                    <a16:creationId xmlns:a16="http://schemas.microsoft.com/office/drawing/2014/main" id="{510C1F3E-F52F-462C-A545-6307FF586057}"/>
                  </a:ext>
                </a:extLst>
              </p14:cNvPr>
              <p14:cNvContentPartPr/>
              <p14:nvPr/>
            </p14:nvContentPartPr>
            <p14:xfrm>
              <a:off x="7918400" y="968827"/>
              <a:ext cx="251280" cy="71280"/>
            </p14:xfrm>
          </p:contentPart>
        </mc:Choice>
        <mc:Fallback xmlns="">
          <p:pic>
            <p:nvPicPr>
              <p:cNvPr id="429" name="Freihand 428">
                <a:extLst>
                  <a:ext uri="{FF2B5EF4-FFF2-40B4-BE49-F238E27FC236}">
                    <a16:creationId xmlns:a16="http://schemas.microsoft.com/office/drawing/2014/main" id="{510C1F3E-F52F-462C-A545-6307FF586057}"/>
                  </a:ext>
                </a:extLst>
              </p:cNvPr>
              <p:cNvPicPr/>
              <p:nvPr/>
            </p:nvPicPr>
            <p:blipFill>
              <a:blip r:embed="rId697"/>
              <a:stretch>
                <a:fillRect/>
              </a:stretch>
            </p:blipFill>
            <p:spPr>
              <a:xfrm>
                <a:off x="7914080" y="964507"/>
                <a:ext cx="2599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30" name="Freihand 429">
                <a:extLst>
                  <a:ext uri="{FF2B5EF4-FFF2-40B4-BE49-F238E27FC236}">
                    <a16:creationId xmlns:a16="http://schemas.microsoft.com/office/drawing/2014/main" id="{AFDA2EA5-2A54-4736-983C-18296E158B62}"/>
                  </a:ext>
                </a:extLst>
              </p14:cNvPr>
              <p14:cNvContentPartPr/>
              <p14:nvPr/>
            </p14:nvContentPartPr>
            <p14:xfrm>
              <a:off x="8013080" y="1055227"/>
              <a:ext cx="104040" cy="155160"/>
            </p14:xfrm>
          </p:contentPart>
        </mc:Choice>
        <mc:Fallback xmlns="">
          <p:pic>
            <p:nvPicPr>
              <p:cNvPr id="430" name="Freihand 429">
                <a:extLst>
                  <a:ext uri="{FF2B5EF4-FFF2-40B4-BE49-F238E27FC236}">
                    <a16:creationId xmlns:a16="http://schemas.microsoft.com/office/drawing/2014/main" id="{AFDA2EA5-2A54-4736-983C-18296E158B62}"/>
                  </a:ext>
                </a:extLst>
              </p:cNvPr>
              <p:cNvPicPr/>
              <p:nvPr/>
            </p:nvPicPr>
            <p:blipFill>
              <a:blip r:embed="rId699"/>
              <a:stretch>
                <a:fillRect/>
              </a:stretch>
            </p:blipFill>
            <p:spPr>
              <a:xfrm>
                <a:off x="8008760" y="1050907"/>
                <a:ext cx="1126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31" name="Freihand 430">
                <a:extLst>
                  <a:ext uri="{FF2B5EF4-FFF2-40B4-BE49-F238E27FC236}">
                    <a16:creationId xmlns:a16="http://schemas.microsoft.com/office/drawing/2014/main" id="{5DD011AE-EFAA-45A7-8337-A8FFA4A3D8AF}"/>
                  </a:ext>
                </a:extLst>
              </p14:cNvPr>
              <p14:cNvContentPartPr/>
              <p14:nvPr/>
            </p14:nvContentPartPr>
            <p14:xfrm>
              <a:off x="8231960" y="911587"/>
              <a:ext cx="112320" cy="111960"/>
            </p14:xfrm>
          </p:contentPart>
        </mc:Choice>
        <mc:Fallback xmlns="">
          <p:pic>
            <p:nvPicPr>
              <p:cNvPr id="431" name="Freihand 430">
                <a:extLst>
                  <a:ext uri="{FF2B5EF4-FFF2-40B4-BE49-F238E27FC236}">
                    <a16:creationId xmlns:a16="http://schemas.microsoft.com/office/drawing/2014/main" id="{5DD011AE-EFAA-45A7-8337-A8FFA4A3D8AF}"/>
                  </a:ext>
                </a:extLst>
              </p:cNvPr>
              <p:cNvPicPr/>
              <p:nvPr/>
            </p:nvPicPr>
            <p:blipFill>
              <a:blip r:embed="rId701"/>
              <a:stretch>
                <a:fillRect/>
              </a:stretch>
            </p:blipFill>
            <p:spPr>
              <a:xfrm>
                <a:off x="8227640" y="907267"/>
                <a:ext cx="120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32" name="Freihand 431">
                <a:extLst>
                  <a:ext uri="{FF2B5EF4-FFF2-40B4-BE49-F238E27FC236}">
                    <a16:creationId xmlns:a16="http://schemas.microsoft.com/office/drawing/2014/main" id="{2B099888-2235-4958-AF55-078CC88FECD6}"/>
                  </a:ext>
                </a:extLst>
              </p14:cNvPr>
              <p14:cNvContentPartPr/>
              <p14:nvPr/>
            </p14:nvContentPartPr>
            <p14:xfrm>
              <a:off x="8172920" y="793867"/>
              <a:ext cx="167760" cy="87480"/>
            </p14:xfrm>
          </p:contentPart>
        </mc:Choice>
        <mc:Fallback xmlns="">
          <p:pic>
            <p:nvPicPr>
              <p:cNvPr id="432" name="Freihand 431">
                <a:extLst>
                  <a:ext uri="{FF2B5EF4-FFF2-40B4-BE49-F238E27FC236}">
                    <a16:creationId xmlns:a16="http://schemas.microsoft.com/office/drawing/2014/main" id="{2B099888-2235-4958-AF55-078CC88FECD6}"/>
                  </a:ext>
                </a:extLst>
              </p:cNvPr>
              <p:cNvPicPr/>
              <p:nvPr/>
            </p:nvPicPr>
            <p:blipFill>
              <a:blip r:embed="rId703"/>
              <a:stretch>
                <a:fillRect/>
              </a:stretch>
            </p:blipFill>
            <p:spPr>
              <a:xfrm>
                <a:off x="8168600" y="789547"/>
                <a:ext cx="1764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35" name="Freihand 434">
                <a:extLst>
                  <a:ext uri="{FF2B5EF4-FFF2-40B4-BE49-F238E27FC236}">
                    <a16:creationId xmlns:a16="http://schemas.microsoft.com/office/drawing/2014/main" id="{086A611E-58BF-4590-A00B-F43167939441}"/>
                  </a:ext>
                </a:extLst>
              </p14:cNvPr>
              <p14:cNvContentPartPr/>
              <p14:nvPr/>
            </p14:nvContentPartPr>
            <p14:xfrm>
              <a:off x="9398360" y="2261227"/>
              <a:ext cx="30240" cy="110160"/>
            </p14:xfrm>
          </p:contentPart>
        </mc:Choice>
        <mc:Fallback xmlns="">
          <p:pic>
            <p:nvPicPr>
              <p:cNvPr id="435" name="Freihand 434">
                <a:extLst>
                  <a:ext uri="{FF2B5EF4-FFF2-40B4-BE49-F238E27FC236}">
                    <a16:creationId xmlns:a16="http://schemas.microsoft.com/office/drawing/2014/main" id="{086A611E-58BF-4590-A00B-F43167939441}"/>
                  </a:ext>
                </a:extLst>
              </p:cNvPr>
              <p:cNvPicPr/>
              <p:nvPr/>
            </p:nvPicPr>
            <p:blipFill>
              <a:blip r:embed="rId705"/>
              <a:stretch>
                <a:fillRect/>
              </a:stretch>
            </p:blipFill>
            <p:spPr>
              <a:xfrm>
                <a:off x="9394040" y="2256907"/>
                <a:ext cx="38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36" name="Freihand 435">
                <a:extLst>
                  <a:ext uri="{FF2B5EF4-FFF2-40B4-BE49-F238E27FC236}">
                    <a16:creationId xmlns:a16="http://schemas.microsoft.com/office/drawing/2014/main" id="{BF2B666B-0EC7-41C8-99F3-FE9AE614D51B}"/>
                  </a:ext>
                </a:extLst>
              </p14:cNvPr>
              <p14:cNvContentPartPr/>
              <p14:nvPr/>
            </p14:nvContentPartPr>
            <p14:xfrm>
              <a:off x="9460280" y="2306947"/>
              <a:ext cx="25200" cy="171720"/>
            </p14:xfrm>
          </p:contentPart>
        </mc:Choice>
        <mc:Fallback xmlns="">
          <p:pic>
            <p:nvPicPr>
              <p:cNvPr id="436" name="Freihand 435">
                <a:extLst>
                  <a:ext uri="{FF2B5EF4-FFF2-40B4-BE49-F238E27FC236}">
                    <a16:creationId xmlns:a16="http://schemas.microsoft.com/office/drawing/2014/main" id="{BF2B666B-0EC7-41C8-99F3-FE9AE614D51B}"/>
                  </a:ext>
                </a:extLst>
              </p:cNvPr>
              <p:cNvPicPr/>
              <p:nvPr/>
            </p:nvPicPr>
            <p:blipFill>
              <a:blip r:embed="rId707"/>
              <a:stretch>
                <a:fillRect/>
              </a:stretch>
            </p:blipFill>
            <p:spPr>
              <a:xfrm>
                <a:off x="9455960" y="2302627"/>
                <a:ext cx="338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37" name="Freihand 436">
                <a:extLst>
                  <a:ext uri="{FF2B5EF4-FFF2-40B4-BE49-F238E27FC236}">
                    <a16:creationId xmlns:a16="http://schemas.microsoft.com/office/drawing/2014/main" id="{CB20B444-BC67-49C1-A91E-6EC8C167E978}"/>
                  </a:ext>
                </a:extLst>
              </p14:cNvPr>
              <p14:cNvContentPartPr/>
              <p14:nvPr/>
            </p14:nvContentPartPr>
            <p14:xfrm>
              <a:off x="9519320" y="2383267"/>
              <a:ext cx="67680" cy="214200"/>
            </p14:xfrm>
          </p:contentPart>
        </mc:Choice>
        <mc:Fallback xmlns="">
          <p:pic>
            <p:nvPicPr>
              <p:cNvPr id="437" name="Freihand 436">
                <a:extLst>
                  <a:ext uri="{FF2B5EF4-FFF2-40B4-BE49-F238E27FC236}">
                    <a16:creationId xmlns:a16="http://schemas.microsoft.com/office/drawing/2014/main" id="{CB20B444-BC67-49C1-A91E-6EC8C167E978}"/>
                  </a:ext>
                </a:extLst>
              </p:cNvPr>
              <p:cNvPicPr/>
              <p:nvPr/>
            </p:nvPicPr>
            <p:blipFill>
              <a:blip r:embed="rId709"/>
              <a:stretch>
                <a:fillRect/>
              </a:stretch>
            </p:blipFill>
            <p:spPr>
              <a:xfrm>
                <a:off x="9515000" y="2378947"/>
                <a:ext cx="763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38" name="Freihand 437">
                <a:extLst>
                  <a:ext uri="{FF2B5EF4-FFF2-40B4-BE49-F238E27FC236}">
                    <a16:creationId xmlns:a16="http://schemas.microsoft.com/office/drawing/2014/main" id="{A3A71AC6-0389-4D4A-9824-3EF6B642F55C}"/>
                  </a:ext>
                </a:extLst>
              </p14:cNvPr>
              <p14:cNvContentPartPr/>
              <p14:nvPr/>
            </p14:nvContentPartPr>
            <p14:xfrm>
              <a:off x="9605360" y="2526907"/>
              <a:ext cx="75240" cy="174960"/>
            </p14:xfrm>
          </p:contentPart>
        </mc:Choice>
        <mc:Fallback xmlns="">
          <p:pic>
            <p:nvPicPr>
              <p:cNvPr id="438" name="Freihand 437">
                <a:extLst>
                  <a:ext uri="{FF2B5EF4-FFF2-40B4-BE49-F238E27FC236}">
                    <a16:creationId xmlns:a16="http://schemas.microsoft.com/office/drawing/2014/main" id="{A3A71AC6-0389-4D4A-9824-3EF6B642F55C}"/>
                  </a:ext>
                </a:extLst>
              </p:cNvPr>
              <p:cNvPicPr/>
              <p:nvPr/>
            </p:nvPicPr>
            <p:blipFill>
              <a:blip r:embed="rId711"/>
              <a:stretch>
                <a:fillRect/>
              </a:stretch>
            </p:blipFill>
            <p:spPr>
              <a:xfrm>
                <a:off x="9601040" y="2522587"/>
                <a:ext cx="838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39" name="Freihand 438">
                <a:extLst>
                  <a:ext uri="{FF2B5EF4-FFF2-40B4-BE49-F238E27FC236}">
                    <a16:creationId xmlns:a16="http://schemas.microsoft.com/office/drawing/2014/main" id="{C05D63A0-F284-4610-A8F9-801998E4E72A}"/>
                  </a:ext>
                </a:extLst>
              </p14:cNvPr>
              <p14:cNvContentPartPr/>
              <p14:nvPr/>
            </p14:nvContentPartPr>
            <p14:xfrm>
              <a:off x="9682040" y="2628427"/>
              <a:ext cx="24480" cy="147600"/>
            </p14:xfrm>
          </p:contentPart>
        </mc:Choice>
        <mc:Fallback xmlns="">
          <p:pic>
            <p:nvPicPr>
              <p:cNvPr id="439" name="Freihand 438">
                <a:extLst>
                  <a:ext uri="{FF2B5EF4-FFF2-40B4-BE49-F238E27FC236}">
                    <a16:creationId xmlns:a16="http://schemas.microsoft.com/office/drawing/2014/main" id="{C05D63A0-F284-4610-A8F9-801998E4E72A}"/>
                  </a:ext>
                </a:extLst>
              </p:cNvPr>
              <p:cNvPicPr/>
              <p:nvPr/>
            </p:nvPicPr>
            <p:blipFill>
              <a:blip r:embed="rId713"/>
              <a:stretch>
                <a:fillRect/>
              </a:stretch>
            </p:blipFill>
            <p:spPr>
              <a:xfrm>
                <a:off x="9677720" y="2624107"/>
                <a:ext cx="331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40" name="Freihand 439">
                <a:extLst>
                  <a:ext uri="{FF2B5EF4-FFF2-40B4-BE49-F238E27FC236}">
                    <a16:creationId xmlns:a16="http://schemas.microsoft.com/office/drawing/2014/main" id="{81C962E1-0770-47F8-8583-41FDA86233E6}"/>
                  </a:ext>
                </a:extLst>
              </p14:cNvPr>
              <p14:cNvContentPartPr/>
              <p14:nvPr/>
            </p14:nvContentPartPr>
            <p14:xfrm>
              <a:off x="9744680" y="2698267"/>
              <a:ext cx="97200" cy="192600"/>
            </p14:xfrm>
          </p:contentPart>
        </mc:Choice>
        <mc:Fallback xmlns="">
          <p:pic>
            <p:nvPicPr>
              <p:cNvPr id="440" name="Freihand 439">
                <a:extLst>
                  <a:ext uri="{FF2B5EF4-FFF2-40B4-BE49-F238E27FC236}">
                    <a16:creationId xmlns:a16="http://schemas.microsoft.com/office/drawing/2014/main" id="{81C962E1-0770-47F8-8583-41FDA86233E6}"/>
                  </a:ext>
                </a:extLst>
              </p:cNvPr>
              <p:cNvPicPr/>
              <p:nvPr/>
            </p:nvPicPr>
            <p:blipFill>
              <a:blip r:embed="rId715"/>
              <a:stretch>
                <a:fillRect/>
              </a:stretch>
            </p:blipFill>
            <p:spPr>
              <a:xfrm>
                <a:off x="9740360" y="2693947"/>
                <a:ext cx="1058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41" name="Freihand 440">
                <a:extLst>
                  <a:ext uri="{FF2B5EF4-FFF2-40B4-BE49-F238E27FC236}">
                    <a16:creationId xmlns:a16="http://schemas.microsoft.com/office/drawing/2014/main" id="{E8929806-393F-458B-893D-9E91281A98B8}"/>
                  </a:ext>
                </a:extLst>
              </p14:cNvPr>
              <p14:cNvContentPartPr/>
              <p14:nvPr/>
            </p14:nvContentPartPr>
            <p14:xfrm>
              <a:off x="9861680" y="2853427"/>
              <a:ext cx="62640" cy="93240"/>
            </p14:xfrm>
          </p:contentPart>
        </mc:Choice>
        <mc:Fallback xmlns="">
          <p:pic>
            <p:nvPicPr>
              <p:cNvPr id="441" name="Freihand 440">
                <a:extLst>
                  <a:ext uri="{FF2B5EF4-FFF2-40B4-BE49-F238E27FC236}">
                    <a16:creationId xmlns:a16="http://schemas.microsoft.com/office/drawing/2014/main" id="{E8929806-393F-458B-893D-9E91281A98B8}"/>
                  </a:ext>
                </a:extLst>
              </p:cNvPr>
              <p:cNvPicPr/>
              <p:nvPr/>
            </p:nvPicPr>
            <p:blipFill>
              <a:blip r:embed="rId717"/>
              <a:stretch>
                <a:fillRect/>
              </a:stretch>
            </p:blipFill>
            <p:spPr>
              <a:xfrm>
                <a:off x="9857360" y="2849107"/>
                <a:ext cx="712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44" name="Freihand 443">
                <a:extLst>
                  <a:ext uri="{FF2B5EF4-FFF2-40B4-BE49-F238E27FC236}">
                    <a16:creationId xmlns:a16="http://schemas.microsoft.com/office/drawing/2014/main" id="{6248F6CF-5A1A-42C0-9FD7-460AA9697093}"/>
                  </a:ext>
                </a:extLst>
              </p14:cNvPr>
              <p14:cNvContentPartPr/>
              <p14:nvPr/>
            </p14:nvContentPartPr>
            <p14:xfrm>
              <a:off x="9365240" y="1872067"/>
              <a:ext cx="416520" cy="572040"/>
            </p14:xfrm>
          </p:contentPart>
        </mc:Choice>
        <mc:Fallback xmlns="">
          <p:pic>
            <p:nvPicPr>
              <p:cNvPr id="444" name="Freihand 443">
                <a:extLst>
                  <a:ext uri="{FF2B5EF4-FFF2-40B4-BE49-F238E27FC236}">
                    <a16:creationId xmlns:a16="http://schemas.microsoft.com/office/drawing/2014/main" id="{6248F6CF-5A1A-42C0-9FD7-460AA9697093}"/>
                  </a:ext>
                </a:extLst>
              </p:cNvPr>
              <p:cNvPicPr/>
              <p:nvPr/>
            </p:nvPicPr>
            <p:blipFill>
              <a:blip r:embed="rId719"/>
              <a:stretch>
                <a:fillRect/>
              </a:stretch>
            </p:blipFill>
            <p:spPr>
              <a:xfrm>
                <a:off x="9360920" y="1867747"/>
                <a:ext cx="425160" cy="58068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46" name="Freihand 445">
                <a:extLst>
                  <a:ext uri="{FF2B5EF4-FFF2-40B4-BE49-F238E27FC236}">
                    <a16:creationId xmlns:a16="http://schemas.microsoft.com/office/drawing/2014/main" id="{B8ADDEA8-6F58-4D42-BB57-355895FDCD72}"/>
                  </a:ext>
                </a:extLst>
              </p14:cNvPr>
              <p14:cNvContentPartPr/>
              <p14:nvPr/>
            </p14:nvContentPartPr>
            <p14:xfrm>
              <a:off x="9490160" y="2254027"/>
              <a:ext cx="29520" cy="68400"/>
            </p14:xfrm>
          </p:contentPart>
        </mc:Choice>
        <mc:Fallback xmlns="">
          <p:pic>
            <p:nvPicPr>
              <p:cNvPr id="446" name="Freihand 445">
                <a:extLst>
                  <a:ext uri="{FF2B5EF4-FFF2-40B4-BE49-F238E27FC236}">
                    <a16:creationId xmlns:a16="http://schemas.microsoft.com/office/drawing/2014/main" id="{B8ADDEA8-6F58-4D42-BB57-355895FDCD72}"/>
                  </a:ext>
                </a:extLst>
              </p:cNvPr>
              <p:cNvPicPr/>
              <p:nvPr/>
            </p:nvPicPr>
            <p:blipFill>
              <a:blip r:embed="rId721"/>
              <a:stretch>
                <a:fillRect/>
              </a:stretch>
            </p:blipFill>
            <p:spPr>
              <a:xfrm>
                <a:off x="9485840" y="2249707"/>
                <a:ext cx="381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48" name="Freihand 447">
                <a:extLst>
                  <a:ext uri="{FF2B5EF4-FFF2-40B4-BE49-F238E27FC236}">
                    <a16:creationId xmlns:a16="http://schemas.microsoft.com/office/drawing/2014/main" id="{FF89E42A-C104-4802-A2AC-8C222E3AE2A2}"/>
                  </a:ext>
                </a:extLst>
              </p14:cNvPr>
              <p14:cNvContentPartPr/>
              <p14:nvPr/>
            </p14:nvContentPartPr>
            <p14:xfrm>
              <a:off x="9900560" y="2626267"/>
              <a:ext cx="306720" cy="421560"/>
            </p14:xfrm>
          </p:contentPart>
        </mc:Choice>
        <mc:Fallback xmlns="">
          <p:pic>
            <p:nvPicPr>
              <p:cNvPr id="448" name="Freihand 447">
                <a:extLst>
                  <a:ext uri="{FF2B5EF4-FFF2-40B4-BE49-F238E27FC236}">
                    <a16:creationId xmlns:a16="http://schemas.microsoft.com/office/drawing/2014/main" id="{FF89E42A-C104-4802-A2AC-8C222E3AE2A2}"/>
                  </a:ext>
                </a:extLst>
              </p:cNvPr>
              <p:cNvPicPr/>
              <p:nvPr/>
            </p:nvPicPr>
            <p:blipFill>
              <a:blip r:embed="rId723"/>
              <a:stretch>
                <a:fillRect/>
              </a:stretch>
            </p:blipFill>
            <p:spPr>
              <a:xfrm>
                <a:off x="9896240" y="2621947"/>
                <a:ext cx="315360" cy="43020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49" name="Freihand 448">
                <a:extLst>
                  <a:ext uri="{FF2B5EF4-FFF2-40B4-BE49-F238E27FC236}">
                    <a16:creationId xmlns:a16="http://schemas.microsoft.com/office/drawing/2014/main" id="{F7815C4F-A451-4355-B795-621C6EFCD108}"/>
                  </a:ext>
                </a:extLst>
              </p14:cNvPr>
              <p14:cNvContentPartPr/>
              <p14:nvPr/>
            </p14:nvContentPartPr>
            <p14:xfrm>
              <a:off x="9952400" y="2903467"/>
              <a:ext cx="46440" cy="63720"/>
            </p14:xfrm>
          </p:contentPart>
        </mc:Choice>
        <mc:Fallback xmlns="">
          <p:pic>
            <p:nvPicPr>
              <p:cNvPr id="449" name="Freihand 448">
                <a:extLst>
                  <a:ext uri="{FF2B5EF4-FFF2-40B4-BE49-F238E27FC236}">
                    <a16:creationId xmlns:a16="http://schemas.microsoft.com/office/drawing/2014/main" id="{F7815C4F-A451-4355-B795-621C6EFCD108}"/>
                  </a:ext>
                </a:extLst>
              </p:cNvPr>
              <p:cNvPicPr/>
              <p:nvPr/>
            </p:nvPicPr>
            <p:blipFill>
              <a:blip r:embed="rId725"/>
              <a:stretch>
                <a:fillRect/>
              </a:stretch>
            </p:blipFill>
            <p:spPr>
              <a:xfrm>
                <a:off x="9948080" y="2899147"/>
                <a:ext cx="550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68" name="Freihand 467">
                <a:extLst>
                  <a:ext uri="{FF2B5EF4-FFF2-40B4-BE49-F238E27FC236}">
                    <a16:creationId xmlns:a16="http://schemas.microsoft.com/office/drawing/2014/main" id="{A8E964AD-0BF3-4F34-8737-304E2CEDE7F9}"/>
                  </a:ext>
                </a:extLst>
              </p14:cNvPr>
              <p14:cNvContentPartPr/>
              <p14:nvPr/>
            </p14:nvContentPartPr>
            <p14:xfrm>
              <a:off x="9958880" y="2944507"/>
              <a:ext cx="14400" cy="86400"/>
            </p14:xfrm>
          </p:contentPart>
        </mc:Choice>
        <mc:Fallback xmlns="">
          <p:pic>
            <p:nvPicPr>
              <p:cNvPr id="468" name="Freihand 467">
                <a:extLst>
                  <a:ext uri="{FF2B5EF4-FFF2-40B4-BE49-F238E27FC236}">
                    <a16:creationId xmlns:a16="http://schemas.microsoft.com/office/drawing/2014/main" id="{A8E964AD-0BF3-4F34-8737-304E2CEDE7F9}"/>
                  </a:ext>
                </a:extLst>
              </p:cNvPr>
              <p:cNvPicPr/>
              <p:nvPr/>
            </p:nvPicPr>
            <p:blipFill>
              <a:blip r:embed="rId727"/>
              <a:stretch>
                <a:fillRect/>
              </a:stretch>
            </p:blipFill>
            <p:spPr>
              <a:xfrm>
                <a:off x="9954560" y="2940187"/>
                <a:ext cx="230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69" name="Freihand 468">
                <a:extLst>
                  <a:ext uri="{FF2B5EF4-FFF2-40B4-BE49-F238E27FC236}">
                    <a16:creationId xmlns:a16="http://schemas.microsoft.com/office/drawing/2014/main" id="{E1D599BB-59F7-4D13-B839-97CC2B1C3847}"/>
                  </a:ext>
                </a:extLst>
              </p14:cNvPr>
              <p14:cNvContentPartPr/>
              <p14:nvPr/>
            </p14:nvContentPartPr>
            <p14:xfrm>
              <a:off x="9991640" y="3116227"/>
              <a:ext cx="17640" cy="323640"/>
            </p14:xfrm>
          </p:contentPart>
        </mc:Choice>
        <mc:Fallback xmlns="">
          <p:pic>
            <p:nvPicPr>
              <p:cNvPr id="469" name="Freihand 468">
                <a:extLst>
                  <a:ext uri="{FF2B5EF4-FFF2-40B4-BE49-F238E27FC236}">
                    <a16:creationId xmlns:a16="http://schemas.microsoft.com/office/drawing/2014/main" id="{E1D599BB-59F7-4D13-B839-97CC2B1C3847}"/>
                  </a:ext>
                </a:extLst>
              </p:cNvPr>
              <p:cNvPicPr/>
              <p:nvPr/>
            </p:nvPicPr>
            <p:blipFill>
              <a:blip r:embed="rId729"/>
              <a:stretch>
                <a:fillRect/>
              </a:stretch>
            </p:blipFill>
            <p:spPr>
              <a:xfrm>
                <a:off x="9987320" y="3111907"/>
                <a:ext cx="2628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70" name="Freihand 469">
                <a:extLst>
                  <a:ext uri="{FF2B5EF4-FFF2-40B4-BE49-F238E27FC236}">
                    <a16:creationId xmlns:a16="http://schemas.microsoft.com/office/drawing/2014/main" id="{10C0084B-D831-40F8-AB47-F779ADEDFA38}"/>
                  </a:ext>
                </a:extLst>
              </p14:cNvPr>
              <p14:cNvContentPartPr/>
              <p14:nvPr/>
            </p14:nvContentPartPr>
            <p14:xfrm>
              <a:off x="10000640" y="3472987"/>
              <a:ext cx="10800" cy="178200"/>
            </p14:xfrm>
          </p:contentPart>
        </mc:Choice>
        <mc:Fallback xmlns="">
          <p:pic>
            <p:nvPicPr>
              <p:cNvPr id="470" name="Freihand 469">
                <a:extLst>
                  <a:ext uri="{FF2B5EF4-FFF2-40B4-BE49-F238E27FC236}">
                    <a16:creationId xmlns:a16="http://schemas.microsoft.com/office/drawing/2014/main" id="{10C0084B-D831-40F8-AB47-F779ADEDFA38}"/>
                  </a:ext>
                </a:extLst>
              </p:cNvPr>
              <p:cNvPicPr/>
              <p:nvPr/>
            </p:nvPicPr>
            <p:blipFill>
              <a:blip r:embed="rId731"/>
              <a:stretch>
                <a:fillRect/>
              </a:stretch>
            </p:blipFill>
            <p:spPr>
              <a:xfrm>
                <a:off x="9996320" y="3468667"/>
                <a:ext cx="194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72" name="Freihand 471">
                <a:extLst>
                  <a:ext uri="{FF2B5EF4-FFF2-40B4-BE49-F238E27FC236}">
                    <a16:creationId xmlns:a16="http://schemas.microsoft.com/office/drawing/2014/main" id="{8160E651-D0DA-4A17-9A77-FA903663AC96}"/>
                  </a:ext>
                </a:extLst>
              </p14:cNvPr>
              <p14:cNvContentPartPr/>
              <p14:nvPr/>
            </p14:nvContentPartPr>
            <p14:xfrm>
              <a:off x="9953120" y="3762427"/>
              <a:ext cx="71640" cy="145080"/>
            </p14:xfrm>
          </p:contentPart>
        </mc:Choice>
        <mc:Fallback xmlns="">
          <p:pic>
            <p:nvPicPr>
              <p:cNvPr id="472" name="Freihand 471">
                <a:extLst>
                  <a:ext uri="{FF2B5EF4-FFF2-40B4-BE49-F238E27FC236}">
                    <a16:creationId xmlns:a16="http://schemas.microsoft.com/office/drawing/2014/main" id="{8160E651-D0DA-4A17-9A77-FA903663AC96}"/>
                  </a:ext>
                </a:extLst>
              </p:cNvPr>
              <p:cNvPicPr/>
              <p:nvPr/>
            </p:nvPicPr>
            <p:blipFill>
              <a:blip r:embed="rId733"/>
              <a:stretch>
                <a:fillRect/>
              </a:stretch>
            </p:blipFill>
            <p:spPr>
              <a:xfrm>
                <a:off x="9948800" y="3758107"/>
                <a:ext cx="802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73" name="Freihand 472">
                <a:extLst>
                  <a:ext uri="{FF2B5EF4-FFF2-40B4-BE49-F238E27FC236}">
                    <a16:creationId xmlns:a16="http://schemas.microsoft.com/office/drawing/2014/main" id="{999B8261-88DB-4C5E-A87B-FA39D71E0D83}"/>
                  </a:ext>
                </a:extLst>
              </p14:cNvPr>
              <p14:cNvContentPartPr/>
              <p14:nvPr/>
            </p14:nvContentPartPr>
            <p14:xfrm>
              <a:off x="9918560" y="3811747"/>
              <a:ext cx="115920" cy="39960"/>
            </p14:xfrm>
          </p:contentPart>
        </mc:Choice>
        <mc:Fallback xmlns="">
          <p:pic>
            <p:nvPicPr>
              <p:cNvPr id="473" name="Freihand 472">
                <a:extLst>
                  <a:ext uri="{FF2B5EF4-FFF2-40B4-BE49-F238E27FC236}">
                    <a16:creationId xmlns:a16="http://schemas.microsoft.com/office/drawing/2014/main" id="{999B8261-88DB-4C5E-A87B-FA39D71E0D83}"/>
                  </a:ext>
                </a:extLst>
              </p:cNvPr>
              <p:cNvPicPr/>
              <p:nvPr/>
            </p:nvPicPr>
            <p:blipFill>
              <a:blip r:embed="rId735"/>
              <a:stretch>
                <a:fillRect/>
              </a:stretch>
            </p:blipFill>
            <p:spPr>
              <a:xfrm>
                <a:off x="9914240" y="3807427"/>
                <a:ext cx="1245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74" name="Freihand 473">
                <a:extLst>
                  <a:ext uri="{FF2B5EF4-FFF2-40B4-BE49-F238E27FC236}">
                    <a16:creationId xmlns:a16="http://schemas.microsoft.com/office/drawing/2014/main" id="{20543247-BC88-445C-964F-374FB5719292}"/>
                  </a:ext>
                </a:extLst>
              </p14:cNvPr>
              <p14:cNvContentPartPr/>
              <p14:nvPr/>
            </p14:nvContentPartPr>
            <p14:xfrm>
              <a:off x="10090640" y="3721747"/>
              <a:ext cx="360" cy="360"/>
            </p14:xfrm>
          </p:contentPart>
        </mc:Choice>
        <mc:Fallback xmlns="">
          <p:pic>
            <p:nvPicPr>
              <p:cNvPr id="474" name="Freihand 473">
                <a:extLst>
                  <a:ext uri="{FF2B5EF4-FFF2-40B4-BE49-F238E27FC236}">
                    <a16:creationId xmlns:a16="http://schemas.microsoft.com/office/drawing/2014/main" id="{20543247-BC88-445C-964F-374FB5719292}"/>
                  </a:ext>
                </a:extLst>
              </p:cNvPr>
              <p:cNvPicPr/>
              <p:nvPr/>
            </p:nvPicPr>
            <p:blipFill>
              <a:blip r:embed="rId685"/>
              <a:stretch>
                <a:fillRect/>
              </a:stretch>
            </p:blipFill>
            <p:spPr>
              <a:xfrm>
                <a:off x="10086320" y="3717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476" name="Freihand 475">
                <a:extLst>
                  <a:ext uri="{FF2B5EF4-FFF2-40B4-BE49-F238E27FC236}">
                    <a16:creationId xmlns:a16="http://schemas.microsoft.com/office/drawing/2014/main" id="{33D3A945-9AF6-44FC-9B6D-E0651ACACA55}"/>
                  </a:ext>
                </a:extLst>
              </p14:cNvPr>
              <p14:cNvContentPartPr/>
              <p14:nvPr/>
            </p14:nvContentPartPr>
            <p14:xfrm>
              <a:off x="10031600" y="3708067"/>
              <a:ext cx="79560" cy="91800"/>
            </p14:xfrm>
          </p:contentPart>
        </mc:Choice>
        <mc:Fallback xmlns="">
          <p:pic>
            <p:nvPicPr>
              <p:cNvPr id="476" name="Freihand 475">
                <a:extLst>
                  <a:ext uri="{FF2B5EF4-FFF2-40B4-BE49-F238E27FC236}">
                    <a16:creationId xmlns:a16="http://schemas.microsoft.com/office/drawing/2014/main" id="{33D3A945-9AF6-44FC-9B6D-E0651ACACA55}"/>
                  </a:ext>
                </a:extLst>
              </p:cNvPr>
              <p:cNvPicPr/>
              <p:nvPr/>
            </p:nvPicPr>
            <p:blipFill>
              <a:blip r:embed="rId738"/>
              <a:stretch>
                <a:fillRect/>
              </a:stretch>
            </p:blipFill>
            <p:spPr>
              <a:xfrm>
                <a:off x="10027280" y="3703747"/>
                <a:ext cx="882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477" name="Freihand 476">
                <a:extLst>
                  <a:ext uri="{FF2B5EF4-FFF2-40B4-BE49-F238E27FC236}">
                    <a16:creationId xmlns:a16="http://schemas.microsoft.com/office/drawing/2014/main" id="{E3B4A313-8A63-4BE4-BF51-C32D2B5B59C3}"/>
                  </a:ext>
                </a:extLst>
              </p14:cNvPr>
              <p14:cNvContentPartPr/>
              <p14:nvPr/>
            </p14:nvContentPartPr>
            <p14:xfrm>
              <a:off x="10137800" y="3692587"/>
              <a:ext cx="14760" cy="41760"/>
            </p14:xfrm>
          </p:contentPart>
        </mc:Choice>
        <mc:Fallback xmlns="">
          <p:pic>
            <p:nvPicPr>
              <p:cNvPr id="477" name="Freihand 476">
                <a:extLst>
                  <a:ext uri="{FF2B5EF4-FFF2-40B4-BE49-F238E27FC236}">
                    <a16:creationId xmlns:a16="http://schemas.microsoft.com/office/drawing/2014/main" id="{E3B4A313-8A63-4BE4-BF51-C32D2B5B59C3}"/>
                  </a:ext>
                </a:extLst>
              </p:cNvPr>
              <p:cNvPicPr/>
              <p:nvPr/>
            </p:nvPicPr>
            <p:blipFill>
              <a:blip r:embed="rId740"/>
              <a:stretch>
                <a:fillRect/>
              </a:stretch>
            </p:blipFill>
            <p:spPr>
              <a:xfrm>
                <a:off x="10133480" y="3688267"/>
                <a:ext cx="234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479" name="Freihand 478">
                <a:extLst>
                  <a:ext uri="{FF2B5EF4-FFF2-40B4-BE49-F238E27FC236}">
                    <a16:creationId xmlns:a16="http://schemas.microsoft.com/office/drawing/2014/main" id="{8F1ADE45-0963-468F-B9D7-4DB93E35FEE5}"/>
                  </a:ext>
                </a:extLst>
              </p14:cNvPr>
              <p14:cNvContentPartPr/>
              <p14:nvPr/>
            </p14:nvContentPartPr>
            <p14:xfrm>
              <a:off x="9757640" y="3581707"/>
              <a:ext cx="139680" cy="9000"/>
            </p14:xfrm>
          </p:contentPart>
        </mc:Choice>
        <mc:Fallback xmlns="">
          <p:pic>
            <p:nvPicPr>
              <p:cNvPr id="479" name="Freihand 478">
                <a:extLst>
                  <a:ext uri="{FF2B5EF4-FFF2-40B4-BE49-F238E27FC236}">
                    <a16:creationId xmlns:a16="http://schemas.microsoft.com/office/drawing/2014/main" id="{8F1ADE45-0963-468F-B9D7-4DB93E35FEE5}"/>
                  </a:ext>
                </a:extLst>
              </p:cNvPr>
              <p:cNvPicPr/>
              <p:nvPr/>
            </p:nvPicPr>
            <p:blipFill>
              <a:blip r:embed="rId742"/>
              <a:stretch>
                <a:fillRect/>
              </a:stretch>
            </p:blipFill>
            <p:spPr>
              <a:xfrm>
                <a:off x="9753320" y="3577387"/>
                <a:ext cx="1483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480" name="Freihand 479">
                <a:extLst>
                  <a:ext uri="{FF2B5EF4-FFF2-40B4-BE49-F238E27FC236}">
                    <a16:creationId xmlns:a16="http://schemas.microsoft.com/office/drawing/2014/main" id="{CE936D7F-BE04-4445-844F-A01FF6AEBF49}"/>
                  </a:ext>
                </a:extLst>
              </p14:cNvPr>
              <p14:cNvContentPartPr/>
              <p14:nvPr/>
            </p14:nvContentPartPr>
            <p14:xfrm>
              <a:off x="9846200" y="3525187"/>
              <a:ext cx="111240" cy="124200"/>
            </p14:xfrm>
          </p:contentPart>
        </mc:Choice>
        <mc:Fallback xmlns="">
          <p:pic>
            <p:nvPicPr>
              <p:cNvPr id="480" name="Freihand 479">
                <a:extLst>
                  <a:ext uri="{FF2B5EF4-FFF2-40B4-BE49-F238E27FC236}">
                    <a16:creationId xmlns:a16="http://schemas.microsoft.com/office/drawing/2014/main" id="{CE936D7F-BE04-4445-844F-A01FF6AEBF49}"/>
                  </a:ext>
                </a:extLst>
              </p:cNvPr>
              <p:cNvPicPr/>
              <p:nvPr/>
            </p:nvPicPr>
            <p:blipFill>
              <a:blip r:embed="rId744"/>
              <a:stretch>
                <a:fillRect/>
              </a:stretch>
            </p:blipFill>
            <p:spPr>
              <a:xfrm>
                <a:off x="9841880" y="3520867"/>
                <a:ext cx="1198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484" name="Freihand 483">
                <a:extLst>
                  <a:ext uri="{FF2B5EF4-FFF2-40B4-BE49-F238E27FC236}">
                    <a16:creationId xmlns:a16="http://schemas.microsoft.com/office/drawing/2014/main" id="{379A432C-F37B-4911-9B16-1BEAAFC5287C}"/>
                  </a:ext>
                </a:extLst>
              </p14:cNvPr>
              <p14:cNvContentPartPr/>
              <p14:nvPr/>
            </p14:nvContentPartPr>
            <p14:xfrm>
              <a:off x="10723880" y="1870987"/>
              <a:ext cx="10080" cy="127440"/>
            </p14:xfrm>
          </p:contentPart>
        </mc:Choice>
        <mc:Fallback xmlns="">
          <p:pic>
            <p:nvPicPr>
              <p:cNvPr id="484" name="Freihand 483">
                <a:extLst>
                  <a:ext uri="{FF2B5EF4-FFF2-40B4-BE49-F238E27FC236}">
                    <a16:creationId xmlns:a16="http://schemas.microsoft.com/office/drawing/2014/main" id="{379A432C-F37B-4911-9B16-1BEAAFC5287C}"/>
                  </a:ext>
                </a:extLst>
              </p:cNvPr>
              <p:cNvPicPr/>
              <p:nvPr/>
            </p:nvPicPr>
            <p:blipFill>
              <a:blip r:embed="rId746"/>
              <a:stretch>
                <a:fillRect/>
              </a:stretch>
            </p:blipFill>
            <p:spPr>
              <a:xfrm>
                <a:off x="10719560" y="1866667"/>
                <a:ext cx="18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485" name="Freihand 484">
                <a:extLst>
                  <a:ext uri="{FF2B5EF4-FFF2-40B4-BE49-F238E27FC236}">
                    <a16:creationId xmlns:a16="http://schemas.microsoft.com/office/drawing/2014/main" id="{40C2C176-A185-4B33-A99D-B5F7513B44A6}"/>
                  </a:ext>
                </a:extLst>
              </p14:cNvPr>
              <p14:cNvContentPartPr/>
              <p14:nvPr/>
            </p14:nvContentPartPr>
            <p14:xfrm>
              <a:off x="10658720" y="1984027"/>
              <a:ext cx="136440" cy="39960"/>
            </p14:xfrm>
          </p:contentPart>
        </mc:Choice>
        <mc:Fallback xmlns="">
          <p:pic>
            <p:nvPicPr>
              <p:cNvPr id="485" name="Freihand 484">
                <a:extLst>
                  <a:ext uri="{FF2B5EF4-FFF2-40B4-BE49-F238E27FC236}">
                    <a16:creationId xmlns:a16="http://schemas.microsoft.com/office/drawing/2014/main" id="{40C2C176-A185-4B33-A99D-B5F7513B44A6}"/>
                  </a:ext>
                </a:extLst>
              </p:cNvPr>
              <p:cNvPicPr/>
              <p:nvPr/>
            </p:nvPicPr>
            <p:blipFill>
              <a:blip r:embed="rId748"/>
              <a:stretch>
                <a:fillRect/>
              </a:stretch>
            </p:blipFill>
            <p:spPr>
              <a:xfrm>
                <a:off x="10654400" y="1979707"/>
                <a:ext cx="1450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486" name="Freihand 485">
                <a:extLst>
                  <a:ext uri="{FF2B5EF4-FFF2-40B4-BE49-F238E27FC236}">
                    <a16:creationId xmlns:a16="http://schemas.microsoft.com/office/drawing/2014/main" id="{C80192E4-80EE-4B62-AE50-1EF3FE9A2A0A}"/>
                  </a:ext>
                </a:extLst>
              </p14:cNvPr>
              <p14:cNvContentPartPr/>
              <p14:nvPr/>
            </p14:nvContentPartPr>
            <p14:xfrm>
              <a:off x="10631720" y="1852987"/>
              <a:ext cx="142920" cy="23400"/>
            </p14:xfrm>
          </p:contentPart>
        </mc:Choice>
        <mc:Fallback xmlns="">
          <p:pic>
            <p:nvPicPr>
              <p:cNvPr id="486" name="Freihand 485">
                <a:extLst>
                  <a:ext uri="{FF2B5EF4-FFF2-40B4-BE49-F238E27FC236}">
                    <a16:creationId xmlns:a16="http://schemas.microsoft.com/office/drawing/2014/main" id="{C80192E4-80EE-4B62-AE50-1EF3FE9A2A0A}"/>
                  </a:ext>
                </a:extLst>
              </p:cNvPr>
              <p:cNvPicPr/>
              <p:nvPr/>
            </p:nvPicPr>
            <p:blipFill>
              <a:blip r:embed="rId750"/>
              <a:stretch>
                <a:fillRect/>
              </a:stretch>
            </p:blipFill>
            <p:spPr>
              <a:xfrm>
                <a:off x="10627400" y="1848667"/>
                <a:ext cx="1515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87" name="Freihand 486">
                <a:extLst>
                  <a:ext uri="{FF2B5EF4-FFF2-40B4-BE49-F238E27FC236}">
                    <a16:creationId xmlns:a16="http://schemas.microsoft.com/office/drawing/2014/main" id="{9C1EF797-267C-421E-88DD-EF565EA57045}"/>
                  </a:ext>
                </a:extLst>
              </p14:cNvPr>
              <p14:cNvContentPartPr/>
              <p14:nvPr/>
            </p14:nvContentPartPr>
            <p14:xfrm>
              <a:off x="10863200" y="1810147"/>
              <a:ext cx="123840" cy="155520"/>
            </p14:xfrm>
          </p:contentPart>
        </mc:Choice>
        <mc:Fallback xmlns="">
          <p:pic>
            <p:nvPicPr>
              <p:cNvPr id="487" name="Freihand 486">
                <a:extLst>
                  <a:ext uri="{FF2B5EF4-FFF2-40B4-BE49-F238E27FC236}">
                    <a16:creationId xmlns:a16="http://schemas.microsoft.com/office/drawing/2014/main" id="{9C1EF797-267C-421E-88DD-EF565EA57045}"/>
                  </a:ext>
                </a:extLst>
              </p:cNvPr>
              <p:cNvPicPr/>
              <p:nvPr/>
            </p:nvPicPr>
            <p:blipFill>
              <a:blip r:embed="rId752"/>
              <a:stretch>
                <a:fillRect/>
              </a:stretch>
            </p:blipFill>
            <p:spPr>
              <a:xfrm>
                <a:off x="10858880" y="1805827"/>
                <a:ext cx="1324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88" name="Freihand 487">
                <a:extLst>
                  <a:ext uri="{FF2B5EF4-FFF2-40B4-BE49-F238E27FC236}">
                    <a16:creationId xmlns:a16="http://schemas.microsoft.com/office/drawing/2014/main" id="{617B1AED-D373-4E9C-8BE1-829CEC731F00}"/>
                  </a:ext>
                </a:extLst>
              </p14:cNvPr>
              <p14:cNvContentPartPr/>
              <p14:nvPr/>
            </p14:nvContentPartPr>
            <p14:xfrm>
              <a:off x="10857440" y="1866667"/>
              <a:ext cx="171360" cy="118080"/>
            </p14:xfrm>
          </p:contentPart>
        </mc:Choice>
        <mc:Fallback xmlns="">
          <p:pic>
            <p:nvPicPr>
              <p:cNvPr id="488" name="Freihand 487">
                <a:extLst>
                  <a:ext uri="{FF2B5EF4-FFF2-40B4-BE49-F238E27FC236}">
                    <a16:creationId xmlns:a16="http://schemas.microsoft.com/office/drawing/2014/main" id="{617B1AED-D373-4E9C-8BE1-829CEC731F00}"/>
                  </a:ext>
                </a:extLst>
              </p:cNvPr>
              <p:cNvPicPr/>
              <p:nvPr/>
            </p:nvPicPr>
            <p:blipFill>
              <a:blip r:embed="rId754"/>
              <a:stretch>
                <a:fillRect/>
              </a:stretch>
            </p:blipFill>
            <p:spPr>
              <a:xfrm>
                <a:off x="10853120" y="1862347"/>
                <a:ext cx="180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96" name="Freihand 495">
                <a:extLst>
                  <a:ext uri="{FF2B5EF4-FFF2-40B4-BE49-F238E27FC236}">
                    <a16:creationId xmlns:a16="http://schemas.microsoft.com/office/drawing/2014/main" id="{FF181AE6-6913-4DFC-A1F2-B9AD41229A81}"/>
                  </a:ext>
                </a:extLst>
              </p14:cNvPr>
              <p14:cNvContentPartPr/>
              <p14:nvPr/>
            </p14:nvContentPartPr>
            <p14:xfrm>
              <a:off x="9570800" y="1855867"/>
              <a:ext cx="120960" cy="258840"/>
            </p14:xfrm>
          </p:contentPart>
        </mc:Choice>
        <mc:Fallback xmlns="">
          <p:pic>
            <p:nvPicPr>
              <p:cNvPr id="496" name="Freihand 495">
                <a:extLst>
                  <a:ext uri="{FF2B5EF4-FFF2-40B4-BE49-F238E27FC236}">
                    <a16:creationId xmlns:a16="http://schemas.microsoft.com/office/drawing/2014/main" id="{FF181AE6-6913-4DFC-A1F2-B9AD41229A81}"/>
                  </a:ext>
                </a:extLst>
              </p:cNvPr>
              <p:cNvPicPr/>
              <p:nvPr/>
            </p:nvPicPr>
            <p:blipFill>
              <a:blip r:embed="rId756"/>
              <a:stretch>
                <a:fillRect/>
              </a:stretch>
            </p:blipFill>
            <p:spPr>
              <a:xfrm>
                <a:off x="9566480" y="1851547"/>
                <a:ext cx="12960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97" name="Freihand 496">
                <a:extLst>
                  <a:ext uri="{FF2B5EF4-FFF2-40B4-BE49-F238E27FC236}">
                    <a16:creationId xmlns:a16="http://schemas.microsoft.com/office/drawing/2014/main" id="{9E6160B9-E1E1-48E1-B8DA-1CDD2527DD88}"/>
                  </a:ext>
                </a:extLst>
              </p14:cNvPr>
              <p14:cNvContentPartPr/>
              <p14:nvPr/>
            </p14:nvContentPartPr>
            <p14:xfrm>
              <a:off x="9500600" y="1951987"/>
              <a:ext cx="166320" cy="261000"/>
            </p14:xfrm>
          </p:contentPart>
        </mc:Choice>
        <mc:Fallback xmlns="">
          <p:pic>
            <p:nvPicPr>
              <p:cNvPr id="497" name="Freihand 496">
                <a:extLst>
                  <a:ext uri="{FF2B5EF4-FFF2-40B4-BE49-F238E27FC236}">
                    <a16:creationId xmlns:a16="http://schemas.microsoft.com/office/drawing/2014/main" id="{9E6160B9-E1E1-48E1-B8DA-1CDD2527DD88}"/>
                  </a:ext>
                </a:extLst>
              </p:cNvPr>
              <p:cNvPicPr/>
              <p:nvPr/>
            </p:nvPicPr>
            <p:blipFill>
              <a:blip r:embed="rId758"/>
              <a:stretch>
                <a:fillRect/>
              </a:stretch>
            </p:blipFill>
            <p:spPr>
              <a:xfrm>
                <a:off x="9496280" y="1947667"/>
                <a:ext cx="17496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99" name="Freihand 498">
                <a:extLst>
                  <a:ext uri="{FF2B5EF4-FFF2-40B4-BE49-F238E27FC236}">
                    <a16:creationId xmlns:a16="http://schemas.microsoft.com/office/drawing/2014/main" id="{27B45D72-47C0-4A49-A131-E7F906453C26}"/>
                  </a:ext>
                </a:extLst>
              </p14:cNvPr>
              <p14:cNvContentPartPr/>
              <p14:nvPr/>
            </p14:nvContentPartPr>
            <p14:xfrm>
              <a:off x="9657560" y="1493347"/>
              <a:ext cx="97920" cy="191160"/>
            </p14:xfrm>
          </p:contentPart>
        </mc:Choice>
        <mc:Fallback xmlns="">
          <p:pic>
            <p:nvPicPr>
              <p:cNvPr id="499" name="Freihand 498">
                <a:extLst>
                  <a:ext uri="{FF2B5EF4-FFF2-40B4-BE49-F238E27FC236}">
                    <a16:creationId xmlns:a16="http://schemas.microsoft.com/office/drawing/2014/main" id="{27B45D72-47C0-4A49-A131-E7F906453C26}"/>
                  </a:ext>
                </a:extLst>
              </p:cNvPr>
              <p:cNvPicPr/>
              <p:nvPr/>
            </p:nvPicPr>
            <p:blipFill>
              <a:blip r:embed="rId760"/>
              <a:stretch>
                <a:fillRect/>
              </a:stretch>
            </p:blipFill>
            <p:spPr>
              <a:xfrm>
                <a:off x="9653240" y="1489027"/>
                <a:ext cx="1065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500" name="Freihand 499">
                <a:extLst>
                  <a:ext uri="{FF2B5EF4-FFF2-40B4-BE49-F238E27FC236}">
                    <a16:creationId xmlns:a16="http://schemas.microsoft.com/office/drawing/2014/main" id="{8981CFB2-C754-4E78-AE05-9BF03CF325C1}"/>
                  </a:ext>
                </a:extLst>
              </p14:cNvPr>
              <p14:cNvContentPartPr/>
              <p14:nvPr/>
            </p14:nvContentPartPr>
            <p14:xfrm>
              <a:off x="9758720" y="1476067"/>
              <a:ext cx="64080" cy="111960"/>
            </p14:xfrm>
          </p:contentPart>
        </mc:Choice>
        <mc:Fallback xmlns="">
          <p:pic>
            <p:nvPicPr>
              <p:cNvPr id="500" name="Freihand 499">
                <a:extLst>
                  <a:ext uri="{FF2B5EF4-FFF2-40B4-BE49-F238E27FC236}">
                    <a16:creationId xmlns:a16="http://schemas.microsoft.com/office/drawing/2014/main" id="{8981CFB2-C754-4E78-AE05-9BF03CF325C1}"/>
                  </a:ext>
                </a:extLst>
              </p:cNvPr>
              <p:cNvPicPr/>
              <p:nvPr/>
            </p:nvPicPr>
            <p:blipFill>
              <a:blip r:embed="rId762"/>
              <a:stretch>
                <a:fillRect/>
              </a:stretch>
            </p:blipFill>
            <p:spPr>
              <a:xfrm>
                <a:off x="9754400" y="1471747"/>
                <a:ext cx="72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501" name="Freihand 500">
                <a:extLst>
                  <a:ext uri="{FF2B5EF4-FFF2-40B4-BE49-F238E27FC236}">
                    <a16:creationId xmlns:a16="http://schemas.microsoft.com/office/drawing/2014/main" id="{CD03CA25-1F25-458C-98F1-562CD976F4D3}"/>
                  </a:ext>
                </a:extLst>
              </p14:cNvPr>
              <p14:cNvContentPartPr/>
              <p14:nvPr/>
            </p14:nvContentPartPr>
            <p14:xfrm>
              <a:off x="9760160" y="1431427"/>
              <a:ext cx="103320" cy="76680"/>
            </p14:xfrm>
          </p:contentPart>
        </mc:Choice>
        <mc:Fallback xmlns="">
          <p:pic>
            <p:nvPicPr>
              <p:cNvPr id="501" name="Freihand 500">
                <a:extLst>
                  <a:ext uri="{FF2B5EF4-FFF2-40B4-BE49-F238E27FC236}">
                    <a16:creationId xmlns:a16="http://schemas.microsoft.com/office/drawing/2014/main" id="{CD03CA25-1F25-458C-98F1-562CD976F4D3}"/>
                  </a:ext>
                </a:extLst>
              </p:cNvPr>
              <p:cNvPicPr/>
              <p:nvPr/>
            </p:nvPicPr>
            <p:blipFill>
              <a:blip r:embed="rId764"/>
              <a:stretch>
                <a:fillRect/>
              </a:stretch>
            </p:blipFill>
            <p:spPr>
              <a:xfrm>
                <a:off x="9755840" y="1427107"/>
                <a:ext cx="111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502" name="Freihand 501">
                <a:extLst>
                  <a:ext uri="{FF2B5EF4-FFF2-40B4-BE49-F238E27FC236}">
                    <a16:creationId xmlns:a16="http://schemas.microsoft.com/office/drawing/2014/main" id="{C539D526-BDBD-4B7D-A2B9-47A878E7558E}"/>
                  </a:ext>
                </a:extLst>
              </p14:cNvPr>
              <p14:cNvContentPartPr/>
              <p14:nvPr/>
            </p14:nvContentPartPr>
            <p14:xfrm>
              <a:off x="9800480" y="1517107"/>
              <a:ext cx="114840" cy="76320"/>
            </p14:xfrm>
          </p:contentPart>
        </mc:Choice>
        <mc:Fallback xmlns="">
          <p:pic>
            <p:nvPicPr>
              <p:cNvPr id="502" name="Freihand 501">
                <a:extLst>
                  <a:ext uri="{FF2B5EF4-FFF2-40B4-BE49-F238E27FC236}">
                    <a16:creationId xmlns:a16="http://schemas.microsoft.com/office/drawing/2014/main" id="{C539D526-BDBD-4B7D-A2B9-47A878E7558E}"/>
                  </a:ext>
                </a:extLst>
              </p:cNvPr>
              <p:cNvPicPr/>
              <p:nvPr/>
            </p:nvPicPr>
            <p:blipFill>
              <a:blip r:embed="rId766"/>
              <a:stretch>
                <a:fillRect/>
              </a:stretch>
            </p:blipFill>
            <p:spPr>
              <a:xfrm>
                <a:off x="9796160" y="1512787"/>
                <a:ext cx="1234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504" name="Freihand 503">
                <a:extLst>
                  <a:ext uri="{FF2B5EF4-FFF2-40B4-BE49-F238E27FC236}">
                    <a16:creationId xmlns:a16="http://schemas.microsoft.com/office/drawing/2014/main" id="{60518E76-A4C0-4472-B31E-789CFBF25E8C}"/>
                  </a:ext>
                </a:extLst>
              </p14:cNvPr>
              <p14:cNvContentPartPr/>
              <p14:nvPr/>
            </p14:nvContentPartPr>
            <p14:xfrm>
              <a:off x="9926840" y="1333867"/>
              <a:ext cx="147960" cy="126360"/>
            </p14:xfrm>
          </p:contentPart>
        </mc:Choice>
        <mc:Fallback xmlns="">
          <p:pic>
            <p:nvPicPr>
              <p:cNvPr id="504" name="Freihand 503">
                <a:extLst>
                  <a:ext uri="{FF2B5EF4-FFF2-40B4-BE49-F238E27FC236}">
                    <a16:creationId xmlns:a16="http://schemas.microsoft.com/office/drawing/2014/main" id="{60518E76-A4C0-4472-B31E-789CFBF25E8C}"/>
                  </a:ext>
                </a:extLst>
              </p:cNvPr>
              <p:cNvPicPr/>
              <p:nvPr/>
            </p:nvPicPr>
            <p:blipFill>
              <a:blip r:embed="rId768"/>
              <a:stretch>
                <a:fillRect/>
              </a:stretch>
            </p:blipFill>
            <p:spPr>
              <a:xfrm>
                <a:off x="9922520" y="1329547"/>
                <a:ext cx="1566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505" name="Freihand 504">
                <a:extLst>
                  <a:ext uri="{FF2B5EF4-FFF2-40B4-BE49-F238E27FC236}">
                    <a16:creationId xmlns:a16="http://schemas.microsoft.com/office/drawing/2014/main" id="{E26DBE57-0AAF-4E62-8AAE-C05C980E7E48}"/>
                  </a:ext>
                </a:extLst>
              </p14:cNvPr>
              <p14:cNvContentPartPr/>
              <p14:nvPr/>
            </p14:nvContentPartPr>
            <p14:xfrm>
              <a:off x="10170200" y="1219027"/>
              <a:ext cx="84240" cy="129600"/>
            </p14:xfrm>
          </p:contentPart>
        </mc:Choice>
        <mc:Fallback xmlns="">
          <p:pic>
            <p:nvPicPr>
              <p:cNvPr id="505" name="Freihand 504">
                <a:extLst>
                  <a:ext uri="{FF2B5EF4-FFF2-40B4-BE49-F238E27FC236}">
                    <a16:creationId xmlns:a16="http://schemas.microsoft.com/office/drawing/2014/main" id="{E26DBE57-0AAF-4E62-8AAE-C05C980E7E48}"/>
                  </a:ext>
                </a:extLst>
              </p:cNvPr>
              <p:cNvPicPr/>
              <p:nvPr/>
            </p:nvPicPr>
            <p:blipFill>
              <a:blip r:embed="rId770"/>
              <a:stretch>
                <a:fillRect/>
              </a:stretch>
            </p:blipFill>
            <p:spPr>
              <a:xfrm>
                <a:off x="10165880" y="1214707"/>
                <a:ext cx="928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506" name="Freihand 505">
                <a:extLst>
                  <a:ext uri="{FF2B5EF4-FFF2-40B4-BE49-F238E27FC236}">
                    <a16:creationId xmlns:a16="http://schemas.microsoft.com/office/drawing/2014/main" id="{E770EDE5-6E72-4867-9C54-FE0487DFF893}"/>
                  </a:ext>
                </a:extLst>
              </p14:cNvPr>
              <p14:cNvContentPartPr/>
              <p14:nvPr/>
            </p14:nvContentPartPr>
            <p14:xfrm>
              <a:off x="10151120" y="1286707"/>
              <a:ext cx="124560" cy="102960"/>
            </p14:xfrm>
          </p:contentPart>
        </mc:Choice>
        <mc:Fallback xmlns="">
          <p:pic>
            <p:nvPicPr>
              <p:cNvPr id="506" name="Freihand 505">
                <a:extLst>
                  <a:ext uri="{FF2B5EF4-FFF2-40B4-BE49-F238E27FC236}">
                    <a16:creationId xmlns:a16="http://schemas.microsoft.com/office/drawing/2014/main" id="{E770EDE5-6E72-4867-9C54-FE0487DFF893}"/>
                  </a:ext>
                </a:extLst>
              </p:cNvPr>
              <p:cNvPicPr/>
              <p:nvPr/>
            </p:nvPicPr>
            <p:blipFill>
              <a:blip r:embed="rId772"/>
              <a:stretch>
                <a:fillRect/>
              </a:stretch>
            </p:blipFill>
            <p:spPr>
              <a:xfrm>
                <a:off x="10146800" y="1282387"/>
                <a:ext cx="1332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507" name="Freihand 506">
                <a:extLst>
                  <a:ext uri="{FF2B5EF4-FFF2-40B4-BE49-F238E27FC236}">
                    <a16:creationId xmlns:a16="http://schemas.microsoft.com/office/drawing/2014/main" id="{12F84E4C-8FDD-4296-8A25-37F065508AC3}"/>
                  </a:ext>
                </a:extLst>
              </p14:cNvPr>
              <p14:cNvContentPartPr/>
              <p14:nvPr/>
            </p14:nvContentPartPr>
            <p14:xfrm>
              <a:off x="10096040" y="1130467"/>
              <a:ext cx="267840" cy="141840"/>
            </p14:xfrm>
          </p:contentPart>
        </mc:Choice>
        <mc:Fallback xmlns="">
          <p:pic>
            <p:nvPicPr>
              <p:cNvPr id="507" name="Freihand 506">
                <a:extLst>
                  <a:ext uri="{FF2B5EF4-FFF2-40B4-BE49-F238E27FC236}">
                    <a16:creationId xmlns:a16="http://schemas.microsoft.com/office/drawing/2014/main" id="{12F84E4C-8FDD-4296-8A25-37F065508AC3}"/>
                  </a:ext>
                </a:extLst>
              </p:cNvPr>
              <p:cNvPicPr/>
              <p:nvPr/>
            </p:nvPicPr>
            <p:blipFill>
              <a:blip r:embed="rId774"/>
              <a:stretch>
                <a:fillRect/>
              </a:stretch>
            </p:blipFill>
            <p:spPr>
              <a:xfrm>
                <a:off x="10091720" y="1126147"/>
                <a:ext cx="2764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508" name="Freihand 507">
                <a:extLst>
                  <a:ext uri="{FF2B5EF4-FFF2-40B4-BE49-F238E27FC236}">
                    <a16:creationId xmlns:a16="http://schemas.microsoft.com/office/drawing/2014/main" id="{12CB7A4C-8EF4-415D-A16F-B4D36A2829CD}"/>
                  </a:ext>
                </a:extLst>
              </p14:cNvPr>
              <p14:cNvContentPartPr/>
              <p14:nvPr/>
            </p14:nvContentPartPr>
            <p14:xfrm>
              <a:off x="10271720" y="1072867"/>
              <a:ext cx="146880" cy="79200"/>
            </p14:xfrm>
          </p:contentPart>
        </mc:Choice>
        <mc:Fallback xmlns="">
          <p:pic>
            <p:nvPicPr>
              <p:cNvPr id="508" name="Freihand 507">
                <a:extLst>
                  <a:ext uri="{FF2B5EF4-FFF2-40B4-BE49-F238E27FC236}">
                    <a16:creationId xmlns:a16="http://schemas.microsoft.com/office/drawing/2014/main" id="{12CB7A4C-8EF4-415D-A16F-B4D36A2829CD}"/>
                  </a:ext>
                </a:extLst>
              </p:cNvPr>
              <p:cNvPicPr/>
              <p:nvPr/>
            </p:nvPicPr>
            <p:blipFill>
              <a:blip r:embed="rId776"/>
              <a:stretch>
                <a:fillRect/>
              </a:stretch>
            </p:blipFill>
            <p:spPr>
              <a:xfrm>
                <a:off x="10267400" y="1068547"/>
                <a:ext cx="1555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509" name="Freihand 508">
                <a:extLst>
                  <a:ext uri="{FF2B5EF4-FFF2-40B4-BE49-F238E27FC236}">
                    <a16:creationId xmlns:a16="http://schemas.microsoft.com/office/drawing/2014/main" id="{8FDB5890-E18F-42B6-8B33-7BA1142AD700}"/>
                  </a:ext>
                </a:extLst>
              </p14:cNvPr>
              <p14:cNvContentPartPr/>
              <p14:nvPr/>
            </p14:nvContentPartPr>
            <p14:xfrm>
              <a:off x="10341920" y="1166467"/>
              <a:ext cx="137880" cy="90000"/>
            </p14:xfrm>
          </p:contentPart>
        </mc:Choice>
        <mc:Fallback xmlns="">
          <p:pic>
            <p:nvPicPr>
              <p:cNvPr id="509" name="Freihand 508">
                <a:extLst>
                  <a:ext uri="{FF2B5EF4-FFF2-40B4-BE49-F238E27FC236}">
                    <a16:creationId xmlns:a16="http://schemas.microsoft.com/office/drawing/2014/main" id="{8FDB5890-E18F-42B6-8B33-7BA1142AD700}"/>
                  </a:ext>
                </a:extLst>
              </p:cNvPr>
              <p:cNvPicPr/>
              <p:nvPr/>
            </p:nvPicPr>
            <p:blipFill>
              <a:blip r:embed="rId778"/>
              <a:stretch>
                <a:fillRect/>
              </a:stretch>
            </p:blipFill>
            <p:spPr>
              <a:xfrm>
                <a:off x="10337600" y="1162147"/>
                <a:ext cx="1465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611" name="Freihand 610">
                <a:extLst>
                  <a:ext uri="{FF2B5EF4-FFF2-40B4-BE49-F238E27FC236}">
                    <a16:creationId xmlns:a16="http://schemas.microsoft.com/office/drawing/2014/main" id="{22DA2B07-76ED-4F7B-B3AB-845C61BCCDCD}"/>
                  </a:ext>
                </a:extLst>
              </p14:cNvPr>
              <p14:cNvContentPartPr/>
              <p14:nvPr/>
            </p14:nvContentPartPr>
            <p14:xfrm>
              <a:off x="9625520" y="1904467"/>
              <a:ext cx="13320" cy="48960"/>
            </p14:xfrm>
          </p:contentPart>
        </mc:Choice>
        <mc:Fallback xmlns="">
          <p:pic>
            <p:nvPicPr>
              <p:cNvPr id="611" name="Freihand 610">
                <a:extLst>
                  <a:ext uri="{FF2B5EF4-FFF2-40B4-BE49-F238E27FC236}">
                    <a16:creationId xmlns:a16="http://schemas.microsoft.com/office/drawing/2014/main" id="{22DA2B07-76ED-4F7B-B3AB-845C61BCCDCD}"/>
                  </a:ext>
                </a:extLst>
              </p:cNvPr>
              <p:cNvPicPr/>
              <p:nvPr/>
            </p:nvPicPr>
            <p:blipFill>
              <a:blip r:embed="rId780"/>
              <a:stretch>
                <a:fillRect/>
              </a:stretch>
            </p:blipFill>
            <p:spPr>
              <a:xfrm>
                <a:off x="9621200" y="1900147"/>
                <a:ext cx="219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612" name="Freihand 611">
                <a:extLst>
                  <a:ext uri="{FF2B5EF4-FFF2-40B4-BE49-F238E27FC236}">
                    <a16:creationId xmlns:a16="http://schemas.microsoft.com/office/drawing/2014/main" id="{FA1D8087-27A8-4A4F-ADE0-230E0B9967AC}"/>
                  </a:ext>
                </a:extLst>
              </p14:cNvPr>
              <p14:cNvContentPartPr/>
              <p14:nvPr/>
            </p14:nvContentPartPr>
            <p14:xfrm>
              <a:off x="9190280" y="1810867"/>
              <a:ext cx="694080" cy="485280"/>
            </p14:xfrm>
          </p:contentPart>
        </mc:Choice>
        <mc:Fallback xmlns="">
          <p:pic>
            <p:nvPicPr>
              <p:cNvPr id="612" name="Freihand 611">
                <a:extLst>
                  <a:ext uri="{FF2B5EF4-FFF2-40B4-BE49-F238E27FC236}">
                    <a16:creationId xmlns:a16="http://schemas.microsoft.com/office/drawing/2014/main" id="{FA1D8087-27A8-4A4F-ADE0-230E0B9967AC}"/>
                  </a:ext>
                </a:extLst>
              </p:cNvPr>
              <p:cNvPicPr/>
              <p:nvPr/>
            </p:nvPicPr>
            <p:blipFill>
              <a:blip r:embed="rId782"/>
              <a:stretch>
                <a:fillRect/>
              </a:stretch>
            </p:blipFill>
            <p:spPr>
              <a:xfrm>
                <a:off x="9185600" y="1806547"/>
                <a:ext cx="702720" cy="49392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679" name="Freihand 678">
                <a:extLst>
                  <a:ext uri="{FF2B5EF4-FFF2-40B4-BE49-F238E27FC236}">
                    <a16:creationId xmlns:a16="http://schemas.microsoft.com/office/drawing/2014/main" id="{E38A825B-8096-4ABC-8EFD-7246F4518650}"/>
                  </a:ext>
                </a:extLst>
              </p14:cNvPr>
              <p14:cNvContentPartPr/>
              <p14:nvPr/>
            </p14:nvContentPartPr>
            <p14:xfrm>
              <a:off x="9207560" y="1889347"/>
              <a:ext cx="580680" cy="652680"/>
            </p14:xfrm>
          </p:contentPart>
        </mc:Choice>
        <mc:Fallback xmlns="">
          <p:pic>
            <p:nvPicPr>
              <p:cNvPr id="679" name="Freihand 678">
                <a:extLst>
                  <a:ext uri="{FF2B5EF4-FFF2-40B4-BE49-F238E27FC236}">
                    <a16:creationId xmlns:a16="http://schemas.microsoft.com/office/drawing/2014/main" id="{E38A825B-8096-4ABC-8EFD-7246F4518650}"/>
                  </a:ext>
                </a:extLst>
              </p:cNvPr>
              <p:cNvPicPr/>
              <p:nvPr/>
            </p:nvPicPr>
            <p:blipFill>
              <a:blip r:embed="rId784"/>
              <a:stretch>
                <a:fillRect/>
              </a:stretch>
            </p:blipFill>
            <p:spPr>
              <a:xfrm>
                <a:off x="9203240" y="1885027"/>
                <a:ext cx="589320" cy="661320"/>
              </a:xfrm>
              <a:prstGeom prst="rect">
                <a:avLst/>
              </a:prstGeom>
            </p:spPr>
          </p:pic>
        </mc:Fallback>
      </mc:AlternateContent>
      <p:grpSp>
        <p:nvGrpSpPr>
          <p:cNvPr id="682" name="Gruppieren 681">
            <a:extLst>
              <a:ext uri="{FF2B5EF4-FFF2-40B4-BE49-F238E27FC236}">
                <a16:creationId xmlns:a16="http://schemas.microsoft.com/office/drawing/2014/main" id="{A4E4E6A9-A504-49CC-A2B8-C32EA45EBF8F}"/>
              </a:ext>
            </a:extLst>
          </p:cNvPr>
          <p:cNvGrpSpPr/>
          <p:nvPr/>
        </p:nvGrpSpPr>
        <p:grpSpPr>
          <a:xfrm>
            <a:off x="391520" y="3609427"/>
            <a:ext cx="8146440" cy="2874240"/>
            <a:chOff x="391520" y="3609427"/>
            <a:chExt cx="8146440" cy="2874240"/>
          </a:xfrm>
        </p:grpSpPr>
        <mc:AlternateContent xmlns:mc="http://schemas.openxmlformats.org/markup-compatibility/2006" xmlns:p14="http://schemas.microsoft.com/office/powerpoint/2010/main">
          <mc:Choice Requires="p14">
            <p:contentPart p14:bwMode="auto" r:id="rId785">
              <p14:nvContentPartPr>
                <p14:cNvPr id="534" name="Freihand 533">
                  <a:extLst>
                    <a:ext uri="{FF2B5EF4-FFF2-40B4-BE49-F238E27FC236}">
                      <a16:creationId xmlns:a16="http://schemas.microsoft.com/office/drawing/2014/main" id="{BA657E9B-D988-45AE-A563-DAE6F43E82A9}"/>
                    </a:ext>
                  </a:extLst>
                </p14:cNvPr>
                <p14:cNvContentPartPr/>
                <p14:nvPr/>
              </p14:nvContentPartPr>
              <p14:xfrm>
                <a:off x="7186160" y="5690587"/>
                <a:ext cx="108720" cy="115920"/>
              </p14:xfrm>
            </p:contentPart>
          </mc:Choice>
          <mc:Fallback xmlns="">
            <p:pic>
              <p:nvPicPr>
                <p:cNvPr id="534" name="Freihand 533">
                  <a:extLst>
                    <a:ext uri="{FF2B5EF4-FFF2-40B4-BE49-F238E27FC236}">
                      <a16:creationId xmlns:a16="http://schemas.microsoft.com/office/drawing/2014/main" id="{BA657E9B-D988-45AE-A563-DAE6F43E82A9}"/>
                    </a:ext>
                  </a:extLst>
                </p:cNvPr>
                <p:cNvPicPr/>
                <p:nvPr/>
              </p:nvPicPr>
              <p:blipFill>
                <a:blip r:embed="rId786"/>
                <a:stretch>
                  <a:fillRect/>
                </a:stretch>
              </p:blipFill>
              <p:spPr>
                <a:xfrm>
                  <a:off x="7181840" y="5686267"/>
                  <a:ext cx="1173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535" name="Freihand 534">
                  <a:extLst>
                    <a:ext uri="{FF2B5EF4-FFF2-40B4-BE49-F238E27FC236}">
                      <a16:creationId xmlns:a16="http://schemas.microsoft.com/office/drawing/2014/main" id="{B9536546-0B03-47CE-B450-00E6C5B1C73E}"/>
                    </a:ext>
                  </a:extLst>
                </p14:cNvPr>
                <p14:cNvContentPartPr/>
                <p14:nvPr/>
              </p14:nvContentPartPr>
              <p14:xfrm>
                <a:off x="7311800" y="5711467"/>
                <a:ext cx="86040" cy="78480"/>
              </p14:xfrm>
            </p:contentPart>
          </mc:Choice>
          <mc:Fallback xmlns="">
            <p:pic>
              <p:nvPicPr>
                <p:cNvPr id="535" name="Freihand 534">
                  <a:extLst>
                    <a:ext uri="{FF2B5EF4-FFF2-40B4-BE49-F238E27FC236}">
                      <a16:creationId xmlns:a16="http://schemas.microsoft.com/office/drawing/2014/main" id="{B9536546-0B03-47CE-B450-00E6C5B1C73E}"/>
                    </a:ext>
                  </a:extLst>
                </p:cNvPr>
                <p:cNvPicPr/>
                <p:nvPr/>
              </p:nvPicPr>
              <p:blipFill>
                <a:blip r:embed="rId788"/>
                <a:stretch>
                  <a:fillRect/>
                </a:stretch>
              </p:blipFill>
              <p:spPr>
                <a:xfrm>
                  <a:off x="7307480" y="5707147"/>
                  <a:ext cx="946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536" name="Freihand 535">
                  <a:extLst>
                    <a:ext uri="{FF2B5EF4-FFF2-40B4-BE49-F238E27FC236}">
                      <a16:creationId xmlns:a16="http://schemas.microsoft.com/office/drawing/2014/main" id="{B2BC9586-199A-4105-BD22-259AF81AD642}"/>
                    </a:ext>
                  </a:extLst>
                </p14:cNvPr>
                <p14:cNvContentPartPr/>
                <p14:nvPr/>
              </p14:nvContentPartPr>
              <p14:xfrm>
                <a:off x="7433840" y="5765107"/>
                <a:ext cx="24120" cy="37440"/>
              </p14:xfrm>
            </p:contentPart>
          </mc:Choice>
          <mc:Fallback xmlns="">
            <p:pic>
              <p:nvPicPr>
                <p:cNvPr id="536" name="Freihand 535">
                  <a:extLst>
                    <a:ext uri="{FF2B5EF4-FFF2-40B4-BE49-F238E27FC236}">
                      <a16:creationId xmlns:a16="http://schemas.microsoft.com/office/drawing/2014/main" id="{B2BC9586-199A-4105-BD22-259AF81AD642}"/>
                    </a:ext>
                  </a:extLst>
                </p:cNvPr>
                <p:cNvPicPr/>
                <p:nvPr/>
              </p:nvPicPr>
              <p:blipFill>
                <a:blip r:embed="rId790"/>
                <a:stretch>
                  <a:fillRect/>
                </a:stretch>
              </p:blipFill>
              <p:spPr>
                <a:xfrm>
                  <a:off x="7429520" y="5760787"/>
                  <a:ext cx="327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537" name="Freihand 536">
                  <a:extLst>
                    <a:ext uri="{FF2B5EF4-FFF2-40B4-BE49-F238E27FC236}">
                      <a16:creationId xmlns:a16="http://schemas.microsoft.com/office/drawing/2014/main" id="{9D050515-DF73-425C-9FA6-7B92B19817FD}"/>
                    </a:ext>
                  </a:extLst>
                </p14:cNvPr>
                <p14:cNvContentPartPr/>
                <p14:nvPr/>
              </p14:nvContentPartPr>
              <p14:xfrm>
                <a:off x="7432760" y="5696707"/>
                <a:ext cx="68760" cy="106560"/>
              </p14:xfrm>
            </p:contentPart>
          </mc:Choice>
          <mc:Fallback xmlns="">
            <p:pic>
              <p:nvPicPr>
                <p:cNvPr id="537" name="Freihand 536">
                  <a:extLst>
                    <a:ext uri="{FF2B5EF4-FFF2-40B4-BE49-F238E27FC236}">
                      <a16:creationId xmlns:a16="http://schemas.microsoft.com/office/drawing/2014/main" id="{9D050515-DF73-425C-9FA6-7B92B19817FD}"/>
                    </a:ext>
                  </a:extLst>
                </p:cNvPr>
                <p:cNvPicPr/>
                <p:nvPr/>
              </p:nvPicPr>
              <p:blipFill>
                <a:blip r:embed="rId792"/>
                <a:stretch>
                  <a:fillRect/>
                </a:stretch>
              </p:blipFill>
              <p:spPr>
                <a:xfrm>
                  <a:off x="7428440" y="5692387"/>
                  <a:ext cx="774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538" name="Freihand 537">
                  <a:extLst>
                    <a:ext uri="{FF2B5EF4-FFF2-40B4-BE49-F238E27FC236}">
                      <a16:creationId xmlns:a16="http://schemas.microsoft.com/office/drawing/2014/main" id="{9AD80165-E1DF-434F-B311-8A3FF5BDD9AC}"/>
                    </a:ext>
                  </a:extLst>
                </p14:cNvPr>
                <p14:cNvContentPartPr/>
                <p14:nvPr/>
              </p14:nvContentPartPr>
              <p14:xfrm>
                <a:off x="7523120" y="5781667"/>
                <a:ext cx="17280" cy="6480"/>
              </p14:xfrm>
            </p:contentPart>
          </mc:Choice>
          <mc:Fallback xmlns="">
            <p:pic>
              <p:nvPicPr>
                <p:cNvPr id="538" name="Freihand 537">
                  <a:extLst>
                    <a:ext uri="{FF2B5EF4-FFF2-40B4-BE49-F238E27FC236}">
                      <a16:creationId xmlns:a16="http://schemas.microsoft.com/office/drawing/2014/main" id="{9AD80165-E1DF-434F-B311-8A3FF5BDD9AC}"/>
                    </a:ext>
                  </a:extLst>
                </p:cNvPr>
                <p:cNvPicPr/>
                <p:nvPr/>
              </p:nvPicPr>
              <p:blipFill>
                <a:blip r:embed="rId794"/>
                <a:stretch>
                  <a:fillRect/>
                </a:stretch>
              </p:blipFill>
              <p:spPr>
                <a:xfrm>
                  <a:off x="7518800" y="5777347"/>
                  <a:ext cx="259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539" name="Freihand 538">
                  <a:extLst>
                    <a:ext uri="{FF2B5EF4-FFF2-40B4-BE49-F238E27FC236}">
                      <a16:creationId xmlns:a16="http://schemas.microsoft.com/office/drawing/2014/main" id="{084156A9-21CD-4274-96AC-92BFBA245B2B}"/>
                    </a:ext>
                  </a:extLst>
                </p14:cNvPr>
                <p14:cNvContentPartPr/>
                <p14:nvPr/>
              </p14:nvContentPartPr>
              <p14:xfrm>
                <a:off x="7565600" y="5708587"/>
                <a:ext cx="64800" cy="83880"/>
              </p14:xfrm>
            </p:contentPart>
          </mc:Choice>
          <mc:Fallback xmlns="">
            <p:pic>
              <p:nvPicPr>
                <p:cNvPr id="539" name="Freihand 538">
                  <a:extLst>
                    <a:ext uri="{FF2B5EF4-FFF2-40B4-BE49-F238E27FC236}">
                      <a16:creationId xmlns:a16="http://schemas.microsoft.com/office/drawing/2014/main" id="{084156A9-21CD-4274-96AC-92BFBA245B2B}"/>
                    </a:ext>
                  </a:extLst>
                </p:cNvPr>
                <p:cNvPicPr/>
                <p:nvPr/>
              </p:nvPicPr>
              <p:blipFill>
                <a:blip r:embed="rId796"/>
                <a:stretch>
                  <a:fillRect/>
                </a:stretch>
              </p:blipFill>
              <p:spPr>
                <a:xfrm>
                  <a:off x="7561280" y="5704267"/>
                  <a:ext cx="734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540" name="Freihand 539">
                  <a:extLst>
                    <a:ext uri="{FF2B5EF4-FFF2-40B4-BE49-F238E27FC236}">
                      <a16:creationId xmlns:a16="http://schemas.microsoft.com/office/drawing/2014/main" id="{3E78F3E1-AE01-4E15-963D-C0FB7716C7F3}"/>
                    </a:ext>
                  </a:extLst>
                </p14:cNvPr>
                <p14:cNvContentPartPr/>
                <p14:nvPr/>
              </p14:nvContentPartPr>
              <p14:xfrm>
                <a:off x="7646960" y="5690947"/>
                <a:ext cx="78120" cy="80280"/>
              </p14:xfrm>
            </p:contentPart>
          </mc:Choice>
          <mc:Fallback xmlns="">
            <p:pic>
              <p:nvPicPr>
                <p:cNvPr id="540" name="Freihand 539">
                  <a:extLst>
                    <a:ext uri="{FF2B5EF4-FFF2-40B4-BE49-F238E27FC236}">
                      <a16:creationId xmlns:a16="http://schemas.microsoft.com/office/drawing/2014/main" id="{3E78F3E1-AE01-4E15-963D-C0FB7716C7F3}"/>
                    </a:ext>
                  </a:extLst>
                </p:cNvPr>
                <p:cNvPicPr/>
                <p:nvPr/>
              </p:nvPicPr>
              <p:blipFill>
                <a:blip r:embed="rId798"/>
                <a:stretch>
                  <a:fillRect/>
                </a:stretch>
              </p:blipFill>
              <p:spPr>
                <a:xfrm>
                  <a:off x="7642640" y="5686627"/>
                  <a:ext cx="867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41" name="Freihand 540">
                  <a:extLst>
                    <a:ext uri="{FF2B5EF4-FFF2-40B4-BE49-F238E27FC236}">
                      <a16:creationId xmlns:a16="http://schemas.microsoft.com/office/drawing/2014/main" id="{821EFCFF-3729-4D7C-99D9-2AE553D99D01}"/>
                    </a:ext>
                  </a:extLst>
                </p14:cNvPr>
                <p14:cNvContentPartPr/>
                <p14:nvPr/>
              </p14:nvContentPartPr>
              <p14:xfrm>
                <a:off x="7748480" y="5690227"/>
                <a:ext cx="78120" cy="82440"/>
              </p14:xfrm>
            </p:contentPart>
          </mc:Choice>
          <mc:Fallback xmlns="">
            <p:pic>
              <p:nvPicPr>
                <p:cNvPr id="541" name="Freihand 540">
                  <a:extLst>
                    <a:ext uri="{FF2B5EF4-FFF2-40B4-BE49-F238E27FC236}">
                      <a16:creationId xmlns:a16="http://schemas.microsoft.com/office/drawing/2014/main" id="{821EFCFF-3729-4D7C-99D9-2AE553D99D01}"/>
                    </a:ext>
                  </a:extLst>
                </p:cNvPr>
                <p:cNvPicPr/>
                <p:nvPr/>
              </p:nvPicPr>
              <p:blipFill>
                <a:blip r:embed="rId800"/>
                <a:stretch>
                  <a:fillRect/>
                </a:stretch>
              </p:blipFill>
              <p:spPr>
                <a:xfrm>
                  <a:off x="7744160" y="5685907"/>
                  <a:ext cx="867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542" name="Freihand 541">
                  <a:extLst>
                    <a:ext uri="{FF2B5EF4-FFF2-40B4-BE49-F238E27FC236}">
                      <a16:creationId xmlns:a16="http://schemas.microsoft.com/office/drawing/2014/main" id="{40C555C3-0144-4685-B747-487F9A7078C6}"/>
                    </a:ext>
                  </a:extLst>
                </p14:cNvPr>
                <p14:cNvContentPartPr/>
                <p14:nvPr/>
              </p14:nvContentPartPr>
              <p14:xfrm>
                <a:off x="7871600" y="5677267"/>
                <a:ext cx="67320" cy="75960"/>
              </p14:xfrm>
            </p:contentPart>
          </mc:Choice>
          <mc:Fallback xmlns="">
            <p:pic>
              <p:nvPicPr>
                <p:cNvPr id="542" name="Freihand 541">
                  <a:extLst>
                    <a:ext uri="{FF2B5EF4-FFF2-40B4-BE49-F238E27FC236}">
                      <a16:creationId xmlns:a16="http://schemas.microsoft.com/office/drawing/2014/main" id="{40C555C3-0144-4685-B747-487F9A7078C6}"/>
                    </a:ext>
                  </a:extLst>
                </p:cNvPr>
                <p:cNvPicPr/>
                <p:nvPr/>
              </p:nvPicPr>
              <p:blipFill>
                <a:blip r:embed="rId802"/>
                <a:stretch>
                  <a:fillRect/>
                </a:stretch>
              </p:blipFill>
              <p:spPr>
                <a:xfrm>
                  <a:off x="7867280" y="5672947"/>
                  <a:ext cx="759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43" name="Freihand 542">
                  <a:extLst>
                    <a:ext uri="{FF2B5EF4-FFF2-40B4-BE49-F238E27FC236}">
                      <a16:creationId xmlns:a16="http://schemas.microsoft.com/office/drawing/2014/main" id="{9C4D2116-7512-436B-BA0D-AA7C75B4B3FA}"/>
                    </a:ext>
                  </a:extLst>
                </p14:cNvPr>
                <p14:cNvContentPartPr/>
                <p14:nvPr/>
              </p14:nvContentPartPr>
              <p14:xfrm>
                <a:off x="7844240" y="5716507"/>
                <a:ext cx="94680" cy="30600"/>
              </p14:xfrm>
            </p:contentPart>
          </mc:Choice>
          <mc:Fallback xmlns="">
            <p:pic>
              <p:nvPicPr>
                <p:cNvPr id="543" name="Freihand 542">
                  <a:extLst>
                    <a:ext uri="{FF2B5EF4-FFF2-40B4-BE49-F238E27FC236}">
                      <a16:creationId xmlns:a16="http://schemas.microsoft.com/office/drawing/2014/main" id="{9C4D2116-7512-436B-BA0D-AA7C75B4B3FA}"/>
                    </a:ext>
                  </a:extLst>
                </p:cNvPr>
                <p:cNvPicPr/>
                <p:nvPr/>
              </p:nvPicPr>
              <p:blipFill>
                <a:blip r:embed="rId804"/>
                <a:stretch>
                  <a:fillRect/>
                </a:stretch>
              </p:blipFill>
              <p:spPr>
                <a:xfrm>
                  <a:off x="7839920" y="5712187"/>
                  <a:ext cx="1033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44" name="Freihand 543">
                  <a:extLst>
                    <a:ext uri="{FF2B5EF4-FFF2-40B4-BE49-F238E27FC236}">
                      <a16:creationId xmlns:a16="http://schemas.microsoft.com/office/drawing/2014/main" id="{03949E5E-4A81-400B-9B9D-3E11831B3A18}"/>
                    </a:ext>
                  </a:extLst>
                </p14:cNvPr>
                <p14:cNvContentPartPr/>
                <p14:nvPr/>
              </p14:nvContentPartPr>
              <p14:xfrm>
                <a:off x="7954400" y="5658547"/>
                <a:ext cx="91080" cy="149040"/>
              </p14:xfrm>
            </p:contentPart>
          </mc:Choice>
          <mc:Fallback xmlns="">
            <p:pic>
              <p:nvPicPr>
                <p:cNvPr id="544" name="Freihand 543">
                  <a:extLst>
                    <a:ext uri="{FF2B5EF4-FFF2-40B4-BE49-F238E27FC236}">
                      <a16:creationId xmlns:a16="http://schemas.microsoft.com/office/drawing/2014/main" id="{03949E5E-4A81-400B-9B9D-3E11831B3A18}"/>
                    </a:ext>
                  </a:extLst>
                </p:cNvPr>
                <p:cNvPicPr/>
                <p:nvPr/>
              </p:nvPicPr>
              <p:blipFill>
                <a:blip r:embed="rId806"/>
                <a:stretch>
                  <a:fillRect/>
                </a:stretch>
              </p:blipFill>
              <p:spPr>
                <a:xfrm>
                  <a:off x="7950080" y="5654227"/>
                  <a:ext cx="997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545" name="Freihand 544">
                  <a:extLst>
                    <a:ext uri="{FF2B5EF4-FFF2-40B4-BE49-F238E27FC236}">
                      <a16:creationId xmlns:a16="http://schemas.microsoft.com/office/drawing/2014/main" id="{21BFB39A-9FFE-45C9-B0F5-D37A93FD56AB}"/>
                    </a:ext>
                  </a:extLst>
                </p14:cNvPr>
                <p14:cNvContentPartPr/>
                <p14:nvPr/>
              </p14:nvContentPartPr>
              <p14:xfrm>
                <a:off x="8063480" y="5732707"/>
                <a:ext cx="84600" cy="142200"/>
              </p14:xfrm>
            </p:contentPart>
          </mc:Choice>
          <mc:Fallback xmlns="">
            <p:pic>
              <p:nvPicPr>
                <p:cNvPr id="545" name="Freihand 544">
                  <a:extLst>
                    <a:ext uri="{FF2B5EF4-FFF2-40B4-BE49-F238E27FC236}">
                      <a16:creationId xmlns:a16="http://schemas.microsoft.com/office/drawing/2014/main" id="{21BFB39A-9FFE-45C9-B0F5-D37A93FD56AB}"/>
                    </a:ext>
                  </a:extLst>
                </p:cNvPr>
                <p:cNvPicPr/>
                <p:nvPr/>
              </p:nvPicPr>
              <p:blipFill>
                <a:blip r:embed="rId808"/>
                <a:stretch>
                  <a:fillRect/>
                </a:stretch>
              </p:blipFill>
              <p:spPr>
                <a:xfrm>
                  <a:off x="8059160" y="5728387"/>
                  <a:ext cx="932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546" name="Freihand 545">
                  <a:extLst>
                    <a:ext uri="{FF2B5EF4-FFF2-40B4-BE49-F238E27FC236}">
                      <a16:creationId xmlns:a16="http://schemas.microsoft.com/office/drawing/2014/main" id="{5514480C-A780-4628-8218-3A2E58E68439}"/>
                    </a:ext>
                  </a:extLst>
                </p14:cNvPr>
                <p14:cNvContentPartPr/>
                <p14:nvPr/>
              </p14:nvContentPartPr>
              <p14:xfrm>
                <a:off x="8151320" y="5738827"/>
                <a:ext cx="62640" cy="60840"/>
              </p14:xfrm>
            </p:contentPart>
          </mc:Choice>
          <mc:Fallback xmlns="">
            <p:pic>
              <p:nvPicPr>
                <p:cNvPr id="546" name="Freihand 545">
                  <a:extLst>
                    <a:ext uri="{FF2B5EF4-FFF2-40B4-BE49-F238E27FC236}">
                      <a16:creationId xmlns:a16="http://schemas.microsoft.com/office/drawing/2014/main" id="{5514480C-A780-4628-8218-3A2E58E68439}"/>
                    </a:ext>
                  </a:extLst>
                </p:cNvPr>
                <p:cNvPicPr/>
                <p:nvPr/>
              </p:nvPicPr>
              <p:blipFill>
                <a:blip r:embed="rId810"/>
                <a:stretch>
                  <a:fillRect/>
                </a:stretch>
              </p:blipFill>
              <p:spPr>
                <a:xfrm>
                  <a:off x="8147000" y="5734507"/>
                  <a:ext cx="712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547" name="Freihand 546">
                  <a:extLst>
                    <a:ext uri="{FF2B5EF4-FFF2-40B4-BE49-F238E27FC236}">
                      <a16:creationId xmlns:a16="http://schemas.microsoft.com/office/drawing/2014/main" id="{F283C6DC-69BF-41F1-A255-506DC91CF54C}"/>
                    </a:ext>
                  </a:extLst>
                </p14:cNvPr>
                <p14:cNvContentPartPr/>
                <p14:nvPr/>
              </p14:nvContentPartPr>
              <p14:xfrm>
                <a:off x="8248160" y="5724067"/>
                <a:ext cx="60840" cy="43560"/>
              </p14:xfrm>
            </p:contentPart>
          </mc:Choice>
          <mc:Fallback xmlns="">
            <p:pic>
              <p:nvPicPr>
                <p:cNvPr id="547" name="Freihand 546">
                  <a:extLst>
                    <a:ext uri="{FF2B5EF4-FFF2-40B4-BE49-F238E27FC236}">
                      <a16:creationId xmlns:a16="http://schemas.microsoft.com/office/drawing/2014/main" id="{F283C6DC-69BF-41F1-A255-506DC91CF54C}"/>
                    </a:ext>
                  </a:extLst>
                </p:cNvPr>
                <p:cNvPicPr/>
                <p:nvPr/>
              </p:nvPicPr>
              <p:blipFill>
                <a:blip r:embed="rId812"/>
                <a:stretch>
                  <a:fillRect/>
                </a:stretch>
              </p:blipFill>
              <p:spPr>
                <a:xfrm>
                  <a:off x="8243840" y="5719747"/>
                  <a:ext cx="694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548" name="Freihand 547">
                  <a:extLst>
                    <a:ext uri="{FF2B5EF4-FFF2-40B4-BE49-F238E27FC236}">
                      <a16:creationId xmlns:a16="http://schemas.microsoft.com/office/drawing/2014/main" id="{00305097-CF26-4244-8757-C0F726AF53E7}"/>
                    </a:ext>
                  </a:extLst>
                </p14:cNvPr>
                <p14:cNvContentPartPr/>
                <p14:nvPr/>
              </p14:nvContentPartPr>
              <p14:xfrm>
                <a:off x="8244200" y="5726587"/>
                <a:ext cx="50400" cy="19800"/>
              </p14:xfrm>
            </p:contentPart>
          </mc:Choice>
          <mc:Fallback xmlns="">
            <p:pic>
              <p:nvPicPr>
                <p:cNvPr id="548" name="Freihand 547">
                  <a:extLst>
                    <a:ext uri="{FF2B5EF4-FFF2-40B4-BE49-F238E27FC236}">
                      <a16:creationId xmlns:a16="http://schemas.microsoft.com/office/drawing/2014/main" id="{00305097-CF26-4244-8757-C0F726AF53E7}"/>
                    </a:ext>
                  </a:extLst>
                </p:cNvPr>
                <p:cNvPicPr/>
                <p:nvPr/>
              </p:nvPicPr>
              <p:blipFill>
                <a:blip r:embed="rId814"/>
                <a:stretch>
                  <a:fillRect/>
                </a:stretch>
              </p:blipFill>
              <p:spPr>
                <a:xfrm>
                  <a:off x="8239880" y="5722267"/>
                  <a:ext cx="590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49" name="Freihand 548">
                  <a:extLst>
                    <a:ext uri="{FF2B5EF4-FFF2-40B4-BE49-F238E27FC236}">
                      <a16:creationId xmlns:a16="http://schemas.microsoft.com/office/drawing/2014/main" id="{FD45CD1E-74B8-49D8-9940-500220BFD5D7}"/>
                    </a:ext>
                  </a:extLst>
                </p14:cNvPr>
                <p14:cNvContentPartPr/>
                <p14:nvPr/>
              </p14:nvContentPartPr>
              <p14:xfrm>
                <a:off x="8232320" y="5707507"/>
                <a:ext cx="144000" cy="68760"/>
              </p14:xfrm>
            </p:contentPart>
          </mc:Choice>
          <mc:Fallback xmlns="">
            <p:pic>
              <p:nvPicPr>
                <p:cNvPr id="549" name="Freihand 548">
                  <a:extLst>
                    <a:ext uri="{FF2B5EF4-FFF2-40B4-BE49-F238E27FC236}">
                      <a16:creationId xmlns:a16="http://schemas.microsoft.com/office/drawing/2014/main" id="{FD45CD1E-74B8-49D8-9940-500220BFD5D7}"/>
                    </a:ext>
                  </a:extLst>
                </p:cNvPr>
                <p:cNvPicPr/>
                <p:nvPr/>
              </p:nvPicPr>
              <p:blipFill>
                <a:blip r:embed="rId816"/>
                <a:stretch>
                  <a:fillRect/>
                </a:stretch>
              </p:blipFill>
              <p:spPr>
                <a:xfrm>
                  <a:off x="8228000" y="5703187"/>
                  <a:ext cx="1526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513" name="Freihand 512">
                  <a:extLst>
                    <a:ext uri="{FF2B5EF4-FFF2-40B4-BE49-F238E27FC236}">
                      <a16:creationId xmlns:a16="http://schemas.microsoft.com/office/drawing/2014/main" id="{3CE696C0-9CD4-4E44-9B78-69ECC6ED5DE2}"/>
                    </a:ext>
                  </a:extLst>
                </p14:cNvPr>
                <p14:cNvContentPartPr/>
                <p14:nvPr/>
              </p14:nvContentPartPr>
              <p14:xfrm>
                <a:off x="5763440" y="4012987"/>
                <a:ext cx="50400" cy="1489320"/>
              </p14:xfrm>
            </p:contentPart>
          </mc:Choice>
          <mc:Fallback xmlns="">
            <p:pic>
              <p:nvPicPr>
                <p:cNvPr id="513" name="Freihand 512">
                  <a:extLst>
                    <a:ext uri="{FF2B5EF4-FFF2-40B4-BE49-F238E27FC236}">
                      <a16:creationId xmlns:a16="http://schemas.microsoft.com/office/drawing/2014/main" id="{3CE696C0-9CD4-4E44-9B78-69ECC6ED5DE2}"/>
                    </a:ext>
                  </a:extLst>
                </p:cNvPr>
                <p:cNvPicPr/>
                <p:nvPr/>
              </p:nvPicPr>
              <p:blipFill>
                <a:blip r:embed="rId818"/>
                <a:stretch>
                  <a:fillRect/>
                </a:stretch>
              </p:blipFill>
              <p:spPr>
                <a:xfrm>
                  <a:off x="5759120" y="4008667"/>
                  <a:ext cx="59040" cy="149796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514" name="Freihand 513">
                  <a:extLst>
                    <a:ext uri="{FF2B5EF4-FFF2-40B4-BE49-F238E27FC236}">
                      <a16:creationId xmlns:a16="http://schemas.microsoft.com/office/drawing/2014/main" id="{B888A690-B192-4E55-B3DA-85B66967FFAE}"/>
                    </a:ext>
                  </a:extLst>
                </p14:cNvPr>
                <p14:cNvContentPartPr/>
                <p14:nvPr/>
              </p14:nvContentPartPr>
              <p14:xfrm>
                <a:off x="5641400" y="5402947"/>
                <a:ext cx="2343600" cy="111240"/>
              </p14:xfrm>
            </p:contentPart>
          </mc:Choice>
          <mc:Fallback xmlns="">
            <p:pic>
              <p:nvPicPr>
                <p:cNvPr id="514" name="Freihand 513">
                  <a:extLst>
                    <a:ext uri="{FF2B5EF4-FFF2-40B4-BE49-F238E27FC236}">
                      <a16:creationId xmlns:a16="http://schemas.microsoft.com/office/drawing/2014/main" id="{B888A690-B192-4E55-B3DA-85B66967FFAE}"/>
                    </a:ext>
                  </a:extLst>
                </p:cNvPr>
                <p:cNvPicPr/>
                <p:nvPr/>
              </p:nvPicPr>
              <p:blipFill>
                <a:blip r:embed="rId820"/>
                <a:stretch>
                  <a:fillRect/>
                </a:stretch>
              </p:blipFill>
              <p:spPr>
                <a:xfrm>
                  <a:off x="5637080" y="5398627"/>
                  <a:ext cx="23522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515" name="Freihand 514">
                  <a:extLst>
                    <a:ext uri="{FF2B5EF4-FFF2-40B4-BE49-F238E27FC236}">
                      <a16:creationId xmlns:a16="http://schemas.microsoft.com/office/drawing/2014/main" id="{16D525B9-4500-4606-B2C1-03B092BCA725}"/>
                    </a:ext>
                  </a:extLst>
                </p14:cNvPr>
                <p14:cNvContentPartPr/>
                <p14:nvPr/>
              </p14:nvContentPartPr>
              <p14:xfrm>
                <a:off x="7974560" y="5333827"/>
                <a:ext cx="210240" cy="195840"/>
              </p14:xfrm>
            </p:contentPart>
          </mc:Choice>
          <mc:Fallback xmlns="">
            <p:pic>
              <p:nvPicPr>
                <p:cNvPr id="515" name="Freihand 514">
                  <a:extLst>
                    <a:ext uri="{FF2B5EF4-FFF2-40B4-BE49-F238E27FC236}">
                      <a16:creationId xmlns:a16="http://schemas.microsoft.com/office/drawing/2014/main" id="{16D525B9-4500-4606-B2C1-03B092BCA725}"/>
                    </a:ext>
                  </a:extLst>
                </p:cNvPr>
                <p:cNvPicPr/>
                <p:nvPr/>
              </p:nvPicPr>
              <p:blipFill>
                <a:blip r:embed="rId822"/>
                <a:stretch>
                  <a:fillRect/>
                </a:stretch>
              </p:blipFill>
              <p:spPr>
                <a:xfrm>
                  <a:off x="7970240" y="5329507"/>
                  <a:ext cx="2188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16" name="Freihand 515">
                  <a:extLst>
                    <a:ext uri="{FF2B5EF4-FFF2-40B4-BE49-F238E27FC236}">
                      <a16:creationId xmlns:a16="http://schemas.microsoft.com/office/drawing/2014/main" id="{DB5FBA3B-0475-40EB-B2AB-3633BA5B2F41}"/>
                    </a:ext>
                  </a:extLst>
                </p14:cNvPr>
                <p14:cNvContentPartPr/>
                <p14:nvPr/>
              </p14:nvContentPartPr>
              <p14:xfrm>
                <a:off x="5711600" y="3823267"/>
                <a:ext cx="215280" cy="222480"/>
              </p14:xfrm>
            </p:contentPart>
          </mc:Choice>
          <mc:Fallback xmlns="">
            <p:pic>
              <p:nvPicPr>
                <p:cNvPr id="516" name="Freihand 515">
                  <a:extLst>
                    <a:ext uri="{FF2B5EF4-FFF2-40B4-BE49-F238E27FC236}">
                      <a16:creationId xmlns:a16="http://schemas.microsoft.com/office/drawing/2014/main" id="{DB5FBA3B-0475-40EB-B2AB-3633BA5B2F41}"/>
                    </a:ext>
                  </a:extLst>
                </p:cNvPr>
                <p:cNvPicPr/>
                <p:nvPr/>
              </p:nvPicPr>
              <p:blipFill>
                <a:blip r:embed="rId824"/>
                <a:stretch>
                  <a:fillRect/>
                </a:stretch>
              </p:blipFill>
              <p:spPr>
                <a:xfrm>
                  <a:off x="5707280" y="3818947"/>
                  <a:ext cx="2239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18" name="Freihand 517">
                  <a:extLst>
                    <a:ext uri="{FF2B5EF4-FFF2-40B4-BE49-F238E27FC236}">
                      <a16:creationId xmlns:a16="http://schemas.microsoft.com/office/drawing/2014/main" id="{8C23D209-8DE1-482A-8917-D7F638CDA2B7}"/>
                    </a:ext>
                  </a:extLst>
                </p14:cNvPr>
                <p14:cNvContentPartPr/>
                <p14:nvPr/>
              </p14:nvContentPartPr>
              <p14:xfrm>
                <a:off x="6474800" y="3788347"/>
                <a:ext cx="5760" cy="134640"/>
              </p14:xfrm>
            </p:contentPart>
          </mc:Choice>
          <mc:Fallback xmlns="">
            <p:pic>
              <p:nvPicPr>
                <p:cNvPr id="518" name="Freihand 517">
                  <a:extLst>
                    <a:ext uri="{FF2B5EF4-FFF2-40B4-BE49-F238E27FC236}">
                      <a16:creationId xmlns:a16="http://schemas.microsoft.com/office/drawing/2014/main" id="{8C23D209-8DE1-482A-8917-D7F638CDA2B7}"/>
                    </a:ext>
                  </a:extLst>
                </p:cNvPr>
                <p:cNvPicPr/>
                <p:nvPr/>
              </p:nvPicPr>
              <p:blipFill>
                <a:blip r:embed="rId826"/>
                <a:stretch>
                  <a:fillRect/>
                </a:stretch>
              </p:blipFill>
              <p:spPr>
                <a:xfrm>
                  <a:off x="6470480" y="3784027"/>
                  <a:ext cx="144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19" name="Freihand 518">
                  <a:extLst>
                    <a:ext uri="{FF2B5EF4-FFF2-40B4-BE49-F238E27FC236}">
                      <a16:creationId xmlns:a16="http://schemas.microsoft.com/office/drawing/2014/main" id="{B423BB25-AA87-44AB-AF7E-3A0D561E5861}"/>
                    </a:ext>
                  </a:extLst>
                </p14:cNvPr>
                <p14:cNvContentPartPr/>
                <p14:nvPr/>
              </p14:nvContentPartPr>
              <p14:xfrm>
                <a:off x="6376160" y="3857467"/>
                <a:ext cx="157680" cy="77040"/>
              </p14:xfrm>
            </p:contentPart>
          </mc:Choice>
          <mc:Fallback xmlns="">
            <p:pic>
              <p:nvPicPr>
                <p:cNvPr id="519" name="Freihand 518">
                  <a:extLst>
                    <a:ext uri="{FF2B5EF4-FFF2-40B4-BE49-F238E27FC236}">
                      <a16:creationId xmlns:a16="http://schemas.microsoft.com/office/drawing/2014/main" id="{B423BB25-AA87-44AB-AF7E-3A0D561E5861}"/>
                    </a:ext>
                  </a:extLst>
                </p:cNvPr>
                <p:cNvPicPr/>
                <p:nvPr/>
              </p:nvPicPr>
              <p:blipFill>
                <a:blip r:embed="rId828"/>
                <a:stretch>
                  <a:fillRect/>
                </a:stretch>
              </p:blipFill>
              <p:spPr>
                <a:xfrm>
                  <a:off x="6371840" y="3853147"/>
                  <a:ext cx="1663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20" name="Freihand 519">
                  <a:extLst>
                    <a:ext uri="{FF2B5EF4-FFF2-40B4-BE49-F238E27FC236}">
                      <a16:creationId xmlns:a16="http://schemas.microsoft.com/office/drawing/2014/main" id="{93D46D8F-50F9-4CD4-8FFD-10D34B1131D1}"/>
                    </a:ext>
                  </a:extLst>
                </p14:cNvPr>
                <p14:cNvContentPartPr/>
                <p14:nvPr/>
              </p14:nvContentPartPr>
              <p14:xfrm>
                <a:off x="6377240" y="3774667"/>
                <a:ext cx="176040" cy="18000"/>
              </p14:xfrm>
            </p:contentPart>
          </mc:Choice>
          <mc:Fallback xmlns="">
            <p:pic>
              <p:nvPicPr>
                <p:cNvPr id="520" name="Freihand 519">
                  <a:extLst>
                    <a:ext uri="{FF2B5EF4-FFF2-40B4-BE49-F238E27FC236}">
                      <a16:creationId xmlns:a16="http://schemas.microsoft.com/office/drawing/2014/main" id="{93D46D8F-50F9-4CD4-8FFD-10D34B1131D1}"/>
                    </a:ext>
                  </a:extLst>
                </p:cNvPr>
                <p:cNvPicPr/>
                <p:nvPr/>
              </p:nvPicPr>
              <p:blipFill>
                <a:blip r:embed="rId830"/>
                <a:stretch>
                  <a:fillRect/>
                </a:stretch>
              </p:blipFill>
              <p:spPr>
                <a:xfrm>
                  <a:off x="6372920" y="3770347"/>
                  <a:ext cx="1846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21" name="Freihand 520">
                  <a:extLst>
                    <a:ext uri="{FF2B5EF4-FFF2-40B4-BE49-F238E27FC236}">
                      <a16:creationId xmlns:a16="http://schemas.microsoft.com/office/drawing/2014/main" id="{EFD6D108-C09B-424C-9104-7DBBD7B18C3D}"/>
                    </a:ext>
                  </a:extLst>
                </p14:cNvPr>
                <p14:cNvContentPartPr/>
                <p14:nvPr/>
              </p14:nvContentPartPr>
              <p14:xfrm>
                <a:off x="6593960" y="3820747"/>
                <a:ext cx="230760" cy="69120"/>
              </p14:xfrm>
            </p:contentPart>
          </mc:Choice>
          <mc:Fallback xmlns="">
            <p:pic>
              <p:nvPicPr>
                <p:cNvPr id="521" name="Freihand 520">
                  <a:extLst>
                    <a:ext uri="{FF2B5EF4-FFF2-40B4-BE49-F238E27FC236}">
                      <a16:creationId xmlns:a16="http://schemas.microsoft.com/office/drawing/2014/main" id="{EFD6D108-C09B-424C-9104-7DBBD7B18C3D}"/>
                    </a:ext>
                  </a:extLst>
                </p:cNvPr>
                <p:cNvPicPr/>
                <p:nvPr/>
              </p:nvPicPr>
              <p:blipFill>
                <a:blip r:embed="rId832"/>
                <a:stretch>
                  <a:fillRect/>
                </a:stretch>
              </p:blipFill>
              <p:spPr>
                <a:xfrm>
                  <a:off x="6589640" y="3816427"/>
                  <a:ext cx="2394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22" name="Freihand 521">
                  <a:extLst>
                    <a:ext uri="{FF2B5EF4-FFF2-40B4-BE49-F238E27FC236}">
                      <a16:creationId xmlns:a16="http://schemas.microsoft.com/office/drawing/2014/main" id="{372C3154-78E7-4797-85DC-7D1189A8FBEC}"/>
                    </a:ext>
                  </a:extLst>
                </p14:cNvPr>
                <p14:cNvContentPartPr/>
                <p14:nvPr/>
              </p14:nvContentPartPr>
              <p14:xfrm>
                <a:off x="6850280" y="3805987"/>
                <a:ext cx="448920" cy="69120"/>
              </p14:xfrm>
            </p:contentPart>
          </mc:Choice>
          <mc:Fallback xmlns="">
            <p:pic>
              <p:nvPicPr>
                <p:cNvPr id="522" name="Freihand 521">
                  <a:extLst>
                    <a:ext uri="{FF2B5EF4-FFF2-40B4-BE49-F238E27FC236}">
                      <a16:creationId xmlns:a16="http://schemas.microsoft.com/office/drawing/2014/main" id="{372C3154-78E7-4797-85DC-7D1189A8FBEC}"/>
                    </a:ext>
                  </a:extLst>
                </p:cNvPr>
                <p:cNvPicPr/>
                <p:nvPr/>
              </p:nvPicPr>
              <p:blipFill>
                <a:blip r:embed="rId834"/>
                <a:stretch>
                  <a:fillRect/>
                </a:stretch>
              </p:blipFill>
              <p:spPr>
                <a:xfrm>
                  <a:off x="6845960" y="3801667"/>
                  <a:ext cx="4575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523" name="Freihand 522">
                  <a:extLst>
                    <a:ext uri="{FF2B5EF4-FFF2-40B4-BE49-F238E27FC236}">
                      <a16:creationId xmlns:a16="http://schemas.microsoft.com/office/drawing/2014/main" id="{44328A0F-0967-4BDF-8620-36F603F3686D}"/>
                    </a:ext>
                  </a:extLst>
                </p14:cNvPr>
                <p14:cNvContentPartPr/>
                <p14:nvPr/>
              </p14:nvContentPartPr>
              <p14:xfrm>
                <a:off x="7451120" y="3712387"/>
                <a:ext cx="192240" cy="124200"/>
              </p14:xfrm>
            </p:contentPart>
          </mc:Choice>
          <mc:Fallback xmlns="">
            <p:pic>
              <p:nvPicPr>
                <p:cNvPr id="523" name="Freihand 522">
                  <a:extLst>
                    <a:ext uri="{FF2B5EF4-FFF2-40B4-BE49-F238E27FC236}">
                      <a16:creationId xmlns:a16="http://schemas.microsoft.com/office/drawing/2014/main" id="{44328A0F-0967-4BDF-8620-36F603F3686D}"/>
                    </a:ext>
                  </a:extLst>
                </p:cNvPr>
                <p:cNvPicPr/>
                <p:nvPr/>
              </p:nvPicPr>
              <p:blipFill>
                <a:blip r:embed="rId836"/>
                <a:stretch>
                  <a:fillRect/>
                </a:stretch>
              </p:blipFill>
              <p:spPr>
                <a:xfrm>
                  <a:off x="7446800" y="3708067"/>
                  <a:ext cx="2008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524" name="Freihand 523">
                  <a:extLst>
                    <a:ext uri="{FF2B5EF4-FFF2-40B4-BE49-F238E27FC236}">
                      <a16:creationId xmlns:a16="http://schemas.microsoft.com/office/drawing/2014/main" id="{D8F6E818-31AE-41A6-9D42-FD420FB8A6C0}"/>
                    </a:ext>
                  </a:extLst>
                </p14:cNvPr>
                <p14:cNvContentPartPr/>
                <p14:nvPr/>
              </p14:nvContentPartPr>
              <p14:xfrm>
                <a:off x="7648040" y="3698707"/>
                <a:ext cx="29520" cy="34560"/>
              </p14:xfrm>
            </p:contentPart>
          </mc:Choice>
          <mc:Fallback xmlns="">
            <p:pic>
              <p:nvPicPr>
                <p:cNvPr id="524" name="Freihand 523">
                  <a:extLst>
                    <a:ext uri="{FF2B5EF4-FFF2-40B4-BE49-F238E27FC236}">
                      <a16:creationId xmlns:a16="http://schemas.microsoft.com/office/drawing/2014/main" id="{D8F6E818-31AE-41A6-9D42-FD420FB8A6C0}"/>
                    </a:ext>
                  </a:extLst>
                </p:cNvPr>
                <p:cNvPicPr/>
                <p:nvPr/>
              </p:nvPicPr>
              <p:blipFill>
                <a:blip r:embed="rId838"/>
                <a:stretch>
                  <a:fillRect/>
                </a:stretch>
              </p:blipFill>
              <p:spPr>
                <a:xfrm>
                  <a:off x="7643720" y="3694387"/>
                  <a:ext cx="381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525" name="Freihand 524">
                  <a:extLst>
                    <a:ext uri="{FF2B5EF4-FFF2-40B4-BE49-F238E27FC236}">
                      <a16:creationId xmlns:a16="http://schemas.microsoft.com/office/drawing/2014/main" id="{D2D4FCD7-B2B5-4516-9D87-8EE40562C2CF}"/>
                    </a:ext>
                  </a:extLst>
                </p14:cNvPr>
                <p14:cNvContentPartPr/>
                <p14:nvPr/>
              </p14:nvContentPartPr>
              <p14:xfrm>
                <a:off x="7681160" y="3733267"/>
                <a:ext cx="105840" cy="95760"/>
              </p14:xfrm>
            </p:contentPart>
          </mc:Choice>
          <mc:Fallback xmlns="">
            <p:pic>
              <p:nvPicPr>
                <p:cNvPr id="525" name="Freihand 524">
                  <a:extLst>
                    <a:ext uri="{FF2B5EF4-FFF2-40B4-BE49-F238E27FC236}">
                      <a16:creationId xmlns:a16="http://schemas.microsoft.com/office/drawing/2014/main" id="{D2D4FCD7-B2B5-4516-9D87-8EE40562C2CF}"/>
                    </a:ext>
                  </a:extLst>
                </p:cNvPr>
                <p:cNvPicPr/>
                <p:nvPr/>
              </p:nvPicPr>
              <p:blipFill>
                <a:blip r:embed="rId840"/>
                <a:stretch>
                  <a:fillRect/>
                </a:stretch>
              </p:blipFill>
              <p:spPr>
                <a:xfrm>
                  <a:off x="7676840" y="3728947"/>
                  <a:ext cx="1144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526" name="Freihand 525">
                  <a:extLst>
                    <a:ext uri="{FF2B5EF4-FFF2-40B4-BE49-F238E27FC236}">
                      <a16:creationId xmlns:a16="http://schemas.microsoft.com/office/drawing/2014/main" id="{3C768040-7AA4-407D-B54B-1BA138270F86}"/>
                    </a:ext>
                  </a:extLst>
                </p14:cNvPr>
                <p14:cNvContentPartPr/>
                <p14:nvPr/>
              </p14:nvContentPartPr>
              <p14:xfrm>
                <a:off x="7779080" y="3665227"/>
                <a:ext cx="187200" cy="144720"/>
              </p14:xfrm>
            </p:contentPart>
          </mc:Choice>
          <mc:Fallback xmlns="">
            <p:pic>
              <p:nvPicPr>
                <p:cNvPr id="526" name="Freihand 525">
                  <a:extLst>
                    <a:ext uri="{FF2B5EF4-FFF2-40B4-BE49-F238E27FC236}">
                      <a16:creationId xmlns:a16="http://schemas.microsoft.com/office/drawing/2014/main" id="{3C768040-7AA4-407D-B54B-1BA138270F86}"/>
                    </a:ext>
                  </a:extLst>
                </p:cNvPr>
                <p:cNvPicPr/>
                <p:nvPr/>
              </p:nvPicPr>
              <p:blipFill>
                <a:blip r:embed="rId842"/>
                <a:stretch>
                  <a:fillRect/>
                </a:stretch>
              </p:blipFill>
              <p:spPr>
                <a:xfrm>
                  <a:off x="7774760" y="3660907"/>
                  <a:ext cx="1958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528" name="Freihand 527">
                  <a:extLst>
                    <a:ext uri="{FF2B5EF4-FFF2-40B4-BE49-F238E27FC236}">
                      <a16:creationId xmlns:a16="http://schemas.microsoft.com/office/drawing/2014/main" id="{B0BD22F0-D9C8-4829-B553-0646B851CCFB}"/>
                    </a:ext>
                  </a:extLst>
                </p14:cNvPr>
                <p14:cNvContentPartPr/>
                <p14:nvPr/>
              </p14:nvContentPartPr>
              <p14:xfrm>
                <a:off x="7977080" y="3629947"/>
                <a:ext cx="75960" cy="176760"/>
              </p14:xfrm>
            </p:contentPart>
          </mc:Choice>
          <mc:Fallback xmlns="">
            <p:pic>
              <p:nvPicPr>
                <p:cNvPr id="528" name="Freihand 527">
                  <a:extLst>
                    <a:ext uri="{FF2B5EF4-FFF2-40B4-BE49-F238E27FC236}">
                      <a16:creationId xmlns:a16="http://schemas.microsoft.com/office/drawing/2014/main" id="{B0BD22F0-D9C8-4829-B553-0646B851CCFB}"/>
                    </a:ext>
                  </a:extLst>
                </p:cNvPr>
                <p:cNvPicPr/>
                <p:nvPr/>
              </p:nvPicPr>
              <p:blipFill>
                <a:blip r:embed="rId844"/>
                <a:stretch>
                  <a:fillRect/>
                </a:stretch>
              </p:blipFill>
              <p:spPr>
                <a:xfrm>
                  <a:off x="7972760" y="3625627"/>
                  <a:ext cx="846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529" name="Freihand 528">
                  <a:extLst>
                    <a:ext uri="{FF2B5EF4-FFF2-40B4-BE49-F238E27FC236}">
                      <a16:creationId xmlns:a16="http://schemas.microsoft.com/office/drawing/2014/main" id="{590C10F3-9365-40BA-8EB4-2CA61659FA6E}"/>
                    </a:ext>
                  </a:extLst>
                </p14:cNvPr>
                <p14:cNvContentPartPr/>
                <p14:nvPr/>
              </p14:nvContentPartPr>
              <p14:xfrm>
                <a:off x="8076800" y="3610867"/>
                <a:ext cx="242280" cy="177840"/>
              </p14:xfrm>
            </p:contentPart>
          </mc:Choice>
          <mc:Fallback xmlns="">
            <p:pic>
              <p:nvPicPr>
                <p:cNvPr id="529" name="Freihand 528">
                  <a:extLst>
                    <a:ext uri="{FF2B5EF4-FFF2-40B4-BE49-F238E27FC236}">
                      <a16:creationId xmlns:a16="http://schemas.microsoft.com/office/drawing/2014/main" id="{590C10F3-9365-40BA-8EB4-2CA61659FA6E}"/>
                    </a:ext>
                  </a:extLst>
                </p:cNvPr>
                <p:cNvPicPr/>
                <p:nvPr/>
              </p:nvPicPr>
              <p:blipFill>
                <a:blip r:embed="rId846"/>
                <a:stretch>
                  <a:fillRect/>
                </a:stretch>
              </p:blipFill>
              <p:spPr>
                <a:xfrm>
                  <a:off x="8072480" y="3606547"/>
                  <a:ext cx="2509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30" name="Freihand 529">
                  <a:extLst>
                    <a:ext uri="{FF2B5EF4-FFF2-40B4-BE49-F238E27FC236}">
                      <a16:creationId xmlns:a16="http://schemas.microsoft.com/office/drawing/2014/main" id="{EB470BAB-7B2C-448C-A1D7-E49DFE49056D}"/>
                    </a:ext>
                  </a:extLst>
                </p14:cNvPr>
                <p14:cNvContentPartPr/>
                <p14:nvPr/>
              </p14:nvContentPartPr>
              <p14:xfrm>
                <a:off x="8306120" y="3609427"/>
                <a:ext cx="21240" cy="50760"/>
              </p14:xfrm>
            </p:contentPart>
          </mc:Choice>
          <mc:Fallback xmlns="">
            <p:pic>
              <p:nvPicPr>
                <p:cNvPr id="530" name="Freihand 529">
                  <a:extLst>
                    <a:ext uri="{FF2B5EF4-FFF2-40B4-BE49-F238E27FC236}">
                      <a16:creationId xmlns:a16="http://schemas.microsoft.com/office/drawing/2014/main" id="{EB470BAB-7B2C-448C-A1D7-E49DFE49056D}"/>
                    </a:ext>
                  </a:extLst>
                </p:cNvPr>
                <p:cNvPicPr/>
                <p:nvPr/>
              </p:nvPicPr>
              <p:blipFill>
                <a:blip r:embed="rId848"/>
                <a:stretch>
                  <a:fillRect/>
                </a:stretch>
              </p:blipFill>
              <p:spPr>
                <a:xfrm>
                  <a:off x="8301800" y="3605107"/>
                  <a:ext cx="298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531" name="Freihand 530">
                  <a:extLst>
                    <a:ext uri="{FF2B5EF4-FFF2-40B4-BE49-F238E27FC236}">
                      <a16:creationId xmlns:a16="http://schemas.microsoft.com/office/drawing/2014/main" id="{70A16836-531C-46A8-8768-67FBA7918148}"/>
                    </a:ext>
                  </a:extLst>
                </p14:cNvPr>
                <p14:cNvContentPartPr/>
                <p14:nvPr/>
              </p14:nvContentPartPr>
              <p14:xfrm>
                <a:off x="8342480" y="3692587"/>
                <a:ext cx="152280" cy="76680"/>
              </p14:xfrm>
            </p:contentPart>
          </mc:Choice>
          <mc:Fallback xmlns="">
            <p:pic>
              <p:nvPicPr>
                <p:cNvPr id="531" name="Freihand 530">
                  <a:extLst>
                    <a:ext uri="{FF2B5EF4-FFF2-40B4-BE49-F238E27FC236}">
                      <a16:creationId xmlns:a16="http://schemas.microsoft.com/office/drawing/2014/main" id="{70A16836-531C-46A8-8768-67FBA7918148}"/>
                    </a:ext>
                  </a:extLst>
                </p:cNvPr>
                <p:cNvPicPr/>
                <p:nvPr/>
              </p:nvPicPr>
              <p:blipFill>
                <a:blip r:embed="rId850"/>
                <a:stretch>
                  <a:fillRect/>
                </a:stretch>
              </p:blipFill>
              <p:spPr>
                <a:xfrm>
                  <a:off x="8338160" y="3688267"/>
                  <a:ext cx="1609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533" name="Freihand 532">
                  <a:extLst>
                    <a:ext uri="{FF2B5EF4-FFF2-40B4-BE49-F238E27FC236}">
                      <a16:creationId xmlns:a16="http://schemas.microsoft.com/office/drawing/2014/main" id="{4839E3D4-678A-473C-804F-73A7C7309E56}"/>
                    </a:ext>
                  </a:extLst>
                </p14:cNvPr>
                <p14:cNvContentPartPr/>
                <p14:nvPr/>
              </p14:nvContentPartPr>
              <p14:xfrm>
                <a:off x="7414760" y="5371267"/>
                <a:ext cx="31680" cy="182880"/>
              </p14:xfrm>
            </p:contentPart>
          </mc:Choice>
          <mc:Fallback xmlns="">
            <p:pic>
              <p:nvPicPr>
                <p:cNvPr id="533" name="Freihand 532">
                  <a:extLst>
                    <a:ext uri="{FF2B5EF4-FFF2-40B4-BE49-F238E27FC236}">
                      <a16:creationId xmlns:a16="http://schemas.microsoft.com/office/drawing/2014/main" id="{4839E3D4-678A-473C-804F-73A7C7309E56}"/>
                    </a:ext>
                  </a:extLst>
                </p:cNvPr>
                <p:cNvPicPr/>
                <p:nvPr/>
              </p:nvPicPr>
              <p:blipFill>
                <a:blip r:embed="rId852"/>
                <a:stretch>
                  <a:fillRect/>
                </a:stretch>
              </p:blipFill>
              <p:spPr>
                <a:xfrm>
                  <a:off x="7410440" y="5366947"/>
                  <a:ext cx="403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551" name="Freihand 550">
                  <a:extLst>
                    <a:ext uri="{FF2B5EF4-FFF2-40B4-BE49-F238E27FC236}">
                      <a16:creationId xmlns:a16="http://schemas.microsoft.com/office/drawing/2014/main" id="{773F20AF-F06A-45B2-AA18-785E901FA666}"/>
                    </a:ext>
                  </a:extLst>
                </p14:cNvPr>
                <p14:cNvContentPartPr/>
                <p14:nvPr/>
              </p14:nvContentPartPr>
              <p14:xfrm>
                <a:off x="5758760" y="4560187"/>
                <a:ext cx="482040" cy="933840"/>
              </p14:xfrm>
            </p:contentPart>
          </mc:Choice>
          <mc:Fallback xmlns="">
            <p:pic>
              <p:nvPicPr>
                <p:cNvPr id="551" name="Freihand 550">
                  <a:extLst>
                    <a:ext uri="{FF2B5EF4-FFF2-40B4-BE49-F238E27FC236}">
                      <a16:creationId xmlns:a16="http://schemas.microsoft.com/office/drawing/2014/main" id="{773F20AF-F06A-45B2-AA18-785E901FA666}"/>
                    </a:ext>
                  </a:extLst>
                </p:cNvPr>
                <p:cNvPicPr/>
                <p:nvPr/>
              </p:nvPicPr>
              <p:blipFill>
                <a:blip r:embed="rId854"/>
                <a:stretch>
                  <a:fillRect/>
                </a:stretch>
              </p:blipFill>
              <p:spPr>
                <a:xfrm>
                  <a:off x="5754440" y="4555867"/>
                  <a:ext cx="490680" cy="94248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552" name="Freihand 551">
                  <a:extLst>
                    <a:ext uri="{FF2B5EF4-FFF2-40B4-BE49-F238E27FC236}">
                      <a16:creationId xmlns:a16="http://schemas.microsoft.com/office/drawing/2014/main" id="{E58216EC-E3E2-48C2-8AF7-B31995393087}"/>
                    </a:ext>
                  </a:extLst>
                </p14:cNvPr>
                <p14:cNvContentPartPr/>
                <p14:nvPr/>
              </p14:nvContentPartPr>
              <p14:xfrm>
                <a:off x="6224960" y="4385587"/>
                <a:ext cx="2113560" cy="1003680"/>
              </p14:xfrm>
            </p:contentPart>
          </mc:Choice>
          <mc:Fallback xmlns="">
            <p:pic>
              <p:nvPicPr>
                <p:cNvPr id="552" name="Freihand 551">
                  <a:extLst>
                    <a:ext uri="{FF2B5EF4-FFF2-40B4-BE49-F238E27FC236}">
                      <a16:creationId xmlns:a16="http://schemas.microsoft.com/office/drawing/2014/main" id="{E58216EC-E3E2-48C2-8AF7-B31995393087}"/>
                    </a:ext>
                  </a:extLst>
                </p:cNvPr>
                <p:cNvPicPr/>
                <p:nvPr/>
              </p:nvPicPr>
              <p:blipFill>
                <a:blip r:embed="rId856"/>
                <a:stretch>
                  <a:fillRect/>
                </a:stretch>
              </p:blipFill>
              <p:spPr>
                <a:xfrm>
                  <a:off x="6220640" y="4381267"/>
                  <a:ext cx="2122200" cy="101232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554" name="Freihand 553">
                  <a:extLst>
                    <a:ext uri="{FF2B5EF4-FFF2-40B4-BE49-F238E27FC236}">
                      <a16:creationId xmlns:a16="http://schemas.microsoft.com/office/drawing/2014/main" id="{CFDD9D76-EED5-48AA-BCD8-9FACF9F47E39}"/>
                    </a:ext>
                  </a:extLst>
                </p14:cNvPr>
                <p14:cNvContentPartPr/>
                <p14:nvPr/>
              </p14:nvContentPartPr>
              <p14:xfrm>
                <a:off x="5516840" y="3901027"/>
                <a:ext cx="40680" cy="142920"/>
              </p14:xfrm>
            </p:contentPart>
          </mc:Choice>
          <mc:Fallback xmlns="">
            <p:pic>
              <p:nvPicPr>
                <p:cNvPr id="554" name="Freihand 553">
                  <a:extLst>
                    <a:ext uri="{FF2B5EF4-FFF2-40B4-BE49-F238E27FC236}">
                      <a16:creationId xmlns:a16="http://schemas.microsoft.com/office/drawing/2014/main" id="{CFDD9D76-EED5-48AA-BCD8-9FACF9F47E39}"/>
                    </a:ext>
                  </a:extLst>
                </p:cNvPr>
                <p:cNvPicPr/>
                <p:nvPr/>
              </p:nvPicPr>
              <p:blipFill>
                <a:blip r:embed="rId858"/>
                <a:stretch>
                  <a:fillRect/>
                </a:stretch>
              </p:blipFill>
              <p:spPr>
                <a:xfrm>
                  <a:off x="5512520" y="3896707"/>
                  <a:ext cx="493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55" name="Freihand 554">
                  <a:extLst>
                    <a:ext uri="{FF2B5EF4-FFF2-40B4-BE49-F238E27FC236}">
                      <a16:creationId xmlns:a16="http://schemas.microsoft.com/office/drawing/2014/main" id="{C5B210F9-834A-4517-A49D-F4708EE78D98}"/>
                    </a:ext>
                  </a:extLst>
                </p14:cNvPr>
                <p14:cNvContentPartPr/>
                <p14:nvPr/>
              </p14:nvContentPartPr>
              <p14:xfrm>
                <a:off x="5557160" y="3865747"/>
                <a:ext cx="11160" cy="146880"/>
              </p14:xfrm>
            </p:contentPart>
          </mc:Choice>
          <mc:Fallback xmlns="">
            <p:pic>
              <p:nvPicPr>
                <p:cNvPr id="555" name="Freihand 554">
                  <a:extLst>
                    <a:ext uri="{FF2B5EF4-FFF2-40B4-BE49-F238E27FC236}">
                      <a16:creationId xmlns:a16="http://schemas.microsoft.com/office/drawing/2014/main" id="{C5B210F9-834A-4517-A49D-F4708EE78D98}"/>
                    </a:ext>
                  </a:extLst>
                </p:cNvPr>
                <p:cNvPicPr/>
                <p:nvPr/>
              </p:nvPicPr>
              <p:blipFill>
                <a:blip r:embed="rId860"/>
                <a:stretch>
                  <a:fillRect/>
                </a:stretch>
              </p:blipFill>
              <p:spPr>
                <a:xfrm>
                  <a:off x="5552840" y="3861427"/>
                  <a:ext cx="198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556" name="Freihand 555">
                  <a:extLst>
                    <a:ext uri="{FF2B5EF4-FFF2-40B4-BE49-F238E27FC236}">
                      <a16:creationId xmlns:a16="http://schemas.microsoft.com/office/drawing/2014/main" id="{8459CEA3-5C90-478A-8C52-5508C25EBA4D}"/>
                    </a:ext>
                  </a:extLst>
                </p14:cNvPr>
                <p14:cNvContentPartPr/>
                <p14:nvPr/>
              </p14:nvContentPartPr>
              <p14:xfrm>
                <a:off x="5448800" y="3888787"/>
                <a:ext cx="213480" cy="151920"/>
              </p14:xfrm>
            </p:contentPart>
          </mc:Choice>
          <mc:Fallback xmlns="">
            <p:pic>
              <p:nvPicPr>
                <p:cNvPr id="556" name="Freihand 555">
                  <a:extLst>
                    <a:ext uri="{FF2B5EF4-FFF2-40B4-BE49-F238E27FC236}">
                      <a16:creationId xmlns:a16="http://schemas.microsoft.com/office/drawing/2014/main" id="{8459CEA3-5C90-478A-8C52-5508C25EBA4D}"/>
                    </a:ext>
                  </a:extLst>
                </p:cNvPr>
                <p:cNvPicPr/>
                <p:nvPr/>
              </p:nvPicPr>
              <p:blipFill>
                <a:blip r:embed="rId862"/>
                <a:stretch>
                  <a:fillRect/>
                </a:stretch>
              </p:blipFill>
              <p:spPr>
                <a:xfrm>
                  <a:off x="5444480" y="3884467"/>
                  <a:ext cx="2221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557" name="Freihand 556">
                  <a:extLst>
                    <a:ext uri="{FF2B5EF4-FFF2-40B4-BE49-F238E27FC236}">
                      <a16:creationId xmlns:a16="http://schemas.microsoft.com/office/drawing/2014/main" id="{5D211A2A-1AA0-4A5B-9556-25296D1DDF24}"/>
                    </a:ext>
                  </a:extLst>
                </p14:cNvPr>
                <p14:cNvContentPartPr/>
                <p14:nvPr/>
              </p14:nvContentPartPr>
              <p14:xfrm>
                <a:off x="5281400" y="3751267"/>
                <a:ext cx="27000" cy="164880"/>
              </p14:xfrm>
            </p:contentPart>
          </mc:Choice>
          <mc:Fallback xmlns="">
            <p:pic>
              <p:nvPicPr>
                <p:cNvPr id="557" name="Freihand 556">
                  <a:extLst>
                    <a:ext uri="{FF2B5EF4-FFF2-40B4-BE49-F238E27FC236}">
                      <a16:creationId xmlns:a16="http://schemas.microsoft.com/office/drawing/2014/main" id="{5D211A2A-1AA0-4A5B-9556-25296D1DDF24}"/>
                    </a:ext>
                  </a:extLst>
                </p:cNvPr>
                <p:cNvPicPr/>
                <p:nvPr/>
              </p:nvPicPr>
              <p:blipFill>
                <a:blip r:embed="rId864"/>
                <a:stretch>
                  <a:fillRect/>
                </a:stretch>
              </p:blipFill>
              <p:spPr>
                <a:xfrm>
                  <a:off x="5277080" y="3746947"/>
                  <a:ext cx="356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58" name="Freihand 557">
                  <a:extLst>
                    <a:ext uri="{FF2B5EF4-FFF2-40B4-BE49-F238E27FC236}">
                      <a16:creationId xmlns:a16="http://schemas.microsoft.com/office/drawing/2014/main" id="{697FD0D9-C40B-4304-903F-49CD3239D2BD}"/>
                    </a:ext>
                  </a:extLst>
                </p14:cNvPr>
                <p14:cNvContentPartPr/>
                <p14:nvPr/>
              </p14:nvContentPartPr>
              <p14:xfrm>
                <a:off x="5280680" y="3718507"/>
                <a:ext cx="106920" cy="153360"/>
              </p14:xfrm>
            </p:contentPart>
          </mc:Choice>
          <mc:Fallback xmlns="">
            <p:pic>
              <p:nvPicPr>
                <p:cNvPr id="558" name="Freihand 557">
                  <a:extLst>
                    <a:ext uri="{FF2B5EF4-FFF2-40B4-BE49-F238E27FC236}">
                      <a16:creationId xmlns:a16="http://schemas.microsoft.com/office/drawing/2014/main" id="{697FD0D9-C40B-4304-903F-49CD3239D2BD}"/>
                    </a:ext>
                  </a:extLst>
                </p:cNvPr>
                <p:cNvPicPr/>
                <p:nvPr/>
              </p:nvPicPr>
              <p:blipFill>
                <a:blip r:embed="rId866"/>
                <a:stretch>
                  <a:fillRect/>
                </a:stretch>
              </p:blipFill>
              <p:spPr>
                <a:xfrm>
                  <a:off x="5276360" y="3714187"/>
                  <a:ext cx="1155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59" name="Freihand 558">
                  <a:extLst>
                    <a:ext uri="{FF2B5EF4-FFF2-40B4-BE49-F238E27FC236}">
                      <a16:creationId xmlns:a16="http://schemas.microsoft.com/office/drawing/2014/main" id="{8BA42C99-04D0-4034-8B04-9035EC0490CF}"/>
                    </a:ext>
                  </a:extLst>
                </p14:cNvPr>
                <p14:cNvContentPartPr/>
                <p14:nvPr/>
              </p14:nvContentPartPr>
              <p14:xfrm>
                <a:off x="5411720" y="3748747"/>
                <a:ext cx="249840" cy="80280"/>
              </p14:xfrm>
            </p:contentPart>
          </mc:Choice>
          <mc:Fallback xmlns="">
            <p:pic>
              <p:nvPicPr>
                <p:cNvPr id="559" name="Freihand 558">
                  <a:extLst>
                    <a:ext uri="{FF2B5EF4-FFF2-40B4-BE49-F238E27FC236}">
                      <a16:creationId xmlns:a16="http://schemas.microsoft.com/office/drawing/2014/main" id="{8BA42C99-04D0-4034-8B04-9035EC0490CF}"/>
                    </a:ext>
                  </a:extLst>
                </p:cNvPr>
                <p:cNvPicPr/>
                <p:nvPr/>
              </p:nvPicPr>
              <p:blipFill>
                <a:blip r:embed="rId868"/>
                <a:stretch>
                  <a:fillRect/>
                </a:stretch>
              </p:blipFill>
              <p:spPr>
                <a:xfrm>
                  <a:off x="5407400" y="3744427"/>
                  <a:ext cx="2584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560" name="Freihand 559">
                  <a:extLst>
                    <a:ext uri="{FF2B5EF4-FFF2-40B4-BE49-F238E27FC236}">
                      <a16:creationId xmlns:a16="http://schemas.microsoft.com/office/drawing/2014/main" id="{8EE282D3-A008-4382-89D4-0DBDCBE96B13}"/>
                    </a:ext>
                  </a:extLst>
                </p14:cNvPr>
                <p14:cNvContentPartPr/>
                <p14:nvPr/>
              </p14:nvContentPartPr>
              <p14:xfrm>
                <a:off x="5666960" y="3667027"/>
                <a:ext cx="74520" cy="127080"/>
              </p14:xfrm>
            </p:contentPart>
          </mc:Choice>
          <mc:Fallback xmlns="">
            <p:pic>
              <p:nvPicPr>
                <p:cNvPr id="560" name="Freihand 559">
                  <a:extLst>
                    <a:ext uri="{FF2B5EF4-FFF2-40B4-BE49-F238E27FC236}">
                      <a16:creationId xmlns:a16="http://schemas.microsoft.com/office/drawing/2014/main" id="{8EE282D3-A008-4382-89D4-0DBDCBE96B13}"/>
                    </a:ext>
                  </a:extLst>
                </p:cNvPr>
                <p:cNvPicPr/>
                <p:nvPr/>
              </p:nvPicPr>
              <p:blipFill>
                <a:blip r:embed="rId870"/>
                <a:stretch>
                  <a:fillRect/>
                </a:stretch>
              </p:blipFill>
              <p:spPr>
                <a:xfrm>
                  <a:off x="5662640" y="3662707"/>
                  <a:ext cx="831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561" name="Freihand 560">
                  <a:extLst>
                    <a:ext uri="{FF2B5EF4-FFF2-40B4-BE49-F238E27FC236}">
                      <a16:creationId xmlns:a16="http://schemas.microsoft.com/office/drawing/2014/main" id="{34A3ED73-4497-40A7-90AA-71A0865C9D13}"/>
                    </a:ext>
                  </a:extLst>
                </p14:cNvPr>
                <p14:cNvContentPartPr/>
                <p14:nvPr/>
              </p14:nvContentPartPr>
              <p14:xfrm>
                <a:off x="5751200" y="3671347"/>
                <a:ext cx="207360" cy="76680"/>
              </p14:xfrm>
            </p:contentPart>
          </mc:Choice>
          <mc:Fallback xmlns="">
            <p:pic>
              <p:nvPicPr>
                <p:cNvPr id="561" name="Freihand 560">
                  <a:extLst>
                    <a:ext uri="{FF2B5EF4-FFF2-40B4-BE49-F238E27FC236}">
                      <a16:creationId xmlns:a16="http://schemas.microsoft.com/office/drawing/2014/main" id="{34A3ED73-4497-40A7-90AA-71A0865C9D13}"/>
                    </a:ext>
                  </a:extLst>
                </p:cNvPr>
                <p:cNvPicPr/>
                <p:nvPr/>
              </p:nvPicPr>
              <p:blipFill>
                <a:blip r:embed="rId872"/>
                <a:stretch>
                  <a:fillRect/>
                </a:stretch>
              </p:blipFill>
              <p:spPr>
                <a:xfrm>
                  <a:off x="5746880" y="3667027"/>
                  <a:ext cx="2160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563" name="Freihand 562">
                  <a:extLst>
                    <a:ext uri="{FF2B5EF4-FFF2-40B4-BE49-F238E27FC236}">
                      <a16:creationId xmlns:a16="http://schemas.microsoft.com/office/drawing/2014/main" id="{856235DF-9154-43BF-B550-8E32BA559774}"/>
                    </a:ext>
                  </a:extLst>
                </p14:cNvPr>
                <p14:cNvContentPartPr/>
                <p14:nvPr/>
              </p14:nvContentPartPr>
              <p14:xfrm>
                <a:off x="6513680" y="4196947"/>
                <a:ext cx="28440" cy="1515240"/>
              </p14:xfrm>
            </p:contentPart>
          </mc:Choice>
          <mc:Fallback xmlns="">
            <p:pic>
              <p:nvPicPr>
                <p:cNvPr id="563" name="Freihand 562">
                  <a:extLst>
                    <a:ext uri="{FF2B5EF4-FFF2-40B4-BE49-F238E27FC236}">
                      <a16:creationId xmlns:a16="http://schemas.microsoft.com/office/drawing/2014/main" id="{856235DF-9154-43BF-B550-8E32BA559774}"/>
                    </a:ext>
                  </a:extLst>
                </p:cNvPr>
                <p:cNvPicPr/>
                <p:nvPr/>
              </p:nvPicPr>
              <p:blipFill>
                <a:blip r:embed="rId874"/>
                <a:stretch>
                  <a:fillRect/>
                </a:stretch>
              </p:blipFill>
              <p:spPr>
                <a:xfrm>
                  <a:off x="6509360" y="4192627"/>
                  <a:ext cx="37080" cy="152388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564" name="Freihand 563">
                  <a:extLst>
                    <a:ext uri="{FF2B5EF4-FFF2-40B4-BE49-F238E27FC236}">
                      <a16:creationId xmlns:a16="http://schemas.microsoft.com/office/drawing/2014/main" id="{97AD0F76-C674-471E-9478-98945DE38DFF}"/>
                    </a:ext>
                  </a:extLst>
                </p14:cNvPr>
                <p14:cNvContentPartPr/>
                <p14:nvPr/>
              </p14:nvContentPartPr>
              <p14:xfrm>
                <a:off x="6383720" y="5680147"/>
                <a:ext cx="82800" cy="132120"/>
              </p14:xfrm>
            </p:contentPart>
          </mc:Choice>
          <mc:Fallback xmlns="">
            <p:pic>
              <p:nvPicPr>
                <p:cNvPr id="564" name="Freihand 563">
                  <a:extLst>
                    <a:ext uri="{FF2B5EF4-FFF2-40B4-BE49-F238E27FC236}">
                      <a16:creationId xmlns:a16="http://schemas.microsoft.com/office/drawing/2014/main" id="{97AD0F76-C674-471E-9478-98945DE38DFF}"/>
                    </a:ext>
                  </a:extLst>
                </p:cNvPr>
                <p:cNvPicPr/>
                <p:nvPr/>
              </p:nvPicPr>
              <p:blipFill>
                <a:blip r:embed="rId876"/>
                <a:stretch>
                  <a:fillRect/>
                </a:stretch>
              </p:blipFill>
              <p:spPr>
                <a:xfrm>
                  <a:off x="6379400" y="5675827"/>
                  <a:ext cx="914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565" name="Freihand 564">
                  <a:extLst>
                    <a:ext uri="{FF2B5EF4-FFF2-40B4-BE49-F238E27FC236}">
                      <a16:creationId xmlns:a16="http://schemas.microsoft.com/office/drawing/2014/main" id="{03EA4A8E-50C4-451E-B5A2-BFFB6A8C9792}"/>
                    </a:ext>
                  </a:extLst>
                </p14:cNvPr>
                <p14:cNvContentPartPr/>
                <p14:nvPr/>
              </p14:nvContentPartPr>
              <p14:xfrm>
                <a:off x="6450680" y="5775187"/>
                <a:ext cx="37440" cy="83160"/>
              </p14:xfrm>
            </p:contentPart>
          </mc:Choice>
          <mc:Fallback xmlns="">
            <p:pic>
              <p:nvPicPr>
                <p:cNvPr id="565" name="Freihand 564">
                  <a:extLst>
                    <a:ext uri="{FF2B5EF4-FFF2-40B4-BE49-F238E27FC236}">
                      <a16:creationId xmlns:a16="http://schemas.microsoft.com/office/drawing/2014/main" id="{03EA4A8E-50C4-451E-B5A2-BFFB6A8C9792}"/>
                    </a:ext>
                  </a:extLst>
                </p:cNvPr>
                <p:cNvPicPr/>
                <p:nvPr/>
              </p:nvPicPr>
              <p:blipFill>
                <a:blip r:embed="rId878"/>
                <a:stretch>
                  <a:fillRect/>
                </a:stretch>
              </p:blipFill>
              <p:spPr>
                <a:xfrm>
                  <a:off x="6446360" y="5770867"/>
                  <a:ext cx="460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566" name="Freihand 565">
                  <a:extLst>
                    <a:ext uri="{FF2B5EF4-FFF2-40B4-BE49-F238E27FC236}">
                      <a16:creationId xmlns:a16="http://schemas.microsoft.com/office/drawing/2014/main" id="{5EEC3182-17F8-43E0-8059-B7E6CBF92764}"/>
                    </a:ext>
                  </a:extLst>
                </p14:cNvPr>
                <p14:cNvContentPartPr/>
                <p14:nvPr/>
              </p14:nvContentPartPr>
              <p14:xfrm>
                <a:off x="6521960" y="5731267"/>
                <a:ext cx="72000" cy="115200"/>
              </p14:xfrm>
            </p:contentPart>
          </mc:Choice>
          <mc:Fallback xmlns="">
            <p:pic>
              <p:nvPicPr>
                <p:cNvPr id="566" name="Freihand 565">
                  <a:extLst>
                    <a:ext uri="{FF2B5EF4-FFF2-40B4-BE49-F238E27FC236}">
                      <a16:creationId xmlns:a16="http://schemas.microsoft.com/office/drawing/2014/main" id="{5EEC3182-17F8-43E0-8059-B7E6CBF92764}"/>
                    </a:ext>
                  </a:extLst>
                </p:cNvPr>
                <p:cNvPicPr/>
                <p:nvPr/>
              </p:nvPicPr>
              <p:blipFill>
                <a:blip r:embed="rId880"/>
                <a:stretch>
                  <a:fillRect/>
                </a:stretch>
              </p:blipFill>
              <p:spPr>
                <a:xfrm>
                  <a:off x="6517640" y="5726947"/>
                  <a:ext cx="806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567" name="Freihand 566">
                  <a:extLst>
                    <a:ext uri="{FF2B5EF4-FFF2-40B4-BE49-F238E27FC236}">
                      <a16:creationId xmlns:a16="http://schemas.microsoft.com/office/drawing/2014/main" id="{A717931B-F96B-4DEC-8726-AA949903A896}"/>
                    </a:ext>
                  </a:extLst>
                </p14:cNvPr>
                <p14:cNvContentPartPr/>
                <p14:nvPr/>
              </p14:nvContentPartPr>
              <p14:xfrm>
                <a:off x="6627080" y="5809027"/>
                <a:ext cx="360" cy="360"/>
              </p14:xfrm>
            </p:contentPart>
          </mc:Choice>
          <mc:Fallback xmlns="">
            <p:pic>
              <p:nvPicPr>
                <p:cNvPr id="567" name="Freihand 566">
                  <a:extLst>
                    <a:ext uri="{FF2B5EF4-FFF2-40B4-BE49-F238E27FC236}">
                      <a16:creationId xmlns:a16="http://schemas.microsoft.com/office/drawing/2014/main" id="{A717931B-F96B-4DEC-8726-AA949903A896}"/>
                    </a:ext>
                  </a:extLst>
                </p:cNvPr>
                <p:cNvPicPr/>
                <p:nvPr/>
              </p:nvPicPr>
              <p:blipFill>
                <a:blip r:embed="rId685"/>
                <a:stretch>
                  <a:fillRect/>
                </a:stretch>
              </p:blipFill>
              <p:spPr>
                <a:xfrm>
                  <a:off x="6622760" y="5804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68" name="Freihand 567">
                  <a:extLst>
                    <a:ext uri="{FF2B5EF4-FFF2-40B4-BE49-F238E27FC236}">
                      <a16:creationId xmlns:a16="http://schemas.microsoft.com/office/drawing/2014/main" id="{99C46A63-F001-4AD5-8FEC-0D826792602E}"/>
                    </a:ext>
                  </a:extLst>
                </p14:cNvPr>
                <p14:cNvContentPartPr/>
                <p14:nvPr/>
              </p14:nvContentPartPr>
              <p14:xfrm>
                <a:off x="6656240" y="5717587"/>
                <a:ext cx="79920" cy="105840"/>
              </p14:xfrm>
            </p:contentPart>
          </mc:Choice>
          <mc:Fallback xmlns="">
            <p:pic>
              <p:nvPicPr>
                <p:cNvPr id="568" name="Freihand 567">
                  <a:extLst>
                    <a:ext uri="{FF2B5EF4-FFF2-40B4-BE49-F238E27FC236}">
                      <a16:creationId xmlns:a16="http://schemas.microsoft.com/office/drawing/2014/main" id="{99C46A63-F001-4AD5-8FEC-0D826792602E}"/>
                    </a:ext>
                  </a:extLst>
                </p:cNvPr>
                <p:cNvPicPr/>
                <p:nvPr/>
              </p:nvPicPr>
              <p:blipFill>
                <a:blip r:embed="rId883"/>
                <a:stretch>
                  <a:fillRect/>
                </a:stretch>
              </p:blipFill>
              <p:spPr>
                <a:xfrm>
                  <a:off x="6651920" y="5713267"/>
                  <a:ext cx="885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69" name="Freihand 568">
                  <a:extLst>
                    <a:ext uri="{FF2B5EF4-FFF2-40B4-BE49-F238E27FC236}">
                      <a16:creationId xmlns:a16="http://schemas.microsoft.com/office/drawing/2014/main" id="{FC76DDA5-92FA-4671-958B-1E073A85C4D6}"/>
                    </a:ext>
                  </a:extLst>
                </p14:cNvPr>
                <p14:cNvContentPartPr/>
                <p14:nvPr/>
              </p14:nvContentPartPr>
              <p14:xfrm>
                <a:off x="6730760" y="5731267"/>
                <a:ext cx="71640" cy="82440"/>
              </p14:xfrm>
            </p:contentPart>
          </mc:Choice>
          <mc:Fallback xmlns="">
            <p:pic>
              <p:nvPicPr>
                <p:cNvPr id="569" name="Freihand 568">
                  <a:extLst>
                    <a:ext uri="{FF2B5EF4-FFF2-40B4-BE49-F238E27FC236}">
                      <a16:creationId xmlns:a16="http://schemas.microsoft.com/office/drawing/2014/main" id="{FC76DDA5-92FA-4671-958B-1E073A85C4D6}"/>
                    </a:ext>
                  </a:extLst>
                </p:cNvPr>
                <p:cNvPicPr/>
                <p:nvPr/>
              </p:nvPicPr>
              <p:blipFill>
                <a:blip r:embed="rId885"/>
                <a:stretch>
                  <a:fillRect/>
                </a:stretch>
              </p:blipFill>
              <p:spPr>
                <a:xfrm>
                  <a:off x="6726440" y="5726947"/>
                  <a:ext cx="802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70" name="Freihand 569">
                  <a:extLst>
                    <a:ext uri="{FF2B5EF4-FFF2-40B4-BE49-F238E27FC236}">
                      <a16:creationId xmlns:a16="http://schemas.microsoft.com/office/drawing/2014/main" id="{3A6BE70E-9596-430B-9043-E8C34F20CB2A}"/>
                    </a:ext>
                  </a:extLst>
                </p14:cNvPr>
                <p14:cNvContentPartPr/>
                <p14:nvPr/>
              </p14:nvContentPartPr>
              <p14:xfrm>
                <a:off x="6812840" y="5725507"/>
                <a:ext cx="75960" cy="91800"/>
              </p14:xfrm>
            </p:contentPart>
          </mc:Choice>
          <mc:Fallback xmlns="">
            <p:pic>
              <p:nvPicPr>
                <p:cNvPr id="570" name="Freihand 569">
                  <a:extLst>
                    <a:ext uri="{FF2B5EF4-FFF2-40B4-BE49-F238E27FC236}">
                      <a16:creationId xmlns:a16="http://schemas.microsoft.com/office/drawing/2014/main" id="{3A6BE70E-9596-430B-9043-E8C34F20CB2A}"/>
                    </a:ext>
                  </a:extLst>
                </p:cNvPr>
                <p:cNvPicPr/>
                <p:nvPr/>
              </p:nvPicPr>
              <p:blipFill>
                <a:blip r:embed="rId887"/>
                <a:stretch>
                  <a:fillRect/>
                </a:stretch>
              </p:blipFill>
              <p:spPr>
                <a:xfrm>
                  <a:off x="6808520" y="5721187"/>
                  <a:ext cx="846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71" name="Freihand 570">
                  <a:extLst>
                    <a:ext uri="{FF2B5EF4-FFF2-40B4-BE49-F238E27FC236}">
                      <a16:creationId xmlns:a16="http://schemas.microsoft.com/office/drawing/2014/main" id="{64024A54-0070-44AC-9F13-97F06CD43B4B}"/>
                    </a:ext>
                  </a:extLst>
                </p14:cNvPr>
                <p14:cNvContentPartPr/>
                <p14:nvPr/>
              </p14:nvContentPartPr>
              <p14:xfrm>
                <a:off x="6883760" y="5732347"/>
                <a:ext cx="100080" cy="85680"/>
              </p14:xfrm>
            </p:contentPart>
          </mc:Choice>
          <mc:Fallback xmlns="">
            <p:pic>
              <p:nvPicPr>
                <p:cNvPr id="571" name="Freihand 570">
                  <a:extLst>
                    <a:ext uri="{FF2B5EF4-FFF2-40B4-BE49-F238E27FC236}">
                      <a16:creationId xmlns:a16="http://schemas.microsoft.com/office/drawing/2014/main" id="{64024A54-0070-44AC-9F13-97F06CD43B4B}"/>
                    </a:ext>
                  </a:extLst>
                </p:cNvPr>
                <p:cNvPicPr/>
                <p:nvPr/>
              </p:nvPicPr>
              <p:blipFill>
                <a:blip r:embed="rId889"/>
                <a:stretch>
                  <a:fillRect/>
                </a:stretch>
              </p:blipFill>
              <p:spPr>
                <a:xfrm>
                  <a:off x="6879440" y="5728027"/>
                  <a:ext cx="1087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72" name="Freihand 571">
                  <a:extLst>
                    <a:ext uri="{FF2B5EF4-FFF2-40B4-BE49-F238E27FC236}">
                      <a16:creationId xmlns:a16="http://schemas.microsoft.com/office/drawing/2014/main" id="{443D7F6E-6D38-446C-991E-D2A79E91A898}"/>
                    </a:ext>
                  </a:extLst>
                </p14:cNvPr>
                <p14:cNvContentPartPr/>
                <p14:nvPr/>
              </p14:nvContentPartPr>
              <p14:xfrm>
                <a:off x="6866120" y="5765107"/>
                <a:ext cx="131400" cy="29520"/>
              </p14:xfrm>
            </p:contentPart>
          </mc:Choice>
          <mc:Fallback xmlns="">
            <p:pic>
              <p:nvPicPr>
                <p:cNvPr id="572" name="Freihand 571">
                  <a:extLst>
                    <a:ext uri="{FF2B5EF4-FFF2-40B4-BE49-F238E27FC236}">
                      <a16:creationId xmlns:a16="http://schemas.microsoft.com/office/drawing/2014/main" id="{443D7F6E-6D38-446C-991E-D2A79E91A898}"/>
                    </a:ext>
                  </a:extLst>
                </p:cNvPr>
                <p:cNvPicPr/>
                <p:nvPr/>
              </p:nvPicPr>
              <p:blipFill>
                <a:blip r:embed="rId891"/>
                <a:stretch>
                  <a:fillRect/>
                </a:stretch>
              </p:blipFill>
              <p:spPr>
                <a:xfrm>
                  <a:off x="6861800" y="5760787"/>
                  <a:ext cx="1400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74" name="Freihand 573">
                  <a:extLst>
                    <a:ext uri="{FF2B5EF4-FFF2-40B4-BE49-F238E27FC236}">
                      <a16:creationId xmlns:a16="http://schemas.microsoft.com/office/drawing/2014/main" id="{55511E7D-833F-4DDD-8C28-B1CBA800B4C6}"/>
                    </a:ext>
                  </a:extLst>
                </p14:cNvPr>
                <p14:cNvContentPartPr/>
                <p14:nvPr/>
              </p14:nvContentPartPr>
              <p14:xfrm>
                <a:off x="6803120" y="5805067"/>
                <a:ext cx="232920" cy="124200"/>
              </p14:xfrm>
            </p:contentPart>
          </mc:Choice>
          <mc:Fallback xmlns="">
            <p:pic>
              <p:nvPicPr>
                <p:cNvPr id="574" name="Freihand 573">
                  <a:extLst>
                    <a:ext uri="{FF2B5EF4-FFF2-40B4-BE49-F238E27FC236}">
                      <a16:creationId xmlns:a16="http://schemas.microsoft.com/office/drawing/2014/main" id="{55511E7D-833F-4DDD-8C28-B1CBA800B4C6}"/>
                    </a:ext>
                  </a:extLst>
                </p:cNvPr>
                <p:cNvPicPr/>
                <p:nvPr/>
              </p:nvPicPr>
              <p:blipFill>
                <a:blip r:embed="rId893"/>
                <a:stretch>
                  <a:fillRect/>
                </a:stretch>
              </p:blipFill>
              <p:spPr>
                <a:xfrm>
                  <a:off x="6798800" y="5800747"/>
                  <a:ext cx="2415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75" name="Freihand 574">
                  <a:extLst>
                    <a:ext uri="{FF2B5EF4-FFF2-40B4-BE49-F238E27FC236}">
                      <a16:creationId xmlns:a16="http://schemas.microsoft.com/office/drawing/2014/main" id="{D7B3C152-CB3D-435B-9651-00C35C9FCE7B}"/>
                    </a:ext>
                  </a:extLst>
                </p14:cNvPr>
                <p14:cNvContentPartPr/>
                <p14:nvPr/>
              </p14:nvContentPartPr>
              <p14:xfrm>
                <a:off x="6871160" y="5937187"/>
                <a:ext cx="90360" cy="168840"/>
              </p14:xfrm>
            </p:contentPart>
          </mc:Choice>
          <mc:Fallback xmlns="">
            <p:pic>
              <p:nvPicPr>
                <p:cNvPr id="575" name="Freihand 574">
                  <a:extLst>
                    <a:ext uri="{FF2B5EF4-FFF2-40B4-BE49-F238E27FC236}">
                      <a16:creationId xmlns:a16="http://schemas.microsoft.com/office/drawing/2014/main" id="{D7B3C152-CB3D-435B-9651-00C35C9FCE7B}"/>
                    </a:ext>
                  </a:extLst>
                </p:cNvPr>
                <p:cNvPicPr/>
                <p:nvPr/>
              </p:nvPicPr>
              <p:blipFill>
                <a:blip r:embed="rId895"/>
                <a:stretch>
                  <a:fillRect/>
                </a:stretch>
              </p:blipFill>
              <p:spPr>
                <a:xfrm>
                  <a:off x="6866840" y="5932867"/>
                  <a:ext cx="990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76" name="Freihand 575">
                  <a:extLst>
                    <a:ext uri="{FF2B5EF4-FFF2-40B4-BE49-F238E27FC236}">
                      <a16:creationId xmlns:a16="http://schemas.microsoft.com/office/drawing/2014/main" id="{747305BF-703D-40F5-BE86-550EECDDC18A}"/>
                    </a:ext>
                  </a:extLst>
                </p14:cNvPr>
                <p14:cNvContentPartPr/>
                <p14:nvPr/>
              </p14:nvContentPartPr>
              <p14:xfrm>
                <a:off x="6977000" y="5922067"/>
                <a:ext cx="68400" cy="64800"/>
              </p14:xfrm>
            </p:contentPart>
          </mc:Choice>
          <mc:Fallback xmlns="">
            <p:pic>
              <p:nvPicPr>
                <p:cNvPr id="576" name="Freihand 575">
                  <a:extLst>
                    <a:ext uri="{FF2B5EF4-FFF2-40B4-BE49-F238E27FC236}">
                      <a16:creationId xmlns:a16="http://schemas.microsoft.com/office/drawing/2014/main" id="{747305BF-703D-40F5-BE86-550EECDDC18A}"/>
                    </a:ext>
                  </a:extLst>
                </p:cNvPr>
                <p:cNvPicPr/>
                <p:nvPr/>
              </p:nvPicPr>
              <p:blipFill>
                <a:blip r:embed="rId897"/>
                <a:stretch>
                  <a:fillRect/>
                </a:stretch>
              </p:blipFill>
              <p:spPr>
                <a:xfrm>
                  <a:off x="6972680" y="5917747"/>
                  <a:ext cx="770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77" name="Freihand 576">
                  <a:extLst>
                    <a:ext uri="{FF2B5EF4-FFF2-40B4-BE49-F238E27FC236}">
                      <a16:creationId xmlns:a16="http://schemas.microsoft.com/office/drawing/2014/main" id="{3C834E4A-FDDA-4029-B9AD-2B931B201D94}"/>
                    </a:ext>
                  </a:extLst>
                </p14:cNvPr>
                <p14:cNvContentPartPr/>
                <p14:nvPr/>
              </p14:nvContentPartPr>
              <p14:xfrm>
                <a:off x="7044680" y="5928547"/>
                <a:ext cx="128160" cy="55800"/>
              </p14:xfrm>
            </p:contentPart>
          </mc:Choice>
          <mc:Fallback xmlns="">
            <p:pic>
              <p:nvPicPr>
                <p:cNvPr id="577" name="Freihand 576">
                  <a:extLst>
                    <a:ext uri="{FF2B5EF4-FFF2-40B4-BE49-F238E27FC236}">
                      <a16:creationId xmlns:a16="http://schemas.microsoft.com/office/drawing/2014/main" id="{3C834E4A-FDDA-4029-B9AD-2B931B201D94}"/>
                    </a:ext>
                  </a:extLst>
                </p:cNvPr>
                <p:cNvPicPr/>
                <p:nvPr/>
              </p:nvPicPr>
              <p:blipFill>
                <a:blip r:embed="rId899"/>
                <a:stretch>
                  <a:fillRect/>
                </a:stretch>
              </p:blipFill>
              <p:spPr>
                <a:xfrm>
                  <a:off x="7040360" y="5924227"/>
                  <a:ext cx="1368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79" name="Freihand 578">
                  <a:extLst>
                    <a:ext uri="{FF2B5EF4-FFF2-40B4-BE49-F238E27FC236}">
                      <a16:creationId xmlns:a16="http://schemas.microsoft.com/office/drawing/2014/main" id="{7AFE122C-0DBE-43A5-A955-5E8B932280FC}"/>
                    </a:ext>
                  </a:extLst>
                </p14:cNvPr>
                <p14:cNvContentPartPr/>
                <p14:nvPr/>
              </p14:nvContentPartPr>
              <p14:xfrm>
                <a:off x="6378320" y="4282267"/>
                <a:ext cx="657360" cy="327600"/>
              </p14:xfrm>
            </p:contentPart>
          </mc:Choice>
          <mc:Fallback xmlns="">
            <p:pic>
              <p:nvPicPr>
                <p:cNvPr id="579" name="Freihand 578">
                  <a:extLst>
                    <a:ext uri="{FF2B5EF4-FFF2-40B4-BE49-F238E27FC236}">
                      <a16:creationId xmlns:a16="http://schemas.microsoft.com/office/drawing/2014/main" id="{7AFE122C-0DBE-43A5-A955-5E8B932280FC}"/>
                    </a:ext>
                  </a:extLst>
                </p:cNvPr>
                <p:cNvPicPr/>
                <p:nvPr/>
              </p:nvPicPr>
              <p:blipFill>
                <a:blip r:embed="rId901"/>
                <a:stretch>
                  <a:fillRect/>
                </a:stretch>
              </p:blipFill>
              <p:spPr>
                <a:xfrm>
                  <a:off x="6374000" y="4277947"/>
                  <a:ext cx="66600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80" name="Freihand 579">
                  <a:extLst>
                    <a:ext uri="{FF2B5EF4-FFF2-40B4-BE49-F238E27FC236}">
                      <a16:creationId xmlns:a16="http://schemas.microsoft.com/office/drawing/2014/main" id="{6C9466F0-E1EB-4E98-91E1-C7962DEF2915}"/>
                    </a:ext>
                  </a:extLst>
                </p14:cNvPr>
                <p14:cNvContentPartPr/>
                <p14:nvPr/>
              </p14:nvContentPartPr>
              <p14:xfrm>
                <a:off x="6282920" y="4465867"/>
                <a:ext cx="212400" cy="227520"/>
              </p14:xfrm>
            </p:contentPart>
          </mc:Choice>
          <mc:Fallback xmlns="">
            <p:pic>
              <p:nvPicPr>
                <p:cNvPr id="580" name="Freihand 579">
                  <a:extLst>
                    <a:ext uri="{FF2B5EF4-FFF2-40B4-BE49-F238E27FC236}">
                      <a16:creationId xmlns:a16="http://schemas.microsoft.com/office/drawing/2014/main" id="{6C9466F0-E1EB-4E98-91E1-C7962DEF2915}"/>
                    </a:ext>
                  </a:extLst>
                </p:cNvPr>
                <p:cNvPicPr/>
                <p:nvPr/>
              </p:nvPicPr>
              <p:blipFill>
                <a:blip r:embed="rId903"/>
                <a:stretch>
                  <a:fillRect/>
                </a:stretch>
              </p:blipFill>
              <p:spPr>
                <a:xfrm>
                  <a:off x="6278600" y="4461547"/>
                  <a:ext cx="2210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82" name="Freihand 581">
                  <a:extLst>
                    <a:ext uri="{FF2B5EF4-FFF2-40B4-BE49-F238E27FC236}">
                      <a16:creationId xmlns:a16="http://schemas.microsoft.com/office/drawing/2014/main" id="{B43A5D66-DD64-42AA-B54A-7DB171174069}"/>
                    </a:ext>
                  </a:extLst>
                </p14:cNvPr>
                <p14:cNvContentPartPr/>
                <p14:nvPr/>
              </p14:nvContentPartPr>
              <p14:xfrm>
                <a:off x="7180760" y="4091107"/>
                <a:ext cx="93240" cy="119520"/>
              </p14:xfrm>
            </p:contentPart>
          </mc:Choice>
          <mc:Fallback xmlns="">
            <p:pic>
              <p:nvPicPr>
                <p:cNvPr id="582" name="Freihand 581">
                  <a:extLst>
                    <a:ext uri="{FF2B5EF4-FFF2-40B4-BE49-F238E27FC236}">
                      <a16:creationId xmlns:a16="http://schemas.microsoft.com/office/drawing/2014/main" id="{B43A5D66-DD64-42AA-B54A-7DB171174069}"/>
                    </a:ext>
                  </a:extLst>
                </p:cNvPr>
                <p:cNvPicPr/>
                <p:nvPr/>
              </p:nvPicPr>
              <p:blipFill>
                <a:blip r:embed="rId905"/>
                <a:stretch>
                  <a:fillRect/>
                </a:stretch>
              </p:blipFill>
              <p:spPr>
                <a:xfrm>
                  <a:off x="7176440" y="4086787"/>
                  <a:ext cx="1018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83" name="Freihand 582">
                  <a:extLst>
                    <a:ext uri="{FF2B5EF4-FFF2-40B4-BE49-F238E27FC236}">
                      <a16:creationId xmlns:a16="http://schemas.microsoft.com/office/drawing/2014/main" id="{DA73AEB7-DA94-429E-8E02-F4685D13E7C1}"/>
                    </a:ext>
                  </a:extLst>
                </p14:cNvPr>
                <p14:cNvContentPartPr/>
                <p14:nvPr/>
              </p14:nvContentPartPr>
              <p14:xfrm>
                <a:off x="7132160" y="4078867"/>
                <a:ext cx="190440" cy="78840"/>
              </p14:xfrm>
            </p:contentPart>
          </mc:Choice>
          <mc:Fallback xmlns="">
            <p:pic>
              <p:nvPicPr>
                <p:cNvPr id="583" name="Freihand 582">
                  <a:extLst>
                    <a:ext uri="{FF2B5EF4-FFF2-40B4-BE49-F238E27FC236}">
                      <a16:creationId xmlns:a16="http://schemas.microsoft.com/office/drawing/2014/main" id="{DA73AEB7-DA94-429E-8E02-F4685D13E7C1}"/>
                    </a:ext>
                  </a:extLst>
                </p:cNvPr>
                <p:cNvPicPr/>
                <p:nvPr/>
              </p:nvPicPr>
              <p:blipFill>
                <a:blip r:embed="rId907"/>
                <a:stretch>
                  <a:fillRect/>
                </a:stretch>
              </p:blipFill>
              <p:spPr>
                <a:xfrm>
                  <a:off x="7127840" y="4074547"/>
                  <a:ext cx="1990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84" name="Freihand 583">
                  <a:extLst>
                    <a:ext uri="{FF2B5EF4-FFF2-40B4-BE49-F238E27FC236}">
                      <a16:creationId xmlns:a16="http://schemas.microsoft.com/office/drawing/2014/main" id="{8BF6FAD2-A887-4766-BFAA-1C712DCD0DE6}"/>
                    </a:ext>
                  </a:extLst>
                </p14:cNvPr>
                <p14:cNvContentPartPr/>
                <p14:nvPr/>
              </p14:nvContentPartPr>
              <p14:xfrm>
                <a:off x="7119560" y="4118107"/>
                <a:ext cx="232560" cy="117360"/>
              </p14:xfrm>
            </p:contentPart>
          </mc:Choice>
          <mc:Fallback xmlns="">
            <p:pic>
              <p:nvPicPr>
                <p:cNvPr id="584" name="Freihand 583">
                  <a:extLst>
                    <a:ext uri="{FF2B5EF4-FFF2-40B4-BE49-F238E27FC236}">
                      <a16:creationId xmlns:a16="http://schemas.microsoft.com/office/drawing/2014/main" id="{8BF6FAD2-A887-4766-BFAA-1C712DCD0DE6}"/>
                    </a:ext>
                  </a:extLst>
                </p:cNvPr>
                <p:cNvPicPr/>
                <p:nvPr/>
              </p:nvPicPr>
              <p:blipFill>
                <a:blip r:embed="rId909"/>
                <a:stretch>
                  <a:fillRect/>
                </a:stretch>
              </p:blipFill>
              <p:spPr>
                <a:xfrm>
                  <a:off x="7115240" y="4113787"/>
                  <a:ext cx="2412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85" name="Freihand 584">
                  <a:extLst>
                    <a:ext uri="{FF2B5EF4-FFF2-40B4-BE49-F238E27FC236}">
                      <a16:creationId xmlns:a16="http://schemas.microsoft.com/office/drawing/2014/main" id="{4FB09694-3ABC-48FC-A5BE-27C58154A2D3}"/>
                    </a:ext>
                  </a:extLst>
                </p14:cNvPr>
                <p14:cNvContentPartPr/>
                <p14:nvPr/>
              </p14:nvContentPartPr>
              <p14:xfrm>
                <a:off x="7470920" y="3988507"/>
                <a:ext cx="171720" cy="245160"/>
              </p14:xfrm>
            </p:contentPart>
          </mc:Choice>
          <mc:Fallback xmlns="">
            <p:pic>
              <p:nvPicPr>
                <p:cNvPr id="585" name="Freihand 584">
                  <a:extLst>
                    <a:ext uri="{FF2B5EF4-FFF2-40B4-BE49-F238E27FC236}">
                      <a16:creationId xmlns:a16="http://schemas.microsoft.com/office/drawing/2014/main" id="{4FB09694-3ABC-48FC-A5BE-27C58154A2D3}"/>
                    </a:ext>
                  </a:extLst>
                </p:cNvPr>
                <p:cNvPicPr/>
                <p:nvPr/>
              </p:nvPicPr>
              <p:blipFill>
                <a:blip r:embed="rId911"/>
                <a:stretch>
                  <a:fillRect/>
                </a:stretch>
              </p:blipFill>
              <p:spPr>
                <a:xfrm>
                  <a:off x="7466600" y="3984187"/>
                  <a:ext cx="18036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86" name="Freihand 585">
                  <a:extLst>
                    <a:ext uri="{FF2B5EF4-FFF2-40B4-BE49-F238E27FC236}">
                      <a16:creationId xmlns:a16="http://schemas.microsoft.com/office/drawing/2014/main" id="{06325F61-9FA3-45E0-9E05-1745D8221F84}"/>
                    </a:ext>
                  </a:extLst>
                </p14:cNvPr>
                <p14:cNvContentPartPr/>
                <p14:nvPr/>
              </p14:nvContentPartPr>
              <p14:xfrm>
                <a:off x="7786640" y="4003987"/>
                <a:ext cx="80640" cy="174240"/>
              </p14:xfrm>
            </p:contentPart>
          </mc:Choice>
          <mc:Fallback xmlns="">
            <p:pic>
              <p:nvPicPr>
                <p:cNvPr id="586" name="Freihand 585">
                  <a:extLst>
                    <a:ext uri="{FF2B5EF4-FFF2-40B4-BE49-F238E27FC236}">
                      <a16:creationId xmlns:a16="http://schemas.microsoft.com/office/drawing/2014/main" id="{06325F61-9FA3-45E0-9E05-1745D8221F84}"/>
                    </a:ext>
                  </a:extLst>
                </p:cNvPr>
                <p:cNvPicPr/>
                <p:nvPr/>
              </p:nvPicPr>
              <p:blipFill>
                <a:blip r:embed="rId913"/>
                <a:stretch>
                  <a:fillRect/>
                </a:stretch>
              </p:blipFill>
              <p:spPr>
                <a:xfrm>
                  <a:off x="7782320" y="3999667"/>
                  <a:ext cx="892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87" name="Freihand 586">
                  <a:extLst>
                    <a:ext uri="{FF2B5EF4-FFF2-40B4-BE49-F238E27FC236}">
                      <a16:creationId xmlns:a16="http://schemas.microsoft.com/office/drawing/2014/main" id="{5CF6CF72-18F2-4CDD-BCD9-40B44058DF03}"/>
                    </a:ext>
                  </a:extLst>
                </p14:cNvPr>
                <p14:cNvContentPartPr/>
                <p14:nvPr/>
              </p14:nvContentPartPr>
              <p14:xfrm>
                <a:off x="7906160" y="3965827"/>
                <a:ext cx="154440" cy="94680"/>
              </p14:xfrm>
            </p:contentPart>
          </mc:Choice>
          <mc:Fallback xmlns="">
            <p:pic>
              <p:nvPicPr>
                <p:cNvPr id="587" name="Freihand 586">
                  <a:extLst>
                    <a:ext uri="{FF2B5EF4-FFF2-40B4-BE49-F238E27FC236}">
                      <a16:creationId xmlns:a16="http://schemas.microsoft.com/office/drawing/2014/main" id="{5CF6CF72-18F2-4CDD-BCD9-40B44058DF03}"/>
                    </a:ext>
                  </a:extLst>
                </p:cNvPr>
                <p:cNvPicPr/>
                <p:nvPr/>
              </p:nvPicPr>
              <p:blipFill>
                <a:blip r:embed="rId915"/>
                <a:stretch>
                  <a:fillRect/>
                </a:stretch>
              </p:blipFill>
              <p:spPr>
                <a:xfrm>
                  <a:off x="7901840" y="3961507"/>
                  <a:ext cx="1630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88" name="Freihand 587">
                  <a:extLst>
                    <a:ext uri="{FF2B5EF4-FFF2-40B4-BE49-F238E27FC236}">
                      <a16:creationId xmlns:a16="http://schemas.microsoft.com/office/drawing/2014/main" id="{E436F724-DA4D-4A9D-87D5-BA6D40D85AF5}"/>
                    </a:ext>
                  </a:extLst>
                </p14:cNvPr>
                <p14:cNvContentPartPr/>
                <p14:nvPr/>
              </p14:nvContentPartPr>
              <p14:xfrm>
                <a:off x="8014520" y="3952867"/>
                <a:ext cx="159120" cy="92880"/>
              </p14:xfrm>
            </p:contentPart>
          </mc:Choice>
          <mc:Fallback xmlns="">
            <p:pic>
              <p:nvPicPr>
                <p:cNvPr id="588" name="Freihand 587">
                  <a:extLst>
                    <a:ext uri="{FF2B5EF4-FFF2-40B4-BE49-F238E27FC236}">
                      <a16:creationId xmlns:a16="http://schemas.microsoft.com/office/drawing/2014/main" id="{E436F724-DA4D-4A9D-87D5-BA6D40D85AF5}"/>
                    </a:ext>
                  </a:extLst>
                </p:cNvPr>
                <p:cNvPicPr/>
                <p:nvPr/>
              </p:nvPicPr>
              <p:blipFill>
                <a:blip r:embed="rId917"/>
                <a:stretch>
                  <a:fillRect/>
                </a:stretch>
              </p:blipFill>
              <p:spPr>
                <a:xfrm>
                  <a:off x="8010200" y="3948547"/>
                  <a:ext cx="167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89" name="Freihand 588">
                  <a:extLst>
                    <a:ext uri="{FF2B5EF4-FFF2-40B4-BE49-F238E27FC236}">
                      <a16:creationId xmlns:a16="http://schemas.microsoft.com/office/drawing/2014/main" id="{7D5D3B6B-652E-4999-88F4-6A4BCBB91E8F}"/>
                    </a:ext>
                  </a:extLst>
                </p14:cNvPr>
                <p14:cNvContentPartPr/>
                <p14:nvPr/>
              </p14:nvContentPartPr>
              <p14:xfrm>
                <a:off x="8150600" y="3921187"/>
                <a:ext cx="160200" cy="100080"/>
              </p14:xfrm>
            </p:contentPart>
          </mc:Choice>
          <mc:Fallback xmlns="">
            <p:pic>
              <p:nvPicPr>
                <p:cNvPr id="589" name="Freihand 588">
                  <a:extLst>
                    <a:ext uri="{FF2B5EF4-FFF2-40B4-BE49-F238E27FC236}">
                      <a16:creationId xmlns:a16="http://schemas.microsoft.com/office/drawing/2014/main" id="{7D5D3B6B-652E-4999-88F4-6A4BCBB91E8F}"/>
                    </a:ext>
                  </a:extLst>
                </p:cNvPr>
                <p:cNvPicPr/>
                <p:nvPr/>
              </p:nvPicPr>
              <p:blipFill>
                <a:blip r:embed="rId919"/>
                <a:stretch>
                  <a:fillRect/>
                </a:stretch>
              </p:blipFill>
              <p:spPr>
                <a:xfrm>
                  <a:off x="8146280" y="3916867"/>
                  <a:ext cx="1688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90" name="Freihand 589">
                  <a:extLst>
                    <a:ext uri="{FF2B5EF4-FFF2-40B4-BE49-F238E27FC236}">
                      <a16:creationId xmlns:a16="http://schemas.microsoft.com/office/drawing/2014/main" id="{5713ED2B-DA52-4F9D-8B26-B3918A5BDF83}"/>
                    </a:ext>
                  </a:extLst>
                </p14:cNvPr>
                <p14:cNvContentPartPr/>
                <p14:nvPr/>
              </p14:nvContentPartPr>
              <p14:xfrm>
                <a:off x="7453280" y="4337347"/>
                <a:ext cx="85680" cy="155520"/>
              </p14:xfrm>
            </p:contentPart>
          </mc:Choice>
          <mc:Fallback xmlns="">
            <p:pic>
              <p:nvPicPr>
                <p:cNvPr id="590" name="Freihand 589">
                  <a:extLst>
                    <a:ext uri="{FF2B5EF4-FFF2-40B4-BE49-F238E27FC236}">
                      <a16:creationId xmlns:a16="http://schemas.microsoft.com/office/drawing/2014/main" id="{5713ED2B-DA52-4F9D-8B26-B3918A5BDF83}"/>
                    </a:ext>
                  </a:extLst>
                </p:cNvPr>
                <p:cNvPicPr/>
                <p:nvPr/>
              </p:nvPicPr>
              <p:blipFill>
                <a:blip r:embed="rId921"/>
                <a:stretch>
                  <a:fillRect/>
                </a:stretch>
              </p:blipFill>
              <p:spPr>
                <a:xfrm>
                  <a:off x="7448960" y="4333027"/>
                  <a:ext cx="943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91" name="Freihand 590">
                  <a:extLst>
                    <a:ext uri="{FF2B5EF4-FFF2-40B4-BE49-F238E27FC236}">
                      <a16:creationId xmlns:a16="http://schemas.microsoft.com/office/drawing/2014/main" id="{48EBF298-B451-4154-8E19-F46D0E357282}"/>
                    </a:ext>
                  </a:extLst>
                </p14:cNvPr>
                <p14:cNvContentPartPr/>
                <p14:nvPr/>
              </p14:nvContentPartPr>
              <p14:xfrm>
                <a:off x="7589360" y="4290547"/>
                <a:ext cx="96840" cy="101160"/>
              </p14:xfrm>
            </p:contentPart>
          </mc:Choice>
          <mc:Fallback xmlns="">
            <p:pic>
              <p:nvPicPr>
                <p:cNvPr id="591" name="Freihand 590">
                  <a:extLst>
                    <a:ext uri="{FF2B5EF4-FFF2-40B4-BE49-F238E27FC236}">
                      <a16:creationId xmlns:a16="http://schemas.microsoft.com/office/drawing/2014/main" id="{48EBF298-B451-4154-8E19-F46D0E357282}"/>
                    </a:ext>
                  </a:extLst>
                </p:cNvPr>
                <p:cNvPicPr/>
                <p:nvPr/>
              </p:nvPicPr>
              <p:blipFill>
                <a:blip r:embed="rId923"/>
                <a:stretch>
                  <a:fillRect/>
                </a:stretch>
              </p:blipFill>
              <p:spPr>
                <a:xfrm>
                  <a:off x="7585040" y="4286227"/>
                  <a:ext cx="1054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92" name="Freihand 591">
                  <a:extLst>
                    <a:ext uri="{FF2B5EF4-FFF2-40B4-BE49-F238E27FC236}">
                      <a16:creationId xmlns:a16="http://schemas.microsoft.com/office/drawing/2014/main" id="{82361D27-88CE-4606-AD7C-0747193622BD}"/>
                    </a:ext>
                  </a:extLst>
                </p14:cNvPr>
                <p14:cNvContentPartPr/>
                <p14:nvPr/>
              </p14:nvContentPartPr>
              <p14:xfrm>
                <a:off x="7693760" y="4285507"/>
                <a:ext cx="52560" cy="70920"/>
              </p14:xfrm>
            </p:contentPart>
          </mc:Choice>
          <mc:Fallback xmlns="">
            <p:pic>
              <p:nvPicPr>
                <p:cNvPr id="592" name="Freihand 591">
                  <a:extLst>
                    <a:ext uri="{FF2B5EF4-FFF2-40B4-BE49-F238E27FC236}">
                      <a16:creationId xmlns:a16="http://schemas.microsoft.com/office/drawing/2014/main" id="{82361D27-88CE-4606-AD7C-0747193622BD}"/>
                    </a:ext>
                  </a:extLst>
                </p:cNvPr>
                <p:cNvPicPr/>
                <p:nvPr/>
              </p:nvPicPr>
              <p:blipFill>
                <a:blip r:embed="rId925"/>
                <a:stretch>
                  <a:fillRect/>
                </a:stretch>
              </p:blipFill>
              <p:spPr>
                <a:xfrm>
                  <a:off x="7689440" y="4281187"/>
                  <a:ext cx="612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93" name="Freihand 592">
                  <a:extLst>
                    <a:ext uri="{FF2B5EF4-FFF2-40B4-BE49-F238E27FC236}">
                      <a16:creationId xmlns:a16="http://schemas.microsoft.com/office/drawing/2014/main" id="{8EE70E10-B803-4D73-A3AD-B5AAE0B86BB7}"/>
                    </a:ext>
                  </a:extLst>
                </p14:cNvPr>
                <p14:cNvContentPartPr/>
                <p14:nvPr/>
              </p14:nvContentPartPr>
              <p14:xfrm>
                <a:off x="7824800" y="4231507"/>
                <a:ext cx="87840" cy="172800"/>
              </p14:xfrm>
            </p:contentPart>
          </mc:Choice>
          <mc:Fallback xmlns="">
            <p:pic>
              <p:nvPicPr>
                <p:cNvPr id="593" name="Freihand 592">
                  <a:extLst>
                    <a:ext uri="{FF2B5EF4-FFF2-40B4-BE49-F238E27FC236}">
                      <a16:creationId xmlns:a16="http://schemas.microsoft.com/office/drawing/2014/main" id="{8EE70E10-B803-4D73-A3AD-B5AAE0B86BB7}"/>
                    </a:ext>
                  </a:extLst>
                </p:cNvPr>
                <p:cNvPicPr/>
                <p:nvPr/>
              </p:nvPicPr>
              <p:blipFill>
                <a:blip r:embed="rId927"/>
                <a:stretch>
                  <a:fillRect/>
                </a:stretch>
              </p:blipFill>
              <p:spPr>
                <a:xfrm>
                  <a:off x="7820480" y="4227187"/>
                  <a:ext cx="964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94" name="Freihand 593">
                  <a:extLst>
                    <a:ext uri="{FF2B5EF4-FFF2-40B4-BE49-F238E27FC236}">
                      <a16:creationId xmlns:a16="http://schemas.microsoft.com/office/drawing/2014/main" id="{AF1B6DA4-5274-4177-92BE-985D1D9CE341}"/>
                    </a:ext>
                  </a:extLst>
                </p14:cNvPr>
                <p14:cNvContentPartPr/>
                <p14:nvPr/>
              </p14:nvContentPartPr>
              <p14:xfrm>
                <a:off x="7945400" y="4158067"/>
                <a:ext cx="23760" cy="109800"/>
              </p14:xfrm>
            </p:contentPart>
          </mc:Choice>
          <mc:Fallback xmlns="">
            <p:pic>
              <p:nvPicPr>
                <p:cNvPr id="594" name="Freihand 593">
                  <a:extLst>
                    <a:ext uri="{FF2B5EF4-FFF2-40B4-BE49-F238E27FC236}">
                      <a16:creationId xmlns:a16="http://schemas.microsoft.com/office/drawing/2014/main" id="{AF1B6DA4-5274-4177-92BE-985D1D9CE341}"/>
                    </a:ext>
                  </a:extLst>
                </p:cNvPr>
                <p:cNvPicPr/>
                <p:nvPr/>
              </p:nvPicPr>
              <p:blipFill>
                <a:blip r:embed="rId929"/>
                <a:stretch>
                  <a:fillRect/>
                </a:stretch>
              </p:blipFill>
              <p:spPr>
                <a:xfrm>
                  <a:off x="7941080" y="4153747"/>
                  <a:ext cx="324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95" name="Freihand 594">
                  <a:extLst>
                    <a:ext uri="{FF2B5EF4-FFF2-40B4-BE49-F238E27FC236}">
                      <a16:creationId xmlns:a16="http://schemas.microsoft.com/office/drawing/2014/main" id="{AB4C5E9E-9B68-41D8-A4A3-5A8F123B9262}"/>
                    </a:ext>
                  </a:extLst>
                </p14:cNvPr>
                <p14:cNvContentPartPr/>
                <p14:nvPr/>
              </p14:nvContentPartPr>
              <p14:xfrm>
                <a:off x="7983920" y="4177147"/>
                <a:ext cx="79200" cy="68760"/>
              </p14:xfrm>
            </p:contentPart>
          </mc:Choice>
          <mc:Fallback xmlns="">
            <p:pic>
              <p:nvPicPr>
                <p:cNvPr id="595" name="Freihand 594">
                  <a:extLst>
                    <a:ext uri="{FF2B5EF4-FFF2-40B4-BE49-F238E27FC236}">
                      <a16:creationId xmlns:a16="http://schemas.microsoft.com/office/drawing/2014/main" id="{AB4C5E9E-9B68-41D8-A4A3-5A8F123B9262}"/>
                    </a:ext>
                  </a:extLst>
                </p:cNvPr>
                <p:cNvPicPr/>
                <p:nvPr/>
              </p:nvPicPr>
              <p:blipFill>
                <a:blip r:embed="rId931"/>
                <a:stretch>
                  <a:fillRect/>
                </a:stretch>
              </p:blipFill>
              <p:spPr>
                <a:xfrm>
                  <a:off x="7979600" y="4172827"/>
                  <a:ext cx="878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96" name="Freihand 595">
                  <a:extLst>
                    <a:ext uri="{FF2B5EF4-FFF2-40B4-BE49-F238E27FC236}">
                      <a16:creationId xmlns:a16="http://schemas.microsoft.com/office/drawing/2014/main" id="{656C0455-AFDE-45DE-A6C3-95232E90A534}"/>
                    </a:ext>
                  </a:extLst>
                </p14:cNvPr>
                <p14:cNvContentPartPr/>
                <p14:nvPr/>
              </p14:nvContentPartPr>
              <p14:xfrm>
                <a:off x="8199560" y="4164547"/>
                <a:ext cx="26280" cy="77040"/>
              </p14:xfrm>
            </p:contentPart>
          </mc:Choice>
          <mc:Fallback xmlns="">
            <p:pic>
              <p:nvPicPr>
                <p:cNvPr id="596" name="Freihand 595">
                  <a:extLst>
                    <a:ext uri="{FF2B5EF4-FFF2-40B4-BE49-F238E27FC236}">
                      <a16:creationId xmlns:a16="http://schemas.microsoft.com/office/drawing/2014/main" id="{656C0455-AFDE-45DE-A6C3-95232E90A534}"/>
                    </a:ext>
                  </a:extLst>
                </p:cNvPr>
                <p:cNvPicPr/>
                <p:nvPr/>
              </p:nvPicPr>
              <p:blipFill>
                <a:blip r:embed="rId933"/>
                <a:stretch>
                  <a:fillRect/>
                </a:stretch>
              </p:blipFill>
              <p:spPr>
                <a:xfrm>
                  <a:off x="8195240" y="4160227"/>
                  <a:ext cx="349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97" name="Freihand 596">
                  <a:extLst>
                    <a:ext uri="{FF2B5EF4-FFF2-40B4-BE49-F238E27FC236}">
                      <a16:creationId xmlns:a16="http://schemas.microsoft.com/office/drawing/2014/main" id="{F0087477-E2C9-4A6E-9152-2F0DF486DE54}"/>
                    </a:ext>
                  </a:extLst>
                </p14:cNvPr>
                <p14:cNvContentPartPr/>
                <p14:nvPr/>
              </p14:nvContentPartPr>
              <p14:xfrm>
                <a:off x="8160320" y="4074187"/>
                <a:ext cx="22680" cy="12600"/>
              </p14:xfrm>
            </p:contentPart>
          </mc:Choice>
          <mc:Fallback xmlns="">
            <p:pic>
              <p:nvPicPr>
                <p:cNvPr id="597" name="Freihand 596">
                  <a:extLst>
                    <a:ext uri="{FF2B5EF4-FFF2-40B4-BE49-F238E27FC236}">
                      <a16:creationId xmlns:a16="http://schemas.microsoft.com/office/drawing/2014/main" id="{F0087477-E2C9-4A6E-9152-2F0DF486DE54}"/>
                    </a:ext>
                  </a:extLst>
                </p:cNvPr>
                <p:cNvPicPr/>
                <p:nvPr/>
              </p:nvPicPr>
              <p:blipFill>
                <a:blip r:embed="rId935"/>
                <a:stretch>
                  <a:fillRect/>
                </a:stretch>
              </p:blipFill>
              <p:spPr>
                <a:xfrm>
                  <a:off x="8156000" y="4069867"/>
                  <a:ext cx="313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98" name="Freihand 597">
                  <a:extLst>
                    <a:ext uri="{FF2B5EF4-FFF2-40B4-BE49-F238E27FC236}">
                      <a16:creationId xmlns:a16="http://schemas.microsoft.com/office/drawing/2014/main" id="{9407C146-251E-461C-8EC3-EF68381251CD}"/>
                    </a:ext>
                  </a:extLst>
                </p14:cNvPr>
                <p14:cNvContentPartPr/>
                <p14:nvPr/>
              </p14:nvContentPartPr>
              <p14:xfrm>
                <a:off x="8250320" y="4094347"/>
                <a:ext cx="77400" cy="130320"/>
              </p14:xfrm>
            </p:contentPart>
          </mc:Choice>
          <mc:Fallback xmlns="">
            <p:pic>
              <p:nvPicPr>
                <p:cNvPr id="598" name="Freihand 597">
                  <a:extLst>
                    <a:ext uri="{FF2B5EF4-FFF2-40B4-BE49-F238E27FC236}">
                      <a16:creationId xmlns:a16="http://schemas.microsoft.com/office/drawing/2014/main" id="{9407C146-251E-461C-8EC3-EF68381251CD}"/>
                    </a:ext>
                  </a:extLst>
                </p:cNvPr>
                <p:cNvPicPr/>
                <p:nvPr/>
              </p:nvPicPr>
              <p:blipFill>
                <a:blip r:embed="rId937"/>
                <a:stretch>
                  <a:fillRect/>
                </a:stretch>
              </p:blipFill>
              <p:spPr>
                <a:xfrm>
                  <a:off x="8246000" y="4090027"/>
                  <a:ext cx="860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99" name="Freihand 598">
                  <a:extLst>
                    <a:ext uri="{FF2B5EF4-FFF2-40B4-BE49-F238E27FC236}">
                      <a16:creationId xmlns:a16="http://schemas.microsoft.com/office/drawing/2014/main" id="{DC73B295-27ED-46DC-8C48-B3374FE329B7}"/>
                    </a:ext>
                  </a:extLst>
                </p14:cNvPr>
                <p14:cNvContentPartPr/>
                <p14:nvPr/>
              </p14:nvContentPartPr>
              <p14:xfrm>
                <a:off x="7488560" y="4558747"/>
                <a:ext cx="81000" cy="139680"/>
              </p14:xfrm>
            </p:contentPart>
          </mc:Choice>
          <mc:Fallback xmlns="">
            <p:pic>
              <p:nvPicPr>
                <p:cNvPr id="599" name="Freihand 598">
                  <a:extLst>
                    <a:ext uri="{FF2B5EF4-FFF2-40B4-BE49-F238E27FC236}">
                      <a16:creationId xmlns:a16="http://schemas.microsoft.com/office/drawing/2014/main" id="{DC73B295-27ED-46DC-8C48-B3374FE329B7}"/>
                    </a:ext>
                  </a:extLst>
                </p:cNvPr>
                <p:cNvPicPr/>
                <p:nvPr/>
              </p:nvPicPr>
              <p:blipFill>
                <a:blip r:embed="rId939"/>
                <a:stretch>
                  <a:fillRect/>
                </a:stretch>
              </p:blipFill>
              <p:spPr>
                <a:xfrm>
                  <a:off x="7484240" y="4554427"/>
                  <a:ext cx="896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600" name="Freihand 599">
                  <a:extLst>
                    <a:ext uri="{FF2B5EF4-FFF2-40B4-BE49-F238E27FC236}">
                      <a16:creationId xmlns:a16="http://schemas.microsoft.com/office/drawing/2014/main" id="{BE86EB1C-9930-45F6-B202-CC6EFC9E9E6B}"/>
                    </a:ext>
                  </a:extLst>
                </p14:cNvPr>
                <p14:cNvContentPartPr/>
                <p14:nvPr/>
              </p14:nvContentPartPr>
              <p14:xfrm>
                <a:off x="7602320" y="4590427"/>
                <a:ext cx="91080" cy="105840"/>
              </p14:xfrm>
            </p:contentPart>
          </mc:Choice>
          <mc:Fallback xmlns="">
            <p:pic>
              <p:nvPicPr>
                <p:cNvPr id="600" name="Freihand 599">
                  <a:extLst>
                    <a:ext uri="{FF2B5EF4-FFF2-40B4-BE49-F238E27FC236}">
                      <a16:creationId xmlns:a16="http://schemas.microsoft.com/office/drawing/2014/main" id="{BE86EB1C-9930-45F6-B202-CC6EFC9E9E6B}"/>
                    </a:ext>
                  </a:extLst>
                </p:cNvPr>
                <p:cNvPicPr/>
                <p:nvPr/>
              </p:nvPicPr>
              <p:blipFill>
                <a:blip r:embed="rId941"/>
                <a:stretch>
                  <a:fillRect/>
                </a:stretch>
              </p:blipFill>
              <p:spPr>
                <a:xfrm>
                  <a:off x="7598000" y="4586107"/>
                  <a:ext cx="997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601" name="Freihand 600">
                  <a:extLst>
                    <a:ext uri="{FF2B5EF4-FFF2-40B4-BE49-F238E27FC236}">
                      <a16:creationId xmlns:a16="http://schemas.microsoft.com/office/drawing/2014/main" id="{73D060A6-E603-4DBE-A9C6-AA2DF9565777}"/>
                    </a:ext>
                  </a:extLst>
                </p14:cNvPr>
                <p14:cNvContentPartPr/>
                <p14:nvPr/>
              </p14:nvContentPartPr>
              <p14:xfrm>
                <a:off x="7691240" y="4475227"/>
                <a:ext cx="306720" cy="255600"/>
              </p14:xfrm>
            </p:contentPart>
          </mc:Choice>
          <mc:Fallback xmlns="">
            <p:pic>
              <p:nvPicPr>
                <p:cNvPr id="601" name="Freihand 600">
                  <a:extLst>
                    <a:ext uri="{FF2B5EF4-FFF2-40B4-BE49-F238E27FC236}">
                      <a16:creationId xmlns:a16="http://schemas.microsoft.com/office/drawing/2014/main" id="{73D060A6-E603-4DBE-A9C6-AA2DF9565777}"/>
                    </a:ext>
                  </a:extLst>
                </p:cNvPr>
                <p:cNvPicPr/>
                <p:nvPr/>
              </p:nvPicPr>
              <p:blipFill>
                <a:blip r:embed="rId943"/>
                <a:stretch>
                  <a:fillRect/>
                </a:stretch>
              </p:blipFill>
              <p:spPr>
                <a:xfrm>
                  <a:off x="7686920" y="4470907"/>
                  <a:ext cx="31536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602" name="Freihand 601">
                  <a:extLst>
                    <a:ext uri="{FF2B5EF4-FFF2-40B4-BE49-F238E27FC236}">
                      <a16:creationId xmlns:a16="http://schemas.microsoft.com/office/drawing/2014/main" id="{55D5E36A-0A32-4C80-8C7C-91C2172CC545}"/>
                    </a:ext>
                  </a:extLst>
                </p14:cNvPr>
                <p14:cNvContentPartPr/>
                <p14:nvPr/>
              </p14:nvContentPartPr>
              <p14:xfrm>
                <a:off x="8078600" y="4357147"/>
                <a:ext cx="176040" cy="155520"/>
              </p14:xfrm>
            </p:contentPart>
          </mc:Choice>
          <mc:Fallback xmlns="">
            <p:pic>
              <p:nvPicPr>
                <p:cNvPr id="602" name="Freihand 601">
                  <a:extLst>
                    <a:ext uri="{FF2B5EF4-FFF2-40B4-BE49-F238E27FC236}">
                      <a16:creationId xmlns:a16="http://schemas.microsoft.com/office/drawing/2014/main" id="{55D5E36A-0A32-4C80-8C7C-91C2172CC545}"/>
                    </a:ext>
                  </a:extLst>
                </p:cNvPr>
                <p:cNvPicPr/>
                <p:nvPr/>
              </p:nvPicPr>
              <p:blipFill>
                <a:blip r:embed="rId945"/>
                <a:stretch>
                  <a:fillRect/>
                </a:stretch>
              </p:blipFill>
              <p:spPr>
                <a:xfrm>
                  <a:off x="8074280" y="4352827"/>
                  <a:ext cx="1846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603" name="Freihand 602">
                  <a:extLst>
                    <a:ext uri="{FF2B5EF4-FFF2-40B4-BE49-F238E27FC236}">
                      <a16:creationId xmlns:a16="http://schemas.microsoft.com/office/drawing/2014/main" id="{572CA89A-38BB-40B3-9585-DC4679826124}"/>
                    </a:ext>
                  </a:extLst>
                </p14:cNvPr>
                <p14:cNvContentPartPr/>
                <p14:nvPr/>
              </p14:nvContentPartPr>
              <p14:xfrm>
                <a:off x="8255720" y="4348507"/>
                <a:ext cx="181800" cy="80280"/>
              </p14:xfrm>
            </p:contentPart>
          </mc:Choice>
          <mc:Fallback xmlns="">
            <p:pic>
              <p:nvPicPr>
                <p:cNvPr id="603" name="Freihand 602">
                  <a:extLst>
                    <a:ext uri="{FF2B5EF4-FFF2-40B4-BE49-F238E27FC236}">
                      <a16:creationId xmlns:a16="http://schemas.microsoft.com/office/drawing/2014/main" id="{572CA89A-38BB-40B3-9585-DC4679826124}"/>
                    </a:ext>
                  </a:extLst>
                </p:cNvPr>
                <p:cNvPicPr/>
                <p:nvPr/>
              </p:nvPicPr>
              <p:blipFill>
                <a:blip r:embed="rId947"/>
                <a:stretch>
                  <a:fillRect/>
                </a:stretch>
              </p:blipFill>
              <p:spPr>
                <a:xfrm>
                  <a:off x="8251400" y="4344187"/>
                  <a:ext cx="1904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604" name="Freihand 603">
                  <a:extLst>
                    <a:ext uri="{FF2B5EF4-FFF2-40B4-BE49-F238E27FC236}">
                      <a16:creationId xmlns:a16="http://schemas.microsoft.com/office/drawing/2014/main" id="{D321DFAD-BF41-432B-95AD-038395AE0C29}"/>
                    </a:ext>
                  </a:extLst>
                </p14:cNvPr>
                <p14:cNvContentPartPr/>
                <p14:nvPr/>
              </p14:nvContentPartPr>
              <p14:xfrm>
                <a:off x="7622480" y="4798867"/>
                <a:ext cx="158040" cy="155520"/>
              </p14:xfrm>
            </p:contentPart>
          </mc:Choice>
          <mc:Fallback xmlns="">
            <p:pic>
              <p:nvPicPr>
                <p:cNvPr id="604" name="Freihand 603">
                  <a:extLst>
                    <a:ext uri="{FF2B5EF4-FFF2-40B4-BE49-F238E27FC236}">
                      <a16:creationId xmlns:a16="http://schemas.microsoft.com/office/drawing/2014/main" id="{D321DFAD-BF41-432B-95AD-038395AE0C29}"/>
                    </a:ext>
                  </a:extLst>
                </p:cNvPr>
                <p:cNvPicPr/>
                <p:nvPr/>
              </p:nvPicPr>
              <p:blipFill>
                <a:blip r:embed="rId949"/>
                <a:stretch>
                  <a:fillRect/>
                </a:stretch>
              </p:blipFill>
              <p:spPr>
                <a:xfrm>
                  <a:off x="7618160" y="4794547"/>
                  <a:ext cx="1666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605" name="Freihand 604">
                  <a:extLst>
                    <a:ext uri="{FF2B5EF4-FFF2-40B4-BE49-F238E27FC236}">
                      <a16:creationId xmlns:a16="http://schemas.microsoft.com/office/drawing/2014/main" id="{18F7560D-95DC-452C-B147-0480C59451B8}"/>
                    </a:ext>
                  </a:extLst>
                </p14:cNvPr>
                <p14:cNvContentPartPr/>
                <p14:nvPr/>
              </p14:nvContentPartPr>
              <p14:xfrm>
                <a:off x="7793840" y="4834867"/>
                <a:ext cx="96480" cy="83880"/>
              </p14:xfrm>
            </p:contentPart>
          </mc:Choice>
          <mc:Fallback xmlns="">
            <p:pic>
              <p:nvPicPr>
                <p:cNvPr id="605" name="Freihand 604">
                  <a:extLst>
                    <a:ext uri="{FF2B5EF4-FFF2-40B4-BE49-F238E27FC236}">
                      <a16:creationId xmlns:a16="http://schemas.microsoft.com/office/drawing/2014/main" id="{18F7560D-95DC-452C-B147-0480C59451B8}"/>
                    </a:ext>
                  </a:extLst>
                </p:cNvPr>
                <p:cNvPicPr/>
                <p:nvPr/>
              </p:nvPicPr>
              <p:blipFill>
                <a:blip r:embed="rId951"/>
                <a:stretch>
                  <a:fillRect/>
                </a:stretch>
              </p:blipFill>
              <p:spPr>
                <a:xfrm>
                  <a:off x="7789520" y="4830547"/>
                  <a:ext cx="1051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606" name="Freihand 605">
                  <a:extLst>
                    <a:ext uri="{FF2B5EF4-FFF2-40B4-BE49-F238E27FC236}">
                      <a16:creationId xmlns:a16="http://schemas.microsoft.com/office/drawing/2014/main" id="{66961003-37C3-4B9C-8D5B-D1747238D759}"/>
                    </a:ext>
                  </a:extLst>
                </p14:cNvPr>
                <p14:cNvContentPartPr/>
                <p14:nvPr/>
              </p14:nvContentPartPr>
              <p14:xfrm>
                <a:off x="7993640" y="4659547"/>
                <a:ext cx="354600" cy="195840"/>
              </p14:xfrm>
            </p:contentPart>
          </mc:Choice>
          <mc:Fallback xmlns="">
            <p:pic>
              <p:nvPicPr>
                <p:cNvPr id="606" name="Freihand 605">
                  <a:extLst>
                    <a:ext uri="{FF2B5EF4-FFF2-40B4-BE49-F238E27FC236}">
                      <a16:creationId xmlns:a16="http://schemas.microsoft.com/office/drawing/2014/main" id="{66961003-37C3-4B9C-8D5B-D1747238D759}"/>
                    </a:ext>
                  </a:extLst>
                </p:cNvPr>
                <p:cNvPicPr/>
                <p:nvPr/>
              </p:nvPicPr>
              <p:blipFill>
                <a:blip r:embed="rId953"/>
                <a:stretch>
                  <a:fillRect/>
                </a:stretch>
              </p:blipFill>
              <p:spPr>
                <a:xfrm>
                  <a:off x="7989320" y="4655227"/>
                  <a:ext cx="3632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607" name="Freihand 606">
                  <a:extLst>
                    <a:ext uri="{FF2B5EF4-FFF2-40B4-BE49-F238E27FC236}">
                      <a16:creationId xmlns:a16="http://schemas.microsoft.com/office/drawing/2014/main" id="{8A2F48F5-E04D-4AE7-9FAA-84C02DB8E88F}"/>
                    </a:ext>
                  </a:extLst>
                </p14:cNvPr>
                <p14:cNvContentPartPr/>
                <p14:nvPr/>
              </p14:nvContentPartPr>
              <p14:xfrm>
                <a:off x="7961600" y="5010547"/>
                <a:ext cx="149760" cy="145440"/>
              </p14:xfrm>
            </p:contentPart>
          </mc:Choice>
          <mc:Fallback xmlns="">
            <p:pic>
              <p:nvPicPr>
                <p:cNvPr id="607" name="Freihand 606">
                  <a:extLst>
                    <a:ext uri="{FF2B5EF4-FFF2-40B4-BE49-F238E27FC236}">
                      <a16:creationId xmlns:a16="http://schemas.microsoft.com/office/drawing/2014/main" id="{8A2F48F5-E04D-4AE7-9FAA-84C02DB8E88F}"/>
                    </a:ext>
                  </a:extLst>
                </p:cNvPr>
                <p:cNvPicPr/>
                <p:nvPr/>
              </p:nvPicPr>
              <p:blipFill>
                <a:blip r:embed="rId955"/>
                <a:stretch>
                  <a:fillRect/>
                </a:stretch>
              </p:blipFill>
              <p:spPr>
                <a:xfrm>
                  <a:off x="7957280" y="5006227"/>
                  <a:ext cx="1584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608" name="Freihand 607">
                  <a:extLst>
                    <a:ext uri="{FF2B5EF4-FFF2-40B4-BE49-F238E27FC236}">
                      <a16:creationId xmlns:a16="http://schemas.microsoft.com/office/drawing/2014/main" id="{E8DAA862-C3EF-4B67-853E-2751054B8AFD}"/>
                    </a:ext>
                  </a:extLst>
                </p14:cNvPr>
                <p14:cNvContentPartPr/>
                <p14:nvPr/>
              </p14:nvContentPartPr>
              <p14:xfrm>
                <a:off x="8067080" y="4949707"/>
                <a:ext cx="9360" cy="19800"/>
              </p14:xfrm>
            </p:contentPart>
          </mc:Choice>
          <mc:Fallback xmlns="">
            <p:pic>
              <p:nvPicPr>
                <p:cNvPr id="608" name="Freihand 607">
                  <a:extLst>
                    <a:ext uri="{FF2B5EF4-FFF2-40B4-BE49-F238E27FC236}">
                      <a16:creationId xmlns:a16="http://schemas.microsoft.com/office/drawing/2014/main" id="{E8DAA862-C3EF-4B67-853E-2751054B8AFD}"/>
                    </a:ext>
                  </a:extLst>
                </p:cNvPr>
                <p:cNvPicPr/>
                <p:nvPr/>
              </p:nvPicPr>
              <p:blipFill>
                <a:blip r:embed="rId957"/>
                <a:stretch>
                  <a:fillRect/>
                </a:stretch>
              </p:blipFill>
              <p:spPr>
                <a:xfrm>
                  <a:off x="8062760" y="4945387"/>
                  <a:ext cx="180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609" name="Freihand 608">
                  <a:extLst>
                    <a:ext uri="{FF2B5EF4-FFF2-40B4-BE49-F238E27FC236}">
                      <a16:creationId xmlns:a16="http://schemas.microsoft.com/office/drawing/2014/main" id="{E892DF7A-86E4-4E1A-BB5D-13B3B41066B0}"/>
                    </a:ext>
                  </a:extLst>
                </p14:cNvPr>
                <p14:cNvContentPartPr/>
                <p14:nvPr/>
              </p14:nvContentPartPr>
              <p14:xfrm>
                <a:off x="8156720" y="4873747"/>
                <a:ext cx="124560" cy="211320"/>
              </p14:xfrm>
            </p:contentPart>
          </mc:Choice>
          <mc:Fallback xmlns="">
            <p:pic>
              <p:nvPicPr>
                <p:cNvPr id="609" name="Freihand 608">
                  <a:extLst>
                    <a:ext uri="{FF2B5EF4-FFF2-40B4-BE49-F238E27FC236}">
                      <a16:creationId xmlns:a16="http://schemas.microsoft.com/office/drawing/2014/main" id="{E892DF7A-86E4-4E1A-BB5D-13B3B41066B0}"/>
                    </a:ext>
                  </a:extLst>
                </p:cNvPr>
                <p:cNvPicPr/>
                <p:nvPr/>
              </p:nvPicPr>
              <p:blipFill>
                <a:blip r:embed="rId959"/>
                <a:stretch>
                  <a:fillRect/>
                </a:stretch>
              </p:blipFill>
              <p:spPr>
                <a:xfrm>
                  <a:off x="8152400" y="4869427"/>
                  <a:ext cx="1332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614" name="Freihand 613">
                  <a:extLst>
                    <a:ext uri="{FF2B5EF4-FFF2-40B4-BE49-F238E27FC236}">
                      <a16:creationId xmlns:a16="http://schemas.microsoft.com/office/drawing/2014/main" id="{0AAB1703-5FBE-43E0-AE62-44B9F691CF88}"/>
                    </a:ext>
                  </a:extLst>
                </p14:cNvPr>
                <p14:cNvContentPartPr/>
                <p14:nvPr/>
              </p14:nvContentPartPr>
              <p14:xfrm>
                <a:off x="2564120" y="4146187"/>
                <a:ext cx="4442040" cy="137880"/>
              </p14:xfrm>
            </p:contentPart>
          </mc:Choice>
          <mc:Fallback xmlns="">
            <p:pic>
              <p:nvPicPr>
                <p:cNvPr id="614" name="Freihand 613">
                  <a:extLst>
                    <a:ext uri="{FF2B5EF4-FFF2-40B4-BE49-F238E27FC236}">
                      <a16:creationId xmlns:a16="http://schemas.microsoft.com/office/drawing/2014/main" id="{0AAB1703-5FBE-43E0-AE62-44B9F691CF88}"/>
                    </a:ext>
                  </a:extLst>
                </p:cNvPr>
                <p:cNvPicPr/>
                <p:nvPr/>
              </p:nvPicPr>
              <p:blipFill>
                <a:blip r:embed="rId961"/>
                <a:stretch>
                  <a:fillRect/>
                </a:stretch>
              </p:blipFill>
              <p:spPr>
                <a:xfrm>
                  <a:off x="2559800" y="4141867"/>
                  <a:ext cx="44506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615" name="Freihand 614">
                  <a:extLst>
                    <a:ext uri="{FF2B5EF4-FFF2-40B4-BE49-F238E27FC236}">
                      <a16:creationId xmlns:a16="http://schemas.microsoft.com/office/drawing/2014/main" id="{0D2530D7-0832-4EEE-8AA6-AACAEA6E5A1B}"/>
                    </a:ext>
                  </a:extLst>
                </p14:cNvPr>
                <p14:cNvContentPartPr/>
                <p14:nvPr/>
              </p14:nvContentPartPr>
              <p14:xfrm>
                <a:off x="2316800" y="4116667"/>
                <a:ext cx="479520" cy="264600"/>
              </p14:xfrm>
            </p:contentPart>
          </mc:Choice>
          <mc:Fallback xmlns="">
            <p:pic>
              <p:nvPicPr>
                <p:cNvPr id="615" name="Freihand 614">
                  <a:extLst>
                    <a:ext uri="{FF2B5EF4-FFF2-40B4-BE49-F238E27FC236}">
                      <a16:creationId xmlns:a16="http://schemas.microsoft.com/office/drawing/2014/main" id="{0D2530D7-0832-4EEE-8AA6-AACAEA6E5A1B}"/>
                    </a:ext>
                  </a:extLst>
                </p:cNvPr>
                <p:cNvPicPr/>
                <p:nvPr/>
              </p:nvPicPr>
              <p:blipFill>
                <a:blip r:embed="rId963"/>
                <a:stretch>
                  <a:fillRect/>
                </a:stretch>
              </p:blipFill>
              <p:spPr>
                <a:xfrm>
                  <a:off x="2312480" y="4112347"/>
                  <a:ext cx="48816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617" name="Freihand 616">
                  <a:extLst>
                    <a:ext uri="{FF2B5EF4-FFF2-40B4-BE49-F238E27FC236}">
                      <a16:creationId xmlns:a16="http://schemas.microsoft.com/office/drawing/2014/main" id="{43E35293-4153-4B19-BB7C-5090CDACB25D}"/>
                    </a:ext>
                  </a:extLst>
                </p14:cNvPr>
                <p14:cNvContentPartPr/>
                <p14:nvPr/>
              </p14:nvContentPartPr>
              <p14:xfrm>
                <a:off x="430040" y="4111627"/>
                <a:ext cx="102600" cy="310320"/>
              </p14:xfrm>
            </p:contentPart>
          </mc:Choice>
          <mc:Fallback xmlns="">
            <p:pic>
              <p:nvPicPr>
                <p:cNvPr id="617" name="Freihand 616">
                  <a:extLst>
                    <a:ext uri="{FF2B5EF4-FFF2-40B4-BE49-F238E27FC236}">
                      <a16:creationId xmlns:a16="http://schemas.microsoft.com/office/drawing/2014/main" id="{43E35293-4153-4B19-BB7C-5090CDACB25D}"/>
                    </a:ext>
                  </a:extLst>
                </p:cNvPr>
                <p:cNvPicPr/>
                <p:nvPr/>
              </p:nvPicPr>
              <p:blipFill>
                <a:blip r:embed="rId965"/>
                <a:stretch>
                  <a:fillRect/>
                </a:stretch>
              </p:blipFill>
              <p:spPr>
                <a:xfrm>
                  <a:off x="425720" y="4107307"/>
                  <a:ext cx="11124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618" name="Freihand 617">
                  <a:extLst>
                    <a:ext uri="{FF2B5EF4-FFF2-40B4-BE49-F238E27FC236}">
                      <a16:creationId xmlns:a16="http://schemas.microsoft.com/office/drawing/2014/main" id="{D971FF47-F9BD-4B74-AD94-C3B3CFD73166}"/>
                    </a:ext>
                  </a:extLst>
                </p14:cNvPr>
                <p14:cNvContentPartPr/>
                <p14:nvPr/>
              </p14:nvContentPartPr>
              <p14:xfrm>
                <a:off x="554600" y="4224307"/>
                <a:ext cx="180360" cy="79920"/>
              </p14:xfrm>
            </p:contentPart>
          </mc:Choice>
          <mc:Fallback xmlns="">
            <p:pic>
              <p:nvPicPr>
                <p:cNvPr id="618" name="Freihand 617">
                  <a:extLst>
                    <a:ext uri="{FF2B5EF4-FFF2-40B4-BE49-F238E27FC236}">
                      <a16:creationId xmlns:a16="http://schemas.microsoft.com/office/drawing/2014/main" id="{D971FF47-F9BD-4B74-AD94-C3B3CFD73166}"/>
                    </a:ext>
                  </a:extLst>
                </p:cNvPr>
                <p:cNvPicPr/>
                <p:nvPr/>
              </p:nvPicPr>
              <p:blipFill>
                <a:blip r:embed="rId967"/>
                <a:stretch>
                  <a:fillRect/>
                </a:stretch>
              </p:blipFill>
              <p:spPr>
                <a:xfrm>
                  <a:off x="550280" y="4219987"/>
                  <a:ext cx="1890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619" name="Freihand 618">
                  <a:extLst>
                    <a:ext uri="{FF2B5EF4-FFF2-40B4-BE49-F238E27FC236}">
                      <a16:creationId xmlns:a16="http://schemas.microsoft.com/office/drawing/2014/main" id="{1A033B40-9342-4ED9-9FBC-24ABE9204436}"/>
                    </a:ext>
                  </a:extLst>
                </p14:cNvPr>
                <p14:cNvContentPartPr/>
                <p14:nvPr/>
              </p14:nvContentPartPr>
              <p14:xfrm>
                <a:off x="865280" y="4114507"/>
                <a:ext cx="239040" cy="201960"/>
              </p14:xfrm>
            </p:contentPart>
          </mc:Choice>
          <mc:Fallback xmlns="">
            <p:pic>
              <p:nvPicPr>
                <p:cNvPr id="619" name="Freihand 618">
                  <a:extLst>
                    <a:ext uri="{FF2B5EF4-FFF2-40B4-BE49-F238E27FC236}">
                      <a16:creationId xmlns:a16="http://schemas.microsoft.com/office/drawing/2014/main" id="{1A033B40-9342-4ED9-9FBC-24ABE9204436}"/>
                    </a:ext>
                  </a:extLst>
                </p:cNvPr>
                <p:cNvPicPr/>
                <p:nvPr/>
              </p:nvPicPr>
              <p:blipFill>
                <a:blip r:embed="rId969"/>
                <a:stretch>
                  <a:fillRect/>
                </a:stretch>
              </p:blipFill>
              <p:spPr>
                <a:xfrm>
                  <a:off x="860960" y="4110187"/>
                  <a:ext cx="2476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621" name="Freihand 620">
                  <a:extLst>
                    <a:ext uri="{FF2B5EF4-FFF2-40B4-BE49-F238E27FC236}">
                      <a16:creationId xmlns:a16="http://schemas.microsoft.com/office/drawing/2014/main" id="{FA136126-DC4F-4199-9D23-CF7E17459631}"/>
                    </a:ext>
                  </a:extLst>
                </p14:cNvPr>
                <p14:cNvContentPartPr/>
                <p14:nvPr/>
              </p14:nvContentPartPr>
              <p14:xfrm>
                <a:off x="1120160" y="4205227"/>
                <a:ext cx="81000" cy="105120"/>
              </p14:xfrm>
            </p:contentPart>
          </mc:Choice>
          <mc:Fallback xmlns="">
            <p:pic>
              <p:nvPicPr>
                <p:cNvPr id="621" name="Freihand 620">
                  <a:extLst>
                    <a:ext uri="{FF2B5EF4-FFF2-40B4-BE49-F238E27FC236}">
                      <a16:creationId xmlns:a16="http://schemas.microsoft.com/office/drawing/2014/main" id="{FA136126-DC4F-4199-9D23-CF7E17459631}"/>
                    </a:ext>
                  </a:extLst>
                </p:cNvPr>
                <p:cNvPicPr/>
                <p:nvPr/>
              </p:nvPicPr>
              <p:blipFill>
                <a:blip r:embed="rId971"/>
                <a:stretch>
                  <a:fillRect/>
                </a:stretch>
              </p:blipFill>
              <p:spPr>
                <a:xfrm>
                  <a:off x="1115840" y="4200907"/>
                  <a:ext cx="896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622" name="Freihand 621">
                  <a:extLst>
                    <a:ext uri="{FF2B5EF4-FFF2-40B4-BE49-F238E27FC236}">
                      <a16:creationId xmlns:a16="http://schemas.microsoft.com/office/drawing/2014/main" id="{04FDA0A5-8F27-4394-97B3-EABB4BD6A122}"/>
                    </a:ext>
                  </a:extLst>
                </p14:cNvPr>
                <p14:cNvContentPartPr/>
                <p14:nvPr/>
              </p14:nvContentPartPr>
              <p14:xfrm>
                <a:off x="1222040" y="4203787"/>
                <a:ext cx="114480" cy="88920"/>
              </p14:xfrm>
            </p:contentPart>
          </mc:Choice>
          <mc:Fallback xmlns="">
            <p:pic>
              <p:nvPicPr>
                <p:cNvPr id="622" name="Freihand 621">
                  <a:extLst>
                    <a:ext uri="{FF2B5EF4-FFF2-40B4-BE49-F238E27FC236}">
                      <a16:creationId xmlns:a16="http://schemas.microsoft.com/office/drawing/2014/main" id="{04FDA0A5-8F27-4394-97B3-EABB4BD6A122}"/>
                    </a:ext>
                  </a:extLst>
                </p:cNvPr>
                <p:cNvPicPr/>
                <p:nvPr/>
              </p:nvPicPr>
              <p:blipFill>
                <a:blip r:embed="rId973"/>
                <a:stretch>
                  <a:fillRect/>
                </a:stretch>
              </p:blipFill>
              <p:spPr>
                <a:xfrm>
                  <a:off x="1217720" y="4199467"/>
                  <a:ext cx="1231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623" name="Freihand 622">
                  <a:extLst>
                    <a:ext uri="{FF2B5EF4-FFF2-40B4-BE49-F238E27FC236}">
                      <a16:creationId xmlns:a16="http://schemas.microsoft.com/office/drawing/2014/main" id="{311A0BA6-F3DE-466B-98FD-9CBE6422CDA9}"/>
                    </a:ext>
                  </a:extLst>
                </p14:cNvPr>
                <p14:cNvContentPartPr/>
                <p14:nvPr/>
              </p14:nvContentPartPr>
              <p14:xfrm>
                <a:off x="1448480" y="4163107"/>
                <a:ext cx="115200" cy="250560"/>
              </p14:xfrm>
            </p:contentPart>
          </mc:Choice>
          <mc:Fallback xmlns="">
            <p:pic>
              <p:nvPicPr>
                <p:cNvPr id="623" name="Freihand 622">
                  <a:extLst>
                    <a:ext uri="{FF2B5EF4-FFF2-40B4-BE49-F238E27FC236}">
                      <a16:creationId xmlns:a16="http://schemas.microsoft.com/office/drawing/2014/main" id="{311A0BA6-F3DE-466B-98FD-9CBE6422CDA9}"/>
                    </a:ext>
                  </a:extLst>
                </p:cNvPr>
                <p:cNvPicPr/>
                <p:nvPr/>
              </p:nvPicPr>
              <p:blipFill>
                <a:blip r:embed="rId975"/>
                <a:stretch>
                  <a:fillRect/>
                </a:stretch>
              </p:blipFill>
              <p:spPr>
                <a:xfrm>
                  <a:off x="1444160" y="4158787"/>
                  <a:ext cx="1238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624" name="Freihand 623">
                  <a:extLst>
                    <a:ext uri="{FF2B5EF4-FFF2-40B4-BE49-F238E27FC236}">
                      <a16:creationId xmlns:a16="http://schemas.microsoft.com/office/drawing/2014/main" id="{4C66D9B4-8DFD-4104-86AD-33E1D7F6E251}"/>
                    </a:ext>
                  </a:extLst>
                </p14:cNvPr>
                <p14:cNvContentPartPr/>
                <p14:nvPr/>
              </p14:nvContentPartPr>
              <p14:xfrm>
                <a:off x="1600400" y="4189027"/>
                <a:ext cx="88920" cy="63000"/>
              </p14:xfrm>
            </p:contentPart>
          </mc:Choice>
          <mc:Fallback xmlns="">
            <p:pic>
              <p:nvPicPr>
                <p:cNvPr id="624" name="Freihand 623">
                  <a:extLst>
                    <a:ext uri="{FF2B5EF4-FFF2-40B4-BE49-F238E27FC236}">
                      <a16:creationId xmlns:a16="http://schemas.microsoft.com/office/drawing/2014/main" id="{4C66D9B4-8DFD-4104-86AD-33E1D7F6E251}"/>
                    </a:ext>
                  </a:extLst>
                </p:cNvPr>
                <p:cNvPicPr/>
                <p:nvPr/>
              </p:nvPicPr>
              <p:blipFill>
                <a:blip r:embed="rId977"/>
                <a:stretch>
                  <a:fillRect/>
                </a:stretch>
              </p:blipFill>
              <p:spPr>
                <a:xfrm>
                  <a:off x="1596080" y="4184707"/>
                  <a:ext cx="975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625" name="Freihand 624">
                  <a:extLst>
                    <a:ext uri="{FF2B5EF4-FFF2-40B4-BE49-F238E27FC236}">
                      <a16:creationId xmlns:a16="http://schemas.microsoft.com/office/drawing/2014/main" id="{1CBD272E-4738-4467-95CF-83A6F0F935E4}"/>
                    </a:ext>
                  </a:extLst>
                </p14:cNvPr>
                <p14:cNvContentPartPr/>
                <p14:nvPr/>
              </p14:nvContentPartPr>
              <p14:xfrm>
                <a:off x="1723880" y="4185427"/>
                <a:ext cx="109080" cy="109080"/>
              </p14:xfrm>
            </p:contentPart>
          </mc:Choice>
          <mc:Fallback xmlns="">
            <p:pic>
              <p:nvPicPr>
                <p:cNvPr id="625" name="Freihand 624">
                  <a:extLst>
                    <a:ext uri="{FF2B5EF4-FFF2-40B4-BE49-F238E27FC236}">
                      <a16:creationId xmlns:a16="http://schemas.microsoft.com/office/drawing/2014/main" id="{1CBD272E-4738-4467-95CF-83A6F0F935E4}"/>
                    </a:ext>
                  </a:extLst>
                </p:cNvPr>
                <p:cNvPicPr/>
                <p:nvPr/>
              </p:nvPicPr>
              <p:blipFill>
                <a:blip r:embed="rId979"/>
                <a:stretch>
                  <a:fillRect/>
                </a:stretch>
              </p:blipFill>
              <p:spPr>
                <a:xfrm>
                  <a:off x="1719560" y="4181107"/>
                  <a:ext cx="1177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626" name="Freihand 625">
                  <a:extLst>
                    <a:ext uri="{FF2B5EF4-FFF2-40B4-BE49-F238E27FC236}">
                      <a16:creationId xmlns:a16="http://schemas.microsoft.com/office/drawing/2014/main" id="{777998CA-5722-4068-8785-53C97E705ADB}"/>
                    </a:ext>
                  </a:extLst>
                </p14:cNvPr>
                <p14:cNvContentPartPr/>
                <p14:nvPr/>
              </p14:nvContentPartPr>
              <p14:xfrm>
                <a:off x="1833680" y="4165987"/>
                <a:ext cx="96480" cy="206640"/>
              </p14:xfrm>
            </p:contentPart>
          </mc:Choice>
          <mc:Fallback xmlns="">
            <p:pic>
              <p:nvPicPr>
                <p:cNvPr id="626" name="Freihand 625">
                  <a:extLst>
                    <a:ext uri="{FF2B5EF4-FFF2-40B4-BE49-F238E27FC236}">
                      <a16:creationId xmlns:a16="http://schemas.microsoft.com/office/drawing/2014/main" id="{777998CA-5722-4068-8785-53C97E705ADB}"/>
                    </a:ext>
                  </a:extLst>
                </p:cNvPr>
                <p:cNvPicPr/>
                <p:nvPr/>
              </p:nvPicPr>
              <p:blipFill>
                <a:blip r:embed="rId981"/>
                <a:stretch>
                  <a:fillRect/>
                </a:stretch>
              </p:blipFill>
              <p:spPr>
                <a:xfrm>
                  <a:off x="1829360" y="4161667"/>
                  <a:ext cx="1051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627" name="Freihand 626">
                  <a:extLst>
                    <a:ext uri="{FF2B5EF4-FFF2-40B4-BE49-F238E27FC236}">
                      <a16:creationId xmlns:a16="http://schemas.microsoft.com/office/drawing/2014/main" id="{755A2CE8-4A6A-4245-B496-B4C5A9076980}"/>
                    </a:ext>
                  </a:extLst>
                </p14:cNvPr>
                <p14:cNvContentPartPr/>
                <p14:nvPr/>
              </p14:nvContentPartPr>
              <p14:xfrm>
                <a:off x="1970480" y="4078867"/>
                <a:ext cx="20160" cy="164160"/>
              </p14:xfrm>
            </p:contentPart>
          </mc:Choice>
          <mc:Fallback xmlns="">
            <p:pic>
              <p:nvPicPr>
                <p:cNvPr id="627" name="Freihand 626">
                  <a:extLst>
                    <a:ext uri="{FF2B5EF4-FFF2-40B4-BE49-F238E27FC236}">
                      <a16:creationId xmlns:a16="http://schemas.microsoft.com/office/drawing/2014/main" id="{755A2CE8-4A6A-4245-B496-B4C5A9076980}"/>
                    </a:ext>
                  </a:extLst>
                </p:cNvPr>
                <p:cNvPicPr/>
                <p:nvPr/>
              </p:nvPicPr>
              <p:blipFill>
                <a:blip r:embed="rId983"/>
                <a:stretch>
                  <a:fillRect/>
                </a:stretch>
              </p:blipFill>
              <p:spPr>
                <a:xfrm>
                  <a:off x="1966160" y="4074547"/>
                  <a:ext cx="288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628" name="Freihand 627">
                  <a:extLst>
                    <a:ext uri="{FF2B5EF4-FFF2-40B4-BE49-F238E27FC236}">
                      <a16:creationId xmlns:a16="http://schemas.microsoft.com/office/drawing/2014/main" id="{C843785F-8AE4-4434-99A0-EBDF81EBD416}"/>
                    </a:ext>
                  </a:extLst>
                </p14:cNvPr>
                <p14:cNvContentPartPr/>
                <p14:nvPr/>
              </p14:nvContentPartPr>
              <p14:xfrm>
                <a:off x="2012600" y="4147627"/>
                <a:ext cx="97560" cy="106560"/>
              </p14:xfrm>
            </p:contentPart>
          </mc:Choice>
          <mc:Fallback xmlns="">
            <p:pic>
              <p:nvPicPr>
                <p:cNvPr id="628" name="Freihand 627">
                  <a:extLst>
                    <a:ext uri="{FF2B5EF4-FFF2-40B4-BE49-F238E27FC236}">
                      <a16:creationId xmlns:a16="http://schemas.microsoft.com/office/drawing/2014/main" id="{C843785F-8AE4-4434-99A0-EBDF81EBD416}"/>
                    </a:ext>
                  </a:extLst>
                </p:cNvPr>
                <p:cNvPicPr/>
                <p:nvPr/>
              </p:nvPicPr>
              <p:blipFill>
                <a:blip r:embed="rId985"/>
                <a:stretch>
                  <a:fillRect/>
                </a:stretch>
              </p:blipFill>
              <p:spPr>
                <a:xfrm>
                  <a:off x="2008280" y="4143307"/>
                  <a:ext cx="1062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629" name="Freihand 628">
                  <a:extLst>
                    <a:ext uri="{FF2B5EF4-FFF2-40B4-BE49-F238E27FC236}">
                      <a16:creationId xmlns:a16="http://schemas.microsoft.com/office/drawing/2014/main" id="{3BE4520B-528D-4930-90A7-9F37B156687C}"/>
                    </a:ext>
                  </a:extLst>
                </p14:cNvPr>
                <p14:cNvContentPartPr/>
                <p14:nvPr/>
              </p14:nvContentPartPr>
              <p14:xfrm>
                <a:off x="391520" y="4600867"/>
                <a:ext cx="249480" cy="119880"/>
              </p14:xfrm>
            </p:contentPart>
          </mc:Choice>
          <mc:Fallback xmlns="">
            <p:pic>
              <p:nvPicPr>
                <p:cNvPr id="629" name="Freihand 628">
                  <a:extLst>
                    <a:ext uri="{FF2B5EF4-FFF2-40B4-BE49-F238E27FC236}">
                      <a16:creationId xmlns:a16="http://schemas.microsoft.com/office/drawing/2014/main" id="{3BE4520B-528D-4930-90A7-9F37B156687C}"/>
                    </a:ext>
                  </a:extLst>
                </p:cNvPr>
                <p:cNvPicPr/>
                <p:nvPr/>
              </p:nvPicPr>
              <p:blipFill>
                <a:blip r:embed="rId987"/>
                <a:stretch>
                  <a:fillRect/>
                </a:stretch>
              </p:blipFill>
              <p:spPr>
                <a:xfrm>
                  <a:off x="387200" y="4596547"/>
                  <a:ext cx="2581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630" name="Freihand 629">
                  <a:extLst>
                    <a:ext uri="{FF2B5EF4-FFF2-40B4-BE49-F238E27FC236}">
                      <a16:creationId xmlns:a16="http://schemas.microsoft.com/office/drawing/2014/main" id="{62FDFD72-3119-4E8F-BCA1-47BDA64B5DE7}"/>
                    </a:ext>
                  </a:extLst>
                </p14:cNvPr>
                <p14:cNvContentPartPr/>
                <p14:nvPr/>
              </p14:nvContentPartPr>
              <p14:xfrm>
                <a:off x="552080" y="4534267"/>
                <a:ext cx="360" cy="360"/>
              </p14:xfrm>
            </p:contentPart>
          </mc:Choice>
          <mc:Fallback xmlns="">
            <p:pic>
              <p:nvPicPr>
                <p:cNvPr id="630" name="Freihand 629">
                  <a:extLst>
                    <a:ext uri="{FF2B5EF4-FFF2-40B4-BE49-F238E27FC236}">
                      <a16:creationId xmlns:a16="http://schemas.microsoft.com/office/drawing/2014/main" id="{62FDFD72-3119-4E8F-BCA1-47BDA64B5DE7}"/>
                    </a:ext>
                  </a:extLst>
                </p:cNvPr>
                <p:cNvPicPr/>
                <p:nvPr/>
              </p:nvPicPr>
              <p:blipFill>
                <a:blip r:embed="rId685"/>
                <a:stretch>
                  <a:fillRect/>
                </a:stretch>
              </p:blipFill>
              <p:spPr>
                <a:xfrm>
                  <a:off x="547760" y="4529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635" name="Freihand 634">
                  <a:extLst>
                    <a:ext uri="{FF2B5EF4-FFF2-40B4-BE49-F238E27FC236}">
                      <a16:creationId xmlns:a16="http://schemas.microsoft.com/office/drawing/2014/main" id="{64477615-93DF-413B-9B9F-E477EF754639}"/>
                    </a:ext>
                  </a:extLst>
                </p14:cNvPr>
                <p14:cNvContentPartPr/>
                <p14:nvPr/>
              </p14:nvContentPartPr>
              <p14:xfrm>
                <a:off x="2387360" y="4423387"/>
                <a:ext cx="294840" cy="239040"/>
              </p14:xfrm>
            </p:contentPart>
          </mc:Choice>
          <mc:Fallback xmlns="">
            <p:pic>
              <p:nvPicPr>
                <p:cNvPr id="635" name="Freihand 634">
                  <a:extLst>
                    <a:ext uri="{FF2B5EF4-FFF2-40B4-BE49-F238E27FC236}">
                      <a16:creationId xmlns:a16="http://schemas.microsoft.com/office/drawing/2014/main" id="{64477615-93DF-413B-9B9F-E477EF754639}"/>
                    </a:ext>
                  </a:extLst>
                </p:cNvPr>
                <p:cNvPicPr/>
                <p:nvPr/>
              </p:nvPicPr>
              <p:blipFill>
                <a:blip r:embed="rId990"/>
                <a:stretch>
                  <a:fillRect/>
                </a:stretch>
              </p:blipFill>
              <p:spPr>
                <a:xfrm>
                  <a:off x="2383040" y="4419067"/>
                  <a:ext cx="30348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636" name="Freihand 635">
                  <a:extLst>
                    <a:ext uri="{FF2B5EF4-FFF2-40B4-BE49-F238E27FC236}">
                      <a16:creationId xmlns:a16="http://schemas.microsoft.com/office/drawing/2014/main" id="{988A710E-924B-4F19-BAA9-4B7405DF8D9E}"/>
                    </a:ext>
                  </a:extLst>
                </p14:cNvPr>
                <p14:cNvContentPartPr/>
                <p14:nvPr/>
              </p14:nvContentPartPr>
              <p14:xfrm>
                <a:off x="2672480" y="4486747"/>
                <a:ext cx="34920" cy="20160"/>
              </p14:xfrm>
            </p:contentPart>
          </mc:Choice>
          <mc:Fallback xmlns="">
            <p:pic>
              <p:nvPicPr>
                <p:cNvPr id="636" name="Freihand 635">
                  <a:extLst>
                    <a:ext uri="{FF2B5EF4-FFF2-40B4-BE49-F238E27FC236}">
                      <a16:creationId xmlns:a16="http://schemas.microsoft.com/office/drawing/2014/main" id="{988A710E-924B-4F19-BAA9-4B7405DF8D9E}"/>
                    </a:ext>
                  </a:extLst>
                </p:cNvPr>
                <p:cNvPicPr/>
                <p:nvPr/>
              </p:nvPicPr>
              <p:blipFill>
                <a:blip r:embed="rId992"/>
                <a:stretch>
                  <a:fillRect/>
                </a:stretch>
              </p:blipFill>
              <p:spPr>
                <a:xfrm>
                  <a:off x="2668160" y="4482427"/>
                  <a:ext cx="435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637" name="Freihand 636">
                  <a:extLst>
                    <a:ext uri="{FF2B5EF4-FFF2-40B4-BE49-F238E27FC236}">
                      <a16:creationId xmlns:a16="http://schemas.microsoft.com/office/drawing/2014/main" id="{C2DB9316-234B-490C-8B4D-E64B217CBFBB}"/>
                    </a:ext>
                  </a:extLst>
                </p14:cNvPr>
                <p14:cNvContentPartPr/>
                <p14:nvPr/>
              </p14:nvContentPartPr>
              <p14:xfrm>
                <a:off x="2759600" y="4422307"/>
                <a:ext cx="182520" cy="142200"/>
              </p14:xfrm>
            </p:contentPart>
          </mc:Choice>
          <mc:Fallback xmlns="">
            <p:pic>
              <p:nvPicPr>
                <p:cNvPr id="637" name="Freihand 636">
                  <a:extLst>
                    <a:ext uri="{FF2B5EF4-FFF2-40B4-BE49-F238E27FC236}">
                      <a16:creationId xmlns:a16="http://schemas.microsoft.com/office/drawing/2014/main" id="{C2DB9316-234B-490C-8B4D-E64B217CBFBB}"/>
                    </a:ext>
                  </a:extLst>
                </p:cNvPr>
                <p:cNvPicPr/>
                <p:nvPr/>
              </p:nvPicPr>
              <p:blipFill>
                <a:blip r:embed="rId994"/>
                <a:stretch>
                  <a:fillRect/>
                </a:stretch>
              </p:blipFill>
              <p:spPr>
                <a:xfrm>
                  <a:off x="2755280" y="4417987"/>
                  <a:ext cx="1911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631" name="Freihand 630">
                  <a:extLst>
                    <a:ext uri="{FF2B5EF4-FFF2-40B4-BE49-F238E27FC236}">
                      <a16:creationId xmlns:a16="http://schemas.microsoft.com/office/drawing/2014/main" id="{812578BD-9B04-41BD-AC9A-F39A6EEEF22B}"/>
                    </a:ext>
                  </a:extLst>
                </p14:cNvPr>
                <p14:cNvContentPartPr/>
                <p14:nvPr/>
              </p14:nvContentPartPr>
              <p14:xfrm>
                <a:off x="827120" y="4600507"/>
                <a:ext cx="344520" cy="283320"/>
              </p14:xfrm>
            </p:contentPart>
          </mc:Choice>
          <mc:Fallback xmlns="">
            <p:pic>
              <p:nvPicPr>
                <p:cNvPr id="631" name="Freihand 630">
                  <a:extLst>
                    <a:ext uri="{FF2B5EF4-FFF2-40B4-BE49-F238E27FC236}">
                      <a16:creationId xmlns:a16="http://schemas.microsoft.com/office/drawing/2014/main" id="{812578BD-9B04-41BD-AC9A-F39A6EEEF22B}"/>
                    </a:ext>
                  </a:extLst>
                </p:cNvPr>
                <p:cNvPicPr/>
                <p:nvPr/>
              </p:nvPicPr>
              <p:blipFill>
                <a:blip r:embed="rId996"/>
                <a:stretch>
                  <a:fillRect/>
                </a:stretch>
              </p:blipFill>
              <p:spPr>
                <a:xfrm>
                  <a:off x="822800" y="4596187"/>
                  <a:ext cx="35316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632" name="Freihand 631">
                  <a:extLst>
                    <a:ext uri="{FF2B5EF4-FFF2-40B4-BE49-F238E27FC236}">
                      <a16:creationId xmlns:a16="http://schemas.microsoft.com/office/drawing/2014/main" id="{1EC152D8-27D7-4B2F-952E-46D4A08FF2EF}"/>
                    </a:ext>
                  </a:extLst>
                </p14:cNvPr>
                <p14:cNvContentPartPr/>
                <p14:nvPr/>
              </p14:nvContentPartPr>
              <p14:xfrm>
                <a:off x="1206560" y="4598347"/>
                <a:ext cx="146880" cy="44280"/>
              </p14:xfrm>
            </p:contentPart>
          </mc:Choice>
          <mc:Fallback xmlns="">
            <p:pic>
              <p:nvPicPr>
                <p:cNvPr id="632" name="Freihand 631">
                  <a:extLst>
                    <a:ext uri="{FF2B5EF4-FFF2-40B4-BE49-F238E27FC236}">
                      <a16:creationId xmlns:a16="http://schemas.microsoft.com/office/drawing/2014/main" id="{1EC152D8-27D7-4B2F-952E-46D4A08FF2EF}"/>
                    </a:ext>
                  </a:extLst>
                </p:cNvPr>
                <p:cNvPicPr/>
                <p:nvPr/>
              </p:nvPicPr>
              <p:blipFill>
                <a:blip r:embed="rId998"/>
                <a:stretch>
                  <a:fillRect/>
                </a:stretch>
              </p:blipFill>
              <p:spPr>
                <a:xfrm>
                  <a:off x="1202240" y="4594027"/>
                  <a:ext cx="1555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633" name="Freihand 632">
                  <a:extLst>
                    <a:ext uri="{FF2B5EF4-FFF2-40B4-BE49-F238E27FC236}">
                      <a16:creationId xmlns:a16="http://schemas.microsoft.com/office/drawing/2014/main" id="{39077C84-31DC-445B-9428-0A852ED18E99}"/>
                    </a:ext>
                  </a:extLst>
                </p14:cNvPr>
                <p14:cNvContentPartPr/>
                <p14:nvPr/>
              </p14:nvContentPartPr>
              <p14:xfrm>
                <a:off x="1383320" y="4486747"/>
                <a:ext cx="250560" cy="147960"/>
              </p14:xfrm>
            </p:contentPart>
          </mc:Choice>
          <mc:Fallback xmlns="">
            <p:pic>
              <p:nvPicPr>
                <p:cNvPr id="633" name="Freihand 632">
                  <a:extLst>
                    <a:ext uri="{FF2B5EF4-FFF2-40B4-BE49-F238E27FC236}">
                      <a16:creationId xmlns:a16="http://schemas.microsoft.com/office/drawing/2014/main" id="{39077C84-31DC-445B-9428-0A852ED18E99}"/>
                    </a:ext>
                  </a:extLst>
                </p:cNvPr>
                <p:cNvPicPr/>
                <p:nvPr/>
              </p:nvPicPr>
              <p:blipFill>
                <a:blip r:embed="rId1000"/>
                <a:stretch>
                  <a:fillRect/>
                </a:stretch>
              </p:blipFill>
              <p:spPr>
                <a:xfrm>
                  <a:off x="1379000" y="4482427"/>
                  <a:ext cx="2592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634" name="Freihand 633">
                  <a:extLst>
                    <a:ext uri="{FF2B5EF4-FFF2-40B4-BE49-F238E27FC236}">
                      <a16:creationId xmlns:a16="http://schemas.microsoft.com/office/drawing/2014/main" id="{F0134D75-0FCD-4003-8D15-620C08D0DE77}"/>
                    </a:ext>
                  </a:extLst>
                </p14:cNvPr>
                <p14:cNvContentPartPr/>
                <p14:nvPr/>
              </p14:nvContentPartPr>
              <p14:xfrm>
                <a:off x="1800200" y="4524547"/>
                <a:ext cx="352440" cy="122040"/>
              </p14:xfrm>
            </p:contentPart>
          </mc:Choice>
          <mc:Fallback xmlns="">
            <p:pic>
              <p:nvPicPr>
                <p:cNvPr id="634" name="Freihand 633">
                  <a:extLst>
                    <a:ext uri="{FF2B5EF4-FFF2-40B4-BE49-F238E27FC236}">
                      <a16:creationId xmlns:a16="http://schemas.microsoft.com/office/drawing/2014/main" id="{F0134D75-0FCD-4003-8D15-620C08D0DE77}"/>
                    </a:ext>
                  </a:extLst>
                </p:cNvPr>
                <p:cNvPicPr/>
                <p:nvPr/>
              </p:nvPicPr>
              <p:blipFill>
                <a:blip r:embed="rId1002"/>
                <a:stretch>
                  <a:fillRect/>
                </a:stretch>
              </p:blipFill>
              <p:spPr>
                <a:xfrm>
                  <a:off x="1795880" y="4520227"/>
                  <a:ext cx="3610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638" name="Freihand 637">
                  <a:extLst>
                    <a:ext uri="{FF2B5EF4-FFF2-40B4-BE49-F238E27FC236}">
                      <a16:creationId xmlns:a16="http://schemas.microsoft.com/office/drawing/2014/main" id="{BC3B42B1-421A-47F9-9BCF-87560EFDBE75}"/>
                    </a:ext>
                  </a:extLst>
                </p14:cNvPr>
                <p14:cNvContentPartPr/>
                <p14:nvPr/>
              </p14:nvContentPartPr>
              <p14:xfrm>
                <a:off x="869600" y="4927387"/>
                <a:ext cx="136080" cy="204120"/>
              </p14:xfrm>
            </p:contentPart>
          </mc:Choice>
          <mc:Fallback xmlns="">
            <p:pic>
              <p:nvPicPr>
                <p:cNvPr id="638" name="Freihand 637">
                  <a:extLst>
                    <a:ext uri="{FF2B5EF4-FFF2-40B4-BE49-F238E27FC236}">
                      <a16:creationId xmlns:a16="http://schemas.microsoft.com/office/drawing/2014/main" id="{BC3B42B1-421A-47F9-9BCF-87560EFDBE75}"/>
                    </a:ext>
                  </a:extLst>
                </p:cNvPr>
                <p:cNvPicPr/>
                <p:nvPr/>
              </p:nvPicPr>
              <p:blipFill>
                <a:blip r:embed="rId1004"/>
                <a:stretch>
                  <a:fillRect/>
                </a:stretch>
              </p:blipFill>
              <p:spPr>
                <a:xfrm>
                  <a:off x="865280" y="4923067"/>
                  <a:ext cx="1447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639" name="Freihand 638">
                  <a:extLst>
                    <a:ext uri="{FF2B5EF4-FFF2-40B4-BE49-F238E27FC236}">
                      <a16:creationId xmlns:a16="http://schemas.microsoft.com/office/drawing/2014/main" id="{480364A2-A217-4496-99F7-48A073786249}"/>
                    </a:ext>
                  </a:extLst>
                </p14:cNvPr>
                <p14:cNvContentPartPr/>
                <p14:nvPr/>
              </p14:nvContentPartPr>
              <p14:xfrm>
                <a:off x="1058240" y="4924147"/>
                <a:ext cx="16200" cy="153720"/>
              </p14:xfrm>
            </p:contentPart>
          </mc:Choice>
          <mc:Fallback xmlns="">
            <p:pic>
              <p:nvPicPr>
                <p:cNvPr id="639" name="Freihand 638">
                  <a:extLst>
                    <a:ext uri="{FF2B5EF4-FFF2-40B4-BE49-F238E27FC236}">
                      <a16:creationId xmlns:a16="http://schemas.microsoft.com/office/drawing/2014/main" id="{480364A2-A217-4496-99F7-48A073786249}"/>
                    </a:ext>
                  </a:extLst>
                </p:cNvPr>
                <p:cNvPicPr/>
                <p:nvPr/>
              </p:nvPicPr>
              <p:blipFill>
                <a:blip r:embed="rId1006"/>
                <a:stretch>
                  <a:fillRect/>
                </a:stretch>
              </p:blipFill>
              <p:spPr>
                <a:xfrm>
                  <a:off x="1053920" y="4919827"/>
                  <a:ext cx="248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640" name="Freihand 639">
                  <a:extLst>
                    <a:ext uri="{FF2B5EF4-FFF2-40B4-BE49-F238E27FC236}">
                      <a16:creationId xmlns:a16="http://schemas.microsoft.com/office/drawing/2014/main" id="{6F114FD2-1C5D-46EC-AA12-08908534B451}"/>
                    </a:ext>
                  </a:extLst>
                </p14:cNvPr>
                <p14:cNvContentPartPr/>
                <p14:nvPr/>
              </p14:nvContentPartPr>
              <p14:xfrm>
                <a:off x="1068680" y="4929547"/>
                <a:ext cx="128880" cy="86400"/>
              </p14:xfrm>
            </p:contentPart>
          </mc:Choice>
          <mc:Fallback xmlns="">
            <p:pic>
              <p:nvPicPr>
                <p:cNvPr id="640" name="Freihand 639">
                  <a:extLst>
                    <a:ext uri="{FF2B5EF4-FFF2-40B4-BE49-F238E27FC236}">
                      <a16:creationId xmlns:a16="http://schemas.microsoft.com/office/drawing/2014/main" id="{6F114FD2-1C5D-46EC-AA12-08908534B451}"/>
                    </a:ext>
                  </a:extLst>
                </p:cNvPr>
                <p:cNvPicPr/>
                <p:nvPr/>
              </p:nvPicPr>
              <p:blipFill>
                <a:blip r:embed="rId1008"/>
                <a:stretch>
                  <a:fillRect/>
                </a:stretch>
              </p:blipFill>
              <p:spPr>
                <a:xfrm>
                  <a:off x="1064360" y="4925227"/>
                  <a:ext cx="1375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641" name="Freihand 640">
                  <a:extLst>
                    <a:ext uri="{FF2B5EF4-FFF2-40B4-BE49-F238E27FC236}">
                      <a16:creationId xmlns:a16="http://schemas.microsoft.com/office/drawing/2014/main" id="{662AB1D3-0618-4B32-8F29-6236AB64297B}"/>
                    </a:ext>
                  </a:extLst>
                </p14:cNvPr>
                <p14:cNvContentPartPr/>
                <p14:nvPr/>
              </p14:nvContentPartPr>
              <p14:xfrm>
                <a:off x="1061480" y="5065627"/>
                <a:ext cx="133920" cy="37080"/>
              </p14:xfrm>
            </p:contentPart>
          </mc:Choice>
          <mc:Fallback xmlns="">
            <p:pic>
              <p:nvPicPr>
                <p:cNvPr id="641" name="Freihand 640">
                  <a:extLst>
                    <a:ext uri="{FF2B5EF4-FFF2-40B4-BE49-F238E27FC236}">
                      <a16:creationId xmlns:a16="http://schemas.microsoft.com/office/drawing/2014/main" id="{662AB1D3-0618-4B32-8F29-6236AB64297B}"/>
                    </a:ext>
                  </a:extLst>
                </p:cNvPr>
                <p:cNvPicPr/>
                <p:nvPr/>
              </p:nvPicPr>
              <p:blipFill>
                <a:blip r:embed="rId1010"/>
                <a:stretch>
                  <a:fillRect/>
                </a:stretch>
              </p:blipFill>
              <p:spPr>
                <a:xfrm>
                  <a:off x="1057160" y="5061307"/>
                  <a:ext cx="1425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642" name="Freihand 641">
                  <a:extLst>
                    <a:ext uri="{FF2B5EF4-FFF2-40B4-BE49-F238E27FC236}">
                      <a16:creationId xmlns:a16="http://schemas.microsoft.com/office/drawing/2014/main" id="{12383ED1-B29E-4CFE-BFEA-628E379440DA}"/>
                    </a:ext>
                  </a:extLst>
                </p14:cNvPr>
                <p14:cNvContentPartPr/>
                <p14:nvPr/>
              </p14:nvContentPartPr>
              <p14:xfrm>
                <a:off x="1319600" y="4967347"/>
                <a:ext cx="201240" cy="122040"/>
              </p14:xfrm>
            </p:contentPart>
          </mc:Choice>
          <mc:Fallback xmlns="">
            <p:pic>
              <p:nvPicPr>
                <p:cNvPr id="642" name="Freihand 641">
                  <a:extLst>
                    <a:ext uri="{FF2B5EF4-FFF2-40B4-BE49-F238E27FC236}">
                      <a16:creationId xmlns:a16="http://schemas.microsoft.com/office/drawing/2014/main" id="{12383ED1-B29E-4CFE-BFEA-628E379440DA}"/>
                    </a:ext>
                  </a:extLst>
                </p:cNvPr>
                <p:cNvPicPr/>
                <p:nvPr/>
              </p:nvPicPr>
              <p:blipFill>
                <a:blip r:embed="rId1012"/>
                <a:stretch>
                  <a:fillRect/>
                </a:stretch>
              </p:blipFill>
              <p:spPr>
                <a:xfrm>
                  <a:off x="1315280" y="4963027"/>
                  <a:ext cx="2098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643" name="Freihand 642">
                  <a:extLst>
                    <a:ext uri="{FF2B5EF4-FFF2-40B4-BE49-F238E27FC236}">
                      <a16:creationId xmlns:a16="http://schemas.microsoft.com/office/drawing/2014/main" id="{8269B56A-A1CF-4D91-BB9F-F679719634D7}"/>
                    </a:ext>
                  </a:extLst>
                </p14:cNvPr>
                <p14:cNvContentPartPr/>
                <p14:nvPr/>
              </p14:nvContentPartPr>
              <p14:xfrm>
                <a:off x="1730720" y="4895347"/>
                <a:ext cx="29520" cy="173880"/>
              </p14:xfrm>
            </p:contentPart>
          </mc:Choice>
          <mc:Fallback xmlns="">
            <p:pic>
              <p:nvPicPr>
                <p:cNvPr id="643" name="Freihand 642">
                  <a:extLst>
                    <a:ext uri="{FF2B5EF4-FFF2-40B4-BE49-F238E27FC236}">
                      <a16:creationId xmlns:a16="http://schemas.microsoft.com/office/drawing/2014/main" id="{8269B56A-A1CF-4D91-BB9F-F679719634D7}"/>
                    </a:ext>
                  </a:extLst>
                </p:cNvPr>
                <p:cNvPicPr/>
                <p:nvPr/>
              </p:nvPicPr>
              <p:blipFill>
                <a:blip r:embed="rId1014"/>
                <a:stretch>
                  <a:fillRect/>
                </a:stretch>
              </p:blipFill>
              <p:spPr>
                <a:xfrm>
                  <a:off x="1726400" y="4891027"/>
                  <a:ext cx="381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644" name="Freihand 643">
                  <a:extLst>
                    <a:ext uri="{FF2B5EF4-FFF2-40B4-BE49-F238E27FC236}">
                      <a16:creationId xmlns:a16="http://schemas.microsoft.com/office/drawing/2014/main" id="{DCC7087D-90E4-4BF8-8FDA-24F9CF952896}"/>
                    </a:ext>
                  </a:extLst>
                </p14:cNvPr>
                <p14:cNvContentPartPr/>
                <p14:nvPr/>
              </p14:nvContentPartPr>
              <p14:xfrm>
                <a:off x="1639280" y="5014507"/>
                <a:ext cx="231120" cy="64440"/>
              </p14:xfrm>
            </p:contentPart>
          </mc:Choice>
          <mc:Fallback xmlns="">
            <p:pic>
              <p:nvPicPr>
                <p:cNvPr id="644" name="Freihand 643">
                  <a:extLst>
                    <a:ext uri="{FF2B5EF4-FFF2-40B4-BE49-F238E27FC236}">
                      <a16:creationId xmlns:a16="http://schemas.microsoft.com/office/drawing/2014/main" id="{DCC7087D-90E4-4BF8-8FDA-24F9CF952896}"/>
                    </a:ext>
                  </a:extLst>
                </p:cNvPr>
                <p:cNvPicPr/>
                <p:nvPr/>
              </p:nvPicPr>
              <p:blipFill>
                <a:blip r:embed="rId1016"/>
                <a:stretch>
                  <a:fillRect/>
                </a:stretch>
              </p:blipFill>
              <p:spPr>
                <a:xfrm>
                  <a:off x="1634960" y="5010187"/>
                  <a:ext cx="2397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645" name="Freihand 644">
                  <a:extLst>
                    <a:ext uri="{FF2B5EF4-FFF2-40B4-BE49-F238E27FC236}">
                      <a16:creationId xmlns:a16="http://schemas.microsoft.com/office/drawing/2014/main" id="{FBE10BBE-BB83-41F4-B61E-E5CB9271B519}"/>
                    </a:ext>
                  </a:extLst>
                </p14:cNvPr>
                <p14:cNvContentPartPr/>
                <p14:nvPr/>
              </p14:nvContentPartPr>
              <p14:xfrm>
                <a:off x="1649000" y="4837387"/>
                <a:ext cx="362160" cy="188280"/>
              </p14:xfrm>
            </p:contentPart>
          </mc:Choice>
          <mc:Fallback xmlns="">
            <p:pic>
              <p:nvPicPr>
                <p:cNvPr id="645" name="Freihand 644">
                  <a:extLst>
                    <a:ext uri="{FF2B5EF4-FFF2-40B4-BE49-F238E27FC236}">
                      <a16:creationId xmlns:a16="http://schemas.microsoft.com/office/drawing/2014/main" id="{FBE10BBE-BB83-41F4-B61E-E5CB9271B519}"/>
                    </a:ext>
                  </a:extLst>
                </p:cNvPr>
                <p:cNvPicPr/>
                <p:nvPr/>
              </p:nvPicPr>
              <p:blipFill>
                <a:blip r:embed="rId1018"/>
                <a:stretch>
                  <a:fillRect/>
                </a:stretch>
              </p:blipFill>
              <p:spPr>
                <a:xfrm>
                  <a:off x="1644680" y="4833067"/>
                  <a:ext cx="3708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646" name="Freihand 645">
                  <a:extLst>
                    <a:ext uri="{FF2B5EF4-FFF2-40B4-BE49-F238E27FC236}">
                      <a16:creationId xmlns:a16="http://schemas.microsoft.com/office/drawing/2014/main" id="{3ACBB83F-CD49-4458-9FCA-43AE24AD9786}"/>
                    </a:ext>
                  </a:extLst>
                </p14:cNvPr>
                <p14:cNvContentPartPr/>
                <p14:nvPr/>
              </p14:nvContentPartPr>
              <p14:xfrm>
                <a:off x="1956080" y="4847467"/>
                <a:ext cx="200160" cy="86040"/>
              </p14:xfrm>
            </p:contentPart>
          </mc:Choice>
          <mc:Fallback xmlns="">
            <p:pic>
              <p:nvPicPr>
                <p:cNvPr id="646" name="Freihand 645">
                  <a:extLst>
                    <a:ext uri="{FF2B5EF4-FFF2-40B4-BE49-F238E27FC236}">
                      <a16:creationId xmlns:a16="http://schemas.microsoft.com/office/drawing/2014/main" id="{3ACBB83F-CD49-4458-9FCA-43AE24AD9786}"/>
                    </a:ext>
                  </a:extLst>
                </p:cNvPr>
                <p:cNvPicPr/>
                <p:nvPr/>
              </p:nvPicPr>
              <p:blipFill>
                <a:blip r:embed="rId1020"/>
                <a:stretch>
                  <a:fillRect/>
                </a:stretch>
              </p:blipFill>
              <p:spPr>
                <a:xfrm>
                  <a:off x="1951760" y="4843147"/>
                  <a:ext cx="2088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647" name="Freihand 646">
                  <a:extLst>
                    <a:ext uri="{FF2B5EF4-FFF2-40B4-BE49-F238E27FC236}">
                      <a16:creationId xmlns:a16="http://schemas.microsoft.com/office/drawing/2014/main" id="{424044C6-05D6-4929-A909-CE1E7C02C376}"/>
                    </a:ext>
                  </a:extLst>
                </p14:cNvPr>
                <p14:cNvContentPartPr/>
                <p14:nvPr/>
              </p14:nvContentPartPr>
              <p14:xfrm>
                <a:off x="1978760" y="5008747"/>
                <a:ext cx="185040" cy="39240"/>
              </p14:xfrm>
            </p:contentPart>
          </mc:Choice>
          <mc:Fallback xmlns="">
            <p:pic>
              <p:nvPicPr>
                <p:cNvPr id="647" name="Freihand 646">
                  <a:extLst>
                    <a:ext uri="{FF2B5EF4-FFF2-40B4-BE49-F238E27FC236}">
                      <a16:creationId xmlns:a16="http://schemas.microsoft.com/office/drawing/2014/main" id="{424044C6-05D6-4929-A909-CE1E7C02C376}"/>
                    </a:ext>
                  </a:extLst>
                </p:cNvPr>
                <p:cNvPicPr/>
                <p:nvPr/>
              </p:nvPicPr>
              <p:blipFill>
                <a:blip r:embed="rId1022"/>
                <a:stretch>
                  <a:fillRect/>
                </a:stretch>
              </p:blipFill>
              <p:spPr>
                <a:xfrm>
                  <a:off x="1974440" y="5004427"/>
                  <a:ext cx="1936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653" name="Freihand 652">
                  <a:extLst>
                    <a:ext uri="{FF2B5EF4-FFF2-40B4-BE49-F238E27FC236}">
                      <a16:creationId xmlns:a16="http://schemas.microsoft.com/office/drawing/2014/main" id="{2A1CAC3B-B11A-43CE-897F-CFD4802FFE51}"/>
                    </a:ext>
                  </a:extLst>
                </p14:cNvPr>
                <p14:cNvContentPartPr/>
                <p14:nvPr/>
              </p14:nvContentPartPr>
              <p14:xfrm>
                <a:off x="1037720" y="5560267"/>
                <a:ext cx="384840" cy="44640"/>
              </p14:xfrm>
            </p:contentPart>
          </mc:Choice>
          <mc:Fallback xmlns="">
            <p:pic>
              <p:nvPicPr>
                <p:cNvPr id="653" name="Freihand 652">
                  <a:extLst>
                    <a:ext uri="{FF2B5EF4-FFF2-40B4-BE49-F238E27FC236}">
                      <a16:creationId xmlns:a16="http://schemas.microsoft.com/office/drawing/2014/main" id="{2A1CAC3B-B11A-43CE-897F-CFD4802FFE51}"/>
                    </a:ext>
                  </a:extLst>
                </p:cNvPr>
                <p:cNvPicPr/>
                <p:nvPr/>
              </p:nvPicPr>
              <p:blipFill>
                <a:blip r:embed="rId1024"/>
                <a:stretch>
                  <a:fillRect/>
                </a:stretch>
              </p:blipFill>
              <p:spPr>
                <a:xfrm>
                  <a:off x="1033400" y="5555947"/>
                  <a:ext cx="3934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654" name="Freihand 653">
                  <a:extLst>
                    <a:ext uri="{FF2B5EF4-FFF2-40B4-BE49-F238E27FC236}">
                      <a16:creationId xmlns:a16="http://schemas.microsoft.com/office/drawing/2014/main" id="{7E0CF6A0-CEFB-479A-B260-E7782268E949}"/>
                    </a:ext>
                  </a:extLst>
                </p14:cNvPr>
                <p14:cNvContentPartPr/>
                <p14:nvPr/>
              </p14:nvContentPartPr>
              <p14:xfrm>
                <a:off x="1310600" y="5445067"/>
                <a:ext cx="267480" cy="325080"/>
              </p14:xfrm>
            </p:contentPart>
          </mc:Choice>
          <mc:Fallback xmlns="">
            <p:pic>
              <p:nvPicPr>
                <p:cNvPr id="654" name="Freihand 653">
                  <a:extLst>
                    <a:ext uri="{FF2B5EF4-FFF2-40B4-BE49-F238E27FC236}">
                      <a16:creationId xmlns:a16="http://schemas.microsoft.com/office/drawing/2014/main" id="{7E0CF6A0-CEFB-479A-B260-E7782268E949}"/>
                    </a:ext>
                  </a:extLst>
                </p:cNvPr>
                <p:cNvPicPr/>
                <p:nvPr/>
              </p:nvPicPr>
              <p:blipFill>
                <a:blip r:embed="rId1026"/>
                <a:stretch>
                  <a:fillRect/>
                </a:stretch>
              </p:blipFill>
              <p:spPr>
                <a:xfrm>
                  <a:off x="1306280" y="5440747"/>
                  <a:ext cx="27612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656" name="Freihand 655">
                  <a:extLst>
                    <a:ext uri="{FF2B5EF4-FFF2-40B4-BE49-F238E27FC236}">
                      <a16:creationId xmlns:a16="http://schemas.microsoft.com/office/drawing/2014/main" id="{FDFF009D-1CB6-44FC-A218-75D07CEB7E1B}"/>
                    </a:ext>
                  </a:extLst>
                </p14:cNvPr>
                <p14:cNvContentPartPr/>
                <p14:nvPr/>
              </p14:nvContentPartPr>
              <p14:xfrm>
                <a:off x="1803440" y="5407267"/>
                <a:ext cx="224640" cy="313560"/>
              </p14:xfrm>
            </p:contentPart>
          </mc:Choice>
          <mc:Fallback xmlns="">
            <p:pic>
              <p:nvPicPr>
                <p:cNvPr id="656" name="Freihand 655">
                  <a:extLst>
                    <a:ext uri="{FF2B5EF4-FFF2-40B4-BE49-F238E27FC236}">
                      <a16:creationId xmlns:a16="http://schemas.microsoft.com/office/drawing/2014/main" id="{FDFF009D-1CB6-44FC-A218-75D07CEB7E1B}"/>
                    </a:ext>
                  </a:extLst>
                </p:cNvPr>
                <p:cNvPicPr/>
                <p:nvPr/>
              </p:nvPicPr>
              <p:blipFill>
                <a:blip r:embed="rId1028"/>
                <a:stretch>
                  <a:fillRect/>
                </a:stretch>
              </p:blipFill>
              <p:spPr>
                <a:xfrm>
                  <a:off x="1799120" y="5402947"/>
                  <a:ext cx="23328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657" name="Freihand 656">
                  <a:extLst>
                    <a:ext uri="{FF2B5EF4-FFF2-40B4-BE49-F238E27FC236}">
                      <a16:creationId xmlns:a16="http://schemas.microsoft.com/office/drawing/2014/main" id="{BC0B5D69-B2C8-49AD-BF6E-8011F5A1CC1D}"/>
                    </a:ext>
                  </a:extLst>
                </p14:cNvPr>
                <p14:cNvContentPartPr/>
                <p14:nvPr/>
              </p14:nvContentPartPr>
              <p14:xfrm>
                <a:off x="2037800" y="5235547"/>
                <a:ext cx="125280" cy="162360"/>
              </p14:xfrm>
            </p:contentPart>
          </mc:Choice>
          <mc:Fallback xmlns="">
            <p:pic>
              <p:nvPicPr>
                <p:cNvPr id="657" name="Freihand 656">
                  <a:extLst>
                    <a:ext uri="{FF2B5EF4-FFF2-40B4-BE49-F238E27FC236}">
                      <a16:creationId xmlns:a16="http://schemas.microsoft.com/office/drawing/2014/main" id="{BC0B5D69-B2C8-49AD-BF6E-8011F5A1CC1D}"/>
                    </a:ext>
                  </a:extLst>
                </p:cNvPr>
                <p:cNvPicPr/>
                <p:nvPr/>
              </p:nvPicPr>
              <p:blipFill>
                <a:blip r:embed="rId1030"/>
                <a:stretch>
                  <a:fillRect/>
                </a:stretch>
              </p:blipFill>
              <p:spPr>
                <a:xfrm>
                  <a:off x="2033480" y="5231227"/>
                  <a:ext cx="1339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658" name="Freihand 657">
                  <a:extLst>
                    <a:ext uri="{FF2B5EF4-FFF2-40B4-BE49-F238E27FC236}">
                      <a16:creationId xmlns:a16="http://schemas.microsoft.com/office/drawing/2014/main" id="{CE99304F-314C-46E0-A95A-0FC134B99F15}"/>
                    </a:ext>
                  </a:extLst>
                </p14:cNvPr>
                <p14:cNvContentPartPr/>
                <p14:nvPr/>
              </p14:nvContentPartPr>
              <p14:xfrm>
                <a:off x="2235440" y="5341387"/>
                <a:ext cx="132120" cy="354960"/>
              </p14:xfrm>
            </p:contentPart>
          </mc:Choice>
          <mc:Fallback xmlns="">
            <p:pic>
              <p:nvPicPr>
                <p:cNvPr id="658" name="Freihand 657">
                  <a:extLst>
                    <a:ext uri="{FF2B5EF4-FFF2-40B4-BE49-F238E27FC236}">
                      <a16:creationId xmlns:a16="http://schemas.microsoft.com/office/drawing/2014/main" id="{CE99304F-314C-46E0-A95A-0FC134B99F15}"/>
                    </a:ext>
                  </a:extLst>
                </p:cNvPr>
                <p:cNvPicPr/>
                <p:nvPr/>
              </p:nvPicPr>
              <p:blipFill>
                <a:blip r:embed="rId1032"/>
                <a:stretch>
                  <a:fillRect/>
                </a:stretch>
              </p:blipFill>
              <p:spPr>
                <a:xfrm>
                  <a:off x="2231120" y="5337067"/>
                  <a:ext cx="14076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659" name="Freihand 658">
                  <a:extLst>
                    <a:ext uri="{FF2B5EF4-FFF2-40B4-BE49-F238E27FC236}">
                      <a16:creationId xmlns:a16="http://schemas.microsoft.com/office/drawing/2014/main" id="{C777AE10-91A5-4FCC-827E-D805AC046995}"/>
                    </a:ext>
                  </a:extLst>
                </p14:cNvPr>
                <p14:cNvContentPartPr/>
                <p14:nvPr/>
              </p14:nvContentPartPr>
              <p14:xfrm>
                <a:off x="2476280" y="5444347"/>
                <a:ext cx="189000" cy="126720"/>
              </p14:xfrm>
            </p:contentPart>
          </mc:Choice>
          <mc:Fallback xmlns="">
            <p:pic>
              <p:nvPicPr>
                <p:cNvPr id="659" name="Freihand 658">
                  <a:extLst>
                    <a:ext uri="{FF2B5EF4-FFF2-40B4-BE49-F238E27FC236}">
                      <a16:creationId xmlns:a16="http://schemas.microsoft.com/office/drawing/2014/main" id="{C777AE10-91A5-4FCC-827E-D805AC046995}"/>
                    </a:ext>
                  </a:extLst>
                </p:cNvPr>
                <p:cNvPicPr/>
                <p:nvPr/>
              </p:nvPicPr>
              <p:blipFill>
                <a:blip r:embed="rId1034"/>
                <a:stretch>
                  <a:fillRect/>
                </a:stretch>
              </p:blipFill>
              <p:spPr>
                <a:xfrm>
                  <a:off x="2471960" y="5440027"/>
                  <a:ext cx="1976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660" name="Freihand 659">
                  <a:extLst>
                    <a:ext uri="{FF2B5EF4-FFF2-40B4-BE49-F238E27FC236}">
                      <a16:creationId xmlns:a16="http://schemas.microsoft.com/office/drawing/2014/main" id="{6EA97218-F6DD-4EA5-8C37-C009533626F3}"/>
                    </a:ext>
                  </a:extLst>
                </p14:cNvPr>
                <p14:cNvContentPartPr/>
                <p14:nvPr/>
              </p14:nvContentPartPr>
              <p14:xfrm>
                <a:off x="2683640" y="5321947"/>
                <a:ext cx="162000" cy="461160"/>
              </p14:xfrm>
            </p:contentPart>
          </mc:Choice>
          <mc:Fallback xmlns="">
            <p:pic>
              <p:nvPicPr>
                <p:cNvPr id="660" name="Freihand 659">
                  <a:extLst>
                    <a:ext uri="{FF2B5EF4-FFF2-40B4-BE49-F238E27FC236}">
                      <a16:creationId xmlns:a16="http://schemas.microsoft.com/office/drawing/2014/main" id="{6EA97218-F6DD-4EA5-8C37-C009533626F3}"/>
                    </a:ext>
                  </a:extLst>
                </p:cNvPr>
                <p:cNvPicPr/>
                <p:nvPr/>
              </p:nvPicPr>
              <p:blipFill>
                <a:blip r:embed="rId1036"/>
                <a:stretch>
                  <a:fillRect/>
                </a:stretch>
              </p:blipFill>
              <p:spPr>
                <a:xfrm>
                  <a:off x="2679320" y="5317627"/>
                  <a:ext cx="170640" cy="46980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661" name="Freihand 660">
                  <a:extLst>
                    <a:ext uri="{FF2B5EF4-FFF2-40B4-BE49-F238E27FC236}">
                      <a16:creationId xmlns:a16="http://schemas.microsoft.com/office/drawing/2014/main" id="{1BE39D9D-339D-4835-BC07-06779DC3BDBF}"/>
                    </a:ext>
                  </a:extLst>
                </p14:cNvPr>
                <p14:cNvContentPartPr/>
                <p14:nvPr/>
              </p14:nvContentPartPr>
              <p14:xfrm>
                <a:off x="2637200" y="5128267"/>
                <a:ext cx="35640" cy="160560"/>
              </p14:xfrm>
            </p:contentPart>
          </mc:Choice>
          <mc:Fallback xmlns="">
            <p:pic>
              <p:nvPicPr>
                <p:cNvPr id="661" name="Freihand 660">
                  <a:extLst>
                    <a:ext uri="{FF2B5EF4-FFF2-40B4-BE49-F238E27FC236}">
                      <a16:creationId xmlns:a16="http://schemas.microsoft.com/office/drawing/2014/main" id="{1BE39D9D-339D-4835-BC07-06779DC3BDBF}"/>
                    </a:ext>
                  </a:extLst>
                </p:cNvPr>
                <p:cNvPicPr/>
                <p:nvPr/>
              </p:nvPicPr>
              <p:blipFill>
                <a:blip r:embed="rId1038"/>
                <a:stretch>
                  <a:fillRect/>
                </a:stretch>
              </p:blipFill>
              <p:spPr>
                <a:xfrm>
                  <a:off x="2632880" y="5123947"/>
                  <a:ext cx="442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662" name="Freihand 661">
                  <a:extLst>
                    <a:ext uri="{FF2B5EF4-FFF2-40B4-BE49-F238E27FC236}">
                      <a16:creationId xmlns:a16="http://schemas.microsoft.com/office/drawing/2014/main" id="{D1C5B9FC-378A-45A5-B923-A425B9D0DA2A}"/>
                    </a:ext>
                  </a:extLst>
                </p14:cNvPr>
                <p14:cNvContentPartPr/>
                <p14:nvPr/>
              </p14:nvContentPartPr>
              <p14:xfrm>
                <a:off x="2566280" y="5171107"/>
                <a:ext cx="167760" cy="26640"/>
              </p14:xfrm>
            </p:contentPart>
          </mc:Choice>
          <mc:Fallback xmlns="">
            <p:pic>
              <p:nvPicPr>
                <p:cNvPr id="662" name="Freihand 661">
                  <a:extLst>
                    <a:ext uri="{FF2B5EF4-FFF2-40B4-BE49-F238E27FC236}">
                      <a16:creationId xmlns:a16="http://schemas.microsoft.com/office/drawing/2014/main" id="{D1C5B9FC-378A-45A5-B923-A425B9D0DA2A}"/>
                    </a:ext>
                  </a:extLst>
                </p:cNvPr>
                <p:cNvPicPr/>
                <p:nvPr/>
              </p:nvPicPr>
              <p:blipFill>
                <a:blip r:embed="rId1040"/>
                <a:stretch>
                  <a:fillRect/>
                </a:stretch>
              </p:blipFill>
              <p:spPr>
                <a:xfrm>
                  <a:off x="2561960" y="5166787"/>
                  <a:ext cx="1764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664" name="Freihand 663">
                  <a:extLst>
                    <a:ext uri="{FF2B5EF4-FFF2-40B4-BE49-F238E27FC236}">
                      <a16:creationId xmlns:a16="http://schemas.microsoft.com/office/drawing/2014/main" id="{CD54AA5A-FDFE-4ED5-99FC-8ADFBDB2E8C8}"/>
                    </a:ext>
                  </a:extLst>
                </p14:cNvPr>
                <p14:cNvContentPartPr/>
                <p14:nvPr/>
              </p14:nvContentPartPr>
              <p14:xfrm>
                <a:off x="3343520" y="5151307"/>
                <a:ext cx="83880" cy="1181160"/>
              </p14:xfrm>
            </p:contentPart>
          </mc:Choice>
          <mc:Fallback xmlns="">
            <p:pic>
              <p:nvPicPr>
                <p:cNvPr id="664" name="Freihand 663">
                  <a:extLst>
                    <a:ext uri="{FF2B5EF4-FFF2-40B4-BE49-F238E27FC236}">
                      <a16:creationId xmlns:a16="http://schemas.microsoft.com/office/drawing/2014/main" id="{CD54AA5A-FDFE-4ED5-99FC-8ADFBDB2E8C8}"/>
                    </a:ext>
                  </a:extLst>
                </p:cNvPr>
                <p:cNvPicPr/>
                <p:nvPr/>
              </p:nvPicPr>
              <p:blipFill>
                <a:blip r:embed="rId1042"/>
                <a:stretch>
                  <a:fillRect/>
                </a:stretch>
              </p:blipFill>
              <p:spPr>
                <a:xfrm>
                  <a:off x="3339200" y="5146987"/>
                  <a:ext cx="92520" cy="118980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665" name="Freihand 664">
                  <a:extLst>
                    <a:ext uri="{FF2B5EF4-FFF2-40B4-BE49-F238E27FC236}">
                      <a16:creationId xmlns:a16="http://schemas.microsoft.com/office/drawing/2014/main" id="{2C35EC57-68E3-4BC1-A986-D92F20EE3CC1}"/>
                    </a:ext>
                  </a:extLst>
                </p14:cNvPr>
                <p14:cNvContentPartPr/>
                <p14:nvPr/>
              </p14:nvContentPartPr>
              <p14:xfrm>
                <a:off x="2954720" y="6152467"/>
                <a:ext cx="2396880" cy="129600"/>
              </p14:xfrm>
            </p:contentPart>
          </mc:Choice>
          <mc:Fallback xmlns="">
            <p:pic>
              <p:nvPicPr>
                <p:cNvPr id="665" name="Freihand 664">
                  <a:extLst>
                    <a:ext uri="{FF2B5EF4-FFF2-40B4-BE49-F238E27FC236}">
                      <a16:creationId xmlns:a16="http://schemas.microsoft.com/office/drawing/2014/main" id="{2C35EC57-68E3-4BC1-A986-D92F20EE3CC1}"/>
                    </a:ext>
                  </a:extLst>
                </p:cNvPr>
                <p:cNvPicPr/>
                <p:nvPr/>
              </p:nvPicPr>
              <p:blipFill>
                <a:blip r:embed="rId1044"/>
                <a:stretch>
                  <a:fillRect/>
                </a:stretch>
              </p:blipFill>
              <p:spPr>
                <a:xfrm>
                  <a:off x="2950400" y="6148147"/>
                  <a:ext cx="24055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666" name="Freihand 665">
                  <a:extLst>
                    <a:ext uri="{FF2B5EF4-FFF2-40B4-BE49-F238E27FC236}">
                      <a16:creationId xmlns:a16="http://schemas.microsoft.com/office/drawing/2014/main" id="{0BB8C064-3D49-4B21-A115-B02E7481681A}"/>
                    </a:ext>
                  </a:extLst>
                </p14:cNvPr>
                <p14:cNvContentPartPr/>
                <p14:nvPr/>
              </p14:nvContentPartPr>
              <p14:xfrm>
                <a:off x="5209760" y="6015307"/>
                <a:ext cx="251640" cy="213120"/>
              </p14:xfrm>
            </p:contentPart>
          </mc:Choice>
          <mc:Fallback xmlns="">
            <p:pic>
              <p:nvPicPr>
                <p:cNvPr id="666" name="Freihand 665">
                  <a:extLst>
                    <a:ext uri="{FF2B5EF4-FFF2-40B4-BE49-F238E27FC236}">
                      <a16:creationId xmlns:a16="http://schemas.microsoft.com/office/drawing/2014/main" id="{0BB8C064-3D49-4B21-A115-B02E7481681A}"/>
                    </a:ext>
                  </a:extLst>
                </p:cNvPr>
                <p:cNvPicPr/>
                <p:nvPr/>
              </p:nvPicPr>
              <p:blipFill>
                <a:blip r:embed="rId1046"/>
                <a:stretch>
                  <a:fillRect/>
                </a:stretch>
              </p:blipFill>
              <p:spPr>
                <a:xfrm>
                  <a:off x="5205440" y="6010987"/>
                  <a:ext cx="2602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667" name="Freihand 666">
                  <a:extLst>
                    <a:ext uri="{FF2B5EF4-FFF2-40B4-BE49-F238E27FC236}">
                      <a16:creationId xmlns:a16="http://schemas.microsoft.com/office/drawing/2014/main" id="{F0B65D0A-395E-4DAB-AE52-CDCB78C65850}"/>
                    </a:ext>
                  </a:extLst>
                </p14:cNvPr>
                <p14:cNvContentPartPr/>
                <p14:nvPr/>
              </p14:nvContentPartPr>
              <p14:xfrm>
                <a:off x="3247400" y="4895347"/>
                <a:ext cx="320040" cy="260640"/>
              </p14:xfrm>
            </p:contentPart>
          </mc:Choice>
          <mc:Fallback xmlns="">
            <p:pic>
              <p:nvPicPr>
                <p:cNvPr id="667" name="Freihand 666">
                  <a:extLst>
                    <a:ext uri="{FF2B5EF4-FFF2-40B4-BE49-F238E27FC236}">
                      <a16:creationId xmlns:a16="http://schemas.microsoft.com/office/drawing/2014/main" id="{F0B65D0A-395E-4DAB-AE52-CDCB78C65850}"/>
                    </a:ext>
                  </a:extLst>
                </p:cNvPr>
                <p:cNvPicPr/>
                <p:nvPr/>
              </p:nvPicPr>
              <p:blipFill>
                <a:blip r:embed="rId1048"/>
                <a:stretch>
                  <a:fillRect/>
                </a:stretch>
              </p:blipFill>
              <p:spPr>
                <a:xfrm>
                  <a:off x="3243080" y="4891027"/>
                  <a:ext cx="32868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668" name="Freihand 667">
                  <a:extLst>
                    <a:ext uri="{FF2B5EF4-FFF2-40B4-BE49-F238E27FC236}">
                      <a16:creationId xmlns:a16="http://schemas.microsoft.com/office/drawing/2014/main" id="{23D39DC3-CBB7-410C-A5EF-2FE09554AA6E}"/>
                    </a:ext>
                  </a:extLst>
                </p14:cNvPr>
                <p14:cNvContentPartPr/>
                <p14:nvPr/>
              </p14:nvContentPartPr>
              <p14:xfrm>
                <a:off x="3052280" y="4908307"/>
                <a:ext cx="225720" cy="123120"/>
              </p14:xfrm>
            </p:contentPart>
          </mc:Choice>
          <mc:Fallback xmlns="">
            <p:pic>
              <p:nvPicPr>
                <p:cNvPr id="668" name="Freihand 667">
                  <a:extLst>
                    <a:ext uri="{FF2B5EF4-FFF2-40B4-BE49-F238E27FC236}">
                      <a16:creationId xmlns:a16="http://schemas.microsoft.com/office/drawing/2014/main" id="{23D39DC3-CBB7-410C-A5EF-2FE09554AA6E}"/>
                    </a:ext>
                  </a:extLst>
                </p:cNvPr>
                <p:cNvPicPr/>
                <p:nvPr/>
              </p:nvPicPr>
              <p:blipFill>
                <a:blip r:embed="rId1050"/>
                <a:stretch>
                  <a:fillRect/>
                </a:stretch>
              </p:blipFill>
              <p:spPr>
                <a:xfrm>
                  <a:off x="3047960" y="4903987"/>
                  <a:ext cx="2343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670" name="Freihand 669">
                  <a:extLst>
                    <a:ext uri="{FF2B5EF4-FFF2-40B4-BE49-F238E27FC236}">
                      <a16:creationId xmlns:a16="http://schemas.microsoft.com/office/drawing/2014/main" id="{3F250829-81B5-4AAD-97DD-46E7C3D01ED6}"/>
                    </a:ext>
                  </a:extLst>
                </p14:cNvPr>
                <p14:cNvContentPartPr/>
                <p14:nvPr/>
              </p14:nvContentPartPr>
              <p14:xfrm>
                <a:off x="5179160" y="6284587"/>
                <a:ext cx="194400" cy="199080"/>
              </p14:xfrm>
            </p:contentPart>
          </mc:Choice>
          <mc:Fallback xmlns="">
            <p:pic>
              <p:nvPicPr>
                <p:cNvPr id="670" name="Freihand 669">
                  <a:extLst>
                    <a:ext uri="{FF2B5EF4-FFF2-40B4-BE49-F238E27FC236}">
                      <a16:creationId xmlns:a16="http://schemas.microsoft.com/office/drawing/2014/main" id="{3F250829-81B5-4AAD-97DD-46E7C3D01ED6}"/>
                    </a:ext>
                  </a:extLst>
                </p:cNvPr>
                <p:cNvPicPr/>
                <p:nvPr/>
              </p:nvPicPr>
              <p:blipFill>
                <a:blip r:embed="rId1052"/>
                <a:stretch>
                  <a:fillRect/>
                </a:stretch>
              </p:blipFill>
              <p:spPr>
                <a:xfrm>
                  <a:off x="5174840" y="6280267"/>
                  <a:ext cx="2030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671" name="Freihand 670">
                  <a:extLst>
                    <a:ext uri="{FF2B5EF4-FFF2-40B4-BE49-F238E27FC236}">
                      <a16:creationId xmlns:a16="http://schemas.microsoft.com/office/drawing/2014/main" id="{F31DD4B0-574E-4012-A6D8-42ABC240C9EC}"/>
                    </a:ext>
                  </a:extLst>
                </p14:cNvPr>
                <p14:cNvContentPartPr/>
                <p14:nvPr/>
              </p14:nvContentPartPr>
              <p14:xfrm>
                <a:off x="3680480" y="5008387"/>
                <a:ext cx="1325160" cy="1025280"/>
              </p14:xfrm>
            </p:contentPart>
          </mc:Choice>
          <mc:Fallback xmlns="">
            <p:pic>
              <p:nvPicPr>
                <p:cNvPr id="671" name="Freihand 670">
                  <a:extLst>
                    <a:ext uri="{FF2B5EF4-FFF2-40B4-BE49-F238E27FC236}">
                      <a16:creationId xmlns:a16="http://schemas.microsoft.com/office/drawing/2014/main" id="{F31DD4B0-574E-4012-A6D8-42ABC240C9EC}"/>
                    </a:ext>
                  </a:extLst>
                </p:cNvPr>
                <p:cNvPicPr/>
                <p:nvPr/>
              </p:nvPicPr>
              <p:blipFill>
                <a:blip r:embed="rId1054"/>
                <a:stretch>
                  <a:fillRect/>
                </a:stretch>
              </p:blipFill>
              <p:spPr>
                <a:xfrm>
                  <a:off x="3676160" y="5004067"/>
                  <a:ext cx="1333800" cy="103392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673" name="Freihand 672">
                  <a:extLst>
                    <a:ext uri="{FF2B5EF4-FFF2-40B4-BE49-F238E27FC236}">
                      <a16:creationId xmlns:a16="http://schemas.microsoft.com/office/drawing/2014/main" id="{212B4531-D0C5-400A-AE5B-8B9EBB3B24B6}"/>
                    </a:ext>
                  </a:extLst>
                </p14:cNvPr>
                <p14:cNvContentPartPr/>
                <p14:nvPr/>
              </p14:nvContentPartPr>
              <p14:xfrm>
                <a:off x="4643480" y="4699147"/>
                <a:ext cx="172080" cy="224280"/>
              </p14:xfrm>
            </p:contentPart>
          </mc:Choice>
          <mc:Fallback xmlns="">
            <p:pic>
              <p:nvPicPr>
                <p:cNvPr id="673" name="Freihand 672">
                  <a:extLst>
                    <a:ext uri="{FF2B5EF4-FFF2-40B4-BE49-F238E27FC236}">
                      <a16:creationId xmlns:a16="http://schemas.microsoft.com/office/drawing/2014/main" id="{212B4531-D0C5-400A-AE5B-8B9EBB3B24B6}"/>
                    </a:ext>
                  </a:extLst>
                </p:cNvPr>
                <p:cNvPicPr/>
                <p:nvPr/>
              </p:nvPicPr>
              <p:blipFill>
                <a:blip r:embed="rId1056"/>
                <a:stretch>
                  <a:fillRect/>
                </a:stretch>
              </p:blipFill>
              <p:spPr>
                <a:xfrm>
                  <a:off x="4639160" y="4694827"/>
                  <a:ext cx="1807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674" name="Freihand 673">
                  <a:extLst>
                    <a:ext uri="{FF2B5EF4-FFF2-40B4-BE49-F238E27FC236}">
                      <a16:creationId xmlns:a16="http://schemas.microsoft.com/office/drawing/2014/main" id="{BC771301-1794-40B1-86EB-97449D2A12B5}"/>
                    </a:ext>
                  </a:extLst>
                </p14:cNvPr>
                <p14:cNvContentPartPr/>
                <p14:nvPr/>
              </p14:nvContentPartPr>
              <p14:xfrm>
                <a:off x="4748960" y="4514107"/>
                <a:ext cx="142560" cy="166320"/>
              </p14:xfrm>
            </p:contentPart>
          </mc:Choice>
          <mc:Fallback xmlns="">
            <p:pic>
              <p:nvPicPr>
                <p:cNvPr id="674" name="Freihand 673">
                  <a:extLst>
                    <a:ext uri="{FF2B5EF4-FFF2-40B4-BE49-F238E27FC236}">
                      <a16:creationId xmlns:a16="http://schemas.microsoft.com/office/drawing/2014/main" id="{BC771301-1794-40B1-86EB-97449D2A12B5}"/>
                    </a:ext>
                  </a:extLst>
                </p:cNvPr>
                <p:cNvPicPr/>
                <p:nvPr/>
              </p:nvPicPr>
              <p:blipFill>
                <a:blip r:embed="rId1058"/>
                <a:stretch>
                  <a:fillRect/>
                </a:stretch>
              </p:blipFill>
              <p:spPr>
                <a:xfrm>
                  <a:off x="4744640" y="4509787"/>
                  <a:ext cx="1512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675" name="Freihand 674">
                  <a:extLst>
                    <a:ext uri="{FF2B5EF4-FFF2-40B4-BE49-F238E27FC236}">
                      <a16:creationId xmlns:a16="http://schemas.microsoft.com/office/drawing/2014/main" id="{9A7D85D6-6D5D-450A-9C25-AD8FCFECC1E1}"/>
                    </a:ext>
                  </a:extLst>
                </p14:cNvPr>
                <p14:cNvContentPartPr/>
                <p14:nvPr/>
              </p14:nvContentPartPr>
              <p14:xfrm>
                <a:off x="4927880" y="4553707"/>
                <a:ext cx="118800" cy="276120"/>
              </p14:xfrm>
            </p:contentPart>
          </mc:Choice>
          <mc:Fallback xmlns="">
            <p:pic>
              <p:nvPicPr>
                <p:cNvPr id="675" name="Freihand 674">
                  <a:extLst>
                    <a:ext uri="{FF2B5EF4-FFF2-40B4-BE49-F238E27FC236}">
                      <a16:creationId xmlns:a16="http://schemas.microsoft.com/office/drawing/2014/main" id="{9A7D85D6-6D5D-450A-9C25-AD8FCFECC1E1}"/>
                    </a:ext>
                  </a:extLst>
                </p:cNvPr>
                <p:cNvPicPr/>
                <p:nvPr/>
              </p:nvPicPr>
              <p:blipFill>
                <a:blip r:embed="rId1060"/>
                <a:stretch>
                  <a:fillRect/>
                </a:stretch>
              </p:blipFill>
              <p:spPr>
                <a:xfrm>
                  <a:off x="4923560" y="4549387"/>
                  <a:ext cx="12744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676" name="Freihand 675">
                  <a:extLst>
                    <a:ext uri="{FF2B5EF4-FFF2-40B4-BE49-F238E27FC236}">
                      <a16:creationId xmlns:a16="http://schemas.microsoft.com/office/drawing/2014/main" id="{09903F07-62FD-40B0-B7A9-EF9C6CD417F7}"/>
                    </a:ext>
                  </a:extLst>
                </p14:cNvPr>
                <p14:cNvContentPartPr/>
                <p14:nvPr/>
              </p14:nvContentPartPr>
              <p14:xfrm>
                <a:off x="5071520" y="4603027"/>
                <a:ext cx="180000" cy="121680"/>
              </p14:xfrm>
            </p:contentPart>
          </mc:Choice>
          <mc:Fallback xmlns="">
            <p:pic>
              <p:nvPicPr>
                <p:cNvPr id="676" name="Freihand 675">
                  <a:extLst>
                    <a:ext uri="{FF2B5EF4-FFF2-40B4-BE49-F238E27FC236}">
                      <a16:creationId xmlns:a16="http://schemas.microsoft.com/office/drawing/2014/main" id="{09903F07-62FD-40B0-B7A9-EF9C6CD417F7}"/>
                    </a:ext>
                  </a:extLst>
                </p:cNvPr>
                <p:cNvPicPr/>
                <p:nvPr/>
              </p:nvPicPr>
              <p:blipFill>
                <a:blip r:embed="rId1062"/>
                <a:stretch>
                  <a:fillRect/>
                </a:stretch>
              </p:blipFill>
              <p:spPr>
                <a:xfrm>
                  <a:off x="5067200" y="4598707"/>
                  <a:ext cx="1886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677" name="Freihand 676">
                  <a:extLst>
                    <a:ext uri="{FF2B5EF4-FFF2-40B4-BE49-F238E27FC236}">
                      <a16:creationId xmlns:a16="http://schemas.microsoft.com/office/drawing/2014/main" id="{909C1457-CA85-498F-8A20-0B46B520FFCD}"/>
                    </a:ext>
                  </a:extLst>
                </p14:cNvPr>
                <p14:cNvContentPartPr/>
                <p14:nvPr/>
              </p14:nvContentPartPr>
              <p14:xfrm>
                <a:off x="5201480" y="4504747"/>
                <a:ext cx="138600" cy="359280"/>
              </p14:xfrm>
            </p:contentPart>
          </mc:Choice>
          <mc:Fallback xmlns="">
            <p:pic>
              <p:nvPicPr>
                <p:cNvPr id="677" name="Freihand 676">
                  <a:extLst>
                    <a:ext uri="{FF2B5EF4-FFF2-40B4-BE49-F238E27FC236}">
                      <a16:creationId xmlns:a16="http://schemas.microsoft.com/office/drawing/2014/main" id="{909C1457-CA85-498F-8A20-0B46B520FFCD}"/>
                    </a:ext>
                  </a:extLst>
                </p:cNvPr>
                <p:cNvPicPr/>
                <p:nvPr/>
              </p:nvPicPr>
              <p:blipFill>
                <a:blip r:embed="rId1064"/>
                <a:stretch>
                  <a:fillRect/>
                </a:stretch>
              </p:blipFill>
              <p:spPr>
                <a:xfrm>
                  <a:off x="5197160" y="4500427"/>
                  <a:ext cx="14724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681" name="Freihand 680">
                  <a:extLst>
                    <a:ext uri="{FF2B5EF4-FFF2-40B4-BE49-F238E27FC236}">
                      <a16:creationId xmlns:a16="http://schemas.microsoft.com/office/drawing/2014/main" id="{E44A476F-BA60-4AB9-9779-424C36CA4031}"/>
                    </a:ext>
                  </a:extLst>
                </p14:cNvPr>
                <p14:cNvContentPartPr/>
                <p14:nvPr/>
              </p14:nvContentPartPr>
              <p14:xfrm>
                <a:off x="5217320" y="3715987"/>
                <a:ext cx="3320640" cy="2402640"/>
              </p14:xfrm>
            </p:contentPart>
          </mc:Choice>
          <mc:Fallback xmlns="">
            <p:pic>
              <p:nvPicPr>
                <p:cNvPr id="681" name="Freihand 680">
                  <a:extLst>
                    <a:ext uri="{FF2B5EF4-FFF2-40B4-BE49-F238E27FC236}">
                      <a16:creationId xmlns:a16="http://schemas.microsoft.com/office/drawing/2014/main" id="{E44A476F-BA60-4AB9-9779-424C36CA4031}"/>
                    </a:ext>
                  </a:extLst>
                </p:cNvPr>
                <p:cNvPicPr/>
                <p:nvPr/>
              </p:nvPicPr>
              <p:blipFill>
                <a:blip r:embed="rId1066"/>
                <a:stretch>
                  <a:fillRect/>
                </a:stretch>
              </p:blipFill>
              <p:spPr>
                <a:xfrm>
                  <a:off x="5213000" y="3711667"/>
                  <a:ext cx="3329280" cy="2411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67">
            <p14:nvContentPartPr>
              <p14:cNvPr id="4" name="Freihand 3">
                <a:extLst>
                  <a:ext uri="{FF2B5EF4-FFF2-40B4-BE49-F238E27FC236}">
                    <a16:creationId xmlns:a16="http://schemas.microsoft.com/office/drawing/2014/main" id="{DA8C6595-C16B-FFCA-D707-93416237BA61}"/>
                  </a:ext>
                </a:extLst>
              </p14:cNvPr>
              <p14:cNvContentPartPr/>
              <p14:nvPr/>
            </p14:nvContentPartPr>
            <p14:xfrm>
              <a:off x="8588520" y="38062"/>
              <a:ext cx="821880" cy="457200"/>
            </p14:xfrm>
          </p:contentPart>
        </mc:Choice>
        <mc:Fallback>
          <p:pic>
            <p:nvPicPr>
              <p:cNvPr id="4" name="Freihand 3">
                <a:extLst>
                  <a:ext uri="{FF2B5EF4-FFF2-40B4-BE49-F238E27FC236}">
                    <a16:creationId xmlns:a16="http://schemas.microsoft.com/office/drawing/2014/main" id="{DA8C6595-C16B-FFCA-D707-93416237BA61}"/>
                  </a:ext>
                </a:extLst>
              </p:cNvPr>
              <p:cNvPicPr/>
              <p:nvPr/>
            </p:nvPicPr>
            <p:blipFill>
              <a:blip r:embed="rId1068"/>
              <a:stretch>
                <a:fillRect/>
              </a:stretch>
            </p:blipFill>
            <p:spPr>
              <a:xfrm>
                <a:off x="8582400" y="31942"/>
                <a:ext cx="834120" cy="46944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19" name="Freihand 18">
                <a:extLst>
                  <a:ext uri="{FF2B5EF4-FFF2-40B4-BE49-F238E27FC236}">
                    <a16:creationId xmlns:a16="http://schemas.microsoft.com/office/drawing/2014/main" id="{189128D2-A5AC-A074-F684-FA69295C6F2F}"/>
                  </a:ext>
                </a:extLst>
              </p14:cNvPr>
              <p14:cNvContentPartPr/>
              <p14:nvPr/>
            </p14:nvContentPartPr>
            <p14:xfrm>
              <a:off x="9106920" y="487702"/>
              <a:ext cx="450360" cy="380160"/>
            </p14:xfrm>
          </p:contentPart>
        </mc:Choice>
        <mc:Fallback>
          <p:pic>
            <p:nvPicPr>
              <p:cNvPr id="19" name="Freihand 18">
                <a:extLst>
                  <a:ext uri="{FF2B5EF4-FFF2-40B4-BE49-F238E27FC236}">
                    <a16:creationId xmlns:a16="http://schemas.microsoft.com/office/drawing/2014/main" id="{189128D2-A5AC-A074-F684-FA69295C6F2F}"/>
                  </a:ext>
                </a:extLst>
              </p:cNvPr>
              <p:cNvPicPr/>
              <p:nvPr/>
            </p:nvPicPr>
            <p:blipFill>
              <a:blip r:embed="rId1070"/>
              <a:stretch>
                <a:fillRect/>
              </a:stretch>
            </p:blipFill>
            <p:spPr>
              <a:xfrm>
                <a:off x="9100800" y="481582"/>
                <a:ext cx="462600" cy="392400"/>
              </a:xfrm>
              <a:prstGeom prst="rect">
                <a:avLst/>
              </a:prstGeom>
            </p:spPr>
          </p:pic>
        </mc:Fallback>
      </mc:AlternateContent>
      <mc:AlternateContent xmlns:mc="http://schemas.openxmlformats.org/markup-compatibility/2006">
        <mc:Choice xmlns:p14="http://schemas.microsoft.com/office/powerpoint/2010/main" Requires="p14">
          <p:contentPart p14:bwMode="auto" r:id="rId1071">
            <p14:nvContentPartPr>
              <p14:cNvPr id="23" name="Freihand 22">
                <a:extLst>
                  <a:ext uri="{FF2B5EF4-FFF2-40B4-BE49-F238E27FC236}">
                    <a16:creationId xmlns:a16="http://schemas.microsoft.com/office/drawing/2014/main" id="{675E5AEA-83CC-DFFC-1D4E-025835547CF3}"/>
                  </a:ext>
                </a:extLst>
              </p14:cNvPr>
              <p14:cNvContentPartPr/>
              <p14:nvPr/>
            </p14:nvContentPartPr>
            <p14:xfrm>
              <a:off x="8747280" y="462142"/>
              <a:ext cx="305280" cy="476640"/>
            </p14:xfrm>
          </p:contentPart>
        </mc:Choice>
        <mc:Fallback>
          <p:pic>
            <p:nvPicPr>
              <p:cNvPr id="23" name="Freihand 22">
                <a:extLst>
                  <a:ext uri="{FF2B5EF4-FFF2-40B4-BE49-F238E27FC236}">
                    <a16:creationId xmlns:a16="http://schemas.microsoft.com/office/drawing/2014/main" id="{675E5AEA-83CC-DFFC-1D4E-025835547CF3}"/>
                  </a:ext>
                </a:extLst>
              </p:cNvPr>
              <p:cNvPicPr/>
              <p:nvPr/>
            </p:nvPicPr>
            <p:blipFill>
              <a:blip r:embed="rId1072"/>
              <a:stretch>
                <a:fillRect/>
              </a:stretch>
            </p:blipFill>
            <p:spPr>
              <a:xfrm>
                <a:off x="8741160" y="456022"/>
                <a:ext cx="317520" cy="488880"/>
              </a:xfrm>
              <a:prstGeom prst="rect">
                <a:avLst/>
              </a:prstGeom>
            </p:spPr>
          </p:pic>
        </mc:Fallback>
      </mc:AlternateContent>
      <mc:AlternateContent xmlns:mc="http://schemas.openxmlformats.org/markup-compatibility/2006">
        <mc:Choice xmlns:p14="http://schemas.microsoft.com/office/powerpoint/2010/main" Requires="p14">
          <p:contentPart p14:bwMode="auto" r:id="rId1073">
            <p14:nvContentPartPr>
              <p14:cNvPr id="35" name="Freihand 34">
                <a:extLst>
                  <a:ext uri="{FF2B5EF4-FFF2-40B4-BE49-F238E27FC236}">
                    <a16:creationId xmlns:a16="http://schemas.microsoft.com/office/drawing/2014/main" id="{41E61091-403E-0EC9-4EE5-7551C3E7AD3C}"/>
                  </a:ext>
                </a:extLst>
              </p14:cNvPr>
              <p14:cNvContentPartPr/>
              <p14:nvPr/>
            </p14:nvContentPartPr>
            <p14:xfrm>
              <a:off x="10224000" y="420022"/>
              <a:ext cx="756720" cy="458280"/>
            </p14:xfrm>
          </p:contentPart>
        </mc:Choice>
        <mc:Fallback>
          <p:pic>
            <p:nvPicPr>
              <p:cNvPr id="35" name="Freihand 34">
                <a:extLst>
                  <a:ext uri="{FF2B5EF4-FFF2-40B4-BE49-F238E27FC236}">
                    <a16:creationId xmlns:a16="http://schemas.microsoft.com/office/drawing/2014/main" id="{41E61091-403E-0EC9-4EE5-7551C3E7AD3C}"/>
                  </a:ext>
                </a:extLst>
              </p:cNvPr>
              <p:cNvPicPr/>
              <p:nvPr/>
            </p:nvPicPr>
            <p:blipFill>
              <a:blip r:embed="rId1074"/>
              <a:stretch>
                <a:fillRect/>
              </a:stretch>
            </p:blipFill>
            <p:spPr>
              <a:xfrm>
                <a:off x="10217880" y="413902"/>
                <a:ext cx="768960" cy="470520"/>
              </a:xfrm>
              <a:prstGeom prst="rect">
                <a:avLst/>
              </a:prstGeom>
            </p:spPr>
          </p:pic>
        </mc:Fallback>
      </mc:AlternateContent>
      <mc:AlternateContent xmlns:mc="http://schemas.openxmlformats.org/markup-compatibility/2006">
        <mc:Choice xmlns:p14="http://schemas.microsoft.com/office/powerpoint/2010/main" Requires="p14">
          <p:contentPart p14:bwMode="auto" r:id="rId1075">
            <p14:nvContentPartPr>
              <p14:cNvPr id="51" name="Freihand 50">
                <a:extLst>
                  <a:ext uri="{FF2B5EF4-FFF2-40B4-BE49-F238E27FC236}">
                    <a16:creationId xmlns:a16="http://schemas.microsoft.com/office/drawing/2014/main" id="{DFFA5070-76FD-6180-E921-DF596FCE505B}"/>
                  </a:ext>
                </a:extLst>
              </p14:cNvPr>
              <p14:cNvContentPartPr/>
              <p14:nvPr/>
            </p14:nvContentPartPr>
            <p14:xfrm>
              <a:off x="8699760" y="419662"/>
              <a:ext cx="2344680" cy="531360"/>
            </p14:xfrm>
          </p:contentPart>
        </mc:Choice>
        <mc:Fallback>
          <p:pic>
            <p:nvPicPr>
              <p:cNvPr id="51" name="Freihand 50">
                <a:extLst>
                  <a:ext uri="{FF2B5EF4-FFF2-40B4-BE49-F238E27FC236}">
                    <a16:creationId xmlns:a16="http://schemas.microsoft.com/office/drawing/2014/main" id="{DFFA5070-76FD-6180-E921-DF596FCE505B}"/>
                  </a:ext>
                </a:extLst>
              </p:cNvPr>
              <p:cNvPicPr/>
              <p:nvPr/>
            </p:nvPicPr>
            <p:blipFill>
              <a:blip r:embed="rId1076"/>
              <a:stretch>
                <a:fillRect/>
              </a:stretch>
            </p:blipFill>
            <p:spPr>
              <a:xfrm>
                <a:off x="8693640" y="413542"/>
                <a:ext cx="2356920" cy="543600"/>
              </a:xfrm>
              <a:prstGeom prst="rect">
                <a:avLst/>
              </a:prstGeom>
            </p:spPr>
          </p:pic>
        </mc:Fallback>
      </mc:AlternateContent>
      <mc:AlternateContent xmlns:mc="http://schemas.openxmlformats.org/markup-compatibility/2006">
        <mc:Choice xmlns:p14="http://schemas.microsoft.com/office/powerpoint/2010/main" Requires="p14">
          <p:contentPart p14:bwMode="auto" r:id="rId1077">
            <p14:nvContentPartPr>
              <p14:cNvPr id="52" name="Freihand 51">
                <a:extLst>
                  <a:ext uri="{FF2B5EF4-FFF2-40B4-BE49-F238E27FC236}">
                    <a16:creationId xmlns:a16="http://schemas.microsoft.com/office/drawing/2014/main" id="{C8974C6D-044A-3817-5F17-A49A83D1840A}"/>
                  </a:ext>
                </a:extLst>
              </p14:cNvPr>
              <p14:cNvContentPartPr/>
              <p14:nvPr/>
            </p14:nvContentPartPr>
            <p14:xfrm>
              <a:off x="2943360" y="2776222"/>
              <a:ext cx="358920" cy="524520"/>
            </p14:xfrm>
          </p:contentPart>
        </mc:Choice>
        <mc:Fallback>
          <p:pic>
            <p:nvPicPr>
              <p:cNvPr id="52" name="Freihand 51">
                <a:extLst>
                  <a:ext uri="{FF2B5EF4-FFF2-40B4-BE49-F238E27FC236}">
                    <a16:creationId xmlns:a16="http://schemas.microsoft.com/office/drawing/2014/main" id="{C8974C6D-044A-3817-5F17-A49A83D1840A}"/>
                  </a:ext>
                </a:extLst>
              </p:cNvPr>
              <p:cNvPicPr/>
              <p:nvPr/>
            </p:nvPicPr>
            <p:blipFill>
              <a:blip r:embed="rId1078"/>
              <a:stretch>
                <a:fillRect/>
              </a:stretch>
            </p:blipFill>
            <p:spPr>
              <a:xfrm>
                <a:off x="2937240" y="2770102"/>
                <a:ext cx="371160" cy="536760"/>
              </a:xfrm>
              <a:prstGeom prst="rect">
                <a:avLst/>
              </a:prstGeom>
            </p:spPr>
          </p:pic>
        </mc:Fallback>
      </mc:AlternateContent>
      <mc:AlternateContent xmlns:mc="http://schemas.openxmlformats.org/markup-compatibility/2006">
        <mc:Choice xmlns:p14="http://schemas.microsoft.com/office/powerpoint/2010/main" Requires="p14">
          <p:contentPart p14:bwMode="auto" r:id="rId1079">
            <p14:nvContentPartPr>
              <p14:cNvPr id="450" name="Freihand 449">
                <a:extLst>
                  <a:ext uri="{FF2B5EF4-FFF2-40B4-BE49-F238E27FC236}">
                    <a16:creationId xmlns:a16="http://schemas.microsoft.com/office/drawing/2014/main" id="{810044BE-6799-774F-504B-D2D93D3446E1}"/>
                  </a:ext>
                </a:extLst>
              </p14:cNvPr>
              <p14:cNvContentPartPr/>
              <p14:nvPr/>
            </p14:nvContentPartPr>
            <p14:xfrm>
              <a:off x="3879000" y="2714302"/>
              <a:ext cx="288000" cy="21240"/>
            </p14:xfrm>
          </p:contentPart>
        </mc:Choice>
        <mc:Fallback>
          <p:pic>
            <p:nvPicPr>
              <p:cNvPr id="450" name="Freihand 449">
                <a:extLst>
                  <a:ext uri="{FF2B5EF4-FFF2-40B4-BE49-F238E27FC236}">
                    <a16:creationId xmlns:a16="http://schemas.microsoft.com/office/drawing/2014/main" id="{810044BE-6799-774F-504B-D2D93D3446E1}"/>
                  </a:ext>
                </a:extLst>
              </p:cNvPr>
              <p:cNvPicPr/>
              <p:nvPr/>
            </p:nvPicPr>
            <p:blipFill>
              <a:blip r:embed="rId1080"/>
              <a:stretch>
                <a:fillRect/>
              </a:stretch>
            </p:blipFill>
            <p:spPr>
              <a:xfrm>
                <a:off x="3872880" y="2708182"/>
                <a:ext cx="3002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081">
            <p14:nvContentPartPr>
              <p14:cNvPr id="453" name="Freihand 452">
                <a:extLst>
                  <a:ext uri="{FF2B5EF4-FFF2-40B4-BE49-F238E27FC236}">
                    <a16:creationId xmlns:a16="http://schemas.microsoft.com/office/drawing/2014/main" id="{AD38EBC5-480D-AA82-4E88-C57960E9684E}"/>
                  </a:ext>
                </a:extLst>
              </p14:cNvPr>
              <p14:cNvContentPartPr/>
              <p14:nvPr/>
            </p14:nvContentPartPr>
            <p14:xfrm>
              <a:off x="4545720" y="2566342"/>
              <a:ext cx="473400" cy="709560"/>
            </p14:xfrm>
          </p:contentPart>
        </mc:Choice>
        <mc:Fallback>
          <p:pic>
            <p:nvPicPr>
              <p:cNvPr id="453" name="Freihand 452">
                <a:extLst>
                  <a:ext uri="{FF2B5EF4-FFF2-40B4-BE49-F238E27FC236}">
                    <a16:creationId xmlns:a16="http://schemas.microsoft.com/office/drawing/2014/main" id="{AD38EBC5-480D-AA82-4E88-C57960E9684E}"/>
                  </a:ext>
                </a:extLst>
              </p:cNvPr>
              <p:cNvPicPr/>
              <p:nvPr/>
            </p:nvPicPr>
            <p:blipFill>
              <a:blip r:embed="rId1082"/>
              <a:stretch>
                <a:fillRect/>
              </a:stretch>
            </p:blipFill>
            <p:spPr>
              <a:xfrm>
                <a:off x="4539600" y="2560222"/>
                <a:ext cx="485640" cy="721800"/>
              </a:xfrm>
              <a:prstGeom prst="rect">
                <a:avLst/>
              </a:prstGeom>
            </p:spPr>
          </p:pic>
        </mc:Fallback>
      </mc:AlternateContent>
      <p:grpSp>
        <p:nvGrpSpPr>
          <p:cNvPr id="84" name="Gruppieren 83">
            <a:extLst>
              <a:ext uri="{FF2B5EF4-FFF2-40B4-BE49-F238E27FC236}">
                <a16:creationId xmlns:a16="http://schemas.microsoft.com/office/drawing/2014/main" id="{0F6D0E7C-14B9-A9FA-C3CA-E0B1A1578518}"/>
              </a:ext>
            </a:extLst>
          </p:cNvPr>
          <p:cNvGrpSpPr/>
          <p:nvPr/>
        </p:nvGrpSpPr>
        <p:grpSpPr>
          <a:xfrm>
            <a:off x="1279800" y="3682342"/>
            <a:ext cx="4081680" cy="257400"/>
            <a:chOff x="1279800" y="3682342"/>
            <a:chExt cx="4081680" cy="257400"/>
          </a:xfrm>
        </p:grpSpPr>
        <mc:AlternateContent xmlns:mc="http://schemas.openxmlformats.org/markup-compatibility/2006">
          <mc:Choice xmlns:p14="http://schemas.microsoft.com/office/powerpoint/2010/main" Requires="p14">
            <p:contentPart p14:bwMode="auto" r:id="rId1083">
              <p14:nvContentPartPr>
                <p14:cNvPr id="72" name="Freihand 71">
                  <a:extLst>
                    <a:ext uri="{FF2B5EF4-FFF2-40B4-BE49-F238E27FC236}">
                      <a16:creationId xmlns:a16="http://schemas.microsoft.com/office/drawing/2014/main" id="{7E733947-0BC7-E777-0E1D-69B1608B3C52}"/>
                    </a:ext>
                  </a:extLst>
                </p14:cNvPr>
                <p14:cNvContentPartPr/>
                <p14:nvPr/>
              </p14:nvContentPartPr>
              <p14:xfrm>
                <a:off x="1299240" y="3682342"/>
                <a:ext cx="4062240" cy="248400"/>
              </p14:xfrm>
            </p:contentPart>
          </mc:Choice>
          <mc:Fallback>
            <p:pic>
              <p:nvPicPr>
                <p:cNvPr id="72" name="Freihand 71">
                  <a:extLst>
                    <a:ext uri="{FF2B5EF4-FFF2-40B4-BE49-F238E27FC236}">
                      <a16:creationId xmlns:a16="http://schemas.microsoft.com/office/drawing/2014/main" id="{7E733947-0BC7-E777-0E1D-69B1608B3C52}"/>
                    </a:ext>
                  </a:extLst>
                </p:cNvPr>
                <p:cNvPicPr/>
                <p:nvPr/>
              </p:nvPicPr>
              <p:blipFill>
                <a:blip r:embed="rId1084"/>
                <a:stretch>
                  <a:fillRect/>
                </a:stretch>
              </p:blipFill>
              <p:spPr>
                <a:xfrm>
                  <a:off x="1293120" y="3676222"/>
                  <a:ext cx="407448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085">
              <p14:nvContentPartPr>
                <p14:cNvPr id="77" name="Freihand 76">
                  <a:extLst>
                    <a:ext uri="{FF2B5EF4-FFF2-40B4-BE49-F238E27FC236}">
                      <a16:creationId xmlns:a16="http://schemas.microsoft.com/office/drawing/2014/main" id="{44710A7F-11F8-6D41-AF77-DCFF5D18A2C4}"/>
                    </a:ext>
                  </a:extLst>
                </p14:cNvPr>
                <p14:cNvContentPartPr/>
                <p14:nvPr/>
              </p14:nvContentPartPr>
              <p14:xfrm>
                <a:off x="1279800" y="3852982"/>
                <a:ext cx="1035000" cy="86760"/>
              </p14:xfrm>
            </p:contentPart>
          </mc:Choice>
          <mc:Fallback>
            <p:pic>
              <p:nvPicPr>
                <p:cNvPr id="77" name="Freihand 76">
                  <a:extLst>
                    <a:ext uri="{FF2B5EF4-FFF2-40B4-BE49-F238E27FC236}">
                      <a16:creationId xmlns:a16="http://schemas.microsoft.com/office/drawing/2014/main" id="{44710A7F-11F8-6D41-AF77-DCFF5D18A2C4}"/>
                    </a:ext>
                  </a:extLst>
                </p:cNvPr>
                <p:cNvPicPr/>
                <p:nvPr/>
              </p:nvPicPr>
              <p:blipFill>
                <a:blip r:embed="rId1086"/>
                <a:stretch>
                  <a:fillRect/>
                </a:stretch>
              </p:blipFill>
              <p:spPr>
                <a:xfrm>
                  <a:off x="1273680" y="3846862"/>
                  <a:ext cx="1047240" cy="9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87">
            <p14:nvContentPartPr>
              <p14:cNvPr id="91" name="Freihand 90">
                <a:extLst>
                  <a:ext uri="{FF2B5EF4-FFF2-40B4-BE49-F238E27FC236}">
                    <a16:creationId xmlns:a16="http://schemas.microsoft.com/office/drawing/2014/main" id="{B81ED503-8F80-8589-DA20-D4012D3131A9}"/>
                  </a:ext>
                </a:extLst>
              </p14:cNvPr>
              <p14:cNvContentPartPr/>
              <p14:nvPr/>
            </p14:nvContentPartPr>
            <p14:xfrm>
              <a:off x="3728520" y="3117862"/>
              <a:ext cx="241920" cy="61200"/>
            </p14:xfrm>
          </p:contentPart>
        </mc:Choice>
        <mc:Fallback>
          <p:pic>
            <p:nvPicPr>
              <p:cNvPr id="91" name="Freihand 90">
                <a:extLst>
                  <a:ext uri="{FF2B5EF4-FFF2-40B4-BE49-F238E27FC236}">
                    <a16:creationId xmlns:a16="http://schemas.microsoft.com/office/drawing/2014/main" id="{B81ED503-8F80-8589-DA20-D4012D3131A9}"/>
                  </a:ext>
                </a:extLst>
              </p:cNvPr>
              <p:cNvPicPr/>
              <p:nvPr/>
            </p:nvPicPr>
            <p:blipFill>
              <a:blip r:embed="rId1088"/>
              <a:stretch>
                <a:fillRect/>
              </a:stretch>
            </p:blipFill>
            <p:spPr>
              <a:xfrm>
                <a:off x="3722400" y="3111742"/>
                <a:ext cx="254160" cy="73440"/>
              </a:xfrm>
              <a:prstGeom prst="rect">
                <a:avLst/>
              </a:prstGeom>
            </p:spPr>
          </p:pic>
        </mc:Fallback>
      </mc:AlternateContent>
      <p:grpSp>
        <p:nvGrpSpPr>
          <p:cNvPr id="527" name="Gruppieren 526">
            <a:extLst>
              <a:ext uri="{FF2B5EF4-FFF2-40B4-BE49-F238E27FC236}">
                <a16:creationId xmlns:a16="http://schemas.microsoft.com/office/drawing/2014/main" id="{8D5E9A32-A59B-A0B5-55CC-A63630A9FE81}"/>
              </a:ext>
            </a:extLst>
          </p:cNvPr>
          <p:cNvGrpSpPr/>
          <p:nvPr/>
        </p:nvGrpSpPr>
        <p:grpSpPr>
          <a:xfrm>
            <a:off x="2110320" y="1814662"/>
            <a:ext cx="2433240" cy="1045800"/>
            <a:chOff x="2110320" y="1814662"/>
            <a:chExt cx="2433240" cy="1045800"/>
          </a:xfrm>
        </p:grpSpPr>
        <mc:AlternateContent xmlns:mc="http://schemas.openxmlformats.org/markup-compatibility/2006">
          <mc:Choice xmlns:p14="http://schemas.microsoft.com/office/powerpoint/2010/main" Requires="p14">
            <p:contentPart p14:bwMode="auto" r:id="rId1089">
              <p14:nvContentPartPr>
                <p14:cNvPr id="457" name="Freihand 456">
                  <a:extLst>
                    <a:ext uri="{FF2B5EF4-FFF2-40B4-BE49-F238E27FC236}">
                      <a16:creationId xmlns:a16="http://schemas.microsoft.com/office/drawing/2014/main" id="{6CCA3C28-D659-9B1E-0E42-46E6CB63A227}"/>
                    </a:ext>
                  </a:extLst>
                </p14:cNvPr>
                <p14:cNvContentPartPr/>
                <p14:nvPr/>
              </p14:nvContentPartPr>
              <p14:xfrm>
                <a:off x="4321800" y="2247022"/>
                <a:ext cx="149040" cy="288000"/>
              </p14:xfrm>
            </p:contentPart>
          </mc:Choice>
          <mc:Fallback>
            <p:pic>
              <p:nvPicPr>
                <p:cNvPr id="457" name="Freihand 456">
                  <a:extLst>
                    <a:ext uri="{FF2B5EF4-FFF2-40B4-BE49-F238E27FC236}">
                      <a16:creationId xmlns:a16="http://schemas.microsoft.com/office/drawing/2014/main" id="{6CCA3C28-D659-9B1E-0E42-46E6CB63A227}"/>
                    </a:ext>
                  </a:extLst>
                </p:cNvPr>
                <p:cNvPicPr/>
                <p:nvPr/>
              </p:nvPicPr>
              <p:blipFill>
                <a:blip r:embed="rId1090"/>
                <a:stretch>
                  <a:fillRect/>
                </a:stretch>
              </p:blipFill>
              <p:spPr>
                <a:xfrm>
                  <a:off x="4315680" y="2240902"/>
                  <a:ext cx="16128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460" name="Freihand 459">
                  <a:extLst>
                    <a:ext uri="{FF2B5EF4-FFF2-40B4-BE49-F238E27FC236}">
                      <a16:creationId xmlns:a16="http://schemas.microsoft.com/office/drawing/2014/main" id="{E6CD0C41-74B5-BCB9-A845-C3E3B298DC50}"/>
                    </a:ext>
                  </a:extLst>
                </p14:cNvPr>
                <p14:cNvContentPartPr/>
                <p14:nvPr/>
              </p14:nvContentPartPr>
              <p14:xfrm>
                <a:off x="4435920" y="2416942"/>
                <a:ext cx="107640" cy="202320"/>
              </p14:xfrm>
            </p:contentPart>
          </mc:Choice>
          <mc:Fallback>
            <p:pic>
              <p:nvPicPr>
                <p:cNvPr id="460" name="Freihand 459">
                  <a:extLst>
                    <a:ext uri="{FF2B5EF4-FFF2-40B4-BE49-F238E27FC236}">
                      <a16:creationId xmlns:a16="http://schemas.microsoft.com/office/drawing/2014/main" id="{E6CD0C41-74B5-BCB9-A845-C3E3B298DC50}"/>
                    </a:ext>
                  </a:extLst>
                </p:cNvPr>
                <p:cNvPicPr/>
                <p:nvPr/>
              </p:nvPicPr>
              <p:blipFill>
                <a:blip r:embed="rId1092"/>
                <a:stretch>
                  <a:fillRect/>
                </a:stretch>
              </p:blipFill>
              <p:spPr>
                <a:xfrm>
                  <a:off x="4429800" y="2410822"/>
                  <a:ext cx="1198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471" name="Freihand 470">
                  <a:extLst>
                    <a:ext uri="{FF2B5EF4-FFF2-40B4-BE49-F238E27FC236}">
                      <a16:creationId xmlns:a16="http://schemas.microsoft.com/office/drawing/2014/main" id="{5C182977-4878-924C-8342-24D807B7A074}"/>
                    </a:ext>
                  </a:extLst>
                </p14:cNvPr>
                <p14:cNvContentPartPr/>
                <p14:nvPr/>
              </p14:nvContentPartPr>
              <p14:xfrm>
                <a:off x="3351960" y="2130022"/>
                <a:ext cx="68400" cy="171000"/>
              </p14:xfrm>
            </p:contentPart>
          </mc:Choice>
          <mc:Fallback>
            <p:pic>
              <p:nvPicPr>
                <p:cNvPr id="471" name="Freihand 470">
                  <a:extLst>
                    <a:ext uri="{FF2B5EF4-FFF2-40B4-BE49-F238E27FC236}">
                      <a16:creationId xmlns:a16="http://schemas.microsoft.com/office/drawing/2014/main" id="{5C182977-4878-924C-8342-24D807B7A074}"/>
                    </a:ext>
                  </a:extLst>
                </p:cNvPr>
                <p:cNvPicPr/>
                <p:nvPr/>
              </p:nvPicPr>
              <p:blipFill>
                <a:blip r:embed="rId1094"/>
                <a:stretch>
                  <a:fillRect/>
                </a:stretch>
              </p:blipFill>
              <p:spPr>
                <a:xfrm>
                  <a:off x="3345840" y="2123902"/>
                  <a:ext cx="806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095">
              <p14:nvContentPartPr>
                <p14:cNvPr id="475" name="Freihand 474">
                  <a:extLst>
                    <a:ext uri="{FF2B5EF4-FFF2-40B4-BE49-F238E27FC236}">
                      <a16:creationId xmlns:a16="http://schemas.microsoft.com/office/drawing/2014/main" id="{C260979D-CF95-DC4A-1A47-3607601ACD39}"/>
                    </a:ext>
                  </a:extLst>
                </p14:cNvPr>
                <p14:cNvContentPartPr/>
                <p14:nvPr/>
              </p14:nvContentPartPr>
              <p14:xfrm>
                <a:off x="3521880" y="2122102"/>
                <a:ext cx="39240" cy="93600"/>
              </p14:xfrm>
            </p:contentPart>
          </mc:Choice>
          <mc:Fallback>
            <p:pic>
              <p:nvPicPr>
                <p:cNvPr id="475" name="Freihand 474">
                  <a:extLst>
                    <a:ext uri="{FF2B5EF4-FFF2-40B4-BE49-F238E27FC236}">
                      <a16:creationId xmlns:a16="http://schemas.microsoft.com/office/drawing/2014/main" id="{C260979D-CF95-DC4A-1A47-3607601ACD39}"/>
                    </a:ext>
                  </a:extLst>
                </p:cNvPr>
                <p:cNvPicPr/>
                <p:nvPr/>
              </p:nvPicPr>
              <p:blipFill>
                <a:blip r:embed="rId1096"/>
                <a:stretch>
                  <a:fillRect/>
                </a:stretch>
              </p:blipFill>
              <p:spPr>
                <a:xfrm>
                  <a:off x="3515760" y="2115982"/>
                  <a:ext cx="514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097">
              <p14:nvContentPartPr>
                <p14:cNvPr id="478" name="Freihand 477">
                  <a:extLst>
                    <a:ext uri="{FF2B5EF4-FFF2-40B4-BE49-F238E27FC236}">
                      <a16:creationId xmlns:a16="http://schemas.microsoft.com/office/drawing/2014/main" id="{AB32F4A9-D039-4653-FAB2-0AE67D5417A1}"/>
                    </a:ext>
                  </a:extLst>
                </p14:cNvPr>
                <p14:cNvContentPartPr/>
                <p14:nvPr/>
              </p14:nvContentPartPr>
              <p14:xfrm>
                <a:off x="3592440" y="1976662"/>
                <a:ext cx="229320" cy="205920"/>
              </p14:xfrm>
            </p:contentPart>
          </mc:Choice>
          <mc:Fallback>
            <p:pic>
              <p:nvPicPr>
                <p:cNvPr id="478" name="Freihand 477">
                  <a:extLst>
                    <a:ext uri="{FF2B5EF4-FFF2-40B4-BE49-F238E27FC236}">
                      <a16:creationId xmlns:a16="http://schemas.microsoft.com/office/drawing/2014/main" id="{AB32F4A9-D039-4653-FAB2-0AE67D5417A1}"/>
                    </a:ext>
                  </a:extLst>
                </p:cNvPr>
                <p:cNvPicPr/>
                <p:nvPr/>
              </p:nvPicPr>
              <p:blipFill>
                <a:blip r:embed="rId1098"/>
                <a:stretch>
                  <a:fillRect/>
                </a:stretch>
              </p:blipFill>
              <p:spPr>
                <a:xfrm>
                  <a:off x="3586320" y="1970542"/>
                  <a:ext cx="2415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099">
              <p14:nvContentPartPr>
                <p14:cNvPr id="481" name="Freihand 480">
                  <a:extLst>
                    <a:ext uri="{FF2B5EF4-FFF2-40B4-BE49-F238E27FC236}">
                      <a16:creationId xmlns:a16="http://schemas.microsoft.com/office/drawing/2014/main" id="{29947BC4-A62E-1949-31DB-6A59A41336FF}"/>
                    </a:ext>
                  </a:extLst>
                </p14:cNvPr>
                <p14:cNvContentPartPr/>
                <p14:nvPr/>
              </p14:nvContentPartPr>
              <p14:xfrm>
                <a:off x="3672720" y="2205262"/>
                <a:ext cx="141840" cy="193680"/>
              </p14:xfrm>
            </p:contentPart>
          </mc:Choice>
          <mc:Fallback>
            <p:pic>
              <p:nvPicPr>
                <p:cNvPr id="481" name="Freihand 480">
                  <a:extLst>
                    <a:ext uri="{FF2B5EF4-FFF2-40B4-BE49-F238E27FC236}">
                      <a16:creationId xmlns:a16="http://schemas.microsoft.com/office/drawing/2014/main" id="{29947BC4-A62E-1949-31DB-6A59A41336FF}"/>
                    </a:ext>
                  </a:extLst>
                </p:cNvPr>
                <p:cNvPicPr/>
                <p:nvPr/>
              </p:nvPicPr>
              <p:blipFill>
                <a:blip r:embed="rId1100"/>
                <a:stretch>
                  <a:fillRect/>
                </a:stretch>
              </p:blipFill>
              <p:spPr>
                <a:xfrm>
                  <a:off x="3666600" y="2199142"/>
                  <a:ext cx="1540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101">
              <p14:nvContentPartPr>
                <p14:cNvPr id="483" name="Freihand 482">
                  <a:extLst>
                    <a:ext uri="{FF2B5EF4-FFF2-40B4-BE49-F238E27FC236}">
                      <a16:creationId xmlns:a16="http://schemas.microsoft.com/office/drawing/2014/main" id="{FD874CE4-D1BF-A2AD-F018-521EA0177F89}"/>
                    </a:ext>
                  </a:extLst>
                </p14:cNvPr>
                <p14:cNvContentPartPr/>
                <p14:nvPr/>
              </p14:nvContentPartPr>
              <p14:xfrm>
                <a:off x="3833280" y="2088262"/>
                <a:ext cx="152640" cy="270360"/>
              </p14:xfrm>
            </p:contentPart>
          </mc:Choice>
          <mc:Fallback>
            <p:pic>
              <p:nvPicPr>
                <p:cNvPr id="483" name="Freihand 482">
                  <a:extLst>
                    <a:ext uri="{FF2B5EF4-FFF2-40B4-BE49-F238E27FC236}">
                      <a16:creationId xmlns:a16="http://schemas.microsoft.com/office/drawing/2014/main" id="{FD874CE4-D1BF-A2AD-F018-521EA0177F89}"/>
                    </a:ext>
                  </a:extLst>
                </p:cNvPr>
                <p:cNvPicPr/>
                <p:nvPr/>
              </p:nvPicPr>
              <p:blipFill>
                <a:blip r:embed="rId1102"/>
                <a:stretch>
                  <a:fillRect/>
                </a:stretch>
              </p:blipFill>
              <p:spPr>
                <a:xfrm>
                  <a:off x="3827160" y="2082142"/>
                  <a:ext cx="16488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1103">
              <p14:nvContentPartPr>
                <p14:cNvPr id="489" name="Freihand 488">
                  <a:extLst>
                    <a:ext uri="{FF2B5EF4-FFF2-40B4-BE49-F238E27FC236}">
                      <a16:creationId xmlns:a16="http://schemas.microsoft.com/office/drawing/2014/main" id="{A45DAAD8-A071-74CC-FF55-304CC3465C93}"/>
                    </a:ext>
                  </a:extLst>
                </p14:cNvPr>
                <p14:cNvContentPartPr/>
                <p14:nvPr/>
              </p14:nvContentPartPr>
              <p14:xfrm>
                <a:off x="4054680" y="2070622"/>
                <a:ext cx="106200" cy="181080"/>
              </p14:xfrm>
            </p:contentPart>
          </mc:Choice>
          <mc:Fallback>
            <p:pic>
              <p:nvPicPr>
                <p:cNvPr id="489" name="Freihand 488">
                  <a:extLst>
                    <a:ext uri="{FF2B5EF4-FFF2-40B4-BE49-F238E27FC236}">
                      <a16:creationId xmlns:a16="http://schemas.microsoft.com/office/drawing/2014/main" id="{A45DAAD8-A071-74CC-FF55-304CC3465C93}"/>
                    </a:ext>
                  </a:extLst>
                </p:cNvPr>
                <p:cNvPicPr/>
                <p:nvPr/>
              </p:nvPicPr>
              <p:blipFill>
                <a:blip r:embed="rId1104"/>
                <a:stretch>
                  <a:fillRect/>
                </a:stretch>
              </p:blipFill>
              <p:spPr>
                <a:xfrm>
                  <a:off x="4048560" y="2064502"/>
                  <a:ext cx="1184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105">
              <p14:nvContentPartPr>
                <p14:cNvPr id="503" name="Freihand 502">
                  <a:extLst>
                    <a:ext uri="{FF2B5EF4-FFF2-40B4-BE49-F238E27FC236}">
                      <a16:creationId xmlns:a16="http://schemas.microsoft.com/office/drawing/2014/main" id="{A314D826-7F2B-5004-E360-A15811ED7ECA}"/>
                    </a:ext>
                  </a:extLst>
                </p14:cNvPr>
                <p14:cNvContentPartPr/>
                <p14:nvPr/>
              </p14:nvContentPartPr>
              <p14:xfrm>
                <a:off x="4236840" y="1888462"/>
                <a:ext cx="219600" cy="297000"/>
              </p14:xfrm>
            </p:contentPart>
          </mc:Choice>
          <mc:Fallback>
            <p:pic>
              <p:nvPicPr>
                <p:cNvPr id="503" name="Freihand 502">
                  <a:extLst>
                    <a:ext uri="{FF2B5EF4-FFF2-40B4-BE49-F238E27FC236}">
                      <a16:creationId xmlns:a16="http://schemas.microsoft.com/office/drawing/2014/main" id="{A314D826-7F2B-5004-E360-A15811ED7ECA}"/>
                    </a:ext>
                  </a:extLst>
                </p:cNvPr>
                <p:cNvPicPr/>
                <p:nvPr/>
              </p:nvPicPr>
              <p:blipFill>
                <a:blip r:embed="rId1106"/>
                <a:stretch>
                  <a:fillRect/>
                </a:stretch>
              </p:blipFill>
              <p:spPr>
                <a:xfrm>
                  <a:off x="4230720" y="1882342"/>
                  <a:ext cx="23184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1107">
              <p14:nvContentPartPr>
                <p14:cNvPr id="100" name="Freihand 99">
                  <a:extLst>
                    <a:ext uri="{FF2B5EF4-FFF2-40B4-BE49-F238E27FC236}">
                      <a16:creationId xmlns:a16="http://schemas.microsoft.com/office/drawing/2014/main" id="{7890A9B1-4D0B-7908-D366-ECE806A3381B}"/>
                    </a:ext>
                  </a:extLst>
                </p14:cNvPr>
                <p14:cNvContentPartPr/>
                <p14:nvPr/>
              </p14:nvContentPartPr>
              <p14:xfrm>
                <a:off x="3276720" y="2558062"/>
                <a:ext cx="406800" cy="244440"/>
              </p14:xfrm>
            </p:contentPart>
          </mc:Choice>
          <mc:Fallback>
            <p:pic>
              <p:nvPicPr>
                <p:cNvPr id="100" name="Freihand 99">
                  <a:extLst>
                    <a:ext uri="{FF2B5EF4-FFF2-40B4-BE49-F238E27FC236}">
                      <a16:creationId xmlns:a16="http://schemas.microsoft.com/office/drawing/2014/main" id="{7890A9B1-4D0B-7908-D366-ECE806A3381B}"/>
                    </a:ext>
                  </a:extLst>
                </p:cNvPr>
                <p:cNvPicPr/>
                <p:nvPr/>
              </p:nvPicPr>
              <p:blipFill>
                <a:blip r:embed="rId1108"/>
                <a:stretch>
                  <a:fillRect/>
                </a:stretch>
              </p:blipFill>
              <p:spPr>
                <a:xfrm>
                  <a:off x="3270600" y="2551942"/>
                  <a:ext cx="41904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1109">
              <p14:nvContentPartPr>
                <p14:cNvPr id="102" name="Freihand 101">
                  <a:extLst>
                    <a:ext uri="{FF2B5EF4-FFF2-40B4-BE49-F238E27FC236}">
                      <a16:creationId xmlns:a16="http://schemas.microsoft.com/office/drawing/2014/main" id="{A40B69C9-2246-4B72-7657-F96A7F5635E8}"/>
                    </a:ext>
                  </a:extLst>
                </p14:cNvPr>
                <p14:cNvContentPartPr/>
                <p14:nvPr/>
              </p14:nvContentPartPr>
              <p14:xfrm>
                <a:off x="3671280" y="2767222"/>
                <a:ext cx="102600" cy="93240"/>
              </p14:xfrm>
            </p:contentPart>
          </mc:Choice>
          <mc:Fallback>
            <p:pic>
              <p:nvPicPr>
                <p:cNvPr id="102" name="Freihand 101">
                  <a:extLst>
                    <a:ext uri="{FF2B5EF4-FFF2-40B4-BE49-F238E27FC236}">
                      <a16:creationId xmlns:a16="http://schemas.microsoft.com/office/drawing/2014/main" id="{A40B69C9-2246-4B72-7657-F96A7F5635E8}"/>
                    </a:ext>
                  </a:extLst>
                </p:cNvPr>
                <p:cNvPicPr/>
                <p:nvPr/>
              </p:nvPicPr>
              <p:blipFill>
                <a:blip r:embed="rId1110"/>
                <a:stretch>
                  <a:fillRect/>
                </a:stretch>
              </p:blipFill>
              <p:spPr>
                <a:xfrm>
                  <a:off x="3665160" y="2761102"/>
                  <a:ext cx="1148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111">
              <p14:nvContentPartPr>
                <p14:cNvPr id="108" name="Freihand 107">
                  <a:extLst>
                    <a:ext uri="{FF2B5EF4-FFF2-40B4-BE49-F238E27FC236}">
                      <a16:creationId xmlns:a16="http://schemas.microsoft.com/office/drawing/2014/main" id="{6424936D-3BF0-1EE4-EE95-95F9D62702BF}"/>
                    </a:ext>
                  </a:extLst>
                </p14:cNvPr>
                <p14:cNvContentPartPr/>
                <p14:nvPr/>
              </p14:nvContentPartPr>
              <p14:xfrm>
                <a:off x="2110320" y="2437462"/>
                <a:ext cx="123840" cy="170640"/>
              </p14:xfrm>
            </p:contentPart>
          </mc:Choice>
          <mc:Fallback>
            <p:pic>
              <p:nvPicPr>
                <p:cNvPr id="108" name="Freihand 107">
                  <a:extLst>
                    <a:ext uri="{FF2B5EF4-FFF2-40B4-BE49-F238E27FC236}">
                      <a16:creationId xmlns:a16="http://schemas.microsoft.com/office/drawing/2014/main" id="{6424936D-3BF0-1EE4-EE95-95F9D62702BF}"/>
                    </a:ext>
                  </a:extLst>
                </p:cNvPr>
                <p:cNvPicPr/>
                <p:nvPr/>
              </p:nvPicPr>
              <p:blipFill>
                <a:blip r:embed="rId1112"/>
                <a:stretch>
                  <a:fillRect/>
                </a:stretch>
              </p:blipFill>
              <p:spPr>
                <a:xfrm>
                  <a:off x="2104200" y="2431342"/>
                  <a:ext cx="1360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113">
              <p14:nvContentPartPr>
                <p14:cNvPr id="111" name="Freihand 110">
                  <a:extLst>
                    <a:ext uri="{FF2B5EF4-FFF2-40B4-BE49-F238E27FC236}">
                      <a16:creationId xmlns:a16="http://schemas.microsoft.com/office/drawing/2014/main" id="{CBA6A8F5-2958-EC35-71C6-F40641784551}"/>
                    </a:ext>
                  </a:extLst>
                </p14:cNvPr>
                <p14:cNvContentPartPr/>
                <p14:nvPr/>
              </p14:nvContentPartPr>
              <p14:xfrm>
                <a:off x="2250000" y="2307862"/>
                <a:ext cx="249840" cy="207360"/>
              </p14:xfrm>
            </p:contentPart>
          </mc:Choice>
          <mc:Fallback>
            <p:pic>
              <p:nvPicPr>
                <p:cNvPr id="111" name="Freihand 110">
                  <a:extLst>
                    <a:ext uri="{FF2B5EF4-FFF2-40B4-BE49-F238E27FC236}">
                      <a16:creationId xmlns:a16="http://schemas.microsoft.com/office/drawing/2014/main" id="{CBA6A8F5-2958-EC35-71C6-F40641784551}"/>
                    </a:ext>
                  </a:extLst>
                </p:cNvPr>
                <p:cNvPicPr/>
                <p:nvPr/>
              </p:nvPicPr>
              <p:blipFill>
                <a:blip r:embed="rId1114"/>
                <a:stretch>
                  <a:fillRect/>
                </a:stretch>
              </p:blipFill>
              <p:spPr>
                <a:xfrm>
                  <a:off x="2243880" y="2301742"/>
                  <a:ext cx="2620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115">
              <p14:nvContentPartPr>
                <p14:cNvPr id="114" name="Freihand 113">
                  <a:extLst>
                    <a:ext uri="{FF2B5EF4-FFF2-40B4-BE49-F238E27FC236}">
                      <a16:creationId xmlns:a16="http://schemas.microsoft.com/office/drawing/2014/main" id="{A2F0369D-3896-F8E2-674C-30351F0F3E8A}"/>
                    </a:ext>
                  </a:extLst>
                </p14:cNvPr>
                <p14:cNvContentPartPr/>
                <p14:nvPr/>
              </p14:nvContentPartPr>
              <p14:xfrm>
                <a:off x="2487600" y="2191942"/>
                <a:ext cx="164520" cy="114120"/>
              </p14:xfrm>
            </p:contentPart>
          </mc:Choice>
          <mc:Fallback>
            <p:pic>
              <p:nvPicPr>
                <p:cNvPr id="114" name="Freihand 113">
                  <a:extLst>
                    <a:ext uri="{FF2B5EF4-FFF2-40B4-BE49-F238E27FC236}">
                      <a16:creationId xmlns:a16="http://schemas.microsoft.com/office/drawing/2014/main" id="{A2F0369D-3896-F8E2-674C-30351F0F3E8A}"/>
                    </a:ext>
                  </a:extLst>
                </p:cNvPr>
                <p:cNvPicPr/>
                <p:nvPr/>
              </p:nvPicPr>
              <p:blipFill>
                <a:blip r:embed="rId1116"/>
                <a:stretch>
                  <a:fillRect/>
                </a:stretch>
              </p:blipFill>
              <p:spPr>
                <a:xfrm>
                  <a:off x="2481480" y="2185822"/>
                  <a:ext cx="1767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117">
              <p14:nvContentPartPr>
                <p14:cNvPr id="119" name="Freihand 118">
                  <a:extLst>
                    <a:ext uri="{FF2B5EF4-FFF2-40B4-BE49-F238E27FC236}">
                      <a16:creationId xmlns:a16="http://schemas.microsoft.com/office/drawing/2014/main" id="{E4A75AF3-070A-6B3A-7F42-37F891F9D292}"/>
                    </a:ext>
                  </a:extLst>
                </p14:cNvPr>
                <p14:cNvContentPartPr/>
                <p14:nvPr/>
              </p14:nvContentPartPr>
              <p14:xfrm>
                <a:off x="2703600" y="1911142"/>
                <a:ext cx="342360" cy="303120"/>
              </p14:xfrm>
            </p:contentPart>
          </mc:Choice>
          <mc:Fallback>
            <p:pic>
              <p:nvPicPr>
                <p:cNvPr id="119" name="Freihand 118">
                  <a:extLst>
                    <a:ext uri="{FF2B5EF4-FFF2-40B4-BE49-F238E27FC236}">
                      <a16:creationId xmlns:a16="http://schemas.microsoft.com/office/drawing/2014/main" id="{E4A75AF3-070A-6B3A-7F42-37F891F9D292}"/>
                    </a:ext>
                  </a:extLst>
                </p:cNvPr>
                <p:cNvPicPr/>
                <p:nvPr/>
              </p:nvPicPr>
              <p:blipFill>
                <a:blip r:embed="rId1118"/>
                <a:stretch>
                  <a:fillRect/>
                </a:stretch>
              </p:blipFill>
              <p:spPr>
                <a:xfrm>
                  <a:off x="2697480" y="1905022"/>
                  <a:ext cx="35460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1119">
              <p14:nvContentPartPr>
                <p14:cNvPr id="512" name="Freihand 511">
                  <a:extLst>
                    <a:ext uri="{FF2B5EF4-FFF2-40B4-BE49-F238E27FC236}">
                      <a16:creationId xmlns:a16="http://schemas.microsoft.com/office/drawing/2014/main" id="{B8C09A2B-56C6-FC77-03BE-8D35E69FA3BA}"/>
                    </a:ext>
                  </a:extLst>
                </p14:cNvPr>
                <p14:cNvContentPartPr/>
                <p14:nvPr/>
              </p14:nvContentPartPr>
              <p14:xfrm>
                <a:off x="3029400" y="1814662"/>
                <a:ext cx="57600" cy="81360"/>
              </p14:xfrm>
            </p:contentPart>
          </mc:Choice>
          <mc:Fallback>
            <p:pic>
              <p:nvPicPr>
                <p:cNvPr id="512" name="Freihand 511">
                  <a:extLst>
                    <a:ext uri="{FF2B5EF4-FFF2-40B4-BE49-F238E27FC236}">
                      <a16:creationId xmlns:a16="http://schemas.microsoft.com/office/drawing/2014/main" id="{B8C09A2B-56C6-FC77-03BE-8D35E69FA3BA}"/>
                    </a:ext>
                  </a:extLst>
                </p:cNvPr>
                <p:cNvPicPr/>
                <p:nvPr/>
              </p:nvPicPr>
              <p:blipFill>
                <a:blip r:embed="rId1120"/>
                <a:stretch>
                  <a:fillRect/>
                </a:stretch>
              </p:blipFill>
              <p:spPr>
                <a:xfrm>
                  <a:off x="3023280" y="1808542"/>
                  <a:ext cx="698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121">
              <p14:nvContentPartPr>
                <p14:cNvPr id="517" name="Freihand 516">
                  <a:extLst>
                    <a:ext uri="{FF2B5EF4-FFF2-40B4-BE49-F238E27FC236}">
                      <a16:creationId xmlns:a16="http://schemas.microsoft.com/office/drawing/2014/main" id="{1E40D9E7-B88A-983B-C6A1-A7F6D3D04415}"/>
                    </a:ext>
                  </a:extLst>
                </p14:cNvPr>
                <p14:cNvContentPartPr/>
                <p14:nvPr/>
              </p14:nvContentPartPr>
              <p14:xfrm>
                <a:off x="3155400" y="1971622"/>
                <a:ext cx="14760" cy="33840"/>
              </p14:xfrm>
            </p:contentPart>
          </mc:Choice>
          <mc:Fallback>
            <p:pic>
              <p:nvPicPr>
                <p:cNvPr id="517" name="Freihand 516">
                  <a:extLst>
                    <a:ext uri="{FF2B5EF4-FFF2-40B4-BE49-F238E27FC236}">
                      <a16:creationId xmlns:a16="http://schemas.microsoft.com/office/drawing/2014/main" id="{1E40D9E7-B88A-983B-C6A1-A7F6D3D04415}"/>
                    </a:ext>
                  </a:extLst>
                </p:cNvPr>
                <p:cNvPicPr/>
                <p:nvPr/>
              </p:nvPicPr>
              <p:blipFill>
                <a:blip r:embed="rId1122"/>
                <a:stretch>
                  <a:fillRect/>
                </a:stretch>
              </p:blipFill>
              <p:spPr>
                <a:xfrm>
                  <a:off x="3149280" y="1965502"/>
                  <a:ext cx="27000" cy="46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23">
            <p14:nvContentPartPr>
              <p14:cNvPr id="532" name="Freihand 531">
                <a:extLst>
                  <a:ext uri="{FF2B5EF4-FFF2-40B4-BE49-F238E27FC236}">
                    <a16:creationId xmlns:a16="http://schemas.microsoft.com/office/drawing/2014/main" id="{CD53422C-5296-6FC9-6579-A514D57C4C22}"/>
                  </a:ext>
                </a:extLst>
              </p14:cNvPr>
              <p14:cNvContentPartPr/>
              <p14:nvPr/>
            </p14:nvContentPartPr>
            <p14:xfrm>
              <a:off x="10267920" y="2237302"/>
              <a:ext cx="1238400" cy="622800"/>
            </p14:xfrm>
          </p:contentPart>
        </mc:Choice>
        <mc:Fallback>
          <p:pic>
            <p:nvPicPr>
              <p:cNvPr id="532" name="Freihand 531">
                <a:extLst>
                  <a:ext uri="{FF2B5EF4-FFF2-40B4-BE49-F238E27FC236}">
                    <a16:creationId xmlns:a16="http://schemas.microsoft.com/office/drawing/2014/main" id="{CD53422C-5296-6FC9-6579-A514D57C4C22}"/>
                  </a:ext>
                </a:extLst>
              </p:cNvPr>
              <p:cNvPicPr/>
              <p:nvPr/>
            </p:nvPicPr>
            <p:blipFill>
              <a:blip r:embed="rId1124"/>
              <a:stretch>
                <a:fillRect/>
              </a:stretch>
            </p:blipFill>
            <p:spPr>
              <a:xfrm>
                <a:off x="10261800" y="2231182"/>
                <a:ext cx="1250640" cy="635040"/>
              </a:xfrm>
              <a:prstGeom prst="rect">
                <a:avLst/>
              </a:prstGeom>
            </p:spPr>
          </p:pic>
        </mc:Fallback>
      </mc:AlternateContent>
      <mc:AlternateContent xmlns:mc="http://schemas.openxmlformats.org/markup-compatibility/2006">
        <mc:Choice xmlns:p14="http://schemas.microsoft.com/office/powerpoint/2010/main" Requires="p14">
          <p:contentPart p14:bwMode="auto" r:id="rId1125">
            <p14:nvContentPartPr>
              <p14:cNvPr id="550" name="Freihand 549">
                <a:extLst>
                  <a:ext uri="{FF2B5EF4-FFF2-40B4-BE49-F238E27FC236}">
                    <a16:creationId xmlns:a16="http://schemas.microsoft.com/office/drawing/2014/main" id="{A922264C-8B0E-E15C-A639-DD14239FD5D9}"/>
                  </a:ext>
                </a:extLst>
              </p14:cNvPr>
              <p14:cNvContentPartPr/>
              <p14:nvPr/>
            </p14:nvContentPartPr>
            <p14:xfrm>
              <a:off x="10298880" y="2191942"/>
              <a:ext cx="1208160" cy="660960"/>
            </p14:xfrm>
          </p:contentPart>
        </mc:Choice>
        <mc:Fallback>
          <p:pic>
            <p:nvPicPr>
              <p:cNvPr id="550" name="Freihand 549">
                <a:extLst>
                  <a:ext uri="{FF2B5EF4-FFF2-40B4-BE49-F238E27FC236}">
                    <a16:creationId xmlns:a16="http://schemas.microsoft.com/office/drawing/2014/main" id="{A922264C-8B0E-E15C-A639-DD14239FD5D9}"/>
                  </a:ext>
                </a:extLst>
              </p:cNvPr>
              <p:cNvPicPr/>
              <p:nvPr/>
            </p:nvPicPr>
            <p:blipFill>
              <a:blip r:embed="rId1126"/>
              <a:stretch>
                <a:fillRect/>
              </a:stretch>
            </p:blipFill>
            <p:spPr>
              <a:xfrm>
                <a:off x="10292760" y="2185822"/>
                <a:ext cx="1220400" cy="673200"/>
              </a:xfrm>
              <a:prstGeom prst="rect">
                <a:avLst/>
              </a:prstGeom>
            </p:spPr>
          </p:pic>
        </mc:Fallback>
      </mc:AlternateContent>
      <mc:AlternateContent xmlns:mc="http://schemas.openxmlformats.org/markup-compatibility/2006">
        <mc:Choice xmlns:p14="http://schemas.microsoft.com/office/powerpoint/2010/main" Requires="p14">
          <p:contentPart p14:bwMode="auto" r:id="rId1127">
            <p14:nvContentPartPr>
              <p14:cNvPr id="553" name="Freihand 552">
                <a:extLst>
                  <a:ext uri="{FF2B5EF4-FFF2-40B4-BE49-F238E27FC236}">
                    <a16:creationId xmlns:a16="http://schemas.microsoft.com/office/drawing/2014/main" id="{43751C46-037D-18D9-A188-0899BC08A0F1}"/>
                  </a:ext>
                </a:extLst>
              </p14:cNvPr>
              <p14:cNvContentPartPr/>
              <p14:nvPr/>
            </p14:nvContentPartPr>
            <p14:xfrm>
              <a:off x="8632080" y="1903222"/>
              <a:ext cx="137520" cy="40680"/>
            </p14:xfrm>
          </p:contentPart>
        </mc:Choice>
        <mc:Fallback>
          <p:pic>
            <p:nvPicPr>
              <p:cNvPr id="553" name="Freihand 552">
                <a:extLst>
                  <a:ext uri="{FF2B5EF4-FFF2-40B4-BE49-F238E27FC236}">
                    <a16:creationId xmlns:a16="http://schemas.microsoft.com/office/drawing/2014/main" id="{43751C46-037D-18D9-A188-0899BC08A0F1}"/>
                  </a:ext>
                </a:extLst>
              </p:cNvPr>
              <p:cNvPicPr/>
              <p:nvPr/>
            </p:nvPicPr>
            <p:blipFill>
              <a:blip r:embed="rId1128"/>
              <a:stretch>
                <a:fillRect/>
              </a:stretch>
            </p:blipFill>
            <p:spPr>
              <a:xfrm>
                <a:off x="8625960" y="1897102"/>
                <a:ext cx="1497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129">
            <p14:nvContentPartPr>
              <p14:cNvPr id="562" name="Freihand 561">
                <a:extLst>
                  <a:ext uri="{FF2B5EF4-FFF2-40B4-BE49-F238E27FC236}">
                    <a16:creationId xmlns:a16="http://schemas.microsoft.com/office/drawing/2014/main" id="{D6CD4D2B-4FCE-211A-F8EC-2560070ACCBD}"/>
                  </a:ext>
                </a:extLst>
              </p14:cNvPr>
              <p14:cNvContentPartPr/>
              <p14:nvPr/>
            </p14:nvContentPartPr>
            <p14:xfrm>
              <a:off x="10456560" y="3617542"/>
              <a:ext cx="136440" cy="42120"/>
            </p14:xfrm>
          </p:contentPart>
        </mc:Choice>
        <mc:Fallback>
          <p:pic>
            <p:nvPicPr>
              <p:cNvPr id="562" name="Freihand 561">
                <a:extLst>
                  <a:ext uri="{FF2B5EF4-FFF2-40B4-BE49-F238E27FC236}">
                    <a16:creationId xmlns:a16="http://schemas.microsoft.com/office/drawing/2014/main" id="{D6CD4D2B-4FCE-211A-F8EC-2560070ACCBD}"/>
                  </a:ext>
                </a:extLst>
              </p:cNvPr>
              <p:cNvPicPr/>
              <p:nvPr/>
            </p:nvPicPr>
            <p:blipFill>
              <a:blip r:embed="rId1130"/>
              <a:stretch>
                <a:fillRect/>
              </a:stretch>
            </p:blipFill>
            <p:spPr>
              <a:xfrm>
                <a:off x="10450440" y="3611422"/>
                <a:ext cx="1486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131">
            <p14:nvContentPartPr>
              <p14:cNvPr id="573" name="Freihand 572">
                <a:extLst>
                  <a:ext uri="{FF2B5EF4-FFF2-40B4-BE49-F238E27FC236}">
                    <a16:creationId xmlns:a16="http://schemas.microsoft.com/office/drawing/2014/main" id="{DC0AED45-7220-E1D0-6A89-CDE0EE2ADCFA}"/>
                  </a:ext>
                </a:extLst>
              </p14:cNvPr>
              <p14:cNvContentPartPr/>
              <p14:nvPr/>
            </p14:nvContentPartPr>
            <p14:xfrm>
              <a:off x="10335240" y="3655342"/>
              <a:ext cx="413640" cy="356760"/>
            </p14:xfrm>
          </p:contentPart>
        </mc:Choice>
        <mc:Fallback>
          <p:pic>
            <p:nvPicPr>
              <p:cNvPr id="573" name="Freihand 572">
                <a:extLst>
                  <a:ext uri="{FF2B5EF4-FFF2-40B4-BE49-F238E27FC236}">
                    <a16:creationId xmlns:a16="http://schemas.microsoft.com/office/drawing/2014/main" id="{DC0AED45-7220-E1D0-6A89-CDE0EE2ADCFA}"/>
                  </a:ext>
                </a:extLst>
              </p:cNvPr>
              <p:cNvPicPr/>
              <p:nvPr/>
            </p:nvPicPr>
            <p:blipFill>
              <a:blip r:embed="rId1132"/>
              <a:stretch>
                <a:fillRect/>
              </a:stretch>
            </p:blipFill>
            <p:spPr>
              <a:xfrm>
                <a:off x="10329120" y="3649222"/>
                <a:ext cx="425880" cy="369000"/>
              </a:xfrm>
              <a:prstGeom prst="rect">
                <a:avLst/>
              </a:prstGeom>
            </p:spPr>
          </p:pic>
        </mc:Fallback>
      </mc:AlternateContent>
      <mc:AlternateContent xmlns:mc="http://schemas.openxmlformats.org/markup-compatibility/2006">
        <mc:Choice xmlns:p14="http://schemas.microsoft.com/office/powerpoint/2010/main" Requires="p14">
          <p:contentPart p14:bwMode="auto" r:id="rId1133">
            <p14:nvContentPartPr>
              <p14:cNvPr id="132" name="Freihand 131">
                <a:extLst>
                  <a:ext uri="{FF2B5EF4-FFF2-40B4-BE49-F238E27FC236}">
                    <a16:creationId xmlns:a16="http://schemas.microsoft.com/office/drawing/2014/main" id="{02011652-E13A-0E4D-737E-9443D7308ACE}"/>
                  </a:ext>
                </a:extLst>
              </p14:cNvPr>
              <p14:cNvContentPartPr/>
              <p14:nvPr/>
            </p14:nvContentPartPr>
            <p14:xfrm>
              <a:off x="8637840" y="1898182"/>
              <a:ext cx="128520" cy="54720"/>
            </p14:xfrm>
          </p:contentPart>
        </mc:Choice>
        <mc:Fallback>
          <p:pic>
            <p:nvPicPr>
              <p:cNvPr id="132" name="Freihand 131">
                <a:extLst>
                  <a:ext uri="{FF2B5EF4-FFF2-40B4-BE49-F238E27FC236}">
                    <a16:creationId xmlns:a16="http://schemas.microsoft.com/office/drawing/2014/main" id="{02011652-E13A-0E4D-737E-9443D7308ACE}"/>
                  </a:ext>
                </a:extLst>
              </p:cNvPr>
              <p:cNvPicPr/>
              <p:nvPr/>
            </p:nvPicPr>
            <p:blipFill>
              <a:blip r:embed="rId1134"/>
              <a:stretch>
                <a:fillRect/>
              </a:stretch>
            </p:blipFill>
            <p:spPr>
              <a:xfrm>
                <a:off x="8631720" y="1892062"/>
                <a:ext cx="1407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135">
            <p14:nvContentPartPr>
              <p14:cNvPr id="147" name="Freihand 146">
                <a:extLst>
                  <a:ext uri="{FF2B5EF4-FFF2-40B4-BE49-F238E27FC236}">
                    <a16:creationId xmlns:a16="http://schemas.microsoft.com/office/drawing/2014/main" id="{DE02F0EF-D878-E3E4-81E3-CA783FC9E803}"/>
                  </a:ext>
                </a:extLst>
              </p14:cNvPr>
              <p14:cNvContentPartPr/>
              <p14:nvPr/>
            </p14:nvContentPartPr>
            <p14:xfrm>
              <a:off x="8034840" y="1564102"/>
              <a:ext cx="790920" cy="717480"/>
            </p14:xfrm>
          </p:contentPart>
        </mc:Choice>
        <mc:Fallback>
          <p:pic>
            <p:nvPicPr>
              <p:cNvPr id="147" name="Freihand 146">
                <a:extLst>
                  <a:ext uri="{FF2B5EF4-FFF2-40B4-BE49-F238E27FC236}">
                    <a16:creationId xmlns:a16="http://schemas.microsoft.com/office/drawing/2014/main" id="{DE02F0EF-D878-E3E4-81E3-CA783FC9E803}"/>
                  </a:ext>
                </a:extLst>
              </p:cNvPr>
              <p:cNvPicPr/>
              <p:nvPr/>
            </p:nvPicPr>
            <p:blipFill>
              <a:blip r:embed="rId1136"/>
              <a:stretch>
                <a:fillRect/>
              </a:stretch>
            </p:blipFill>
            <p:spPr>
              <a:xfrm>
                <a:off x="8028720" y="1557982"/>
                <a:ext cx="803160" cy="729720"/>
              </a:xfrm>
              <a:prstGeom prst="rect">
                <a:avLst/>
              </a:prstGeom>
            </p:spPr>
          </p:pic>
        </mc:Fallback>
      </mc:AlternateContent>
      <p:grpSp>
        <p:nvGrpSpPr>
          <p:cNvPr id="156" name="Gruppieren 155">
            <a:extLst>
              <a:ext uri="{FF2B5EF4-FFF2-40B4-BE49-F238E27FC236}">
                <a16:creationId xmlns:a16="http://schemas.microsoft.com/office/drawing/2014/main" id="{5FE98D95-63E3-A62D-4E4B-F52288004E89}"/>
              </a:ext>
            </a:extLst>
          </p:cNvPr>
          <p:cNvGrpSpPr/>
          <p:nvPr/>
        </p:nvGrpSpPr>
        <p:grpSpPr>
          <a:xfrm>
            <a:off x="7951680" y="1373662"/>
            <a:ext cx="249120" cy="550800"/>
            <a:chOff x="7951680" y="1373662"/>
            <a:chExt cx="249120" cy="550800"/>
          </a:xfrm>
        </p:grpSpPr>
        <mc:AlternateContent xmlns:mc="http://schemas.openxmlformats.org/markup-compatibility/2006">
          <mc:Choice xmlns:p14="http://schemas.microsoft.com/office/powerpoint/2010/main" Requires="p14">
            <p:contentPart p14:bwMode="auto" r:id="rId1137">
              <p14:nvContentPartPr>
                <p14:cNvPr id="150" name="Freihand 149">
                  <a:extLst>
                    <a:ext uri="{FF2B5EF4-FFF2-40B4-BE49-F238E27FC236}">
                      <a16:creationId xmlns:a16="http://schemas.microsoft.com/office/drawing/2014/main" id="{DE81CAC2-8A0B-6828-2688-9FA01B5FAE86}"/>
                    </a:ext>
                  </a:extLst>
                </p14:cNvPr>
                <p14:cNvContentPartPr/>
                <p14:nvPr/>
              </p14:nvContentPartPr>
              <p14:xfrm>
                <a:off x="7951680" y="1514422"/>
                <a:ext cx="163440" cy="410040"/>
              </p14:xfrm>
            </p:contentPart>
          </mc:Choice>
          <mc:Fallback>
            <p:pic>
              <p:nvPicPr>
                <p:cNvPr id="150" name="Freihand 149">
                  <a:extLst>
                    <a:ext uri="{FF2B5EF4-FFF2-40B4-BE49-F238E27FC236}">
                      <a16:creationId xmlns:a16="http://schemas.microsoft.com/office/drawing/2014/main" id="{DE81CAC2-8A0B-6828-2688-9FA01B5FAE86}"/>
                    </a:ext>
                  </a:extLst>
                </p:cNvPr>
                <p:cNvPicPr/>
                <p:nvPr/>
              </p:nvPicPr>
              <p:blipFill>
                <a:blip r:embed="rId1138"/>
                <a:stretch>
                  <a:fillRect/>
                </a:stretch>
              </p:blipFill>
              <p:spPr>
                <a:xfrm>
                  <a:off x="7945560" y="1508302"/>
                  <a:ext cx="175680" cy="422280"/>
                </a:xfrm>
                <a:prstGeom prst="rect">
                  <a:avLst/>
                </a:prstGeom>
              </p:spPr>
            </p:pic>
          </mc:Fallback>
        </mc:AlternateContent>
        <mc:AlternateContent xmlns:mc="http://schemas.openxmlformats.org/markup-compatibility/2006">
          <mc:Choice xmlns:p14="http://schemas.microsoft.com/office/powerpoint/2010/main" Requires="p14">
            <p:contentPart p14:bwMode="auto" r:id="rId1139">
              <p14:nvContentPartPr>
                <p14:cNvPr id="153" name="Freihand 152">
                  <a:extLst>
                    <a:ext uri="{FF2B5EF4-FFF2-40B4-BE49-F238E27FC236}">
                      <a16:creationId xmlns:a16="http://schemas.microsoft.com/office/drawing/2014/main" id="{7AE813DA-1BB5-5979-B1E5-C386FC068ED6}"/>
                    </a:ext>
                  </a:extLst>
                </p14:cNvPr>
                <p14:cNvContentPartPr/>
                <p14:nvPr/>
              </p14:nvContentPartPr>
              <p14:xfrm>
                <a:off x="8077320" y="1373662"/>
                <a:ext cx="123480" cy="181800"/>
              </p14:xfrm>
            </p:contentPart>
          </mc:Choice>
          <mc:Fallback>
            <p:pic>
              <p:nvPicPr>
                <p:cNvPr id="153" name="Freihand 152">
                  <a:extLst>
                    <a:ext uri="{FF2B5EF4-FFF2-40B4-BE49-F238E27FC236}">
                      <a16:creationId xmlns:a16="http://schemas.microsoft.com/office/drawing/2014/main" id="{7AE813DA-1BB5-5979-B1E5-C386FC068ED6}"/>
                    </a:ext>
                  </a:extLst>
                </p:cNvPr>
                <p:cNvPicPr/>
                <p:nvPr/>
              </p:nvPicPr>
              <p:blipFill>
                <a:blip r:embed="rId1140"/>
                <a:stretch>
                  <a:fillRect/>
                </a:stretch>
              </p:blipFill>
              <p:spPr>
                <a:xfrm>
                  <a:off x="8071200" y="1367542"/>
                  <a:ext cx="135720" cy="194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41">
            <p14:nvContentPartPr>
              <p14:cNvPr id="165" name="Freihand 164">
                <a:extLst>
                  <a:ext uri="{FF2B5EF4-FFF2-40B4-BE49-F238E27FC236}">
                    <a16:creationId xmlns:a16="http://schemas.microsoft.com/office/drawing/2014/main" id="{1425F809-2E38-2D1B-B5D2-9CAB09119AFE}"/>
                  </a:ext>
                </a:extLst>
              </p14:cNvPr>
              <p14:cNvContentPartPr/>
              <p14:nvPr/>
            </p14:nvContentPartPr>
            <p14:xfrm>
              <a:off x="9209880" y="1959382"/>
              <a:ext cx="157320" cy="165240"/>
            </p14:xfrm>
          </p:contentPart>
        </mc:Choice>
        <mc:Fallback>
          <p:pic>
            <p:nvPicPr>
              <p:cNvPr id="165" name="Freihand 164">
                <a:extLst>
                  <a:ext uri="{FF2B5EF4-FFF2-40B4-BE49-F238E27FC236}">
                    <a16:creationId xmlns:a16="http://schemas.microsoft.com/office/drawing/2014/main" id="{1425F809-2E38-2D1B-B5D2-9CAB09119AFE}"/>
                  </a:ext>
                </a:extLst>
              </p:cNvPr>
              <p:cNvPicPr/>
              <p:nvPr/>
            </p:nvPicPr>
            <p:blipFill>
              <a:blip r:embed="rId1142"/>
              <a:stretch>
                <a:fillRect/>
              </a:stretch>
            </p:blipFill>
            <p:spPr>
              <a:xfrm>
                <a:off x="9203760" y="1953262"/>
                <a:ext cx="1695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143">
            <p14:nvContentPartPr>
              <p14:cNvPr id="167" name="Freihand 166">
                <a:extLst>
                  <a:ext uri="{FF2B5EF4-FFF2-40B4-BE49-F238E27FC236}">
                    <a16:creationId xmlns:a16="http://schemas.microsoft.com/office/drawing/2014/main" id="{8A216FD1-7854-A908-A238-AB42979AC494}"/>
                  </a:ext>
                </a:extLst>
              </p14:cNvPr>
              <p14:cNvContentPartPr/>
              <p14:nvPr/>
            </p14:nvContentPartPr>
            <p14:xfrm>
              <a:off x="10051920" y="3014902"/>
              <a:ext cx="103320" cy="156240"/>
            </p14:xfrm>
          </p:contentPart>
        </mc:Choice>
        <mc:Fallback>
          <p:pic>
            <p:nvPicPr>
              <p:cNvPr id="167" name="Freihand 166">
                <a:extLst>
                  <a:ext uri="{FF2B5EF4-FFF2-40B4-BE49-F238E27FC236}">
                    <a16:creationId xmlns:a16="http://schemas.microsoft.com/office/drawing/2014/main" id="{8A216FD1-7854-A908-A238-AB42979AC494}"/>
                  </a:ext>
                </a:extLst>
              </p:cNvPr>
              <p:cNvPicPr/>
              <p:nvPr/>
            </p:nvPicPr>
            <p:blipFill>
              <a:blip r:embed="rId1144"/>
              <a:stretch>
                <a:fillRect/>
              </a:stretch>
            </p:blipFill>
            <p:spPr>
              <a:xfrm>
                <a:off x="10045800" y="3008782"/>
                <a:ext cx="1155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171" name="Freihand 170">
                <a:extLst>
                  <a:ext uri="{FF2B5EF4-FFF2-40B4-BE49-F238E27FC236}">
                    <a16:creationId xmlns:a16="http://schemas.microsoft.com/office/drawing/2014/main" id="{BC1E11E9-4481-DDDB-740C-BAEA87CB3846}"/>
                  </a:ext>
                </a:extLst>
              </p14:cNvPr>
              <p14:cNvContentPartPr/>
              <p14:nvPr/>
            </p14:nvContentPartPr>
            <p14:xfrm>
              <a:off x="5198400" y="3445822"/>
              <a:ext cx="3391560" cy="2517120"/>
            </p14:xfrm>
          </p:contentPart>
        </mc:Choice>
        <mc:Fallback>
          <p:pic>
            <p:nvPicPr>
              <p:cNvPr id="171" name="Freihand 170">
                <a:extLst>
                  <a:ext uri="{FF2B5EF4-FFF2-40B4-BE49-F238E27FC236}">
                    <a16:creationId xmlns:a16="http://schemas.microsoft.com/office/drawing/2014/main" id="{BC1E11E9-4481-DDDB-740C-BAEA87CB3846}"/>
                  </a:ext>
                </a:extLst>
              </p:cNvPr>
              <p:cNvPicPr/>
              <p:nvPr/>
            </p:nvPicPr>
            <p:blipFill>
              <a:blip r:embed="rId1146"/>
              <a:stretch>
                <a:fillRect/>
              </a:stretch>
            </p:blipFill>
            <p:spPr>
              <a:xfrm>
                <a:off x="5192280" y="3439702"/>
                <a:ext cx="3403800" cy="2529360"/>
              </a:xfrm>
              <a:prstGeom prst="rect">
                <a:avLst/>
              </a:prstGeom>
            </p:spPr>
          </p:pic>
        </mc:Fallback>
      </mc:AlternateContent>
      <mc:AlternateContent xmlns:mc="http://schemas.openxmlformats.org/markup-compatibility/2006">
        <mc:Choice xmlns:p14="http://schemas.microsoft.com/office/powerpoint/2010/main" Requires="p14">
          <p:contentPart p14:bwMode="auto" r:id="rId1147">
            <p14:nvContentPartPr>
              <p14:cNvPr id="175" name="Freihand 174">
                <a:extLst>
                  <a:ext uri="{FF2B5EF4-FFF2-40B4-BE49-F238E27FC236}">
                    <a16:creationId xmlns:a16="http://schemas.microsoft.com/office/drawing/2014/main" id="{884C1B3A-7425-A746-0DCE-0845C1930819}"/>
                  </a:ext>
                </a:extLst>
              </p14:cNvPr>
              <p14:cNvContentPartPr/>
              <p14:nvPr/>
            </p14:nvContentPartPr>
            <p14:xfrm>
              <a:off x="2908080" y="4240702"/>
              <a:ext cx="2878920" cy="2367720"/>
            </p14:xfrm>
          </p:contentPart>
        </mc:Choice>
        <mc:Fallback>
          <p:pic>
            <p:nvPicPr>
              <p:cNvPr id="175" name="Freihand 174">
                <a:extLst>
                  <a:ext uri="{FF2B5EF4-FFF2-40B4-BE49-F238E27FC236}">
                    <a16:creationId xmlns:a16="http://schemas.microsoft.com/office/drawing/2014/main" id="{884C1B3A-7425-A746-0DCE-0845C1930819}"/>
                  </a:ext>
                </a:extLst>
              </p:cNvPr>
              <p:cNvPicPr/>
              <p:nvPr/>
            </p:nvPicPr>
            <p:blipFill>
              <a:blip r:embed="rId1148"/>
              <a:stretch>
                <a:fillRect/>
              </a:stretch>
            </p:blipFill>
            <p:spPr>
              <a:xfrm>
                <a:off x="2901960" y="4234582"/>
                <a:ext cx="2891160" cy="2379960"/>
              </a:xfrm>
              <a:prstGeom prst="rect">
                <a:avLst/>
              </a:prstGeom>
            </p:spPr>
          </p:pic>
        </mc:Fallback>
      </mc:AlternateContent>
      <mc:AlternateContent xmlns:mc="http://schemas.openxmlformats.org/markup-compatibility/2006">
        <mc:Choice xmlns:p14="http://schemas.microsoft.com/office/powerpoint/2010/main" Requires="p14">
          <p:contentPart p14:bwMode="auto" r:id="rId1149">
            <p14:nvContentPartPr>
              <p14:cNvPr id="178" name="Freihand 177">
                <a:extLst>
                  <a:ext uri="{FF2B5EF4-FFF2-40B4-BE49-F238E27FC236}">
                    <a16:creationId xmlns:a16="http://schemas.microsoft.com/office/drawing/2014/main" id="{6DE926E0-383F-56C7-01A7-CF5BD3B7AECE}"/>
                  </a:ext>
                </a:extLst>
              </p14:cNvPr>
              <p14:cNvContentPartPr/>
              <p14:nvPr/>
            </p14:nvContentPartPr>
            <p14:xfrm>
              <a:off x="1683720" y="2325862"/>
              <a:ext cx="9000" cy="23040"/>
            </p14:xfrm>
          </p:contentPart>
        </mc:Choice>
        <mc:Fallback>
          <p:pic>
            <p:nvPicPr>
              <p:cNvPr id="178" name="Freihand 177">
                <a:extLst>
                  <a:ext uri="{FF2B5EF4-FFF2-40B4-BE49-F238E27FC236}">
                    <a16:creationId xmlns:a16="http://schemas.microsoft.com/office/drawing/2014/main" id="{6DE926E0-383F-56C7-01A7-CF5BD3B7AECE}"/>
                  </a:ext>
                </a:extLst>
              </p:cNvPr>
              <p:cNvPicPr/>
              <p:nvPr/>
            </p:nvPicPr>
            <p:blipFill>
              <a:blip r:embed="rId1150"/>
              <a:stretch>
                <a:fillRect/>
              </a:stretch>
            </p:blipFill>
            <p:spPr>
              <a:xfrm>
                <a:off x="1677600" y="2319742"/>
                <a:ext cx="21240" cy="35280"/>
              </a:xfrm>
              <a:prstGeom prst="rect">
                <a:avLst/>
              </a:prstGeom>
            </p:spPr>
          </p:pic>
        </mc:Fallback>
      </mc:AlternateContent>
      <p:grpSp>
        <p:nvGrpSpPr>
          <p:cNvPr id="581" name="Gruppieren 580">
            <a:extLst>
              <a:ext uri="{FF2B5EF4-FFF2-40B4-BE49-F238E27FC236}">
                <a16:creationId xmlns:a16="http://schemas.microsoft.com/office/drawing/2014/main" id="{1A0AFC0F-00B9-300A-1331-24C09D225808}"/>
              </a:ext>
            </a:extLst>
          </p:cNvPr>
          <p:cNvGrpSpPr/>
          <p:nvPr/>
        </p:nvGrpSpPr>
        <p:grpSpPr>
          <a:xfrm>
            <a:off x="1040760" y="2538622"/>
            <a:ext cx="3057120" cy="2531160"/>
            <a:chOff x="1040760" y="2538622"/>
            <a:chExt cx="3057120" cy="2531160"/>
          </a:xfrm>
        </p:grpSpPr>
        <mc:AlternateContent xmlns:mc="http://schemas.openxmlformats.org/markup-compatibility/2006">
          <mc:Choice xmlns:p14="http://schemas.microsoft.com/office/powerpoint/2010/main" Requires="p14">
            <p:contentPart p14:bwMode="auto" r:id="rId1151">
              <p14:nvContentPartPr>
                <p14:cNvPr id="182" name="Freihand 181">
                  <a:extLst>
                    <a:ext uri="{FF2B5EF4-FFF2-40B4-BE49-F238E27FC236}">
                      <a16:creationId xmlns:a16="http://schemas.microsoft.com/office/drawing/2014/main" id="{5C04D45D-4585-F2F7-56B8-F706E6214102}"/>
                    </a:ext>
                  </a:extLst>
                </p14:cNvPr>
                <p14:cNvContentPartPr/>
                <p14:nvPr/>
              </p14:nvContentPartPr>
              <p14:xfrm>
                <a:off x="3941640" y="4775302"/>
                <a:ext cx="3960" cy="2520"/>
              </p14:xfrm>
            </p:contentPart>
          </mc:Choice>
          <mc:Fallback>
            <p:pic>
              <p:nvPicPr>
                <p:cNvPr id="182" name="Freihand 181">
                  <a:extLst>
                    <a:ext uri="{FF2B5EF4-FFF2-40B4-BE49-F238E27FC236}">
                      <a16:creationId xmlns:a16="http://schemas.microsoft.com/office/drawing/2014/main" id="{5C04D45D-4585-F2F7-56B8-F706E6214102}"/>
                    </a:ext>
                  </a:extLst>
                </p:cNvPr>
                <p:cNvPicPr/>
                <p:nvPr/>
              </p:nvPicPr>
              <p:blipFill>
                <a:blip r:embed="rId1152"/>
                <a:stretch>
                  <a:fillRect/>
                </a:stretch>
              </p:blipFill>
              <p:spPr>
                <a:xfrm>
                  <a:off x="3935520" y="4769182"/>
                  <a:ext cx="162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153">
              <p14:nvContentPartPr>
                <p14:cNvPr id="186" name="Freihand 185">
                  <a:extLst>
                    <a:ext uri="{FF2B5EF4-FFF2-40B4-BE49-F238E27FC236}">
                      <a16:creationId xmlns:a16="http://schemas.microsoft.com/office/drawing/2014/main" id="{99AE7D12-61EE-E7B2-911A-027B5C8E0804}"/>
                    </a:ext>
                  </a:extLst>
                </p14:cNvPr>
                <p14:cNvContentPartPr/>
                <p14:nvPr/>
              </p14:nvContentPartPr>
              <p14:xfrm>
                <a:off x="1040760" y="2538622"/>
                <a:ext cx="2998080" cy="2488680"/>
              </p14:xfrm>
            </p:contentPart>
          </mc:Choice>
          <mc:Fallback>
            <p:pic>
              <p:nvPicPr>
                <p:cNvPr id="186" name="Freihand 185">
                  <a:extLst>
                    <a:ext uri="{FF2B5EF4-FFF2-40B4-BE49-F238E27FC236}">
                      <a16:creationId xmlns:a16="http://schemas.microsoft.com/office/drawing/2014/main" id="{99AE7D12-61EE-E7B2-911A-027B5C8E0804}"/>
                    </a:ext>
                  </a:extLst>
                </p:cNvPr>
                <p:cNvPicPr/>
                <p:nvPr/>
              </p:nvPicPr>
              <p:blipFill>
                <a:blip r:embed="rId1154"/>
                <a:stretch>
                  <a:fillRect/>
                </a:stretch>
              </p:blipFill>
              <p:spPr>
                <a:xfrm>
                  <a:off x="1034640" y="2532502"/>
                  <a:ext cx="3010320" cy="2500920"/>
                </a:xfrm>
                <a:prstGeom prst="rect">
                  <a:avLst/>
                </a:prstGeom>
              </p:spPr>
            </p:pic>
          </mc:Fallback>
        </mc:AlternateContent>
        <mc:AlternateContent xmlns:mc="http://schemas.openxmlformats.org/markup-compatibility/2006">
          <mc:Choice xmlns:p14="http://schemas.microsoft.com/office/powerpoint/2010/main" Requires="p14">
            <p:contentPart p14:bwMode="auto" r:id="rId1155">
              <p14:nvContentPartPr>
                <p14:cNvPr id="578" name="Freihand 577">
                  <a:extLst>
                    <a:ext uri="{FF2B5EF4-FFF2-40B4-BE49-F238E27FC236}">
                      <a16:creationId xmlns:a16="http://schemas.microsoft.com/office/drawing/2014/main" id="{109CFDAA-A6FF-5B5F-25EC-AF7248E5DB60}"/>
                    </a:ext>
                  </a:extLst>
                </p14:cNvPr>
                <p14:cNvContentPartPr/>
                <p14:nvPr/>
              </p14:nvContentPartPr>
              <p14:xfrm>
                <a:off x="3885480" y="4810942"/>
                <a:ext cx="212400" cy="258840"/>
              </p14:xfrm>
            </p:contentPart>
          </mc:Choice>
          <mc:Fallback>
            <p:pic>
              <p:nvPicPr>
                <p:cNvPr id="578" name="Freihand 577">
                  <a:extLst>
                    <a:ext uri="{FF2B5EF4-FFF2-40B4-BE49-F238E27FC236}">
                      <a16:creationId xmlns:a16="http://schemas.microsoft.com/office/drawing/2014/main" id="{109CFDAA-A6FF-5B5F-25EC-AF7248E5DB60}"/>
                    </a:ext>
                  </a:extLst>
                </p:cNvPr>
                <p:cNvPicPr/>
                <p:nvPr/>
              </p:nvPicPr>
              <p:blipFill>
                <a:blip r:embed="rId1156"/>
                <a:stretch>
                  <a:fillRect/>
                </a:stretch>
              </p:blipFill>
              <p:spPr>
                <a:xfrm>
                  <a:off x="3879360" y="4804822"/>
                  <a:ext cx="224640" cy="271080"/>
                </a:xfrm>
                <a:prstGeom prst="rect">
                  <a:avLst/>
                </a:prstGeom>
              </p:spPr>
            </p:pic>
          </mc:Fallback>
        </mc:AlternateContent>
      </p:grpSp>
      <p:grpSp>
        <p:nvGrpSpPr>
          <p:cNvPr id="685" name="Gruppieren 684">
            <a:extLst>
              <a:ext uri="{FF2B5EF4-FFF2-40B4-BE49-F238E27FC236}">
                <a16:creationId xmlns:a16="http://schemas.microsoft.com/office/drawing/2014/main" id="{9CA88B3A-7A85-3324-F82C-2F372C9E4B35}"/>
              </a:ext>
            </a:extLst>
          </p:cNvPr>
          <p:cNvGrpSpPr/>
          <p:nvPr/>
        </p:nvGrpSpPr>
        <p:grpSpPr>
          <a:xfrm>
            <a:off x="177840" y="1802782"/>
            <a:ext cx="2003040" cy="1248840"/>
            <a:chOff x="177840" y="1802782"/>
            <a:chExt cx="2003040" cy="1248840"/>
          </a:xfrm>
        </p:grpSpPr>
        <mc:AlternateContent xmlns:mc="http://schemas.openxmlformats.org/markup-compatibility/2006">
          <mc:Choice xmlns:p14="http://schemas.microsoft.com/office/powerpoint/2010/main" Requires="p14">
            <p:contentPart p14:bwMode="auto" r:id="rId1157">
              <p14:nvContentPartPr>
                <p14:cNvPr id="610" name="Freihand 609">
                  <a:extLst>
                    <a:ext uri="{FF2B5EF4-FFF2-40B4-BE49-F238E27FC236}">
                      <a16:creationId xmlns:a16="http://schemas.microsoft.com/office/drawing/2014/main" id="{A2726156-6CC5-6EC0-420A-CA94C58B1981}"/>
                    </a:ext>
                  </a:extLst>
                </p14:cNvPr>
                <p14:cNvContentPartPr/>
                <p14:nvPr/>
              </p14:nvContentPartPr>
              <p14:xfrm>
                <a:off x="319320" y="2049022"/>
                <a:ext cx="31680" cy="255600"/>
              </p14:xfrm>
            </p:contentPart>
          </mc:Choice>
          <mc:Fallback>
            <p:pic>
              <p:nvPicPr>
                <p:cNvPr id="610" name="Freihand 609">
                  <a:extLst>
                    <a:ext uri="{FF2B5EF4-FFF2-40B4-BE49-F238E27FC236}">
                      <a16:creationId xmlns:a16="http://schemas.microsoft.com/office/drawing/2014/main" id="{A2726156-6CC5-6EC0-420A-CA94C58B1981}"/>
                    </a:ext>
                  </a:extLst>
                </p:cNvPr>
                <p:cNvPicPr/>
                <p:nvPr/>
              </p:nvPicPr>
              <p:blipFill>
                <a:blip r:embed="rId1158"/>
                <a:stretch>
                  <a:fillRect/>
                </a:stretch>
              </p:blipFill>
              <p:spPr>
                <a:xfrm>
                  <a:off x="313200" y="2042902"/>
                  <a:ext cx="4392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1159">
              <p14:nvContentPartPr>
                <p14:cNvPr id="613" name="Freihand 612">
                  <a:extLst>
                    <a:ext uri="{FF2B5EF4-FFF2-40B4-BE49-F238E27FC236}">
                      <a16:creationId xmlns:a16="http://schemas.microsoft.com/office/drawing/2014/main" id="{F66C761B-B0DC-85A3-E95D-C6C1CAC9C6D8}"/>
                    </a:ext>
                  </a:extLst>
                </p14:cNvPr>
                <p14:cNvContentPartPr/>
                <p14:nvPr/>
              </p14:nvContentPartPr>
              <p14:xfrm>
                <a:off x="196560" y="2041102"/>
                <a:ext cx="171720" cy="70560"/>
              </p14:xfrm>
            </p:contentPart>
          </mc:Choice>
          <mc:Fallback>
            <p:pic>
              <p:nvPicPr>
                <p:cNvPr id="613" name="Freihand 612">
                  <a:extLst>
                    <a:ext uri="{FF2B5EF4-FFF2-40B4-BE49-F238E27FC236}">
                      <a16:creationId xmlns:a16="http://schemas.microsoft.com/office/drawing/2014/main" id="{F66C761B-B0DC-85A3-E95D-C6C1CAC9C6D8}"/>
                    </a:ext>
                  </a:extLst>
                </p:cNvPr>
                <p:cNvPicPr/>
                <p:nvPr/>
              </p:nvPicPr>
              <p:blipFill>
                <a:blip r:embed="rId1160"/>
                <a:stretch>
                  <a:fillRect/>
                </a:stretch>
              </p:blipFill>
              <p:spPr>
                <a:xfrm>
                  <a:off x="190440" y="2034982"/>
                  <a:ext cx="1839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161">
              <p14:nvContentPartPr>
                <p14:cNvPr id="616" name="Freihand 615">
                  <a:extLst>
                    <a:ext uri="{FF2B5EF4-FFF2-40B4-BE49-F238E27FC236}">
                      <a16:creationId xmlns:a16="http://schemas.microsoft.com/office/drawing/2014/main" id="{F5954ECB-08B1-D0BD-BAD0-71A306B54EA0}"/>
                    </a:ext>
                  </a:extLst>
                </p14:cNvPr>
                <p14:cNvContentPartPr/>
                <p14:nvPr/>
              </p14:nvContentPartPr>
              <p14:xfrm>
                <a:off x="386280" y="2006182"/>
                <a:ext cx="214920" cy="239400"/>
              </p14:xfrm>
            </p:contentPart>
          </mc:Choice>
          <mc:Fallback>
            <p:pic>
              <p:nvPicPr>
                <p:cNvPr id="616" name="Freihand 615">
                  <a:extLst>
                    <a:ext uri="{FF2B5EF4-FFF2-40B4-BE49-F238E27FC236}">
                      <a16:creationId xmlns:a16="http://schemas.microsoft.com/office/drawing/2014/main" id="{F5954ECB-08B1-D0BD-BAD0-71A306B54EA0}"/>
                    </a:ext>
                  </a:extLst>
                </p:cNvPr>
                <p:cNvPicPr/>
                <p:nvPr/>
              </p:nvPicPr>
              <p:blipFill>
                <a:blip r:embed="rId1162"/>
                <a:stretch>
                  <a:fillRect/>
                </a:stretch>
              </p:blipFill>
              <p:spPr>
                <a:xfrm>
                  <a:off x="380160" y="2000062"/>
                  <a:ext cx="22716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1163">
              <p14:nvContentPartPr>
                <p14:cNvPr id="620" name="Freihand 619">
                  <a:extLst>
                    <a:ext uri="{FF2B5EF4-FFF2-40B4-BE49-F238E27FC236}">
                      <a16:creationId xmlns:a16="http://schemas.microsoft.com/office/drawing/2014/main" id="{E992D7A2-D043-1B20-FFB1-3F2EE5E1703D}"/>
                    </a:ext>
                  </a:extLst>
                </p14:cNvPr>
                <p14:cNvContentPartPr/>
                <p14:nvPr/>
              </p14:nvContentPartPr>
              <p14:xfrm>
                <a:off x="573120" y="2024542"/>
                <a:ext cx="15840" cy="37440"/>
              </p14:xfrm>
            </p:contentPart>
          </mc:Choice>
          <mc:Fallback>
            <p:pic>
              <p:nvPicPr>
                <p:cNvPr id="620" name="Freihand 619">
                  <a:extLst>
                    <a:ext uri="{FF2B5EF4-FFF2-40B4-BE49-F238E27FC236}">
                      <a16:creationId xmlns:a16="http://schemas.microsoft.com/office/drawing/2014/main" id="{E992D7A2-D043-1B20-FFB1-3F2EE5E1703D}"/>
                    </a:ext>
                  </a:extLst>
                </p:cNvPr>
                <p:cNvPicPr/>
                <p:nvPr/>
              </p:nvPicPr>
              <p:blipFill>
                <a:blip r:embed="rId1164"/>
                <a:stretch>
                  <a:fillRect/>
                </a:stretch>
              </p:blipFill>
              <p:spPr>
                <a:xfrm>
                  <a:off x="567000" y="2018422"/>
                  <a:ext cx="280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165">
              <p14:nvContentPartPr>
                <p14:cNvPr id="192" name="Freihand 191">
                  <a:extLst>
                    <a:ext uri="{FF2B5EF4-FFF2-40B4-BE49-F238E27FC236}">
                      <a16:creationId xmlns:a16="http://schemas.microsoft.com/office/drawing/2014/main" id="{B2E05D97-029A-4A46-9C2E-4DA76D3FA7F3}"/>
                    </a:ext>
                  </a:extLst>
                </p14:cNvPr>
                <p14:cNvContentPartPr/>
                <p14:nvPr/>
              </p14:nvContentPartPr>
              <p14:xfrm>
                <a:off x="660960" y="2092942"/>
                <a:ext cx="85680" cy="145440"/>
              </p14:xfrm>
            </p:contentPart>
          </mc:Choice>
          <mc:Fallback>
            <p:pic>
              <p:nvPicPr>
                <p:cNvPr id="192" name="Freihand 191">
                  <a:extLst>
                    <a:ext uri="{FF2B5EF4-FFF2-40B4-BE49-F238E27FC236}">
                      <a16:creationId xmlns:a16="http://schemas.microsoft.com/office/drawing/2014/main" id="{B2E05D97-029A-4A46-9C2E-4DA76D3FA7F3}"/>
                    </a:ext>
                  </a:extLst>
                </p:cNvPr>
                <p:cNvPicPr/>
                <p:nvPr/>
              </p:nvPicPr>
              <p:blipFill>
                <a:blip r:embed="rId1166"/>
                <a:stretch>
                  <a:fillRect/>
                </a:stretch>
              </p:blipFill>
              <p:spPr>
                <a:xfrm>
                  <a:off x="654840" y="2086822"/>
                  <a:ext cx="979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167">
              <p14:nvContentPartPr>
                <p14:cNvPr id="195" name="Freihand 194">
                  <a:extLst>
                    <a:ext uri="{FF2B5EF4-FFF2-40B4-BE49-F238E27FC236}">
                      <a16:creationId xmlns:a16="http://schemas.microsoft.com/office/drawing/2014/main" id="{82C1F761-46D7-ACDA-762D-8600593D7B3C}"/>
                    </a:ext>
                  </a:extLst>
                </p14:cNvPr>
                <p14:cNvContentPartPr/>
                <p14:nvPr/>
              </p14:nvContentPartPr>
              <p14:xfrm>
                <a:off x="914400" y="2096542"/>
                <a:ext cx="12240" cy="94680"/>
              </p14:xfrm>
            </p:contentPart>
          </mc:Choice>
          <mc:Fallback>
            <p:pic>
              <p:nvPicPr>
                <p:cNvPr id="195" name="Freihand 194">
                  <a:extLst>
                    <a:ext uri="{FF2B5EF4-FFF2-40B4-BE49-F238E27FC236}">
                      <a16:creationId xmlns:a16="http://schemas.microsoft.com/office/drawing/2014/main" id="{82C1F761-46D7-ACDA-762D-8600593D7B3C}"/>
                    </a:ext>
                  </a:extLst>
                </p:cNvPr>
                <p:cNvPicPr/>
                <p:nvPr/>
              </p:nvPicPr>
              <p:blipFill>
                <a:blip r:embed="rId1168"/>
                <a:stretch>
                  <a:fillRect/>
                </a:stretch>
              </p:blipFill>
              <p:spPr>
                <a:xfrm>
                  <a:off x="908280" y="2090422"/>
                  <a:ext cx="244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169">
              <p14:nvContentPartPr>
                <p14:cNvPr id="206" name="Freihand 205">
                  <a:extLst>
                    <a:ext uri="{FF2B5EF4-FFF2-40B4-BE49-F238E27FC236}">
                      <a16:creationId xmlns:a16="http://schemas.microsoft.com/office/drawing/2014/main" id="{D19B742F-D44D-A2B4-668D-A3E737462BBE}"/>
                    </a:ext>
                  </a:extLst>
                </p14:cNvPr>
                <p14:cNvContentPartPr/>
                <p14:nvPr/>
              </p14:nvContentPartPr>
              <p14:xfrm>
                <a:off x="896760" y="2030302"/>
                <a:ext cx="23040" cy="15480"/>
              </p14:xfrm>
            </p:contentPart>
          </mc:Choice>
          <mc:Fallback>
            <p:pic>
              <p:nvPicPr>
                <p:cNvPr id="206" name="Freihand 205">
                  <a:extLst>
                    <a:ext uri="{FF2B5EF4-FFF2-40B4-BE49-F238E27FC236}">
                      <a16:creationId xmlns:a16="http://schemas.microsoft.com/office/drawing/2014/main" id="{D19B742F-D44D-A2B4-668D-A3E737462BBE}"/>
                    </a:ext>
                  </a:extLst>
                </p:cNvPr>
                <p:cNvPicPr/>
                <p:nvPr/>
              </p:nvPicPr>
              <p:blipFill>
                <a:blip r:embed="rId1170"/>
                <a:stretch>
                  <a:fillRect/>
                </a:stretch>
              </p:blipFill>
              <p:spPr>
                <a:xfrm>
                  <a:off x="890640" y="2024182"/>
                  <a:ext cx="352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171">
              <p14:nvContentPartPr>
                <p14:cNvPr id="207" name="Freihand 206">
                  <a:extLst>
                    <a:ext uri="{FF2B5EF4-FFF2-40B4-BE49-F238E27FC236}">
                      <a16:creationId xmlns:a16="http://schemas.microsoft.com/office/drawing/2014/main" id="{E3BA65F1-4E66-A6E0-F8A2-358400916E8F}"/>
                    </a:ext>
                  </a:extLst>
                </p14:cNvPr>
                <p14:cNvContentPartPr/>
                <p14:nvPr/>
              </p14:nvContentPartPr>
              <p14:xfrm>
                <a:off x="1022040" y="2060182"/>
                <a:ext cx="100800" cy="163440"/>
              </p14:xfrm>
            </p:contentPart>
          </mc:Choice>
          <mc:Fallback>
            <p:pic>
              <p:nvPicPr>
                <p:cNvPr id="207" name="Freihand 206">
                  <a:extLst>
                    <a:ext uri="{FF2B5EF4-FFF2-40B4-BE49-F238E27FC236}">
                      <a16:creationId xmlns:a16="http://schemas.microsoft.com/office/drawing/2014/main" id="{E3BA65F1-4E66-A6E0-F8A2-358400916E8F}"/>
                    </a:ext>
                  </a:extLst>
                </p:cNvPr>
                <p:cNvPicPr/>
                <p:nvPr/>
              </p:nvPicPr>
              <p:blipFill>
                <a:blip r:embed="rId1172"/>
                <a:stretch>
                  <a:fillRect/>
                </a:stretch>
              </p:blipFill>
              <p:spPr>
                <a:xfrm>
                  <a:off x="1015920" y="2054062"/>
                  <a:ext cx="1130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173">
              <p14:nvContentPartPr>
                <p14:cNvPr id="212" name="Freihand 211">
                  <a:extLst>
                    <a:ext uri="{FF2B5EF4-FFF2-40B4-BE49-F238E27FC236}">
                      <a16:creationId xmlns:a16="http://schemas.microsoft.com/office/drawing/2014/main" id="{3DE27846-A9A8-5D36-419B-570CE82C5E93}"/>
                    </a:ext>
                  </a:extLst>
                </p14:cNvPr>
                <p14:cNvContentPartPr/>
                <p14:nvPr/>
              </p14:nvContentPartPr>
              <p14:xfrm>
                <a:off x="1461240" y="2049382"/>
                <a:ext cx="269640" cy="122040"/>
              </p14:xfrm>
            </p:contentPart>
          </mc:Choice>
          <mc:Fallback>
            <p:pic>
              <p:nvPicPr>
                <p:cNvPr id="212" name="Freihand 211">
                  <a:extLst>
                    <a:ext uri="{FF2B5EF4-FFF2-40B4-BE49-F238E27FC236}">
                      <a16:creationId xmlns:a16="http://schemas.microsoft.com/office/drawing/2014/main" id="{3DE27846-A9A8-5D36-419B-570CE82C5E93}"/>
                    </a:ext>
                  </a:extLst>
                </p:cNvPr>
                <p:cNvPicPr/>
                <p:nvPr/>
              </p:nvPicPr>
              <p:blipFill>
                <a:blip r:embed="rId1174"/>
                <a:stretch>
                  <a:fillRect/>
                </a:stretch>
              </p:blipFill>
              <p:spPr>
                <a:xfrm>
                  <a:off x="1455120" y="2043262"/>
                  <a:ext cx="2818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175">
              <p14:nvContentPartPr>
                <p14:cNvPr id="218" name="Freihand 217">
                  <a:extLst>
                    <a:ext uri="{FF2B5EF4-FFF2-40B4-BE49-F238E27FC236}">
                      <a16:creationId xmlns:a16="http://schemas.microsoft.com/office/drawing/2014/main" id="{C1277F54-D65A-8E21-0467-6116D046E6F1}"/>
                    </a:ext>
                  </a:extLst>
                </p14:cNvPr>
                <p14:cNvContentPartPr/>
                <p14:nvPr/>
              </p14:nvContentPartPr>
              <p14:xfrm>
                <a:off x="216360" y="2492182"/>
                <a:ext cx="297000" cy="201600"/>
              </p14:xfrm>
            </p:contentPart>
          </mc:Choice>
          <mc:Fallback>
            <p:pic>
              <p:nvPicPr>
                <p:cNvPr id="218" name="Freihand 217">
                  <a:extLst>
                    <a:ext uri="{FF2B5EF4-FFF2-40B4-BE49-F238E27FC236}">
                      <a16:creationId xmlns:a16="http://schemas.microsoft.com/office/drawing/2014/main" id="{C1277F54-D65A-8E21-0467-6116D046E6F1}"/>
                    </a:ext>
                  </a:extLst>
                </p:cNvPr>
                <p:cNvPicPr/>
                <p:nvPr/>
              </p:nvPicPr>
              <p:blipFill>
                <a:blip r:embed="rId1176"/>
                <a:stretch>
                  <a:fillRect/>
                </a:stretch>
              </p:blipFill>
              <p:spPr>
                <a:xfrm>
                  <a:off x="210240" y="2486062"/>
                  <a:ext cx="3092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177">
              <p14:nvContentPartPr>
                <p14:cNvPr id="219" name="Freihand 218">
                  <a:extLst>
                    <a:ext uri="{FF2B5EF4-FFF2-40B4-BE49-F238E27FC236}">
                      <a16:creationId xmlns:a16="http://schemas.microsoft.com/office/drawing/2014/main" id="{BA16A563-9B92-A4A1-BA79-1E3555BCC874}"/>
                    </a:ext>
                  </a:extLst>
                </p14:cNvPr>
                <p14:cNvContentPartPr/>
                <p14:nvPr/>
              </p14:nvContentPartPr>
              <p14:xfrm>
                <a:off x="569520" y="2475982"/>
                <a:ext cx="116280" cy="246960"/>
              </p14:xfrm>
            </p:contentPart>
          </mc:Choice>
          <mc:Fallback>
            <p:pic>
              <p:nvPicPr>
                <p:cNvPr id="219" name="Freihand 218">
                  <a:extLst>
                    <a:ext uri="{FF2B5EF4-FFF2-40B4-BE49-F238E27FC236}">
                      <a16:creationId xmlns:a16="http://schemas.microsoft.com/office/drawing/2014/main" id="{BA16A563-9B92-A4A1-BA79-1E3555BCC874}"/>
                    </a:ext>
                  </a:extLst>
                </p:cNvPr>
                <p:cNvPicPr/>
                <p:nvPr/>
              </p:nvPicPr>
              <p:blipFill>
                <a:blip r:embed="rId1178"/>
                <a:stretch>
                  <a:fillRect/>
                </a:stretch>
              </p:blipFill>
              <p:spPr>
                <a:xfrm>
                  <a:off x="563400" y="2469862"/>
                  <a:ext cx="12852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179">
              <p14:nvContentPartPr>
                <p14:cNvPr id="224" name="Freihand 223">
                  <a:extLst>
                    <a:ext uri="{FF2B5EF4-FFF2-40B4-BE49-F238E27FC236}">
                      <a16:creationId xmlns:a16="http://schemas.microsoft.com/office/drawing/2014/main" id="{66D0249F-8264-1FBA-1261-D5E99B4B381D}"/>
                    </a:ext>
                  </a:extLst>
                </p14:cNvPr>
                <p14:cNvContentPartPr/>
                <p14:nvPr/>
              </p14:nvContentPartPr>
              <p14:xfrm>
                <a:off x="798480" y="2368702"/>
                <a:ext cx="299520" cy="187920"/>
              </p14:xfrm>
            </p:contentPart>
          </mc:Choice>
          <mc:Fallback>
            <p:pic>
              <p:nvPicPr>
                <p:cNvPr id="224" name="Freihand 223">
                  <a:extLst>
                    <a:ext uri="{FF2B5EF4-FFF2-40B4-BE49-F238E27FC236}">
                      <a16:creationId xmlns:a16="http://schemas.microsoft.com/office/drawing/2014/main" id="{66D0249F-8264-1FBA-1261-D5E99B4B381D}"/>
                    </a:ext>
                  </a:extLst>
                </p:cNvPr>
                <p:cNvPicPr/>
                <p:nvPr/>
              </p:nvPicPr>
              <p:blipFill>
                <a:blip r:embed="rId1180"/>
                <a:stretch>
                  <a:fillRect/>
                </a:stretch>
              </p:blipFill>
              <p:spPr>
                <a:xfrm>
                  <a:off x="792360" y="2362582"/>
                  <a:ext cx="3117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181">
              <p14:nvContentPartPr>
                <p14:cNvPr id="232" name="Freihand 231">
                  <a:extLst>
                    <a:ext uri="{FF2B5EF4-FFF2-40B4-BE49-F238E27FC236}">
                      <a16:creationId xmlns:a16="http://schemas.microsoft.com/office/drawing/2014/main" id="{1962AE5D-71BD-3A00-39EE-7332B0D373A7}"/>
                    </a:ext>
                  </a:extLst>
                </p14:cNvPr>
                <p14:cNvContentPartPr/>
                <p14:nvPr/>
              </p14:nvContentPartPr>
              <p14:xfrm>
                <a:off x="973080" y="2302822"/>
                <a:ext cx="45360" cy="35280"/>
              </p14:xfrm>
            </p:contentPart>
          </mc:Choice>
          <mc:Fallback>
            <p:pic>
              <p:nvPicPr>
                <p:cNvPr id="232" name="Freihand 231">
                  <a:extLst>
                    <a:ext uri="{FF2B5EF4-FFF2-40B4-BE49-F238E27FC236}">
                      <a16:creationId xmlns:a16="http://schemas.microsoft.com/office/drawing/2014/main" id="{1962AE5D-71BD-3A00-39EE-7332B0D373A7}"/>
                    </a:ext>
                  </a:extLst>
                </p:cNvPr>
                <p:cNvPicPr/>
                <p:nvPr/>
              </p:nvPicPr>
              <p:blipFill>
                <a:blip r:embed="rId1182"/>
                <a:stretch>
                  <a:fillRect/>
                </a:stretch>
              </p:blipFill>
              <p:spPr>
                <a:xfrm>
                  <a:off x="966960" y="2296702"/>
                  <a:ext cx="576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183">
              <p14:nvContentPartPr>
                <p14:cNvPr id="235" name="Freihand 234">
                  <a:extLst>
                    <a:ext uri="{FF2B5EF4-FFF2-40B4-BE49-F238E27FC236}">
                      <a16:creationId xmlns:a16="http://schemas.microsoft.com/office/drawing/2014/main" id="{E10F5274-00D6-9B8D-912B-4B2294138F54}"/>
                    </a:ext>
                  </a:extLst>
                </p14:cNvPr>
                <p14:cNvContentPartPr/>
                <p14:nvPr/>
              </p14:nvContentPartPr>
              <p14:xfrm>
                <a:off x="1130400" y="2363302"/>
                <a:ext cx="24480" cy="127080"/>
              </p14:xfrm>
            </p:contentPart>
          </mc:Choice>
          <mc:Fallback>
            <p:pic>
              <p:nvPicPr>
                <p:cNvPr id="235" name="Freihand 234">
                  <a:extLst>
                    <a:ext uri="{FF2B5EF4-FFF2-40B4-BE49-F238E27FC236}">
                      <a16:creationId xmlns:a16="http://schemas.microsoft.com/office/drawing/2014/main" id="{E10F5274-00D6-9B8D-912B-4B2294138F54}"/>
                    </a:ext>
                  </a:extLst>
                </p:cNvPr>
                <p:cNvPicPr/>
                <p:nvPr/>
              </p:nvPicPr>
              <p:blipFill>
                <a:blip r:embed="rId1184"/>
                <a:stretch>
                  <a:fillRect/>
                </a:stretch>
              </p:blipFill>
              <p:spPr>
                <a:xfrm>
                  <a:off x="1124280" y="2357182"/>
                  <a:ext cx="367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185">
              <p14:nvContentPartPr>
                <p14:cNvPr id="251" name="Freihand 250">
                  <a:extLst>
                    <a:ext uri="{FF2B5EF4-FFF2-40B4-BE49-F238E27FC236}">
                      <a16:creationId xmlns:a16="http://schemas.microsoft.com/office/drawing/2014/main" id="{D1C70145-BBEB-A141-4718-4DD293E4A331}"/>
                    </a:ext>
                  </a:extLst>
                </p14:cNvPr>
                <p14:cNvContentPartPr/>
                <p14:nvPr/>
              </p14:nvContentPartPr>
              <p14:xfrm>
                <a:off x="1241280" y="2354302"/>
                <a:ext cx="76680" cy="153360"/>
              </p14:xfrm>
            </p:contentPart>
          </mc:Choice>
          <mc:Fallback>
            <p:pic>
              <p:nvPicPr>
                <p:cNvPr id="251" name="Freihand 250">
                  <a:extLst>
                    <a:ext uri="{FF2B5EF4-FFF2-40B4-BE49-F238E27FC236}">
                      <a16:creationId xmlns:a16="http://schemas.microsoft.com/office/drawing/2014/main" id="{D1C70145-BBEB-A141-4718-4DD293E4A331}"/>
                    </a:ext>
                  </a:extLst>
                </p:cNvPr>
                <p:cNvPicPr/>
                <p:nvPr/>
              </p:nvPicPr>
              <p:blipFill>
                <a:blip r:embed="rId1186"/>
                <a:stretch>
                  <a:fillRect/>
                </a:stretch>
              </p:blipFill>
              <p:spPr>
                <a:xfrm>
                  <a:off x="1235160" y="2348182"/>
                  <a:ext cx="889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187">
              <p14:nvContentPartPr>
                <p14:cNvPr id="649" name="Freihand 648">
                  <a:extLst>
                    <a:ext uri="{FF2B5EF4-FFF2-40B4-BE49-F238E27FC236}">
                      <a16:creationId xmlns:a16="http://schemas.microsoft.com/office/drawing/2014/main" id="{BD4BA595-96B9-23EC-EF48-9B4DE84DBFA1}"/>
                    </a:ext>
                  </a:extLst>
                </p14:cNvPr>
                <p14:cNvContentPartPr/>
                <p14:nvPr/>
              </p14:nvContentPartPr>
              <p14:xfrm>
                <a:off x="1365480" y="2295982"/>
                <a:ext cx="248040" cy="214560"/>
              </p14:xfrm>
            </p:contentPart>
          </mc:Choice>
          <mc:Fallback>
            <p:pic>
              <p:nvPicPr>
                <p:cNvPr id="649" name="Freihand 648">
                  <a:extLst>
                    <a:ext uri="{FF2B5EF4-FFF2-40B4-BE49-F238E27FC236}">
                      <a16:creationId xmlns:a16="http://schemas.microsoft.com/office/drawing/2014/main" id="{BD4BA595-96B9-23EC-EF48-9B4DE84DBFA1}"/>
                    </a:ext>
                  </a:extLst>
                </p:cNvPr>
                <p:cNvPicPr/>
                <p:nvPr/>
              </p:nvPicPr>
              <p:blipFill>
                <a:blip r:embed="rId1188"/>
                <a:stretch>
                  <a:fillRect/>
                </a:stretch>
              </p:blipFill>
              <p:spPr>
                <a:xfrm>
                  <a:off x="1359360" y="2289862"/>
                  <a:ext cx="2602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189">
              <p14:nvContentPartPr>
                <p14:cNvPr id="650" name="Freihand 649">
                  <a:extLst>
                    <a:ext uri="{FF2B5EF4-FFF2-40B4-BE49-F238E27FC236}">
                      <a16:creationId xmlns:a16="http://schemas.microsoft.com/office/drawing/2014/main" id="{3906183E-30E5-67A7-0072-9E07528FA5B0}"/>
                    </a:ext>
                  </a:extLst>
                </p14:cNvPr>
                <p14:cNvContentPartPr/>
                <p14:nvPr/>
              </p14:nvContentPartPr>
              <p14:xfrm>
                <a:off x="647640" y="2814022"/>
                <a:ext cx="102960" cy="114840"/>
              </p14:xfrm>
            </p:contentPart>
          </mc:Choice>
          <mc:Fallback>
            <p:pic>
              <p:nvPicPr>
                <p:cNvPr id="650" name="Freihand 649">
                  <a:extLst>
                    <a:ext uri="{FF2B5EF4-FFF2-40B4-BE49-F238E27FC236}">
                      <a16:creationId xmlns:a16="http://schemas.microsoft.com/office/drawing/2014/main" id="{3906183E-30E5-67A7-0072-9E07528FA5B0}"/>
                    </a:ext>
                  </a:extLst>
                </p:cNvPr>
                <p:cNvPicPr/>
                <p:nvPr/>
              </p:nvPicPr>
              <p:blipFill>
                <a:blip r:embed="rId1190"/>
                <a:stretch>
                  <a:fillRect/>
                </a:stretch>
              </p:blipFill>
              <p:spPr>
                <a:xfrm>
                  <a:off x="641520" y="2807902"/>
                  <a:ext cx="1152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191">
              <p14:nvContentPartPr>
                <p14:cNvPr id="651" name="Freihand 650">
                  <a:extLst>
                    <a:ext uri="{FF2B5EF4-FFF2-40B4-BE49-F238E27FC236}">
                      <a16:creationId xmlns:a16="http://schemas.microsoft.com/office/drawing/2014/main" id="{04855D60-FDB0-142F-3DAE-4E6D75C2ABA6}"/>
                    </a:ext>
                  </a:extLst>
                </p14:cNvPr>
                <p14:cNvContentPartPr/>
                <p14:nvPr/>
              </p14:nvContentPartPr>
              <p14:xfrm>
                <a:off x="770760" y="2742382"/>
                <a:ext cx="84240" cy="173520"/>
              </p14:xfrm>
            </p:contentPart>
          </mc:Choice>
          <mc:Fallback>
            <p:pic>
              <p:nvPicPr>
                <p:cNvPr id="651" name="Freihand 650">
                  <a:extLst>
                    <a:ext uri="{FF2B5EF4-FFF2-40B4-BE49-F238E27FC236}">
                      <a16:creationId xmlns:a16="http://schemas.microsoft.com/office/drawing/2014/main" id="{04855D60-FDB0-142F-3DAE-4E6D75C2ABA6}"/>
                    </a:ext>
                  </a:extLst>
                </p:cNvPr>
                <p:cNvPicPr/>
                <p:nvPr/>
              </p:nvPicPr>
              <p:blipFill>
                <a:blip r:embed="rId1192"/>
                <a:stretch>
                  <a:fillRect/>
                </a:stretch>
              </p:blipFill>
              <p:spPr>
                <a:xfrm>
                  <a:off x="764640" y="2736262"/>
                  <a:ext cx="964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193">
              <p14:nvContentPartPr>
                <p14:cNvPr id="652" name="Freihand 651">
                  <a:extLst>
                    <a:ext uri="{FF2B5EF4-FFF2-40B4-BE49-F238E27FC236}">
                      <a16:creationId xmlns:a16="http://schemas.microsoft.com/office/drawing/2014/main" id="{CA184441-9956-0ED1-81F8-75962767236F}"/>
                    </a:ext>
                  </a:extLst>
                </p14:cNvPr>
                <p14:cNvContentPartPr/>
                <p14:nvPr/>
              </p14:nvContentPartPr>
              <p14:xfrm>
                <a:off x="874080" y="2724742"/>
                <a:ext cx="102240" cy="132480"/>
              </p14:xfrm>
            </p:contentPart>
          </mc:Choice>
          <mc:Fallback>
            <p:pic>
              <p:nvPicPr>
                <p:cNvPr id="652" name="Freihand 651">
                  <a:extLst>
                    <a:ext uri="{FF2B5EF4-FFF2-40B4-BE49-F238E27FC236}">
                      <a16:creationId xmlns:a16="http://schemas.microsoft.com/office/drawing/2014/main" id="{CA184441-9956-0ED1-81F8-75962767236F}"/>
                    </a:ext>
                  </a:extLst>
                </p:cNvPr>
                <p:cNvPicPr/>
                <p:nvPr/>
              </p:nvPicPr>
              <p:blipFill>
                <a:blip r:embed="rId1194"/>
                <a:stretch>
                  <a:fillRect/>
                </a:stretch>
              </p:blipFill>
              <p:spPr>
                <a:xfrm>
                  <a:off x="867960" y="2718622"/>
                  <a:ext cx="1144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195">
              <p14:nvContentPartPr>
                <p14:cNvPr id="655" name="Freihand 654">
                  <a:extLst>
                    <a:ext uri="{FF2B5EF4-FFF2-40B4-BE49-F238E27FC236}">
                      <a16:creationId xmlns:a16="http://schemas.microsoft.com/office/drawing/2014/main" id="{A8B17422-A050-AE4A-921F-E4CEE665CF5A}"/>
                    </a:ext>
                  </a:extLst>
                </p14:cNvPr>
                <p14:cNvContentPartPr/>
                <p14:nvPr/>
              </p14:nvContentPartPr>
              <p14:xfrm>
                <a:off x="1019160" y="2712862"/>
                <a:ext cx="276840" cy="102600"/>
              </p14:xfrm>
            </p:contentPart>
          </mc:Choice>
          <mc:Fallback>
            <p:pic>
              <p:nvPicPr>
                <p:cNvPr id="655" name="Freihand 654">
                  <a:extLst>
                    <a:ext uri="{FF2B5EF4-FFF2-40B4-BE49-F238E27FC236}">
                      <a16:creationId xmlns:a16="http://schemas.microsoft.com/office/drawing/2014/main" id="{A8B17422-A050-AE4A-921F-E4CEE665CF5A}"/>
                    </a:ext>
                  </a:extLst>
                </p:cNvPr>
                <p:cNvPicPr/>
                <p:nvPr/>
              </p:nvPicPr>
              <p:blipFill>
                <a:blip r:embed="rId1196"/>
                <a:stretch>
                  <a:fillRect/>
                </a:stretch>
              </p:blipFill>
              <p:spPr>
                <a:xfrm>
                  <a:off x="1013040" y="2706742"/>
                  <a:ext cx="2890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197">
              <p14:nvContentPartPr>
                <p14:cNvPr id="663" name="Freihand 662">
                  <a:extLst>
                    <a:ext uri="{FF2B5EF4-FFF2-40B4-BE49-F238E27FC236}">
                      <a16:creationId xmlns:a16="http://schemas.microsoft.com/office/drawing/2014/main" id="{867EC7E3-76D2-1CCE-B051-A7534CAF5C6F}"/>
                    </a:ext>
                  </a:extLst>
                </p14:cNvPr>
                <p14:cNvContentPartPr/>
                <p14:nvPr/>
              </p14:nvContentPartPr>
              <p14:xfrm>
                <a:off x="1361160" y="2637622"/>
                <a:ext cx="114120" cy="188280"/>
              </p14:xfrm>
            </p:contentPart>
          </mc:Choice>
          <mc:Fallback>
            <p:pic>
              <p:nvPicPr>
                <p:cNvPr id="663" name="Freihand 662">
                  <a:extLst>
                    <a:ext uri="{FF2B5EF4-FFF2-40B4-BE49-F238E27FC236}">
                      <a16:creationId xmlns:a16="http://schemas.microsoft.com/office/drawing/2014/main" id="{867EC7E3-76D2-1CCE-B051-A7534CAF5C6F}"/>
                    </a:ext>
                  </a:extLst>
                </p:cNvPr>
                <p:cNvPicPr/>
                <p:nvPr/>
              </p:nvPicPr>
              <p:blipFill>
                <a:blip r:embed="rId1198"/>
                <a:stretch>
                  <a:fillRect/>
                </a:stretch>
              </p:blipFill>
              <p:spPr>
                <a:xfrm>
                  <a:off x="1355040" y="2631502"/>
                  <a:ext cx="1263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199">
              <p14:nvContentPartPr>
                <p14:cNvPr id="669" name="Freihand 668">
                  <a:extLst>
                    <a:ext uri="{FF2B5EF4-FFF2-40B4-BE49-F238E27FC236}">
                      <a16:creationId xmlns:a16="http://schemas.microsoft.com/office/drawing/2014/main" id="{7ECF61D3-4920-4865-E8A2-04251830F3F3}"/>
                    </a:ext>
                  </a:extLst>
                </p14:cNvPr>
                <p14:cNvContentPartPr/>
                <p14:nvPr/>
              </p14:nvContentPartPr>
              <p14:xfrm>
                <a:off x="1548360" y="2525662"/>
                <a:ext cx="183600" cy="214200"/>
              </p14:xfrm>
            </p:contentPart>
          </mc:Choice>
          <mc:Fallback>
            <p:pic>
              <p:nvPicPr>
                <p:cNvPr id="669" name="Freihand 668">
                  <a:extLst>
                    <a:ext uri="{FF2B5EF4-FFF2-40B4-BE49-F238E27FC236}">
                      <a16:creationId xmlns:a16="http://schemas.microsoft.com/office/drawing/2014/main" id="{7ECF61D3-4920-4865-E8A2-04251830F3F3}"/>
                    </a:ext>
                  </a:extLst>
                </p:cNvPr>
                <p:cNvPicPr/>
                <p:nvPr/>
              </p:nvPicPr>
              <p:blipFill>
                <a:blip r:embed="rId1200"/>
                <a:stretch>
                  <a:fillRect/>
                </a:stretch>
              </p:blipFill>
              <p:spPr>
                <a:xfrm>
                  <a:off x="1542240" y="2519542"/>
                  <a:ext cx="1958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201">
              <p14:nvContentPartPr>
                <p14:cNvPr id="672" name="Freihand 671">
                  <a:extLst>
                    <a:ext uri="{FF2B5EF4-FFF2-40B4-BE49-F238E27FC236}">
                      <a16:creationId xmlns:a16="http://schemas.microsoft.com/office/drawing/2014/main" id="{DF2161ED-B9B5-8283-2B66-082D45DE81FC}"/>
                    </a:ext>
                  </a:extLst>
                </p14:cNvPr>
                <p14:cNvContentPartPr/>
                <p14:nvPr/>
              </p14:nvContentPartPr>
              <p14:xfrm>
                <a:off x="1685160" y="2468422"/>
                <a:ext cx="11880" cy="23040"/>
              </p14:xfrm>
            </p:contentPart>
          </mc:Choice>
          <mc:Fallback>
            <p:pic>
              <p:nvPicPr>
                <p:cNvPr id="672" name="Freihand 671">
                  <a:extLst>
                    <a:ext uri="{FF2B5EF4-FFF2-40B4-BE49-F238E27FC236}">
                      <a16:creationId xmlns:a16="http://schemas.microsoft.com/office/drawing/2014/main" id="{DF2161ED-B9B5-8283-2B66-082D45DE81FC}"/>
                    </a:ext>
                  </a:extLst>
                </p:cNvPr>
                <p:cNvPicPr/>
                <p:nvPr/>
              </p:nvPicPr>
              <p:blipFill>
                <a:blip r:embed="rId1202"/>
                <a:stretch>
                  <a:fillRect/>
                </a:stretch>
              </p:blipFill>
              <p:spPr>
                <a:xfrm>
                  <a:off x="1679040" y="2462302"/>
                  <a:ext cx="241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203">
              <p14:nvContentPartPr>
                <p14:cNvPr id="678" name="Freihand 677">
                  <a:extLst>
                    <a:ext uri="{FF2B5EF4-FFF2-40B4-BE49-F238E27FC236}">
                      <a16:creationId xmlns:a16="http://schemas.microsoft.com/office/drawing/2014/main" id="{BCEE7E71-7796-9AB2-0D71-378ACAEDCF4A}"/>
                    </a:ext>
                  </a:extLst>
                </p14:cNvPr>
                <p14:cNvContentPartPr/>
                <p14:nvPr/>
              </p14:nvContentPartPr>
              <p14:xfrm>
                <a:off x="1746000" y="2539342"/>
                <a:ext cx="203040" cy="105840"/>
              </p14:xfrm>
            </p:contentPart>
          </mc:Choice>
          <mc:Fallback>
            <p:pic>
              <p:nvPicPr>
                <p:cNvPr id="678" name="Freihand 677">
                  <a:extLst>
                    <a:ext uri="{FF2B5EF4-FFF2-40B4-BE49-F238E27FC236}">
                      <a16:creationId xmlns:a16="http://schemas.microsoft.com/office/drawing/2014/main" id="{BCEE7E71-7796-9AB2-0D71-378ACAEDCF4A}"/>
                    </a:ext>
                  </a:extLst>
                </p:cNvPr>
                <p:cNvPicPr/>
                <p:nvPr/>
              </p:nvPicPr>
              <p:blipFill>
                <a:blip r:embed="rId1204"/>
                <a:stretch>
                  <a:fillRect/>
                </a:stretch>
              </p:blipFill>
              <p:spPr>
                <a:xfrm>
                  <a:off x="1739880" y="2533222"/>
                  <a:ext cx="2152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205">
              <p14:nvContentPartPr>
                <p14:cNvPr id="680" name="Freihand 679">
                  <a:extLst>
                    <a:ext uri="{FF2B5EF4-FFF2-40B4-BE49-F238E27FC236}">
                      <a16:creationId xmlns:a16="http://schemas.microsoft.com/office/drawing/2014/main" id="{A7C9CD6F-B3CD-E363-B279-397F3E6D13A9}"/>
                    </a:ext>
                  </a:extLst>
                </p14:cNvPr>
                <p14:cNvContentPartPr/>
                <p14:nvPr/>
              </p14:nvContentPartPr>
              <p14:xfrm>
                <a:off x="1993320" y="2280142"/>
                <a:ext cx="19440" cy="191160"/>
              </p14:xfrm>
            </p:contentPart>
          </mc:Choice>
          <mc:Fallback>
            <p:pic>
              <p:nvPicPr>
                <p:cNvPr id="680" name="Freihand 679">
                  <a:extLst>
                    <a:ext uri="{FF2B5EF4-FFF2-40B4-BE49-F238E27FC236}">
                      <a16:creationId xmlns:a16="http://schemas.microsoft.com/office/drawing/2014/main" id="{A7C9CD6F-B3CD-E363-B279-397F3E6D13A9}"/>
                    </a:ext>
                  </a:extLst>
                </p:cNvPr>
                <p:cNvPicPr/>
                <p:nvPr/>
              </p:nvPicPr>
              <p:blipFill>
                <a:blip r:embed="rId1206"/>
                <a:stretch>
                  <a:fillRect/>
                </a:stretch>
              </p:blipFill>
              <p:spPr>
                <a:xfrm>
                  <a:off x="1987200" y="2274022"/>
                  <a:ext cx="316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207">
              <p14:nvContentPartPr>
                <p14:cNvPr id="683" name="Freihand 682">
                  <a:extLst>
                    <a:ext uri="{FF2B5EF4-FFF2-40B4-BE49-F238E27FC236}">
                      <a16:creationId xmlns:a16="http://schemas.microsoft.com/office/drawing/2014/main" id="{1943A554-9A2C-779B-B78C-EACB9CBAC3DC}"/>
                    </a:ext>
                  </a:extLst>
                </p14:cNvPr>
                <p14:cNvContentPartPr/>
                <p14:nvPr/>
              </p14:nvContentPartPr>
              <p14:xfrm>
                <a:off x="2069280" y="2569582"/>
                <a:ext cx="5040" cy="11880"/>
              </p14:xfrm>
            </p:contentPart>
          </mc:Choice>
          <mc:Fallback>
            <p:pic>
              <p:nvPicPr>
                <p:cNvPr id="683" name="Freihand 682">
                  <a:extLst>
                    <a:ext uri="{FF2B5EF4-FFF2-40B4-BE49-F238E27FC236}">
                      <a16:creationId xmlns:a16="http://schemas.microsoft.com/office/drawing/2014/main" id="{1943A554-9A2C-779B-B78C-EACB9CBAC3DC}"/>
                    </a:ext>
                  </a:extLst>
                </p:cNvPr>
                <p:cNvPicPr/>
                <p:nvPr/>
              </p:nvPicPr>
              <p:blipFill>
                <a:blip r:embed="rId1208"/>
                <a:stretch>
                  <a:fillRect/>
                </a:stretch>
              </p:blipFill>
              <p:spPr>
                <a:xfrm>
                  <a:off x="2063160" y="2563462"/>
                  <a:ext cx="172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209">
              <p14:nvContentPartPr>
                <p14:cNvPr id="684" name="Freihand 683">
                  <a:extLst>
                    <a:ext uri="{FF2B5EF4-FFF2-40B4-BE49-F238E27FC236}">
                      <a16:creationId xmlns:a16="http://schemas.microsoft.com/office/drawing/2014/main" id="{65FEAE73-2104-3EA8-7AE5-1B9506383F60}"/>
                    </a:ext>
                  </a:extLst>
                </p14:cNvPr>
                <p14:cNvContentPartPr/>
                <p14:nvPr/>
              </p14:nvContentPartPr>
              <p14:xfrm>
                <a:off x="177840" y="1802782"/>
                <a:ext cx="2003040" cy="1248840"/>
              </p14:xfrm>
            </p:contentPart>
          </mc:Choice>
          <mc:Fallback>
            <p:pic>
              <p:nvPicPr>
                <p:cNvPr id="684" name="Freihand 683">
                  <a:extLst>
                    <a:ext uri="{FF2B5EF4-FFF2-40B4-BE49-F238E27FC236}">
                      <a16:creationId xmlns:a16="http://schemas.microsoft.com/office/drawing/2014/main" id="{65FEAE73-2104-3EA8-7AE5-1B9506383F60}"/>
                    </a:ext>
                  </a:extLst>
                </p:cNvPr>
                <p:cNvPicPr/>
                <p:nvPr/>
              </p:nvPicPr>
              <p:blipFill>
                <a:blip r:embed="rId1210"/>
                <a:stretch>
                  <a:fillRect/>
                </a:stretch>
              </p:blipFill>
              <p:spPr>
                <a:xfrm>
                  <a:off x="171720" y="1796662"/>
                  <a:ext cx="2015280" cy="1261080"/>
                </a:xfrm>
                <a:prstGeom prst="rect">
                  <a:avLst/>
                </a:prstGeom>
              </p:spPr>
            </p:pic>
          </mc:Fallback>
        </mc:AlternateContent>
      </p:grpSp>
    </p:spTree>
    <p:extLst>
      <p:ext uri="{BB962C8B-B14F-4D97-AF65-F5344CB8AC3E}">
        <p14:creationId xmlns:p14="http://schemas.microsoft.com/office/powerpoint/2010/main" val="1064137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2089388"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Capital </a:t>
            </a:r>
            <a:r>
              <a:rPr lang="de-DE" sz="2400" b="1" dirty="0" err="1"/>
              <a:t>supply</a:t>
            </a:r>
            <a:endParaRPr lang="de-DE" sz="2400" dirty="0">
              <a:latin typeface="Arial" pitchFamily="18"/>
              <a:ea typeface="Droid Sans Fallback" pitchFamily="2"/>
              <a:cs typeface="Lohit Hindi" pitchFamily="2"/>
            </a:endParaRPr>
          </a:p>
        </p:txBody>
      </p:sp>
      <p:sp>
        <p:nvSpPr>
          <p:cNvPr id="10" name="Rechteck 9">
            <a:extLst>
              <a:ext uri="{FF2B5EF4-FFF2-40B4-BE49-F238E27FC236}">
                <a16:creationId xmlns:a16="http://schemas.microsoft.com/office/drawing/2014/main" id="{57323F6D-05A6-CC58-D3EF-5959B7AC2BC8}"/>
              </a:ext>
            </a:extLst>
          </p:cNvPr>
          <p:cNvSpPr/>
          <p:nvPr/>
        </p:nvSpPr>
        <p:spPr>
          <a:xfrm>
            <a:off x="8292819" y="1303457"/>
            <a:ext cx="793571" cy="369332"/>
          </a:xfrm>
          <a:prstGeom prst="rect">
            <a:avLst/>
          </a:prstGeom>
        </p:spPr>
        <p:txBody>
          <a:bodyPr wrap="square">
            <a:spAutoFit/>
          </a:bodyPr>
          <a:lstStyle/>
          <a:p>
            <a:r>
              <a:rPr lang="de-DE" dirty="0"/>
              <a:t>c</a:t>
            </a:r>
            <a:r>
              <a:rPr lang="de-DE" baseline="-25000" dirty="0"/>
              <a:t>2</a:t>
            </a:r>
          </a:p>
        </p:txBody>
      </p:sp>
      <p:sp>
        <p:nvSpPr>
          <p:cNvPr id="11" name="Rechteck 10">
            <a:extLst>
              <a:ext uri="{FF2B5EF4-FFF2-40B4-BE49-F238E27FC236}">
                <a16:creationId xmlns:a16="http://schemas.microsoft.com/office/drawing/2014/main" id="{12C33BFF-5350-E70E-21BD-FABEDC12EC0E}"/>
              </a:ext>
            </a:extLst>
          </p:cNvPr>
          <p:cNvSpPr/>
          <p:nvPr/>
        </p:nvSpPr>
        <p:spPr>
          <a:xfrm>
            <a:off x="11505253" y="3650026"/>
            <a:ext cx="360996" cy="369332"/>
          </a:xfrm>
          <a:prstGeom prst="rect">
            <a:avLst/>
          </a:prstGeom>
        </p:spPr>
        <p:txBody>
          <a:bodyPr wrap="none">
            <a:spAutoFit/>
          </a:bodyPr>
          <a:lstStyle/>
          <a:p>
            <a:r>
              <a:rPr lang="de-DE" dirty="0"/>
              <a:t>c</a:t>
            </a:r>
            <a:r>
              <a:rPr lang="de-DE" baseline="-25000" dirty="0"/>
              <a:t>1</a:t>
            </a:r>
            <a:endParaRPr lang="de-DE" dirty="0"/>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733441" cy="369332"/>
          </a:xfrm>
          <a:prstGeom prst="rect">
            <a:avLst/>
          </a:prstGeom>
        </p:spPr>
        <p:txBody>
          <a:bodyPr wrap="none">
            <a:spAutoFit/>
          </a:bodyPr>
          <a:lstStyle/>
          <a:p>
            <a:r>
              <a:rPr lang="de-DE" dirty="0"/>
              <a:t>Budget </a:t>
            </a:r>
            <a:r>
              <a:rPr lang="de-DE" dirty="0" err="1"/>
              <a:t>restriction</a:t>
            </a:r>
            <a:r>
              <a:rPr lang="de-DE" dirty="0"/>
              <a:t>: m= c</a:t>
            </a:r>
            <a:r>
              <a:rPr lang="de-DE" baseline="-25000" dirty="0"/>
              <a:t>1</a:t>
            </a:r>
            <a:r>
              <a:rPr lang="de-DE" dirty="0"/>
              <a:t>+s</a:t>
            </a:r>
          </a:p>
        </p:txBody>
      </p:sp>
      <p:sp>
        <p:nvSpPr>
          <p:cNvPr id="13" name="Rechteck 12">
            <a:extLst>
              <a:ext uri="{FF2B5EF4-FFF2-40B4-BE49-F238E27FC236}">
                <a16:creationId xmlns:a16="http://schemas.microsoft.com/office/drawing/2014/main" id="{B2BB3D55-AA66-DB3D-2329-E3D2810BC4A4}"/>
              </a:ext>
            </a:extLst>
          </p:cNvPr>
          <p:cNvSpPr/>
          <p:nvPr/>
        </p:nvSpPr>
        <p:spPr>
          <a:xfrm>
            <a:off x="9768096" y="472688"/>
            <a:ext cx="1508746" cy="369332"/>
          </a:xfrm>
          <a:prstGeom prst="rect">
            <a:avLst/>
          </a:prstGeom>
        </p:spPr>
        <p:txBody>
          <a:bodyPr wrap="none">
            <a:spAutoFit/>
          </a:bodyPr>
          <a:lstStyle/>
          <a:p>
            <a:r>
              <a:rPr lang="de-DE" dirty="0"/>
              <a:t>und (1+i)s= c</a:t>
            </a:r>
            <a:r>
              <a:rPr lang="de-DE" baseline="-25000" dirty="0"/>
              <a:t>2</a:t>
            </a:r>
            <a:endParaRPr lang="de-DE" dirty="0"/>
          </a:p>
        </p:txBody>
      </p:sp>
      <p:sp>
        <p:nvSpPr>
          <p:cNvPr id="14" name="Rechteck 13">
            <a:extLst>
              <a:ext uri="{FF2B5EF4-FFF2-40B4-BE49-F238E27FC236}">
                <a16:creationId xmlns:a16="http://schemas.microsoft.com/office/drawing/2014/main" id="{A199B6C1-8467-F32D-7CE9-673A50991D6F}"/>
              </a:ext>
            </a:extLst>
          </p:cNvPr>
          <p:cNvSpPr/>
          <p:nvPr/>
        </p:nvSpPr>
        <p:spPr>
          <a:xfrm>
            <a:off x="6988592" y="77708"/>
            <a:ext cx="2422458" cy="369332"/>
          </a:xfrm>
          <a:prstGeom prst="rect">
            <a:avLst/>
          </a:prstGeom>
        </p:spPr>
        <p:txBody>
          <a:bodyPr wrap="none">
            <a:spAutoFit/>
          </a:bodyPr>
          <a:lstStyle/>
          <a:p>
            <a:r>
              <a:rPr lang="de-DE" dirty="0"/>
              <a:t>Utility </a:t>
            </a:r>
            <a:r>
              <a:rPr lang="de-DE" dirty="0" err="1"/>
              <a:t>function</a:t>
            </a:r>
            <a:r>
              <a:rPr lang="de-DE" dirty="0"/>
              <a:t>: u(c</a:t>
            </a:r>
            <a:r>
              <a:rPr lang="de-DE" baseline="-25000" dirty="0"/>
              <a:t>1</a:t>
            </a:r>
            <a:r>
              <a:rPr lang="de-DE" dirty="0"/>
              <a:t>,c</a:t>
            </a:r>
            <a:r>
              <a:rPr lang="de-DE" baseline="-25000" dirty="0"/>
              <a:t>2</a:t>
            </a:r>
            <a:r>
              <a:rPr lang="de-DE" dirty="0"/>
              <a:t>)</a:t>
            </a:r>
          </a:p>
        </p:txBody>
      </p:sp>
      <p:cxnSp>
        <p:nvCxnSpPr>
          <p:cNvPr id="2" name="Straight Arrow Connector 7">
            <a:extLst>
              <a:ext uri="{FF2B5EF4-FFF2-40B4-BE49-F238E27FC236}">
                <a16:creationId xmlns:a16="http://schemas.microsoft.com/office/drawing/2014/main" id="{062553B5-CACE-875C-53E9-4C9585E590EB}"/>
              </a:ext>
            </a:extLst>
          </p:cNvPr>
          <p:cNvCxnSpPr>
            <a:cxnSpLocks/>
          </p:cNvCxnSpPr>
          <p:nvPr/>
        </p:nvCxnSpPr>
        <p:spPr>
          <a:xfrm>
            <a:off x="8689605" y="3650027"/>
            <a:ext cx="326486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9">
            <a:extLst>
              <a:ext uri="{FF2B5EF4-FFF2-40B4-BE49-F238E27FC236}">
                <a16:creationId xmlns:a16="http://schemas.microsoft.com/office/drawing/2014/main" id="{98923B00-C5ED-47D9-A6AC-36E1BF1F99C1}"/>
              </a:ext>
            </a:extLst>
          </p:cNvPr>
          <p:cNvCxnSpPr>
            <a:cxnSpLocks/>
          </p:cNvCxnSpPr>
          <p:nvPr/>
        </p:nvCxnSpPr>
        <p:spPr>
          <a:xfrm flipV="1">
            <a:off x="8689605" y="1127051"/>
            <a:ext cx="0" cy="25229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3">
            <p14:nvContentPartPr>
              <p14:cNvPr id="73" name="Freihand 72">
                <a:extLst>
                  <a:ext uri="{FF2B5EF4-FFF2-40B4-BE49-F238E27FC236}">
                    <a16:creationId xmlns:a16="http://schemas.microsoft.com/office/drawing/2014/main" id="{27F5ED04-9866-BB12-B004-433A1BBEAD3C}"/>
                  </a:ext>
                </a:extLst>
              </p14:cNvPr>
              <p14:cNvContentPartPr/>
              <p14:nvPr/>
            </p14:nvContentPartPr>
            <p14:xfrm>
              <a:off x="8826480" y="808822"/>
              <a:ext cx="234360" cy="52200"/>
            </p14:xfrm>
          </p:contentPart>
        </mc:Choice>
        <mc:Fallback>
          <p:pic>
            <p:nvPicPr>
              <p:cNvPr id="73" name="Freihand 72">
                <a:extLst>
                  <a:ext uri="{FF2B5EF4-FFF2-40B4-BE49-F238E27FC236}">
                    <a16:creationId xmlns:a16="http://schemas.microsoft.com/office/drawing/2014/main" id="{27F5ED04-9866-BB12-B004-433A1BBEAD3C}"/>
                  </a:ext>
                </a:extLst>
              </p:cNvPr>
              <p:cNvPicPr/>
              <p:nvPr/>
            </p:nvPicPr>
            <p:blipFill>
              <a:blip r:embed="rId4"/>
              <a:stretch>
                <a:fillRect/>
              </a:stretch>
            </p:blipFill>
            <p:spPr>
              <a:xfrm>
                <a:off x="8820360" y="802702"/>
                <a:ext cx="2466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4" name="Freihand 73">
                <a:extLst>
                  <a:ext uri="{FF2B5EF4-FFF2-40B4-BE49-F238E27FC236}">
                    <a16:creationId xmlns:a16="http://schemas.microsoft.com/office/drawing/2014/main" id="{9A37C1AF-4366-28E4-17F5-0C8F27309B49}"/>
                  </a:ext>
                </a:extLst>
              </p14:cNvPr>
              <p14:cNvContentPartPr/>
              <p14:nvPr/>
            </p14:nvContentPartPr>
            <p14:xfrm>
              <a:off x="8823600" y="803422"/>
              <a:ext cx="166320" cy="94680"/>
            </p14:xfrm>
          </p:contentPart>
        </mc:Choice>
        <mc:Fallback>
          <p:pic>
            <p:nvPicPr>
              <p:cNvPr id="74" name="Freihand 73">
                <a:extLst>
                  <a:ext uri="{FF2B5EF4-FFF2-40B4-BE49-F238E27FC236}">
                    <a16:creationId xmlns:a16="http://schemas.microsoft.com/office/drawing/2014/main" id="{9A37C1AF-4366-28E4-17F5-0C8F27309B49}"/>
                  </a:ext>
                </a:extLst>
              </p:cNvPr>
              <p:cNvPicPr/>
              <p:nvPr/>
            </p:nvPicPr>
            <p:blipFill>
              <a:blip r:embed="rId6"/>
              <a:stretch>
                <a:fillRect/>
              </a:stretch>
            </p:blipFill>
            <p:spPr>
              <a:xfrm>
                <a:off x="8817480" y="797302"/>
                <a:ext cx="1785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7" name="Freihand 106">
                <a:extLst>
                  <a:ext uri="{FF2B5EF4-FFF2-40B4-BE49-F238E27FC236}">
                    <a16:creationId xmlns:a16="http://schemas.microsoft.com/office/drawing/2014/main" id="{9A6C1A0B-F68C-5E14-FCB0-71002193BB52}"/>
                  </a:ext>
                </a:extLst>
              </p14:cNvPr>
              <p14:cNvContentPartPr/>
              <p14:nvPr/>
            </p14:nvContentPartPr>
            <p14:xfrm>
              <a:off x="9548280" y="738982"/>
              <a:ext cx="111240" cy="96840"/>
            </p14:xfrm>
          </p:contentPart>
        </mc:Choice>
        <mc:Fallback>
          <p:pic>
            <p:nvPicPr>
              <p:cNvPr id="107" name="Freihand 106">
                <a:extLst>
                  <a:ext uri="{FF2B5EF4-FFF2-40B4-BE49-F238E27FC236}">
                    <a16:creationId xmlns:a16="http://schemas.microsoft.com/office/drawing/2014/main" id="{9A6C1A0B-F68C-5E14-FCB0-71002193BB52}"/>
                  </a:ext>
                </a:extLst>
              </p:cNvPr>
              <p:cNvPicPr/>
              <p:nvPr/>
            </p:nvPicPr>
            <p:blipFill>
              <a:blip r:embed="rId8"/>
              <a:stretch>
                <a:fillRect/>
              </a:stretch>
            </p:blipFill>
            <p:spPr>
              <a:xfrm>
                <a:off x="9542160" y="732862"/>
                <a:ext cx="1234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8" name="Freihand 107">
                <a:extLst>
                  <a:ext uri="{FF2B5EF4-FFF2-40B4-BE49-F238E27FC236}">
                    <a16:creationId xmlns:a16="http://schemas.microsoft.com/office/drawing/2014/main" id="{488B50CF-952D-8E48-5DBB-E34DED4E4976}"/>
                  </a:ext>
                </a:extLst>
              </p14:cNvPr>
              <p14:cNvContentPartPr/>
              <p14:nvPr/>
            </p14:nvContentPartPr>
            <p14:xfrm>
              <a:off x="2103840" y="443782"/>
              <a:ext cx="824040" cy="28080"/>
            </p14:xfrm>
          </p:contentPart>
        </mc:Choice>
        <mc:Fallback>
          <p:pic>
            <p:nvPicPr>
              <p:cNvPr id="108" name="Freihand 107">
                <a:extLst>
                  <a:ext uri="{FF2B5EF4-FFF2-40B4-BE49-F238E27FC236}">
                    <a16:creationId xmlns:a16="http://schemas.microsoft.com/office/drawing/2014/main" id="{488B50CF-952D-8E48-5DBB-E34DED4E4976}"/>
                  </a:ext>
                </a:extLst>
              </p:cNvPr>
              <p:cNvPicPr/>
              <p:nvPr/>
            </p:nvPicPr>
            <p:blipFill>
              <a:blip r:embed="rId10"/>
              <a:stretch>
                <a:fillRect/>
              </a:stretch>
            </p:blipFill>
            <p:spPr>
              <a:xfrm>
                <a:off x="2097720" y="437662"/>
                <a:ext cx="8362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8" name="Freihand 127">
                <a:extLst>
                  <a:ext uri="{FF2B5EF4-FFF2-40B4-BE49-F238E27FC236}">
                    <a16:creationId xmlns:a16="http://schemas.microsoft.com/office/drawing/2014/main" id="{88553FB8-CAB9-BFDC-3D7C-89BDB42ADE94}"/>
                  </a:ext>
                </a:extLst>
              </p14:cNvPr>
              <p14:cNvContentPartPr/>
              <p14:nvPr/>
            </p14:nvContentPartPr>
            <p14:xfrm>
              <a:off x="8773920" y="946702"/>
              <a:ext cx="2878200" cy="73800"/>
            </p14:xfrm>
          </p:contentPart>
        </mc:Choice>
        <mc:Fallback>
          <p:pic>
            <p:nvPicPr>
              <p:cNvPr id="128" name="Freihand 127">
                <a:extLst>
                  <a:ext uri="{FF2B5EF4-FFF2-40B4-BE49-F238E27FC236}">
                    <a16:creationId xmlns:a16="http://schemas.microsoft.com/office/drawing/2014/main" id="{88553FB8-CAB9-BFDC-3D7C-89BDB42ADE94}"/>
                  </a:ext>
                </a:extLst>
              </p:cNvPr>
              <p:cNvPicPr/>
              <p:nvPr/>
            </p:nvPicPr>
            <p:blipFill>
              <a:blip r:embed="rId12"/>
              <a:stretch>
                <a:fillRect/>
              </a:stretch>
            </p:blipFill>
            <p:spPr>
              <a:xfrm>
                <a:off x="8767800" y="940582"/>
                <a:ext cx="2890440" cy="86040"/>
              </a:xfrm>
              <a:prstGeom prst="rect">
                <a:avLst/>
              </a:prstGeom>
            </p:spPr>
          </p:pic>
        </mc:Fallback>
      </mc:AlternateContent>
      <p:grpSp>
        <p:nvGrpSpPr>
          <p:cNvPr id="238" name="Gruppieren 237">
            <a:extLst>
              <a:ext uri="{FF2B5EF4-FFF2-40B4-BE49-F238E27FC236}">
                <a16:creationId xmlns:a16="http://schemas.microsoft.com/office/drawing/2014/main" id="{D23968B7-96A8-AF19-8EB7-489E5DB4FA3C}"/>
              </a:ext>
            </a:extLst>
          </p:cNvPr>
          <p:cNvGrpSpPr/>
          <p:nvPr/>
        </p:nvGrpSpPr>
        <p:grpSpPr>
          <a:xfrm>
            <a:off x="281160" y="2948662"/>
            <a:ext cx="528840" cy="163440"/>
            <a:chOff x="281160" y="2948662"/>
            <a:chExt cx="528840" cy="163440"/>
          </a:xfrm>
        </p:grpSpPr>
        <mc:AlternateContent xmlns:mc="http://schemas.openxmlformats.org/markup-compatibility/2006">
          <mc:Choice xmlns:p14="http://schemas.microsoft.com/office/powerpoint/2010/main" Requires="p14">
            <p:contentPart p14:bwMode="auto" r:id="rId13">
              <p14:nvContentPartPr>
                <p14:cNvPr id="225" name="Freihand 224">
                  <a:extLst>
                    <a:ext uri="{FF2B5EF4-FFF2-40B4-BE49-F238E27FC236}">
                      <a16:creationId xmlns:a16="http://schemas.microsoft.com/office/drawing/2014/main" id="{0178A496-34F7-68E1-0FB2-6916998226D0}"/>
                    </a:ext>
                  </a:extLst>
                </p14:cNvPr>
                <p14:cNvContentPartPr/>
                <p14:nvPr/>
              </p14:nvContentPartPr>
              <p14:xfrm>
                <a:off x="281160" y="2969182"/>
                <a:ext cx="177120" cy="129240"/>
              </p14:xfrm>
            </p:contentPart>
          </mc:Choice>
          <mc:Fallback>
            <p:pic>
              <p:nvPicPr>
                <p:cNvPr id="225" name="Freihand 224">
                  <a:extLst>
                    <a:ext uri="{FF2B5EF4-FFF2-40B4-BE49-F238E27FC236}">
                      <a16:creationId xmlns:a16="http://schemas.microsoft.com/office/drawing/2014/main" id="{0178A496-34F7-68E1-0FB2-6916998226D0}"/>
                    </a:ext>
                  </a:extLst>
                </p:cNvPr>
                <p:cNvPicPr/>
                <p:nvPr/>
              </p:nvPicPr>
              <p:blipFill>
                <a:blip r:embed="rId14"/>
                <a:stretch>
                  <a:fillRect/>
                </a:stretch>
              </p:blipFill>
              <p:spPr>
                <a:xfrm>
                  <a:off x="275040" y="2963062"/>
                  <a:ext cx="1893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26" name="Freihand 225">
                  <a:extLst>
                    <a:ext uri="{FF2B5EF4-FFF2-40B4-BE49-F238E27FC236}">
                      <a16:creationId xmlns:a16="http://schemas.microsoft.com/office/drawing/2014/main" id="{54765236-9FE4-1E0B-2167-B802213D17CC}"/>
                    </a:ext>
                  </a:extLst>
                </p14:cNvPr>
                <p14:cNvContentPartPr/>
                <p14:nvPr/>
              </p14:nvContentPartPr>
              <p14:xfrm>
                <a:off x="531720" y="2993302"/>
                <a:ext cx="92520" cy="78120"/>
              </p14:xfrm>
            </p:contentPart>
          </mc:Choice>
          <mc:Fallback>
            <p:pic>
              <p:nvPicPr>
                <p:cNvPr id="226" name="Freihand 225">
                  <a:extLst>
                    <a:ext uri="{FF2B5EF4-FFF2-40B4-BE49-F238E27FC236}">
                      <a16:creationId xmlns:a16="http://schemas.microsoft.com/office/drawing/2014/main" id="{54765236-9FE4-1E0B-2167-B802213D17CC}"/>
                    </a:ext>
                  </a:extLst>
                </p:cNvPr>
                <p:cNvPicPr/>
                <p:nvPr/>
              </p:nvPicPr>
              <p:blipFill>
                <a:blip r:embed="rId16"/>
                <a:stretch>
                  <a:fillRect/>
                </a:stretch>
              </p:blipFill>
              <p:spPr>
                <a:xfrm>
                  <a:off x="525600" y="2987182"/>
                  <a:ext cx="1047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27" name="Freihand 226">
                  <a:extLst>
                    <a:ext uri="{FF2B5EF4-FFF2-40B4-BE49-F238E27FC236}">
                      <a16:creationId xmlns:a16="http://schemas.microsoft.com/office/drawing/2014/main" id="{3DF63AC6-1D3B-BCC0-24EC-039D4090C04B}"/>
                    </a:ext>
                  </a:extLst>
                </p14:cNvPr>
                <p14:cNvContentPartPr/>
                <p14:nvPr/>
              </p14:nvContentPartPr>
              <p14:xfrm>
                <a:off x="720720" y="2948662"/>
                <a:ext cx="74160" cy="163440"/>
              </p14:xfrm>
            </p:contentPart>
          </mc:Choice>
          <mc:Fallback>
            <p:pic>
              <p:nvPicPr>
                <p:cNvPr id="227" name="Freihand 226">
                  <a:extLst>
                    <a:ext uri="{FF2B5EF4-FFF2-40B4-BE49-F238E27FC236}">
                      <a16:creationId xmlns:a16="http://schemas.microsoft.com/office/drawing/2014/main" id="{3DF63AC6-1D3B-BCC0-24EC-039D4090C04B}"/>
                    </a:ext>
                  </a:extLst>
                </p:cNvPr>
                <p:cNvPicPr/>
                <p:nvPr/>
              </p:nvPicPr>
              <p:blipFill>
                <a:blip r:embed="rId18"/>
                <a:stretch>
                  <a:fillRect/>
                </a:stretch>
              </p:blipFill>
              <p:spPr>
                <a:xfrm>
                  <a:off x="714600" y="2942542"/>
                  <a:ext cx="864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28" name="Freihand 227">
                  <a:extLst>
                    <a:ext uri="{FF2B5EF4-FFF2-40B4-BE49-F238E27FC236}">
                      <a16:creationId xmlns:a16="http://schemas.microsoft.com/office/drawing/2014/main" id="{1A0CB185-BB9E-7C62-3A05-11A0CEB0D7B2}"/>
                    </a:ext>
                  </a:extLst>
                </p14:cNvPr>
                <p14:cNvContentPartPr/>
                <p14:nvPr/>
              </p14:nvContentPartPr>
              <p14:xfrm>
                <a:off x="746280" y="3009142"/>
                <a:ext cx="63720" cy="73800"/>
              </p14:xfrm>
            </p:contentPart>
          </mc:Choice>
          <mc:Fallback>
            <p:pic>
              <p:nvPicPr>
                <p:cNvPr id="228" name="Freihand 227">
                  <a:extLst>
                    <a:ext uri="{FF2B5EF4-FFF2-40B4-BE49-F238E27FC236}">
                      <a16:creationId xmlns:a16="http://schemas.microsoft.com/office/drawing/2014/main" id="{1A0CB185-BB9E-7C62-3A05-11A0CEB0D7B2}"/>
                    </a:ext>
                  </a:extLst>
                </p:cNvPr>
                <p:cNvPicPr/>
                <p:nvPr/>
              </p:nvPicPr>
              <p:blipFill>
                <a:blip r:embed="rId20"/>
                <a:stretch>
                  <a:fillRect/>
                </a:stretch>
              </p:blipFill>
              <p:spPr>
                <a:xfrm>
                  <a:off x="740160" y="3003022"/>
                  <a:ext cx="75960" cy="86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229" name="Freihand 228">
                <a:extLst>
                  <a:ext uri="{FF2B5EF4-FFF2-40B4-BE49-F238E27FC236}">
                    <a16:creationId xmlns:a16="http://schemas.microsoft.com/office/drawing/2014/main" id="{B8658B5C-EDDD-5ACF-4837-A27070332A2F}"/>
                  </a:ext>
                </a:extLst>
              </p14:cNvPr>
              <p14:cNvContentPartPr/>
              <p14:nvPr/>
            </p14:nvContentPartPr>
            <p14:xfrm>
              <a:off x="981000" y="2941102"/>
              <a:ext cx="154440" cy="117360"/>
            </p14:xfrm>
          </p:contentPart>
        </mc:Choice>
        <mc:Fallback>
          <p:pic>
            <p:nvPicPr>
              <p:cNvPr id="229" name="Freihand 228">
                <a:extLst>
                  <a:ext uri="{FF2B5EF4-FFF2-40B4-BE49-F238E27FC236}">
                    <a16:creationId xmlns:a16="http://schemas.microsoft.com/office/drawing/2014/main" id="{B8658B5C-EDDD-5ACF-4837-A27070332A2F}"/>
                  </a:ext>
                </a:extLst>
              </p:cNvPr>
              <p:cNvPicPr/>
              <p:nvPr/>
            </p:nvPicPr>
            <p:blipFill>
              <a:blip r:embed="rId22"/>
              <a:stretch>
                <a:fillRect/>
              </a:stretch>
            </p:blipFill>
            <p:spPr>
              <a:xfrm>
                <a:off x="974880" y="2934982"/>
                <a:ext cx="1666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45" name="Freihand 244">
                <a:extLst>
                  <a:ext uri="{FF2B5EF4-FFF2-40B4-BE49-F238E27FC236}">
                    <a16:creationId xmlns:a16="http://schemas.microsoft.com/office/drawing/2014/main" id="{185205C4-54B3-D636-207C-E6896835C8F2}"/>
                  </a:ext>
                </a:extLst>
              </p14:cNvPr>
              <p14:cNvContentPartPr/>
              <p14:nvPr/>
            </p14:nvContentPartPr>
            <p14:xfrm>
              <a:off x="2061720" y="2424502"/>
              <a:ext cx="8640" cy="28080"/>
            </p14:xfrm>
          </p:contentPart>
        </mc:Choice>
        <mc:Fallback>
          <p:pic>
            <p:nvPicPr>
              <p:cNvPr id="245" name="Freihand 244">
                <a:extLst>
                  <a:ext uri="{FF2B5EF4-FFF2-40B4-BE49-F238E27FC236}">
                    <a16:creationId xmlns:a16="http://schemas.microsoft.com/office/drawing/2014/main" id="{185205C4-54B3-D636-207C-E6896835C8F2}"/>
                  </a:ext>
                </a:extLst>
              </p:cNvPr>
              <p:cNvPicPr/>
              <p:nvPr/>
            </p:nvPicPr>
            <p:blipFill>
              <a:blip r:embed="rId24"/>
              <a:stretch>
                <a:fillRect/>
              </a:stretch>
            </p:blipFill>
            <p:spPr>
              <a:xfrm>
                <a:off x="2055600" y="2418382"/>
                <a:ext cx="20880" cy="40320"/>
              </a:xfrm>
              <a:prstGeom prst="rect">
                <a:avLst/>
              </a:prstGeom>
            </p:spPr>
          </p:pic>
        </mc:Fallback>
      </mc:AlternateContent>
      <p:grpSp>
        <p:nvGrpSpPr>
          <p:cNvPr id="282" name="Gruppieren 281">
            <a:extLst>
              <a:ext uri="{FF2B5EF4-FFF2-40B4-BE49-F238E27FC236}">
                <a16:creationId xmlns:a16="http://schemas.microsoft.com/office/drawing/2014/main" id="{3C9D8A67-26A6-D947-713A-633D09DF06F4}"/>
              </a:ext>
            </a:extLst>
          </p:cNvPr>
          <p:cNvGrpSpPr/>
          <p:nvPr/>
        </p:nvGrpSpPr>
        <p:grpSpPr>
          <a:xfrm>
            <a:off x="279360" y="3457342"/>
            <a:ext cx="567720" cy="208080"/>
            <a:chOff x="279360" y="3457342"/>
            <a:chExt cx="567720" cy="208080"/>
          </a:xfrm>
        </p:grpSpPr>
        <mc:AlternateContent xmlns:mc="http://schemas.openxmlformats.org/markup-compatibility/2006">
          <mc:Choice xmlns:p14="http://schemas.microsoft.com/office/powerpoint/2010/main" Requires="p14">
            <p:contentPart p14:bwMode="auto" r:id="rId25">
              <p14:nvContentPartPr>
                <p14:cNvPr id="246" name="Freihand 245">
                  <a:extLst>
                    <a:ext uri="{FF2B5EF4-FFF2-40B4-BE49-F238E27FC236}">
                      <a16:creationId xmlns:a16="http://schemas.microsoft.com/office/drawing/2014/main" id="{1AB6B61E-1E31-B365-5950-1C7C3FEDC4B9}"/>
                    </a:ext>
                  </a:extLst>
                </p14:cNvPr>
                <p14:cNvContentPartPr/>
                <p14:nvPr/>
              </p14:nvContentPartPr>
              <p14:xfrm>
                <a:off x="279360" y="3457342"/>
                <a:ext cx="204840" cy="181800"/>
              </p14:xfrm>
            </p:contentPart>
          </mc:Choice>
          <mc:Fallback>
            <p:pic>
              <p:nvPicPr>
                <p:cNvPr id="246" name="Freihand 245">
                  <a:extLst>
                    <a:ext uri="{FF2B5EF4-FFF2-40B4-BE49-F238E27FC236}">
                      <a16:creationId xmlns:a16="http://schemas.microsoft.com/office/drawing/2014/main" id="{1AB6B61E-1E31-B365-5950-1C7C3FEDC4B9}"/>
                    </a:ext>
                  </a:extLst>
                </p:cNvPr>
                <p:cNvPicPr/>
                <p:nvPr/>
              </p:nvPicPr>
              <p:blipFill>
                <a:blip r:embed="rId26"/>
                <a:stretch>
                  <a:fillRect/>
                </a:stretch>
              </p:blipFill>
              <p:spPr>
                <a:xfrm>
                  <a:off x="273240" y="3451222"/>
                  <a:ext cx="2170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47" name="Freihand 246">
                  <a:extLst>
                    <a:ext uri="{FF2B5EF4-FFF2-40B4-BE49-F238E27FC236}">
                      <a16:creationId xmlns:a16="http://schemas.microsoft.com/office/drawing/2014/main" id="{E9F097FF-1431-D276-4B0E-19D7EC242435}"/>
                    </a:ext>
                  </a:extLst>
                </p14:cNvPr>
                <p14:cNvContentPartPr/>
                <p14:nvPr/>
              </p14:nvContentPartPr>
              <p14:xfrm>
                <a:off x="581760" y="3525022"/>
                <a:ext cx="89280" cy="90720"/>
              </p14:xfrm>
            </p:contentPart>
          </mc:Choice>
          <mc:Fallback>
            <p:pic>
              <p:nvPicPr>
                <p:cNvPr id="247" name="Freihand 246">
                  <a:extLst>
                    <a:ext uri="{FF2B5EF4-FFF2-40B4-BE49-F238E27FC236}">
                      <a16:creationId xmlns:a16="http://schemas.microsoft.com/office/drawing/2014/main" id="{E9F097FF-1431-D276-4B0E-19D7EC242435}"/>
                    </a:ext>
                  </a:extLst>
                </p:cNvPr>
                <p:cNvPicPr/>
                <p:nvPr/>
              </p:nvPicPr>
              <p:blipFill>
                <a:blip r:embed="rId28"/>
                <a:stretch>
                  <a:fillRect/>
                </a:stretch>
              </p:blipFill>
              <p:spPr>
                <a:xfrm>
                  <a:off x="575640" y="3518902"/>
                  <a:ext cx="1015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48" name="Freihand 247">
                  <a:extLst>
                    <a:ext uri="{FF2B5EF4-FFF2-40B4-BE49-F238E27FC236}">
                      <a16:creationId xmlns:a16="http://schemas.microsoft.com/office/drawing/2014/main" id="{F96E2479-389F-0AF1-9769-1CF87DA152BD}"/>
                    </a:ext>
                  </a:extLst>
                </p14:cNvPr>
                <p14:cNvContentPartPr/>
                <p14:nvPr/>
              </p14:nvContentPartPr>
              <p14:xfrm>
                <a:off x="736920" y="3495862"/>
                <a:ext cx="91800" cy="169560"/>
              </p14:xfrm>
            </p:contentPart>
          </mc:Choice>
          <mc:Fallback>
            <p:pic>
              <p:nvPicPr>
                <p:cNvPr id="248" name="Freihand 247">
                  <a:extLst>
                    <a:ext uri="{FF2B5EF4-FFF2-40B4-BE49-F238E27FC236}">
                      <a16:creationId xmlns:a16="http://schemas.microsoft.com/office/drawing/2014/main" id="{F96E2479-389F-0AF1-9769-1CF87DA152BD}"/>
                    </a:ext>
                  </a:extLst>
                </p:cNvPr>
                <p:cNvPicPr/>
                <p:nvPr/>
              </p:nvPicPr>
              <p:blipFill>
                <a:blip r:embed="rId30"/>
                <a:stretch>
                  <a:fillRect/>
                </a:stretch>
              </p:blipFill>
              <p:spPr>
                <a:xfrm>
                  <a:off x="730800" y="3489742"/>
                  <a:ext cx="1040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49" name="Freihand 248">
                  <a:extLst>
                    <a:ext uri="{FF2B5EF4-FFF2-40B4-BE49-F238E27FC236}">
                      <a16:creationId xmlns:a16="http://schemas.microsoft.com/office/drawing/2014/main" id="{79E80630-5F8A-026F-C05F-9FB67264CCC8}"/>
                    </a:ext>
                  </a:extLst>
                </p14:cNvPr>
                <p14:cNvContentPartPr/>
                <p14:nvPr/>
              </p14:nvContentPartPr>
              <p14:xfrm>
                <a:off x="776160" y="3561382"/>
                <a:ext cx="70920" cy="53640"/>
              </p14:xfrm>
            </p:contentPart>
          </mc:Choice>
          <mc:Fallback>
            <p:pic>
              <p:nvPicPr>
                <p:cNvPr id="249" name="Freihand 248">
                  <a:extLst>
                    <a:ext uri="{FF2B5EF4-FFF2-40B4-BE49-F238E27FC236}">
                      <a16:creationId xmlns:a16="http://schemas.microsoft.com/office/drawing/2014/main" id="{79E80630-5F8A-026F-C05F-9FB67264CCC8}"/>
                    </a:ext>
                  </a:extLst>
                </p:cNvPr>
                <p:cNvPicPr/>
                <p:nvPr/>
              </p:nvPicPr>
              <p:blipFill>
                <a:blip r:embed="rId32"/>
                <a:stretch>
                  <a:fillRect/>
                </a:stretch>
              </p:blipFill>
              <p:spPr>
                <a:xfrm>
                  <a:off x="770040" y="3555262"/>
                  <a:ext cx="83160" cy="65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
            <p14:nvContentPartPr>
              <p14:cNvPr id="250" name="Freihand 249">
                <a:extLst>
                  <a:ext uri="{FF2B5EF4-FFF2-40B4-BE49-F238E27FC236}">
                    <a16:creationId xmlns:a16="http://schemas.microsoft.com/office/drawing/2014/main" id="{D7582233-8EF6-947C-DAB3-E409DE4EF8B0}"/>
                  </a:ext>
                </a:extLst>
              </p14:cNvPr>
              <p14:cNvContentPartPr/>
              <p14:nvPr/>
            </p14:nvContentPartPr>
            <p14:xfrm>
              <a:off x="1011600" y="3486502"/>
              <a:ext cx="119160" cy="126360"/>
            </p14:xfrm>
          </p:contentPart>
        </mc:Choice>
        <mc:Fallback>
          <p:pic>
            <p:nvPicPr>
              <p:cNvPr id="250" name="Freihand 249">
                <a:extLst>
                  <a:ext uri="{FF2B5EF4-FFF2-40B4-BE49-F238E27FC236}">
                    <a16:creationId xmlns:a16="http://schemas.microsoft.com/office/drawing/2014/main" id="{D7582233-8EF6-947C-DAB3-E409DE4EF8B0}"/>
                  </a:ext>
                </a:extLst>
              </p:cNvPr>
              <p:cNvPicPr/>
              <p:nvPr/>
            </p:nvPicPr>
            <p:blipFill>
              <a:blip r:embed="rId34"/>
              <a:stretch>
                <a:fillRect/>
              </a:stretch>
            </p:blipFill>
            <p:spPr>
              <a:xfrm>
                <a:off x="1005480" y="3480382"/>
                <a:ext cx="131400" cy="138600"/>
              </a:xfrm>
              <a:prstGeom prst="rect">
                <a:avLst/>
              </a:prstGeom>
            </p:spPr>
          </p:pic>
        </mc:Fallback>
      </mc:AlternateContent>
      <p:grpSp>
        <p:nvGrpSpPr>
          <p:cNvPr id="280" name="Gruppieren 279">
            <a:extLst>
              <a:ext uri="{FF2B5EF4-FFF2-40B4-BE49-F238E27FC236}">
                <a16:creationId xmlns:a16="http://schemas.microsoft.com/office/drawing/2014/main" id="{198E46FE-7058-FF17-172A-EC8490E31D0B}"/>
              </a:ext>
            </a:extLst>
          </p:cNvPr>
          <p:cNvGrpSpPr/>
          <p:nvPr/>
        </p:nvGrpSpPr>
        <p:grpSpPr>
          <a:xfrm>
            <a:off x="1887480" y="3368782"/>
            <a:ext cx="404640" cy="304920"/>
            <a:chOff x="1887480" y="3368782"/>
            <a:chExt cx="404640" cy="304920"/>
          </a:xfrm>
        </p:grpSpPr>
        <mc:AlternateContent xmlns:mc="http://schemas.openxmlformats.org/markup-compatibility/2006">
          <mc:Choice xmlns:p14="http://schemas.microsoft.com/office/powerpoint/2010/main" Requires="p14">
            <p:contentPart p14:bwMode="auto" r:id="rId35">
              <p14:nvContentPartPr>
                <p14:cNvPr id="255" name="Freihand 254">
                  <a:extLst>
                    <a:ext uri="{FF2B5EF4-FFF2-40B4-BE49-F238E27FC236}">
                      <a16:creationId xmlns:a16="http://schemas.microsoft.com/office/drawing/2014/main" id="{21206757-BEFE-976B-8432-3266CFE11F65}"/>
                    </a:ext>
                  </a:extLst>
                </p14:cNvPr>
                <p14:cNvContentPartPr/>
                <p14:nvPr/>
              </p14:nvContentPartPr>
              <p14:xfrm>
                <a:off x="1887480" y="3577222"/>
                <a:ext cx="8640" cy="96480"/>
              </p14:xfrm>
            </p:contentPart>
          </mc:Choice>
          <mc:Fallback>
            <p:pic>
              <p:nvPicPr>
                <p:cNvPr id="255" name="Freihand 254">
                  <a:extLst>
                    <a:ext uri="{FF2B5EF4-FFF2-40B4-BE49-F238E27FC236}">
                      <a16:creationId xmlns:a16="http://schemas.microsoft.com/office/drawing/2014/main" id="{21206757-BEFE-976B-8432-3266CFE11F65}"/>
                    </a:ext>
                  </a:extLst>
                </p:cNvPr>
                <p:cNvPicPr/>
                <p:nvPr/>
              </p:nvPicPr>
              <p:blipFill>
                <a:blip r:embed="rId36"/>
                <a:stretch>
                  <a:fillRect/>
                </a:stretch>
              </p:blipFill>
              <p:spPr>
                <a:xfrm>
                  <a:off x="1881360" y="3571102"/>
                  <a:ext cx="208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6" name="Freihand 255">
                  <a:extLst>
                    <a:ext uri="{FF2B5EF4-FFF2-40B4-BE49-F238E27FC236}">
                      <a16:creationId xmlns:a16="http://schemas.microsoft.com/office/drawing/2014/main" id="{5F9246CB-2740-2270-8962-14D15F521C34}"/>
                    </a:ext>
                  </a:extLst>
                </p14:cNvPr>
                <p14:cNvContentPartPr/>
                <p14:nvPr/>
              </p14:nvContentPartPr>
              <p14:xfrm>
                <a:off x="1961280" y="3434302"/>
                <a:ext cx="89640" cy="179280"/>
              </p14:xfrm>
            </p:contentPart>
          </mc:Choice>
          <mc:Fallback>
            <p:pic>
              <p:nvPicPr>
                <p:cNvPr id="256" name="Freihand 255">
                  <a:extLst>
                    <a:ext uri="{FF2B5EF4-FFF2-40B4-BE49-F238E27FC236}">
                      <a16:creationId xmlns:a16="http://schemas.microsoft.com/office/drawing/2014/main" id="{5F9246CB-2740-2270-8962-14D15F521C34}"/>
                    </a:ext>
                  </a:extLst>
                </p:cNvPr>
                <p:cNvPicPr/>
                <p:nvPr/>
              </p:nvPicPr>
              <p:blipFill>
                <a:blip r:embed="rId38"/>
                <a:stretch>
                  <a:fillRect/>
                </a:stretch>
              </p:blipFill>
              <p:spPr>
                <a:xfrm>
                  <a:off x="1955160" y="3428182"/>
                  <a:ext cx="1018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7" name="Freihand 256">
                  <a:extLst>
                    <a:ext uri="{FF2B5EF4-FFF2-40B4-BE49-F238E27FC236}">
                      <a16:creationId xmlns:a16="http://schemas.microsoft.com/office/drawing/2014/main" id="{2D228C31-AF28-028E-58C2-34C25BAAB971}"/>
                    </a:ext>
                  </a:extLst>
                </p14:cNvPr>
                <p14:cNvContentPartPr/>
                <p14:nvPr/>
              </p14:nvContentPartPr>
              <p14:xfrm>
                <a:off x="1970640" y="3495862"/>
                <a:ext cx="85320" cy="58680"/>
              </p14:xfrm>
            </p:contentPart>
          </mc:Choice>
          <mc:Fallback>
            <p:pic>
              <p:nvPicPr>
                <p:cNvPr id="257" name="Freihand 256">
                  <a:extLst>
                    <a:ext uri="{FF2B5EF4-FFF2-40B4-BE49-F238E27FC236}">
                      <a16:creationId xmlns:a16="http://schemas.microsoft.com/office/drawing/2014/main" id="{2D228C31-AF28-028E-58C2-34C25BAAB971}"/>
                    </a:ext>
                  </a:extLst>
                </p:cNvPr>
                <p:cNvPicPr/>
                <p:nvPr/>
              </p:nvPicPr>
              <p:blipFill>
                <a:blip r:embed="rId40"/>
                <a:stretch>
                  <a:fillRect/>
                </a:stretch>
              </p:blipFill>
              <p:spPr>
                <a:xfrm>
                  <a:off x="1964520" y="3489742"/>
                  <a:ext cx="975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8" name="Freihand 257">
                  <a:extLst>
                    <a:ext uri="{FF2B5EF4-FFF2-40B4-BE49-F238E27FC236}">
                      <a16:creationId xmlns:a16="http://schemas.microsoft.com/office/drawing/2014/main" id="{F4A77212-039F-9D90-6408-B4DC43F26CFC}"/>
                    </a:ext>
                  </a:extLst>
                </p14:cNvPr>
                <p14:cNvContentPartPr/>
                <p14:nvPr/>
              </p14:nvContentPartPr>
              <p14:xfrm>
                <a:off x="2093760" y="3539062"/>
                <a:ext cx="57600" cy="126360"/>
              </p14:xfrm>
            </p:contentPart>
          </mc:Choice>
          <mc:Fallback>
            <p:pic>
              <p:nvPicPr>
                <p:cNvPr id="258" name="Freihand 257">
                  <a:extLst>
                    <a:ext uri="{FF2B5EF4-FFF2-40B4-BE49-F238E27FC236}">
                      <a16:creationId xmlns:a16="http://schemas.microsoft.com/office/drawing/2014/main" id="{F4A77212-039F-9D90-6408-B4DC43F26CFC}"/>
                    </a:ext>
                  </a:extLst>
                </p:cNvPr>
                <p:cNvPicPr/>
                <p:nvPr/>
              </p:nvPicPr>
              <p:blipFill>
                <a:blip r:embed="rId42"/>
                <a:stretch>
                  <a:fillRect/>
                </a:stretch>
              </p:blipFill>
              <p:spPr>
                <a:xfrm>
                  <a:off x="2087640" y="3532942"/>
                  <a:ext cx="698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9" name="Freihand 258">
                  <a:extLst>
                    <a:ext uri="{FF2B5EF4-FFF2-40B4-BE49-F238E27FC236}">
                      <a16:creationId xmlns:a16="http://schemas.microsoft.com/office/drawing/2014/main" id="{F12F0AE5-E183-93FC-F180-3F19C34D5C71}"/>
                    </a:ext>
                  </a:extLst>
                </p14:cNvPr>
                <p14:cNvContentPartPr/>
                <p14:nvPr/>
              </p14:nvContentPartPr>
              <p14:xfrm>
                <a:off x="2227680" y="3368782"/>
                <a:ext cx="64440" cy="258480"/>
              </p14:xfrm>
            </p:contentPart>
          </mc:Choice>
          <mc:Fallback>
            <p:pic>
              <p:nvPicPr>
                <p:cNvPr id="259" name="Freihand 258">
                  <a:extLst>
                    <a:ext uri="{FF2B5EF4-FFF2-40B4-BE49-F238E27FC236}">
                      <a16:creationId xmlns:a16="http://schemas.microsoft.com/office/drawing/2014/main" id="{F12F0AE5-E183-93FC-F180-3F19C34D5C71}"/>
                    </a:ext>
                  </a:extLst>
                </p:cNvPr>
                <p:cNvPicPr/>
                <p:nvPr/>
              </p:nvPicPr>
              <p:blipFill>
                <a:blip r:embed="rId44"/>
                <a:stretch>
                  <a:fillRect/>
                </a:stretch>
              </p:blipFill>
              <p:spPr>
                <a:xfrm>
                  <a:off x="2221560" y="3362662"/>
                  <a:ext cx="76680" cy="270720"/>
                </a:xfrm>
                <a:prstGeom prst="rect">
                  <a:avLst/>
                </a:prstGeom>
              </p:spPr>
            </p:pic>
          </mc:Fallback>
        </mc:AlternateContent>
      </p:grpSp>
      <p:grpSp>
        <p:nvGrpSpPr>
          <p:cNvPr id="279" name="Gruppieren 278">
            <a:extLst>
              <a:ext uri="{FF2B5EF4-FFF2-40B4-BE49-F238E27FC236}">
                <a16:creationId xmlns:a16="http://schemas.microsoft.com/office/drawing/2014/main" id="{51403965-CD70-FAF7-8B0F-856870564A2D}"/>
              </a:ext>
            </a:extLst>
          </p:cNvPr>
          <p:cNvGrpSpPr/>
          <p:nvPr/>
        </p:nvGrpSpPr>
        <p:grpSpPr>
          <a:xfrm>
            <a:off x="2480040" y="3317302"/>
            <a:ext cx="390600" cy="271440"/>
            <a:chOff x="2480040" y="3317302"/>
            <a:chExt cx="390600" cy="271440"/>
          </a:xfrm>
        </p:grpSpPr>
        <mc:AlternateContent xmlns:mc="http://schemas.openxmlformats.org/markup-compatibility/2006">
          <mc:Choice xmlns:p14="http://schemas.microsoft.com/office/powerpoint/2010/main" Requires="p14">
            <p:contentPart p14:bwMode="auto" r:id="rId45">
              <p14:nvContentPartPr>
                <p14:cNvPr id="260" name="Freihand 259">
                  <a:extLst>
                    <a:ext uri="{FF2B5EF4-FFF2-40B4-BE49-F238E27FC236}">
                      <a16:creationId xmlns:a16="http://schemas.microsoft.com/office/drawing/2014/main" id="{AE05259A-4494-32FA-266F-2CB603E13704}"/>
                    </a:ext>
                  </a:extLst>
                </p14:cNvPr>
                <p14:cNvContentPartPr/>
                <p14:nvPr/>
              </p14:nvContentPartPr>
              <p14:xfrm>
                <a:off x="2480040" y="3417742"/>
                <a:ext cx="128520" cy="171000"/>
              </p14:xfrm>
            </p:contentPart>
          </mc:Choice>
          <mc:Fallback>
            <p:pic>
              <p:nvPicPr>
                <p:cNvPr id="260" name="Freihand 259">
                  <a:extLst>
                    <a:ext uri="{FF2B5EF4-FFF2-40B4-BE49-F238E27FC236}">
                      <a16:creationId xmlns:a16="http://schemas.microsoft.com/office/drawing/2014/main" id="{AE05259A-4494-32FA-266F-2CB603E13704}"/>
                    </a:ext>
                  </a:extLst>
                </p:cNvPr>
                <p:cNvPicPr/>
                <p:nvPr/>
              </p:nvPicPr>
              <p:blipFill>
                <a:blip r:embed="rId46"/>
                <a:stretch>
                  <a:fillRect/>
                </a:stretch>
              </p:blipFill>
              <p:spPr>
                <a:xfrm>
                  <a:off x="2473920" y="3411622"/>
                  <a:ext cx="1407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61" name="Freihand 260">
                  <a:extLst>
                    <a:ext uri="{FF2B5EF4-FFF2-40B4-BE49-F238E27FC236}">
                      <a16:creationId xmlns:a16="http://schemas.microsoft.com/office/drawing/2014/main" id="{3A8D2345-5E50-C033-D0E0-DE10177DF9DA}"/>
                    </a:ext>
                  </a:extLst>
                </p14:cNvPr>
                <p14:cNvContentPartPr/>
                <p14:nvPr/>
              </p14:nvContentPartPr>
              <p14:xfrm>
                <a:off x="2731680" y="3317302"/>
                <a:ext cx="19800" cy="186120"/>
              </p14:xfrm>
            </p:contentPart>
          </mc:Choice>
          <mc:Fallback>
            <p:pic>
              <p:nvPicPr>
                <p:cNvPr id="261" name="Freihand 260">
                  <a:extLst>
                    <a:ext uri="{FF2B5EF4-FFF2-40B4-BE49-F238E27FC236}">
                      <a16:creationId xmlns:a16="http://schemas.microsoft.com/office/drawing/2014/main" id="{3A8D2345-5E50-C033-D0E0-DE10177DF9DA}"/>
                    </a:ext>
                  </a:extLst>
                </p:cNvPr>
                <p:cNvPicPr/>
                <p:nvPr/>
              </p:nvPicPr>
              <p:blipFill>
                <a:blip r:embed="rId48"/>
                <a:stretch>
                  <a:fillRect/>
                </a:stretch>
              </p:blipFill>
              <p:spPr>
                <a:xfrm>
                  <a:off x="2725560" y="3311182"/>
                  <a:ext cx="320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62" name="Freihand 261">
                  <a:extLst>
                    <a:ext uri="{FF2B5EF4-FFF2-40B4-BE49-F238E27FC236}">
                      <a16:creationId xmlns:a16="http://schemas.microsoft.com/office/drawing/2014/main" id="{3861EA29-6D40-2474-8AEC-F1A58EDE01FC}"/>
                    </a:ext>
                  </a:extLst>
                </p14:cNvPr>
                <p14:cNvContentPartPr/>
                <p14:nvPr/>
              </p14:nvContentPartPr>
              <p14:xfrm>
                <a:off x="2679480" y="3393622"/>
                <a:ext cx="93600" cy="38160"/>
              </p14:xfrm>
            </p:contentPart>
          </mc:Choice>
          <mc:Fallback>
            <p:pic>
              <p:nvPicPr>
                <p:cNvPr id="262" name="Freihand 261">
                  <a:extLst>
                    <a:ext uri="{FF2B5EF4-FFF2-40B4-BE49-F238E27FC236}">
                      <a16:creationId xmlns:a16="http://schemas.microsoft.com/office/drawing/2014/main" id="{3861EA29-6D40-2474-8AEC-F1A58EDE01FC}"/>
                    </a:ext>
                  </a:extLst>
                </p:cNvPr>
                <p:cNvPicPr/>
                <p:nvPr/>
              </p:nvPicPr>
              <p:blipFill>
                <a:blip r:embed="rId50"/>
                <a:stretch>
                  <a:fillRect/>
                </a:stretch>
              </p:blipFill>
              <p:spPr>
                <a:xfrm>
                  <a:off x="2673360" y="3387502"/>
                  <a:ext cx="1058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63" name="Freihand 262">
                  <a:extLst>
                    <a:ext uri="{FF2B5EF4-FFF2-40B4-BE49-F238E27FC236}">
                      <a16:creationId xmlns:a16="http://schemas.microsoft.com/office/drawing/2014/main" id="{7B65D81D-0561-DDB7-39E8-34A7DC654263}"/>
                    </a:ext>
                  </a:extLst>
                </p14:cNvPr>
                <p14:cNvContentPartPr/>
                <p14:nvPr/>
              </p14:nvContentPartPr>
              <p14:xfrm>
                <a:off x="2850840" y="3521062"/>
                <a:ext cx="19800" cy="7560"/>
              </p14:xfrm>
            </p:contentPart>
          </mc:Choice>
          <mc:Fallback>
            <p:pic>
              <p:nvPicPr>
                <p:cNvPr id="263" name="Freihand 262">
                  <a:extLst>
                    <a:ext uri="{FF2B5EF4-FFF2-40B4-BE49-F238E27FC236}">
                      <a16:creationId xmlns:a16="http://schemas.microsoft.com/office/drawing/2014/main" id="{7B65D81D-0561-DDB7-39E8-34A7DC654263}"/>
                    </a:ext>
                  </a:extLst>
                </p:cNvPr>
                <p:cNvPicPr/>
                <p:nvPr/>
              </p:nvPicPr>
              <p:blipFill>
                <a:blip r:embed="rId52"/>
                <a:stretch>
                  <a:fillRect/>
                </a:stretch>
              </p:blipFill>
              <p:spPr>
                <a:xfrm>
                  <a:off x="2844720" y="3514942"/>
                  <a:ext cx="32040" cy="19800"/>
                </a:xfrm>
                <a:prstGeom prst="rect">
                  <a:avLst/>
                </a:prstGeom>
              </p:spPr>
            </p:pic>
          </mc:Fallback>
        </mc:AlternateContent>
      </p:grpSp>
      <p:grpSp>
        <p:nvGrpSpPr>
          <p:cNvPr id="278" name="Gruppieren 277">
            <a:extLst>
              <a:ext uri="{FF2B5EF4-FFF2-40B4-BE49-F238E27FC236}">
                <a16:creationId xmlns:a16="http://schemas.microsoft.com/office/drawing/2014/main" id="{C54B848C-9FDE-8165-1276-55AC689AE491}"/>
              </a:ext>
            </a:extLst>
          </p:cNvPr>
          <p:cNvGrpSpPr/>
          <p:nvPr/>
        </p:nvGrpSpPr>
        <p:grpSpPr>
          <a:xfrm>
            <a:off x="3081240" y="3397222"/>
            <a:ext cx="473760" cy="153360"/>
            <a:chOff x="3081240" y="3397222"/>
            <a:chExt cx="473760" cy="153360"/>
          </a:xfrm>
        </p:grpSpPr>
        <mc:AlternateContent xmlns:mc="http://schemas.openxmlformats.org/markup-compatibility/2006">
          <mc:Choice xmlns:p14="http://schemas.microsoft.com/office/powerpoint/2010/main" Requires="p14">
            <p:contentPart p14:bwMode="auto" r:id="rId53">
              <p14:nvContentPartPr>
                <p14:cNvPr id="264" name="Freihand 263">
                  <a:extLst>
                    <a:ext uri="{FF2B5EF4-FFF2-40B4-BE49-F238E27FC236}">
                      <a16:creationId xmlns:a16="http://schemas.microsoft.com/office/drawing/2014/main" id="{E3C2C910-BE89-2674-B7C9-E7B7EFF6ACE8}"/>
                    </a:ext>
                  </a:extLst>
                </p14:cNvPr>
                <p14:cNvContentPartPr/>
                <p14:nvPr/>
              </p14:nvContentPartPr>
              <p14:xfrm>
                <a:off x="3081240" y="3397222"/>
                <a:ext cx="200160" cy="150120"/>
              </p14:xfrm>
            </p:contentPart>
          </mc:Choice>
          <mc:Fallback>
            <p:pic>
              <p:nvPicPr>
                <p:cNvPr id="264" name="Freihand 263">
                  <a:extLst>
                    <a:ext uri="{FF2B5EF4-FFF2-40B4-BE49-F238E27FC236}">
                      <a16:creationId xmlns:a16="http://schemas.microsoft.com/office/drawing/2014/main" id="{E3C2C910-BE89-2674-B7C9-E7B7EFF6ACE8}"/>
                    </a:ext>
                  </a:extLst>
                </p:cNvPr>
                <p:cNvPicPr/>
                <p:nvPr/>
              </p:nvPicPr>
              <p:blipFill>
                <a:blip r:embed="rId54"/>
                <a:stretch>
                  <a:fillRect/>
                </a:stretch>
              </p:blipFill>
              <p:spPr>
                <a:xfrm>
                  <a:off x="3075120" y="3391102"/>
                  <a:ext cx="2124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65" name="Freihand 264">
                  <a:extLst>
                    <a:ext uri="{FF2B5EF4-FFF2-40B4-BE49-F238E27FC236}">
                      <a16:creationId xmlns:a16="http://schemas.microsoft.com/office/drawing/2014/main" id="{829D1C25-4BF8-566D-4743-DBF804A24CB4}"/>
                    </a:ext>
                  </a:extLst>
                </p14:cNvPr>
                <p14:cNvContentPartPr/>
                <p14:nvPr/>
              </p14:nvContentPartPr>
              <p14:xfrm>
                <a:off x="3422160" y="3455542"/>
                <a:ext cx="132840" cy="7920"/>
              </p14:xfrm>
            </p:contentPart>
          </mc:Choice>
          <mc:Fallback>
            <p:pic>
              <p:nvPicPr>
                <p:cNvPr id="265" name="Freihand 264">
                  <a:extLst>
                    <a:ext uri="{FF2B5EF4-FFF2-40B4-BE49-F238E27FC236}">
                      <a16:creationId xmlns:a16="http://schemas.microsoft.com/office/drawing/2014/main" id="{829D1C25-4BF8-566D-4743-DBF804A24CB4}"/>
                    </a:ext>
                  </a:extLst>
                </p:cNvPr>
                <p:cNvPicPr/>
                <p:nvPr/>
              </p:nvPicPr>
              <p:blipFill>
                <a:blip r:embed="rId56"/>
                <a:stretch>
                  <a:fillRect/>
                </a:stretch>
              </p:blipFill>
              <p:spPr>
                <a:xfrm>
                  <a:off x="3416040" y="3449422"/>
                  <a:ext cx="1450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66" name="Freihand 265">
                  <a:extLst>
                    <a:ext uri="{FF2B5EF4-FFF2-40B4-BE49-F238E27FC236}">
                      <a16:creationId xmlns:a16="http://schemas.microsoft.com/office/drawing/2014/main" id="{5488F2A1-9357-5AA6-6031-7C0F3AC8531F}"/>
                    </a:ext>
                  </a:extLst>
                </p14:cNvPr>
                <p14:cNvContentPartPr/>
                <p14:nvPr/>
              </p14:nvContentPartPr>
              <p14:xfrm>
                <a:off x="3446280" y="3537982"/>
                <a:ext cx="98280" cy="12600"/>
              </p14:xfrm>
            </p:contentPart>
          </mc:Choice>
          <mc:Fallback>
            <p:pic>
              <p:nvPicPr>
                <p:cNvPr id="266" name="Freihand 265">
                  <a:extLst>
                    <a:ext uri="{FF2B5EF4-FFF2-40B4-BE49-F238E27FC236}">
                      <a16:creationId xmlns:a16="http://schemas.microsoft.com/office/drawing/2014/main" id="{5488F2A1-9357-5AA6-6031-7C0F3AC8531F}"/>
                    </a:ext>
                  </a:extLst>
                </p:cNvPr>
                <p:cNvPicPr/>
                <p:nvPr/>
              </p:nvPicPr>
              <p:blipFill>
                <a:blip r:embed="rId58"/>
                <a:stretch>
                  <a:fillRect/>
                </a:stretch>
              </p:blipFill>
              <p:spPr>
                <a:xfrm>
                  <a:off x="3440160" y="3531862"/>
                  <a:ext cx="110520" cy="24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
            <p14:nvContentPartPr>
              <p14:cNvPr id="271" name="Freihand 270">
                <a:extLst>
                  <a:ext uri="{FF2B5EF4-FFF2-40B4-BE49-F238E27FC236}">
                    <a16:creationId xmlns:a16="http://schemas.microsoft.com/office/drawing/2014/main" id="{A12630AF-5D3C-5639-2409-9E9C7F0AA12D}"/>
                  </a:ext>
                </a:extLst>
              </p14:cNvPr>
              <p14:cNvContentPartPr/>
              <p14:nvPr/>
            </p14:nvContentPartPr>
            <p14:xfrm>
              <a:off x="4566960" y="3395422"/>
              <a:ext cx="31680" cy="169560"/>
            </p14:xfrm>
          </p:contentPart>
        </mc:Choice>
        <mc:Fallback>
          <p:pic>
            <p:nvPicPr>
              <p:cNvPr id="271" name="Freihand 270">
                <a:extLst>
                  <a:ext uri="{FF2B5EF4-FFF2-40B4-BE49-F238E27FC236}">
                    <a16:creationId xmlns:a16="http://schemas.microsoft.com/office/drawing/2014/main" id="{A12630AF-5D3C-5639-2409-9E9C7F0AA12D}"/>
                  </a:ext>
                </a:extLst>
              </p:cNvPr>
              <p:cNvPicPr/>
              <p:nvPr/>
            </p:nvPicPr>
            <p:blipFill>
              <a:blip r:embed="rId60"/>
              <a:stretch>
                <a:fillRect/>
              </a:stretch>
            </p:blipFill>
            <p:spPr>
              <a:xfrm>
                <a:off x="4560840" y="3389302"/>
                <a:ext cx="439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72" name="Freihand 271">
                <a:extLst>
                  <a:ext uri="{FF2B5EF4-FFF2-40B4-BE49-F238E27FC236}">
                    <a16:creationId xmlns:a16="http://schemas.microsoft.com/office/drawing/2014/main" id="{AB1529FD-885E-5C2C-2948-98CB5D833098}"/>
                  </a:ext>
                </a:extLst>
              </p14:cNvPr>
              <p14:cNvContentPartPr/>
              <p14:nvPr/>
            </p14:nvContentPartPr>
            <p14:xfrm>
              <a:off x="4508280" y="3486502"/>
              <a:ext cx="23400" cy="2880"/>
            </p14:xfrm>
          </p:contentPart>
        </mc:Choice>
        <mc:Fallback>
          <p:pic>
            <p:nvPicPr>
              <p:cNvPr id="272" name="Freihand 271">
                <a:extLst>
                  <a:ext uri="{FF2B5EF4-FFF2-40B4-BE49-F238E27FC236}">
                    <a16:creationId xmlns:a16="http://schemas.microsoft.com/office/drawing/2014/main" id="{AB1529FD-885E-5C2C-2948-98CB5D833098}"/>
                  </a:ext>
                </a:extLst>
              </p:cNvPr>
              <p:cNvPicPr/>
              <p:nvPr/>
            </p:nvPicPr>
            <p:blipFill>
              <a:blip r:embed="rId62"/>
              <a:stretch>
                <a:fillRect/>
              </a:stretch>
            </p:blipFill>
            <p:spPr>
              <a:xfrm>
                <a:off x="4502160" y="3480382"/>
                <a:ext cx="356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73" name="Freihand 272">
                <a:extLst>
                  <a:ext uri="{FF2B5EF4-FFF2-40B4-BE49-F238E27FC236}">
                    <a16:creationId xmlns:a16="http://schemas.microsoft.com/office/drawing/2014/main" id="{58418A06-C6B1-A1A5-43EF-B19DD8498D3F}"/>
                  </a:ext>
                </a:extLst>
              </p14:cNvPr>
              <p14:cNvContentPartPr/>
              <p14:nvPr/>
            </p14:nvContentPartPr>
            <p14:xfrm>
              <a:off x="4543200" y="3494062"/>
              <a:ext cx="89640" cy="7920"/>
            </p14:xfrm>
          </p:contentPart>
        </mc:Choice>
        <mc:Fallback>
          <p:pic>
            <p:nvPicPr>
              <p:cNvPr id="273" name="Freihand 272">
                <a:extLst>
                  <a:ext uri="{FF2B5EF4-FFF2-40B4-BE49-F238E27FC236}">
                    <a16:creationId xmlns:a16="http://schemas.microsoft.com/office/drawing/2014/main" id="{58418A06-C6B1-A1A5-43EF-B19DD8498D3F}"/>
                  </a:ext>
                </a:extLst>
              </p:cNvPr>
              <p:cNvPicPr/>
              <p:nvPr/>
            </p:nvPicPr>
            <p:blipFill>
              <a:blip r:embed="rId64"/>
              <a:stretch>
                <a:fillRect/>
              </a:stretch>
            </p:blipFill>
            <p:spPr>
              <a:xfrm>
                <a:off x="4537080" y="3487942"/>
                <a:ext cx="101880" cy="20160"/>
              </a:xfrm>
              <a:prstGeom prst="rect">
                <a:avLst/>
              </a:prstGeom>
            </p:spPr>
          </p:pic>
        </mc:Fallback>
      </mc:AlternateContent>
      <p:grpSp>
        <p:nvGrpSpPr>
          <p:cNvPr id="289" name="Gruppieren 288">
            <a:extLst>
              <a:ext uri="{FF2B5EF4-FFF2-40B4-BE49-F238E27FC236}">
                <a16:creationId xmlns:a16="http://schemas.microsoft.com/office/drawing/2014/main" id="{41C1C91C-FA71-586F-0B6A-8088767C57AB}"/>
              </a:ext>
            </a:extLst>
          </p:cNvPr>
          <p:cNvGrpSpPr/>
          <p:nvPr/>
        </p:nvGrpSpPr>
        <p:grpSpPr>
          <a:xfrm>
            <a:off x="4948560" y="3385702"/>
            <a:ext cx="343080" cy="267120"/>
            <a:chOff x="4948560" y="3385702"/>
            <a:chExt cx="343080" cy="267120"/>
          </a:xfrm>
        </p:grpSpPr>
        <mc:AlternateContent xmlns:mc="http://schemas.openxmlformats.org/markup-compatibility/2006">
          <mc:Choice xmlns:p14="http://schemas.microsoft.com/office/powerpoint/2010/main" Requires="p14">
            <p:contentPart p14:bwMode="auto" r:id="rId65">
              <p14:nvContentPartPr>
                <p14:cNvPr id="283" name="Freihand 282">
                  <a:extLst>
                    <a:ext uri="{FF2B5EF4-FFF2-40B4-BE49-F238E27FC236}">
                      <a16:creationId xmlns:a16="http://schemas.microsoft.com/office/drawing/2014/main" id="{A71FD494-01B5-F1CD-A790-F507157F783E}"/>
                    </a:ext>
                  </a:extLst>
                </p14:cNvPr>
                <p14:cNvContentPartPr/>
                <p14:nvPr/>
              </p14:nvContentPartPr>
              <p14:xfrm>
                <a:off x="4948560" y="3385702"/>
                <a:ext cx="166320" cy="267120"/>
              </p14:xfrm>
            </p:contentPart>
          </mc:Choice>
          <mc:Fallback>
            <p:pic>
              <p:nvPicPr>
                <p:cNvPr id="283" name="Freihand 282">
                  <a:extLst>
                    <a:ext uri="{FF2B5EF4-FFF2-40B4-BE49-F238E27FC236}">
                      <a16:creationId xmlns:a16="http://schemas.microsoft.com/office/drawing/2014/main" id="{A71FD494-01B5-F1CD-A790-F507157F783E}"/>
                    </a:ext>
                  </a:extLst>
                </p:cNvPr>
                <p:cNvPicPr/>
                <p:nvPr/>
              </p:nvPicPr>
              <p:blipFill>
                <a:blip r:embed="rId66"/>
                <a:stretch>
                  <a:fillRect/>
                </a:stretch>
              </p:blipFill>
              <p:spPr>
                <a:xfrm>
                  <a:off x="4942440" y="3379582"/>
                  <a:ext cx="17856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84" name="Freihand 283">
                  <a:extLst>
                    <a:ext uri="{FF2B5EF4-FFF2-40B4-BE49-F238E27FC236}">
                      <a16:creationId xmlns:a16="http://schemas.microsoft.com/office/drawing/2014/main" id="{202A7EE1-F0FB-E827-DE0B-5962947524D2}"/>
                    </a:ext>
                  </a:extLst>
                </p14:cNvPr>
                <p14:cNvContentPartPr/>
                <p14:nvPr/>
              </p14:nvContentPartPr>
              <p14:xfrm>
                <a:off x="5192640" y="3453022"/>
                <a:ext cx="99000" cy="138600"/>
              </p14:xfrm>
            </p:contentPart>
          </mc:Choice>
          <mc:Fallback>
            <p:pic>
              <p:nvPicPr>
                <p:cNvPr id="284" name="Freihand 283">
                  <a:extLst>
                    <a:ext uri="{FF2B5EF4-FFF2-40B4-BE49-F238E27FC236}">
                      <a16:creationId xmlns:a16="http://schemas.microsoft.com/office/drawing/2014/main" id="{202A7EE1-F0FB-E827-DE0B-5962947524D2}"/>
                    </a:ext>
                  </a:extLst>
                </p:cNvPr>
                <p:cNvPicPr/>
                <p:nvPr/>
              </p:nvPicPr>
              <p:blipFill>
                <a:blip r:embed="rId68"/>
                <a:stretch>
                  <a:fillRect/>
                </a:stretch>
              </p:blipFill>
              <p:spPr>
                <a:xfrm>
                  <a:off x="5186520" y="3446902"/>
                  <a:ext cx="111240" cy="150840"/>
                </a:xfrm>
                <a:prstGeom prst="rect">
                  <a:avLst/>
                </a:prstGeom>
              </p:spPr>
            </p:pic>
          </mc:Fallback>
        </mc:AlternateContent>
      </p:grpSp>
      <p:grpSp>
        <p:nvGrpSpPr>
          <p:cNvPr id="288" name="Gruppieren 287">
            <a:extLst>
              <a:ext uri="{FF2B5EF4-FFF2-40B4-BE49-F238E27FC236}">
                <a16:creationId xmlns:a16="http://schemas.microsoft.com/office/drawing/2014/main" id="{DC7A83B3-B674-DD2F-D295-D2F2B35A9BB3}"/>
              </a:ext>
            </a:extLst>
          </p:cNvPr>
          <p:cNvGrpSpPr/>
          <p:nvPr/>
        </p:nvGrpSpPr>
        <p:grpSpPr>
          <a:xfrm>
            <a:off x="5509800" y="3360862"/>
            <a:ext cx="304200" cy="223920"/>
            <a:chOff x="5509800" y="3360862"/>
            <a:chExt cx="304200" cy="223920"/>
          </a:xfrm>
        </p:grpSpPr>
        <mc:AlternateContent xmlns:mc="http://schemas.openxmlformats.org/markup-compatibility/2006">
          <mc:Choice xmlns:p14="http://schemas.microsoft.com/office/powerpoint/2010/main" Requires="p14">
            <p:contentPart p14:bwMode="auto" r:id="rId69">
              <p14:nvContentPartPr>
                <p14:cNvPr id="285" name="Freihand 284">
                  <a:extLst>
                    <a:ext uri="{FF2B5EF4-FFF2-40B4-BE49-F238E27FC236}">
                      <a16:creationId xmlns:a16="http://schemas.microsoft.com/office/drawing/2014/main" id="{1EDCF3B6-F808-6375-D8DA-8E65D4998A45}"/>
                    </a:ext>
                  </a:extLst>
                </p14:cNvPr>
                <p14:cNvContentPartPr/>
                <p14:nvPr/>
              </p14:nvContentPartPr>
              <p14:xfrm>
                <a:off x="5509800" y="3360862"/>
                <a:ext cx="124560" cy="173880"/>
              </p14:xfrm>
            </p:contentPart>
          </mc:Choice>
          <mc:Fallback>
            <p:pic>
              <p:nvPicPr>
                <p:cNvPr id="285" name="Freihand 284">
                  <a:extLst>
                    <a:ext uri="{FF2B5EF4-FFF2-40B4-BE49-F238E27FC236}">
                      <a16:creationId xmlns:a16="http://schemas.microsoft.com/office/drawing/2014/main" id="{1EDCF3B6-F808-6375-D8DA-8E65D4998A45}"/>
                    </a:ext>
                  </a:extLst>
                </p:cNvPr>
                <p:cNvPicPr/>
                <p:nvPr/>
              </p:nvPicPr>
              <p:blipFill>
                <a:blip r:embed="rId70"/>
                <a:stretch>
                  <a:fillRect/>
                </a:stretch>
              </p:blipFill>
              <p:spPr>
                <a:xfrm>
                  <a:off x="5503680" y="3354742"/>
                  <a:ext cx="1368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86" name="Freihand 285">
                  <a:extLst>
                    <a:ext uri="{FF2B5EF4-FFF2-40B4-BE49-F238E27FC236}">
                      <a16:creationId xmlns:a16="http://schemas.microsoft.com/office/drawing/2014/main" id="{D0128D4D-BA4B-E6D0-62D6-BE913B907932}"/>
                    </a:ext>
                  </a:extLst>
                </p14:cNvPr>
                <p14:cNvContentPartPr/>
                <p14:nvPr/>
              </p14:nvContentPartPr>
              <p14:xfrm>
                <a:off x="5538960" y="3405862"/>
                <a:ext cx="99000" cy="65880"/>
              </p14:xfrm>
            </p:contentPart>
          </mc:Choice>
          <mc:Fallback>
            <p:pic>
              <p:nvPicPr>
                <p:cNvPr id="286" name="Freihand 285">
                  <a:extLst>
                    <a:ext uri="{FF2B5EF4-FFF2-40B4-BE49-F238E27FC236}">
                      <a16:creationId xmlns:a16="http://schemas.microsoft.com/office/drawing/2014/main" id="{D0128D4D-BA4B-E6D0-62D6-BE913B907932}"/>
                    </a:ext>
                  </a:extLst>
                </p:cNvPr>
                <p:cNvPicPr/>
                <p:nvPr/>
              </p:nvPicPr>
              <p:blipFill>
                <a:blip r:embed="rId72"/>
                <a:stretch>
                  <a:fillRect/>
                </a:stretch>
              </p:blipFill>
              <p:spPr>
                <a:xfrm>
                  <a:off x="5532840" y="3399742"/>
                  <a:ext cx="1112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87" name="Freihand 286">
                  <a:extLst>
                    <a:ext uri="{FF2B5EF4-FFF2-40B4-BE49-F238E27FC236}">
                      <a16:creationId xmlns:a16="http://schemas.microsoft.com/office/drawing/2014/main" id="{864ECB68-1AB7-3F19-FC36-4C7B7750D716}"/>
                    </a:ext>
                  </a:extLst>
                </p14:cNvPr>
                <p14:cNvContentPartPr/>
                <p14:nvPr/>
              </p14:nvContentPartPr>
              <p14:xfrm>
                <a:off x="5707440" y="3419542"/>
                <a:ext cx="106560" cy="165240"/>
              </p14:xfrm>
            </p:contentPart>
          </mc:Choice>
          <mc:Fallback>
            <p:pic>
              <p:nvPicPr>
                <p:cNvPr id="287" name="Freihand 286">
                  <a:extLst>
                    <a:ext uri="{FF2B5EF4-FFF2-40B4-BE49-F238E27FC236}">
                      <a16:creationId xmlns:a16="http://schemas.microsoft.com/office/drawing/2014/main" id="{864ECB68-1AB7-3F19-FC36-4C7B7750D716}"/>
                    </a:ext>
                  </a:extLst>
                </p:cNvPr>
                <p:cNvPicPr/>
                <p:nvPr/>
              </p:nvPicPr>
              <p:blipFill>
                <a:blip r:embed="rId74"/>
                <a:stretch>
                  <a:fillRect/>
                </a:stretch>
              </p:blipFill>
              <p:spPr>
                <a:xfrm>
                  <a:off x="5701320" y="3413422"/>
                  <a:ext cx="118800" cy="177480"/>
                </a:xfrm>
                <a:prstGeom prst="rect">
                  <a:avLst/>
                </a:prstGeom>
              </p:spPr>
            </p:pic>
          </mc:Fallback>
        </mc:AlternateContent>
      </p:grpSp>
      <p:grpSp>
        <p:nvGrpSpPr>
          <p:cNvPr id="292" name="Gruppieren 291">
            <a:extLst>
              <a:ext uri="{FF2B5EF4-FFF2-40B4-BE49-F238E27FC236}">
                <a16:creationId xmlns:a16="http://schemas.microsoft.com/office/drawing/2014/main" id="{01B977EA-8E5F-8C92-AECA-A0F54F27A7DB}"/>
              </a:ext>
            </a:extLst>
          </p:cNvPr>
          <p:cNvGrpSpPr/>
          <p:nvPr/>
        </p:nvGrpSpPr>
        <p:grpSpPr>
          <a:xfrm>
            <a:off x="1319400" y="3140902"/>
            <a:ext cx="411480" cy="597240"/>
            <a:chOff x="1319400" y="3140902"/>
            <a:chExt cx="411480" cy="597240"/>
          </a:xfrm>
        </p:grpSpPr>
        <mc:AlternateContent xmlns:mc="http://schemas.openxmlformats.org/markup-compatibility/2006">
          <mc:Choice xmlns:p14="http://schemas.microsoft.com/office/powerpoint/2010/main" Requires="p14">
            <p:contentPart p14:bwMode="auto" r:id="rId75">
              <p14:nvContentPartPr>
                <p14:cNvPr id="251" name="Freihand 250">
                  <a:extLst>
                    <a:ext uri="{FF2B5EF4-FFF2-40B4-BE49-F238E27FC236}">
                      <a16:creationId xmlns:a16="http://schemas.microsoft.com/office/drawing/2014/main" id="{A0F5E2EF-5BBC-AD37-D82A-224FF3C13158}"/>
                    </a:ext>
                  </a:extLst>
                </p14:cNvPr>
                <p14:cNvContentPartPr/>
                <p14:nvPr/>
              </p14:nvContentPartPr>
              <p14:xfrm>
                <a:off x="1319400" y="3377062"/>
                <a:ext cx="68040" cy="262440"/>
              </p14:xfrm>
            </p:contentPart>
          </mc:Choice>
          <mc:Fallback>
            <p:pic>
              <p:nvPicPr>
                <p:cNvPr id="251" name="Freihand 250">
                  <a:extLst>
                    <a:ext uri="{FF2B5EF4-FFF2-40B4-BE49-F238E27FC236}">
                      <a16:creationId xmlns:a16="http://schemas.microsoft.com/office/drawing/2014/main" id="{A0F5E2EF-5BBC-AD37-D82A-224FF3C13158}"/>
                    </a:ext>
                  </a:extLst>
                </p:cNvPr>
                <p:cNvPicPr/>
                <p:nvPr/>
              </p:nvPicPr>
              <p:blipFill>
                <a:blip r:embed="rId76"/>
                <a:stretch>
                  <a:fillRect/>
                </a:stretch>
              </p:blipFill>
              <p:spPr>
                <a:xfrm>
                  <a:off x="1313280" y="3370942"/>
                  <a:ext cx="8028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52" name="Freihand 251">
                  <a:extLst>
                    <a:ext uri="{FF2B5EF4-FFF2-40B4-BE49-F238E27FC236}">
                      <a16:creationId xmlns:a16="http://schemas.microsoft.com/office/drawing/2014/main" id="{FBE27C33-D14B-6FCD-7436-EA7394BA5053}"/>
                    </a:ext>
                  </a:extLst>
                </p14:cNvPr>
                <p14:cNvContentPartPr/>
                <p14:nvPr/>
              </p14:nvContentPartPr>
              <p14:xfrm>
                <a:off x="1487520" y="3479662"/>
                <a:ext cx="31680" cy="258480"/>
              </p14:xfrm>
            </p:contentPart>
          </mc:Choice>
          <mc:Fallback>
            <p:pic>
              <p:nvPicPr>
                <p:cNvPr id="252" name="Freihand 251">
                  <a:extLst>
                    <a:ext uri="{FF2B5EF4-FFF2-40B4-BE49-F238E27FC236}">
                      <a16:creationId xmlns:a16="http://schemas.microsoft.com/office/drawing/2014/main" id="{FBE27C33-D14B-6FCD-7436-EA7394BA5053}"/>
                    </a:ext>
                  </a:extLst>
                </p:cNvPr>
                <p:cNvPicPr/>
                <p:nvPr/>
              </p:nvPicPr>
              <p:blipFill>
                <a:blip r:embed="rId78"/>
                <a:stretch>
                  <a:fillRect/>
                </a:stretch>
              </p:blipFill>
              <p:spPr>
                <a:xfrm>
                  <a:off x="1481400" y="3473542"/>
                  <a:ext cx="4392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53" name="Freihand 252">
                  <a:extLst>
                    <a:ext uri="{FF2B5EF4-FFF2-40B4-BE49-F238E27FC236}">
                      <a16:creationId xmlns:a16="http://schemas.microsoft.com/office/drawing/2014/main" id="{089BE7F5-1230-8E1D-9068-96EA30F2922C}"/>
                    </a:ext>
                  </a:extLst>
                </p14:cNvPr>
                <p14:cNvContentPartPr/>
                <p14:nvPr/>
              </p14:nvContentPartPr>
              <p14:xfrm>
                <a:off x="1451880" y="3548422"/>
                <a:ext cx="119520" cy="60840"/>
              </p14:xfrm>
            </p:contentPart>
          </mc:Choice>
          <mc:Fallback>
            <p:pic>
              <p:nvPicPr>
                <p:cNvPr id="253" name="Freihand 252">
                  <a:extLst>
                    <a:ext uri="{FF2B5EF4-FFF2-40B4-BE49-F238E27FC236}">
                      <a16:creationId xmlns:a16="http://schemas.microsoft.com/office/drawing/2014/main" id="{089BE7F5-1230-8E1D-9068-96EA30F2922C}"/>
                    </a:ext>
                  </a:extLst>
                </p:cNvPr>
                <p:cNvPicPr/>
                <p:nvPr/>
              </p:nvPicPr>
              <p:blipFill>
                <a:blip r:embed="rId80"/>
                <a:stretch>
                  <a:fillRect/>
                </a:stretch>
              </p:blipFill>
              <p:spPr>
                <a:xfrm>
                  <a:off x="1445760" y="3542302"/>
                  <a:ext cx="1317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54" name="Freihand 253">
                  <a:extLst>
                    <a:ext uri="{FF2B5EF4-FFF2-40B4-BE49-F238E27FC236}">
                      <a16:creationId xmlns:a16="http://schemas.microsoft.com/office/drawing/2014/main" id="{D1EB9FEF-7730-A651-95B3-16CFD6E92E1F}"/>
                    </a:ext>
                  </a:extLst>
                </p14:cNvPr>
                <p14:cNvContentPartPr/>
                <p14:nvPr/>
              </p14:nvContentPartPr>
              <p14:xfrm>
                <a:off x="1674360" y="3575782"/>
                <a:ext cx="56520" cy="106560"/>
              </p14:xfrm>
            </p:contentPart>
          </mc:Choice>
          <mc:Fallback>
            <p:pic>
              <p:nvPicPr>
                <p:cNvPr id="254" name="Freihand 253">
                  <a:extLst>
                    <a:ext uri="{FF2B5EF4-FFF2-40B4-BE49-F238E27FC236}">
                      <a16:creationId xmlns:a16="http://schemas.microsoft.com/office/drawing/2014/main" id="{D1EB9FEF-7730-A651-95B3-16CFD6E92E1F}"/>
                    </a:ext>
                  </a:extLst>
                </p:cNvPr>
                <p:cNvPicPr/>
                <p:nvPr/>
              </p:nvPicPr>
              <p:blipFill>
                <a:blip r:embed="rId82"/>
                <a:stretch>
                  <a:fillRect/>
                </a:stretch>
              </p:blipFill>
              <p:spPr>
                <a:xfrm>
                  <a:off x="1668240" y="3569662"/>
                  <a:ext cx="687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90" name="Freihand 289">
                  <a:extLst>
                    <a:ext uri="{FF2B5EF4-FFF2-40B4-BE49-F238E27FC236}">
                      <a16:creationId xmlns:a16="http://schemas.microsoft.com/office/drawing/2014/main" id="{4AC533AD-C3F9-530B-4B49-6F364A1F4C99}"/>
                    </a:ext>
                  </a:extLst>
                </p14:cNvPr>
                <p14:cNvContentPartPr/>
                <p14:nvPr/>
              </p14:nvContentPartPr>
              <p14:xfrm>
                <a:off x="1506960" y="3249622"/>
                <a:ext cx="27720" cy="163440"/>
              </p14:xfrm>
            </p:contentPart>
          </mc:Choice>
          <mc:Fallback>
            <p:pic>
              <p:nvPicPr>
                <p:cNvPr id="290" name="Freihand 289">
                  <a:extLst>
                    <a:ext uri="{FF2B5EF4-FFF2-40B4-BE49-F238E27FC236}">
                      <a16:creationId xmlns:a16="http://schemas.microsoft.com/office/drawing/2014/main" id="{4AC533AD-C3F9-530B-4B49-6F364A1F4C99}"/>
                    </a:ext>
                  </a:extLst>
                </p:cNvPr>
                <p:cNvPicPr/>
                <p:nvPr/>
              </p:nvPicPr>
              <p:blipFill>
                <a:blip r:embed="rId84"/>
                <a:stretch>
                  <a:fillRect/>
                </a:stretch>
              </p:blipFill>
              <p:spPr>
                <a:xfrm>
                  <a:off x="1500840" y="3243502"/>
                  <a:ext cx="399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91" name="Freihand 290">
                  <a:extLst>
                    <a:ext uri="{FF2B5EF4-FFF2-40B4-BE49-F238E27FC236}">
                      <a16:creationId xmlns:a16="http://schemas.microsoft.com/office/drawing/2014/main" id="{6FEE65AE-EB01-133B-2EB8-AE3848B39727}"/>
                    </a:ext>
                  </a:extLst>
                </p14:cNvPr>
                <p14:cNvContentPartPr/>
                <p14:nvPr/>
              </p14:nvContentPartPr>
              <p14:xfrm>
                <a:off x="1512720" y="3140902"/>
                <a:ext cx="84600" cy="155520"/>
              </p14:xfrm>
            </p:contentPart>
          </mc:Choice>
          <mc:Fallback>
            <p:pic>
              <p:nvPicPr>
                <p:cNvPr id="291" name="Freihand 290">
                  <a:extLst>
                    <a:ext uri="{FF2B5EF4-FFF2-40B4-BE49-F238E27FC236}">
                      <a16:creationId xmlns:a16="http://schemas.microsoft.com/office/drawing/2014/main" id="{6FEE65AE-EB01-133B-2EB8-AE3848B39727}"/>
                    </a:ext>
                  </a:extLst>
                </p:cNvPr>
                <p:cNvPicPr/>
                <p:nvPr/>
              </p:nvPicPr>
              <p:blipFill>
                <a:blip r:embed="rId86"/>
                <a:stretch>
                  <a:fillRect/>
                </a:stretch>
              </p:blipFill>
              <p:spPr>
                <a:xfrm>
                  <a:off x="1506600" y="3134782"/>
                  <a:ext cx="96840" cy="167760"/>
                </a:xfrm>
                <a:prstGeom prst="rect">
                  <a:avLst/>
                </a:prstGeom>
              </p:spPr>
            </p:pic>
          </mc:Fallback>
        </mc:AlternateContent>
      </p:grpSp>
      <p:grpSp>
        <p:nvGrpSpPr>
          <p:cNvPr id="295" name="Gruppieren 294">
            <a:extLst>
              <a:ext uri="{FF2B5EF4-FFF2-40B4-BE49-F238E27FC236}">
                <a16:creationId xmlns:a16="http://schemas.microsoft.com/office/drawing/2014/main" id="{C08AC895-5E62-B225-A323-1F77DD820A85}"/>
              </a:ext>
            </a:extLst>
          </p:cNvPr>
          <p:cNvGrpSpPr/>
          <p:nvPr/>
        </p:nvGrpSpPr>
        <p:grpSpPr>
          <a:xfrm>
            <a:off x="1945440" y="3133342"/>
            <a:ext cx="116280" cy="227160"/>
            <a:chOff x="1945440" y="3133342"/>
            <a:chExt cx="116280" cy="227160"/>
          </a:xfrm>
        </p:grpSpPr>
        <mc:AlternateContent xmlns:mc="http://schemas.openxmlformats.org/markup-compatibility/2006">
          <mc:Choice xmlns:p14="http://schemas.microsoft.com/office/powerpoint/2010/main" Requires="p14">
            <p:contentPart p14:bwMode="auto" r:id="rId87">
              <p14:nvContentPartPr>
                <p14:cNvPr id="293" name="Freihand 292">
                  <a:extLst>
                    <a:ext uri="{FF2B5EF4-FFF2-40B4-BE49-F238E27FC236}">
                      <a16:creationId xmlns:a16="http://schemas.microsoft.com/office/drawing/2014/main" id="{802E571C-AD6B-1927-0EE7-C877D4BAD762}"/>
                    </a:ext>
                  </a:extLst>
                </p14:cNvPr>
                <p14:cNvContentPartPr/>
                <p14:nvPr/>
              </p14:nvContentPartPr>
              <p14:xfrm>
                <a:off x="2000880" y="3233062"/>
                <a:ext cx="12600" cy="127440"/>
              </p14:xfrm>
            </p:contentPart>
          </mc:Choice>
          <mc:Fallback>
            <p:pic>
              <p:nvPicPr>
                <p:cNvPr id="293" name="Freihand 292">
                  <a:extLst>
                    <a:ext uri="{FF2B5EF4-FFF2-40B4-BE49-F238E27FC236}">
                      <a16:creationId xmlns:a16="http://schemas.microsoft.com/office/drawing/2014/main" id="{802E571C-AD6B-1927-0EE7-C877D4BAD762}"/>
                    </a:ext>
                  </a:extLst>
                </p:cNvPr>
                <p:cNvPicPr/>
                <p:nvPr/>
              </p:nvPicPr>
              <p:blipFill>
                <a:blip r:embed="rId88"/>
                <a:stretch>
                  <a:fillRect/>
                </a:stretch>
              </p:blipFill>
              <p:spPr>
                <a:xfrm>
                  <a:off x="1994760" y="3226942"/>
                  <a:ext cx="248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94" name="Freihand 293">
                  <a:extLst>
                    <a:ext uri="{FF2B5EF4-FFF2-40B4-BE49-F238E27FC236}">
                      <a16:creationId xmlns:a16="http://schemas.microsoft.com/office/drawing/2014/main" id="{1CD5DB88-49CA-CA48-0724-048FA4684509}"/>
                    </a:ext>
                  </a:extLst>
                </p14:cNvPr>
                <p14:cNvContentPartPr/>
                <p14:nvPr/>
              </p14:nvContentPartPr>
              <p14:xfrm>
                <a:off x="1945440" y="3133342"/>
                <a:ext cx="116280" cy="185760"/>
              </p14:xfrm>
            </p:contentPart>
          </mc:Choice>
          <mc:Fallback>
            <p:pic>
              <p:nvPicPr>
                <p:cNvPr id="294" name="Freihand 293">
                  <a:extLst>
                    <a:ext uri="{FF2B5EF4-FFF2-40B4-BE49-F238E27FC236}">
                      <a16:creationId xmlns:a16="http://schemas.microsoft.com/office/drawing/2014/main" id="{1CD5DB88-49CA-CA48-0724-048FA4684509}"/>
                    </a:ext>
                  </a:extLst>
                </p:cNvPr>
                <p:cNvPicPr/>
                <p:nvPr/>
              </p:nvPicPr>
              <p:blipFill>
                <a:blip r:embed="rId90"/>
                <a:stretch>
                  <a:fillRect/>
                </a:stretch>
              </p:blipFill>
              <p:spPr>
                <a:xfrm>
                  <a:off x="1939320" y="3127222"/>
                  <a:ext cx="128520" cy="198000"/>
                </a:xfrm>
                <a:prstGeom prst="rect">
                  <a:avLst/>
                </a:prstGeom>
              </p:spPr>
            </p:pic>
          </mc:Fallback>
        </mc:AlternateContent>
      </p:grpSp>
      <p:grpSp>
        <p:nvGrpSpPr>
          <p:cNvPr id="298" name="Gruppieren 297">
            <a:extLst>
              <a:ext uri="{FF2B5EF4-FFF2-40B4-BE49-F238E27FC236}">
                <a16:creationId xmlns:a16="http://schemas.microsoft.com/office/drawing/2014/main" id="{D5B6B03D-74E9-BEB3-8F37-A0CB5B0DB342}"/>
              </a:ext>
            </a:extLst>
          </p:cNvPr>
          <p:cNvGrpSpPr/>
          <p:nvPr/>
        </p:nvGrpSpPr>
        <p:grpSpPr>
          <a:xfrm>
            <a:off x="3109680" y="3093382"/>
            <a:ext cx="125280" cy="218520"/>
            <a:chOff x="3109680" y="3093382"/>
            <a:chExt cx="125280" cy="218520"/>
          </a:xfrm>
        </p:grpSpPr>
        <mc:AlternateContent xmlns:mc="http://schemas.openxmlformats.org/markup-compatibility/2006">
          <mc:Choice xmlns:p14="http://schemas.microsoft.com/office/powerpoint/2010/main" Requires="p14">
            <p:contentPart p14:bwMode="auto" r:id="rId91">
              <p14:nvContentPartPr>
                <p14:cNvPr id="296" name="Freihand 295">
                  <a:extLst>
                    <a:ext uri="{FF2B5EF4-FFF2-40B4-BE49-F238E27FC236}">
                      <a16:creationId xmlns:a16="http://schemas.microsoft.com/office/drawing/2014/main" id="{A346EA3E-DE1A-2743-21EA-7F7AEBA7C5DF}"/>
                    </a:ext>
                  </a:extLst>
                </p14:cNvPr>
                <p14:cNvContentPartPr/>
                <p14:nvPr/>
              </p14:nvContentPartPr>
              <p14:xfrm>
                <a:off x="3159360" y="3211462"/>
                <a:ext cx="7560" cy="100440"/>
              </p14:xfrm>
            </p:contentPart>
          </mc:Choice>
          <mc:Fallback>
            <p:pic>
              <p:nvPicPr>
                <p:cNvPr id="296" name="Freihand 295">
                  <a:extLst>
                    <a:ext uri="{FF2B5EF4-FFF2-40B4-BE49-F238E27FC236}">
                      <a16:creationId xmlns:a16="http://schemas.microsoft.com/office/drawing/2014/main" id="{A346EA3E-DE1A-2743-21EA-7F7AEBA7C5DF}"/>
                    </a:ext>
                  </a:extLst>
                </p:cNvPr>
                <p:cNvPicPr/>
                <p:nvPr/>
              </p:nvPicPr>
              <p:blipFill>
                <a:blip r:embed="rId92"/>
                <a:stretch>
                  <a:fillRect/>
                </a:stretch>
              </p:blipFill>
              <p:spPr>
                <a:xfrm>
                  <a:off x="3153240" y="3205342"/>
                  <a:ext cx="198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97" name="Freihand 296">
                  <a:extLst>
                    <a:ext uri="{FF2B5EF4-FFF2-40B4-BE49-F238E27FC236}">
                      <a16:creationId xmlns:a16="http://schemas.microsoft.com/office/drawing/2014/main" id="{4EA1C5B3-620A-C578-3FEE-F169718203F6}"/>
                    </a:ext>
                  </a:extLst>
                </p14:cNvPr>
                <p14:cNvContentPartPr/>
                <p14:nvPr/>
              </p14:nvContentPartPr>
              <p14:xfrm>
                <a:off x="3109680" y="3093382"/>
                <a:ext cx="125280" cy="119880"/>
              </p14:xfrm>
            </p:contentPart>
          </mc:Choice>
          <mc:Fallback>
            <p:pic>
              <p:nvPicPr>
                <p:cNvPr id="297" name="Freihand 296">
                  <a:extLst>
                    <a:ext uri="{FF2B5EF4-FFF2-40B4-BE49-F238E27FC236}">
                      <a16:creationId xmlns:a16="http://schemas.microsoft.com/office/drawing/2014/main" id="{4EA1C5B3-620A-C578-3FEE-F169718203F6}"/>
                    </a:ext>
                  </a:extLst>
                </p:cNvPr>
                <p:cNvPicPr/>
                <p:nvPr/>
              </p:nvPicPr>
              <p:blipFill>
                <a:blip r:embed="rId94"/>
                <a:stretch>
                  <a:fillRect/>
                </a:stretch>
              </p:blipFill>
              <p:spPr>
                <a:xfrm>
                  <a:off x="3103560" y="3087262"/>
                  <a:ext cx="137520" cy="132120"/>
                </a:xfrm>
                <a:prstGeom prst="rect">
                  <a:avLst/>
                </a:prstGeom>
              </p:spPr>
            </p:pic>
          </mc:Fallback>
        </mc:AlternateContent>
      </p:grpSp>
      <p:grpSp>
        <p:nvGrpSpPr>
          <p:cNvPr id="304" name="Gruppieren 303">
            <a:extLst>
              <a:ext uri="{FF2B5EF4-FFF2-40B4-BE49-F238E27FC236}">
                <a16:creationId xmlns:a16="http://schemas.microsoft.com/office/drawing/2014/main" id="{CD967C3D-1878-390C-7AF5-917C94E0D8D8}"/>
              </a:ext>
            </a:extLst>
          </p:cNvPr>
          <p:cNvGrpSpPr/>
          <p:nvPr/>
        </p:nvGrpSpPr>
        <p:grpSpPr>
          <a:xfrm>
            <a:off x="3767400" y="3044062"/>
            <a:ext cx="583920" cy="620640"/>
            <a:chOff x="3767400" y="3044062"/>
            <a:chExt cx="583920" cy="620640"/>
          </a:xfrm>
        </p:grpSpPr>
        <mc:AlternateContent xmlns:mc="http://schemas.openxmlformats.org/markup-compatibility/2006">
          <mc:Choice xmlns:p14="http://schemas.microsoft.com/office/powerpoint/2010/main" Requires="p14">
            <p:contentPart p14:bwMode="auto" r:id="rId95">
              <p14:nvContentPartPr>
                <p14:cNvPr id="267" name="Freihand 266">
                  <a:extLst>
                    <a:ext uri="{FF2B5EF4-FFF2-40B4-BE49-F238E27FC236}">
                      <a16:creationId xmlns:a16="http://schemas.microsoft.com/office/drawing/2014/main" id="{A822E416-3649-C36F-1BED-6770060B66A5}"/>
                    </a:ext>
                  </a:extLst>
                </p14:cNvPr>
                <p14:cNvContentPartPr/>
                <p14:nvPr/>
              </p14:nvContentPartPr>
              <p14:xfrm>
                <a:off x="3767400" y="3422782"/>
                <a:ext cx="124920" cy="221760"/>
              </p14:xfrm>
            </p:contentPart>
          </mc:Choice>
          <mc:Fallback>
            <p:pic>
              <p:nvPicPr>
                <p:cNvPr id="267" name="Freihand 266">
                  <a:extLst>
                    <a:ext uri="{FF2B5EF4-FFF2-40B4-BE49-F238E27FC236}">
                      <a16:creationId xmlns:a16="http://schemas.microsoft.com/office/drawing/2014/main" id="{A822E416-3649-C36F-1BED-6770060B66A5}"/>
                    </a:ext>
                  </a:extLst>
                </p:cNvPr>
                <p:cNvPicPr/>
                <p:nvPr/>
              </p:nvPicPr>
              <p:blipFill>
                <a:blip r:embed="rId96"/>
                <a:stretch>
                  <a:fillRect/>
                </a:stretch>
              </p:blipFill>
              <p:spPr>
                <a:xfrm>
                  <a:off x="3761280" y="3416662"/>
                  <a:ext cx="1371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68" name="Freihand 267">
                  <a:extLst>
                    <a:ext uri="{FF2B5EF4-FFF2-40B4-BE49-F238E27FC236}">
                      <a16:creationId xmlns:a16="http://schemas.microsoft.com/office/drawing/2014/main" id="{0DC42DD5-D2BD-2930-E320-F3DF0382F5B5}"/>
                    </a:ext>
                  </a:extLst>
                </p14:cNvPr>
                <p14:cNvContentPartPr/>
                <p14:nvPr/>
              </p14:nvContentPartPr>
              <p14:xfrm>
                <a:off x="3928320" y="3523942"/>
                <a:ext cx="62280" cy="127440"/>
              </p14:xfrm>
            </p:contentPart>
          </mc:Choice>
          <mc:Fallback>
            <p:pic>
              <p:nvPicPr>
                <p:cNvPr id="268" name="Freihand 267">
                  <a:extLst>
                    <a:ext uri="{FF2B5EF4-FFF2-40B4-BE49-F238E27FC236}">
                      <a16:creationId xmlns:a16="http://schemas.microsoft.com/office/drawing/2014/main" id="{0DC42DD5-D2BD-2930-E320-F3DF0382F5B5}"/>
                    </a:ext>
                  </a:extLst>
                </p:cNvPr>
                <p:cNvPicPr/>
                <p:nvPr/>
              </p:nvPicPr>
              <p:blipFill>
                <a:blip r:embed="rId98"/>
                <a:stretch>
                  <a:fillRect/>
                </a:stretch>
              </p:blipFill>
              <p:spPr>
                <a:xfrm>
                  <a:off x="3922200" y="3517822"/>
                  <a:ext cx="745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69" name="Freihand 268">
                  <a:extLst>
                    <a:ext uri="{FF2B5EF4-FFF2-40B4-BE49-F238E27FC236}">
                      <a16:creationId xmlns:a16="http://schemas.microsoft.com/office/drawing/2014/main" id="{C27CF4D4-2458-5047-42F7-5085EF92200A}"/>
                    </a:ext>
                  </a:extLst>
                </p14:cNvPr>
                <p14:cNvContentPartPr/>
                <p14:nvPr/>
              </p14:nvContentPartPr>
              <p14:xfrm>
                <a:off x="4161240" y="3402262"/>
                <a:ext cx="100800" cy="133920"/>
              </p14:xfrm>
            </p:contentPart>
          </mc:Choice>
          <mc:Fallback>
            <p:pic>
              <p:nvPicPr>
                <p:cNvPr id="269" name="Freihand 268">
                  <a:extLst>
                    <a:ext uri="{FF2B5EF4-FFF2-40B4-BE49-F238E27FC236}">
                      <a16:creationId xmlns:a16="http://schemas.microsoft.com/office/drawing/2014/main" id="{C27CF4D4-2458-5047-42F7-5085EF92200A}"/>
                    </a:ext>
                  </a:extLst>
                </p:cNvPr>
                <p:cNvPicPr/>
                <p:nvPr/>
              </p:nvPicPr>
              <p:blipFill>
                <a:blip r:embed="rId100"/>
                <a:stretch>
                  <a:fillRect/>
                </a:stretch>
              </p:blipFill>
              <p:spPr>
                <a:xfrm>
                  <a:off x="4155120" y="3396142"/>
                  <a:ext cx="1130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70" name="Freihand 269">
                  <a:extLst>
                    <a:ext uri="{FF2B5EF4-FFF2-40B4-BE49-F238E27FC236}">
                      <a16:creationId xmlns:a16="http://schemas.microsoft.com/office/drawing/2014/main" id="{473C9895-D0A0-6356-D2EB-C9B7B43D69FD}"/>
                    </a:ext>
                  </a:extLst>
                </p14:cNvPr>
                <p14:cNvContentPartPr/>
                <p14:nvPr/>
              </p14:nvContentPartPr>
              <p14:xfrm>
                <a:off x="4298760" y="3544102"/>
                <a:ext cx="35280" cy="120600"/>
              </p14:xfrm>
            </p:contentPart>
          </mc:Choice>
          <mc:Fallback>
            <p:pic>
              <p:nvPicPr>
                <p:cNvPr id="270" name="Freihand 269">
                  <a:extLst>
                    <a:ext uri="{FF2B5EF4-FFF2-40B4-BE49-F238E27FC236}">
                      <a16:creationId xmlns:a16="http://schemas.microsoft.com/office/drawing/2014/main" id="{473C9895-D0A0-6356-D2EB-C9B7B43D69FD}"/>
                    </a:ext>
                  </a:extLst>
                </p:cNvPr>
                <p:cNvPicPr/>
                <p:nvPr/>
              </p:nvPicPr>
              <p:blipFill>
                <a:blip r:embed="rId102"/>
                <a:stretch>
                  <a:fillRect/>
                </a:stretch>
              </p:blipFill>
              <p:spPr>
                <a:xfrm>
                  <a:off x="4292640" y="3537982"/>
                  <a:ext cx="475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74" name="Freihand 273">
                  <a:extLst>
                    <a:ext uri="{FF2B5EF4-FFF2-40B4-BE49-F238E27FC236}">
                      <a16:creationId xmlns:a16="http://schemas.microsoft.com/office/drawing/2014/main" id="{0765D101-91EA-AC2B-93F4-3B8FFFDCD27F}"/>
                    </a:ext>
                  </a:extLst>
                </p14:cNvPr>
                <p14:cNvContentPartPr/>
                <p14:nvPr/>
              </p14:nvContentPartPr>
              <p14:xfrm>
                <a:off x="4194000" y="3391462"/>
                <a:ext cx="80280" cy="181800"/>
              </p14:xfrm>
            </p:contentPart>
          </mc:Choice>
          <mc:Fallback>
            <p:pic>
              <p:nvPicPr>
                <p:cNvPr id="274" name="Freihand 273">
                  <a:extLst>
                    <a:ext uri="{FF2B5EF4-FFF2-40B4-BE49-F238E27FC236}">
                      <a16:creationId xmlns:a16="http://schemas.microsoft.com/office/drawing/2014/main" id="{0765D101-91EA-AC2B-93F4-3B8FFFDCD27F}"/>
                    </a:ext>
                  </a:extLst>
                </p:cNvPr>
                <p:cNvPicPr/>
                <p:nvPr/>
              </p:nvPicPr>
              <p:blipFill>
                <a:blip r:embed="rId104"/>
                <a:stretch>
                  <a:fillRect/>
                </a:stretch>
              </p:blipFill>
              <p:spPr>
                <a:xfrm>
                  <a:off x="4187880" y="3385342"/>
                  <a:ext cx="925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75" name="Freihand 274">
                  <a:extLst>
                    <a:ext uri="{FF2B5EF4-FFF2-40B4-BE49-F238E27FC236}">
                      <a16:creationId xmlns:a16="http://schemas.microsoft.com/office/drawing/2014/main" id="{88E9C5D8-258A-51B4-7578-74EFB5A7BC7D}"/>
                    </a:ext>
                  </a:extLst>
                </p14:cNvPr>
                <p14:cNvContentPartPr/>
                <p14:nvPr/>
              </p14:nvContentPartPr>
              <p14:xfrm>
                <a:off x="4094640" y="3343942"/>
                <a:ext cx="256680" cy="244080"/>
              </p14:xfrm>
            </p:contentPart>
          </mc:Choice>
          <mc:Fallback>
            <p:pic>
              <p:nvPicPr>
                <p:cNvPr id="275" name="Freihand 274">
                  <a:extLst>
                    <a:ext uri="{FF2B5EF4-FFF2-40B4-BE49-F238E27FC236}">
                      <a16:creationId xmlns:a16="http://schemas.microsoft.com/office/drawing/2014/main" id="{88E9C5D8-258A-51B4-7578-74EFB5A7BC7D}"/>
                    </a:ext>
                  </a:extLst>
                </p:cNvPr>
                <p:cNvPicPr/>
                <p:nvPr/>
              </p:nvPicPr>
              <p:blipFill>
                <a:blip r:embed="rId106"/>
                <a:stretch>
                  <a:fillRect/>
                </a:stretch>
              </p:blipFill>
              <p:spPr>
                <a:xfrm>
                  <a:off x="4088520" y="3337822"/>
                  <a:ext cx="26892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99" name="Freihand 298">
                  <a:extLst>
                    <a:ext uri="{FF2B5EF4-FFF2-40B4-BE49-F238E27FC236}">
                      <a16:creationId xmlns:a16="http://schemas.microsoft.com/office/drawing/2014/main" id="{20144F06-3F9F-D506-2775-89AF2C330288}"/>
                    </a:ext>
                  </a:extLst>
                </p14:cNvPr>
                <p14:cNvContentPartPr/>
                <p14:nvPr/>
              </p14:nvContentPartPr>
              <p14:xfrm>
                <a:off x="3819240" y="3205702"/>
                <a:ext cx="2520" cy="164520"/>
              </p14:xfrm>
            </p:contentPart>
          </mc:Choice>
          <mc:Fallback>
            <p:pic>
              <p:nvPicPr>
                <p:cNvPr id="299" name="Freihand 298">
                  <a:extLst>
                    <a:ext uri="{FF2B5EF4-FFF2-40B4-BE49-F238E27FC236}">
                      <a16:creationId xmlns:a16="http://schemas.microsoft.com/office/drawing/2014/main" id="{20144F06-3F9F-D506-2775-89AF2C330288}"/>
                    </a:ext>
                  </a:extLst>
                </p:cNvPr>
                <p:cNvPicPr/>
                <p:nvPr/>
              </p:nvPicPr>
              <p:blipFill>
                <a:blip r:embed="rId108"/>
                <a:stretch>
                  <a:fillRect/>
                </a:stretch>
              </p:blipFill>
              <p:spPr>
                <a:xfrm>
                  <a:off x="3813120" y="3199582"/>
                  <a:ext cx="147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300" name="Freihand 299">
                  <a:extLst>
                    <a:ext uri="{FF2B5EF4-FFF2-40B4-BE49-F238E27FC236}">
                      <a16:creationId xmlns:a16="http://schemas.microsoft.com/office/drawing/2014/main" id="{DEFBAD7A-96DF-CA52-4ED5-7101D9853D07}"/>
                    </a:ext>
                  </a:extLst>
                </p14:cNvPr>
                <p14:cNvContentPartPr/>
                <p14:nvPr/>
              </p14:nvContentPartPr>
              <p14:xfrm>
                <a:off x="3776400" y="3044062"/>
                <a:ext cx="88560" cy="173160"/>
              </p14:xfrm>
            </p:contentPart>
          </mc:Choice>
          <mc:Fallback>
            <p:pic>
              <p:nvPicPr>
                <p:cNvPr id="300" name="Freihand 299">
                  <a:extLst>
                    <a:ext uri="{FF2B5EF4-FFF2-40B4-BE49-F238E27FC236}">
                      <a16:creationId xmlns:a16="http://schemas.microsoft.com/office/drawing/2014/main" id="{DEFBAD7A-96DF-CA52-4ED5-7101D9853D07}"/>
                    </a:ext>
                  </a:extLst>
                </p:cNvPr>
                <p:cNvPicPr/>
                <p:nvPr/>
              </p:nvPicPr>
              <p:blipFill>
                <a:blip r:embed="rId110"/>
                <a:stretch>
                  <a:fillRect/>
                </a:stretch>
              </p:blipFill>
              <p:spPr>
                <a:xfrm>
                  <a:off x="3770280" y="3037942"/>
                  <a:ext cx="1008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302" name="Freihand 301">
                  <a:extLst>
                    <a:ext uri="{FF2B5EF4-FFF2-40B4-BE49-F238E27FC236}">
                      <a16:creationId xmlns:a16="http://schemas.microsoft.com/office/drawing/2014/main" id="{E6B6D425-4835-6BCB-7D37-1B2655AE3F16}"/>
                    </a:ext>
                  </a:extLst>
                </p14:cNvPr>
                <p14:cNvContentPartPr/>
                <p14:nvPr/>
              </p14:nvContentPartPr>
              <p14:xfrm>
                <a:off x="4213080" y="3210742"/>
                <a:ext cx="8640" cy="109800"/>
              </p14:xfrm>
            </p:contentPart>
          </mc:Choice>
          <mc:Fallback>
            <p:pic>
              <p:nvPicPr>
                <p:cNvPr id="302" name="Freihand 301">
                  <a:extLst>
                    <a:ext uri="{FF2B5EF4-FFF2-40B4-BE49-F238E27FC236}">
                      <a16:creationId xmlns:a16="http://schemas.microsoft.com/office/drawing/2014/main" id="{E6B6D425-4835-6BCB-7D37-1B2655AE3F16}"/>
                    </a:ext>
                  </a:extLst>
                </p:cNvPr>
                <p:cNvPicPr/>
                <p:nvPr/>
              </p:nvPicPr>
              <p:blipFill>
                <a:blip r:embed="rId112"/>
                <a:stretch>
                  <a:fillRect/>
                </a:stretch>
              </p:blipFill>
              <p:spPr>
                <a:xfrm>
                  <a:off x="4206960" y="3204622"/>
                  <a:ext cx="208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303" name="Freihand 302">
                  <a:extLst>
                    <a:ext uri="{FF2B5EF4-FFF2-40B4-BE49-F238E27FC236}">
                      <a16:creationId xmlns:a16="http://schemas.microsoft.com/office/drawing/2014/main" id="{41715D87-34CD-C6EF-441D-538461B5FE8F}"/>
                    </a:ext>
                  </a:extLst>
                </p14:cNvPr>
                <p14:cNvContentPartPr/>
                <p14:nvPr/>
              </p14:nvContentPartPr>
              <p14:xfrm>
                <a:off x="4166640" y="3098782"/>
                <a:ext cx="79200" cy="128160"/>
              </p14:xfrm>
            </p:contentPart>
          </mc:Choice>
          <mc:Fallback>
            <p:pic>
              <p:nvPicPr>
                <p:cNvPr id="303" name="Freihand 302">
                  <a:extLst>
                    <a:ext uri="{FF2B5EF4-FFF2-40B4-BE49-F238E27FC236}">
                      <a16:creationId xmlns:a16="http://schemas.microsoft.com/office/drawing/2014/main" id="{41715D87-34CD-C6EF-441D-538461B5FE8F}"/>
                    </a:ext>
                  </a:extLst>
                </p:cNvPr>
                <p:cNvPicPr/>
                <p:nvPr/>
              </p:nvPicPr>
              <p:blipFill>
                <a:blip r:embed="rId114"/>
                <a:stretch>
                  <a:fillRect/>
                </a:stretch>
              </p:blipFill>
              <p:spPr>
                <a:xfrm>
                  <a:off x="4160520" y="3092662"/>
                  <a:ext cx="91440" cy="140400"/>
                </a:xfrm>
                <a:prstGeom prst="rect">
                  <a:avLst/>
                </a:prstGeom>
              </p:spPr>
            </p:pic>
          </mc:Fallback>
        </mc:AlternateContent>
      </p:grpSp>
      <p:grpSp>
        <p:nvGrpSpPr>
          <p:cNvPr id="307" name="Gruppieren 306">
            <a:extLst>
              <a:ext uri="{FF2B5EF4-FFF2-40B4-BE49-F238E27FC236}">
                <a16:creationId xmlns:a16="http://schemas.microsoft.com/office/drawing/2014/main" id="{A6D3FCCF-0A02-8946-3278-93340A0BE566}"/>
              </a:ext>
            </a:extLst>
          </p:cNvPr>
          <p:cNvGrpSpPr/>
          <p:nvPr/>
        </p:nvGrpSpPr>
        <p:grpSpPr>
          <a:xfrm>
            <a:off x="5028840" y="3071782"/>
            <a:ext cx="93240" cy="243000"/>
            <a:chOff x="5028840" y="3071782"/>
            <a:chExt cx="93240" cy="243000"/>
          </a:xfrm>
        </p:grpSpPr>
        <mc:AlternateContent xmlns:mc="http://schemas.openxmlformats.org/markup-compatibility/2006">
          <mc:Choice xmlns:p14="http://schemas.microsoft.com/office/powerpoint/2010/main" Requires="p14">
            <p:contentPart p14:bwMode="auto" r:id="rId115">
              <p14:nvContentPartPr>
                <p14:cNvPr id="305" name="Freihand 304">
                  <a:extLst>
                    <a:ext uri="{FF2B5EF4-FFF2-40B4-BE49-F238E27FC236}">
                      <a16:creationId xmlns:a16="http://schemas.microsoft.com/office/drawing/2014/main" id="{292D89F5-AAAE-C1F4-4FCF-EF62753550BD}"/>
                    </a:ext>
                  </a:extLst>
                </p14:cNvPr>
                <p14:cNvContentPartPr/>
                <p14:nvPr/>
              </p14:nvContentPartPr>
              <p14:xfrm>
                <a:off x="5087880" y="3176182"/>
                <a:ext cx="8640" cy="138600"/>
              </p14:xfrm>
            </p:contentPart>
          </mc:Choice>
          <mc:Fallback>
            <p:pic>
              <p:nvPicPr>
                <p:cNvPr id="305" name="Freihand 304">
                  <a:extLst>
                    <a:ext uri="{FF2B5EF4-FFF2-40B4-BE49-F238E27FC236}">
                      <a16:creationId xmlns:a16="http://schemas.microsoft.com/office/drawing/2014/main" id="{292D89F5-AAAE-C1F4-4FCF-EF62753550BD}"/>
                    </a:ext>
                  </a:extLst>
                </p:cNvPr>
                <p:cNvPicPr/>
                <p:nvPr/>
              </p:nvPicPr>
              <p:blipFill>
                <a:blip r:embed="rId116"/>
                <a:stretch>
                  <a:fillRect/>
                </a:stretch>
              </p:blipFill>
              <p:spPr>
                <a:xfrm>
                  <a:off x="5081760" y="3170062"/>
                  <a:ext cx="208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306" name="Freihand 305">
                  <a:extLst>
                    <a:ext uri="{FF2B5EF4-FFF2-40B4-BE49-F238E27FC236}">
                      <a16:creationId xmlns:a16="http://schemas.microsoft.com/office/drawing/2014/main" id="{B50C2CBD-D00E-EB9B-A141-B079642504D8}"/>
                    </a:ext>
                  </a:extLst>
                </p14:cNvPr>
                <p14:cNvContentPartPr/>
                <p14:nvPr/>
              </p14:nvContentPartPr>
              <p14:xfrm>
                <a:off x="5028840" y="3071782"/>
                <a:ext cx="93240" cy="158760"/>
              </p14:xfrm>
            </p:contentPart>
          </mc:Choice>
          <mc:Fallback>
            <p:pic>
              <p:nvPicPr>
                <p:cNvPr id="306" name="Freihand 305">
                  <a:extLst>
                    <a:ext uri="{FF2B5EF4-FFF2-40B4-BE49-F238E27FC236}">
                      <a16:creationId xmlns:a16="http://schemas.microsoft.com/office/drawing/2014/main" id="{B50C2CBD-D00E-EB9B-A141-B079642504D8}"/>
                    </a:ext>
                  </a:extLst>
                </p:cNvPr>
                <p:cNvPicPr/>
                <p:nvPr/>
              </p:nvPicPr>
              <p:blipFill>
                <a:blip r:embed="rId118"/>
                <a:stretch>
                  <a:fillRect/>
                </a:stretch>
              </p:blipFill>
              <p:spPr>
                <a:xfrm>
                  <a:off x="5022720" y="3065662"/>
                  <a:ext cx="105480" cy="171000"/>
                </a:xfrm>
                <a:prstGeom prst="rect">
                  <a:avLst/>
                </a:prstGeom>
              </p:spPr>
            </p:pic>
          </mc:Fallback>
        </mc:AlternateContent>
      </p:grpSp>
      <p:grpSp>
        <p:nvGrpSpPr>
          <p:cNvPr id="310" name="Gruppieren 309">
            <a:extLst>
              <a:ext uri="{FF2B5EF4-FFF2-40B4-BE49-F238E27FC236}">
                <a16:creationId xmlns:a16="http://schemas.microsoft.com/office/drawing/2014/main" id="{A1655E27-F6FF-B1E0-0FAE-8E78611DC057}"/>
              </a:ext>
            </a:extLst>
          </p:cNvPr>
          <p:cNvGrpSpPr/>
          <p:nvPr/>
        </p:nvGrpSpPr>
        <p:grpSpPr>
          <a:xfrm>
            <a:off x="5536080" y="3022102"/>
            <a:ext cx="83520" cy="223200"/>
            <a:chOff x="5536080" y="3022102"/>
            <a:chExt cx="83520" cy="223200"/>
          </a:xfrm>
        </p:grpSpPr>
        <mc:AlternateContent xmlns:mc="http://schemas.openxmlformats.org/markup-compatibility/2006">
          <mc:Choice xmlns:p14="http://schemas.microsoft.com/office/powerpoint/2010/main" Requires="p14">
            <p:contentPart p14:bwMode="auto" r:id="rId119">
              <p14:nvContentPartPr>
                <p14:cNvPr id="308" name="Freihand 307">
                  <a:extLst>
                    <a:ext uri="{FF2B5EF4-FFF2-40B4-BE49-F238E27FC236}">
                      <a16:creationId xmlns:a16="http://schemas.microsoft.com/office/drawing/2014/main" id="{C95DF944-8580-B72F-BB0B-42B747A21619}"/>
                    </a:ext>
                  </a:extLst>
                </p14:cNvPr>
                <p14:cNvContentPartPr/>
                <p14:nvPr/>
              </p14:nvContentPartPr>
              <p14:xfrm>
                <a:off x="5567400" y="3127222"/>
                <a:ext cx="17280" cy="118080"/>
              </p14:xfrm>
            </p:contentPart>
          </mc:Choice>
          <mc:Fallback>
            <p:pic>
              <p:nvPicPr>
                <p:cNvPr id="308" name="Freihand 307">
                  <a:extLst>
                    <a:ext uri="{FF2B5EF4-FFF2-40B4-BE49-F238E27FC236}">
                      <a16:creationId xmlns:a16="http://schemas.microsoft.com/office/drawing/2014/main" id="{C95DF944-8580-B72F-BB0B-42B747A21619}"/>
                    </a:ext>
                  </a:extLst>
                </p:cNvPr>
                <p:cNvPicPr/>
                <p:nvPr/>
              </p:nvPicPr>
              <p:blipFill>
                <a:blip r:embed="rId120"/>
                <a:stretch>
                  <a:fillRect/>
                </a:stretch>
              </p:blipFill>
              <p:spPr>
                <a:xfrm>
                  <a:off x="5561280" y="3121102"/>
                  <a:ext cx="295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309" name="Freihand 308">
                  <a:extLst>
                    <a:ext uri="{FF2B5EF4-FFF2-40B4-BE49-F238E27FC236}">
                      <a16:creationId xmlns:a16="http://schemas.microsoft.com/office/drawing/2014/main" id="{3E1A2A9D-1DEA-D948-B827-1006B9F261DB}"/>
                    </a:ext>
                  </a:extLst>
                </p14:cNvPr>
                <p14:cNvContentPartPr/>
                <p14:nvPr/>
              </p14:nvContentPartPr>
              <p14:xfrm>
                <a:off x="5536080" y="3022102"/>
                <a:ext cx="83520" cy="131760"/>
              </p14:xfrm>
            </p:contentPart>
          </mc:Choice>
          <mc:Fallback>
            <p:pic>
              <p:nvPicPr>
                <p:cNvPr id="309" name="Freihand 308">
                  <a:extLst>
                    <a:ext uri="{FF2B5EF4-FFF2-40B4-BE49-F238E27FC236}">
                      <a16:creationId xmlns:a16="http://schemas.microsoft.com/office/drawing/2014/main" id="{3E1A2A9D-1DEA-D948-B827-1006B9F261DB}"/>
                    </a:ext>
                  </a:extLst>
                </p:cNvPr>
                <p:cNvPicPr/>
                <p:nvPr/>
              </p:nvPicPr>
              <p:blipFill>
                <a:blip r:embed="rId122"/>
                <a:stretch>
                  <a:fillRect/>
                </a:stretch>
              </p:blipFill>
              <p:spPr>
                <a:xfrm>
                  <a:off x="5529960" y="3015982"/>
                  <a:ext cx="95760" cy="144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3">
            <p14:nvContentPartPr>
              <p14:cNvPr id="311" name="Freihand 310">
                <a:extLst>
                  <a:ext uri="{FF2B5EF4-FFF2-40B4-BE49-F238E27FC236}">
                    <a16:creationId xmlns:a16="http://schemas.microsoft.com/office/drawing/2014/main" id="{0675BCA4-0C20-8955-DE04-3FAC18BDAC81}"/>
                  </a:ext>
                </a:extLst>
              </p14:cNvPr>
              <p14:cNvContentPartPr/>
              <p14:nvPr/>
            </p14:nvContentPartPr>
            <p14:xfrm>
              <a:off x="2098080" y="2784502"/>
              <a:ext cx="86760" cy="331920"/>
            </p14:xfrm>
          </p:contentPart>
        </mc:Choice>
        <mc:Fallback>
          <p:pic>
            <p:nvPicPr>
              <p:cNvPr id="311" name="Freihand 310">
                <a:extLst>
                  <a:ext uri="{FF2B5EF4-FFF2-40B4-BE49-F238E27FC236}">
                    <a16:creationId xmlns:a16="http://schemas.microsoft.com/office/drawing/2014/main" id="{0675BCA4-0C20-8955-DE04-3FAC18BDAC81}"/>
                  </a:ext>
                </a:extLst>
              </p:cNvPr>
              <p:cNvPicPr/>
              <p:nvPr/>
            </p:nvPicPr>
            <p:blipFill>
              <a:blip r:embed="rId124"/>
              <a:stretch>
                <a:fillRect/>
              </a:stretch>
            </p:blipFill>
            <p:spPr>
              <a:xfrm>
                <a:off x="2091960" y="2778382"/>
                <a:ext cx="99000" cy="344160"/>
              </a:xfrm>
              <a:prstGeom prst="rect">
                <a:avLst/>
              </a:prstGeom>
            </p:spPr>
          </p:pic>
        </mc:Fallback>
      </mc:AlternateContent>
      <p:grpSp>
        <p:nvGrpSpPr>
          <p:cNvPr id="313" name="Gruppieren 312">
            <a:extLst>
              <a:ext uri="{FF2B5EF4-FFF2-40B4-BE49-F238E27FC236}">
                <a16:creationId xmlns:a16="http://schemas.microsoft.com/office/drawing/2014/main" id="{609DF4F7-9DDB-883D-F201-7BC5C92B1FEA}"/>
              </a:ext>
            </a:extLst>
          </p:cNvPr>
          <p:cNvGrpSpPr/>
          <p:nvPr/>
        </p:nvGrpSpPr>
        <p:grpSpPr>
          <a:xfrm>
            <a:off x="1294200" y="2775862"/>
            <a:ext cx="892440" cy="351000"/>
            <a:chOff x="1294200" y="2775862"/>
            <a:chExt cx="892440" cy="351000"/>
          </a:xfrm>
        </p:grpSpPr>
        <mc:AlternateContent xmlns:mc="http://schemas.openxmlformats.org/markup-compatibility/2006">
          <mc:Choice xmlns:p14="http://schemas.microsoft.com/office/powerpoint/2010/main" Requires="p14">
            <p:contentPart p14:bwMode="auto" r:id="rId125">
              <p14:nvContentPartPr>
                <p14:cNvPr id="230" name="Freihand 229">
                  <a:extLst>
                    <a:ext uri="{FF2B5EF4-FFF2-40B4-BE49-F238E27FC236}">
                      <a16:creationId xmlns:a16="http://schemas.microsoft.com/office/drawing/2014/main" id="{ECCD0DF3-3DD3-7726-3AE3-26A627DED4A3}"/>
                    </a:ext>
                  </a:extLst>
                </p14:cNvPr>
                <p14:cNvContentPartPr/>
                <p14:nvPr/>
              </p14:nvContentPartPr>
              <p14:xfrm>
                <a:off x="1294200" y="2843902"/>
                <a:ext cx="64440" cy="209880"/>
              </p14:xfrm>
            </p:contentPart>
          </mc:Choice>
          <mc:Fallback>
            <p:pic>
              <p:nvPicPr>
                <p:cNvPr id="230" name="Freihand 229">
                  <a:extLst>
                    <a:ext uri="{FF2B5EF4-FFF2-40B4-BE49-F238E27FC236}">
                      <a16:creationId xmlns:a16="http://schemas.microsoft.com/office/drawing/2014/main" id="{ECCD0DF3-3DD3-7726-3AE3-26A627DED4A3}"/>
                    </a:ext>
                  </a:extLst>
                </p:cNvPr>
                <p:cNvPicPr/>
                <p:nvPr/>
              </p:nvPicPr>
              <p:blipFill>
                <a:blip r:embed="rId126"/>
                <a:stretch>
                  <a:fillRect/>
                </a:stretch>
              </p:blipFill>
              <p:spPr>
                <a:xfrm>
                  <a:off x="1288080" y="2837782"/>
                  <a:ext cx="766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31" name="Freihand 230">
                  <a:extLst>
                    <a:ext uri="{FF2B5EF4-FFF2-40B4-BE49-F238E27FC236}">
                      <a16:creationId xmlns:a16="http://schemas.microsoft.com/office/drawing/2014/main" id="{60C62CCE-9C7E-76C9-38A5-6BDCF2495CDA}"/>
                    </a:ext>
                  </a:extLst>
                </p14:cNvPr>
                <p14:cNvContentPartPr/>
                <p14:nvPr/>
              </p14:nvContentPartPr>
              <p14:xfrm>
                <a:off x="1445040" y="2904022"/>
                <a:ext cx="64080" cy="91440"/>
              </p14:xfrm>
            </p:contentPart>
          </mc:Choice>
          <mc:Fallback>
            <p:pic>
              <p:nvPicPr>
                <p:cNvPr id="231" name="Freihand 230">
                  <a:extLst>
                    <a:ext uri="{FF2B5EF4-FFF2-40B4-BE49-F238E27FC236}">
                      <a16:creationId xmlns:a16="http://schemas.microsoft.com/office/drawing/2014/main" id="{60C62CCE-9C7E-76C9-38A5-6BDCF2495CDA}"/>
                    </a:ext>
                  </a:extLst>
                </p:cNvPr>
                <p:cNvPicPr/>
                <p:nvPr/>
              </p:nvPicPr>
              <p:blipFill>
                <a:blip r:embed="rId128"/>
                <a:stretch>
                  <a:fillRect/>
                </a:stretch>
              </p:blipFill>
              <p:spPr>
                <a:xfrm>
                  <a:off x="1438920" y="2897902"/>
                  <a:ext cx="763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32" name="Freihand 231">
                  <a:extLst>
                    <a:ext uri="{FF2B5EF4-FFF2-40B4-BE49-F238E27FC236}">
                      <a16:creationId xmlns:a16="http://schemas.microsoft.com/office/drawing/2014/main" id="{479D550F-D03C-77B8-9972-2F9F856AD19E}"/>
                    </a:ext>
                  </a:extLst>
                </p14:cNvPr>
                <p14:cNvContentPartPr/>
                <p14:nvPr/>
              </p14:nvContentPartPr>
              <p14:xfrm>
                <a:off x="1574280" y="2985742"/>
                <a:ext cx="55800" cy="98640"/>
              </p14:xfrm>
            </p:contentPart>
          </mc:Choice>
          <mc:Fallback>
            <p:pic>
              <p:nvPicPr>
                <p:cNvPr id="232" name="Freihand 231">
                  <a:extLst>
                    <a:ext uri="{FF2B5EF4-FFF2-40B4-BE49-F238E27FC236}">
                      <a16:creationId xmlns:a16="http://schemas.microsoft.com/office/drawing/2014/main" id="{479D550F-D03C-77B8-9972-2F9F856AD19E}"/>
                    </a:ext>
                  </a:extLst>
                </p:cNvPr>
                <p:cNvPicPr/>
                <p:nvPr/>
              </p:nvPicPr>
              <p:blipFill>
                <a:blip r:embed="rId130"/>
                <a:stretch>
                  <a:fillRect/>
                </a:stretch>
              </p:blipFill>
              <p:spPr>
                <a:xfrm>
                  <a:off x="1568160" y="2979622"/>
                  <a:ext cx="680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33" name="Freihand 232">
                  <a:extLst>
                    <a:ext uri="{FF2B5EF4-FFF2-40B4-BE49-F238E27FC236}">
                      <a16:creationId xmlns:a16="http://schemas.microsoft.com/office/drawing/2014/main" id="{5C99DC36-18BF-3939-8C27-29420D511808}"/>
                    </a:ext>
                  </a:extLst>
                </p14:cNvPr>
                <p14:cNvContentPartPr/>
                <p14:nvPr/>
              </p14:nvContentPartPr>
              <p14:xfrm>
                <a:off x="1747080" y="2977822"/>
                <a:ext cx="10800" cy="108360"/>
              </p14:xfrm>
            </p:contentPart>
          </mc:Choice>
          <mc:Fallback>
            <p:pic>
              <p:nvPicPr>
                <p:cNvPr id="233" name="Freihand 232">
                  <a:extLst>
                    <a:ext uri="{FF2B5EF4-FFF2-40B4-BE49-F238E27FC236}">
                      <a16:creationId xmlns:a16="http://schemas.microsoft.com/office/drawing/2014/main" id="{5C99DC36-18BF-3939-8C27-29420D511808}"/>
                    </a:ext>
                  </a:extLst>
                </p:cNvPr>
                <p:cNvPicPr/>
                <p:nvPr/>
              </p:nvPicPr>
              <p:blipFill>
                <a:blip r:embed="rId132"/>
                <a:stretch>
                  <a:fillRect/>
                </a:stretch>
              </p:blipFill>
              <p:spPr>
                <a:xfrm>
                  <a:off x="1740960" y="2971702"/>
                  <a:ext cx="230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34" name="Freihand 233">
                  <a:extLst>
                    <a:ext uri="{FF2B5EF4-FFF2-40B4-BE49-F238E27FC236}">
                      <a16:creationId xmlns:a16="http://schemas.microsoft.com/office/drawing/2014/main" id="{5CB0E4C0-4852-F1DE-A055-29E4BAE4AB2F}"/>
                    </a:ext>
                  </a:extLst>
                </p14:cNvPr>
                <p14:cNvContentPartPr/>
                <p14:nvPr/>
              </p14:nvContentPartPr>
              <p14:xfrm>
                <a:off x="1903680" y="2866222"/>
                <a:ext cx="90360" cy="118800"/>
              </p14:xfrm>
            </p:contentPart>
          </mc:Choice>
          <mc:Fallback>
            <p:pic>
              <p:nvPicPr>
                <p:cNvPr id="234" name="Freihand 233">
                  <a:extLst>
                    <a:ext uri="{FF2B5EF4-FFF2-40B4-BE49-F238E27FC236}">
                      <a16:creationId xmlns:a16="http://schemas.microsoft.com/office/drawing/2014/main" id="{5CB0E4C0-4852-F1DE-A055-29E4BAE4AB2F}"/>
                    </a:ext>
                  </a:extLst>
                </p:cNvPr>
                <p:cNvPicPr/>
                <p:nvPr/>
              </p:nvPicPr>
              <p:blipFill>
                <a:blip r:embed="rId134"/>
                <a:stretch>
                  <a:fillRect/>
                </a:stretch>
              </p:blipFill>
              <p:spPr>
                <a:xfrm>
                  <a:off x="1897560" y="2860102"/>
                  <a:ext cx="1026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35" name="Freihand 234">
                  <a:extLst>
                    <a:ext uri="{FF2B5EF4-FFF2-40B4-BE49-F238E27FC236}">
                      <a16:creationId xmlns:a16="http://schemas.microsoft.com/office/drawing/2014/main" id="{88763964-7086-0D08-FA6A-211743D08CD5}"/>
                    </a:ext>
                  </a:extLst>
                </p14:cNvPr>
                <p14:cNvContentPartPr/>
                <p14:nvPr/>
              </p14:nvContentPartPr>
              <p14:xfrm>
                <a:off x="2019600" y="2955502"/>
                <a:ext cx="65160" cy="135360"/>
              </p14:xfrm>
            </p:contentPart>
          </mc:Choice>
          <mc:Fallback>
            <p:pic>
              <p:nvPicPr>
                <p:cNvPr id="235" name="Freihand 234">
                  <a:extLst>
                    <a:ext uri="{FF2B5EF4-FFF2-40B4-BE49-F238E27FC236}">
                      <a16:creationId xmlns:a16="http://schemas.microsoft.com/office/drawing/2014/main" id="{88763964-7086-0D08-FA6A-211743D08CD5}"/>
                    </a:ext>
                  </a:extLst>
                </p:cNvPr>
                <p:cNvPicPr/>
                <p:nvPr/>
              </p:nvPicPr>
              <p:blipFill>
                <a:blip r:embed="rId136"/>
                <a:stretch>
                  <a:fillRect/>
                </a:stretch>
              </p:blipFill>
              <p:spPr>
                <a:xfrm>
                  <a:off x="2013480" y="2949382"/>
                  <a:ext cx="774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312" name="Freihand 311">
                  <a:extLst>
                    <a:ext uri="{FF2B5EF4-FFF2-40B4-BE49-F238E27FC236}">
                      <a16:creationId xmlns:a16="http://schemas.microsoft.com/office/drawing/2014/main" id="{BC57E08F-3B89-90C5-498C-D912050477E8}"/>
                    </a:ext>
                  </a:extLst>
                </p14:cNvPr>
                <p14:cNvContentPartPr/>
                <p14:nvPr/>
              </p14:nvContentPartPr>
              <p14:xfrm>
                <a:off x="2117520" y="2775862"/>
                <a:ext cx="69120" cy="351000"/>
              </p14:xfrm>
            </p:contentPart>
          </mc:Choice>
          <mc:Fallback>
            <p:pic>
              <p:nvPicPr>
                <p:cNvPr id="312" name="Freihand 311">
                  <a:extLst>
                    <a:ext uri="{FF2B5EF4-FFF2-40B4-BE49-F238E27FC236}">
                      <a16:creationId xmlns:a16="http://schemas.microsoft.com/office/drawing/2014/main" id="{BC57E08F-3B89-90C5-498C-D912050477E8}"/>
                    </a:ext>
                  </a:extLst>
                </p:cNvPr>
                <p:cNvPicPr/>
                <p:nvPr/>
              </p:nvPicPr>
              <p:blipFill>
                <a:blip r:embed="rId138"/>
                <a:stretch>
                  <a:fillRect/>
                </a:stretch>
              </p:blipFill>
              <p:spPr>
                <a:xfrm>
                  <a:off x="2111400" y="2769742"/>
                  <a:ext cx="81360" cy="363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9">
            <p14:nvContentPartPr>
              <p14:cNvPr id="314" name="Freihand 313">
                <a:extLst>
                  <a:ext uri="{FF2B5EF4-FFF2-40B4-BE49-F238E27FC236}">
                    <a16:creationId xmlns:a16="http://schemas.microsoft.com/office/drawing/2014/main" id="{D09C2D3C-23E6-13AC-1164-15BB48AFE4CD}"/>
                  </a:ext>
                </a:extLst>
              </p14:cNvPr>
              <p14:cNvContentPartPr/>
              <p14:nvPr/>
            </p14:nvContentPartPr>
            <p14:xfrm>
              <a:off x="8731440" y="1891342"/>
              <a:ext cx="1653120" cy="1756440"/>
            </p14:xfrm>
          </p:contentPart>
        </mc:Choice>
        <mc:Fallback>
          <p:pic>
            <p:nvPicPr>
              <p:cNvPr id="314" name="Freihand 313">
                <a:extLst>
                  <a:ext uri="{FF2B5EF4-FFF2-40B4-BE49-F238E27FC236}">
                    <a16:creationId xmlns:a16="http://schemas.microsoft.com/office/drawing/2014/main" id="{D09C2D3C-23E6-13AC-1164-15BB48AFE4CD}"/>
                  </a:ext>
                </a:extLst>
              </p:cNvPr>
              <p:cNvPicPr/>
              <p:nvPr/>
            </p:nvPicPr>
            <p:blipFill>
              <a:blip r:embed="rId140"/>
              <a:stretch>
                <a:fillRect/>
              </a:stretch>
            </p:blipFill>
            <p:spPr>
              <a:xfrm>
                <a:off x="8725320" y="1885222"/>
                <a:ext cx="1665360" cy="17686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315" name="Freihand 314">
                <a:extLst>
                  <a:ext uri="{FF2B5EF4-FFF2-40B4-BE49-F238E27FC236}">
                    <a16:creationId xmlns:a16="http://schemas.microsoft.com/office/drawing/2014/main" id="{442630E7-4128-D689-1EF9-82025ECB291F}"/>
                  </a:ext>
                </a:extLst>
              </p14:cNvPr>
              <p14:cNvContentPartPr/>
              <p14:nvPr/>
            </p14:nvContentPartPr>
            <p14:xfrm>
              <a:off x="10379520" y="3627262"/>
              <a:ext cx="17640" cy="37080"/>
            </p14:xfrm>
          </p:contentPart>
        </mc:Choice>
        <mc:Fallback>
          <p:pic>
            <p:nvPicPr>
              <p:cNvPr id="315" name="Freihand 314">
                <a:extLst>
                  <a:ext uri="{FF2B5EF4-FFF2-40B4-BE49-F238E27FC236}">
                    <a16:creationId xmlns:a16="http://schemas.microsoft.com/office/drawing/2014/main" id="{442630E7-4128-D689-1EF9-82025ECB291F}"/>
                  </a:ext>
                </a:extLst>
              </p:cNvPr>
              <p:cNvPicPr/>
              <p:nvPr/>
            </p:nvPicPr>
            <p:blipFill>
              <a:blip r:embed="rId142"/>
              <a:stretch>
                <a:fillRect/>
              </a:stretch>
            </p:blipFill>
            <p:spPr>
              <a:xfrm>
                <a:off x="10373400" y="3621142"/>
                <a:ext cx="298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0" name="Freihand 109">
                <a:extLst>
                  <a:ext uri="{FF2B5EF4-FFF2-40B4-BE49-F238E27FC236}">
                    <a16:creationId xmlns:a16="http://schemas.microsoft.com/office/drawing/2014/main" id="{297DA2D9-0840-3EFE-CD14-C82CB22816DB}"/>
                  </a:ext>
                </a:extLst>
              </p14:cNvPr>
              <p14:cNvContentPartPr/>
              <p14:nvPr/>
            </p14:nvContentPartPr>
            <p14:xfrm>
              <a:off x="10612440" y="346942"/>
              <a:ext cx="10080" cy="116280"/>
            </p14:xfrm>
          </p:contentPart>
        </mc:Choice>
        <mc:Fallback>
          <p:pic>
            <p:nvPicPr>
              <p:cNvPr id="110" name="Freihand 109">
                <a:extLst>
                  <a:ext uri="{FF2B5EF4-FFF2-40B4-BE49-F238E27FC236}">
                    <a16:creationId xmlns:a16="http://schemas.microsoft.com/office/drawing/2014/main" id="{297DA2D9-0840-3EFE-CD14-C82CB22816DB}"/>
                  </a:ext>
                </a:extLst>
              </p:cNvPr>
              <p:cNvPicPr/>
              <p:nvPr/>
            </p:nvPicPr>
            <p:blipFill>
              <a:blip r:embed="rId144"/>
              <a:stretch>
                <a:fillRect/>
              </a:stretch>
            </p:blipFill>
            <p:spPr>
              <a:xfrm>
                <a:off x="10606320" y="340822"/>
                <a:ext cx="223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1" name="Freihand 110">
                <a:extLst>
                  <a:ext uri="{FF2B5EF4-FFF2-40B4-BE49-F238E27FC236}">
                    <a16:creationId xmlns:a16="http://schemas.microsoft.com/office/drawing/2014/main" id="{EB8B1978-EDE8-500E-22EB-E80BAC56C80E}"/>
                  </a:ext>
                </a:extLst>
              </p14:cNvPr>
              <p14:cNvContentPartPr/>
              <p14:nvPr/>
            </p14:nvContentPartPr>
            <p14:xfrm>
              <a:off x="10562760" y="370342"/>
              <a:ext cx="126360" cy="143280"/>
            </p14:xfrm>
          </p:contentPart>
        </mc:Choice>
        <mc:Fallback>
          <p:pic>
            <p:nvPicPr>
              <p:cNvPr id="111" name="Freihand 110">
                <a:extLst>
                  <a:ext uri="{FF2B5EF4-FFF2-40B4-BE49-F238E27FC236}">
                    <a16:creationId xmlns:a16="http://schemas.microsoft.com/office/drawing/2014/main" id="{EB8B1978-EDE8-500E-22EB-E80BAC56C80E}"/>
                  </a:ext>
                </a:extLst>
              </p:cNvPr>
              <p:cNvPicPr/>
              <p:nvPr/>
            </p:nvPicPr>
            <p:blipFill>
              <a:blip r:embed="rId146"/>
              <a:stretch>
                <a:fillRect/>
              </a:stretch>
            </p:blipFill>
            <p:spPr>
              <a:xfrm>
                <a:off x="10556640" y="364222"/>
                <a:ext cx="1386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316" name="Freihand 315">
                <a:extLst>
                  <a:ext uri="{FF2B5EF4-FFF2-40B4-BE49-F238E27FC236}">
                    <a16:creationId xmlns:a16="http://schemas.microsoft.com/office/drawing/2014/main" id="{23572EE4-126C-0887-9D54-D6C64574E6C4}"/>
                  </a:ext>
                </a:extLst>
              </p14:cNvPr>
              <p14:cNvContentPartPr/>
              <p14:nvPr/>
            </p14:nvContentPartPr>
            <p14:xfrm>
              <a:off x="6882840" y="425782"/>
              <a:ext cx="4739400" cy="551880"/>
            </p14:xfrm>
          </p:contentPart>
        </mc:Choice>
        <mc:Fallback>
          <p:pic>
            <p:nvPicPr>
              <p:cNvPr id="316" name="Freihand 315">
                <a:extLst>
                  <a:ext uri="{FF2B5EF4-FFF2-40B4-BE49-F238E27FC236}">
                    <a16:creationId xmlns:a16="http://schemas.microsoft.com/office/drawing/2014/main" id="{23572EE4-126C-0887-9D54-D6C64574E6C4}"/>
                  </a:ext>
                </a:extLst>
              </p:cNvPr>
              <p:cNvPicPr/>
              <p:nvPr/>
            </p:nvPicPr>
            <p:blipFill>
              <a:blip r:embed="rId148"/>
              <a:stretch>
                <a:fillRect/>
              </a:stretch>
            </p:blipFill>
            <p:spPr>
              <a:xfrm>
                <a:off x="6876720" y="419662"/>
                <a:ext cx="4751640" cy="5641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06" name="Freihand 205">
                <a:extLst>
                  <a:ext uri="{FF2B5EF4-FFF2-40B4-BE49-F238E27FC236}">
                    <a16:creationId xmlns:a16="http://schemas.microsoft.com/office/drawing/2014/main" id="{03B5360A-9776-6FB2-A444-EA751FEB1A22}"/>
                  </a:ext>
                </a:extLst>
              </p14:cNvPr>
              <p14:cNvContentPartPr/>
              <p14:nvPr/>
            </p14:nvContentPartPr>
            <p14:xfrm>
              <a:off x="3902760" y="2879182"/>
              <a:ext cx="10800" cy="13320"/>
            </p14:xfrm>
          </p:contentPart>
        </mc:Choice>
        <mc:Fallback>
          <p:pic>
            <p:nvPicPr>
              <p:cNvPr id="206" name="Freihand 205">
                <a:extLst>
                  <a:ext uri="{FF2B5EF4-FFF2-40B4-BE49-F238E27FC236}">
                    <a16:creationId xmlns:a16="http://schemas.microsoft.com/office/drawing/2014/main" id="{03B5360A-9776-6FB2-A444-EA751FEB1A22}"/>
                  </a:ext>
                </a:extLst>
              </p:cNvPr>
              <p:cNvPicPr/>
              <p:nvPr/>
            </p:nvPicPr>
            <p:blipFill>
              <a:blip r:embed="rId150"/>
              <a:stretch>
                <a:fillRect/>
              </a:stretch>
            </p:blipFill>
            <p:spPr>
              <a:xfrm>
                <a:off x="3896640" y="2873062"/>
                <a:ext cx="230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07" name="Freihand 206">
                <a:extLst>
                  <a:ext uri="{FF2B5EF4-FFF2-40B4-BE49-F238E27FC236}">
                    <a16:creationId xmlns:a16="http://schemas.microsoft.com/office/drawing/2014/main" id="{6A6D57B1-5D40-13D3-983E-372259D16683}"/>
                  </a:ext>
                </a:extLst>
              </p14:cNvPr>
              <p14:cNvContentPartPr/>
              <p14:nvPr/>
            </p14:nvContentPartPr>
            <p14:xfrm>
              <a:off x="4041360" y="2812582"/>
              <a:ext cx="88920" cy="116280"/>
            </p14:xfrm>
          </p:contentPart>
        </mc:Choice>
        <mc:Fallback>
          <p:pic>
            <p:nvPicPr>
              <p:cNvPr id="207" name="Freihand 206">
                <a:extLst>
                  <a:ext uri="{FF2B5EF4-FFF2-40B4-BE49-F238E27FC236}">
                    <a16:creationId xmlns:a16="http://schemas.microsoft.com/office/drawing/2014/main" id="{6A6D57B1-5D40-13D3-983E-372259D16683}"/>
                  </a:ext>
                </a:extLst>
              </p:cNvPr>
              <p:cNvPicPr/>
              <p:nvPr/>
            </p:nvPicPr>
            <p:blipFill>
              <a:blip r:embed="rId152"/>
              <a:stretch>
                <a:fillRect/>
              </a:stretch>
            </p:blipFill>
            <p:spPr>
              <a:xfrm>
                <a:off x="4035240" y="2806462"/>
                <a:ext cx="1011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08" name="Freihand 207">
                <a:extLst>
                  <a:ext uri="{FF2B5EF4-FFF2-40B4-BE49-F238E27FC236}">
                    <a16:creationId xmlns:a16="http://schemas.microsoft.com/office/drawing/2014/main" id="{B2B49D09-F0F0-931B-7E4F-6E59C2196876}"/>
                  </a:ext>
                </a:extLst>
              </p14:cNvPr>
              <p14:cNvContentPartPr/>
              <p14:nvPr/>
            </p14:nvContentPartPr>
            <p14:xfrm>
              <a:off x="4142520" y="2915182"/>
              <a:ext cx="90360" cy="122400"/>
            </p14:xfrm>
          </p:contentPart>
        </mc:Choice>
        <mc:Fallback>
          <p:pic>
            <p:nvPicPr>
              <p:cNvPr id="208" name="Freihand 207">
                <a:extLst>
                  <a:ext uri="{FF2B5EF4-FFF2-40B4-BE49-F238E27FC236}">
                    <a16:creationId xmlns:a16="http://schemas.microsoft.com/office/drawing/2014/main" id="{B2B49D09-F0F0-931B-7E4F-6E59C2196876}"/>
                  </a:ext>
                </a:extLst>
              </p:cNvPr>
              <p:cNvPicPr/>
              <p:nvPr/>
            </p:nvPicPr>
            <p:blipFill>
              <a:blip r:embed="rId154"/>
              <a:stretch>
                <a:fillRect/>
              </a:stretch>
            </p:blipFill>
            <p:spPr>
              <a:xfrm>
                <a:off x="4136400" y="2909062"/>
                <a:ext cx="1026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21" name="Freihand 220">
                <a:extLst>
                  <a:ext uri="{FF2B5EF4-FFF2-40B4-BE49-F238E27FC236}">
                    <a16:creationId xmlns:a16="http://schemas.microsoft.com/office/drawing/2014/main" id="{9CAC3305-0AEC-8A80-4FAC-C6DB85B67215}"/>
                  </a:ext>
                </a:extLst>
              </p14:cNvPr>
              <p14:cNvContentPartPr/>
              <p14:nvPr/>
            </p14:nvContentPartPr>
            <p14:xfrm>
              <a:off x="5397840" y="2768662"/>
              <a:ext cx="1440" cy="21600"/>
            </p14:xfrm>
          </p:contentPart>
        </mc:Choice>
        <mc:Fallback>
          <p:pic>
            <p:nvPicPr>
              <p:cNvPr id="221" name="Freihand 220">
                <a:extLst>
                  <a:ext uri="{FF2B5EF4-FFF2-40B4-BE49-F238E27FC236}">
                    <a16:creationId xmlns:a16="http://schemas.microsoft.com/office/drawing/2014/main" id="{9CAC3305-0AEC-8A80-4FAC-C6DB85B67215}"/>
                  </a:ext>
                </a:extLst>
              </p:cNvPr>
              <p:cNvPicPr/>
              <p:nvPr/>
            </p:nvPicPr>
            <p:blipFill>
              <a:blip r:embed="rId156"/>
              <a:stretch>
                <a:fillRect/>
              </a:stretch>
            </p:blipFill>
            <p:spPr>
              <a:xfrm>
                <a:off x="5391720" y="2762542"/>
                <a:ext cx="136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222" name="Freihand 221">
                <a:extLst>
                  <a:ext uri="{FF2B5EF4-FFF2-40B4-BE49-F238E27FC236}">
                    <a16:creationId xmlns:a16="http://schemas.microsoft.com/office/drawing/2014/main" id="{1421D402-7969-7C28-1B42-596958EE910B}"/>
                  </a:ext>
                </a:extLst>
              </p14:cNvPr>
              <p14:cNvContentPartPr/>
              <p14:nvPr/>
            </p14:nvContentPartPr>
            <p14:xfrm>
              <a:off x="5487840" y="2731222"/>
              <a:ext cx="110880" cy="143640"/>
            </p14:xfrm>
          </p:contentPart>
        </mc:Choice>
        <mc:Fallback>
          <p:pic>
            <p:nvPicPr>
              <p:cNvPr id="222" name="Freihand 221">
                <a:extLst>
                  <a:ext uri="{FF2B5EF4-FFF2-40B4-BE49-F238E27FC236}">
                    <a16:creationId xmlns:a16="http://schemas.microsoft.com/office/drawing/2014/main" id="{1421D402-7969-7C28-1B42-596958EE910B}"/>
                  </a:ext>
                </a:extLst>
              </p:cNvPr>
              <p:cNvPicPr/>
              <p:nvPr/>
            </p:nvPicPr>
            <p:blipFill>
              <a:blip r:embed="rId158"/>
              <a:stretch>
                <a:fillRect/>
              </a:stretch>
            </p:blipFill>
            <p:spPr>
              <a:xfrm>
                <a:off x="5481720" y="2725102"/>
                <a:ext cx="1231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23" name="Freihand 222">
                <a:extLst>
                  <a:ext uri="{FF2B5EF4-FFF2-40B4-BE49-F238E27FC236}">
                    <a16:creationId xmlns:a16="http://schemas.microsoft.com/office/drawing/2014/main" id="{DA2E638C-2CB7-A156-461D-128775F4FE1A}"/>
                  </a:ext>
                </a:extLst>
              </p14:cNvPr>
              <p14:cNvContentPartPr/>
              <p14:nvPr/>
            </p14:nvContentPartPr>
            <p14:xfrm>
              <a:off x="5600880" y="2829862"/>
              <a:ext cx="109080" cy="158400"/>
            </p14:xfrm>
          </p:contentPart>
        </mc:Choice>
        <mc:Fallback>
          <p:pic>
            <p:nvPicPr>
              <p:cNvPr id="223" name="Freihand 222">
                <a:extLst>
                  <a:ext uri="{FF2B5EF4-FFF2-40B4-BE49-F238E27FC236}">
                    <a16:creationId xmlns:a16="http://schemas.microsoft.com/office/drawing/2014/main" id="{DA2E638C-2CB7-A156-461D-128775F4FE1A}"/>
                  </a:ext>
                </a:extLst>
              </p:cNvPr>
              <p:cNvPicPr/>
              <p:nvPr/>
            </p:nvPicPr>
            <p:blipFill>
              <a:blip r:embed="rId160"/>
              <a:stretch>
                <a:fillRect/>
              </a:stretch>
            </p:blipFill>
            <p:spPr>
              <a:xfrm>
                <a:off x="5594760" y="2823742"/>
                <a:ext cx="1213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39" name="Freihand 238">
                <a:extLst>
                  <a:ext uri="{FF2B5EF4-FFF2-40B4-BE49-F238E27FC236}">
                    <a16:creationId xmlns:a16="http://schemas.microsoft.com/office/drawing/2014/main" id="{EA6A57F7-AAF2-B094-A29B-9FAEE4A97271}"/>
                  </a:ext>
                </a:extLst>
              </p14:cNvPr>
              <p14:cNvContentPartPr/>
              <p14:nvPr/>
            </p14:nvContentPartPr>
            <p14:xfrm>
              <a:off x="2545920" y="2883502"/>
              <a:ext cx="66600" cy="118080"/>
            </p14:xfrm>
          </p:contentPart>
        </mc:Choice>
        <mc:Fallback>
          <p:pic>
            <p:nvPicPr>
              <p:cNvPr id="239" name="Freihand 238">
                <a:extLst>
                  <a:ext uri="{FF2B5EF4-FFF2-40B4-BE49-F238E27FC236}">
                    <a16:creationId xmlns:a16="http://schemas.microsoft.com/office/drawing/2014/main" id="{EA6A57F7-AAF2-B094-A29B-9FAEE4A97271}"/>
                  </a:ext>
                </a:extLst>
              </p:cNvPr>
              <p:cNvPicPr/>
              <p:nvPr/>
            </p:nvPicPr>
            <p:blipFill>
              <a:blip r:embed="rId162"/>
              <a:stretch>
                <a:fillRect/>
              </a:stretch>
            </p:blipFill>
            <p:spPr>
              <a:xfrm>
                <a:off x="2539800" y="2877382"/>
                <a:ext cx="788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40" name="Freihand 239">
                <a:extLst>
                  <a:ext uri="{FF2B5EF4-FFF2-40B4-BE49-F238E27FC236}">
                    <a16:creationId xmlns:a16="http://schemas.microsoft.com/office/drawing/2014/main" id="{D64426BD-EE33-046E-32E1-3A22FF06C917}"/>
                  </a:ext>
                </a:extLst>
              </p14:cNvPr>
              <p14:cNvContentPartPr/>
              <p14:nvPr/>
            </p14:nvContentPartPr>
            <p14:xfrm>
              <a:off x="2701800" y="2999782"/>
              <a:ext cx="3960" cy="15840"/>
            </p14:xfrm>
          </p:contentPart>
        </mc:Choice>
        <mc:Fallback>
          <p:pic>
            <p:nvPicPr>
              <p:cNvPr id="240" name="Freihand 239">
                <a:extLst>
                  <a:ext uri="{FF2B5EF4-FFF2-40B4-BE49-F238E27FC236}">
                    <a16:creationId xmlns:a16="http://schemas.microsoft.com/office/drawing/2014/main" id="{D64426BD-EE33-046E-32E1-3A22FF06C917}"/>
                  </a:ext>
                </a:extLst>
              </p:cNvPr>
              <p:cNvPicPr/>
              <p:nvPr/>
            </p:nvPicPr>
            <p:blipFill>
              <a:blip r:embed="rId164"/>
              <a:stretch>
                <a:fillRect/>
              </a:stretch>
            </p:blipFill>
            <p:spPr>
              <a:xfrm>
                <a:off x="2695680" y="2993662"/>
                <a:ext cx="162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41" name="Freihand 240">
                <a:extLst>
                  <a:ext uri="{FF2B5EF4-FFF2-40B4-BE49-F238E27FC236}">
                    <a16:creationId xmlns:a16="http://schemas.microsoft.com/office/drawing/2014/main" id="{0E699417-F2F3-40D0-C9EB-1008263ABFC8}"/>
                  </a:ext>
                </a:extLst>
              </p14:cNvPr>
              <p14:cNvContentPartPr/>
              <p14:nvPr/>
            </p14:nvContentPartPr>
            <p14:xfrm>
              <a:off x="2775240" y="2792062"/>
              <a:ext cx="19080" cy="214920"/>
            </p14:xfrm>
          </p:contentPart>
        </mc:Choice>
        <mc:Fallback>
          <p:pic>
            <p:nvPicPr>
              <p:cNvPr id="241" name="Freihand 240">
                <a:extLst>
                  <a:ext uri="{FF2B5EF4-FFF2-40B4-BE49-F238E27FC236}">
                    <a16:creationId xmlns:a16="http://schemas.microsoft.com/office/drawing/2014/main" id="{0E699417-F2F3-40D0-C9EB-1008263ABFC8}"/>
                  </a:ext>
                </a:extLst>
              </p:cNvPr>
              <p:cNvPicPr/>
              <p:nvPr/>
            </p:nvPicPr>
            <p:blipFill>
              <a:blip r:embed="rId166"/>
              <a:stretch>
                <a:fillRect/>
              </a:stretch>
            </p:blipFill>
            <p:spPr>
              <a:xfrm>
                <a:off x="2769120" y="2785942"/>
                <a:ext cx="313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242" name="Freihand 241">
                <a:extLst>
                  <a:ext uri="{FF2B5EF4-FFF2-40B4-BE49-F238E27FC236}">
                    <a16:creationId xmlns:a16="http://schemas.microsoft.com/office/drawing/2014/main" id="{4828C3E5-8175-7ABC-9372-B133493CDD33}"/>
                  </a:ext>
                </a:extLst>
              </p14:cNvPr>
              <p14:cNvContentPartPr/>
              <p14:nvPr/>
            </p14:nvContentPartPr>
            <p14:xfrm>
              <a:off x="2737440" y="2870902"/>
              <a:ext cx="114480" cy="9720"/>
            </p14:xfrm>
          </p:contentPart>
        </mc:Choice>
        <mc:Fallback>
          <p:pic>
            <p:nvPicPr>
              <p:cNvPr id="242" name="Freihand 241">
                <a:extLst>
                  <a:ext uri="{FF2B5EF4-FFF2-40B4-BE49-F238E27FC236}">
                    <a16:creationId xmlns:a16="http://schemas.microsoft.com/office/drawing/2014/main" id="{4828C3E5-8175-7ABC-9372-B133493CDD33}"/>
                  </a:ext>
                </a:extLst>
              </p:cNvPr>
              <p:cNvPicPr/>
              <p:nvPr/>
            </p:nvPicPr>
            <p:blipFill>
              <a:blip r:embed="rId168"/>
              <a:stretch>
                <a:fillRect/>
              </a:stretch>
            </p:blipFill>
            <p:spPr>
              <a:xfrm>
                <a:off x="2731320" y="2864782"/>
                <a:ext cx="1267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43" name="Freihand 242">
                <a:extLst>
                  <a:ext uri="{FF2B5EF4-FFF2-40B4-BE49-F238E27FC236}">
                    <a16:creationId xmlns:a16="http://schemas.microsoft.com/office/drawing/2014/main" id="{2FFAD408-FE7F-FE55-5A63-ABB2E1BB3F52}"/>
                  </a:ext>
                </a:extLst>
              </p14:cNvPr>
              <p14:cNvContentPartPr/>
              <p14:nvPr/>
            </p14:nvContentPartPr>
            <p14:xfrm>
              <a:off x="2899800" y="3018862"/>
              <a:ext cx="1440" cy="11160"/>
            </p14:xfrm>
          </p:contentPart>
        </mc:Choice>
        <mc:Fallback>
          <p:pic>
            <p:nvPicPr>
              <p:cNvPr id="243" name="Freihand 242">
                <a:extLst>
                  <a:ext uri="{FF2B5EF4-FFF2-40B4-BE49-F238E27FC236}">
                    <a16:creationId xmlns:a16="http://schemas.microsoft.com/office/drawing/2014/main" id="{2FFAD408-FE7F-FE55-5A63-ABB2E1BB3F52}"/>
                  </a:ext>
                </a:extLst>
              </p:cNvPr>
              <p:cNvPicPr/>
              <p:nvPr/>
            </p:nvPicPr>
            <p:blipFill>
              <a:blip r:embed="rId170"/>
              <a:stretch>
                <a:fillRect/>
              </a:stretch>
            </p:blipFill>
            <p:spPr>
              <a:xfrm>
                <a:off x="2893680" y="3012742"/>
                <a:ext cx="136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318" name="Freihand 317">
                <a:extLst>
                  <a:ext uri="{FF2B5EF4-FFF2-40B4-BE49-F238E27FC236}">
                    <a16:creationId xmlns:a16="http://schemas.microsoft.com/office/drawing/2014/main" id="{C4CA2C50-B231-B8CB-D67D-4685C291F450}"/>
                  </a:ext>
                </a:extLst>
              </p14:cNvPr>
              <p14:cNvContentPartPr/>
              <p14:nvPr/>
            </p14:nvContentPartPr>
            <p14:xfrm>
              <a:off x="2917440" y="2441062"/>
              <a:ext cx="3090240" cy="722880"/>
            </p14:xfrm>
          </p:contentPart>
        </mc:Choice>
        <mc:Fallback>
          <p:pic>
            <p:nvPicPr>
              <p:cNvPr id="318" name="Freihand 317">
                <a:extLst>
                  <a:ext uri="{FF2B5EF4-FFF2-40B4-BE49-F238E27FC236}">
                    <a16:creationId xmlns:a16="http://schemas.microsoft.com/office/drawing/2014/main" id="{C4CA2C50-B231-B8CB-D67D-4685C291F450}"/>
                  </a:ext>
                </a:extLst>
              </p:cNvPr>
              <p:cNvPicPr/>
              <p:nvPr/>
            </p:nvPicPr>
            <p:blipFill>
              <a:blip r:embed="rId172"/>
              <a:stretch>
                <a:fillRect/>
              </a:stretch>
            </p:blipFill>
            <p:spPr>
              <a:xfrm>
                <a:off x="2911320" y="2434942"/>
                <a:ext cx="3102480" cy="7351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320" name="Freihand 319">
                <a:extLst>
                  <a:ext uri="{FF2B5EF4-FFF2-40B4-BE49-F238E27FC236}">
                    <a16:creationId xmlns:a16="http://schemas.microsoft.com/office/drawing/2014/main" id="{17D868B5-30DE-9505-9FF3-C233C6C6BDEA}"/>
                  </a:ext>
                </a:extLst>
              </p14:cNvPr>
              <p14:cNvContentPartPr/>
              <p14:nvPr/>
            </p14:nvContentPartPr>
            <p14:xfrm>
              <a:off x="10305720" y="3752542"/>
              <a:ext cx="190800" cy="106920"/>
            </p14:xfrm>
          </p:contentPart>
        </mc:Choice>
        <mc:Fallback>
          <p:pic>
            <p:nvPicPr>
              <p:cNvPr id="320" name="Freihand 319">
                <a:extLst>
                  <a:ext uri="{FF2B5EF4-FFF2-40B4-BE49-F238E27FC236}">
                    <a16:creationId xmlns:a16="http://schemas.microsoft.com/office/drawing/2014/main" id="{17D868B5-30DE-9505-9FF3-C233C6C6BDEA}"/>
                  </a:ext>
                </a:extLst>
              </p:cNvPr>
              <p:cNvPicPr/>
              <p:nvPr/>
            </p:nvPicPr>
            <p:blipFill>
              <a:blip r:embed="rId174"/>
              <a:stretch>
                <a:fillRect/>
              </a:stretch>
            </p:blipFill>
            <p:spPr>
              <a:xfrm>
                <a:off x="10299600" y="3746422"/>
                <a:ext cx="2030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321" name="Freihand 320">
                <a:extLst>
                  <a:ext uri="{FF2B5EF4-FFF2-40B4-BE49-F238E27FC236}">
                    <a16:creationId xmlns:a16="http://schemas.microsoft.com/office/drawing/2014/main" id="{2AA11261-D7BF-C4C8-BE90-5E616D7602C4}"/>
                  </a:ext>
                </a:extLst>
              </p14:cNvPr>
              <p14:cNvContentPartPr/>
              <p14:nvPr/>
            </p14:nvContentPartPr>
            <p14:xfrm>
              <a:off x="8676720" y="1894222"/>
              <a:ext cx="55080" cy="93240"/>
            </p14:xfrm>
          </p:contentPart>
        </mc:Choice>
        <mc:Fallback>
          <p:pic>
            <p:nvPicPr>
              <p:cNvPr id="321" name="Freihand 320">
                <a:extLst>
                  <a:ext uri="{FF2B5EF4-FFF2-40B4-BE49-F238E27FC236}">
                    <a16:creationId xmlns:a16="http://schemas.microsoft.com/office/drawing/2014/main" id="{2AA11261-D7BF-C4C8-BE90-5E616D7602C4}"/>
                  </a:ext>
                </a:extLst>
              </p:cNvPr>
              <p:cNvPicPr/>
              <p:nvPr/>
            </p:nvPicPr>
            <p:blipFill>
              <a:blip r:embed="rId176"/>
              <a:stretch>
                <a:fillRect/>
              </a:stretch>
            </p:blipFill>
            <p:spPr>
              <a:xfrm>
                <a:off x="8670600" y="1888102"/>
                <a:ext cx="67320" cy="105480"/>
              </a:xfrm>
              <a:prstGeom prst="rect">
                <a:avLst/>
              </a:prstGeom>
            </p:spPr>
          </p:pic>
        </mc:Fallback>
      </mc:AlternateContent>
      <p:grpSp>
        <p:nvGrpSpPr>
          <p:cNvPr id="331" name="Gruppieren 330">
            <a:extLst>
              <a:ext uri="{FF2B5EF4-FFF2-40B4-BE49-F238E27FC236}">
                <a16:creationId xmlns:a16="http://schemas.microsoft.com/office/drawing/2014/main" id="{F96699F9-55E3-DE98-6A38-B5F8812A3C27}"/>
              </a:ext>
            </a:extLst>
          </p:cNvPr>
          <p:cNvGrpSpPr/>
          <p:nvPr/>
        </p:nvGrpSpPr>
        <p:grpSpPr>
          <a:xfrm>
            <a:off x="3035520" y="2601982"/>
            <a:ext cx="810000" cy="572760"/>
            <a:chOff x="3035520" y="2601982"/>
            <a:chExt cx="810000" cy="572760"/>
          </a:xfrm>
        </p:grpSpPr>
        <mc:AlternateContent xmlns:mc="http://schemas.openxmlformats.org/markup-compatibility/2006">
          <mc:Choice xmlns:p14="http://schemas.microsoft.com/office/powerpoint/2010/main" Requires="p14">
            <p:contentPart p14:bwMode="auto" r:id="rId177">
              <p14:nvContentPartPr>
                <p14:cNvPr id="200" name="Freihand 199">
                  <a:extLst>
                    <a:ext uri="{FF2B5EF4-FFF2-40B4-BE49-F238E27FC236}">
                      <a16:creationId xmlns:a16="http://schemas.microsoft.com/office/drawing/2014/main" id="{B5AB0044-0F2A-1883-FC65-6067F610678B}"/>
                    </a:ext>
                  </a:extLst>
                </p14:cNvPr>
                <p14:cNvContentPartPr/>
                <p14:nvPr/>
              </p14:nvContentPartPr>
              <p14:xfrm>
                <a:off x="3035520" y="2912302"/>
                <a:ext cx="170640" cy="148320"/>
              </p14:xfrm>
            </p:contentPart>
          </mc:Choice>
          <mc:Fallback>
            <p:pic>
              <p:nvPicPr>
                <p:cNvPr id="200" name="Freihand 199">
                  <a:extLst>
                    <a:ext uri="{FF2B5EF4-FFF2-40B4-BE49-F238E27FC236}">
                      <a16:creationId xmlns:a16="http://schemas.microsoft.com/office/drawing/2014/main" id="{B5AB0044-0F2A-1883-FC65-6067F610678B}"/>
                    </a:ext>
                  </a:extLst>
                </p:cNvPr>
                <p:cNvPicPr/>
                <p:nvPr/>
              </p:nvPicPr>
              <p:blipFill>
                <a:blip r:embed="rId178"/>
                <a:stretch>
                  <a:fillRect/>
                </a:stretch>
              </p:blipFill>
              <p:spPr>
                <a:xfrm>
                  <a:off x="3029400" y="2906182"/>
                  <a:ext cx="1828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01" name="Freihand 200">
                  <a:extLst>
                    <a:ext uri="{FF2B5EF4-FFF2-40B4-BE49-F238E27FC236}">
                      <a16:creationId xmlns:a16="http://schemas.microsoft.com/office/drawing/2014/main" id="{378065A3-83EA-DB63-E152-F8344671A4D0}"/>
                    </a:ext>
                  </a:extLst>
                </p14:cNvPr>
                <p14:cNvContentPartPr/>
                <p14:nvPr/>
              </p14:nvContentPartPr>
              <p14:xfrm>
                <a:off x="3331800" y="2933542"/>
                <a:ext cx="135720" cy="23760"/>
              </p14:xfrm>
            </p:contentPart>
          </mc:Choice>
          <mc:Fallback>
            <p:pic>
              <p:nvPicPr>
                <p:cNvPr id="201" name="Freihand 200">
                  <a:extLst>
                    <a:ext uri="{FF2B5EF4-FFF2-40B4-BE49-F238E27FC236}">
                      <a16:creationId xmlns:a16="http://schemas.microsoft.com/office/drawing/2014/main" id="{378065A3-83EA-DB63-E152-F8344671A4D0}"/>
                    </a:ext>
                  </a:extLst>
                </p:cNvPr>
                <p:cNvPicPr/>
                <p:nvPr/>
              </p:nvPicPr>
              <p:blipFill>
                <a:blip r:embed="rId180"/>
                <a:stretch>
                  <a:fillRect/>
                </a:stretch>
              </p:blipFill>
              <p:spPr>
                <a:xfrm>
                  <a:off x="3325680" y="2927422"/>
                  <a:ext cx="1479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02" name="Freihand 201">
                  <a:extLst>
                    <a:ext uri="{FF2B5EF4-FFF2-40B4-BE49-F238E27FC236}">
                      <a16:creationId xmlns:a16="http://schemas.microsoft.com/office/drawing/2014/main" id="{9136FD39-D72E-75A7-D1A9-35A9BBCCB6F8}"/>
                    </a:ext>
                  </a:extLst>
                </p14:cNvPr>
                <p14:cNvContentPartPr/>
                <p14:nvPr/>
              </p14:nvContentPartPr>
              <p14:xfrm>
                <a:off x="3324600" y="2961622"/>
                <a:ext cx="128880" cy="28800"/>
              </p14:xfrm>
            </p:contentPart>
          </mc:Choice>
          <mc:Fallback>
            <p:pic>
              <p:nvPicPr>
                <p:cNvPr id="202" name="Freihand 201">
                  <a:extLst>
                    <a:ext uri="{FF2B5EF4-FFF2-40B4-BE49-F238E27FC236}">
                      <a16:creationId xmlns:a16="http://schemas.microsoft.com/office/drawing/2014/main" id="{9136FD39-D72E-75A7-D1A9-35A9BBCCB6F8}"/>
                    </a:ext>
                  </a:extLst>
                </p:cNvPr>
                <p:cNvPicPr/>
                <p:nvPr/>
              </p:nvPicPr>
              <p:blipFill>
                <a:blip r:embed="rId182"/>
                <a:stretch>
                  <a:fillRect/>
                </a:stretch>
              </p:blipFill>
              <p:spPr>
                <a:xfrm>
                  <a:off x="3318480" y="2955502"/>
                  <a:ext cx="1411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04" name="Freihand 203">
                  <a:extLst>
                    <a:ext uri="{FF2B5EF4-FFF2-40B4-BE49-F238E27FC236}">
                      <a16:creationId xmlns:a16="http://schemas.microsoft.com/office/drawing/2014/main" id="{0E1379EF-640C-0504-62FA-7844C9354AD3}"/>
                    </a:ext>
                  </a:extLst>
                </p14:cNvPr>
                <p14:cNvContentPartPr/>
                <p14:nvPr/>
              </p14:nvContentPartPr>
              <p14:xfrm>
                <a:off x="3611880" y="2798542"/>
                <a:ext cx="135000" cy="218520"/>
              </p14:xfrm>
            </p:contentPart>
          </mc:Choice>
          <mc:Fallback>
            <p:pic>
              <p:nvPicPr>
                <p:cNvPr id="204" name="Freihand 203">
                  <a:extLst>
                    <a:ext uri="{FF2B5EF4-FFF2-40B4-BE49-F238E27FC236}">
                      <a16:creationId xmlns:a16="http://schemas.microsoft.com/office/drawing/2014/main" id="{0E1379EF-640C-0504-62FA-7844C9354AD3}"/>
                    </a:ext>
                  </a:extLst>
                </p:cNvPr>
                <p:cNvPicPr/>
                <p:nvPr/>
              </p:nvPicPr>
              <p:blipFill>
                <a:blip r:embed="rId184"/>
                <a:stretch>
                  <a:fillRect/>
                </a:stretch>
              </p:blipFill>
              <p:spPr>
                <a:xfrm>
                  <a:off x="3605760" y="2792422"/>
                  <a:ext cx="1472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330" name="Freihand 329">
                  <a:extLst>
                    <a:ext uri="{FF2B5EF4-FFF2-40B4-BE49-F238E27FC236}">
                      <a16:creationId xmlns:a16="http://schemas.microsoft.com/office/drawing/2014/main" id="{D4C2F2B5-E0CF-5901-C77A-D54FFA2B42DB}"/>
                    </a:ext>
                  </a:extLst>
                </p14:cNvPr>
                <p14:cNvContentPartPr/>
                <p14:nvPr/>
              </p14:nvContentPartPr>
              <p14:xfrm>
                <a:off x="3565800" y="2601982"/>
                <a:ext cx="279720" cy="572760"/>
              </p14:xfrm>
            </p:contentPart>
          </mc:Choice>
          <mc:Fallback>
            <p:pic>
              <p:nvPicPr>
                <p:cNvPr id="330" name="Freihand 329">
                  <a:extLst>
                    <a:ext uri="{FF2B5EF4-FFF2-40B4-BE49-F238E27FC236}">
                      <a16:creationId xmlns:a16="http://schemas.microsoft.com/office/drawing/2014/main" id="{D4C2F2B5-E0CF-5901-C77A-D54FFA2B42DB}"/>
                    </a:ext>
                  </a:extLst>
                </p:cNvPr>
                <p:cNvPicPr/>
                <p:nvPr/>
              </p:nvPicPr>
              <p:blipFill>
                <a:blip r:embed="rId186"/>
                <a:stretch>
                  <a:fillRect/>
                </a:stretch>
              </p:blipFill>
              <p:spPr>
                <a:xfrm>
                  <a:off x="3559680" y="2595862"/>
                  <a:ext cx="291960" cy="585000"/>
                </a:xfrm>
                <a:prstGeom prst="rect">
                  <a:avLst/>
                </a:prstGeom>
              </p:spPr>
            </p:pic>
          </mc:Fallback>
        </mc:AlternateContent>
      </p:grpSp>
      <p:grpSp>
        <p:nvGrpSpPr>
          <p:cNvPr id="333" name="Gruppieren 332">
            <a:extLst>
              <a:ext uri="{FF2B5EF4-FFF2-40B4-BE49-F238E27FC236}">
                <a16:creationId xmlns:a16="http://schemas.microsoft.com/office/drawing/2014/main" id="{262915E3-D108-05A7-1C19-1071F4935630}"/>
              </a:ext>
            </a:extLst>
          </p:cNvPr>
          <p:cNvGrpSpPr/>
          <p:nvPr/>
        </p:nvGrpSpPr>
        <p:grpSpPr>
          <a:xfrm>
            <a:off x="4504680" y="2595502"/>
            <a:ext cx="711000" cy="493200"/>
            <a:chOff x="4504680" y="2595502"/>
            <a:chExt cx="711000" cy="493200"/>
          </a:xfrm>
        </p:grpSpPr>
        <mc:AlternateContent xmlns:mc="http://schemas.openxmlformats.org/markup-compatibility/2006">
          <mc:Choice xmlns:p14="http://schemas.microsoft.com/office/powerpoint/2010/main" Requires="p14">
            <p:contentPart p14:bwMode="auto" r:id="rId187">
              <p14:nvContentPartPr>
                <p14:cNvPr id="210" name="Freihand 209">
                  <a:extLst>
                    <a:ext uri="{FF2B5EF4-FFF2-40B4-BE49-F238E27FC236}">
                      <a16:creationId xmlns:a16="http://schemas.microsoft.com/office/drawing/2014/main" id="{FBC847AC-0134-A714-F560-566DF12418DA}"/>
                    </a:ext>
                  </a:extLst>
                </p14:cNvPr>
                <p14:cNvContentPartPr/>
                <p14:nvPr/>
              </p14:nvContentPartPr>
              <p14:xfrm>
                <a:off x="4537080" y="2822302"/>
                <a:ext cx="27360" cy="129960"/>
              </p14:xfrm>
            </p:contentPart>
          </mc:Choice>
          <mc:Fallback>
            <p:pic>
              <p:nvPicPr>
                <p:cNvPr id="210" name="Freihand 209">
                  <a:extLst>
                    <a:ext uri="{FF2B5EF4-FFF2-40B4-BE49-F238E27FC236}">
                      <a16:creationId xmlns:a16="http://schemas.microsoft.com/office/drawing/2014/main" id="{FBC847AC-0134-A714-F560-566DF12418DA}"/>
                    </a:ext>
                  </a:extLst>
                </p:cNvPr>
                <p:cNvPicPr/>
                <p:nvPr/>
              </p:nvPicPr>
              <p:blipFill>
                <a:blip r:embed="rId188"/>
                <a:stretch>
                  <a:fillRect/>
                </a:stretch>
              </p:blipFill>
              <p:spPr>
                <a:xfrm>
                  <a:off x="4530960" y="2816182"/>
                  <a:ext cx="396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11" name="Freihand 210">
                  <a:extLst>
                    <a:ext uri="{FF2B5EF4-FFF2-40B4-BE49-F238E27FC236}">
                      <a16:creationId xmlns:a16="http://schemas.microsoft.com/office/drawing/2014/main" id="{770529AB-AC2D-284D-9CC5-37DEBFB7B362}"/>
                    </a:ext>
                  </a:extLst>
                </p14:cNvPr>
                <p14:cNvContentPartPr/>
                <p14:nvPr/>
              </p14:nvContentPartPr>
              <p14:xfrm>
                <a:off x="4504680" y="2869822"/>
                <a:ext cx="146880" cy="10800"/>
              </p14:xfrm>
            </p:contentPart>
          </mc:Choice>
          <mc:Fallback>
            <p:pic>
              <p:nvPicPr>
                <p:cNvPr id="211" name="Freihand 210">
                  <a:extLst>
                    <a:ext uri="{FF2B5EF4-FFF2-40B4-BE49-F238E27FC236}">
                      <a16:creationId xmlns:a16="http://schemas.microsoft.com/office/drawing/2014/main" id="{770529AB-AC2D-284D-9CC5-37DEBFB7B362}"/>
                    </a:ext>
                  </a:extLst>
                </p:cNvPr>
                <p:cNvPicPr/>
                <p:nvPr/>
              </p:nvPicPr>
              <p:blipFill>
                <a:blip r:embed="rId190"/>
                <a:stretch>
                  <a:fillRect/>
                </a:stretch>
              </p:blipFill>
              <p:spPr>
                <a:xfrm>
                  <a:off x="4498560" y="2863702"/>
                  <a:ext cx="1591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13" name="Freihand 212">
                  <a:extLst>
                    <a:ext uri="{FF2B5EF4-FFF2-40B4-BE49-F238E27FC236}">
                      <a16:creationId xmlns:a16="http://schemas.microsoft.com/office/drawing/2014/main" id="{E62310CA-FD59-074F-EE8F-E76692D06797}"/>
                    </a:ext>
                  </a:extLst>
                </p14:cNvPr>
                <p14:cNvContentPartPr/>
                <p14:nvPr/>
              </p14:nvContentPartPr>
              <p14:xfrm>
                <a:off x="4872960" y="2595502"/>
                <a:ext cx="188280" cy="213840"/>
              </p14:xfrm>
            </p:contentPart>
          </mc:Choice>
          <mc:Fallback>
            <p:pic>
              <p:nvPicPr>
                <p:cNvPr id="213" name="Freihand 212">
                  <a:extLst>
                    <a:ext uri="{FF2B5EF4-FFF2-40B4-BE49-F238E27FC236}">
                      <a16:creationId xmlns:a16="http://schemas.microsoft.com/office/drawing/2014/main" id="{E62310CA-FD59-074F-EE8F-E76692D06797}"/>
                    </a:ext>
                  </a:extLst>
                </p:cNvPr>
                <p:cNvPicPr/>
                <p:nvPr/>
              </p:nvPicPr>
              <p:blipFill>
                <a:blip r:embed="rId192"/>
                <a:stretch>
                  <a:fillRect/>
                </a:stretch>
              </p:blipFill>
              <p:spPr>
                <a:xfrm>
                  <a:off x="4866840" y="2589382"/>
                  <a:ext cx="20052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14" name="Freihand 213">
                  <a:extLst>
                    <a:ext uri="{FF2B5EF4-FFF2-40B4-BE49-F238E27FC236}">
                      <a16:creationId xmlns:a16="http://schemas.microsoft.com/office/drawing/2014/main" id="{0E9095CA-6CBD-D2FD-6A39-A3124576BC7A}"/>
                    </a:ext>
                  </a:extLst>
                </p14:cNvPr>
                <p14:cNvContentPartPr/>
                <p14:nvPr/>
              </p14:nvContentPartPr>
              <p14:xfrm>
                <a:off x="4854960" y="2770822"/>
                <a:ext cx="354600" cy="83880"/>
              </p14:xfrm>
            </p:contentPart>
          </mc:Choice>
          <mc:Fallback>
            <p:pic>
              <p:nvPicPr>
                <p:cNvPr id="214" name="Freihand 213">
                  <a:extLst>
                    <a:ext uri="{FF2B5EF4-FFF2-40B4-BE49-F238E27FC236}">
                      <a16:creationId xmlns:a16="http://schemas.microsoft.com/office/drawing/2014/main" id="{0E9095CA-6CBD-D2FD-6A39-A3124576BC7A}"/>
                    </a:ext>
                  </a:extLst>
                </p:cNvPr>
                <p:cNvPicPr/>
                <p:nvPr/>
              </p:nvPicPr>
              <p:blipFill>
                <a:blip r:embed="rId194"/>
                <a:stretch>
                  <a:fillRect/>
                </a:stretch>
              </p:blipFill>
              <p:spPr>
                <a:xfrm>
                  <a:off x="4848840" y="2764702"/>
                  <a:ext cx="3668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15" name="Freihand 214">
                  <a:extLst>
                    <a:ext uri="{FF2B5EF4-FFF2-40B4-BE49-F238E27FC236}">
                      <a16:creationId xmlns:a16="http://schemas.microsoft.com/office/drawing/2014/main" id="{D4521817-5FE4-EFEE-8E3D-5A9E93E2B49B}"/>
                    </a:ext>
                  </a:extLst>
                </p14:cNvPr>
                <p14:cNvContentPartPr/>
                <p14:nvPr/>
              </p14:nvContentPartPr>
              <p14:xfrm>
                <a:off x="4773240" y="2916622"/>
                <a:ext cx="156240" cy="172080"/>
              </p14:xfrm>
            </p:contentPart>
          </mc:Choice>
          <mc:Fallback>
            <p:pic>
              <p:nvPicPr>
                <p:cNvPr id="215" name="Freihand 214">
                  <a:extLst>
                    <a:ext uri="{FF2B5EF4-FFF2-40B4-BE49-F238E27FC236}">
                      <a16:creationId xmlns:a16="http://schemas.microsoft.com/office/drawing/2014/main" id="{D4521817-5FE4-EFEE-8E3D-5A9E93E2B49B}"/>
                    </a:ext>
                  </a:extLst>
                </p:cNvPr>
                <p:cNvPicPr/>
                <p:nvPr/>
              </p:nvPicPr>
              <p:blipFill>
                <a:blip r:embed="rId196"/>
                <a:stretch>
                  <a:fillRect/>
                </a:stretch>
              </p:blipFill>
              <p:spPr>
                <a:xfrm>
                  <a:off x="4767120" y="2910502"/>
                  <a:ext cx="1684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16" name="Freihand 215">
                  <a:extLst>
                    <a:ext uri="{FF2B5EF4-FFF2-40B4-BE49-F238E27FC236}">
                      <a16:creationId xmlns:a16="http://schemas.microsoft.com/office/drawing/2014/main" id="{D2026F20-E8B0-B52C-B95A-4986E3F457EE}"/>
                    </a:ext>
                  </a:extLst>
                </p14:cNvPr>
                <p14:cNvContentPartPr/>
                <p14:nvPr/>
              </p14:nvContentPartPr>
              <p14:xfrm>
                <a:off x="5021640" y="2916262"/>
                <a:ext cx="22680" cy="160920"/>
              </p14:xfrm>
            </p:contentPart>
          </mc:Choice>
          <mc:Fallback>
            <p:pic>
              <p:nvPicPr>
                <p:cNvPr id="216" name="Freihand 215">
                  <a:extLst>
                    <a:ext uri="{FF2B5EF4-FFF2-40B4-BE49-F238E27FC236}">
                      <a16:creationId xmlns:a16="http://schemas.microsoft.com/office/drawing/2014/main" id="{D2026F20-E8B0-B52C-B95A-4986E3F457EE}"/>
                    </a:ext>
                  </a:extLst>
                </p:cNvPr>
                <p:cNvPicPr/>
                <p:nvPr/>
              </p:nvPicPr>
              <p:blipFill>
                <a:blip r:embed="rId198"/>
                <a:stretch>
                  <a:fillRect/>
                </a:stretch>
              </p:blipFill>
              <p:spPr>
                <a:xfrm>
                  <a:off x="5015520" y="2910142"/>
                  <a:ext cx="349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217" name="Freihand 216">
                  <a:extLst>
                    <a:ext uri="{FF2B5EF4-FFF2-40B4-BE49-F238E27FC236}">
                      <a16:creationId xmlns:a16="http://schemas.microsoft.com/office/drawing/2014/main" id="{B8127CA1-6C90-19B0-FA48-0E71E854A454}"/>
                    </a:ext>
                  </a:extLst>
                </p14:cNvPr>
                <p14:cNvContentPartPr/>
                <p14:nvPr/>
              </p14:nvContentPartPr>
              <p14:xfrm>
                <a:off x="4988160" y="2979622"/>
                <a:ext cx="115920" cy="32400"/>
              </p14:xfrm>
            </p:contentPart>
          </mc:Choice>
          <mc:Fallback>
            <p:pic>
              <p:nvPicPr>
                <p:cNvPr id="217" name="Freihand 216">
                  <a:extLst>
                    <a:ext uri="{FF2B5EF4-FFF2-40B4-BE49-F238E27FC236}">
                      <a16:creationId xmlns:a16="http://schemas.microsoft.com/office/drawing/2014/main" id="{B8127CA1-6C90-19B0-FA48-0E71E854A454}"/>
                    </a:ext>
                  </a:extLst>
                </p:cNvPr>
                <p:cNvPicPr/>
                <p:nvPr/>
              </p:nvPicPr>
              <p:blipFill>
                <a:blip r:embed="rId200"/>
                <a:stretch>
                  <a:fillRect/>
                </a:stretch>
              </p:blipFill>
              <p:spPr>
                <a:xfrm>
                  <a:off x="4982040" y="2973502"/>
                  <a:ext cx="1281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18" name="Freihand 217">
                  <a:extLst>
                    <a:ext uri="{FF2B5EF4-FFF2-40B4-BE49-F238E27FC236}">
                      <a16:creationId xmlns:a16="http://schemas.microsoft.com/office/drawing/2014/main" id="{B19022BC-D27E-AA94-EA91-9AA8F550E0B8}"/>
                    </a:ext>
                  </a:extLst>
                </p14:cNvPr>
                <p14:cNvContentPartPr/>
                <p14:nvPr/>
              </p14:nvContentPartPr>
              <p14:xfrm>
                <a:off x="5166360" y="2927782"/>
                <a:ext cx="49320" cy="100800"/>
              </p14:xfrm>
            </p:contentPart>
          </mc:Choice>
          <mc:Fallback>
            <p:pic>
              <p:nvPicPr>
                <p:cNvPr id="218" name="Freihand 217">
                  <a:extLst>
                    <a:ext uri="{FF2B5EF4-FFF2-40B4-BE49-F238E27FC236}">
                      <a16:creationId xmlns:a16="http://schemas.microsoft.com/office/drawing/2014/main" id="{B19022BC-D27E-AA94-EA91-9AA8F550E0B8}"/>
                    </a:ext>
                  </a:extLst>
                </p:cNvPr>
                <p:cNvPicPr/>
                <p:nvPr/>
              </p:nvPicPr>
              <p:blipFill>
                <a:blip r:embed="rId202"/>
                <a:stretch>
                  <a:fillRect/>
                </a:stretch>
              </p:blipFill>
              <p:spPr>
                <a:xfrm>
                  <a:off x="5160240" y="2921662"/>
                  <a:ext cx="615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19" name="Freihand 218">
                  <a:extLst>
                    <a:ext uri="{FF2B5EF4-FFF2-40B4-BE49-F238E27FC236}">
                      <a16:creationId xmlns:a16="http://schemas.microsoft.com/office/drawing/2014/main" id="{3F37C920-A540-5C40-35CA-F88FF0BCE856}"/>
                    </a:ext>
                  </a:extLst>
                </p14:cNvPr>
                <p14:cNvContentPartPr/>
                <p14:nvPr/>
              </p14:nvContentPartPr>
              <p14:xfrm>
                <a:off x="5192280" y="2858302"/>
                <a:ext cx="360" cy="19800"/>
              </p14:xfrm>
            </p:contentPart>
          </mc:Choice>
          <mc:Fallback>
            <p:pic>
              <p:nvPicPr>
                <p:cNvPr id="219" name="Freihand 218">
                  <a:extLst>
                    <a:ext uri="{FF2B5EF4-FFF2-40B4-BE49-F238E27FC236}">
                      <a16:creationId xmlns:a16="http://schemas.microsoft.com/office/drawing/2014/main" id="{3F37C920-A540-5C40-35CA-F88FF0BCE856}"/>
                    </a:ext>
                  </a:extLst>
                </p:cNvPr>
                <p:cNvPicPr/>
                <p:nvPr/>
              </p:nvPicPr>
              <p:blipFill>
                <a:blip r:embed="rId156"/>
                <a:stretch>
                  <a:fillRect/>
                </a:stretch>
              </p:blipFill>
              <p:spPr>
                <a:xfrm>
                  <a:off x="5186160" y="2852182"/>
                  <a:ext cx="126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332" name="Freihand 331">
                  <a:extLst>
                    <a:ext uri="{FF2B5EF4-FFF2-40B4-BE49-F238E27FC236}">
                      <a16:creationId xmlns:a16="http://schemas.microsoft.com/office/drawing/2014/main" id="{2FA7F8F9-7EB6-7039-1752-F9B1460FE7E3}"/>
                    </a:ext>
                  </a:extLst>
                </p14:cNvPr>
                <p14:cNvContentPartPr/>
                <p14:nvPr/>
              </p14:nvContentPartPr>
              <p14:xfrm>
                <a:off x="4844520" y="2775502"/>
                <a:ext cx="311760" cy="85320"/>
              </p14:xfrm>
            </p:contentPart>
          </mc:Choice>
          <mc:Fallback>
            <p:pic>
              <p:nvPicPr>
                <p:cNvPr id="332" name="Freihand 331">
                  <a:extLst>
                    <a:ext uri="{FF2B5EF4-FFF2-40B4-BE49-F238E27FC236}">
                      <a16:creationId xmlns:a16="http://schemas.microsoft.com/office/drawing/2014/main" id="{2FA7F8F9-7EB6-7039-1752-F9B1460FE7E3}"/>
                    </a:ext>
                  </a:extLst>
                </p:cNvPr>
                <p:cNvPicPr/>
                <p:nvPr/>
              </p:nvPicPr>
              <p:blipFill>
                <a:blip r:embed="rId205"/>
                <a:stretch>
                  <a:fillRect/>
                </a:stretch>
              </p:blipFill>
              <p:spPr>
                <a:xfrm>
                  <a:off x="4838400" y="2769382"/>
                  <a:ext cx="324000" cy="97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6">
            <p14:nvContentPartPr>
              <p14:cNvPr id="334" name="Freihand 333">
                <a:extLst>
                  <a:ext uri="{FF2B5EF4-FFF2-40B4-BE49-F238E27FC236}">
                    <a16:creationId xmlns:a16="http://schemas.microsoft.com/office/drawing/2014/main" id="{1C4DE42B-0FF2-FEB3-73AD-CB612F946E7F}"/>
                  </a:ext>
                </a:extLst>
              </p14:cNvPr>
              <p14:cNvContentPartPr/>
              <p14:nvPr/>
            </p14:nvContentPartPr>
            <p14:xfrm>
              <a:off x="8947800" y="1224262"/>
              <a:ext cx="1646640" cy="2225880"/>
            </p14:xfrm>
          </p:contentPart>
        </mc:Choice>
        <mc:Fallback>
          <p:pic>
            <p:nvPicPr>
              <p:cNvPr id="334" name="Freihand 333">
                <a:extLst>
                  <a:ext uri="{FF2B5EF4-FFF2-40B4-BE49-F238E27FC236}">
                    <a16:creationId xmlns:a16="http://schemas.microsoft.com/office/drawing/2014/main" id="{1C4DE42B-0FF2-FEB3-73AD-CB612F946E7F}"/>
                  </a:ext>
                </a:extLst>
              </p:cNvPr>
              <p:cNvPicPr/>
              <p:nvPr/>
            </p:nvPicPr>
            <p:blipFill>
              <a:blip r:embed="rId207"/>
              <a:stretch>
                <a:fillRect/>
              </a:stretch>
            </p:blipFill>
            <p:spPr>
              <a:xfrm>
                <a:off x="8941680" y="1218142"/>
                <a:ext cx="1658880" cy="22381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75" name="Freihand 74">
                <a:extLst>
                  <a:ext uri="{FF2B5EF4-FFF2-40B4-BE49-F238E27FC236}">
                    <a16:creationId xmlns:a16="http://schemas.microsoft.com/office/drawing/2014/main" id="{0AE8FEE9-9F02-9D75-D05B-E5ED6B7CFBBD}"/>
                  </a:ext>
                </a:extLst>
              </p14:cNvPr>
              <p14:cNvContentPartPr/>
              <p14:nvPr/>
            </p14:nvContentPartPr>
            <p14:xfrm>
              <a:off x="9244800" y="804862"/>
              <a:ext cx="115560" cy="5040"/>
            </p14:xfrm>
          </p:contentPart>
        </mc:Choice>
        <mc:Fallback>
          <p:pic>
            <p:nvPicPr>
              <p:cNvPr id="75" name="Freihand 74">
                <a:extLst>
                  <a:ext uri="{FF2B5EF4-FFF2-40B4-BE49-F238E27FC236}">
                    <a16:creationId xmlns:a16="http://schemas.microsoft.com/office/drawing/2014/main" id="{0AE8FEE9-9F02-9D75-D05B-E5ED6B7CFBBD}"/>
                  </a:ext>
                </a:extLst>
              </p:cNvPr>
              <p:cNvPicPr/>
              <p:nvPr/>
            </p:nvPicPr>
            <p:blipFill>
              <a:blip r:embed="rId209"/>
              <a:stretch>
                <a:fillRect/>
              </a:stretch>
            </p:blipFill>
            <p:spPr>
              <a:xfrm>
                <a:off x="9238680" y="798742"/>
                <a:ext cx="1278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76" name="Freihand 75">
                <a:extLst>
                  <a:ext uri="{FF2B5EF4-FFF2-40B4-BE49-F238E27FC236}">
                    <a16:creationId xmlns:a16="http://schemas.microsoft.com/office/drawing/2014/main" id="{AD71273D-D8BF-F15D-5B8C-51DCC8E54C20}"/>
                  </a:ext>
                </a:extLst>
              </p14:cNvPr>
              <p14:cNvContentPartPr/>
              <p14:nvPr/>
            </p14:nvContentPartPr>
            <p14:xfrm>
              <a:off x="9556200" y="750142"/>
              <a:ext cx="94680" cy="81000"/>
            </p14:xfrm>
          </p:contentPart>
        </mc:Choice>
        <mc:Fallback>
          <p:pic>
            <p:nvPicPr>
              <p:cNvPr id="76" name="Freihand 75">
                <a:extLst>
                  <a:ext uri="{FF2B5EF4-FFF2-40B4-BE49-F238E27FC236}">
                    <a16:creationId xmlns:a16="http://schemas.microsoft.com/office/drawing/2014/main" id="{AD71273D-D8BF-F15D-5B8C-51DCC8E54C20}"/>
                  </a:ext>
                </a:extLst>
              </p:cNvPr>
              <p:cNvPicPr/>
              <p:nvPr/>
            </p:nvPicPr>
            <p:blipFill>
              <a:blip r:embed="rId211"/>
              <a:stretch>
                <a:fillRect/>
              </a:stretch>
            </p:blipFill>
            <p:spPr>
              <a:xfrm>
                <a:off x="9550080" y="744022"/>
                <a:ext cx="1069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345" name="Freihand 344">
                <a:extLst>
                  <a:ext uri="{FF2B5EF4-FFF2-40B4-BE49-F238E27FC236}">
                    <a16:creationId xmlns:a16="http://schemas.microsoft.com/office/drawing/2014/main" id="{6CE50A4D-0DAE-E3E2-EFB5-9846657CA5AD}"/>
                  </a:ext>
                </a:extLst>
              </p14:cNvPr>
              <p14:cNvContentPartPr/>
              <p14:nvPr/>
            </p14:nvContentPartPr>
            <p14:xfrm>
              <a:off x="10918080" y="1898902"/>
              <a:ext cx="57960" cy="129960"/>
            </p14:xfrm>
          </p:contentPart>
        </mc:Choice>
        <mc:Fallback>
          <p:pic>
            <p:nvPicPr>
              <p:cNvPr id="345" name="Freihand 344">
                <a:extLst>
                  <a:ext uri="{FF2B5EF4-FFF2-40B4-BE49-F238E27FC236}">
                    <a16:creationId xmlns:a16="http://schemas.microsoft.com/office/drawing/2014/main" id="{6CE50A4D-0DAE-E3E2-EFB5-9846657CA5AD}"/>
                  </a:ext>
                </a:extLst>
              </p:cNvPr>
              <p:cNvPicPr/>
              <p:nvPr/>
            </p:nvPicPr>
            <p:blipFill>
              <a:blip r:embed="rId213"/>
              <a:stretch>
                <a:fillRect/>
              </a:stretch>
            </p:blipFill>
            <p:spPr>
              <a:xfrm>
                <a:off x="10911960" y="1892782"/>
                <a:ext cx="702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346" name="Freihand 345">
                <a:extLst>
                  <a:ext uri="{FF2B5EF4-FFF2-40B4-BE49-F238E27FC236}">
                    <a16:creationId xmlns:a16="http://schemas.microsoft.com/office/drawing/2014/main" id="{921066E3-DFD7-22F3-C1A3-2F6A80B541CD}"/>
                  </a:ext>
                </a:extLst>
              </p14:cNvPr>
              <p14:cNvContentPartPr/>
              <p14:nvPr/>
            </p14:nvContentPartPr>
            <p14:xfrm>
              <a:off x="10863360" y="1966942"/>
              <a:ext cx="339480" cy="206280"/>
            </p14:xfrm>
          </p:contentPart>
        </mc:Choice>
        <mc:Fallback>
          <p:pic>
            <p:nvPicPr>
              <p:cNvPr id="346" name="Freihand 345">
                <a:extLst>
                  <a:ext uri="{FF2B5EF4-FFF2-40B4-BE49-F238E27FC236}">
                    <a16:creationId xmlns:a16="http://schemas.microsoft.com/office/drawing/2014/main" id="{921066E3-DFD7-22F3-C1A3-2F6A80B541CD}"/>
                  </a:ext>
                </a:extLst>
              </p:cNvPr>
              <p:cNvPicPr/>
              <p:nvPr/>
            </p:nvPicPr>
            <p:blipFill>
              <a:blip r:embed="rId215"/>
              <a:stretch>
                <a:fillRect/>
              </a:stretch>
            </p:blipFill>
            <p:spPr>
              <a:xfrm>
                <a:off x="10857240" y="1960822"/>
                <a:ext cx="3517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338" name="Freihand 337">
                <a:extLst>
                  <a:ext uri="{FF2B5EF4-FFF2-40B4-BE49-F238E27FC236}">
                    <a16:creationId xmlns:a16="http://schemas.microsoft.com/office/drawing/2014/main" id="{EC0F6815-C0C6-5985-4293-CDFE5911DD6F}"/>
                  </a:ext>
                </a:extLst>
              </p14:cNvPr>
              <p14:cNvContentPartPr/>
              <p14:nvPr/>
            </p14:nvContentPartPr>
            <p14:xfrm>
              <a:off x="10198080" y="2313262"/>
              <a:ext cx="153720" cy="246240"/>
            </p14:xfrm>
          </p:contentPart>
        </mc:Choice>
        <mc:Fallback>
          <p:pic>
            <p:nvPicPr>
              <p:cNvPr id="338" name="Freihand 337">
                <a:extLst>
                  <a:ext uri="{FF2B5EF4-FFF2-40B4-BE49-F238E27FC236}">
                    <a16:creationId xmlns:a16="http://schemas.microsoft.com/office/drawing/2014/main" id="{EC0F6815-C0C6-5985-4293-CDFE5911DD6F}"/>
                  </a:ext>
                </a:extLst>
              </p:cNvPr>
              <p:cNvPicPr/>
              <p:nvPr/>
            </p:nvPicPr>
            <p:blipFill>
              <a:blip r:embed="rId217"/>
              <a:stretch>
                <a:fillRect/>
              </a:stretch>
            </p:blipFill>
            <p:spPr>
              <a:xfrm>
                <a:off x="10191960" y="2307142"/>
                <a:ext cx="16596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339" name="Freihand 338">
                <a:extLst>
                  <a:ext uri="{FF2B5EF4-FFF2-40B4-BE49-F238E27FC236}">
                    <a16:creationId xmlns:a16="http://schemas.microsoft.com/office/drawing/2014/main" id="{DD29C021-1A89-2E5F-BBBE-1537405D3E76}"/>
                  </a:ext>
                </a:extLst>
              </p14:cNvPr>
              <p14:cNvContentPartPr/>
              <p14:nvPr/>
            </p14:nvContentPartPr>
            <p14:xfrm>
              <a:off x="10416600" y="2288422"/>
              <a:ext cx="35280" cy="185760"/>
            </p14:xfrm>
          </p:contentPart>
        </mc:Choice>
        <mc:Fallback>
          <p:pic>
            <p:nvPicPr>
              <p:cNvPr id="339" name="Freihand 338">
                <a:extLst>
                  <a:ext uri="{FF2B5EF4-FFF2-40B4-BE49-F238E27FC236}">
                    <a16:creationId xmlns:a16="http://schemas.microsoft.com/office/drawing/2014/main" id="{DD29C021-1A89-2E5F-BBBE-1537405D3E76}"/>
                  </a:ext>
                </a:extLst>
              </p:cNvPr>
              <p:cNvPicPr/>
              <p:nvPr/>
            </p:nvPicPr>
            <p:blipFill>
              <a:blip r:embed="rId219"/>
              <a:stretch>
                <a:fillRect/>
              </a:stretch>
            </p:blipFill>
            <p:spPr>
              <a:xfrm>
                <a:off x="10410480" y="2282302"/>
                <a:ext cx="475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340" name="Freihand 339">
                <a:extLst>
                  <a:ext uri="{FF2B5EF4-FFF2-40B4-BE49-F238E27FC236}">
                    <a16:creationId xmlns:a16="http://schemas.microsoft.com/office/drawing/2014/main" id="{BEF28114-B0F9-AE53-7EC8-0DC2FA5AEEF4}"/>
                  </a:ext>
                </a:extLst>
              </p14:cNvPr>
              <p14:cNvContentPartPr/>
              <p14:nvPr/>
            </p14:nvContentPartPr>
            <p14:xfrm>
              <a:off x="10379520" y="2262142"/>
              <a:ext cx="158400" cy="160200"/>
            </p14:xfrm>
          </p:contentPart>
        </mc:Choice>
        <mc:Fallback>
          <p:pic>
            <p:nvPicPr>
              <p:cNvPr id="340" name="Freihand 339">
                <a:extLst>
                  <a:ext uri="{FF2B5EF4-FFF2-40B4-BE49-F238E27FC236}">
                    <a16:creationId xmlns:a16="http://schemas.microsoft.com/office/drawing/2014/main" id="{BEF28114-B0F9-AE53-7EC8-0DC2FA5AEEF4}"/>
                  </a:ext>
                </a:extLst>
              </p:cNvPr>
              <p:cNvPicPr/>
              <p:nvPr/>
            </p:nvPicPr>
            <p:blipFill>
              <a:blip r:embed="rId221"/>
              <a:stretch>
                <a:fillRect/>
              </a:stretch>
            </p:blipFill>
            <p:spPr>
              <a:xfrm>
                <a:off x="10373400" y="2256022"/>
                <a:ext cx="1706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341" name="Freihand 340">
                <a:extLst>
                  <a:ext uri="{FF2B5EF4-FFF2-40B4-BE49-F238E27FC236}">
                    <a16:creationId xmlns:a16="http://schemas.microsoft.com/office/drawing/2014/main" id="{4B889C79-E564-C341-712E-B747E197D647}"/>
                  </a:ext>
                </a:extLst>
              </p14:cNvPr>
              <p14:cNvContentPartPr/>
              <p14:nvPr/>
            </p14:nvContentPartPr>
            <p14:xfrm>
              <a:off x="10567440" y="2264662"/>
              <a:ext cx="96480" cy="137520"/>
            </p14:xfrm>
          </p:contentPart>
        </mc:Choice>
        <mc:Fallback>
          <p:pic>
            <p:nvPicPr>
              <p:cNvPr id="341" name="Freihand 340">
                <a:extLst>
                  <a:ext uri="{FF2B5EF4-FFF2-40B4-BE49-F238E27FC236}">
                    <a16:creationId xmlns:a16="http://schemas.microsoft.com/office/drawing/2014/main" id="{4B889C79-E564-C341-712E-B747E197D647}"/>
                  </a:ext>
                </a:extLst>
              </p:cNvPr>
              <p:cNvPicPr/>
              <p:nvPr/>
            </p:nvPicPr>
            <p:blipFill>
              <a:blip r:embed="rId223"/>
              <a:stretch>
                <a:fillRect/>
              </a:stretch>
            </p:blipFill>
            <p:spPr>
              <a:xfrm>
                <a:off x="10561320" y="2258542"/>
                <a:ext cx="1087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342" name="Freihand 341">
                <a:extLst>
                  <a:ext uri="{FF2B5EF4-FFF2-40B4-BE49-F238E27FC236}">
                    <a16:creationId xmlns:a16="http://schemas.microsoft.com/office/drawing/2014/main" id="{01D0A169-BD20-1937-EF18-70A695B6287F}"/>
                  </a:ext>
                </a:extLst>
              </p14:cNvPr>
              <p14:cNvContentPartPr/>
              <p14:nvPr/>
            </p14:nvContentPartPr>
            <p14:xfrm>
              <a:off x="10745280" y="2239462"/>
              <a:ext cx="81000" cy="31320"/>
            </p14:xfrm>
          </p:contentPart>
        </mc:Choice>
        <mc:Fallback>
          <p:pic>
            <p:nvPicPr>
              <p:cNvPr id="342" name="Freihand 341">
                <a:extLst>
                  <a:ext uri="{FF2B5EF4-FFF2-40B4-BE49-F238E27FC236}">
                    <a16:creationId xmlns:a16="http://schemas.microsoft.com/office/drawing/2014/main" id="{01D0A169-BD20-1937-EF18-70A695B6287F}"/>
                  </a:ext>
                </a:extLst>
              </p:cNvPr>
              <p:cNvPicPr/>
              <p:nvPr/>
            </p:nvPicPr>
            <p:blipFill>
              <a:blip r:embed="rId225"/>
              <a:stretch>
                <a:fillRect/>
              </a:stretch>
            </p:blipFill>
            <p:spPr>
              <a:xfrm>
                <a:off x="10739160" y="2233342"/>
                <a:ext cx="932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343" name="Freihand 342">
                <a:extLst>
                  <a:ext uri="{FF2B5EF4-FFF2-40B4-BE49-F238E27FC236}">
                    <a16:creationId xmlns:a16="http://schemas.microsoft.com/office/drawing/2014/main" id="{7EF6D93F-2D95-CE09-5424-2265F51C68EE}"/>
                  </a:ext>
                </a:extLst>
              </p14:cNvPr>
              <p14:cNvContentPartPr/>
              <p14:nvPr/>
            </p14:nvContentPartPr>
            <p14:xfrm>
              <a:off x="10757880" y="2283742"/>
              <a:ext cx="85320" cy="54000"/>
            </p14:xfrm>
          </p:contentPart>
        </mc:Choice>
        <mc:Fallback>
          <p:pic>
            <p:nvPicPr>
              <p:cNvPr id="343" name="Freihand 342">
                <a:extLst>
                  <a:ext uri="{FF2B5EF4-FFF2-40B4-BE49-F238E27FC236}">
                    <a16:creationId xmlns:a16="http://schemas.microsoft.com/office/drawing/2014/main" id="{7EF6D93F-2D95-CE09-5424-2265F51C68EE}"/>
                  </a:ext>
                </a:extLst>
              </p:cNvPr>
              <p:cNvPicPr/>
              <p:nvPr/>
            </p:nvPicPr>
            <p:blipFill>
              <a:blip r:embed="rId227"/>
              <a:stretch>
                <a:fillRect/>
              </a:stretch>
            </p:blipFill>
            <p:spPr>
              <a:xfrm>
                <a:off x="10751760" y="2277622"/>
                <a:ext cx="975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348" name="Freihand 347">
                <a:extLst>
                  <a:ext uri="{FF2B5EF4-FFF2-40B4-BE49-F238E27FC236}">
                    <a16:creationId xmlns:a16="http://schemas.microsoft.com/office/drawing/2014/main" id="{B055F462-23CB-CD92-0B6E-06042F211897}"/>
                  </a:ext>
                </a:extLst>
              </p14:cNvPr>
              <p14:cNvContentPartPr/>
              <p14:nvPr/>
            </p14:nvContentPartPr>
            <p14:xfrm>
              <a:off x="11056320" y="2157382"/>
              <a:ext cx="47520" cy="77760"/>
            </p14:xfrm>
          </p:contentPart>
        </mc:Choice>
        <mc:Fallback>
          <p:pic>
            <p:nvPicPr>
              <p:cNvPr id="348" name="Freihand 347">
                <a:extLst>
                  <a:ext uri="{FF2B5EF4-FFF2-40B4-BE49-F238E27FC236}">
                    <a16:creationId xmlns:a16="http://schemas.microsoft.com/office/drawing/2014/main" id="{B055F462-23CB-CD92-0B6E-06042F211897}"/>
                  </a:ext>
                </a:extLst>
              </p:cNvPr>
              <p:cNvPicPr/>
              <p:nvPr/>
            </p:nvPicPr>
            <p:blipFill>
              <a:blip r:embed="rId229"/>
              <a:stretch>
                <a:fillRect/>
              </a:stretch>
            </p:blipFill>
            <p:spPr>
              <a:xfrm>
                <a:off x="11050200" y="2151262"/>
                <a:ext cx="597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349" name="Freihand 348">
                <a:extLst>
                  <a:ext uri="{FF2B5EF4-FFF2-40B4-BE49-F238E27FC236}">
                    <a16:creationId xmlns:a16="http://schemas.microsoft.com/office/drawing/2014/main" id="{95DAC912-A895-5981-B70B-FEBAED882DEF}"/>
                  </a:ext>
                </a:extLst>
              </p14:cNvPr>
              <p14:cNvContentPartPr/>
              <p14:nvPr/>
            </p14:nvContentPartPr>
            <p14:xfrm>
              <a:off x="11045520" y="2216062"/>
              <a:ext cx="158400" cy="137880"/>
            </p14:xfrm>
          </p:contentPart>
        </mc:Choice>
        <mc:Fallback>
          <p:pic>
            <p:nvPicPr>
              <p:cNvPr id="349" name="Freihand 348">
                <a:extLst>
                  <a:ext uri="{FF2B5EF4-FFF2-40B4-BE49-F238E27FC236}">
                    <a16:creationId xmlns:a16="http://schemas.microsoft.com/office/drawing/2014/main" id="{95DAC912-A895-5981-B70B-FEBAED882DEF}"/>
                  </a:ext>
                </a:extLst>
              </p:cNvPr>
              <p:cNvPicPr/>
              <p:nvPr/>
            </p:nvPicPr>
            <p:blipFill>
              <a:blip r:embed="rId231"/>
              <a:stretch>
                <a:fillRect/>
              </a:stretch>
            </p:blipFill>
            <p:spPr>
              <a:xfrm>
                <a:off x="11039400" y="2209942"/>
                <a:ext cx="1706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350" name="Freihand 349">
                <a:extLst>
                  <a:ext uri="{FF2B5EF4-FFF2-40B4-BE49-F238E27FC236}">
                    <a16:creationId xmlns:a16="http://schemas.microsoft.com/office/drawing/2014/main" id="{05D2923D-0EA8-2F43-9A9C-8EBFC0DDAF78}"/>
                  </a:ext>
                </a:extLst>
              </p14:cNvPr>
              <p14:cNvContentPartPr/>
              <p14:nvPr/>
            </p14:nvContentPartPr>
            <p14:xfrm>
              <a:off x="11107440" y="2322262"/>
              <a:ext cx="58320" cy="99720"/>
            </p14:xfrm>
          </p:contentPart>
        </mc:Choice>
        <mc:Fallback>
          <p:pic>
            <p:nvPicPr>
              <p:cNvPr id="350" name="Freihand 349">
                <a:extLst>
                  <a:ext uri="{FF2B5EF4-FFF2-40B4-BE49-F238E27FC236}">
                    <a16:creationId xmlns:a16="http://schemas.microsoft.com/office/drawing/2014/main" id="{05D2923D-0EA8-2F43-9A9C-8EBFC0DDAF78}"/>
                  </a:ext>
                </a:extLst>
              </p:cNvPr>
              <p:cNvPicPr/>
              <p:nvPr/>
            </p:nvPicPr>
            <p:blipFill>
              <a:blip r:embed="rId233"/>
              <a:stretch>
                <a:fillRect/>
              </a:stretch>
            </p:blipFill>
            <p:spPr>
              <a:xfrm>
                <a:off x="11101320" y="2316142"/>
                <a:ext cx="705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351" name="Freihand 350">
                <a:extLst>
                  <a:ext uri="{FF2B5EF4-FFF2-40B4-BE49-F238E27FC236}">
                    <a16:creationId xmlns:a16="http://schemas.microsoft.com/office/drawing/2014/main" id="{2DE826CD-3AF5-34A3-C5DA-EA35171A2016}"/>
                  </a:ext>
                </a:extLst>
              </p14:cNvPr>
              <p14:cNvContentPartPr/>
              <p14:nvPr/>
            </p14:nvContentPartPr>
            <p14:xfrm>
              <a:off x="11196720" y="2303182"/>
              <a:ext cx="27720" cy="74160"/>
            </p14:xfrm>
          </p:contentPart>
        </mc:Choice>
        <mc:Fallback>
          <p:pic>
            <p:nvPicPr>
              <p:cNvPr id="351" name="Freihand 350">
                <a:extLst>
                  <a:ext uri="{FF2B5EF4-FFF2-40B4-BE49-F238E27FC236}">
                    <a16:creationId xmlns:a16="http://schemas.microsoft.com/office/drawing/2014/main" id="{2DE826CD-3AF5-34A3-C5DA-EA35171A2016}"/>
                  </a:ext>
                </a:extLst>
              </p:cNvPr>
              <p:cNvPicPr/>
              <p:nvPr/>
            </p:nvPicPr>
            <p:blipFill>
              <a:blip r:embed="rId235"/>
              <a:stretch>
                <a:fillRect/>
              </a:stretch>
            </p:blipFill>
            <p:spPr>
              <a:xfrm>
                <a:off x="11190600" y="2297062"/>
                <a:ext cx="399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352" name="Freihand 351">
                <a:extLst>
                  <a:ext uri="{FF2B5EF4-FFF2-40B4-BE49-F238E27FC236}">
                    <a16:creationId xmlns:a16="http://schemas.microsoft.com/office/drawing/2014/main" id="{E4B47A26-24A8-4AEA-B53C-F529A6235988}"/>
                  </a:ext>
                </a:extLst>
              </p14:cNvPr>
              <p14:cNvContentPartPr/>
              <p14:nvPr/>
            </p14:nvContentPartPr>
            <p14:xfrm>
              <a:off x="11166840" y="2313622"/>
              <a:ext cx="73080" cy="41760"/>
            </p14:xfrm>
          </p:contentPart>
        </mc:Choice>
        <mc:Fallback>
          <p:pic>
            <p:nvPicPr>
              <p:cNvPr id="352" name="Freihand 351">
                <a:extLst>
                  <a:ext uri="{FF2B5EF4-FFF2-40B4-BE49-F238E27FC236}">
                    <a16:creationId xmlns:a16="http://schemas.microsoft.com/office/drawing/2014/main" id="{E4B47A26-24A8-4AEA-B53C-F529A6235988}"/>
                  </a:ext>
                </a:extLst>
              </p:cNvPr>
              <p:cNvPicPr/>
              <p:nvPr/>
            </p:nvPicPr>
            <p:blipFill>
              <a:blip r:embed="rId237"/>
              <a:stretch>
                <a:fillRect/>
              </a:stretch>
            </p:blipFill>
            <p:spPr>
              <a:xfrm>
                <a:off x="11160720" y="2307502"/>
                <a:ext cx="853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353" name="Freihand 352">
                <a:extLst>
                  <a:ext uri="{FF2B5EF4-FFF2-40B4-BE49-F238E27FC236}">
                    <a16:creationId xmlns:a16="http://schemas.microsoft.com/office/drawing/2014/main" id="{8EED2937-DC80-E551-EDB0-9AD1D15CD89E}"/>
                  </a:ext>
                </a:extLst>
              </p14:cNvPr>
              <p14:cNvContentPartPr/>
              <p14:nvPr/>
            </p14:nvContentPartPr>
            <p14:xfrm>
              <a:off x="11266920" y="2276902"/>
              <a:ext cx="19080" cy="46800"/>
            </p14:xfrm>
          </p:contentPart>
        </mc:Choice>
        <mc:Fallback>
          <p:pic>
            <p:nvPicPr>
              <p:cNvPr id="353" name="Freihand 352">
                <a:extLst>
                  <a:ext uri="{FF2B5EF4-FFF2-40B4-BE49-F238E27FC236}">
                    <a16:creationId xmlns:a16="http://schemas.microsoft.com/office/drawing/2014/main" id="{8EED2937-DC80-E551-EDB0-9AD1D15CD89E}"/>
                  </a:ext>
                </a:extLst>
              </p:cNvPr>
              <p:cNvPicPr/>
              <p:nvPr/>
            </p:nvPicPr>
            <p:blipFill>
              <a:blip r:embed="rId239"/>
              <a:stretch>
                <a:fillRect/>
              </a:stretch>
            </p:blipFill>
            <p:spPr>
              <a:xfrm>
                <a:off x="11260800" y="2270782"/>
                <a:ext cx="313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354" name="Freihand 353">
                <a:extLst>
                  <a:ext uri="{FF2B5EF4-FFF2-40B4-BE49-F238E27FC236}">
                    <a16:creationId xmlns:a16="http://schemas.microsoft.com/office/drawing/2014/main" id="{3FE447F0-5F37-60EB-B568-CC6BC6A2C7D6}"/>
                  </a:ext>
                </a:extLst>
              </p14:cNvPr>
              <p14:cNvContentPartPr/>
              <p14:nvPr/>
            </p14:nvContentPartPr>
            <p14:xfrm>
              <a:off x="11275200" y="2222182"/>
              <a:ext cx="3600" cy="9000"/>
            </p14:xfrm>
          </p:contentPart>
        </mc:Choice>
        <mc:Fallback>
          <p:pic>
            <p:nvPicPr>
              <p:cNvPr id="354" name="Freihand 353">
                <a:extLst>
                  <a:ext uri="{FF2B5EF4-FFF2-40B4-BE49-F238E27FC236}">
                    <a16:creationId xmlns:a16="http://schemas.microsoft.com/office/drawing/2014/main" id="{3FE447F0-5F37-60EB-B568-CC6BC6A2C7D6}"/>
                  </a:ext>
                </a:extLst>
              </p:cNvPr>
              <p:cNvPicPr/>
              <p:nvPr/>
            </p:nvPicPr>
            <p:blipFill>
              <a:blip r:embed="rId241"/>
              <a:stretch>
                <a:fillRect/>
              </a:stretch>
            </p:blipFill>
            <p:spPr>
              <a:xfrm>
                <a:off x="11269080" y="2216062"/>
                <a:ext cx="158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356" name="Freihand 355">
                <a:extLst>
                  <a:ext uri="{FF2B5EF4-FFF2-40B4-BE49-F238E27FC236}">
                    <a16:creationId xmlns:a16="http://schemas.microsoft.com/office/drawing/2014/main" id="{D8E74A3F-8EBA-FBCF-9AE0-7CF2666AFAF4}"/>
                  </a:ext>
                </a:extLst>
              </p14:cNvPr>
              <p14:cNvContentPartPr/>
              <p14:nvPr/>
            </p14:nvContentPartPr>
            <p14:xfrm>
              <a:off x="11307960" y="1912222"/>
              <a:ext cx="91080" cy="45360"/>
            </p14:xfrm>
          </p:contentPart>
        </mc:Choice>
        <mc:Fallback>
          <p:pic>
            <p:nvPicPr>
              <p:cNvPr id="356" name="Freihand 355">
                <a:extLst>
                  <a:ext uri="{FF2B5EF4-FFF2-40B4-BE49-F238E27FC236}">
                    <a16:creationId xmlns:a16="http://schemas.microsoft.com/office/drawing/2014/main" id="{D8E74A3F-8EBA-FBCF-9AE0-7CF2666AFAF4}"/>
                  </a:ext>
                </a:extLst>
              </p:cNvPr>
              <p:cNvPicPr/>
              <p:nvPr/>
            </p:nvPicPr>
            <p:blipFill>
              <a:blip r:embed="rId243"/>
              <a:stretch>
                <a:fillRect/>
              </a:stretch>
            </p:blipFill>
            <p:spPr>
              <a:xfrm>
                <a:off x="11301840" y="1906102"/>
                <a:ext cx="1033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357" name="Freihand 356">
                <a:extLst>
                  <a:ext uri="{FF2B5EF4-FFF2-40B4-BE49-F238E27FC236}">
                    <a16:creationId xmlns:a16="http://schemas.microsoft.com/office/drawing/2014/main" id="{CEE77954-0108-7960-5829-044C002F9C94}"/>
                  </a:ext>
                </a:extLst>
              </p14:cNvPr>
              <p14:cNvContentPartPr/>
              <p14:nvPr/>
            </p14:nvContentPartPr>
            <p14:xfrm>
              <a:off x="11347200" y="1991782"/>
              <a:ext cx="33480" cy="11880"/>
            </p14:xfrm>
          </p:contentPart>
        </mc:Choice>
        <mc:Fallback>
          <p:pic>
            <p:nvPicPr>
              <p:cNvPr id="357" name="Freihand 356">
                <a:extLst>
                  <a:ext uri="{FF2B5EF4-FFF2-40B4-BE49-F238E27FC236}">
                    <a16:creationId xmlns:a16="http://schemas.microsoft.com/office/drawing/2014/main" id="{CEE77954-0108-7960-5829-044C002F9C94}"/>
                  </a:ext>
                </a:extLst>
              </p:cNvPr>
              <p:cNvPicPr/>
              <p:nvPr/>
            </p:nvPicPr>
            <p:blipFill>
              <a:blip r:embed="rId245"/>
              <a:stretch>
                <a:fillRect/>
              </a:stretch>
            </p:blipFill>
            <p:spPr>
              <a:xfrm>
                <a:off x="11341080" y="1985662"/>
                <a:ext cx="457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359" name="Freihand 358">
                <a:extLst>
                  <a:ext uri="{FF2B5EF4-FFF2-40B4-BE49-F238E27FC236}">
                    <a16:creationId xmlns:a16="http://schemas.microsoft.com/office/drawing/2014/main" id="{20E47535-25FE-831B-CC67-A291322E3C03}"/>
                  </a:ext>
                </a:extLst>
              </p14:cNvPr>
              <p14:cNvContentPartPr/>
              <p14:nvPr/>
            </p14:nvContentPartPr>
            <p14:xfrm>
              <a:off x="11476440" y="1745902"/>
              <a:ext cx="54000" cy="196560"/>
            </p14:xfrm>
          </p:contentPart>
        </mc:Choice>
        <mc:Fallback>
          <p:pic>
            <p:nvPicPr>
              <p:cNvPr id="359" name="Freihand 358">
                <a:extLst>
                  <a:ext uri="{FF2B5EF4-FFF2-40B4-BE49-F238E27FC236}">
                    <a16:creationId xmlns:a16="http://schemas.microsoft.com/office/drawing/2014/main" id="{20E47535-25FE-831B-CC67-A291322E3C03}"/>
                  </a:ext>
                </a:extLst>
              </p:cNvPr>
              <p:cNvPicPr/>
              <p:nvPr/>
            </p:nvPicPr>
            <p:blipFill>
              <a:blip r:embed="rId247"/>
              <a:stretch>
                <a:fillRect/>
              </a:stretch>
            </p:blipFill>
            <p:spPr>
              <a:xfrm>
                <a:off x="11470320" y="1739782"/>
                <a:ext cx="662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360" name="Freihand 359">
                <a:extLst>
                  <a:ext uri="{FF2B5EF4-FFF2-40B4-BE49-F238E27FC236}">
                    <a16:creationId xmlns:a16="http://schemas.microsoft.com/office/drawing/2014/main" id="{A86FB464-B3A9-9F14-218E-E1A9A061392B}"/>
                  </a:ext>
                </a:extLst>
              </p14:cNvPr>
              <p14:cNvContentPartPr/>
              <p14:nvPr/>
            </p14:nvContentPartPr>
            <p14:xfrm>
              <a:off x="11565720" y="1726822"/>
              <a:ext cx="50040" cy="81720"/>
            </p14:xfrm>
          </p:contentPart>
        </mc:Choice>
        <mc:Fallback>
          <p:pic>
            <p:nvPicPr>
              <p:cNvPr id="360" name="Freihand 359">
                <a:extLst>
                  <a:ext uri="{FF2B5EF4-FFF2-40B4-BE49-F238E27FC236}">
                    <a16:creationId xmlns:a16="http://schemas.microsoft.com/office/drawing/2014/main" id="{A86FB464-B3A9-9F14-218E-E1A9A061392B}"/>
                  </a:ext>
                </a:extLst>
              </p:cNvPr>
              <p:cNvPicPr/>
              <p:nvPr/>
            </p:nvPicPr>
            <p:blipFill>
              <a:blip r:embed="rId249"/>
              <a:stretch>
                <a:fillRect/>
              </a:stretch>
            </p:blipFill>
            <p:spPr>
              <a:xfrm>
                <a:off x="11559600" y="1720702"/>
                <a:ext cx="622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361" name="Freihand 360">
                <a:extLst>
                  <a:ext uri="{FF2B5EF4-FFF2-40B4-BE49-F238E27FC236}">
                    <a16:creationId xmlns:a16="http://schemas.microsoft.com/office/drawing/2014/main" id="{5B15F759-C192-D68A-97F6-5986A63EF1D9}"/>
                  </a:ext>
                </a:extLst>
              </p14:cNvPr>
              <p14:cNvContentPartPr/>
              <p14:nvPr/>
            </p14:nvContentPartPr>
            <p14:xfrm>
              <a:off x="11545560" y="1727902"/>
              <a:ext cx="83880" cy="59040"/>
            </p14:xfrm>
          </p:contentPart>
        </mc:Choice>
        <mc:Fallback>
          <p:pic>
            <p:nvPicPr>
              <p:cNvPr id="361" name="Freihand 360">
                <a:extLst>
                  <a:ext uri="{FF2B5EF4-FFF2-40B4-BE49-F238E27FC236}">
                    <a16:creationId xmlns:a16="http://schemas.microsoft.com/office/drawing/2014/main" id="{5B15F759-C192-D68A-97F6-5986A63EF1D9}"/>
                  </a:ext>
                </a:extLst>
              </p:cNvPr>
              <p:cNvPicPr/>
              <p:nvPr/>
            </p:nvPicPr>
            <p:blipFill>
              <a:blip r:embed="rId251"/>
              <a:stretch>
                <a:fillRect/>
              </a:stretch>
            </p:blipFill>
            <p:spPr>
              <a:xfrm>
                <a:off x="11539440" y="1721782"/>
                <a:ext cx="961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362" name="Freihand 361">
                <a:extLst>
                  <a:ext uri="{FF2B5EF4-FFF2-40B4-BE49-F238E27FC236}">
                    <a16:creationId xmlns:a16="http://schemas.microsoft.com/office/drawing/2014/main" id="{7AC053AC-56CE-5BE5-5482-BEC2E03623EA}"/>
                  </a:ext>
                </a:extLst>
              </p14:cNvPr>
              <p14:cNvContentPartPr/>
              <p14:nvPr/>
            </p14:nvContentPartPr>
            <p14:xfrm>
              <a:off x="11689560" y="1655902"/>
              <a:ext cx="16200" cy="61920"/>
            </p14:xfrm>
          </p:contentPart>
        </mc:Choice>
        <mc:Fallback>
          <p:pic>
            <p:nvPicPr>
              <p:cNvPr id="362" name="Freihand 361">
                <a:extLst>
                  <a:ext uri="{FF2B5EF4-FFF2-40B4-BE49-F238E27FC236}">
                    <a16:creationId xmlns:a16="http://schemas.microsoft.com/office/drawing/2014/main" id="{7AC053AC-56CE-5BE5-5482-BEC2E03623EA}"/>
                  </a:ext>
                </a:extLst>
              </p:cNvPr>
              <p:cNvPicPr/>
              <p:nvPr/>
            </p:nvPicPr>
            <p:blipFill>
              <a:blip r:embed="rId253"/>
              <a:stretch>
                <a:fillRect/>
              </a:stretch>
            </p:blipFill>
            <p:spPr>
              <a:xfrm>
                <a:off x="11683440" y="1649782"/>
                <a:ext cx="284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363" name="Freihand 362">
                <a:extLst>
                  <a:ext uri="{FF2B5EF4-FFF2-40B4-BE49-F238E27FC236}">
                    <a16:creationId xmlns:a16="http://schemas.microsoft.com/office/drawing/2014/main" id="{4BA76A15-D112-C22D-23AD-6621AF8481B3}"/>
                  </a:ext>
                </a:extLst>
              </p14:cNvPr>
              <p14:cNvContentPartPr/>
              <p14:nvPr/>
            </p14:nvContentPartPr>
            <p14:xfrm>
              <a:off x="11659680" y="1589302"/>
              <a:ext cx="2880" cy="1800"/>
            </p14:xfrm>
          </p:contentPart>
        </mc:Choice>
        <mc:Fallback>
          <p:pic>
            <p:nvPicPr>
              <p:cNvPr id="363" name="Freihand 362">
                <a:extLst>
                  <a:ext uri="{FF2B5EF4-FFF2-40B4-BE49-F238E27FC236}">
                    <a16:creationId xmlns:a16="http://schemas.microsoft.com/office/drawing/2014/main" id="{4BA76A15-D112-C22D-23AD-6621AF8481B3}"/>
                  </a:ext>
                </a:extLst>
              </p:cNvPr>
              <p:cNvPicPr/>
              <p:nvPr/>
            </p:nvPicPr>
            <p:blipFill>
              <a:blip r:embed="rId255"/>
              <a:stretch>
                <a:fillRect/>
              </a:stretch>
            </p:blipFill>
            <p:spPr>
              <a:xfrm>
                <a:off x="11653560" y="1583182"/>
                <a:ext cx="151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365" name="Freihand 364">
                <a:extLst>
                  <a:ext uri="{FF2B5EF4-FFF2-40B4-BE49-F238E27FC236}">
                    <a16:creationId xmlns:a16="http://schemas.microsoft.com/office/drawing/2014/main" id="{B1634534-9B14-32D7-1A89-26FAE82BA2AA}"/>
                  </a:ext>
                </a:extLst>
              </p14:cNvPr>
              <p14:cNvContentPartPr/>
              <p14:nvPr/>
            </p14:nvContentPartPr>
            <p14:xfrm>
              <a:off x="10064160" y="1447102"/>
              <a:ext cx="1821960" cy="1342080"/>
            </p14:xfrm>
          </p:contentPart>
        </mc:Choice>
        <mc:Fallback>
          <p:pic>
            <p:nvPicPr>
              <p:cNvPr id="365" name="Freihand 364">
                <a:extLst>
                  <a:ext uri="{FF2B5EF4-FFF2-40B4-BE49-F238E27FC236}">
                    <a16:creationId xmlns:a16="http://schemas.microsoft.com/office/drawing/2014/main" id="{B1634534-9B14-32D7-1A89-26FAE82BA2AA}"/>
                  </a:ext>
                </a:extLst>
              </p:cNvPr>
              <p:cNvPicPr/>
              <p:nvPr/>
            </p:nvPicPr>
            <p:blipFill>
              <a:blip r:embed="rId257"/>
              <a:stretch>
                <a:fillRect/>
              </a:stretch>
            </p:blipFill>
            <p:spPr>
              <a:xfrm>
                <a:off x="10058040" y="1440982"/>
                <a:ext cx="1834200" cy="13543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366" name="Freihand 365">
                <a:extLst>
                  <a:ext uri="{FF2B5EF4-FFF2-40B4-BE49-F238E27FC236}">
                    <a16:creationId xmlns:a16="http://schemas.microsoft.com/office/drawing/2014/main" id="{16C41775-1CED-8C24-B8BC-BCC6B493053F}"/>
                  </a:ext>
                </a:extLst>
              </p14:cNvPr>
              <p14:cNvContentPartPr/>
              <p14:nvPr/>
            </p14:nvContentPartPr>
            <p14:xfrm>
              <a:off x="11142360" y="1340902"/>
              <a:ext cx="47880" cy="270720"/>
            </p14:xfrm>
          </p:contentPart>
        </mc:Choice>
        <mc:Fallback>
          <p:pic>
            <p:nvPicPr>
              <p:cNvPr id="366" name="Freihand 365">
                <a:extLst>
                  <a:ext uri="{FF2B5EF4-FFF2-40B4-BE49-F238E27FC236}">
                    <a16:creationId xmlns:a16="http://schemas.microsoft.com/office/drawing/2014/main" id="{16C41775-1CED-8C24-B8BC-BCC6B493053F}"/>
                  </a:ext>
                </a:extLst>
              </p:cNvPr>
              <p:cNvPicPr/>
              <p:nvPr/>
            </p:nvPicPr>
            <p:blipFill>
              <a:blip r:embed="rId259"/>
              <a:stretch>
                <a:fillRect/>
              </a:stretch>
            </p:blipFill>
            <p:spPr>
              <a:xfrm>
                <a:off x="11136240" y="1334782"/>
                <a:ext cx="6012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367" name="Freihand 366">
                <a:extLst>
                  <a:ext uri="{FF2B5EF4-FFF2-40B4-BE49-F238E27FC236}">
                    <a16:creationId xmlns:a16="http://schemas.microsoft.com/office/drawing/2014/main" id="{10D3053B-2759-E111-A801-4B972ED09478}"/>
                  </a:ext>
                </a:extLst>
              </p14:cNvPr>
              <p14:cNvContentPartPr/>
              <p14:nvPr/>
            </p14:nvContentPartPr>
            <p14:xfrm>
              <a:off x="11088000" y="1516582"/>
              <a:ext cx="138600" cy="65880"/>
            </p14:xfrm>
          </p:contentPart>
        </mc:Choice>
        <mc:Fallback>
          <p:pic>
            <p:nvPicPr>
              <p:cNvPr id="367" name="Freihand 366">
                <a:extLst>
                  <a:ext uri="{FF2B5EF4-FFF2-40B4-BE49-F238E27FC236}">
                    <a16:creationId xmlns:a16="http://schemas.microsoft.com/office/drawing/2014/main" id="{10D3053B-2759-E111-A801-4B972ED09478}"/>
                  </a:ext>
                </a:extLst>
              </p:cNvPr>
              <p:cNvPicPr/>
              <p:nvPr/>
            </p:nvPicPr>
            <p:blipFill>
              <a:blip r:embed="rId261"/>
              <a:stretch>
                <a:fillRect/>
              </a:stretch>
            </p:blipFill>
            <p:spPr>
              <a:xfrm>
                <a:off x="11081880" y="1510462"/>
                <a:ext cx="1508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368" name="Freihand 367">
                <a:extLst>
                  <a:ext uri="{FF2B5EF4-FFF2-40B4-BE49-F238E27FC236}">
                    <a16:creationId xmlns:a16="http://schemas.microsoft.com/office/drawing/2014/main" id="{F56E104B-E4E7-FA22-958C-EFC3CB721626}"/>
                  </a:ext>
                </a:extLst>
              </p14:cNvPr>
              <p14:cNvContentPartPr/>
              <p14:nvPr/>
            </p14:nvContentPartPr>
            <p14:xfrm>
              <a:off x="11026440" y="1069462"/>
              <a:ext cx="57960" cy="124200"/>
            </p14:xfrm>
          </p:contentPart>
        </mc:Choice>
        <mc:Fallback>
          <p:pic>
            <p:nvPicPr>
              <p:cNvPr id="368" name="Freihand 367">
                <a:extLst>
                  <a:ext uri="{FF2B5EF4-FFF2-40B4-BE49-F238E27FC236}">
                    <a16:creationId xmlns:a16="http://schemas.microsoft.com/office/drawing/2014/main" id="{F56E104B-E4E7-FA22-958C-EFC3CB721626}"/>
                  </a:ext>
                </a:extLst>
              </p:cNvPr>
              <p:cNvPicPr/>
              <p:nvPr/>
            </p:nvPicPr>
            <p:blipFill>
              <a:blip r:embed="rId263"/>
              <a:stretch>
                <a:fillRect/>
              </a:stretch>
            </p:blipFill>
            <p:spPr>
              <a:xfrm>
                <a:off x="11020320" y="1063342"/>
                <a:ext cx="702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369" name="Freihand 368">
                <a:extLst>
                  <a:ext uri="{FF2B5EF4-FFF2-40B4-BE49-F238E27FC236}">
                    <a16:creationId xmlns:a16="http://schemas.microsoft.com/office/drawing/2014/main" id="{DAF0BE20-D226-2547-C85D-CB123A671A5E}"/>
                  </a:ext>
                </a:extLst>
              </p14:cNvPr>
              <p14:cNvContentPartPr/>
              <p14:nvPr/>
            </p14:nvContentPartPr>
            <p14:xfrm>
              <a:off x="11153880" y="1060462"/>
              <a:ext cx="82440" cy="157680"/>
            </p14:xfrm>
          </p:contentPart>
        </mc:Choice>
        <mc:Fallback>
          <p:pic>
            <p:nvPicPr>
              <p:cNvPr id="369" name="Freihand 368">
                <a:extLst>
                  <a:ext uri="{FF2B5EF4-FFF2-40B4-BE49-F238E27FC236}">
                    <a16:creationId xmlns:a16="http://schemas.microsoft.com/office/drawing/2014/main" id="{DAF0BE20-D226-2547-C85D-CB123A671A5E}"/>
                  </a:ext>
                </a:extLst>
              </p:cNvPr>
              <p:cNvPicPr/>
              <p:nvPr/>
            </p:nvPicPr>
            <p:blipFill>
              <a:blip r:embed="rId265"/>
              <a:stretch>
                <a:fillRect/>
              </a:stretch>
            </p:blipFill>
            <p:spPr>
              <a:xfrm>
                <a:off x="11147760" y="1054342"/>
                <a:ext cx="946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370" name="Freihand 369">
                <a:extLst>
                  <a:ext uri="{FF2B5EF4-FFF2-40B4-BE49-F238E27FC236}">
                    <a16:creationId xmlns:a16="http://schemas.microsoft.com/office/drawing/2014/main" id="{C738234A-6F65-D349-6978-2315A82470B5}"/>
                  </a:ext>
                </a:extLst>
              </p14:cNvPr>
              <p14:cNvContentPartPr/>
              <p14:nvPr/>
            </p14:nvContentPartPr>
            <p14:xfrm>
              <a:off x="11273760" y="962902"/>
              <a:ext cx="279360" cy="158760"/>
            </p14:xfrm>
          </p:contentPart>
        </mc:Choice>
        <mc:Fallback>
          <p:pic>
            <p:nvPicPr>
              <p:cNvPr id="370" name="Freihand 369">
                <a:extLst>
                  <a:ext uri="{FF2B5EF4-FFF2-40B4-BE49-F238E27FC236}">
                    <a16:creationId xmlns:a16="http://schemas.microsoft.com/office/drawing/2014/main" id="{C738234A-6F65-D349-6978-2315A82470B5}"/>
                  </a:ext>
                </a:extLst>
              </p:cNvPr>
              <p:cNvPicPr/>
              <p:nvPr/>
            </p:nvPicPr>
            <p:blipFill>
              <a:blip r:embed="rId267"/>
              <a:stretch>
                <a:fillRect/>
              </a:stretch>
            </p:blipFill>
            <p:spPr>
              <a:xfrm>
                <a:off x="11267640" y="956782"/>
                <a:ext cx="2916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371" name="Freihand 370">
                <a:extLst>
                  <a:ext uri="{FF2B5EF4-FFF2-40B4-BE49-F238E27FC236}">
                    <a16:creationId xmlns:a16="http://schemas.microsoft.com/office/drawing/2014/main" id="{49AA79D3-F438-5C6E-A9BB-6A52E0B26794}"/>
                  </a:ext>
                </a:extLst>
              </p14:cNvPr>
              <p14:cNvContentPartPr/>
              <p14:nvPr/>
            </p14:nvContentPartPr>
            <p14:xfrm>
              <a:off x="11520360" y="951382"/>
              <a:ext cx="7920" cy="1440"/>
            </p14:xfrm>
          </p:contentPart>
        </mc:Choice>
        <mc:Fallback>
          <p:pic>
            <p:nvPicPr>
              <p:cNvPr id="371" name="Freihand 370">
                <a:extLst>
                  <a:ext uri="{FF2B5EF4-FFF2-40B4-BE49-F238E27FC236}">
                    <a16:creationId xmlns:a16="http://schemas.microsoft.com/office/drawing/2014/main" id="{49AA79D3-F438-5C6E-A9BB-6A52E0B26794}"/>
                  </a:ext>
                </a:extLst>
              </p:cNvPr>
              <p:cNvPicPr/>
              <p:nvPr/>
            </p:nvPicPr>
            <p:blipFill>
              <a:blip r:embed="rId269"/>
              <a:stretch>
                <a:fillRect/>
              </a:stretch>
            </p:blipFill>
            <p:spPr>
              <a:xfrm>
                <a:off x="11514240" y="945262"/>
                <a:ext cx="201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372" name="Freihand 371">
                <a:extLst>
                  <a:ext uri="{FF2B5EF4-FFF2-40B4-BE49-F238E27FC236}">
                    <a16:creationId xmlns:a16="http://schemas.microsoft.com/office/drawing/2014/main" id="{8DDC5506-15B3-2DE4-6E4E-58CB8AA68E1B}"/>
                  </a:ext>
                </a:extLst>
              </p14:cNvPr>
              <p14:cNvContentPartPr/>
              <p14:nvPr/>
            </p14:nvContentPartPr>
            <p14:xfrm>
              <a:off x="11631960" y="782902"/>
              <a:ext cx="196560" cy="249840"/>
            </p14:xfrm>
          </p:contentPart>
        </mc:Choice>
        <mc:Fallback>
          <p:pic>
            <p:nvPicPr>
              <p:cNvPr id="372" name="Freihand 371">
                <a:extLst>
                  <a:ext uri="{FF2B5EF4-FFF2-40B4-BE49-F238E27FC236}">
                    <a16:creationId xmlns:a16="http://schemas.microsoft.com/office/drawing/2014/main" id="{8DDC5506-15B3-2DE4-6E4E-58CB8AA68E1B}"/>
                  </a:ext>
                </a:extLst>
              </p:cNvPr>
              <p:cNvPicPr/>
              <p:nvPr/>
            </p:nvPicPr>
            <p:blipFill>
              <a:blip r:embed="rId271"/>
              <a:stretch>
                <a:fillRect/>
              </a:stretch>
            </p:blipFill>
            <p:spPr>
              <a:xfrm>
                <a:off x="11625840" y="776782"/>
                <a:ext cx="20880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373" name="Freihand 372">
                <a:extLst>
                  <a:ext uri="{FF2B5EF4-FFF2-40B4-BE49-F238E27FC236}">
                    <a16:creationId xmlns:a16="http://schemas.microsoft.com/office/drawing/2014/main" id="{205F031E-A515-0477-A662-419A6FCE9522}"/>
                  </a:ext>
                </a:extLst>
              </p14:cNvPr>
              <p14:cNvContentPartPr/>
              <p14:nvPr/>
            </p14:nvContentPartPr>
            <p14:xfrm>
              <a:off x="11373840" y="1276102"/>
              <a:ext cx="51480" cy="112320"/>
            </p14:xfrm>
          </p:contentPart>
        </mc:Choice>
        <mc:Fallback>
          <p:pic>
            <p:nvPicPr>
              <p:cNvPr id="373" name="Freihand 372">
                <a:extLst>
                  <a:ext uri="{FF2B5EF4-FFF2-40B4-BE49-F238E27FC236}">
                    <a16:creationId xmlns:a16="http://schemas.microsoft.com/office/drawing/2014/main" id="{205F031E-A515-0477-A662-419A6FCE9522}"/>
                  </a:ext>
                </a:extLst>
              </p:cNvPr>
              <p:cNvPicPr/>
              <p:nvPr/>
            </p:nvPicPr>
            <p:blipFill>
              <a:blip r:embed="rId273"/>
              <a:stretch>
                <a:fillRect/>
              </a:stretch>
            </p:blipFill>
            <p:spPr>
              <a:xfrm>
                <a:off x="11367720" y="1269982"/>
                <a:ext cx="637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374" name="Freihand 373">
                <a:extLst>
                  <a:ext uri="{FF2B5EF4-FFF2-40B4-BE49-F238E27FC236}">
                    <a16:creationId xmlns:a16="http://schemas.microsoft.com/office/drawing/2014/main" id="{C612861D-5C97-EC2B-0081-FF6D7FEE9FA1}"/>
                  </a:ext>
                </a:extLst>
              </p14:cNvPr>
              <p14:cNvContentPartPr/>
              <p14:nvPr/>
            </p14:nvContentPartPr>
            <p14:xfrm>
              <a:off x="11469240" y="1260622"/>
              <a:ext cx="90720" cy="70920"/>
            </p14:xfrm>
          </p:contentPart>
        </mc:Choice>
        <mc:Fallback>
          <p:pic>
            <p:nvPicPr>
              <p:cNvPr id="374" name="Freihand 373">
                <a:extLst>
                  <a:ext uri="{FF2B5EF4-FFF2-40B4-BE49-F238E27FC236}">
                    <a16:creationId xmlns:a16="http://schemas.microsoft.com/office/drawing/2014/main" id="{C612861D-5C97-EC2B-0081-FF6D7FEE9FA1}"/>
                  </a:ext>
                </a:extLst>
              </p:cNvPr>
              <p:cNvPicPr/>
              <p:nvPr/>
            </p:nvPicPr>
            <p:blipFill>
              <a:blip r:embed="rId275"/>
              <a:stretch>
                <a:fillRect/>
              </a:stretch>
            </p:blipFill>
            <p:spPr>
              <a:xfrm>
                <a:off x="11463120" y="1254502"/>
                <a:ext cx="1029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375" name="Freihand 374">
                <a:extLst>
                  <a:ext uri="{FF2B5EF4-FFF2-40B4-BE49-F238E27FC236}">
                    <a16:creationId xmlns:a16="http://schemas.microsoft.com/office/drawing/2014/main" id="{84C9D54B-797A-C5E8-1E30-116117C5FC85}"/>
                  </a:ext>
                </a:extLst>
              </p14:cNvPr>
              <p14:cNvContentPartPr/>
              <p14:nvPr/>
            </p14:nvContentPartPr>
            <p14:xfrm>
              <a:off x="11596320" y="1107982"/>
              <a:ext cx="148320" cy="191520"/>
            </p14:xfrm>
          </p:contentPart>
        </mc:Choice>
        <mc:Fallback>
          <p:pic>
            <p:nvPicPr>
              <p:cNvPr id="375" name="Freihand 374">
                <a:extLst>
                  <a:ext uri="{FF2B5EF4-FFF2-40B4-BE49-F238E27FC236}">
                    <a16:creationId xmlns:a16="http://schemas.microsoft.com/office/drawing/2014/main" id="{84C9D54B-797A-C5E8-1E30-116117C5FC85}"/>
                  </a:ext>
                </a:extLst>
              </p:cNvPr>
              <p:cNvPicPr/>
              <p:nvPr/>
            </p:nvPicPr>
            <p:blipFill>
              <a:blip r:embed="rId277"/>
              <a:stretch>
                <a:fillRect/>
              </a:stretch>
            </p:blipFill>
            <p:spPr>
              <a:xfrm>
                <a:off x="11590200" y="1101862"/>
                <a:ext cx="1605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376" name="Freihand 375">
                <a:extLst>
                  <a:ext uri="{FF2B5EF4-FFF2-40B4-BE49-F238E27FC236}">
                    <a16:creationId xmlns:a16="http://schemas.microsoft.com/office/drawing/2014/main" id="{B11508BA-DC53-362E-1F63-7D851A791809}"/>
                  </a:ext>
                </a:extLst>
              </p14:cNvPr>
              <p14:cNvContentPartPr/>
              <p14:nvPr/>
            </p14:nvContentPartPr>
            <p14:xfrm>
              <a:off x="11785320" y="1064062"/>
              <a:ext cx="92880" cy="124200"/>
            </p14:xfrm>
          </p:contentPart>
        </mc:Choice>
        <mc:Fallback>
          <p:pic>
            <p:nvPicPr>
              <p:cNvPr id="376" name="Freihand 375">
                <a:extLst>
                  <a:ext uri="{FF2B5EF4-FFF2-40B4-BE49-F238E27FC236}">
                    <a16:creationId xmlns:a16="http://schemas.microsoft.com/office/drawing/2014/main" id="{B11508BA-DC53-362E-1F63-7D851A791809}"/>
                  </a:ext>
                </a:extLst>
              </p:cNvPr>
              <p:cNvPicPr/>
              <p:nvPr/>
            </p:nvPicPr>
            <p:blipFill>
              <a:blip r:embed="rId279"/>
              <a:stretch>
                <a:fillRect/>
              </a:stretch>
            </p:blipFill>
            <p:spPr>
              <a:xfrm>
                <a:off x="11779200" y="1057942"/>
                <a:ext cx="1051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377" name="Freihand 376">
                <a:extLst>
                  <a:ext uri="{FF2B5EF4-FFF2-40B4-BE49-F238E27FC236}">
                    <a16:creationId xmlns:a16="http://schemas.microsoft.com/office/drawing/2014/main" id="{F26B0AAD-A216-DF02-B5AA-673DC04E7082}"/>
                  </a:ext>
                </a:extLst>
              </p14:cNvPr>
              <p14:cNvContentPartPr/>
              <p14:nvPr/>
            </p14:nvContentPartPr>
            <p14:xfrm>
              <a:off x="11885040" y="1002502"/>
              <a:ext cx="13680" cy="19080"/>
            </p14:xfrm>
          </p:contentPart>
        </mc:Choice>
        <mc:Fallback>
          <p:pic>
            <p:nvPicPr>
              <p:cNvPr id="377" name="Freihand 376">
                <a:extLst>
                  <a:ext uri="{FF2B5EF4-FFF2-40B4-BE49-F238E27FC236}">
                    <a16:creationId xmlns:a16="http://schemas.microsoft.com/office/drawing/2014/main" id="{F26B0AAD-A216-DF02-B5AA-673DC04E7082}"/>
                  </a:ext>
                </a:extLst>
              </p:cNvPr>
              <p:cNvPicPr/>
              <p:nvPr/>
            </p:nvPicPr>
            <p:blipFill>
              <a:blip r:embed="rId281"/>
              <a:stretch>
                <a:fillRect/>
              </a:stretch>
            </p:blipFill>
            <p:spPr>
              <a:xfrm>
                <a:off x="11878920" y="996382"/>
                <a:ext cx="259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378" name="Freihand 377">
                <a:extLst>
                  <a:ext uri="{FF2B5EF4-FFF2-40B4-BE49-F238E27FC236}">
                    <a16:creationId xmlns:a16="http://schemas.microsoft.com/office/drawing/2014/main" id="{80E13879-771B-55ED-47AA-C0AE30B1385E}"/>
                  </a:ext>
                </a:extLst>
              </p14:cNvPr>
              <p14:cNvContentPartPr/>
              <p14:nvPr/>
            </p14:nvContentPartPr>
            <p14:xfrm>
              <a:off x="11910960" y="1041022"/>
              <a:ext cx="137520" cy="78120"/>
            </p14:xfrm>
          </p:contentPart>
        </mc:Choice>
        <mc:Fallback>
          <p:pic>
            <p:nvPicPr>
              <p:cNvPr id="378" name="Freihand 377">
                <a:extLst>
                  <a:ext uri="{FF2B5EF4-FFF2-40B4-BE49-F238E27FC236}">
                    <a16:creationId xmlns:a16="http://schemas.microsoft.com/office/drawing/2014/main" id="{80E13879-771B-55ED-47AA-C0AE30B1385E}"/>
                  </a:ext>
                </a:extLst>
              </p:cNvPr>
              <p:cNvPicPr/>
              <p:nvPr/>
            </p:nvPicPr>
            <p:blipFill>
              <a:blip r:embed="rId283"/>
              <a:stretch>
                <a:fillRect/>
              </a:stretch>
            </p:blipFill>
            <p:spPr>
              <a:xfrm>
                <a:off x="11904840" y="1034902"/>
                <a:ext cx="149760" cy="90360"/>
              </a:xfrm>
              <a:prstGeom prst="rect">
                <a:avLst/>
              </a:prstGeom>
            </p:spPr>
          </p:pic>
        </mc:Fallback>
      </mc:AlternateContent>
      <p:grpSp>
        <p:nvGrpSpPr>
          <p:cNvPr id="381" name="Gruppieren 380">
            <a:extLst>
              <a:ext uri="{FF2B5EF4-FFF2-40B4-BE49-F238E27FC236}">
                <a16:creationId xmlns:a16="http://schemas.microsoft.com/office/drawing/2014/main" id="{D1CF3AA0-6536-2BDB-5776-BA7F168EA682}"/>
              </a:ext>
            </a:extLst>
          </p:cNvPr>
          <p:cNvGrpSpPr/>
          <p:nvPr/>
        </p:nvGrpSpPr>
        <p:grpSpPr>
          <a:xfrm>
            <a:off x="150840" y="58942"/>
            <a:ext cx="8452800" cy="2284200"/>
            <a:chOff x="150840" y="58942"/>
            <a:chExt cx="8452800" cy="2284200"/>
          </a:xfrm>
        </p:grpSpPr>
        <mc:AlternateContent xmlns:mc="http://schemas.openxmlformats.org/markup-compatibility/2006">
          <mc:Choice xmlns:p14="http://schemas.microsoft.com/office/powerpoint/2010/main" Requires="p14">
            <p:contentPart p14:bwMode="auto" r:id="rId284">
              <p14:nvContentPartPr>
                <p14:cNvPr id="4" name="Freihand 3">
                  <a:extLst>
                    <a:ext uri="{FF2B5EF4-FFF2-40B4-BE49-F238E27FC236}">
                      <a16:creationId xmlns:a16="http://schemas.microsoft.com/office/drawing/2014/main" id="{53BE3489-0432-5B49-8F61-E629D00D0AF2}"/>
                    </a:ext>
                  </a:extLst>
                </p14:cNvPr>
                <p14:cNvContentPartPr/>
                <p14:nvPr/>
              </p14:nvContentPartPr>
              <p14:xfrm>
                <a:off x="8130960" y="1320382"/>
                <a:ext cx="14400" cy="2520"/>
              </p14:xfrm>
            </p:contentPart>
          </mc:Choice>
          <mc:Fallback>
            <p:pic>
              <p:nvPicPr>
                <p:cNvPr id="4" name="Freihand 3">
                  <a:extLst>
                    <a:ext uri="{FF2B5EF4-FFF2-40B4-BE49-F238E27FC236}">
                      <a16:creationId xmlns:a16="http://schemas.microsoft.com/office/drawing/2014/main" id="{53BE3489-0432-5B49-8F61-E629D00D0AF2}"/>
                    </a:ext>
                  </a:extLst>
                </p:cNvPr>
                <p:cNvPicPr/>
                <p:nvPr/>
              </p:nvPicPr>
              <p:blipFill>
                <a:blip r:embed="rId285"/>
                <a:stretch>
                  <a:fillRect/>
                </a:stretch>
              </p:blipFill>
              <p:spPr>
                <a:xfrm>
                  <a:off x="8124840" y="1314262"/>
                  <a:ext cx="266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5" name="Freihand 4">
                  <a:extLst>
                    <a:ext uri="{FF2B5EF4-FFF2-40B4-BE49-F238E27FC236}">
                      <a16:creationId xmlns:a16="http://schemas.microsoft.com/office/drawing/2014/main" id="{EF8201B6-0D15-6E58-1B80-99B4AD992F9E}"/>
                    </a:ext>
                  </a:extLst>
                </p14:cNvPr>
                <p14:cNvContentPartPr/>
                <p14:nvPr/>
              </p14:nvContentPartPr>
              <p14:xfrm>
                <a:off x="3153960" y="184942"/>
                <a:ext cx="159840" cy="141120"/>
              </p14:xfrm>
            </p:contentPart>
          </mc:Choice>
          <mc:Fallback>
            <p:pic>
              <p:nvPicPr>
                <p:cNvPr id="5" name="Freihand 4">
                  <a:extLst>
                    <a:ext uri="{FF2B5EF4-FFF2-40B4-BE49-F238E27FC236}">
                      <a16:creationId xmlns:a16="http://schemas.microsoft.com/office/drawing/2014/main" id="{EF8201B6-0D15-6E58-1B80-99B4AD992F9E}"/>
                    </a:ext>
                  </a:extLst>
                </p:cNvPr>
                <p:cNvPicPr/>
                <p:nvPr/>
              </p:nvPicPr>
              <p:blipFill>
                <a:blip r:embed="rId287"/>
                <a:stretch>
                  <a:fillRect/>
                </a:stretch>
              </p:blipFill>
              <p:spPr>
                <a:xfrm>
                  <a:off x="3147840" y="178822"/>
                  <a:ext cx="1720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7" name="Freihand 6">
                  <a:extLst>
                    <a:ext uri="{FF2B5EF4-FFF2-40B4-BE49-F238E27FC236}">
                      <a16:creationId xmlns:a16="http://schemas.microsoft.com/office/drawing/2014/main" id="{0385FC0B-BAC2-FEFC-3329-0991D4841191}"/>
                    </a:ext>
                  </a:extLst>
                </p14:cNvPr>
                <p14:cNvContentPartPr/>
                <p14:nvPr/>
              </p14:nvContentPartPr>
              <p14:xfrm>
                <a:off x="3285360" y="111862"/>
                <a:ext cx="15840" cy="11880"/>
              </p14:xfrm>
            </p:contentPart>
          </mc:Choice>
          <mc:Fallback>
            <p:pic>
              <p:nvPicPr>
                <p:cNvPr id="7" name="Freihand 6">
                  <a:extLst>
                    <a:ext uri="{FF2B5EF4-FFF2-40B4-BE49-F238E27FC236}">
                      <a16:creationId xmlns:a16="http://schemas.microsoft.com/office/drawing/2014/main" id="{0385FC0B-BAC2-FEFC-3329-0991D4841191}"/>
                    </a:ext>
                  </a:extLst>
                </p:cNvPr>
                <p:cNvPicPr/>
                <p:nvPr/>
              </p:nvPicPr>
              <p:blipFill>
                <a:blip r:embed="rId289"/>
                <a:stretch>
                  <a:fillRect/>
                </a:stretch>
              </p:blipFill>
              <p:spPr>
                <a:xfrm>
                  <a:off x="3279240" y="105742"/>
                  <a:ext cx="280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8" name="Freihand 7">
                  <a:extLst>
                    <a:ext uri="{FF2B5EF4-FFF2-40B4-BE49-F238E27FC236}">
                      <a16:creationId xmlns:a16="http://schemas.microsoft.com/office/drawing/2014/main" id="{C54CB524-A291-79E5-F79A-CC8A3C148F85}"/>
                    </a:ext>
                  </a:extLst>
                </p14:cNvPr>
                <p14:cNvContentPartPr/>
                <p14:nvPr/>
              </p14:nvContentPartPr>
              <p14:xfrm>
                <a:off x="3381480" y="102142"/>
                <a:ext cx="268560" cy="210960"/>
              </p14:xfrm>
            </p:contentPart>
          </mc:Choice>
          <mc:Fallback>
            <p:pic>
              <p:nvPicPr>
                <p:cNvPr id="8" name="Freihand 7">
                  <a:extLst>
                    <a:ext uri="{FF2B5EF4-FFF2-40B4-BE49-F238E27FC236}">
                      <a16:creationId xmlns:a16="http://schemas.microsoft.com/office/drawing/2014/main" id="{C54CB524-A291-79E5-F79A-CC8A3C148F85}"/>
                    </a:ext>
                  </a:extLst>
                </p:cNvPr>
                <p:cNvPicPr/>
                <p:nvPr/>
              </p:nvPicPr>
              <p:blipFill>
                <a:blip r:embed="rId291"/>
                <a:stretch>
                  <a:fillRect/>
                </a:stretch>
              </p:blipFill>
              <p:spPr>
                <a:xfrm>
                  <a:off x="3375360" y="96022"/>
                  <a:ext cx="2808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9" name="Freihand 8">
                  <a:extLst>
                    <a:ext uri="{FF2B5EF4-FFF2-40B4-BE49-F238E27FC236}">
                      <a16:creationId xmlns:a16="http://schemas.microsoft.com/office/drawing/2014/main" id="{147AA916-03C3-172B-9636-E8CE680D4612}"/>
                    </a:ext>
                  </a:extLst>
                </p14:cNvPr>
                <p14:cNvContentPartPr/>
                <p14:nvPr/>
              </p14:nvContentPartPr>
              <p14:xfrm>
                <a:off x="3741480" y="99982"/>
                <a:ext cx="386280" cy="230040"/>
              </p14:xfrm>
            </p:contentPart>
          </mc:Choice>
          <mc:Fallback>
            <p:pic>
              <p:nvPicPr>
                <p:cNvPr id="9" name="Freihand 8">
                  <a:extLst>
                    <a:ext uri="{FF2B5EF4-FFF2-40B4-BE49-F238E27FC236}">
                      <a16:creationId xmlns:a16="http://schemas.microsoft.com/office/drawing/2014/main" id="{147AA916-03C3-172B-9636-E8CE680D4612}"/>
                    </a:ext>
                  </a:extLst>
                </p:cNvPr>
                <p:cNvPicPr/>
                <p:nvPr/>
              </p:nvPicPr>
              <p:blipFill>
                <a:blip r:embed="rId293"/>
                <a:stretch>
                  <a:fillRect/>
                </a:stretch>
              </p:blipFill>
              <p:spPr>
                <a:xfrm>
                  <a:off x="3735360" y="93862"/>
                  <a:ext cx="39852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5" name="Freihand 14">
                  <a:extLst>
                    <a:ext uri="{FF2B5EF4-FFF2-40B4-BE49-F238E27FC236}">
                      <a16:creationId xmlns:a16="http://schemas.microsoft.com/office/drawing/2014/main" id="{72B1EF29-35C6-12B1-27F9-044889D02962}"/>
                    </a:ext>
                  </a:extLst>
                </p14:cNvPr>
                <p14:cNvContentPartPr/>
                <p14:nvPr/>
              </p14:nvContentPartPr>
              <p14:xfrm>
                <a:off x="4190760" y="184222"/>
                <a:ext cx="160200" cy="299160"/>
              </p14:xfrm>
            </p:contentPart>
          </mc:Choice>
          <mc:Fallback>
            <p:pic>
              <p:nvPicPr>
                <p:cNvPr id="15" name="Freihand 14">
                  <a:extLst>
                    <a:ext uri="{FF2B5EF4-FFF2-40B4-BE49-F238E27FC236}">
                      <a16:creationId xmlns:a16="http://schemas.microsoft.com/office/drawing/2014/main" id="{72B1EF29-35C6-12B1-27F9-044889D02962}"/>
                    </a:ext>
                  </a:extLst>
                </p:cNvPr>
                <p:cNvPicPr/>
                <p:nvPr/>
              </p:nvPicPr>
              <p:blipFill>
                <a:blip r:embed="rId295"/>
                <a:stretch>
                  <a:fillRect/>
                </a:stretch>
              </p:blipFill>
              <p:spPr>
                <a:xfrm>
                  <a:off x="4184640" y="178102"/>
                  <a:ext cx="17244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6" name="Freihand 15">
                  <a:extLst>
                    <a:ext uri="{FF2B5EF4-FFF2-40B4-BE49-F238E27FC236}">
                      <a16:creationId xmlns:a16="http://schemas.microsoft.com/office/drawing/2014/main" id="{211E71D5-379D-B441-83B7-AECCEF1B86C2}"/>
                    </a:ext>
                  </a:extLst>
                </p14:cNvPr>
                <p14:cNvContentPartPr/>
                <p14:nvPr/>
              </p14:nvContentPartPr>
              <p14:xfrm>
                <a:off x="4374000" y="194302"/>
                <a:ext cx="220680" cy="99000"/>
              </p14:xfrm>
            </p:contentPart>
          </mc:Choice>
          <mc:Fallback>
            <p:pic>
              <p:nvPicPr>
                <p:cNvPr id="16" name="Freihand 15">
                  <a:extLst>
                    <a:ext uri="{FF2B5EF4-FFF2-40B4-BE49-F238E27FC236}">
                      <a16:creationId xmlns:a16="http://schemas.microsoft.com/office/drawing/2014/main" id="{211E71D5-379D-B441-83B7-AECCEF1B86C2}"/>
                    </a:ext>
                  </a:extLst>
                </p:cNvPr>
                <p:cNvPicPr/>
                <p:nvPr/>
              </p:nvPicPr>
              <p:blipFill>
                <a:blip r:embed="rId297"/>
                <a:stretch>
                  <a:fillRect/>
                </a:stretch>
              </p:blipFill>
              <p:spPr>
                <a:xfrm>
                  <a:off x="4367880" y="188182"/>
                  <a:ext cx="2329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 name="Freihand 16">
                  <a:extLst>
                    <a:ext uri="{FF2B5EF4-FFF2-40B4-BE49-F238E27FC236}">
                      <a16:creationId xmlns:a16="http://schemas.microsoft.com/office/drawing/2014/main" id="{68DC4064-1785-92FA-758F-4832C849B87F}"/>
                    </a:ext>
                  </a:extLst>
                </p14:cNvPr>
                <p14:cNvContentPartPr/>
                <p14:nvPr/>
              </p14:nvContentPartPr>
              <p14:xfrm>
                <a:off x="4590360" y="73702"/>
                <a:ext cx="296280" cy="201960"/>
              </p14:xfrm>
            </p:contentPart>
          </mc:Choice>
          <mc:Fallback>
            <p:pic>
              <p:nvPicPr>
                <p:cNvPr id="17" name="Freihand 16">
                  <a:extLst>
                    <a:ext uri="{FF2B5EF4-FFF2-40B4-BE49-F238E27FC236}">
                      <a16:creationId xmlns:a16="http://schemas.microsoft.com/office/drawing/2014/main" id="{68DC4064-1785-92FA-758F-4832C849B87F}"/>
                    </a:ext>
                  </a:extLst>
                </p:cNvPr>
                <p:cNvPicPr/>
                <p:nvPr/>
              </p:nvPicPr>
              <p:blipFill>
                <a:blip r:embed="rId299"/>
                <a:stretch>
                  <a:fillRect/>
                </a:stretch>
              </p:blipFill>
              <p:spPr>
                <a:xfrm>
                  <a:off x="4584240" y="67582"/>
                  <a:ext cx="3085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9" name="Freihand 18">
                  <a:extLst>
                    <a:ext uri="{FF2B5EF4-FFF2-40B4-BE49-F238E27FC236}">
                      <a16:creationId xmlns:a16="http://schemas.microsoft.com/office/drawing/2014/main" id="{9C5A2F45-222C-6C27-24B5-798FE2146B79}"/>
                    </a:ext>
                  </a:extLst>
                </p14:cNvPr>
                <p14:cNvContentPartPr/>
                <p14:nvPr/>
              </p14:nvContentPartPr>
              <p14:xfrm>
                <a:off x="5154120" y="129142"/>
                <a:ext cx="124560" cy="137160"/>
              </p14:xfrm>
            </p:contentPart>
          </mc:Choice>
          <mc:Fallback>
            <p:pic>
              <p:nvPicPr>
                <p:cNvPr id="19" name="Freihand 18">
                  <a:extLst>
                    <a:ext uri="{FF2B5EF4-FFF2-40B4-BE49-F238E27FC236}">
                      <a16:creationId xmlns:a16="http://schemas.microsoft.com/office/drawing/2014/main" id="{9C5A2F45-222C-6C27-24B5-798FE2146B79}"/>
                    </a:ext>
                  </a:extLst>
                </p:cNvPr>
                <p:cNvPicPr/>
                <p:nvPr/>
              </p:nvPicPr>
              <p:blipFill>
                <a:blip r:embed="rId301"/>
                <a:stretch>
                  <a:fillRect/>
                </a:stretch>
              </p:blipFill>
              <p:spPr>
                <a:xfrm>
                  <a:off x="5148000" y="123022"/>
                  <a:ext cx="1368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0" name="Freihand 19">
                  <a:extLst>
                    <a:ext uri="{FF2B5EF4-FFF2-40B4-BE49-F238E27FC236}">
                      <a16:creationId xmlns:a16="http://schemas.microsoft.com/office/drawing/2014/main" id="{2D17C239-FA87-67D3-F8E3-44C957395123}"/>
                    </a:ext>
                  </a:extLst>
                </p14:cNvPr>
                <p14:cNvContentPartPr/>
                <p14:nvPr/>
              </p14:nvContentPartPr>
              <p14:xfrm>
                <a:off x="5338800" y="146062"/>
                <a:ext cx="235440" cy="80280"/>
              </p14:xfrm>
            </p:contentPart>
          </mc:Choice>
          <mc:Fallback>
            <p:pic>
              <p:nvPicPr>
                <p:cNvPr id="20" name="Freihand 19">
                  <a:extLst>
                    <a:ext uri="{FF2B5EF4-FFF2-40B4-BE49-F238E27FC236}">
                      <a16:creationId xmlns:a16="http://schemas.microsoft.com/office/drawing/2014/main" id="{2D17C239-FA87-67D3-F8E3-44C957395123}"/>
                    </a:ext>
                  </a:extLst>
                </p:cNvPr>
                <p:cNvPicPr/>
                <p:nvPr/>
              </p:nvPicPr>
              <p:blipFill>
                <a:blip r:embed="rId303"/>
                <a:stretch>
                  <a:fillRect/>
                </a:stretch>
              </p:blipFill>
              <p:spPr>
                <a:xfrm>
                  <a:off x="5332680" y="139942"/>
                  <a:ext cx="2476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1" name="Freihand 20">
                  <a:extLst>
                    <a:ext uri="{FF2B5EF4-FFF2-40B4-BE49-F238E27FC236}">
                      <a16:creationId xmlns:a16="http://schemas.microsoft.com/office/drawing/2014/main" id="{751AEA8C-9CC4-B42C-12D1-B31C9317EDEC}"/>
                    </a:ext>
                  </a:extLst>
                </p14:cNvPr>
                <p14:cNvContentPartPr/>
                <p14:nvPr/>
              </p14:nvContentPartPr>
              <p14:xfrm>
                <a:off x="5687280" y="112942"/>
                <a:ext cx="91440" cy="135720"/>
              </p14:xfrm>
            </p:contentPart>
          </mc:Choice>
          <mc:Fallback>
            <p:pic>
              <p:nvPicPr>
                <p:cNvPr id="21" name="Freihand 20">
                  <a:extLst>
                    <a:ext uri="{FF2B5EF4-FFF2-40B4-BE49-F238E27FC236}">
                      <a16:creationId xmlns:a16="http://schemas.microsoft.com/office/drawing/2014/main" id="{751AEA8C-9CC4-B42C-12D1-B31C9317EDEC}"/>
                    </a:ext>
                  </a:extLst>
                </p:cNvPr>
                <p:cNvPicPr/>
                <p:nvPr/>
              </p:nvPicPr>
              <p:blipFill>
                <a:blip r:embed="rId305"/>
                <a:stretch>
                  <a:fillRect/>
                </a:stretch>
              </p:blipFill>
              <p:spPr>
                <a:xfrm>
                  <a:off x="5681160" y="106822"/>
                  <a:ext cx="1036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2" name="Freihand 21">
                  <a:extLst>
                    <a:ext uri="{FF2B5EF4-FFF2-40B4-BE49-F238E27FC236}">
                      <a16:creationId xmlns:a16="http://schemas.microsoft.com/office/drawing/2014/main" id="{DCCE5AF8-2419-6D5E-3F74-5150F5CBF274}"/>
                    </a:ext>
                  </a:extLst>
                </p14:cNvPr>
                <p14:cNvContentPartPr/>
                <p14:nvPr/>
              </p14:nvContentPartPr>
              <p14:xfrm>
                <a:off x="5821920" y="160462"/>
                <a:ext cx="335880" cy="65880"/>
              </p14:xfrm>
            </p:contentPart>
          </mc:Choice>
          <mc:Fallback>
            <p:pic>
              <p:nvPicPr>
                <p:cNvPr id="22" name="Freihand 21">
                  <a:extLst>
                    <a:ext uri="{FF2B5EF4-FFF2-40B4-BE49-F238E27FC236}">
                      <a16:creationId xmlns:a16="http://schemas.microsoft.com/office/drawing/2014/main" id="{DCCE5AF8-2419-6D5E-3F74-5150F5CBF274}"/>
                    </a:ext>
                  </a:extLst>
                </p:cNvPr>
                <p:cNvPicPr/>
                <p:nvPr/>
              </p:nvPicPr>
              <p:blipFill>
                <a:blip r:embed="rId307"/>
                <a:stretch>
                  <a:fillRect/>
                </a:stretch>
              </p:blipFill>
              <p:spPr>
                <a:xfrm>
                  <a:off x="5815800" y="154342"/>
                  <a:ext cx="3481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3" name="Freihand 22">
                  <a:extLst>
                    <a:ext uri="{FF2B5EF4-FFF2-40B4-BE49-F238E27FC236}">
                      <a16:creationId xmlns:a16="http://schemas.microsoft.com/office/drawing/2014/main" id="{ED2A362A-ED68-5629-AFD9-962C09B31C54}"/>
                    </a:ext>
                  </a:extLst>
                </p14:cNvPr>
                <p14:cNvContentPartPr/>
                <p14:nvPr/>
              </p14:nvContentPartPr>
              <p14:xfrm>
                <a:off x="6189120" y="105022"/>
                <a:ext cx="192240" cy="250560"/>
              </p14:xfrm>
            </p:contentPart>
          </mc:Choice>
          <mc:Fallback>
            <p:pic>
              <p:nvPicPr>
                <p:cNvPr id="23" name="Freihand 22">
                  <a:extLst>
                    <a:ext uri="{FF2B5EF4-FFF2-40B4-BE49-F238E27FC236}">
                      <a16:creationId xmlns:a16="http://schemas.microsoft.com/office/drawing/2014/main" id="{ED2A362A-ED68-5629-AFD9-962C09B31C54}"/>
                    </a:ext>
                  </a:extLst>
                </p:cNvPr>
                <p:cNvPicPr/>
                <p:nvPr/>
              </p:nvPicPr>
              <p:blipFill>
                <a:blip r:embed="rId309"/>
                <a:stretch>
                  <a:fillRect/>
                </a:stretch>
              </p:blipFill>
              <p:spPr>
                <a:xfrm>
                  <a:off x="6183000" y="98902"/>
                  <a:ext cx="20448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4" name="Freihand 23">
                  <a:extLst>
                    <a:ext uri="{FF2B5EF4-FFF2-40B4-BE49-F238E27FC236}">
                      <a16:creationId xmlns:a16="http://schemas.microsoft.com/office/drawing/2014/main" id="{A51990FB-3665-CA3D-5402-3BDE8FB6AA3A}"/>
                    </a:ext>
                  </a:extLst>
                </p14:cNvPr>
                <p14:cNvContentPartPr/>
                <p14:nvPr/>
              </p14:nvContentPartPr>
              <p14:xfrm>
                <a:off x="6439680" y="75502"/>
                <a:ext cx="180360" cy="191880"/>
              </p14:xfrm>
            </p:contentPart>
          </mc:Choice>
          <mc:Fallback>
            <p:pic>
              <p:nvPicPr>
                <p:cNvPr id="24" name="Freihand 23">
                  <a:extLst>
                    <a:ext uri="{FF2B5EF4-FFF2-40B4-BE49-F238E27FC236}">
                      <a16:creationId xmlns:a16="http://schemas.microsoft.com/office/drawing/2014/main" id="{A51990FB-3665-CA3D-5402-3BDE8FB6AA3A}"/>
                    </a:ext>
                  </a:extLst>
                </p:cNvPr>
                <p:cNvPicPr/>
                <p:nvPr/>
              </p:nvPicPr>
              <p:blipFill>
                <a:blip r:embed="rId311"/>
                <a:stretch>
                  <a:fillRect/>
                </a:stretch>
              </p:blipFill>
              <p:spPr>
                <a:xfrm>
                  <a:off x="6433560" y="69382"/>
                  <a:ext cx="1926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5" name="Freihand 24">
                  <a:extLst>
                    <a:ext uri="{FF2B5EF4-FFF2-40B4-BE49-F238E27FC236}">
                      <a16:creationId xmlns:a16="http://schemas.microsoft.com/office/drawing/2014/main" id="{299B61CA-4320-FD01-2315-523984452E43}"/>
                    </a:ext>
                  </a:extLst>
                </p14:cNvPr>
                <p14:cNvContentPartPr/>
                <p14:nvPr/>
              </p14:nvContentPartPr>
              <p14:xfrm>
                <a:off x="6615360" y="97462"/>
                <a:ext cx="13320" cy="16920"/>
              </p14:xfrm>
            </p:contentPart>
          </mc:Choice>
          <mc:Fallback>
            <p:pic>
              <p:nvPicPr>
                <p:cNvPr id="25" name="Freihand 24">
                  <a:extLst>
                    <a:ext uri="{FF2B5EF4-FFF2-40B4-BE49-F238E27FC236}">
                      <a16:creationId xmlns:a16="http://schemas.microsoft.com/office/drawing/2014/main" id="{299B61CA-4320-FD01-2315-523984452E43}"/>
                    </a:ext>
                  </a:extLst>
                </p:cNvPr>
                <p:cNvPicPr/>
                <p:nvPr/>
              </p:nvPicPr>
              <p:blipFill>
                <a:blip r:embed="rId281"/>
                <a:stretch>
                  <a:fillRect/>
                </a:stretch>
              </p:blipFill>
              <p:spPr>
                <a:xfrm>
                  <a:off x="6609240" y="91342"/>
                  <a:ext cx="255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6" name="Freihand 25">
                  <a:extLst>
                    <a:ext uri="{FF2B5EF4-FFF2-40B4-BE49-F238E27FC236}">
                      <a16:creationId xmlns:a16="http://schemas.microsoft.com/office/drawing/2014/main" id="{FCC1CF35-F4B0-EADD-8437-D855E98BE93E}"/>
                    </a:ext>
                  </a:extLst>
                </p14:cNvPr>
                <p14:cNvContentPartPr/>
                <p14:nvPr/>
              </p14:nvContentPartPr>
              <p14:xfrm>
                <a:off x="6663600" y="152902"/>
                <a:ext cx="196560" cy="64080"/>
              </p14:xfrm>
            </p:contentPart>
          </mc:Choice>
          <mc:Fallback>
            <p:pic>
              <p:nvPicPr>
                <p:cNvPr id="26" name="Freihand 25">
                  <a:extLst>
                    <a:ext uri="{FF2B5EF4-FFF2-40B4-BE49-F238E27FC236}">
                      <a16:creationId xmlns:a16="http://schemas.microsoft.com/office/drawing/2014/main" id="{FCC1CF35-F4B0-EADD-8437-D855E98BE93E}"/>
                    </a:ext>
                  </a:extLst>
                </p:cNvPr>
                <p:cNvPicPr/>
                <p:nvPr/>
              </p:nvPicPr>
              <p:blipFill>
                <a:blip r:embed="rId314"/>
                <a:stretch>
                  <a:fillRect/>
                </a:stretch>
              </p:blipFill>
              <p:spPr>
                <a:xfrm>
                  <a:off x="6657480" y="146782"/>
                  <a:ext cx="2088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8" name="Freihand 27">
                  <a:extLst>
                    <a:ext uri="{FF2B5EF4-FFF2-40B4-BE49-F238E27FC236}">
                      <a16:creationId xmlns:a16="http://schemas.microsoft.com/office/drawing/2014/main" id="{83ED6EDB-B7D8-66ED-7152-AD0E8C11DE0D}"/>
                    </a:ext>
                  </a:extLst>
                </p14:cNvPr>
                <p14:cNvContentPartPr/>
                <p14:nvPr/>
              </p14:nvContentPartPr>
              <p14:xfrm>
                <a:off x="4431600" y="402382"/>
                <a:ext cx="95400" cy="132120"/>
              </p14:xfrm>
            </p:contentPart>
          </mc:Choice>
          <mc:Fallback>
            <p:pic>
              <p:nvPicPr>
                <p:cNvPr id="28" name="Freihand 27">
                  <a:extLst>
                    <a:ext uri="{FF2B5EF4-FFF2-40B4-BE49-F238E27FC236}">
                      <a16:creationId xmlns:a16="http://schemas.microsoft.com/office/drawing/2014/main" id="{83ED6EDB-B7D8-66ED-7152-AD0E8C11DE0D}"/>
                    </a:ext>
                  </a:extLst>
                </p:cNvPr>
                <p:cNvPicPr/>
                <p:nvPr/>
              </p:nvPicPr>
              <p:blipFill>
                <a:blip r:embed="rId316"/>
                <a:stretch>
                  <a:fillRect/>
                </a:stretch>
              </p:blipFill>
              <p:spPr>
                <a:xfrm>
                  <a:off x="4425480" y="396262"/>
                  <a:ext cx="1076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9" name="Freihand 28">
                  <a:extLst>
                    <a:ext uri="{FF2B5EF4-FFF2-40B4-BE49-F238E27FC236}">
                      <a16:creationId xmlns:a16="http://schemas.microsoft.com/office/drawing/2014/main" id="{516FC17B-B34B-A39F-21F4-070DA98A04F9}"/>
                    </a:ext>
                  </a:extLst>
                </p14:cNvPr>
                <p14:cNvContentPartPr/>
                <p14:nvPr/>
              </p14:nvContentPartPr>
              <p14:xfrm>
                <a:off x="4572360" y="388702"/>
                <a:ext cx="158760" cy="330480"/>
              </p14:xfrm>
            </p:contentPart>
          </mc:Choice>
          <mc:Fallback>
            <p:pic>
              <p:nvPicPr>
                <p:cNvPr id="29" name="Freihand 28">
                  <a:extLst>
                    <a:ext uri="{FF2B5EF4-FFF2-40B4-BE49-F238E27FC236}">
                      <a16:creationId xmlns:a16="http://schemas.microsoft.com/office/drawing/2014/main" id="{516FC17B-B34B-A39F-21F4-070DA98A04F9}"/>
                    </a:ext>
                  </a:extLst>
                </p:cNvPr>
                <p:cNvPicPr/>
                <p:nvPr/>
              </p:nvPicPr>
              <p:blipFill>
                <a:blip r:embed="rId318"/>
                <a:stretch>
                  <a:fillRect/>
                </a:stretch>
              </p:blipFill>
              <p:spPr>
                <a:xfrm>
                  <a:off x="4566240" y="382582"/>
                  <a:ext cx="17100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30" name="Freihand 29">
                  <a:extLst>
                    <a:ext uri="{FF2B5EF4-FFF2-40B4-BE49-F238E27FC236}">
                      <a16:creationId xmlns:a16="http://schemas.microsoft.com/office/drawing/2014/main" id="{970F1603-C4D4-CB85-BED8-CFD911E2F585}"/>
                    </a:ext>
                  </a:extLst>
                </p14:cNvPr>
                <p14:cNvContentPartPr/>
                <p14:nvPr/>
              </p14:nvContentPartPr>
              <p14:xfrm>
                <a:off x="4810680" y="363862"/>
                <a:ext cx="161280" cy="187560"/>
              </p14:xfrm>
            </p:contentPart>
          </mc:Choice>
          <mc:Fallback>
            <p:pic>
              <p:nvPicPr>
                <p:cNvPr id="30" name="Freihand 29">
                  <a:extLst>
                    <a:ext uri="{FF2B5EF4-FFF2-40B4-BE49-F238E27FC236}">
                      <a16:creationId xmlns:a16="http://schemas.microsoft.com/office/drawing/2014/main" id="{970F1603-C4D4-CB85-BED8-CFD911E2F585}"/>
                    </a:ext>
                  </a:extLst>
                </p:cNvPr>
                <p:cNvPicPr/>
                <p:nvPr/>
              </p:nvPicPr>
              <p:blipFill>
                <a:blip r:embed="rId320"/>
                <a:stretch>
                  <a:fillRect/>
                </a:stretch>
              </p:blipFill>
              <p:spPr>
                <a:xfrm>
                  <a:off x="4804560" y="357742"/>
                  <a:ext cx="1735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32" name="Freihand 31">
                  <a:extLst>
                    <a:ext uri="{FF2B5EF4-FFF2-40B4-BE49-F238E27FC236}">
                      <a16:creationId xmlns:a16="http://schemas.microsoft.com/office/drawing/2014/main" id="{F7C9343D-A575-E444-0F56-5747954B2108}"/>
                    </a:ext>
                  </a:extLst>
                </p14:cNvPr>
                <p14:cNvContentPartPr/>
                <p14:nvPr/>
              </p14:nvContentPartPr>
              <p14:xfrm>
                <a:off x="5086800" y="415342"/>
                <a:ext cx="276840" cy="130320"/>
              </p14:xfrm>
            </p:contentPart>
          </mc:Choice>
          <mc:Fallback>
            <p:pic>
              <p:nvPicPr>
                <p:cNvPr id="32" name="Freihand 31">
                  <a:extLst>
                    <a:ext uri="{FF2B5EF4-FFF2-40B4-BE49-F238E27FC236}">
                      <a16:creationId xmlns:a16="http://schemas.microsoft.com/office/drawing/2014/main" id="{F7C9343D-A575-E444-0F56-5747954B2108}"/>
                    </a:ext>
                  </a:extLst>
                </p:cNvPr>
                <p:cNvPicPr/>
                <p:nvPr/>
              </p:nvPicPr>
              <p:blipFill>
                <a:blip r:embed="rId322"/>
                <a:stretch>
                  <a:fillRect/>
                </a:stretch>
              </p:blipFill>
              <p:spPr>
                <a:xfrm>
                  <a:off x="5080680" y="409222"/>
                  <a:ext cx="2890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33" name="Freihand 32">
                  <a:extLst>
                    <a:ext uri="{FF2B5EF4-FFF2-40B4-BE49-F238E27FC236}">
                      <a16:creationId xmlns:a16="http://schemas.microsoft.com/office/drawing/2014/main" id="{7945A754-D1CE-23DC-5C65-346B01857A88}"/>
                    </a:ext>
                  </a:extLst>
                </p14:cNvPr>
                <p14:cNvContentPartPr/>
                <p14:nvPr/>
              </p14:nvContentPartPr>
              <p14:xfrm>
                <a:off x="5361480" y="342262"/>
                <a:ext cx="720" cy="1800"/>
              </p14:xfrm>
            </p:contentPart>
          </mc:Choice>
          <mc:Fallback>
            <p:pic>
              <p:nvPicPr>
                <p:cNvPr id="33" name="Freihand 32">
                  <a:extLst>
                    <a:ext uri="{FF2B5EF4-FFF2-40B4-BE49-F238E27FC236}">
                      <a16:creationId xmlns:a16="http://schemas.microsoft.com/office/drawing/2014/main" id="{7945A754-D1CE-23DC-5C65-346B01857A88}"/>
                    </a:ext>
                  </a:extLst>
                </p:cNvPr>
                <p:cNvPicPr/>
                <p:nvPr/>
              </p:nvPicPr>
              <p:blipFill>
                <a:blip r:embed="rId255"/>
                <a:stretch>
                  <a:fillRect/>
                </a:stretch>
              </p:blipFill>
              <p:spPr>
                <a:xfrm>
                  <a:off x="5355360" y="336142"/>
                  <a:ext cx="129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34" name="Freihand 33">
                  <a:extLst>
                    <a:ext uri="{FF2B5EF4-FFF2-40B4-BE49-F238E27FC236}">
                      <a16:creationId xmlns:a16="http://schemas.microsoft.com/office/drawing/2014/main" id="{C868647A-8BA0-C293-E3EA-3E237A42F669}"/>
                    </a:ext>
                  </a:extLst>
                </p14:cNvPr>
                <p14:cNvContentPartPr/>
                <p14:nvPr/>
              </p14:nvContentPartPr>
              <p14:xfrm>
                <a:off x="5466240" y="389422"/>
                <a:ext cx="106200" cy="129960"/>
              </p14:xfrm>
            </p:contentPart>
          </mc:Choice>
          <mc:Fallback>
            <p:pic>
              <p:nvPicPr>
                <p:cNvPr id="34" name="Freihand 33">
                  <a:extLst>
                    <a:ext uri="{FF2B5EF4-FFF2-40B4-BE49-F238E27FC236}">
                      <a16:creationId xmlns:a16="http://schemas.microsoft.com/office/drawing/2014/main" id="{C868647A-8BA0-C293-E3EA-3E237A42F669}"/>
                    </a:ext>
                  </a:extLst>
                </p:cNvPr>
                <p:cNvPicPr/>
                <p:nvPr/>
              </p:nvPicPr>
              <p:blipFill>
                <a:blip r:embed="rId325"/>
                <a:stretch>
                  <a:fillRect/>
                </a:stretch>
              </p:blipFill>
              <p:spPr>
                <a:xfrm>
                  <a:off x="5460120" y="383302"/>
                  <a:ext cx="1184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35" name="Freihand 34">
                  <a:extLst>
                    <a:ext uri="{FF2B5EF4-FFF2-40B4-BE49-F238E27FC236}">
                      <a16:creationId xmlns:a16="http://schemas.microsoft.com/office/drawing/2014/main" id="{52370558-4E77-4393-A81E-7E2237B6407F}"/>
                    </a:ext>
                  </a:extLst>
                </p14:cNvPr>
                <p14:cNvContentPartPr/>
                <p14:nvPr/>
              </p14:nvContentPartPr>
              <p14:xfrm>
                <a:off x="5466240" y="460702"/>
                <a:ext cx="81360" cy="15840"/>
              </p14:xfrm>
            </p:contentPart>
          </mc:Choice>
          <mc:Fallback>
            <p:pic>
              <p:nvPicPr>
                <p:cNvPr id="35" name="Freihand 34">
                  <a:extLst>
                    <a:ext uri="{FF2B5EF4-FFF2-40B4-BE49-F238E27FC236}">
                      <a16:creationId xmlns:a16="http://schemas.microsoft.com/office/drawing/2014/main" id="{52370558-4E77-4393-A81E-7E2237B6407F}"/>
                    </a:ext>
                  </a:extLst>
                </p:cNvPr>
                <p:cNvPicPr/>
                <p:nvPr/>
              </p:nvPicPr>
              <p:blipFill>
                <a:blip r:embed="rId327"/>
                <a:stretch>
                  <a:fillRect/>
                </a:stretch>
              </p:blipFill>
              <p:spPr>
                <a:xfrm>
                  <a:off x="5460120" y="454582"/>
                  <a:ext cx="936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36" name="Freihand 35">
                  <a:extLst>
                    <a:ext uri="{FF2B5EF4-FFF2-40B4-BE49-F238E27FC236}">
                      <a16:creationId xmlns:a16="http://schemas.microsoft.com/office/drawing/2014/main" id="{E739725F-DFA6-4DED-B924-5A88540E5343}"/>
                    </a:ext>
                  </a:extLst>
                </p14:cNvPr>
                <p14:cNvContentPartPr/>
                <p14:nvPr/>
              </p14:nvContentPartPr>
              <p14:xfrm>
                <a:off x="5607360" y="326062"/>
                <a:ext cx="412200" cy="220680"/>
              </p14:xfrm>
            </p:contentPart>
          </mc:Choice>
          <mc:Fallback>
            <p:pic>
              <p:nvPicPr>
                <p:cNvPr id="36" name="Freihand 35">
                  <a:extLst>
                    <a:ext uri="{FF2B5EF4-FFF2-40B4-BE49-F238E27FC236}">
                      <a16:creationId xmlns:a16="http://schemas.microsoft.com/office/drawing/2014/main" id="{E739725F-DFA6-4DED-B924-5A88540E5343}"/>
                    </a:ext>
                  </a:extLst>
                </p:cNvPr>
                <p:cNvPicPr/>
                <p:nvPr/>
              </p:nvPicPr>
              <p:blipFill>
                <a:blip r:embed="rId329"/>
                <a:stretch>
                  <a:fillRect/>
                </a:stretch>
              </p:blipFill>
              <p:spPr>
                <a:xfrm>
                  <a:off x="5601240" y="319942"/>
                  <a:ext cx="4244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37" name="Freihand 36">
                  <a:extLst>
                    <a:ext uri="{FF2B5EF4-FFF2-40B4-BE49-F238E27FC236}">
                      <a16:creationId xmlns:a16="http://schemas.microsoft.com/office/drawing/2014/main" id="{617E0199-6323-623C-1703-0A7AEE2FD647}"/>
                    </a:ext>
                  </a:extLst>
                </p14:cNvPr>
                <p14:cNvContentPartPr/>
                <p14:nvPr/>
              </p14:nvContentPartPr>
              <p14:xfrm>
                <a:off x="6074640" y="431902"/>
                <a:ext cx="229320" cy="75600"/>
              </p14:xfrm>
            </p:contentPart>
          </mc:Choice>
          <mc:Fallback>
            <p:pic>
              <p:nvPicPr>
                <p:cNvPr id="37" name="Freihand 36">
                  <a:extLst>
                    <a:ext uri="{FF2B5EF4-FFF2-40B4-BE49-F238E27FC236}">
                      <a16:creationId xmlns:a16="http://schemas.microsoft.com/office/drawing/2014/main" id="{617E0199-6323-623C-1703-0A7AEE2FD647}"/>
                    </a:ext>
                  </a:extLst>
                </p:cNvPr>
                <p:cNvPicPr/>
                <p:nvPr/>
              </p:nvPicPr>
              <p:blipFill>
                <a:blip r:embed="rId331"/>
                <a:stretch>
                  <a:fillRect/>
                </a:stretch>
              </p:blipFill>
              <p:spPr>
                <a:xfrm>
                  <a:off x="6068520" y="425782"/>
                  <a:ext cx="2415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38" name="Freihand 37">
                  <a:extLst>
                    <a:ext uri="{FF2B5EF4-FFF2-40B4-BE49-F238E27FC236}">
                      <a16:creationId xmlns:a16="http://schemas.microsoft.com/office/drawing/2014/main" id="{45732916-7C50-5417-A238-ED6026CF7BDC}"/>
                    </a:ext>
                  </a:extLst>
                </p14:cNvPr>
                <p14:cNvContentPartPr/>
                <p14:nvPr/>
              </p14:nvContentPartPr>
              <p14:xfrm>
                <a:off x="6503400" y="310582"/>
                <a:ext cx="12240" cy="154080"/>
              </p14:xfrm>
            </p:contentPart>
          </mc:Choice>
          <mc:Fallback>
            <p:pic>
              <p:nvPicPr>
                <p:cNvPr id="38" name="Freihand 37">
                  <a:extLst>
                    <a:ext uri="{FF2B5EF4-FFF2-40B4-BE49-F238E27FC236}">
                      <a16:creationId xmlns:a16="http://schemas.microsoft.com/office/drawing/2014/main" id="{45732916-7C50-5417-A238-ED6026CF7BDC}"/>
                    </a:ext>
                  </a:extLst>
                </p:cNvPr>
                <p:cNvPicPr/>
                <p:nvPr/>
              </p:nvPicPr>
              <p:blipFill>
                <a:blip r:embed="rId333"/>
                <a:stretch>
                  <a:fillRect/>
                </a:stretch>
              </p:blipFill>
              <p:spPr>
                <a:xfrm>
                  <a:off x="6497280" y="304462"/>
                  <a:ext cx="244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39" name="Freihand 38">
                  <a:extLst>
                    <a:ext uri="{FF2B5EF4-FFF2-40B4-BE49-F238E27FC236}">
                      <a16:creationId xmlns:a16="http://schemas.microsoft.com/office/drawing/2014/main" id="{8F7A9EC6-0CD2-3ACA-F509-DEB609E3CF62}"/>
                    </a:ext>
                  </a:extLst>
                </p14:cNvPr>
                <p14:cNvContentPartPr/>
                <p14:nvPr/>
              </p14:nvContentPartPr>
              <p14:xfrm>
                <a:off x="6490440" y="519742"/>
                <a:ext cx="13320" cy="44640"/>
              </p14:xfrm>
            </p:contentPart>
          </mc:Choice>
          <mc:Fallback>
            <p:pic>
              <p:nvPicPr>
                <p:cNvPr id="39" name="Freihand 38">
                  <a:extLst>
                    <a:ext uri="{FF2B5EF4-FFF2-40B4-BE49-F238E27FC236}">
                      <a16:creationId xmlns:a16="http://schemas.microsoft.com/office/drawing/2014/main" id="{8F7A9EC6-0CD2-3ACA-F509-DEB609E3CF62}"/>
                    </a:ext>
                  </a:extLst>
                </p:cNvPr>
                <p:cNvPicPr/>
                <p:nvPr/>
              </p:nvPicPr>
              <p:blipFill>
                <a:blip r:embed="rId335"/>
                <a:stretch>
                  <a:fillRect/>
                </a:stretch>
              </p:blipFill>
              <p:spPr>
                <a:xfrm>
                  <a:off x="6484320" y="513622"/>
                  <a:ext cx="255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41" name="Freihand 40">
                  <a:extLst>
                    <a:ext uri="{FF2B5EF4-FFF2-40B4-BE49-F238E27FC236}">
                      <a16:creationId xmlns:a16="http://schemas.microsoft.com/office/drawing/2014/main" id="{B9EDD7E6-39D3-4F97-589F-ABEFCE171E14}"/>
                    </a:ext>
                  </a:extLst>
                </p14:cNvPr>
                <p14:cNvContentPartPr/>
                <p14:nvPr/>
              </p14:nvContentPartPr>
              <p14:xfrm>
                <a:off x="150840" y="602542"/>
                <a:ext cx="126000" cy="141480"/>
              </p14:xfrm>
            </p:contentPart>
          </mc:Choice>
          <mc:Fallback>
            <p:pic>
              <p:nvPicPr>
                <p:cNvPr id="41" name="Freihand 40">
                  <a:extLst>
                    <a:ext uri="{FF2B5EF4-FFF2-40B4-BE49-F238E27FC236}">
                      <a16:creationId xmlns:a16="http://schemas.microsoft.com/office/drawing/2014/main" id="{B9EDD7E6-39D3-4F97-589F-ABEFCE171E14}"/>
                    </a:ext>
                  </a:extLst>
                </p:cNvPr>
                <p:cNvPicPr/>
                <p:nvPr/>
              </p:nvPicPr>
              <p:blipFill>
                <a:blip r:embed="rId337"/>
                <a:stretch>
                  <a:fillRect/>
                </a:stretch>
              </p:blipFill>
              <p:spPr>
                <a:xfrm>
                  <a:off x="144720" y="596422"/>
                  <a:ext cx="1382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42" name="Freihand 41">
                  <a:extLst>
                    <a:ext uri="{FF2B5EF4-FFF2-40B4-BE49-F238E27FC236}">
                      <a16:creationId xmlns:a16="http://schemas.microsoft.com/office/drawing/2014/main" id="{C81EBD25-F67C-C93E-E688-BB168037D795}"/>
                    </a:ext>
                  </a:extLst>
                </p14:cNvPr>
                <p14:cNvContentPartPr/>
                <p14:nvPr/>
              </p14:nvContentPartPr>
              <p14:xfrm>
                <a:off x="297720" y="684982"/>
                <a:ext cx="123120" cy="104760"/>
              </p14:xfrm>
            </p:contentPart>
          </mc:Choice>
          <mc:Fallback>
            <p:pic>
              <p:nvPicPr>
                <p:cNvPr id="42" name="Freihand 41">
                  <a:extLst>
                    <a:ext uri="{FF2B5EF4-FFF2-40B4-BE49-F238E27FC236}">
                      <a16:creationId xmlns:a16="http://schemas.microsoft.com/office/drawing/2014/main" id="{C81EBD25-F67C-C93E-E688-BB168037D795}"/>
                    </a:ext>
                  </a:extLst>
                </p:cNvPr>
                <p:cNvPicPr/>
                <p:nvPr/>
              </p:nvPicPr>
              <p:blipFill>
                <a:blip r:embed="rId339"/>
                <a:stretch>
                  <a:fillRect/>
                </a:stretch>
              </p:blipFill>
              <p:spPr>
                <a:xfrm>
                  <a:off x="291600" y="678862"/>
                  <a:ext cx="1353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44" name="Freihand 43">
                  <a:extLst>
                    <a:ext uri="{FF2B5EF4-FFF2-40B4-BE49-F238E27FC236}">
                      <a16:creationId xmlns:a16="http://schemas.microsoft.com/office/drawing/2014/main" id="{8603D3B1-1D7A-B65F-CC5C-442802372C8E}"/>
                    </a:ext>
                  </a:extLst>
                </p14:cNvPr>
                <p14:cNvContentPartPr/>
                <p14:nvPr/>
              </p14:nvContentPartPr>
              <p14:xfrm>
                <a:off x="534960" y="584542"/>
                <a:ext cx="16200" cy="16200"/>
              </p14:xfrm>
            </p:contentPart>
          </mc:Choice>
          <mc:Fallback>
            <p:pic>
              <p:nvPicPr>
                <p:cNvPr id="44" name="Freihand 43">
                  <a:extLst>
                    <a:ext uri="{FF2B5EF4-FFF2-40B4-BE49-F238E27FC236}">
                      <a16:creationId xmlns:a16="http://schemas.microsoft.com/office/drawing/2014/main" id="{8603D3B1-1D7A-B65F-CC5C-442802372C8E}"/>
                    </a:ext>
                  </a:extLst>
                </p:cNvPr>
                <p:cNvPicPr/>
                <p:nvPr/>
              </p:nvPicPr>
              <p:blipFill>
                <a:blip r:embed="rId341"/>
                <a:stretch>
                  <a:fillRect/>
                </a:stretch>
              </p:blipFill>
              <p:spPr>
                <a:xfrm>
                  <a:off x="528840" y="578422"/>
                  <a:ext cx="284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45" name="Freihand 44">
                  <a:extLst>
                    <a:ext uri="{FF2B5EF4-FFF2-40B4-BE49-F238E27FC236}">
                      <a16:creationId xmlns:a16="http://schemas.microsoft.com/office/drawing/2014/main" id="{9231ED33-1A99-BB89-0BC2-5BA39716B912}"/>
                    </a:ext>
                  </a:extLst>
                </p14:cNvPr>
                <p14:cNvContentPartPr/>
                <p14:nvPr/>
              </p14:nvContentPartPr>
              <p14:xfrm>
                <a:off x="553680" y="674542"/>
                <a:ext cx="21960" cy="3600"/>
              </p14:xfrm>
            </p:contentPart>
          </mc:Choice>
          <mc:Fallback>
            <p:pic>
              <p:nvPicPr>
                <p:cNvPr id="45" name="Freihand 44">
                  <a:extLst>
                    <a:ext uri="{FF2B5EF4-FFF2-40B4-BE49-F238E27FC236}">
                      <a16:creationId xmlns:a16="http://schemas.microsoft.com/office/drawing/2014/main" id="{9231ED33-1A99-BB89-0BC2-5BA39716B912}"/>
                    </a:ext>
                  </a:extLst>
                </p:cNvPr>
                <p:cNvPicPr/>
                <p:nvPr/>
              </p:nvPicPr>
              <p:blipFill>
                <a:blip r:embed="rId343"/>
                <a:stretch>
                  <a:fillRect/>
                </a:stretch>
              </p:blipFill>
              <p:spPr>
                <a:xfrm>
                  <a:off x="547560" y="668422"/>
                  <a:ext cx="342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46" name="Freihand 45">
                  <a:extLst>
                    <a:ext uri="{FF2B5EF4-FFF2-40B4-BE49-F238E27FC236}">
                      <a16:creationId xmlns:a16="http://schemas.microsoft.com/office/drawing/2014/main" id="{62AD6E06-4C7A-C9F5-A8ED-1584257960C7}"/>
                    </a:ext>
                  </a:extLst>
                </p14:cNvPr>
                <p14:cNvContentPartPr/>
                <p14:nvPr/>
              </p14:nvContentPartPr>
              <p14:xfrm>
                <a:off x="786960" y="607582"/>
                <a:ext cx="93240" cy="106560"/>
              </p14:xfrm>
            </p:contentPart>
          </mc:Choice>
          <mc:Fallback>
            <p:pic>
              <p:nvPicPr>
                <p:cNvPr id="46" name="Freihand 45">
                  <a:extLst>
                    <a:ext uri="{FF2B5EF4-FFF2-40B4-BE49-F238E27FC236}">
                      <a16:creationId xmlns:a16="http://schemas.microsoft.com/office/drawing/2014/main" id="{62AD6E06-4C7A-C9F5-A8ED-1584257960C7}"/>
                    </a:ext>
                  </a:extLst>
                </p:cNvPr>
                <p:cNvPicPr/>
                <p:nvPr/>
              </p:nvPicPr>
              <p:blipFill>
                <a:blip r:embed="rId345"/>
                <a:stretch>
                  <a:fillRect/>
                </a:stretch>
              </p:blipFill>
              <p:spPr>
                <a:xfrm>
                  <a:off x="780840" y="601462"/>
                  <a:ext cx="1054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47" name="Freihand 46">
                  <a:extLst>
                    <a:ext uri="{FF2B5EF4-FFF2-40B4-BE49-F238E27FC236}">
                      <a16:creationId xmlns:a16="http://schemas.microsoft.com/office/drawing/2014/main" id="{385CB67A-4C3A-F06A-C403-D4FD271AF757}"/>
                    </a:ext>
                  </a:extLst>
                </p14:cNvPr>
                <p14:cNvContentPartPr/>
                <p14:nvPr/>
              </p14:nvContentPartPr>
              <p14:xfrm>
                <a:off x="967320" y="606862"/>
                <a:ext cx="209520" cy="88560"/>
              </p14:xfrm>
            </p:contentPart>
          </mc:Choice>
          <mc:Fallback>
            <p:pic>
              <p:nvPicPr>
                <p:cNvPr id="47" name="Freihand 46">
                  <a:extLst>
                    <a:ext uri="{FF2B5EF4-FFF2-40B4-BE49-F238E27FC236}">
                      <a16:creationId xmlns:a16="http://schemas.microsoft.com/office/drawing/2014/main" id="{385CB67A-4C3A-F06A-C403-D4FD271AF757}"/>
                    </a:ext>
                  </a:extLst>
                </p:cNvPr>
                <p:cNvPicPr/>
                <p:nvPr/>
              </p:nvPicPr>
              <p:blipFill>
                <a:blip r:embed="rId347"/>
                <a:stretch>
                  <a:fillRect/>
                </a:stretch>
              </p:blipFill>
              <p:spPr>
                <a:xfrm>
                  <a:off x="961200" y="600742"/>
                  <a:ext cx="2217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48" name="Freihand 47">
                  <a:extLst>
                    <a:ext uri="{FF2B5EF4-FFF2-40B4-BE49-F238E27FC236}">
                      <a16:creationId xmlns:a16="http://schemas.microsoft.com/office/drawing/2014/main" id="{FDF7F49C-1D1D-F61B-DECF-2E4FCE6F6FC7}"/>
                    </a:ext>
                  </a:extLst>
                </p14:cNvPr>
                <p14:cNvContentPartPr/>
                <p14:nvPr/>
              </p14:nvContentPartPr>
              <p14:xfrm>
                <a:off x="1230840" y="592822"/>
                <a:ext cx="85680" cy="125280"/>
              </p14:xfrm>
            </p:contentPart>
          </mc:Choice>
          <mc:Fallback>
            <p:pic>
              <p:nvPicPr>
                <p:cNvPr id="48" name="Freihand 47">
                  <a:extLst>
                    <a:ext uri="{FF2B5EF4-FFF2-40B4-BE49-F238E27FC236}">
                      <a16:creationId xmlns:a16="http://schemas.microsoft.com/office/drawing/2014/main" id="{FDF7F49C-1D1D-F61B-DECF-2E4FCE6F6FC7}"/>
                    </a:ext>
                  </a:extLst>
                </p:cNvPr>
                <p:cNvPicPr/>
                <p:nvPr/>
              </p:nvPicPr>
              <p:blipFill>
                <a:blip r:embed="rId349"/>
                <a:stretch>
                  <a:fillRect/>
                </a:stretch>
              </p:blipFill>
              <p:spPr>
                <a:xfrm>
                  <a:off x="1224720" y="586702"/>
                  <a:ext cx="979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49" name="Freihand 48">
                  <a:extLst>
                    <a:ext uri="{FF2B5EF4-FFF2-40B4-BE49-F238E27FC236}">
                      <a16:creationId xmlns:a16="http://schemas.microsoft.com/office/drawing/2014/main" id="{EED08EEC-D95D-50F7-8365-CEE48071783A}"/>
                    </a:ext>
                  </a:extLst>
                </p14:cNvPr>
                <p14:cNvContentPartPr/>
                <p14:nvPr/>
              </p14:nvContentPartPr>
              <p14:xfrm>
                <a:off x="1373760" y="627742"/>
                <a:ext cx="285480" cy="71280"/>
              </p14:xfrm>
            </p:contentPart>
          </mc:Choice>
          <mc:Fallback>
            <p:pic>
              <p:nvPicPr>
                <p:cNvPr id="49" name="Freihand 48">
                  <a:extLst>
                    <a:ext uri="{FF2B5EF4-FFF2-40B4-BE49-F238E27FC236}">
                      <a16:creationId xmlns:a16="http://schemas.microsoft.com/office/drawing/2014/main" id="{EED08EEC-D95D-50F7-8365-CEE48071783A}"/>
                    </a:ext>
                  </a:extLst>
                </p:cNvPr>
                <p:cNvPicPr/>
                <p:nvPr/>
              </p:nvPicPr>
              <p:blipFill>
                <a:blip r:embed="rId351"/>
                <a:stretch>
                  <a:fillRect/>
                </a:stretch>
              </p:blipFill>
              <p:spPr>
                <a:xfrm>
                  <a:off x="1367640" y="621622"/>
                  <a:ext cx="2977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50" name="Freihand 49">
                  <a:extLst>
                    <a:ext uri="{FF2B5EF4-FFF2-40B4-BE49-F238E27FC236}">
                      <a16:creationId xmlns:a16="http://schemas.microsoft.com/office/drawing/2014/main" id="{61DC7687-2865-A7E6-8F86-F4BBC22E785D}"/>
                    </a:ext>
                  </a:extLst>
                </p14:cNvPr>
                <p14:cNvContentPartPr/>
                <p14:nvPr/>
              </p14:nvContentPartPr>
              <p14:xfrm>
                <a:off x="1748520" y="601822"/>
                <a:ext cx="185040" cy="228600"/>
              </p14:xfrm>
            </p:contentPart>
          </mc:Choice>
          <mc:Fallback>
            <p:pic>
              <p:nvPicPr>
                <p:cNvPr id="50" name="Freihand 49">
                  <a:extLst>
                    <a:ext uri="{FF2B5EF4-FFF2-40B4-BE49-F238E27FC236}">
                      <a16:creationId xmlns:a16="http://schemas.microsoft.com/office/drawing/2014/main" id="{61DC7687-2865-A7E6-8F86-F4BBC22E785D}"/>
                    </a:ext>
                  </a:extLst>
                </p:cNvPr>
                <p:cNvPicPr/>
                <p:nvPr/>
              </p:nvPicPr>
              <p:blipFill>
                <a:blip r:embed="rId353"/>
                <a:stretch>
                  <a:fillRect/>
                </a:stretch>
              </p:blipFill>
              <p:spPr>
                <a:xfrm>
                  <a:off x="1742400" y="595702"/>
                  <a:ext cx="1972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51" name="Freihand 50">
                  <a:extLst>
                    <a:ext uri="{FF2B5EF4-FFF2-40B4-BE49-F238E27FC236}">
                      <a16:creationId xmlns:a16="http://schemas.microsoft.com/office/drawing/2014/main" id="{730A9163-DEF3-2920-5545-682727BCF50A}"/>
                    </a:ext>
                  </a:extLst>
                </p14:cNvPr>
                <p14:cNvContentPartPr/>
                <p14:nvPr/>
              </p14:nvContentPartPr>
              <p14:xfrm>
                <a:off x="2030040" y="527302"/>
                <a:ext cx="177480" cy="156600"/>
              </p14:xfrm>
            </p:contentPart>
          </mc:Choice>
          <mc:Fallback>
            <p:pic>
              <p:nvPicPr>
                <p:cNvPr id="51" name="Freihand 50">
                  <a:extLst>
                    <a:ext uri="{FF2B5EF4-FFF2-40B4-BE49-F238E27FC236}">
                      <a16:creationId xmlns:a16="http://schemas.microsoft.com/office/drawing/2014/main" id="{730A9163-DEF3-2920-5545-682727BCF50A}"/>
                    </a:ext>
                  </a:extLst>
                </p:cNvPr>
                <p:cNvPicPr/>
                <p:nvPr/>
              </p:nvPicPr>
              <p:blipFill>
                <a:blip r:embed="rId355"/>
                <a:stretch>
                  <a:fillRect/>
                </a:stretch>
              </p:blipFill>
              <p:spPr>
                <a:xfrm>
                  <a:off x="2023920" y="521182"/>
                  <a:ext cx="1897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52" name="Freihand 51">
                  <a:extLst>
                    <a:ext uri="{FF2B5EF4-FFF2-40B4-BE49-F238E27FC236}">
                      <a16:creationId xmlns:a16="http://schemas.microsoft.com/office/drawing/2014/main" id="{651885D9-DB61-EFF9-2876-377375C51621}"/>
                    </a:ext>
                  </a:extLst>
                </p14:cNvPr>
                <p14:cNvContentPartPr/>
                <p14:nvPr/>
              </p14:nvContentPartPr>
              <p14:xfrm>
                <a:off x="2270520" y="524422"/>
                <a:ext cx="23040" cy="43200"/>
              </p14:xfrm>
            </p:contentPart>
          </mc:Choice>
          <mc:Fallback>
            <p:pic>
              <p:nvPicPr>
                <p:cNvPr id="52" name="Freihand 51">
                  <a:extLst>
                    <a:ext uri="{FF2B5EF4-FFF2-40B4-BE49-F238E27FC236}">
                      <a16:creationId xmlns:a16="http://schemas.microsoft.com/office/drawing/2014/main" id="{651885D9-DB61-EFF9-2876-377375C51621}"/>
                    </a:ext>
                  </a:extLst>
                </p:cNvPr>
                <p:cNvPicPr/>
                <p:nvPr/>
              </p:nvPicPr>
              <p:blipFill>
                <a:blip r:embed="rId357"/>
                <a:stretch>
                  <a:fillRect/>
                </a:stretch>
              </p:blipFill>
              <p:spPr>
                <a:xfrm>
                  <a:off x="2264400" y="518302"/>
                  <a:ext cx="352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53" name="Freihand 52">
                  <a:extLst>
                    <a:ext uri="{FF2B5EF4-FFF2-40B4-BE49-F238E27FC236}">
                      <a16:creationId xmlns:a16="http://schemas.microsoft.com/office/drawing/2014/main" id="{C8A0CD37-A11F-30B6-0491-9CF145EDEFAE}"/>
                    </a:ext>
                  </a:extLst>
                </p14:cNvPr>
                <p14:cNvContentPartPr/>
                <p14:nvPr/>
              </p14:nvContentPartPr>
              <p14:xfrm>
                <a:off x="2313720" y="582742"/>
                <a:ext cx="225720" cy="107640"/>
              </p14:xfrm>
            </p:contentPart>
          </mc:Choice>
          <mc:Fallback>
            <p:pic>
              <p:nvPicPr>
                <p:cNvPr id="53" name="Freihand 52">
                  <a:extLst>
                    <a:ext uri="{FF2B5EF4-FFF2-40B4-BE49-F238E27FC236}">
                      <a16:creationId xmlns:a16="http://schemas.microsoft.com/office/drawing/2014/main" id="{C8A0CD37-A11F-30B6-0491-9CF145EDEFAE}"/>
                    </a:ext>
                  </a:extLst>
                </p:cNvPr>
                <p:cNvPicPr/>
                <p:nvPr/>
              </p:nvPicPr>
              <p:blipFill>
                <a:blip r:embed="rId359"/>
                <a:stretch>
                  <a:fillRect/>
                </a:stretch>
              </p:blipFill>
              <p:spPr>
                <a:xfrm>
                  <a:off x="2307600" y="576622"/>
                  <a:ext cx="2379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54" name="Freihand 53">
                  <a:extLst>
                    <a:ext uri="{FF2B5EF4-FFF2-40B4-BE49-F238E27FC236}">
                      <a16:creationId xmlns:a16="http://schemas.microsoft.com/office/drawing/2014/main" id="{4746D5ED-0B8E-4035-6D53-93C6C1ABD847}"/>
                    </a:ext>
                  </a:extLst>
                </p14:cNvPr>
                <p14:cNvContentPartPr/>
                <p14:nvPr/>
              </p14:nvContentPartPr>
              <p14:xfrm>
                <a:off x="2751840" y="546022"/>
                <a:ext cx="52560" cy="167040"/>
              </p14:xfrm>
            </p:contentPart>
          </mc:Choice>
          <mc:Fallback>
            <p:pic>
              <p:nvPicPr>
                <p:cNvPr id="54" name="Freihand 53">
                  <a:extLst>
                    <a:ext uri="{FF2B5EF4-FFF2-40B4-BE49-F238E27FC236}">
                      <a16:creationId xmlns:a16="http://schemas.microsoft.com/office/drawing/2014/main" id="{4746D5ED-0B8E-4035-6D53-93C6C1ABD847}"/>
                    </a:ext>
                  </a:extLst>
                </p:cNvPr>
                <p:cNvPicPr/>
                <p:nvPr/>
              </p:nvPicPr>
              <p:blipFill>
                <a:blip r:embed="rId361"/>
                <a:stretch>
                  <a:fillRect/>
                </a:stretch>
              </p:blipFill>
              <p:spPr>
                <a:xfrm>
                  <a:off x="2745720" y="539902"/>
                  <a:ext cx="648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55" name="Freihand 54">
                  <a:extLst>
                    <a:ext uri="{FF2B5EF4-FFF2-40B4-BE49-F238E27FC236}">
                      <a16:creationId xmlns:a16="http://schemas.microsoft.com/office/drawing/2014/main" id="{CBE59CCA-3334-E736-C0A9-6840AC1DF9A3}"/>
                    </a:ext>
                  </a:extLst>
                </p14:cNvPr>
                <p14:cNvContentPartPr/>
                <p14:nvPr/>
              </p14:nvContentPartPr>
              <p14:xfrm>
                <a:off x="2872440" y="576622"/>
                <a:ext cx="99360" cy="107280"/>
              </p14:xfrm>
            </p:contentPart>
          </mc:Choice>
          <mc:Fallback>
            <p:pic>
              <p:nvPicPr>
                <p:cNvPr id="55" name="Freihand 54">
                  <a:extLst>
                    <a:ext uri="{FF2B5EF4-FFF2-40B4-BE49-F238E27FC236}">
                      <a16:creationId xmlns:a16="http://schemas.microsoft.com/office/drawing/2014/main" id="{CBE59CCA-3334-E736-C0A9-6840AC1DF9A3}"/>
                    </a:ext>
                  </a:extLst>
                </p:cNvPr>
                <p:cNvPicPr/>
                <p:nvPr/>
              </p:nvPicPr>
              <p:blipFill>
                <a:blip r:embed="rId363"/>
                <a:stretch>
                  <a:fillRect/>
                </a:stretch>
              </p:blipFill>
              <p:spPr>
                <a:xfrm>
                  <a:off x="2866320" y="570502"/>
                  <a:ext cx="1116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56" name="Freihand 55">
                  <a:extLst>
                    <a:ext uri="{FF2B5EF4-FFF2-40B4-BE49-F238E27FC236}">
                      <a16:creationId xmlns:a16="http://schemas.microsoft.com/office/drawing/2014/main" id="{5D90E752-23CA-CFB9-168D-841D3FEE0524}"/>
                    </a:ext>
                  </a:extLst>
                </p14:cNvPr>
                <p14:cNvContentPartPr/>
                <p14:nvPr/>
              </p14:nvContentPartPr>
              <p14:xfrm>
                <a:off x="3064680" y="495982"/>
                <a:ext cx="181800" cy="171360"/>
              </p14:xfrm>
            </p:contentPart>
          </mc:Choice>
          <mc:Fallback>
            <p:pic>
              <p:nvPicPr>
                <p:cNvPr id="56" name="Freihand 55">
                  <a:extLst>
                    <a:ext uri="{FF2B5EF4-FFF2-40B4-BE49-F238E27FC236}">
                      <a16:creationId xmlns:a16="http://schemas.microsoft.com/office/drawing/2014/main" id="{5D90E752-23CA-CFB9-168D-841D3FEE0524}"/>
                    </a:ext>
                  </a:extLst>
                </p:cNvPr>
                <p:cNvPicPr/>
                <p:nvPr/>
              </p:nvPicPr>
              <p:blipFill>
                <a:blip r:embed="rId365"/>
                <a:stretch>
                  <a:fillRect/>
                </a:stretch>
              </p:blipFill>
              <p:spPr>
                <a:xfrm>
                  <a:off x="3058560" y="489862"/>
                  <a:ext cx="1940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57" name="Freihand 56">
                  <a:extLst>
                    <a:ext uri="{FF2B5EF4-FFF2-40B4-BE49-F238E27FC236}">
                      <a16:creationId xmlns:a16="http://schemas.microsoft.com/office/drawing/2014/main" id="{EF6FA78A-7E3D-3324-6157-1C12F1ADE318}"/>
                    </a:ext>
                  </a:extLst>
                </p14:cNvPr>
                <p14:cNvContentPartPr/>
                <p14:nvPr/>
              </p14:nvContentPartPr>
              <p14:xfrm>
                <a:off x="3295080" y="569062"/>
                <a:ext cx="314280" cy="295200"/>
              </p14:xfrm>
            </p:contentPart>
          </mc:Choice>
          <mc:Fallback>
            <p:pic>
              <p:nvPicPr>
                <p:cNvPr id="57" name="Freihand 56">
                  <a:extLst>
                    <a:ext uri="{FF2B5EF4-FFF2-40B4-BE49-F238E27FC236}">
                      <a16:creationId xmlns:a16="http://schemas.microsoft.com/office/drawing/2014/main" id="{EF6FA78A-7E3D-3324-6157-1C12F1ADE318}"/>
                    </a:ext>
                  </a:extLst>
                </p:cNvPr>
                <p:cNvPicPr/>
                <p:nvPr/>
              </p:nvPicPr>
              <p:blipFill>
                <a:blip r:embed="rId367"/>
                <a:stretch>
                  <a:fillRect/>
                </a:stretch>
              </p:blipFill>
              <p:spPr>
                <a:xfrm>
                  <a:off x="3288960" y="562942"/>
                  <a:ext cx="32652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61" name="Freihand 60">
                  <a:extLst>
                    <a:ext uri="{FF2B5EF4-FFF2-40B4-BE49-F238E27FC236}">
                      <a16:creationId xmlns:a16="http://schemas.microsoft.com/office/drawing/2014/main" id="{3BCDFFE2-A268-A085-F873-F2B2ABA4C199}"/>
                    </a:ext>
                  </a:extLst>
                </p14:cNvPr>
                <p14:cNvContentPartPr/>
                <p14:nvPr/>
              </p14:nvContentPartPr>
              <p14:xfrm>
                <a:off x="175320" y="904222"/>
                <a:ext cx="132480" cy="167400"/>
              </p14:xfrm>
            </p:contentPart>
          </mc:Choice>
          <mc:Fallback>
            <p:pic>
              <p:nvPicPr>
                <p:cNvPr id="61" name="Freihand 60">
                  <a:extLst>
                    <a:ext uri="{FF2B5EF4-FFF2-40B4-BE49-F238E27FC236}">
                      <a16:creationId xmlns:a16="http://schemas.microsoft.com/office/drawing/2014/main" id="{3BCDFFE2-A268-A085-F873-F2B2ABA4C199}"/>
                    </a:ext>
                  </a:extLst>
                </p:cNvPr>
                <p:cNvPicPr/>
                <p:nvPr/>
              </p:nvPicPr>
              <p:blipFill>
                <a:blip r:embed="rId369"/>
                <a:stretch>
                  <a:fillRect/>
                </a:stretch>
              </p:blipFill>
              <p:spPr>
                <a:xfrm>
                  <a:off x="169200" y="898102"/>
                  <a:ext cx="1447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62" name="Freihand 61">
                  <a:extLst>
                    <a:ext uri="{FF2B5EF4-FFF2-40B4-BE49-F238E27FC236}">
                      <a16:creationId xmlns:a16="http://schemas.microsoft.com/office/drawing/2014/main" id="{89155231-2DD9-2B4B-D254-18C0689C3C85}"/>
                    </a:ext>
                  </a:extLst>
                </p14:cNvPr>
                <p14:cNvContentPartPr/>
                <p14:nvPr/>
              </p14:nvContentPartPr>
              <p14:xfrm>
                <a:off x="352080" y="1005742"/>
                <a:ext cx="78840" cy="114840"/>
              </p14:xfrm>
            </p:contentPart>
          </mc:Choice>
          <mc:Fallback>
            <p:pic>
              <p:nvPicPr>
                <p:cNvPr id="62" name="Freihand 61">
                  <a:extLst>
                    <a:ext uri="{FF2B5EF4-FFF2-40B4-BE49-F238E27FC236}">
                      <a16:creationId xmlns:a16="http://schemas.microsoft.com/office/drawing/2014/main" id="{89155231-2DD9-2B4B-D254-18C0689C3C85}"/>
                    </a:ext>
                  </a:extLst>
                </p:cNvPr>
                <p:cNvPicPr/>
                <p:nvPr/>
              </p:nvPicPr>
              <p:blipFill>
                <a:blip r:embed="rId371"/>
                <a:stretch>
                  <a:fillRect/>
                </a:stretch>
              </p:blipFill>
              <p:spPr>
                <a:xfrm>
                  <a:off x="345960" y="999622"/>
                  <a:ext cx="910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63" name="Freihand 62">
                  <a:extLst>
                    <a:ext uri="{FF2B5EF4-FFF2-40B4-BE49-F238E27FC236}">
                      <a16:creationId xmlns:a16="http://schemas.microsoft.com/office/drawing/2014/main" id="{F6F5E72B-69D2-EC92-F763-8348F8A89DCF}"/>
                    </a:ext>
                  </a:extLst>
                </p14:cNvPr>
                <p14:cNvContentPartPr/>
                <p14:nvPr/>
              </p14:nvContentPartPr>
              <p14:xfrm>
                <a:off x="592920" y="950302"/>
                <a:ext cx="21960" cy="16200"/>
              </p14:xfrm>
            </p:contentPart>
          </mc:Choice>
          <mc:Fallback>
            <p:pic>
              <p:nvPicPr>
                <p:cNvPr id="63" name="Freihand 62">
                  <a:extLst>
                    <a:ext uri="{FF2B5EF4-FFF2-40B4-BE49-F238E27FC236}">
                      <a16:creationId xmlns:a16="http://schemas.microsoft.com/office/drawing/2014/main" id="{F6F5E72B-69D2-EC92-F763-8348F8A89DCF}"/>
                    </a:ext>
                  </a:extLst>
                </p:cNvPr>
                <p:cNvPicPr/>
                <p:nvPr/>
              </p:nvPicPr>
              <p:blipFill>
                <a:blip r:embed="rId373"/>
                <a:stretch>
                  <a:fillRect/>
                </a:stretch>
              </p:blipFill>
              <p:spPr>
                <a:xfrm>
                  <a:off x="586800" y="944182"/>
                  <a:ext cx="342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64" name="Freihand 63">
                  <a:extLst>
                    <a:ext uri="{FF2B5EF4-FFF2-40B4-BE49-F238E27FC236}">
                      <a16:creationId xmlns:a16="http://schemas.microsoft.com/office/drawing/2014/main" id="{82B89985-FA49-83AD-8A87-74C990F0E7C9}"/>
                    </a:ext>
                  </a:extLst>
                </p14:cNvPr>
                <p14:cNvContentPartPr/>
                <p14:nvPr/>
              </p14:nvContentPartPr>
              <p14:xfrm>
                <a:off x="608400" y="1034182"/>
                <a:ext cx="1440" cy="14400"/>
              </p14:xfrm>
            </p:contentPart>
          </mc:Choice>
          <mc:Fallback>
            <p:pic>
              <p:nvPicPr>
                <p:cNvPr id="64" name="Freihand 63">
                  <a:extLst>
                    <a:ext uri="{FF2B5EF4-FFF2-40B4-BE49-F238E27FC236}">
                      <a16:creationId xmlns:a16="http://schemas.microsoft.com/office/drawing/2014/main" id="{82B89985-FA49-83AD-8A87-74C990F0E7C9}"/>
                    </a:ext>
                  </a:extLst>
                </p:cNvPr>
                <p:cNvPicPr/>
                <p:nvPr/>
              </p:nvPicPr>
              <p:blipFill>
                <a:blip r:embed="rId170"/>
                <a:stretch>
                  <a:fillRect/>
                </a:stretch>
              </p:blipFill>
              <p:spPr>
                <a:xfrm>
                  <a:off x="602280" y="1028062"/>
                  <a:ext cx="136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65" name="Freihand 64">
                  <a:extLst>
                    <a:ext uri="{FF2B5EF4-FFF2-40B4-BE49-F238E27FC236}">
                      <a16:creationId xmlns:a16="http://schemas.microsoft.com/office/drawing/2014/main" id="{A712AB55-4A29-A1F2-1499-B5B66627FF0E}"/>
                    </a:ext>
                  </a:extLst>
                </p14:cNvPr>
                <p14:cNvContentPartPr/>
                <p14:nvPr/>
              </p14:nvContentPartPr>
              <p14:xfrm>
                <a:off x="1492920" y="919342"/>
                <a:ext cx="67320" cy="54720"/>
              </p14:xfrm>
            </p:contentPart>
          </mc:Choice>
          <mc:Fallback>
            <p:pic>
              <p:nvPicPr>
                <p:cNvPr id="65" name="Freihand 64">
                  <a:extLst>
                    <a:ext uri="{FF2B5EF4-FFF2-40B4-BE49-F238E27FC236}">
                      <a16:creationId xmlns:a16="http://schemas.microsoft.com/office/drawing/2014/main" id="{A712AB55-4A29-A1F2-1499-B5B66627FF0E}"/>
                    </a:ext>
                  </a:extLst>
                </p:cNvPr>
                <p:cNvPicPr/>
                <p:nvPr/>
              </p:nvPicPr>
              <p:blipFill>
                <a:blip r:embed="rId376"/>
                <a:stretch>
                  <a:fillRect/>
                </a:stretch>
              </p:blipFill>
              <p:spPr>
                <a:xfrm>
                  <a:off x="1486800" y="913222"/>
                  <a:ext cx="795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77" name="Freihand 76">
                  <a:extLst>
                    <a:ext uri="{FF2B5EF4-FFF2-40B4-BE49-F238E27FC236}">
                      <a16:creationId xmlns:a16="http://schemas.microsoft.com/office/drawing/2014/main" id="{EE93D764-6E37-8606-3F90-7C27E330913D}"/>
                    </a:ext>
                  </a:extLst>
                </p14:cNvPr>
                <p14:cNvContentPartPr/>
                <p14:nvPr/>
              </p14:nvContentPartPr>
              <p14:xfrm>
                <a:off x="173520" y="1345222"/>
                <a:ext cx="257760" cy="95760"/>
              </p14:xfrm>
            </p:contentPart>
          </mc:Choice>
          <mc:Fallback>
            <p:pic>
              <p:nvPicPr>
                <p:cNvPr id="77" name="Freihand 76">
                  <a:extLst>
                    <a:ext uri="{FF2B5EF4-FFF2-40B4-BE49-F238E27FC236}">
                      <a16:creationId xmlns:a16="http://schemas.microsoft.com/office/drawing/2014/main" id="{EE93D764-6E37-8606-3F90-7C27E330913D}"/>
                    </a:ext>
                  </a:extLst>
                </p:cNvPr>
                <p:cNvPicPr/>
                <p:nvPr/>
              </p:nvPicPr>
              <p:blipFill>
                <a:blip r:embed="rId378"/>
                <a:stretch>
                  <a:fillRect/>
                </a:stretch>
              </p:blipFill>
              <p:spPr>
                <a:xfrm>
                  <a:off x="167400" y="1339102"/>
                  <a:ext cx="2700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78" name="Freihand 77">
                  <a:extLst>
                    <a:ext uri="{FF2B5EF4-FFF2-40B4-BE49-F238E27FC236}">
                      <a16:creationId xmlns:a16="http://schemas.microsoft.com/office/drawing/2014/main" id="{7DF43A75-63DE-F377-6B97-A517E436E2DF}"/>
                    </a:ext>
                  </a:extLst>
                </p14:cNvPr>
                <p14:cNvContentPartPr/>
                <p14:nvPr/>
              </p14:nvContentPartPr>
              <p14:xfrm>
                <a:off x="648720" y="1300942"/>
                <a:ext cx="14760" cy="44640"/>
              </p14:xfrm>
            </p:contentPart>
          </mc:Choice>
          <mc:Fallback>
            <p:pic>
              <p:nvPicPr>
                <p:cNvPr id="78" name="Freihand 77">
                  <a:extLst>
                    <a:ext uri="{FF2B5EF4-FFF2-40B4-BE49-F238E27FC236}">
                      <a16:creationId xmlns:a16="http://schemas.microsoft.com/office/drawing/2014/main" id="{7DF43A75-63DE-F377-6B97-A517E436E2DF}"/>
                    </a:ext>
                  </a:extLst>
                </p:cNvPr>
                <p:cNvPicPr/>
                <p:nvPr/>
              </p:nvPicPr>
              <p:blipFill>
                <a:blip r:embed="rId380"/>
                <a:stretch>
                  <a:fillRect/>
                </a:stretch>
              </p:blipFill>
              <p:spPr>
                <a:xfrm>
                  <a:off x="642600" y="1294822"/>
                  <a:ext cx="270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79" name="Freihand 78">
                  <a:extLst>
                    <a:ext uri="{FF2B5EF4-FFF2-40B4-BE49-F238E27FC236}">
                      <a16:creationId xmlns:a16="http://schemas.microsoft.com/office/drawing/2014/main" id="{FE6821E3-0DAB-2000-2016-1F73C1F18EEB}"/>
                    </a:ext>
                  </a:extLst>
                </p14:cNvPr>
                <p14:cNvContentPartPr/>
                <p14:nvPr/>
              </p14:nvContentPartPr>
              <p14:xfrm>
                <a:off x="627120" y="1427302"/>
                <a:ext cx="12240" cy="10800"/>
              </p14:xfrm>
            </p:contentPart>
          </mc:Choice>
          <mc:Fallback>
            <p:pic>
              <p:nvPicPr>
                <p:cNvPr id="79" name="Freihand 78">
                  <a:extLst>
                    <a:ext uri="{FF2B5EF4-FFF2-40B4-BE49-F238E27FC236}">
                      <a16:creationId xmlns:a16="http://schemas.microsoft.com/office/drawing/2014/main" id="{FE6821E3-0DAB-2000-2016-1F73C1F18EEB}"/>
                    </a:ext>
                  </a:extLst>
                </p:cNvPr>
                <p:cNvPicPr/>
                <p:nvPr/>
              </p:nvPicPr>
              <p:blipFill>
                <a:blip r:embed="rId382"/>
                <a:stretch>
                  <a:fillRect/>
                </a:stretch>
              </p:blipFill>
              <p:spPr>
                <a:xfrm>
                  <a:off x="621000" y="1421182"/>
                  <a:ext cx="244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80" name="Freihand 79">
                  <a:extLst>
                    <a:ext uri="{FF2B5EF4-FFF2-40B4-BE49-F238E27FC236}">
                      <a16:creationId xmlns:a16="http://schemas.microsoft.com/office/drawing/2014/main" id="{13BCBA39-85C7-B896-A920-F3DDABF4B8B9}"/>
                    </a:ext>
                  </a:extLst>
                </p14:cNvPr>
                <p14:cNvContentPartPr/>
                <p14:nvPr/>
              </p14:nvContentPartPr>
              <p14:xfrm>
                <a:off x="918720" y="1200142"/>
                <a:ext cx="100800" cy="170640"/>
              </p14:xfrm>
            </p:contentPart>
          </mc:Choice>
          <mc:Fallback>
            <p:pic>
              <p:nvPicPr>
                <p:cNvPr id="80" name="Freihand 79">
                  <a:extLst>
                    <a:ext uri="{FF2B5EF4-FFF2-40B4-BE49-F238E27FC236}">
                      <a16:creationId xmlns:a16="http://schemas.microsoft.com/office/drawing/2014/main" id="{13BCBA39-85C7-B896-A920-F3DDABF4B8B9}"/>
                    </a:ext>
                  </a:extLst>
                </p:cNvPr>
                <p:cNvPicPr/>
                <p:nvPr/>
              </p:nvPicPr>
              <p:blipFill>
                <a:blip r:embed="rId384"/>
                <a:stretch>
                  <a:fillRect/>
                </a:stretch>
              </p:blipFill>
              <p:spPr>
                <a:xfrm>
                  <a:off x="912600" y="1194022"/>
                  <a:ext cx="1130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81" name="Freihand 80">
                  <a:extLst>
                    <a:ext uri="{FF2B5EF4-FFF2-40B4-BE49-F238E27FC236}">
                      <a16:creationId xmlns:a16="http://schemas.microsoft.com/office/drawing/2014/main" id="{8FFBD975-BE90-D664-7491-2D6DBF693723}"/>
                    </a:ext>
                  </a:extLst>
                </p14:cNvPr>
                <p14:cNvContentPartPr/>
                <p14:nvPr/>
              </p14:nvContentPartPr>
              <p14:xfrm>
                <a:off x="1058040" y="1273942"/>
                <a:ext cx="71280" cy="72720"/>
              </p14:xfrm>
            </p:contentPart>
          </mc:Choice>
          <mc:Fallback>
            <p:pic>
              <p:nvPicPr>
                <p:cNvPr id="81" name="Freihand 80">
                  <a:extLst>
                    <a:ext uri="{FF2B5EF4-FFF2-40B4-BE49-F238E27FC236}">
                      <a16:creationId xmlns:a16="http://schemas.microsoft.com/office/drawing/2014/main" id="{8FFBD975-BE90-D664-7491-2D6DBF693723}"/>
                    </a:ext>
                  </a:extLst>
                </p:cNvPr>
                <p:cNvPicPr/>
                <p:nvPr/>
              </p:nvPicPr>
              <p:blipFill>
                <a:blip r:embed="rId386"/>
                <a:stretch>
                  <a:fillRect/>
                </a:stretch>
              </p:blipFill>
              <p:spPr>
                <a:xfrm>
                  <a:off x="1051920" y="1267822"/>
                  <a:ext cx="835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82" name="Freihand 81">
                  <a:extLst>
                    <a:ext uri="{FF2B5EF4-FFF2-40B4-BE49-F238E27FC236}">
                      <a16:creationId xmlns:a16="http://schemas.microsoft.com/office/drawing/2014/main" id="{BAC4C697-47A6-3369-395B-5BDF52958A93}"/>
                    </a:ext>
                  </a:extLst>
                </p14:cNvPr>
                <p14:cNvContentPartPr/>
                <p14:nvPr/>
              </p14:nvContentPartPr>
              <p14:xfrm>
                <a:off x="1184040" y="1195462"/>
                <a:ext cx="124560" cy="153000"/>
              </p14:xfrm>
            </p:contentPart>
          </mc:Choice>
          <mc:Fallback>
            <p:pic>
              <p:nvPicPr>
                <p:cNvPr id="82" name="Freihand 81">
                  <a:extLst>
                    <a:ext uri="{FF2B5EF4-FFF2-40B4-BE49-F238E27FC236}">
                      <a16:creationId xmlns:a16="http://schemas.microsoft.com/office/drawing/2014/main" id="{BAC4C697-47A6-3369-395B-5BDF52958A93}"/>
                    </a:ext>
                  </a:extLst>
                </p:cNvPr>
                <p:cNvPicPr/>
                <p:nvPr/>
              </p:nvPicPr>
              <p:blipFill>
                <a:blip r:embed="rId388"/>
                <a:stretch>
                  <a:fillRect/>
                </a:stretch>
              </p:blipFill>
              <p:spPr>
                <a:xfrm>
                  <a:off x="1177920" y="1189342"/>
                  <a:ext cx="1368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83" name="Freihand 82">
                  <a:extLst>
                    <a:ext uri="{FF2B5EF4-FFF2-40B4-BE49-F238E27FC236}">
                      <a16:creationId xmlns:a16="http://schemas.microsoft.com/office/drawing/2014/main" id="{1ADD2722-C317-67FF-A71C-9C8A94B62894}"/>
                    </a:ext>
                  </a:extLst>
                </p14:cNvPr>
                <p14:cNvContentPartPr/>
                <p14:nvPr/>
              </p14:nvContentPartPr>
              <p14:xfrm>
                <a:off x="1365120" y="1247662"/>
                <a:ext cx="228960" cy="264960"/>
              </p14:xfrm>
            </p:contentPart>
          </mc:Choice>
          <mc:Fallback>
            <p:pic>
              <p:nvPicPr>
                <p:cNvPr id="83" name="Freihand 82">
                  <a:extLst>
                    <a:ext uri="{FF2B5EF4-FFF2-40B4-BE49-F238E27FC236}">
                      <a16:creationId xmlns:a16="http://schemas.microsoft.com/office/drawing/2014/main" id="{1ADD2722-C317-67FF-A71C-9C8A94B62894}"/>
                    </a:ext>
                  </a:extLst>
                </p:cNvPr>
                <p:cNvPicPr/>
                <p:nvPr/>
              </p:nvPicPr>
              <p:blipFill>
                <a:blip r:embed="rId390"/>
                <a:stretch>
                  <a:fillRect/>
                </a:stretch>
              </p:blipFill>
              <p:spPr>
                <a:xfrm>
                  <a:off x="1359000" y="1241542"/>
                  <a:ext cx="24120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84" name="Freihand 83">
                  <a:extLst>
                    <a:ext uri="{FF2B5EF4-FFF2-40B4-BE49-F238E27FC236}">
                      <a16:creationId xmlns:a16="http://schemas.microsoft.com/office/drawing/2014/main" id="{A3DD7CAF-3929-EF20-97C5-4275CE2B5038}"/>
                    </a:ext>
                  </a:extLst>
                </p14:cNvPr>
                <p14:cNvContentPartPr/>
                <p14:nvPr/>
              </p14:nvContentPartPr>
              <p14:xfrm>
                <a:off x="1670400" y="1245502"/>
                <a:ext cx="97200" cy="113400"/>
              </p14:xfrm>
            </p:contentPart>
          </mc:Choice>
          <mc:Fallback>
            <p:pic>
              <p:nvPicPr>
                <p:cNvPr id="84" name="Freihand 83">
                  <a:extLst>
                    <a:ext uri="{FF2B5EF4-FFF2-40B4-BE49-F238E27FC236}">
                      <a16:creationId xmlns:a16="http://schemas.microsoft.com/office/drawing/2014/main" id="{A3DD7CAF-3929-EF20-97C5-4275CE2B5038}"/>
                    </a:ext>
                  </a:extLst>
                </p:cNvPr>
                <p:cNvPicPr/>
                <p:nvPr/>
              </p:nvPicPr>
              <p:blipFill>
                <a:blip r:embed="rId392"/>
                <a:stretch>
                  <a:fillRect/>
                </a:stretch>
              </p:blipFill>
              <p:spPr>
                <a:xfrm>
                  <a:off x="1664280" y="1239382"/>
                  <a:ext cx="1094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66" name="Freihand 65">
                  <a:extLst>
                    <a:ext uri="{FF2B5EF4-FFF2-40B4-BE49-F238E27FC236}">
                      <a16:creationId xmlns:a16="http://schemas.microsoft.com/office/drawing/2014/main" id="{3AB538C3-BB95-F48D-ADC3-192912211C8A}"/>
                    </a:ext>
                  </a:extLst>
                </p14:cNvPr>
                <p14:cNvContentPartPr/>
                <p14:nvPr/>
              </p14:nvContentPartPr>
              <p14:xfrm>
                <a:off x="2804040" y="822142"/>
                <a:ext cx="69480" cy="152640"/>
              </p14:xfrm>
            </p:contentPart>
          </mc:Choice>
          <mc:Fallback>
            <p:pic>
              <p:nvPicPr>
                <p:cNvPr id="66" name="Freihand 65">
                  <a:extLst>
                    <a:ext uri="{FF2B5EF4-FFF2-40B4-BE49-F238E27FC236}">
                      <a16:creationId xmlns:a16="http://schemas.microsoft.com/office/drawing/2014/main" id="{3AB538C3-BB95-F48D-ADC3-192912211C8A}"/>
                    </a:ext>
                  </a:extLst>
                </p:cNvPr>
                <p:cNvPicPr/>
                <p:nvPr/>
              </p:nvPicPr>
              <p:blipFill>
                <a:blip r:embed="rId394"/>
                <a:stretch>
                  <a:fillRect/>
                </a:stretch>
              </p:blipFill>
              <p:spPr>
                <a:xfrm>
                  <a:off x="2797920" y="816022"/>
                  <a:ext cx="817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67" name="Freihand 66">
                  <a:extLst>
                    <a:ext uri="{FF2B5EF4-FFF2-40B4-BE49-F238E27FC236}">
                      <a16:creationId xmlns:a16="http://schemas.microsoft.com/office/drawing/2014/main" id="{D8FDAE14-9483-B2B7-2DC8-7FA14EA0A950}"/>
                    </a:ext>
                  </a:extLst>
                </p14:cNvPr>
                <p14:cNvContentPartPr/>
                <p14:nvPr/>
              </p14:nvContentPartPr>
              <p14:xfrm>
                <a:off x="2904480" y="836182"/>
                <a:ext cx="289800" cy="101160"/>
              </p14:xfrm>
            </p:contentPart>
          </mc:Choice>
          <mc:Fallback>
            <p:pic>
              <p:nvPicPr>
                <p:cNvPr id="67" name="Freihand 66">
                  <a:extLst>
                    <a:ext uri="{FF2B5EF4-FFF2-40B4-BE49-F238E27FC236}">
                      <a16:creationId xmlns:a16="http://schemas.microsoft.com/office/drawing/2014/main" id="{D8FDAE14-9483-B2B7-2DC8-7FA14EA0A950}"/>
                    </a:ext>
                  </a:extLst>
                </p:cNvPr>
                <p:cNvPicPr/>
                <p:nvPr/>
              </p:nvPicPr>
              <p:blipFill>
                <a:blip r:embed="rId396"/>
                <a:stretch>
                  <a:fillRect/>
                </a:stretch>
              </p:blipFill>
              <p:spPr>
                <a:xfrm>
                  <a:off x="2898360" y="830062"/>
                  <a:ext cx="3020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70" name="Freihand 69">
                  <a:extLst>
                    <a:ext uri="{FF2B5EF4-FFF2-40B4-BE49-F238E27FC236}">
                      <a16:creationId xmlns:a16="http://schemas.microsoft.com/office/drawing/2014/main" id="{0882F3C3-5923-6786-906C-C965F9C6469A}"/>
                    </a:ext>
                  </a:extLst>
                </p14:cNvPr>
                <p14:cNvContentPartPr/>
                <p14:nvPr/>
              </p14:nvContentPartPr>
              <p14:xfrm>
                <a:off x="3288240" y="856702"/>
                <a:ext cx="277920" cy="84240"/>
              </p14:xfrm>
            </p:contentPart>
          </mc:Choice>
          <mc:Fallback>
            <p:pic>
              <p:nvPicPr>
                <p:cNvPr id="70" name="Freihand 69">
                  <a:extLst>
                    <a:ext uri="{FF2B5EF4-FFF2-40B4-BE49-F238E27FC236}">
                      <a16:creationId xmlns:a16="http://schemas.microsoft.com/office/drawing/2014/main" id="{0882F3C3-5923-6786-906C-C965F9C6469A}"/>
                    </a:ext>
                  </a:extLst>
                </p:cNvPr>
                <p:cNvPicPr/>
                <p:nvPr/>
              </p:nvPicPr>
              <p:blipFill>
                <a:blip r:embed="rId398"/>
                <a:stretch>
                  <a:fillRect/>
                </a:stretch>
              </p:blipFill>
              <p:spPr>
                <a:xfrm>
                  <a:off x="3282120" y="850582"/>
                  <a:ext cx="2901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71" name="Freihand 70">
                  <a:extLst>
                    <a:ext uri="{FF2B5EF4-FFF2-40B4-BE49-F238E27FC236}">
                      <a16:creationId xmlns:a16="http://schemas.microsoft.com/office/drawing/2014/main" id="{312A7D5C-CE8F-8B94-3FA4-2508734FCEC2}"/>
                    </a:ext>
                  </a:extLst>
                </p14:cNvPr>
                <p14:cNvContentPartPr/>
                <p14:nvPr/>
              </p14:nvContentPartPr>
              <p14:xfrm>
                <a:off x="3593160" y="828622"/>
                <a:ext cx="374040" cy="118080"/>
              </p14:xfrm>
            </p:contentPart>
          </mc:Choice>
          <mc:Fallback>
            <p:pic>
              <p:nvPicPr>
                <p:cNvPr id="71" name="Freihand 70">
                  <a:extLst>
                    <a:ext uri="{FF2B5EF4-FFF2-40B4-BE49-F238E27FC236}">
                      <a16:creationId xmlns:a16="http://schemas.microsoft.com/office/drawing/2014/main" id="{312A7D5C-CE8F-8B94-3FA4-2508734FCEC2}"/>
                    </a:ext>
                  </a:extLst>
                </p:cNvPr>
                <p:cNvPicPr/>
                <p:nvPr/>
              </p:nvPicPr>
              <p:blipFill>
                <a:blip r:embed="rId400"/>
                <a:stretch>
                  <a:fillRect/>
                </a:stretch>
              </p:blipFill>
              <p:spPr>
                <a:xfrm>
                  <a:off x="3587040" y="822502"/>
                  <a:ext cx="3862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85" name="Freihand 84">
                  <a:extLst>
                    <a:ext uri="{FF2B5EF4-FFF2-40B4-BE49-F238E27FC236}">
                      <a16:creationId xmlns:a16="http://schemas.microsoft.com/office/drawing/2014/main" id="{CE3ADE34-6DA5-0DD1-ED0D-65E7EDA90AF3}"/>
                    </a:ext>
                  </a:extLst>
                </p14:cNvPr>
                <p14:cNvContentPartPr/>
                <p14:nvPr/>
              </p14:nvContentPartPr>
              <p14:xfrm>
                <a:off x="1960920" y="1131742"/>
                <a:ext cx="89280" cy="195840"/>
              </p14:xfrm>
            </p:contentPart>
          </mc:Choice>
          <mc:Fallback>
            <p:pic>
              <p:nvPicPr>
                <p:cNvPr id="85" name="Freihand 84">
                  <a:extLst>
                    <a:ext uri="{FF2B5EF4-FFF2-40B4-BE49-F238E27FC236}">
                      <a16:creationId xmlns:a16="http://schemas.microsoft.com/office/drawing/2014/main" id="{CE3ADE34-6DA5-0DD1-ED0D-65E7EDA90AF3}"/>
                    </a:ext>
                  </a:extLst>
                </p:cNvPr>
                <p:cNvPicPr/>
                <p:nvPr/>
              </p:nvPicPr>
              <p:blipFill>
                <a:blip r:embed="rId402"/>
                <a:stretch>
                  <a:fillRect/>
                </a:stretch>
              </p:blipFill>
              <p:spPr>
                <a:xfrm>
                  <a:off x="1954800" y="1125622"/>
                  <a:ext cx="1015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86" name="Freihand 85">
                  <a:extLst>
                    <a:ext uri="{FF2B5EF4-FFF2-40B4-BE49-F238E27FC236}">
                      <a16:creationId xmlns:a16="http://schemas.microsoft.com/office/drawing/2014/main" id="{CA941B1F-A2C6-585D-56D5-0CAE62B8BCE1}"/>
                    </a:ext>
                  </a:extLst>
                </p14:cNvPr>
                <p14:cNvContentPartPr/>
                <p14:nvPr/>
              </p14:nvContentPartPr>
              <p14:xfrm>
                <a:off x="2095920" y="1210942"/>
                <a:ext cx="135360" cy="124200"/>
              </p14:xfrm>
            </p:contentPart>
          </mc:Choice>
          <mc:Fallback>
            <p:pic>
              <p:nvPicPr>
                <p:cNvPr id="86" name="Freihand 85">
                  <a:extLst>
                    <a:ext uri="{FF2B5EF4-FFF2-40B4-BE49-F238E27FC236}">
                      <a16:creationId xmlns:a16="http://schemas.microsoft.com/office/drawing/2014/main" id="{CA941B1F-A2C6-585D-56D5-0CAE62B8BCE1}"/>
                    </a:ext>
                  </a:extLst>
                </p:cNvPr>
                <p:cNvPicPr/>
                <p:nvPr/>
              </p:nvPicPr>
              <p:blipFill>
                <a:blip r:embed="rId404"/>
                <a:stretch>
                  <a:fillRect/>
                </a:stretch>
              </p:blipFill>
              <p:spPr>
                <a:xfrm>
                  <a:off x="2089800" y="1204822"/>
                  <a:ext cx="1476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87" name="Freihand 86">
                  <a:extLst>
                    <a:ext uri="{FF2B5EF4-FFF2-40B4-BE49-F238E27FC236}">
                      <a16:creationId xmlns:a16="http://schemas.microsoft.com/office/drawing/2014/main" id="{C8DF0E65-62EC-068B-7482-862BB6E238E7}"/>
                    </a:ext>
                  </a:extLst>
                </p14:cNvPr>
                <p14:cNvContentPartPr/>
                <p14:nvPr/>
              </p14:nvContentPartPr>
              <p14:xfrm>
                <a:off x="2319840" y="1133902"/>
                <a:ext cx="138600" cy="166320"/>
              </p14:xfrm>
            </p:contentPart>
          </mc:Choice>
          <mc:Fallback>
            <p:pic>
              <p:nvPicPr>
                <p:cNvPr id="87" name="Freihand 86">
                  <a:extLst>
                    <a:ext uri="{FF2B5EF4-FFF2-40B4-BE49-F238E27FC236}">
                      <a16:creationId xmlns:a16="http://schemas.microsoft.com/office/drawing/2014/main" id="{C8DF0E65-62EC-068B-7482-862BB6E238E7}"/>
                    </a:ext>
                  </a:extLst>
                </p:cNvPr>
                <p:cNvPicPr/>
                <p:nvPr/>
              </p:nvPicPr>
              <p:blipFill>
                <a:blip r:embed="rId406"/>
                <a:stretch>
                  <a:fillRect/>
                </a:stretch>
              </p:blipFill>
              <p:spPr>
                <a:xfrm>
                  <a:off x="2313720" y="1127782"/>
                  <a:ext cx="1508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88" name="Freihand 87">
                  <a:extLst>
                    <a:ext uri="{FF2B5EF4-FFF2-40B4-BE49-F238E27FC236}">
                      <a16:creationId xmlns:a16="http://schemas.microsoft.com/office/drawing/2014/main" id="{65877761-3B52-7806-0863-5639C8B4C84F}"/>
                    </a:ext>
                  </a:extLst>
                </p14:cNvPr>
                <p14:cNvContentPartPr/>
                <p14:nvPr/>
              </p14:nvContentPartPr>
              <p14:xfrm>
                <a:off x="2465640" y="1216342"/>
                <a:ext cx="87840" cy="223920"/>
              </p14:xfrm>
            </p:contentPart>
          </mc:Choice>
          <mc:Fallback>
            <p:pic>
              <p:nvPicPr>
                <p:cNvPr id="88" name="Freihand 87">
                  <a:extLst>
                    <a:ext uri="{FF2B5EF4-FFF2-40B4-BE49-F238E27FC236}">
                      <a16:creationId xmlns:a16="http://schemas.microsoft.com/office/drawing/2014/main" id="{65877761-3B52-7806-0863-5639C8B4C84F}"/>
                    </a:ext>
                  </a:extLst>
                </p:cNvPr>
                <p:cNvPicPr/>
                <p:nvPr/>
              </p:nvPicPr>
              <p:blipFill>
                <a:blip r:embed="rId408"/>
                <a:stretch>
                  <a:fillRect/>
                </a:stretch>
              </p:blipFill>
              <p:spPr>
                <a:xfrm>
                  <a:off x="2459520" y="1210222"/>
                  <a:ext cx="1000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89" name="Freihand 88">
                  <a:extLst>
                    <a:ext uri="{FF2B5EF4-FFF2-40B4-BE49-F238E27FC236}">
                      <a16:creationId xmlns:a16="http://schemas.microsoft.com/office/drawing/2014/main" id="{8EBD7D99-0F61-877D-1E02-DD0484D8C033}"/>
                    </a:ext>
                  </a:extLst>
                </p14:cNvPr>
                <p14:cNvContentPartPr/>
                <p14:nvPr/>
              </p14:nvContentPartPr>
              <p14:xfrm>
                <a:off x="2619000" y="1088182"/>
                <a:ext cx="289080" cy="224280"/>
              </p14:xfrm>
            </p:contentPart>
          </mc:Choice>
          <mc:Fallback>
            <p:pic>
              <p:nvPicPr>
                <p:cNvPr id="89" name="Freihand 88">
                  <a:extLst>
                    <a:ext uri="{FF2B5EF4-FFF2-40B4-BE49-F238E27FC236}">
                      <a16:creationId xmlns:a16="http://schemas.microsoft.com/office/drawing/2014/main" id="{8EBD7D99-0F61-877D-1E02-DD0484D8C033}"/>
                    </a:ext>
                  </a:extLst>
                </p:cNvPr>
                <p:cNvPicPr/>
                <p:nvPr/>
              </p:nvPicPr>
              <p:blipFill>
                <a:blip r:embed="rId410"/>
                <a:stretch>
                  <a:fillRect/>
                </a:stretch>
              </p:blipFill>
              <p:spPr>
                <a:xfrm>
                  <a:off x="2612880" y="1082062"/>
                  <a:ext cx="30132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90" name="Freihand 89">
                  <a:extLst>
                    <a:ext uri="{FF2B5EF4-FFF2-40B4-BE49-F238E27FC236}">
                      <a16:creationId xmlns:a16="http://schemas.microsoft.com/office/drawing/2014/main" id="{506BE493-2C95-B697-2F2E-B3DDBCC6FB5F}"/>
                    </a:ext>
                  </a:extLst>
                </p14:cNvPr>
                <p14:cNvContentPartPr/>
                <p14:nvPr/>
              </p14:nvContentPartPr>
              <p14:xfrm>
                <a:off x="3207960" y="1112302"/>
                <a:ext cx="93960" cy="126000"/>
              </p14:xfrm>
            </p:contentPart>
          </mc:Choice>
          <mc:Fallback>
            <p:pic>
              <p:nvPicPr>
                <p:cNvPr id="90" name="Freihand 89">
                  <a:extLst>
                    <a:ext uri="{FF2B5EF4-FFF2-40B4-BE49-F238E27FC236}">
                      <a16:creationId xmlns:a16="http://schemas.microsoft.com/office/drawing/2014/main" id="{506BE493-2C95-B697-2F2E-B3DDBCC6FB5F}"/>
                    </a:ext>
                  </a:extLst>
                </p:cNvPr>
                <p:cNvPicPr/>
                <p:nvPr/>
              </p:nvPicPr>
              <p:blipFill>
                <a:blip r:embed="rId412"/>
                <a:stretch>
                  <a:fillRect/>
                </a:stretch>
              </p:blipFill>
              <p:spPr>
                <a:xfrm>
                  <a:off x="3201840" y="1106182"/>
                  <a:ext cx="1062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91" name="Freihand 90">
                  <a:extLst>
                    <a:ext uri="{FF2B5EF4-FFF2-40B4-BE49-F238E27FC236}">
                      <a16:creationId xmlns:a16="http://schemas.microsoft.com/office/drawing/2014/main" id="{8F9B79DE-F788-97BC-5E5D-40D9A093B629}"/>
                    </a:ext>
                  </a:extLst>
                </p14:cNvPr>
                <p14:cNvContentPartPr/>
                <p14:nvPr/>
              </p14:nvContentPartPr>
              <p14:xfrm>
                <a:off x="3498840" y="1133542"/>
                <a:ext cx="3960" cy="19440"/>
              </p14:xfrm>
            </p:contentPart>
          </mc:Choice>
          <mc:Fallback>
            <p:pic>
              <p:nvPicPr>
                <p:cNvPr id="91" name="Freihand 90">
                  <a:extLst>
                    <a:ext uri="{FF2B5EF4-FFF2-40B4-BE49-F238E27FC236}">
                      <a16:creationId xmlns:a16="http://schemas.microsoft.com/office/drawing/2014/main" id="{8F9B79DE-F788-97BC-5E5D-40D9A093B629}"/>
                    </a:ext>
                  </a:extLst>
                </p:cNvPr>
                <p:cNvPicPr/>
                <p:nvPr/>
              </p:nvPicPr>
              <p:blipFill>
                <a:blip r:embed="rId156"/>
                <a:stretch>
                  <a:fillRect/>
                </a:stretch>
              </p:blipFill>
              <p:spPr>
                <a:xfrm>
                  <a:off x="3492720" y="1127422"/>
                  <a:ext cx="162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92" name="Freihand 91">
                  <a:extLst>
                    <a:ext uri="{FF2B5EF4-FFF2-40B4-BE49-F238E27FC236}">
                      <a16:creationId xmlns:a16="http://schemas.microsoft.com/office/drawing/2014/main" id="{8CD142D1-947A-7E4B-6694-8BFCEB094AEF}"/>
                    </a:ext>
                  </a:extLst>
                </p14:cNvPr>
                <p14:cNvContentPartPr/>
                <p14:nvPr/>
              </p14:nvContentPartPr>
              <p14:xfrm>
                <a:off x="3484440" y="1214542"/>
                <a:ext cx="12240" cy="29160"/>
              </p14:xfrm>
            </p:contentPart>
          </mc:Choice>
          <mc:Fallback>
            <p:pic>
              <p:nvPicPr>
                <p:cNvPr id="92" name="Freihand 91">
                  <a:extLst>
                    <a:ext uri="{FF2B5EF4-FFF2-40B4-BE49-F238E27FC236}">
                      <a16:creationId xmlns:a16="http://schemas.microsoft.com/office/drawing/2014/main" id="{8CD142D1-947A-7E4B-6694-8BFCEB094AEF}"/>
                    </a:ext>
                  </a:extLst>
                </p:cNvPr>
                <p:cNvPicPr/>
                <p:nvPr/>
              </p:nvPicPr>
              <p:blipFill>
                <a:blip r:embed="rId415"/>
                <a:stretch>
                  <a:fillRect/>
                </a:stretch>
              </p:blipFill>
              <p:spPr>
                <a:xfrm>
                  <a:off x="3478320" y="1208422"/>
                  <a:ext cx="244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96" name="Freihand 95">
                  <a:extLst>
                    <a:ext uri="{FF2B5EF4-FFF2-40B4-BE49-F238E27FC236}">
                      <a16:creationId xmlns:a16="http://schemas.microsoft.com/office/drawing/2014/main" id="{198F9456-96FF-C37D-2BE6-24BF6724E1E6}"/>
                    </a:ext>
                  </a:extLst>
                </p14:cNvPr>
                <p14:cNvContentPartPr/>
                <p14:nvPr/>
              </p14:nvContentPartPr>
              <p14:xfrm>
                <a:off x="3716280" y="1104742"/>
                <a:ext cx="101160" cy="108360"/>
              </p14:xfrm>
            </p:contentPart>
          </mc:Choice>
          <mc:Fallback>
            <p:pic>
              <p:nvPicPr>
                <p:cNvPr id="96" name="Freihand 95">
                  <a:extLst>
                    <a:ext uri="{FF2B5EF4-FFF2-40B4-BE49-F238E27FC236}">
                      <a16:creationId xmlns:a16="http://schemas.microsoft.com/office/drawing/2014/main" id="{198F9456-96FF-C37D-2BE6-24BF6724E1E6}"/>
                    </a:ext>
                  </a:extLst>
                </p:cNvPr>
                <p:cNvPicPr/>
                <p:nvPr/>
              </p:nvPicPr>
              <p:blipFill>
                <a:blip r:embed="rId417"/>
                <a:stretch>
                  <a:fillRect/>
                </a:stretch>
              </p:blipFill>
              <p:spPr>
                <a:xfrm>
                  <a:off x="3710160" y="1098622"/>
                  <a:ext cx="1134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97" name="Freihand 96">
                  <a:extLst>
                    <a:ext uri="{FF2B5EF4-FFF2-40B4-BE49-F238E27FC236}">
                      <a16:creationId xmlns:a16="http://schemas.microsoft.com/office/drawing/2014/main" id="{AC5B9AE4-FC20-55C4-9EDB-A72772B464C0}"/>
                    </a:ext>
                  </a:extLst>
                </p14:cNvPr>
                <p14:cNvContentPartPr/>
                <p14:nvPr/>
              </p14:nvContentPartPr>
              <p14:xfrm>
                <a:off x="3871800" y="1121302"/>
                <a:ext cx="125640" cy="112680"/>
              </p14:xfrm>
            </p:contentPart>
          </mc:Choice>
          <mc:Fallback>
            <p:pic>
              <p:nvPicPr>
                <p:cNvPr id="97" name="Freihand 96">
                  <a:extLst>
                    <a:ext uri="{FF2B5EF4-FFF2-40B4-BE49-F238E27FC236}">
                      <a16:creationId xmlns:a16="http://schemas.microsoft.com/office/drawing/2014/main" id="{AC5B9AE4-FC20-55C4-9EDB-A72772B464C0}"/>
                    </a:ext>
                  </a:extLst>
                </p:cNvPr>
                <p:cNvPicPr/>
                <p:nvPr/>
              </p:nvPicPr>
              <p:blipFill>
                <a:blip r:embed="rId419"/>
                <a:stretch>
                  <a:fillRect/>
                </a:stretch>
              </p:blipFill>
              <p:spPr>
                <a:xfrm>
                  <a:off x="3865680" y="1115182"/>
                  <a:ext cx="1378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98" name="Freihand 97">
                  <a:extLst>
                    <a:ext uri="{FF2B5EF4-FFF2-40B4-BE49-F238E27FC236}">
                      <a16:creationId xmlns:a16="http://schemas.microsoft.com/office/drawing/2014/main" id="{8A50BCB5-9B4C-68E4-562C-347ED7598D00}"/>
                    </a:ext>
                  </a:extLst>
                </p14:cNvPr>
                <p14:cNvContentPartPr/>
                <p14:nvPr/>
              </p14:nvContentPartPr>
              <p14:xfrm>
                <a:off x="4048920" y="1095382"/>
                <a:ext cx="310680" cy="133920"/>
              </p14:xfrm>
            </p:contentPart>
          </mc:Choice>
          <mc:Fallback>
            <p:pic>
              <p:nvPicPr>
                <p:cNvPr id="98" name="Freihand 97">
                  <a:extLst>
                    <a:ext uri="{FF2B5EF4-FFF2-40B4-BE49-F238E27FC236}">
                      <a16:creationId xmlns:a16="http://schemas.microsoft.com/office/drawing/2014/main" id="{8A50BCB5-9B4C-68E4-562C-347ED7598D00}"/>
                    </a:ext>
                  </a:extLst>
                </p:cNvPr>
                <p:cNvPicPr/>
                <p:nvPr/>
              </p:nvPicPr>
              <p:blipFill>
                <a:blip r:embed="rId421"/>
                <a:stretch>
                  <a:fillRect/>
                </a:stretch>
              </p:blipFill>
              <p:spPr>
                <a:xfrm>
                  <a:off x="4042800" y="1089262"/>
                  <a:ext cx="3229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99" name="Freihand 98">
                  <a:extLst>
                    <a:ext uri="{FF2B5EF4-FFF2-40B4-BE49-F238E27FC236}">
                      <a16:creationId xmlns:a16="http://schemas.microsoft.com/office/drawing/2014/main" id="{0704C223-F770-2AD0-56A2-2461C3658ED1}"/>
                    </a:ext>
                  </a:extLst>
                </p14:cNvPr>
                <p14:cNvContentPartPr/>
                <p14:nvPr/>
              </p14:nvContentPartPr>
              <p14:xfrm>
                <a:off x="4344120" y="1070182"/>
                <a:ext cx="47160" cy="25560"/>
              </p14:xfrm>
            </p:contentPart>
          </mc:Choice>
          <mc:Fallback>
            <p:pic>
              <p:nvPicPr>
                <p:cNvPr id="99" name="Freihand 98">
                  <a:extLst>
                    <a:ext uri="{FF2B5EF4-FFF2-40B4-BE49-F238E27FC236}">
                      <a16:creationId xmlns:a16="http://schemas.microsoft.com/office/drawing/2014/main" id="{0704C223-F770-2AD0-56A2-2461C3658ED1}"/>
                    </a:ext>
                  </a:extLst>
                </p:cNvPr>
                <p:cNvPicPr/>
                <p:nvPr/>
              </p:nvPicPr>
              <p:blipFill>
                <a:blip r:embed="rId423"/>
                <a:stretch>
                  <a:fillRect/>
                </a:stretch>
              </p:blipFill>
              <p:spPr>
                <a:xfrm>
                  <a:off x="4338000" y="1064062"/>
                  <a:ext cx="594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00" name="Freihand 99">
                  <a:extLst>
                    <a:ext uri="{FF2B5EF4-FFF2-40B4-BE49-F238E27FC236}">
                      <a16:creationId xmlns:a16="http://schemas.microsoft.com/office/drawing/2014/main" id="{5A5535D4-BF87-B30E-0822-A61DBD7EF94C}"/>
                    </a:ext>
                  </a:extLst>
                </p14:cNvPr>
                <p14:cNvContentPartPr/>
                <p14:nvPr/>
              </p14:nvContentPartPr>
              <p14:xfrm>
                <a:off x="4399200" y="1113382"/>
                <a:ext cx="74520" cy="257040"/>
              </p14:xfrm>
            </p:contentPart>
          </mc:Choice>
          <mc:Fallback>
            <p:pic>
              <p:nvPicPr>
                <p:cNvPr id="100" name="Freihand 99">
                  <a:extLst>
                    <a:ext uri="{FF2B5EF4-FFF2-40B4-BE49-F238E27FC236}">
                      <a16:creationId xmlns:a16="http://schemas.microsoft.com/office/drawing/2014/main" id="{5A5535D4-BF87-B30E-0822-A61DBD7EF94C}"/>
                    </a:ext>
                  </a:extLst>
                </p:cNvPr>
                <p:cNvPicPr/>
                <p:nvPr/>
              </p:nvPicPr>
              <p:blipFill>
                <a:blip r:embed="rId425"/>
                <a:stretch>
                  <a:fillRect/>
                </a:stretch>
              </p:blipFill>
              <p:spPr>
                <a:xfrm>
                  <a:off x="4393080" y="1107262"/>
                  <a:ext cx="8676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01" name="Freihand 100">
                  <a:extLst>
                    <a:ext uri="{FF2B5EF4-FFF2-40B4-BE49-F238E27FC236}">
                      <a16:creationId xmlns:a16="http://schemas.microsoft.com/office/drawing/2014/main" id="{0848A344-72F1-7817-ED87-5260AEFFD378}"/>
                    </a:ext>
                  </a:extLst>
                </p14:cNvPr>
                <p14:cNvContentPartPr/>
                <p14:nvPr/>
              </p14:nvContentPartPr>
              <p14:xfrm>
                <a:off x="4544280" y="1138582"/>
                <a:ext cx="101880" cy="95040"/>
              </p14:xfrm>
            </p:contentPart>
          </mc:Choice>
          <mc:Fallback>
            <p:pic>
              <p:nvPicPr>
                <p:cNvPr id="101" name="Freihand 100">
                  <a:extLst>
                    <a:ext uri="{FF2B5EF4-FFF2-40B4-BE49-F238E27FC236}">
                      <a16:creationId xmlns:a16="http://schemas.microsoft.com/office/drawing/2014/main" id="{0848A344-72F1-7817-ED87-5260AEFFD378}"/>
                    </a:ext>
                  </a:extLst>
                </p:cNvPr>
                <p:cNvPicPr/>
                <p:nvPr/>
              </p:nvPicPr>
              <p:blipFill>
                <a:blip r:embed="rId427"/>
                <a:stretch>
                  <a:fillRect/>
                </a:stretch>
              </p:blipFill>
              <p:spPr>
                <a:xfrm>
                  <a:off x="4538160" y="1132462"/>
                  <a:ext cx="1141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102" name="Freihand 101">
                  <a:extLst>
                    <a:ext uri="{FF2B5EF4-FFF2-40B4-BE49-F238E27FC236}">
                      <a16:creationId xmlns:a16="http://schemas.microsoft.com/office/drawing/2014/main" id="{623F57B3-1EE6-2F2A-456B-AC8136EDA88C}"/>
                    </a:ext>
                  </a:extLst>
                </p14:cNvPr>
                <p14:cNvContentPartPr/>
                <p14:nvPr/>
              </p14:nvContentPartPr>
              <p14:xfrm>
                <a:off x="4810680" y="968662"/>
                <a:ext cx="69840" cy="244800"/>
              </p14:xfrm>
            </p:contentPart>
          </mc:Choice>
          <mc:Fallback>
            <p:pic>
              <p:nvPicPr>
                <p:cNvPr id="102" name="Freihand 101">
                  <a:extLst>
                    <a:ext uri="{FF2B5EF4-FFF2-40B4-BE49-F238E27FC236}">
                      <a16:creationId xmlns:a16="http://schemas.microsoft.com/office/drawing/2014/main" id="{623F57B3-1EE6-2F2A-456B-AC8136EDA88C}"/>
                    </a:ext>
                  </a:extLst>
                </p:cNvPr>
                <p:cNvPicPr/>
                <p:nvPr/>
              </p:nvPicPr>
              <p:blipFill>
                <a:blip r:embed="rId429"/>
                <a:stretch>
                  <a:fillRect/>
                </a:stretch>
              </p:blipFill>
              <p:spPr>
                <a:xfrm>
                  <a:off x="4804560" y="962542"/>
                  <a:ext cx="8208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03" name="Freihand 102">
                  <a:extLst>
                    <a:ext uri="{FF2B5EF4-FFF2-40B4-BE49-F238E27FC236}">
                      <a16:creationId xmlns:a16="http://schemas.microsoft.com/office/drawing/2014/main" id="{637477FE-7382-966D-24DA-934EF05EDB80}"/>
                    </a:ext>
                  </a:extLst>
                </p14:cNvPr>
                <p14:cNvContentPartPr/>
                <p14:nvPr/>
              </p14:nvContentPartPr>
              <p14:xfrm>
                <a:off x="4901760" y="1063342"/>
                <a:ext cx="96840" cy="100440"/>
              </p14:xfrm>
            </p:contentPart>
          </mc:Choice>
          <mc:Fallback>
            <p:pic>
              <p:nvPicPr>
                <p:cNvPr id="103" name="Freihand 102">
                  <a:extLst>
                    <a:ext uri="{FF2B5EF4-FFF2-40B4-BE49-F238E27FC236}">
                      <a16:creationId xmlns:a16="http://schemas.microsoft.com/office/drawing/2014/main" id="{637477FE-7382-966D-24DA-934EF05EDB80}"/>
                    </a:ext>
                  </a:extLst>
                </p:cNvPr>
                <p:cNvPicPr/>
                <p:nvPr/>
              </p:nvPicPr>
              <p:blipFill>
                <a:blip r:embed="rId431"/>
                <a:stretch>
                  <a:fillRect/>
                </a:stretch>
              </p:blipFill>
              <p:spPr>
                <a:xfrm>
                  <a:off x="4895640" y="1057222"/>
                  <a:ext cx="1090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04" name="Freihand 103">
                  <a:extLst>
                    <a:ext uri="{FF2B5EF4-FFF2-40B4-BE49-F238E27FC236}">
                      <a16:creationId xmlns:a16="http://schemas.microsoft.com/office/drawing/2014/main" id="{10344BD3-3108-CCB9-5F33-7EC0A4EE3A8A}"/>
                    </a:ext>
                  </a:extLst>
                </p14:cNvPr>
                <p14:cNvContentPartPr/>
                <p14:nvPr/>
              </p14:nvContentPartPr>
              <p14:xfrm>
                <a:off x="5059080" y="961822"/>
                <a:ext cx="145440" cy="201600"/>
              </p14:xfrm>
            </p:contentPart>
          </mc:Choice>
          <mc:Fallback>
            <p:pic>
              <p:nvPicPr>
                <p:cNvPr id="104" name="Freihand 103">
                  <a:extLst>
                    <a:ext uri="{FF2B5EF4-FFF2-40B4-BE49-F238E27FC236}">
                      <a16:creationId xmlns:a16="http://schemas.microsoft.com/office/drawing/2014/main" id="{10344BD3-3108-CCB9-5F33-7EC0A4EE3A8A}"/>
                    </a:ext>
                  </a:extLst>
                </p:cNvPr>
                <p:cNvPicPr/>
                <p:nvPr/>
              </p:nvPicPr>
              <p:blipFill>
                <a:blip r:embed="rId433"/>
                <a:stretch>
                  <a:fillRect/>
                </a:stretch>
              </p:blipFill>
              <p:spPr>
                <a:xfrm>
                  <a:off x="5052960" y="955702"/>
                  <a:ext cx="1576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05" name="Freihand 104">
                  <a:extLst>
                    <a:ext uri="{FF2B5EF4-FFF2-40B4-BE49-F238E27FC236}">
                      <a16:creationId xmlns:a16="http://schemas.microsoft.com/office/drawing/2014/main" id="{C2789A06-DED5-5F9A-E53B-8FDA80739732}"/>
                    </a:ext>
                  </a:extLst>
                </p14:cNvPr>
                <p14:cNvContentPartPr/>
                <p14:nvPr/>
              </p14:nvContentPartPr>
              <p14:xfrm>
                <a:off x="5234040" y="1076662"/>
                <a:ext cx="268920" cy="348120"/>
              </p14:xfrm>
            </p:contentPart>
          </mc:Choice>
          <mc:Fallback>
            <p:pic>
              <p:nvPicPr>
                <p:cNvPr id="105" name="Freihand 104">
                  <a:extLst>
                    <a:ext uri="{FF2B5EF4-FFF2-40B4-BE49-F238E27FC236}">
                      <a16:creationId xmlns:a16="http://schemas.microsoft.com/office/drawing/2014/main" id="{C2789A06-DED5-5F9A-E53B-8FDA80739732}"/>
                    </a:ext>
                  </a:extLst>
                </p:cNvPr>
                <p:cNvPicPr/>
                <p:nvPr/>
              </p:nvPicPr>
              <p:blipFill>
                <a:blip r:embed="rId435"/>
                <a:stretch>
                  <a:fillRect/>
                </a:stretch>
              </p:blipFill>
              <p:spPr>
                <a:xfrm>
                  <a:off x="5227920" y="1070542"/>
                  <a:ext cx="281160" cy="3603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13" name="Freihand 112">
                  <a:extLst>
                    <a:ext uri="{FF2B5EF4-FFF2-40B4-BE49-F238E27FC236}">
                      <a16:creationId xmlns:a16="http://schemas.microsoft.com/office/drawing/2014/main" id="{08A88CB9-7F87-B507-FA25-3A9105A72099}"/>
                    </a:ext>
                  </a:extLst>
                </p14:cNvPr>
                <p14:cNvContentPartPr/>
                <p14:nvPr/>
              </p14:nvContentPartPr>
              <p14:xfrm>
                <a:off x="5804280" y="991702"/>
                <a:ext cx="63360" cy="64440"/>
              </p14:xfrm>
            </p:contentPart>
          </mc:Choice>
          <mc:Fallback>
            <p:pic>
              <p:nvPicPr>
                <p:cNvPr id="113" name="Freihand 112">
                  <a:extLst>
                    <a:ext uri="{FF2B5EF4-FFF2-40B4-BE49-F238E27FC236}">
                      <a16:creationId xmlns:a16="http://schemas.microsoft.com/office/drawing/2014/main" id="{08A88CB9-7F87-B507-FA25-3A9105A72099}"/>
                    </a:ext>
                  </a:extLst>
                </p:cNvPr>
                <p:cNvPicPr/>
                <p:nvPr/>
              </p:nvPicPr>
              <p:blipFill>
                <a:blip r:embed="rId437"/>
                <a:stretch>
                  <a:fillRect/>
                </a:stretch>
              </p:blipFill>
              <p:spPr>
                <a:xfrm>
                  <a:off x="5798160" y="985582"/>
                  <a:ext cx="756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114" name="Freihand 113">
                  <a:extLst>
                    <a:ext uri="{FF2B5EF4-FFF2-40B4-BE49-F238E27FC236}">
                      <a16:creationId xmlns:a16="http://schemas.microsoft.com/office/drawing/2014/main" id="{62C659F6-50EB-0DD1-4B54-84497849C055}"/>
                    </a:ext>
                  </a:extLst>
                </p14:cNvPr>
                <p14:cNvContentPartPr/>
                <p14:nvPr/>
              </p14:nvContentPartPr>
              <p14:xfrm>
                <a:off x="5842440" y="855982"/>
                <a:ext cx="2520" cy="3600"/>
              </p14:xfrm>
            </p:contentPart>
          </mc:Choice>
          <mc:Fallback>
            <p:pic>
              <p:nvPicPr>
                <p:cNvPr id="114" name="Freihand 113">
                  <a:extLst>
                    <a:ext uri="{FF2B5EF4-FFF2-40B4-BE49-F238E27FC236}">
                      <a16:creationId xmlns:a16="http://schemas.microsoft.com/office/drawing/2014/main" id="{62C659F6-50EB-0DD1-4B54-84497849C055}"/>
                    </a:ext>
                  </a:extLst>
                </p:cNvPr>
                <p:cNvPicPr/>
                <p:nvPr/>
              </p:nvPicPr>
              <p:blipFill>
                <a:blip r:embed="rId255"/>
                <a:stretch>
                  <a:fillRect/>
                </a:stretch>
              </p:blipFill>
              <p:spPr>
                <a:xfrm>
                  <a:off x="5836320" y="849862"/>
                  <a:ext cx="147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15" name="Freihand 114">
                  <a:extLst>
                    <a:ext uri="{FF2B5EF4-FFF2-40B4-BE49-F238E27FC236}">
                      <a16:creationId xmlns:a16="http://schemas.microsoft.com/office/drawing/2014/main" id="{F52BCA3E-4749-DE62-C371-2685B947E331}"/>
                    </a:ext>
                  </a:extLst>
                </p14:cNvPr>
                <p14:cNvContentPartPr/>
                <p14:nvPr/>
              </p14:nvContentPartPr>
              <p14:xfrm>
                <a:off x="6058800" y="971182"/>
                <a:ext cx="7200" cy="360"/>
              </p14:xfrm>
            </p:contentPart>
          </mc:Choice>
          <mc:Fallback>
            <p:pic>
              <p:nvPicPr>
                <p:cNvPr id="115" name="Freihand 114">
                  <a:extLst>
                    <a:ext uri="{FF2B5EF4-FFF2-40B4-BE49-F238E27FC236}">
                      <a16:creationId xmlns:a16="http://schemas.microsoft.com/office/drawing/2014/main" id="{F52BCA3E-4749-DE62-C371-2685B947E331}"/>
                    </a:ext>
                  </a:extLst>
                </p:cNvPr>
                <p:cNvPicPr/>
                <p:nvPr/>
              </p:nvPicPr>
              <p:blipFill>
                <a:blip r:embed="rId440"/>
                <a:stretch>
                  <a:fillRect/>
                </a:stretch>
              </p:blipFill>
              <p:spPr>
                <a:xfrm>
                  <a:off x="6052680" y="965062"/>
                  <a:ext cx="194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16" name="Freihand 115">
                  <a:extLst>
                    <a:ext uri="{FF2B5EF4-FFF2-40B4-BE49-F238E27FC236}">
                      <a16:creationId xmlns:a16="http://schemas.microsoft.com/office/drawing/2014/main" id="{624F1D9B-2A27-482D-C3F3-EFE50B718BF9}"/>
                    </a:ext>
                  </a:extLst>
                </p14:cNvPr>
                <p14:cNvContentPartPr/>
                <p14:nvPr/>
              </p14:nvContentPartPr>
              <p14:xfrm>
                <a:off x="6054480" y="1029862"/>
                <a:ext cx="5400" cy="21960"/>
              </p14:xfrm>
            </p:contentPart>
          </mc:Choice>
          <mc:Fallback>
            <p:pic>
              <p:nvPicPr>
                <p:cNvPr id="116" name="Freihand 115">
                  <a:extLst>
                    <a:ext uri="{FF2B5EF4-FFF2-40B4-BE49-F238E27FC236}">
                      <a16:creationId xmlns:a16="http://schemas.microsoft.com/office/drawing/2014/main" id="{624F1D9B-2A27-482D-C3F3-EFE50B718BF9}"/>
                    </a:ext>
                  </a:extLst>
                </p:cNvPr>
                <p:cNvPicPr/>
                <p:nvPr/>
              </p:nvPicPr>
              <p:blipFill>
                <a:blip r:embed="rId442"/>
                <a:stretch>
                  <a:fillRect/>
                </a:stretch>
              </p:blipFill>
              <p:spPr>
                <a:xfrm>
                  <a:off x="6048360" y="1023742"/>
                  <a:ext cx="176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17" name="Freihand 116">
                  <a:extLst>
                    <a:ext uri="{FF2B5EF4-FFF2-40B4-BE49-F238E27FC236}">
                      <a16:creationId xmlns:a16="http://schemas.microsoft.com/office/drawing/2014/main" id="{F33E7F28-5C56-1CC2-3CDB-5B2B5D943B53}"/>
                    </a:ext>
                  </a:extLst>
                </p14:cNvPr>
                <p14:cNvContentPartPr/>
                <p14:nvPr/>
              </p14:nvContentPartPr>
              <p14:xfrm>
                <a:off x="6190200" y="956782"/>
                <a:ext cx="232200" cy="112320"/>
              </p14:xfrm>
            </p:contentPart>
          </mc:Choice>
          <mc:Fallback>
            <p:pic>
              <p:nvPicPr>
                <p:cNvPr id="117" name="Freihand 116">
                  <a:extLst>
                    <a:ext uri="{FF2B5EF4-FFF2-40B4-BE49-F238E27FC236}">
                      <a16:creationId xmlns:a16="http://schemas.microsoft.com/office/drawing/2014/main" id="{F33E7F28-5C56-1CC2-3CDB-5B2B5D943B53}"/>
                    </a:ext>
                  </a:extLst>
                </p:cNvPr>
                <p:cNvPicPr/>
                <p:nvPr/>
              </p:nvPicPr>
              <p:blipFill>
                <a:blip r:embed="rId444"/>
                <a:stretch>
                  <a:fillRect/>
                </a:stretch>
              </p:blipFill>
              <p:spPr>
                <a:xfrm>
                  <a:off x="6184080" y="950662"/>
                  <a:ext cx="2444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18" name="Freihand 117">
                  <a:extLst>
                    <a:ext uri="{FF2B5EF4-FFF2-40B4-BE49-F238E27FC236}">
                      <a16:creationId xmlns:a16="http://schemas.microsoft.com/office/drawing/2014/main" id="{61869FA1-D7A8-F19B-C296-877E55F2AE0D}"/>
                    </a:ext>
                  </a:extLst>
                </p14:cNvPr>
                <p14:cNvContentPartPr/>
                <p14:nvPr/>
              </p14:nvContentPartPr>
              <p14:xfrm>
                <a:off x="6526080" y="844822"/>
                <a:ext cx="289080" cy="195480"/>
              </p14:xfrm>
            </p:contentPart>
          </mc:Choice>
          <mc:Fallback>
            <p:pic>
              <p:nvPicPr>
                <p:cNvPr id="118" name="Freihand 117">
                  <a:extLst>
                    <a:ext uri="{FF2B5EF4-FFF2-40B4-BE49-F238E27FC236}">
                      <a16:creationId xmlns:a16="http://schemas.microsoft.com/office/drawing/2014/main" id="{61869FA1-D7A8-F19B-C296-877E55F2AE0D}"/>
                    </a:ext>
                  </a:extLst>
                </p:cNvPr>
                <p:cNvPicPr/>
                <p:nvPr/>
              </p:nvPicPr>
              <p:blipFill>
                <a:blip r:embed="rId446"/>
                <a:stretch>
                  <a:fillRect/>
                </a:stretch>
              </p:blipFill>
              <p:spPr>
                <a:xfrm>
                  <a:off x="6519960" y="838702"/>
                  <a:ext cx="3013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20" name="Freihand 119">
                  <a:extLst>
                    <a:ext uri="{FF2B5EF4-FFF2-40B4-BE49-F238E27FC236}">
                      <a16:creationId xmlns:a16="http://schemas.microsoft.com/office/drawing/2014/main" id="{5E151242-BC25-BB8F-B1BB-8D350E5660A2}"/>
                    </a:ext>
                  </a:extLst>
                </p14:cNvPr>
                <p14:cNvContentPartPr/>
                <p14:nvPr/>
              </p14:nvContentPartPr>
              <p14:xfrm>
                <a:off x="6837840" y="896302"/>
                <a:ext cx="115560" cy="118080"/>
              </p14:xfrm>
            </p:contentPart>
          </mc:Choice>
          <mc:Fallback>
            <p:pic>
              <p:nvPicPr>
                <p:cNvPr id="120" name="Freihand 119">
                  <a:extLst>
                    <a:ext uri="{FF2B5EF4-FFF2-40B4-BE49-F238E27FC236}">
                      <a16:creationId xmlns:a16="http://schemas.microsoft.com/office/drawing/2014/main" id="{5E151242-BC25-BB8F-B1BB-8D350E5660A2}"/>
                    </a:ext>
                  </a:extLst>
                </p:cNvPr>
                <p:cNvPicPr/>
                <p:nvPr/>
              </p:nvPicPr>
              <p:blipFill>
                <a:blip r:embed="rId448"/>
                <a:stretch>
                  <a:fillRect/>
                </a:stretch>
              </p:blipFill>
              <p:spPr>
                <a:xfrm>
                  <a:off x="6831720" y="890182"/>
                  <a:ext cx="1278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21" name="Freihand 120">
                  <a:extLst>
                    <a:ext uri="{FF2B5EF4-FFF2-40B4-BE49-F238E27FC236}">
                      <a16:creationId xmlns:a16="http://schemas.microsoft.com/office/drawing/2014/main" id="{DDA89B59-3A9F-4B29-9EC4-E042BB7B554A}"/>
                    </a:ext>
                  </a:extLst>
                </p14:cNvPr>
                <p14:cNvContentPartPr/>
                <p14:nvPr/>
              </p14:nvContentPartPr>
              <p14:xfrm>
                <a:off x="6989760" y="909262"/>
                <a:ext cx="91440" cy="117000"/>
              </p14:xfrm>
            </p:contentPart>
          </mc:Choice>
          <mc:Fallback>
            <p:pic>
              <p:nvPicPr>
                <p:cNvPr id="121" name="Freihand 120">
                  <a:extLst>
                    <a:ext uri="{FF2B5EF4-FFF2-40B4-BE49-F238E27FC236}">
                      <a16:creationId xmlns:a16="http://schemas.microsoft.com/office/drawing/2014/main" id="{DDA89B59-3A9F-4B29-9EC4-E042BB7B554A}"/>
                    </a:ext>
                  </a:extLst>
                </p:cNvPr>
                <p:cNvPicPr/>
                <p:nvPr/>
              </p:nvPicPr>
              <p:blipFill>
                <a:blip r:embed="rId450"/>
                <a:stretch>
                  <a:fillRect/>
                </a:stretch>
              </p:blipFill>
              <p:spPr>
                <a:xfrm>
                  <a:off x="6983640" y="903142"/>
                  <a:ext cx="1036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22" name="Freihand 121">
                  <a:extLst>
                    <a:ext uri="{FF2B5EF4-FFF2-40B4-BE49-F238E27FC236}">
                      <a16:creationId xmlns:a16="http://schemas.microsoft.com/office/drawing/2014/main" id="{61898369-8420-B1EB-E7E7-05D1AE0B9292}"/>
                    </a:ext>
                  </a:extLst>
                </p14:cNvPr>
                <p14:cNvContentPartPr/>
                <p14:nvPr/>
              </p14:nvContentPartPr>
              <p14:xfrm>
                <a:off x="7097760" y="824662"/>
                <a:ext cx="93600" cy="223920"/>
              </p14:xfrm>
            </p:contentPart>
          </mc:Choice>
          <mc:Fallback>
            <p:pic>
              <p:nvPicPr>
                <p:cNvPr id="122" name="Freihand 121">
                  <a:extLst>
                    <a:ext uri="{FF2B5EF4-FFF2-40B4-BE49-F238E27FC236}">
                      <a16:creationId xmlns:a16="http://schemas.microsoft.com/office/drawing/2014/main" id="{61898369-8420-B1EB-E7E7-05D1AE0B9292}"/>
                    </a:ext>
                  </a:extLst>
                </p:cNvPr>
                <p:cNvPicPr/>
                <p:nvPr/>
              </p:nvPicPr>
              <p:blipFill>
                <a:blip r:embed="rId452"/>
                <a:stretch>
                  <a:fillRect/>
                </a:stretch>
              </p:blipFill>
              <p:spPr>
                <a:xfrm>
                  <a:off x="7091640" y="818542"/>
                  <a:ext cx="10584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23" name="Freihand 122">
                  <a:extLst>
                    <a:ext uri="{FF2B5EF4-FFF2-40B4-BE49-F238E27FC236}">
                      <a16:creationId xmlns:a16="http://schemas.microsoft.com/office/drawing/2014/main" id="{96B4BC32-FB2B-5A08-51B9-B9D22183233B}"/>
                    </a:ext>
                  </a:extLst>
                </p14:cNvPr>
                <p14:cNvContentPartPr/>
                <p14:nvPr/>
              </p14:nvContentPartPr>
              <p14:xfrm>
                <a:off x="7396200" y="936622"/>
                <a:ext cx="36360" cy="121680"/>
              </p14:xfrm>
            </p:contentPart>
          </mc:Choice>
          <mc:Fallback>
            <p:pic>
              <p:nvPicPr>
                <p:cNvPr id="123" name="Freihand 122">
                  <a:extLst>
                    <a:ext uri="{FF2B5EF4-FFF2-40B4-BE49-F238E27FC236}">
                      <a16:creationId xmlns:a16="http://schemas.microsoft.com/office/drawing/2014/main" id="{96B4BC32-FB2B-5A08-51B9-B9D22183233B}"/>
                    </a:ext>
                  </a:extLst>
                </p:cNvPr>
                <p:cNvPicPr/>
                <p:nvPr/>
              </p:nvPicPr>
              <p:blipFill>
                <a:blip r:embed="rId454"/>
                <a:stretch>
                  <a:fillRect/>
                </a:stretch>
              </p:blipFill>
              <p:spPr>
                <a:xfrm>
                  <a:off x="7390080" y="930502"/>
                  <a:ext cx="486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124" name="Freihand 123">
                  <a:extLst>
                    <a:ext uri="{FF2B5EF4-FFF2-40B4-BE49-F238E27FC236}">
                      <a16:creationId xmlns:a16="http://schemas.microsoft.com/office/drawing/2014/main" id="{2DB75DAA-6000-04A7-C4B0-4EB3E2D45905}"/>
                    </a:ext>
                  </a:extLst>
                </p14:cNvPr>
                <p14:cNvContentPartPr/>
                <p14:nvPr/>
              </p14:nvContentPartPr>
              <p14:xfrm>
                <a:off x="7512120" y="841582"/>
                <a:ext cx="288720" cy="210960"/>
              </p14:xfrm>
            </p:contentPart>
          </mc:Choice>
          <mc:Fallback>
            <p:pic>
              <p:nvPicPr>
                <p:cNvPr id="124" name="Freihand 123">
                  <a:extLst>
                    <a:ext uri="{FF2B5EF4-FFF2-40B4-BE49-F238E27FC236}">
                      <a16:creationId xmlns:a16="http://schemas.microsoft.com/office/drawing/2014/main" id="{2DB75DAA-6000-04A7-C4B0-4EB3E2D45905}"/>
                    </a:ext>
                  </a:extLst>
                </p:cNvPr>
                <p:cNvPicPr/>
                <p:nvPr/>
              </p:nvPicPr>
              <p:blipFill>
                <a:blip r:embed="rId456"/>
                <a:stretch>
                  <a:fillRect/>
                </a:stretch>
              </p:blipFill>
              <p:spPr>
                <a:xfrm>
                  <a:off x="7506000" y="835462"/>
                  <a:ext cx="3009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125" name="Freihand 124">
                  <a:extLst>
                    <a:ext uri="{FF2B5EF4-FFF2-40B4-BE49-F238E27FC236}">
                      <a16:creationId xmlns:a16="http://schemas.microsoft.com/office/drawing/2014/main" id="{9FE4BFFD-D789-FDE5-295C-06F684221FDD}"/>
                    </a:ext>
                  </a:extLst>
                </p14:cNvPr>
                <p14:cNvContentPartPr/>
                <p14:nvPr/>
              </p14:nvContentPartPr>
              <p14:xfrm>
                <a:off x="7814520" y="887662"/>
                <a:ext cx="126000" cy="146160"/>
              </p14:xfrm>
            </p:contentPart>
          </mc:Choice>
          <mc:Fallback>
            <p:pic>
              <p:nvPicPr>
                <p:cNvPr id="125" name="Freihand 124">
                  <a:extLst>
                    <a:ext uri="{FF2B5EF4-FFF2-40B4-BE49-F238E27FC236}">
                      <a16:creationId xmlns:a16="http://schemas.microsoft.com/office/drawing/2014/main" id="{9FE4BFFD-D789-FDE5-295C-06F684221FDD}"/>
                    </a:ext>
                  </a:extLst>
                </p:cNvPr>
                <p:cNvPicPr/>
                <p:nvPr/>
              </p:nvPicPr>
              <p:blipFill>
                <a:blip r:embed="rId458"/>
                <a:stretch>
                  <a:fillRect/>
                </a:stretch>
              </p:blipFill>
              <p:spPr>
                <a:xfrm>
                  <a:off x="7808400" y="881542"/>
                  <a:ext cx="1382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129" name="Freihand 128">
                  <a:extLst>
                    <a:ext uri="{FF2B5EF4-FFF2-40B4-BE49-F238E27FC236}">
                      <a16:creationId xmlns:a16="http://schemas.microsoft.com/office/drawing/2014/main" id="{5F80A7A5-57CE-8E6D-4BF5-05349B78B1B6}"/>
                    </a:ext>
                  </a:extLst>
                </p14:cNvPr>
                <p14:cNvContentPartPr/>
                <p14:nvPr/>
              </p14:nvContentPartPr>
              <p14:xfrm>
                <a:off x="192240" y="2064142"/>
                <a:ext cx="173160" cy="111600"/>
              </p14:xfrm>
            </p:contentPart>
          </mc:Choice>
          <mc:Fallback>
            <p:pic>
              <p:nvPicPr>
                <p:cNvPr id="129" name="Freihand 128">
                  <a:extLst>
                    <a:ext uri="{FF2B5EF4-FFF2-40B4-BE49-F238E27FC236}">
                      <a16:creationId xmlns:a16="http://schemas.microsoft.com/office/drawing/2014/main" id="{5F80A7A5-57CE-8E6D-4BF5-05349B78B1B6}"/>
                    </a:ext>
                  </a:extLst>
                </p:cNvPr>
                <p:cNvPicPr/>
                <p:nvPr/>
              </p:nvPicPr>
              <p:blipFill>
                <a:blip r:embed="rId460"/>
                <a:stretch>
                  <a:fillRect/>
                </a:stretch>
              </p:blipFill>
              <p:spPr>
                <a:xfrm>
                  <a:off x="186120" y="2058022"/>
                  <a:ext cx="1854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30" name="Freihand 129">
                  <a:extLst>
                    <a:ext uri="{FF2B5EF4-FFF2-40B4-BE49-F238E27FC236}">
                      <a16:creationId xmlns:a16="http://schemas.microsoft.com/office/drawing/2014/main" id="{0E0D1D22-AA49-382B-F97C-703BDC25130D}"/>
                    </a:ext>
                  </a:extLst>
                </p14:cNvPr>
                <p14:cNvContentPartPr/>
                <p14:nvPr/>
              </p14:nvContentPartPr>
              <p14:xfrm>
                <a:off x="435600" y="2011582"/>
                <a:ext cx="109800" cy="117000"/>
              </p14:xfrm>
            </p:contentPart>
          </mc:Choice>
          <mc:Fallback>
            <p:pic>
              <p:nvPicPr>
                <p:cNvPr id="130" name="Freihand 129">
                  <a:extLst>
                    <a:ext uri="{FF2B5EF4-FFF2-40B4-BE49-F238E27FC236}">
                      <a16:creationId xmlns:a16="http://schemas.microsoft.com/office/drawing/2014/main" id="{0E0D1D22-AA49-382B-F97C-703BDC25130D}"/>
                    </a:ext>
                  </a:extLst>
                </p:cNvPr>
                <p:cNvPicPr/>
                <p:nvPr/>
              </p:nvPicPr>
              <p:blipFill>
                <a:blip r:embed="rId462"/>
                <a:stretch>
                  <a:fillRect/>
                </a:stretch>
              </p:blipFill>
              <p:spPr>
                <a:xfrm>
                  <a:off x="429480" y="2005462"/>
                  <a:ext cx="1220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31" name="Freihand 130">
                  <a:extLst>
                    <a:ext uri="{FF2B5EF4-FFF2-40B4-BE49-F238E27FC236}">
                      <a16:creationId xmlns:a16="http://schemas.microsoft.com/office/drawing/2014/main" id="{E011EFE4-25D2-85D0-3927-B136A46C5D7C}"/>
                    </a:ext>
                  </a:extLst>
                </p14:cNvPr>
                <p14:cNvContentPartPr/>
                <p14:nvPr/>
              </p14:nvContentPartPr>
              <p14:xfrm>
                <a:off x="622440" y="2008342"/>
                <a:ext cx="82800" cy="151200"/>
              </p14:xfrm>
            </p:contentPart>
          </mc:Choice>
          <mc:Fallback>
            <p:pic>
              <p:nvPicPr>
                <p:cNvPr id="131" name="Freihand 130">
                  <a:extLst>
                    <a:ext uri="{FF2B5EF4-FFF2-40B4-BE49-F238E27FC236}">
                      <a16:creationId xmlns:a16="http://schemas.microsoft.com/office/drawing/2014/main" id="{E011EFE4-25D2-85D0-3927-B136A46C5D7C}"/>
                    </a:ext>
                  </a:extLst>
                </p:cNvPr>
                <p:cNvPicPr/>
                <p:nvPr/>
              </p:nvPicPr>
              <p:blipFill>
                <a:blip r:embed="rId464"/>
                <a:stretch>
                  <a:fillRect/>
                </a:stretch>
              </p:blipFill>
              <p:spPr>
                <a:xfrm>
                  <a:off x="616320" y="2002222"/>
                  <a:ext cx="950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32" name="Freihand 131">
                  <a:extLst>
                    <a:ext uri="{FF2B5EF4-FFF2-40B4-BE49-F238E27FC236}">
                      <a16:creationId xmlns:a16="http://schemas.microsoft.com/office/drawing/2014/main" id="{36852610-B561-258C-1C59-88DED0DE92F1}"/>
                    </a:ext>
                  </a:extLst>
                </p14:cNvPr>
                <p14:cNvContentPartPr/>
                <p14:nvPr/>
              </p14:nvContentPartPr>
              <p14:xfrm>
                <a:off x="606240" y="2055142"/>
                <a:ext cx="113760" cy="18360"/>
              </p14:xfrm>
            </p:contentPart>
          </mc:Choice>
          <mc:Fallback>
            <p:pic>
              <p:nvPicPr>
                <p:cNvPr id="132" name="Freihand 131">
                  <a:extLst>
                    <a:ext uri="{FF2B5EF4-FFF2-40B4-BE49-F238E27FC236}">
                      <a16:creationId xmlns:a16="http://schemas.microsoft.com/office/drawing/2014/main" id="{36852610-B561-258C-1C59-88DED0DE92F1}"/>
                    </a:ext>
                  </a:extLst>
                </p:cNvPr>
                <p:cNvPicPr/>
                <p:nvPr/>
              </p:nvPicPr>
              <p:blipFill>
                <a:blip r:embed="rId466"/>
                <a:stretch>
                  <a:fillRect/>
                </a:stretch>
              </p:blipFill>
              <p:spPr>
                <a:xfrm>
                  <a:off x="600120" y="2049022"/>
                  <a:ext cx="1260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134" name="Freihand 133">
                  <a:extLst>
                    <a:ext uri="{FF2B5EF4-FFF2-40B4-BE49-F238E27FC236}">
                      <a16:creationId xmlns:a16="http://schemas.microsoft.com/office/drawing/2014/main" id="{A660DD90-15B6-0193-4F84-65B2159D1F2D}"/>
                    </a:ext>
                  </a:extLst>
                </p14:cNvPr>
                <p14:cNvContentPartPr/>
                <p14:nvPr/>
              </p14:nvContentPartPr>
              <p14:xfrm>
                <a:off x="911880" y="1988902"/>
                <a:ext cx="141840" cy="125640"/>
              </p14:xfrm>
            </p:contentPart>
          </mc:Choice>
          <mc:Fallback>
            <p:pic>
              <p:nvPicPr>
                <p:cNvPr id="134" name="Freihand 133">
                  <a:extLst>
                    <a:ext uri="{FF2B5EF4-FFF2-40B4-BE49-F238E27FC236}">
                      <a16:creationId xmlns:a16="http://schemas.microsoft.com/office/drawing/2014/main" id="{A660DD90-15B6-0193-4F84-65B2159D1F2D}"/>
                    </a:ext>
                  </a:extLst>
                </p:cNvPr>
                <p:cNvPicPr/>
                <p:nvPr/>
              </p:nvPicPr>
              <p:blipFill>
                <a:blip r:embed="rId468"/>
                <a:stretch>
                  <a:fillRect/>
                </a:stretch>
              </p:blipFill>
              <p:spPr>
                <a:xfrm>
                  <a:off x="905760" y="1982782"/>
                  <a:ext cx="1540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135" name="Freihand 134">
                  <a:extLst>
                    <a:ext uri="{FF2B5EF4-FFF2-40B4-BE49-F238E27FC236}">
                      <a16:creationId xmlns:a16="http://schemas.microsoft.com/office/drawing/2014/main" id="{FB3D33C4-E723-CEA7-2A16-731949F864E7}"/>
                    </a:ext>
                  </a:extLst>
                </p14:cNvPr>
                <p14:cNvContentPartPr/>
                <p14:nvPr/>
              </p14:nvContentPartPr>
              <p14:xfrm>
                <a:off x="1191600" y="1869742"/>
                <a:ext cx="78480" cy="267480"/>
              </p14:xfrm>
            </p:contentPart>
          </mc:Choice>
          <mc:Fallback>
            <p:pic>
              <p:nvPicPr>
                <p:cNvPr id="135" name="Freihand 134">
                  <a:extLst>
                    <a:ext uri="{FF2B5EF4-FFF2-40B4-BE49-F238E27FC236}">
                      <a16:creationId xmlns:a16="http://schemas.microsoft.com/office/drawing/2014/main" id="{FB3D33C4-E723-CEA7-2A16-731949F864E7}"/>
                    </a:ext>
                  </a:extLst>
                </p:cNvPr>
                <p:cNvPicPr/>
                <p:nvPr/>
              </p:nvPicPr>
              <p:blipFill>
                <a:blip r:embed="rId470"/>
                <a:stretch>
                  <a:fillRect/>
                </a:stretch>
              </p:blipFill>
              <p:spPr>
                <a:xfrm>
                  <a:off x="1185480" y="1863622"/>
                  <a:ext cx="9072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136" name="Freihand 135">
                  <a:extLst>
                    <a:ext uri="{FF2B5EF4-FFF2-40B4-BE49-F238E27FC236}">
                      <a16:creationId xmlns:a16="http://schemas.microsoft.com/office/drawing/2014/main" id="{096CC9C9-190B-31A0-9F08-E948076413CE}"/>
                    </a:ext>
                  </a:extLst>
                </p14:cNvPr>
                <p14:cNvContentPartPr/>
                <p14:nvPr/>
              </p14:nvContentPartPr>
              <p14:xfrm>
                <a:off x="1324080" y="1909342"/>
                <a:ext cx="97560" cy="172440"/>
              </p14:xfrm>
            </p:contentPart>
          </mc:Choice>
          <mc:Fallback>
            <p:pic>
              <p:nvPicPr>
                <p:cNvPr id="136" name="Freihand 135">
                  <a:extLst>
                    <a:ext uri="{FF2B5EF4-FFF2-40B4-BE49-F238E27FC236}">
                      <a16:creationId xmlns:a16="http://schemas.microsoft.com/office/drawing/2014/main" id="{096CC9C9-190B-31A0-9F08-E948076413CE}"/>
                    </a:ext>
                  </a:extLst>
                </p:cNvPr>
                <p:cNvPicPr/>
                <p:nvPr/>
              </p:nvPicPr>
              <p:blipFill>
                <a:blip r:embed="rId472"/>
                <a:stretch>
                  <a:fillRect/>
                </a:stretch>
              </p:blipFill>
              <p:spPr>
                <a:xfrm>
                  <a:off x="1317960" y="1903222"/>
                  <a:ext cx="1098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137" name="Freihand 136">
                  <a:extLst>
                    <a:ext uri="{FF2B5EF4-FFF2-40B4-BE49-F238E27FC236}">
                      <a16:creationId xmlns:a16="http://schemas.microsoft.com/office/drawing/2014/main" id="{7C22E674-5F41-239B-8BDA-38D1D119A974}"/>
                    </a:ext>
                  </a:extLst>
                </p14:cNvPr>
                <p14:cNvContentPartPr/>
                <p14:nvPr/>
              </p14:nvContentPartPr>
              <p14:xfrm>
                <a:off x="1434600" y="2037502"/>
                <a:ext cx="60120" cy="108000"/>
              </p14:xfrm>
            </p:contentPart>
          </mc:Choice>
          <mc:Fallback>
            <p:pic>
              <p:nvPicPr>
                <p:cNvPr id="137" name="Freihand 136">
                  <a:extLst>
                    <a:ext uri="{FF2B5EF4-FFF2-40B4-BE49-F238E27FC236}">
                      <a16:creationId xmlns:a16="http://schemas.microsoft.com/office/drawing/2014/main" id="{7C22E674-5F41-239B-8BDA-38D1D119A974}"/>
                    </a:ext>
                  </a:extLst>
                </p:cNvPr>
                <p:cNvPicPr/>
                <p:nvPr/>
              </p:nvPicPr>
              <p:blipFill>
                <a:blip r:embed="rId474"/>
                <a:stretch>
                  <a:fillRect/>
                </a:stretch>
              </p:blipFill>
              <p:spPr>
                <a:xfrm>
                  <a:off x="1428480" y="2031382"/>
                  <a:ext cx="723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138" name="Freihand 137">
                  <a:extLst>
                    <a:ext uri="{FF2B5EF4-FFF2-40B4-BE49-F238E27FC236}">
                      <a16:creationId xmlns:a16="http://schemas.microsoft.com/office/drawing/2014/main" id="{60B77ED2-3450-DC95-9E74-EF9E249FE5C0}"/>
                    </a:ext>
                  </a:extLst>
                </p14:cNvPr>
                <p14:cNvContentPartPr/>
                <p14:nvPr/>
              </p14:nvContentPartPr>
              <p14:xfrm>
                <a:off x="1593360" y="2049382"/>
                <a:ext cx="20520" cy="80280"/>
              </p14:xfrm>
            </p:contentPart>
          </mc:Choice>
          <mc:Fallback>
            <p:pic>
              <p:nvPicPr>
                <p:cNvPr id="138" name="Freihand 137">
                  <a:extLst>
                    <a:ext uri="{FF2B5EF4-FFF2-40B4-BE49-F238E27FC236}">
                      <a16:creationId xmlns:a16="http://schemas.microsoft.com/office/drawing/2014/main" id="{60B77ED2-3450-DC95-9E74-EF9E249FE5C0}"/>
                    </a:ext>
                  </a:extLst>
                </p:cNvPr>
                <p:cNvPicPr/>
                <p:nvPr/>
              </p:nvPicPr>
              <p:blipFill>
                <a:blip r:embed="rId476"/>
                <a:stretch>
                  <a:fillRect/>
                </a:stretch>
              </p:blipFill>
              <p:spPr>
                <a:xfrm>
                  <a:off x="1587240" y="2043262"/>
                  <a:ext cx="327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139" name="Freihand 138">
                  <a:extLst>
                    <a:ext uri="{FF2B5EF4-FFF2-40B4-BE49-F238E27FC236}">
                      <a16:creationId xmlns:a16="http://schemas.microsoft.com/office/drawing/2014/main" id="{8E64A4B9-F8FA-B0A9-797A-E3748049CF07}"/>
                    </a:ext>
                  </a:extLst>
                </p14:cNvPr>
                <p14:cNvContentPartPr/>
                <p14:nvPr/>
              </p14:nvContentPartPr>
              <p14:xfrm>
                <a:off x="1724760" y="1911862"/>
                <a:ext cx="94680" cy="134640"/>
              </p14:xfrm>
            </p:contentPart>
          </mc:Choice>
          <mc:Fallback>
            <p:pic>
              <p:nvPicPr>
                <p:cNvPr id="139" name="Freihand 138">
                  <a:extLst>
                    <a:ext uri="{FF2B5EF4-FFF2-40B4-BE49-F238E27FC236}">
                      <a16:creationId xmlns:a16="http://schemas.microsoft.com/office/drawing/2014/main" id="{8E64A4B9-F8FA-B0A9-797A-E3748049CF07}"/>
                    </a:ext>
                  </a:extLst>
                </p:cNvPr>
                <p:cNvPicPr/>
                <p:nvPr/>
              </p:nvPicPr>
              <p:blipFill>
                <a:blip r:embed="rId478"/>
                <a:stretch>
                  <a:fillRect/>
                </a:stretch>
              </p:blipFill>
              <p:spPr>
                <a:xfrm>
                  <a:off x="1718640" y="1905742"/>
                  <a:ext cx="1069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140" name="Freihand 139">
                  <a:extLst>
                    <a:ext uri="{FF2B5EF4-FFF2-40B4-BE49-F238E27FC236}">
                      <a16:creationId xmlns:a16="http://schemas.microsoft.com/office/drawing/2014/main" id="{53604684-E50C-830C-48B0-D4BBC95F8984}"/>
                    </a:ext>
                  </a:extLst>
                </p14:cNvPr>
                <p14:cNvContentPartPr/>
                <p14:nvPr/>
              </p14:nvContentPartPr>
              <p14:xfrm>
                <a:off x="1851120" y="2013022"/>
                <a:ext cx="75600" cy="109440"/>
              </p14:xfrm>
            </p:contentPart>
          </mc:Choice>
          <mc:Fallback>
            <p:pic>
              <p:nvPicPr>
                <p:cNvPr id="140" name="Freihand 139">
                  <a:extLst>
                    <a:ext uri="{FF2B5EF4-FFF2-40B4-BE49-F238E27FC236}">
                      <a16:creationId xmlns:a16="http://schemas.microsoft.com/office/drawing/2014/main" id="{53604684-E50C-830C-48B0-D4BBC95F8984}"/>
                    </a:ext>
                  </a:extLst>
                </p:cNvPr>
                <p:cNvPicPr/>
                <p:nvPr/>
              </p:nvPicPr>
              <p:blipFill>
                <a:blip r:embed="rId480"/>
                <a:stretch>
                  <a:fillRect/>
                </a:stretch>
              </p:blipFill>
              <p:spPr>
                <a:xfrm>
                  <a:off x="1845000" y="2006902"/>
                  <a:ext cx="878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141" name="Freihand 140">
                  <a:extLst>
                    <a:ext uri="{FF2B5EF4-FFF2-40B4-BE49-F238E27FC236}">
                      <a16:creationId xmlns:a16="http://schemas.microsoft.com/office/drawing/2014/main" id="{816005A7-9447-2AAA-4FF5-4C8D7633009E}"/>
                    </a:ext>
                  </a:extLst>
                </p14:cNvPr>
                <p14:cNvContentPartPr/>
                <p14:nvPr/>
              </p14:nvContentPartPr>
              <p14:xfrm>
                <a:off x="2026800" y="1858582"/>
                <a:ext cx="66960" cy="248040"/>
              </p14:xfrm>
            </p:contentPart>
          </mc:Choice>
          <mc:Fallback>
            <p:pic>
              <p:nvPicPr>
                <p:cNvPr id="141" name="Freihand 140">
                  <a:extLst>
                    <a:ext uri="{FF2B5EF4-FFF2-40B4-BE49-F238E27FC236}">
                      <a16:creationId xmlns:a16="http://schemas.microsoft.com/office/drawing/2014/main" id="{816005A7-9447-2AAA-4FF5-4C8D7633009E}"/>
                    </a:ext>
                  </a:extLst>
                </p:cNvPr>
                <p:cNvPicPr/>
                <p:nvPr/>
              </p:nvPicPr>
              <p:blipFill>
                <a:blip r:embed="rId482"/>
                <a:stretch>
                  <a:fillRect/>
                </a:stretch>
              </p:blipFill>
              <p:spPr>
                <a:xfrm>
                  <a:off x="2020680" y="1852462"/>
                  <a:ext cx="7920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142" name="Freihand 141">
                  <a:extLst>
                    <a:ext uri="{FF2B5EF4-FFF2-40B4-BE49-F238E27FC236}">
                      <a16:creationId xmlns:a16="http://schemas.microsoft.com/office/drawing/2014/main" id="{2DF19BFA-65EF-D9D1-C68A-E251B10EC231}"/>
                    </a:ext>
                  </a:extLst>
                </p14:cNvPr>
                <p14:cNvContentPartPr/>
                <p14:nvPr/>
              </p14:nvContentPartPr>
              <p14:xfrm>
                <a:off x="2631240" y="1880182"/>
                <a:ext cx="103320" cy="152280"/>
              </p14:xfrm>
            </p:contentPart>
          </mc:Choice>
          <mc:Fallback>
            <p:pic>
              <p:nvPicPr>
                <p:cNvPr id="142" name="Freihand 141">
                  <a:extLst>
                    <a:ext uri="{FF2B5EF4-FFF2-40B4-BE49-F238E27FC236}">
                      <a16:creationId xmlns:a16="http://schemas.microsoft.com/office/drawing/2014/main" id="{2DF19BFA-65EF-D9D1-C68A-E251B10EC231}"/>
                    </a:ext>
                  </a:extLst>
                </p:cNvPr>
                <p:cNvPicPr/>
                <p:nvPr/>
              </p:nvPicPr>
              <p:blipFill>
                <a:blip r:embed="rId484"/>
                <a:stretch>
                  <a:fillRect/>
                </a:stretch>
              </p:blipFill>
              <p:spPr>
                <a:xfrm>
                  <a:off x="2625120" y="1874062"/>
                  <a:ext cx="1155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43" name="Freihand 142">
                  <a:extLst>
                    <a:ext uri="{FF2B5EF4-FFF2-40B4-BE49-F238E27FC236}">
                      <a16:creationId xmlns:a16="http://schemas.microsoft.com/office/drawing/2014/main" id="{DC3C09E5-57A4-DE23-A0B1-F0495E2441A3}"/>
                    </a:ext>
                  </a:extLst>
                </p14:cNvPr>
                <p14:cNvContentPartPr/>
                <p14:nvPr/>
              </p14:nvContentPartPr>
              <p14:xfrm>
                <a:off x="2775600" y="1777942"/>
                <a:ext cx="86400" cy="245520"/>
              </p14:xfrm>
            </p:contentPart>
          </mc:Choice>
          <mc:Fallback>
            <p:pic>
              <p:nvPicPr>
                <p:cNvPr id="143" name="Freihand 142">
                  <a:extLst>
                    <a:ext uri="{FF2B5EF4-FFF2-40B4-BE49-F238E27FC236}">
                      <a16:creationId xmlns:a16="http://schemas.microsoft.com/office/drawing/2014/main" id="{DC3C09E5-57A4-DE23-A0B1-F0495E2441A3}"/>
                    </a:ext>
                  </a:extLst>
                </p:cNvPr>
                <p:cNvPicPr/>
                <p:nvPr/>
              </p:nvPicPr>
              <p:blipFill>
                <a:blip r:embed="rId486"/>
                <a:stretch>
                  <a:fillRect/>
                </a:stretch>
              </p:blipFill>
              <p:spPr>
                <a:xfrm>
                  <a:off x="2769480" y="1771822"/>
                  <a:ext cx="9864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144" name="Freihand 143">
                  <a:extLst>
                    <a:ext uri="{FF2B5EF4-FFF2-40B4-BE49-F238E27FC236}">
                      <a16:creationId xmlns:a16="http://schemas.microsoft.com/office/drawing/2014/main" id="{73225960-B531-FECC-DE74-97C55E7A3512}"/>
                    </a:ext>
                  </a:extLst>
                </p14:cNvPr>
                <p14:cNvContentPartPr/>
                <p14:nvPr/>
              </p14:nvContentPartPr>
              <p14:xfrm>
                <a:off x="2916360" y="2014462"/>
                <a:ext cx="1440" cy="1800"/>
              </p14:xfrm>
            </p:contentPart>
          </mc:Choice>
          <mc:Fallback>
            <p:pic>
              <p:nvPicPr>
                <p:cNvPr id="144" name="Freihand 143">
                  <a:extLst>
                    <a:ext uri="{FF2B5EF4-FFF2-40B4-BE49-F238E27FC236}">
                      <a16:creationId xmlns:a16="http://schemas.microsoft.com/office/drawing/2014/main" id="{73225960-B531-FECC-DE74-97C55E7A3512}"/>
                    </a:ext>
                  </a:extLst>
                </p:cNvPr>
                <p:cNvPicPr/>
                <p:nvPr/>
              </p:nvPicPr>
              <p:blipFill>
                <a:blip r:embed="rId255"/>
                <a:stretch>
                  <a:fillRect/>
                </a:stretch>
              </p:blipFill>
              <p:spPr>
                <a:xfrm>
                  <a:off x="2910240" y="2008342"/>
                  <a:ext cx="136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145" name="Freihand 144">
                  <a:extLst>
                    <a:ext uri="{FF2B5EF4-FFF2-40B4-BE49-F238E27FC236}">
                      <a16:creationId xmlns:a16="http://schemas.microsoft.com/office/drawing/2014/main" id="{44A9B858-B94D-01EF-A2B4-EE6785BCBC64}"/>
                    </a:ext>
                  </a:extLst>
                </p14:cNvPr>
                <p14:cNvContentPartPr/>
                <p14:nvPr/>
              </p14:nvContentPartPr>
              <p14:xfrm>
                <a:off x="3043440" y="1809262"/>
                <a:ext cx="104400" cy="180360"/>
              </p14:xfrm>
            </p:contentPart>
          </mc:Choice>
          <mc:Fallback>
            <p:pic>
              <p:nvPicPr>
                <p:cNvPr id="145" name="Freihand 144">
                  <a:extLst>
                    <a:ext uri="{FF2B5EF4-FFF2-40B4-BE49-F238E27FC236}">
                      <a16:creationId xmlns:a16="http://schemas.microsoft.com/office/drawing/2014/main" id="{44A9B858-B94D-01EF-A2B4-EE6785BCBC64}"/>
                    </a:ext>
                  </a:extLst>
                </p:cNvPr>
                <p:cNvPicPr/>
                <p:nvPr/>
              </p:nvPicPr>
              <p:blipFill>
                <a:blip r:embed="rId489"/>
                <a:stretch>
                  <a:fillRect/>
                </a:stretch>
              </p:blipFill>
              <p:spPr>
                <a:xfrm>
                  <a:off x="3037320" y="1803142"/>
                  <a:ext cx="1166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146" name="Freihand 145">
                  <a:extLst>
                    <a:ext uri="{FF2B5EF4-FFF2-40B4-BE49-F238E27FC236}">
                      <a16:creationId xmlns:a16="http://schemas.microsoft.com/office/drawing/2014/main" id="{FB5605F9-E0BC-3371-9145-44DC345ACE93}"/>
                    </a:ext>
                  </a:extLst>
                </p14:cNvPr>
                <p14:cNvContentPartPr/>
                <p14:nvPr/>
              </p14:nvContentPartPr>
              <p14:xfrm>
                <a:off x="3245040" y="1864702"/>
                <a:ext cx="2520" cy="15480"/>
              </p14:xfrm>
            </p:contentPart>
          </mc:Choice>
          <mc:Fallback>
            <p:pic>
              <p:nvPicPr>
                <p:cNvPr id="146" name="Freihand 145">
                  <a:extLst>
                    <a:ext uri="{FF2B5EF4-FFF2-40B4-BE49-F238E27FC236}">
                      <a16:creationId xmlns:a16="http://schemas.microsoft.com/office/drawing/2014/main" id="{FB5605F9-E0BC-3371-9145-44DC345ACE93}"/>
                    </a:ext>
                  </a:extLst>
                </p:cNvPr>
                <p:cNvPicPr/>
                <p:nvPr/>
              </p:nvPicPr>
              <p:blipFill>
                <a:blip r:embed="rId491"/>
                <a:stretch>
                  <a:fillRect/>
                </a:stretch>
              </p:blipFill>
              <p:spPr>
                <a:xfrm>
                  <a:off x="3238920" y="1858582"/>
                  <a:ext cx="147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147" name="Freihand 146">
                  <a:extLst>
                    <a:ext uri="{FF2B5EF4-FFF2-40B4-BE49-F238E27FC236}">
                      <a16:creationId xmlns:a16="http://schemas.microsoft.com/office/drawing/2014/main" id="{CCE9E90C-B7E7-C99E-C0C3-BD48CC054E5A}"/>
                    </a:ext>
                  </a:extLst>
                </p14:cNvPr>
                <p14:cNvContentPartPr/>
                <p14:nvPr/>
              </p14:nvContentPartPr>
              <p14:xfrm>
                <a:off x="3231000" y="1962262"/>
                <a:ext cx="13320" cy="19440"/>
              </p14:xfrm>
            </p:contentPart>
          </mc:Choice>
          <mc:Fallback>
            <p:pic>
              <p:nvPicPr>
                <p:cNvPr id="147" name="Freihand 146">
                  <a:extLst>
                    <a:ext uri="{FF2B5EF4-FFF2-40B4-BE49-F238E27FC236}">
                      <a16:creationId xmlns:a16="http://schemas.microsoft.com/office/drawing/2014/main" id="{CCE9E90C-B7E7-C99E-C0C3-BD48CC054E5A}"/>
                    </a:ext>
                  </a:extLst>
                </p:cNvPr>
                <p:cNvPicPr/>
                <p:nvPr/>
              </p:nvPicPr>
              <p:blipFill>
                <a:blip r:embed="rId493"/>
                <a:stretch>
                  <a:fillRect/>
                </a:stretch>
              </p:blipFill>
              <p:spPr>
                <a:xfrm>
                  <a:off x="3224880" y="1956142"/>
                  <a:ext cx="255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150" name="Freihand 149">
                  <a:extLst>
                    <a:ext uri="{FF2B5EF4-FFF2-40B4-BE49-F238E27FC236}">
                      <a16:creationId xmlns:a16="http://schemas.microsoft.com/office/drawing/2014/main" id="{2786563B-120F-3E9C-4573-E63F87F67801}"/>
                    </a:ext>
                  </a:extLst>
                </p14:cNvPr>
                <p14:cNvContentPartPr/>
                <p14:nvPr/>
              </p14:nvContentPartPr>
              <p14:xfrm>
                <a:off x="3432240" y="1821502"/>
                <a:ext cx="186120" cy="123840"/>
              </p14:xfrm>
            </p:contentPart>
          </mc:Choice>
          <mc:Fallback>
            <p:pic>
              <p:nvPicPr>
                <p:cNvPr id="150" name="Freihand 149">
                  <a:extLst>
                    <a:ext uri="{FF2B5EF4-FFF2-40B4-BE49-F238E27FC236}">
                      <a16:creationId xmlns:a16="http://schemas.microsoft.com/office/drawing/2014/main" id="{2786563B-120F-3E9C-4573-E63F87F67801}"/>
                    </a:ext>
                  </a:extLst>
                </p:cNvPr>
                <p:cNvPicPr/>
                <p:nvPr/>
              </p:nvPicPr>
              <p:blipFill>
                <a:blip r:embed="rId495"/>
                <a:stretch>
                  <a:fillRect/>
                </a:stretch>
              </p:blipFill>
              <p:spPr>
                <a:xfrm>
                  <a:off x="3426120" y="1815382"/>
                  <a:ext cx="1983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151" name="Freihand 150">
                  <a:extLst>
                    <a:ext uri="{FF2B5EF4-FFF2-40B4-BE49-F238E27FC236}">
                      <a16:creationId xmlns:a16="http://schemas.microsoft.com/office/drawing/2014/main" id="{6DC461E9-2528-BE55-58C8-03BF734C8A02}"/>
                    </a:ext>
                  </a:extLst>
                </p14:cNvPr>
                <p14:cNvContentPartPr/>
                <p14:nvPr/>
              </p14:nvContentPartPr>
              <p14:xfrm>
                <a:off x="3750840" y="1821862"/>
                <a:ext cx="92880" cy="13320"/>
              </p14:xfrm>
            </p:contentPart>
          </mc:Choice>
          <mc:Fallback>
            <p:pic>
              <p:nvPicPr>
                <p:cNvPr id="151" name="Freihand 150">
                  <a:extLst>
                    <a:ext uri="{FF2B5EF4-FFF2-40B4-BE49-F238E27FC236}">
                      <a16:creationId xmlns:a16="http://schemas.microsoft.com/office/drawing/2014/main" id="{6DC461E9-2528-BE55-58C8-03BF734C8A02}"/>
                    </a:ext>
                  </a:extLst>
                </p:cNvPr>
                <p:cNvPicPr/>
                <p:nvPr/>
              </p:nvPicPr>
              <p:blipFill>
                <a:blip r:embed="rId497"/>
                <a:stretch>
                  <a:fillRect/>
                </a:stretch>
              </p:blipFill>
              <p:spPr>
                <a:xfrm>
                  <a:off x="3744720" y="1815742"/>
                  <a:ext cx="1051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152" name="Freihand 151">
                  <a:extLst>
                    <a:ext uri="{FF2B5EF4-FFF2-40B4-BE49-F238E27FC236}">
                      <a16:creationId xmlns:a16="http://schemas.microsoft.com/office/drawing/2014/main" id="{2DEFE7C7-3875-A5DC-1776-0E4B58D44C1A}"/>
                    </a:ext>
                  </a:extLst>
                </p14:cNvPr>
                <p14:cNvContentPartPr/>
                <p14:nvPr/>
              </p14:nvContentPartPr>
              <p14:xfrm>
                <a:off x="3763080" y="1882342"/>
                <a:ext cx="102960" cy="9720"/>
              </p14:xfrm>
            </p:contentPart>
          </mc:Choice>
          <mc:Fallback>
            <p:pic>
              <p:nvPicPr>
                <p:cNvPr id="152" name="Freihand 151">
                  <a:extLst>
                    <a:ext uri="{FF2B5EF4-FFF2-40B4-BE49-F238E27FC236}">
                      <a16:creationId xmlns:a16="http://schemas.microsoft.com/office/drawing/2014/main" id="{2DEFE7C7-3875-A5DC-1776-0E4B58D44C1A}"/>
                    </a:ext>
                  </a:extLst>
                </p:cNvPr>
                <p:cNvPicPr/>
                <p:nvPr/>
              </p:nvPicPr>
              <p:blipFill>
                <a:blip r:embed="rId499"/>
                <a:stretch>
                  <a:fillRect/>
                </a:stretch>
              </p:blipFill>
              <p:spPr>
                <a:xfrm>
                  <a:off x="3756960" y="1876222"/>
                  <a:ext cx="1152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154" name="Freihand 153">
                  <a:extLst>
                    <a:ext uri="{FF2B5EF4-FFF2-40B4-BE49-F238E27FC236}">
                      <a16:creationId xmlns:a16="http://schemas.microsoft.com/office/drawing/2014/main" id="{F9A8FC98-8CC0-422F-A2D1-AE56E9A72958}"/>
                    </a:ext>
                  </a:extLst>
                </p14:cNvPr>
                <p14:cNvContentPartPr/>
                <p14:nvPr/>
              </p14:nvContentPartPr>
              <p14:xfrm>
                <a:off x="4037040" y="1779742"/>
                <a:ext cx="118080" cy="137520"/>
              </p14:xfrm>
            </p:contentPart>
          </mc:Choice>
          <mc:Fallback>
            <p:pic>
              <p:nvPicPr>
                <p:cNvPr id="154" name="Freihand 153">
                  <a:extLst>
                    <a:ext uri="{FF2B5EF4-FFF2-40B4-BE49-F238E27FC236}">
                      <a16:creationId xmlns:a16="http://schemas.microsoft.com/office/drawing/2014/main" id="{F9A8FC98-8CC0-422F-A2D1-AE56E9A72958}"/>
                    </a:ext>
                  </a:extLst>
                </p:cNvPr>
                <p:cNvPicPr/>
                <p:nvPr/>
              </p:nvPicPr>
              <p:blipFill>
                <a:blip r:embed="rId501"/>
                <a:stretch>
                  <a:fillRect/>
                </a:stretch>
              </p:blipFill>
              <p:spPr>
                <a:xfrm>
                  <a:off x="4030920" y="1773622"/>
                  <a:ext cx="1303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155" name="Freihand 154">
                  <a:extLst>
                    <a:ext uri="{FF2B5EF4-FFF2-40B4-BE49-F238E27FC236}">
                      <a16:creationId xmlns:a16="http://schemas.microsoft.com/office/drawing/2014/main" id="{5C7584D5-C48C-2728-5814-CCC1D37FF447}"/>
                    </a:ext>
                  </a:extLst>
                </p14:cNvPr>
                <p14:cNvContentPartPr/>
                <p14:nvPr/>
              </p14:nvContentPartPr>
              <p14:xfrm>
                <a:off x="4173480" y="1869022"/>
                <a:ext cx="91080" cy="129240"/>
              </p14:xfrm>
            </p:contentPart>
          </mc:Choice>
          <mc:Fallback>
            <p:pic>
              <p:nvPicPr>
                <p:cNvPr id="155" name="Freihand 154">
                  <a:extLst>
                    <a:ext uri="{FF2B5EF4-FFF2-40B4-BE49-F238E27FC236}">
                      <a16:creationId xmlns:a16="http://schemas.microsoft.com/office/drawing/2014/main" id="{5C7584D5-C48C-2728-5814-CCC1D37FF447}"/>
                    </a:ext>
                  </a:extLst>
                </p:cNvPr>
                <p:cNvPicPr/>
                <p:nvPr/>
              </p:nvPicPr>
              <p:blipFill>
                <a:blip r:embed="rId503"/>
                <a:stretch>
                  <a:fillRect/>
                </a:stretch>
              </p:blipFill>
              <p:spPr>
                <a:xfrm>
                  <a:off x="4167360" y="1862902"/>
                  <a:ext cx="1033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156" name="Freihand 155">
                  <a:extLst>
                    <a:ext uri="{FF2B5EF4-FFF2-40B4-BE49-F238E27FC236}">
                      <a16:creationId xmlns:a16="http://schemas.microsoft.com/office/drawing/2014/main" id="{D998A3AE-DC76-523E-8E0D-22AF7FA1766E}"/>
                    </a:ext>
                  </a:extLst>
                </p14:cNvPr>
                <p14:cNvContentPartPr/>
                <p14:nvPr/>
              </p14:nvContentPartPr>
              <p14:xfrm>
                <a:off x="4397400" y="1819342"/>
                <a:ext cx="11160" cy="112320"/>
              </p14:xfrm>
            </p:contentPart>
          </mc:Choice>
          <mc:Fallback>
            <p:pic>
              <p:nvPicPr>
                <p:cNvPr id="156" name="Freihand 155">
                  <a:extLst>
                    <a:ext uri="{FF2B5EF4-FFF2-40B4-BE49-F238E27FC236}">
                      <a16:creationId xmlns:a16="http://schemas.microsoft.com/office/drawing/2014/main" id="{D998A3AE-DC76-523E-8E0D-22AF7FA1766E}"/>
                    </a:ext>
                  </a:extLst>
                </p:cNvPr>
                <p:cNvPicPr/>
                <p:nvPr/>
              </p:nvPicPr>
              <p:blipFill>
                <a:blip r:embed="rId505"/>
                <a:stretch>
                  <a:fillRect/>
                </a:stretch>
              </p:blipFill>
              <p:spPr>
                <a:xfrm>
                  <a:off x="4391280" y="1813222"/>
                  <a:ext cx="234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157" name="Freihand 156">
                  <a:extLst>
                    <a:ext uri="{FF2B5EF4-FFF2-40B4-BE49-F238E27FC236}">
                      <a16:creationId xmlns:a16="http://schemas.microsoft.com/office/drawing/2014/main" id="{82F1EE40-F45B-0C8A-3CB0-C592B7F5703E}"/>
                    </a:ext>
                  </a:extLst>
                </p14:cNvPr>
                <p14:cNvContentPartPr/>
                <p14:nvPr/>
              </p14:nvContentPartPr>
              <p14:xfrm>
                <a:off x="4368960" y="1846702"/>
                <a:ext cx="106560" cy="12240"/>
              </p14:xfrm>
            </p:contentPart>
          </mc:Choice>
          <mc:Fallback>
            <p:pic>
              <p:nvPicPr>
                <p:cNvPr id="157" name="Freihand 156">
                  <a:extLst>
                    <a:ext uri="{FF2B5EF4-FFF2-40B4-BE49-F238E27FC236}">
                      <a16:creationId xmlns:a16="http://schemas.microsoft.com/office/drawing/2014/main" id="{82F1EE40-F45B-0C8A-3CB0-C592B7F5703E}"/>
                    </a:ext>
                  </a:extLst>
                </p:cNvPr>
                <p:cNvPicPr/>
                <p:nvPr/>
              </p:nvPicPr>
              <p:blipFill>
                <a:blip r:embed="rId507"/>
                <a:stretch>
                  <a:fillRect/>
                </a:stretch>
              </p:blipFill>
              <p:spPr>
                <a:xfrm>
                  <a:off x="4362840" y="1840582"/>
                  <a:ext cx="1188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158" name="Freihand 157">
                  <a:extLst>
                    <a:ext uri="{FF2B5EF4-FFF2-40B4-BE49-F238E27FC236}">
                      <a16:creationId xmlns:a16="http://schemas.microsoft.com/office/drawing/2014/main" id="{607F744F-CA91-01B0-8051-AE9F2ECDF8A5}"/>
                    </a:ext>
                  </a:extLst>
                </p14:cNvPr>
                <p14:cNvContentPartPr/>
                <p14:nvPr/>
              </p14:nvContentPartPr>
              <p14:xfrm>
                <a:off x="4635360" y="1772902"/>
                <a:ext cx="106920" cy="149400"/>
              </p14:xfrm>
            </p:contentPart>
          </mc:Choice>
          <mc:Fallback>
            <p:pic>
              <p:nvPicPr>
                <p:cNvPr id="158" name="Freihand 157">
                  <a:extLst>
                    <a:ext uri="{FF2B5EF4-FFF2-40B4-BE49-F238E27FC236}">
                      <a16:creationId xmlns:a16="http://schemas.microsoft.com/office/drawing/2014/main" id="{607F744F-CA91-01B0-8051-AE9F2ECDF8A5}"/>
                    </a:ext>
                  </a:extLst>
                </p:cNvPr>
                <p:cNvPicPr/>
                <p:nvPr/>
              </p:nvPicPr>
              <p:blipFill>
                <a:blip r:embed="rId509"/>
                <a:stretch>
                  <a:fillRect/>
                </a:stretch>
              </p:blipFill>
              <p:spPr>
                <a:xfrm>
                  <a:off x="4629240" y="1766782"/>
                  <a:ext cx="1191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159" name="Freihand 158">
                  <a:extLst>
                    <a:ext uri="{FF2B5EF4-FFF2-40B4-BE49-F238E27FC236}">
                      <a16:creationId xmlns:a16="http://schemas.microsoft.com/office/drawing/2014/main" id="{1D355CA5-2AB3-D528-BC7C-3710A31E9F2C}"/>
                    </a:ext>
                  </a:extLst>
                </p14:cNvPr>
                <p14:cNvContentPartPr/>
                <p14:nvPr/>
              </p14:nvContentPartPr>
              <p14:xfrm>
                <a:off x="5055840" y="1751662"/>
                <a:ext cx="113400" cy="130320"/>
              </p14:xfrm>
            </p:contentPart>
          </mc:Choice>
          <mc:Fallback>
            <p:pic>
              <p:nvPicPr>
                <p:cNvPr id="159" name="Freihand 158">
                  <a:extLst>
                    <a:ext uri="{FF2B5EF4-FFF2-40B4-BE49-F238E27FC236}">
                      <a16:creationId xmlns:a16="http://schemas.microsoft.com/office/drawing/2014/main" id="{1D355CA5-2AB3-D528-BC7C-3710A31E9F2C}"/>
                    </a:ext>
                  </a:extLst>
                </p:cNvPr>
                <p:cNvPicPr/>
                <p:nvPr/>
              </p:nvPicPr>
              <p:blipFill>
                <a:blip r:embed="rId511"/>
                <a:stretch>
                  <a:fillRect/>
                </a:stretch>
              </p:blipFill>
              <p:spPr>
                <a:xfrm>
                  <a:off x="5049720" y="1745542"/>
                  <a:ext cx="1256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160" name="Freihand 159">
                  <a:extLst>
                    <a:ext uri="{FF2B5EF4-FFF2-40B4-BE49-F238E27FC236}">
                      <a16:creationId xmlns:a16="http://schemas.microsoft.com/office/drawing/2014/main" id="{B10C5088-F9ED-93D2-4B89-0CCAC5A42528}"/>
                    </a:ext>
                  </a:extLst>
                </p14:cNvPr>
                <p14:cNvContentPartPr/>
                <p14:nvPr/>
              </p14:nvContentPartPr>
              <p14:xfrm>
                <a:off x="5194800" y="1645462"/>
                <a:ext cx="58680" cy="223200"/>
              </p14:xfrm>
            </p:contentPart>
          </mc:Choice>
          <mc:Fallback>
            <p:pic>
              <p:nvPicPr>
                <p:cNvPr id="160" name="Freihand 159">
                  <a:extLst>
                    <a:ext uri="{FF2B5EF4-FFF2-40B4-BE49-F238E27FC236}">
                      <a16:creationId xmlns:a16="http://schemas.microsoft.com/office/drawing/2014/main" id="{B10C5088-F9ED-93D2-4B89-0CCAC5A42528}"/>
                    </a:ext>
                  </a:extLst>
                </p:cNvPr>
                <p:cNvPicPr/>
                <p:nvPr/>
              </p:nvPicPr>
              <p:blipFill>
                <a:blip r:embed="rId513"/>
                <a:stretch>
                  <a:fillRect/>
                </a:stretch>
              </p:blipFill>
              <p:spPr>
                <a:xfrm>
                  <a:off x="5188680" y="1639342"/>
                  <a:ext cx="7092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161" name="Freihand 160">
                  <a:extLst>
                    <a:ext uri="{FF2B5EF4-FFF2-40B4-BE49-F238E27FC236}">
                      <a16:creationId xmlns:a16="http://schemas.microsoft.com/office/drawing/2014/main" id="{7A7096DC-2DD6-A71B-5FE9-5B48236D628C}"/>
                    </a:ext>
                  </a:extLst>
                </p14:cNvPr>
                <p14:cNvContentPartPr/>
                <p14:nvPr/>
              </p14:nvContentPartPr>
              <p14:xfrm>
                <a:off x="5335920" y="1835182"/>
                <a:ext cx="10080" cy="3960"/>
              </p14:xfrm>
            </p:contentPart>
          </mc:Choice>
          <mc:Fallback>
            <p:pic>
              <p:nvPicPr>
                <p:cNvPr id="161" name="Freihand 160">
                  <a:extLst>
                    <a:ext uri="{FF2B5EF4-FFF2-40B4-BE49-F238E27FC236}">
                      <a16:creationId xmlns:a16="http://schemas.microsoft.com/office/drawing/2014/main" id="{7A7096DC-2DD6-A71B-5FE9-5B48236D628C}"/>
                    </a:ext>
                  </a:extLst>
                </p:cNvPr>
                <p:cNvPicPr/>
                <p:nvPr/>
              </p:nvPicPr>
              <p:blipFill>
                <a:blip r:embed="rId269"/>
                <a:stretch>
                  <a:fillRect/>
                </a:stretch>
              </p:blipFill>
              <p:spPr>
                <a:xfrm>
                  <a:off x="5329800" y="1829062"/>
                  <a:ext cx="223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164" name="Freihand 163">
                  <a:extLst>
                    <a:ext uri="{FF2B5EF4-FFF2-40B4-BE49-F238E27FC236}">
                      <a16:creationId xmlns:a16="http://schemas.microsoft.com/office/drawing/2014/main" id="{2E07BDFF-5500-AA63-A594-D03EC6A70EEB}"/>
                    </a:ext>
                  </a:extLst>
                </p14:cNvPr>
                <p14:cNvContentPartPr/>
                <p14:nvPr/>
              </p14:nvContentPartPr>
              <p14:xfrm>
                <a:off x="5445720" y="1672822"/>
                <a:ext cx="100800" cy="168120"/>
              </p14:xfrm>
            </p:contentPart>
          </mc:Choice>
          <mc:Fallback>
            <p:pic>
              <p:nvPicPr>
                <p:cNvPr id="164" name="Freihand 163">
                  <a:extLst>
                    <a:ext uri="{FF2B5EF4-FFF2-40B4-BE49-F238E27FC236}">
                      <a16:creationId xmlns:a16="http://schemas.microsoft.com/office/drawing/2014/main" id="{2E07BDFF-5500-AA63-A594-D03EC6A70EEB}"/>
                    </a:ext>
                  </a:extLst>
                </p:cNvPr>
                <p:cNvPicPr/>
                <p:nvPr/>
              </p:nvPicPr>
              <p:blipFill>
                <a:blip r:embed="rId516"/>
                <a:stretch>
                  <a:fillRect/>
                </a:stretch>
              </p:blipFill>
              <p:spPr>
                <a:xfrm>
                  <a:off x="5439600" y="1666702"/>
                  <a:ext cx="1130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166" name="Freihand 165">
                  <a:extLst>
                    <a:ext uri="{FF2B5EF4-FFF2-40B4-BE49-F238E27FC236}">
                      <a16:creationId xmlns:a16="http://schemas.microsoft.com/office/drawing/2014/main" id="{2C59ED9B-B3DD-6389-29C7-A1727A459D88}"/>
                    </a:ext>
                  </a:extLst>
                </p14:cNvPr>
                <p14:cNvContentPartPr/>
                <p14:nvPr/>
              </p14:nvContentPartPr>
              <p14:xfrm>
                <a:off x="5866200" y="1676422"/>
                <a:ext cx="138240" cy="167040"/>
              </p14:xfrm>
            </p:contentPart>
          </mc:Choice>
          <mc:Fallback>
            <p:pic>
              <p:nvPicPr>
                <p:cNvPr id="166" name="Freihand 165">
                  <a:extLst>
                    <a:ext uri="{FF2B5EF4-FFF2-40B4-BE49-F238E27FC236}">
                      <a16:creationId xmlns:a16="http://schemas.microsoft.com/office/drawing/2014/main" id="{2C59ED9B-B3DD-6389-29C7-A1727A459D88}"/>
                    </a:ext>
                  </a:extLst>
                </p:cNvPr>
                <p:cNvPicPr/>
                <p:nvPr/>
              </p:nvPicPr>
              <p:blipFill>
                <a:blip r:embed="rId518"/>
                <a:stretch>
                  <a:fillRect/>
                </a:stretch>
              </p:blipFill>
              <p:spPr>
                <a:xfrm>
                  <a:off x="5860080" y="1670302"/>
                  <a:ext cx="1504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167" name="Freihand 166">
                  <a:extLst>
                    <a:ext uri="{FF2B5EF4-FFF2-40B4-BE49-F238E27FC236}">
                      <a16:creationId xmlns:a16="http://schemas.microsoft.com/office/drawing/2014/main" id="{1C2027C5-53FB-776C-EE18-36E58ECF0E63}"/>
                    </a:ext>
                  </a:extLst>
                </p14:cNvPr>
                <p14:cNvContentPartPr/>
                <p14:nvPr/>
              </p14:nvContentPartPr>
              <p14:xfrm>
                <a:off x="6120000" y="1668142"/>
                <a:ext cx="31320" cy="133920"/>
              </p14:xfrm>
            </p:contentPart>
          </mc:Choice>
          <mc:Fallback>
            <p:pic>
              <p:nvPicPr>
                <p:cNvPr id="167" name="Freihand 166">
                  <a:extLst>
                    <a:ext uri="{FF2B5EF4-FFF2-40B4-BE49-F238E27FC236}">
                      <a16:creationId xmlns:a16="http://schemas.microsoft.com/office/drawing/2014/main" id="{1C2027C5-53FB-776C-EE18-36E58ECF0E63}"/>
                    </a:ext>
                  </a:extLst>
                </p:cNvPr>
                <p:cNvPicPr/>
                <p:nvPr/>
              </p:nvPicPr>
              <p:blipFill>
                <a:blip r:embed="rId520"/>
                <a:stretch>
                  <a:fillRect/>
                </a:stretch>
              </p:blipFill>
              <p:spPr>
                <a:xfrm>
                  <a:off x="6113880" y="1662022"/>
                  <a:ext cx="435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168" name="Freihand 167">
                  <a:extLst>
                    <a:ext uri="{FF2B5EF4-FFF2-40B4-BE49-F238E27FC236}">
                      <a16:creationId xmlns:a16="http://schemas.microsoft.com/office/drawing/2014/main" id="{66D5A76B-D2D8-755A-DA18-52B23CCDDF80}"/>
                    </a:ext>
                  </a:extLst>
                </p14:cNvPr>
                <p14:cNvContentPartPr/>
                <p14:nvPr/>
              </p14:nvContentPartPr>
              <p14:xfrm>
                <a:off x="6068520" y="1705942"/>
                <a:ext cx="126360" cy="40680"/>
              </p14:xfrm>
            </p:contentPart>
          </mc:Choice>
          <mc:Fallback>
            <p:pic>
              <p:nvPicPr>
                <p:cNvPr id="168" name="Freihand 167">
                  <a:extLst>
                    <a:ext uri="{FF2B5EF4-FFF2-40B4-BE49-F238E27FC236}">
                      <a16:creationId xmlns:a16="http://schemas.microsoft.com/office/drawing/2014/main" id="{66D5A76B-D2D8-755A-DA18-52B23CCDDF80}"/>
                    </a:ext>
                  </a:extLst>
                </p:cNvPr>
                <p:cNvPicPr/>
                <p:nvPr/>
              </p:nvPicPr>
              <p:blipFill>
                <a:blip r:embed="rId522"/>
                <a:stretch>
                  <a:fillRect/>
                </a:stretch>
              </p:blipFill>
              <p:spPr>
                <a:xfrm>
                  <a:off x="6062400" y="1699822"/>
                  <a:ext cx="1386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169" name="Freihand 168">
                  <a:extLst>
                    <a:ext uri="{FF2B5EF4-FFF2-40B4-BE49-F238E27FC236}">
                      <a16:creationId xmlns:a16="http://schemas.microsoft.com/office/drawing/2014/main" id="{3B8D3F10-6B4E-4B9B-0A7A-7D22A101E96B}"/>
                    </a:ext>
                  </a:extLst>
                </p14:cNvPr>
                <p14:cNvContentPartPr/>
                <p14:nvPr/>
              </p14:nvContentPartPr>
              <p14:xfrm>
                <a:off x="6214680" y="1687582"/>
                <a:ext cx="59400" cy="117000"/>
              </p14:xfrm>
            </p:contentPart>
          </mc:Choice>
          <mc:Fallback>
            <p:pic>
              <p:nvPicPr>
                <p:cNvPr id="169" name="Freihand 168">
                  <a:extLst>
                    <a:ext uri="{FF2B5EF4-FFF2-40B4-BE49-F238E27FC236}">
                      <a16:creationId xmlns:a16="http://schemas.microsoft.com/office/drawing/2014/main" id="{3B8D3F10-6B4E-4B9B-0A7A-7D22A101E96B}"/>
                    </a:ext>
                  </a:extLst>
                </p:cNvPr>
                <p:cNvPicPr/>
                <p:nvPr/>
              </p:nvPicPr>
              <p:blipFill>
                <a:blip r:embed="rId524"/>
                <a:stretch>
                  <a:fillRect/>
                </a:stretch>
              </p:blipFill>
              <p:spPr>
                <a:xfrm>
                  <a:off x="6208560" y="1681462"/>
                  <a:ext cx="716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170" name="Freihand 169">
                  <a:extLst>
                    <a:ext uri="{FF2B5EF4-FFF2-40B4-BE49-F238E27FC236}">
                      <a16:creationId xmlns:a16="http://schemas.microsoft.com/office/drawing/2014/main" id="{0FD1D2E9-DF53-EE93-8EBA-1F371ED47489}"/>
                    </a:ext>
                  </a:extLst>
                </p14:cNvPr>
                <p14:cNvContentPartPr/>
                <p14:nvPr/>
              </p14:nvContentPartPr>
              <p14:xfrm>
                <a:off x="6279480" y="1587142"/>
                <a:ext cx="18000" cy="12600"/>
              </p14:xfrm>
            </p:contentPart>
          </mc:Choice>
          <mc:Fallback>
            <p:pic>
              <p:nvPicPr>
                <p:cNvPr id="170" name="Freihand 169">
                  <a:extLst>
                    <a:ext uri="{FF2B5EF4-FFF2-40B4-BE49-F238E27FC236}">
                      <a16:creationId xmlns:a16="http://schemas.microsoft.com/office/drawing/2014/main" id="{0FD1D2E9-DF53-EE93-8EBA-1F371ED47489}"/>
                    </a:ext>
                  </a:extLst>
                </p:cNvPr>
                <p:cNvPicPr/>
                <p:nvPr/>
              </p:nvPicPr>
              <p:blipFill>
                <a:blip r:embed="rId526"/>
                <a:stretch>
                  <a:fillRect/>
                </a:stretch>
              </p:blipFill>
              <p:spPr>
                <a:xfrm>
                  <a:off x="6273360" y="1581022"/>
                  <a:ext cx="302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171" name="Freihand 170">
                  <a:extLst>
                    <a:ext uri="{FF2B5EF4-FFF2-40B4-BE49-F238E27FC236}">
                      <a16:creationId xmlns:a16="http://schemas.microsoft.com/office/drawing/2014/main" id="{91200978-E07F-B417-105B-6BB590A07796}"/>
                    </a:ext>
                  </a:extLst>
                </p14:cNvPr>
                <p14:cNvContentPartPr/>
                <p14:nvPr/>
              </p14:nvContentPartPr>
              <p14:xfrm>
                <a:off x="6268320" y="1590382"/>
                <a:ext cx="72720" cy="248400"/>
              </p14:xfrm>
            </p:contentPart>
          </mc:Choice>
          <mc:Fallback>
            <p:pic>
              <p:nvPicPr>
                <p:cNvPr id="171" name="Freihand 170">
                  <a:extLst>
                    <a:ext uri="{FF2B5EF4-FFF2-40B4-BE49-F238E27FC236}">
                      <a16:creationId xmlns:a16="http://schemas.microsoft.com/office/drawing/2014/main" id="{91200978-E07F-B417-105B-6BB590A07796}"/>
                    </a:ext>
                  </a:extLst>
                </p:cNvPr>
                <p:cNvPicPr/>
                <p:nvPr/>
              </p:nvPicPr>
              <p:blipFill>
                <a:blip r:embed="rId528"/>
                <a:stretch>
                  <a:fillRect/>
                </a:stretch>
              </p:blipFill>
              <p:spPr>
                <a:xfrm>
                  <a:off x="6262200" y="1584262"/>
                  <a:ext cx="8496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172" name="Freihand 171">
                  <a:extLst>
                    <a:ext uri="{FF2B5EF4-FFF2-40B4-BE49-F238E27FC236}">
                      <a16:creationId xmlns:a16="http://schemas.microsoft.com/office/drawing/2014/main" id="{0C4A7FA6-DEC2-DC9C-5E15-05DDE3D6AA98}"/>
                    </a:ext>
                  </a:extLst>
                </p14:cNvPr>
                <p14:cNvContentPartPr/>
                <p14:nvPr/>
              </p14:nvContentPartPr>
              <p14:xfrm>
                <a:off x="5844960" y="1626382"/>
                <a:ext cx="104040" cy="261360"/>
              </p14:xfrm>
            </p:contentPart>
          </mc:Choice>
          <mc:Fallback>
            <p:pic>
              <p:nvPicPr>
                <p:cNvPr id="172" name="Freihand 171">
                  <a:extLst>
                    <a:ext uri="{FF2B5EF4-FFF2-40B4-BE49-F238E27FC236}">
                      <a16:creationId xmlns:a16="http://schemas.microsoft.com/office/drawing/2014/main" id="{0C4A7FA6-DEC2-DC9C-5E15-05DDE3D6AA98}"/>
                    </a:ext>
                  </a:extLst>
                </p:cNvPr>
                <p:cNvPicPr/>
                <p:nvPr/>
              </p:nvPicPr>
              <p:blipFill>
                <a:blip r:embed="rId530"/>
                <a:stretch>
                  <a:fillRect/>
                </a:stretch>
              </p:blipFill>
              <p:spPr>
                <a:xfrm>
                  <a:off x="5838840" y="1620262"/>
                  <a:ext cx="11628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173" name="Freihand 172">
                  <a:extLst>
                    <a:ext uri="{FF2B5EF4-FFF2-40B4-BE49-F238E27FC236}">
                      <a16:creationId xmlns:a16="http://schemas.microsoft.com/office/drawing/2014/main" id="{951CE313-34AB-C98A-60BF-A7DF174F397D}"/>
                    </a:ext>
                  </a:extLst>
                </p14:cNvPr>
                <p14:cNvContentPartPr/>
                <p14:nvPr/>
              </p14:nvContentPartPr>
              <p14:xfrm>
                <a:off x="6425640" y="1677862"/>
                <a:ext cx="88920" cy="122400"/>
              </p14:xfrm>
            </p:contentPart>
          </mc:Choice>
          <mc:Fallback>
            <p:pic>
              <p:nvPicPr>
                <p:cNvPr id="173" name="Freihand 172">
                  <a:extLst>
                    <a:ext uri="{FF2B5EF4-FFF2-40B4-BE49-F238E27FC236}">
                      <a16:creationId xmlns:a16="http://schemas.microsoft.com/office/drawing/2014/main" id="{951CE313-34AB-C98A-60BF-A7DF174F397D}"/>
                    </a:ext>
                  </a:extLst>
                </p:cNvPr>
                <p:cNvPicPr/>
                <p:nvPr/>
              </p:nvPicPr>
              <p:blipFill>
                <a:blip r:embed="rId532"/>
                <a:stretch>
                  <a:fillRect/>
                </a:stretch>
              </p:blipFill>
              <p:spPr>
                <a:xfrm>
                  <a:off x="6419520" y="1671742"/>
                  <a:ext cx="1011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174" name="Freihand 173">
                  <a:extLst>
                    <a:ext uri="{FF2B5EF4-FFF2-40B4-BE49-F238E27FC236}">
                      <a16:creationId xmlns:a16="http://schemas.microsoft.com/office/drawing/2014/main" id="{CF2B8872-47A0-32A6-8342-2532A6971DA7}"/>
                    </a:ext>
                  </a:extLst>
                </p14:cNvPr>
                <p14:cNvContentPartPr/>
                <p14:nvPr/>
              </p14:nvContentPartPr>
              <p14:xfrm>
                <a:off x="6633360" y="1701622"/>
                <a:ext cx="129960" cy="11880"/>
              </p14:xfrm>
            </p:contentPart>
          </mc:Choice>
          <mc:Fallback>
            <p:pic>
              <p:nvPicPr>
                <p:cNvPr id="174" name="Freihand 173">
                  <a:extLst>
                    <a:ext uri="{FF2B5EF4-FFF2-40B4-BE49-F238E27FC236}">
                      <a16:creationId xmlns:a16="http://schemas.microsoft.com/office/drawing/2014/main" id="{CF2B8872-47A0-32A6-8342-2532A6971DA7}"/>
                    </a:ext>
                  </a:extLst>
                </p:cNvPr>
                <p:cNvPicPr/>
                <p:nvPr/>
              </p:nvPicPr>
              <p:blipFill>
                <a:blip r:embed="rId534"/>
                <a:stretch>
                  <a:fillRect/>
                </a:stretch>
              </p:blipFill>
              <p:spPr>
                <a:xfrm>
                  <a:off x="6627240" y="1695502"/>
                  <a:ext cx="1422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175" name="Freihand 174">
                  <a:extLst>
                    <a:ext uri="{FF2B5EF4-FFF2-40B4-BE49-F238E27FC236}">
                      <a16:creationId xmlns:a16="http://schemas.microsoft.com/office/drawing/2014/main" id="{4AFCAC93-A4DD-94C5-6FB2-3CEDD5732D0E}"/>
                    </a:ext>
                  </a:extLst>
                </p14:cNvPr>
                <p14:cNvContentPartPr/>
                <p14:nvPr/>
              </p14:nvContentPartPr>
              <p14:xfrm>
                <a:off x="6605280" y="1757062"/>
                <a:ext cx="131040" cy="30960"/>
              </p14:xfrm>
            </p:contentPart>
          </mc:Choice>
          <mc:Fallback>
            <p:pic>
              <p:nvPicPr>
                <p:cNvPr id="175" name="Freihand 174">
                  <a:extLst>
                    <a:ext uri="{FF2B5EF4-FFF2-40B4-BE49-F238E27FC236}">
                      <a16:creationId xmlns:a16="http://schemas.microsoft.com/office/drawing/2014/main" id="{4AFCAC93-A4DD-94C5-6FB2-3CEDD5732D0E}"/>
                    </a:ext>
                  </a:extLst>
                </p:cNvPr>
                <p:cNvPicPr/>
                <p:nvPr/>
              </p:nvPicPr>
              <p:blipFill>
                <a:blip r:embed="rId536"/>
                <a:stretch>
                  <a:fillRect/>
                </a:stretch>
              </p:blipFill>
              <p:spPr>
                <a:xfrm>
                  <a:off x="6599160" y="1750942"/>
                  <a:ext cx="1432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177" name="Freihand 176">
                  <a:extLst>
                    <a:ext uri="{FF2B5EF4-FFF2-40B4-BE49-F238E27FC236}">
                      <a16:creationId xmlns:a16="http://schemas.microsoft.com/office/drawing/2014/main" id="{8DC24D03-613D-EA5F-BEEB-F6804384BC19}"/>
                    </a:ext>
                  </a:extLst>
                </p14:cNvPr>
                <p14:cNvContentPartPr/>
                <p14:nvPr/>
              </p14:nvContentPartPr>
              <p14:xfrm>
                <a:off x="6923880" y="1613062"/>
                <a:ext cx="118440" cy="136080"/>
              </p14:xfrm>
            </p:contentPart>
          </mc:Choice>
          <mc:Fallback>
            <p:pic>
              <p:nvPicPr>
                <p:cNvPr id="177" name="Freihand 176">
                  <a:extLst>
                    <a:ext uri="{FF2B5EF4-FFF2-40B4-BE49-F238E27FC236}">
                      <a16:creationId xmlns:a16="http://schemas.microsoft.com/office/drawing/2014/main" id="{8DC24D03-613D-EA5F-BEEB-F6804384BC19}"/>
                    </a:ext>
                  </a:extLst>
                </p:cNvPr>
                <p:cNvPicPr/>
                <p:nvPr/>
              </p:nvPicPr>
              <p:blipFill>
                <a:blip r:embed="rId538"/>
                <a:stretch>
                  <a:fillRect/>
                </a:stretch>
              </p:blipFill>
              <p:spPr>
                <a:xfrm>
                  <a:off x="6917760" y="1606942"/>
                  <a:ext cx="1306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178" name="Freihand 177">
                  <a:extLst>
                    <a:ext uri="{FF2B5EF4-FFF2-40B4-BE49-F238E27FC236}">
                      <a16:creationId xmlns:a16="http://schemas.microsoft.com/office/drawing/2014/main" id="{A342FB35-EE9F-E405-DC40-4E8BC27753EB}"/>
                    </a:ext>
                  </a:extLst>
                </p14:cNvPr>
                <p14:cNvContentPartPr/>
                <p14:nvPr/>
              </p14:nvContentPartPr>
              <p14:xfrm>
                <a:off x="7065000" y="1702702"/>
                <a:ext cx="95760" cy="120600"/>
              </p14:xfrm>
            </p:contentPart>
          </mc:Choice>
          <mc:Fallback>
            <p:pic>
              <p:nvPicPr>
                <p:cNvPr id="178" name="Freihand 177">
                  <a:extLst>
                    <a:ext uri="{FF2B5EF4-FFF2-40B4-BE49-F238E27FC236}">
                      <a16:creationId xmlns:a16="http://schemas.microsoft.com/office/drawing/2014/main" id="{A342FB35-EE9F-E405-DC40-4E8BC27753EB}"/>
                    </a:ext>
                  </a:extLst>
                </p:cNvPr>
                <p:cNvPicPr/>
                <p:nvPr/>
              </p:nvPicPr>
              <p:blipFill>
                <a:blip r:embed="rId540"/>
                <a:stretch>
                  <a:fillRect/>
                </a:stretch>
              </p:blipFill>
              <p:spPr>
                <a:xfrm>
                  <a:off x="7058880" y="1696582"/>
                  <a:ext cx="1080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180" name="Freihand 179">
                  <a:extLst>
                    <a:ext uri="{FF2B5EF4-FFF2-40B4-BE49-F238E27FC236}">
                      <a16:creationId xmlns:a16="http://schemas.microsoft.com/office/drawing/2014/main" id="{38AAA800-8586-AD0B-0BAE-FC5A8FB45A0F}"/>
                    </a:ext>
                  </a:extLst>
                </p14:cNvPr>
                <p14:cNvContentPartPr/>
                <p14:nvPr/>
              </p14:nvContentPartPr>
              <p14:xfrm>
                <a:off x="7311600" y="1637542"/>
                <a:ext cx="92880" cy="25560"/>
              </p14:xfrm>
            </p:contentPart>
          </mc:Choice>
          <mc:Fallback>
            <p:pic>
              <p:nvPicPr>
                <p:cNvPr id="180" name="Freihand 179">
                  <a:extLst>
                    <a:ext uri="{FF2B5EF4-FFF2-40B4-BE49-F238E27FC236}">
                      <a16:creationId xmlns:a16="http://schemas.microsoft.com/office/drawing/2014/main" id="{38AAA800-8586-AD0B-0BAE-FC5A8FB45A0F}"/>
                    </a:ext>
                  </a:extLst>
                </p:cNvPr>
                <p:cNvPicPr/>
                <p:nvPr/>
              </p:nvPicPr>
              <p:blipFill>
                <a:blip r:embed="rId542"/>
                <a:stretch>
                  <a:fillRect/>
                </a:stretch>
              </p:blipFill>
              <p:spPr>
                <a:xfrm>
                  <a:off x="7305480" y="1631422"/>
                  <a:ext cx="1051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181" name="Freihand 180">
                  <a:extLst>
                    <a:ext uri="{FF2B5EF4-FFF2-40B4-BE49-F238E27FC236}">
                      <a16:creationId xmlns:a16="http://schemas.microsoft.com/office/drawing/2014/main" id="{97222C31-02DD-87C0-B6D4-62AD4A9FBA32}"/>
                    </a:ext>
                  </a:extLst>
                </p14:cNvPr>
                <p14:cNvContentPartPr/>
                <p14:nvPr/>
              </p14:nvContentPartPr>
              <p14:xfrm>
                <a:off x="7261920" y="1601182"/>
                <a:ext cx="70560" cy="122760"/>
              </p14:xfrm>
            </p:contentPart>
          </mc:Choice>
          <mc:Fallback>
            <p:pic>
              <p:nvPicPr>
                <p:cNvPr id="181" name="Freihand 180">
                  <a:extLst>
                    <a:ext uri="{FF2B5EF4-FFF2-40B4-BE49-F238E27FC236}">
                      <a16:creationId xmlns:a16="http://schemas.microsoft.com/office/drawing/2014/main" id="{97222C31-02DD-87C0-B6D4-62AD4A9FBA32}"/>
                    </a:ext>
                  </a:extLst>
                </p:cNvPr>
                <p:cNvPicPr/>
                <p:nvPr/>
              </p:nvPicPr>
              <p:blipFill>
                <a:blip r:embed="rId544"/>
                <a:stretch>
                  <a:fillRect/>
                </a:stretch>
              </p:blipFill>
              <p:spPr>
                <a:xfrm>
                  <a:off x="7255800" y="1595062"/>
                  <a:ext cx="828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183" name="Freihand 182">
                  <a:extLst>
                    <a:ext uri="{FF2B5EF4-FFF2-40B4-BE49-F238E27FC236}">
                      <a16:creationId xmlns:a16="http://schemas.microsoft.com/office/drawing/2014/main" id="{4CFCA012-7396-9BFE-3390-4FDC17F771E3}"/>
                    </a:ext>
                  </a:extLst>
                </p14:cNvPr>
                <p14:cNvContentPartPr/>
                <p14:nvPr/>
              </p14:nvContentPartPr>
              <p14:xfrm>
                <a:off x="6336360" y="2130022"/>
                <a:ext cx="96120" cy="131040"/>
              </p14:xfrm>
            </p:contentPart>
          </mc:Choice>
          <mc:Fallback>
            <p:pic>
              <p:nvPicPr>
                <p:cNvPr id="183" name="Freihand 182">
                  <a:extLst>
                    <a:ext uri="{FF2B5EF4-FFF2-40B4-BE49-F238E27FC236}">
                      <a16:creationId xmlns:a16="http://schemas.microsoft.com/office/drawing/2014/main" id="{4CFCA012-7396-9BFE-3390-4FDC17F771E3}"/>
                    </a:ext>
                  </a:extLst>
                </p:cNvPr>
                <p:cNvPicPr/>
                <p:nvPr/>
              </p:nvPicPr>
              <p:blipFill>
                <a:blip r:embed="rId546"/>
                <a:stretch>
                  <a:fillRect/>
                </a:stretch>
              </p:blipFill>
              <p:spPr>
                <a:xfrm>
                  <a:off x="6330240" y="2123902"/>
                  <a:ext cx="1083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184" name="Freihand 183">
                  <a:extLst>
                    <a:ext uri="{FF2B5EF4-FFF2-40B4-BE49-F238E27FC236}">
                      <a16:creationId xmlns:a16="http://schemas.microsoft.com/office/drawing/2014/main" id="{CFDA0AD8-44FE-978F-5D59-E4B1E718A49A}"/>
                    </a:ext>
                  </a:extLst>
                </p14:cNvPr>
                <p14:cNvContentPartPr/>
                <p14:nvPr/>
              </p14:nvContentPartPr>
              <p14:xfrm>
                <a:off x="6602400" y="2136502"/>
                <a:ext cx="142920" cy="21960"/>
              </p14:xfrm>
            </p:contentPart>
          </mc:Choice>
          <mc:Fallback>
            <p:pic>
              <p:nvPicPr>
                <p:cNvPr id="184" name="Freihand 183">
                  <a:extLst>
                    <a:ext uri="{FF2B5EF4-FFF2-40B4-BE49-F238E27FC236}">
                      <a16:creationId xmlns:a16="http://schemas.microsoft.com/office/drawing/2014/main" id="{CFDA0AD8-44FE-978F-5D59-E4B1E718A49A}"/>
                    </a:ext>
                  </a:extLst>
                </p:cNvPr>
                <p:cNvPicPr/>
                <p:nvPr/>
              </p:nvPicPr>
              <p:blipFill>
                <a:blip r:embed="rId548"/>
                <a:stretch>
                  <a:fillRect/>
                </a:stretch>
              </p:blipFill>
              <p:spPr>
                <a:xfrm>
                  <a:off x="6596280" y="2130382"/>
                  <a:ext cx="1551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185" name="Freihand 184">
                  <a:extLst>
                    <a:ext uri="{FF2B5EF4-FFF2-40B4-BE49-F238E27FC236}">
                      <a16:creationId xmlns:a16="http://schemas.microsoft.com/office/drawing/2014/main" id="{8033835B-8627-6CF8-2D48-E3EA9A7344EC}"/>
                    </a:ext>
                  </a:extLst>
                </p14:cNvPr>
                <p14:cNvContentPartPr/>
                <p14:nvPr/>
              </p14:nvContentPartPr>
              <p14:xfrm>
                <a:off x="6620760" y="2189422"/>
                <a:ext cx="120600" cy="18000"/>
              </p14:xfrm>
            </p:contentPart>
          </mc:Choice>
          <mc:Fallback>
            <p:pic>
              <p:nvPicPr>
                <p:cNvPr id="185" name="Freihand 184">
                  <a:extLst>
                    <a:ext uri="{FF2B5EF4-FFF2-40B4-BE49-F238E27FC236}">
                      <a16:creationId xmlns:a16="http://schemas.microsoft.com/office/drawing/2014/main" id="{8033835B-8627-6CF8-2D48-E3EA9A7344EC}"/>
                    </a:ext>
                  </a:extLst>
                </p:cNvPr>
                <p:cNvPicPr/>
                <p:nvPr/>
              </p:nvPicPr>
              <p:blipFill>
                <a:blip r:embed="rId550"/>
                <a:stretch>
                  <a:fillRect/>
                </a:stretch>
              </p:blipFill>
              <p:spPr>
                <a:xfrm>
                  <a:off x="6614640" y="2183302"/>
                  <a:ext cx="1328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186" name="Freihand 185">
                  <a:extLst>
                    <a:ext uri="{FF2B5EF4-FFF2-40B4-BE49-F238E27FC236}">
                      <a16:creationId xmlns:a16="http://schemas.microsoft.com/office/drawing/2014/main" id="{DCCD26CA-2FF3-9A82-E0F9-E161BD988C74}"/>
                    </a:ext>
                  </a:extLst>
                </p14:cNvPr>
                <p14:cNvContentPartPr/>
                <p14:nvPr/>
              </p14:nvContentPartPr>
              <p14:xfrm>
                <a:off x="6918480" y="1911862"/>
                <a:ext cx="129600" cy="165960"/>
              </p14:xfrm>
            </p:contentPart>
          </mc:Choice>
          <mc:Fallback>
            <p:pic>
              <p:nvPicPr>
                <p:cNvPr id="186" name="Freihand 185">
                  <a:extLst>
                    <a:ext uri="{FF2B5EF4-FFF2-40B4-BE49-F238E27FC236}">
                      <a16:creationId xmlns:a16="http://schemas.microsoft.com/office/drawing/2014/main" id="{DCCD26CA-2FF3-9A82-E0F9-E161BD988C74}"/>
                    </a:ext>
                  </a:extLst>
                </p:cNvPr>
                <p:cNvPicPr/>
                <p:nvPr/>
              </p:nvPicPr>
              <p:blipFill>
                <a:blip r:embed="rId552"/>
                <a:stretch>
                  <a:fillRect/>
                </a:stretch>
              </p:blipFill>
              <p:spPr>
                <a:xfrm>
                  <a:off x="6912360" y="1905742"/>
                  <a:ext cx="1418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187" name="Freihand 186">
                  <a:extLst>
                    <a:ext uri="{FF2B5EF4-FFF2-40B4-BE49-F238E27FC236}">
                      <a16:creationId xmlns:a16="http://schemas.microsoft.com/office/drawing/2014/main" id="{C88076FA-0099-44F1-8EB5-3C7A9D3ADA86}"/>
                    </a:ext>
                  </a:extLst>
                </p14:cNvPr>
                <p14:cNvContentPartPr/>
                <p14:nvPr/>
              </p14:nvContentPartPr>
              <p14:xfrm>
                <a:off x="6857280" y="2081422"/>
                <a:ext cx="385200" cy="52920"/>
              </p14:xfrm>
            </p:contentPart>
          </mc:Choice>
          <mc:Fallback>
            <p:pic>
              <p:nvPicPr>
                <p:cNvPr id="187" name="Freihand 186">
                  <a:extLst>
                    <a:ext uri="{FF2B5EF4-FFF2-40B4-BE49-F238E27FC236}">
                      <a16:creationId xmlns:a16="http://schemas.microsoft.com/office/drawing/2014/main" id="{C88076FA-0099-44F1-8EB5-3C7A9D3ADA86}"/>
                    </a:ext>
                  </a:extLst>
                </p:cNvPr>
                <p:cNvPicPr/>
                <p:nvPr/>
              </p:nvPicPr>
              <p:blipFill>
                <a:blip r:embed="rId554"/>
                <a:stretch>
                  <a:fillRect/>
                </a:stretch>
              </p:blipFill>
              <p:spPr>
                <a:xfrm>
                  <a:off x="6851160" y="2075302"/>
                  <a:ext cx="3974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188" name="Freihand 187">
                  <a:extLst>
                    <a:ext uri="{FF2B5EF4-FFF2-40B4-BE49-F238E27FC236}">
                      <a16:creationId xmlns:a16="http://schemas.microsoft.com/office/drawing/2014/main" id="{8FB45124-46A4-7C45-22C2-0CAE2BDA9CA9}"/>
                    </a:ext>
                  </a:extLst>
                </p14:cNvPr>
                <p14:cNvContentPartPr/>
                <p14:nvPr/>
              </p14:nvContentPartPr>
              <p14:xfrm>
                <a:off x="6872400" y="2202742"/>
                <a:ext cx="94680" cy="140400"/>
              </p14:xfrm>
            </p:contentPart>
          </mc:Choice>
          <mc:Fallback>
            <p:pic>
              <p:nvPicPr>
                <p:cNvPr id="188" name="Freihand 187">
                  <a:extLst>
                    <a:ext uri="{FF2B5EF4-FFF2-40B4-BE49-F238E27FC236}">
                      <a16:creationId xmlns:a16="http://schemas.microsoft.com/office/drawing/2014/main" id="{8FB45124-46A4-7C45-22C2-0CAE2BDA9CA9}"/>
                    </a:ext>
                  </a:extLst>
                </p:cNvPr>
                <p:cNvPicPr/>
                <p:nvPr/>
              </p:nvPicPr>
              <p:blipFill>
                <a:blip r:embed="rId556"/>
                <a:stretch>
                  <a:fillRect/>
                </a:stretch>
              </p:blipFill>
              <p:spPr>
                <a:xfrm>
                  <a:off x="6866280" y="2196622"/>
                  <a:ext cx="1069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189" name="Freihand 188">
                  <a:extLst>
                    <a:ext uri="{FF2B5EF4-FFF2-40B4-BE49-F238E27FC236}">
                      <a16:creationId xmlns:a16="http://schemas.microsoft.com/office/drawing/2014/main" id="{ED063D60-B01F-988B-56C5-907F646195E5}"/>
                    </a:ext>
                  </a:extLst>
                </p14:cNvPr>
                <p14:cNvContentPartPr/>
                <p14:nvPr/>
              </p14:nvContentPartPr>
              <p14:xfrm>
                <a:off x="7077240" y="2180062"/>
                <a:ext cx="19800" cy="115560"/>
              </p14:xfrm>
            </p:contentPart>
          </mc:Choice>
          <mc:Fallback>
            <p:pic>
              <p:nvPicPr>
                <p:cNvPr id="189" name="Freihand 188">
                  <a:extLst>
                    <a:ext uri="{FF2B5EF4-FFF2-40B4-BE49-F238E27FC236}">
                      <a16:creationId xmlns:a16="http://schemas.microsoft.com/office/drawing/2014/main" id="{ED063D60-B01F-988B-56C5-907F646195E5}"/>
                    </a:ext>
                  </a:extLst>
                </p:cNvPr>
                <p:cNvPicPr/>
                <p:nvPr/>
              </p:nvPicPr>
              <p:blipFill>
                <a:blip r:embed="rId558"/>
                <a:stretch>
                  <a:fillRect/>
                </a:stretch>
              </p:blipFill>
              <p:spPr>
                <a:xfrm>
                  <a:off x="7071120" y="2173942"/>
                  <a:ext cx="320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190" name="Freihand 189">
                  <a:extLst>
                    <a:ext uri="{FF2B5EF4-FFF2-40B4-BE49-F238E27FC236}">
                      <a16:creationId xmlns:a16="http://schemas.microsoft.com/office/drawing/2014/main" id="{4058BC9C-0518-BD08-DE47-6A35C0E42393}"/>
                    </a:ext>
                  </a:extLst>
                </p14:cNvPr>
                <p14:cNvContentPartPr/>
                <p14:nvPr/>
              </p14:nvContentPartPr>
              <p14:xfrm>
                <a:off x="7030440" y="2219302"/>
                <a:ext cx="127800" cy="23040"/>
              </p14:xfrm>
            </p:contentPart>
          </mc:Choice>
          <mc:Fallback>
            <p:pic>
              <p:nvPicPr>
                <p:cNvPr id="190" name="Freihand 189">
                  <a:extLst>
                    <a:ext uri="{FF2B5EF4-FFF2-40B4-BE49-F238E27FC236}">
                      <a16:creationId xmlns:a16="http://schemas.microsoft.com/office/drawing/2014/main" id="{4058BC9C-0518-BD08-DE47-6A35C0E42393}"/>
                    </a:ext>
                  </a:extLst>
                </p:cNvPr>
                <p:cNvPicPr/>
                <p:nvPr/>
              </p:nvPicPr>
              <p:blipFill>
                <a:blip r:embed="rId560"/>
                <a:stretch>
                  <a:fillRect/>
                </a:stretch>
              </p:blipFill>
              <p:spPr>
                <a:xfrm>
                  <a:off x="7024320" y="2213182"/>
                  <a:ext cx="1400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191" name="Freihand 190">
                  <a:extLst>
                    <a:ext uri="{FF2B5EF4-FFF2-40B4-BE49-F238E27FC236}">
                      <a16:creationId xmlns:a16="http://schemas.microsoft.com/office/drawing/2014/main" id="{D025277B-1103-F234-EB6A-FD114051C682}"/>
                    </a:ext>
                  </a:extLst>
                </p14:cNvPr>
                <p14:cNvContentPartPr/>
                <p14:nvPr/>
              </p14:nvContentPartPr>
              <p14:xfrm>
                <a:off x="7190280" y="2186542"/>
                <a:ext cx="56520" cy="112320"/>
              </p14:xfrm>
            </p:contentPart>
          </mc:Choice>
          <mc:Fallback>
            <p:pic>
              <p:nvPicPr>
                <p:cNvPr id="191" name="Freihand 190">
                  <a:extLst>
                    <a:ext uri="{FF2B5EF4-FFF2-40B4-BE49-F238E27FC236}">
                      <a16:creationId xmlns:a16="http://schemas.microsoft.com/office/drawing/2014/main" id="{D025277B-1103-F234-EB6A-FD114051C682}"/>
                    </a:ext>
                  </a:extLst>
                </p:cNvPr>
                <p:cNvPicPr/>
                <p:nvPr/>
              </p:nvPicPr>
              <p:blipFill>
                <a:blip r:embed="rId562"/>
                <a:stretch>
                  <a:fillRect/>
                </a:stretch>
              </p:blipFill>
              <p:spPr>
                <a:xfrm>
                  <a:off x="7184160" y="2180422"/>
                  <a:ext cx="687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192" name="Freihand 191">
                  <a:extLst>
                    <a:ext uri="{FF2B5EF4-FFF2-40B4-BE49-F238E27FC236}">
                      <a16:creationId xmlns:a16="http://schemas.microsoft.com/office/drawing/2014/main" id="{43E37D04-F201-95CC-652B-895910AC1330}"/>
                    </a:ext>
                  </a:extLst>
                </p14:cNvPr>
                <p14:cNvContentPartPr/>
                <p14:nvPr/>
              </p14:nvContentPartPr>
              <p14:xfrm>
                <a:off x="7275240" y="2122822"/>
                <a:ext cx="1440" cy="360"/>
              </p14:xfrm>
            </p:contentPart>
          </mc:Choice>
          <mc:Fallback>
            <p:pic>
              <p:nvPicPr>
                <p:cNvPr id="192" name="Freihand 191">
                  <a:extLst>
                    <a:ext uri="{FF2B5EF4-FFF2-40B4-BE49-F238E27FC236}">
                      <a16:creationId xmlns:a16="http://schemas.microsoft.com/office/drawing/2014/main" id="{43E37D04-F201-95CC-652B-895910AC1330}"/>
                    </a:ext>
                  </a:extLst>
                </p:cNvPr>
                <p:cNvPicPr/>
                <p:nvPr/>
              </p:nvPicPr>
              <p:blipFill>
                <a:blip r:embed="rId255"/>
                <a:stretch>
                  <a:fillRect/>
                </a:stretch>
              </p:blipFill>
              <p:spPr>
                <a:xfrm>
                  <a:off x="7269120" y="2116702"/>
                  <a:ext cx="136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194" name="Freihand 193">
                  <a:extLst>
                    <a:ext uri="{FF2B5EF4-FFF2-40B4-BE49-F238E27FC236}">
                      <a16:creationId xmlns:a16="http://schemas.microsoft.com/office/drawing/2014/main" id="{293EABD0-5C2B-624B-4D86-FCE556CC5E7D}"/>
                    </a:ext>
                  </a:extLst>
                </p14:cNvPr>
                <p14:cNvContentPartPr/>
                <p14:nvPr/>
              </p14:nvContentPartPr>
              <p14:xfrm>
                <a:off x="7422840" y="2000422"/>
                <a:ext cx="96480" cy="111600"/>
              </p14:xfrm>
            </p:contentPart>
          </mc:Choice>
          <mc:Fallback>
            <p:pic>
              <p:nvPicPr>
                <p:cNvPr id="194" name="Freihand 193">
                  <a:extLst>
                    <a:ext uri="{FF2B5EF4-FFF2-40B4-BE49-F238E27FC236}">
                      <a16:creationId xmlns:a16="http://schemas.microsoft.com/office/drawing/2014/main" id="{293EABD0-5C2B-624B-4D86-FCE556CC5E7D}"/>
                    </a:ext>
                  </a:extLst>
                </p:cNvPr>
                <p:cNvPicPr/>
                <p:nvPr/>
              </p:nvPicPr>
              <p:blipFill>
                <a:blip r:embed="rId565"/>
                <a:stretch>
                  <a:fillRect/>
                </a:stretch>
              </p:blipFill>
              <p:spPr>
                <a:xfrm>
                  <a:off x="7416720" y="1994302"/>
                  <a:ext cx="1087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195" name="Freihand 194">
                  <a:extLst>
                    <a:ext uri="{FF2B5EF4-FFF2-40B4-BE49-F238E27FC236}">
                      <a16:creationId xmlns:a16="http://schemas.microsoft.com/office/drawing/2014/main" id="{249943CC-C386-683B-E1EA-AE3CA0BEC81A}"/>
                    </a:ext>
                  </a:extLst>
                </p14:cNvPr>
                <p14:cNvContentPartPr/>
                <p14:nvPr/>
              </p14:nvContentPartPr>
              <p14:xfrm>
                <a:off x="7534080" y="2079262"/>
                <a:ext cx="105480" cy="140040"/>
              </p14:xfrm>
            </p:contentPart>
          </mc:Choice>
          <mc:Fallback>
            <p:pic>
              <p:nvPicPr>
                <p:cNvPr id="195" name="Freihand 194">
                  <a:extLst>
                    <a:ext uri="{FF2B5EF4-FFF2-40B4-BE49-F238E27FC236}">
                      <a16:creationId xmlns:a16="http://schemas.microsoft.com/office/drawing/2014/main" id="{249943CC-C386-683B-E1EA-AE3CA0BEC81A}"/>
                    </a:ext>
                  </a:extLst>
                </p:cNvPr>
                <p:cNvPicPr/>
                <p:nvPr/>
              </p:nvPicPr>
              <p:blipFill>
                <a:blip r:embed="rId567"/>
                <a:stretch>
                  <a:fillRect/>
                </a:stretch>
              </p:blipFill>
              <p:spPr>
                <a:xfrm>
                  <a:off x="7527960" y="2073142"/>
                  <a:ext cx="1177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197" name="Freihand 196">
                  <a:extLst>
                    <a:ext uri="{FF2B5EF4-FFF2-40B4-BE49-F238E27FC236}">
                      <a16:creationId xmlns:a16="http://schemas.microsoft.com/office/drawing/2014/main" id="{86C53A55-A232-0614-C6E9-ABC5B3A60901}"/>
                    </a:ext>
                  </a:extLst>
                </p14:cNvPr>
                <p14:cNvContentPartPr/>
                <p14:nvPr/>
              </p14:nvContentPartPr>
              <p14:xfrm>
                <a:off x="4818240" y="2078182"/>
                <a:ext cx="1439280" cy="120600"/>
              </p14:xfrm>
            </p:contentPart>
          </mc:Choice>
          <mc:Fallback>
            <p:pic>
              <p:nvPicPr>
                <p:cNvPr id="197" name="Freihand 196">
                  <a:extLst>
                    <a:ext uri="{FF2B5EF4-FFF2-40B4-BE49-F238E27FC236}">
                      <a16:creationId xmlns:a16="http://schemas.microsoft.com/office/drawing/2014/main" id="{86C53A55-A232-0614-C6E9-ABC5B3A60901}"/>
                    </a:ext>
                  </a:extLst>
                </p:cNvPr>
                <p:cNvPicPr/>
                <p:nvPr/>
              </p:nvPicPr>
              <p:blipFill>
                <a:blip r:embed="rId569"/>
                <a:stretch>
                  <a:fillRect/>
                </a:stretch>
              </p:blipFill>
              <p:spPr>
                <a:xfrm>
                  <a:off x="4812120" y="2072062"/>
                  <a:ext cx="14515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198" name="Freihand 197">
                  <a:extLst>
                    <a:ext uri="{FF2B5EF4-FFF2-40B4-BE49-F238E27FC236}">
                      <a16:creationId xmlns:a16="http://schemas.microsoft.com/office/drawing/2014/main" id="{E0CB434C-77E4-205D-9B35-24AA50E2439D}"/>
                    </a:ext>
                  </a:extLst>
                </p14:cNvPr>
                <p14:cNvContentPartPr/>
                <p14:nvPr/>
              </p14:nvContentPartPr>
              <p14:xfrm>
                <a:off x="4741560" y="1968022"/>
                <a:ext cx="140040" cy="185040"/>
              </p14:xfrm>
            </p:contentPart>
          </mc:Choice>
          <mc:Fallback>
            <p:pic>
              <p:nvPicPr>
                <p:cNvPr id="198" name="Freihand 197">
                  <a:extLst>
                    <a:ext uri="{FF2B5EF4-FFF2-40B4-BE49-F238E27FC236}">
                      <a16:creationId xmlns:a16="http://schemas.microsoft.com/office/drawing/2014/main" id="{E0CB434C-77E4-205D-9B35-24AA50E2439D}"/>
                    </a:ext>
                  </a:extLst>
                </p:cNvPr>
                <p:cNvPicPr/>
                <p:nvPr/>
              </p:nvPicPr>
              <p:blipFill>
                <a:blip r:embed="rId571"/>
                <a:stretch>
                  <a:fillRect/>
                </a:stretch>
              </p:blipFill>
              <p:spPr>
                <a:xfrm>
                  <a:off x="4735440" y="1961902"/>
                  <a:ext cx="1522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22" name="Freihand 321">
                  <a:extLst>
                    <a:ext uri="{FF2B5EF4-FFF2-40B4-BE49-F238E27FC236}">
                      <a16:creationId xmlns:a16="http://schemas.microsoft.com/office/drawing/2014/main" id="{492F7556-A915-FDA3-A7EB-A1F45709ED4F}"/>
                    </a:ext>
                  </a:extLst>
                </p14:cNvPr>
                <p14:cNvContentPartPr/>
                <p14:nvPr/>
              </p14:nvContentPartPr>
              <p14:xfrm>
                <a:off x="7987320" y="1857862"/>
                <a:ext cx="98280" cy="185400"/>
              </p14:xfrm>
            </p:contentPart>
          </mc:Choice>
          <mc:Fallback>
            <p:pic>
              <p:nvPicPr>
                <p:cNvPr id="322" name="Freihand 321">
                  <a:extLst>
                    <a:ext uri="{FF2B5EF4-FFF2-40B4-BE49-F238E27FC236}">
                      <a16:creationId xmlns:a16="http://schemas.microsoft.com/office/drawing/2014/main" id="{492F7556-A915-FDA3-A7EB-A1F45709ED4F}"/>
                    </a:ext>
                  </a:extLst>
                </p:cNvPr>
                <p:cNvPicPr/>
                <p:nvPr/>
              </p:nvPicPr>
              <p:blipFill>
                <a:blip r:embed="rId573"/>
                <a:stretch>
                  <a:fillRect/>
                </a:stretch>
              </p:blipFill>
              <p:spPr>
                <a:xfrm>
                  <a:off x="7981200" y="1851742"/>
                  <a:ext cx="1105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23" name="Freihand 322">
                  <a:extLst>
                    <a:ext uri="{FF2B5EF4-FFF2-40B4-BE49-F238E27FC236}">
                      <a16:creationId xmlns:a16="http://schemas.microsoft.com/office/drawing/2014/main" id="{314DDDE9-A0ED-8BEB-1CD9-8DAC3B787921}"/>
                    </a:ext>
                  </a:extLst>
                </p14:cNvPr>
                <p14:cNvContentPartPr/>
                <p14:nvPr/>
              </p14:nvContentPartPr>
              <p14:xfrm>
                <a:off x="8131320" y="1896742"/>
                <a:ext cx="69120" cy="125280"/>
              </p14:xfrm>
            </p:contentPart>
          </mc:Choice>
          <mc:Fallback>
            <p:pic>
              <p:nvPicPr>
                <p:cNvPr id="323" name="Freihand 322">
                  <a:extLst>
                    <a:ext uri="{FF2B5EF4-FFF2-40B4-BE49-F238E27FC236}">
                      <a16:creationId xmlns:a16="http://schemas.microsoft.com/office/drawing/2014/main" id="{314DDDE9-A0ED-8BEB-1CD9-8DAC3B787921}"/>
                    </a:ext>
                  </a:extLst>
                </p:cNvPr>
                <p:cNvPicPr/>
                <p:nvPr/>
              </p:nvPicPr>
              <p:blipFill>
                <a:blip r:embed="rId575"/>
                <a:stretch>
                  <a:fillRect/>
                </a:stretch>
              </p:blipFill>
              <p:spPr>
                <a:xfrm>
                  <a:off x="8125200" y="1890622"/>
                  <a:ext cx="813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24" name="Freihand 323">
                  <a:extLst>
                    <a:ext uri="{FF2B5EF4-FFF2-40B4-BE49-F238E27FC236}">
                      <a16:creationId xmlns:a16="http://schemas.microsoft.com/office/drawing/2014/main" id="{D29F2F2A-DEF5-DC4A-3A41-7B5932502457}"/>
                    </a:ext>
                  </a:extLst>
                </p14:cNvPr>
                <p14:cNvContentPartPr/>
                <p14:nvPr/>
              </p14:nvContentPartPr>
              <p14:xfrm>
                <a:off x="8233200" y="1898182"/>
                <a:ext cx="4320" cy="66240"/>
              </p14:xfrm>
            </p:contentPart>
          </mc:Choice>
          <mc:Fallback>
            <p:pic>
              <p:nvPicPr>
                <p:cNvPr id="324" name="Freihand 323">
                  <a:extLst>
                    <a:ext uri="{FF2B5EF4-FFF2-40B4-BE49-F238E27FC236}">
                      <a16:creationId xmlns:a16="http://schemas.microsoft.com/office/drawing/2014/main" id="{D29F2F2A-DEF5-DC4A-3A41-7B5932502457}"/>
                    </a:ext>
                  </a:extLst>
                </p:cNvPr>
                <p:cNvPicPr/>
                <p:nvPr/>
              </p:nvPicPr>
              <p:blipFill>
                <a:blip r:embed="rId577"/>
                <a:stretch>
                  <a:fillRect/>
                </a:stretch>
              </p:blipFill>
              <p:spPr>
                <a:xfrm>
                  <a:off x="8227080" y="1892062"/>
                  <a:ext cx="165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25" name="Freihand 324">
                  <a:extLst>
                    <a:ext uri="{FF2B5EF4-FFF2-40B4-BE49-F238E27FC236}">
                      <a16:creationId xmlns:a16="http://schemas.microsoft.com/office/drawing/2014/main" id="{479A30D0-85A6-0C6A-DF7B-6BB74F944A3B}"/>
                    </a:ext>
                  </a:extLst>
                </p14:cNvPr>
                <p14:cNvContentPartPr/>
                <p14:nvPr/>
              </p14:nvContentPartPr>
              <p14:xfrm>
                <a:off x="8230320" y="1816102"/>
                <a:ext cx="2520" cy="2520"/>
              </p14:xfrm>
            </p:contentPart>
          </mc:Choice>
          <mc:Fallback>
            <p:pic>
              <p:nvPicPr>
                <p:cNvPr id="325" name="Freihand 324">
                  <a:extLst>
                    <a:ext uri="{FF2B5EF4-FFF2-40B4-BE49-F238E27FC236}">
                      <a16:creationId xmlns:a16="http://schemas.microsoft.com/office/drawing/2014/main" id="{479A30D0-85A6-0C6A-DF7B-6BB74F944A3B}"/>
                    </a:ext>
                  </a:extLst>
                </p:cNvPr>
                <p:cNvPicPr/>
                <p:nvPr/>
              </p:nvPicPr>
              <p:blipFill>
                <a:blip r:embed="rId579"/>
                <a:stretch>
                  <a:fillRect/>
                </a:stretch>
              </p:blipFill>
              <p:spPr>
                <a:xfrm>
                  <a:off x="8224200" y="1809982"/>
                  <a:ext cx="147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26" name="Freihand 325">
                  <a:extLst>
                    <a:ext uri="{FF2B5EF4-FFF2-40B4-BE49-F238E27FC236}">
                      <a16:creationId xmlns:a16="http://schemas.microsoft.com/office/drawing/2014/main" id="{234467A7-C433-1B37-038A-27BD48C962F6}"/>
                    </a:ext>
                  </a:extLst>
                </p14:cNvPr>
                <p14:cNvContentPartPr/>
                <p14:nvPr/>
              </p14:nvContentPartPr>
              <p14:xfrm>
                <a:off x="8242200" y="1806382"/>
                <a:ext cx="92160" cy="243000"/>
              </p14:xfrm>
            </p:contentPart>
          </mc:Choice>
          <mc:Fallback>
            <p:pic>
              <p:nvPicPr>
                <p:cNvPr id="326" name="Freihand 325">
                  <a:extLst>
                    <a:ext uri="{FF2B5EF4-FFF2-40B4-BE49-F238E27FC236}">
                      <a16:creationId xmlns:a16="http://schemas.microsoft.com/office/drawing/2014/main" id="{234467A7-C433-1B37-038A-27BD48C962F6}"/>
                    </a:ext>
                  </a:extLst>
                </p:cNvPr>
                <p:cNvPicPr/>
                <p:nvPr/>
              </p:nvPicPr>
              <p:blipFill>
                <a:blip r:embed="rId581"/>
                <a:stretch>
                  <a:fillRect/>
                </a:stretch>
              </p:blipFill>
              <p:spPr>
                <a:xfrm>
                  <a:off x="8236080" y="1800262"/>
                  <a:ext cx="10440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27" name="Freihand 326">
                  <a:extLst>
                    <a:ext uri="{FF2B5EF4-FFF2-40B4-BE49-F238E27FC236}">
                      <a16:creationId xmlns:a16="http://schemas.microsoft.com/office/drawing/2014/main" id="{184CF80F-7FA1-4BF7-5B9A-FD0CC26FB7E3}"/>
                    </a:ext>
                  </a:extLst>
                </p14:cNvPr>
                <p14:cNvContentPartPr/>
                <p14:nvPr/>
              </p14:nvContentPartPr>
              <p14:xfrm>
                <a:off x="7912080" y="1794502"/>
                <a:ext cx="168120" cy="277920"/>
              </p14:xfrm>
            </p:contentPart>
          </mc:Choice>
          <mc:Fallback>
            <p:pic>
              <p:nvPicPr>
                <p:cNvPr id="327" name="Freihand 326">
                  <a:extLst>
                    <a:ext uri="{FF2B5EF4-FFF2-40B4-BE49-F238E27FC236}">
                      <a16:creationId xmlns:a16="http://schemas.microsoft.com/office/drawing/2014/main" id="{184CF80F-7FA1-4BF7-5B9A-FD0CC26FB7E3}"/>
                    </a:ext>
                  </a:extLst>
                </p:cNvPr>
                <p:cNvPicPr/>
                <p:nvPr/>
              </p:nvPicPr>
              <p:blipFill>
                <a:blip r:embed="rId583"/>
                <a:stretch>
                  <a:fillRect/>
                </a:stretch>
              </p:blipFill>
              <p:spPr>
                <a:xfrm>
                  <a:off x="7905960" y="1788382"/>
                  <a:ext cx="18036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28" name="Freihand 327">
                  <a:extLst>
                    <a:ext uri="{FF2B5EF4-FFF2-40B4-BE49-F238E27FC236}">
                      <a16:creationId xmlns:a16="http://schemas.microsoft.com/office/drawing/2014/main" id="{8681AFDD-E7BE-6647-8C82-E1B98F1389A3}"/>
                    </a:ext>
                  </a:extLst>
                </p14:cNvPr>
                <p14:cNvContentPartPr/>
                <p14:nvPr/>
              </p14:nvContentPartPr>
              <p14:xfrm>
                <a:off x="8421840" y="1826182"/>
                <a:ext cx="181800" cy="162720"/>
              </p14:xfrm>
            </p:contentPart>
          </mc:Choice>
          <mc:Fallback>
            <p:pic>
              <p:nvPicPr>
                <p:cNvPr id="328" name="Freihand 327">
                  <a:extLst>
                    <a:ext uri="{FF2B5EF4-FFF2-40B4-BE49-F238E27FC236}">
                      <a16:creationId xmlns:a16="http://schemas.microsoft.com/office/drawing/2014/main" id="{8681AFDD-E7BE-6647-8C82-E1B98F1389A3}"/>
                    </a:ext>
                  </a:extLst>
                </p:cNvPr>
                <p:cNvPicPr/>
                <p:nvPr/>
              </p:nvPicPr>
              <p:blipFill>
                <a:blip r:embed="rId585"/>
                <a:stretch>
                  <a:fillRect/>
                </a:stretch>
              </p:blipFill>
              <p:spPr>
                <a:xfrm>
                  <a:off x="8415720" y="1820062"/>
                  <a:ext cx="1940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80" name="Freihand 379">
                  <a:extLst>
                    <a:ext uri="{FF2B5EF4-FFF2-40B4-BE49-F238E27FC236}">
                      <a16:creationId xmlns:a16="http://schemas.microsoft.com/office/drawing/2014/main" id="{2B01EDB7-F084-4509-14DC-607F681370C2}"/>
                    </a:ext>
                  </a:extLst>
                </p14:cNvPr>
                <p14:cNvContentPartPr/>
                <p14:nvPr/>
              </p14:nvContentPartPr>
              <p14:xfrm>
                <a:off x="1037520" y="58942"/>
                <a:ext cx="2104560" cy="501840"/>
              </p14:xfrm>
            </p:contentPart>
          </mc:Choice>
          <mc:Fallback>
            <p:pic>
              <p:nvPicPr>
                <p:cNvPr id="380" name="Freihand 379">
                  <a:extLst>
                    <a:ext uri="{FF2B5EF4-FFF2-40B4-BE49-F238E27FC236}">
                      <a16:creationId xmlns:a16="http://schemas.microsoft.com/office/drawing/2014/main" id="{2B01EDB7-F084-4509-14DC-607F681370C2}"/>
                    </a:ext>
                  </a:extLst>
                </p:cNvPr>
                <p:cNvPicPr/>
                <p:nvPr/>
              </p:nvPicPr>
              <p:blipFill>
                <a:blip r:embed="rId587"/>
                <a:stretch>
                  <a:fillRect/>
                </a:stretch>
              </p:blipFill>
              <p:spPr>
                <a:xfrm>
                  <a:off x="1031400" y="52822"/>
                  <a:ext cx="2116800" cy="514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8">
            <p14:nvContentPartPr>
              <p14:cNvPr id="382" name="Freihand 381">
                <a:extLst>
                  <a:ext uri="{FF2B5EF4-FFF2-40B4-BE49-F238E27FC236}">
                    <a16:creationId xmlns:a16="http://schemas.microsoft.com/office/drawing/2014/main" id="{367FE95B-04F9-7648-1DDC-46990882F98F}"/>
                  </a:ext>
                </a:extLst>
              </p14:cNvPr>
              <p14:cNvContentPartPr/>
              <p14:nvPr/>
            </p14:nvContentPartPr>
            <p14:xfrm>
              <a:off x="1404000" y="3983302"/>
              <a:ext cx="10800" cy="28800"/>
            </p14:xfrm>
          </p:contentPart>
        </mc:Choice>
        <mc:Fallback>
          <p:pic>
            <p:nvPicPr>
              <p:cNvPr id="382" name="Freihand 381">
                <a:extLst>
                  <a:ext uri="{FF2B5EF4-FFF2-40B4-BE49-F238E27FC236}">
                    <a16:creationId xmlns:a16="http://schemas.microsoft.com/office/drawing/2014/main" id="{367FE95B-04F9-7648-1DDC-46990882F98F}"/>
                  </a:ext>
                </a:extLst>
              </p:cNvPr>
              <p:cNvPicPr/>
              <p:nvPr/>
            </p:nvPicPr>
            <p:blipFill>
              <a:blip r:embed="rId589"/>
              <a:stretch>
                <a:fillRect/>
              </a:stretch>
            </p:blipFill>
            <p:spPr>
              <a:xfrm>
                <a:off x="1397880" y="3977182"/>
                <a:ext cx="230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88" name="Freihand 387">
                <a:extLst>
                  <a:ext uri="{FF2B5EF4-FFF2-40B4-BE49-F238E27FC236}">
                    <a16:creationId xmlns:a16="http://schemas.microsoft.com/office/drawing/2014/main" id="{F487BA2C-B449-B3DD-909A-6E85605E9EDD}"/>
                  </a:ext>
                </a:extLst>
              </p14:cNvPr>
              <p14:cNvContentPartPr/>
              <p14:nvPr/>
            </p14:nvContentPartPr>
            <p14:xfrm>
              <a:off x="1646640" y="4025422"/>
              <a:ext cx="87840" cy="167040"/>
            </p14:xfrm>
          </p:contentPart>
        </mc:Choice>
        <mc:Fallback>
          <p:pic>
            <p:nvPicPr>
              <p:cNvPr id="388" name="Freihand 387">
                <a:extLst>
                  <a:ext uri="{FF2B5EF4-FFF2-40B4-BE49-F238E27FC236}">
                    <a16:creationId xmlns:a16="http://schemas.microsoft.com/office/drawing/2014/main" id="{F487BA2C-B449-B3DD-909A-6E85605E9EDD}"/>
                  </a:ext>
                </a:extLst>
              </p:cNvPr>
              <p:cNvPicPr/>
              <p:nvPr/>
            </p:nvPicPr>
            <p:blipFill>
              <a:blip r:embed="rId591"/>
              <a:stretch>
                <a:fillRect/>
              </a:stretch>
            </p:blipFill>
            <p:spPr>
              <a:xfrm>
                <a:off x="1640520" y="4019302"/>
                <a:ext cx="1000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89" name="Freihand 388">
                <a:extLst>
                  <a:ext uri="{FF2B5EF4-FFF2-40B4-BE49-F238E27FC236}">
                    <a16:creationId xmlns:a16="http://schemas.microsoft.com/office/drawing/2014/main" id="{111B1FC4-73E3-2C8F-EA7C-605135AA48F0}"/>
                  </a:ext>
                </a:extLst>
              </p14:cNvPr>
              <p14:cNvContentPartPr/>
              <p14:nvPr/>
            </p14:nvContentPartPr>
            <p14:xfrm>
              <a:off x="1675440" y="3903382"/>
              <a:ext cx="1800" cy="3600"/>
            </p14:xfrm>
          </p:contentPart>
        </mc:Choice>
        <mc:Fallback>
          <p:pic>
            <p:nvPicPr>
              <p:cNvPr id="389" name="Freihand 388">
                <a:extLst>
                  <a:ext uri="{FF2B5EF4-FFF2-40B4-BE49-F238E27FC236}">
                    <a16:creationId xmlns:a16="http://schemas.microsoft.com/office/drawing/2014/main" id="{111B1FC4-73E3-2C8F-EA7C-605135AA48F0}"/>
                  </a:ext>
                </a:extLst>
              </p:cNvPr>
              <p:cNvPicPr/>
              <p:nvPr/>
            </p:nvPicPr>
            <p:blipFill>
              <a:blip r:embed="rId593"/>
              <a:stretch>
                <a:fillRect/>
              </a:stretch>
            </p:blipFill>
            <p:spPr>
              <a:xfrm>
                <a:off x="1669320" y="3897262"/>
                <a:ext cx="140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90" name="Freihand 389">
                <a:extLst>
                  <a:ext uri="{FF2B5EF4-FFF2-40B4-BE49-F238E27FC236}">
                    <a16:creationId xmlns:a16="http://schemas.microsoft.com/office/drawing/2014/main" id="{07BC01B3-C73A-D675-55DE-7335777943C0}"/>
                  </a:ext>
                </a:extLst>
              </p14:cNvPr>
              <p14:cNvContentPartPr/>
              <p14:nvPr/>
            </p14:nvContentPartPr>
            <p14:xfrm>
              <a:off x="1837080" y="3921382"/>
              <a:ext cx="27000" cy="136440"/>
            </p14:xfrm>
          </p:contentPart>
        </mc:Choice>
        <mc:Fallback>
          <p:pic>
            <p:nvPicPr>
              <p:cNvPr id="390" name="Freihand 389">
                <a:extLst>
                  <a:ext uri="{FF2B5EF4-FFF2-40B4-BE49-F238E27FC236}">
                    <a16:creationId xmlns:a16="http://schemas.microsoft.com/office/drawing/2014/main" id="{07BC01B3-C73A-D675-55DE-7335777943C0}"/>
                  </a:ext>
                </a:extLst>
              </p:cNvPr>
              <p:cNvPicPr/>
              <p:nvPr/>
            </p:nvPicPr>
            <p:blipFill>
              <a:blip r:embed="rId595"/>
              <a:stretch>
                <a:fillRect/>
              </a:stretch>
            </p:blipFill>
            <p:spPr>
              <a:xfrm>
                <a:off x="1830960" y="3915262"/>
                <a:ext cx="392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91" name="Freihand 390">
                <a:extLst>
                  <a:ext uri="{FF2B5EF4-FFF2-40B4-BE49-F238E27FC236}">
                    <a16:creationId xmlns:a16="http://schemas.microsoft.com/office/drawing/2014/main" id="{7F6D0DA4-38DF-9AC1-B1C3-550608391388}"/>
                  </a:ext>
                </a:extLst>
              </p14:cNvPr>
              <p14:cNvContentPartPr/>
              <p14:nvPr/>
            </p14:nvContentPartPr>
            <p14:xfrm>
              <a:off x="2049840" y="4010662"/>
              <a:ext cx="187560" cy="157320"/>
            </p14:xfrm>
          </p:contentPart>
        </mc:Choice>
        <mc:Fallback>
          <p:pic>
            <p:nvPicPr>
              <p:cNvPr id="391" name="Freihand 390">
                <a:extLst>
                  <a:ext uri="{FF2B5EF4-FFF2-40B4-BE49-F238E27FC236}">
                    <a16:creationId xmlns:a16="http://schemas.microsoft.com/office/drawing/2014/main" id="{7F6D0DA4-38DF-9AC1-B1C3-550608391388}"/>
                  </a:ext>
                </a:extLst>
              </p:cNvPr>
              <p:cNvPicPr/>
              <p:nvPr/>
            </p:nvPicPr>
            <p:blipFill>
              <a:blip r:embed="rId597"/>
              <a:stretch>
                <a:fillRect/>
              </a:stretch>
            </p:blipFill>
            <p:spPr>
              <a:xfrm>
                <a:off x="2043720" y="4004542"/>
                <a:ext cx="1998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94" name="Freihand 393">
                <a:extLst>
                  <a:ext uri="{FF2B5EF4-FFF2-40B4-BE49-F238E27FC236}">
                    <a16:creationId xmlns:a16="http://schemas.microsoft.com/office/drawing/2014/main" id="{519E440A-C9C0-4817-2C4F-9722E4B0670E}"/>
                  </a:ext>
                </a:extLst>
              </p14:cNvPr>
              <p14:cNvContentPartPr/>
              <p14:nvPr/>
            </p14:nvContentPartPr>
            <p14:xfrm>
              <a:off x="8684640" y="1907542"/>
              <a:ext cx="43200" cy="67680"/>
            </p14:xfrm>
          </p:contentPart>
        </mc:Choice>
        <mc:Fallback>
          <p:pic>
            <p:nvPicPr>
              <p:cNvPr id="394" name="Freihand 393">
                <a:extLst>
                  <a:ext uri="{FF2B5EF4-FFF2-40B4-BE49-F238E27FC236}">
                    <a16:creationId xmlns:a16="http://schemas.microsoft.com/office/drawing/2014/main" id="{519E440A-C9C0-4817-2C4F-9722E4B0670E}"/>
                  </a:ext>
                </a:extLst>
              </p:cNvPr>
              <p:cNvPicPr/>
              <p:nvPr/>
            </p:nvPicPr>
            <p:blipFill>
              <a:blip r:embed="rId599"/>
              <a:stretch>
                <a:fillRect/>
              </a:stretch>
            </p:blipFill>
            <p:spPr>
              <a:xfrm>
                <a:off x="8678520" y="1901422"/>
                <a:ext cx="55440" cy="79920"/>
              </a:xfrm>
              <a:prstGeom prst="rect">
                <a:avLst/>
              </a:prstGeom>
            </p:spPr>
          </p:pic>
        </mc:Fallback>
      </mc:AlternateContent>
      <p:grpSp>
        <p:nvGrpSpPr>
          <p:cNvPr id="396" name="Gruppieren 395">
            <a:extLst>
              <a:ext uri="{FF2B5EF4-FFF2-40B4-BE49-F238E27FC236}">
                <a16:creationId xmlns:a16="http://schemas.microsoft.com/office/drawing/2014/main" id="{11BA9E59-EA61-337C-4BC5-EE88651CF68F}"/>
              </a:ext>
            </a:extLst>
          </p:cNvPr>
          <p:cNvGrpSpPr/>
          <p:nvPr/>
        </p:nvGrpSpPr>
        <p:grpSpPr>
          <a:xfrm>
            <a:off x="525240" y="3915622"/>
            <a:ext cx="551160" cy="512640"/>
            <a:chOff x="525240" y="3915622"/>
            <a:chExt cx="551160" cy="512640"/>
          </a:xfrm>
        </p:grpSpPr>
        <mc:AlternateContent xmlns:mc="http://schemas.openxmlformats.org/markup-compatibility/2006">
          <mc:Choice xmlns:p14="http://schemas.microsoft.com/office/powerpoint/2010/main" Requires="p14">
            <p:contentPart p14:bwMode="auto" r:id="rId600">
              <p14:nvContentPartPr>
                <p14:cNvPr id="383" name="Freihand 382">
                  <a:extLst>
                    <a:ext uri="{FF2B5EF4-FFF2-40B4-BE49-F238E27FC236}">
                      <a16:creationId xmlns:a16="http://schemas.microsoft.com/office/drawing/2014/main" id="{25D585E2-71FA-F334-77C3-A7096E48B0E2}"/>
                    </a:ext>
                  </a:extLst>
                </p14:cNvPr>
                <p14:cNvContentPartPr/>
                <p14:nvPr/>
              </p14:nvContentPartPr>
              <p14:xfrm>
                <a:off x="615960" y="4058542"/>
                <a:ext cx="111960" cy="249840"/>
              </p14:xfrm>
            </p:contentPart>
          </mc:Choice>
          <mc:Fallback>
            <p:pic>
              <p:nvPicPr>
                <p:cNvPr id="383" name="Freihand 382">
                  <a:extLst>
                    <a:ext uri="{FF2B5EF4-FFF2-40B4-BE49-F238E27FC236}">
                      <a16:creationId xmlns:a16="http://schemas.microsoft.com/office/drawing/2014/main" id="{25D585E2-71FA-F334-77C3-A7096E48B0E2}"/>
                    </a:ext>
                  </a:extLst>
                </p:cNvPr>
                <p:cNvPicPr/>
                <p:nvPr/>
              </p:nvPicPr>
              <p:blipFill>
                <a:blip r:embed="rId601"/>
                <a:stretch>
                  <a:fillRect/>
                </a:stretch>
              </p:blipFill>
              <p:spPr>
                <a:xfrm>
                  <a:off x="609840" y="4052422"/>
                  <a:ext cx="12420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84" name="Freihand 383">
                  <a:extLst>
                    <a:ext uri="{FF2B5EF4-FFF2-40B4-BE49-F238E27FC236}">
                      <a16:creationId xmlns:a16="http://schemas.microsoft.com/office/drawing/2014/main" id="{6C769AD5-C611-2FB2-89C7-A7B789723318}"/>
                    </a:ext>
                  </a:extLst>
                </p14:cNvPr>
                <p14:cNvContentPartPr/>
                <p14:nvPr/>
              </p14:nvContentPartPr>
              <p14:xfrm>
                <a:off x="652320" y="3948022"/>
                <a:ext cx="3960" cy="360"/>
              </p14:xfrm>
            </p:contentPart>
          </mc:Choice>
          <mc:Fallback>
            <p:pic>
              <p:nvPicPr>
                <p:cNvPr id="384" name="Freihand 383">
                  <a:extLst>
                    <a:ext uri="{FF2B5EF4-FFF2-40B4-BE49-F238E27FC236}">
                      <a16:creationId xmlns:a16="http://schemas.microsoft.com/office/drawing/2014/main" id="{6C769AD5-C611-2FB2-89C7-A7B789723318}"/>
                    </a:ext>
                  </a:extLst>
                </p:cNvPr>
                <p:cNvPicPr/>
                <p:nvPr/>
              </p:nvPicPr>
              <p:blipFill>
                <a:blip r:embed="rId603"/>
                <a:stretch>
                  <a:fillRect/>
                </a:stretch>
              </p:blipFill>
              <p:spPr>
                <a:xfrm>
                  <a:off x="646200" y="3941902"/>
                  <a:ext cx="162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85" name="Freihand 384">
                  <a:extLst>
                    <a:ext uri="{FF2B5EF4-FFF2-40B4-BE49-F238E27FC236}">
                      <a16:creationId xmlns:a16="http://schemas.microsoft.com/office/drawing/2014/main" id="{BA1F5F6B-C3DC-6A03-1A5F-EFB9CD975812}"/>
                    </a:ext>
                  </a:extLst>
                </p14:cNvPr>
                <p14:cNvContentPartPr/>
                <p14:nvPr/>
              </p14:nvContentPartPr>
              <p14:xfrm>
                <a:off x="978840" y="4056382"/>
                <a:ext cx="26280" cy="217440"/>
              </p14:xfrm>
            </p:contentPart>
          </mc:Choice>
          <mc:Fallback>
            <p:pic>
              <p:nvPicPr>
                <p:cNvPr id="385" name="Freihand 384">
                  <a:extLst>
                    <a:ext uri="{FF2B5EF4-FFF2-40B4-BE49-F238E27FC236}">
                      <a16:creationId xmlns:a16="http://schemas.microsoft.com/office/drawing/2014/main" id="{BA1F5F6B-C3DC-6A03-1A5F-EFB9CD975812}"/>
                    </a:ext>
                  </a:extLst>
                </p:cNvPr>
                <p:cNvPicPr/>
                <p:nvPr/>
              </p:nvPicPr>
              <p:blipFill>
                <a:blip r:embed="rId605"/>
                <a:stretch>
                  <a:fillRect/>
                </a:stretch>
              </p:blipFill>
              <p:spPr>
                <a:xfrm>
                  <a:off x="972720" y="4050262"/>
                  <a:ext cx="385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86" name="Freihand 385">
                  <a:extLst>
                    <a:ext uri="{FF2B5EF4-FFF2-40B4-BE49-F238E27FC236}">
                      <a16:creationId xmlns:a16="http://schemas.microsoft.com/office/drawing/2014/main" id="{ACD74D0C-1F09-6B84-300C-D248221F97DF}"/>
                    </a:ext>
                  </a:extLst>
                </p14:cNvPr>
                <p14:cNvContentPartPr/>
                <p14:nvPr/>
              </p14:nvContentPartPr>
              <p14:xfrm>
                <a:off x="886320" y="3915622"/>
                <a:ext cx="190080" cy="168480"/>
              </p14:xfrm>
            </p:contentPart>
          </mc:Choice>
          <mc:Fallback>
            <p:pic>
              <p:nvPicPr>
                <p:cNvPr id="386" name="Freihand 385">
                  <a:extLst>
                    <a:ext uri="{FF2B5EF4-FFF2-40B4-BE49-F238E27FC236}">
                      <a16:creationId xmlns:a16="http://schemas.microsoft.com/office/drawing/2014/main" id="{ACD74D0C-1F09-6B84-300C-D248221F97DF}"/>
                    </a:ext>
                  </a:extLst>
                </p:cNvPr>
                <p:cNvPicPr/>
                <p:nvPr/>
              </p:nvPicPr>
              <p:blipFill>
                <a:blip r:embed="rId607"/>
                <a:stretch>
                  <a:fillRect/>
                </a:stretch>
              </p:blipFill>
              <p:spPr>
                <a:xfrm>
                  <a:off x="880200" y="3909502"/>
                  <a:ext cx="2023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95" name="Freihand 394">
                  <a:extLst>
                    <a:ext uri="{FF2B5EF4-FFF2-40B4-BE49-F238E27FC236}">
                      <a16:creationId xmlns:a16="http://schemas.microsoft.com/office/drawing/2014/main" id="{43412C44-55B0-4E37-F7CD-AA03A6AF16CD}"/>
                    </a:ext>
                  </a:extLst>
                </p14:cNvPr>
                <p14:cNvContentPartPr/>
                <p14:nvPr/>
              </p14:nvContentPartPr>
              <p14:xfrm>
                <a:off x="525240" y="4342942"/>
                <a:ext cx="548280" cy="85320"/>
              </p14:xfrm>
            </p:contentPart>
          </mc:Choice>
          <mc:Fallback>
            <p:pic>
              <p:nvPicPr>
                <p:cNvPr id="395" name="Freihand 394">
                  <a:extLst>
                    <a:ext uri="{FF2B5EF4-FFF2-40B4-BE49-F238E27FC236}">
                      <a16:creationId xmlns:a16="http://schemas.microsoft.com/office/drawing/2014/main" id="{43412C44-55B0-4E37-F7CD-AA03A6AF16CD}"/>
                    </a:ext>
                  </a:extLst>
                </p:cNvPr>
                <p:cNvPicPr/>
                <p:nvPr/>
              </p:nvPicPr>
              <p:blipFill>
                <a:blip r:embed="rId609"/>
                <a:stretch>
                  <a:fillRect/>
                </a:stretch>
              </p:blipFill>
              <p:spPr>
                <a:xfrm>
                  <a:off x="519120" y="4336822"/>
                  <a:ext cx="560520" cy="97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10">
            <p14:nvContentPartPr>
              <p14:cNvPr id="397" name="Freihand 396">
                <a:extLst>
                  <a:ext uri="{FF2B5EF4-FFF2-40B4-BE49-F238E27FC236}">
                    <a16:creationId xmlns:a16="http://schemas.microsoft.com/office/drawing/2014/main" id="{809BC5D1-69F9-9EC2-7A6B-E563A6888B4E}"/>
                  </a:ext>
                </a:extLst>
              </p14:cNvPr>
              <p14:cNvContentPartPr/>
              <p14:nvPr/>
            </p14:nvContentPartPr>
            <p14:xfrm>
              <a:off x="10392120" y="3634822"/>
              <a:ext cx="17640" cy="46080"/>
            </p14:xfrm>
          </p:contentPart>
        </mc:Choice>
        <mc:Fallback>
          <p:pic>
            <p:nvPicPr>
              <p:cNvPr id="397" name="Freihand 396">
                <a:extLst>
                  <a:ext uri="{FF2B5EF4-FFF2-40B4-BE49-F238E27FC236}">
                    <a16:creationId xmlns:a16="http://schemas.microsoft.com/office/drawing/2014/main" id="{809BC5D1-69F9-9EC2-7A6B-E563A6888B4E}"/>
                  </a:ext>
                </a:extLst>
              </p:cNvPr>
              <p:cNvPicPr/>
              <p:nvPr/>
            </p:nvPicPr>
            <p:blipFill>
              <a:blip r:embed="rId611"/>
              <a:stretch>
                <a:fillRect/>
              </a:stretch>
            </p:blipFill>
            <p:spPr>
              <a:xfrm>
                <a:off x="10386000" y="3628702"/>
                <a:ext cx="298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98" name="Freihand 397">
                <a:extLst>
                  <a:ext uri="{FF2B5EF4-FFF2-40B4-BE49-F238E27FC236}">
                    <a16:creationId xmlns:a16="http://schemas.microsoft.com/office/drawing/2014/main" id="{5098C793-D07E-E519-0A98-F403682CAA43}"/>
                  </a:ext>
                </a:extLst>
              </p14:cNvPr>
              <p14:cNvContentPartPr/>
              <p14:nvPr/>
            </p14:nvContentPartPr>
            <p14:xfrm>
              <a:off x="8609760" y="1412902"/>
              <a:ext cx="187200" cy="48960"/>
            </p14:xfrm>
          </p:contentPart>
        </mc:Choice>
        <mc:Fallback>
          <p:pic>
            <p:nvPicPr>
              <p:cNvPr id="398" name="Freihand 397">
                <a:extLst>
                  <a:ext uri="{FF2B5EF4-FFF2-40B4-BE49-F238E27FC236}">
                    <a16:creationId xmlns:a16="http://schemas.microsoft.com/office/drawing/2014/main" id="{5098C793-D07E-E519-0A98-F403682CAA43}"/>
                  </a:ext>
                </a:extLst>
              </p:cNvPr>
              <p:cNvPicPr/>
              <p:nvPr/>
            </p:nvPicPr>
            <p:blipFill>
              <a:blip r:embed="rId613"/>
              <a:stretch>
                <a:fillRect/>
              </a:stretch>
            </p:blipFill>
            <p:spPr>
              <a:xfrm>
                <a:off x="8603640" y="1406782"/>
                <a:ext cx="1994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400" name="Freihand 399">
                <a:extLst>
                  <a:ext uri="{FF2B5EF4-FFF2-40B4-BE49-F238E27FC236}">
                    <a16:creationId xmlns:a16="http://schemas.microsoft.com/office/drawing/2014/main" id="{62F03A45-BCD7-3067-B954-23F8506378FA}"/>
                  </a:ext>
                </a:extLst>
              </p14:cNvPr>
              <p14:cNvContentPartPr/>
              <p14:nvPr/>
            </p14:nvContentPartPr>
            <p14:xfrm>
              <a:off x="10373400" y="3530422"/>
              <a:ext cx="52920" cy="120600"/>
            </p14:xfrm>
          </p:contentPart>
        </mc:Choice>
        <mc:Fallback>
          <p:pic>
            <p:nvPicPr>
              <p:cNvPr id="400" name="Freihand 399">
                <a:extLst>
                  <a:ext uri="{FF2B5EF4-FFF2-40B4-BE49-F238E27FC236}">
                    <a16:creationId xmlns:a16="http://schemas.microsoft.com/office/drawing/2014/main" id="{62F03A45-BCD7-3067-B954-23F8506378FA}"/>
                  </a:ext>
                </a:extLst>
              </p:cNvPr>
              <p:cNvPicPr/>
              <p:nvPr/>
            </p:nvPicPr>
            <p:blipFill>
              <a:blip r:embed="rId615"/>
              <a:stretch>
                <a:fillRect/>
              </a:stretch>
            </p:blipFill>
            <p:spPr>
              <a:xfrm>
                <a:off x="10367280" y="3524302"/>
                <a:ext cx="651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406" name="Freihand 405">
                <a:extLst>
                  <a:ext uri="{FF2B5EF4-FFF2-40B4-BE49-F238E27FC236}">
                    <a16:creationId xmlns:a16="http://schemas.microsoft.com/office/drawing/2014/main" id="{EC16860A-415E-C5C5-6B66-F52A05157869}"/>
                  </a:ext>
                </a:extLst>
              </p14:cNvPr>
              <p14:cNvContentPartPr/>
              <p14:nvPr/>
            </p14:nvContentPartPr>
            <p14:xfrm>
              <a:off x="9892440" y="2990062"/>
              <a:ext cx="8280" cy="18000"/>
            </p14:xfrm>
          </p:contentPart>
        </mc:Choice>
        <mc:Fallback>
          <p:pic>
            <p:nvPicPr>
              <p:cNvPr id="406" name="Freihand 405">
                <a:extLst>
                  <a:ext uri="{FF2B5EF4-FFF2-40B4-BE49-F238E27FC236}">
                    <a16:creationId xmlns:a16="http://schemas.microsoft.com/office/drawing/2014/main" id="{EC16860A-415E-C5C5-6B66-F52A05157869}"/>
                  </a:ext>
                </a:extLst>
              </p:cNvPr>
              <p:cNvPicPr/>
              <p:nvPr/>
            </p:nvPicPr>
            <p:blipFill>
              <a:blip r:embed="rId617"/>
              <a:stretch>
                <a:fillRect/>
              </a:stretch>
            </p:blipFill>
            <p:spPr>
              <a:xfrm>
                <a:off x="9886320" y="2983942"/>
                <a:ext cx="205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408" name="Freihand 407">
                <a:extLst>
                  <a:ext uri="{FF2B5EF4-FFF2-40B4-BE49-F238E27FC236}">
                    <a16:creationId xmlns:a16="http://schemas.microsoft.com/office/drawing/2014/main" id="{7E08F8AE-4D26-C3A0-2360-325D4A6788CE}"/>
                  </a:ext>
                </a:extLst>
              </p14:cNvPr>
              <p14:cNvContentPartPr/>
              <p14:nvPr/>
            </p14:nvContentPartPr>
            <p14:xfrm>
              <a:off x="8745480" y="1453942"/>
              <a:ext cx="1535760" cy="2055600"/>
            </p14:xfrm>
          </p:contentPart>
        </mc:Choice>
        <mc:Fallback>
          <p:pic>
            <p:nvPicPr>
              <p:cNvPr id="408" name="Freihand 407">
                <a:extLst>
                  <a:ext uri="{FF2B5EF4-FFF2-40B4-BE49-F238E27FC236}">
                    <a16:creationId xmlns:a16="http://schemas.microsoft.com/office/drawing/2014/main" id="{7E08F8AE-4D26-C3A0-2360-325D4A6788CE}"/>
                  </a:ext>
                </a:extLst>
              </p:cNvPr>
              <p:cNvPicPr/>
              <p:nvPr/>
            </p:nvPicPr>
            <p:blipFill>
              <a:blip r:embed="rId619"/>
              <a:stretch>
                <a:fillRect/>
              </a:stretch>
            </p:blipFill>
            <p:spPr>
              <a:xfrm>
                <a:off x="8739360" y="1447822"/>
                <a:ext cx="1548000" cy="206784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409" name="Freihand 408">
                <a:extLst>
                  <a:ext uri="{FF2B5EF4-FFF2-40B4-BE49-F238E27FC236}">
                    <a16:creationId xmlns:a16="http://schemas.microsoft.com/office/drawing/2014/main" id="{42E5632B-8C9B-868C-9923-05E46AC2FE1A}"/>
                  </a:ext>
                </a:extLst>
              </p14:cNvPr>
              <p14:cNvContentPartPr/>
              <p14:nvPr/>
            </p14:nvContentPartPr>
            <p14:xfrm>
              <a:off x="8969040" y="1800622"/>
              <a:ext cx="155520" cy="167400"/>
            </p14:xfrm>
          </p:contentPart>
        </mc:Choice>
        <mc:Fallback>
          <p:pic>
            <p:nvPicPr>
              <p:cNvPr id="409" name="Freihand 408">
                <a:extLst>
                  <a:ext uri="{FF2B5EF4-FFF2-40B4-BE49-F238E27FC236}">
                    <a16:creationId xmlns:a16="http://schemas.microsoft.com/office/drawing/2014/main" id="{42E5632B-8C9B-868C-9923-05E46AC2FE1A}"/>
                  </a:ext>
                </a:extLst>
              </p:cNvPr>
              <p:cNvPicPr/>
              <p:nvPr/>
            </p:nvPicPr>
            <p:blipFill>
              <a:blip r:embed="rId621"/>
              <a:stretch>
                <a:fillRect/>
              </a:stretch>
            </p:blipFill>
            <p:spPr>
              <a:xfrm>
                <a:off x="8962920" y="1794502"/>
                <a:ext cx="1677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410" name="Freihand 409">
                <a:extLst>
                  <a:ext uri="{FF2B5EF4-FFF2-40B4-BE49-F238E27FC236}">
                    <a16:creationId xmlns:a16="http://schemas.microsoft.com/office/drawing/2014/main" id="{2FF8F31C-A816-24BD-2F21-55C72EEEE433}"/>
                  </a:ext>
                </a:extLst>
              </p14:cNvPr>
              <p14:cNvContentPartPr/>
              <p14:nvPr/>
            </p14:nvContentPartPr>
            <p14:xfrm>
              <a:off x="9816480" y="2937502"/>
              <a:ext cx="136440" cy="141840"/>
            </p14:xfrm>
          </p:contentPart>
        </mc:Choice>
        <mc:Fallback>
          <p:pic>
            <p:nvPicPr>
              <p:cNvPr id="410" name="Freihand 409">
                <a:extLst>
                  <a:ext uri="{FF2B5EF4-FFF2-40B4-BE49-F238E27FC236}">
                    <a16:creationId xmlns:a16="http://schemas.microsoft.com/office/drawing/2014/main" id="{2FF8F31C-A816-24BD-2F21-55C72EEEE433}"/>
                  </a:ext>
                </a:extLst>
              </p:cNvPr>
              <p:cNvPicPr/>
              <p:nvPr/>
            </p:nvPicPr>
            <p:blipFill>
              <a:blip r:embed="rId623"/>
              <a:stretch>
                <a:fillRect/>
              </a:stretch>
            </p:blipFill>
            <p:spPr>
              <a:xfrm>
                <a:off x="9810360" y="2931382"/>
                <a:ext cx="1486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411" name="Freihand 410">
                <a:extLst>
                  <a:ext uri="{FF2B5EF4-FFF2-40B4-BE49-F238E27FC236}">
                    <a16:creationId xmlns:a16="http://schemas.microsoft.com/office/drawing/2014/main" id="{384C4AA3-348D-7294-D9B8-BE7B2411B1EB}"/>
                  </a:ext>
                </a:extLst>
              </p14:cNvPr>
              <p14:cNvContentPartPr/>
              <p14:nvPr/>
            </p14:nvContentPartPr>
            <p14:xfrm>
              <a:off x="8548920" y="125182"/>
              <a:ext cx="864360" cy="364320"/>
            </p14:xfrm>
          </p:contentPart>
        </mc:Choice>
        <mc:Fallback>
          <p:pic>
            <p:nvPicPr>
              <p:cNvPr id="411" name="Freihand 410">
                <a:extLst>
                  <a:ext uri="{FF2B5EF4-FFF2-40B4-BE49-F238E27FC236}">
                    <a16:creationId xmlns:a16="http://schemas.microsoft.com/office/drawing/2014/main" id="{384C4AA3-348D-7294-D9B8-BE7B2411B1EB}"/>
                  </a:ext>
                </a:extLst>
              </p:cNvPr>
              <p:cNvPicPr/>
              <p:nvPr/>
            </p:nvPicPr>
            <p:blipFill>
              <a:blip r:embed="rId625"/>
              <a:stretch>
                <a:fillRect/>
              </a:stretch>
            </p:blipFill>
            <p:spPr>
              <a:xfrm>
                <a:off x="8542800" y="119062"/>
                <a:ext cx="87660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412" name="Freihand 411">
                <a:extLst>
                  <a:ext uri="{FF2B5EF4-FFF2-40B4-BE49-F238E27FC236}">
                    <a16:creationId xmlns:a16="http://schemas.microsoft.com/office/drawing/2014/main" id="{2A55C81E-D8AD-6A62-33FB-CBCFEFEFB2D4}"/>
                  </a:ext>
                </a:extLst>
              </p14:cNvPr>
              <p14:cNvContentPartPr/>
              <p14:nvPr/>
            </p14:nvContentPartPr>
            <p14:xfrm>
              <a:off x="9168120" y="1609822"/>
              <a:ext cx="352800" cy="676440"/>
            </p14:xfrm>
          </p:contentPart>
        </mc:Choice>
        <mc:Fallback>
          <p:pic>
            <p:nvPicPr>
              <p:cNvPr id="412" name="Freihand 411">
                <a:extLst>
                  <a:ext uri="{FF2B5EF4-FFF2-40B4-BE49-F238E27FC236}">
                    <a16:creationId xmlns:a16="http://schemas.microsoft.com/office/drawing/2014/main" id="{2A55C81E-D8AD-6A62-33FB-CBCFEFEFB2D4}"/>
                  </a:ext>
                </a:extLst>
              </p:cNvPr>
              <p:cNvPicPr/>
              <p:nvPr/>
            </p:nvPicPr>
            <p:blipFill>
              <a:blip r:embed="rId627"/>
              <a:stretch>
                <a:fillRect/>
              </a:stretch>
            </p:blipFill>
            <p:spPr>
              <a:xfrm>
                <a:off x="9162000" y="1603702"/>
                <a:ext cx="365040" cy="68868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413" name="Freihand 412">
                <a:extLst>
                  <a:ext uri="{FF2B5EF4-FFF2-40B4-BE49-F238E27FC236}">
                    <a16:creationId xmlns:a16="http://schemas.microsoft.com/office/drawing/2014/main" id="{83476AA3-8B97-B3AD-C05E-EE27BF40F7FD}"/>
                  </a:ext>
                </a:extLst>
              </p14:cNvPr>
              <p14:cNvContentPartPr/>
              <p14:nvPr/>
            </p14:nvContentPartPr>
            <p14:xfrm>
              <a:off x="9776880" y="2553022"/>
              <a:ext cx="290880" cy="392040"/>
            </p14:xfrm>
          </p:contentPart>
        </mc:Choice>
        <mc:Fallback>
          <p:pic>
            <p:nvPicPr>
              <p:cNvPr id="413" name="Freihand 412">
                <a:extLst>
                  <a:ext uri="{FF2B5EF4-FFF2-40B4-BE49-F238E27FC236}">
                    <a16:creationId xmlns:a16="http://schemas.microsoft.com/office/drawing/2014/main" id="{83476AA3-8B97-B3AD-C05E-EE27BF40F7FD}"/>
                  </a:ext>
                </a:extLst>
              </p:cNvPr>
              <p:cNvPicPr/>
              <p:nvPr/>
            </p:nvPicPr>
            <p:blipFill>
              <a:blip r:embed="rId629"/>
              <a:stretch>
                <a:fillRect/>
              </a:stretch>
            </p:blipFill>
            <p:spPr>
              <a:xfrm>
                <a:off x="9770760" y="2546902"/>
                <a:ext cx="303120" cy="40428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414" name="Freihand 413">
                <a:extLst>
                  <a:ext uri="{FF2B5EF4-FFF2-40B4-BE49-F238E27FC236}">
                    <a16:creationId xmlns:a16="http://schemas.microsoft.com/office/drawing/2014/main" id="{C7704287-3A84-D99D-CF44-CCB09C073F8C}"/>
                  </a:ext>
                </a:extLst>
              </p14:cNvPr>
              <p14:cNvContentPartPr/>
              <p14:nvPr/>
            </p14:nvContentPartPr>
            <p14:xfrm>
              <a:off x="9838440" y="2911222"/>
              <a:ext cx="41400" cy="749520"/>
            </p14:xfrm>
          </p:contentPart>
        </mc:Choice>
        <mc:Fallback>
          <p:pic>
            <p:nvPicPr>
              <p:cNvPr id="414" name="Freihand 413">
                <a:extLst>
                  <a:ext uri="{FF2B5EF4-FFF2-40B4-BE49-F238E27FC236}">
                    <a16:creationId xmlns:a16="http://schemas.microsoft.com/office/drawing/2014/main" id="{C7704287-3A84-D99D-CF44-CCB09C073F8C}"/>
                  </a:ext>
                </a:extLst>
              </p:cNvPr>
              <p:cNvPicPr/>
              <p:nvPr/>
            </p:nvPicPr>
            <p:blipFill>
              <a:blip r:embed="rId631"/>
              <a:stretch>
                <a:fillRect/>
              </a:stretch>
            </p:blipFill>
            <p:spPr>
              <a:xfrm>
                <a:off x="9832320" y="2905102"/>
                <a:ext cx="53640" cy="761760"/>
              </a:xfrm>
              <a:prstGeom prst="rect">
                <a:avLst/>
              </a:prstGeom>
            </p:spPr>
          </p:pic>
        </mc:Fallback>
      </mc:AlternateContent>
      <p:grpSp>
        <p:nvGrpSpPr>
          <p:cNvPr id="426" name="Gruppieren 425">
            <a:extLst>
              <a:ext uri="{FF2B5EF4-FFF2-40B4-BE49-F238E27FC236}">
                <a16:creationId xmlns:a16="http://schemas.microsoft.com/office/drawing/2014/main" id="{051C3685-258C-1F6E-273A-5C4E755791EB}"/>
              </a:ext>
            </a:extLst>
          </p:cNvPr>
          <p:cNvGrpSpPr/>
          <p:nvPr/>
        </p:nvGrpSpPr>
        <p:grpSpPr>
          <a:xfrm>
            <a:off x="9659880" y="3490462"/>
            <a:ext cx="149760" cy="134640"/>
            <a:chOff x="9659880" y="3490462"/>
            <a:chExt cx="149760" cy="134640"/>
          </a:xfrm>
        </p:grpSpPr>
        <mc:AlternateContent xmlns:mc="http://schemas.openxmlformats.org/markup-compatibility/2006">
          <mc:Choice xmlns:p14="http://schemas.microsoft.com/office/powerpoint/2010/main" Requires="p14">
            <p:contentPart p14:bwMode="auto" r:id="rId632">
              <p14:nvContentPartPr>
                <p14:cNvPr id="424" name="Freihand 423">
                  <a:extLst>
                    <a:ext uri="{FF2B5EF4-FFF2-40B4-BE49-F238E27FC236}">
                      <a16:creationId xmlns:a16="http://schemas.microsoft.com/office/drawing/2014/main" id="{0E4F96B6-D8A9-0800-7EBE-E5109741B942}"/>
                    </a:ext>
                  </a:extLst>
                </p14:cNvPr>
                <p14:cNvContentPartPr/>
                <p14:nvPr/>
              </p14:nvContentPartPr>
              <p14:xfrm>
                <a:off x="9659880" y="3537262"/>
                <a:ext cx="90720" cy="17280"/>
              </p14:xfrm>
            </p:contentPart>
          </mc:Choice>
          <mc:Fallback>
            <p:pic>
              <p:nvPicPr>
                <p:cNvPr id="424" name="Freihand 423">
                  <a:extLst>
                    <a:ext uri="{FF2B5EF4-FFF2-40B4-BE49-F238E27FC236}">
                      <a16:creationId xmlns:a16="http://schemas.microsoft.com/office/drawing/2014/main" id="{0E4F96B6-D8A9-0800-7EBE-E5109741B942}"/>
                    </a:ext>
                  </a:extLst>
                </p:cNvPr>
                <p:cNvPicPr/>
                <p:nvPr/>
              </p:nvPicPr>
              <p:blipFill>
                <a:blip r:embed="rId633"/>
                <a:stretch>
                  <a:fillRect/>
                </a:stretch>
              </p:blipFill>
              <p:spPr>
                <a:xfrm>
                  <a:off x="9653760" y="3531142"/>
                  <a:ext cx="1029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425" name="Freihand 424">
                  <a:extLst>
                    <a:ext uri="{FF2B5EF4-FFF2-40B4-BE49-F238E27FC236}">
                      <a16:creationId xmlns:a16="http://schemas.microsoft.com/office/drawing/2014/main" id="{97D6566A-626F-017F-3155-6A6E084DDC77}"/>
                    </a:ext>
                  </a:extLst>
                </p14:cNvPr>
                <p14:cNvContentPartPr/>
                <p14:nvPr/>
              </p14:nvContentPartPr>
              <p14:xfrm>
                <a:off x="9731880" y="3490462"/>
                <a:ext cx="77760" cy="134640"/>
              </p14:xfrm>
            </p:contentPart>
          </mc:Choice>
          <mc:Fallback>
            <p:pic>
              <p:nvPicPr>
                <p:cNvPr id="425" name="Freihand 424">
                  <a:extLst>
                    <a:ext uri="{FF2B5EF4-FFF2-40B4-BE49-F238E27FC236}">
                      <a16:creationId xmlns:a16="http://schemas.microsoft.com/office/drawing/2014/main" id="{97D6566A-626F-017F-3155-6A6E084DDC77}"/>
                    </a:ext>
                  </a:extLst>
                </p:cNvPr>
                <p:cNvPicPr/>
                <p:nvPr/>
              </p:nvPicPr>
              <p:blipFill>
                <a:blip r:embed="rId635"/>
                <a:stretch>
                  <a:fillRect/>
                </a:stretch>
              </p:blipFill>
              <p:spPr>
                <a:xfrm>
                  <a:off x="9725760" y="3484342"/>
                  <a:ext cx="90000" cy="146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36">
            <p14:nvContentPartPr>
              <p14:cNvPr id="427" name="Freihand 426">
                <a:extLst>
                  <a:ext uri="{FF2B5EF4-FFF2-40B4-BE49-F238E27FC236}">
                    <a16:creationId xmlns:a16="http://schemas.microsoft.com/office/drawing/2014/main" id="{F709E7BD-F176-BE95-7B75-B2A7ECA04B36}"/>
                  </a:ext>
                </a:extLst>
              </p14:cNvPr>
              <p14:cNvContentPartPr/>
              <p14:nvPr/>
            </p14:nvContentPartPr>
            <p14:xfrm>
              <a:off x="9416160" y="4122262"/>
              <a:ext cx="6840" cy="19800"/>
            </p14:xfrm>
          </p:contentPart>
        </mc:Choice>
        <mc:Fallback>
          <p:pic>
            <p:nvPicPr>
              <p:cNvPr id="427" name="Freihand 426">
                <a:extLst>
                  <a:ext uri="{FF2B5EF4-FFF2-40B4-BE49-F238E27FC236}">
                    <a16:creationId xmlns:a16="http://schemas.microsoft.com/office/drawing/2014/main" id="{F709E7BD-F176-BE95-7B75-B2A7ECA04B36}"/>
                  </a:ext>
                </a:extLst>
              </p:cNvPr>
              <p:cNvPicPr/>
              <p:nvPr/>
            </p:nvPicPr>
            <p:blipFill>
              <a:blip r:embed="rId637"/>
              <a:stretch>
                <a:fillRect/>
              </a:stretch>
            </p:blipFill>
            <p:spPr>
              <a:xfrm>
                <a:off x="9410040" y="4116142"/>
                <a:ext cx="19080" cy="32040"/>
              </a:xfrm>
              <a:prstGeom prst="rect">
                <a:avLst/>
              </a:prstGeom>
            </p:spPr>
          </p:pic>
        </mc:Fallback>
      </mc:AlternateContent>
      <p:grpSp>
        <p:nvGrpSpPr>
          <p:cNvPr id="431" name="Gruppieren 430">
            <a:extLst>
              <a:ext uri="{FF2B5EF4-FFF2-40B4-BE49-F238E27FC236}">
                <a16:creationId xmlns:a16="http://schemas.microsoft.com/office/drawing/2014/main" id="{C410DD33-C47B-7C46-0AF5-29F8CDE3AD6E}"/>
              </a:ext>
            </a:extLst>
          </p:cNvPr>
          <p:cNvGrpSpPr/>
          <p:nvPr/>
        </p:nvGrpSpPr>
        <p:grpSpPr>
          <a:xfrm>
            <a:off x="9262800" y="2564182"/>
            <a:ext cx="762480" cy="1583640"/>
            <a:chOff x="9262800" y="2564182"/>
            <a:chExt cx="762480" cy="1583640"/>
          </a:xfrm>
        </p:grpSpPr>
        <mc:AlternateContent xmlns:mc="http://schemas.openxmlformats.org/markup-compatibility/2006">
          <mc:Choice xmlns:p14="http://schemas.microsoft.com/office/powerpoint/2010/main" Requires="p14">
            <p:contentPart p14:bwMode="auto" r:id="rId638">
              <p14:nvContentPartPr>
                <p14:cNvPr id="335" name="Freihand 334">
                  <a:extLst>
                    <a:ext uri="{FF2B5EF4-FFF2-40B4-BE49-F238E27FC236}">
                      <a16:creationId xmlns:a16="http://schemas.microsoft.com/office/drawing/2014/main" id="{09D89DFE-58DC-F611-290D-45372CF44750}"/>
                    </a:ext>
                  </a:extLst>
                </p14:cNvPr>
                <p14:cNvContentPartPr/>
                <p14:nvPr/>
              </p14:nvContentPartPr>
              <p14:xfrm>
                <a:off x="9669600" y="2564182"/>
                <a:ext cx="355680" cy="176040"/>
              </p14:xfrm>
            </p:contentPart>
          </mc:Choice>
          <mc:Fallback>
            <p:pic>
              <p:nvPicPr>
                <p:cNvPr id="335" name="Freihand 334">
                  <a:extLst>
                    <a:ext uri="{FF2B5EF4-FFF2-40B4-BE49-F238E27FC236}">
                      <a16:creationId xmlns:a16="http://schemas.microsoft.com/office/drawing/2014/main" id="{09D89DFE-58DC-F611-290D-45372CF44750}"/>
                    </a:ext>
                  </a:extLst>
                </p:cNvPr>
                <p:cNvPicPr/>
                <p:nvPr/>
              </p:nvPicPr>
              <p:blipFill>
                <a:blip r:embed="rId639"/>
                <a:stretch>
                  <a:fillRect/>
                </a:stretch>
              </p:blipFill>
              <p:spPr>
                <a:xfrm>
                  <a:off x="9663480" y="2558062"/>
                  <a:ext cx="3679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36" name="Freihand 335">
                  <a:extLst>
                    <a:ext uri="{FF2B5EF4-FFF2-40B4-BE49-F238E27FC236}">
                      <a16:creationId xmlns:a16="http://schemas.microsoft.com/office/drawing/2014/main" id="{80A4F036-3ACD-523E-7C4A-F67E8FA38CFC}"/>
                    </a:ext>
                  </a:extLst>
                </p14:cNvPr>
                <p14:cNvContentPartPr/>
                <p14:nvPr/>
              </p14:nvContentPartPr>
              <p14:xfrm>
                <a:off x="9638280" y="2645542"/>
                <a:ext cx="141480" cy="150840"/>
              </p14:xfrm>
            </p:contentPart>
          </mc:Choice>
          <mc:Fallback>
            <p:pic>
              <p:nvPicPr>
                <p:cNvPr id="336" name="Freihand 335">
                  <a:extLst>
                    <a:ext uri="{FF2B5EF4-FFF2-40B4-BE49-F238E27FC236}">
                      <a16:creationId xmlns:a16="http://schemas.microsoft.com/office/drawing/2014/main" id="{80A4F036-3ACD-523E-7C4A-F67E8FA38CFC}"/>
                    </a:ext>
                  </a:extLst>
                </p:cNvPr>
                <p:cNvPicPr/>
                <p:nvPr/>
              </p:nvPicPr>
              <p:blipFill>
                <a:blip r:embed="rId641"/>
                <a:stretch>
                  <a:fillRect/>
                </a:stretch>
              </p:blipFill>
              <p:spPr>
                <a:xfrm>
                  <a:off x="9632160" y="2639422"/>
                  <a:ext cx="1537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15" name="Freihand 414">
                  <a:extLst>
                    <a:ext uri="{FF2B5EF4-FFF2-40B4-BE49-F238E27FC236}">
                      <a16:creationId xmlns:a16="http://schemas.microsoft.com/office/drawing/2014/main" id="{B4D3D83E-8360-3F6B-A606-B4A9F125DBD1}"/>
                    </a:ext>
                  </a:extLst>
                </p14:cNvPr>
                <p14:cNvContentPartPr/>
                <p14:nvPr/>
              </p14:nvContentPartPr>
              <p14:xfrm>
                <a:off x="9523800" y="2808982"/>
                <a:ext cx="27720" cy="842400"/>
              </p14:xfrm>
            </p:contentPart>
          </mc:Choice>
          <mc:Fallback>
            <p:pic>
              <p:nvPicPr>
                <p:cNvPr id="415" name="Freihand 414">
                  <a:extLst>
                    <a:ext uri="{FF2B5EF4-FFF2-40B4-BE49-F238E27FC236}">
                      <a16:creationId xmlns:a16="http://schemas.microsoft.com/office/drawing/2014/main" id="{B4D3D83E-8360-3F6B-A606-B4A9F125DBD1}"/>
                    </a:ext>
                  </a:extLst>
                </p:cNvPr>
                <p:cNvPicPr/>
                <p:nvPr/>
              </p:nvPicPr>
              <p:blipFill>
                <a:blip r:embed="rId643"/>
                <a:stretch>
                  <a:fillRect/>
                </a:stretch>
              </p:blipFill>
              <p:spPr>
                <a:xfrm>
                  <a:off x="9517680" y="2802862"/>
                  <a:ext cx="39960" cy="85464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18" name="Freihand 417">
                  <a:extLst>
                    <a:ext uri="{FF2B5EF4-FFF2-40B4-BE49-F238E27FC236}">
                      <a16:creationId xmlns:a16="http://schemas.microsoft.com/office/drawing/2014/main" id="{309005D8-FA64-0862-9011-1E0CD27A4BE7}"/>
                    </a:ext>
                  </a:extLst>
                </p14:cNvPr>
                <p14:cNvContentPartPr/>
                <p14:nvPr/>
              </p14:nvContentPartPr>
              <p14:xfrm>
                <a:off x="9492120" y="3694942"/>
                <a:ext cx="84960" cy="117000"/>
              </p14:xfrm>
            </p:contentPart>
          </mc:Choice>
          <mc:Fallback>
            <p:pic>
              <p:nvPicPr>
                <p:cNvPr id="418" name="Freihand 417">
                  <a:extLst>
                    <a:ext uri="{FF2B5EF4-FFF2-40B4-BE49-F238E27FC236}">
                      <a16:creationId xmlns:a16="http://schemas.microsoft.com/office/drawing/2014/main" id="{309005D8-FA64-0862-9011-1E0CD27A4BE7}"/>
                    </a:ext>
                  </a:extLst>
                </p:cNvPr>
                <p:cNvPicPr/>
                <p:nvPr/>
              </p:nvPicPr>
              <p:blipFill>
                <a:blip r:embed="rId645"/>
                <a:stretch>
                  <a:fillRect/>
                </a:stretch>
              </p:blipFill>
              <p:spPr>
                <a:xfrm>
                  <a:off x="9486000" y="3688822"/>
                  <a:ext cx="972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19" name="Freihand 418">
                  <a:extLst>
                    <a:ext uri="{FF2B5EF4-FFF2-40B4-BE49-F238E27FC236}">
                      <a16:creationId xmlns:a16="http://schemas.microsoft.com/office/drawing/2014/main" id="{F232CF2B-8E30-3E7A-09C9-3640799C3309}"/>
                    </a:ext>
                  </a:extLst>
                </p14:cNvPr>
                <p14:cNvContentPartPr/>
                <p14:nvPr/>
              </p14:nvContentPartPr>
              <p14:xfrm>
                <a:off x="9521640" y="3826702"/>
                <a:ext cx="78120" cy="247320"/>
              </p14:xfrm>
            </p:contentPart>
          </mc:Choice>
          <mc:Fallback>
            <p:pic>
              <p:nvPicPr>
                <p:cNvPr id="419" name="Freihand 418">
                  <a:extLst>
                    <a:ext uri="{FF2B5EF4-FFF2-40B4-BE49-F238E27FC236}">
                      <a16:creationId xmlns:a16="http://schemas.microsoft.com/office/drawing/2014/main" id="{F232CF2B-8E30-3E7A-09C9-3640799C3309}"/>
                    </a:ext>
                  </a:extLst>
                </p:cNvPr>
                <p:cNvPicPr/>
                <p:nvPr/>
              </p:nvPicPr>
              <p:blipFill>
                <a:blip r:embed="rId647"/>
                <a:stretch>
                  <a:fillRect/>
                </a:stretch>
              </p:blipFill>
              <p:spPr>
                <a:xfrm>
                  <a:off x="9515520" y="3820582"/>
                  <a:ext cx="9036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20" name="Freihand 419">
                  <a:extLst>
                    <a:ext uri="{FF2B5EF4-FFF2-40B4-BE49-F238E27FC236}">
                      <a16:creationId xmlns:a16="http://schemas.microsoft.com/office/drawing/2014/main" id="{8B16F0C1-2BE5-F35C-EEC1-D3F960CF6F0F}"/>
                    </a:ext>
                  </a:extLst>
                </p14:cNvPr>
                <p14:cNvContentPartPr/>
                <p14:nvPr/>
              </p14:nvContentPartPr>
              <p14:xfrm>
                <a:off x="9619920" y="3895102"/>
                <a:ext cx="12240" cy="102960"/>
              </p14:xfrm>
            </p:contentPart>
          </mc:Choice>
          <mc:Fallback>
            <p:pic>
              <p:nvPicPr>
                <p:cNvPr id="420" name="Freihand 419">
                  <a:extLst>
                    <a:ext uri="{FF2B5EF4-FFF2-40B4-BE49-F238E27FC236}">
                      <a16:creationId xmlns:a16="http://schemas.microsoft.com/office/drawing/2014/main" id="{8B16F0C1-2BE5-F35C-EEC1-D3F960CF6F0F}"/>
                    </a:ext>
                  </a:extLst>
                </p:cNvPr>
                <p:cNvPicPr/>
                <p:nvPr/>
              </p:nvPicPr>
              <p:blipFill>
                <a:blip r:embed="rId649"/>
                <a:stretch>
                  <a:fillRect/>
                </a:stretch>
              </p:blipFill>
              <p:spPr>
                <a:xfrm>
                  <a:off x="9613800" y="3888982"/>
                  <a:ext cx="244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21" name="Freihand 420">
                  <a:extLst>
                    <a:ext uri="{FF2B5EF4-FFF2-40B4-BE49-F238E27FC236}">
                      <a16:creationId xmlns:a16="http://schemas.microsoft.com/office/drawing/2014/main" id="{A391772E-4A9C-7F62-AEED-8104250FD892}"/>
                    </a:ext>
                  </a:extLst>
                </p14:cNvPr>
                <p14:cNvContentPartPr/>
                <p14:nvPr/>
              </p14:nvContentPartPr>
              <p14:xfrm>
                <a:off x="9607680" y="3873502"/>
                <a:ext cx="1440" cy="3600"/>
              </p14:xfrm>
            </p:contentPart>
          </mc:Choice>
          <mc:Fallback>
            <p:pic>
              <p:nvPicPr>
                <p:cNvPr id="421" name="Freihand 420">
                  <a:extLst>
                    <a:ext uri="{FF2B5EF4-FFF2-40B4-BE49-F238E27FC236}">
                      <a16:creationId xmlns:a16="http://schemas.microsoft.com/office/drawing/2014/main" id="{A391772E-4A9C-7F62-AEED-8104250FD892}"/>
                    </a:ext>
                  </a:extLst>
                </p:cNvPr>
                <p:cNvPicPr/>
                <p:nvPr/>
              </p:nvPicPr>
              <p:blipFill>
                <a:blip r:embed="rId255"/>
                <a:stretch>
                  <a:fillRect/>
                </a:stretch>
              </p:blipFill>
              <p:spPr>
                <a:xfrm>
                  <a:off x="9601560" y="3867382"/>
                  <a:ext cx="136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422" name="Freihand 421">
                  <a:extLst>
                    <a:ext uri="{FF2B5EF4-FFF2-40B4-BE49-F238E27FC236}">
                      <a16:creationId xmlns:a16="http://schemas.microsoft.com/office/drawing/2014/main" id="{BAE951C3-768E-5F24-BD9F-53E8E3DCEE4E}"/>
                    </a:ext>
                  </a:extLst>
                </p14:cNvPr>
                <p14:cNvContentPartPr/>
                <p14:nvPr/>
              </p14:nvContentPartPr>
              <p14:xfrm>
                <a:off x="9657720" y="3825262"/>
                <a:ext cx="18720" cy="255240"/>
              </p14:xfrm>
            </p:contentPart>
          </mc:Choice>
          <mc:Fallback>
            <p:pic>
              <p:nvPicPr>
                <p:cNvPr id="422" name="Freihand 421">
                  <a:extLst>
                    <a:ext uri="{FF2B5EF4-FFF2-40B4-BE49-F238E27FC236}">
                      <a16:creationId xmlns:a16="http://schemas.microsoft.com/office/drawing/2014/main" id="{BAE951C3-768E-5F24-BD9F-53E8E3DCEE4E}"/>
                    </a:ext>
                  </a:extLst>
                </p:cNvPr>
                <p:cNvPicPr/>
                <p:nvPr/>
              </p:nvPicPr>
              <p:blipFill>
                <a:blip r:embed="rId652"/>
                <a:stretch>
                  <a:fillRect/>
                </a:stretch>
              </p:blipFill>
              <p:spPr>
                <a:xfrm>
                  <a:off x="9651600" y="3819142"/>
                  <a:ext cx="3096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429" name="Freihand 428">
                  <a:extLst>
                    <a:ext uri="{FF2B5EF4-FFF2-40B4-BE49-F238E27FC236}">
                      <a16:creationId xmlns:a16="http://schemas.microsoft.com/office/drawing/2014/main" id="{238FA155-A145-CA59-39D5-8BBD9212ABE4}"/>
                    </a:ext>
                  </a:extLst>
                </p14:cNvPr>
                <p14:cNvContentPartPr/>
                <p14:nvPr/>
              </p14:nvContentPartPr>
              <p14:xfrm>
                <a:off x="9262800" y="3892582"/>
                <a:ext cx="109440" cy="194400"/>
              </p14:xfrm>
            </p:contentPart>
          </mc:Choice>
          <mc:Fallback>
            <p:pic>
              <p:nvPicPr>
                <p:cNvPr id="429" name="Freihand 428">
                  <a:extLst>
                    <a:ext uri="{FF2B5EF4-FFF2-40B4-BE49-F238E27FC236}">
                      <a16:creationId xmlns:a16="http://schemas.microsoft.com/office/drawing/2014/main" id="{238FA155-A145-CA59-39D5-8BBD9212ABE4}"/>
                    </a:ext>
                  </a:extLst>
                </p:cNvPr>
                <p:cNvPicPr/>
                <p:nvPr/>
              </p:nvPicPr>
              <p:blipFill>
                <a:blip r:embed="rId654"/>
                <a:stretch>
                  <a:fillRect/>
                </a:stretch>
              </p:blipFill>
              <p:spPr>
                <a:xfrm>
                  <a:off x="9256680" y="3886462"/>
                  <a:ext cx="1216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430" name="Freihand 429">
                  <a:extLst>
                    <a:ext uri="{FF2B5EF4-FFF2-40B4-BE49-F238E27FC236}">
                      <a16:creationId xmlns:a16="http://schemas.microsoft.com/office/drawing/2014/main" id="{A4CE552C-842D-C63E-8643-45A3AB0B9D67}"/>
                    </a:ext>
                  </a:extLst>
                </p14:cNvPr>
                <p14:cNvContentPartPr/>
                <p14:nvPr/>
              </p14:nvContentPartPr>
              <p14:xfrm>
                <a:off x="9374400" y="4047382"/>
                <a:ext cx="58320" cy="100440"/>
              </p14:xfrm>
            </p:contentPart>
          </mc:Choice>
          <mc:Fallback>
            <p:pic>
              <p:nvPicPr>
                <p:cNvPr id="430" name="Freihand 429">
                  <a:extLst>
                    <a:ext uri="{FF2B5EF4-FFF2-40B4-BE49-F238E27FC236}">
                      <a16:creationId xmlns:a16="http://schemas.microsoft.com/office/drawing/2014/main" id="{A4CE552C-842D-C63E-8643-45A3AB0B9D67}"/>
                    </a:ext>
                  </a:extLst>
                </p:cNvPr>
                <p:cNvPicPr/>
                <p:nvPr/>
              </p:nvPicPr>
              <p:blipFill>
                <a:blip r:embed="rId656"/>
                <a:stretch>
                  <a:fillRect/>
                </a:stretch>
              </p:blipFill>
              <p:spPr>
                <a:xfrm>
                  <a:off x="9368280" y="4041262"/>
                  <a:ext cx="70560" cy="112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57">
            <p14:nvContentPartPr>
              <p14:cNvPr id="432" name="Freihand 431">
                <a:extLst>
                  <a:ext uri="{FF2B5EF4-FFF2-40B4-BE49-F238E27FC236}">
                    <a16:creationId xmlns:a16="http://schemas.microsoft.com/office/drawing/2014/main" id="{3AFFC8F4-8CE1-C4DB-D879-12A24474FE9E}"/>
                  </a:ext>
                </a:extLst>
              </p14:cNvPr>
              <p14:cNvContentPartPr/>
              <p14:nvPr/>
            </p14:nvContentPartPr>
            <p14:xfrm>
              <a:off x="9264600" y="2159182"/>
              <a:ext cx="28080" cy="129960"/>
            </p14:xfrm>
          </p:contentPart>
        </mc:Choice>
        <mc:Fallback>
          <p:pic>
            <p:nvPicPr>
              <p:cNvPr id="432" name="Freihand 431">
                <a:extLst>
                  <a:ext uri="{FF2B5EF4-FFF2-40B4-BE49-F238E27FC236}">
                    <a16:creationId xmlns:a16="http://schemas.microsoft.com/office/drawing/2014/main" id="{3AFFC8F4-8CE1-C4DB-D879-12A24474FE9E}"/>
                  </a:ext>
                </a:extLst>
              </p:cNvPr>
              <p:cNvPicPr/>
              <p:nvPr/>
            </p:nvPicPr>
            <p:blipFill>
              <a:blip r:embed="rId658"/>
              <a:stretch>
                <a:fillRect/>
              </a:stretch>
            </p:blipFill>
            <p:spPr>
              <a:xfrm>
                <a:off x="9258480" y="2153062"/>
                <a:ext cx="403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433" name="Freihand 432">
                <a:extLst>
                  <a:ext uri="{FF2B5EF4-FFF2-40B4-BE49-F238E27FC236}">
                    <a16:creationId xmlns:a16="http://schemas.microsoft.com/office/drawing/2014/main" id="{61A138EB-CF49-5B57-C020-7FCF2F8129E4}"/>
                  </a:ext>
                </a:extLst>
              </p14:cNvPr>
              <p14:cNvContentPartPr/>
              <p14:nvPr/>
            </p14:nvContentPartPr>
            <p14:xfrm>
              <a:off x="9248400" y="2518102"/>
              <a:ext cx="14400" cy="157680"/>
            </p14:xfrm>
          </p:contentPart>
        </mc:Choice>
        <mc:Fallback>
          <p:pic>
            <p:nvPicPr>
              <p:cNvPr id="433" name="Freihand 432">
                <a:extLst>
                  <a:ext uri="{FF2B5EF4-FFF2-40B4-BE49-F238E27FC236}">
                    <a16:creationId xmlns:a16="http://schemas.microsoft.com/office/drawing/2014/main" id="{61A138EB-CF49-5B57-C020-7FCF2F8129E4}"/>
                  </a:ext>
                </a:extLst>
              </p:cNvPr>
              <p:cNvPicPr/>
              <p:nvPr/>
            </p:nvPicPr>
            <p:blipFill>
              <a:blip r:embed="rId660"/>
              <a:stretch>
                <a:fillRect/>
              </a:stretch>
            </p:blipFill>
            <p:spPr>
              <a:xfrm>
                <a:off x="9242280" y="2511982"/>
                <a:ext cx="266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434" name="Freihand 433">
                <a:extLst>
                  <a:ext uri="{FF2B5EF4-FFF2-40B4-BE49-F238E27FC236}">
                    <a16:creationId xmlns:a16="http://schemas.microsoft.com/office/drawing/2014/main" id="{408505D9-8E00-20C1-14D1-0C41FC0F97B9}"/>
                  </a:ext>
                </a:extLst>
              </p14:cNvPr>
              <p14:cNvContentPartPr/>
              <p14:nvPr/>
            </p14:nvContentPartPr>
            <p14:xfrm>
              <a:off x="9260280" y="2839222"/>
              <a:ext cx="11160" cy="142920"/>
            </p14:xfrm>
          </p:contentPart>
        </mc:Choice>
        <mc:Fallback>
          <p:pic>
            <p:nvPicPr>
              <p:cNvPr id="434" name="Freihand 433">
                <a:extLst>
                  <a:ext uri="{FF2B5EF4-FFF2-40B4-BE49-F238E27FC236}">
                    <a16:creationId xmlns:a16="http://schemas.microsoft.com/office/drawing/2014/main" id="{408505D9-8E00-20C1-14D1-0C41FC0F97B9}"/>
                  </a:ext>
                </a:extLst>
              </p:cNvPr>
              <p:cNvPicPr/>
              <p:nvPr/>
            </p:nvPicPr>
            <p:blipFill>
              <a:blip r:embed="rId662"/>
              <a:stretch>
                <a:fillRect/>
              </a:stretch>
            </p:blipFill>
            <p:spPr>
              <a:xfrm>
                <a:off x="9254160" y="2833102"/>
                <a:ext cx="23400" cy="155160"/>
              </a:xfrm>
              <a:prstGeom prst="rect">
                <a:avLst/>
              </a:prstGeom>
            </p:spPr>
          </p:pic>
        </mc:Fallback>
      </mc:AlternateContent>
      <p:grpSp>
        <p:nvGrpSpPr>
          <p:cNvPr id="438" name="Gruppieren 437">
            <a:extLst>
              <a:ext uri="{FF2B5EF4-FFF2-40B4-BE49-F238E27FC236}">
                <a16:creationId xmlns:a16="http://schemas.microsoft.com/office/drawing/2014/main" id="{0971DDC0-91C3-E9F4-89A3-FB002706B4D3}"/>
              </a:ext>
            </a:extLst>
          </p:cNvPr>
          <p:cNvGrpSpPr/>
          <p:nvPr/>
        </p:nvGrpSpPr>
        <p:grpSpPr>
          <a:xfrm>
            <a:off x="9255600" y="3167902"/>
            <a:ext cx="190800" cy="454680"/>
            <a:chOff x="9255600" y="3167902"/>
            <a:chExt cx="190800" cy="454680"/>
          </a:xfrm>
        </p:grpSpPr>
        <mc:AlternateContent xmlns:mc="http://schemas.openxmlformats.org/markup-compatibility/2006">
          <mc:Choice xmlns:p14="http://schemas.microsoft.com/office/powerpoint/2010/main" Requires="p14">
            <p:contentPart p14:bwMode="auto" r:id="rId663">
              <p14:nvContentPartPr>
                <p14:cNvPr id="435" name="Freihand 434">
                  <a:extLst>
                    <a:ext uri="{FF2B5EF4-FFF2-40B4-BE49-F238E27FC236}">
                      <a16:creationId xmlns:a16="http://schemas.microsoft.com/office/drawing/2014/main" id="{C5E092F7-42FA-0839-2B9D-46C0C1A1BE53}"/>
                    </a:ext>
                  </a:extLst>
                </p14:cNvPr>
                <p14:cNvContentPartPr/>
                <p14:nvPr/>
              </p14:nvContentPartPr>
              <p14:xfrm>
                <a:off x="9255600" y="3167902"/>
                <a:ext cx="19080" cy="406800"/>
              </p14:xfrm>
            </p:contentPart>
          </mc:Choice>
          <mc:Fallback>
            <p:pic>
              <p:nvPicPr>
                <p:cNvPr id="435" name="Freihand 434">
                  <a:extLst>
                    <a:ext uri="{FF2B5EF4-FFF2-40B4-BE49-F238E27FC236}">
                      <a16:creationId xmlns:a16="http://schemas.microsoft.com/office/drawing/2014/main" id="{C5E092F7-42FA-0839-2B9D-46C0C1A1BE53}"/>
                    </a:ext>
                  </a:extLst>
                </p:cNvPr>
                <p:cNvPicPr/>
                <p:nvPr/>
              </p:nvPicPr>
              <p:blipFill>
                <a:blip r:embed="rId664"/>
                <a:stretch>
                  <a:fillRect/>
                </a:stretch>
              </p:blipFill>
              <p:spPr>
                <a:xfrm>
                  <a:off x="9249480" y="3161782"/>
                  <a:ext cx="31320" cy="41904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36" name="Freihand 435">
                  <a:extLst>
                    <a:ext uri="{FF2B5EF4-FFF2-40B4-BE49-F238E27FC236}">
                      <a16:creationId xmlns:a16="http://schemas.microsoft.com/office/drawing/2014/main" id="{A094ADF3-234C-4A20-D7B6-DF170A1D42F5}"/>
                    </a:ext>
                  </a:extLst>
                </p14:cNvPr>
                <p14:cNvContentPartPr/>
                <p14:nvPr/>
              </p14:nvContentPartPr>
              <p14:xfrm>
                <a:off x="9322200" y="3520702"/>
                <a:ext cx="124200" cy="32400"/>
              </p14:xfrm>
            </p:contentPart>
          </mc:Choice>
          <mc:Fallback>
            <p:pic>
              <p:nvPicPr>
                <p:cNvPr id="436" name="Freihand 435">
                  <a:extLst>
                    <a:ext uri="{FF2B5EF4-FFF2-40B4-BE49-F238E27FC236}">
                      <a16:creationId xmlns:a16="http://schemas.microsoft.com/office/drawing/2014/main" id="{A094ADF3-234C-4A20-D7B6-DF170A1D42F5}"/>
                    </a:ext>
                  </a:extLst>
                </p:cNvPr>
                <p:cNvPicPr/>
                <p:nvPr/>
              </p:nvPicPr>
              <p:blipFill>
                <a:blip r:embed="rId666"/>
                <a:stretch>
                  <a:fillRect/>
                </a:stretch>
              </p:blipFill>
              <p:spPr>
                <a:xfrm>
                  <a:off x="9316080" y="3514582"/>
                  <a:ext cx="1364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37" name="Freihand 436">
                  <a:extLst>
                    <a:ext uri="{FF2B5EF4-FFF2-40B4-BE49-F238E27FC236}">
                      <a16:creationId xmlns:a16="http://schemas.microsoft.com/office/drawing/2014/main" id="{A7663CD2-3F22-4CEB-E8DD-DE031DF89F3A}"/>
                    </a:ext>
                  </a:extLst>
                </p14:cNvPr>
                <p14:cNvContentPartPr/>
                <p14:nvPr/>
              </p14:nvContentPartPr>
              <p14:xfrm>
                <a:off x="9320760" y="3471022"/>
                <a:ext cx="62640" cy="151560"/>
              </p14:xfrm>
            </p:contentPart>
          </mc:Choice>
          <mc:Fallback>
            <p:pic>
              <p:nvPicPr>
                <p:cNvPr id="437" name="Freihand 436">
                  <a:extLst>
                    <a:ext uri="{FF2B5EF4-FFF2-40B4-BE49-F238E27FC236}">
                      <a16:creationId xmlns:a16="http://schemas.microsoft.com/office/drawing/2014/main" id="{A7663CD2-3F22-4CEB-E8DD-DE031DF89F3A}"/>
                    </a:ext>
                  </a:extLst>
                </p:cNvPr>
                <p:cNvPicPr/>
                <p:nvPr/>
              </p:nvPicPr>
              <p:blipFill>
                <a:blip r:embed="rId668"/>
                <a:stretch>
                  <a:fillRect/>
                </a:stretch>
              </p:blipFill>
              <p:spPr>
                <a:xfrm>
                  <a:off x="9314640" y="3464902"/>
                  <a:ext cx="74880" cy="163800"/>
                </a:xfrm>
                <a:prstGeom prst="rect">
                  <a:avLst/>
                </a:prstGeom>
              </p:spPr>
            </p:pic>
          </mc:Fallback>
        </mc:AlternateContent>
      </p:grpSp>
      <p:grpSp>
        <p:nvGrpSpPr>
          <p:cNvPr id="456" name="Gruppieren 455">
            <a:extLst>
              <a:ext uri="{FF2B5EF4-FFF2-40B4-BE49-F238E27FC236}">
                <a16:creationId xmlns:a16="http://schemas.microsoft.com/office/drawing/2014/main" id="{304EC90A-99A0-B584-558C-933EC6DEFA7D}"/>
              </a:ext>
            </a:extLst>
          </p:cNvPr>
          <p:cNvGrpSpPr/>
          <p:nvPr/>
        </p:nvGrpSpPr>
        <p:grpSpPr>
          <a:xfrm>
            <a:off x="9363240" y="1781542"/>
            <a:ext cx="162000" cy="297720"/>
            <a:chOff x="9363240" y="1781542"/>
            <a:chExt cx="162000" cy="297720"/>
          </a:xfrm>
        </p:grpSpPr>
        <mc:AlternateContent xmlns:mc="http://schemas.openxmlformats.org/markup-compatibility/2006">
          <mc:Choice xmlns:p14="http://schemas.microsoft.com/office/powerpoint/2010/main" Requires="p14">
            <p:contentPart p14:bwMode="auto" r:id="rId669">
              <p14:nvContentPartPr>
                <p14:cNvPr id="439" name="Freihand 438">
                  <a:extLst>
                    <a:ext uri="{FF2B5EF4-FFF2-40B4-BE49-F238E27FC236}">
                      <a16:creationId xmlns:a16="http://schemas.microsoft.com/office/drawing/2014/main" id="{99432931-20D8-8118-76FA-70DF93669862}"/>
                    </a:ext>
                  </a:extLst>
                </p14:cNvPr>
                <p14:cNvContentPartPr/>
                <p14:nvPr/>
              </p14:nvContentPartPr>
              <p14:xfrm>
                <a:off x="9392400" y="1781542"/>
                <a:ext cx="132840" cy="230400"/>
              </p14:xfrm>
            </p:contentPart>
          </mc:Choice>
          <mc:Fallback>
            <p:pic>
              <p:nvPicPr>
                <p:cNvPr id="439" name="Freihand 438">
                  <a:extLst>
                    <a:ext uri="{FF2B5EF4-FFF2-40B4-BE49-F238E27FC236}">
                      <a16:creationId xmlns:a16="http://schemas.microsoft.com/office/drawing/2014/main" id="{99432931-20D8-8118-76FA-70DF93669862}"/>
                    </a:ext>
                  </a:extLst>
                </p:cNvPr>
                <p:cNvPicPr/>
                <p:nvPr/>
              </p:nvPicPr>
              <p:blipFill>
                <a:blip r:embed="rId670"/>
                <a:stretch>
                  <a:fillRect/>
                </a:stretch>
              </p:blipFill>
              <p:spPr>
                <a:xfrm>
                  <a:off x="9386280" y="1775422"/>
                  <a:ext cx="14508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40" name="Freihand 439">
                  <a:extLst>
                    <a:ext uri="{FF2B5EF4-FFF2-40B4-BE49-F238E27FC236}">
                      <a16:creationId xmlns:a16="http://schemas.microsoft.com/office/drawing/2014/main" id="{EE30AB5B-AFD8-A611-E656-5C24440785B1}"/>
                    </a:ext>
                  </a:extLst>
                </p14:cNvPr>
                <p14:cNvContentPartPr/>
                <p14:nvPr/>
              </p14:nvContentPartPr>
              <p14:xfrm>
                <a:off x="9363240" y="1845622"/>
                <a:ext cx="118440" cy="233640"/>
              </p14:xfrm>
            </p:contentPart>
          </mc:Choice>
          <mc:Fallback>
            <p:pic>
              <p:nvPicPr>
                <p:cNvPr id="440" name="Freihand 439">
                  <a:extLst>
                    <a:ext uri="{FF2B5EF4-FFF2-40B4-BE49-F238E27FC236}">
                      <a16:creationId xmlns:a16="http://schemas.microsoft.com/office/drawing/2014/main" id="{EE30AB5B-AFD8-A611-E656-5C24440785B1}"/>
                    </a:ext>
                  </a:extLst>
                </p:cNvPr>
                <p:cNvPicPr/>
                <p:nvPr/>
              </p:nvPicPr>
              <p:blipFill>
                <a:blip r:embed="rId672"/>
                <a:stretch>
                  <a:fillRect/>
                </a:stretch>
              </p:blipFill>
              <p:spPr>
                <a:xfrm>
                  <a:off x="9357120" y="1839502"/>
                  <a:ext cx="130680" cy="245880"/>
                </a:xfrm>
                <a:prstGeom prst="rect">
                  <a:avLst/>
                </a:prstGeom>
              </p:spPr>
            </p:pic>
          </mc:Fallback>
        </mc:AlternateContent>
      </p:grpSp>
      <p:grpSp>
        <p:nvGrpSpPr>
          <p:cNvPr id="466" name="Gruppieren 465">
            <a:extLst>
              <a:ext uri="{FF2B5EF4-FFF2-40B4-BE49-F238E27FC236}">
                <a16:creationId xmlns:a16="http://schemas.microsoft.com/office/drawing/2014/main" id="{2EBB45ED-9B36-E903-1C37-C60163DCB48B}"/>
              </a:ext>
            </a:extLst>
          </p:cNvPr>
          <p:cNvGrpSpPr/>
          <p:nvPr/>
        </p:nvGrpSpPr>
        <p:grpSpPr>
          <a:xfrm>
            <a:off x="9475920" y="1227142"/>
            <a:ext cx="927360" cy="370440"/>
            <a:chOff x="9475920" y="1227142"/>
            <a:chExt cx="927360" cy="370440"/>
          </a:xfrm>
        </p:grpSpPr>
        <mc:AlternateContent xmlns:mc="http://schemas.openxmlformats.org/markup-compatibility/2006">
          <mc:Choice xmlns:p14="http://schemas.microsoft.com/office/powerpoint/2010/main" Requires="p14">
            <p:contentPart p14:bwMode="auto" r:id="rId673">
              <p14:nvContentPartPr>
                <p14:cNvPr id="441" name="Freihand 440">
                  <a:extLst>
                    <a:ext uri="{FF2B5EF4-FFF2-40B4-BE49-F238E27FC236}">
                      <a16:creationId xmlns:a16="http://schemas.microsoft.com/office/drawing/2014/main" id="{21F18D5C-CA98-4093-D7A8-600E5ADD09D8}"/>
                    </a:ext>
                  </a:extLst>
                </p14:cNvPr>
                <p14:cNvContentPartPr/>
                <p14:nvPr/>
              </p14:nvContentPartPr>
              <p14:xfrm>
                <a:off x="9475920" y="1436302"/>
                <a:ext cx="84240" cy="161280"/>
              </p14:xfrm>
            </p:contentPart>
          </mc:Choice>
          <mc:Fallback>
            <p:pic>
              <p:nvPicPr>
                <p:cNvPr id="441" name="Freihand 440">
                  <a:extLst>
                    <a:ext uri="{FF2B5EF4-FFF2-40B4-BE49-F238E27FC236}">
                      <a16:creationId xmlns:a16="http://schemas.microsoft.com/office/drawing/2014/main" id="{21F18D5C-CA98-4093-D7A8-600E5ADD09D8}"/>
                    </a:ext>
                  </a:extLst>
                </p:cNvPr>
                <p:cNvPicPr/>
                <p:nvPr/>
              </p:nvPicPr>
              <p:blipFill>
                <a:blip r:embed="rId674"/>
                <a:stretch>
                  <a:fillRect/>
                </a:stretch>
              </p:blipFill>
              <p:spPr>
                <a:xfrm>
                  <a:off x="9469800" y="1430182"/>
                  <a:ext cx="964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42" name="Freihand 441">
                  <a:extLst>
                    <a:ext uri="{FF2B5EF4-FFF2-40B4-BE49-F238E27FC236}">
                      <a16:creationId xmlns:a16="http://schemas.microsoft.com/office/drawing/2014/main" id="{05E55288-E5E2-9295-F37E-52A28E092015}"/>
                    </a:ext>
                  </a:extLst>
                </p14:cNvPr>
                <p14:cNvContentPartPr/>
                <p14:nvPr/>
              </p14:nvContentPartPr>
              <p14:xfrm>
                <a:off x="9625320" y="1402462"/>
                <a:ext cx="11880" cy="109800"/>
              </p14:xfrm>
            </p:contentPart>
          </mc:Choice>
          <mc:Fallback>
            <p:pic>
              <p:nvPicPr>
                <p:cNvPr id="442" name="Freihand 441">
                  <a:extLst>
                    <a:ext uri="{FF2B5EF4-FFF2-40B4-BE49-F238E27FC236}">
                      <a16:creationId xmlns:a16="http://schemas.microsoft.com/office/drawing/2014/main" id="{05E55288-E5E2-9295-F37E-52A28E092015}"/>
                    </a:ext>
                  </a:extLst>
                </p:cNvPr>
                <p:cNvPicPr/>
                <p:nvPr/>
              </p:nvPicPr>
              <p:blipFill>
                <a:blip r:embed="rId676"/>
                <a:stretch>
                  <a:fillRect/>
                </a:stretch>
              </p:blipFill>
              <p:spPr>
                <a:xfrm>
                  <a:off x="9619200" y="1396342"/>
                  <a:ext cx="241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43" name="Freihand 442">
                  <a:extLst>
                    <a:ext uri="{FF2B5EF4-FFF2-40B4-BE49-F238E27FC236}">
                      <a16:creationId xmlns:a16="http://schemas.microsoft.com/office/drawing/2014/main" id="{713DACE2-341E-CCF9-D61B-A0D94DA63557}"/>
                    </a:ext>
                  </a:extLst>
                </p14:cNvPr>
                <p14:cNvContentPartPr/>
                <p14:nvPr/>
              </p14:nvContentPartPr>
              <p14:xfrm>
                <a:off x="9634320" y="1370422"/>
                <a:ext cx="93600" cy="21960"/>
              </p14:xfrm>
            </p:contentPart>
          </mc:Choice>
          <mc:Fallback>
            <p:pic>
              <p:nvPicPr>
                <p:cNvPr id="443" name="Freihand 442">
                  <a:extLst>
                    <a:ext uri="{FF2B5EF4-FFF2-40B4-BE49-F238E27FC236}">
                      <a16:creationId xmlns:a16="http://schemas.microsoft.com/office/drawing/2014/main" id="{713DACE2-341E-CCF9-D61B-A0D94DA63557}"/>
                    </a:ext>
                  </a:extLst>
                </p:cNvPr>
                <p:cNvPicPr/>
                <p:nvPr/>
              </p:nvPicPr>
              <p:blipFill>
                <a:blip r:embed="rId678"/>
                <a:stretch>
                  <a:fillRect/>
                </a:stretch>
              </p:blipFill>
              <p:spPr>
                <a:xfrm>
                  <a:off x="9628200" y="1364302"/>
                  <a:ext cx="1058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44" name="Freihand 443">
                  <a:extLst>
                    <a:ext uri="{FF2B5EF4-FFF2-40B4-BE49-F238E27FC236}">
                      <a16:creationId xmlns:a16="http://schemas.microsoft.com/office/drawing/2014/main" id="{53EF4239-A710-432A-34EB-66A71F4AAC2A}"/>
                    </a:ext>
                  </a:extLst>
                </p14:cNvPr>
                <p14:cNvContentPartPr/>
                <p14:nvPr/>
              </p14:nvContentPartPr>
              <p14:xfrm>
                <a:off x="9665280" y="1418302"/>
                <a:ext cx="86400" cy="28800"/>
              </p14:xfrm>
            </p:contentPart>
          </mc:Choice>
          <mc:Fallback>
            <p:pic>
              <p:nvPicPr>
                <p:cNvPr id="444" name="Freihand 443">
                  <a:extLst>
                    <a:ext uri="{FF2B5EF4-FFF2-40B4-BE49-F238E27FC236}">
                      <a16:creationId xmlns:a16="http://schemas.microsoft.com/office/drawing/2014/main" id="{53EF4239-A710-432A-34EB-66A71F4AAC2A}"/>
                    </a:ext>
                  </a:extLst>
                </p:cNvPr>
                <p:cNvPicPr/>
                <p:nvPr/>
              </p:nvPicPr>
              <p:blipFill>
                <a:blip r:embed="rId680"/>
                <a:stretch>
                  <a:fillRect/>
                </a:stretch>
              </p:blipFill>
              <p:spPr>
                <a:xfrm>
                  <a:off x="9659160" y="1412182"/>
                  <a:ext cx="986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45" name="Freihand 444">
                  <a:extLst>
                    <a:ext uri="{FF2B5EF4-FFF2-40B4-BE49-F238E27FC236}">
                      <a16:creationId xmlns:a16="http://schemas.microsoft.com/office/drawing/2014/main" id="{27AA0494-F1B0-56B1-755B-FDC18B24F74A}"/>
                    </a:ext>
                  </a:extLst>
                </p14:cNvPr>
                <p14:cNvContentPartPr/>
                <p14:nvPr/>
              </p14:nvContentPartPr>
              <p14:xfrm>
                <a:off x="9661680" y="1506142"/>
                <a:ext cx="94320" cy="22680"/>
              </p14:xfrm>
            </p:contentPart>
          </mc:Choice>
          <mc:Fallback>
            <p:pic>
              <p:nvPicPr>
                <p:cNvPr id="445" name="Freihand 444">
                  <a:extLst>
                    <a:ext uri="{FF2B5EF4-FFF2-40B4-BE49-F238E27FC236}">
                      <a16:creationId xmlns:a16="http://schemas.microsoft.com/office/drawing/2014/main" id="{27AA0494-F1B0-56B1-755B-FDC18B24F74A}"/>
                    </a:ext>
                  </a:extLst>
                </p:cNvPr>
                <p:cNvPicPr/>
                <p:nvPr/>
              </p:nvPicPr>
              <p:blipFill>
                <a:blip r:embed="rId682"/>
                <a:stretch>
                  <a:fillRect/>
                </a:stretch>
              </p:blipFill>
              <p:spPr>
                <a:xfrm>
                  <a:off x="9655560" y="1500022"/>
                  <a:ext cx="1065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46" name="Freihand 445">
                  <a:extLst>
                    <a:ext uri="{FF2B5EF4-FFF2-40B4-BE49-F238E27FC236}">
                      <a16:creationId xmlns:a16="http://schemas.microsoft.com/office/drawing/2014/main" id="{3EC28ED9-719A-B15A-DFCF-9028FDAB8E47}"/>
                    </a:ext>
                  </a:extLst>
                </p14:cNvPr>
                <p14:cNvContentPartPr/>
                <p14:nvPr/>
              </p14:nvContentPartPr>
              <p14:xfrm>
                <a:off x="9866160" y="1369342"/>
                <a:ext cx="77760" cy="110520"/>
              </p14:xfrm>
            </p:contentPart>
          </mc:Choice>
          <mc:Fallback>
            <p:pic>
              <p:nvPicPr>
                <p:cNvPr id="446" name="Freihand 445">
                  <a:extLst>
                    <a:ext uri="{FF2B5EF4-FFF2-40B4-BE49-F238E27FC236}">
                      <a16:creationId xmlns:a16="http://schemas.microsoft.com/office/drawing/2014/main" id="{3EC28ED9-719A-B15A-DFCF-9028FDAB8E47}"/>
                    </a:ext>
                  </a:extLst>
                </p:cNvPr>
                <p:cNvPicPr/>
                <p:nvPr/>
              </p:nvPicPr>
              <p:blipFill>
                <a:blip r:embed="rId684"/>
                <a:stretch>
                  <a:fillRect/>
                </a:stretch>
              </p:blipFill>
              <p:spPr>
                <a:xfrm>
                  <a:off x="9860040" y="1363222"/>
                  <a:ext cx="900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47" name="Freihand 446">
                  <a:extLst>
                    <a:ext uri="{FF2B5EF4-FFF2-40B4-BE49-F238E27FC236}">
                      <a16:creationId xmlns:a16="http://schemas.microsoft.com/office/drawing/2014/main" id="{D8CA5D81-5F55-CBEE-56B4-AAE45FAA7150}"/>
                    </a:ext>
                  </a:extLst>
                </p14:cNvPr>
                <p14:cNvContentPartPr/>
                <p14:nvPr/>
              </p14:nvContentPartPr>
              <p14:xfrm>
                <a:off x="10048680" y="1294102"/>
                <a:ext cx="8640" cy="152640"/>
              </p14:xfrm>
            </p:contentPart>
          </mc:Choice>
          <mc:Fallback>
            <p:pic>
              <p:nvPicPr>
                <p:cNvPr id="447" name="Freihand 446">
                  <a:extLst>
                    <a:ext uri="{FF2B5EF4-FFF2-40B4-BE49-F238E27FC236}">
                      <a16:creationId xmlns:a16="http://schemas.microsoft.com/office/drawing/2014/main" id="{D8CA5D81-5F55-CBEE-56B4-AAE45FAA7150}"/>
                    </a:ext>
                  </a:extLst>
                </p:cNvPr>
                <p:cNvPicPr/>
                <p:nvPr/>
              </p:nvPicPr>
              <p:blipFill>
                <a:blip r:embed="rId686"/>
                <a:stretch>
                  <a:fillRect/>
                </a:stretch>
              </p:blipFill>
              <p:spPr>
                <a:xfrm>
                  <a:off x="10042560" y="1287982"/>
                  <a:ext cx="208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51" name="Freihand 450">
                  <a:extLst>
                    <a:ext uri="{FF2B5EF4-FFF2-40B4-BE49-F238E27FC236}">
                      <a16:creationId xmlns:a16="http://schemas.microsoft.com/office/drawing/2014/main" id="{5968BCF0-EE84-540C-DF7B-5F8EC4FFF1BD}"/>
                    </a:ext>
                  </a:extLst>
                </p14:cNvPr>
                <p14:cNvContentPartPr/>
                <p14:nvPr/>
              </p14:nvContentPartPr>
              <p14:xfrm>
                <a:off x="10265040" y="1258102"/>
                <a:ext cx="7200" cy="121680"/>
              </p14:xfrm>
            </p:contentPart>
          </mc:Choice>
          <mc:Fallback>
            <p:pic>
              <p:nvPicPr>
                <p:cNvPr id="451" name="Freihand 450">
                  <a:extLst>
                    <a:ext uri="{FF2B5EF4-FFF2-40B4-BE49-F238E27FC236}">
                      <a16:creationId xmlns:a16="http://schemas.microsoft.com/office/drawing/2014/main" id="{5968BCF0-EE84-540C-DF7B-5F8EC4FFF1BD}"/>
                    </a:ext>
                  </a:extLst>
                </p:cNvPr>
                <p:cNvPicPr/>
                <p:nvPr/>
              </p:nvPicPr>
              <p:blipFill>
                <a:blip r:embed="rId688"/>
                <a:stretch>
                  <a:fillRect/>
                </a:stretch>
              </p:blipFill>
              <p:spPr>
                <a:xfrm>
                  <a:off x="10258920" y="1251982"/>
                  <a:ext cx="194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52" name="Freihand 451">
                  <a:extLst>
                    <a:ext uri="{FF2B5EF4-FFF2-40B4-BE49-F238E27FC236}">
                      <a16:creationId xmlns:a16="http://schemas.microsoft.com/office/drawing/2014/main" id="{E8662187-1B80-A8EC-BA4B-9DE779FDD7EB}"/>
                    </a:ext>
                  </a:extLst>
                </p14:cNvPr>
                <p14:cNvContentPartPr/>
                <p14:nvPr/>
              </p14:nvContentPartPr>
              <p14:xfrm>
                <a:off x="10273320" y="1227142"/>
                <a:ext cx="92880" cy="30960"/>
              </p14:xfrm>
            </p:contentPart>
          </mc:Choice>
          <mc:Fallback>
            <p:pic>
              <p:nvPicPr>
                <p:cNvPr id="452" name="Freihand 451">
                  <a:extLst>
                    <a:ext uri="{FF2B5EF4-FFF2-40B4-BE49-F238E27FC236}">
                      <a16:creationId xmlns:a16="http://schemas.microsoft.com/office/drawing/2014/main" id="{E8662187-1B80-A8EC-BA4B-9DE779FDD7EB}"/>
                    </a:ext>
                  </a:extLst>
                </p:cNvPr>
                <p:cNvPicPr/>
                <p:nvPr/>
              </p:nvPicPr>
              <p:blipFill>
                <a:blip r:embed="rId690"/>
                <a:stretch>
                  <a:fillRect/>
                </a:stretch>
              </p:blipFill>
              <p:spPr>
                <a:xfrm>
                  <a:off x="10267200" y="1221022"/>
                  <a:ext cx="1051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53" name="Freihand 452">
                  <a:extLst>
                    <a:ext uri="{FF2B5EF4-FFF2-40B4-BE49-F238E27FC236}">
                      <a16:creationId xmlns:a16="http://schemas.microsoft.com/office/drawing/2014/main" id="{FBB0E00C-B5AA-3619-77B2-DD24DC4D776F}"/>
                    </a:ext>
                  </a:extLst>
                </p14:cNvPr>
                <p14:cNvContentPartPr/>
                <p14:nvPr/>
              </p14:nvContentPartPr>
              <p14:xfrm>
                <a:off x="10303200" y="1268902"/>
                <a:ext cx="100080" cy="31320"/>
              </p14:xfrm>
            </p:contentPart>
          </mc:Choice>
          <mc:Fallback>
            <p:pic>
              <p:nvPicPr>
                <p:cNvPr id="453" name="Freihand 452">
                  <a:extLst>
                    <a:ext uri="{FF2B5EF4-FFF2-40B4-BE49-F238E27FC236}">
                      <a16:creationId xmlns:a16="http://schemas.microsoft.com/office/drawing/2014/main" id="{FBB0E00C-B5AA-3619-77B2-DD24DC4D776F}"/>
                    </a:ext>
                  </a:extLst>
                </p:cNvPr>
                <p:cNvPicPr/>
                <p:nvPr/>
              </p:nvPicPr>
              <p:blipFill>
                <a:blip r:embed="rId692"/>
                <a:stretch>
                  <a:fillRect/>
                </a:stretch>
              </p:blipFill>
              <p:spPr>
                <a:xfrm>
                  <a:off x="10297080" y="1262782"/>
                  <a:ext cx="1123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54" name="Freihand 453">
                  <a:extLst>
                    <a:ext uri="{FF2B5EF4-FFF2-40B4-BE49-F238E27FC236}">
                      <a16:creationId xmlns:a16="http://schemas.microsoft.com/office/drawing/2014/main" id="{BB861446-9A31-E49A-8713-AC96BFB6F806}"/>
                    </a:ext>
                  </a:extLst>
                </p14:cNvPr>
                <p14:cNvContentPartPr/>
                <p14:nvPr/>
              </p14:nvContentPartPr>
              <p14:xfrm>
                <a:off x="10276920" y="1353502"/>
                <a:ext cx="92880" cy="50040"/>
              </p14:xfrm>
            </p:contentPart>
          </mc:Choice>
          <mc:Fallback>
            <p:pic>
              <p:nvPicPr>
                <p:cNvPr id="454" name="Freihand 453">
                  <a:extLst>
                    <a:ext uri="{FF2B5EF4-FFF2-40B4-BE49-F238E27FC236}">
                      <a16:creationId xmlns:a16="http://schemas.microsoft.com/office/drawing/2014/main" id="{BB861446-9A31-E49A-8713-AC96BFB6F806}"/>
                    </a:ext>
                  </a:extLst>
                </p:cNvPr>
                <p:cNvPicPr/>
                <p:nvPr/>
              </p:nvPicPr>
              <p:blipFill>
                <a:blip r:embed="rId694"/>
                <a:stretch>
                  <a:fillRect/>
                </a:stretch>
              </p:blipFill>
              <p:spPr>
                <a:xfrm>
                  <a:off x="10270800" y="1347382"/>
                  <a:ext cx="105120" cy="62280"/>
                </a:xfrm>
                <a:prstGeom prst="rect">
                  <a:avLst/>
                </a:prstGeom>
              </p:spPr>
            </p:pic>
          </mc:Fallback>
        </mc:AlternateContent>
      </p:grpSp>
      <p:grpSp>
        <p:nvGrpSpPr>
          <p:cNvPr id="475" name="Gruppieren 474">
            <a:extLst>
              <a:ext uri="{FF2B5EF4-FFF2-40B4-BE49-F238E27FC236}">
                <a16:creationId xmlns:a16="http://schemas.microsoft.com/office/drawing/2014/main" id="{92DE81E7-558B-C04C-D096-3A5A9692F984}"/>
              </a:ext>
            </a:extLst>
          </p:cNvPr>
          <p:cNvGrpSpPr/>
          <p:nvPr/>
        </p:nvGrpSpPr>
        <p:grpSpPr>
          <a:xfrm>
            <a:off x="9990000" y="2653102"/>
            <a:ext cx="1464840" cy="326520"/>
            <a:chOff x="9990000" y="2653102"/>
            <a:chExt cx="1464840" cy="326520"/>
          </a:xfrm>
        </p:grpSpPr>
        <mc:AlternateContent xmlns:mc="http://schemas.openxmlformats.org/markup-compatibility/2006">
          <mc:Choice xmlns:p14="http://schemas.microsoft.com/office/powerpoint/2010/main" Requires="p14">
            <p:contentPart p14:bwMode="auto" r:id="rId695">
              <p14:nvContentPartPr>
                <p14:cNvPr id="457" name="Freihand 456">
                  <a:extLst>
                    <a:ext uri="{FF2B5EF4-FFF2-40B4-BE49-F238E27FC236}">
                      <a16:creationId xmlns:a16="http://schemas.microsoft.com/office/drawing/2014/main" id="{63A9DD14-3920-CDE3-F23C-14AAD177800E}"/>
                    </a:ext>
                  </a:extLst>
                </p14:cNvPr>
                <p14:cNvContentPartPr/>
                <p14:nvPr/>
              </p14:nvContentPartPr>
              <p14:xfrm>
                <a:off x="10027800" y="2837062"/>
                <a:ext cx="334440" cy="41040"/>
              </p14:xfrm>
            </p:contentPart>
          </mc:Choice>
          <mc:Fallback>
            <p:pic>
              <p:nvPicPr>
                <p:cNvPr id="457" name="Freihand 456">
                  <a:extLst>
                    <a:ext uri="{FF2B5EF4-FFF2-40B4-BE49-F238E27FC236}">
                      <a16:creationId xmlns:a16="http://schemas.microsoft.com/office/drawing/2014/main" id="{63A9DD14-3920-CDE3-F23C-14AAD177800E}"/>
                    </a:ext>
                  </a:extLst>
                </p:cNvPr>
                <p:cNvPicPr/>
                <p:nvPr/>
              </p:nvPicPr>
              <p:blipFill>
                <a:blip r:embed="rId696"/>
                <a:stretch>
                  <a:fillRect/>
                </a:stretch>
              </p:blipFill>
              <p:spPr>
                <a:xfrm>
                  <a:off x="10021680" y="2830942"/>
                  <a:ext cx="3466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458" name="Freihand 457">
                  <a:extLst>
                    <a:ext uri="{FF2B5EF4-FFF2-40B4-BE49-F238E27FC236}">
                      <a16:creationId xmlns:a16="http://schemas.microsoft.com/office/drawing/2014/main" id="{22834824-6278-615F-13E3-05B443DA5CF2}"/>
                    </a:ext>
                  </a:extLst>
                </p14:cNvPr>
                <p14:cNvContentPartPr/>
                <p14:nvPr/>
              </p14:nvContentPartPr>
              <p14:xfrm>
                <a:off x="9990000" y="2756422"/>
                <a:ext cx="174600" cy="133200"/>
              </p14:xfrm>
            </p:contentPart>
          </mc:Choice>
          <mc:Fallback>
            <p:pic>
              <p:nvPicPr>
                <p:cNvPr id="458" name="Freihand 457">
                  <a:extLst>
                    <a:ext uri="{FF2B5EF4-FFF2-40B4-BE49-F238E27FC236}">
                      <a16:creationId xmlns:a16="http://schemas.microsoft.com/office/drawing/2014/main" id="{22834824-6278-615F-13E3-05B443DA5CF2}"/>
                    </a:ext>
                  </a:extLst>
                </p:cNvPr>
                <p:cNvPicPr/>
                <p:nvPr/>
              </p:nvPicPr>
              <p:blipFill>
                <a:blip r:embed="rId698"/>
                <a:stretch>
                  <a:fillRect/>
                </a:stretch>
              </p:blipFill>
              <p:spPr>
                <a:xfrm>
                  <a:off x="9983880" y="2750302"/>
                  <a:ext cx="1868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460" name="Freihand 459">
                  <a:extLst>
                    <a:ext uri="{FF2B5EF4-FFF2-40B4-BE49-F238E27FC236}">
                      <a16:creationId xmlns:a16="http://schemas.microsoft.com/office/drawing/2014/main" id="{D27ED549-D0A0-ABD4-6C33-09E7D6FC9159}"/>
                    </a:ext>
                  </a:extLst>
                </p14:cNvPr>
                <p14:cNvContentPartPr/>
                <p14:nvPr/>
              </p14:nvContentPartPr>
              <p14:xfrm>
                <a:off x="10656720" y="2794942"/>
                <a:ext cx="21600" cy="143640"/>
              </p14:xfrm>
            </p:contentPart>
          </mc:Choice>
          <mc:Fallback>
            <p:pic>
              <p:nvPicPr>
                <p:cNvPr id="460" name="Freihand 459">
                  <a:extLst>
                    <a:ext uri="{FF2B5EF4-FFF2-40B4-BE49-F238E27FC236}">
                      <a16:creationId xmlns:a16="http://schemas.microsoft.com/office/drawing/2014/main" id="{D27ED549-D0A0-ABD4-6C33-09E7D6FC9159}"/>
                    </a:ext>
                  </a:extLst>
                </p:cNvPr>
                <p:cNvPicPr/>
                <p:nvPr/>
              </p:nvPicPr>
              <p:blipFill>
                <a:blip r:embed="rId700"/>
                <a:stretch>
                  <a:fillRect/>
                </a:stretch>
              </p:blipFill>
              <p:spPr>
                <a:xfrm>
                  <a:off x="10650600" y="2788822"/>
                  <a:ext cx="338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61" name="Freihand 460">
                  <a:extLst>
                    <a:ext uri="{FF2B5EF4-FFF2-40B4-BE49-F238E27FC236}">
                      <a16:creationId xmlns:a16="http://schemas.microsoft.com/office/drawing/2014/main" id="{E9052333-D691-D00A-4282-9DA5A7847D3A}"/>
                    </a:ext>
                  </a:extLst>
                </p14:cNvPr>
                <p14:cNvContentPartPr/>
                <p14:nvPr/>
              </p14:nvContentPartPr>
              <p14:xfrm>
                <a:off x="10639800" y="2771902"/>
                <a:ext cx="126720" cy="19080"/>
              </p14:xfrm>
            </p:contentPart>
          </mc:Choice>
          <mc:Fallback>
            <p:pic>
              <p:nvPicPr>
                <p:cNvPr id="461" name="Freihand 460">
                  <a:extLst>
                    <a:ext uri="{FF2B5EF4-FFF2-40B4-BE49-F238E27FC236}">
                      <a16:creationId xmlns:a16="http://schemas.microsoft.com/office/drawing/2014/main" id="{E9052333-D691-D00A-4282-9DA5A7847D3A}"/>
                    </a:ext>
                  </a:extLst>
                </p:cNvPr>
                <p:cNvPicPr/>
                <p:nvPr/>
              </p:nvPicPr>
              <p:blipFill>
                <a:blip r:embed="rId702"/>
                <a:stretch>
                  <a:fillRect/>
                </a:stretch>
              </p:blipFill>
              <p:spPr>
                <a:xfrm>
                  <a:off x="10633680" y="2765782"/>
                  <a:ext cx="1389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62" name="Freihand 461">
                  <a:extLst>
                    <a:ext uri="{FF2B5EF4-FFF2-40B4-BE49-F238E27FC236}">
                      <a16:creationId xmlns:a16="http://schemas.microsoft.com/office/drawing/2014/main" id="{6D1FFC97-B352-006A-154A-7FF85E04CF36}"/>
                    </a:ext>
                  </a:extLst>
                </p14:cNvPr>
                <p14:cNvContentPartPr/>
                <p14:nvPr/>
              </p14:nvContentPartPr>
              <p14:xfrm>
                <a:off x="10699920" y="2839222"/>
                <a:ext cx="91800" cy="10080"/>
              </p14:xfrm>
            </p:contentPart>
          </mc:Choice>
          <mc:Fallback>
            <p:pic>
              <p:nvPicPr>
                <p:cNvPr id="462" name="Freihand 461">
                  <a:extLst>
                    <a:ext uri="{FF2B5EF4-FFF2-40B4-BE49-F238E27FC236}">
                      <a16:creationId xmlns:a16="http://schemas.microsoft.com/office/drawing/2014/main" id="{6D1FFC97-B352-006A-154A-7FF85E04CF36}"/>
                    </a:ext>
                  </a:extLst>
                </p:cNvPr>
                <p:cNvPicPr/>
                <p:nvPr/>
              </p:nvPicPr>
              <p:blipFill>
                <a:blip r:embed="rId704"/>
                <a:stretch>
                  <a:fillRect/>
                </a:stretch>
              </p:blipFill>
              <p:spPr>
                <a:xfrm>
                  <a:off x="10693800" y="2833102"/>
                  <a:ext cx="1040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63" name="Freihand 462">
                  <a:extLst>
                    <a:ext uri="{FF2B5EF4-FFF2-40B4-BE49-F238E27FC236}">
                      <a16:creationId xmlns:a16="http://schemas.microsoft.com/office/drawing/2014/main" id="{40B3A32E-8C31-6B53-E143-B7A9D41DB1DD}"/>
                    </a:ext>
                  </a:extLst>
                </p14:cNvPr>
                <p14:cNvContentPartPr/>
                <p14:nvPr/>
              </p14:nvContentPartPr>
              <p14:xfrm>
                <a:off x="10650600" y="2919862"/>
                <a:ext cx="97200" cy="28080"/>
              </p14:xfrm>
            </p:contentPart>
          </mc:Choice>
          <mc:Fallback>
            <p:pic>
              <p:nvPicPr>
                <p:cNvPr id="463" name="Freihand 462">
                  <a:extLst>
                    <a:ext uri="{FF2B5EF4-FFF2-40B4-BE49-F238E27FC236}">
                      <a16:creationId xmlns:a16="http://schemas.microsoft.com/office/drawing/2014/main" id="{40B3A32E-8C31-6B53-E143-B7A9D41DB1DD}"/>
                    </a:ext>
                  </a:extLst>
                </p:cNvPr>
                <p:cNvPicPr/>
                <p:nvPr/>
              </p:nvPicPr>
              <p:blipFill>
                <a:blip r:embed="rId706"/>
                <a:stretch>
                  <a:fillRect/>
                </a:stretch>
              </p:blipFill>
              <p:spPr>
                <a:xfrm>
                  <a:off x="10644480" y="2913742"/>
                  <a:ext cx="1094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467" name="Freihand 466">
                  <a:extLst>
                    <a:ext uri="{FF2B5EF4-FFF2-40B4-BE49-F238E27FC236}">
                      <a16:creationId xmlns:a16="http://schemas.microsoft.com/office/drawing/2014/main" id="{47ECB346-0774-FFD4-602C-ADAF43142F23}"/>
                    </a:ext>
                  </a:extLst>
                </p14:cNvPr>
                <p14:cNvContentPartPr/>
                <p14:nvPr/>
              </p14:nvContentPartPr>
              <p14:xfrm>
                <a:off x="10576800" y="2763262"/>
                <a:ext cx="24120" cy="216360"/>
              </p14:xfrm>
            </p:contentPart>
          </mc:Choice>
          <mc:Fallback>
            <p:pic>
              <p:nvPicPr>
                <p:cNvPr id="467" name="Freihand 466">
                  <a:extLst>
                    <a:ext uri="{FF2B5EF4-FFF2-40B4-BE49-F238E27FC236}">
                      <a16:creationId xmlns:a16="http://schemas.microsoft.com/office/drawing/2014/main" id="{47ECB346-0774-FFD4-602C-ADAF43142F23}"/>
                    </a:ext>
                  </a:extLst>
                </p:cNvPr>
                <p:cNvPicPr/>
                <p:nvPr/>
              </p:nvPicPr>
              <p:blipFill>
                <a:blip r:embed="rId708"/>
                <a:stretch>
                  <a:fillRect/>
                </a:stretch>
              </p:blipFill>
              <p:spPr>
                <a:xfrm>
                  <a:off x="10570680" y="2757142"/>
                  <a:ext cx="363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469" name="Freihand 468">
                  <a:extLst>
                    <a:ext uri="{FF2B5EF4-FFF2-40B4-BE49-F238E27FC236}">
                      <a16:creationId xmlns:a16="http://schemas.microsoft.com/office/drawing/2014/main" id="{80D59EE2-6A1C-A438-0054-13358B066323}"/>
                    </a:ext>
                  </a:extLst>
                </p14:cNvPr>
                <p14:cNvContentPartPr/>
                <p14:nvPr/>
              </p14:nvContentPartPr>
              <p14:xfrm>
                <a:off x="10860480" y="2764342"/>
                <a:ext cx="128880" cy="112320"/>
              </p14:xfrm>
            </p:contentPart>
          </mc:Choice>
          <mc:Fallback>
            <p:pic>
              <p:nvPicPr>
                <p:cNvPr id="469" name="Freihand 468">
                  <a:extLst>
                    <a:ext uri="{FF2B5EF4-FFF2-40B4-BE49-F238E27FC236}">
                      <a16:creationId xmlns:a16="http://schemas.microsoft.com/office/drawing/2014/main" id="{80D59EE2-6A1C-A438-0054-13358B066323}"/>
                    </a:ext>
                  </a:extLst>
                </p:cNvPr>
                <p:cNvPicPr/>
                <p:nvPr/>
              </p:nvPicPr>
              <p:blipFill>
                <a:blip r:embed="rId710"/>
                <a:stretch>
                  <a:fillRect/>
                </a:stretch>
              </p:blipFill>
              <p:spPr>
                <a:xfrm>
                  <a:off x="10854360" y="2758222"/>
                  <a:ext cx="1411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70" name="Freihand 469">
                  <a:extLst>
                    <a:ext uri="{FF2B5EF4-FFF2-40B4-BE49-F238E27FC236}">
                      <a16:creationId xmlns:a16="http://schemas.microsoft.com/office/drawing/2014/main" id="{691846A4-B91B-3EB3-C08C-48FC512F2171}"/>
                    </a:ext>
                  </a:extLst>
                </p14:cNvPr>
                <p14:cNvContentPartPr/>
                <p14:nvPr/>
              </p14:nvContentPartPr>
              <p14:xfrm>
                <a:off x="11080800" y="2681542"/>
                <a:ext cx="113400" cy="199440"/>
              </p14:xfrm>
            </p:contentPart>
          </mc:Choice>
          <mc:Fallback>
            <p:pic>
              <p:nvPicPr>
                <p:cNvPr id="470" name="Freihand 469">
                  <a:extLst>
                    <a:ext uri="{FF2B5EF4-FFF2-40B4-BE49-F238E27FC236}">
                      <a16:creationId xmlns:a16="http://schemas.microsoft.com/office/drawing/2014/main" id="{691846A4-B91B-3EB3-C08C-48FC512F2171}"/>
                    </a:ext>
                  </a:extLst>
                </p:cNvPr>
                <p:cNvPicPr/>
                <p:nvPr/>
              </p:nvPicPr>
              <p:blipFill>
                <a:blip r:embed="rId712"/>
                <a:stretch>
                  <a:fillRect/>
                </a:stretch>
              </p:blipFill>
              <p:spPr>
                <a:xfrm>
                  <a:off x="11074680" y="2675422"/>
                  <a:ext cx="1256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71" name="Freihand 470">
                  <a:extLst>
                    <a:ext uri="{FF2B5EF4-FFF2-40B4-BE49-F238E27FC236}">
                      <a16:creationId xmlns:a16="http://schemas.microsoft.com/office/drawing/2014/main" id="{84591C55-612E-A83B-F909-1EA6BE85B8E0}"/>
                    </a:ext>
                  </a:extLst>
                </p14:cNvPr>
                <p14:cNvContentPartPr/>
                <p14:nvPr/>
              </p14:nvContentPartPr>
              <p14:xfrm>
                <a:off x="11305080" y="2707822"/>
                <a:ext cx="9720" cy="110880"/>
              </p14:xfrm>
            </p:contentPart>
          </mc:Choice>
          <mc:Fallback>
            <p:pic>
              <p:nvPicPr>
                <p:cNvPr id="471" name="Freihand 470">
                  <a:extLst>
                    <a:ext uri="{FF2B5EF4-FFF2-40B4-BE49-F238E27FC236}">
                      <a16:creationId xmlns:a16="http://schemas.microsoft.com/office/drawing/2014/main" id="{84591C55-612E-A83B-F909-1EA6BE85B8E0}"/>
                    </a:ext>
                  </a:extLst>
                </p:cNvPr>
                <p:cNvPicPr/>
                <p:nvPr/>
              </p:nvPicPr>
              <p:blipFill>
                <a:blip r:embed="rId714"/>
                <a:stretch>
                  <a:fillRect/>
                </a:stretch>
              </p:blipFill>
              <p:spPr>
                <a:xfrm>
                  <a:off x="11298960" y="2701702"/>
                  <a:ext cx="219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72" name="Freihand 471">
                  <a:extLst>
                    <a:ext uri="{FF2B5EF4-FFF2-40B4-BE49-F238E27FC236}">
                      <a16:creationId xmlns:a16="http://schemas.microsoft.com/office/drawing/2014/main" id="{B609E532-4BAA-E3D5-C090-F154617EF3C9}"/>
                    </a:ext>
                  </a:extLst>
                </p14:cNvPr>
                <p14:cNvContentPartPr/>
                <p14:nvPr/>
              </p14:nvContentPartPr>
              <p14:xfrm>
                <a:off x="11302200" y="2653102"/>
                <a:ext cx="131760" cy="26640"/>
              </p14:xfrm>
            </p:contentPart>
          </mc:Choice>
          <mc:Fallback>
            <p:pic>
              <p:nvPicPr>
                <p:cNvPr id="472" name="Freihand 471">
                  <a:extLst>
                    <a:ext uri="{FF2B5EF4-FFF2-40B4-BE49-F238E27FC236}">
                      <a16:creationId xmlns:a16="http://schemas.microsoft.com/office/drawing/2014/main" id="{B609E532-4BAA-E3D5-C090-F154617EF3C9}"/>
                    </a:ext>
                  </a:extLst>
                </p:cNvPr>
                <p:cNvPicPr/>
                <p:nvPr/>
              </p:nvPicPr>
              <p:blipFill>
                <a:blip r:embed="rId716"/>
                <a:stretch>
                  <a:fillRect/>
                </a:stretch>
              </p:blipFill>
              <p:spPr>
                <a:xfrm>
                  <a:off x="11296080" y="2646982"/>
                  <a:ext cx="1440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73" name="Freihand 472">
                  <a:extLst>
                    <a:ext uri="{FF2B5EF4-FFF2-40B4-BE49-F238E27FC236}">
                      <a16:creationId xmlns:a16="http://schemas.microsoft.com/office/drawing/2014/main" id="{B09AC9F6-64CB-9B1F-0CC4-952A89D756FF}"/>
                    </a:ext>
                  </a:extLst>
                </p14:cNvPr>
                <p14:cNvContentPartPr/>
                <p14:nvPr/>
              </p14:nvContentPartPr>
              <p14:xfrm>
                <a:off x="11367720" y="2705662"/>
                <a:ext cx="87120" cy="21600"/>
              </p14:xfrm>
            </p:contentPart>
          </mc:Choice>
          <mc:Fallback>
            <p:pic>
              <p:nvPicPr>
                <p:cNvPr id="473" name="Freihand 472">
                  <a:extLst>
                    <a:ext uri="{FF2B5EF4-FFF2-40B4-BE49-F238E27FC236}">
                      <a16:creationId xmlns:a16="http://schemas.microsoft.com/office/drawing/2014/main" id="{B09AC9F6-64CB-9B1F-0CC4-952A89D756FF}"/>
                    </a:ext>
                  </a:extLst>
                </p:cNvPr>
                <p:cNvPicPr/>
                <p:nvPr/>
              </p:nvPicPr>
              <p:blipFill>
                <a:blip r:embed="rId718"/>
                <a:stretch>
                  <a:fillRect/>
                </a:stretch>
              </p:blipFill>
              <p:spPr>
                <a:xfrm>
                  <a:off x="11361600" y="2699542"/>
                  <a:ext cx="993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74" name="Freihand 473">
                  <a:extLst>
                    <a:ext uri="{FF2B5EF4-FFF2-40B4-BE49-F238E27FC236}">
                      <a16:creationId xmlns:a16="http://schemas.microsoft.com/office/drawing/2014/main" id="{A3E96F5C-B27E-D9A7-6BB4-D0496439CD3C}"/>
                    </a:ext>
                  </a:extLst>
                </p14:cNvPr>
                <p14:cNvContentPartPr/>
                <p14:nvPr/>
              </p14:nvContentPartPr>
              <p14:xfrm>
                <a:off x="11358000" y="2800702"/>
                <a:ext cx="91800" cy="28800"/>
              </p14:xfrm>
            </p:contentPart>
          </mc:Choice>
          <mc:Fallback>
            <p:pic>
              <p:nvPicPr>
                <p:cNvPr id="474" name="Freihand 473">
                  <a:extLst>
                    <a:ext uri="{FF2B5EF4-FFF2-40B4-BE49-F238E27FC236}">
                      <a16:creationId xmlns:a16="http://schemas.microsoft.com/office/drawing/2014/main" id="{A3E96F5C-B27E-D9A7-6BB4-D0496439CD3C}"/>
                    </a:ext>
                  </a:extLst>
                </p:cNvPr>
                <p:cNvPicPr/>
                <p:nvPr/>
              </p:nvPicPr>
              <p:blipFill>
                <a:blip r:embed="rId720"/>
                <a:stretch>
                  <a:fillRect/>
                </a:stretch>
              </p:blipFill>
              <p:spPr>
                <a:xfrm>
                  <a:off x="11351880" y="2794582"/>
                  <a:ext cx="104040" cy="41040"/>
                </a:xfrm>
                <a:prstGeom prst="rect">
                  <a:avLst/>
                </a:prstGeom>
              </p:spPr>
            </p:pic>
          </mc:Fallback>
        </mc:AlternateContent>
      </p:grpSp>
      <p:grpSp>
        <p:nvGrpSpPr>
          <p:cNvPr id="502" name="Gruppieren 501">
            <a:extLst>
              <a:ext uri="{FF2B5EF4-FFF2-40B4-BE49-F238E27FC236}">
                <a16:creationId xmlns:a16="http://schemas.microsoft.com/office/drawing/2014/main" id="{099B9C4F-F1D0-F87D-4510-5C0A5FC143F1}"/>
              </a:ext>
            </a:extLst>
          </p:cNvPr>
          <p:cNvGrpSpPr/>
          <p:nvPr/>
        </p:nvGrpSpPr>
        <p:grpSpPr>
          <a:xfrm>
            <a:off x="6607800" y="2965222"/>
            <a:ext cx="1776600" cy="470160"/>
            <a:chOff x="6607800" y="2965222"/>
            <a:chExt cx="1776600" cy="470160"/>
          </a:xfrm>
        </p:grpSpPr>
        <mc:AlternateContent xmlns:mc="http://schemas.openxmlformats.org/markup-compatibility/2006">
          <mc:Choice xmlns:p14="http://schemas.microsoft.com/office/powerpoint/2010/main" Requires="p14">
            <p:contentPart p14:bwMode="auto" r:id="rId721">
              <p14:nvContentPartPr>
                <p14:cNvPr id="480" name="Freihand 479">
                  <a:extLst>
                    <a:ext uri="{FF2B5EF4-FFF2-40B4-BE49-F238E27FC236}">
                      <a16:creationId xmlns:a16="http://schemas.microsoft.com/office/drawing/2014/main" id="{B90B3C52-6016-32CC-C293-02A78DC508D9}"/>
                    </a:ext>
                  </a:extLst>
                </p14:cNvPr>
                <p14:cNvContentPartPr/>
                <p14:nvPr/>
              </p14:nvContentPartPr>
              <p14:xfrm>
                <a:off x="6695280" y="2988622"/>
                <a:ext cx="25560" cy="195840"/>
              </p14:xfrm>
            </p:contentPart>
          </mc:Choice>
          <mc:Fallback>
            <p:pic>
              <p:nvPicPr>
                <p:cNvPr id="480" name="Freihand 479">
                  <a:extLst>
                    <a:ext uri="{FF2B5EF4-FFF2-40B4-BE49-F238E27FC236}">
                      <a16:creationId xmlns:a16="http://schemas.microsoft.com/office/drawing/2014/main" id="{B90B3C52-6016-32CC-C293-02A78DC508D9}"/>
                    </a:ext>
                  </a:extLst>
                </p:cNvPr>
                <p:cNvPicPr/>
                <p:nvPr/>
              </p:nvPicPr>
              <p:blipFill>
                <a:blip r:embed="rId722"/>
                <a:stretch>
                  <a:fillRect/>
                </a:stretch>
              </p:blipFill>
              <p:spPr>
                <a:xfrm>
                  <a:off x="6689160" y="2982502"/>
                  <a:ext cx="378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81" name="Freihand 480">
                  <a:extLst>
                    <a:ext uri="{FF2B5EF4-FFF2-40B4-BE49-F238E27FC236}">
                      <a16:creationId xmlns:a16="http://schemas.microsoft.com/office/drawing/2014/main" id="{91F6A74D-AE49-EB60-B4E1-A08836A25967}"/>
                    </a:ext>
                  </a:extLst>
                </p14:cNvPr>
                <p14:cNvContentPartPr/>
                <p14:nvPr/>
              </p14:nvContentPartPr>
              <p14:xfrm>
                <a:off x="6607800" y="3194542"/>
                <a:ext cx="212040" cy="60120"/>
              </p14:xfrm>
            </p:contentPart>
          </mc:Choice>
          <mc:Fallback>
            <p:pic>
              <p:nvPicPr>
                <p:cNvPr id="481" name="Freihand 480">
                  <a:extLst>
                    <a:ext uri="{FF2B5EF4-FFF2-40B4-BE49-F238E27FC236}">
                      <a16:creationId xmlns:a16="http://schemas.microsoft.com/office/drawing/2014/main" id="{91F6A74D-AE49-EB60-B4E1-A08836A25967}"/>
                    </a:ext>
                  </a:extLst>
                </p:cNvPr>
                <p:cNvPicPr/>
                <p:nvPr/>
              </p:nvPicPr>
              <p:blipFill>
                <a:blip r:embed="rId724"/>
                <a:stretch>
                  <a:fillRect/>
                </a:stretch>
              </p:blipFill>
              <p:spPr>
                <a:xfrm>
                  <a:off x="6601680" y="3188422"/>
                  <a:ext cx="2242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82" name="Freihand 481">
                  <a:extLst>
                    <a:ext uri="{FF2B5EF4-FFF2-40B4-BE49-F238E27FC236}">
                      <a16:creationId xmlns:a16="http://schemas.microsoft.com/office/drawing/2014/main" id="{A9110EB3-1061-4973-5FEF-319617A77DB9}"/>
                    </a:ext>
                  </a:extLst>
                </p14:cNvPr>
                <p14:cNvContentPartPr/>
                <p14:nvPr/>
              </p14:nvContentPartPr>
              <p14:xfrm>
                <a:off x="6648480" y="2965222"/>
                <a:ext cx="148320" cy="63720"/>
              </p14:xfrm>
            </p:contentPart>
          </mc:Choice>
          <mc:Fallback>
            <p:pic>
              <p:nvPicPr>
                <p:cNvPr id="482" name="Freihand 481">
                  <a:extLst>
                    <a:ext uri="{FF2B5EF4-FFF2-40B4-BE49-F238E27FC236}">
                      <a16:creationId xmlns:a16="http://schemas.microsoft.com/office/drawing/2014/main" id="{A9110EB3-1061-4973-5FEF-319617A77DB9}"/>
                    </a:ext>
                  </a:extLst>
                </p:cNvPr>
                <p:cNvPicPr/>
                <p:nvPr/>
              </p:nvPicPr>
              <p:blipFill>
                <a:blip r:embed="rId726"/>
                <a:stretch>
                  <a:fillRect/>
                </a:stretch>
              </p:blipFill>
              <p:spPr>
                <a:xfrm>
                  <a:off x="6642360" y="2959102"/>
                  <a:ext cx="1605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83" name="Freihand 482">
                  <a:extLst>
                    <a:ext uri="{FF2B5EF4-FFF2-40B4-BE49-F238E27FC236}">
                      <a16:creationId xmlns:a16="http://schemas.microsoft.com/office/drawing/2014/main" id="{FB74B1CA-627C-A58A-4158-D437C53912AC}"/>
                    </a:ext>
                  </a:extLst>
                </p14:cNvPr>
                <p14:cNvContentPartPr/>
                <p14:nvPr/>
              </p14:nvContentPartPr>
              <p14:xfrm>
                <a:off x="6840360" y="3073582"/>
                <a:ext cx="138960" cy="97200"/>
              </p14:xfrm>
            </p:contentPart>
          </mc:Choice>
          <mc:Fallback>
            <p:pic>
              <p:nvPicPr>
                <p:cNvPr id="483" name="Freihand 482">
                  <a:extLst>
                    <a:ext uri="{FF2B5EF4-FFF2-40B4-BE49-F238E27FC236}">
                      <a16:creationId xmlns:a16="http://schemas.microsoft.com/office/drawing/2014/main" id="{FB74B1CA-627C-A58A-4158-D437C53912AC}"/>
                    </a:ext>
                  </a:extLst>
                </p:cNvPr>
                <p:cNvPicPr/>
                <p:nvPr/>
              </p:nvPicPr>
              <p:blipFill>
                <a:blip r:embed="rId728"/>
                <a:stretch>
                  <a:fillRect/>
                </a:stretch>
              </p:blipFill>
              <p:spPr>
                <a:xfrm>
                  <a:off x="6834240" y="3067462"/>
                  <a:ext cx="1512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84" name="Freihand 483">
                  <a:extLst>
                    <a:ext uri="{FF2B5EF4-FFF2-40B4-BE49-F238E27FC236}">
                      <a16:creationId xmlns:a16="http://schemas.microsoft.com/office/drawing/2014/main" id="{663B7C48-EEBC-483C-7596-BDDB92614F83}"/>
                    </a:ext>
                  </a:extLst>
                </p14:cNvPr>
                <p14:cNvContentPartPr/>
                <p14:nvPr/>
              </p14:nvContentPartPr>
              <p14:xfrm>
                <a:off x="7098120" y="3031102"/>
                <a:ext cx="86400" cy="101520"/>
              </p14:xfrm>
            </p:contentPart>
          </mc:Choice>
          <mc:Fallback>
            <p:pic>
              <p:nvPicPr>
                <p:cNvPr id="484" name="Freihand 483">
                  <a:extLst>
                    <a:ext uri="{FF2B5EF4-FFF2-40B4-BE49-F238E27FC236}">
                      <a16:creationId xmlns:a16="http://schemas.microsoft.com/office/drawing/2014/main" id="{663B7C48-EEBC-483C-7596-BDDB92614F83}"/>
                    </a:ext>
                  </a:extLst>
                </p:cNvPr>
                <p:cNvPicPr/>
                <p:nvPr/>
              </p:nvPicPr>
              <p:blipFill>
                <a:blip r:embed="rId730"/>
                <a:stretch>
                  <a:fillRect/>
                </a:stretch>
              </p:blipFill>
              <p:spPr>
                <a:xfrm>
                  <a:off x="7092000" y="3024982"/>
                  <a:ext cx="986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85" name="Freihand 484">
                  <a:extLst>
                    <a:ext uri="{FF2B5EF4-FFF2-40B4-BE49-F238E27FC236}">
                      <a16:creationId xmlns:a16="http://schemas.microsoft.com/office/drawing/2014/main" id="{632BFFB0-B528-9F7C-D77A-3026C1FBD14F}"/>
                    </a:ext>
                  </a:extLst>
                </p14:cNvPr>
                <p14:cNvContentPartPr/>
                <p14:nvPr/>
              </p14:nvContentPartPr>
              <p14:xfrm>
                <a:off x="7239240" y="3043702"/>
                <a:ext cx="202680" cy="54000"/>
              </p14:xfrm>
            </p:contentPart>
          </mc:Choice>
          <mc:Fallback>
            <p:pic>
              <p:nvPicPr>
                <p:cNvPr id="485" name="Freihand 484">
                  <a:extLst>
                    <a:ext uri="{FF2B5EF4-FFF2-40B4-BE49-F238E27FC236}">
                      <a16:creationId xmlns:a16="http://schemas.microsoft.com/office/drawing/2014/main" id="{632BFFB0-B528-9F7C-D77A-3026C1FBD14F}"/>
                    </a:ext>
                  </a:extLst>
                </p:cNvPr>
                <p:cNvPicPr/>
                <p:nvPr/>
              </p:nvPicPr>
              <p:blipFill>
                <a:blip r:embed="rId732"/>
                <a:stretch>
                  <a:fillRect/>
                </a:stretch>
              </p:blipFill>
              <p:spPr>
                <a:xfrm>
                  <a:off x="7233120" y="3037582"/>
                  <a:ext cx="2149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86" name="Freihand 485">
                  <a:extLst>
                    <a:ext uri="{FF2B5EF4-FFF2-40B4-BE49-F238E27FC236}">
                      <a16:creationId xmlns:a16="http://schemas.microsoft.com/office/drawing/2014/main" id="{1FFF5E38-2A95-6574-995B-2CA2095863EA}"/>
                    </a:ext>
                  </a:extLst>
                </p14:cNvPr>
                <p14:cNvContentPartPr/>
                <p14:nvPr/>
              </p14:nvContentPartPr>
              <p14:xfrm>
                <a:off x="7542360" y="2972782"/>
                <a:ext cx="109440" cy="120960"/>
              </p14:xfrm>
            </p:contentPart>
          </mc:Choice>
          <mc:Fallback>
            <p:pic>
              <p:nvPicPr>
                <p:cNvPr id="486" name="Freihand 485">
                  <a:extLst>
                    <a:ext uri="{FF2B5EF4-FFF2-40B4-BE49-F238E27FC236}">
                      <a16:creationId xmlns:a16="http://schemas.microsoft.com/office/drawing/2014/main" id="{1FFF5E38-2A95-6574-995B-2CA2095863EA}"/>
                    </a:ext>
                  </a:extLst>
                </p:cNvPr>
                <p:cNvPicPr/>
                <p:nvPr/>
              </p:nvPicPr>
              <p:blipFill>
                <a:blip r:embed="rId734"/>
                <a:stretch>
                  <a:fillRect/>
                </a:stretch>
              </p:blipFill>
              <p:spPr>
                <a:xfrm>
                  <a:off x="7536240" y="2966662"/>
                  <a:ext cx="1216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87" name="Freihand 486">
                  <a:extLst>
                    <a:ext uri="{FF2B5EF4-FFF2-40B4-BE49-F238E27FC236}">
                      <a16:creationId xmlns:a16="http://schemas.microsoft.com/office/drawing/2014/main" id="{602AEE93-23E0-E0EC-EBC0-0B5099924AE5}"/>
                    </a:ext>
                  </a:extLst>
                </p14:cNvPr>
                <p14:cNvContentPartPr/>
                <p14:nvPr/>
              </p14:nvContentPartPr>
              <p14:xfrm>
                <a:off x="7031160" y="3209302"/>
                <a:ext cx="226080" cy="226080"/>
              </p14:xfrm>
            </p:contentPart>
          </mc:Choice>
          <mc:Fallback>
            <p:pic>
              <p:nvPicPr>
                <p:cNvPr id="487" name="Freihand 486">
                  <a:extLst>
                    <a:ext uri="{FF2B5EF4-FFF2-40B4-BE49-F238E27FC236}">
                      <a16:creationId xmlns:a16="http://schemas.microsoft.com/office/drawing/2014/main" id="{602AEE93-23E0-E0EC-EBC0-0B5099924AE5}"/>
                    </a:ext>
                  </a:extLst>
                </p:cNvPr>
                <p:cNvPicPr/>
                <p:nvPr/>
              </p:nvPicPr>
              <p:blipFill>
                <a:blip r:embed="rId736"/>
                <a:stretch>
                  <a:fillRect/>
                </a:stretch>
              </p:blipFill>
              <p:spPr>
                <a:xfrm>
                  <a:off x="7025040" y="3203182"/>
                  <a:ext cx="23832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88" name="Freihand 487">
                  <a:extLst>
                    <a:ext uri="{FF2B5EF4-FFF2-40B4-BE49-F238E27FC236}">
                      <a16:creationId xmlns:a16="http://schemas.microsoft.com/office/drawing/2014/main" id="{991A5DFA-7254-E600-B9A1-419F2AD6CE53}"/>
                    </a:ext>
                  </a:extLst>
                </p14:cNvPr>
                <p14:cNvContentPartPr/>
                <p14:nvPr/>
              </p14:nvContentPartPr>
              <p14:xfrm>
                <a:off x="7245360" y="3229822"/>
                <a:ext cx="38880" cy="36360"/>
              </p14:xfrm>
            </p:contentPart>
          </mc:Choice>
          <mc:Fallback>
            <p:pic>
              <p:nvPicPr>
                <p:cNvPr id="488" name="Freihand 487">
                  <a:extLst>
                    <a:ext uri="{FF2B5EF4-FFF2-40B4-BE49-F238E27FC236}">
                      <a16:creationId xmlns:a16="http://schemas.microsoft.com/office/drawing/2014/main" id="{991A5DFA-7254-E600-B9A1-419F2AD6CE53}"/>
                    </a:ext>
                  </a:extLst>
                </p:cNvPr>
                <p:cNvPicPr/>
                <p:nvPr/>
              </p:nvPicPr>
              <p:blipFill>
                <a:blip r:embed="rId738"/>
                <a:stretch>
                  <a:fillRect/>
                </a:stretch>
              </p:blipFill>
              <p:spPr>
                <a:xfrm>
                  <a:off x="7239240" y="3223702"/>
                  <a:ext cx="511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89" name="Freihand 488">
                  <a:extLst>
                    <a:ext uri="{FF2B5EF4-FFF2-40B4-BE49-F238E27FC236}">
                      <a16:creationId xmlns:a16="http://schemas.microsoft.com/office/drawing/2014/main" id="{09C26AA1-58A6-AE50-AE1B-56111E52D3CF}"/>
                    </a:ext>
                  </a:extLst>
                </p14:cNvPr>
                <p14:cNvContentPartPr/>
                <p14:nvPr/>
              </p14:nvContentPartPr>
              <p14:xfrm>
                <a:off x="7322760" y="3290302"/>
                <a:ext cx="84600" cy="111600"/>
              </p14:xfrm>
            </p:contentPart>
          </mc:Choice>
          <mc:Fallback>
            <p:pic>
              <p:nvPicPr>
                <p:cNvPr id="489" name="Freihand 488">
                  <a:extLst>
                    <a:ext uri="{FF2B5EF4-FFF2-40B4-BE49-F238E27FC236}">
                      <a16:creationId xmlns:a16="http://schemas.microsoft.com/office/drawing/2014/main" id="{09C26AA1-58A6-AE50-AE1B-56111E52D3CF}"/>
                    </a:ext>
                  </a:extLst>
                </p:cNvPr>
                <p:cNvPicPr/>
                <p:nvPr/>
              </p:nvPicPr>
              <p:blipFill>
                <a:blip r:embed="rId740"/>
                <a:stretch>
                  <a:fillRect/>
                </a:stretch>
              </p:blipFill>
              <p:spPr>
                <a:xfrm>
                  <a:off x="7316640" y="3284182"/>
                  <a:ext cx="968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90" name="Freihand 489">
                  <a:extLst>
                    <a:ext uri="{FF2B5EF4-FFF2-40B4-BE49-F238E27FC236}">
                      <a16:creationId xmlns:a16="http://schemas.microsoft.com/office/drawing/2014/main" id="{D6D4D9B8-805F-8F23-03D3-3A732C64240E}"/>
                    </a:ext>
                  </a:extLst>
                </p14:cNvPr>
                <p14:cNvContentPartPr/>
                <p14:nvPr/>
              </p14:nvContentPartPr>
              <p14:xfrm>
                <a:off x="7436160" y="3196342"/>
                <a:ext cx="207720" cy="186480"/>
              </p14:xfrm>
            </p:contentPart>
          </mc:Choice>
          <mc:Fallback>
            <p:pic>
              <p:nvPicPr>
                <p:cNvPr id="490" name="Freihand 489">
                  <a:extLst>
                    <a:ext uri="{FF2B5EF4-FFF2-40B4-BE49-F238E27FC236}">
                      <a16:creationId xmlns:a16="http://schemas.microsoft.com/office/drawing/2014/main" id="{D6D4D9B8-805F-8F23-03D3-3A732C64240E}"/>
                    </a:ext>
                  </a:extLst>
                </p:cNvPr>
                <p:cNvPicPr/>
                <p:nvPr/>
              </p:nvPicPr>
              <p:blipFill>
                <a:blip r:embed="rId742"/>
                <a:stretch>
                  <a:fillRect/>
                </a:stretch>
              </p:blipFill>
              <p:spPr>
                <a:xfrm>
                  <a:off x="7430040" y="3190222"/>
                  <a:ext cx="2199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91" name="Freihand 490">
                  <a:extLst>
                    <a:ext uri="{FF2B5EF4-FFF2-40B4-BE49-F238E27FC236}">
                      <a16:creationId xmlns:a16="http://schemas.microsoft.com/office/drawing/2014/main" id="{F2931FF7-A851-5177-CEC6-D81613430B33}"/>
                    </a:ext>
                  </a:extLst>
                </p14:cNvPr>
                <p14:cNvContentPartPr/>
                <p14:nvPr/>
              </p14:nvContentPartPr>
              <p14:xfrm>
                <a:off x="7611840" y="3155662"/>
                <a:ext cx="16200" cy="6480"/>
              </p14:xfrm>
            </p:contentPart>
          </mc:Choice>
          <mc:Fallback>
            <p:pic>
              <p:nvPicPr>
                <p:cNvPr id="491" name="Freihand 490">
                  <a:extLst>
                    <a:ext uri="{FF2B5EF4-FFF2-40B4-BE49-F238E27FC236}">
                      <a16:creationId xmlns:a16="http://schemas.microsoft.com/office/drawing/2014/main" id="{F2931FF7-A851-5177-CEC6-D81613430B33}"/>
                    </a:ext>
                  </a:extLst>
                </p:cNvPr>
                <p:cNvPicPr/>
                <p:nvPr/>
              </p:nvPicPr>
              <p:blipFill>
                <a:blip r:embed="rId744"/>
                <a:stretch>
                  <a:fillRect/>
                </a:stretch>
              </p:blipFill>
              <p:spPr>
                <a:xfrm>
                  <a:off x="7605720" y="3149542"/>
                  <a:ext cx="284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92" name="Freihand 491">
                  <a:extLst>
                    <a:ext uri="{FF2B5EF4-FFF2-40B4-BE49-F238E27FC236}">
                      <a16:creationId xmlns:a16="http://schemas.microsoft.com/office/drawing/2014/main" id="{22397CC0-4CE3-6BE0-9577-D921D576069C}"/>
                    </a:ext>
                  </a:extLst>
                </p14:cNvPr>
                <p14:cNvContentPartPr/>
                <p14:nvPr/>
              </p14:nvContentPartPr>
              <p14:xfrm>
                <a:off x="7696080" y="3158902"/>
                <a:ext cx="94680" cy="207360"/>
              </p14:xfrm>
            </p:contentPart>
          </mc:Choice>
          <mc:Fallback>
            <p:pic>
              <p:nvPicPr>
                <p:cNvPr id="492" name="Freihand 491">
                  <a:extLst>
                    <a:ext uri="{FF2B5EF4-FFF2-40B4-BE49-F238E27FC236}">
                      <a16:creationId xmlns:a16="http://schemas.microsoft.com/office/drawing/2014/main" id="{22397CC0-4CE3-6BE0-9577-D921D576069C}"/>
                    </a:ext>
                  </a:extLst>
                </p:cNvPr>
                <p:cNvPicPr/>
                <p:nvPr/>
              </p:nvPicPr>
              <p:blipFill>
                <a:blip r:embed="rId746"/>
                <a:stretch>
                  <a:fillRect/>
                </a:stretch>
              </p:blipFill>
              <p:spPr>
                <a:xfrm>
                  <a:off x="7689960" y="3152782"/>
                  <a:ext cx="1069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93" name="Freihand 492">
                  <a:extLst>
                    <a:ext uri="{FF2B5EF4-FFF2-40B4-BE49-F238E27FC236}">
                      <a16:creationId xmlns:a16="http://schemas.microsoft.com/office/drawing/2014/main" id="{2AA42CC8-D83A-B01D-66D0-FB4C045B3EA6}"/>
                    </a:ext>
                  </a:extLst>
                </p14:cNvPr>
                <p14:cNvContentPartPr/>
                <p14:nvPr/>
              </p14:nvContentPartPr>
              <p14:xfrm>
                <a:off x="7847280" y="3117142"/>
                <a:ext cx="325800" cy="219240"/>
              </p14:xfrm>
            </p:contentPart>
          </mc:Choice>
          <mc:Fallback>
            <p:pic>
              <p:nvPicPr>
                <p:cNvPr id="493" name="Freihand 492">
                  <a:extLst>
                    <a:ext uri="{FF2B5EF4-FFF2-40B4-BE49-F238E27FC236}">
                      <a16:creationId xmlns:a16="http://schemas.microsoft.com/office/drawing/2014/main" id="{2AA42CC8-D83A-B01D-66D0-FB4C045B3EA6}"/>
                    </a:ext>
                  </a:extLst>
                </p:cNvPr>
                <p:cNvPicPr/>
                <p:nvPr/>
              </p:nvPicPr>
              <p:blipFill>
                <a:blip r:embed="rId748"/>
                <a:stretch>
                  <a:fillRect/>
                </a:stretch>
              </p:blipFill>
              <p:spPr>
                <a:xfrm>
                  <a:off x="7841160" y="3111022"/>
                  <a:ext cx="33804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94" name="Freihand 493">
                  <a:extLst>
                    <a:ext uri="{FF2B5EF4-FFF2-40B4-BE49-F238E27FC236}">
                      <a16:creationId xmlns:a16="http://schemas.microsoft.com/office/drawing/2014/main" id="{ED37D7C6-E4B7-DF0A-B0E6-0B9DE7401055}"/>
                    </a:ext>
                  </a:extLst>
                </p14:cNvPr>
                <p14:cNvContentPartPr/>
                <p14:nvPr/>
              </p14:nvContentPartPr>
              <p14:xfrm>
                <a:off x="8184600" y="3144862"/>
                <a:ext cx="20880" cy="51480"/>
              </p14:xfrm>
            </p:contentPart>
          </mc:Choice>
          <mc:Fallback>
            <p:pic>
              <p:nvPicPr>
                <p:cNvPr id="494" name="Freihand 493">
                  <a:extLst>
                    <a:ext uri="{FF2B5EF4-FFF2-40B4-BE49-F238E27FC236}">
                      <a16:creationId xmlns:a16="http://schemas.microsoft.com/office/drawing/2014/main" id="{ED37D7C6-E4B7-DF0A-B0E6-0B9DE7401055}"/>
                    </a:ext>
                  </a:extLst>
                </p:cNvPr>
                <p:cNvPicPr/>
                <p:nvPr/>
              </p:nvPicPr>
              <p:blipFill>
                <a:blip r:embed="rId750"/>
                <a:stretch>
                  <a:fillRect/>
                </a:stretch>
              </p:blipFill>
              <p:spPr>
                <a:xfrm>
                  <a:off x="8178480" y="3138742"/>
                  <a:ext cx="331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95" name="Freihand 494">
                  <a:extLst>
                    <a:ext uri="{FF2B5EF4-FFF2-40B4-BE49-F238E27FC236}">
                      <a16:creationId xmlns:a16="http://schemas.microsoft.com/office/drawing/2014/main" id="{5142A256-6F54-A535-3ADB-3EA5EA2A08FA}"/>
                    </a:ext>
                  </a:extLst>
                </p14:cNvPr>
                <p14:cNvContentPartPr/>
                <p14:nvPr/>
              </p14:nvContentPartPr>
              <p14:xfrm>
                <a:off x="8236440" y="3240982"/>
                <a:ext cx="147960" cy="90360"/>
              </p14:xfrm>
            </p:contentPart>
          </mc:Choice>
          <mc:Fallback>
            <p:pic>
              <p:nvPicPr>
                <p:cNvPr id="495" name="Freihand 494">
                  <a:extLst>
                    <a:ext uri="{FF2B5EF4-FFF2-40B4-BE49-F238E27FC236}">
                      <a16:creationId xmlns:a16="http://schemas.microsoft.com/office/drawing/2014/main" id="{5142A256-6F54-A535-3ADB-3EA5EA2A08FA}"/>
                    </a:ext>
                  </a:extLst>
                </p:cNvPr>
                <p:cNvPicPr/>
                <p:nvPr/>
              </p:nvPicPr>
              <p:blipFill>
                <a:blip r:embed="rId752"/>
                <a:stretch>
                  <a:fillRect/>
                </a:stretch>
              </p:blipFill>
              <p:spPr>
                <a:xfrm>
                  <a:off x="8230320" y="3234862"/>
                  <a:ext cx="160200" cy="102600"/>
                </a:xfrm>
                <a:prstGeom prst="rect">
                  <a:avLst/>
                </a:prstGeom>
              </p:spPr>
            </p:pic>
          </mc:Fallback>
        </mc:AlternateContent>
      </p:grpSp>
      <p:grpSp>
        <p:nvGrpSpPr>
          <p:cNvPr id="586" name="Gruppieren 585">
            <a:extLst>
              <a:ext uri="{FF2B5EF4-FFF2-40B4-BE49-F238E27FC236}">
                <a16:creationId xmlns:a16="http://schemas.microsoft.com/office/drawing/2014/main" id="{87EDEDC4-8D0D-9047-297A-A52ED09BF5DD}"/>
              </a:ext>
            </a:extLst>
          </p:cNvPr>
          <p:cNvGrpSpPr/>
          <p:nvPr/>
        </p:nvGrpSpPr>
        <p:grpSpPr>
          <a:xfrm>
            <a:off x="473040" y="5656582"/>
            <a:ext cx="279360" cy="219960"/>
            <a:chOff x="473040" y="5656582"/>
            <a:chExt cx="279360" cy="219960"/>
          </a:xfrm>
        </p:grpSpPr>
        <mc:AlternateContent xmlns:mc="http://schemas.openxmlformats.org/markup-compatibility/2006">
          <mc:Choice xmlns:p14="http://schemas.microsoft.com/office/powerpoint/2010/main" Requires="p14">
            <p:contentPart p14:bwMode="auto" r:id="rId753">
              <p14:nvContentPartPr>
                <p14:cNvPr id="571" name="Freihand 570">
                  <a:extLst>
                    <a:ext uri="{FF2B5EF4-FFF2-40B4-BE49-F238E27FC236}">
                      <a16:creationId xmlns:a16="http://schemas.microsoft.com/office/drawing/2014/main" id="{9FB4934D-0E12-26AA-C471-42BA11DA3415}"/>
                    </a:ext>
                  </a:extLst>
                </p14:cNvPr>
                <p14:cNvContentPartPr/>
                <p14:nvPr/>
              </p14:nvContentPartPr>
              <p14:xfrm>
                <a:off x="473040" y="5741542"/>
                <a:ext cx="110880" cy="19800"/>
              </p14:xfrm>
            </p:contentPart>
          </mc:Choice>
          <mc:Fallback>
            <p:pic>
              <p:nvPicPr>
                <p:cNvPr id="571" name="Freihand 570">
                  <a:extLst>
                    <a:ext uri="{FF2B5EF4-FFF2-40B4-BE49-F238E27FC236}">
                      <a16:creationId xmlns:a16="http://schemas.microsoft.com/office/drawing/2014/main" id="{9FB4934D-0E12-26AA-C471-42BA11DA3415}"/>
                    </a:ext>
                  </a:extLst>
                </p:cNvPr>
                <p:cNvPicPr/>
                <p:nvPr/>
              </p:nvPicPr>
              <p:blipFill>
                <a:blip r:embed="rId754"/>
                <a:stretch>
                  <a:fillRect/>
                </a:stretch>
              </p:blipFill>
              <p:spPr>
                <a:xfrm>
                  <a:off x="466920" y="5735422"/>
                  <a:ext cx="1231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572" name="Freihand 571">
                  <a:extLst>
                    <a:ext uri="{FF2B5EF4-FFF2-40B4-BE49-F238E27FC236}">
                      <a16:creationId xmlns:a16="http://schemas.microsoft.com/office/drawing/2014/main" id="{49D61178-2788-CA3D-D0C4-C52091F399DD}"/>
                    </a:ext>
                  </a:extLst>
                </p14:cNvPr>
                <p14:cNvContentPartPr/>
                <p14:nvPr/>
              </p14:nvContentPartPr>
              <p14:xfrm>
                <a:off x="499320" y="5849542"/>
                <a:ext cx="88560" cy="10080"/>
              </p14:xfrm>
            </p:contentPart>
          </mc:Choice>
          <mc:Fallback>
            <p:pic>
              <p:nvPicPr>
                <p:cNvPr id="572" name="Freihand 571">
                  <a:extLst>
                    <a:ext uri="{FF2B5EF4-FFF2-40B4-BE49-F238E27FC236}">
                      <a16:creationId xmlns:a16="http://schemas.microsoft.com/office/drawing/2014/main" id="{49D61178-2788-CA3D-D0C4-C52091F399DD}"/>
                    </a:ext>
                  </a:extLst>
                </p:cNvPr>
                <p:cNvPicPr/>
                <p:nvPr/>
              </p:nvPicPr>
              <p:blipFill>
                <a:blip r:embed="rId756"/>
                <a:stretch>
                  <a:fillRect/>
                </a:stretch>
              </p:blipFill>
              <p:spPr>
                <a:xfrm>
                  <a:off x="493200" y="5843422"/>
                  <a:ext cx="1008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573" name="Freihand 572">
                  <a:extLst>
                    <a:ext uri="{FF2B5EF4-FFF2-40B4-BE49-F238E27FC236}">
                      <a16:creationId xmlns:a16="http://schemas.microsoft.com/office/drawing/2014/main" id="{080E0394-A4BA-0B80-DDA2-7DA2851945E2}"/>
                    </a:ext>
                  </a:extLst>
                </p14:cNvPr>
                <p14:cNvContentPartPr/>
                <p14:nvPr/>
              </p14:nvContentPartPr>
              <p14:xfrm>
                <a:off x="638640" y="5656582"/>
                <a:ext cx="113760" cy="219960"/>
              </p14:xfrm>
            </p:contentPart>
          </mc:Choice>
          <mc:Fallback>
            <p:pic>
              <p:nvPicPr>
                <p:cNvPr id="573" name="Freihand 572">
                  <a:extLst>
                    <a:ext uri="{FF2B5EF4-FFF2-40B4-BE49-F238E27FC236}">
                      <a16:creationId xmlns:a16="http://schemas.microsoft.com/office/drawing/2014/main" id="{080E0394-A4BA-0B80-DDA2-7DA2851945E2}"/>
                    </a:ext>
                  </a:extLst>
                </p:cNvPr>
                <p:cNvPicPr/>
                <p:nvPr/>
              </p:nvPicPr>
              <p:blipFill>
                <a:blip r:embed="rId758"/>
                <a:stretch>
                  <a:fillRect/>
                </a:stretch>
              </p:blipFill>
              <p:spPr>
                <a:xfrm>
                  <a:off x="632520" y="5650462"/>
                  <a:ext cx="126000" cy="232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59">
            <p14:nvContentPartPr>
              <p14:cNvPr id="574" name="Freihand 573">
                <a:extLst>
                  <a:ext uri="{FF2B5EF4-FFF2-40B4-BE49-F238E27FC236}">
                    <a16:creationId xmlns:a16="http://schemas.microsoft.com/office/drawing/2014/main" id="{9BDF148E-FCC1-A6E8-6C33-1B41D0DFF42B}"/>
                  </a:ext>
                </a:extLst>
              </p14:cNvPr>
              <p14:cNvContentPartPr/>
              <p14:nvPr/>
            </p14:nvContentPartPr>
            <p14:xfrm>
              <a:off x="856080" y="5418262"/>
              <a:ext cx="180000" cy="120240"/>
            </p14:xfrm>
          </p:contentPart>
        </mc:Choice>
        <mc:Fallback>
          <p:pic>
            <p:nvPicPr>
              <p:cNvPr id="574" name="Freihand 573">
                <a:extLst>
                  <a:ext uri="{FF2B5EF4-FFF2-40B4-BE49-F238E27FC236}">
                    <a16:creationId xmlns:a16="http://schemas.microsoft.com/office/drawing/2014/main" id="{9BDF148E-FCC1-A6E8-6C33-1B41D0DFF42B}"/>
                  </a:ext>
                </a:extLst>
              </p:cNvPr>
              <p:cNvPicPr/>
              <p:nvPr/>
            </p:nvPicPr>
            <p:blipFill>
              <a:blip r:embed="rId760"/>
              <a:stretch>
                <a:fillRect/>
              </a:stretch>
            </p:blipFill>
            <p:spPr>
              <a:xfrm>
                <a:off x="849960" y="5412142"/>
                <a:ext cx="192240" cy="132480"/>
              </a:xfrm>
              <a:prstGeom prst="rect">
                <a:avLst/>
              </a:prstGeom>
            </p:spPr>
          </p:pic>
        </mc:Fallback>
      </mc:AlternateContent>
      <p:grpSp>
        <p:nvGrpSpPr>
          <p:cNvPr id="601" name="Gruppieren 600">
            <a:extLst>
              <a:ext uri="{FF2B5EF4-FFF2-40B4-BE49-F238E27FC236}">
                <a16:creationId xmlns:a16="http://schemas.microsoft.com/office/drawing/2014/main" id="{6CE1A8C8-816B-DF4C-5A9F-8BF827ECCDCF}"/>
              </a:ext>
            </a:extLst>
          </p:cNvPr>
          <p:cNvGrpSpPr/>
          <p:nvPr/>
        </p:nvGrpSpPr>
        <p:grpSpPr>
          <a:xfrm>
            <a:off x="1189440" y="4981222"/>
            <a:ext cx="1045440" cy="1441440"/>
            <a:chOff x="1189440" y="4981222"/>
            <a:chExt cx="1045440" cy="1441440"/>
          </a:xfrm>
        </p:grpSpPr>
        <mc:AlternateContent xmlns:mc="http://schemas.openxmlformats.org/markup-compatibility/2006">
          <mc:Choice xmlns:p14="http://schemas.microsoft.com/office/powerpoint/2010/main" Requires="p14">
            <p:contentPart p14:bwMode="auto" r:id="rId761">
              <p14:nvContentPartPr>
                <p14:cNvPr id="575" name="Freihand 574">
                  <a:extLst>
                    <a:ext uri="{FF2B5EF4-FFF2-40B4-BE49-F238E27FC236}">
                      <a16:creationId xmlns:a16="http://schemas.microsoft.com/office/drawing/2014/main" id="{7418FAF6-05AB-A405-E048-64603F56400A}"/>
                    </a:ext>
                  </a:extLst>
                </p14:cNvPr>
                <p14:cNvContentPartPr/>
                <p14:nvPr/>
              </p14:nvContentPartPr>
              <p14:xfrm>
                <a:off x="1189440" y="5316382"/>
                <a:ext cx="142920" cy="155160"/>
              </p14:xfrm>
            </p:contentPart>
          </mc:Choice>
          <mc:Fallback>
            <p:pic>
              <p:nvPicPr>
                <p:cNvPr id="575" name="Freihand 574">
                  <a:extLst>
                    <a:ext uri="{FF2B5EF4-FFF2-40B4-BE49-F238E27FC236}">
                      <a16:creationId xmlns:a16="http://schemas.microsoft.com/office/drawing/2014/main" id="{7418FAF6-05AB-A405-E048-64603F56400A}"/>
                    </a:ext>
                  </a:extLst>
                </p:cNvPr>
                <p:cNvPicPr/>
                <p:nvPr/>
              </p:nvPicPr>
              <p:blipFill>
                <a:blip r:embed="rId762"/>
                <a:stretch>
                  <a:fillRect/>
                </a:stretch>
              </p:blipFill>
              <p:spPr>
                <a:xfrm>
                  <a:off x="1183320" y="5310262"/>
                  <a:ext cx="1551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576" name="Freihand 575">
                  <a:extLst>
                    <a:ext uri="{FF2B5EF4-FFF2-40B4-BE49-F238E27FC236}">
                      <a16:creationId xmlns:a16="http://schemas.microsoft.com/office/drawing/2014/main" id="{AE197CF7-B325-6C16-6796-B04517BD51AD}"/>
                    </a:ext>
                  </a:extLst>
                </p14:cNvPr>
                <p14:cNvContentPartPr/>
                <p14:nvPr/>
              </p14:nvContentPartPr>
              <p14:xfrm>
                <a:off x="1338480" y="5245822"/>
                <a:ext cx="231120" cy="153000"/>
              </p14:xfrm>
            </p:contentPart>
          </mc:Choice>
          <mc:Fallback>
            <p:pic>
              <p:nvPicPr>
                <p:cNvPr id="576" name="Freihand 575">
                  <a:extLst>
                    <a:ext uri="{FF2B5EF4-FFF2-40B4-BE49-F238E27FC236}">
                      <a16:creationId xmlns:a16="http://schemas.microsoft.com/office/drawing/2014/main" id="{AE197CF7-B325-6C16-6796-B04517BD51AD}"/>
                    </a:ext>
                  </a:extLst>
                </p:cNvPr>
                <p:cNvPicPr/>
                <p:nvPr/>
              </p:nvPicPr>
              <p:blipFill>
                <a:blip r:embed="rId764"/>
                <a:stretch>
                  <a:fillRect/>
                </a:stretch>
              </p:blipFill>
              <p:spPr>
                <a:xfrm>
                  <a:off x="1332360" y="5239702"/>
                  <a:ext cx="2433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577" name="Freihand 576">
                  <a:extLst>
                    <a:ext uri="{FF2B5EF4-FFF2-40B4-BE49-F238E27FC236}">
                      <a16:creationId xmlns:a16="http://schemas.microsoft.com/office/drawing/2014/main" id="{853FDCC9-6BA1-30E8-F21A-2CF8370A1026}"/>
                    </a:ext>
                  </a:extLst>
                </p14:cNvPr>
                <p14:cNvContentPartPr/>
                <p14:nvPr/>
              </p14:nvContentPartPr>
              <p14:xfrm>
                <a:off x="1625040" y="5206582"/>
                <a:ext cx="107280" cy="167760"/>
              </p14:xfrm>
            </p:contentPart>
          </mc:Choice>
          <mc:Fallback>
            <p:pic>
              <p:nvPicPr>
                <p:cNvPr id="577" name="Freihand 576">
                  <a:extLst>
                    <a:ext uri="{FF2B5EF4-FFF2-40B4-BE49-F238E27FC236}">
                      <a16:creationId xmlns:a16="http://schemas.microsoft.com/office/drawing/2014/main" id="{853FDCC9-6BA1-30E8-F21A-2CF8370A1026}"/>
                    </a:ext>
                  </a:extLst>
                </p:cNvPr>
                <p:cNvPicPr/>
                <p:nvPr/>
              </p:nvPicPr>
              <p:blipFill>
                <a:blip r:embed="rId766"/>
                <a:stretch>
                  <a:fillRect/>
                </a:stretch>
              </p:blipFill>
              <p:spPr>
                <a:xfrm>
                  <a:off x="1618920" y="5200462"/>
                  <a:ext cx="1195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578" name="Freihand 577">
                  <a:extLst>
                    <a:ext uri="{FF2B5EF4-FFF2-40B4-BE49-F238E27FC236}">
                      <a16:creationId xmlns:a16="http://schemas.microsoft.com/office/drawing/2014/main" id="{4B6A5A0C-3C1F-054F-AD7C-D3FFB2CAA783}"/>
                    </a:ext>
                  </a:extLst>
                </p14:cNvPr>
                <p14:cNvContentPartPr/>
                <p14:nvPr/>
              </p14:nvContentPartPr>
              <p14:xfrm>
                <a:off x="1722960" y="5132062"/>
                <a:ext cx="80280" cy="142920"/>
              </p14:xfrm>
            </p:contentPart>
          </mc:Choice>
          <mc:Fallback>
            <p:pic>
              <p:nvPicPr>
                <p:cNvPr id="578" name="Freihand 577">
                  <a:extLst>
                    <a:ext uri="{FF2B5EF4-FFF2-40B4-BE49-F238E27FC236}">
                      <a16:creationId xmlns:a16="http://schemas.microsoft.com/office/drawing/2014/main" id="{4B6A5A0C-3C1F-054F-AD7C-D3FFB2CAA783}"/>
                    </a:ext>
                  </a:extLst>
                </p:cNvPr>
                <p:cNvPicPr/>
                <p:nvPr/>
              </p:nvPicPr>
              <p:blipFill>
                <a:blip r:embed="rId768"/>
                <a:stretch>
                  <a:fillRect/>
                </a:stretch>
              </p:blipFill>
              <p:spPr>
                <a:xfrm>
                  <a:off x="1716840" y="5125942"/>
                  <a:ext cx="925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579" name="Freihand 578">
                  <a:extLst>
                    <a:ext uri="{FF2B5EF4-FFF2-40B4-BE49-F238E27FC236}">
                      <a16:creationId xmlns:a16="http://schemas.microsoft.com/office/drawing/2014/main" id="{EB14C5E5-5F23-DC68-781C-8F2CAA4A7202}"/>
                    </a:ext>
                  </a:extLst>
                </p14:cNvPr>
                <p14:cNvContentPartPr/>
                <p14:nvPr/>
              </p14:nvContentPartPr>
              <p14:xfrm>
                <a:off x="1866240" y="4981222"/>
                <a:ext cx="368640" cy="203040"/>
              </p14:xfrm>
            </p:contentPart>
          </mc:Choice>
          <mc:Fallback>
            <p:pic>
              <p:nvPicPr>
                <p:cNvPr id="579" name="Freihand 578">
                  <a:extLst>
                    <a:ext uri="{FF2B5EF4-FFF2-40B4-BE49-F238E27FC236}">
                      <a16:creationId xmlns:a16="http://schemas.microsoft.com/office/drawing/2014/main" id="{EB14C5E5-5F23-DC68-781C-8F2CAA4A7202}"/>
                    </a:ext>
                  </a:extLst>
                </p:cNvPr>
                <p:cNvPicPr/>
                <p:nvPr/>
              </p:nvPicPr>
              <p:blipFill>
                <a:blip r:embed="rId770"/>
                <a:stretch>
                  <a:fillRect/>
                </a:stretch>
              </p:blipFill>
              <p:spPr>
                <a:xfrm>
                  <a:off x="1860120" y="4975102"/>
                  <a:ext cx="3808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580" name="Freihand 579">
                  <a:extLst>
                    <a:ext uri="{FF2B5EF4-FFF2-40B4-BE49-F238E27FC236}">
                      <a16:creationId xmlns:a16="http://schemas.microsoft.com/office/drawing/2014/main" id="{2FF76BAC-F831-8813-133A-58FF1F848233}"/>
                    </a:ext>
                  </a:extLst>
                </p14:cNvPr>
                <p14:cNvContentPartPr/>
                <p14:nvPr/>
              </p14:nvContentPartPr>
              <p14:xfrm>
                <a:off x="1315800" y="5651182"/>
                <a:ext cx="95760" cy="157320"/>
              </p14:xfrm>
            </p:contentPart>
          </mc:Choice>
          <mc:Fallback>
            <p:pic>
              <p:nvPicPr>
                <p:cNvPr id="580" name="Freihand 579">
                  <a:extLst>
                    <a:ext uri="{FF2B5EF4-FFF2-40B4-BE49-F238E27FC236}">
                      <a16:creationId xmlns:a16="http://schemas.microsoft.com/office/drawing/2014/main" id="{2FF76BAC-F831-8813-133A-58FF1F848233}"/>
                    </a:ext>
                  </a:extLst>
                </p:cNvPr>
                <p:cNvPicPr/>
                <p:nvPr/>
              </p:nvPicPr>
              <p:blipFill>
                <a:blip r:embed="rId772"/>
                <a:stretch>
                  <a:fillRect/>
                </a:stretch>
              </p:blipFill>
              <p:spPr>
                <a:xfrm>
                  <a:off x="1309680" y="5645062"/>
                  <a:ext cx="1080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581" name="Freihand 580">
                  <a:extLst>
                    <a:ext uri="{FF2B5EF4-FFF2-40B4-BE49-F238E27FC236}">
                      <a16:creationId xmlns:a16="http://schemas.microsoft.com/office/drawing/2014/main" id="{05F99EE5-FCF3-A672-875D-FB2DA6531E44}"/>
                    </a:ext>
                  </a:extLst>
                </p14:cNvPr>
                <p14:cNvContentPartPr/>
                <p14:nvPr/>
              </p14:nvContentPartPr>
              <p14:xfrm>
                <a:off x="1430640" y="5506822"/>
                <a:ext cx="122040" cy="225360"/>
              </p14:xfrm>
            </p:contentPart>
          </mc:Choice>
          <mc:Fallback>
            <p:pic>
              <p:nvPicPr>
                <p:cNvPr id="581" name="Freihand 580">
                  <a:extLst>
                    <a:ext uri="{FF2B5EF4-FFF2-40B4-BE49-F238E27FC236}">
                      <a16:creationId xmlns:a16="http://schemas.microsoft.com/office/drawing/2014/main" id="{05F99EE5-FCF3-A672-875D-FB2DA6531E44}"/>
                    </a:ext>
                  </a:extLst>
                </p:cNvPr>
                <p:cNvPicPr/>
                <p:nvPr/>
              </p:nvPicPr>
              <p:blipFill>
                <a:blip r:embed="rId774"/>
                <a:stretch>
                  <a:fillRect/>
                </a:stretch>
              </p:blipFill>
              <p:spPr>
                <a:xfrm>
                  <a:off x="1424520" y="5500702"/>
                  <a:ext cx="1342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582" name="Freihand 581">
                  <a:extLst>
                    <a:ext uri="{FF2B5EF4-FFF2-40B4-BE49-F238E27FC236}">
                      <a16:creationId xmlns:a16="http://schemas.microsoft.com/office/drawing/2014/main" id="{42465029-9A8E-3438-FA2C-8DA59C7A3B4D}"/>
                    </a:ext>
                  </a:extLst>
                </p14:cNvPr>
                <p14:cNvContentPartPr/>
                <p14:nvPr/>
              </p14:nvContentPartPr>
              <p14:xfrm>
                <a:off x="1597320" y="5461102"/>
                <a:ext cx="93960" cy="236520"/>
              </p14:xfrm>
            </p:contentPart>
          </mc:Choice>
          <mc:Fallback>
            <p:pic>
              <p:nvPicPr>
                <p:cNvPr id="582" name="Freihand 581">
                  <a:extLst>
                    <a:ext uri="{FF2B5EF4-FFF2-40B4-BE49-F238E27FC236}">
                      <a16:creationId xmlns:a16="http://schemas.microsoft.com/office/drawing/2014/main" id="{42465029-9A8E-3438-FA2C-8DA59C7A3B4D}"/>
                    </a:ext>
                  </a:extLst>
                </p:cNvPr>
                <p:cNvPicPr/>
                <p:nvPr/>
              </p:nvPicPr>
              <p:blipFill>
                <a:blip r:embed="rId776"/>
                <a:stretch>
                  <a:fillRect/>
                </a:stretch>
              </p:blipFill>
              <p:spPr>
                <a:xfrm>
                  <a:off x="1591200" y="5454982"/>
                  <a:ext cx="10620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583" name="Freihand 582">
                  <a:extLst>
                    <a:ext uri="{FF2B5EF4-FFF2-40B4-BE49-F238E27FC236}">
                      <a16:creationId xmlns:a16="http://schemas.microsoft.com/office/drawing/2014/main" id="{2980FA70-931A-5D5B-5F2C-CD2980DA7F80}"/>
                    </a:ext>
                  </a:extLst>
                </p14:cNvPr>
                <p14:cNvContentPartPr/>
                <p14:nvPr/>
              </p14:nvContentPartPr>
              <p14:xfrm>
                <a:off x="1737720" y="5505022"/>
                <a:ext cx="372600" cy="150120"/>
              </p14:xfrm>
            </p:contentPart>
          </mc:Choice>
          <mc:Fallback>
            <p:pic>
              <p:nvPicPr>
                <p:cNvPr id="583" name="Freihand 582">
                  <a:extLst>
                    <a:ext uri="{FF2B5EF4-FFF2-40B4-BE49-F238E27FC236}">
                      <a16:creationId xmlns:a16="http://schemas.microsoft.com/office/drawing/2014/main" id="{2980FA70-931A-5D5B-5F2C-CD2980DA7F80}"/>
                    </a:ext>
                  </a:extLst>
                </p:cNvPr>
                <p:cNvPicPr/>
                <p:nvPr/>
              </p:nvPicPr>
              <p:blipFill>
                <a:blip r:embed="rId778"/>
                <a:stretch>
                  <a:fillRect/>
                </a:stretch>
              </p:blipFill>
              <p:spPr>
                <a:xfrm>
                  <a:off x="1731600" y="5498902"/>
                  <a:ext cx="3848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584" name="Freihand 583">
                  <a:extLst>
                    <a:ext uri="{FF2B5EF4-FFF2-40B4-BE49-F238E27FC236}">
                      <a16:creationId xmlns:a16="http://schemas.microsoft.com/office/drawing/2014/main" id="{AEE21538-0D32-D895-5AB6-33B5ECB0D2BF}"/>
                    </a:ext>
                  </a:extLst>
                </p14:cNvPr>
                <p14:cNvContentPartPr/>
                <p14:nvPr/>
              </p14:nvContentPartPr>
              <p14:xfrm>
                <a:off x="1969560" y="5373262"/>
                <a:ext cx="7920" cy="20880"/>
              </p14:xfrm>
            </p:contentPart>
          </mc:Choice>
          <mc:Fallback>
            <p:pic>
              <p:nvPicPr>
                <p:cNvPr id="584" name="Freihand 583">
                  <a:extLst>
                    <a:ext uri="{FF2B5EF4-FFF2-40B4-BE49-F238E27FC236}">
                      <a16:creationId xmlns:a16="http://schemas.microsoft.com/office/drawing/2014/main" id="{AEE21538-0D32-D895-5AB6-33B5ECB0D2BF}"/>
                    </a:ext>
                  </a:extLst>
                </p:cNvPr>
                <p:cNvPicPr/>
                <p:nvPr/>
              </p:nvPicPr>
              <p:blipFill>
                <a:blip r:embed="rId780"/>
                <a:stretch>
                  <a:fillRect/>
                </a:stretch>
              </p:blipFill>
              <p:spPr>
                <a:xfrm>
                  <a:off x="1963440" y="5367142"/>
                  <a:ext cx="201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587" name="Freihand 586">
                  <a:extLst>
                    <a:ext uri="{FF2B5EF4-FFF2-40B4-BE49-F238E27FC236}">
                      <a16:creationId xmlns:a16="http://schemas.microsoft.com/office/drawing/2014/main" id="{DC6AC345-7540-C539-6313-D5937217C160}"/>
                    </a:ext>
                  </a:extLst>
                </p14:cNvPr>
                <p14:cNvContentPartPr/>
                <p14:nvPr/>
              </p14:nvContentPartPr>
              <p14:xfrm>
                <a:off x="1432080" y="6160222"/>
                <a:ext cx="161640" cy="262440"/>
              </p14:xfrm>
            </p:contentPart>
          </mc:Choice>
          <mc:Fallback>
            <p:pic>
              <p:nvPicPr>
                <p:cNvPr id="587" name="Freihand 586">
                  <a:extLst>
                    <a:ext uri="{FF2B5EF4-FFF2-40B4-BE49-F238E27FC236}">
                      <a16:creationId xmlns:a16="http://schemas.microsoft.com/office/drawing/2014/main" id="{DC6AC345-7540-C539-6313-D5937217C160}"/>
                    </a:ext>
                  </a:extLst>
                </p:cNvPr>
                <p:cNvPicPr/>
                <p:nvPr/>
              </p:nvPicPr>
              <p:blipFill>
                <a:blip r:embed="rId782"/>
                <a:stretch>
                  <a:fillRect/>
                </a:stretch>
              </p:blipFill>
              <p:spPr>
                <a:xfrm>
                  <a:off x="1425960" y="6154102"/>
                  <a:ext cx="17388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588" name="Freihand 587">
                  <a:extLst>
                    <a:ext uri="{FF2B5EF4-FFF2-40B4-BE49-F238E27FC236}">
                      <a16:creationId xmlns:a16="http://schemas.microsoft.com/office/drawing/2014/main" id="{5711144E-9138-09EA-C6A4-3E635805008F}"/>
                    </a:ext>
                  </a:extLst>
                </p14:cNvPr>
                <p14:cNvContentPartPr/>
                <p14:nvPr/>
              </p14:nvContentPartPr>
              <p14:xfrm>
                <a:off x="1585800" y="6268942"/>
                <a:ext cx="127440" cy="62280"/>
              </p14:xfrm>
            </p:contentPart>
          </mc:Choice>
          <mc:Fallback>
            <p:pic>
              <p:nvPicPr>
                <p:cNvPr id="588" name="Freihand 587">
                  <a:extLst>
                    <a:ext uri="{FF2B5EF4-FFF2-40B4-BE49-F238E27FC236}">
                      <a16:creationId xmlns:a16="http://schemas.microsoft.com/office/drawing/2014/main" id="{5711144E-9138-09EA-C6A4-3E635805008F}"/>
                    </a:ext>
                  </a:extLst>
                </p:cNvPr>
                <p:cNvPicPr/>
                <p:nvPr/>
              </p:nvPicPr>
              <p:blipFill>
                <a:blip r:embed="rId784"/>
                <a:stretch>
                  <a:fillRect/>
                </a:stretch>
              </p:blipFill>
              <p:spPr>
                <a:xfrm>
                  <a:off x="1579680" y="6262822"/>
                  <a:ext cx="1396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589" name="Freihand 588">
                  <a:extLst>
                    <a:ext uri="{FF2B5EF4-FFF2-40B4-BE49-F238E27FC236}">
                      <a16:creationId xmlns:a16="http://schemas.microsoft.com/office/drawing/2014/main" id="{33540517-8D65-A292-11B3-10898B1BECCE}"/>
                    </a:ext>
                  </a:extLst>
                </p14:cNvPr>
                <p14:cNvContentPartPr/>
                <p14:nvPr/>
              </p14:nvContentPartPr>
              <p14:xfrm>
                <a:off x="1770480" y="6010462"/>
                <a:ext cx="124560" cy="273600"/>
              </p14:xfrm>
            </p:contentPart>
          </mc:Choice>
          <mc:Fallback>
            <p:pic>
              <p:nvPicPr>
                <p:cNvPr id="589" name="Freihand 588">
                  <a:extLst>
                    <a:ext uri="{FF2B5EF4-FFF2-40B4-BE49-F238E27FC236}">
                      <a16:creationId xmlns:a16="http://schemas.microsoft.com/office/drawing/2014/main" id="{33540517-8D65-A292-11B3-10898B1BECCE}"/>
                    </a:ext>
                  </a:extLst>
                </p:cNvPr>
                <p:cNvPicPr/>
                <p:nvPr/>
              </p:nvPicPr>
              <p:blipFill>
                <a:blip r:embed="rId786"/>
                <a:stretch>
                  <a:fillRect/>
                </a:stretch>
              </p:blipFill>
              <p:spPr>
                <a:xfrm>
                  <a:off x="1764360" y="6004342"/>
                  <a:ext cx="13680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590" name="Freihand 589">
                  <a:extLst>
                    <a:ext uri="{FF2B5EF4-FFF2-40B4-BE49-F238E27FC236}">
                      <a16:creationId xmlns:a16="http://schemas.microsoft.com/office/drawing/2014/main" id="{CF42A550-CB4D-135E-E73D-0D98B37E1A5B}"/>
                    </a:ext>
                  </a:extLst>
                </p14:cNvPr>
                <p14:cNvContentPartPr/>
                <p14:nvPr/>
              </p14:nvContentPartPr>
              <p14:xfrm>
                <a:off x="1963800" y="6043582"/>
                <a:ext cx="55080" cy="133560"/>
              </p14:xfrm>
            </p:contentPart>
          </mc:Choice>
          <mc:Fallback>
            <p:pic>
              <p:nvPicPr>
                <p:cNvPr id="590" name="Freihand 589">
                  <a:extLst>
                    <a:ext uri="{FF2B5EF4-FFF2-40B4-BE49-F238E27FC236}">
                      <a16:creationId xmlns:a16="http://schemas.microsoft.com/office/drawing/2014/main" id="{CF42A550-CB4D-135E-E73D-0D98B37E1A5B}"/>
                    </a:ext>
                  </a:extLst>
                </p:cNvPr>
                <p:cNvPicPr/>
                <p:nvPr/>
              </p:nvPicPr>
              <p:blipFill>
                <a:blip r:embed="rId788"/>
                <a:stretch>
                  <a:fillRect/>
                </a:stretch>
              </p:blipFill>
              <p:spPr>
                <a:xfrm>
                  <a:off x="1957680" y="6037462"/>
                  <a:ext cx="673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591" name="Freihand 590">
                  <a:extLst>
                    <a:ext uri="{FF2B5EF4-FFF2-40B4-BE49-F238E27FC236}">
                      <a16:creationId xmlns:a16="http://schemas.microsoft.com/office/drawing/2014/main" id="{02D9DC3D-4EF4-C5C7-DCE0-DA7165AEA2CA}"/>
                    </a:ext>
                  </a:extLst>
                </p14:cNvPr>
                <p14:cNvContentPartPr/>
                <p14:nvPr/>
              </p14:nvContentPartPr>
              <p14:xfrm>
                <a:off x="1918080" y="5906782"/>
                <a:ext cx="28800" cy="51840"/>
              </p14:xfrm>
            </p:contentPart>
          </mc:Choice>
          <mc:Fallback>
            <p:pic>
              <p:nvPicPr>
                <p:cNvPr id="591" name="Freihand 590">
                  <a:extLst>
                    <a:ext uri="{FF2B5EF4-FFF2-40B4-BE49-F238E27FC236}">
                      <a16:creationId xmlns:a16="http://schemas.microsoft.com/office/drawing/2014/main" id="{02D9DC3D-4EF4-C5C7-DCE0-DA7165AEA2CA}"/>
                    </a:ext>
                  </a:extLst>
                </p:cNvPr>
                <p:cNvPicPr/>
                <p:nvPr/>
              </p:nvPicPr>
              <p:blipFill>
                <a:blip r:embed="rId790"/>
                <a:stretch>
                  <a:fillRect/>
                </a:stretch>
              </p:blipFill>
              <p:spPr>
                <a:xfrm>
                  <a:off x="1911960" y="5900662"/>
                  <a:ext cx="410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592" name="Freihand 591">
                  <a:extLst>
                    <a:ext uri="{FF2B5EF4-FFF2-40B4-BE49-F238E27FC236}">
                      <a16:creationId xmlns:a16="http://schemas.microsoft.com/office/drawing/2014/main" id="{F3EC3918-FFEF-6C91-2981-27137A452802}"/>
                    </a:ext>
                  </a:extLst>
                </p14:cNvPr>
                <p14:cNvContentPartPr/>
                <p14:nvPr/>
              </p14:nvContentPartPr>
              <p14:xfrm>
                <a:off x="2025720" y="5907862"/>
                <a:ext cx="146520" cy="363240"/>
              </p14:xfrm>
            </p:contentPart>
          </mc:Choice>
          <mc:Fallback>
            <p:pic>
              <p:nvPicPr>
                <p:cNvPr id="592" name="Freihand 591">
                  <a:extLst>
                    <a:ext uri="{FF2B5EF4-FFF2-40B4-BE49-F238E27FC236}">
                      <a16:creationId xmlns:a16="http://schemas.microsoft.com/office/drawing/2014/main" id="{F3EC3918-FFEF-6C91-2981-27137A452802}"/>
                    </a:ext>
                  </a:extLst>
                </p:cNvPr>
                <p:cNvPicPr/>
                <p:nvPr/>
              </p:nvPicPr>
              <p:blipFill>
                <a:blip r:embed="rId792"/>
                <a:stretch>
                  <a:fillRect/>
                </a:stretch>
              </p:blipFill>
              <p:spPr>
                <a:xfrm>
                  <a:off x="2019600" y="5901742"/>
                  <a:ext cx="158760" cy="37548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594" name="Freihand 593">
                  <a:extLst>
                    <a:ext uri="{FF2B5EF4-FFF2-40B4-BE49-F238E27FC236}">
                      <a16:creationId xmlns:a16="http://schemas.microsoft.com/office/drawing/2014/main" id="{1DAC9DFD-CE5E-9C01-63AD-5293D67F00BD}"/>
                    </a:ext>
                  </a:extLst>
                </p14:cNvPr>
                <p14:cNvContentPartPr/>
                <p14:nvPr/>
              </p14:nvContentPartPr>
              <p14:xfrm>
                <a:off x="1592280" y="5911462"/>
                <a:ext cx="78480" cy="170280"/>
              </p14:xfrm>
            </p:contentPart>
          </mc:Choice>
          <mc:Fallback>
            <p:pic>
              <p:nvPicPr>
                <p:cNvPr id="594" name="Freihand 593">
                  <a:extLst>
                    <a:ext uri="{FF2B5EF4-FFF2-40B4-BE49-F238E27FC236}">
                      <a16:creationId xmlns:a16="http://schemas.microsoft.com/office/drawing/2014/main" id="{1DAC9DFD-CE5E-9C01-63AD-5293D67F00BD}"/>
                    </a:ext>
                  </a:extLst>
                </p:cNvPr>
                <p:cNvPicPr/>
                <p:nvPr/>
              </p:nvPicPr>
              <p:blipFill>
                <a:blip r:embed="rId794"/>
                <a:stretch>
                  <a:fillRect/>
                </a:stretch>
              </p:blipFill>
              <p:spPr>
                <a:xfrm>
                  <a:off x="1586160" y="5905342"/>
                  <a:ext cx="907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596" name="Freihand 595">
                  <a:extLst>
                    <a:ext uri="{FF2B5EF4-FFF2-40B4-BE49-F238E27FC236}">
                      <a16:creationId xmlns:a16="http://schemas.microsoft.com/office/drawing/2014/main" id="{EAA2A579-74D7-F6CC-486B-57C1F1851E73}"/>
                    </a:ext>
                  </a:extLst>
                </p14:cNvPr>
                <p14:cNvContentPartPr/>
                <p14:nvPr/>
              </p14:nvContentPartPr>
              <p14:xfrm>
                <a:off x="1809720" y="5731462"/>
                <a:ext cx="72720" cy="123840"/>
              </p14:xfrm>
            </p:contentPart>
          </mc:Choice>
          <mc:Fallback>
            <p:pic>
              <p:nvPicPr>
                <p:cNvPr id="596" name="Freihand 595">
                  <a:extLst>
                    <a:ext uri="{FF2B5EF4-FFF2-40B4-BE49-F238E27FC236}">
                      <a16:creationId xmlns:a16="http://schemas.microsoft.com/office/drawing/2014/main" id="{EAA2A579-74D7-F6CC-486B-57C1F1851E73}"/>
                    </a:ext>
                  </a:extLst>
                </p:cNvPr>
                <p:cNvPicPr/>
                <p:nvPr/>
              </p:nvPicPr>
              <p:blipFill>
                <a:blip r:embed="rId796"/>
                <a:stretch>
                  <a:fillRect/>
                </a:stretch>
              </p:blipFill>
              <p:spPr>
                <a:xfrm>
                  <a:off x="1803600" y="5725342"/>
                  <a:ext cx="849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597" name="Freihand 596">
                  <a:extLst>
                    <a:ext uri="{FF2B5EF4-FFF2-40B4-BE49-F238E27FC236}">
                      <a16:creationId xmlns:a16="http://schemas.microsoft.com/office/drawing/2014/main" id="{0224ACF1-0307-C591-FCA4-9CC03EDE949C}"/>
                    </a:ext>
                  </a:extLst>
                </p14:cNvPr>
                <p14:cNvContentPartPr/>
                <p14:nvPr/>
              </p14:nvContentPartPr>
              <p14:xfrm>
                <a:off x="1825560" y="5745142"/>
                <a:ext cx="108360" cy="90720"/>
              </p14:xfrm>
            </p:contentPart>
          </mc:Choice>
          <mc:Fallback>
            <p:pic>
              <p:nvPicPr>
                <p:cNvPr id="597" name="Freihand 596">
                  <a:extLst>
                    <a:ext uri="{FF2B5EF4-FFF2-40B4-BE49-F238E27FC236}">
                      <a16:creationId xmlns:a16="http://schemas.microsoft.com/office/drawing/2014/main" id="{0224ACF1-0307-C591-FCA4-9CC03EDE949C}"/>
                    </a:ext>
                  </a:extLst>
                </p:cNvPr>
                <p:cNvPicPr/>
                <p:nvPr/>
              </p:nvPicPr>
              <p:blipFill>
                <a:blip r:embed="rId798"/>
                <a:stretch>
                  <a:fillRect/>
                </a:stretch>
              </p:blipFill>
              <p:spPr>
                <a:xfrm>
                  <a:off x="1819440" y="5739022"/>
                  <a:ext cx="1206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599" name="Freihand 598">
                  <a:extLst>
                    <a:ext uri="{FF2B5EF4-FFF2-40B4-BE49-F238E27FC236}">
                      <a16:creationId xmlns:a16="http://schemas.microsoft.com/office/drawing/2014/main" id="{A8D9DC5F-892A-2790-25EC-6B6AA8F739C1}"/>
                    </a:ext>
                  </a:extLst>
                </p14:cNvPr>
                <p14:cNvContentPartPr/>
                <p14:nvPr/>
              </p14:nvContentPartPr>
              <p14:xfrm>
                <a:off x="1798200" y="5878702"/>
                <a:ext cx="86400" cy="120960"/>
              </p14:xfrm>
            </p:contentPart>
          </mc:Choice>
          <mc:Fallback>
            <p:pic>
              <p:nvPicPr>
                <p:cNvPr id="599" name="Freihand 598">
                  <a:extLst>
                    <a:ext uri="{FF2B5EF4-FFF2-40B4-BE49-F238E27FC236}">
                      <a16:creationId xmlns:a16="http://schemas.microsoft.com/office/drawing/2014/main" id="{A8D9DC5F-892A-2790-25EC-6B6AA8F739C1}"/>
                    </a:ext>
                  </a:extLst>
                </p:cNvPr>
                <p:cNvPicPr/>
                <p:nvPr/>
              </p:nvPicPr>
              <p:blipFill>
                <a:blip r:embed="rId800"/>
                <a:stretch>
                  <a:fillRect/>
                </a:stretch>
              </p:blipFill>
              <p:spPr>
                <a:xfrm>
                  <a:off x="1792080" y="5872582"/>
                  <a:ext cx="986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600" name="Freihand 599">
                  <a:extLst>
                    <a:ext uri="{FF2B5EF4-FFF2-40B4-BE49-F238E27FC236}">
                      <a16:creationId xmlns:a16="http://schemas.microsoft.com/office/drawing/2014/main" id="{E35A3A21-F947-50DE-D716-6C40CA305003}"/>
                    </a:ext>
                  </a:extLst>
                </p14:cNvPr>
                <p14:cNvContentPartPr/>
                <p14:nvPr/>
              </p14:nvContentPartPr>
              <p14:xfrm>
                <a:off x="1980360" y="5605822"/>
                <a:ext cx="83880" cy="141840"/>
              </p14:xfrm>
            </p:contentPart>
          </mc:Choice>
          <mc:Fallback>
            <p:pic>
              <p:nvPicPr>
                <p:cNvPr id="600" name="Freihand 599">
                  <a:extLst>
                    <a:ext uri="{FF2B5EF4-FFF2-40B4-BE49-F238E27FC236}">
                      <a16:creationId xmlns:a16="http://schemas.microsoft.com/office/drawing/2014/main" id="{E35A3A21-F947-50DE-D716-6C40CA305003}"/>
                    </a:ext>
                  </a:extLst>
                </p:cNvPr>
                <p:cNvPicPr/>
                <p:nvPr/>
              </p:nvPicPr>
              <p:blipFill>
                <a:blip r:embed="rId802"/>
                <a:stretch>
                  <a:fillRect/>
                </a:stretch>
              </p:blipFill>
              <p:spPr>
                <a:xfrm>
                  <a:off x="1974240" y="5599702"/>
                  <a:ext cx="96120" cy="154080"/>
                </a:xfrm>
                <a:prstGeom prst="rect">
                  <a:avLst/>
                </a:prstGeom>
              </p:spPr>
            </p:pic>
          </mc:Fallback>
        </mc:AlternateContent>
      </p:grpSp>
      <p:grpSp>
        <p:nvGrpSpPr>
          <p:cNvPr id="609" name="Gruppieren 608">
            <a:extLst>
              <a:ext uri="{FF2B5EF4-FFF2-40B4-BE49-F238E27FC236}">
                <a16:creationId xmlns:a16="http://schemas.microsoft.com/office/drawing/2014/main" id="{813019D9-14DE-5ECE-DB79-660E56837D6F}"/>
              </a:ext>
            </a:extLst>
          </p:cNvPr>
          <p:cNvGrpSpPr/>
          <p:nvPr/>
        </p:nvGrpSpPr>
        <p:grpSpPr>
          <a:xfrm>
            <a:off x="2432160" y="3594502"/>
            <a:ext cx="6177600" cy="2839320"/>
            <a:chOff x="2432160" y="3594502"/>
            <a:chExt cx="6177600" cy="2839320"/>
          </a:xfrm>
        </p:grpSpPr>
        <mc:AlternateContent xmlns:mc="http://schemas.openxmlformats.org/markup-compatibility/2006">
          <mc:Choice xmlns:p14="http://schemas.microsoft.com/office/powerpoint/2010/main" Requires="p14">
            <p:contentPart p14:bwMode="auto" r:id="rId803">
              <p14:nvContentPartPr>
                <p14:cNvPr id="392" name="Freihand 391">
                  <a:extLst>
                    <a:ext uri="{FF2B5EF4-FFF2-40B4-BE49-F238E27FC236}">
                      <a16:creationId xmlns:a16="http://schemas.microsoft.com/office/drawing/2014/main" id="{8401474F-542F-540D-0821-765639900EE7}"/>
                    </a:ext>
                  </a:extLst>
                </p14:cNvPr>
                <p14:cNvContentPartPr/>
                <p14:nvPr/>
              </p14:nvContentPartPr>
              <p14:xfrm>
                <a:off x="2432160" y="3986542"/>
                <a:ext cx="86040" cy="153000"/>
              </p14:xfrm>
            </p:contentPart>
          </mc:Choice>
          <mc:Fallback>
            <p:pic>
              <p:nvPicPr>
                <p:cNvPr id="392" name="Freihand 391">
                  <a:extLst>
                    <a:ext uri="{FF2B5EF4-FFF2-40B4-BE49-F238E27FC236}">
                      <a16:creationId xmlns:a16="http://schemas.microsoft.com/office/drawing/2014/main" id="{8401474F-542F-540D-0821-765639900EE7}"/>
                    </a:ext>
                  </a:extLst>
                </p:cNvPr>
                <p:cNvPicPr/>
                <p:nvPr/>
              </p:nvPicPr>
              <p:blipFill>
                <a:blip r:embed="rId804"/>
                <a:stretch>
                  <a:fillRect/>
                </a:stretch>
              </p:blipFill>
              <p:spPr>
                <a:xfrm>
                  <a:off x="2426040" y="3980422"/>
                  <a:ext cx="982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393" name="Freihand 392">
                  <a:extLst>
                    <a:ext uri="{FF2B5EF4-FFF2-40B4-BE49-F238E27FC236}">
                      <a16:creationId xmlns:a16="http://schemas.microsoft.com/office/drawing/2014/main" id="{9AEB2998-2AB1-F15C-5177-50CABCEFF6C5}"/>
                    </a:ext>
                  </a:extLst>
                </p14:cNvPr>
                <p14:cNvContentPartPr/>
                <p14:nvPr/>
              </p14:nvContentPartPr>
              <p14:xfrm>
                <a:off x="2487240" y="3845062"/>
                <a:ext cx="21600" cy="13320"/>
              </p14:xfrm>
            </p:contentPart>
          </mc:Choice>
          <mc:Fallback>
            <p:pic>
              <p:nvPicPr>
                <p:cNvPr id="393" name="Freihand 392">
                  <a:extLst>
                    <a:ext uri="{FF2B5EF4-FFF2-40B4-BE49-F238E27FC236}">
                      <a16:creationId xmlns:a16="http://schemas.microsoft.com/office/drawing/2014/main" id="{9AEB2998-2AB1-F15C-5177-50CABCEFF6C5}"/>
                    </a:ext>
                  </a:extLst>
                </p:cNvPr>
                <p:cNvPicPr/>
                <p:nvPr/>
              </p:nvPicPr>
              <p:blipFill>
                <a:blip r:embed="rId806"/>
                <a:stretch>
                  <a:fillRect/>
                </a:stretch>
              </p:blipFill>
              <p:spPr>
                <a:xfrm>
                  <a:off x="2481120" y="3838942"/>
                  <a:ext cx="338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476" name="Freihand 475">
                  <a:extLst>
                    <a:ext uri="{FF2B5EF4-FFF2-40B4-BE49-F238E27FC236}">
                      <a16:creationId xmlns:a16="http://schemas.microsoft.com/office/drawing/2014/main" id="{B060DA04-87E0-5307-69FE-032FA791D933}"/>
                    </a:ext>
                  </a:extLst>
                </p14:cNvPr>
                <p14:cNvContentPartPr/>
                <p14:nvPr/>
              </p14:nvContentPartPr>
              <p14:xfrm>
                <a:off x="6031440" y="3822382"/>
                <a:ext cx="74160" cy="1520640"/>
              </p14:xfrm>
            </p:contentPart>
          </mc:Choice>
          <mc:Fallback>
            <p:pic>
              <p:nvPicPr>
                <p:cNvPr id="476" name="Freihand 475">
                  <a:extLst>
                    <a:ext uri="{FF2B5EF4-FFF2-40B4-BE49-F238E27FC236}">
                      <a16:creationId xmlns:a16="http://schemas.microsoft.com/office/drawing/2014/main" id="{B060DA04-87E0-5307-69FE-032FA791D933}"/>
                    </a:ext>
                  </a:extLst>
                </p:cNvPr>
                <p:cNvPicPr/>
                <p:nvPr/>
              </p:nvPicPr>
              <p:blipFill>
                <a:blip r:embed="rId808"/>
                <a:stretch>
                  <a:fillRect/>
                </a:stretch>
              </p:blipFill>
              <p:spPr>
                <a:xfrm>
                  <a:off x="6025320" y="3816262"/>
                  <a:ext cx="86400" cy="153288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477" name="Freihand 476">
                  <a:extLst>
                    <a:ext uri="{FF2B5EF4-FFF2-40B4-BE49-F238E27FC236}">
                      <a16:creationId xmlns:a16="http://schemas.microsoft.com/office/drawing/2014/main" id="{AC9B1EFE-CD8C-D343-46FC-E1C1BAD4742A}"/>
                    </a:ext>
                  </a:extLst>
                </p14:cNvPr>
                <p14:cNvContentPartPr/>
                <p14:nvPr/>
              </p14:nvContentPartPr>
              <p14:xfrm>
                <a:off x="5858280" y="5134942"/>
                <a:ext cx="2419560" cy="99720"/>
              </p14:xfrm>
            </p:contentPart>
          </mc:Choice>
          <mc:Fallback>
            <p:pic>
              <p:nvPicPr>
                <p:cNvPr id="477" name="Freihand 476">
                  <a:extLst>
                    <a:ext uri="{FF2B5EF4-FFF2-40B4-BE49-F238E27FC236}">
                      <a16:creationId xmlns:a16="http://schemas.microsoft.com/office/drawing/2014/main" id="{AC9B1EFE-CD8C-D343-46FC-E1C1BAD4742A}"/>
                    </a:ext>
                  </a:extLst>
                </p:cNvPr>
                <p:cNvPicPr/>
                <p:nvPr/>
              </p:nvPicPr>
              <p:blipFill>
                <a:blip r:embed="rId810"/>
                <a:stretch>
                  <a:fillRect/>
                </a:stretch>
              </p:blipFill>
              <p:spPr>
                <a:xfrm>
                  <a:off x="5852160" y="5128822"/>
                  <a:ext cx="24318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478" name="Freihand 477">
                  <a:extLst>
                    <a:ext uri="{FF2B5EF4-FFF2-40B4-BE49-F238E27FC236}">
                      <a16:creationId xmlns:a16="http://schemas.microsoft.com/office/drawing/2014/main" id="{DFD0125D-F0DD-7AB1-E5CB-92A375FEBC06}"/>
                    </a:ext>
                  </a:extLst>
                </p14:cNvPr>
                <p14:cNvContentPartPr/>
                <p14:nvPr/>
              </p14:nvContentPartPr>
              <p14:xfrm>
                <a:off x="8288280" y="4997062"/>
                <a:ext cx="168120" cy="219960"/>
              </p14:xfrm>
            </p:contentPart>
          </mc:Choice>
          <mc:Fallback>
            <p:pic>
              <p:nvPicPr>
                <p:cNvPr id="478" name="Freihand 477">
                  <a:extLst>
                    <a:ext uri="{FF2B5EF4-FFF2-40B4-BE49-F238E27FC236}">
                      <a16:creationId xmlns:a16="http://schemas.microsoft.com/office/drawing/2014/main" id="{DFD0125D-F0DD-7AB1-E5CB-92A375FEBC06}"/>
                    </a:ext>
                  </a:extLst>
                </p:cNvPr>
                <p:cNvPicPr/>
                <p:nvPr/>
              </p:nvPicPr>
              <p:blipFill>
                <a:blip r:embed="rId812"/>
                <a:stretch>
                  <a:fillRect/>
                </a:stretch>
              </p:blipFill>
              <p:spPr>
                <a:xfrm>
                  <a:off x="8282160" y="4990942"/>
                  <a:ext cx="1803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479" name="Freihand 478">
                  <a:extLst>
                    <a:ext uri="{FF2B5EF4-FFF2-40B4-BE49-F238E27FC236}">
                      <a16:creationId xmlns:a16="http://schemas.microsoft.com/office/drawing/2014/main" id="{DDE333DB-D9F4-9C6A-7C0C-8715A7DD4BDB}"/>
                    </a:ext>
                  </a:extLst>
                </p14:cNvPr>
                <p14:cNvContentPartPr/>
                <p14:nvPr/>
              </p14:nvContentPartPr>
              <p14:xfrm>
                <a:off x="5943960" y="3594502"/>
                <a:ext cx="258480" cy="279360"/>
              </p14:xfrm>
            </p:contentPart>
          </mc:Choice>
          <mc:Fallback>
            <p:pic>
              <p:nvPicPr>
                <p:cNvPr id="479" name="Freihand 478">
                  <a:extLst>
                    <a:ext uri="{FF2B5EF4-FFF2-40B4-BE49-F238E27FC236}">
                      <a16:creationId xmlns:a16="http://schemas.microsoft.com/office/drawing/2014/main" id="{DDE333DB-D9F4-9C6A-7C0C-8715A7DD4BDB}"/>
                    </a:ext>
                  </a:extLst>
                </p:cNvPr>
                <p:cNvPicPr/>
                <p:nvPr/>
              </p:nvPicPr>
              <p:blipFill>
                <a:blip r:embed="rId814"/>
                <a:stretch>
                  <a:fillRect/>
                </a:stretch>
              </p:blipFill>
              <p:spPr>
                <a:xfrm>
                  <a:off x="5937840" y="3588382"/>
                  <a:ext cx="27072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496" name="Freihand 495">
                  <a:extLst>
                    <a:ext uri="{FF2B5EF4-FFF2-40B4-BE49-F238E27FC236}">
                      <a16:creationId xmlns:a16="http://schemas.microsoft.com/office/drawing/2014/main" id="{9E87B068-9FA9-F5BF-3E17-FB5F566DA3C4}"/>
                    </a:ext>
                  </a:extLst>
                </p14:cNvPr>
                <p14:cNvContentPartPr/>
                <p14:nvPr/>
              </p14:nvContentPartPr>
              <p14:xfrm>
                <a:off x="6060240" y="5155102"/>
                <a:ext cx="2520" cy="20520"/>
              </p14:xfrm>
            </p:contentPart>
          </mc:Choice>
          <mc:Fallback>
            <p:pic>
              <p:nvPicPr>
                <p:cNvPr id="496" name="Freihand 495">
                  <a:extLst>
                    <a:ext uri="{FF2B5EF4-FFF2-40B4-BE49-F238E27FC236}">
                      <a16:creationId xmlns:a16="http://schemas.microsoft.com/office/drawing/2014/main" id="{9E87B068-9FA9-F5BF-3E17-FB5F566DA3C4}"/>
                    </a:ext>
                  </a:extLst>
                </p:cNvPr>
                <p:cNvPicPr/>
                <p:nvPr/>
              </p:nvPicPr>
              <p:blipFill>
                <a:blip r:embed="rId816"/>
                <a:stretch>
                  <a:fillRect/>
                </a:stretch>
              </p:blipFill>
              <p:spPr>
                <a:xfrm>
                  <a:off x="6054120" y="5148982"/>
                  <a:ext cx="147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497" name="Freihand 496">
                  <a:extLst>
                    <a:ext uri="{FF2B5EF4-FFF2-40B4-BE49-F238E27FC236}">
                      <a16:creationId xmlns:a16="http://schemas.microsoft.com/office/drawing/2014/main" id="{F1D7D86D-82C6-5913-AA67-B1C492795FDC}"/>
                    </a:ext>
                  </a:extLst>
                </p14:cNvPr>
                <p14:cNvContentPartPr/>
                <p14:nvPr/>
              </p14:nvContentPartPr>
              <p14:xfrm>
                <a:off x="5677200" y="3688462"/>
                <a:ext cx="75600" cy="180000"/>
              </p14:xfrm>
            </p:contentPart>
          </mc:Choice>
          <mc:Fallback>
            <p:pic>
              <p:nvPicPr>
                <p:cNvPr id="497" name="Freihand 496">
                  <a:extLst>
                    <a:ext uri="{FF2B5EF4-FFF2-40B4-BE49-F238E27FC236}">
                      <a16:creationId xmlns:a16="http://schemas.microsoft.com/office/drawing/2014/main" id="{F1D7D86D-82C6-5913-AA67-B1C492795FDC}"/>
                    </a:ext>
                  </a:extLst>
                </p:cNvPr>
                <p:cNvPicPr/>
                <p:nvPr/>
              </p:nvPicPr>
              <p:blipFill>
                <a:blip r:embed="rId818"/>
                <a:stretch>
                  <a:fillRect/>
                </a:stretch>
              </p:blipFill>
              <p:spPr>
                <a:xfrm>
                  <a:off x="5671080" y="3682342"/>
                  <a:ext cx="878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498" name="Freihand 497">
                  <a:extLst>
                    <a:ext uri="{FF2B5EF4-FFF2-40B4-BE49-F238E27FC236}">
                      <a16:creationId xmlns:a16="http://schemas.microsoft.com/office/drawing/2014/main" id="{BD98AD7C-1CBB-168E-B596-517C23B251D9}"/>
                    </a:ext>
                  </a:extLst>
                </p14:cNvPr>
                <p14:cNvContentPartPr/>
                <p14:nvPr/>
              </p14:nvContentPartPr>
              <p14:xfrm>
                <a:off x="5621040" y="3722662"/>
                <a:ext cx="190080" cy="118080"/>
              </p14:xfrm>
            </p:contentPart>
          </mc:Choice>
          <mc:Fallback>
            <p:pic>
              <p:nvPicPr>
                <p:cNvPr id="498" name="Freihand 497">
                  <a:extLst>
                    <a:ext uri="{FF2B5EF4-FFF2-40B4-BE49-F238E27FC236}">
                      <a16:creationId xmlns:a16="http://schemas.microsoft.com/office/drawing/2014/main" id="{BD98AD7C-1CBB-168E-B596-517C23B251D9}"/>
                    </a:ext>
                  </a:extLst>
                </p:cNvPr>
                <p:cNvPicPr/>
                <p:nvPr/>
              </p:nvPicPr>
              <p:blipFill>
                <a:blip r:embed="rId820"/>
                <a:stretch>
                  <a:fillRect/>
                </a:stretch>
              </p:blipFill>
              <p:spPr>
                <a:xfrm>
                  <a:off x="5614920" y="3716542"/>
                  <a:ext cx="2023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499" name="Freihand 498">
                  <a:extLst>
                    <a:ext uri="{FF2B5EF4-FFF2-40B4-BE49-F238E27FC236}">
                      <a16:creationId xmlns:a16="http://schemas.microsoft.com/office/drawing/2014/main" id="{31DB745B-8EF6-3CF7-78B6-63FEA2FF1599}"/>
                    </a:ext>
                  </a:extLst>
                </p14:cNvPr>
                <p14:cNvContentPartPr/>
                <p14:nvPr/>
              </p14:nvContentPartPr>
              <p14:xfrm>
                <a:off x="5653800" y="3811582"/>
                <a:ext cx="154800" cy="99000"/>
              </p14:xfrm>
            </p:contentPart>
          </mc:Choice>
          <mc:Fallback>
            <p:pic>
              <p:nvPicPr>
                <p:cNvPr id="499" name="Freihand 498">
                  <a:extLst>
                    <a:ext uri="{FF2B5EF4-FFF2-40B4-BE49-F238E27FC236}">
                      <a16:creationId xmlns:a16="http://schemas.microsoft.com/office/drawing/2014/main" id="{31DB745B-8EF6-3CF7-78B6-63FEA2FF1599}"/>
                    </a:ext>
                  </a:extLst>
                </p:cNvPr>
                <p:cNvPicPr/>
                <p:nvPr/>
              </p:nvPicPr>
              <p:blipFill>
                <a:blip r:embed="rId822"/>
                <a:stretch>
                  <a:fillRect/>
                </a:stretch>
              </p:blipFill>
              <p:spPr>
                <a:xfrm>
                  <a:off x="5647680" y="3805462"/>
                  <a:ext cx="1670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503" name="Freihand 502">
                  <a:extLst>
                    <a:ext uri="{FF2B5EF4-FFF2-40B4-BE49-F238E27FC236}">
                      <a16:creationId xmlns:a16="http://schemas.microsoft.com/office/drawing/2014/main" id="{524E1D74-6FF8-F5FF-2298-2F6678666D28}"/>
                    </a:ext>
                  </a:extLst>
                </p14:cNvPr>
                <p14:cNvContentPartPr/>
                <p14:nvPr/>
              </p14:nvContentPartPr>
              <p14:xfrm>
                <a:off x="8049240" y="5347342"/>
                <a:ext cx="198360" cy="113400"/>
              </p14:xfrm>
            </p:contentPart>
          </mc:Choice>
          <mc:Fallback>
            <p:pic>
              <p:nvPicPr>
                <p:cNvPr id="503" name="Freihand 502">
                  <a:extLst>
                    <a:ext uri="{FF2B5EF4-FFF2-40B4-BE49-F238E27FC236}">
                      <a16:creationId xmlns:a16="http://schemas.microsoft.com/office/drawing/2014/main" id="{524E1D74-6FF8-F5FF-2298-2F6678666D28}"/>
                    </a:ext>
                  </a:extLst>
                </p:cNvPr>
                <p:cNvPicPr/>
                <p:nvPr/>
              </p:nvPicPr>
              <p:blipFill>
                <a:blip r:embed="rId824"/>
                <a:stretch>
                  <a:fillRect/>
                </a:stretch>
              </p:blipFill>
              <p:spPr>
                <a:xfrm>
                  <a:off x="8043120" y="5341222"/>
                  <a:ext cx="2106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504" name="Freihand 503">
                  <a:extLst>
                    <a:ext uri="{FF2B5EF4-FFF2-40B4-BE49-F238E27FC236}">
                      <a16:creationId xmlns:a16="http://schemas.microsoft.com/office/drawing/2014/main" id="{695C20DA-F484-167D-15F0-600EB4722875}"/>
                    </a:ext>
                  </a:extLst>
                </p14:cNvPr>
                <p14:cNvContentPartPr/>
                <p14:nvPr/>
              </p14:nvContentPartPr>
              <p14:xfrm>
                <a:off x="8234280" y="5249062"/>
                <a:ext cx="1440" cy="27360"/>
              </p14:xfrm>
            </p:contentPart>
          </mc:Choice>
          <mc:Fallback>
            <p:pic>
              <p:nvPicPr>
                <p:cNvPr id="504" name="Freihand 503">
                  <a:extLst>
                    <a:ext uri="{FF2B5EF4-FFF2-40B4-BE49-F238E27FC236}">
                      <a16:creationId xmlns:a16="http://schemas.microsoft.com/office/drawing/2014/main" id="{695C20DA-F484-167D-15F0-600EB4722875}"/>
                    </a:ext>
                  </a:extLst>
                </p:cNvPr>
                <p:cNvPicPr/>
                <p:nvPr/>
              </p:nvPicPr>
              <p:blipFill>
                <a:blip r:embed="rId826"/>
                <a:stretch>
                  <a:fillRect/>
                </a:stretch>
              </p:blipFill>
              <p:spPr>
                <a:xfrm>
                  <a:off x="8228160" y="5242942"/>
                  <a:ext cx="136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505" name="Freihand 504">
                  <a:extLst>
                    <a:ext uri="{FF2B5EF4-FFF2-40B4-BE49-F238E27FC236}">
                      <a16:creationId xmlns:a16="http://schemas.microsoft.com/office/drawing/2014/main" id="{0A774BDF-B7C1-9EC1-2E52-85114CD4BB32}"/>
                    </a:ext>
                  </a:extLst>
                </p14:cNvPr>
                <p14:cNvContentPartPr/>
                <p14:nvPr/>
              </p14:nvContentPartPr>
              <p14:xfrm>
                <a:off x="8303760" y="5304502"/>
                <a:ext cx="306000" cy="119160"/>
              </p14:xfrm>
            </p:contentPart>
          </mc:Choice>
          <mc:Fallback>
            <p:pic>
              <p:nvPicPr>
                <p:cNvPr id="505" name="Freihand 504">
                  <a:extLst>
                    <a:ext uri="{FF2B5EF4-FFF2-40B4-BE49-F238E27FC236}">
                      <a16:creationId xmlns:a16="http://schemas.microsoft.com/office/drawing/2014/main" id="{0A774BDF-B7C1-9EC1-2E52-85114CD4BB32}"/>
                    </a:ext>
                  </a:extLst>
                </p:cNvPr>
                <p:cNvPicPr/>
                <p:nvPr/>
              </p:nvPicPr>
              <p:blipFill>
                <a:blip r:embed="rId828"/>
                <a:stretch>
                  <a:fillRect/>
                </a:stretch>
              </p:blipFill>
              <p:spPr>
                <a:xfrm>
                  <a:off x="8297640" y="5298382"/>
                  <a:ext cx="3182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506" name="Freihand 505">
                  <a:extLst>
                    <a:ext uri="{FF2B5EF4-FFF2-40B4-BE49-F238E27FC236}">
                      <a16:creationId xmlns:a16="http://schemas.microsoft.com/office/drawing/2014/main" id="{67FE298A-6ADE-A9B5-B8B2-13B9E7F193C1}"/>
                    </a:ext>
                  </a:extLst>
                </p14:cNvPr>
                <p14:cNvContentPartPr/>
                <p14:nvPr/>
              </p14:nvContentPartPr>
              <p14:xfrm>
                <a:off x="7536600" y="5062582"/>
                <a:ext cx="12600" cy="218160"/>
              </p14:xfrm>
            </p:contentPart>
          </mc:Choice>
          <mc:Fallback>
            <p:pic>
              <p:nvPicPr>
                <p:cNvPr id="506" name="Freihand 505">
                  <a:extLst>
                    <a:ext uri="{FF2B5EF4-FFF2-40B4-BE49-F238E27FC236}">
                      <a16:creationId xmlns:a16="http://schemas.microsoft.com/office/drawing/2014/main" id="{67FE298A-6ADE-A9B5-B8B2-13B9E7F193C1}"/>
                    </a:ext>
                  </a:extLst>
                </p:cNvPr>
                <p:cNvPicPr/>
                <p:nvPr/>
              </p:nvPicPr>
              <p:blipFill>
                <a:blip r:embed="rId830"/>
                <a:stretch>
                  <a:fillRect/>
                </a:stretch>
              </p:blipFill>
              <p:spPr>
                <a:xfrm>
                  <a:off x="7530480" y="5056462"/>
                  <a:ext cx="248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508" name="Freihand 507">
                  <a:extLst>
                    <a:ext uri="{FF2B5EF4-FFF2-40B4-BE49-F238E27FC236}">
                      <a16:creationId xmlns:a16="http://schemas.microsoft.com/office/drawing/2014/main" id="{41DBAAC5-C594-23A5-40AA-4168814E5DE5}"/>
                    </a:ext>
                  </a:extLst>
                </p14:cNvPr>
                <p14:cNvContentPartPr/>
                <p14:nvPr/>
              </p14:nvContentPartPr>
              <p14:xfrm>
                <a:off x="7364880" y="5516902"/>
                <a:ext cx="89640" cy="182520"/>
              </p14:xfrm>
            </p:contentPart>
          </mc:Choice>
          <mc:Fallback>
            <p:pic>
              <p:nvPicPr>
                <p:cNvPr id="508" name="Freihand 507">
                  <a:extLst>
                    <a:ext uri="{FF2B5EF4-FFF2-40B4-BE49-F238E27FC236}">
                      <a16:creationId xmlns:a16="http://schemas.microsoft.com/office/drawing/2014/main" id="{41DBAAC5-C594-23A5-40AA-4168814E5DE5}"/>
                    </a:ext>
                  </a:extLst>
                </p:cNvPr>
                <p:cNvPicPr/>
                <p:nvPr/>
              </p:nvPicPr>
              <p:blipFill>
                <a:blip r:embed="rId832"/>
                <a:stretch>
                  <a:fillRect/>
                </a:stretch>
              </p:blipFill>
              <p:spPr>
                <a:xfrm>
                  <a:off x="7358760" y="5510782"/>
                  <a:ext cx="1018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509" name="Freihand 508">
                  <a:extLst>
                    <a:ext uri="{FF2B5EF4-FFF2-40B4-BE49-F238E27FC236}">
                      <a16:creationId xmlns:a16="http://schemas.microsoft.com/office/drawing/2014/main" id="{9561F57A-7910-5483-C2BF-C56A84920E95}"/>
                    </a:ext>
                  </a:extLst>
                </p14:cNvPr>
                <p14:cNvContentPartPr/>
                <p14:nvPr/>
              </p14:nvContentPartPr>
              <p14:xfrm>
                <a:off x="7525440" y="5494942"/>
                <a:ext cx="53640" cy="109440"/>
              </p14:xfrm>
            </p:contentPart>
          </mc:Choice>
          <mc:Fallback>
            <p:pic>
              <p:nvPicPr>
                <p:cNvPr id="509" name="Freihand 508">
                  <a:extLst>
                    <a:ext uri="{FF2B5EF4-FFF2-40B4-BE49-F238E27FC236}">
                      <a16:creationId xmlns:a16="http://schemas.microsoft.com/office/drawing/2014/main" id="{9561F57A-7910-5483-C2BF-C56A84920E95}"/>
                    </a:ext>
                  </a:extLst>
                </p:cNvPr>
                <p:cNvPicPr/>
                <p:nvPr/>
              </p:nvPicPr>
              <p:blipFill>
                <a:blip r:embed="rId834"/>
                <a:stretch>
                  <a:fillRect/>
                </a:stretch>
              </p:blipFill>
              <p:spPr>
                <a:xfrm>
                  <a:off x="7519320" y="5488822"/>
                  <a:ext cx="658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510" name="Freihand 509">
                  <a:extLst>
                    <a:ext uri="{FF2B5EF4-FFF2-40B4-BE49-F238E27FC236}">
                      <a16:creationId xmlns:a16="http://schemas.microsoft.com/office/drawing/2014/main" id="{EA0824F8-CAE5-8DEA-4155-CF4326BD265B}"/>
                    </a:ext>
                  </a:extLst>
                </p14:cNvPr>
                <p14:cNvContentPartPr/>
                <p14:nvPr/>
              </p14:nvContentPartPr>
              <p14:xfrm>
                <a:off x="7622280" y="5591422"/>
                <a:ext cx="26640" cy="34920"/>
              </p14:xfrm>
            </p:contentPart>
          </mc:Choice>
          <mc:Fallback>
            <p:pic>
              <p:nvPicPr>
                <p:cNvPr id="510" name="Freihand 509">
                  <a:extLst>
                    <a:ext uri="{FF2B5EF4-FFF2-40B4-BE49-F238E27FC236}">
                      <a16:creationId xmlns:a16="http://schemas.microsoft.com/office/drawing/2014/main" id="{EA0824F8-CAE5-8DEA-4155-CF4326BD265B}"/>
                    </a:ext>
                  </a:extLst>
                </p:cNvPr>
                <p:cNvPicPr/>
                <p:nvPr/>
              </p:nvPicPr>
              <p:blipFill>
                <a:blip r:embed="rId836"/>
                <a:stretch>
                  <a:fillRect/>
                </a:stretch>
              </p:blipFill>
              <p:spPr>
                <a:xfrm>
                  <a:off x="7616160" y="5585302"/>
                  <a:ext cx="388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511" name="Freihand 510">
                  <a:extLst>
                    <a:ext uri="{FF2B5EF4-FFF2-40B4-BE49-F238E27FC236}">
                      <a16:creationId xmlns:a16="http://schemas.microsoft.com/office/drawing/2014/main" id="{8157E76F-6304-8CFC-3596-22DBA6123CCE}"/>
                    </a:ext>
                  </a:extLst>
                </p14:cNvPr>
                <p14:cNvContentPartPr/>
                <p14:nvPr/>
              </p14:nvContentPartPr>
              <p14:xfrm>
                <a:off x="7621920" y="5484142"/>
                <a:ext cx="59760" cy="152280"/>
              </p14:xfrm>
            </p:contentPart>
          </mc:Choice>
          <mc:Fallback>
            <p:pic>
              <p:nvPicPr>
                <p:cNvPr id="511" name="Freihand 510">
                  <a:extLst>
                    <a:ext uri="{FF2B5EF4-FFF2-40B4-BE49-F238E27FC236}">
                      <a16:creationId xmlns:a16="http://schemas.microsoft.com/office/drawing/2014/main" id="{8157E76F-6304-8CFC-3596-22DBA6123CCE}"/>
                    </a:ext>
                  </a:extLst>
                </p:cNvPr>
                <p:cNvPicPr/>
                <p:nvPr/>
              </p:nvPicPr>
              <p:blipFill>
                <a:blip r:embed="rId838"/>
                <a:stretch>
                  <a:fillRect/>
                </a:stretch>
              </p:blipFill>
              <p:spPr>
                <a:xfrm>
                  <a:off x="7615800" y="5478022"/>
                  <a:ext cx="720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512" name="Freihand 511">
                  <a:extLst>
                    <a:ext uri="{FF2B5EF4-FFF2-40B4-BE49-F238E27FC236}">
                      <a16:creationId xmlns:a16="http://schemas.microsoft.com/office/drawing/2014/main" id="{43A218A5-149E-2269-512F-10A023071F6B}"/>
                    </a:ext>
                  </a:extLst>
                </p14:cNvPr>
                <p14:cNvContentPartPr/>
                <p14:nvPr/>
              </p14:nvContentPartPr>
              <p14:xfrm>
                <a:off x="7740720" y="5600782"/>
                <a:ext cx="9000" cy="23040"/>
              </p14:xfrm>
            </p:contentPart>
          </mc:Choice>
          <mc:Fallback>
            <p:pic>
              <p:nvPicPr>
                <p:cNvPr id="512" name="Freihand 511">
                  <a:extLst>
                    <a:ext uri="{FF2B5EF4-FFF2-40B4-BE49-F238E27FC236}">
                      <a16:creationId xmlns:a16="http://schemas.microsoft.com/office/drawing/2014/main" id="{43A218A5-149E-2269-512F-10A023071F6B}"/>
                    </a:ext>
                  </a:extLst>
                </p:cNvPr>
                <p:cNvPicPr/>
                <p:nvPr/>
              </p:nvPicPr>
              <p:blipFill>
                <a:blip r:embed="rId840"/>
                <a:stretch>
                  <a:fillRect/>
                </a:stretch>
              </p:blipFill>
              <p:spPr>
                <a:xfrm>
                  <a:off x="7734600" y="5594662"/>
                  <a:ext cx="212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513" name="Freihand 512">
                  <a:extLst>
                    <a:ext uri="{FF2B5EF4-FFF2-40B4-BE49-F238E27FC236}">
                      <a16:creationId xmlns:a16="http://schemas.microsoft.com/office/drawing/2014/main" id="{C1F29AF4-2A96-8CFF-F910-DD6CE172C2B8}"/>
                    </a:ext>
                  </a:extLst>
                </p14:cNvPr>
                <p14:cNvContentPartPr/>
                <p14:nvPr/>
              </p14:nvContentPartPr>
              <p14:xfrm>
                <a:off x="7763400" y="5451382"/>
                <a:ext cx="56880" cy="154440"/>
              </p14:xfrm>
            </p:contentPart>
          </mc:Choice>
          <mc:Fallback>
            <p:pic>
              <p:nvPicPr>
                <p:cNvPr id="513" name="Freihand 512">
                  <a:extLst>
                    <a:ext uri="{FF2B5EF4-FFF2-40B4-BE49-F238E27FC236}">
                      <a16:creationId xmlns:a16="http://schemas.microsoft.com/office/drawing/2014/main" id="{C1F29AF4-2A96-8CFF-F910-DD6CE172C2B8}"/>
                    </a:ext>
                  </a:extLst>
                </p:cNvPr>
                <p:cNvPicPr/>
                <p:nvPr/>
              </p:nvPicPr>
              <p:blipFill>
                <a:blip r:embed="rId842"/>
                <a:stretch>
                  <a:fillRect/>
                </a:stretch>
              </p:blipFill>
              <p:spPr>
                <a:xfrm>
                  <a:off x="7757280" y="5445262"/>
                  <a:ext cx="691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514" name="Freihand 513">
                  <a:extLst>
                    <a:ext uri="{FF2B5EF4-FFF2-40B4-BE49-F238E27FC236}">
                      <a16:creationId xmlns:a16="http://schemas.microsoft.com/office/drawing/2014/main" id="{9596E3B6-87D2-FC56-52E3-E3BCB44BFF8B}"/>
                    </a:ext>
                  </a:extLst>
                </p14:cNvPr>
                <p14:cNvContentPartPr/>
                <p14:nvPr/>
              </p14:nvContentPartPr>
              <p14:xfrm>
                <a:off x="7854480" y="5465062"/>
                <a:ext cx="67320" cy="142200"/>
              </p14:xfrm>
            </p:contentPart>
          </mc:Choice>
          <mc:Fallback>
            <p:pic>
              <p:nvPicPr>
                <p:cNvPr id="514" name="Freihand 513">
                  <a:extLst>
                    <a:ext uri="{FF2B5EF4-FFF2-40B4-BE49-F238E27FC236}">
                      <a16:creationId xmlns:a16="http://schemas.microsoft.com/office/drawing/2014/main" id="{9596E3B6-87D2-FC56-52E3-E3BCB44BFF8B}"/>
                    </a:ext>
                  </a:extLst>
                </p:cNvPr>
                <p:cNvPicPr/>
                <p:nvPr/>
              </p:nvPicPr>
              <p:blipFill>
                <a:blip r:embed="rId844"/>
                <a:stretch>
                  <a:fillRect/>
                </a:stretch>
              </p:blipFill>
              <p:spPr>
                <a:xfrm>
                  <a:off x="7848360" y="5458942"/>
                  <a:ext cx="795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515" name="Freihand 514">
                  <a:extLst>
                    <a:ext uri="{FF2B5EF4-FFF2-40B4-BE49-F238E27FC236}">
                      <a16:creationId xmlns:a16="http://schemas.microsoft.com/office/drawing/2014/main" id="{C23D5D15-82A2-EDA2-CB02-DADB16CD7818}"/>
                    </a:ext>
                  </a:extLst>
                </p14:cNvPr>
                <p14:cNvContentPartPr/>
                <p14:nvPr/>
              </p14:nvContentPartPr>
              <p14:xfrm>
                <a:off x="7949880" y="5447422"/>
                <a:ext cx="80640" cy="145800"/>
              </p14:xfrm>
            </p:contentPart>
          </mc:Choice>
          <mc:Fallback>
            <p:pic>
              <p:nvPicPr>
                <p:cNvPr id="515" name="Freihand 514">
                  <a:extLst>
                    <a:ext uri="{FF2B5EF4-FFF2-40B4-BE49-F238E27FC236}">
                      <a16:creationId xmlns:a16="http://schemas.microsoft.com/office/drawing/2014/main" id="{C23D5D15-82A2-EDA2-CB02-DADB16CD7818}"/>
                    </a:ext>
                  </a:extLst>
                </p:cNvPr>
                <p:cNvPicPr/>
                <p:nvPr/>
              </p:nvPicPr>
              <p:blipFill>
                <a:blip r:embed="rId846"/>
                <a:stretch>
                  <a:fillRect/>
                </a:stretch>
              </p:blipFill>
              <p:spPr>
                <a:xfrm>
                  <a:off x="7943760" y="5441302"/>
                  <a:ext cx="928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516" name="Freihand 515">
                  <a:extLst>
                    <a:ext uri="{FF2B5EF4-FFF2-40B4-BE49-F238E27FC236}">
                      <a16:creationId xmlns:a16="http://schemas.microsoft.com/office/drawing/2014/main" id="{905081ED-E59B-A807-A1BF-3D6D61CE9B00}"/>
                    </a:ext>
                  </a:extLst>
                </p14:cNvPr>
                <p14:cNvContentPartPr/>
                <p14:nvPr/>
              </p14:nvContentPartPr>
              <p14:xfrm>
                <a:off x="8089200" y="5490262"/>
                <a:ext cx="100440" cy="168840"/>
              </p14:xfrm>
            </p:contentPart>
          </mc:Choice>
          <mc:Fallback>
            <p:pic>
              <p:nvPicPr>
                <p:cNvPr id="516" name="Freihand 515">
                  <a:extLst>
                    <a:ext uri="{FF2B5EF4-FFF2-40B4-BE49-F238E27FC236}">
                      <a16:creationId xmlns:a16="http://schemas.microsoft.com/office/drawing/2014/main" id="{905081ED-E59B-A807-A1BF-3D6D61CE9B00}"/>
                    </a:ext>
                  </a:extLst>
                </p:cNvPr>
                <p:cNvPicPr/>
                <p:nvPr/>
              </p:nvPicPr>
              <p:blipFill>
                <a:blip r:embed="rId848"/>
                <a:stretch>
                  <a:fillRect/>
                </a:stretch>
              </p:blipFill>
              <p:spPr>
                <a:xfrm>
                  <a:off x="8083080" y="5484142"/>
                  <a:ext cx="1126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517" name="Freihand 516">
                  <a:extLst>
                    <a:ext uri="{FF2B5EF4-FFF2-40B4-BE49-F238E27FC236}">
                      <a16:creationId xmlns:a16="http://schemas.microsoft.com/office/drawing/2014/main" id="{5A45B93D-DEDE-48B3-F095-B0499ECFEFED}"/>
                    </a:ext>
                  </a:extLst>
                </p14:cNvPr>
                <p14:cNvContentPartPr/>
                <p14:nvPr/>
              </p14:nvContentPartPr>
              <p14:xfrm>
                <a:off x="8079840" y="5521222"/>
                <a:ext cx="113400" cy="69480"/>
              </p14:xfrm>
            </p:contentPart>
          </mc:Choice>
          <mc:Fallback>
            <p:pic>
              <p:nvPicPr>
                <p:cNvPr id="517" name="Freihand 516">
                  <a:extLst>
                    <a:ext uri="{FF2B5EF4-FFF2-40B4-BE49-F238E27FC236}">
                      <a16:creationId xmlns:a16="http://schemas.microsoft.com/office/drawing/2014/main" id="{5A45B93D-DEDE-48B3-F095-B0499ECFEFED}"/>
                    </a:ext>
                  </a:extLst>
                </p:cNvPr>
                <p:cNvPicPr/>
                <p:nvPr/>
              </p:nvPicPr>
              <p:blipFill>
                <a:blip r:embed="rId850"/>
                <a:stretch>
                  <a:fillRect/>
                </a:stretch>
              </p:blipFill>
              <p:spPr>
                <a:xfrm>
                  <a:off x="8073720" y="5515102"/>
                  <a:ext cx="1256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518" name="Freihand 517">
                  <a:extLst>
                    <a:ext uri="{FF2B5EF4-FFF2-40B4-BE49-F238E27FC236}">
                      <a16:creationId xmlns:a16="http://schemas.microsoft.com/office/drawing/2014/main" id="{9BB70395-FE35-6742-1C9A-53299357EC74}"/>
                    </a:ext>
                  </a:extLst>
                </p14:cNvPr>
                <p14:cNvContentPartPr/>
                <p14:nvPr/>
              </p14:nvContentPartPr>
              <p14:xfrm>
                <a:off x="8043120" y="5567662"/>
                <a:ext cx="85320" cy="28080"/>
              </p14:xfrm>
            </p:contentPart>
          </mc:Choice>
          <mc:Fallback>
            <p:pic>
              <p:nvPicPr>
                <p:cNvPr id="518" name="Freihand 517">
                  <a:extLst>
                    <a:ext uri="{FF2B5EF4-FFF2-40B4-BE49-F238E27FC236}">
                      <a16:creationId xmlns:a16="http://schemas.microsoft.com/office/drawing/2014/main" id="{9BB70395-FE35-6742-1C9A-53299357EC74}"/>
                    </a:ext>
                  </a:extLst>
                </p:cNvPr>
                <p:cNvPicPr/>
                <p:nvPr/>
              </p:nvPicPr>
              <p:blipFill>
                <a:blip r:embed="rId852"/>
                <a:stretch>
                  <a:fillRect/>
                </a:stretch>
              </p:blipFill>
              <p:spPr>
                <a:xfrm>
                  <a:off x="8037000" y="5561542"/>
                  <a:ext cx="975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519" name="Freihand 518">
                  <a:extLst>
                    <a:ext uri="{FF2B5EF4-FFF2-40B4-BE49-F238E27FC236}">
                      <a16:creationId xmlns:a16="http://schemas.microsoft.com/office/drawing/2014/main" id="{C9577773-64B4-3372-D662-194B91D5B743}"/>
                    </a:ext>
                  </a:extLst>
                </p14:cNvPr>
                <p14:cNvContentPartPr/>
                <p14:nvPr/>
              </p14:nvContentPartPr>
              <p14:xfrm>
                <a:off x="7886160" y="5764222"/>
                <a:ext cx="112320" cy="180000"/>
              </p14:xfrm>
            </p:contentPart>
          </mc:Choice>
          <mc:Fallback>
            <p:pic>
              <p:nvPicPr>
                <p:cNvPr id="519" name="Freihand 518">
                  <a:extLst>
                    <a:ext uri="{FF2B5EF4-FFF2-40B4-BE49-F238E27FC236}">
                      <a16:creationId xmlns:a16="http://schemas.microsoft.com/office/drawing/2014/main" id="{C9577773-64B4-3372-D662-194B91D5B743}"/>
                    </a:ext>
                  </a:extLst>
                </p:cNvPr>
                <p:cNvPicPr/>
                <p:nvPr/>
              </p:nvPicPr>
              <p:blipFill>
                <a:blip r:embed="rId854"/>
                <a:stretch>
                  <a:fillRect/>
                </a:stretch>
              </p:blipFill>
              <p:spPr>
                <a:xfrm>
                  <a:off x="7880040" y="5758102"/>
                  <a:ext cx="1245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520" name="Freihand 519">
                  <a:extLst>
                    <a:ext uri="{FF2B5EF4-FFF2-40B4-BE49-F238E27FC236}">
                      <a16:creationId xmlns:a16="http://schemas.microsoft.com/office/drawing/2014/main" id="{4B33FC8D-B169-BB76-E958-937362D36226}"/>
                    </a:ext>
                  </a:extLst>
                </p14:cNvPr>
                <p14:cNvContentPartPr/>
                <p14:nvPr/>
              </p14:nvContentPartPr>
              <p14:xfrm>
                <a:off x="8055000" y="5811742"/>
                <a:ext cx="11160" cy="20880"/>
              </p14:xfrm>
            </p:contentPart>
          </mc:Choice>
          <mc:Fallback>
            <p:pic>
              <p:nvPicPr>
                <p:cNvPr id="520" name="Freihand 519">
                  <a:extLst>
                    <a:ext uri="{FF2B5EF4-FFF2-40B4-BE49-F238E27FC236}">
                      <a16:creationId xmlns:a16="http://schemas.microsoft.com/office/drawing/2014/main" id="{4B33FC8D-B169-BB76-E958-937362D36226}"/>
                    </a:ext>
                  </a:extLst>
                </p:cNvPr>
                <p:cNvPicPr/>
                <p:nvPr/>
              </p:nvPicPr>
              <p:blipFill>
                <a:blip r:embed="rId856"/>
                <a:stretch>
                  <a:fillRect/>
                </a:stretch>
              </p:blipFill>
              <p:spPr>
                <a:xfrm>
                  <a:off x="8048880" y="5805622"/>
                  <a:ext cx="234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521" name="Freihand 520">
                  <a:extLst>
                    <a:ext uri="{FF2B5EF4-FFF2-40B4-BE49-F238E27FC236}">
                      <a16:creationId xmlns:a16="http://schemas.microsoft.com/office/drawing/2014/main" id="{A0997CEB-FB7A-2DD5-160E-8485C4B69648}"/>
                    </a:ext>
                  </a:extLst>
                </p14:cNvPr>
                <p14:cNvContentPartPr/>
                <p14:nvPr/>
              </p14:nvContentPartPr>
              <p14:xfrm>
                <a:off x="8117640" y="5677102"/>
                <a:ext cx="16200" cy="200520"/>
              </p14:xfrm>
            </p:contentPart>
          </mc:Choice>
          <mc:Fallback>
            <p:pic>
              <p:nvPicPr>
                <p:cNvPr id="521" name="Freihand 520">
                  <a:extLst>
                    <a:ext uri="{FF2B5EF4-FFF2-40B4-BE49-F238E27FC236}">
                      <a16:creationId xmlns:a16="http://schemas.microsoft.com/office/drawing/2014/main" id="{A0997CEB-FB7A-2DD5-160E-8485C4B69648}"/>
                    </a:ext>
                  </a:extLst>
                </p:cNvPr>
                <p:cNvPicPr/>
                <p:nvPr/>
              </p:nvPicPr>
              <p:blipFill>
                <a:blip r:embed="rId858"/>
                <a:stretch>
                  <a:fillRect/>
                </a:stretch>
              </p:blipFill>
              <p:spPr>
                <a:xfrm>
                  <a:off x="8111520" y="5670982"/>
                  <a:ext cx="284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522" name="Freihand 521">
                  <a:extLst>
                    <a:ext uri="{FF2B5EF4-FFF2-40B4-BE49-F238E27FC236}">
                      <a16:creationId xmlns:a16="http://schemas.microsoft.com/office/drawing/2014/main" id="{E8897357-6858-73FD-CFCC-92CFB115B5D7}"/>
                    </a:ext>
                  </a:extLst>
                </p14:cNvPr>
                <p14:cNvContentPartPr/>
                <p14:nvPr/>
              </p14:nvContentPartPr>
              <p14:xfrm>
                <a:off x="8202240" y="5682502"/>
                <a:ext cx="88560" cy="292320"/>
              </p14:xfrm>
            </p:contentPart>
          </mc:Choice>
          <mc:Fallback>
            <p:pic>
              <p:nvPicPr>
                <p:cNvPr id="522" name="Freihand 521">
                  <a:extLst>
                    <a:ext uri="{FF2B5EF4-FFF2-40B4-BE49-F238E27FC236}">
                      <a16:creationId xmlns:a16="http://schemas.microsoft.com/office/drawing/2014/main" id="{E8897357-6858-73FD-CFCC-92CFB115B5D7}"/>
                    </a:ext>
                  </a:extLst>
                </p:cNvPr>
                <p:cNvPicPr/>
                <p:nvPr/>
              </p:nvPicPr>
              <p:blipFill>
                <a:blip r:embed="rId860"/>
                <a:stretch>
                  <a:fillRect/>
                </a:stretch>
              </p:blipFill>
              <p:spPr>
                <a:xfrm>
                  <a:off x="8196120" y="5676382"/>
                  <a:ext cx="10080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523" name="Freihand 522">
                  <a:extLst>
                    <a:ext uri="{FF2B5EF4-FFF2-40B4-BE49-F238E27FC236}">
                      <a16:creationId xmlns:a16="http://schemas.microsoft.com/office/drawing/2014/main" id="{F53701C4-D69A-92E1-6230-C8322888D48A}"/>
                    </a:ext>
                  </a:extLst>
                </p14:cNvPr>
                <p14:cNvContentPartPr/>
                <p14:nvPr/>
              </p14:nvContentPartPr>
              <p14:xfrm>
                <a:off x="8329320" y="5635342"/>
                <a:ext cx="203760" cy="180000"/>
              </p14:xfrm>
            </p:contentPart>
          </mc:Choice>
          <mc:Fallback>
            <p:pic>
              <p:nvPicPr>
                <p:cNvPr id="523" name="Freihand 522">
                  <a:extLst>
                    <a:ext uri="{FF2B5EF4-FFF2-40B4-BE49-F238E27FC236}">
                      <a16:creationId xmlns:a16="http://schemas.microsoft.com/office/drawing/2014/main" id="{F53701C4-D69A-92E1-6230-C8322888D48A}"/>
                    </a:ext>
                  </a:extLst>
                </p:cNvPr>
                <p:cNvPicPr/>
                <p:nvPr/>
              </p:nvPicPr>
              <p:blipFill>
                <a:blip r:embed="rId862"/>
                <a:stretch>
                  <a:fillRect/>
                </a:stretch>
              </p:blipFill>
              <p:spPr>
                <a:xfrm>
                  <a:off x="8323200" y="5629222"/>
                  <a:ext cx="2160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525" name="Freihand 524">
                  <a:extLst>
                    <a:ext uri="{FF2B5EF4-FFF2-40B4-BE49-F238E27FC236}">
                      <a16:creationId xmlns:a16="http://schemas.microsoft.com/office/drawing/2014/main" id="{117A7DDA-EC24-0DC3-C1E7-5D42AC4BC728}"/>
                    </a:ext>
                  </a:extLst>
                </p14:cNvPr>
                <p14:cNvContentPartPr/>
                <p14:nvPr/>
              </p14:nvContentPartPr>
              <p14:xfrm>
                <a:off x="6093720" y="3999862"/>
                <a:ext cx="2270160" cy="1089720"/>
              </p14:xfrm>
            </p:contentPart>
          </mc:Choice>
          <mc:Fallback>
            <p:pic>
              <p:nvPicPr>
                <p:cNvPr id="525" name="Freihand 524">
                  <a:extLst>
                    <a:ext uri="{FF2B5EF4-FFF2-40B4-BE49-F238E27FC236}">
                      <a16:creationId xmlns:a16="http://schemas.microsoft.com/office/drawing/2014/main" id="{117A7DDA-EC24-0DC3-C1E7-5D42AC4BC728}"/>
                    </a:ext>
                  </a:extLst>
                </p:cNvPr>
                <p:cNvPicPr/>
                <p:nvPr/>
              </p:nvPicPr>
              <p:blipFill>
                <a:blip r:embed="rId864"/>
                <a:stretch>
                  <a:fillRect/>
                </a:stretch>
              </p:blipFill>
              <p:spPr>
                <a:xfrm>
                  <a:off x="6087600" y="3993742"/>
                  <a:ext cx="2282400" cy="110196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526" name="Freihand 525">
                  <a:extLst>
                    <a:ext uri="{FF2B5EF4-FFF2-40B4-BE49-F238E27FC236}">
                      <a16:creationId xmlns:a16="http://schemas.microsoft.com/office/drawing/2014/main" id="{713FC057-C7BF-5027-B134-CC1F904592CA}"/>
                    </a:ext>
                  </a:extLst>
                </p14:cNvPr>
                <p14:cNvContentPartPr/>
                <p14:nvPr/>
              </p14:nvContentPartPr>
              <p14:xfrm>
                <a:off x="6707880" y="3821662"/>
                <a:ext cx="68040" cy="1712520"/>
              </p14:xfrm>
            </p:contentPart>
          </mc:Choice>
          <mc:Fallback>
            <p:pic>
              <p:nvPicPr>
                <p:cNvPr id="526" name="Freihand 525">
                  <a:extLst>
                    <a:ext uri="{FF2B5EF4-FFF2-40B4-BE49-F238E27FC236}">
                      <a16:creationId xmlns:a16="http://schemas.microsoft.com/office/drawing/2014/main" id="{713FC057-C7BF-5027-B134-CC1F904592CA}"/>
                    </a:ext>
                  </a:extLst>
                </p:cNvPr>
                <p:cNvPicPr/>
                <p:nvPr/>
              </p:nvPicPr>
              <p:blipFill>
                <a:blip r:embed="rId866"/>
                <a:stretch>
                  <a:fillRect/>
                </a:stretch>
              </p:blipFill>
              <p:spPr>
                <a:xfrm>
                  <a:off x="6701760" y="3815542"/>
                  <a:ext cx="80280" cy="172476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528" name="Freihand 527">
                  <a:extLst>
                    <a:ext uri="{FF2B5EF4-FFF2-40B4-BE49-F238E27FC236}">
                      <a16:creationId xmlns:a16="http://schemas.microsoft.com/office/drawing/2014/main" id="{03674638-43FD-7870-6E7B-7ACAC126CE4E}"/>
                    </a:ext>
                  </a:extLst>
                </p14:cNvPr>
                <p14:cNvContentPartPr/>
                <p14:nvPr/>
              </p14:nvContentPartPr>
              <p14:xfrm>
                <a:off x="6503400" y="5579182"/>
                <a:ext cx="65160" cy="166680"/>
              </p14:xfrm>
            </p:contentPart>
          </mc:Choice>
          <mc:Fallback>
            <p:pic>
              <p:nvPicPr>
                <p:cNvPr id="528" name="Freihand 527">
                  <a:extLst>
                    <a:ext uri="{FF2B5EF4-FFF2-40B4-BE49-F238E27FC236}">
                      <a16:creationId xmlns:a16="http://schemas.microsoft.com/office/drawing/2014/main" id="{03674638-43FD-7870-6E7B-7ACAC126CE4E}"/>
                    </a:ext>
                  </a:extLst>
                </p:cNvPr>
                <p:cNvPicPr/>
                <p:nvPr/>
              </p:nvPicPr>
              <p:blipFill>
                <a:blip r:embed="rId868"/>
                <a:stretch>
                  <a:fillRect/>
                </a:stretch>
              </p:blipFill>
              <p:spPr>
                <a:xfrm>
                  <a:off x="6497280" y="5573062"/>
                  <a:ext cx="774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529" name="Freihand 528">
                  <a:extLst>
                    <a:ext uri="{FF2B5EF4-FFF2-40B4-BE49-F238E27FC236}">
                      <a16:creationId xmlns:a16="http://schemas.microsoft.com/office/drawing/2014/main" id="{C4111B45-CE4D-8D66-ED29-6FBB661F7B9D}"/>
                    </a:ext>
                  </a:extLst>
                </p14:cNvPr>
                <p14:cNvContentPartPr/>
                <p14:nvPr/>
              </p14:nvContentPartPr>
              <p14:xfrm>
                <a:off x="6614280" y="5596462"/>
                <a:ext cx="72000" cy="124200"/>
              </p14:xfrm>
            </p:contentPart>
          </mc:Choice>
          <mc:Fallback>
            <p:pic>
              <p:nvPicPr>
                <p:cNvPr id="529" name="Freihand 528">
                  <a:extLst>
                    <a:ext uri="{FF2B5EF4-FFF2-40B4-BE49-F238E27FC236}">
                      <a16:creationId xmlns:a16="http://schemas.microsoft.com/office/drawing/2014/main" id="{C4111B45-CE4D-8D66-ED29-6FBB661F7B9D}"/>
                    </a:ext>
                  </a:extLst>
                </p:cNvPr>
                <p:cNvPicPr/>
                <p:nvPr/>
              </p:nvPicPr>
              <p:blipFill>
                <a:blip r:embed="rId870"/>
                <a:stretch>
                  <a:fillRect/>
                </a:stretch>
              </p:blipFill>
              <p:spPr>
                <a:xfrm>
                  <a:off x="6608160" y="5590342"/>
                  <a:ext cx="842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530" name="Freihand 529">
                  <a:extLst>
                    <a:ext uri="{FF2B5EF4-FFF2-40B4-BE49-F238E27FC236}">
                      <a16:creationId xmlns:a16="http://schemas.microsoft.com/office/drawing/2014/main" id="{F53DB125-0F00-D70E-6A6E-5355D23C7F67}"/>
                    </a:ext>
                  </a:extLst>
                </p14:cNvPr>
                <p14:cNvContentPartPr/>
                <p14:nvPr/>
              </p14:nvContentPartPr>
              <p14:xfrm>
                <a:off x="6756840" y="5670982"/>
                <a:ext cx="3960" cy="32400"/>
              </p14:xfrm>
            </p:contentPart>
          </mc:Choice>
          <mc:Fallback>
            <p:pic>
              <p:nvPicPr>
                <p:cNvPr id="530" name="Freihand 529">
                  <a:extLst>
                    <a:ext uri="{FF2B5EF4-FFF2-40B4-BE49-F238E27FC236}">
                      <a16:creationId xmlns:a16="http://schemas.microsoft.com/office/drawing/2014/main" id="{F53DB125-0F00-D70E-6A6E-5355D23C7F67}"/>
                    </a:ext>
                  </a:extLst>
                </p:cNvPr>
                <p:cNvPicPr/>
                <p:nvPr/>
              </p:nvPicPr>
              <p:blipFill>
                <a:blip r:embed="rId872"/>
                <a:stretch>
                  <a:fillRect/>
                </a:stretch>
              </p:blipFill>
              <p:spPr>
                <a:xfrm>
                  <a:off x="6750720" y="5664862"/>
                  <a:ext cx="162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531" name="Freihand 530">
                  <a:extLst>
                    <a:ext uri="{FF2B5EF4-FFF2-40B4-BE49-F238E27FC236}">
                      <a16:creationId xmlns:a16="http://schemas.microsoft.com/office/drawing/2014/main" id="{AB396E49-A409-DCDB-5D7B-D2942B943144}"/>
                    </a:ext>
                  </a:extLst>
                </p14:cNvPr>
                <p14:cNvContentPartPr/>
                <p14:nvPr/>
              </p14:nvContentPartPr>
              <p14:xfrm>
                <a:off x="6797880" y="5543182"/>
                <a:ext cx="59040" cy="132840"/>
              </p14:xfrm>
            </p:contentPart>
          </mc:Choice>
          <mc:Fallback>
            <p:pic>
              <p:nvPicPr>
                <p:cNvPr id="531" name="Freihand 530">
                  <a:extLst>
                    <a:ext uri="{FF2B5EF4-FFF2-40B4-BE49-F238E27FC236}">
                      <a16:creationId xmlns:a16="http://schemas.microsoft.com/office/drawing/2014/main" id="{AB396E49-A409-DCDB-5D7B-D2942B943144}"/>
                    </a:ext>
                  </a:extLst>
                </p:cNvPr>
                <p:cNvPicPr/>
                <p:nvPr/>
              </p:nvPicPr>
              <p:blipFill>
                <a:blip r:embed="rId874"/>
                <a:stretch>
                  <a:fillRect/>
                </a:stretch>
              </p:blipFill>
              <p:spPr>
                <a:xfrm>
                  <a:off x="6791760" y="5537062"/>
                  <a:ext cx="712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532" name="Freihand 531">
                  <a:extLst>
                    <a:ext uri="{FF2B5EF4-FFF2-40B4-BE49-F238E27FC236}">
                      <a16:creationId xmlns:a16="http://schemas.microsoft.com/office/drawing/2014/main" id="{0C6DDC6C-677A-2282-992F-8AA4DB8EB174}"/>
                    </a:ext>
                  </a:extLst>
                </p14:cNvPr>
                <p14:cNvContentPartPr/>
                <p14:nvPr/>
              </p14:nvContentPartPr>
              <p14:xfrm>
                <a:off x="6888600" y="5510422"/>
                <a:ext cx="37080" cy="134640"/>
              </p14:xfrm>
            </p:contentPart>
          </mc:Choice>
          <mc:Fallback>
            <p:pic>
              <p:nvPicPr>
                <p:cNvPr id="532" name="Freihand 531">
                  <a:extLst>
                    <a:ext uri="{FF2B5EF4-FFF2-40B4-BE49-F238E27FC236}">
                      <a16:creationId xmlns:a16="http://schemas.microsoft.com/office/drawing/2014/main" id="{0C6DDC6C-677A-2282-992F-8AA4DB8EB174}"/>
                    </a:ext>
                  </a:extLst>
                </p:cNvPr>
                <p:cNvPicPr/>
                <p:nvPr/>
              </p:nvPicPr>
              <p:blipFill>
                <a:blip r:embed="rId876"/>
                <a:stretch>
                  <a:fillRect/>
                </a:stretch>
              </p:blipFill>
              <p:spPr>
                <a:xfrm>
                  <a:off x="6882480" y="5504302"/>
                  <a:ext cx="493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533" name="Freihand 532">
                  <a:extLst>
                    <a:ext uri="{FF2B5EF4-FFF2-40B4-BE49-F238E27FC236}">
                      <a16:creationId xmlns:a16="http://schemas.microsoft.com/office/drawing/2014/main" id="{79BA5FF7-C723-2E94-8027-32C796C926C7}"/>
                    </a:ext>
                  </a:extLst>
                </p14:cNvPr>
                <p14:cNvContentPartPr/>
                <p14:nvPr/>
              </p14:nvContentPartPr>
              <p14:xfrm>
                <a:off x="6946920" y="5521222"/>
                <a:ext cx="87840" cy="116640"/>
              </p14:xfrm>
            </p:contentPart>
          </mc:Choice>
          <mc:Fallback>
            <p:pic>
              <p:nvPicPr>
                <p:cNvPr id="533" name="Freihand 532">
                  <a:extLst>
                    <a:ext uri="{FF2B5EF4-FFF2-40B4-BE49-F238E27FC236}">
                      <a16:creationId xmlns:a16="http://schemas.microsoft.com/office/drawing/2014/main" id="{79BA5FF7-C723-2E94-8027-32C796C926C7}"/>
                    </a:ext>
                  </a:extLst>
                </p:cNvPr>
                <p:cNvPicPr/>
                <p:nvPr/>
              </p:nvPicPr>
              <p:blipFill>
                <a:blip r:embed="rId878"/>
                <a:stretch>
                  <a:fillRect/>
                </a:stretch>
              </p:blipFill>
              <p:spPr>
                <a:xfrm>
                  <a:off x="6940800" y="5515102"/>
                  <a:ext cx="1000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535" name="Freihand 534">
                  <a:extLst>
                    <a:ext uri="{FF2B5EF4-FFF2-40B4-BE49-F238E27FC236}">
                      <a16:creationId xmlns:a16="http://schemas.microsoft.com/office/drawing/2014/main" id="{6F91C5E4-0D99-F55B-FDA5-44E8C172F18D}"/>
                    </a:ext>
                  </a:extLst>
                </p14:cNvPr>
                <p14:cNvContentPartPr/>
                <p14:nvPr/>
              </p14:nvContentPartPr>
              <p14:xfrm>
                <a:off x="7106400" y="5435182"/>
                <a:ext cx="68760" cy="152640"/>
              </p14:xfrm>
            </p:contentPart>
          </mc:Choice>
          <mc:Fallback>
            <p:pic>
              <p:nvPicPr>
                <p:cNvPr id="535" name="Freihand 534">
                  <a:extLst>
                    <a:ext uri="{FF2B5EF4-FFF2-40B4-BE49-F238E27FC236}">
                      <a16:creationId xmlns:a16="http://schemas.microsoft.com/office/drawing/2014/main" id="{6F91C5E4-0D99-F55B-FDA5-44E8C172F18D}"/>
                    </a:ext>
                  </a:extLst>
                </p:cNvPr>
                <p:cNvPicPr/>
                <p:nvPr/>
              </p:nvPicPr>
              <p:blipFill>
                <a:blip r:embed="rId880"/>
                <a:stretch>
                  <a:fillRect/>
                </a:stretch>
              </p:blipFill>
              <p:spPr>
                <a:xfrm>
                  <a:off x="7100280" y="5429062"/>
                  <a:ext cx="810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536" name="Freihand 535">
                  <a:extLst>
                    <a:ext uri="{FF2B5EF4-FFF2-40B4-BE49-F238E27FC236}">
                      <a16:creationId xmlns:a16="http://schemas.microsoft.com/office/drawing/2014/main" id="{669E9A2D-27CB-0DFE-D609-389CDD235D51}"/>
                    </a:ext>
                  </a:extLst>
                </p14:cNvPr>
                <p14:cNvContentPartPr/>
                <p14:nvPr/>
              </p14:nvContentPartPr>
              <p14:xfrm>
                <a:off x="7089120" y="5452102"/>
                <a:ext cx="100080" cy="67320"/>
              </p14:xfrm>
            </p:contentPart>
          </mc:Choice>
          <mc:Fallback>
            <p:pic>
              <p:nvPicPr>
                <p:cNvPr id="536" name="Freihand 535">
                  <a:extLst>
                    <a:ext uri="{FF2B5EF4-FFF2-40B4-BE49-F238E27FC236}">
                      <a16:creationId xmlns:a16="http://schemas.microsoft.com/office/drawing/2014/main" id="{669E9A2D-27CB-0DFE-D609-389CDD235D51}"/>
                    </a:ext>
                  </a:extLst>
                </p:cNvPr>
                <p:cNvPicPr/>
                <p:nvPr/>
              </p:nvPicPr>
              <p:blipFill>
                <a:blip r:embed="rId882"/>
                <a:stretch>
                  <a:fillRect/>
                </a:stretch>
              </p:blipFill>
              <p:spPr>
                <a:xfrm>
                  <a:off x="7083000" y="5445982"/>
                  <a:ext cx="1123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537" name="Freihand 536">
                  <a:extLst>
                    <a:ext uri="{FF2B5EF4-FFF2-40B4-BE49-F238E27FC236}">
                      <a16:creationId xmlns:a16="http://schemas.microsoft.com/office/drawing/2014/main" id="{DA99930A-04CA-CE79-21AD-B29DE9FCA032}"/>
                    </a:ext>
                  </a:extLst>
                </p14:cNvPr>
                <p14:cNvContentPartPr/>
                <p14:nvPr/>
              </p14:nvContentPartPr>
              <p14:xfrm>
                <a:off x="7067880" y="5466502"/>
                <a:ext cx="109080" cy="112680"/>
              </p14:xfrm>
            </p:contentPart>
          </mc:Choice>
          <mc:Fallback>
            <p:pic>
              <p:nvPicPr>
                <p:cNvPr id="537" name="Freihand 536">
                  <a:extLst>
                    <a:ext uri="{FF2B5EF4-FFF2-40B4-BE49-F238E27FC236}">
                      <a16:creationId xmlns:a16="http://schemas.microsoft.com/office/drawing/2014/main" id="{DA99930A-04CA-CE79-21AD-B29DE9FCA032}"/>
                    </a:ext>
                  </a:extLst>
                </p:cNvPr>
                <p:cNvPicPr/>
                <p:nvPr/>
              </p:nvPicPr>
              <p:blipFill>
                <a:blip r:embed="rId884"/>
                <a:stretch>
                  <a:fillRect/>
                </a:stretch>
              </p:blipFill>
              <p:spPr>
                <a:xfrm>
                  <a:off x="7061760" y="5460382"/>
                  <a:ext cx="1213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539" name="Freihand 538">
                  <a:extLst>
                    <a:ext uri="{FF2B5EF4-FFF2-40B4-BE49-F238E27FC236}">
                      <a16:creationId xmlns:a16="http://schemas.microsoft.com/office/drawing/2014/main" id="{F2E9B336-C3E7-2B1A-18AB-CAF4DEB52BC7}"/>
                    </a:ext>
                  </a:extLst>
                </p14:cNvPr>
                <p14:cNvContentPartPr/>
                <p14:nvPr/>
              </p14:nvContentPartPr>
              <p14:xfrm>
                <a:off x="5895000" y="4121902"/>
                <a:ext cx="656640" cy="181440"/>
              </p14:xfrm>
            </p:contentPart>
          </mc:Choice>
          <mc:Fallback>
            <p:pic>
              <p:nvPicPr>
                <p:cNvPr id="539" name="Freihand 538">
                  <a:extLst>
                    <a:ext uri="{FF2B5EF4-FFF2-40B4-BE49-F238E27FC236}">
                      <a16:creationId xmlns:a16="http://schemas.microsoft.com/office/drawing/2014/main" id="{F2E9B336-C3E7-2B1A-18AB-CAF4DEB52BC7}"/>
                    </a:ext>
                  </a:extLst>
                </p:cNvPr>
                <p:cNvPicPr/>
                <p:nvPr/>
              </p:nvPicPr>
              <p:blipFill>
                <a:blip r:embed="rId886"/>
                <a:stretch>
                  <a:fillRect/>
                </a:stretch>
              </p:blipFill>
              <p:spPr>
                <a:xfrm>
                  <a:off x="5888880" y="4115782"/>
                  <a:ext cx="6688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540" name="Freihand 539">
                  <a:extLst>
                    <a:ext uri="{FF2B5EF4-FFF2-40B4-BE49-F238E27FC236}">
                      <a16:creationId xmlns:a16="http://schemas.microsoft.com/office/drawing/2014/main" id="{B931ADF6-317F-C368-CF4F-A21BCCA5EC62}"/>
                    </a:ext>
                  </a:extLst>
                </p14:cNvPr>
                <p14:cNvContentPartPr/>
                <p14:nvPr/>
              </p14:nvContentPartPr>
              <p14:xfrm>
                <a:off x="6514920" y="4157542"/>
                <a:ext cx="64800" cy="239760"/>
              </p14:xfrm>
            </p:contentPart>
          </mc:Choice>
          <mc:Fallback>
            <p:pic>
              <p:nvPicPr>
                <p:cNvPr id="540" name="Freihand 539">
                  <a:extLst>
                    <a:ext uri="{FF2B5EF4-FFF2-40B4-BE49-F238E27FC236}">
                      <a16:creationId xmlns:a16="http://schemas.microsoft.com/office/drawing/2014/main" id="{B931ADF6-317F-C368-CF4F-A21BCCA5EC62}"/>
                    </a:ext>
                  </a:extLst>
                </p:cNvPr>
                <p:cNvPicPr/>
                <p:nvPr/>
              </p:nvPicPr>
              <p:blipFill>
                <a:blip r:embed="rId888"/>
                <a:stretch>
                  <a:fillRect/>
                </a:stretch>
              </p:blipFill>
              <p:spPr>
                <a:xfrm>
                  <a:off x="6508800" y="4151422"/>
                  <a:ext cx="7704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541" name="Freihand 540">
                  <a:extLst>
                    <a:ext uri="{FF2B5EF4-FFF2-40B4-BE49-F238E27FC236}">
                      <a16:creationId xmlns:a16="http://schemas.microsoft.com/office/drawing/2014/main" id="{0865EC50-7A0E-3C22-86EB-A335CFC8A306}"/>
                    </a:ext>
                  </a:extLst>
                </p14:cNvPr>
                <p14:cNvContentPartPr/>
                <p14:nvPr/>
              </p14:nvContentPartPr>
              <p14:xfrm>
                <a:off x="5197680" y="4101742"/>
                <a:ext cx="805320" cy="98640"/>
              </p14:xfrm>
            </p:contentPart>
          </mc:Choice>
          <mc:Fallback>
            <p:pic>
              <p:nvPicPr>
                <p:cNvPr id="541" name="Freihand 540">
                  <a:extLst>
                    <a:ext uri="{FF2B5EF4-FFF2-40B4-BE49-F238E27FC236}">
                      <a16:creationId xmlns:a16="http://schemas.microsoft.com/office/drawing/2014/main" id="{0865EC50-7A0E-3C22-86EB-A335CFC8A306}"/>
                    </a:ext>
                  </a:extLst>
                </p:cNvPr>
                <p:cNvPicPr/>
                <p:nvPr/>
              </p:nvPicPr>
              <p:blipFill>
                <a:blip r:embed="rId890"/>
                <a:stretch>
                  <a:fillRect/>
                </a:stretch>
              </p:blipFill>
              <p:spPr>
                <a:xfrm>
                  <a:off x="5191560" y="4095622"/>
                  <a:ext cx="8175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543" name="Freihand 542">
                  <a:extLst>
                    <a:ext uri="{FF2B5EF4-FFF2-40B4-BE49-F238E27FC236}">
                      <a16:creationId xmlns:a16="http://schemas.microsoft.com/office/drawing/2014/main" id="{0932A70B-F75F-9002-09D1-02707D893157}"/>
                    </a:ext>
                  </a:extLst>
                </p14:cNvPr>
                <p14:cNvContentPartPr/>
                <p14:nvPr/>
              </p14:nvContentPartPr>
              <p14:xfrm>
                <a:off x="3792600" y="4203982"/>
                <a:ext cx="120960" cy="130320"/>
              </p14:xfrm>
            </p:contentPart>
          </mc:Choice>
          <mc:Fallback>
            <p:pic>
              <p:nvPicPr>
                <p:cNvPr id="543" name="Freihand 542">
                  <a:extLst>
                    <a:ext uri="{FF2B5EF4-FFF2-40B4-BE49-F238E27FC236}">
                      <a16:creationId xmlns:a16="http://schemas.microsoft.com/office/drawing/2014/main" id="{0932A70B-F75F-9002-09D1-02707D893157}"/>
                    </a:ext>
                  </a:extLst>
                </p:cNvPr>
                <p:cNvPicPr/>
                <p:nvPr/>
              </p:nvPicPr>
              <p:blipFill>
                <a:blip r:embed="rId892"/>
                <a:stretch>
                  <a:fillRect/>
                </a:stretch>
              </p:blipFill>
              <p:spPr>
                <a:xfrm>
                  <a:off x="3786480" y="4197862"/>
                  <a:ext cx="1332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544" name="Freihand 543">
                  <a:extLst>
                    <a:ext uri="{FF2B5EF4-FFF2-40B4-BE49-F238E27FC236}">
                      <a16:creationId xmlns:a16="http://schemas.microsoft.com/office/drawing/2014/main" id="{0F73AB93-AD31-4801-F674-5BE8E473C4F1}"/>
                    </a:ext>
                  </a:extLst>
                </p14:cNvPr>
                <p14:cNvContentPartPr/>
                <p14:nvPr/>
              </p14:nvContentPartPr>
              <p14:xfrm>
                <a:off x="3974040" y="4179142"/>
                <a:ext cx="105480" cy="233640"/>
              </p14:xfrm>
            </p:contentPart>
          </mc:Choice>
          <mc:Fallback>
            <p:pic>
              <p:nvPicPr>
                <p:cNvPr id="544" name="Freihand 543">
                  <a:extLst>
                    <a:ext uri="{FF2B5EF4-FFF2-40B4-BE49-F238E27FC236}">
                      <a16:creationId xmlns:a16="http://schemas.microsoft.com/office/drawing/2014/main" id="{0F73AB93-AD31-4801-F674-5BE8E473C4F1}"/>
                    </a:ext>
                  </a:extLst>
                </p:cNvPr>
                <p:cNvPicPr/>
                <p:nvPr/>
              </p:nvPicPr>
              <p:blipFill>
                <a:blip r:embed="rId894"/>
                <a:stretch>
                  <a:fillRect/>
                </a:stretch>
              </p:blipFill>
              <p:spPr>
                <a:xfrm>
                  <a:off x="3967920" y="4173022"/>
                  <a:ext cx="11772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545" name="Freihand 544">
                  <a:extLst>
                    <a:ext uri="{FF2B5EF4-FFF2-40B4-BE49-F238E27FC236}">
                      <a16:creationId xmlns:a16="http://schemas.microsoft.com/office/drawing/2014/main" id="{03E0D1B5-0078-EF88-78B7-51A986046A36}"/>
                    </a:ext>
                  </a:extLst>
                </p14:cNvPr>
                <p14:cNvContentPartPr/>
                <p14:nvPr/>
              </p14:nvContentPartPr>
              <p14:xfrm>
                <a:off x="4102200" y="4154662"/>
                <a:ext cx="340920" cy="101880"/>
              </p14:xfrm>
            </p:contentPart>
          </mc:Choice>
          <mc:Fallback>
            <p:pic>
              <p:nvPicPr>
                <p:cNvPr id="545" name="Freihand 544">
                  <a:extLst>
                    <a:ext uri="{FF2B5EF4-FFF2-40B4-BE49-F238E27FC236}">
                      <a16:creationId xmlns:a16="http://schemas.microsoft.com/office/drawing/2014/main" id="{03E0D1B5-0078-EF88-78B7-51A986046A36}"/>
                    </a:ext>
                  </a:extLst>
                </p:cNvPr>
                <p:cNvPicPr/>
                <p:nvPr/>
              </p:nvPicPr>
              <p:blipFill>
                <a:blip r:embed="rId896"/>
                <a:stretch>
                  <a:fillRect/>
                </a:stretch>
              </p:blipFill>
              <p:spPr>
                <a:xfrm>
                  <a:off x="4096080" y="4148542"/>
                  <a:ext cx="3531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546" name="Freihand 545">
                  <a:extLst>
                    <a:ext uri="{FF2B5EF4-FFF2-40B4-BE49-F238E27FC236}">
                      <a16:creationId xmlns:a16="http://schemas.microsoft.com/office/drawing/2014/main" id="{232E0922-A28E-B622-9E2C-3F6270687947}"/>
                    </a:ext>
                  </a:extLst>
                </p14:cNvPr>
                <p14:cNvContentPartPr/>
                <p14:nvPr/>
              </p14:nvContentPartPr>
              <p14:xfrm>
                <a:off x="4322880" y="4005982"/>
                <a:ext cx="720" cy="1440"/>
              </p14:xfrm>
            </p:contentPart>
          </mc:Choice>
          <mc:Fallback>
            <p:pic>
              <p:nvPicPr>
                <p:cNvPr id="546" name="Freihand 545">
                  <a:extLst>
                    <a:ext uri="{FF2B5EF4-FFF2-40B4-BE49-F238E27FC236}">
                      <a16:creationId xmlns:a16="http://schemas.microsoft.com/office/drawing/2014/main" id="{232E0922-A28E-B622-9E2C-3F6270687947}"/>
                    </a:ext>
                  </a:extLst>
                </p:cNvPr>
                <p:cNvPicPr/>
                <p:nvPr/>
              </p:nvPicPr>
              <p:blipFill>
                <a:blip r:embed="rId898"/>
                <a:stretch>
                  <a:fillRect/>
                </a:stretch>
              </p:blipFill>
              <p:spPr>
                <a:xfrm>
                  <a:off x="4316760" y="3999862"/>
                  <a:ext cx="129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548" name="Freihand 547">
                  <a:extLst>
                    <a:ext uri="{FF2B5EF4-FFF2-40B4-BE49-F238E27FC236}">
                      <a16:creationId xmlns:a16="http://schemas.microsoft.com/office/drawing/2014/main" id="{896E5FED-5256-31E1-BF90-47F68CE815C1}"/>
                    </a:ext>
                  </a:extLst>
                </p14:cNvPr>
                <p14:cNvContentPartPr/>
                <p14:nvPr/>
              </p14:nvContentPartPr>
              <p14:xfrm>
                <a:off x="4045680" y="4453102"/>
                <a:ext cx="129960" cy="313200"/>
              </p14:xfrm>
            </p:contentPart>
          </mc:Choice>
          <mc:Fallback>
            <p:pic>
              <p:nvPicPr>
                <p:cNvPr id="548" name="Freihand 547">
                  <a:extLst>
                    <a:ext uri="{FF2B5EF4-FFF2-40B4-BE49-F238E27FC236}">
                      <a16:creationId xmlns:a16="http://schemas.microsoft.com/office/drawing/2014/main" id="{896E5FED-5256-31E1-BF90-47F68CE815C1}"/>
                    </a:ext>
                  </a:extLst>
                </p:cNvPr>
                <p:cNvPicPr/>
                <p:nvPr/>
              </p:nvPicPr>
              <p:blipFill>
                <a:blip r:embed="rId900"/>
                <a:stretch>
                  <a:fillRect/>
                </a:stretch>
              </p:blipFill>
              <p:spPr>
                <a:xfrm>
                  <a:off x="4039560" y="4446982"/>
                  <a:ext cx="14220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549" name="Freihand 548">
                  <a:extLst>
                    <a:ext uri="{FF2B5EF4-FFF2-40B4-BE49-F238E27FC236}">
                      <a16:creationId xmlns:a16="http://schemas.microsoft.com/office/drawing/2014/main" id="{A58F2A09-79B2-745E-9FE4-5EC091D37E34}"/>
                    </a:ext>
                  </a:extLst>
                </p14:cNvPr>
                <p14:cNvContentPartPr/>
                <p14:nvPr/>
              </p14:nvContentPartPr>
              <p14:xfrm>
                <a:off x="4191120" y="4461742"/>
                <a:ext cx="141480" cy="145800"/>
              </p14:xfrm>
            </p:contentPart>
          </mc:Choice>
          <mc:Fallback>
            <p:pic>
              <p:nvPicPr>
                <p:cNvPr id="549" name="Freihand 548">
                  <a:extLst>
                    <a:ext uri="{FF2B5EF4-FFF2-40B4-BE49-F238E27FC236}">
                      <a16:creationId xmlns:a16="http://schemas.microsoft.com/office/drawing/2014/main" id="{A58F2A09-79B2-745E-9FE4-5EC091D37E34}"/>
                    </a:ext>
                  </a:extLst>
                </p:cNvPr>
                <p:cNvPicPr/>
                <p:nvPr/>
              </p:nvPicPr>
              <p:blipFill>
                <a:blip r:embed="rId902"/>
                <a:stretch>
                  <a:fillRect/>
                </a:stretch>
              </p:blipFill>
              <p:spPr>
                <a:xfrm>
                  <a:off x="4185000" y="4455622"/>
                  <a:ext cx="1537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550" name="Freihand 549">
                  <a:extLst>
                    <a:ext uri="{FF2B5EF4-FFF2-40B4-BE49-F238E27FC236}">
                      <a16:creationId xmlns:a16="http://schemas.microsoft.com/office/drawing/2014/main" id="{DB1C5879-FB8B-0689-02E0-4496927EB6EE}"/>
                    </a:ext>
                  </a:extLst>
                </p14:cNvPr>
                <p14:cNvContentPartPr/>
                <p14:nvPr/>
              </p14:nvContentPartPr>
              <p14:xfrm>
                <a:off x="4446720" y="4382542"/>
                <a:ext cx="121320" cy="281160"/>
              </p14:xfrm>
            </p:contentPart>
          </mc:Choice>
          <mc:Fallback>
            <p:pic>
              <p:nvPicPr>
                <p:cNvPr id="550" name="Freihand 549">
                  <a:extLst>
                    <a:ext uri="{FF2B5EF4-FFF2-40B4-BE49-F238E27FC236}">
                      <a16:creationId xmlns:a16="http://schemas.microsoft.com/office/drawing/2014/main" id="{DB1C5879-FB8B-0689-02E0-4496927EB6EE}"/>
                    </a:ext>
                  </a:extLst>
                </p:cNvPr>
                <p:cNvPicPr/>
                <p:nvPr/>
              </p:nvPicPr>
              <p:blipFill>
                <a:blip r:embed="rId904"/>
                <a:stretch>
                  <a:fillRect/>
                </a:stretch>
              </p:blipFill>
              <p:spPr>
                <a:xfrm>
                  <a:off x="4440600" y="4376422"/>
                  <a:ext cx="13356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551" name="Freihand 550">
                  <a:extLst>
                    <a:ext uri="{FF2B5EF4-FFF2-40B4-BE49-F238E27FC236}">
                      <a16:creationId xmlns:a16="http://schemas.microsoft.com/office/drawing/2014/main" id="{E8831574-7AF4-B323-C9A8-D8515AE3D164}"/>
                    </a:ext>
                  </a:extLst>
                </p14:cNvPr>
                <p14:cNvContentPartPr/>
                <p14:nvPr/>
              </p14:nvContentPartPr>
              <p14:xfrm>
                <a:off x="4629240" y="4350502"/>
                <a:ext cx="37800" cy="91080"/>
              </p14:xfrm>
            </p:contentPart>
          </mc:Choice>
          <mc:Fallback>
            <p:pic>
              <p:nvPicPr>
                <p:cNvPr id="551" name="Freihand 550">
                  <a:extLst>
                    <a:ext uri="{FF2B5EF4-FFF2-40B4-BE49-F238E27FC236}">
                      <a16:creationId xmlns:a16="http://schemas.microsoft.com/office/drawing/2014/main" id="{E8831574-7AF4-B323-C9A8-D8515AE3D164}"/>
                    </a:ext>
                  </a:extLst>
                </p:cNvPr>
                <p:cNvPicPr/>
                <p:nvPr/>
              </p:nvPicPr>
              <p:blipFill>
                <a:blip r:embed="rId906"/>
                <a:stretch>
                  <a:fillRect/>
                </a:stretch>
              </p:blipFill>
              <p:spPr>
                <a:xfrm>
                  <a:off x="4623120" y="4344382"/>
                  <a:ext cx="500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552" name="Freihand 551">
                  <a:extLst>
                    <a:ext uri="{FF2B5EF4-FFF2-40B4-BE49-F238E27FC236}">
                      <a16:creationId xmlns:a16="http://schemas.microsoft.com/office/drawing/2014/main" id="{5309D2E8-0FDF-BE9D-3B73-C73949023880}"/>
                    </a:ext>
                  </a:extLst>
                </p14:cNvPr>
                <p14:cNvContentPartPr/>
                <p14:nvPr/>
              </p14:nvContentPartPr>
              <p14:xfrm>
                <a:off x="4706640" y="4279942"/>
                <a:ext cx="142200" cy="143640"/>
              </p14:xfrm>
            </p:contentPart>
          </mc:Choice>
          <mc:Fallback>
            <p:pic>
              <p:nvPicPr>
                <p:cNvPr id="552" name="Freihand 551">
                  <a:extLst>
                    <a:ext uri="{FF2B5EF4-FFF2-40B4-BE49-F238E27FC236}">
                      <a16:creationId xmlns:a16="http://schemas.microsoft.com/office/drawing/2014/main" id="{5309D2E8-0FDF-BE9D-3B73-C73949023880}"/>
                    </a:ext>
                  </a:extLst>
                </p:cNvPr>
                <p:cNvPicPr/>
                <p:nvPr/>
              </p:nvPicPr>
              <p:blipFill>
                <a:blip r:embed="rId908"/>
                <a:stretch>
                  <a:fillRect/>
                </a:stretch>
              </p:blipFill>
              <p:spPr>
                <a:xfrm>
                  <a:off x="4700520" y="4273822"/>
                  <a:ext cx="1544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553" name="Freihand 552">
                  <a:extLst>
                    <a:ext uri="{FF2B5EF4-FFF2-40B4-BE49-F238E27FC236}">
                      <a16:creationId xmlns:a16="http://schemas.microsoft.com/office/drawing/2014/main" id="{D9260450-454D-28D8-1B79-01BE6CEC3E38}"/>
                    </a:ext>
                  </a:extLst>
                </p14:cNvPr>
                <p14:cNvContentPartPr/>
                <p14:nvPr/>
              </p14:nvContentPartPr>
              <p14:xfrm>
                <a:off x="4899960" y="4166182"/>
                <a:ext cx="138240" cy="162000"/>
              </p14:xfrm>
            </p:contentPart>
          </mc:Choice>
          <mc:Fallback>
            <p:pic>
              <p:nvPicPr>
                <p:cNvPr id="553" name="Freihand 552">
                  <a:extLst>
                    <a:ext uri="{FF2B5EF4-FFF2-40B4-BE49-F238E27FC236}">
                      <a16:creationId xmlns:a16="http://schemas.microsoft.com/office/drawing/2014/main" id="{D9260450-454D-28D8-1B79-01BE6CEC3E38}"/>
                    </a:ext>
                  </a:extLst>
                </p:cNvPr>
                <p:cNvPicPr/>
                <p:nvPr/>
              </p:nvPicPr>
              <p:blipFill>
                <a:blip r:embed="rId910"/>
                <a:stretch>
                  <a:fillRect/>
                </a:stretch>
              </p:blipFill>
              <p:spPr>
                <a:xfrm>
                  <a:off x="4893840" y="4160062"/>
                  <a:ext cx="1504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554" name="Freihand 553">
                  <a:extLst>
                    <a:ext uri="{FF2B5EF4-FFF2-40B4-BE49-F238E27FC236}">
                      <a16:creationId xmlns:a16="http://schemas.microsoft.com/office/drawing/2014/main" id="{1AF38A11-4C7E-0A3D-7E93-68540E00C203}"/>
                    </a:ext>
                  </a:extLst>
                </p14:cNvPr>
                <p14:cNvContentPartPr/>
                <p14:nvPr/>
              </p14:nvContentPartPr>
              <p14:xfrm>
                <a:off x="4453560" y="4774222"/>
                <a:ext cx="113040" cy="262080"/>
              </p14:xfrm>
            </p:contentPart>
          </mc:Choice>
          <mc:Fallback>
            <p:pic>
              <p:nvPicPr>
                <p:cNvPr id="554" name="Freihand 553">
                  <a:extLst>
                    <a:ext uri="{FF2B5EF4-FFF2-40B4-BE49-F238E27FC236}">
                      <a16:creationId xmlns:a16="http://schemas.microsoft.com/office/drawing/2014/main" id="{1AF38A11-4C7E-0A3D-7E93-68540E00C203}"/>
                    </a:ext>
                  </a:extLst>
                </p:cNvPr>
                <p:cNvPicPr/>
                <p:nvPr/>
              </p:nvPicPr>
              <p:blipFill>
                <a:blip r:embed="rId912"/>
                <a:stretch>
                  <a:fillRect/>
                </a:stretch>
              </p:blipFill>
              <p:spPr>
                <a:xfrm>
                  <a:off x="4447440" y="4768102"/>
                  <a:ext cx="12528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555" name="Freihand 554">
                  <a:extLst>
                    <a:ext uri="{FF2B5EF4-FFF2-40B4-BE49-F238E27FC236}">
                      <a16:creationId xmlns:a16="http://schemas.microsoft.com/office/drawing/2014/main" id="{13A22675-FB17-DCC9-EB8A-F0E6DB8359D3}"/>
                    </a:ext>
                  </a:extLst>
                </p14:cNvPr>
                <p14:cNvContentPartPr/>
                <p14:nvPr/>
              </p14:nvContentPartPr>
              <p14:xfrm>
                <a:off x="4619160" y="4693582"/>
                <a:ext cx="61200" cy="128880"/>
              </p14:xfrm>
            </p:contentPart>
          </mc:Choice>
          <mc:Fallback>
            <p:pic>
              <p:nvPicPr>
                <p:cNvPr id="555" name="Freihand 554">
                  <a:extLst>
                    <a:ext uri="{FF2B5EF4-FFF2-40B4-BE49-F238E27FC236}">
                      <a16:creationId xmlns:a16="http://schemas.microsoft.com/office/drawing/2014/main" id="{13A22675-FB17-DCC9-EB8A-F0E6DB8359D3}"/>
                    </a:ext>
                  </a:extLst>
                </p:cNvPr>
                <p:cNvPicPr/>
                <p:nvPr/>
              </p:nvPicPr>
              <p:blipFill>
                <a:blip r:embed="rId914"/>
                <a:stretch>
                  <a:fillRect/>
                </a:stretch>
              </p:blipFill>
              <p:spPr>
                <a:xfrm>
                  <a:off x="4613040" y="4687462"/>
                  <a:ext cx="734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556" name="Freihand 555">
                  <a:extLst>
                    <a:ext uri="{FF2B5EF4-FFF2-40B4-BE49-F238E27FC236}">
                      <a16:creationId xmlns:a16="http://schemas.microsoft.com/office/drawing/2014/main" id="{20422DF8-5C98-C323-4F9A-58010474499E}"/>
                    </a:ext>
                  </a:extLst>
                </p14:cNvPr>
                <p14:cNvContentPartPr/>
                <p14:nvPr/>
              </p14:nvContentPartPr>
              <p14:xfrm>
                <a:off x="4725000" y="4656142"/>
                <a:ext cx="67320" cy="116640"/>
              </p14:xfrm>
            </p:contentPart>
          </mc:Choice>
          <mc:Fallback>
            <p:pic>
              <p:nvPicPr>
                <p:cNvPr id="556" name="Freihand 555">
                  <a:extLst>
                    <a:ext uri="{FF2B5EF4-FFF2-40B4-BE49-F238E27FC236}">
                      <a16:creationId xmlns:a16="http://schemas.microsoft.com/office/drawing/2014/main" id="{20422DF8-5C98-C323-4F9A-58010474499E}"/>
                    </a:ext>
                  </a:extLst>
                </p:cNvPr>
                <p:cNvPicPr/>
                <p:nvPr/>
              </p:nvPicPr>
              <p:blipFill>
                <a:blip r:embed="rId916"/>
                <a:stretch>
                  <a:fillRect/>
                </a:stretch>
              </p:blipFill>
              <p:spPr>
                <a:xfrm>
                  <a:off x="4718880" y="4650022"/>
                  <a:ext cx="795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557" name="Freihand 556">
                  <a:extLst>
                    <a:ext uri="{FF2B5EF4-FFF2-40B4-BE49-F238E27FC236}">
                      <a16:creationId xmlns:a16="http://schemas.microsoft.com/office/drawing/2014/main" id="{34602FB2-6DA0-BA6B-3B89-A3FFE007F3B0}"/>
                    </a:ext>
                  </a:extLst>
                </p14:cNvPr>
                <p14:cNvContentPartPr/>
                <p14:nvPr/>
              </p14:nvContentPartPr>
              <p14:xfrm>
                <a:off x="4834440" y="4584862"/>
                <a:ext cx="89640" cy="265320"/>
              </p14:xfrm>
            </p:contentPart>
          </mc:Choice>
          <mc:Fallback>
            <p:pic>
              <p:nvPicPr>
                <p:cNvPr id="557" name="Freihand 556">
                  <a:extLst>
                    <a:ext uri="{FF2B5EF4-FFF2-40B4-BE49-F238E27FC236}">
                      <a16:creationId xmlns:a16="http://schemas.microsoft.com/office/drawing/2014/main" id="{34602FB2-6DA0-BA6B-3B89-A3FFE007F3B0}"/>
                    </a:ext>
                  </a:extLst>
                </p:cNvPr>
                <p:cNvPicPr/>
                <p:nvPr/>
              </p:nvPicPr>
              <p:blipFill>
                <a:blip r:embed="rId918"/>
                <a:stretch>
                  <a:fillRect/>
                </a:stretch>
              </p:blipFill>
              <p:spPr>
                <a:xfrm>
                  <a:off x="4828320" y="4578742"/>
                  <a:ext cx="10188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558" name="Freihand 557">
                  <a:extLst>
                    <a:ext uri="{FF2B5EF4-FFF2-40B4-BE49-F238E27FC236}">
                      <a16:creationId xmlns:a16="http://schemas.microsoft.com/office/drawing/2014/main" id="{8AE73590-3E9E-5A79-8AD2-E70671279A6C}"/>
                    </a:ext>
                  </a:extLst>
                </p14:cNvPr>
                <p14:cNvContentPartPr/>
                <p14:nvPr/>
              </p14:nvContentPartPr>
              <p14:xfrm>
                <a:off x="4989960" y="4441942"/>
                <a:ext cx="150480" cy="204120"/>
              </p14:xfrm>
            </p:contentPart>
          </mc:Choice>
          <mc:Fallback>
            <p:pic>
              <p:nvPicPr>
                <p:cNvPr id="558" name="Freihand 557">
                  <a:extLst>
                    <a:ext uri="{FF2B5EF4-FFF2-40B4-BE49-F238E27FC236}">
                      <a16:creationId xmlns:a16="http://schemas.microsoft.com/office/drawing/2014/main" id="{8AE73590-3E9E-5A79-8AD2-E70671279A6C}"/>
                    </a:ext>
                  </a:extLst>
                </p:cNvPr>
                <p:cNvPicPr/>
                <p:nvPr/>
              </p:nvPicPr>
              <p:blipFill>
                <a:blip r:embed="rId920"/>
                <a:stretch>
                  <a:fillRect/>
                </a:stretch>
              </p:blipFill>
              <p:spPr>
                <a:xfrm>
                  <a:off x="4983840" y="4435822"/>
                  <a:ext cx="1627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559" name="Freihand 558">
                  <a:extLst>
                    <a:ext uri="{FF2B5EF4-FFF2-40B4-BE49-F238E27FC236}">
                      <a16:creationId xmlns:a16="http://schemas.microsoft.com/office/drawing/2014/main" id="{DB0D0A32-ED40-859F-9CB6-B2F31F9EA230}"/>
                    </a:ext>
                  </a:extLst>
                </p14:cNvPr>
                <p14:cNvContentPartPr/>
                <p14:nvPr/>
              </p14:nvContentPartPr>
              <p14:xfrm>
                <a:off x="4803120" y="4929382"/>
                <a:ext cx="130320" cy="239760"/>
              </p14:xfrm>
            </p:contentPart>
          </mc:Choice>
          <mc:Fallback>
            <p:pic>
              <p:nvPicPr>
                <p:cNvPr id="559" name="Freihand 558">
                  <a:extLst>
                    <a:ext uri="{FF2B5EF4-FFF2-40B4-BE49-F238E27FC236}">
                      <a16:creationId xmlns:a16="http://schemas.microsoft.com/office/drawing/2014/main" id="{DB0D0A32-ED40-859F-9CB6-B2F31F9EA230}"/>
                    </a:ext>
                  </a:extLst>
                </p:cNvPr>
                <p:cNvPicPr/>
                <p:nvPr/>
              </p:nvPicPr>
              <p:blipFill>
                <a:blip r:embed="rId922"/>
                <a:stretch>
                  <a:fillRect/>
                </a:stretch>
              </p:blipFill>
              <p:spPr>
                <a:xfrm>
                  <a:off x="4797000" y="4923262"/>
                  <a:ext cx="14256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560" name="Freihand 559">
                  <a:extLst>
                    <a:ext uri="{FF2B5EF4-FFF2-40B4-BE49-F238E27FC236}">
                      <a16:creationId xmlns:a16="http://schemas.microsoft.com/office/drawing/2014/main" id="{1DB0F1CD-DC9F-3164-C99B-5194CF33935B}"/>
                    </a:ext>
                  </a:extLst>
                </p14:cNvPr>
                <p14:cNvContentPartPr/>
                <p14:nvPr/>
              </p14:nvContentPartPr>
              <p14:xfrm>
                <a:off x="4995360" y="4908862"/>
                <a:ext cx="66960" cy="113400"/>
              </p14:xfrm>
            </p:contentPart>
          </mc:Choice>
          <mc:Fallback>
            <p:pic>
              <p:nvPicPr>
                <p:cNvPr id="560" name="Freihand 559">
                  <a:extLst>
                    <a:ext uri="{FF2B5EF4-FFF2-40B4-BE49-F238E27FC236}">
                      <a16:creationId xmlns:a16="http://schemas.microsoft.com/office/drawing/2014/main" id="{1DB0F1CD-DC9F-3164-C99B-5194CF33935B}"/>
                    </a:ext>
                  </a:extLst>
                </p:cNvPr>
                <p:cNvPicPr/>
                <p:nvPr/>
              </p:nvPicPr>
              <p:blipFill>
                <a:blip r:embed="rId924"/>
                <a:stretch>
                  <a:fillRect/>
                </a:stretch>
              </p:blipFill>
              <p:spPr>
                <a:xfrm>
                  <a:off x="4989240" y="4902742"/>
                  <a:ext cx="792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561" name="Freihand 560">
                  <a:extLst>
                    <a:ext uri="{FF2B5EF4-FFF2-40B4-BE49-F238E27FC236}">
                      <a16:creationId xmlns:a16="http://schemas.microsoft.com/office/drawing/2014/main" id="{CA2E6880-CCB6-84E0-0C30-36D6F415BB8E}"/>
                    </a:ext>
                  </a:extLst>
                </p14:cNvPr>
                <p14:cNvContentPartPr/>
                <p14:nvPr/>
              </p14:nvContentPartPr>
              <p14:xfrm>
                <a:off x="4981320" y="4805902"/>
                <a:ext cx="129960" cy="102960"/>
              </p14:xfrm>
            </p:contentPart>
          </mc:Choice>
          <mc:Fallback>
            <p:pic>
              <p:nvPicPr>
                <p:cNvPr id="561" name="Freihand 560">
                  <a:extLst>
                    <a:ext uri="{FF2B5EF4-FFF2-40B4-BE49-F238E27FC236}">
                      <a16:creationId xmlns:a16="http://schemas.microsoft.com/office/drawing/2014/main" id="{CA2E6880-CCB6-84E0-0C30-36D6F415BB8E}"/>
                    </a:ext>
                  </a:extLst>
                </p:cNvPr>
                <p:cNvPicPr/>
                <p:nvPr/>
              </p:nvPicPr>
              <p:blipFill>
                <a:blip r:embed="rId926"/>
                <a:stretch>
                  <a:fillRect/>
                </a:stretch>
              </p:blipFill>
              <p:spPr>
                <a:xfrm>
                  <a:off x="4975200" y="4799782"/>
                  <a:ext cx="1422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562" name="Freihand 561">
                  <a:extLst>
                    <a:ext uri="{FF2B5EF4-FFF2-40B4-BE49-F238E27FC236}">
                      <a16:creationId xmlns:a16="http://schemas.microsoft.com/office/drawing/2014/main" id="{E492A2FC-99FF-EBE7-4C6B-57353F3849AD}"/>
                    </a:ext>
                  </a:extLst>
                </p14:cNvPr>
                <p14:cNvContentPartPr/>
                <p14:nvPr/>
              </p14:nvContentPartPr>
              <p14:xfrm>
                <a:off x="5032440" y="4858822"/>
                <a:ext cx="100800" cy="78120"/>
              </p14:xfrm>
            </p:contentPart>
          </mc:Choice>
          <mc:Fallback>
            <p:pic>
              <p:nvPicPr>
                <p:cNvPr id="562" name="Freihand 561">
                  <a:extLst>
                    <a:ext uri="{FF2B5EF4-FFF2-40B4-BE49-F238E27FC236}">
                      <a16:creationId xmlns:a16="http://schemas.microsoft.com/office/drawing/2014/main" id="{E492A2FC-99FF-EBE7-4C6B-57353F3849AD}"/>
                    </a:ext>
                  </a:extLst>
                </p:cNvPr>
                <p:cNvPicPr/>
                <p:nvPr/>
              </p:nvPicPr>
              <p:blipFill>
                <a:blip r:embed="rId928"/>
                <a:stretch>
                  <a:fillRect/>
                </a:stretch>
              </p:blipFill>
              <p:spPr>
                <a:xfrm>
                  <a:off x="5026320" y="4852702"/>
                  <a:ext cx="1130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929">
              <p14:nvContentPartPr>
                <p14:cNvPr id="563" name="Freihand 562">
                  <a:extLst>
                    <a:ext uri="{FF2B5EF4-FFF2-40B4-BE49-F238E27FC236}">
                      <a16:creationId xmlns:a16="http://schemas.microsoft.com/office/drawing/2014/main" id="{D35B875F-385A-C247-0E03-D1B89420ED50}"/>
                    </a:ext>
                  </a:extLst>
                </p14:cNvPr>
                <p14:cNvContentPartPr/>
                <p14:nvPr/>
              </p14:nvContentPartPr>
              <p14:xfrm>
                <a:off x="5079960" y="4968262"/>
                <a:ext cx="73800" cy="54360"/>
              </p14:xfrm>
            </p:contentPart>
          </mc:Choice>
          <mc:Fallback>
            <p:pic>
              <p:nvPicPr>
                <p:cNvPr id="563" name="Freihand 562">
                  <a:extLst>
                    <a:ext uri="{FF2B5EF4-FFF2-40B4-BE49-F238E27FC236}">
                      <a16:creationId xmlns:a16="http://schemas.microsoft.com/office/drawing/2014/main" id="{D35B875F-385A-C247-0E03-D1B89420ED50}"/>
                    </a:ext>
                  </a:extLst>
                </p:cNvPr>
                <p:cNvPicPr/>
                <p:nvPr/>
              </p:nvPicPr>
              <p:blipFill>
                <a:blip r:embed="rId930"/>
                <a:stretch>
                  <a:fillRect/>
                </a:stretch>
              </p:blipFill>
              <p:spPr>
                <a:xfrm>
                  <a:off x="5073840" y="4962142"/>
                  <a:ext cx="860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564" name="Freihand 563">
                  <a:extLst>
                    <a:ext uri="{FF2B5EF4-FFF2-40B4-BE49-F238E27FC236}">
                      <a16:creationId xmlns:a16="http://schemas.microsoft.com/office/drawing/2014/main" id="{A40D4C59-2D93-2624-D8C1-D9C7DBCB4768}"/>
                    </a:ext>
                  </a:extLst>
                </p14:cNvPr>
                <p14:cNvContentPartPr/>
                <p14:nvPr/>
              </p14:nvContentPartPr>
              <p14:xfrm>
                <a:off x="5264280" y="4714462"/>
                <a:ext cx="105120" cy="142920"/>
              </p14:xfrm>
            </p:contentPart>
          </mc:Choice>
          <mc:Fallback>
            <p:pic>
              <p:nvPicPr>
                <p:cNvPr id="564" name="Freihand 563">
                  <a:extLst>
                    <a:ext uri="{FF2B5EF4-FFF2-40B4-BE49-F238E27FC236}">
                      <a16:creationId xmlns:a16="http://schemas.microsoft.com/office/drawing/2014/main" id="{A40D4C59-2D93-2624-D8C1-D9C7DBCB4768}"/>
                    </a:ext>
                  </a:extLst>
                </p:cNvPr>
                <p:cNvPicPr/>
                <p:nvPr/>
              </p:nvPicPr>
              <p:blipFill>
                <a:blip r:embed="rId932"/>
                <a:stretch>
                  <a:fillRect/>
                </a:stretch>
              </p:blipFill>
              <p:spPr>
                <a:xfrm>
                  <a:off x="5258160" y="4708342"/>
                  <a:ext cx="1173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933">
              <p14:nvContentPartPr>
                <p14:cNvPr id="565" name="Freihand 564">
                  <a:extLst>
                    <a:ext uri="{FF2B5EF4-FFF2-40B4-BE49-F238E27FC236}">
                      <a16:creationId xmlns:a16="http://schemas.microsoft.com/office/drawing/2014/main" id="{1C4F6F4F-CF47-D745-5DD0-CEEB0BD5ADE1}"/>
                    </a:ext>
                  </a:extLst>
                </p14:cNvPr>
                <p14:cNvContentPartPr/>
                <p14:nvPr/>
              </p14:nvContentPartPr>
              <p14:xfrm>
                <a:off x="5508720" y="4554982"/>
                <a:ext cx="52560" cy="161280"/>
              </p14:xfrm>
            </p:contentPart>
          </mc:Choice>
          <mc:Fallback>
            <p:pic>
              <p:nvPicPr>
                <p:cNvPr id="565" name="Freihand 564">
                  <a:extLst>
                    <a:ext uri="{FF2B5EF4-FFF2-40B4-BE49-F238E27FC236}">
                      <a16:creationId xmlns:a16="http://schemas.microsoft.com/office/drawing/2014/main" id="{1C4F6F4F-CF47-D745-5DD0-CEEB0BD5ADE1}"/>
                    </a:ext>
                  </a:extLst>
                </p:cNvPr>
                <p:cNvPicPr/>
                <p:nvPr/>
              </p:nvPicPr>
              <p:blipFill>
                <a:blip r:embed="rId934"/>
                <a:stretch>
                  <a:fillRect/>
                </a:stretch>
              </p:blipFill>
              <p:spPr>
                <a:xfrm>
                  <a:off x="5502600" y="4548862"/>
                  <a:ext cx="648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935">
              <p14:nvContentPartPr>
                <p14:cNvPr id="566" name="Freihand 565">
                  <a:extLst>
                    <a:ext uri="{FF2B5EF4-FFF2-40B4-BE49-F238E27FC236}">
                      <a16:creationId xmlns:a16="http://schemas.microsoft.com/office/drawing/2014/main" id="{B068EA53-D578-BCBC-F63E-2FC26D06EAE0}"/>
                    </a:ext>
                  </a:extLst>
                </p14:cNvPr>
                <p14:cNvContentPartPr/>
                <p14:nvPr/>
              </p14:nvContentPartPr>
              <p14:xfrm>
                <a:off x="5610240" y="4514302"/>
                <a:ext cx="57240" cy="122040"/>
              </p14:xfrm>
            </p:contentPart>
          </mc:Choice>
          <mc:Fallback>
            <p:pic>
              <p:nvPicPr>
                <p:cNvPr id="566" name="Freihand 565">
                  <a:extLst>
                    <a:ext uri="{FF2B5EF4-FFF2-40B4-BE49-F238E27FC236}">
                      <a16:creationId xmlns:a16="http://schemas.microsoft.com/office/drawing/2014/main" id="{B068EA53-D578-BCBC-F63E-2FC26D06EAE0}"/>
                    </a:ext>
                  </a:extLst>
                </p:cNvPr>
                <p:cNvPicPr/>
                <p:nvPr/>
              </p:nvPicPr>
              <p:blipFill>
                <a:blip r:embed="rId936"/>
                <a:stretch>
                  <a:fillRect/>
                </a:stretch>
              </p:blipFill>
              <p:spPr>
                <a:xfrm>
                  <a:off x="5604120" y="4508182"/>
                  <a:ext cx="694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937">
              <p14:nvContentPartPr>
                <p14:cNvPr id="567" name="Freihand 566">
                  <a:extLst>
                    <a:ext uri="{FF2B5EF4-FFF2-40B4-BE49-F238E27FC236}">
                      <a16:creationId xmlns:a16="http://schemas.microsoft.com/office/drawing/2014/main" id="{3FB7AAC6-D37A-CDFA-48CF-F6A8C0BA5EA8}"/>
                    </a:ext>
                  </a:extLst>
                </p14:cNvPr>
                <p14:cNvContentPartPr/>
                <p14:nvPr/>
              </p14:nvContentPartPr>
              <p14:xfrm>
                <a:off x="5627520" y="4426462"/>
                <a:ext cx="98280" cy="66960"/>
              </p14:xfrm>
            </p:contentPart>
          </mc:Choice>
          <mc:Fallback>
            <p:pic>
              <p:nvPicPr>
                <p:cNvPr id="567" name="Freihand 566">
                  <a:extLst>
                    <a:ext uri="{FF2B5EF4-FFF2-40B4-BE49-F238E27FC236}">
                      <a16:creationId xmlns:a16="http://schemas.microsoft.com/office/drawing/2014/main" id="{3FB7AAC6-D37A-CDFA-48CF-F6A8C0BA5EA8}"/>
                    </a:ext>
                  </a:extLst>
                </p:cNvPr>
                <p:cNvPicPr/>
                <p:nvPr/>
              </p:nvPicPr>
              <p:blipFill>
                <a:blip r:embed="rId938"/>
                <a:stretch>
                  <a:fillRect/>
                </a:stretch>
              </p:blipFill>
              <p:spPr>
                <a:xfrm>
                  <a:off x="5621400" y="4420342"/>
                  <a:ext cx="1105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939">
              <p14:nvContentPartPr>
                <p14:cNvPr id="568" name="Freihand 567">
                  <a:extLst>
                    <a:ext uri="{FF2B5EF4-FFF2-40B4-BE49-F238E27FC236}">
                      <a16:creationId xmlns:a16="http://schemas.microsoft.com/office/drawing/2014/main" id="{D53DDFA3-93DB-277F-69EE-8F1276405770}"/>
                    </a:ext>
                  </a:extLst>
                </p14:cNvPr>
                <p14:cNvContentPartPr/>
                <p14:nvPr/>
              </p14:nvContentPartPr>
              <p14:xfrm>
                <a:off x="5657760" y="4522582"/>
                <a:ext cx="113760" cy="82440"/>
              </p14:xfrm>
            </p:contentPart>
          </mc:Choice>
          <mc:Fallback>
            <p:pic>
              <p:nvPicPr>
                <p:cNvPr id="568" name="Freihand 567">
                  <a:extLst>
                    <a:ext uri="{FF2B5EF4-FFF2-40B4-BE49-F238E27FC236}">
                      <a16:creationId xmlns:a16="http://schemas.microsoft.com/office/drawing/2014/main" id="{D53DDFA3-93DB-277F-69EE-8F1276405770}"/>
                    </a:ext>
                  </a:extLst>
                </p:cNvPr>
                <p:cNvPicPr/>
                <p:nvPr/>
              </p:nvPicPr>
              <p:blipFill>
                <a:blip r:embed="rId940"/>
                <a:stretch>
                  <a:fillRect/>
                </a:stretch>
              </p:blipFill>
              <p:spPr>
                <a:xfrm>
                  <a:off x="5651640" y="4516462"/>
                  <a:ext cx="1260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941">
              <p14:nvContentPartPr>
                <p14:cNvPr id="569" name="Freihand 568">
                  <a:extLst>
                    <a:ext uri="{FF2B5EF4-FFF2-40B4-BE49-F238E27FC236}">
                      <a16:creationId xmlns:a16="http://schemas.microsoft.com/office/drawing/2014/main" id="{BCBECA97-4D79-FA0F-33A0-64B86B1DC0C3}"/>
                    </a:ext>
                  </a:extLst>
                </p14:cNvPr>
                <p14:cNvContentPartPr/>
                <p14:nvPr/>
              </p14:nvContentPartPr>
              <p14:xfrm>
                <a:off x="5700600" y="4615462"/>
                <a:ext cx="85320" cy="89640"/>
              </p14:xfrm>
            </p:contentPart>
          </mc:Choice>
          <mc:Fallback>
            <p:pic>
              <p:nvPicPr>
                <p:cNvPr id="569" name="Freihand 568">
                  <a:extLst>
                    <a:ext uri="{FF2B5EF4-FFF2-40B4-BE49-F238E27FC236}">
                      <a16:creationId xmlns:a16="http://schemas.microsoft.com/office/drawing/2014/main" id="{BCBECA97-4D79-FA0F-33A0-64B86B1DC0C3}"/>
                    </a:ext>
                  </a:extLst>
                </p:cNvPr>
                <p:cNvPicPr/>
                <p:nvPr/>
              </p:nvPicPr>
              <p:blipFill>
                <a:blip r:embed="rId942"/>
                <a:stretch>
                  <a:fillRect/>
                </a:stretch>
              </p:blipFill>
              <p:spPr>
                <a:xfrm>
                  <a:off x="5694480" y="4609342"/>
                  <a:ext cx="975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943">
              <p14:nvContentPartPr>
                <p14:cNvPr id="602" name="Freihand 601">
                  <a:extLst>
                    <a:ext uri="{FF2B5EF4-FFF2-40B4-BE49-F238E27FC236}">
                      <a16:creationId xmlns:a16="http://schemas.microsoft.com/office/drawing/2014/main" id="{C4EF0E95-14C3-5D00-62BA-E79335BE8648}"/>
                    </a:ext>
                  </a:extLst>
                </p14:cNvPr>
                <p14:cNvContentPartPr/>
                <p14:nvPr/>
              </p14:nvContentPartPr>
              <p14:xfrm>
                <a:off x="2932200" y="5283982"/>
                <a:ext cx="129960" cy="1123920"/>
              </p14:xfrm>
            </p:contentPart>
          </mc:Choice>
          <mc:Fallback>
            <p:pic>
              <p:nvPicPr>
                <p:cNvPr id="602" name="Freihand 601">
                  <a:extLst>
                    <a:ext uri="{FF2B5EF4-FFF2-40B4-BE49-F238E27FC236}">
                      <a16:creationId xmlns:a16="http://schemas.microsoft.com/office/drawing/2014/main" id="{C4EF0E95-14C3-5D00-62BA-E79335BE8648}"/>
                    </a:ext>
                  </a:extLst>
                </p:cNvPr>
                <p:cNvPicPr/>
                <p:nvPr/>
              </p:nvPicPr>
              <p:blipFill>
                <a:blip r:embed="rId944"/>
                <a:stretch>
                  <a:fillRect/>
                </a:stretch>
              </p:blipFill>
              <p:spPr>
                <a:xfrm>
                  <a:off x="2926080" y="5277862"/>
                  <a:ext cx="142200" cy="113616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603" name="Freihand 602">
                  <a:extLst>
                    <a:ext uri="{FF2B5EF4-FFF2-40B4-BE49-F238E27FC236}">
                      <a16:creationId xmlns:a16="http://schemas.microsoft.com/office/drawing/2014/main" id="{E14203F4-74FD-1EB1-7B64-C7E8634DE12A}"/>
                    </a:ext>
                  </a:extLst>
                </p14:cNvPr>
                <p14:cNvContentPartPr/>
                <p14:nvPr/>
              </p14:nvContentPartPr>
              <p14:xfrm>
                <a:off x="2917800" y="6258502"/>
                <a:ext cx="1895400" cy="175320"/>
              </p14:xfrm>
            </p:contentPart>
          </mc:Choice>
          <mc:Fallback>
            <p:pic>
              <p:nvPicPr>
                <p:cNvPr id="603" name="Freihand 602">
                  <a:extLst>
                    <a:ext uri="{FF2B5EF4-FFF2-40B4-BE49-F238E27FC236}">
                      <a16:creationId xmlns:a16="http://schemas.microsoft.com/office/drawing/2014/main" id="{E14203F4-74FD-1EB1-7B64-C7E8634DE12A}"/>
                    </a:ext>
                  </a:extLst>
                </p:cNvPr>
                <p:cNvPicPr/>
                <p:nvPr/>
              </p:nvPicPr>
              <p:blipFill>
                <a:blip r:embed="rId946"/>
                <a:stretch>
                  <a:fillRect/>
                </a:stretch>
              </p:blipFill>
              <p:spPr>
                <a:xfrm>
                  <a:off x="2911680" y="6252382"/>
                  <a:ext cx="19076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604" name="Freihand 603">
                  <a:extLst>
                    <a:ext uri="{FF2B5EF4-FFF2-40B4-BE49-F238E27FC236}">
                      <a16:creationId xmlns:a16="http://schemas.microsoft.com/office/drawing/2014/main" id="{7D1D22FB-5A4A-6F16-FD5E-BFC9A9BB9721}"/>
                    </a:ext>
                  </a:extLst>
                </p14:cNvPr>
                <p14:cNvContentPartPr/>
                <p14:nvPr/>
              </p14:nvContentPartPr>
              <p14:xfrm>
                <a:off x="4823280" y="6126742"/>
                <a:ext cx="146520" cy="225720"/>
              </p14:xfrm>
            </p:contentPart>
          </mc:Choice>
          <mc:Fallback>
            <p:pic>
              <p:nvPicPr>
                <p:cNvPr id="604" name="Freihand 603">
                  <a:extLst>
                    <a:ext uri="{FF2B5EF4-FFF2-40B4-BE49-F238E27FC236}">
                      <a16:creationId xmlns:a16="http://schemas.microsoft.com/office/drawing/2014/main" id="{7D1D22FB-5A4A-6F16-FD5E-BFC9A9BB9721}"/>
                    </a:ext>
                  </a:extLst>
                </p:cNvPr>
                <p:cNvPicPr/>
                <p:nvPr/>
              </p:nvPicPr>
              <p:blipFill>
                <a:blip r:embed="rId948"/>
                <a:stretch>
                  <a:fillRect/>
                </a:stretch>
              </p:blipFill>
              <p:spPr>
                <a:xfrm>
                  <a:off x="4817160" y="6120622"/>
                  <a:ext cx="1587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605" name="Freihand 604">
                  <a:extLst>
                    <a:ext uri="{FF2B5EF4-FFF2-40B4-BE49-F238E27FC236}">
                      <a16:creationId xmlns:a16="http://schemas.microsoft.com/office/drawing/2014/main" id="{85BD31ED-375B-95CA-6F5D-4113F5C17547}"/>
                    </a:ext>
                  </a:extLst>
                </p14:cNvPr>
                <p14:cNvContentPartPr/>
                <p14:nvPr/>
              </p14:nvContentPartPr>
              <p14:xfrm>
                <a:off x="2817360" y="5167342"/>
                <a:ext cx="188640" cy="210240"/>
              </p14:xfrm>
            </p:contentPart>
          </mc:Choice>
          <mc:Fallback>
            <p:pic>
              <p:nvPicPr>
                <p:cNvPr id="605" name="Freihand 604">
                  <a:extLst>
                    <a:ext uri="{FF2B5EF4-FFF2-40B4-BE49-F238E27FC236}">
                      <a16:creationId xmlns:a16="http://schemas.microsoft.com/office/drawing/2014/main" id="{85BD31ED-375B-95CA-6F5D-4113F5C17547}"/>
                    </a:ext>
                  </a:extLst>
                </p:cNvPr>
                <p:cNvPicPr/>
                <p:nvPr/>
              </p:nvPicPr>
              <p:blipFill>
                <a:blip r:embed="rId950"/>
                <a:stretch>
                  <a:fillRect/>
                </a:stretch>
              </p:blipFill>
              <p:spPr>
                <a:xfrm>
                  <a:off x="2811240" y="5161222"/>
                  <a:ext cx="2008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951">
              <p14:nvContentPartPr>
                <p14:cNvPr id="608" name="Freihand 607">
                  <a:extLst>
                    <a:ext uri="{FF2B5EF4-FFF2-40B4-BE49-F238E27FC236}">
                      <a16:creationId xmlns:a16="http://schemas.microsoft.com/office/drawing/2014/main" id="{97F78FB0-60C2-1CAF-C85E-BE65593B099B}"/>
                    </a:ext>
                  </a:extLst>
                </p14:cNvPr>
                <p14:cNvContentPartPr/>
                <p14:nvPr/>
              </p14:nvContentPartPr>
              <p14:xfrm>
                <a:off x="2642040" y="5337622"/>
                <a:ext cx="31680" cy="38880"/>
              </p14:xfrm>
            </p:contentPart>
          </mc:Choice>
          <mc:Fallback>
            <p:pic>
              <p:nvPicPr>
                <p:cNvPr id="608" name="Freihand 607">
                  <a:extLst>
                    <a:ext uri="{FF2B5EF4-FFF2-40B4-BE49-F238E27FC236}">
                      <a16:creationId xmlns:a16="http://schemas.microsoft.com/office/drawing/2014/main" id="{97F78FB0-60C2-1CAF-C85E-BE65593B099B}"/>
                    </a:ext>
                  </a:extLst>
                </p:cNvPr>
                <p:cNvPicPr/>
                <p:nvPr/>
              </p:nvPicPr>
              <p:blipFill>
                <a:blip r:embed="rId952"/>
                <a:stretch>
                  <a:fillRect/>
                </a:stretch>
              </p:blipFill>
              <p:spPr>
                <a:xfrm>
                  <a:off x="2635920" y="5331502"/>
                  <a:ext cx="43920" cy="51120"/>
                </a:xfrm>
                <a:prstGeom prst="rect">
                  <a:avLst/>
                </a:prstGeom>
              </p:spPr>
            </p:pic>
          </mc:Fallback>
        </mc:AlternateContent>
      </p:grpSp>
      <p:grpSp>
        <p:nvGrpSpPr>
          <p:cNvPr id="612" name="Gruppieren 611">
            <a:extLst>
              <a:ext uri="{FF2B5EF4-FFF2-40B4-BE49-F238E27FC236}">
                <a16:creationId xmlns:a16="http://schemas.microsoft.com/office/drawing/2014/main" id="{59E69ED4-A911-C800-9438-B65CB6993D61}"/>
              </a:ext>
            </a:extLst>
          </p:cNvPr>
          <p:cNvGrpSpPr/>
          <p:nvPr/>
        </p:nvGrpSpPr>
        <p:grpSpPr>
          <a:xfrm>
            <a:off x="4638600" y="6456502"/>
            <a:ext cx="228960" cy="212400"/>
            <a:chOff x="4638600" y="6456502"/>
            <a:chExt cx="228960" cy="212400"/>
          </a:xfrm>
        </p:grpSpPr>
        <mc:AlternateContent xmlns:mc="http://schemas.openxmlformats.org/markup-compatibility/2006">
          <mc:Choice xmlns:p14="http://schemas.microsoft.com/office/powerpoint/2010/main" Requires="p14">
            <p:contentPart p14:bwMode="auto" r:id="rId953">
              <p14:nvContentPartPr>
                <p14:cNvPr id="610" name="Freihand 609">
                  <a:extLst>
                    <a:ext uri="{FF2B5EF4-FFF2-40B4-BE49-F238E27FC236}">
                      <a16:creationId xmlns:a16="http://schemas.microsoft.com/office/drawing/2014/main" id="{2292F73C-2357-9683-5F67-0D169EF8A004}"/>
                    </a:ext>
                  </a:extLst>
                </p14:cNvPr>
                <p14:cNvContentPartPr/>
                <p14:nvPr/>
              </p14:nvContentPartPr>
              <p14:xfrm>
                <a:off x="4638600" y="6456502"/>
                <a:ext cx="167400" cy="203040"/>
              </p14:xfrm>
            </p:contentPart>
          </mc:Choice>
          <mc:Fallback>
            <p:pic>
              <p:nvPicPr>
                <p:cNvPr id="610" name="Freihand 609">
                  <a:extLst>
                    <a:ext uri="{FF2B5EF4-FFF2-40B4-BE49-F238E27FC236}">
                      <a16:creationId xmlns:a16="http://schemas.microsoft.com/office/drawing/2014/main" id="{2292F73C-2357-9683-5F67-0D169EF8A004}"/>
                    </a:ext>
                  </a:extLst>
                </p:cNvPr>
                <p:cNvPicPr/>
                <p:nvPr/>
              </p:nvPicPr>
              <p:blipFill>
                <a:blip r:embed="rId954"/>
                <a:stretch>
                  <a:fillRect/>
                </a:stretch>
              </p:blipFill>
              <p:spPr>
                <a:xfrm>
                  <a:off x="4632480" y="6450382"/>
                  <a:ext cx="1796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955">
              <p14:nvContentPartPr>
                <p14:cNvPr id="611" name="Freihand 610">
                  <a:extLst>
                    <a:ext uri="{FF2B5EF4-FFF2-40B4-BE49-F238E27FC236}">
                      <a16:creationId xmlns:a16="http://schemas.microsoft.com/office/drawing/2014/main" id="{3591EEFB-A900-AAE7-B3D5-7BE690E4E97E}"/>
                    </a:ext>
                  </a:extLst>
                </p14:cNvPr>
                <p14:cNvContentPartPr/>
                <p14:nvPr/>
              </p14:nvContentPartPr>
              <p14:xfrm>
                <a:off x="4757400" y="6605542"/>
                <a:ext cx="110160" cy="63360"/>
              </p14:xfrm>
            </p:contentPart>
          </mc:Choice>
          <mc:Fallback>
            <p:pic>
              <p:nvPicPr>
                <p:cNvPr id="611" name="Freihand 610">
                  <a:extLst>
                    <a:ext uri="{FF2B5EF4-FFF2-40B4-BE49-F238E27FC236}">
                      <a16:creationId xmlns:a16="http://schemas.microsoft.com/office/drawing/2014/main" id="{3591EEFB-A900-AAE7-B3D5-7BE690E4E97E}"/>
                    </a:ext>
                  </a:extLst>
                </p:cNvPr>
                <p:cNvPicPr/>
                <p:nvPr/>
              </p:nvPicPr>
              <p:blipFill>
                <a:blip r:embed="rId956"/>
                <a:stretch>
                  <a:fillRect/>
                </a:stretch>
              </p:blipFill>
              <p:spPr>
                <a:xfrm>
                  <a:off x="4751280" y="6599422"/>
                  <a:ext cx="122400" cy="75600"/>
                </a:xfrm>
                <a:prstGeom prst="rect">
                  <a:avLst/>
                </a:prstGeom>
              </p:spPr>
            </p:pic>
          </mc:Fallback>
        </mc:AlternateContent>
      </p:grpSp>
      <p:grpSp>
        <p:nvGrpSpPr>
          <p:cNvPr id="616" name="Gruppieren 615">
            <a:extLst>
              <a:ext uri="{FF2B5EF4-FFF2-40B4-BE49-F238E27FC236}">
                <a16:creationId xmlns:a16="http://schemas.microsoft.com/office/drawing/2014/main" id="{17B74BDD-4EAE-3D14-FE02-B698B865D6D3}"/>
              </a:ext>
            </a:extLst>
          </p:cNvPr>
          <p:cNvGrpSpPr/>
          <p:nvPr/>
        </p:nvGrpSpPr>
        <p:grpSpPr>
          <a:xfrm>
            <a:off x="2636640" y="5196862"/>
            <a:ext cx="85320" cy="305640"/>
            <a:chOff x="2636640" y="5196862"/>
            <a:chExt cx="85320" cy="305640"/>
          </a:xfrm>
        </p:grpSpPr>
        <mc:AlternateContent xmlns:mc="http://schemas.openxmlformats.org/markup-compatibility/2006">
          <mc:Choice xmlns:p14="http://schemas.microsoft.com/office/powerpoint/2010/main" Requires="p14">
            <p:contentPart p14:bwMode="auto" r:id="rId957">
              <p14:nvContentPartPr>
                <p14:cNvPr id="613" name="Freihand 612">
                  <a:extLst>
                    <a:ext uri="{FF2B5EF4-FFF2-40B4-BE49-F238E27FC236}">
                      <a16:creationId xmlns:a16="http://schemas.microsoft.com/office/drawing/2014/main" id="{70AC9B22-8626-9972-262C-E4FF6CC65CF8}"/>
                    </a:ext>
                  </a:extLst>
                </p14:cNvPr>
                <p14:cNvContentPartPr/>
                <p14:nvPr/>
              </p14:nvContentPartPr>
              <p14:xfrm>
                <a:off x="2653560" y="5281102"/>
                <a:ext cx="68400" cy="221400"/>
              </p14:xfrm>
            </p:contentPart>
          </mc:Choice>
          <mc:Fallback>
            <p:pic>
              <p:nvPicPr>
                <p:cNvPr id="613" name="Freihand 612">
                  <a:extLst>
                    <a:ext uri="{FF2B5EF4-FFF2-40B4-BE49-F238E27FC236}">
                      <a16:creationId xmlns:a16="http://schemas.microsoft.com/office/drawing/2014/main" id="{70AC9B22-8626-9972-262C-E4FF6CC65CF8}"/>
                    </a:ext>
                  </a:extLst>
                </p:cNvPr>
                <p:cNvPicPr/>
                <p:nvPr/>
              </p:nvPicPr>
              <p:blipFill>
                <a:blip r:embed="rId958"/>
                <a:stretch>
                  <a:fillRect/>
                </a:stretch>
              </p:blipFill>
              <p:spPr>
                <a:xfrm>
                  <a:off x="2647440" y="5274982"/>
                  <a:ext cx="806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959">
              <p14:nvContentPartPr>
                <p14:cNvPr id="614" name="Freihand 613">
                  <a:extLst>
                    <a:ext uri="{FF2B5EF4-FFF2-40B4-BE49-F238E27FC236}">
                      <a16:creationId xmlns:a16="http://schemas.microsoft.com/office/drawing/2014/main" id="{EB7CB4F6-3AC3-3A0F-7624-774F4C8D3843}"/>
                    </a:ext>
                  </a:extLst>
                </p14:cNvPr>
                <p14:cNvContentPartPr/>
                <p14:nvPr/>
              </p14:nvContentPartPr>
              <p14:xfrm>
                <a:off x="2636640" y="5196862"/>
                <a:ext cx="15840" cy="25200"/>
              </p14:xfrm>
            </p:contentPart>
          </mc:Choice>
          <mc:Fallback>
            <p:pic>
              <p:nvPicPr>
                <p:cNvPr id="614" name="Freihand 613">
                  <a:extLst>
                    <a:ext uri="{FF2B5EF4-FFF2-40B4-BE49-F238E27FC236}">
                      <a16:creationId xmlns:a16="http://schemas.microsoft.com/office/drawing/2014/main" id="{EB7CB4F6-3AC3-3A0F-7624-774F4C8D3843}"/>
                    </a:ext>
                  </a:extLst>
                </p:cNvPr>
                <p:cNvPicPr/>
                <p:nvPr/>
              </p:nvPicPr>
              <p:blipFill>
                <a:blip r:embed="rId960"/>
                <a:stretch>
                  <a:fillRect/>
                </a:stretch>
              </p:blipFill>
              <p:spPr>
                <a:xfrm>
                  <a:off x="2630520" y="5190742"/>
                  <a:ext cx="28080" cy="37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61">
            <p14:nvContentPartPr>
              <p14:cNvPr id="615" name="Freihand 614">
                <a:extLst>
                  <a:ext uri="{FF2B5EF4-FFF2-40B4-BE49-F238E27FC236}">
                    <a16:creationId xmlns:a16="http://schemas.microsoft.com/office/drawing/2014/main" id="{36800FFF-1954-D42D-B265-7566BFC30EE2}"/>
                  </a:ext>
                </a:extLst>
              </p14:cNvPr>
              <p14:cNvContentPartPr/>
              <p14:nvPr/>
            </p14:nvContentPartPr>
            <p14:xfrm>
              <a:off x="3369240" y="5274262"/>
              <a:ext cx="848160" cy="965160"/>
            </p14:xfrm>
          </p:contentPart>
        </mc:Choice>
        <mc:Fallback>
          <p:pic>
            <p:nvPicPr>
              <p:cNvPr id="615" name="Freihand 614">
                <a:extLst>
                  <a:ext uri="{FF2B5EF4-FFF2-40B4-BE49-F238E27FC236}">
                    <a16:creationId xmlns:a16="http://schemas.microsoft.com/office/drawing/2014/main" id="{36800FFF-1954-D42D-B265-7566BFC30EE2}"/>
                  </a:ext>
                </a:extLst>
              </p:cNvPr>
              <p:cNvPicPr/>
              <p:nvPr/>
            </p:nvPicPr>
            <p:blipFill>
              <a:blip r:embed="rId962"/>
              <a:stretch>
                <a:fillRect/>
              </a:stretch>
            </p:blipFill>
            <p:spPr>
              <a:xfrm>
                <a:off x="3363120" y="5268142"/>
                <a:ext cx="860400" cy="977400"/>
              </a:xfrm>
              <a:prstGeom prst="rect">
                <a:avLst/>
              </a:prstGeom>
            </p:spPr>
          </p:pic>
        </mc:Fallback>
      </mc:AlternateContent>
      <p:grpSp>
        <p:nvGrpSpPr>
          <p:cNvPr id="624" name="Gruppieren 623">
            <a:extLst>
              <a:ext uri="{FF2B5EF4-FFF2-40B4-BE49-F238E27FC236}">
                <a16:creationId xmlns:a16="http://schemas.microsoft.com/office/drawing/2014/main" id="{A42A2600-866C-0892-E460-0B32DD647AAF}"/>
              </a:ext>
            </a:extLst>
          </p:cNvPr>
          <p:cNvGrpSpPr/>
          <p:nvPr/>
        </p:nvGrpSpPr>
        <p:grpSpPr>
          <a:xfrm>
            <a:off x="4285440" y="5235382"/>
            <a:ext cx="601560" cy="335160"/>
            <a:chOff x="4285440" y="5235382"/>
            <a:chExt cx="601560" cy="335160"/>
          </a:xfrm>
        </p:grpSpPr>
        <mc:AlternateContent xmlns:mc="http://schemas.openxmlformats.org/markup-compatibility/2006">
          <mc:Choice xmlns:p14="http://schemas.microsoft.com/office/powerpoint/2010/main" Requires="p14">
            <p:contentPart p14:bwMode="auto" r:id="rId963">
              <p14:nvContentPartPr>
                <p14:cNvPr id="617" name="Freihand 616">
                  <a:extLst>
                    <a:ext uri="{FF2B5EF4-FFF2-40B4-BE49-F238E27FC236}">
                      <a16:creationId xmlns:a16="http://schemas.microsoft.com/office/drawing/2014/main" id="{209B38C7-5F19-5C66-4672-13EA52FA5233}"/>
                    </a:ext>
                  </a:extLst>
                </p14:cNvPr>
                <p14:cNvContentPartPr/>
                <p14:nvPr/>
              </p14:nvContentPartPr>
              <p14:xfrm>
                <a:off x="4285440" y="5363902"/>
                <a:ext cx="108720" cy="206640"/>
              </p14:xfrm>
            </p:contentPart>
          </mc:Choice>
          <mc:Fallback>
            <p:pic>
              <p:nvPicPr>
                <p:cNvPr id="617" name="Freihand 616">
                  <a:extLst>
                    <a:ext uri="{FF2B5EF4-FFF2-40B4-BE49-F238E27FC236}">
                      <a16:creationId xmlns:a16="http://schemas.microsoft.com/office/drawing/2014/main" id="{209B38C7-5F19-5C66-4672-13EA52FA5233}"/>
                    </a:ext>
                  </a:extLst>
                </p:cNvPr>
                <p:cNvPicPr/>
                <p:nvPr/>
              </p:nvPicPr>
              <p:blipFill>
                <a:blip r:embed="rId964"/>
                <a:stretch>
                  <a:fillRect/>
                </a:stretch>
              </p:blipFill>
              <p:spPr>
                <a:xfrm>
                  <a:off x="4279320" y="5357782"/>
                  <a:ext cx="1209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965">
              <p14:nvContentPartPr>
                <p14:cNvPr id="618" name="Freihand 617">
                  <a:extLst>
                    <a:ext uri="{FF2B5EF4-FFF2-40B4-BE49-F238E27FC236}">
                      <a16:creationId xmlns:a16="http://schemas.microsoft.com/office/drawing/2014/main" id="{E2CDF8B8-2673-0E66-7F7A-1758CEAC6A6B}"/>
                    </a:ext>
                  </a:extLst>
                </p14:cNvPr>
                <p14:cNvContentPartPr/>
                <p14:nvPr/>
              </p14:nvContentPartPr>
              <p14:xfrm>
                <a:off x="4361760" y="5484862"/>
                <a:ext cx="69120" cy="83520"/>
              </p14:xfrm>
            </p:contentPart>
          </mc:Choice>
          <mc:Fallback>
            <p:pic>
              <p:nvPicPr>
                <p:cNvPr id="618" name="Freihand 617">
                  <a:extLst>
                    <a:ext uri="{FF2B5EF4-FFF2-40B4-BE49-F238E27FC236}">
                      <a16:creationId xmlns:a16="http://schemas.microsoft.com/office/drawing/2014/main" id="{E2CDF8B8-2673-0E66-7F7A-1758CEAC6A6B}"/>
                    </a:ext>
                  </a:extLst>
                </p:cNvPr>
                <p:cNvPicPr/>
                <p:nvPr/>
              </p:nvPicPr>
              <p:blipFill>
                <a:blip r:embed="rId966"/>
                <a:stretch>
                  <a:fillRect/>
                </a:stretch>
              </p:blipFill>
              <p:spPr>
                <a:xfrm>
                  <a:off x="4355640" y="5478742"/>
                  <a:ext cx="813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619" name="Freihand 618">
                  <a:extLst>
                    <a:ext uri="{FF2B5EF4-FFF2-40B4-BE49-F238E27FC236}">
                      <a16:creationId xmlns:a16="http://schemas.microsoft.com/office/drawing/2014/main" id="{EEB514E2-FFEC-B47C-F904-47A6CC54146B}"/>
                    </a:ext>
                  </a:extLst>
                </p14:cNvPr>
                <p14:cNvContentPartPr/>
                <p14:nvPr/>
              </p14:nvContentPartPr>
              <p14:xfrm>
                <a:off x="4460760" y="5237902"/>
                <a:ext cx="75240" cy="169920"/>
              </p14:xfrm>
            </p:contentPart>
          </mc:Choice>
          <mc:Fallback>
            <p:pic>
              <p:nvPicPr>
                <p:cNvPr id="619" name="Freihand 618">
                  <a:extLst>
                    <a:ext uri="{FF2B5EF4-FFF2-40B4-BE49-F238E27FC236}">
                      <a16:creationId xmlns:a16="http://schemas.microsoft.com/office/drawing/2014/main" id="{EEB514E2-FFEC-B47C-F904-47A6CC54146B}"/>
                    </a:ext>
                  </a:extLst>
                </p:cNvPr>
                <p:cNvPicPr/>
                <p:nvPr/>
              </p:nvPicPr>
              <p:blipFill>
                <a:blip r:embed="rId968"/>
                <a:stretch>
                  <a:fillRect/>
                </a:stretch>
              </p:blipFill>
              <p:spPr>
                <a:xfrm>
                  <a:off x="4454640" y="5231782"/>
                  <a:ext cx="874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620" name="Freihand 619">
                  <a:extLst>
                    <a:ext uri="{FF2B5EF4-FFF2-40B4-BE49-F238E27FC236}">
                      <a16:creationId xmlns:a16="http://schemas.microsoft.com/office/drawing/2014/main" id="{E54A96D7-E693-C74B-5C1F-502BD8BD16B2}"/>
                    </a:ext>
                  </a:extLst>
                </p14:cNvPr>
                <p14:cNvContentPartPr/>
                <p14:nvPr/>
              </p14:nvContentPartPr>
              <p14:xfrm>
                <a:off x="4602240" y="5292262"/>
                <a:ext cx="54000" cy="228600"/>
              </p14:xfrm>
            </p:contentPart>
          </mc:Choice>
          <mc:Fallback>
            <p:pic>
              <p:nvPicPr>
                <p:cNvPr id="620" name="Freihand 619">
                  <a:extLst>
                    <a:ext uri="{FF2B5EF4-FFF2-40B4-BE49-F238E27FC236}">
                      <a16:creationId xmlns:a16="http://schemas.microsoft.com/office/drawing/2014/main" id="{E54A96D7-E693-C74B-5C1F-502BD8BD16B2}"/>
                    </a:ext>
                  </a:extLst>
                </p:cNvPr>
                <p:cNvPicPr/>
                <p:nvPr/>
              </p:nvPicPr>
              <p:blipFill>
                <a:blip r:embed="rId970"/>
                <a:stretch>
                  <a:fillRect/>
                </a:stretch>
              </p:blipFill>
              <p:spPr>
                <a:xfrm>
                  <a:off x="4596120" y="5286142"/>
                  <a:ext cx="6624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621" name="Freihand 620">
                  <a:extLst>
                    <a:ext uri="{FF2B5EF4-FFF2-40B4-BE49-F238E27FC236}">
                      <a16:creationId xmlns:a16="http://schemas.microsoft.com/office/drawing/2014/main" id="{E9117A45-5126-37D4-AF00-D999494C738E}"/>
                    </a:ext>
                  </a:extLst>
                </p14:cNvPr>
                <p14:cNvContentPartPr/>
                <p14:nvPr/>
              </p14:nvContentPartPr>
              <p14:xfrm>
                <a:off x="4744080" y="5323582"/>
                <a:ext cx="4320" cy="123120"/>
              </p14:xfrm>
            </p:contentPart>
          </mc:Choice>
          <mc:Fallback>
            <p:pic>
              <p:nvPicPr>
                <p:cNvPr id="621" name="Freihand 620">
                  <a:extLst>
                    <a:ext uri="{FF2B5EF4-FFF2-40B4-BE49-F238E27FC236}">
                      <a16:creationId xmlns:a16="http://schemas.microsoft.com/office/drawing/2014/main" id="{E9117A45-5126-37D4-AF00-D999494C738E}"/>
                    </a:ext>
                  </a:extLst>
                </p:cNvPr>
                <p:cNvPicPr/>
                <p:nvPr/>
              </p:nvPicPr>
              <p:blipFill>
                <a:blip r:embed="rId972"/>
                <a:stretch>
                  <a:fillRect/>
                </a:stretch>
              </p:blipFill>
              <p:spPr>
                <a:xfrm>
                  <a:off x="4737960" y="5317462"/>
                  <a:ext cx="165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622" name="Freihand 621">
                  <a:extLst>
                    <a:ext uri="{FF2B5EF4-FFF2-40B4-BE49-F238E27FC236}">
                      <a16:creationId xmlns:a16="http://schemas.microsoft.com/office/drawing/2014/main" id="{4F6FD3AB-00D6-6756-0C08-C23A1531118F}"/>
                    </a:ext>
                  </a:extLst>
                </p14:cNvPr>
                <p14:cNvContentPartPr/>
                <p14:nvPr/>
              </p14:nvContentPartPr>
              <p14:xfrm>
                <a:off x="4710600" y="5236462"/>
                <a:ext cx="10800" cy="24480"/>
              </p14:xfrm>
            </p:contentPart>
          </mc:Choice>
          <mc:Fallback>
            <p:pic>
              <p:nvPicPr>
                <p:cNvPr id="622" name="Freihand 621">
                  <a:extLst>
                    <a:ext uri="{FF2B5EF4-FFF2-40B4-BE49-F238E27FC236}">
                      <a16:creationId xmlns:a16="http://schemas.microsoft.com/office/drawing/2014/main" id="{4F6FD3AB-00D6-6756-0C08-C23A1531118F}"/>
                    </a:ext>
                  </a:extLst>
                </p:cNvPr>
                <p:cNvPicPr/>
                <p:nvPr/>
              </p:nvPicPr>
              <p:blipFill>
                <a:blip r:embed="rId974"/>
                <a:stretch>
                  <a:fillRect/>
                </a:stretch>
              </p:blipFill>
              <p:spPr>
                <a:xfrm>
                  <a:off x="4704480" y="5230342"/>
                  <a:ext cx="230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623" name="Freihand 622">
                  <a:extLst>
                    <a:ext uri="{FF2B5EF4-FFF2-40B4-BE49-F238E27FC236}">
                      <a16:creationId xmlns:a16="http://schemas.microsoft.com/office/drawing/2014/main" id="{4992702E-09B4-7EEC-C05E-2D446164A025}"/>
                    </a:ext>
                  </a:extLst>
                </p14:cNvPr>
                <p14:cNvContentPartPr/>
                <p14:nvPr/>
              </p14:nvContentPartPr>
              <p14:xfrm>
                <a:off x="4832640" y="5235382"/>
                <a:ext cx="54360" cy="257760"/>
              </p14:xfrm>
            </p:contentPart>
          </mc:Choice>
          <mc:Fallback>
            <p:pic>
              <p:nvPicPr>
                <p:cNvPr id="623" name="Freihand 622">
                  <a:extLst>
                    <a:ext uri="{FF2B5EF4-FFF2-40B4-BE49-F238E27FC236}">
                      <a16:creationId xmlns:a16="http://schemas.microsoft.com/office/drawing/2014/main" id="{4992702E-09B4-7EEC-C05E-2D446164A025}"/>
                    </a:ext>
                  </a:extLst>
                </p:cNvPr>
                <p:cNvPicPr/>
                <p:nvPr/>
              </p:nvPicPr>
              <p:blipFill>
                <a:blip r:embed="rId976"/>
                <a:stretch>
                  <a:fillRect/>
                </a:stretch>
              </p:blipFill>
              <p:spPr>
                <a:xfrm>
                  <a:off x="4826520" y="5229262"/>
                  <a:ext cx="66600" cy="270000"/>
                </a:xfrm>
                <a:prstGeom prst="rect">
                  <a:avLst/>
                </a:prstGeom>
              </p:spPr>
            </p:pic>
          </mc:Fallback>
        </mc:AlternateContent>
      </p:grpSp>
    </p:spTree>
    <p:extLst>
      <p:ext uri="{BB962C8B-B14F-4D97-AF65-F5344CB8AC3E}">
        <p14:creationId xmlns:p14="http://schemas.microsoft.com/office/powerpoint/2010/main" val="4054231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441957" y="0"/>
            <a:ext cx="8685553"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Capital </a:t>
            </a:r>
            <a:r>
              <a:rPr lang="de-DE" sz="3266" b="1" dirty="0" err="1"/>
              <a:t>market</a:t>
            </a:r>
            <a:r>
              <a:rPr lang="de-DE" sz="3266" b="1" dirty="0"/>
              <a:t>- und Labor </a:t>
            </a:r>
            <a:r>
              <a:rPr lang="de-DE" sz="3266" b="1" dirty="0" err="1"/>
              <a:t>market</a:t>
            </a:r>
            <a:r>
              <a:rPr lang="de-DE" sz="3266" b="1" dirty="0"/>
              <a:t> </a:t>
            </a:r>
            <a:r>
              <a:rPr lang="de-DE" sz="3266" b="1" dirty="0" err="1"/>
              <a:t>equilibrium</a:t>
            </a:r>
            <a:endParaRPr lang="de-DE" sz="3266" dirty="0">
              <a:latin typeface="Arial" pitchFamily="18"/>
              <a:ea typeface="Droid Sans Fallback" pitchFamily="2"/>
              <a:cs typeface="Lohit Hindi" pitchFamily="2"/>
            </a:endParaRPr>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B882EC0-F2D1-AC14-6242-F6E6B1FE1A58}"/>
                  </a:ext>
                </a:extLst>
              </p14:cNvPr>
              <p14:cNvContentPartPr/>
              <p14:nvPr/>
            </p14:nvContentPartPr>
            <p14:xfrm>
              <a:off x="1380960" y="2450684"/>
              <a:ext cx="10800" cy="18360"/>
            </p14:xfrm>
          </p:contentPart>
        </mc:Choice>
        <mc:Fallback>
          <p:pic>
            <p:nvPicPr>
              <p:cNvPr id="2" name="Freihand 1">
                <a:extLst>
                  <a:ext uri="{FF2B5EF4-FFF2-40B4-BE49-F238E27FC236}">
                    <a16:creationId xmlns:a16="http://schemas.microsoft.com/office/drawing/2014/main" id="{DB882EC0-F2D1-AC14-6242-F6E6B1FE1A58}"/>
                  </a:ext>
                </a:extLst>
              </p:cNvPr>
              <p:cNvPicPr/>
              <p:nvPr/>
            </p:nvPicPr>
            <p:blipFill>
              <a:blip r:embed="rId4"/>
              <a:stretch>
                <a:fillRect/>
              </a:stretch>
            </p:blipFill>
            <p:spPr>
              <a:xfrm>
                <a:off x="1374840" y="2444564"/>
                <a:ext cx="230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66" name="Freihand 165">
                <a:extLst>
                  <a:ext uri="{FF2B5EF4-FFF2-40B4-BE49-F238E27FC236}">
                    <a16:creationId xmlns:a16="http://schemas.microsoft.com/office/drawing/2014/main" id="{4F067317-CBA7-4EE2-B133-64BFDF987C6F}"/>
                  </a:ext>
                </a:extLst>
              </p14:cNvPr>
              <p14:cNvContentPartPr/>
              <p14:nvPr/>
            </p14:nvContentPartPr>
            <p14:xfrm>
              <a:off x="1406160" y="481844"/>
              <a:ext cx="8707680" cy="3025440"/>
            </p14:xfrm>
          </p:contentPart>
        </mc:Choice>
        <mc:Fallback>
          <p:pic>
            <p:nvPicPr>
              <p:cNvPr id="166" name="Freihand 165">
                <a:extLst>
                  <a:ext uri="{FF2B5EF4-FFF2-40B4-BE49-F238E27FC236}">
                    <a16:creationId xmlns:a16="http://schemas.microsoft.com/office/drawing/2014/main" id="{4F067317-CBA7-4EE2-B133-64BFDF987C6F}"/>
                  </a:ext>
                </a:extLst>
              </p:cNvPr>
              <p:cNvPicPr/>
              <p:nvPr/>
            </p:nvPicPr>
            <p:blipFill>
              <a:blip r:embed="rId6"/>
              <a:stretch>
                <a:fillRect/>
              </a:stretch>
            </p:blipFill>
            <p:spPr>
              <a:xfrm>
                <a:off x="1400040" y="475724"/>
                <a:ext cx="8719920" cy="3037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68" name="Freihand 167">
                <a:extLst>
                  <a:ext uri="{FF2B5EF4-FFF2-40B4-BE49-F238E27FC236}">
                    <a16:creationId xmlns:a16="http://schemas.microsoft.com/office/drawing/2014/main" id="{C9D7FAD0-F6A0-5E6F-8C9D-45784C317D55}"/>
                  </a:ext>
                </a:extLst>
              </p14:cNvPr>
              <p14:cNvContentPartPr/>
              <p14:nvPr/>
            </p14:nvContentPartPr>
            <p14:xfrm>
              <a:off x="4465440" y="4429964"/>
              <a:ext cx="200520" cy="2138760"/>
            </p14:xfrm>
          </p:contentPart>
        </mc:Choice>
        <mc:Fallback>
          <p:pic>
            <p:nvPicPr>
              <p:cNvPr id="168" name="Freihand 167">
                <a:extLst>
                  <a:ext uri="{FF2B5EF4-FFF2-40B4-BE49-F238E27FC236}">
                    <a16:creationId xmlns:a16="http://schemas.microsoft.com/office/drawing/2014/main" id="{C9D7FAD0-F6A0-5E6F-8C9D-45784C317D55}"/>
                  </a:ext>
                </a:extLst>
              </p:cNvPr>
              <p:cNvPicPr/>
              <p:nvPr/>
            </p:nvPicPr>
            <p:blipFill>
              <a:blip r:embed="rId8"/>
              <a:stretch>
                <a:fillRect/>
              </a:stretch>
            </p:blipFill>
            <p:spPr>
              <a:xfrm>
                <a:off x="4459320" y="4423844"/>
                <a:ext cx="212760" cy="2151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88" name="Freihand 187">
                <a:extLst>
                  <a:ext uri="{FF2B5EF4-FFF2-40B4-BE49-F238E27FC236}">
                    <a16:creationId xmlns:a16="http://schemas.microsoft.com/office/drawing/2014/main" id="{8CB7A7C6-77E0-4839-45E1-90677A7A50DA}"/>
                  </a:ext>
                </a:extLst>
              </p14:cNvPr>
              <p14:cNvContentPartPr/>
              <p14:nvPr/>
            </p14:nvContentPartPr>
            <p14:xfrm>
              <a:off x="3976560" y="4655324"/>
              <a:ext cx="1375560" cy="1288800"/>
            </p14:xfrm>
          </p:contentPart>
        </mc:Choice>
        <mc:Fallback>
          <p:pic>
            <p:nvPicPr>
              <p:cNvPr id="188" name="Freihand 187">
                <a:extLst>
                  <a:ext uri="{FF2B5EF4-FFF2-40B4-BE49-F238E27FC236}">
                    <a16:creationId xmlns:a16="http://schemas.microsoft.com/office/drawing/2014/main" id="{8CB7A7C6-77E0-4839-45E1-90677A7A50DA}"/>
                  </a:ext>
                </a:extLst>
              </p:cNvPr>
              <p:cNvPicPr/>
              <p:nvPr/>
            </p:nvPicPr>
            <p:blipFill>
              <a:blip r:embed="rId10"/>
              <a:stretch>
                <a:fillRect/>
              </a:stretch>
            </p:blipFill>
            <p:spPr>
              <a:xfrm>
                <a:off x="3970440" y="4649204"/>
                <a:ext cx="1387800" cy="1301040"/>
              </a:xfrm>
              <a:prstGeom prst="rect">
                <a:avLst/>
              </a:prstGeom>
            </p:spPr>
          </p:pic>
        </mc:Fallback>
      </mc:AlternateContent>
      <p:grpSp>
        <p:nvGrpSpPr>
          <p:cNvPr id="219" name="Gruppieren 218">
            <a:extLst>
              <a:ext uri="{FF2B5EF4-FFF2-40B4-BE49-F238E27FC236}">
                <a16:creationId xmlns:a16="http://schemas.microsoft.com/office/drawing/2014/main" id="{971E35A5-9BE2-3B6A-56F7-D459064D9D7F}"/>
              </a:ext>
            </a:extLst>
          </p:cNvPr>
          <p:cNvGrpSpPr/>
          <p:nvPr/>
        </p:nvGrpSpPr>
        <p:grpSpPr>
          <a:xfrm>
            <a:off x="1961280" y="581924"/>
            <a:ext cx="9624240" cy="6152760"/>
            <a:chOff x="1961280" y="581924"/>
            <a:chExt cx="9624240" cy="6152760"/>
          </a:xfrm>
        </p:grpSpPr>
        <mc:AlternateContent xmlns:mc="http://schemas.openxmlformats.org/markup-compatibility/2006">
          <mc:Choice xmlns:p14="http://schemas.microsoft.com/office/powerpoint/2010/main" Requires="p14">
            <p:contentPart p14:bwMode="auto" r:id="rId11">
              <p14:nvContentPartPr>
                <p14:cNvPr id="4" name="Freihand 3">
                  <a:extLst>
                    <a:ext uri="{FF2B5EF4-FFF2-40B4-BE49-F238E27FC236}">
                      <a16:creationId xmlns:a16="http://schemas.microsoft.com/office/drawing/2014/main" id="{73D836BD-E626-0EDD-AB48-FE56813F8596}"/>
                    </a:ext>
                  </a:extLst>
                </p14:cNvPr>
                <p14:cNvContentPartPr/>
                <p14:nvPr/>
              </p14:nvContentPartPr>
              <p14:xfrm>
                <a:off x="2233080" y="990524"/>
                <a:ext cx="164880" cy="1855080"/>
              </p14:xfrm>
            </p:contentPart>
          </mc:Choice>
          <mc:Fallback>
            <p:pic>
              <p:nvPicPr>
                <p:cNvPr id="4" name="Freihand 3">
                  <a:extLst>
                    <a:ext uri="{FF2B5EF4-FFF2-40B4-BE49-F238E27FC236}">
                      <a16:creationId xmlns:a16="http://schemas.microsoft.com/office/drawing/2014/main" id="{73D836BD-E626-0EDD-AB48-FE56813F8596}"/>
                    </a:ext>
                  </a:extLst>
                </p:cNvPr>
                <p:cNvPicPr/>
                <p:nvPr/>
              </p:nvPicPr>
              <p:blipFill>
                <a:blip r:embed="rId12"/>
                <a:stretch>
                  <a:fillRect/>
                </a:stretch>
              </p:blipFill>
              <p:spPr>
                <a:xfrm>
                  <a:off x="2226960" y="984404"/>
                  <a:ext cx="177120" cy="1867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 name="Freihand 4">
                  <a:extLst>
                    <a:ext uri="{FF2B5EF4-FFF2-40B4-BE49-F238E27FC236}">
                      <a16:creationId xmlns:a16="http://schemas.microsoft.com/office/drawing/2014/main" id="{C3E198CA-6AE4-DA98-A431-93DE32206889}"/>
                    </a:ext>
                  </a:extLst>
                </p14:cNvPr>
                <p14:cNvContentPartPr/>
                <p14:nvPr/>
              </p14:nvContentPartPr>
              <p14:xfrm>
                <a:off x="2216520" y="2711324"/>
                <a:ext cx="2588760" cy="125640"/>
              </p14:xfrm>
            </p:contentPart>
          </mc:Choice>
          <mc:Fallback>
            <p:pic>
              <p:nvPicPr>
                <p:cNvPr id="5" name="Freihand 4">
                  <a:extLst>
                    <a:ext uri="{FF2B5EF4-FFF2-40B4-BE49-F238E27FC236}">
                      <a16:creationId xmlns:a16="http://schemas.microsoft.com/office/drawing/2014/main" id="{C3E198CA-6AE4-DA98-A431-93DE32206889}"/>
                    </a:ext>
                  </a:extLst>
                </p:cNvPr>
                <p:cNvPicPr/>
                <p:nvPr/>
              </p:nvPicPr>
              <p:blipFill>
                <a:blip r:embed="rId14"/>
                <a:stretch>
                  <a:fillRect/>
                </a:stretch>
              </p:blipFill>
              <p:spPr>
                <a:xfrm>
                  <a:off x="2210400" y="2705204"/>
                  <a:ext cx="26010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 name="Freihand 5">
                  <a:extLst>
                    <a:ext uri="{FF2B5EF4-FFF2-40B4-BE49-F238E27FC236}">
                      <a16:creationId xmlns:a16="http://schemas.microsoft.com/office/drawing/2014/main" id="{788417EC-6540-6693-0874-BDC75A7EDE67}"/>
                    </a:ext>
                  </a:extLst>
                </p14:cNvPr>
                <p14:cNvContentPartPr/>
                <p14:nvPr/>
              </p14:nvContentPartPr>
              <p14:xfrm>
                <a:off x="4758840" y="2611964"/>
                <a:ext cx="157680" cy="266760"/>
              </p14:xfrm>
            </p:contentPart>
          </mc:Choice>
          <mc:Fallback>
            <p:pic>
              <p:nvPicPr>
                <p:cNvPr id="6" name="Freihand 5">
                  <a:extLst>
                    <a:ext uri="{FF2B5EF4-FFF2-40B4-BE49-F238E27FC236}">
                      <a16:creationId xmlns:a16="http://schemas.microsoft.com/office/drawing/2014/main" id="{788417EC-6540-6693-0874-BDC75A7EDE67}"/>
                    </a:ext>
                  </a:extLst>
                </p:cNvPr>
                <p:cNvPicPr/>
                <p:nvPr/>
              </p:nvPicPr>
              <p:blipFill>
                <a:blip r:embed="rId16"/>
                <a:stretch>
                  <a:fillRect/>
                </a:stretch>
              </p:blipFill>
              <p:spPr>
                <a:xfrm>
                  <a:off x="4752720" y="2605844"/>
                  <a:ext cx="16992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7" name="Freihand 6">
                  <a:extLst>
                    <a:ext uri="{FF2B5EF4-FFF2-40B4-BE49-F238E27FC236}">
                      <a16:creationId xmlns:a16="http://schemas.microsoft.com/office/drawing/2014/main" id="{051808AC-35DE-7E97-8B7C-189A798F95BE}"/>
                    </a:ext>
                  </a:extLst>
                </p14:cNvPr>
                <p14:cNvContentPartPr/>
                <p14:nvPr/>
              </p14:nvContentPartPr>
              <p14:xfrm>
                <a:off x="2184480" y="757604"/>
                <a:ext cx="272520" cy="310320"/>
              </p14:xfrm>
            </p:contentPart>
          </mc:Choice>
          <mc:Fallback>
            <p:pic>
              <p:nvPicPr>
                <p:cNvPr id="7" name="Freihand 6">
                  <a:extLst>
                    <a:ext uri="{FF2B5EF4-FFF2-40B4-BE49-F238E27FC236}">
                      <a16:creationId xmlns:a16="http://schemas.microsoft.com/office/drawing/2014/main" id="{051808AC-35DE-7E97-8B7C-189A798F95BE}"/>
                    </a:ext>
                  </a:extLst>
                </p:cNvPr>
                <p:cNvPicPr/>
                <p:nvPr/>
              </p:nvPicPr>
              <p:blipFill>
                <a:blip r:embed="rId18"/>
                <a:stretch>
                  <a:fillRect/>
                </a:stretch>
              </p:blipFill>
              <p:spPr>
                <a:xfrm>
                  <a:off x="2178360" y="751484"/>
                  <a:ext cx="28476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9" name="Freihand 8">
                  <a:extLst>
                    <a:ext uri="{FF2B5EF4-FFF2-40B4-BE49-F238E27FC236}">
                      <a16:creationId xmlns:a16="http://schemas.microsoft.com/office/drawing/2014/main" id="{94F9011E-9699-F489-AF1A-D211B4617E25}"/>
                    </a:ext>
                  </a:extLst>
                </p14:cNvPr>
                <p14:cNvContentPartPr/>
                <p14:nvPr/>
              </p14:nvContentPartPr>
              <p14:xfrm>
                <a:off x="1961280" y="747164"/>
                <a:ext cx="63360" cy="164880"/>
              </p14:xfrm>
            </p:contentPart>
          </mc:Choice>
          <mc:Fallback>
            <p:pic>
              <p:nvPicPr>
                <p:cNvPr id="9" name="Freihand 8">
                  <a:extLst>
                    <a:ext uri="{FF2B5EF4-FFF2-40B4-BE49-F238E27FC236}">
                      <a16:creationId xmlns:a16="http://schemas.microsoft.com/office/drawing/2014/main" id="{94F9011E-9699-F489-AF1A-D211B4617E25}"/>
                    </a:ext>
                  </a:extLst>
                </p:cNvPr>
                <p:cNvPicPr/>
                <p:nvPr/>
              </p:nvPicPr>
              <p:blipFill>
                <a:blip r:embed="rId20"/>
                <a:stretch>
                  <a:fillRect/>
                </a:stretch>
              </p:blipFill>
              <p:spPr>
                <a:xfrm>
                  <a:off x="1955160" y="741044"/>
                  <a:ext cx="756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0" name="Freihand 9">
                  <a:extLst>
                    <a:ext uri="{FF2B5EF4-FFF2-40B4-BE49-F238E27FC236}">
                      <a16:creationId xmlns:a16="http://schemas.microsoft.com/office/drawing/2014/main" id="{729C0728-1699-2465-A142-064399AC3782}"/>
                    </a:ext>
                  </a:extLst>
                </p14:cNvPr>
                <p14:cNvContentPartPr/>
                <p14:nvPr/>
              </p14:nvContentPartPr>
              <p14:xfrm>
                <a:off x="2010240" y="624044"/>
                <a:ext cx="33840" cy="31320"/>
              </p14:xfrm>
            </p:contentPart>
          </mc:Choice>
          <mc:Fallback>
            <p:pic>
              <p:nvPicPr>
                <p:cNvPr id="10" name="Freihand 9">
                  <a:extLst>
                    <a:ext uri="{FF2B5EF4-FFF2-40B4-BE49-F238E27FC236}">
                      <a16:creationId xmlns:a16="http://schemas.microsoft.com/office/drawing/2014/main" id="{729C0728-1699-2465-A142-064399AC3782}"/>
                    </a:ext>
                  </a:extLst>
                </p:cNvPr>
                <p:cNvPicPr/>
                <p:nvPr/>
              </p:nvPicPr>
              <p:blipFill>
                <a:blip r:embed="rId22"/>
                <a:stretch>
                  <a:fillRect/>
                </a:stretch>
              </p:blipFill>
              <p:spPr>
                <a:xfrm>
                  <a:off x="2004120" y="617924"/>
                  <a:ext cx="460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 name="Freihand 10">
                  <a:extLst>
                    <a:ext uri="{FF2B5EF4-FFF2-40B4-BE49-F238E27FC236}">
                      <a16:creationId xmlns:a16="http://schemas.microsoft.com/office/drawing/2014/main" id="{8CA82069-6056-87FF-9ECC-AD21CB6CD644}"/>
                    </a:ext>
                  </a:extLst>
                </p14:cNvPr>
                <p14:cNvContentPartPr/>
                <p14:nvPr/>
              </p14:nvContentPartPr>
              <p14:xfrm>
                <a:off x="4500720" y="3025964"/>
                <a:ext cx="153360" cy="266760"/>
              </p14:xfrm>
            </p:contentPart>
          </mc:Choice>
          <mc:Fallback>
            <p:pic>
              <p:nvPicPr>
                <p:cNvPr id="11" name="Freihand 10">
                  <a:extLst>
                    <a:ext uri="{FF2B5EF4-FFF2-40B4-BE49-F238E27FC236}">
                      <a16:creationId xmlns:a16="http://schemas.microsoft.com/office/drawing/2014/main" id="{8CA82069-6056-87FF-9ECC-AD21CB6CD644}"/>
                    </a:ext>
                  </a:extLst>
                </p:cNvPr>
                <p:cNvPicPr/>
                <p:nvPr/>
              </p:nvPicPr>
              <p:blipFill>
                <a:blip r:embed="rId24"/>
                <a:stretch>
                  <a:fillRect/>
                </a:stretch>
              </p:blipFill>
              <p:spPr>
                <a:xfrm>
                  <a:off x="4494600" y="3019844"/>
                  <a:ext cx="16560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2" name="Freihand 11">
                  <a:extLst>
                    <a:ext uri="{FF2B5EF4-FFF2-40B4-BE49-F238E27FC236}">
                      <a16:creationId xmlns:a16="http://schemas.microsoft.com/office/drawing/2014/main" id="{96446608-7CD9-ACB2-A16D-59AFB85C02A5}"/>
                    </a:ext>
                  </a:extLst>
                </p14:cNvPr>
                <p14:cNvContentPartPr/>
                <p14:nvPr/>
              </p14:nvContentPartPr>
              <p14:xfrm>
                <a:off x="4593240" y="3187964"/>
                <a:ext cx="89640" cy="63720"/>
              </p14:xfrm>
            </p:contentPart>
          </mc:Choice>
          <mc:Fallback>
            <p:pic>
              <p:nvPicPr>
                <p:cNvPr id="12" name="Freihand 11">
                  <a:extLst>
                    <a:ext uri="{FF2B5EF4-FFF2-40B4-BE49-F238E27FC236}">
                      <a16:creationId xmlns:a16="http://schemas.microsoft.com/office/drawing/2014/main" id="{96446608-7CD9-ACB2-A16D-59AFB85C02A5}"/>
                    </a:ext>
                  </a:extLst>
                </p:cNvPr>
                <p:cNvPicPr/>
                <p:nvPr/>
              </p:nvPicPr>
              <p:blipFill>
                <a:blip r:embed="rId26"/>
                <a:stretch>
                  <a:fillRect/>
                </a:stretch>
              </p:blipFill>
              <p:spPr>
                <a:xfrm>
                  <a:off x="4587120" y="3181844"/>
                  <a:ext cx="1018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3" name="Freihand 12">
                  <a:extLst>
                    <a:ext uri="{FF2B5EF4-FFF2-40B4-BE49-F238E27FC236}">
                      <a16:creationId xmlns:a16="http://schemas.microsoft.com/office/drawing/2014/main" id="{2607C299-F53E-2505-E283-9444E4C8D0E4}"/>
                    </a:ext>
                  </a:extLst>
                </p14:cNvPr>
                <p14:cNvContentPartPr/>
                <p14:nvPr/>
              </p14:nvContentPartPr>
              <p14:xfrm>
                <a:off x="2687760" y="1137044"/>
                <a:ext cx="1738800" cy="1387440"/>
              </p14:xfrm>
            </p:contentPart>
          </mc:Choice>
          <mc:Fallback>
            <p:pic>
              <p:nvPicPr>
                <p:cNvPr id="13" name="Freihand 12">
                  <a:extLst>
                    <a:ext uri="{FF2B5EF4-FFF2-40B4-BE49-F238E27FC236}">
                      <a16:creationId xmlns:a16="http://schemas.microsoft.com/office/drawing/2014/main" id="{2607C299-F53E-2505-E283-9444E4C8D0E4}"/>
                    </a:ext>
                  </a:extLst>
                </p:cNvPr>
                <p:cNvPicPr/>
                <p:nvPr/>
              </p:nvPicPr>
              <p:blipFill>
                <a:blip r:embed="rId28"/>
                <a:stretch>
                  <a:fillRect/>
                </a:stretch>
              </p:blipFill>
              <p:spPr>
                <a:xfrm>
                  <a:off x="2681640" y="1130924"/>
                  <a:ext cx="1751040" cy="1399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4" name="Freihand 13">
                  <a:extLst>
                    <a:ext uri="{FF2B5EF4-FFF2-40B4-BE49-F238E27FC236}">
                      <a16:creationId xmlns:a16="http://schemas.microsoft.com/office/drawing/2014/main" id="{DECB38F1-7983-9B4D-AE02-0FEDB7A41976}"/>
                    </a:ext>
                  </a:extLst>
                </p14:cNvPr>
                <p14:cNvContentPartPr/>
                <p14:nvPr/>
              </p14:nvContentPartPr>
              <p14:xfrm>
                <a:off x="4520880" y="739964"/>
                <a:ext cx="172800" cy="180720"/>
              </p14:xfrm>
            </p:contentPart>
          </mc:Choice>
          <mc:Fallback>
            <p:pic>
              <p:nvPicPr>
                <p:cNvPr id="14" name="Freihand 13">
                  <a:extLst>
                    <a:ext uri="{FF2B5EF4-FFF2-40B4-BE49-F238E27FC236}">
                      <a16:creationId xmlns:a16="http://schemas.microsoft.com/office/drawing/2014/main" id="{DECB38F1-7983-9B4D-AE02-0FEDB7A41976}"/>
                    </a:ext>
                  </a:extLst>
                </p:cNvPr>
                <p:cNvPicPr/>
                <p:nvPr/>
              </p:nvPicPr>
              <p:blipFill>
                <a:blip r:embed="rId30"/>
                <a:stretch>
                  <a:fillRect/>
                </a:stretch>
              </p:blipFill>
              <p:spPr>
                <a:xfrm>
                  <a:off x="4514760" y="733844"/>
                  <a:ext cx="1850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5" name="Freihand 14">
                  <a:extLst>
                    <a:ext uri="{FF2B5EF4-FFF2-40B4-BE49-F238E27FC236}">
                      <a16:creationId xmlns:a16="http://schemas.microsoft.com/office/drawing/2014/main" id="{47E246C7-851A-FE66-F9A8-E315E7ECE80C}"/>
                    </a:ext>
                  </a:extLst>
                </p14:cNvPr>
                <p14:cNvContentPartPr/>
                <p14:nvPr/>
              </p14:nvContentPartPr>
              <p14:xfrm>
                <a:off x="4629600" y="861644"/>
                <a:ext cx="44280" cy="35280"/>
              </p14:xfrm>
            </p:contentPart>
          </mc:Choice>
          <mc:Fallback>
            <p:pic>
              <p:nvPicPr>
                <p:cNvPr id="15" name="Freihand 14">
                  <a:extLst>
                    <a:ext uri="{FF2B5EF4-FFF2-40B4-BE49-F238E27FC236}">
                      <a16:creationId xmlns:a16="http://schemas.microsoft.com/office/drawing/2014/main" id="{47E246C7-851A-FE66-F9A8-E315E7ECE80C}"/>
                    </a:ext>
                  </a:extLst>
                </p:cNvPr>
                <p:cNvPicPr/>
                <p:nvPr/>
              </p:nvPicPr>
              <p:blipFill>
                <a:blip r:embed="rId32"/>
                <a:stretch>
                  <a:fillRect/>
                </a:stretch>
              </p:blipFill>
              <p:spPr>
                <a:xfrm>
                  <a:off x="4623480" y="855524"/>
                  <a:ext cx="565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6" name="Freihand 15">
                  <a:extLst>
                    <a:ext uri="{FF2B5EF4-FFF2-40B4-BE49-F238E27FC236}">
                      <a16:creationId xmlns:a16="http://schemas.microsoft.com/office/drawing/2014/main" id="{3E417A7B-C41D-9948-39AC-96DCA5F574E9}"/>
                    </a:ext>
                  </a:extLst>
                </p14:cNvPr>
                <p14:cNvContentPartPr/>
                <p14:nvPr/>
              </p14:nvContentPartPr>
              <p14:xfrm>
                <a:off x="4759920" y="615764"/>
                <a:ext cx="93240" cy="172440"/>
              </p14:xfrm>
            </p:contentPart>
          </mc:Choice>
          <mc:Fallback>
            <p:pic>
              <p:nvPicPr>
                <p:cNvPr id="16" name="Freihand 15">
                  <a:extLst>
                    <a:ext uri="{FF2B5EF4-FFF2-40B4-BE49-F238E27FC236}">
                      <a16:creationId xmlns:a16="http://schemas.microsoft.com/office/drawing/2014/main" id="{3E417A7B-C41D-9948-39AC-96DCA5F574E9}"/>
                    </a:ext>
                  </a:extLst>
                </p:cNvPr>
                <p:cNvPicPr/>
                <p:nvPr/>
              </p:nvPicPr>
              <p:blipFill>
                <a:blip r:embed="rId34"/>
                <a:stretch>
                  <a:fillRect/>
                </a:stretch>
              </p:blipFill>
              <p:spPr>
                <a:xfrm>
                  <a:off x="4753800" y="609644"/>
                  <a:ext cx="1054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7" name="Freihand 16">
                  <a:extLst>
                    <a:ext uri="{FF2B5EF4-FFF2-40B4-BE49-F238E27FC236}">
                      <a16:creationId xmlns:a16="http://schemas.microsoft.com/office/drawing/2014/main" id="{331B52E2-6D51-8FE3-821A-E9FF023D7A64}"/>
                    </a:ext>
                  </a:extLst>
                </p14:cNvPr>
                <p14:cNvContentPartPr/>
                <p14:nvPr/>
              </p14:nvContentPartPr>
              <p14:xfrm>
                <a:off x="3008160" y="1197884"/>
                <a:ext cx="1218600" cy="1106640"/>
              </p14:xfrm>
            </p:contentPart>
          </mc:Choice>
          <mc:Fallback>
            <p:pic>
              <p:nvPicPr>
                <p:cNvPr id="17" name="Freihand 16">
                  <a:extLst>
                    <a:ext uri="{FF2B5EF4-FFF2-40B4-BE49-F238E27FC236}">
                      <a16:creationId xmlns:a16="http://schemas.microsoft.com/office/drawing/2014/main" id="{331B52E2-6D51-8FE3-821A-E9FF023D7A64}"/>
                    </a:ext>
                  </a:extLst>
                </p:cNvPr>
                <p:cNvPicPr/>
                <p:nvPr/>
              </p:nvPicPr>
              <p:blipFill>
                <a:blip r:embed="rId36"/>
                <a:stretch>
                  <a:fillRect/>
                </a:stretch>
              </p:blipFill>
              <p:spPr>
                <a:xfrm>
                  <a:off x="3002040" y="1191764"/>
                  <a:ext cx="1230840" cy="11188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8" name="Freihand 17">
                  <a:extLst>
                    <a:ext uri="{FF2B5EF4-FFF2-40B4-BE49-F238E27FC236}">
                      <a16:creationId xmlns:a16="http://schemas.microsoft.com/office/drawing/2014/main" id="{7AD21F9F-6768-90A1-491A-F46F9C22AF95}"/>
                    </a:ext>
                  </a:extLst>
                </p14:cNvPr>
                <p14:cNvContentPartPr/>
                <p14:nvPr/>
              </p14:nvContentPartPr>
              <p14:xfrm>
                <a:off x="4404960" y="2064404"/>
                <a:ext cx="193680" cy="307080"/>
              </p14:xfrm>
            </p:contentPart>
          </mc:Choice>
          <mc:Fallback>
            <p:pic>
              <p:nvPicPr>
                <p:cNvPr id="18" name="Freihand 17">
                  <a:extLst>
                    <a:ext uri="{FF2B5EF4-FFF2-40B4-BE49-F238E27FC236}">
                      <a16:creationId xmlns:a16="http://schemas.microsoft.com/office/drawing/2014/main" id="{7AD21F9F-6768-90A1-491A-F46F9C22AF95}"/>
                    </a:ext>
                  </a:extLst>
                </p:cNvPr>
                <p:cNvPicPr/>
                <p:nvPr/>
              </p:nvPicPr>
              <p:blipFill>
                <a:blip r:embed="rId38"/>
                <a:stretch>
                  <a:fillRect/>
                </a:stretch>
              </p:blipFill>
              <p:spPr>
                <a:xfrm>
                  <a:off x="4398840" y="2058284"/>
                  <a:ext cx="20592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9" name="Freihand 18">
                  <a:extLst>
                    <a:ext uri="{FF2B5EF4-FFF2-40B4-BE49-F238E27FC236}">
                      <a16:creationId xmlns:a16="http://schemas.microsoft.com/office/drawing/2014/main" id="{6E7B82B4-911D-3A46-7EB3-38F2E350B45D}"/>
                    </a:ext>
                  </a:extLst>
                </p14:cNvPr>
                <p14:cNvContentPartPr/>
                <p14:nvPr/>
              </p14:nvContentPartPr>
              <p14:xfrm>
                <a:off x="4505760" y="2272844"/>
                <a:ext cx="108720" cy="73800"/>
              </p14:xfrm>
            </p:contentPart>
          </mc:Choice>
          <mc:Fallback>
            <p:pic>
              <p:nvPicPr>
                <p:cNvPr id="19" name="Freihand 18">
                  <a:extLst>
                    <a:ext uri="{FF2B5EF4-FFF2-40B4-BE49-F238E27FC236}">
                      <a16:creationId xmlns:a16="http://schemas.microsoft.com/office/drawing/2014/main" id="{6E7B82B4-911D-3A46-7EB3-38F2E350B45D}"/>
                    </a:ext>
                  </a:extLst>
                </p:cNvPr>
                <p:cNvPicPr/>
                <p:nvPr/>
              </p:nvPicPr>
              <p:blipFill>
                <a:blip r:embed="rId40"/>
                <a:stretch>
                  <a:fillRect/>
                </a:stretch>
              </p:blipFill>
              <p:spPr>
                <a:xfrm>
                  <a:off x="4499640" y="2266724"/>
                  <a:ext cx="1209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0" name="Freihand 19">
                  <a:extLst>
                    <a:ext uri="{FF2B5EF4-FFF2-40B4-BE49-F238E27FC236}">
                      <a16:creationId xmlns:a16="http://schemas.microsoft.com/office/drawing/2014/main" id="{89E27613-E031-84E9-350F-F5FFEA5FF762}"/>
                    </a:ext>
                  </a:extLst>
                </p14:cNvPr>
                <p14:cNvContentPartPr/>
                <p14:nvPr/>
              </p14:nvContentPartPr>
              <p14:xfrm>
                <a:off x="4708800" y="1987724"/>
                <a:ext cx="13320" cy="129240"/>
              </p14:xfrm>
            </p:contentPart>
          </mc:Choice>
          <mc:Fallback>
            <p:pic>
              <p:nvPicPr>
                <p:cNvPr id="20" name="Freihand 19">
                  <a:extLst>
                    <a:ext uri="{FF2B5EF4-FFF2-40B4-BE49-F238E27FC236}">
                      <a16:creationId xmlns:a16="http://schemas.microsoft.com/office/drawing/2014/main" id="{89E27613-E031-84E9-350F-F5FFEA5FF762}"/>
                    </a:ext>
                  </a:extLst>
                </p:cNvPr>
                <p:cNvPicPr/>
                <p:nvPr/>
              </p:nvPicPr>
              <p:blipFill>
                <a:blip r:embed="rId42"/>
                <a:stretch>
                  <a:fillRect/>
                </a:stretch>
              </p:blipFill>
              <p:spPr>
                <a:xfrm>
                  <a:off x="4702680" y="1981604"/>
                  <a:ext cx="255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1" name="Freihand 20">
                  <a:extLst>
                    <a:ext uri="{FF2B5EF4-FFF2-40B4-BE49-F238E27FC236}">
                      <a16:creationId xmlns:a16="http://schemas.microsoft.com/office/drawing/2014/main" id="{C63654CB-AFB1-F7F5-8569-735CAEB47CAD}"/>
                    </a:ext>
                  </a:extLst>
                </p14:cNvPr>
                <p14:cNvContentPartPr/>
                <p14:nvPr/>
              </p14:nvContentPartPr>
              <p14:xfrm>
                <a:off x="4660920" y="1970084"/>
                <a:ext cx="167040" cy="202320"/>
              </p14:xfrm>
            </p:contentPart>
          </mc:Choice>
          <mc:Fallback>
            <p:pic>
              <p:nvPicPr>
                <p:cNvPr id="21" name="Freihand 20">
                  <a:extLst>
                    <a:ext uri="{FF2B5EF4-FFF2-40B4-BE49-F238E27FC236}">
                      <a16:creationId xmlns:a16="http://schemas.microsoft.com/office/drawing/2014/main" id="{C63654CB-AFB1-F7F5-8569-735CAEB47CAD}"/>
                    </a:ext>
                  </a:extLst>
                </p:cNvPr>
                <p:cNvPicPr/>
                <p:nvPr/>
              </p:nvPicPr>
              <p:blipFill>
                <a:blip r:embed="rId44"/>
                <a:stretch>
                  <a:fillRect/>
                </a:stretch>
              </p:blipFill>
              <p:spPr>
                <a:xfrm>
                  <a:off x="4654800" y="1963964"/>
                  <a:ext cx="1792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5" name="Freihand 24">
                  <a:extLst>
                    <a:ext uri="{FF2B5EF4-FFF2-40B4-BE49-F238E27FC236}">
                      <a16:creationId xmlns:a16="http://schemas.microsoft.com/office/drawing/2014/main" id="{F8055B6A-D2F8-2159-F134-350577C12404}"/>
                    </a:ext>
                  </a:extLst>
                </p14:cNvPr>
                <p14:cNvContentPartPr/>
                <p14:nvPr/>
              </p14:nvContentPartPr>
              <p14:xfrm>
                <a:off x="3028320" y="1806284"/>
                <a:ext cx="450360" cy="10080"/>
              </p14:xfrm>
            </p:contentPart>
          </mc:Choice>
          <mc:Fallback>
            <p:pic>
              <p:nvPicPr>
                <p:cNvPr id="25" name="Freihand 24">
                  <a:extLst>
                    <a:ext uri="{FF2B5EF4-FFF2-40B4-BE49-F238E27FC236}">
                      <a16:creationId xmlns:a16="http://schemas.microsoft.com/office/drawing/2014/main" id="{F8055B6A-D2F8-2159-F134-350577C12404}"/>
                    </a:ext>
                  </a:extLst>
                </p:cNvPr>
                <p:cNvPicPr/>
                <p:nvPr/>
              </p:nvPicPr>
              <p:blipFill>
                <a:blip r:embed="rId46"/>
                <a:stretch>
                  <a:fillRect/>
                </a:stretch>
              </p:blipFill>
              <p:spPr>
                <a:xfrm>
                  <a:off x="3022200" y="1800164"/>
                  <a:ext cx="4626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6" name="Freihand 25">
                  <a:extLst>
                    <a:ext uri="{FF2B5EF4-FFF2-40B4-BE49-F238E27FC236}">
                      <a16:creationId xmlns:a16="http://schemas.microsoft.com/office/drawing/2014/main" id="{C968AAAA-8F66-1014-6798-C7DDBB877BF1}"/>
                    </a:ext>
                  </a:extLst>
                </p14:cNvPr>
                <p14:cNvContentPartPr/>
                <p14:nvPr/>
              </p14:nvContentPartPr>
              <p14:xfrm>
                <a:off x="3556800" y="1820684"/>
                <a:ext cx="27360" cy="9720"/>
              </p14:xfrm>
            </p:contentPart>
          </mc:Choice>
          <mc:Fallback>
            <p:pic>
              <p:nvPicPr>
                <p:cNvPr id="26" name="Freihand 25">
                  <a:extLst>
                    <a:ext uri="{FF2B5EF4-FFF2-40B4-BE49-F238E27FC236}">
                      <a16:creationId xmlns:a16="http://schemas.microsoft.com/office/drawing/2014/main" id="{C968AAAA-8F66-1014-6798-C7DDBB877BF1}"/>
                    </a:ext>
                  </a:extLst>
                </p:cNvPr>
                <p:cNvPicPr/>
                <p:nvPr/>
              </p:nvPicPr>
              <p:blipFill>
                <a:blip r:embed="rId48"/>
                <a:stretch>
                  <a:fillRect/>
                </a:stretch>
              </p:blipFill>
              <p:spPr>
                <a:xfrm>
                  <a:off x="3550680" y="1814564"/>
                  <a:ext cx="396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7" name="Freihand 26">
                  <a:extLst>
                    <a:ext uri="{FF2B5EF4-FFF2-40B4-BE49-F238E27FC236}">
                      <a16:creationId xmlns:a16="http://schemas.microsoft.com/office/drawing/2014/main" id="{922FB85C-A46D-7740-8D05-B681E98A9E67}"/>
                    </a:ext>
                  </a:extLst>
                </p14:cNvPr>
                <p14:cNvContentPartPr/>
                <p14:nvPr/>
              </p14:nvContentPartPr>
              <p14:xfrm>
                <a:off x="3571560" y="2048924"/>
                <a:ext cx="14760" cy="300600"/>
              </p14:xfrm>
            </p:contentPart>
          </mc:Choice>
          <mc:Fallback>
            <p:pic>
              <p:nvPicPr>
                <p:cNvPr id="27" name="Freihand 26">
                  <a:extLst>
                    <a:ext uri="{FF2B5EF4-FFF2-40B4-BE49-F238E27FC236}">
                      <a16:creationId xmlns:a16="http://schemas.microsoft.com/office/drawing/2014/main" id="{922FB85C-A46D-7740-8D05-B681E98A9E67}"/>
                    </a:ext>
                  </a:extLst>
                </p:cNvPr>
                <p:cNvPicPr/>
                <p:nvPr/>
              </p:nvPicPr>
              <p:blipFill>
                <a:blip r:embed="rId50"/>
                <a:stretch>
                  <a:fillRect/>
                </a:stretch>
              </p:blipFill>
              <p:spPr>
                <a:xfrm>
                  <a:off x="3565440" y="2042804"/>
                  <a:ext cx="2700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8" name="Freihand 27">
                  <a:extLst>
                    <a:ext uri="{FF2B5EF4-FFF2-40B4-BE49-F238E27FC236}">
                      <a16:creationId xmlns:a16="http://schemas.microsoft.com/office/drawing/2014/main" id="{4F7872EF-A6CB-330F-FEC5-161482F82C2C}"/>
                    </a:ext>
                  </a:extLst>
                </p14:cNvPr>
                <p14:cNvContentPartPr/>
                <p14:nvPr/>
              </p14:nvContentPartPr>
              <p14:xfrm>
                <a:off x="3581640" y="2591084"/>
                <a:ext cx="24120" cy="246960"/>
              </p14:xfrm>
            </p:contentPart>
          </mc:Choice>
          <mc:Fallback>
            <p:pic>
              <p:nvPicPr>
                <p:cNvPr id="28" name="Freihand 27">
                  <a:extLst>
                    <a:ext uri="{FF2B5EF4-FFF2-40B4-BE49-F238E27FC236}">
                      <a16:creationId xmlns:a16="http://schemas.microsoft.com/office/drawing/2014/main" id="{4F7872EF-A6CB-330F-FEC5-161482F82C2C}"/>
                    </a:ext>
                  </a:extLst>
                </p:cNvPr>
                <p:cNvPicPr/>
                <p:nvPr/>
              </p:nvPicPr>
              <p:blipFill>
                <a:blip r:embed="rId52"/>
                <a:stretch>
                  <a:fillRect/>
                </a:stretch>
              </p:blipFill>
              <p:spPr>
                <a:xfrm>
                  <a:off x="3575520" y="2584964"/>
                  <a:ext cx="3636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4" name="Freihand 23">
                  <a:extLst>
                    <a:ext uri="{FF2B5EF4-FFF2-40B4-BE49-F238E27FC236}">
                      <a16:creationId xmlns:a16="http://schemas.microsoft.com/office/drawing/2014/main" id="{8DF87277-F289-178D-2028-FDC34EDCF8A8}"/>
                    </a:ext>
                  </a:extLst>
                </p14:cNvPr>
                <p14:cNvContentPartPr/>
                <p14:nvPr/>
              </p14:nvContentPartPr>
              <p14:xfrm>
                <a:off x="2336760" y="1792964"/>
                <a:ext cx="162720" cy="25560"/>
              </p14:xfrm>
            </p:contentPart>
          </mc:Choice>
          <mc:Fallback>
            <p:pic>
              <p:nvPicPr>
                <p:cNvPr id="24" name="Freihand 23">
                  <a:extLst>
                    <a:ext uri="{FF2B5EF4-FFF2-40B4-BE49-F238E27FC236}">
                      <a16:creationId xmlns:a16="http://schemas.microsoft.com/office/drawing/2014/main" id="{8DF87277-F289-178D-2028-FDC34EDCF8A8}"/>
                    </a:ext>
                  </a:extLst>
                </p:cNvPr>
                <p:cNvPicPr/>
                <p:nvPr/>
              </p:nvPicPr>
              <p:blipFill>
                <a:blip r:embed="rId54"/>
                <a:stretch>
                  <a:fillRect/>
                </a:stretch>
              </p:blipFill>
              <p:spPr>
                <a:xfrm>
                  <a:off x="2330640" y="1786844"/>
                  <a:ext cx="1749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9" name="Freihand 28">
                  <a:extLst>
                    <a:ext uri="{FF2B5EF4-FFF2-40B4-BE49-F238E27FC236}">
                      <a16:creationId xmlns:a16="http://schemas.microsoft.com/office/drawing/2014/main" id="{C45019B5-56FC-FC24-CDAD-D573E3DF0739}"/>
                    </a:ext>
                  </a:extLst>
                </p14:cNvPr>
                <p14:cNvContentPartPr/>
                <p14:nvPr/>
              </p14:nvContentPartPr>
              <p14:xfrm>
                <a:off x="1962720" y="1740764"/>
                <a:ext cx="57600" cy="221760"/>
              </p14:xfrm>
            </p:contentPart>
          </mc:Choice>
          <mc:Fallback>
            <p:pic>
              <p:nvPicPr>
                <p:cNvPr id="29" name="Freihand 28">
                  <a:extLst>
                    <a:ext uri="{FF2B5EF4-FFF2-40B4-BE49-F238E27FC236}">
                      <a16:creationId xmlns:a16="http://schemas.microsoft.com/office/drawing/2014/main" id="{C45019B5-56FC-FC24-CDAD-D573E3DF0739}"/>
                    </a:ext>
                  </a:extLst>
                </p:cNvPr>
                <p:cNvPicPr/>
                <p:nvPr/>
              </p:nvPicPr>
              <p:blipFill>
                <a:blip r:embed="rId56"/>
                <a:stretch>
                  <a:fillRect/>
                </a:stretch>
              </p:blipFill>
              <p:spPr>
                <a:xfrm>
                  <a:off x="1956600" y="1734644"/>
                  <a:ext cx="698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0" name="Freihand 29">
                  <a:extLst>
                    <a:ext uri="{FF2B5EF4-FFF2-40B4-BE49-F238E27FC236}">
                      <a16:creationId xmlns:a16="http://schemas.microsoft.com/office/drawing/2014/main" id="{1CDAEFF5-2E1B-9BBE-6C9C-4DA3280A8004}"/>
                    </a:ext>
                  </a:extLst>
                </p14:cNvPr>
                <p14:cNvContentPartPr/>
                <p14:nvPr/>
              </p14:nvContentPartPr>
              <p14:xfrm>
                <a:off x="1983960" y="1557524"/>
                <a:ext cx="2520" cy="3600"/>
              </p14:xfrm>
            </p:contentPart>
          </mc:Choice>
          <mc:Fallback>
            <p:pic>
              <p:nvPicPr>
                <p:cNvPr id="30" name="Freihand 29">
                  <a:extLst>
                    <a:ext uri="{FF2B5EF4-FFF2-40B4-BE49-F238E27FC236}">
                      <a16:creationId xmlns:a16="http://schemas.microsoft.com/office/drawing/2014/main" id="{1CDAEFF5-2E1B-9BBE-6C9C-4DA3280A8004}"/>
                    </a:ext>
                  </a:extLst>
                </p:cNvPr>
                <p:cNvPicPr/>
                <p:nvPr/>
              </p:nvPicPr>
              <p:blipFill>
                <a:blip r:embed="rId58"/>
                <a:stretch>
                  <a:fillRect/>
                </a:stretch>
              </p:blipFill>
              <p:spPr>
                <a:xfrm>
                  <a:off x="1977840" y="1551404"/>
                  <a:ext cx="147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1" name="Freihand 30">
                  <a:extLst>
                    <a:ext uri="{FF2B5EF4-FFF2-40B4-BE49-F238E27FC236}">
                      <a16:creationId xmlns:a16="http://schemas.microsoft.com/office/drawing/2014/main" id="{59C2F454-7B2C-5A76-AF7E-178A163DEF5C}"/>
                    </a:ext>
                  </a:extLst>
                </p14:cNvPr>
                <p14:cNvContentPartPr/>
                <p14:nvPr/>
              </p14:nvContentPartPr>
              <p14:xfrm>
                <a:off x="2082600" y="1542764"/>
                <a:ext cx="61920" cy="186120"/>
              </p14:xfrm>
            </p:contentPart>
          </mc:Choice>
          <mc:Fallback>
            <p:pic>
              <p:nvPicPr>
                <p:cNvPr id="31" name="Freihand 30">
                  <a:extLst>
                    <a:ext uri="{FF2B5EF4-FFF2-40B4-BE49-F238E27FC236}">
                      <a16:creationId xmlns:a16="http://schemas.microsoft.com/office/drawing/2014/main" id="{59C2F454-7B2C-5A76-AF7E-178A163DEF5C}"/>
                    </a:ext>
                  </a:extLst>
                </p:cNvPr>
                <p:cNvPicPr/>
                <p:nvPr/>
              </p:nvPicPr>
              <p:blipFill>
                <a:blip r:embed="rId60"/>
                <a:stretch>
                  <a:fillRect/>
                </a:stretch>
              </p:blipFill>
              <p:spPr>
                <a:xfrm>
                  <a:off x="2076480" y="1536644"/>
                  <a:ext cx="741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2" name="Freihand 31">
                  <a:extLst>
                    <a:ext uri="{FF2B5EF4-FFF2-40B4-BE49-F238E27FC236}">
                      <a16:creationId xmlns:a16="http://schemas.microsoft.com/office/drawing/2014/main" id="{B8FD37F7-9A6C-08D9-EA44-129C444A29EC}"/>
                    </a:ext>
                  </a:extLst>
                </p14:cNvPr>
                <p14:cNvContentPartPr/>
                <p14:nvPr/>
              </p14:nvContentPartPr>
              <p14:xfrm>
                <a:off x="2081880" y="1549244"/>
                <a:ext cx="77760" cy="138240"/>
              </p14:xfrm>
            </p:contentPart>
          </mc:Choice>
          <mc:Fallback>
            <p:pic>
              <p:nvPicPr>
                <p:cNvPr id="32" name="Freihand 31">
                  <a:extLst>
                    <a:ext uri="{FF2B5EF4-FFF2-40B4-BE49-F238E27FC236}">
                      <a16:creationId xmlns:a16="http://schemas.microsoft.com/office/drawing/2014/main" id="{B8FD37F7-9A6C-08D9-EA44-129C444A29EC}"/>
                    </a:ext>
                  </a:extLst>
                </p:cNvPr>
                <p:cNvPicPr/>
                <p:nvPr/>
              </p:nvPicPr>
              <p:blipFill>
                <a:blip r:embed="rId62"/>
                <a:stretch>
                  <a:fillRect/>
                </a:stretch>
              </p:blipFill>
              <p:spPr>
                <a:xfrm>
                  <a:off x="2075760" y="1543124"/>
                  <a:ext cx="900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3" name="Freihand 32">
                  <a:extLst>
                    <a:ext uri="{FF2B5EF4-FFF2-40B4-BE49-F238E27FC236}">
                      <a16:creationId xmlns:a16="http://schemas.microsoft.com/office/drawing/2014/main" id="{EC2B6278-889F-4D03-3007-C55AD86CDA56}"/>
                    </a:ext>
                  </a:extLst>
                </p14:cNvPr>
                <p14:cNvContentPartPr/>
                <p14:nvPr/>
              </p14:nvContentPartPr>
              <p14:xfrm>
                <a:off x="2042280" y="1601444"/>
                <a:ext cx="131040" cy="101520"/>
              </p14:xfrm>
            </p:contentPart>
          </mc:Choice>
          <mc:Fallback>
            <p:pic>
              <p:nvPicPr>
                <p:cNvPr id="33" name="Freihand 32">
                  <a:extLst>
                    <a:ext uri="{FF2B5EF4-FFF2-40B4-BE49-F238E27FC236}">
                      <a16:creationId xmlns:a16="http://schemas.microsoft.com/office/drawing/2014/main" id="{EC2B6278-889F-4D03-3007-C55AD86CDA56}"/>
                    </a:ext>
                  </a:extLst>
                </p:cNvPr>
                <p:cNvPicPr/>
                <p:nvPr/>
              </p:nvPicPr>
              <p:blipFill>
                <a:blip r:embed="rId64"/>
                <a:stretch>
                  <a:fillRect/>
                </a:stretch>
              </p:blipFill>
              <p:spPr>
                <a:xfrm>
                  <a:off x="2036160" y="1595324"/>
                  <a:ext cx="1432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6" name="Freihand 35">
                  <a:extLst>
                    <a:ext uri="{FF2B5EF4-FFF2-40B4-BE49-F238E27FC236}">
                      <a16:creationId xmlns:a16="http://schemas.microsoft.com/office/drawing/2014/main" id="{348537BF-7F9C-B17D-7E6E-33F8C5C74249}"/>
                    </a:ext>
                  </a:extLst>
                </p14:cNvPr>
                <p14:cNvContentPartPr/>
                <p14:nvPr/>
              </p14:nvContentPartPr>
              <p14:xfrm>
                <a:off x="3467520" y="3016244"/>
                <a:ext cx="137160" cy="255960"/>
              </p14:xfrm>
            </p:contentPart>
          </mc:Choice>
          <mc:Fallback>
            <p:pic>
              <p:nvPicPr>
                <p:cNvPr id="36" name="Freihand 35">
                  <a:extLst>
                    <a:ext uri="{FF2B5EF4-FFF2-40B4-BE49-F238E27FC236}">
                      <a16:creationId xmlns:a16="http://schemas.microsoft.com/office/drawing/2014/main" id="{348537BF-7F9C-B17D-7E6E-33F8C5C74249}"/>
                    </a:ext>
                  </a:extLst>
                </p:cNvPr>
                <p:cNvPicPr/>
                <p:nvPr/>
              </p:nvPicPr>
              <p:blipFill>
                <a:blip r:embed="rId66"/>
                <a:stretch>
                  <a:fillRect/>
                </a:stretch>
              </p:blipFill>
              <p:spPr>
                <a:xfrm>
                  <a:off x="3461400" y="3010124"/>
                  <a:ext cx="14940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7" name="Freihand 36">
                  <a:extLst>
                    <a:ext uri="{FF2B5EF4-FFF2-40B4-BE49-F238E27FC236}">
                      <a16:creationId xmlns:a16="http://schemas.microsoft.com/office/drawing/2014/main" id="{02EB2761-DC83-98E0-2E74-E52D3E9A188F}"/>
                    </a:ext>
                  </a:extLst>
                </p14:cNvPr>
                <p14:cNvContentPartPr/>
                <p14:nvPr/>
              </p14:nvContentPartPr>
              <p14:xfrm>
                <a:off x="3562200" y="3192644"/>
                <a:ext cx="73800" cy="54360"/>
              </p14:xfrm>
            </p:contentPart>
          </mc:Choice>
          <mc:Fallback>
            <p:pic>
              <p:nvPicPr>
                <p:cNvPr id="37" name="Freihand 36">
                  <a:extLst>
                    <a:ext uri="{FF2B5EF4-FFF2-40B4-BE49-F238E27FC236}">
                      <a16:creationId xmlns:a16="http://schemas.microsoft.com/office/drawing/2014/main" id="{02EB2761-DC83-98E0-2E74-E52D3E9A188F}"/>
                    </a:ext>
                  </a:extLst>
                </p:cNvPr>
                <p:cNvPicPr/>
                <p:nvPr/>
              </p:nvPicPr>
              <p:blipFill>
                <a:blip r:embed="rId68"/>
                <a:stretch>
                  <a:fillRect/>
                </a:stretch>
              </p:blipFill>
              <p:spPr>
                <a:xfrm>
                  <a:off x="3556080" y="3186524"/>
                  <a:ext cx="860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8" name="Freihand 37">
                  <a:extLst>
                    <a:ext uri="{FF2B5EF4-FFF2-40B4-BE49-F238E27FC236}">
                      <a16:creationId xmlns:a16="http://schemas.microsoft.com/office/drawing/2014/main" id="{EC97FD7E-F01F-3DCD-5122-BE4675D6D4A6}"/>
                    </a:ext>
                  </a:extLst>
                </p14:cNvPr>
                <p14:cNvContentPartPr/>
                <p14:nvPr/>
              </p14:nvContentPartPr>
              <p14:xfrm>
                <a:off x="3710160" y="2897084"/>
                <a:ext cx="61200" cy="191880"/>
              </p14:xfrm>
            </p:contentPart>
          </mc:Choice>
          <mc:Fallback>
            <p:pic>
              <p:nvPicPr>
                <p:cNvPr id="38" name="Freihand 37">
                  <a:extLst>
                    <a:ext uri="{FF2B5EF4-FFF2-40B4-BE49-F238E27FC236}">
                      <a16:creationId xmlns:a16="http://schemas.microsoft.com/office/drawing/2014/main" id="{EC97FD7E-F01F-3DCD-5122-BE4675D6D4A6}"/>
                    </a:ext>
                  </a:extLst>
                </p:cNvPr>
                <p:cNvPicPr/>
                <p:nvPr/>
              </p:nvPicPr>
              <p:blipFill>
                <a:blip r:embed="rId70"/>
                <a:stretch>
                  <a:fillRect/>
                </a:stretch>
              </p:blipFill>
              <p:spPr>
                <a:xfrm>
                  <a:off x="3704040" y="2890964"/>
                  <a:ext cx="734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9" name="Freihand 38">
                  <a:extLst>
                    <a:ext uri="{FF2B5EF4-FFF2-40B4-BE49-F238E27FC236}">
                      <a16:creationId xmlns:a16="http://schemas.microsoft.com/office/drawing/2014/main" id="{B6EFF9AA-63FB-5DB7-A0E1-8F8DE0E93871}"/>
                    </a:ext>
                  </a:extLst>
                </p14:cNvPr>
                <p14:cNvContentPartPr/>
                <p14:nvPr/>
              </p14:nvContentPartPr>
              <p14:xfrm>
                <a:off x="3671280" y="2955764"/>
                <a:ext cx="152640" cy="128880"/>
              </p14:xfrm>
            </p:contentPart>
          </mc:Choice>
          <mc:Fallback>
            <p:pic>
              <p:nvPicPr>
                <p:cNvPr id="39" name="Freihand 38">
                  <a:extLst>
                    <a:ext uri="{FF2B5EF4-FFF2-40B4-BE49-F238E27FC236}">
                      <a16:creationId xmlns:a16="http://schemas.microsoft.com/office/drawing/2014/main" id="{B6EFF9AA-63FB-5DB7-A0E1-8F8DE0E93871}"/>
                    </a:ext>
                  </a:extLst>
                </p:cNvPr>
                <p:cNvPicPr/>
                <p:nvPr/>
              </p:nvPicPr>
              <p:blipFill>
                <a:blip r:embed="rId72"/>
                <a:stretch>
                  <a:fillRect/>
                </a:stretch>
              </p:blipFill>
              <p:spPr>
                <a:xfrm>
                  <a:off x="3665160" y="2949644"/>
                  <a:ext cx="1648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71" name="Freihand 70">
                  <a:extLst>
                    <a:ext uri="{FF2B5EF4-FFF2-40B4-BE49-F238E27FC236}">
                      <a16:creationId xmlns:a16="http://schemas.microsoft.com/office/drawing/2014/main" id="{19148049-D6A2-475F-9013-C3C2F6784F39}"/>
                    </a:ext>
                  </a:extLst>
                </p14:cNvPr>
                <p14:cNvContentPartPr/>
                <p14:nvPr/>
              </p14:nvContentPartPr>
              <p14:xfrm>
                <a:off x="3176640" y="2819684"/>
                <a:ext cx="766440" cy="666360"/>
              </p14:xfrm>
            </p:contentPart>
          </mc:Choice>
          <mc:Fallback>
            <p:pic>
              <p:nvPicPr>
                <p:cNvPr id="71" name="Freihand 70">
                  <a:extLst>
                    <a:ext uri="{FF2B5EF4-FFF2-40B4-BE49-F238E27FC236}">
                      <a16:creationId xmlns:a16="http://schemas.microsoft.com/office/drawing/2014/main" id="{19148049-D6A2-475F-9013-C3C2F6784F39}"/>
                    </a:ext>
                  </a:extLst>
                </p:cNvPr>
                <p:cNvPicPr/>
                <p:nvPr/>
              </p:nvPicPr>
              <p:blipFill>
                <a:blip r:embed="rId74"/>
                <a:stretch>
                  <a:fillRect/>
                </a:stretch>
              </p:blipFill>
              <p:spPr>
                <a:xfrm>
                  <a:off x="3170520" y="2813564"/>
                  <a:ext cx="778680" cy="6786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1" name="Freihand 40">
                  <a:extLst>
                    <a:ext uri="{FF2B5EF4-FFF2-40B4-BE49-F238E27FC236}">
                      <a16:creationId xmlns:a16="http://schemas.microsoft.com/office/drawing/2014/main" id="{B2BA1F28-3F57-F61D-D64A-ACC029845FAB}"/>
                    </a:ext>
                  </a:extLst>
                </p14:cNvPr>
                <p14:cNvContentPartPr/>
                <p14:nvPr/>
              </p14:nvContentPartPr>
              <p14:xfrm>
                <a:off x="6506640" y="841844"/>
                <a:ext cx="153720" cy="1909080"/>
              </p14:xfrm>
            </p:contentPart>
          </mc:Choice>
          <mc:Fallback>
            <p:pic>
              <p:nvPicPr>
                <p:cNvPr id="41" name="Freihand 40">
                  <a:extLst>
                    <a:ext uri="{FF2B5EF4-FFF2-40B4-BE49-F238E27FC236}">
                      <a16:creationId xmlns:a16="http://schemas.microsoft.com/office/drawing/2014/main" id="{B2BA1F28-3F57-F61D-D64A-ACC029845FAB}"/>
                    </a:ext>
                  </a:extLst>
                </p:cNvPr>
                <p:cNvPicPr/>
                <p:nvPr/>
              </p:nvPicPr>
              <p:blipFill>
                <a:blip r:embed="rId76"/>
                <a:stretch>
                  <a:fillRect/>
                </a:stretch>
              </p:blipFill>
              <p:spPr>
                <a:xfrm>
                  <a:off x="6500520" y="835724"/>
                  <a:ext cx="165960" cy="19213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2" name="Freihand 41">
                  <a:extLst>
                    <a:ext uri="{FF2B5EF4-FFF2-40B4-BE49-F238E27FC236}">
                      <a16:creationId xmlns:a16="http://schemas.microsoft.com/office/drawing/2014/main" id="{EBE3E385-BF97-3ED2-E710-FF321DBC2A78}"/>
                    </a:ext>
                  </a:extLst>
                </p14:cNvPr>
                <p14:cNvContentPartPr/>
                <p14:nvPr/>
              </p14:nvContentPartPr>
              <p14:xfrm>
                <a:off x="6396840" y="2581724"/>
                <a:ext cx="2703960" cy="150840"/>
              </p14:xfrm>
            </p:contentPart>
          </mc:Choice>
          <mc:Fallback>
            <p:pic>
              <p:nvPicPr>
                <p:cNvPr id="42" name="Freihand 41">
                  <a:extLst>
                    <a:ext uri="{FF2B5EF4-FFF2-40B4-BE49-F238E27FC236}">
                      <a16:creationId xmlns:a16="http://schemas.microsoft.com/office/drawing/2014/main" id="{EBE3E385-BF97-3ED2-E710-FF321DBC2A78}"/>
                    </a:ext>
                  </a:extLst>
                </p:cNvPr>
                <p:cNvPicPr/>
                <p:nvPr/>
              </p:nvPicPr>
              <p:blipFill>
                <a:blip r:embed="rId78"/>
                <a:stretch>
                  <a:fillRect/>
                </a:stretch>
              </p:blipFill>
              <p:spPr>
                <a:xfrm>
                  <a:off x="6390720" y="2575604"/>
                  <a:ext cx="27162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3" name="Freihand 42">
                  <a:extLst>
                    <a:ext uri="{FF2B5EF4-FFF2-40B4-BE49-F238E27FC236}">
                      <a16:creationId xmlns:a16="http://schemas.microsoft.com/office/drawing/2014/main" id="{B5E3F016-0D59-577A-EDE4-E11AE66A10BE}"/>
                    </a:ext>
                  </a:extLst>
                </p14:cNvPr>
                <p14:cNvContentPartPr/>
                <p14:nvPr/>
              </p14:nvContentPartPr>
              <p14:xfrm>
                <a:off x="9159480" y="2476604"/>
                <a:ext cx="155880" cy="257760"/>
              </p14:xfrm>
            </p:contentPart>
          </mc:Choice>
          <mc:Fallback>
            <p:pic>
              <p:nvPicPr>
                <p:cNvPr id="43" name="Freihand 42">
                  <a:extLst>
                    <a:ext uri="{FF2B5EF4-FFF2-40B4-BE49-F238E27FC236}">
                      <a16:creationId xmlns:a16="http://schemas.microsoft.com/office/drawing/2014/main" id="{B5E3F016-0D59-577A-EDE4-E11AE66A10BE}"/>
                    </a:ext>
                  </a:extLst>
                </p:cNvPr>
                <p:cNvPicPr/>
                <p:nvPr/>
              </p:nvPicPr>
              <p:blipFill>
                <a:blip r:embed="rId80"/>
                <a:stretch>
                  <a:fillRect/>
                </a:stretch>
              </p:blipFill>
              <p:spPr>
                <a:xfrm>
                  <a:off x="9153360" y="2470484"/>
                  <a:ext cx="16812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4" name="Freihand 43">
                  <a:extLst>
                    <a:ext uri="{FF2B5EF4-FFF2-40B4-BE49-F238E27FC236}">
                      <a16:creationId xmlns:a16="http://schemas.microsoft.com/office/drawing/2014/main" id="{4A9FD7AC-D8E5-6DDE-E56C-AA12B5D7867E}"/>
                    </a:ext>
                  </a:extLst>
                </p14:cNvPr>
                <p14:cNvContentPartPr/>
                <p14:nvPr/>
              </p14:nvContentPartPr>
              <p14:xfrm>
                <a:off x="6437880" y="692444"/>
                <a:ext cx="302760" cy="295560"/>
              </p14:xfrm>
            </p:contentPart>
          </mc:Choice>
          <mc:Fallback>
            <p:pic>
              <p:nvPicPr>
                <p:cNvPr id="44" name="Freihand 43">
                  <a:extLst>
                    <a:ext uri="{FF2B5EF4-FFF2-40B4-BE49-F238E27FC236}">
                      <a16:creationId xmlns:a16="http://schemas.microsoft.com/office/drawing/2014/main" id="{4A9FD7AC-D8E5-6DDE-E56C-AA12B5D7867E}"/>
                    </a:ext>
                  </a:extLst>
                </p:cNvPr>
                <p:cNvPicPr/>
                <p:nvPr/>
              </p:nvPicPr>
              <p:blipFill>
                <a:blip r:embed="rId82"/>
                <a:stretch>
                  <a:fillRect/>
                </a:stretch>
              </p:blipFill>
              <p:spPr>
                <a:xfrm>
                  <a:off x="6431760" y="686324"/>
                  <a:ext cx="31500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6" name="Freihand 45">
                  <a:extLst>
                    <a:ext uri="{FF2B5EF4-FFF2-40B4-BE49-F238E27FC236}">
                      <a16:creationId xmlns:a16="http://schemas.microsoft.com/office/drawing/2014/main" id="{997C33DF-3A62-AC76-9D0A-47680A24163B}"/>
                    </a:ext>
                  </a:extLst>
                </p14:cNvPr>
                <p14:cNvContentPartPr/>
                <p14:nvPr/>
              </p14:nvContentPartPr>
              <p14:xfrm>
                <a:off x="7135200" y="991964"/>
                <a:ext cx="1469880" cy="1284120"/>
              </p14:xfrm>
            </p:contentPart>
          </mc:Choice>
          <mc:Fallback>
            <p:pic>
              <p:nvPicPr>
                <p:cNvPr id="46" name="Freihand 45">
                  <a:extLst>
                    <a:ext uri="{FF2B5EF4-FFF2-40B4-BE49-F238E27FC236}">
                      <a16:creationId xmlns:a16="http://schemas.microsoft.com/office/drawing/2014/main" id="{997C33DF-3A62-AC76-9D0A-47680A24163B}"/>
                    </a:ext>
                  </a:extLst>
                </p:cNvPr>
                <p:cNvPicPr/>
                <p:nvPr/>
              </p:nvPicPr>
              <p:blipFill>
                <a:blip r:embed="rId84"/>
                <a:stretch>
                  <a:fillRect/>
                </a:stretch>
              </p:blipFill>
              <p:spPr>
                <a:xfrm>
                  <a:off x="7129080" y="985844"/>
                  <a:ext cx="1482120" cy="12963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7" name="Freihand 46">
                  <a:extLst>
                    <a:ext uri="{FF2B5EF4-FFF2-40B4-BE49-F238E27FC236}">
                      <a16:creationId xmlns:a16="http://schemas.microsoft.com/office/drawing/2014/main" id="{9BF9C10F-8FC0-C560-0D21-F945CCE8F3C9}"/>
                    </a:ext>
                  </a:extLst>
                </p14:cNvPr>
                <p14:cNvContentPartPr/>
                <p14:nvPr/>
              </p14:nvContentPartPr>
              <p14:xfrm>
                <a:off x="8841240" y="721604"/>
                <a:ext cx="164880" cy="229320"/>
              </p14:xfrm>
            </p:contentPart>
          </mc:Choice>
          <mc:Fallback>
            <p:pic>
              <p:nvPicPr>
                <p:cNvPr id="47" name="Freihand 46">
                  <a:extLst>
                    <a:ext uri="{FF2B5EF4-FFF2-40B4-BE49-F238E27FC236}">
                      <a16:creationId xmlns:a16="http://schemas.microsoft.com/office/drawing/2014/main" id="{9BF9C10F-8FC0-C560-0D21-F945CCE8F3C9}"/>
                    </a:ext>
                  </a:extLst>
                </p:cNvPr>
                <p:cNvPicPr/>
                <p:nvPr/>
              </p:nvPicPr>
              <p:blipFill>
                <a:blip r:embed="rId86"/>
                <a:stretch>
                  <a:fillRect/>
                </a:stretch>
              </p:blipFill>
              <p:spPr>
                <a:xfrm>
                  <a:off x="8835120" y="715484"/>
                  <a:ext cx="17712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8" name="Freihand 47">
                  <a:extLst>
                    <a:ext uri="{FF2B5EF4-FFF2-40B4-BE49-F238E27FC236}">
                      <a16:creationId xmlns:a16="http://schemas.microsoft.com/office/drawing/2014/main" id="{B71CEA64-2F5B-15C3-9A3B-E613C50111DE}"/>
                    </a:ext>
                  </a:extLst>
                </p14:cNvPr>
                <p14:cNvContentPartPr/>
                <p14:nvPr/>
              </p14:nvContentPartPr>
              <p14:xfrm>
                <a:off x="9078840" y="581924"/>
                <a:ext cx="122760" cy="156600"/>
              </p14:xfrm>
            </p:contentPart>
          </mc:Choice>
          <mc:Fallback>
            <p:pic>
              <p:nvPicPr>
                <p:cNvPr id="48" name="Freihand 47">
                  <a:extLst>
                    <a:ext uri="{FF2B5EF4-FFF2-40B4-BE49-F238E27FC236}">
                      <a16:creationId xmlns:a16="http://schemas.microsoft.com/office/drawing/2014/main" id="{B71CEA64-2F5B-15C3-9A3B-E613C50111DE}"/>
                    </a:ext>
                  </a:extLst>
                </p:cNvPr>
                <p:cNvPicPr/>
                <p:nvPr/>
              </p:nvPicPr>
              <p:blipFill>
                <a:blip r:embed="rId88"/>
                <a:stretch>
                  <a:fillRect/>
                </a:stretch>
              </p:blipFill>
              <p:spPr>
                <a:xfrm>
                  <a:off x="9072720" y="575804"/>
                  <a:ext cx="1350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9" name="Freihand 48">
                  <a:extLst>
                    <a:ext uri="{FF2B5EF4-FFF2-40B4-BE49-F238E27FC236}">
                      <a16:creationId xmlns:a16="http://schemas.microsoft.com/office/drawing/2014/main" id="{AEC518A7-4A47-E116-2E4C-046DB526F5C3}"/>
                    </a:ext>
                  </a:extLst>
                </p14:cNvPr>
                <p14:cNvContentPartPr/>
                <p14:nvPr/>
              </p14:nvContentPartPr>
              <p14:xfrm>
                <a:off x="7417800" y="935444"/>
                <a:ext cx="1302120" cy="1265040"/>
              </p14:xfrm>
            </p:contentPart>
          </mc:Choice>
          <mc:Fallback>
            <p:pic>
              <p:nvPicPr>
                <p:cNvPr id="49" name="Freihand 48">
                  <a:extLst>
                    <a:ext uri="{FF2B5EF4-FFF2-40B4-BE49-F238E27FC236}">
                      <a16:creationId xmlns:a16="http://schemas.microsoft.com/office/drawing/2014/main" id="{AEC518A7-4A47-E116-2E4C-046DB526F5C3}"/>
                    </a:ext>
                  </a:extLst>
                </p:cNvPr>
                <p:cNvPicPr/>
                <p:nvPr/>
              </p:nvPicPr>
              <p:blipFill>
                <a:blip r:embed="rId90"/>
                <a:stretch>
                  <a:fillRect/>
                </a:stretch>
              </p:blipFill>
              <p:spPr>
                <a:xfrm>
                  <a:off x="7411680" y="929324"/>
                  <a:ext cx="1314360" cy="1277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1" name="Freihand 50">
                  <a:extLst>
                    <a:ext uri="{FF2B5EF4-FFF2-40B4-BE49-F238E27FC236}">
                      <a16:creationId xmlns:a16="http://schemas.microsoft.com/office/drawing/2014/main" id="{02658383-D1D7-CB18-3069-7CAB07631797}"/>
                    </a:ext>
                  </a:extLst>
                </p14:cNvPr>
                <p14:cNvContentPartPr/>
                <p14:nvPr/>
              </p14:nvContentPartPr>
              <p14:xfrm>
                <a:off x="8922960" y="1994204"/>
                <a:ext cx="165600" cy="260280"/>
              </p14:xfrm>
            </p:contentPart>
          </mc:Choice>
          <mc:Fallback>
            <p:pic>
              <p:nvPicPr>
                <p:cNvPr id="51" name="Freihand 50">
                  <a:extLst>
                    <a:ext uri="{FF2B5EF4-FFF2-40B4-BE49-F238E27FC236}">
                      <a16:creationId xmlns:a16="http://schemas.microsoft.com/office/drawing/2014/main" id="{02658383-D1D7-CB18-3069-7CAB07631797}"/>
                    </a:ext>
                  </a:extLst>
                </p:cNvPr>
                <p:cNvPicPr/>
                <p:nvPr/>
              </p:nvPicPr>
              <p:blipFill>
                <a:blip r:embed="rId92"/>
                <a:stretch>
                  <a:fillRect/>
                </a:stretch>
              </p:blipFill>
              <p:spPr>
                <a:xfrm>
                  <a:off x="8916840" y="1988084"/>
                  <a:ext cx="17784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2" name="Freihand 51">
                  <a:extLst>
                    <a:ext uri="{FF2B5EF4-FFF2-40B4-BE49-F238E27FC236}">
                      <a16:creationId xmlns:a16="http://schemas.microsoft.com/office/drawing/2014/main" id="{D56BCC3A-A5EC-5A72-86FE-558B95AA9C4E}"/>
                    </a:ext>
                  </a:extLst>
                </p14:cNvPr>
                <p14:cNvContentPartPr/>
                <p14:nvPr/>
              </p14:nvContentPartPr>
              <p14:xfrm>
                <a:off x="9175680" y="1900244"/>
                <a:ext cx="14400" cy="120960"/>
              </p14:xfrm>
            </p:contentPart>
          </mc:Choice>
          <mc:Fallback>
            <p:pic>
              <p:nvPicPr>
                <p:cNvPr id="52" name="Freihand 51">
                  <a:extLst>
                    <a:ext uri="{FF2B5EF4-FFF2-40B4-BE49-F238E27FC236}">
                      <a16:creationId xmlns:a16="http://schemas.microsoft.com/office/drawing/2014/main" id="{D56BCC3A-A5EC-5A72-86FE-558B95AA9C4E}"/>
                    </a:ext>
                  </a:extLst>
                </p:cNvPr>
                <p:cNvPicPr/>
                <p:nvPr/>
              </p:nvPicPr>
              <p:blipFill>
                <a:blip r:embed="rId94"/>
                <a:stretch>
                  <a:fillRect/>
                </a:stretch>
              </p:blipFill>
              <p:spPr>
                <a:xfrm>
                  <a:off x="9169560" y="1894124"/>
                  <a:ext cx="266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3" name="Freihand 52">
                  <a:extLst>
                    <a:ext uri="{FF2B5EF4-FFF2-40B4-BE49-F238E27FC236}">
                      <a16:creationId xmlns:a16="http://schemas.microsoft.com/office/drawing/2014/main" id="{BD163FAC-3EC6-CD69-F97C-6A50624C4B77}"/>
                    </a:ext>
                  </a:extLst>
                </p14:cNvPr>
                <p14:cNvContentPartPr/>
                <p14:nvPr/>
              </p14:nvContentPartPr>
              <p14:xfrm>
                <a:off x="9058680" y="1860284"/>
                <a:ext cx="223200" cy="233280"/>
              </p14:xfrm>
            </p:contentPart>
          </mc:Choice>
          <mc:Fallback>
            <p:pic>
              <p:nvPicPr>
                <p:cNvPr id="53" name="Freihand 52">
                  <a:extLst>
                    <a:ext uri="{FF2B5EF4-FFF2-40B4-BE49-F238E27FC236}">
                      <a16:creationId xmlns:a16="http://schemas.microsoft.com/office/drawing/2014/main" id="{BD163FAC-3EC6-CD69-F97C-6A50624C4B77}"/>
                    </a:ext>
                  </a:extLst>
                </p:cNvPr>
                <p:cNvPicPr/>
                <p:nvPr/>
              </p:nvPicPr>
              <p:blipFill>
                <a:blip r:embed="rId96"/>
                <a:stretch>
                  <a:fillRect/>
                </a:stretch>
              </p:blipFill>
              <p:spPr>
                <a:xfrm>
                  <a:off x="9052560" y="1854164"/>
                  <a:ext cx="23544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4" name="Freihand 53">
                  <a:extLst>
                    <a:ext uri="{FF2B5EF4-FFF2-40B4-BE49-F238E27FC236}">
                      <a16:creationId xmlns:a16="http://schemas.microsoft.com/office/drawing/2014/main" id="{39AE69D4-57DA-99C2-93AE-1F9D4562421A}"/>
                    </a:ext>
                  </a:extLst>
                </p14:cNvPr>
                <p14:cNvContentPartPr/>
                <p14:nvPr/>
              </p14:nvContentPartPr>
              <p14:xfrm>
                <a:off x="6090120" y="733124"/>
                <a:ext cx="254880" cy="171360"/>
              </p14:xfrm>
            </p:contentPart>
          </mc:Choice>
          <mc:Fallback>
            <p:pic>
              <p:nvPicPr>
                <p:cNvPr id="54" name="Freihand 53">
                  <a:extLst>
                    <a:ext uri="{FF2B5EF4-FFF2-40B4-BE49-F238E27FC236}">
                      <a16:creationId xmlns:a16="http://schemas.microsoft.com/office/drawing/2014/main" id="{39AE69D4-57DA-99C2-93AE-1F9D4562421A}"/>
                    </a:ext>
                  </a:extLst>
                </p:cNvPr>
                <p:cNvPicPr/>
                <p:nvPr/>
              </p:nvPicPr>
              <p:blipFill>
                <a:blip r:embed="rId98"/>
                <a:stretch>
                  <a:fillRect/>
                </a:stretch>
              </p:blipFill>
              <p:spPr>
                <a:xfrm>
                  <a:off x="6084000" y="727004"/>
                  <a:ext cx="2671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5" name="Freihand 54">
                  <a:extLst>
                    <a:ext uri="{FF2B5EF4-FFF2-40B4-BE49-F238E27FC236}">
                      <a16:creationId xmlns:a16="http://schemas.microsoft.com/office/drawing/2014/main" id="{A8F0A563-255C-6231-B0FD-4EB0C2173E72}"/>
                    </a:ext>
                  </a:extLst>
                </p14:cNvPr>
                <p14:cNvContentPartPr/>
                <p14:nvPr/>
              </p14:nvContentPartPr>
              <p14:xfrm>
                <a:off x="6713640" y="1629884"/>
                <a:ext cx="125640" cy="11880"/>
              </p14:xfrm>
            </p:contentPart>
          </mc:Choice>
          <mc:Fallback>
            <p:pic>
              <p:nvPicPr>
                <p:cNvPr id="55" name="Freihand 54">
                  <a:extLst>
                    <a:ext uri="{FF2B5EF4-FFF2-40B4-BE49-F238E27FC236}">
                      <a16:creationId xmlns:a16="http://schemas.microsoft.com/office/drawing/2014/main" id="{A8F0A563-255C-6231-B0FD-4EB0C2173E72}"/>
                    </a:ext>
                  </a:extLst>
                </p:cNvPr>
                <p:cNvPicPr/>
                <p:nvPr/>
              </p:nvPicPr>
              <p:blipFill>
                <a:blip r:embed="rId100"/>
                <a:stretch>
                  <a:fillRect/>
                </a:stretch>
              </p:blipFill>
              <p:spPr>
                <a:xfrm>
                  <a:off x="6707520" y="1623764"/>
                  <a:ext cx="1378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6" name="Freihand 55">
                  <a:extLst>
                    <a:ext uri="{FF2B5EF4-FFF2-40B4-BE49-F238E27FC236}">
                      <a16:creationId xmlns:a16="http://schemas.microsoft.com/office/drawing/2014/main" id="{834B6F39-EBF3-8CA7-E6BD-BFEDE988AE56}"/>
                    </a:ext>
                  </a:extLst>
                </p14:cNvPr>
                <p14:cNvContentPartPr/>
                <p14:nvPr/>
              </p14:nvContentPartPr>
              <p14:xfrm>
                <a:off x="7391520" y="1578764"/>
                <a:ext cx="442080" cy="47520"/>
              </p14:xfrm>
            </p:contentPart>
          </mc:Choice>
          <mc:Fallback>
            <p:pic>
              <p:nvPicPr>
                <p:cNvPr id="56" name="Freihand 55">
                  <a:extLst>
                    <a:ext uri="{FF2B5EF4-FFF2-40B4-BE49-F238E27FC236}">
                      <a16:creationId xmlns:a16="http://schemas.microsoft.com/office/drawing/2014/main" id="{834B6F39-EBF3-8CA7-E6BD-BFEDE988AE56}"/>
                    </a:ext>
                  </a:extLst>
                </p:cNvPr>
                <p:cNvPicPr/>
                <p:nvPr/>
              </p:nvPicPr>
              <p:blipFill>
                <a:blip r:embed="rId102"/>
                <a:stretch>
                  <a:fillRect/>
                </a:stretch>
              </p:blipFill>
              <p:spPr>
                <a:xfrm>
                  <a:off x="7385400" y="1572644"/>
                  <a:ext cx="4543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8" name="Freihand 57">
                  <a:extLst>
                    <a:ext uri="{FF2B5EF4-FFF2-40B4-BE49-F238E27FC236}">
                      <a16:creationId xmlns:a16="http://schemas.microsoft.com/office/drawing/2014/main" id="{F7A0F09C-0245-B5F1-F978-5D8AB0C6984D}"/>
                    </a:ext>
                  </a:extLst>
                </p14:cNvPr>
                <p14:cNvContentPartPr/>
                <p14:nvPr/>
              </p14:nvContentPartPr>
              <p14:xfrm>
                <a:off x="6135840" y="1547804"/>
                <a:ext cx="190440" cy="187560"/>
              </p14:xfrm>
            </p:contentPart>
          </mc:Choice>
          <mc:Fallback>
            <p:pic>
              <p:nvPicPr>
                <p:cNvPr id="58" name="Freihand 57">
                  <a:extLst>
                    <a:ext uri="{FF2B5EF4-FFF2-40B4-BE49-F238E27FC236}">
                      <a16:creationId xmlns:a16="http://schemas.microsoft.com/office/drawing/2014/main" id="{F7A0F09C-0245-B5F1-F978-5D8AB0C6984D}"/>
                    </a:ext>
                  </a:extLst>
                </p:cNvPr>
                <p:cNvPicPr/>
                <p:nvPr/>
              </p:nvPicPr>
              <p:blipFill>
                <a:blip r:embed="rId104"/>
                <a:stretch>
                  <a:fillRect/>
                </a:stretch>
              </p:blipFill>
              <p:spPr>
                <a:xfrm>
                  <a:off x="6129720" y="1541684"/>
                  <a:ext cx="2026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9" name="Freihand 58">
                  <a:extLst>
                    <a:ext uri="{FF2B5EF4-FFF2-40B4-BE49-F238E27FC236}">
                      <a16:creationId xmlns:a16="http://schemas.microsoft.com/office/drawing/2014/main" id="{C840F218-87B5-3B97-0DCE-0E35FA0BAD92}"/>
                    </a:ext>
                  </a:extLst>
                </p14:cNvPr>
                <p14:cNvContentPartPr/>
                <p14:nvPr/>
              </p14:nvContentPartPr>
              <p14:xfrm>
                <a:off x="6388200" y="1397684"/>
                <a:ext cx="124920" cy="197640"/>
              </p14:xfrm>
            </p:contentPart>
          </mc:Choice>
          <mc:Fallback>
            <p:pic>
              <p:nvPicPr>
                <p:cNvPr id="59" name="Freihand 58">
                  <a:extLst>
                    <a:ext uri="{FF2B5EF4-FFF2-40B4-BE49-F238E27FC236}">
                      <a16:creationId xmlns:a16="http://schemas.microsoft.com/office/drawing/2014/main" id="{C840F218-87B5-3B97-0DCE-0E35FA0BAD92}"/>
                    </a:ext>
                  </a:extLst>
                </p:cNvPr>
                <p:cNvPicPr/>
                <p:nvPr/>
              </p:nvPicPr>
              <p:blipFill>
                <a:blip r:embed="rId106"/>
                <a:stretch>
                  <a:fillRect/>
                </a:stretch>
              </p:blipFill>
              <p:spPr>
                <a:xfrm>
                  <a:off x="6382080" y="1391564"/>
                  <a:ext cx="1371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0" name="Freihand 59">
                  <a:extLst>
                    <a:ext uri="{FF2B5EF4-FFF2-40B4-BE49-F238E27FC236}">
                      <a16:creationId xmlns:a16="http://schemas.microsoft.com/office/drawing/2014/main" id="{D05C9097-1A0F-14B5-E887-F3E3CBBB26AC}"/>
                    </a:ext>
                  </a:extLst>
                </p14:cNvPr>
                <p14:cNvContentPartPr/>
                <p14:nvPr/>
              </p14:nvContentPartPr>
              <p14:xfrm>
                <a:off x="7944480" y="1519724"/>
                <a:ext cx="19080" cy="106560"/>
              </p14:xfrm>
            </p:contentPart>
          </mc:Choice>
          <mc:Fallback>
            <p:pic>
              <p:nvPicPr>
                <p:cNvPr id="60" name="Freihand 59">
                  <a:extLst>
                    <a:ext uri="{FF2B5EF4-FFF2-40B4-BE49-F238E27FC236}">
                      <a16:creationId xmlns:a16="http://schemas.microsoft.com/office/drawing/2014/main" id="{D05C9097-1A0F-14B5-E887-F3E3CBBB26AC}"/>
                    </a:ext>
                  </a:extLst>
                </p:cNvPr>
                <p:cNvPicPr/>
                <p:nvPr/>
              </p:nvPicPr>
              <p:blipFill>
                <a:blip r:embed="rId108"/>
                <a:stretch>
                  <a:fillRect/>
                </a:stretch>
              </p:blipFill>
              <p:spPr>
                <a:xfrm>
                  <a:off x="7938360" y="1513604"/>
                  <a:ext cx="313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1" name="Freihand 60">
                  <a:extLst>
                    <a:ext uri="{FF2B5EF4-FFF2-40B4-BE49-F238E27FC236}">
                      <a16:creationId xmlns:a16="http://schemas.microsoft.com/office/drawing/2014/main" id="{BDF9CB52-F320-370B-E214-583D08E2ACCF}"/>
                    </a:ext>
                  </a:extLst>
                </p14:cNvPr>
                <p14:cNvContentPartPr/>
                <p14:nvPr/>
              </p14:nvContentPartPr>
              <p14:xfrm>
                <a:off x="7915680" y="1877564"/>
                <a:ext cx="3960" cy="99000"/>
              </p14:xfrm>
            </p:contentPart>
          </mc:Choice>
          <mc:Fallback>
            <p:pic>
              <p:nvPicPr>
                <p:cNvPr id="61" name="Freihand 60">
                  <a:extLst>
                    <a:ext uri="{FF2B5EF4-FFF2-40B4-BE49-F238E27FC236}">
                      <a16:creationId xmlns:a16="http://schemas.microsoft.com/office/drawing/2014/main" id="{BDF9CB52-F320-370B-E214-583D08E2ACCF}"/>
                    </a:ext>
                  </a:extLst>
                </p:cNvPr>
                <p:cNvPicPr/>
                <p:nvPr/>
              </p:nvPicPr>
              <p:blipFill>
                <a:blip r:embed="rId110"/>
                <a:stretch>
                  <a:fillRect/>
                </a:stretch>
              </p:blipFill>
              <p:spPr>
                <a:xfrm>
                  <a:off x="7909560" y="1871444"/>
                  <a:ext cx="162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2" name="Freihand 61">
                  <a:extLst>
                    <a:ext uri="{FF2B5EF4-FFF2-40B4-BE49-F238E27FC236}">
                      <a16:creationId xmlns:a16="http://schemas.microsoft.com/office/drawing/2014/main" id="{2B7757CD-E09F-0A97-EF66-2F590DEA274E}"/>
                    </a:ext>
                  </a:extLst>
                </p14:cNvPr>
                <p14:cNvContentPartPr/>
                <p14:nvPr/>
              </p14:nvContentPartPr>
              <p14:xfrm>
                <a:off x="7917120" y="2330444"/>
                <a:ext cx="2880" cy="90720"/>
              </p14:xfrm>
            </p:contentPart>
          </mc:Choice>
          <mc:Fallback>
            <p:pic>
              <p:nvPicPr>
                <p:cNvPr id="62" name="Freihand 61">
                  <a:extLst>
                    <a:ext uri="{FF2B5EF4-FFF2-40B4-BE49-F238E27FC236}">
                      <a16:creationId xmlns:a16="http://schemas.microsoft.com/office/drawing/2014/main" id="{2B7757CD-E09F-0A97-EF66-2F590DEA274E}"/>
                    </a:ext>
                  </a:extLst>
                </p:cNvPr>
                <p:cNvPicPr/>
                <p:nvPr/>
              </p:nvPicPr>
              <p:blipFill>
                <a:blip r:embed="rId112"/>
                <a:stretch>
                  <a:fillRect/>
                </a:stretch>
              </p:blipFill>
              <p:spPr>
                <a:xfrm>
                  <a:off x="7911000" y="2324324"/>
                  <a:ext cx="151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3" name="Freihand 62">
                  <a:extLst>
                    <a:ext uri="{FF2B5EF4-FFF2-40B4-BE49-F238E27FC236}">
                      <a16:creationId xmlns:a16="http://schemas.microsoft.com/office/drawing/2014/main" id="{80A98843-3585-0E03-5056-5F51CC51BA1F}"/>
                    </a:ext>
                  </a:extLst>
                </p14:cNvPr>
                <p14:cNvContentPartPr/>
                <p14:nvPr/>
              </p14:nvContentPartPr>
              <p14:xfrm>
                <a:off x="7932240" y="2573084"/>
                <a:ext cx="5040" cy="39960"/>
              </p14:xfrm>
            </p:contentPart>
          </mc:Choice>
          <mc:Fallback>
            <p:pic>
              <p:nvPicPr>
                <p:cNvPr id="63" name="Freihand 62">
                  <a:extLst>
                    <a:ext uri="{FF2B5EF4-FFF2-40B4-BE49-F238E27FC236}">
                      <a16:creationId xmlns:a16="http://schemas.microsoft.com/office/drawing/2014/main" id="{80A98843-3585-0E03-5056-5F51CC51BA1F}"/>
                    </a:ext>
                  </a:extLst>
                </p:cNvPr>
                <p:cNvPicPr/>
                <p:nvPr/>
              </p:nvPicPr>
              <p:blipFill>
                <a:blip r:embed="rId114"/>
                <a:stretch>
                  <a:fillRect/>
                </a:stretch>
              </p:blipFill>
              <p:spPr>
                <a:xfrm>
                  <a:off x="7926120" y="2566964"/>
                  <a:ext cx="172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5" name="Freihand 64">
                  <a:extLst>
                    <a:ext uri="{FF2B5EF4-FFF2-40B4-BE49-F238E27FC236}">
                      <a16:creationId xmlns:a16="http://schemas.microsoft.com/office/drawing/2014/main" id="{8A193921-8E6A-A52B-9E71-470F801C1CAB}"/>
                    </a:ext>
                  </a:extLst>
                </p14:cNvPr>
                <p14:cNvContentPartPr/>
                <p14:nvPr/>
              </p14:nvContentPartPr>
              <p14:xfrm>
                <a:off x="7819200" y="2905724"/>
                <a:ext cx="135000" cy="201600"/>
              </p14:xfrm>
            </p:contentPart>
          </mc:Choice>
          <mc:Fallback>
            <p:pic>
              <p:nvPicPr>
                <p:cNvPr id="65" name="Freihand 64">
                  <a:extLst>
                    <a:ext uri="{FF2B5EF4-FFF2-40B4-BE49-F238E27FC236}">
                      <a16:creationId xmlns:a16="http://schemas.microsoft.com/office/drawing/2014/main" id="{8A193921-8E6A-A52B-9E71-470F801C1CAB}"/>
                    </a:ext>
                  </a:extLst>
                </p:cNvPr>
                <p:cNvPicPr/>
                <p:nvPr/>
              </p:nvPicPr>
              <p:blipFill>
                <a:blip r:embed="rId116"/>
                <a:stretch>
                  <a:fillRect/>
                </a:stretch>
              </p:blipFill>
              <p:spPr>
                <a:xfrm>
                  <a:off x="7813080" y="2899604"/>
                  <a:ext cx="1472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6" name="Freihand 65">
                  <a:extLst>
                    <a:ext uri="{FF2B5EF4-FFF2-40B4-BE49-F238E27FC236}">
                      <a16:creationId xmlns:a16="http://schemas.microsoft.com/office/drawing/2014/main" id="{398B545C-E767-898E-0A5F-A7022DB8115F}"/>
                    </a:ext>
                  </a:extLst>
                </p14:cNvPr>
                <p14:cNvContentPartPr/>
                <p14:nvPr/>
              </p14:nvContentPartPr>
              <p14:xfrm>
                <a:off x="8022600" y="2809964"/>
                <a:ext cx="52560" cy="124560"/>
              </p14:xfrm>
            </p:contentPart>
          </mc:Choice>
          <mc:Fallback>
            <p:pic>
              <p:nvPicPr>
                <p:cNvPr id="66" name="Freihand 65">
                  <a:extLst>
                    <a:ext uri="{FF2B5EF4-FFF2-40B4-BE49-F238E27FC236}">
                      <a16:creationId xmlns:a16="http://schemas.microsoft.com/office/drawing/2014/main" id="{398B545C-E767-898E-0A5F-A7022DB8115F}"/>
                    </a:ext>
                  </a:extLst>
                </p:cNvPr>
                <p:cNvPicPr/>
                <p:nvPr/>
              </p:nvPicPr>
              <p:blipFill>
                <a:blip r:embed="rId118"/>
                <a:stretch>
                  <a:fillRect/>
                </a:stretch>
              </p:blipFill>
              <p:spPr>
                <a:xfrm>
                  <a:off x="8016480" y="2803844"/>
                  <a:ext cx="648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7" name="Freihand 66">
                  <a:extLst>
                    <a:ext uri="{FF2B5EF4-FFF2-40B4-BE49-F238E27FC236}">
                      <a16:creationId xmlns:a16="http://schemas.microsoft.com/office/drawing/2014/main" id="{69FDE211-59DD-55B7-09BF-F900FAA44C4C}"/>
                    </a:ext>
                  </a:extLst>
                </p14:cNvPr>
                <p14:cNvContentPartPr/>
                <p14:nvPr/>
              </p14:nvContentPartPr>
              <p14:xfrm>
                <a:off x="8004960" y="2805644"/>
                <a:ext cx="117000" cy="123120"/>
              </p14:xfrm>
            </p:contentPart>
          </mc:Choice>
          <mc:Fallback>
            <p:pic>
              <p:nvPicPr>
                <p:cNvPr id="67" name="Freihand 66">
                  <a:extLst>
                    <a:ext uri="{FF2B5EF4-FFF2-40B4-BE49-F238E27FC236}">
                      <a16:creationId xmlns:a16="http://schemas.microsoft.com/office/drawing/2014/main" id="{69FDE211-59DD-55B7-09BF-F900FAA44C4C}"/>
                    </a:ext>
                  </a:extLst>
                </p:cNvPr>
                <p:cNvPicPr/>
                <p:nvPr/>
              </p:nvPicPr>
              <p:blipFill>
                <a:blip r:embed="rId120"/>
                <a:stretch>
                  <a:fillRect/>
                </a:stretch>
              </p:blipFill>
              <p:spPr>
                <a:xfrm>
                  <a:off x="7998840" y="2799524"/>
                  <a:ext cx="1292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8" name="Freihand 67">
                  <a:extLst>
                    <a:ext uri="{FF2B5EF4-FFF2-40B4-BE49-F238E27FC236}">
                      <a16:creationId xmlns:a16="http://schemas.microsoft.com/office/drawing/2014/main" id="{F3A30D99-C4EA-651D-66E7-0E41162BF149}"/>
                    </a:ext>
                  </a:extLst>
                </p14:cNvPr>
                <p14:cNvContentPartPr/>
                <p14:nvPr/>
              </p14:nvContentPartPr>
              <p14:xfrm>
                <a:off x="7994160" y="2865404"/>
                <a:ext cx="87120" cy="51480"/>
              </p14:xfrm>
            </p:contentPart>
          </mc:Choice>
          <mc:Fallback>
            <p:pic>
              <p:nvPicPr>
                <p:cNvPr id="68" name="Freihand 67">
                  <a:extLst>
                    <a:ext uri="{FF2B5EF4-FFF2-40B4-BE49-F238E27FC236}">
                      <a16:creationId xmlns:a16="http://schemas.microsoft.com/office/drawing/2014/main" id="{F3A30D99-C4EA-651D-66E7-0E41162BF149}"/>
                    </a:ext>
                  </a:extLst>
                </p:cNvPr>
                <p:cNvPicPr/>
                <p:nvPr/>
              </p:nvPicPr>
              <p:blipFill>
                <a:blip r:embed="rId122"/>
                <a:stretch>
                  <a:fillRect/>
                </a:stretch>
              </p:blipFill>
              <p:spPr>
                <a:xfrm>
                  <a:off x="7988040" y="2859284"/>
                  <a:ext cx="993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9" name="Freihand 68">
                  <a:extLst>
                    <a:ext uri="{FF2B5EF4-FFF2-40B4-BE49-F238E27FC236}">
                      <a16:creationId xmlns:a16="http://schemas.microsoft.com/office/drawing/2014/main" id="{3E922B99-1304-AEE3-7EF1-7171FA9495EA}"/>
                    </a:ext>
                  </a:extLst>
                </p14:cNvPr>
                <p14:cNvContentPartPr/>
                <p14:nvPr/>
              </p14:nvContentPartPr>
              <p14:xfrm>
                <a:off x="7990920" y="2866484"/>
                <a:ext cx="111240" cy="26280"/>
              </p14:xfrm>
            </p:contentPart>
          </mc:Choice>
          <mc:Fallback>
            <p:pic>
              <p:nvPicPr>
                <p:cNvPr id="69" name="Freihand 68">
                  <a:extLst>
                    <a:ext uri="{FF2B5EF4-FFF2-40B4-BE49-F238E27FC236}">
                      <a16:creationId xmlns:a16="http://schemas.microsoft.com/office/drawing/2014/main" id="{3E922B99-1304-AEE3-7EF1-7171FA9495EA}"/>
                    </a:ext>
                  </a:extLst>
                </p:cNvPr>
                <p:cNvPicPr/>
                <p:nvPr/>
              </p:nvPicPr>
              <p:blipFill>
                <a:blip r:embed="rId124"/>
                <a:stretch>
                  <a:fillRect/>
                </a:stretch>
              </p:blipFill>
              <p:spPr>
                <a:xfrm>
                  <a:off x="7984800" y="2860364"/>
                  <a:ext cx="1234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3" name="Freihand 72">
                  <a:extLst>
                    <a:ext uri="{FF2B5EF4-FFF2-40B4-BE49-F238E27FC236}">
                      <a16:creationId xmlns:a16="http://schemas.microsoft.com/office/drawing/2014/main" id="{2DAE030F-3993-74D1-B3EC-F23A6D3FDE7E}"/>
                    </a:ext>
                  </a:extLst>
                </p14:cNvPr>
                <p14:cNvContentPartPr/>
                <p14:nvPr/>
              </p14:nvContentPartPr>
              <p14:xfrm>
                <a:off x="7645680" y="2696924"/>
                <a:ext cx="741240" cy="641880"/>
              </p14:xfrm>
            </p:contentPart>
          </mc:Choice>
          <mc:Fallback>
            <p:pic>
              <p:nvPicPr>
                <p:cNvPr id="73" name="Freihand 72">
                  <a:extLst>
                    <a:ext uri="{FF2B5EF4-FFF2-40B4-BE49-F238E27FC236}">
                      <a16:creationId xmlns:a16="http://schemas.microsoft.com/office/drawing/2014/main" id="{2DAE030F-3993-74D1-B3EC-F23A6D3FDE7E}"/>
                    </a:ext>
                  </a:extLst>
                </p:cNvPr>
                <p:cNvPicPr/>
                <p:nvPr/>
              </p:nvPicPr>
              <p:blipFill>
                <a:blip r:embed="rId126"/>
                <a:stretch>
                  <a:fillRect/>
                </a:stretch>
              </p:blipFill>
              <p:spPr>
                <a:xfrm>
                  <a:off x="7639560" y="2690804"/>
                  <a:ext cx="753480" cy="6541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5" name="Freihand 74">
                  <a:extLst>
                    <a:ext uri="{FF2B5EF4-FFF2-40B4-BE49-F238E27FC236}">
                      <a16:creationId xmlns:a16="http://schemas.microsoft.com/office/drawing/2014/main" id="{5ABCD3BB-CCBE-37AB-F598-A8A0C6B2CCBF}"/>
                    </a:ext>
                  </a:extLst>
                </p14:cNvPr>
                <p14:cNvContentPartPr/>
                <p14:nvPr/>
              </p14:nvContentPartPr>
              <p14:xfrm>
                <a:off x="3852000" y="3503324"/>
                <a:ext cx="2124000" cy="253080"/>
              </p14:xfrm>
            </p:contentPart>
          </mc:Choice>
          <mc:Fallback>
            <p:pic>
              <p:nvPicPr>
                <p:cNvPr id="75" name="Freihand 74">
                  <a:extLst>
                    <a:ext uri="{FF2B5EF4-FFF2-40B4-BE49-F238E27FC236}">
                      <a16:creationId xmlns:a16="http://schemas.microsoft.com/office/drawing/2014/main" id="{5ABCD3BB-CCBE-37AB-F598-A8A0C6B2CCBF}"/>
                    </a:ext>
                  </a:extLst>
                </p:cNvPr>
                <p:cNvPicPr/>
                <p:nvPr/>
              </p:nvPicPr>
              <p:blipFill>
                <a:blip r:embed="rId128"/>
                <a:stretch>
                  <a:fillRect/>
                </a:stretch>
              </p:blipFill>
              <p:spPr>
                <a:xfrm>
                  <a:off x="3845880" y="3497204"/>
                  <a:ext cx="213624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6" name="Freihand 75">
                  <a:extLst>
                    <a:ext uri="{FF2B5EF4-FFF2-40B4-BE49-F238E27FC236}">
                      <a16:creationId xmlns:a16="http://schemas.microsoft.com/office/drawing/2014/main" id="{B1DDF3A9-E1CF-B7B3-4788-A6E860127085}"/>
                    </a:ext>
                  </a:extLst>
                </p14:cNvPr>
                <p14:cNvContentPartPr/>
                <p14:nvPr/>
              </p14:nvContentPartPr>
              <p14:xfrm>
                <a:off x="6264000" y="3388844"/>
                <a:ext cx="1091520" cy="369720"/>
              </p14:xfrm>
            </p:contentPart>
          </mc:Choice>
          <mc:Fallback>
            <p:pic>
              <p:nvPicPr>
                <p:cNvPr id="76" name="Freihand 75">
                  <a:extLst>
                    <a:ext uri="{FF2B5EF4-FFF2-40B4-BE49-F238E27FC236}">
                      <a16:creationId xmlns:a16="http://schemas.microsoft.com/office/drawing/2014/main" id="{B1DDF3A9-E1CF-B7B3-4788-A6E860127085}"/>
                    </a:ext>
                  </a:extLst>
                </p:cNvPr>
                <p:cNvPicPr/>
                <p:nvPr/>
              </p:nvPicPr>
              <p:blipFill>
                <a:blip r:embed="rId130"/>
                <a:stretch>
                  <a:fillRect/>
                </a:stretch>
              </p:blipFill>
              <p:spPr>
                <a:xfrm>
                  <a:off x="6257880" y="3382724"/>
                  <a:ext cx="1103760" cy="3819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7" name="Freihand 76">
                  <a:extLst>
                    <a:ext uri="{FF2B5EF4-FFF2-40B4-BE49-F238E27FC236}">
                      <a16:creationId xmlns:a16="http://schemas.microsoft.com/office/drawing/2014/main" id="{5015E73A-145B-1197-F72C-8D78B27AF315}"/>
                    </a:ext>
                  </a:extLst>
                </p14:cNvPr>
                <p14:cNvContentPartPr/>
                <p14:nvPr/>
              </p14:nvContentPartPr>
              <p14:xfrm>
                <a:off x="4857120" y="4205324"/>
                <a:ext cx="240120" cy="40680"/>
              </p14:xfrm>
            </p:contentPart>
          </mc:Choice>
          <mc:Fallback>
            <p:pic>
              <p:nvPicPr>
                <p:cNvPr id="77" name="Freihand 76">
                  <a:extLst>
                    <a:ext uri="{FF2B5EF4-FFF2-40B4-BE49-F238E27FC236}">
                      <a16:creationId xmlns:a16="http://schemas.microsoft.com/office/drawing/2014/main" id="{5015E73A-145B-1197-F72C-8D78B27AF315}"/>
                    </a:ext>
                  </a:extLst>
                </p:cNvPr>
                <p:cNvPicPr/>
                <p:nvPr/>
              </p:nvPicPr>
              <p:blipFill>
                <a:blip r:embed="rId132"/>
                <a:stretch>
                  <a:fillRect/>
                </a:stretch>
              </p:blipFill>
              <p:spPr>
                <a:xfrm>
                  <a:off x="4851000" y="4199204"/>
                  <a:ext cx="2523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8" name="Freihand 77">
                  <a:extLst>
                    <a:ext uri="{FF2B5EF4-FFF2-40B4-BE49-F238E27FC236}">
                      <a16:creationId xmlns:a16="http://schemas.microsoft.com/office/drawing/2014/main" id="{4708B1DC-54BD-1876-81F3-A89A7D2DFF98}"/>
                    </a:ext>
                  </a:extLst>
                </p14:cNvPr>
                <p14:cNvContentPartPr/>
                <p14:nvPr/>
              </p14:nvContentPartPr>
              <p14:xfrm>
                <a:off x="5078880" y="4111724"/>
                <a:ext cx="117720" cy="206640"/>
              </p14:xfrm>
            </p:contentPart>
          </mc:Choice>
          <mc:Fallback>
            <p:pic>
              <p:nvPicPr>
                <p:cNvPr id="78" name="Freihand 77">
                  <a:extLst>
                    <a:ext uri="{FF2B5EF4-FFF2-40B4-BE49-F238E27FC236}">
                      <a16:creationId xmlns:a16="http://schemas.microsoft.com/office/drawing/2014/main" id="{4708B1DC-54BD-1876-81F3-A89A7D2DFF98}"/>
                    </a:ext>
                  </a:extLst>
                </p:cNvPr>
                <p:cNvPicPr/>
                <p:nvPr/>
              </p:nvPicPr>
              <p:blipFill>
                <a:blip r:embed="rId134"/>
                <a:stretch>
                  <a:fillRect/>
                </a:stretch>
              </p:blipFill>
              <p:spPr>
                <a:xfrm>
                  <a:off x="5072760" y="4105604"/>
                  <a:ext cx="1299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9" name="Freihand 78">
                  <a:extLst>
                    <a:ext uri="{FF2B5EF4-FFF2-40B4-BE49-F238E27FC236}">
                      <a16:creationId xmlns:a16="http://schemas.microsoft.com/office/drawing/2014/main" id="{E7BC1860-2932-C1EA-FA64-EA5DDE7626D5}"/>
                    </a:ext>
                  </a:extLst>
                </p14:cNvPr>
                <p14:cNvContentPartPr/>
                <p14:nvPr/>
              </p14:nvContentPartPr>
              <p14:xfrm>
                <a:off x="5376960" y="4080764"/>
                <a:ext cx="168480" cy="122040"/>
              </p14:xfrm>
            </p:contentPart>
          </mc:Choice>
          <mc:Fallback>
            <p:pic>
              <p:nvPicPr>
                <p:cNvPr id="79" name="Freihand 78">
                  <a:extLst>
                    <a:ext uri="{FF2B5EF4-FFF2-40B4-BE49-F238E27FC236}">
                      <a16:creationId xmlns:a16="http://schemas.microsoft.com/office/drawing/2014/main" id="{E7BC1860-2932-C1EA-FA64-EA5DDE7626D5}"/>
                    </a:ext>
                  </a:extLst>
                </p:cNvPr>
                <p:cNvPicPr/>
                <p:nvPr/>
              </p:nvPicPr>
              <p:blipFill>
                <a:blip r:embed="rId136"/>
                <a:stretch>
                  <a:fillRect/>
                </a:stretch>
              </p:blipFill>
              <p:spPr>
                <a:xfrm>
                  <a:off x="5370840" y="4074644"/>
                  <a:ext cx="1807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0" name="Freihand 79">
                  <a:extLst>
                    <a:ext uri="{FF2B5EF4-FFF2-40B4-BE49-F238E27FC236}">
                      <a16:creationId xmlns:a16="http://schemas.microsoft.com/office/drawing/2014/main" id="{48A41345-D540-D13A-CE38-38682806CA9C}"/>
                    </a:ext>
                  </a:extLst>
                </p14:cNvPr>
                <p14:cNvContentPartPr/>
                <p14:nvPr/>
              </p14:nvContentPartPr>
              <p14:xfrm>
                <a:off x="5520600" y="4043324"/>
                <a:ext cx="87480" cy="398160"/>
              </p14:xfrm>
            </p:contentPart>
          </mc:Choice>
          <mc:Fallback>
            <p:pic>
              <p:nvPicPr>
                <p:cNvPr id="80" name="Freihand 79">
                  <a:extLst>
                    <a:ext uri="{FF2B5EF4-FFF2-40B4-BE49-F238E27FC236}">
                      <a16:creationId xmlns:a16="http://schemas.microsoft.com/office/drawing/2014/main" id="{48A41345-D540-D13A-CE38-38682806CA9C}"/>
                    </a:ext>
                  </a:extLst>
                </p:cNvPr>
                <p:cNvPicPr/>
                <p:nvPr/>
              </p:nvPicPr>
              <p:blipFill>
                <a:blip r:embed="rId138"/>
                <a:stretch>
                  <a:fillRect/>
                </a:stretch>
              </p:blipFill>
              <p:spPr>
                <a:xfrm>
                  <a:off x="5514480" y="4037204"/>
                  <a:ext cx="99720" cy="4104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3" name="Freihand 82">
                  <a:extLst>
                    <a:ext uri="{FF2B5EF4-FFF2-40B4-BE49-F238E27FC236}">
                      <a16:creationId xmlns:a16="http://schemas.microsoft.com/office/drawing/2014/main" id="{561019F9-B282-141E-C19E-A51F41E48247}"/>
                    </a:ext>
                  </a:extLst>
                </p14:cNvPr>
                <p14:cNvContentPartPr/>
                <p14:nvPr/>
              </p14:nvContentPartPr>
              <p14:xfrm>
                <a:off x="5766120" y="4127924"/>
                <a:ext cx="184680" cy="36000"/>
              </p14:xfrm>
            </p:contentPart>
          </mc:Choice>
          <mc:Fallback>
            <p:pic>
              <p:nvPicPr>
                <p:cNvPr id="83" name="Freihand 82">
                  <a:extLst>
                    <a:ext uri="{FF2B5EF4-FFF2-40B4-BE49-F238E27FC236}">
                      <a16:creationId xmlns:a16="http://schemas.microsoft.com/office/drawing/2014/main" id="{561019F9-B282-141E-C19E-A51F41E48247}"/>
                    </a:ext>
                  </a:extLst>
                </p:cNvPr>
                <p:cNvPicPr/>
                <p:nvPr/>
              </p:nvPicPr>
              <p:blipFill>
                <a:blip r:embed="rId140"/>
                <a:stretch>
                  <a:fillRect/>
                </a:stretch>
              </p:blipFill>
              <p:spPr>
                <a:xfrm>
                  <a:off x="5760000" y="4121804"/>
                  <a:ext cx="1969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4" name="Freihand 83">
                  <a:extLst>
                    <a:ext uri="{FF2B5EF4-FFF2-40B4-BE49-F238E27FC236}">
                      <a16:creationId xmlns:a16="http://schemas.microsoft.com/office/drawing/2014/main" id="{5D58BA84-D1E6-C43B-A51B-A238E946E606}"/>
                    </a:ext>
                  </a:extLst>
                </p14:cNvPr>
                <p14:cNvContentPartPr/>
                <p14:nvPr/>
              </p14:nvContentPartPr>
              <p14:xfrm>
                <a:off x="5791320" y="4197404"/>
                <a:ext cx="138240" cy="30960"/>
              </p14:xfrm>
            </p:contentPart>
          </mc:Choice>
          <mc:Fallback>
            <p:pic>
              <p:nvPicPr>
                <p:cNvPr id="84" name="Freihand 83">
                  <a:extLst>
                    <a:ext uri="{FF2B5EF4-FFF2-40B4-BE49-F238E27FC236}">
                      <a16:creationId xmlns:a16="http://schemas.microsoft.com/office/drawing/2014/main" id="{5D58BA84-D1E6-C43B-A51B-A238E946E606}"/>
                    </a:ext>
                  </a:extLst>
                </p:cNvPr>
                <p:cNvPicPr/>
                <p:nvPr/>
              </p:nvPicPr>
              <p:blipFill>
                <a:blip r:embed="rId142"/>
                <a:stretch>
                  <a:fillRect/>
                </a:stretch>
              </p:blipFill>
              <p:spPr>
                <a:xfrm>
                  <a:off x="5785200" y="4191284"/>
                  <a:ext cx="1504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6" name="Freihand 85">
                  <a:extLst>
                    <a:ext uri="{FF2B5EF4-FFF2-40B4-BE49-F238E27FC236}">
                      <a16:creationId xmlns:a16="http://schemas.microsoft.com/office/drawing/2014/main" id="{C341448E-BB96-8531-90D9-B086784DD24E}"/>
                    </a:ext>
                  </a:extLst>
                </p14:cNvPr>
                <p14:cNvContentPartPr/>
                <p14:nvPr/>
              </p14:nvContentPartPr>
              <p14:xfrm>
                <a:off x="6114960" y="3881684"/>
                <a:ext cx="169920" cy="302040"/>
              </p14:xfrm>
            </p:contentPart>
          </mc:Choice>
          <mc:Fallback>
            <p:pic>
              <p:nvPicPr>
                <p:cNvPr id="86" name="Freihand 85">
                  <a:extLst>
                    <a:ext uri="{FF2B5EF4-FFF2-40B4-BE49-F238E27FC236}">
                      <a16:creationId xmlns:a16="http://schemas.microsoft.com/office/drawing/2014/main" id="{C341448E-BB96-8531-90D9-B086784DD24E}"/>
                    </a:ext>
                  </a:extLst>
                </p:cNvPr>
                <p:cNvPicPr/>
                <p:nvPr/>
              </p:nvPicPr>
              <p:blipFill>
                <a:blip r:embed="rId144"/>
                <a:stretch>
                  <a:fillRect/>
                </a:stretch>
              </p:blipFill>
              <p:spPr>
                <a:xfrm>
                  <a:off x="6108840" y="3875564"/>
                  <a:ext cx="18216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7" name="Freihand 86">
                  <a:extLst>
                    <a:ext uri="{FF2B5EF4-FFF2-40B4-BE49-F238E27FC236}">
                      <a16:creationId xmlns:a16="http://schemas.microsoft.com/office/drawing/2014/main" id="{F567AA51-FF4F-A6A9-7374-A4EFAD4CC57D}"/>
                    </a:ext>
                  </a:extLst>
                </p14:cNvPr>
                <p14:cNvContentPartPr/>
                <p14:nvPr/>
              </p14:nvContentPartPr>
              <p14:xfrm>
                <a:off x="6193440" y="4055924"/>
                <a:ext cx="78840" cy="42120"/>
              </p14:xfrm>
            </p:contentPart>
          </mc:Choice>
          <mc:Fallback>
            <p:pic>
              <p:nvPicPr>
                <p:cNvPr id="87" name="Freihand 86">
                  <a:extLst>
                    <a:ext uri="{FF2B5EF4-FFF2-40B4-BE49-F238E27FC236}">
                      <a16:creationId xmlns:a16="http://schemas.microsoft.com/office/drawing/2014/main" id="{F567AA51-FF4F-A6A9-7374-A4EFAD4CC57D}"/>
                    </a:ext>
                  </a:extLst>
                </p:cNvPr>
                <p:cNvPicPr/>
                <p:nvPr/>
              </p:nvPicPr>
              <p:blipFill>
                <a:blip r:embed="rId146"/>
                <a:stretch>
                  <a:fillRect/>
                </a:stretch>
              </p:blipFill>
              <p:spPr>
                <a:xfrm>
                  <a:off x="6187320" y="4049804"/>
                  <a:ext cx="910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8" name="Freihand 87">
                  <a:extLst>
                    <a:ext uri="{FF2B5EF4-FFF2-40B4-BE49-F238E27FC236}">
                      <a16:creationId xmlns:a16="http://schemas.microsoft.com/office/drawing/2014/main" id="{63E2B694-5E29-BB89-5CEF-31C29E1A682B}"/>
                    </a:ext>
                  </a:extLst>
                </p14:cNvPr>
                <p14:cNvContentPartPr/>
                <p14:nvPr/>
              </p14:nvContentPartPr>
              <p14:xfrm>
                <a:off x="6441480" y="4018124"/>
                <a:ext cx="14400" cy="14400"/>
              </p14:xfrm>
            </p:contentPart>
          </mc:Choice>
          <mc:Fallback>
            <p:pic>
              <p:nvPicPr>
                <p:cNvPr id="88" name="Freihand 87">
                  <a:extLst>
                    <a:ext uri="{FF2B5EF4-FFF2-40B4-BE49-F238E27FC236}">
                      <a16:creationId xmlns:a16="http://schemas.microsoft.com/office/drawing/2014/main" id="{63E2B694-5E29-BB89-5CEF-31C29E1A682B}"/>
                    </a:ext>
                  </a:extLst>
                </p:cNvPr>
                <p:cNvPicPr/>
                <p:nvPr/>
              </p:nvPicPr>
              <p:blipFill>
                <a:blip r:embed="rId148"/>
                <a:stretch>
                  <a:fillRect/>
                </a:stretch>
              </p:blipFill>
              <p:spPr>
                <a:xfrm>
                  <a:off x="6435360" y="4012004"/>
                  <a:ext cx="266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9" name="Freihand 88">
                  <a:extLst>
                    <a:ext uri="{FF2B5EF4-FFF2-40B4-BE49-F238E27FC236}">
                      <a16:creationId xmlns:a16="http://schemas.microsoft.com/office/drawing/2014/main" id="{E9DD8A42-EC46-3D13-3652-CA4D8CD5D970}"/>
                    </a:ext>
                  </a:extLst>
                </p14:cNvPr>
                <p14:cNvContentPartPr/>
                <p14:nvPr/>
              </p14:nvContentPartPr>
              <p14:xfrm>
                <a:off x="6653520" y="3880604"/>
                <a:ext cx="11880" cy="184680"/>
              </p14:xfrm>
            </p:contentPart>
          </mc:Choice>
          <mc:Fallback>
            <p:pic>
              <p:nvPicPr>
                <p:cNvPr id="89" name="Freihand 88">
                  <a:extLst>
                    <a:ext uri="{FF2B5EF4-FFF2-40B4-BE49-F238E27FC236}">
                      <a16:creationId xmlns:a16="http://schemas.microsoft.com/office/drawing/2014/main" id="{E9DD8A42-EC46-3D13-3652-CA4D8CD5D970}"/>
                    </a:ext>
                  </a:extLst>
                </p:cNvPr>
                <p:cNvPicPr/>
                <p:nvPr/>
              </p:nvPicPr>
              <p:blipFill>
                <a:blip r:embed="rId150"/>
                <a:stretch>
                  <a:fillRect/>
                </a:stretch>
              </p:blipFill>
              <p:spPr>
                <a:xfrm>
                  <a:off x="6647400" y="3874484"/>
                  <a:ext cx="241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0" name="Freihand 89">
                  <a:extLst>
                    <a:ext uri="{FF2B5EF4-FFF2-40B4-BE49-F238E27FC236}">
                      <a16:creationId xmlns:a16="http://schemas.microsoft.com/office/drawing/2014/main" id="{57B2397E-B6CD-AEA7-91C5-53CC97D9728C}"/>
                    </a:ext>
                  </a:extLst>
                </p14:cNvPr>
                <p14:cNvContentPartPr/>
                <p14:nvPr/>
              </p14:nvContentPartPr>
              <p14:xfrm>
                <a:off x="6560280" y="3783044"/>
                <a:ext cx="270360" cy="86040"/>
              </p14:xfrm>
            </p:contentPart>
          </mc:Choice>
          <mc:Fallback>
            <p:pic>
              <p:nvPicPr>
                <p:cNvPr id="90" name="Freihand 89">
                  <a:extLst>
                    <a:ext uri="{FF2B5EF4-FFF2-40B4-BE49-F238E27FC236}">
                      <a16:creationId xmlns:a16="http://schemas.microsoft.com/office/drawing/2014/main" id="{57B2397E-B6CD-AEA7-91C5-53CC97D9728C}"/>
                    </a:ext>
                  </a:extLst>
                </p:cNvPr>
                <p:cNvPicPr/>
                <p:nvPr/>
              </p:nvPicPr>
              <p:blipFill>
                <a:blip r:embed="rId152"/>
                <a:stretch>
                  <a:fillRect/>
                </a:stretch>
              </p:blipFill>
              <p:spPr>
                <a:xfrm>
                  <a:off x="6554160" y="3776924"/>
                  <a:ext cx="2826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1" name="Freihand 90">
                  <a:extLst>
                    <a:ext uri="{FF2B5EF4-FFF2-40B4-BE49-F238E27FC236}">
                      <a16:creationId xmlns:a16="http://schemas.microsoft.com/office/drawing/2014/main" id="{0EB5DA4E-D70D-7B4E-AD7D-6FBFB975F23E}"/>
                    </a:ext>
                  </a:extLst>
                </p14:cNvPr>
                <p14:cNvContentPartPr/>
                <p14:nvPr/>
              </p14:nvContentPartPr>
              <p14:xfrm>
                <a:off x="6598080" y="3924164"/>
                <a:ext cx="193680" cy="68400"/>
              </p14:xfrm>
            </p:contentPart>
          </mc:Choice>
          <mc:Fallback>
            <p:pic>
              <p:nvPicPr>
                <p:cNvPr id="91" name="Freihand 90">
                  <a:extLst>
                    <a:ext uri="{FF2B5EF4-FFF2-40B4-BE49-F238E27FC236}">
                      <a16:creationId xmlns:a16="http://schemas.microsoft.com/office/drawing/2014/main" id="{0EB5DA4E-D70D-7B4E-AD7D-6FBFB975F23E}"/>
                    </a:ext>
                  </a:extLst>
                </p:cNvPr>
                <p:cNvPicPr/>
                <p:nvPr/>
              </p:nvPicPr>
              <p:blipFill>
                <a:blip r:embed="rId154"/>
                <a:stretch>
                  <a:fillRect/>
                </a:stretch>
              </p:blipFill>
              <p:spPr>
                <a:xfrm>
                  <a:off x="6591960" y="3918044"/>
                  <a:ext cx="2059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2" name="Freihand 91">
                  <a:extLst>
                    <a:ext uri="{FF2B5EF4-FFF2-40B4-BE49-F238E27FC236}">
                      <a16:creationId xmlns:a16="http://schemas.microsoft.com/office/drawing/2014/main" id="{A6F5666B-BEF1-E1E0-1D2E-7BB1CD3F530D}"/>
                    </a:ext>
                  </a:extLst>
                </p14:cNvPr>
                <p14:cNvContentPartPr/>
                <p14:nvPr/>
              </p14:nvContentPartPr>
              <p14:xfrm>
                <a:off x="6924240" y="3697724"/>
                <a:ext cx="84600" cy="360360"/>
              </p14:xfrm>
            </p:contentPart>
          </mc:Choice>
          <mc:Fallback>
            <p:pic>
              <p:nvPicPr>
                <p:cNvPr id="92" name="Freihand 91">
                  <a:extLst>
                    <a:ext uri="{FF2B5EF4-FFF2-40B4-BE49-F238E27FC236}">
                      <a16:creationId xmlns:a16="http://schemas.microsoft.com/office/drawing/2014/main" id="{A6F5666B-BEF1-E1E0-1D2E-7BB1CD3F530D}"/>
                    </a:ext>
                  </a:extLst>
                </p:cNvPr>
                <p:cNvPicPr/>
                <p:nvPr/>
              </p:nvPicPr>
              <p:blipFill>
                <a:blip r:embed="rId156"/>
                <a:stretch>
                  <a:fillRect/>
                </a:stretch>
              </p:blipFill>
              <p:spPr>
                <a:xfrm>
                  <a:off x="6918120" y="3691604"/>
                  <a:ext cx="96840" cy="3726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3" name="Freihand 92">
                  <a:extLst>
                    <a:ext uri="{FF2B5EF4-FFF2-40B4-BE49-F238E27FC236}">
                      <a16:creationId xmlns:a16="http://schemas.microsoft.com/office/drawing/2014/main" id="{41FA8C0A-0DE4-CE64-ADAF-337BC64FEEC0}"/>
                    </a:ext>
                  </a:extLst>
                </p14:cNvPr>
                <p14:cNvContentPartPr/>
                <p14:nvPr/>
              </p14:nvContentPartPr>
              <p14:xfrm>
                <a:off x="7141320" y="3681164"/>
                <a:ext cx="165240" cy="255960"/>
              </p14:xfrm>
            </p:contentPart>
          </mc:Choice>
          <mc:Fallback>
            <p:pic>
              <p:nvPicPr>
                <p:cNvPr id="93" name="Freihand 92">
                  <a:extLst>
                    <a:ext uri="{FF2B5EF4-FFF2-40B4-BE49-F238E27FC236}">
                      <a16:creationId xmlns:a16="http://schemas.microsoft.com/office/drawing/2014/main" id="{41FA8C0A-0DE4-CE64-ADAF-337BC64FEEC0}"/>
                    </a:ext>
                  </a:extLst>
                </p:cNvPr>
                <p:cNvPicPr/>
                <p:nvPr/>
              </p:nvPicPr>
              <p:blipFill>
                <a:blip r:embed="rId158"/>
                <a:stretch>
                  <a:fillRect/>
                </a:stretch>
              </p:blipFill>
              <p:spPr>
                <a:xfrm>
                  <a:off x="7135200" y="3675044"/>
                  <a:ext cx="17748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4" name="Freihand 93">
                  <a:extLst>
                    <a:ext uri="{FF2B5EF4-FFF2-40B4-BE49-F238E27FC236}">
                      <a16:creationId xmlns:a16="http://schemas.microsoft.com/office/drawing/2014/main" id="{64A2956F-BE52-D7CD-08EA-C81FA1BB1305}"/>
                    </a:ext>
                  </a:extLst>
                </p14:cNvPr>
                <p14:cNvContentPartPr/>
                <p14:nvPr/>
              </p14:nvContentPartPr>
              <p14:xfrm>
                <a:off x="7222320" y="3830924"/>
                <a:ext cx="100080" cy="60840"/>
              </p14:xfrm>
            </p:contentPart>
          </mc:Choice>
          <mc:Fallback>
            <p:pic>
              <p:nvPicPr>
                <p:cNvPr id="94" name="Freihand 93">
                  <a:extLst>
                    <a:ext uri="{FF2B5EF4-FFF2-40B4-BE49-F238E27FC236}">
                      <a16:creationId xmlns:a16="http://schemas.microsoft.com/office/drawing/2014/main" id="{64A2956F-BE52-D7CD-08EA-C81FA1BB1305}"/>
                    </a:ext>
                  </a:extLst>
                </p:cNvPr>
                <p:cNvPicPr/>
                <p:nvPr/>
              </p:nvPicPr>
              <p:blipFill>
                <a:blip r:embed="rId160"/>
                <a:stretch>
                  <a:fillRect/>
                </a:stretch>
              </p:blipFill>
              <p:spPr>
                <a:xfrm>
                  <a:off x="7216200" y="3824804"/>
                  <a:ext cx="1123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5" name="Freihand 94">
                  <a:extLst>
                    <a:ext uri="{FF2B5EF4-FFF2-40B4-BE49-F238E27FC236}">
                      <a16:creationId xmlns:a16="http://schemas.microsoft.com/office/drawing/2014/main" id="{91A3D238-390D-548B-A412-7D3D84AEE1BE}"/>
                    </a:ext>
                  </a:extLst>
                </p14:cNvPr>
                <p14:cNvContentPartPr/>
                <p14:nvPr/>
              </p14:nvContentPartPr>
              <p14:xfrm>
                <a:off x="7378200" y="3543644"/>
                <a:ext cx="131040" cy="209160"/>
              </p14:xfrm>
            </p:contentPart>
          </mc:Choice>
          <mc:Fallback>
            <p:pic>
              <p:nvPicPr>
                <p:cNvPr id="95" name="Freihand 94">
                  <a:extLst>
                    <a:ext uri="{FF2B5EF4-FFF2-40B4-BE49-F238E27FC236}">
                      <a16:creationId xmlns:a16="http://schemas.microsoft.com/office/drawing/2014/main" id="{91A3D238-390D-548B-A412-7D3D84AEE1BE}"/>
                    </a:ext>
                  </a:extLst>
                </p:cNvPr>
                <p:cNvPicPr/>
                <p:nvPr/>
              </p:nvPicPr>
              <p:blipFill>
                <a:blip r:embed="rId162"/>
                <a:stretch>
                  <a:fillRect/>
                </a:stretch>
              </p:blipFill>
              <p:spPr>
                <a:xfrm>
                  <a:off x="7372080" y="3537524"/>
                  <a:ext cx="1432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6" name="Freihand 95">
                  <a:extLst>
                    <a:ext uri="{FF2B5EF4-FFF2-40B4-BE49-F238E27FC236}">
                      <a16:creationId xmlns:a16="http://schemas.microsoft.com/office/drawing/2014/main" id="{7C9E45BC-54AE-0FE8-151F-8B4DCCD21F3E}"/>
                    </a:ext>
                  </a:extLst>
                </p14:cNvPr>
                <p14:cNvContentPartPr/>
                <p14:nvPr/>
              </p14:nvContentPartPr>
              <p14:xfrm>
                <a:off x="7535880" y="3846764"/>
                <a:ext cx="5040" cy="101880"/>
              </p14:xfrm>
            </p:contentPart>
          </mc:Choice>
          <mc:Fallback>
            <p:pic>
              <p:nvPicPr>
                <p:cNvPr id="96" name="Freihand 95">
                  <a:extLst>
                    <a:ext uri="{FF2B5EF4-FFF2-40B4-BE49-F238E27FC236}">
                      <a16:creationId xmlns:a16="http://schemas.microsoft.com/office/drawing/2014/main" id="{7C9E45BC-54AE-0FE8-151F-8B4DCCD21F3E}"/>
                    </a:ext>
                  </a:extLst>
                </p:cNvPr>
                <p:cNvPicPr/>
                <p:nvPr/>
              </p:nvPicPr>
              <p:blipFill>
                <a:blip r:embed="rId164"/>
                <a:stretch>
                  <a:fillRect/>
                </a:stretch>
              </p:blipFill>
              <p:spPr>
                <a:xfrm>
                  <a:off x="7529760" y="3840644"/>
                  <a:ext cx="172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7" name="Freihand 96">
                  <a:extLst>
                    <a:ext uri="{FF2B5EF4-FFF2-40B4-BE49-F238E27FC236}">
                      <a16:creationId xmlns:a16="http://schemas.microsoft.com/office/drawing/2014/main" id="{6C75698F-9AC5-F966-3454-9232BE3D2547}"/>
                    </a:ext>
                  </a:extLst>
                </p14:cNvPr>
                <p14:cNvContentPartPr/>
                <p14:nvPr/>
              </p14:nvContentPartPr>
              <p14:xfrm>
                <a:off x="7660440" y="3604844"/>
                <a:ext cx="162360" cy="198360"/>
              </p14:xfrm>
            </p:contentPart>
          </mc:Choice>
          <mc:Fallback>
            <p:pic>
              <p:nvPicPr>
                <p:cNvPr id="97" name="Freihand 96">
                  <a:extLst>
                    <a:ext uri="{FF2B5EF4-FFF2-40B4-BE49-F238E27FC236}">
                      <a16:creationId xmlns:a16="http://schemas.microsoft.com/office/drawing/2014/main" id="{6C75698F-9AC5-F966-3454-9232BE3D2547}"/>
                    </a:ext>
                  </a:extLst>
                </p:cNvPr>
                <p:cNvPicPr/>
                <p:nvPr/>
              </p:nvPicPr>
              <p:blipFill>
                <a:blip r:embed="rId166"/>
                <a:stretch>
                  <a:fillRect/>
                </a:stretch>
              </p:blipFill>
              <p:spPr>
                <a:xfrm>
                  <a:off x="7654320" y="3598724"/>
                  <a:ext cx="1746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8" name="Freihand 97">
                  <a:extLst>
                    <a:ext uri="{FF2B5EF4-FFF2-40B4-BE49-F238E27FC236}">
                      <a16:creationId xmlns:a16="http://schemas.microsoft.com/office/drawing/2014/main" id="{3B41A225-FE1A-C3AD-DBD7-49AB13E553F3}"/>
                    </a:ext>
                  </a:extLst>
                </p14:cNvPr>
                <p14:cNvContentPartPr/>
                <p14:nvPr/>
              </p14:nvContentPartPr>
              <p14:xfrm>
                <a:off x="7931160" y="3478844"/>
                <a:ext cx="155880" cy="185040"/>
              </p14:xfrm>
            </p:contentPart>
          </mc:Choice>
          <mc:Fallback>
            <p:pic>
              <p:nvPicPr>
                <p:cNvPr id="98" name="Freihand 97">
                  <a:extLst>
                    <a:ext uri="{FF2B5EF4-FFF2-40B4-BE49-F238E27FC236}">
                      <a16:creationId xmlns:a16="http://schemas.microsoft.com/office/drawing/2014/main" id="{3B41A225-FE1A-C3AD-DBD7-49AB13E553F3}"/>
                    </a:ext>
                  </a:extLst>
                </p:cNvPr>
                <p:cNvPicPr/>
                <p:nvPr/>
              </p:nvPicPr>
              <p:blipFill>
                <a:blip r:embed="rId168"/>
                <a:stretch>
                  <a:fillRect/>
                </a:stretch>
              </p:blipFill>
              <p:spPr>
                <a:xfrm>
                  <a:off x="7925040" y="3472724"/>
                  <a:ext cx="1681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9" name="Freihand 98">
                  <a:extLst>
                    <a:ext uri="{FF2B5EF4-FFF2-40B4-BE49-F238E27FC236}">
                      <a16:creationId xmlns:a16="http://schemas.microsoft.com/office/drawing/2014/main" id="{2E9153EB-8AF7-32AE-E171-C86BE0C4A447}"/>
                    </a:ext>
                  </a:extLst>
                </p14:cNvPr>
                <p14:cNvContentPartPr/>
                <p14:nvPr/>
              </p14:nvContentPartPr>
              <p14:xfrm>
                <a:off x="8172720" y="3419084"/>
                <a:ext cx="70560" cy="443520"/>
              </p14:xfrm>
            </p:contentPart>
          </mc:Choice>
          <mc:Fallback>
            <p:pic>
              <p:nvPicPr>
                <p:cNvPr id="99" name="Freihand 98">
                  <a:extLst>
                    <a:ext uri="{FF2B5EF4-FFF2-40B4-BE49-F238E27FC236}">
                      <a16:creationId xmlns:a16="http://schemas.microsoft.com/office/drawing/2014/main" id="{2E9153EB-8AF7-32AE-E171-C86BE0C4A447}"/>
                    </a:ext>
                  </a:extLst>
                </p:cNvPr>
                <p:cNvPicPr/>
                <p:nvPr/>
              </p:nvPicPr>
              <p:blipFill>
                <a:blip r:embed="rId170"/>
                <a:stretch>
                  <a:fillRect/>
                </a:stretch>
              </p:blipFill>
              <p:spPr>
                <a:xfrm>
                  <a:off x="8166600" y="3412964"/>
                  <a:ext cx="82800" cy="4557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1" name="Freihand 100">
                  <a:extLst>
                    <a:ext uri="{FF2B5EF4-FFF2-40B4-BE49-F238E27FC236}">
                      <a16:creationId xmlns:a16="http://schemas.microsoft.com/office/drawing/2014/main" id="{1C9A2D21-30B9-B8E7-84D5-9C7AD63D4678}"/>
                    </a:ext>
                  </a:extLst>
                </p14:cNvPr>
                <p14:cNvContentPartPr/>
                <p14:nvPr/>
              </p14:nvContentPartPr>
              <p14:xfrm>
                <a:off x="8505360" y="3517724"/>
                <a:ext cx="174240" cy="49320"/>
              </p14:xfrm>
            </p:contentPart>
          </mc:Choice>
          <mc:Fallback>
            <p:pic>
              <p:nvPicPr>
                <p:cNvPr id="101" name="Freihand 100">
                  <a:extLst>
                    <a:ext uri="{FF2B5EF4-FFF2-40B4-BE49-F238E27FC236}">
                      <a16:creationId xmlns:a16="http://schemas.microsoft.com/office/drawing/2014/main" id="{1C9A2D21-30B9-B8E7-84D5-9C7AD63D4678}"/>
                    </a:ext>
                  </a:extLst>
                </p:cNvPr>
                <p:cNvPicPr/>
                <p:nvPr/>
              </p:nvPicPr>
              <p:blipFill>
                <a:blip r:embed="rId172"/>
                <a:stretch>
                  <a:fillRect/>
                </a:stretch>
              </p:blipFill>
              <p:spPr>
                <a:xfrm>
                  <a:off x="8499240" y="3511604"/>
                  <a:ext cx="1864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2" name="Freihand 101">
                  <a:extLst>
                    <a:ext uri="{FF2B5EF4-FFF2-40B4-BE49-F238E27FC236}">
                      <a16:creationId xmlns:a16="http://schemas.microsoft.com/office/drawing/2014/main" id="{64EEBF37-20AC-31D1-6418-1E77E03A19EE}"/>
                    </a:ext>
                  </a:extLst>
                </p14:cNvPr>
                <p14:cNvContentPartPr/>
                <p14:nvPr/>
              </p14:nvContentPartPr>
              <p14:xfrm>
                <a:off x="8704440" y="3397124"/>
                <a:ext cx="172800" cy="241200"/>
              </p14:xfrm>
            </p:contentPart>
          </mc:Choice>
          <mc:Fallback>
            <p:pic>
              <p:nvPicPr>
                <p:cNvPr id="102" name="Freihand 101">
                  <a:extLst>
                    <a:ext uri="{FF2B5EF4-FFF2-40B4-BE49-F238E27FC236}">
                      <a16:creationId xmlns:a16="http://schemas.microsoft.com/office/drawing/2014/main" id="{64EEBF37-20AC-31D1-6418-1E77E03A19EE}"/>
                    </a:ext>
                  </a:extLst>
                </p:cNvPr>
                <p:cNvPicPr/>
                <p:nvPr/>
              </p:nvPicPr>
              <p:blipFill>
                <a:blip r:embed="rId174"/>
                <a:stretch>
                  <a:fillRect/>
                </a:stretch>
              </p:blipFill>
              <p:spPr>
                <a:xfrm>
                  <a:off x="8698320" y="3391004"/>
                  <a:ext cx="18504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4" name="Freihand 103">
                  <a:extLst>
                    <a:ext uri="{FF2B5EF4-FFF2-40B4-BE49-F238E27FC236}">
                      <a16:creationId xmlns:a16="http://schemas.microsoft.com/office/drawing/2014/main" id="{40AFB8BF-C369-2F6F-3B17-9EA1D1339042}"/>
                    </a:ext>
                  </a:extLst>
                </p14:cNvPr>
                <p14:cNvContentPartPr/>
                <p14:nvPr/>
              </p14:nvContentPartPr>
              <p14:xfrm>
                <a:off x="3224160" y="2866484"/>
                <a:ext cx="694440" cy="628200"/>
              </p14:xfrm>
            </p:contentPart>
          </mc:Choice>
          <mc:Fallback>
            <p:pic>
              <p:nvPicPr>
                <p:cNvPr id="104" name="Freihand 103">
                  <a:extLst>
                    <a:ext uri="{FF2B5EF4-FFF2-40B4-BE49-F238E27FC236}">
                      <a16:creationId xmlns:a16="http://schemas.microsoft.com/office/drawing/2014/main" id="{40AFB8BF-C369-2F6F-3B17-9EA1D1339042}"/>
                    </a:ext>
                  </a:extLst>
                </p:cNvPr>
                <p:cNvPicPr/>
                <p:nvPr/>
              </p:nvPicPr>
              <p:blipFill>
                <a:blip r:embed="rId176"/>
                <a:stretch>
                  <a:fillRect/>
                </a:stretch>
              </p:blipFill>
              <p:spPr>
                <a:xfrm>
                  <a:off x="3218040" y="2860364"/>
                  <a:ext cx="706680" cy="6404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5" name="Freihand 104">
                  <a:extLst>
                    <a:ext uri="{FF2B5EF4-FFF2-40B4-BE49-F238E27FC236}">
                      <a16:creationId xmlns:a16="http://schemas.microsoft.com/office/drawing/2014/main" id="{9A4B930F-3C82-80F3-6E10-3CC1105650CB}"/>
                    </a:ext>
                  </a:extLst>
                </p14:cNvPr>
                <p14:cNvContentPartPr/>
                <p14:nvPr/>
              </p14:nvContentPartPr>
              <p14:xfrm>
                <a:off x="7626600" y="2726084"/>
                <a:ext cx="707400" cy="592920"/>
              </p14:xfrm>
            </p:contentPart>
          </mc:Choice>
          <mc:Fallback>
            <p:pic>
              <p:nvPicPr>
                <p:cNvPr id="105" name="Freihand 104">
                  <a:extLst>
                    <a:ext uri="{FF2B5EF4-FFF2-40B4-BE49-F238E27FC236}">
                      <a16:creationId xmlns:a16="http://schemas.microsoft.com/office/drawing/2014/main" id="{9A4B930F-3C82-80F3-6E10-3CC1105650CB}"/>
                    </a:ext>
                  </a:extLst>
                </p:cNvPr>
                <p:cNvPicPr/>
                <p:nvPr/>
              </p:nvPicPr>
              <p:blipFill>
                <a:blip r:embed="rId178"/>
                <a:stretch>
                  <a:fillRect/>
                </a:stretch>
              </p:blipFill>
              <p:spPr>
                <a:xfrm>
                  <a:off x="7620480" y="2719964"/>
                  <a:ext cx="719640" cy="6051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6" name="Freihand 105">
                  <a:extLst>
                    <a:ext uri="{FF2B5EF4-FFF2-40B4-BE49-F238E27FC236}">
                      <a16:creationId xmlns:a16="http://schemas.microsoft.com/office/drawing/2014/main" id="{09A5FF5D-5A99-E513-FFB1-B0FC94F556B7}"/>
                    </a:ext>
                  </a:extLst>
                </p14:cNvPr>
                <p14:cNvContentPartPr/>
                <p14:nvPr/>
              </p14:nvContentPartPr>
              <p14:xfrm>
                <a:off x="9140760" y="3083204"/>
                <a:ext cx="204480" cy="297000"/>
              </p14:xfrm>
            </p:contentPart>
          </mc:Choice>
          <mc:Fallback>
            <p:pic>
              <p:nvPicPr>
                <p:cNvPr id="106" name="Freihand 105">
                  <a:extLst>
                    <a:ext uri="{FF2B5EF4-FFF2-40B4-BE49-F238E27FC236}">
                      <a16:creationId xmlns:a16="http://schemas.microsoft.com/office/drawing/2014/main" id="{09A5FF5D-5A99-E513-FFB1-B0FC94F556B7}"/>
                    </a:ext>
                  </a:extLst>
                </p:cNvPr>
                <p:cNvPicPr/>
                <p:nvPr/>
              </p:nvPicPr>
              <p:blipFill>
                <a:blip r:embed="rId180"/>
                <a:stretch>
                  <a:fillRect/>
                </a:stretch>
              </p:blipFill>
              <p:spPr>
                <a:xfrm>
                  <a:off x="9134640" y="3077084"/>
                  <a:ext cx="21672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7" name="Freihand 106">
                  <a:extLst>
                    <a:ext uri="{FF2B5EF4-FFF2-40B4-BE49-F238E27FC236}">
                      <a16:creationId xmlns:a16="http://schemas.microsoft.com/office/drawing/2014/main" id="{BE61F39F-2333-7FE3-E660-8FC5E017FF02}"/>
                    </a:ext>
                  </a:extLst>
                </p14:cNvPr>
                <p14:cNvContentPartPr/>
                <p14:nvPr/>
              </p14:nvContentPartPr>
              <p14:xfrm>
                <a:off x="9367920" y="2874404"/>
                <a:ext cx="512280" cy="455400"/>
              </p14:xfrm>
            </p:contentPart>
          </mc:Choice>
          <mc:Fallback>
            <p:pic>
              <p:nvPicPr>
                <p:cNvPr id="107" name="Freihand 106">
                  <a:extLst>
                    <a:ext uri="{FF2B5EF4-FFF2-40B4-BE49-F238E27FC236}">
                      <a16:creationId xmlns:a16="http://schemas.microsoft.com/office/drawing/2014/main" id="{BE61F39F-2333-7FE3-E660-8FC5E017FF02}"/>
                    </a:ext>
                  </a:extLst>
                </p:cNvPr>
                <p:cNvPicPr/>
                <p:nvPr/>
              </p:nvPicPr>
              <p:blipFill>
                <a:blip r:embed="rId182"/>
                <a:stretch>
                  <a:fillRect/>
                </a:stretch>
              </p:blipFill>
              <p:spPr>
                <a:xfrm>
                  <a:off x="9361800" y="2868284"/>
                  <a:ext cx="524520" cy="4676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8" name="Freihand 107">
                  <a:extLst>
                    <a:ext uri="{FF2B5EF4-FFF2-40B4-BE49-F238E27FC236}">
                      <a16:creationId xmlns:a16="http://schemas.microsoft.com/office/drawing/2014/main" id="{9B97A8A8-C792-8306-88A2-C294F4FE28C4}"/>
                    </a:ext>
                  </a:extLst>
                </p14:cNvPr>
                <p14:cNvContentPartPr/>
                <p14:nvPr/>
              </p14:nvContentPartPr>
              <p14:xfrm>
                <a:off x="9786240" y="2846324"/>
                <a:ext cx="11160" cy="25560"/>
              </p14:xfrm>
            </p:contentPart>
          </mc:Choice>
          <mc:Fallback>
            <p:pic>
              <p:nvPicPr>
                <p:cNvPr id="108" name="Freihand 107">
                  <a:extLst>
                    <a:ext uri="{FF2B5EF4-FFF2-40B4-BE49-F238E27FC236}">
                      <a16:creationId xmlns:a16="http://schemas.microsoft.com/office/drawing/2014/main" id="{9B97A8A8-C792-8306-88A2-C294F4FE28C4}"/>
                    </a:ext>
                  </a:extLst>
                </p:cNvPr>
                <p:cNvPicPr/>
                <p:nvPr/>
              </p:nvPicPr>
              <p:blipFill>
                <a:blip r:embed="rId184"/>
                <a:stretch>
                  <a:fillRect/>
                </a:stretch>
              </p:blipFill>
              <p:spPr>
                <a:xfrm>
                  <a:off x="9780120" y="2840204"/>
                  <a:ext cx="234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9" name="Freihand 108">
                  <a:extLst>
                    <a:ext uri="{FF2B5EF4-FFF2-40B4-BE49-F238E27FC236}">
                      <a16:creationId xmlns:a16="http://schemas.microsoft.com/office/drawing/2014/main" id="{C38A6F27-075E-0E46-C257-DEC1370376E9}"/>
                    </a:ext>
                  </a:extLst>
                </p14:cNvPr>
                <p14:cNvContentPartPr/>
                <p14:nvPr/>
              </p14:nvContentPartPr>
              <p14:xfrm>
                <a:off x="9951120" y="2905724"/>
                <a:ext cx="122760" cy="158400"/>
              </p14:xfrm>
            </p:contentPart>
          </mc:Choice>
          <mc:Fallback>
            <p:pic>
              <p:nvPicPr>
                <p:cNvPr id="109" name="Freihand 108">
                  <a:extLst>
                    <a:ext uri="{FF2B5EF4-FFF2-40B4-BE49-F238E27FC236}">
                      <a16:creationId xmlns:a16="http://schemas.microsoft.com/office/drawing/2014/main" id="{C38A6F27-075E-0E46-C257-DEC1370376E9}"/>
                    </a:ext>
                  </a:extLst>
                </p:cNvPr>
                <p:cNvPicPr/>
                <p:nvPr/>
              </p:nvPicPr>
              <p:blipFill>
                <a:blip r:embed="rId186"/>
                <a:stretch>
                  <a:fillRect/>
                </a:stretch>
              </p:blipFill>
              <p:spPr>
                <a:xfrm>
                  <a:off x="9945000" y="2899604"/>
                  <a:ext cx="1350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0" name="Freihand 109">
                  <a:extLst>
                    <a:ext uri="{FF2B5EF4-FFF2-40B4-BE49-F238E27FC236}">
                      <a16:creationId xmlns:a16="http://schemas.microsoft.com/office/drawing/2014/main" id="{35024557-855C-A31A-AB6D-49C99D50734E}"/>
                    </a:ext>
                  </a:extLst>
                </p14:cNvPr>
                <p14:cNvContentPartPr/>
                <p14:nvPr/>
              </p14:nvContentPartPr>
              <p14:xfrm>
                <a:off x="10410840" y="2725364"/>
                <a:ext cx="161640" cy="170640"/>
              </p14:xfrm>
            </p:contentPart>
          </mc:Choice>
          <mc:Fallback>
            <p:pic>
              <p:nvPicPr>
                <p:cNvPr id="110" name="Freihand 109">
                  <a:extLst>
                    <a:ext uri="{FF2B5EF4-FFF2-40B4-BE49-F238E27FC236}">
                      <a16:creationId xmlns:a16="http://schemas.microsoft.com/office/drawing/2014/main" id="{35024557-855C-A31A-AB6D-49C99D50734E}"/>
                    </a:ext>
                  </a:extLst>
                </p:cNvPr>
                <p:cNvPicPr/>
                <p:nvPr/>
              </p:nvPicPr>
              <p:blipFill>
                <a:blip r:embed="rId188"/>
                <a:stretch>
                  <a:fillRect/>
                </a:stretch>
              </p:blipFill>
              <p:spPr>
                <a:xfrm>
                  <a:off x="10404720" y="2719244"/>
                  <a:ext cx="1738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1" name="Freihand 110">
                  <a:extLst>
                    <a:ext uri="{FF2B5EF4-FFF2-40B4-BE49-F238E27FC236}">
                      <a16:creationId xmlns:a16="http://schemas.microsoft.com/office/drawing/2014/main" id="{941D42D7-E6CF-7CAD-66B0-756C5F2F375D}"/>
                    </a:ext>
                  </a:extLst>
                </p14:cNvPr>
                <p14:cNvContentPartPr/>
                <p14:nvPr/>
              </p14:nvContentPartPr>
              <p14:xfrm>
                <a:off x="10595160" y="2519444"/>
                <a:ext cx="68040" cy="316800"/>
              </p14:xfrm>
            </p:contentPart>
          </mc:Choice>
          <mc:Fallback>
            <p:pic>
              <p:nvPicPr>
                <p:cNvPr id="111" name="Freihand 110">
                  <a:extLst>
                    <a:ext uri="{FF2B5EF4-FFF2-40B4-BE49-F238E27FC236}">
                      <a16:creationId xmlns:a16="http://schemas.microsoft.com/office/drawing/2014/main" id="{941D42D7-E6CF-7CAD-66B0-756C5F2F375D}"/>
                    </a:ext>
                  </a:extLst>
                </p:cNvPr>
                <p:cNvPicPr/>
                <p:nvPr/>
              </p:nvPicPr>
              <p:blipFill>
                <a:blip r:embed="rId190"/>
                <a:stretch>
                  <a:fillRect/>
                </a:stretch>
              </p:blipFill>
              <p:spPr>
                <a:xfrm>
                  <a:off x="10589040" y="2513324"/>
                  <a:ext cx="8028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2" name="Freihand 111">
                  <a:extLst>
                    <a:ext uri="{FF2B5EF4-FFF2-40B4-BE49-F238E27FC236}">
                      <a16:creationId xmlns:a16="http://schemas.microsoft.com/office/drawing/2014/main" id="{CEC5B2D1-44DE-026E-2C58-F43F59B3537C}"/>
                    </a:ext>
                  </a:extLst>
                </p14:cNvPr>
                <p14:cNvContentPartPr/>
                <p14:nvPr/>
              </p14:nvContentPartPr>
              <p14:xfrm>
                <a:off x="10677960" y="2624204"/>
                <a:ext cx="115920" cy="164880"/>
              </p14:xfrm>
            </p:contentPart>
          </mc:Choice>
          <mc:Fallback>
            <p:pic>
              <p:nvPicPr>
                <p:cNvPr id="112" name="Freihand 111">
                  <a:extLst>
                    <a:ext uri="{FF2B5EF4-FFF2-40B4-BE49-F238E27FC236}">
                      <a16:creationId xmlns:a16="http://schemas.microsoft.com/office/drawing/2014/main" id="{CEC5B2D1-44DE-026E-2C58-F43F59B3537C}"/>
                    </a:ext>
                  </a:extLst>
                </p:cNvPr>
                <p:cNvPicPr/>
                <p:nvPr/>
              </p:nvPicPr>
              <p:blipFill>
                <a:blip r:embed="rId192"/>
                <a:stretch>
                  <a:fillRect/>
                </a:stretch>
              </p:blipFill>
              <p:spPr>
                <a:xfrm>
                  <a:off x="10671840" y="2618084"/>
                  <a:ext cx="1281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5" name="Freihand 114">
                  <a:extLst>
                    <a:ext uri="{FF2B5EF4-FFF2-40B4-BE49-F238E27FC236}">
                      <a16:creationId xmlns:a16="http://schemas.microsoft.com/office/drawing/2014/main" id="{9A2B12E7-A1E0-5112-7497-ADBD5ED9692F}"/>
                    </a:ext>
                  </a:extLst>
                </p14:cNvPr>
                <p14:cNvContentPartPr/>
                <p14:nvPr/>
              </p14:nvContentPartPr>
              <p14:xfrm>
                <a:off x="10823760" y="2582084"/>
                <a:ext cx="101520" cy="169560"/>
              </p14:xfrm>
            </p:contentPart>
          </mc:Choice>
          <mc:Fallback>
            <p:pic>
              <p:nvPicPr>
                <p:cNvPr id="115" name="Freihand 114">
                  <a:extLst>
                    <a:ext uri="{FF2B5EF4-FFF2-40B4-BE49-F238E27FC236}">
                      <a16:creationId xmlns:a16="http://schemas.microsoft.com/office/drawing/2014/main" id="{9A2B12E7-A1E0-5112-7497-ADBD5ED9692F}"/>
                    </a:ext>
                  </a:extLst>
                </p:cNvPr>
                <p:cNvPicPr/>
                <p:nvPr/>
              </p:nvPicPr>
              <p:blipFill>
                <a:blip r:embed="rId194"/>
                <a:stretch>
                  <a:fillRect/>
                </a:stretch>
              </p:blipFill>
              <p:spPr>
                <a:xfrm>
                  <a:off x="10817640" y="2575964"/>
                  <a:ext cx="1137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7" name="Freihand 116">
                  <a:extLst>
                    <a:ext uri="{FF2B5EF4-FFF2-40B4-BE49-F238E27FC236}">
                      <a16:creationId xmlns:a16="http://schemas.microsoft.com/office/drawing/2014/main" id="{8491666A-8970-4A6A-451A-CE3ED488ACBF}"/>
                    </a:ext>
                  </a:extLst>
                </p14:cNvPr>
                <p14:cNvContentPartPr/>
                <p14:nvPr/>
              </p14:nvContentPartPr>
              <p14:xfrm>
                <a:off x="11092320" y="2265284"/>
                <a:ext cx="240480" cy="375480"/>
              </p14:xfrm>
            </p:contentPart>
          </mc:Choice>
          <mc:Fallback>
            <p:pic>
              <p:nvPicPr>
                <p:cNvPr id="117" name="Freihand 116">
                  <a:extLst>
                    <a:ext uri="{FF2B5EF4-FFF2-40B4-BE49-F238E27FC236}">
                      <a16:creationId xmlns:a16="http://schemas.microsoft.com/office/drawing/2014/main" id="{8491666A-8970-4A6A-451A-CE3ED488ACBF}"/>
                    </a:ext>
                  </a:extLst>
                </p:cNvPr>
                <p:cNvPicPr/>
                <p:nvPr/>
              </p:nvPicPr>
              <p:blipFill>
                <a:blip r:embed="rId196"/>
                <a:stretch>
                  <a:fillRect/>
                </a:stretch>
              </p:blipFill>
              <p:spPr>
                <a:xfrm>
                  <a:off x="11086200" y="2259164"/>
                  <a:ext cx="252720" cy="3877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8" name="Freihand 117">
                  <a:extLst>
                    <a:ext uri="{FF2B5EF4-FFF2-40B4-BE49-F238E27FC236}">
                      <a16:creationId xmlns:a16="http://schemas.microsoft.com/office/drawing/2014/main" id="{E4DDEB43-E870-9E5E-A65A-93C594908350}"/>
                    </a:ext>
                  </a:extLst>
                </p14:cNvPr>
                <p14:cNvContentPartPr/>
                <p14:nvPr/>
              </p14:nvContentPartPr>
              <p14:xfrm>
                <a:off x="11411640" y="2257364"/>
                <a:ext cx="143640" cy="216720"/>
              </p14:xfrm>
            </p:contentPart>
          </mc:Choice>
          <mc:Fallback>
            <p:pic>
              <p:nvPicPr>
                <p:cNvPr id="118" name="Freihand 117">
                  <a:extLst>
                    <a:ext uri="{FF2B5EF4-FFF2-40B4-BE49-F238E27FC236}">
                      <a16:creationId xmlns:a16="http://schemas.microsoft.com/office/drawing/2014/main" id="{E4DDEB43-E870-9E5E-A65A-93C594908350}"/>
                    </a:ext>
                  </a:extLst>
                </p:cNvPr>
                <p:cNvPicPr/>
                <p:nvPr/>
              </p:nvPicPr>
              <p:blipFill>
                <a:blip r:embed="rId198"/>
                <a:stretch>
                  <a:fillRect/>
                </a:stretch>
              </p:blipFill>
              <p:spPr>
                <a:xfrm>
                  <a:off x="11405520" y="2251244"/>
                  <a:ext cx="15588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0" name="Freihand 119">
                  <a:extLst>
                    <a:ext uri="{FF2B5EF4-FFF2-40B4-BE49-F238E27FC236}">
                      <a16:creationId xmlns:a16="http://schemas.microsoft.com/office/drawing/2014/main" id="{DA3CB0C7-2673-2CA3-319A-6BBBC81432D9}"/>
                    </a:ext>
                  </a:extLst>
                </p14:cNvPr>
                <p14:cNvContentPartPr/>
                <p14:nvPr/>
              </p14:nvContentPartPr>
              <p14:xfrm>
                <a:off x="9340920" y="3526364"/>
                <a:ext cx="107280" cy="236160"/>
              </p14:xfrm>
            </p:contentPart>
          </mc:Choice>
          <mc:Fallback>
            <p:pic>
              <p:nvPicPr>
                <p:cNvPr id="120" name="Freihand 119">
                  <a:extLst>
                    <a:ext uri="{FF2B5EF4-FFF2-40B4-BE49-F238E27FC236}">
                      <a16:creationId xmlns:a16="http://schemas.microsoft.com/office/drawing/2014/main" id="{DA3CB0C7-2673-2CA3-319A-6BBBC81432D9}"/>
                    </a:ext>
                  </a:extLst>
                </p:cNvPr>
                <p:cNvPicPr/>
                <p:nvPr/>
              </p:nvPicPr>
              <p:blipFill>
                <a:blip r:embed="rId200"/>
                <a:stretch>
                  <a:fillRect/>
                </a:stretch>
              </p:blipFill>
              <p:spPr>
                <a:xfrm>
                  <a:off x="9334800" y="3520244"/>
                  <a:ext cx="11952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1" name="Freihand 120">
                  <a:extLst>
                    <a:ext uri="{FF2B5EF4-FFF2-40B4-BE49-F238E27FC236}">
                      <a16:creationId xmlns:a16="http://schemas.microsoft.com/office/drawing/2014/main" id="{C2CC19FA-46AF-7AD9-60AA-BF924D4CF5B5}"/>
                    </a:ext>
                  </a:extLst>
                </p14:cNvPr>
                <p14:cNvContentPartPr/>
                <p14:nvPr/>
              </p14:nvContentPartPr>
              <p14:xfrm>
                <a:off x="9543600" y="3429884"/>
                <a:ext cx="305640" cy="403560"/>
              </p14:xfrm>
            </p:contentPart>
          </mc:Choice>
          <mc:Fallback>
            <p:pic>
              <p:nvPicPr>
                <p:cNvPr id="121" name="Freihand 120">
                  <a:extLst>
                    <a:ext uri="{FF2B5EF4-FFF2-40B4-BE49-F238E27FC236}">
                      <a16:creationId xmlns:a16="http://schemas.microsoft.com/office/drawing/2014/main" id="{C2CC19FA-46AF-7AD9-60AA-BF924D4CF5B5}"/>
                    </a:ext>
                  </a:extLst>
                </p:cNvPr>
                <p:cNvPicPr/>
                <p:nvPr/>
              </p:nvPicPr>
              <p:blipFill>
                <a:blip r:embed="rId202"/>
                <a:stretch>
                  <a:fillRect/>
                </a:stretch>
              </p:blipFill>
              <p:spPr>
                <a:xfrm>
                  <a:off x="9537480" y="3423764"/>
                  <a:ext cx="317880" cy="4158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2" name="Freihand 121">
                  <a:extLst>
                    <a:ext uri="{FF2B5EF4-FFF2-40B4-BE49-F238E27FC236}">
                      <a16:creationId xmlns:a16="http://schemas.microsoft.com/office/drawing/2014/main" id="{AF003640-D79C-BDD4-62AC-31F9D4BF095F}"/>
                    </a:ext>
                  </a:extLst>
                </p14:cNvPr>
                <p14:cNvContentPartPr/>
                <p14:nvPr/>
              </p14:nvContentPartPr>
              <p14:xfrm>
                <a:off x="9900360" y="3270404"/>
                <a:ext cx="164880" cy="266400"/>
              </p14:xfrm>
            </p:contentPart>
          </mc:Choice>
          <mc:Fallback>
            <p:pic>
              <p:nvPicPr>
                <p:cNvPr id="122" name="Freihand 121">
                  <a:extLst>
                    <a:ext uri="{FF2B5EF4-FFF2-40B4-BE49-F238E27FC236}">
                      <a16:creationId xmlns:a16="http://schemas.microsoft.com/office/drawing/2014/main" id="{AF003640-D79C-BDD4-62AC-31F9D4BF095F}"/>
                    </a:ext>
                  </a:extLst>
                </p:cNvPr>
                <p:cNvPicPr/>
                <p:nvPr/>
              </p:nvPicPr>
              <p:blipFill>
                <a:blip r:embed="rId204"/>
                <a:stretch>
                  <a:fillRect/>
                </a:stretch>
              </p:blipFill>
              <p:spPr>
                <a:xfrm>
                  <a:off x="9894240" y="3264284"/>
                  <a:ext cx="17712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3" name="Freihand 122">
                  <a:extLst>
                    <a:ext uri="{FF2B5EF4-FFF2-40B4-BE49-F238E27FC236}">
                      <a16:creationId xmlns:a16="http://schemas.microsoft.com/office/drawing/2014/main" id="{B122A58F-41FD-B068-3D27-F0E93F0AD689}"/>
                    </a:ext>
                  </a:extLst>
                </p14:cNvPr>
                <p14:cNvContentPartPr/>
                <p14:nvPr/>
              </p14:nvContentPartPr>
              <p14:xfrm>
                <a:off x="10025640" y="3241604"/>
                <a:ext cx="18000" cy="20880"/>
              </p14:xfrm>
            </p:contentPart>
          </mc:Choice>
          <mc:Fallback>
            <p:pic>
              <p:nvPicPr>
                <p:cNvPr id="123" name="Freihand 122">
                  <a:extLst>
                    <a:ext uri="{FF2B5EF4-FFF2-40B4-BE49-F238E27FC236}">
                      <a16:creationId xmlns:a16="http://schemas.microsoft.com/office/drawing/2014/main" id="{B122A58F-41FD-B068-3D27-F0E93F0AD689}"/>
                    </a:ext>
                  </a:extLst>
                </p:cNvPr>
                <p:cNvPicPr/>
                <p:nvPr/>
              </p:nvPicPr>
              <p:blipFill>
                <a:blip r:embed="rId206"/>
                <a:stretch>
                  <a:fillRect/>
                </a:stretch>
              </p:blipFill>
              <p:spPr>
                <a:xfrm>
                  <a:off x="10019520" y="3235484"/>
                  <a:ext cx="302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4" name="Freihand 123">
                  <a:extLst>
                    <a:ext uri="{FF2B5EF4-FFF2-40B4-BE49-F238E27FC236}">
                      <a16:creationId xmlns:a16="http://schemas.microsoft.com/office/drawing/2014/main" id="{63F15EA2-1918-C495-8B3D-84BEB012DC70}"/>
                    </a:ext>
                  </a:extLst>
                </p14:cNvPr>
                <p14:cNvContentPartPr/>
                <p14:nvPr/>
              </p14:nvContentPartPr>
              <p14:xfrm>
                <a:off x="10090440" y="3195164"/>
                <a:ext cx="101880" cy="255960"/>
              </p14:xfrm>
            </p:contentPart>
          </mc:Choice>
          <mc:Fallback>
            <p:pic>
              <p:nvPicPr>
                <p:cNvPr id="124" name="Freihand 123">
                  <a:extLst>
                    <a:ext uri="{FF2B5EF4-FFF2-40B4-BE49-F238E27FC236}">
                      <a16:creationId xmlns:a16="http://schemas.microsoft.com/office/drawing/2014/main" id="{63F15EA2-1918-C495-8B3D-84BEB012DC70}"/>
                    </a:ext>
                  </a:extLst>
                </p:cNvPr>
                <p:cNvPicPr/>
                <p:nvPr/>
              </p:nvPicPr>
              <p:blipFill>
                <a:blip r:embed="rId208"/>
                <a:stretch>
                  <a:fillRect/>
                </a:stretch>
              </p:blipFill>
              <p:spPr>
                <a:xfrm>
                  <a:off x="10084320" y="3189044"/>
                  <a:ext cx="11412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5" name="Freihand 124">
                  <a:extLst>
                    <a:ext uri="{FF2B5EF4-FFF2-40B4-BE49-F238E27FC236}">
                      <a16:creationId xmlns:a16="http://schemas.microsoft.com/office/drawing/2014/main" id="{759DA7B6-9F86-AD5F-7DA5-C72F15CA9E25}"/>
                    </a:ext>
                  </a:extLst>
                </p14:cNvPr>
                <p14:cNvContentPartPr/>
                <p14:nvPr/>
              </p14:nvContentPartPr>
              <p14:xfrm>
                <a:off x="10249920" y="3132884"/>
                <a:ext cx="518760" cy="252720"/>
              </p14:xfrm>
            </p:contentPart>
          </mc:Choice>
          <mc:Fallback>
            <p:pic>
              <p:nvPicPr>
                <p:cNvPr id="125" name="Freihand 124">
                  <a:extLst>
                    <a:ext uri="{FF2B5EF4-FFF2-40B4-BE49-F238E27FC236}">
                      <a16:creationId xmlns:a16="http://schemas.microsoft.com/office/drawing/2014/main" id="{759DA7B6-9F86-AD5F-7DA5-C72F15CA9E25}"/>
                    </a:ext>
                  </a:extLst>
                </p:cNvPr>
                <p:cNvPicPr/>
                <p:nvPr/>
              </p:nvPicPr>
              <p:blipFill>
                <a:blip r:embed="rId210"/>
                <a:stretch>
                  <a:fillRect/>
                </a:stretch>
              </p:blipFill>
              <p:spPr>
                <a:xfrm>
                  <a:off x="10243800" y="3126764"/>
                  <a:ext cx="53100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6" name="Freihand 125">
                  <a:extLst>
                    <a:ext uri="{FF2B5EF4-FFF2-40B4-BE49-F238E27FC236}">
                      <a16:creationId xmlns:a16="http://schemas.microsoft.com/office/drawing/2014/main" id="{B2DF60D6-AC3B-E6F9-BDEB-46A5FBACD61E}"/>
                    </a:ext>
                  </a:extLst>
                </p14:cNvPr>
                <p14:cNvContentPartPr/>
                <p14:nvPr/>
              </p14:nvContentPartPr>
              <p14:xfrm>
                <a:off x="10265400" y="3562364"/>
                <a:ext cx="118440" cy="361440"/>
              </p14:xfrm>
            </p:contentPart>
          </mc:Choice>
          <mc:Fallback>
            <p:pic>
              <p:nvPicPr>
                <p:cNvPr id="126" name="Freihand 125">
                  <a:extLst>
                    <a:ext uri="{FF2B5EF4-FFF2-40B4-BE49-F238E27FC236}">
                      <a16:creationId xmlns:a16="http://schemas.microsoft.com/office/drawing/2014/main" id="{B2DF60D6-AC3B-E6F9-BDEB-46A5FBACD61E}"/>
                    </a:ext>
                  </a:extLst>
                </p:cNvPr>
                <p:cNvPicPr/>
                <p:nvPr/>
              </p:nvPicPr>
              <p:blipFill>
                <a:blip r:embed="rId212"/>
                <a:stretch>
                  <a:fillRect/>
                </a:stretch>
              </p:blipFill>
              <p:spPr>
                <a:xfrm>
                  <a:off x="10259280" y="3556244"/>
                  <a:ext cx="130680" cy="3736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7" name="Freihand 126">
                  <a:extLst>
                    <a:ext uri="{FF2B5EF4-FFF2-40B4-BE49-F238E27FC236}">
                      <a16:creationId xmlns:a16="http://schemas.microsoft.com/office/drawing/2014/main" id="{54CDA9EE-6362-B547-571E-3515D1508EBE}"/>
                    </a:ext>
                  </a:extLst>
                </p14:cNvPr>
                <p14:cNvContentPartPr/>
                <p14:nvPr/>
              </p14:nvContentPartPr>
              <p14:xfrm>
                <a:off x="10431720" y="3544004"/>
                <a:ext cx="49320" cy="154080"/>
              </p14:xfrm>
            </p:contentPart>
          </mc:Choice>
          <mc:Fallback>
            <p:pic>
              <p:nvPicPr>
                <p:cNvPr id="127" name="Freihand 126">
                  <a:extLst>
                    <a:ext uri="{FF2B5EF4-FFF2-40B4-BE49-F238E27FC236}">
                      <a16:creationId xmlns:a16="http://schemas.microsoft.com/office/drawing/2014/main" id="{54CDA9EE-6362-B547-571E-3515D1508EBE}"/>
                    </a:ext>
                  </a:extLst>
                </p:cNvPr>
                <p:cNvPicPr/>
                <p:nvPr/>
              </p:nvPicPr>
              <p:blipFill>
                <a:blip r:embed="rId214"/>
                <a:stretch>
                  <a:fillRect/>
                </a:stretch>
              </p:blipFill>
              <p:spPr>
                <a:xfrm>
                  <a:off x="10425600" y="3537884"/>
                  <a:ext cx="615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8" name="Freihand 127">
                  <a:extLst>
                    <a:ext uri="{FF2B5EF4-FFF2-40B4-BE49-F238E27FC236}">
                      <a16:creationId xmlns:a16="http://schemas.microsoft.com/office/drawing/2014/main" id="{4CD08173-8DC8-B1E5-C2CE-FB0BF2F34578}"/>
                    </a:ext>
                  </a:extLst>
                </p14:cNvPr>
                <p14:cNvContentPartPr/>
                <p14:nvPr/>
              </p14:nvContentPartPr>
              <p14:xfrm>
                <a:off x="10551960" y="3474524"/>
                <a:ext cx="59040" cy="167040"/>
              </p14:xfrm>
            </p:contentPart>
          </mc:Choice>
          <mc:Fallback>
            <p:pic>
              <p:nvPicPr>
                <p:cNvPr id="128" name="Freihand 127">
                  <a:extLst>
                    <a:ext uri="{FF2B5EF4-FFF2-40B4-BE49-F238E27FC236}">
                      <a16:creationId xmlns:a16="http://schemas.microsoft.com/office/drawing/2014/main" id="{4CD08173-8DC8-B1E5-C2CE-FB0BF2F34578}"/>
                    </a:ext>
                  </a:extLst>
                </p:cNvPr>
                <p:cNvPicPr/>
                <p:nvPr/>
              </p:nvPicPr>
              <p:blipFill>
                <a:blip r:embed="rId216"/>
                <a:stretch>
                  <a:fillRect/>
                </a:stretch>
              </p:blipFill>
              <p:spPr>
                <a:xfrm>
                  <a:off x="10545840" y="3468404"/>
                  <a:ext cx="712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9" name="Freihand 128">
                  <a:extLst>
                    <a:ext uri="{FF2B5EF4-FFF2-40B4-BE49-F238E27FC236}">
                      <a16:creationId xmlns:a16="http://schemas.microsoft.com/office/drawing/2014/main" id="{5A4F2587-83C9-8AE8-C5E0-E0D4EE6777D6}"/>
                    </a:ext>
                  </a:extLst>
                </p14:cNvPr>
                <p14:cNvContentPartPr/>
                <p14:nvPr/>
              </p14:nvContentPartPr>
              <p14:xfrm>
                <a:off x="10649520" y="3329804"/>
                <a:ext cx="291240" cy="257400"/>
              </p14:xfrm>
            </p:contentPart>
          </mc:Choice>
          <mc:Fallback>
            <p:pic>
              <p:nvPicPr>
                <p:cNvPr id="129" name="Freihand 128">
                  <a:extLst>
                    <a:ext uri="{FF2B5EF4-FFF2-40B4-BE49-F238E27FC236}">
                      <a16:creationId xmlns:a16="http://schemas.microsoft.com/office/drawing/2014/main" id="{5A4F2587-83C9-8AE8-C5E0-E0D4EE6777D6}"/>
                    </a:ext>
                  </a:extLst>
                </p:cNvPr>
                <p:cNvPicPr/>
                <p:nvPr/>
              </p:nvPicPr>
              <p:blipFill>
                <a:blip r:embed="rId218"/>
                <a:stretch>
                  <a:fillRect/>
                </a:stretch>
              </p:blipFill>
              <p:spPr>
                <a:xfrm>
                  <a:off x="10643400" y="3323684"/>
                  <a:ext cx="30348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0" name="Freihand 129">
                  <a:extLst>
                    <a:ext uri="{FF2B5EF4-FFF2-40B4-BE49-F238E27FC236}">
                      <a16:creationId xmlns:a16="http://schemas.microsoft.com/office/drawing/2014/main" id="{2A00C932-BF46-7985-4BAC-02EC43C135F3}"/>
                    </a:ext>
                  </a:extLst>
                </p14:cNvPr>
                <p14:cNvContentPartPr/>
                <p14:nvPr/>
              </p14:nvContentPartPr>
              <p14:xfrm>
                <a:off x="10998720" y="3324044"/>
                <a:ext cx="74160" cy="105120"/>
              </p14:xfrm>
            </p:contentPart>
          </mc:Choice>
          <mc:Fallback>
            <p:pic>
              <p:nvPicPr>
                <p:cNvPr id="130" name="Freihand 129">
                  <a:extLst>
                    <a:ext uri="{FF2B5EF4-FFF2-40B4-BE49-F238E27FC236}">
                      <a16:creationId xmlns:a16="http://schemas.microsoft.com/office/drawing/2014/main" id="{2A00C932-BF46-7985-4BAC-02EC43C135F3}"/>
                    </a:ext>
                  </a:extLst>
                </p:cNvPr>
                <p:cNvPicPr/>
                <p:nvPr/>
              </p:nvPicPr>
              <p:blipFill>
                <a:blip r:embed="rId220"/>
                <a:stretch>
                  <a:fillRect/>
                </a:stretch>
              </p:blipFill>
              <p:spPr>
                <a:xfrm>
                  <a:off x="10992600" y="3317924"/>
                  <a:ext cx="864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1" name="Freihand 130">
                  <a:extLst>
                    <a:ext uri="{FF2B5EF4-FFF2-40B4-BE49-F238E27FC236}">
                      <a16:creationId xmlns:a16="http://schemas.microsoft.com/office/drawing/2014/main" id="{846F055B-42F7-5E5C-BA9B-DDE97115A3CD}"/>
                    </a:ext>
                  </a:extLst>
                </p14:cNvPr>
                <p14:cNvContentPartPr/>
                <p14:nvPr/>
              </p14:nvContentPartPr>
              <p14:xfrm>
                <a:off x="11105280" y="3097244"/>
                <a:ext cx="255240" cy="230400"/>
              </p14:xfrm>
            </p:contentPart>
          </mc:Choice>
          <mc:Fallback>
            <p:pic>
              <p:nvPicPr>
                <p:cNvPr id="131" name="Freihand 130">
                  <a:extLst>
                    <a:ext uri="{FF2B5EF4-FFF2-40B4-BE49-F238E27FC236}">
                      <a16:creationId xmlns:a16="http://schemas.microsoft.com/office/drawing/2014/main" id="{846F055B-42F7-5E5C-BA9B-DDE97115A3CD}"/>
                    </a:ext>
                  </a:extLst>
                </p:cNvPr>
                <p:cNvPicPr/>
                <p:nvPr/>
              </p:nvPicPr>
              <p:blipFill>
                <a:blip r:embed="rId222"/>
                <a:stretch>
                  <a:fillRect/>
                </a:stretch>
              </p:blipFill>
              <p:spPr>
                <a:xfrm>
                  <a:off x="11099160" y="3091124"/>
                  <a:ext cx="26748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2" name="Freihand 131">
                  <a:extLst>
                    <a:ext uri="{FF2B5EF4-FFF2-40B4-BE49-F238E27FC236}">
                      <a16:creationId xmlns:a16="http://schemas.microsoft.com/office/drawing/2014/main" id="{34D6ABCA-3A03-CC7F-E50B-05147D958B3C}"/>
                    </a:ext>
                  </a:extLst>
                </p14:cNvPr>
                <p14:cNvContentPartPr/>
                <p14:nvPr/>
              </p14:nvContentPartPr>
              <p14:xfrm>
                <a:off x="11282400" y="3096524"/>
                <a:ext cx="15840" cy="29160"/>
              </p14:xfrm>
            </p:contentPart>
          </mc:Choice>
          <mc:Fallback>
            <p:pic>
              <p:nvPicPr>
                <p:cNvPr id="132" name="Freihand 131">
                  <a:extLst>
                    <a:ext uri="{FF2B5EF4-FFF2-40B4-BE49-F238E27FC236}">
                      <a16:creationId xmlns:a16="http://schemas.microsoft.com/office/drawing/2014/main" id="{34D6ABCA-3A03-CC7F-E50B-05147D958B3C}"/>
                    </a:ext>
                  </a:extLst>
                </p:cNvPr>
                <p:cNvPicPr/>
                <p:nvPr/>
              </p:nvPicPr>
              <p:blipFill>
                <a:blip r:embed="rId224"/>
                <a:stretch>
                  <a:fillRect/>
                </a:stretch>
              </p:blipFill>
              <p:spPr>
                <a:xfrm>
                  <a:off x="11276280" y="3090404"/>
                  <a:ext cx="280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3" name="Freihand 132">
                  <a:extLst>
                    <a:ext uri="{FF2B5EF4-FFF2-40B4-BE49-F238E27FC236}">
                      <a16:creationId xmlns:a16="http://schemas.microsoft.com/office/drawing/2014/main" id="{86FAB250-FA3C-3583-AFB1-F1D401253758}"/>
                    </a:ext>
                  </a:extLst>
                </p14:cNvPr>
                <p14:cNvContentPartPr/>
                <p14:nvPr/>
              </p14:nvContentPartPr>
              <p14:xfrm>
                <a:off x="11395080" y="3118484"/>
                <a:ext cx="190440" cy="101880"/>
              </p14:xfrm>
            </p:contentPart>
          </mc:Choice>
          <mc:Fallback>
            <p:pic>
              <p:nvPicPr>
                <p:cNvPr id="133" name="Freihand 132">
                  <a:extLst>
                    <a:ext uri="{FF2B5EF4-FFF2-40B4-BE49-F238E27FC236}">
                      <a16:creationId xmlns:a16="http://schemas.microsoft.com/office/drawing/2014/main" id="{86FAB250-FA3C-3583-AFB1-F1D401253758}"/>
                    </a:ext>
                  </a:extLst>
                </p:cNvPr>
                <p:cNvPicPr/>
                <p:nvPr/>
              </p:nvPicPr>
              <p:blipFill>
                <a:blip r:embed="rId226"/>
                <a:stretch>
                  <a:fillRect/>
                </a:stretch>
              </p:blipFill>
              <p:spPr>
                <a:xfrm>
                  <a:off x="11388960" y="3112364"/>
                  <a:ext cx="2026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5" name="Freihand 134">
                  <a:extLst>
                    <a:ext uri="{FF2B5EF4-FFF2-40B4-BE49-F238E27FC236}">
                      <a16:creationId xmlns:a16="http://schemas.microsoft.com/office/drawing/2014/main" id="{4E6CD7C3-0456-CD12-5AE3-04E5913D5A93}"/>
                    </a:ext>
                  </a:extLst>
                </p14:cNvPr>
                <p14:cNvContentPartPr/>
                <p14:nvPr/>
              </p14:nvContentPartPr>
              <p14:xfrm>
                <a:off x="10553760" y="3846404"/>
                <a:ext cx="158400" cy="251280"/>
              </p14:xfrm>
            </p:contentPart>
          </mc:Choice>
          <mc:Fallback>
            <p:pic>
              <p:nvPicPr>
                <p:cNvPr id="135" name="Freihand 134">
                  <a:extLst>
                    <a:ext uri="{FF2B5EF4-FFF2-40B4-BE49-F238E27FC236}">
                      <a16:creationId xmlns:a16="http://schemas.microsoft.com/office/drawing/2014/main" id="{4E6CD7C3-0456-CD12-5AE3-04E5913D5A93}"/>
                    </a:ext>
                  </a:extLst>
                </p:cNvPr>
                <p:cNvPicPr/>
                <p:nvPr/>
              </p:nvPicPr>
              <p:blipFill>
                <a:blip r:embed="rId228"/>
                <a:stretch>
                  <a:fillRect/>
                </a:stretch>
              </p:blipFill>
              <p:spPr>
                <a:xfrm>
                  <a:off x="10547640" y="3840284"/>
                  <a:ext cx="17064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6" name="Freihand 135">
                  <a:extLst>
                    <a:ext uri="{FF2B5EF4-FFF2-40B4-BE49-F238E27FC236}">
                      <a16:creationId xmlns:a16="http://schemas.microsoft.com/office/drawing/2014/main" id="{7063236C-D642-28AE-413A-1C573326DF4D}"/>
                    </a:ext>
                  </a:extLst>
                </p14:cNvPr>
                <p14:cNvContentPartPr/>
                <p14:nvPr/>
              </p14:nvContentPartPr>
              <p14:xfrm>
                <a:off x="10723680" y="3801044"/>
                <a:ext cx="141840" cy="188640"/>
              </p14:xfrm>
            </p:contentPart>
          </mc:Choice>
          <mc:Fallback>
            <p:pic>
              <p:nvPicPr>
                <p:cNvPr id="136" name="Freihand 135">
                  <a:extLst>
                    <a:ext uri="{FF2B5EF4-FFF2-40B4-BE49-F238E27FC236}">
                      <a16:creationId xmlns:a16="http://schemas.microsoft.com/office/drawing/2014/main" id="{7063236C-D642-28AE-413A-1C573326DF4D}"/>
                    </a:ext>
                  </a:extLst>
                </p:cNvPr>
                <p:cNvPicPr/>
                <p:nvPr/>
              </p:nvPicPr>
              <p:blipFill>
                <a:blip r:embed="rId230"/>
                <a:stretch>
                  <a:fillRect/>
                </a:stretch>
              </p:blipFill>
              <p:spPr>
                <a:xfrm>
                  <a:off x="10717560" y="3794924"/>
                  <a:ext cx="1540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7" name="Freihand 136">
                  <a:extLst>
                    <a:ext uri="{FF2B5EF4-FFF2-40B4-BE49-F238E27FC236}">
                      <a16:creationId xmlns:a16="http://schemas.microsoft.com/office/drawing/2014/main" id="{70634ED4-B8F4-25FA-D3D6-C2B6E250550B}"/>
                    </a:ext>
                  </a:extLst>
                </p14:cNvPr>
                <p14:cNvContentPartPr/>
                <p14:nvPr/>
              </p14:nvContentPartPr>
              <p14:xfrm>
                <a:off x="10913400" y="3455084"/>
                <a:ext cx="435960" cy="476280"/>
              </p14:xfrm>
            </p:contentPart>
          </mc:Choice>
          <mc:Fallback>
            <p:pic>
              <p:nvPicPr>
                <p:cNvPr id="137" name="Freihand 136">
                  <a:extLst>
                    <a:ext uri="{FF2B5EF4-FFF2-40B4-BE49-F238E27FC236}">
                      <a16:creationId xmlns:a16="http://schemas.microsoft.com/office/drawing/2014/main" id="{70634ED4-B8F4-25FA-D3D6-C2B6E250550B}"/>
                    </a:ext>
                  </a:extLst>
                </p:cNvPr>
                <p:cNvPicPr/>
                <p:nvPr/>
              </p:nvPicPr>
              <p:blipFill>
                <a:blip r:embed="rId232"/>
                <a:stretch>
                  <a:fillRect/>
                </a:stretch>
              </p:blipFill>
              <p:spPr>
                <a:xfrm>
                  <a:off x="10907280" y="3448964"/>
                  <a:ext cx="448200" cy="4885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9" name="Freihand 138">
                  <a:extLst>
                    <a:ext uri="{FF2B5EF4-FFF2-40B4-BE49-F238E27FC236}">
                      <a16:creationId xmlns:a16="http://schemas.microsoft.com/office/drawing/2014/main" id="{801502D8-F116-86F7-490C-04F03A5B0593}"/>
                    </a:ext>
                  </a:extLst>
                </p14:cNvPr>
                <p14:cNvContentPartPr/>
                <p14:nvPr/>
              </p14:nvContentPartPr>
              <p14:xfrm>
                <a:off x="5934240" y="4586924"/>
                <a:ext cx="236160" cy="32400"/>
              </p14:xfrm>
            </p:contentPart>
          </mc:Choice>
          <mc:Fallback>
            <p:pic>
              <p:nvPicPr>
                <p:cNvPr id="139" name="Freihand 138">
                  <a:extLst>
                    <a:ext uri="{FF2B5EF4-FFF2-40B4-BE49-F238E27FC236}">
                      <a16:creationId xmlns:a16="http://schemas.microsoft.com/office/drawing/2014/main" id="{801502D8-F116-86F7-490C-04F03A5B0593}"/>
                    </a:ext>
                  </a:extLst>
                </p:cNvPr>
                <p:cNvPicPr/>
                <p:nvPr/>
              </p:nvPicPr>
              <p:blipFill>
                <a:blip r:embed="rId234"/>
                <a:stretch>
                  <a:fillRect/>
                </a:stretch>
              </p:blipFill>
              <p:spPr>
                <a:xfrm>
                  <a:off x="5928120" y="4580804"/>
                  <a:ext cx="2484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0" name="Freihand 139">
                  <a:extLst>
                    <a:ext uri="{FF2B5EF4-FFF2-40B4-BE49-F238E27FC236}">
                      <a16:creationId xmlns:a16="http://schemas.microsoft.com/office/drawing/2014/main" id="{F662D9B3-6CD4-30F4-2790-66F620357B6E}"/>
                    </a:ext>
                  </a:extLst>
                </p14:cNvPr>
                <p14:cNvContentPartPr/>
                <p14:nvPr/>
              </p14:nvContentPartPr>
              <p14:xfrm>
                <a:off x="6041160" y="4673324"/>
                <a:ext cx="137160" cy="36360"/>
              </p14:xfrm>
            </p:contentPart>
          </mc:Choice>
          <mc:Fallback>
            <p:pic>
              <p:nvPicPr>
                <p:cNvPr id="140" name="Freihand 139">
                  <a:extLst>
                    <a:ext uri="{FF2B5EF4-FFF2-40B4-BE49-F238E27FC236}">
                      <a16:creationId xmlns:a16="http://schemas.microsoft.com/office/drawing/2014/main" id="{F662D9B3-6CD4-30F4-2790-66F620357B6E}"/>
                    </a:ext>
                  </a:extLst>
                </p:cNvPr>
                <p:cNvPicPr/>
                <p:nvPr/>
              </p:nvPicPr>
              <p:blipFill>
                <a:blip r:embed="rId236"/>
                <a:stretch>
                  <a:fillRect/>
                </a:stretch>
              </p:blipFill>
              <p:spPr>
                <a:xfrm>
                  <a:off x="6035040" y="4667204"/>
                  <a:ext cx="1494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1" name="Freihand 140">
                  <a:extLst>
                    <a:ext uri="{FF2B5EF4-FFF2-40B4-BE49-F238E27FC236}">
                      <a16:creationId xmlns:a16="http://schemas.microsoft.com/office/drawing/2014/main" id="{FAB425CD-A0BB-95B0-28A2-506E7B5F8834}"/>
                    </a:ext>
                  </a:extLst>
                </p14:cNvPr>
                <p14:cNvContentPartPr/>
                <p14:nvPr/>
              </p14:nvContentPartPr>
              <p14:xfrm>
                <a:off x="6441120" y="4497644"/>
                <a:ext cx="193680" cy="72720"/>
              </p14:xfrm>
            </p:contentPart>
          </mc:Choice>
          <mc:Fallback>
            <p:pic>
              <p:nvPicPr>
                <p:cNvPr id="141" name="Freihand 140">
                  <a:extLst>
                    <a:ext uri="{FF2B5EF4-FFF2-40B4-BE49-F238E27FC236}">
                      <a16:creationId xmlns:a16="http://schemas.microsoft.com/office/drawing/2014/main" id="{FAB425CD-A0BB-95B0-28A2-506E7B5F8834}"/>
                    </a:ext>
                  </a:extLst>
                </p:cNvPr>
                <p:cNvPicPr/>
                <p:nvPr/>
              </p:nvPicPr>
              <p:blipFill>
                <a:blip r:embed="rId238"/>
                <a:stretch>
                  <a:fillRect/>
                </a:stretch>
              </p:blipFill>
              <p:spPr>
                <a:xfrm>
                  <a:off x="6435000" y="4491524"/>
                  <a:ext cx="2059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2" name="Freihand 141">
                  <a:extLst>
                    <a:ext uri="{FF2B5EF4-FFF2-40B4-BE49-F238E27FC236}">
                      <a16:creationId xmlns:a16="http://schemas.microsoft.com/office/drawing/2014/main" id="{3B23314C-5030-DCA5-13F7-F09945E2483D}"/>
                    </a:ext>
                  </a:extLst>
                </p14:cNvPr>
                <p14:cNvContentPartPr/>
                <p14:nvPr/>
              </p14:nvContentPartPr>
              <p14:xfrm>
                <a:off x="6672240" y="4384604"/>
                <a:ext cx="26640" cy="356760"/>
              </p14:xfrm>
            </p:contentPart>
          </mc:Choice>
          <mc:Fallback>
            <p:pic>
              <p:nvPicPr>
                <p:cNvPr id="142" name="Freihand 141">
                  <a:extLst>
                    <a:ext uri="{FF2B5EF4-FFF2-40B4-BE49-F238E27FC236}">
                      <a16:creationId xmlns:a16="http://schemas.microsoft.com/office/drawing/2014/main" id="{3B23314C-5030-DCA5-13F7-F09945E2483D}"/>
                    </a:ext>
                  </a:extLst>
                </p:cNvPr>
                <p:cNvPicPr/>
                <p:nvPr/>
              </p:nvPicPr>
              <p:blipFill>
                <a:blip r:embed="rId240"/>
                <a:stretch>
                  <a:fillRect/>
                </a:stretch>
              </p:blipFill>
              <p:spPr>
                <a:xfrm>
                  <a:off x="6666120" y="4378484"/>
                  <a:ext cx="38880" cy="3690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3" name="Freihand 142">
                  <a:extLst>
                    <a:ext uri="{FF2B5EF4-FFF2-40B4-BE49-F238E27FC236}">
                      <a16:creationId xmlns:a16="http://schemas.microsoft.com/office/drawing/2014/main" id="{E795F228-134B-9DB5-E0F8-3B1EB7A1B343}"/>
                    </a:ext>
                  </a:extLst>
                </p14:cNvPr>
                <p14:cNvContentPartPr/>
                <p14:nvPr/>
              </p14:nvContentPartPr>
              <p14:xfrm>
                <a:off x="6791760" y="4187324"/>
                <a:ext cx="188280" cy="343440"/>
              </p14:xfrm>
            </p:contentPart>
          </mc:Choice>
          <mc:Fallback>
            <p:pic>
              <p:nvPicPr>
                <p:cNvPr id="143" name="Freihand 142">
                  <a:extLst>
                    <a:ext uri="{FF2B5EF4-FFF2-40B4-BE49-F238E27FC236}">
                      <a16:creationId xmlns:a16="http://schemas.microsoft.com/office/drawing/2014/main" id="{E795F228-134B-9DB5-E0F8-3B1EB7A1B343}"/>
                    </a:ext>
                  </a:extLst>
                </p:cNvPr>
                <p:cNvPicPr/>
                <p:nvPr/>
              </p:nvPicPr>
              <p:blipFill>
                <a:blip r:embed="rId242"/>
                <a:stretch>
                  <a:fillRect/>
                </a:stretch>
              </p:blipFill>
              <p:spPr>
                <a:xfrm>
                  <a:off x="6785640" y="4181204"/>
                  <a:ext cx="20052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5" name="Freihand 144">
                  <a:extLst>
                    <a:ext uri="{FF2B5EF4-FFF2-40B4-BE49-F238E27FC236}">
                      <a16:creationId xmlns:a16="http://schemas.microsoft.com/office/drawing/2014/main" id="{9A81B1B6-B8D7-202B-C1A6-972E710A4A0B}"/>
                    </a:ext>
                  </a:extLst>
                </p14:cNvPr>
                <p14:cNvContentPartPr/>
                <p14:nvPr/>
              </p14:nvContentPartPr>
              <p14:xfrm>
                <a:off x="3306240" y="4612484"/>
                <a:ext cx="86760" cy="1792800"/>
              </p14:xfrm>
            </p:contentPart>
          </mc:Choice>
          <mc:Fallback>
            <p:pic>
              <p:nvPicPr>
                <p:cNvPr id="145" name="Freihand 144">
                  <a:extLst>
                    <a:ext uri="{FF2B5EF4-FFF2-40B4-BE49-F238E27FC236}">
                      <a16:creationId xmlns:a16="http://schemas.microsoft.com/office/drawing/2014/main" id="{9A81B1B6-B8D7-202B-C1A6-972E710A4A0B}"/>
                    </a:ext>
                  </a:extLst>
                </p:cNvPr>
                <p:cNvPicPr/>
                <p:nvPr/>
              </p:nvPicPr>
              <p:blipFill>
                <a:blip r:embed="rId244"/>
                <a:stretch>
                  <a:fillRect/>
                </a:stretch>
              </p:blipFill>
              <p:spPr>
                <a:xfrm>
                  <a:off x="3300120" y="4606364"/>
                  <a:ext cx="99000" cy="18050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6" name="Freihand 145">
                  <a:extLst>
                    <a:ext uri="{FF2B5EF4-FFF2-40B4-BE49-F238E27FC236}">
                      <a16:creationId xmlns:a16="http://schemas.microsoft.com/office/drawing/2014/main" id="{45F4500D-6E23-617A-A862-528C4F899EF7}"/>
                    </a:ext>
                  </a:extLst>
                </p14:cNvPr>
                <p14:cNvContentPartPr/>
                <p14:nvPr/>
              </p14:nvContentPartPr>
              <p14:xfrm>
                <a:off x="3129480" y="6316364"/>
                <a:ext cx="2730960" cy="47520"/>
              </p14:xfrm>
            </p:contentPart>
          </mc:Choice>
          <mc:Fallback>
            <p:pic>
              <p:nvPicPr>
                <p:cNvPr id="146" name="Freihand 145">
                  <a:extLst>
                    <a:ext uri="{FF2B5EF4-FFF2-40B4-BE49-F238E27FC236}">
                      <a16:creationId xmlns:a16="http://schemas.microsoft.com/office/drawing/2014/main" id="{45F4500D-6E23-617A-A862-528C4F899EF7}"/>
                    </a:ext>
                  </a:extLst>
                </p:cNvPr>
                <p:cNvPicPr/>
                <p:nvPr/>
              </p:nvPicPr>
              <p:blipFill>
                <a:blip r:embed="rId246"/>
                <a:stretch>
                  <a:fillRect/>
                </a:stretch>
              </p:blipFill>
              <p:spPr>
                <a:xfrm>
                  <a:off x="3123360" y="6310244"/>
                  <a:ext cx="27432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7" name="Freihand 146">
                  <a:extLst>
                    <a:ext uri="{FF2B5EF4-FFF2-40B4-BE49-F238E27FC236}">
                      <a16:creationId xmlns:a16="http://schemas.microsoft.com/office/drawing/2014/main" id="{C5A3A260-2829-6A99-F40A-884FBF3B5524}"/>
                    </a:ext>
                  </a:extLst>
                </p14:cNvPr>
                <p14:cNvContentPartPr/>
                <p14:nvPr/>
              </p14:nvContentPartPr>
              <p14:xfrm>
                <a:off x="5811480" y="6159404"/>
                <a:ext cx="254520" cy="325440"/>
              </p14:xfrm>
            </p:contentPart>
          </mc:Choice>
          <mc:Fallback>
            <p:pic>
              <p:nvPicPr>
                <p:cNvPr id="147" name="Freihand 146">
                  <a:extLst>
                    <a:ext uri="{FF2B5EF4-FFF2-40B4-BE49-F238E27FC236}">
                      <a16:creationId xmlns:a16="http://schemas.microsoft.com/office/drawing/2014/main" id="{C5A3A260-2829-6A99-F40A-884FBF3B5524}"/>
                    </a:ext>
                  </a:extLst>
                </p:cNvPr>
                <p:cNvPicPr/>
                <p:nvPr/>
              </p:nvPicPr>
              <p:blipFill>
                <a:blip r:embed="rId248"/>
                <a:stretch>
                  <a:fillRect/>
                </a:stretch>
              </p:blipFill>
              <p:spPr>
                <a:xfrm>
                  <a:off x="5805360" y="6153284"/>
                  <a:ext cx="26676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9" name="Freihand 148">
                  <a:extLst>
                    <a:ext uri="{FF2B5EF4-FFF2-40B4-BE49-F238E27FC236}">
                      <a16:creationId xmlns:a16="http://schemas.microsoft.com/office/drawing/2014/main" id="{70F779B0-650D-C167-152E-1A0B3A29A0CE}"/>
                    </a:ext>
                  </a:extLst>
                </p14:cNvPr>
                <p14:cNvContentPartPr/>
                <p14:nvPr/>
              </p14:nvContentPartPr>
              <p14:xfrm>
                <a:off x="3202200" y="4348604"/>
                <a:ext cx="266040" cy="343440"/>
              </p14:xfrm>
            </p:contentPart>
          </mc:Choice>
          <mc:Fallback>
            <p:pic>
              <p:nvPicPr>
                <p:cNvPr id="149" name="Freihand 148">
                  <a:extLst>
                    <a:ext uri="{FF2B5EF4-FFF2-40B4-BE49-F238E27FC236}">
                      <a16:creationId xmlns:a16="http://schemas.microsoft.com/office/drawing/2014/main" id="{70F779B0-650D-C167-152E-1A0B3A29A0CE}"/>
                    </a:ext>
                  </a:extLst>
                </p:cNvPr>
                <p:cNvPicPr/>
                <p:nvPr/>
              </p:nvPicPr>
              <p:blipFill>
                <a:blip r:embed="rId250"/>
                <a:stretch>
                  <a:fillRect/>
                </a:stretch>
              </p:blipFill>
              <p:spPr>
                <a:xfrm>
                  <a:off x="3196080" y="4342484"/>
                  <a:ext cx="27828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1" name="Freihand 150">
                  <a:extLst>
                    <a:ext uri="{FF2B5EF4-FFF2-40B4-BE49-F238E27FC236}">
                      <a16:creationId xmlns:a16="http://schemas.microsoft.com/office/drawing/2014/main" id="{D0DE7255-1E50-6D98-8521-60C066314D50}"/>
                    </a:ext>
                  </a:extLst>
                </p14:cNvPr>
                <p14:cNvContentPartPr/>
                <p14:nvPr/>
              </p14:nvContentPartPr>
              <p14:xfrm>
                <a:off x="3812760" y="4013084"/>
                <a:ext cx="138240" cy="188280"/>
              </p14:xfrm>
            </p:contentPart>
          </mc:Choice>
          <mc:Fallback>
            <p:pic>
              <p:nvPicPr>
                <p:cNvPr id="151" name="Freihand 150">
                  <a:extLst>
                    <a:ext uri="{FF2B5EF4-FFF2-40B4-BE49-F238E27FC236}">
                      <a16:creationId xmlns:a16="http://schemas.microsoft.com/office/drawing/2014/main" id="{D0DE7255-1E50-6D98-8521-60C066314D50}"/>
                    </a:ext>
                  </a:extLst>
                </p:cNvPr>
                <p:cNvPicPr/>
                <p:nvPr/>
              </p:nvPicPr>
              <p:blipFill>
                <a:blip r:embed="rId252"/>
                <a:stretch>
                  <a:fillRect/>
                </a:stretch>
              </p:blipFill>
              <p:spPr>
                <a:xfrm>
                  <a:off x="3806640" y="4006964"/>
                  <a:ext cx="1504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2" name="Freihand 151">
                  <a:extLst>
                    <a:ext uri="{FF2B5EF4-FFF2-40B4-BE49-F238E27FC236}">
                      <a16:creationId xmlns:a16="http://schemas.microsoft.com/office/drawing/2014/main" id="{4D0A7BAD-DDBE-6D3E-0277-CF413F14BFA2}"/>
                    </a:ext>
                  </a:extLst>
                </p14:cNvPr>
                <p14:cNvContentPartPr/>
                <p14:nvPr/>
              </p14:nvContentPartPr>
              <p14:xfrm>
                <a:off x="3959280" y="4040804"/>
                <a:ext cx="286200" cy="97200"/>
              </p14:xfrm>
            </p:contentPart>
          </mc:Choice>
          <mc:Fallback>
            <p:pic>
              <p:nvPicPr>
                <p:cNvPr id="152" name="Freihand 151">
                  <a:extLst>
                    <a:ext uri="{FF2B5EF4-FFF2-40B4-BE49-F238E27FC236}">
                      <a16:creationId xmlns:a16="http://schemas.microsoft.com/office/drawing/2014/main" id="{4D0A7BAD-DDBE-6D3E-0277-CF413F14BFA2}"/>
                    </a:ext>
                  </a:extLst>
                </p:cNvPr>
                <p:cNvPicPr/>
                <p:nvPr/>
              </p:nvPicPr>
              <p:blipFill>
                <a:blip r:embed="rId254"/>
                <a:stretch>
                  <a:fillRect/>
                </a:stretch>
              </p:blipFill>
              <p:spPr>
                <a:xfrm>
                  <a:off x="3953160" y="4034684"/>
                  <a:ext cx="2984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3" name="Freihand 152">
                  <a:extLst>
                    <a:ext uri="{FF2B5EF4-FFF2-40B4-BE49-F238E27FC236}">
                      <a16:creationId xmlns:a16="http://schemas.microsoft.com/office/drawing/2014/main" id="{1EA7A6B4-E765-D61F-227B-F67E01B32D77}"/>
                    </a:ext>
                  </a:extLst>
                </p14:cNvPr>
                <p14:cNvContentPartPr/>
                <p14:nvPr/>
              </p14:nvContentPartPr>
              <p14:xfrm>
                <a:off x="4327200" y="3974564"/>
                <a:ext cx="66240" cy="109800"/>
              </p14:xfrm>
            </p:contentPart>
          </mc:Choice>
          <mc:Fallback>
            <p:pic>
              <p:nvPicPr>
                <p:cNvPr id="153" name="Freihand 152">
                  <a:extLst>
                    <a:ext uri="{FF2B5EF4-FFF2-40B4-BE49-F238E27FC236}">
                      <a16:creationId xmlns:a16="http://schemas.microsoft.com/office/drawing/2014/main" id="{1EA7A6B4-E765-D61F-227B-F67E01B32D77}"/>
                    </a:ext>
                  </a:extLst>
                </p:cNvPr>
                <p:cNvPicPr/>
                <p:nvPr/>
              </p:nvPicPr>
              <p:blipFill>
                <a:blip r:embed="rId256"/>
                <a:stretch>
                  <a:fillRect/>
                </a:stretch>
              </p:blipFill>
              <p:spPr>
                <a:xfrm>
                  <a:off x="4321080" y="3968444"/>
                  <a:ext cx="784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4" name="Freihand 153">
                  <a:extLst>
                    <a:ext uri="{FF2B5EF4-FFF2-40B4-BE49-F238E27FC236}">
                      <a16:creationId xmlns:a16="http://schemas.microsoft.com/office/drawing/2014/main" id="{C35E2AA7-1CF7-DB0B-C5F9-CBA9C962C574}"/>
                    </a:ext>
                  </a:extLst>
                </p14:cNvPr>
                <p14:cNvContentPartPr/>
                <p14:nvPr/>
              </p14:nvContentPartPr>
              <p14:xfrm>
                <a:off x="4383720" y="3972764"/>
                <a:ext cx="144720" cy="141480"/>
              </p14:xfrm>
            </p:contentPart>
          </mc:Choice>
          <mc:Fallback>
            <p:pic>
              <p:nvPicPr>
                <p:cNvPr id="154" name="Freihand 153">
                  <a:extLst>
                    <a:ext uri="{FF2B5EF4-FFF2-40B4-BE49-F238E27FC236}">
                      <a16:creationId xmlns:a16="http://schemas.microsoft.com/office/drawing/2014/main" id="{C35E2AA7-1CF7-DB0B-C5F9-CBA9C962C574}"/>
                    </a:ext>
                  </a:extLst>
                </p:cNvPr>
                <p:cNvPicPr/>
                <p:nvPr/>
              </p:nvPicPr>
              <p:blipFill>
                <a:blip r:embed="rId258"/>
                <a:stretch>
                  <a:fillRect/>
                </a:stretch>
              </p:blipFill>
              <p:spPr>
                <a:xfrm>
                  <a:off x="4377600" y="3966644"/>
                  <a:ext cx="1569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5" name="Freihand 154">
                  <a:extLst>
                    <a:ext uri="{FF2B5EF4-FFF2-40B4-BE49-F238E27FC236}">
                      <a16:creationId xmlns:a16="http://schemas.microsoft.com/office/drawing/2014/main" id="{5937172D-84DC-427D-48BA-87DF4DBE7128}"/>
                    </a:ext>
                  </a:extLst>
                </p14:cNvPr>
                <p14:cNvContentPartPr/>
                <p14:nvPr/>
              </p14:nvContentPartPr>
              <p14:xfrm>
                <a:off x="4584600" y="3958004"/>
                <a:ext cx="88200" cy="105480"/>
              </p14:xfrm>
            </p:contentPart>
          </mc:Choice>
          <mc:Fallback>
            <p:pic>
              <p:nvPicPr>
                <p:cNvPr id="155" name="Freihand 154">
                  <a:extLst>
                    <a:ext uri="{FF2B5EF4-FFF2-40B4-BE49-F238E27FC236}">
                      <a16:creationId xmlns:a16="http://schemas.microsoft.com/office/drawing/2014/main" id="{5937172D-84DC-427D-48BA-87DF4DBE7128}"/>
                    </a:ext>
                  </a:extLst>
                </p:cNvPr>
                <p:cNvPicPr/>
                <p:nvPr/>
              </p:nvPicPr>
              <p:blipFill>
                <a:blip r:embed="rId260"/>
                <a:stretch>
                  <a:fillRect/>
                </a:stretch>
              </p:blipFill>
              <p:spPr>
                <a:xfrm>
                  <a:off x="4578480" y="3951884"/>
                  <a:ext cx="1004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6" name="Freihand 155">
                  <a:extLst>
                    <a:ext uri="{FF2B5EF4-FFF2-40B4-BE49-F238E27FC236}">
                      <a16:creationId xmlns:a16="http://schemas.microsoft.com/office/drawing/2014/main" id="{2C44DEA8-255A-A2B3-3BF0-D0E5339E98D0}"/>
                    </a:ext>
                  </a:extLst>
                </p14:cNvPr>
                <p14:cNvContentPartPr/>
                <p14:nvPr/>
              </p14:nvContentPartPr>
              <p14:xfrm>
                <a:off x="4738680" y="3861164"/>
                <a:ext cx="291600" cy="201240"/>
              </p14:xfrm>
            </p:contentPart>
          </mc:Choice>
          <mc:Fallback>
            <p:pic>
              <p:nvPicPr>
                <p:cNvPr id="156" name="Freihand 155">
                  <a:extLst>
                    <a:ext uri="{FF2B5EF4-FFF2-40B4-BE49-F238E27FC236}">
                      <a16:creationId xmlns:a16="http://schemas.microsoft.com/office/drawing/2014/main" id="{2C44DEA8-255A-A2B3-3BF0-D0E5339E98D0}"/>
                    </a:ext>
                  </a:extLst>
                </p:cNvPr>
                <p:cNvPicPr/>
                <p:nvPr/>
              </p:nvPicPr>
              <p:blipFill>
                <a:blip r:embed="rId262"/>
                <a:stretch>
                  <a:fillRect/>
                </a:stretch>
              </p:blipFill>
              <p:spPr>
                <a:xfrm>
                  <a:off x="4732560" y="3855044"/>
                  <a:ext cx="3038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7" name="Freihand 156">
                  <a:extLst>
                    <a:ext uri="{FF2B5EF4-FFF2-40B4-BE49-F238E27FC236}">
                      <a16:creationId xmlns:a16="http://schemas.microsoft.com/office/drawing/2014/main" id="{08269B14-2937-8F2D-C52C-7D227B0F87B8}"/>
                    </a:ext>
                  </a:extLst>
                </p14:cNvPr>
                <p14:cNvContentPartPr/>
                <p14:nvPr/>
              </p14:nvContentPartPr>
              <p14:xfrm>
                <a:off x="5113440" y="3767924"/>
                <a:ext cx="181440" cy="316800"/>
              </p14:xfrm>
            </p:contentPart>
          </mc:Choice>
          <mc:Fallback>
            <p:pic>
              <p:nvPicPr>
                <p:cNvPr id="157" name="Freihand 156">
                  <a:extLst>
                    <a:ext uri="{FF2B5EF4-FFF2-40B4-BE49-F238E27FC236}">
                      <a16:creationId xmlns:a16="http://schemas.microsoft.com/office/drawing/2014/main" id="{08269B14-2937-8F2D-C52C-7D227B0F87B8}"/>
                    </a:ext>
                  </a:extLst>
                </p:cNvPr>
                <p:cNvPicPr/>
                <p:nvPr/>
              </p:nvPicPr>
              <p:blipFill>
                <a:blip r:embed="rId264"/>
                <a:stretch>
                  <a:fillRect/>
                </a:stretch>
              </p:blipFill>
              <p:spPr>
                <a:xfrm>
                  <a:off x="5107320" y="3761804"/>
                  <a:ext cx="19368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8" name="Freihand 157">
                  <a:extLst>
                    <a:ext uri="{FF2B5EF4-FFF2-40B4-BE49-F238E27FC236}">
                      <a16:creationId xmlns:a16="http://schemas.microsoft.com/office/drawing/2014/main" id="{5EEE88DB-4A3C-C4AB-F2C3-6F26C4FA113E}"/>
                    </a:ext>
                  </a:extLst>
                </p14:cNvPr>
                <p14:cNvContentPartPr/>
                <p14:nvPr/>
              </p14:nvContentPartPr>
              <p14:xfrm>
                <a:off x="5434920" y="3851084"/>
                <a:ext cx="50760" cy="6120"/>
              </p14:xfrm>
            </p:contentPart>
          </mc:Choice>
          <mc:Fallback>
            <p:pic>
              <p:nvPicPr>
                <p:cNvPr id="158" name="Freihand 157">
                  <a:extLst>
                    <a:ext uri="{FF2B5EF4-FFF2-40B4-BE49-F238E27FC236}">
                      <a16:creationId xmlns:a16="http://schemas.microsoft.com/office/drawing/2014/main" id="{5EEE88DB-4A3C-C4AB-F2C3-6F26C4FA113E}"/>
                    </a:ext>
                  </a:extLst>
                </p:cNvPr>
                <p:cNvPicPr/>
                <p:nvPr/>
              </p:nvPicPr>
              <p:blipFill>
                <a:blip r:embed="rId266"/>
                <a:stretch>
                  <a:fillRect/>
                </a:stretch>
              </p:blipFill>
              <p:spPr>
                <a:xfrm>
                  <a:off x="5428800" y="3844964"/>
                  <a:ext cx="630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9" name="Freihand 158">
                  <a:extLst>
                    <a:ext uri="{FF2B5EF4-FFF2-40B4-BE49-F238E27FC236}">
                      <a16:creationId xmlns:a16="http://schemas.microsoft.com/office/drawing/2014/main" id="{17B20AB3-F123-0E68-4417-192614A7E694}"/>
                    </a:ext>
                  </a:extLst>
                </p14:cNvPr>
                <p14:cNvContentPartPr/>
                <p14:nvPr/>
              </p14:nvContentPartPr>
              <p14:xfrm>
                <a:off x="5445720" y="3826244"/>
                <a:ext cx="329400" cy="110160"/>
              </p14:xfrm>
            </p:contentPart>
          </mc:Choice>
          <mc:Fallback>
            <p:pic>
              <p:nvPicPr>
                <p:cNvPr id="159" name="Freihand 158">
                  <a:extLst>
                    <a:ext uri="{FF2B5EF4-FFF2-40B4-BE49-F238E27FC236}">
                      <a16:creationId xmlns:a16="http://schemas.microsoft.com/office/drawing/2014/main" id="{17B20AB3-F123-0E68-4417-192614A7E694}"/>
                    </a:ext>
                  </a:extLst>
                </p:cNvPr>
                <p:cNvPicPr/>
                <p:nvPr/>
              </p:nvPicPr>
              <p:blipFill>
                <a:blip r:embed="rId268"/>
                <a:stretch>
                  <a:fillRect/>
                </a:stretch>
              </p:blipFill>
              <p:spPr>
                <a:xfrm>
                  <a:off x="5439600" y="3820124"/>
                  <a:ext cx="3416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0" name="Freihand 159">
                  <a:extLst>
                    <a:ext uri="{FF2B5EF4-FFF2-40B4-BE49-F238E27FC236}">
                      <a16:creationId xmlns:a16="http://schemas.microsoft.com/office/drawing/2014/main" id="{C68741AC-EFF7-9C36-2A09-7092919890FA}"/>
                    </a:ext>
                  </a:extLst>
                </p14:cNvPr>
                <p14:cNvContentPartPr/>
                <p14:nvPr/>
              </p14:nvContentPartPr>
              <p14:xfrm>
                <a:off x="5794920" y="3677924"/>
                <a:ext cx="368640" cy="194400"/>
              </p14:xfrm>
            </p:contentPart>
          </mc:Choice>
          <mc:Fallback>
            <p:pic>
              <p:nvPicPr>
                <p:cNvPr id="160" name="Freihand 159">
                  <a:extLst>
                    <a:ext uri="{FF2B5EF4-FFF2-40B4-BE49-F238E27FC236}">
                      <a16:creationId xmlns:a16="http://schemas.microsoft.com/office/drawing/2014/main" id="{C68741AC-EFF7-9C36-2A09-7092919890FA}"/>
                    </a:ext>
                  </a:extLst>
                </p:cNvPr>
                <p:cNvPicPr/>
                <p:nvPr/>
              </p:nvPicPr>
              <p:blipFill>
                <a:blip r:embed="rId270"/>
                <a:stretch>
                  <a:fillRect/>
                </a:stretch>
              </p:blipFill>
              <p:spPr>
                <a:xfrm>
                  <a:off x="5788800" y="3671804"/>
                  <a:ext cx="3808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1" name="Freihand 160">
                  <a:extLst>
                    <a:ext uri="{FF2B5EF4-FFF2-40B4-BE49-F238E27FC236}">
                      <a16:creationId xmlns:a16="http://schemas.microsoft.com/office/drawing/2014/main" id="{4F1BB3AF-4FAB-0B87-43E7-86A1C0A64C5D}"/>
                    </a:ext>
                  </a:extLst>
                </p14:cNvPr>
                <p14:cNvContentPartPr/>
                <p14:nvPr/>
              </p14:nvContentPartPr>
              <p14:xfrm>
                <a:off x="6107760" y="3806084"/>
                <a:ext cx="61920" cy="62640"/>
              </p14:xfrm>
            </p:contentPart>
          </mc:Choice>
          <mc:Fallback>
            <p:pic>
              <p:nvPicPr>
                <p:cNvPr id="161" name="Freihand 160">
                  <a:extLst>
                    <a:ext uri="{FF2B5EF4-FFF2-40B4-BE49-F238E27FC236}">
                      <a16:creationId xmlns:a16="http://schemas.microsoft.com/office/drawing/2014/main" id="{4F1BB3AF-4FAB-0B87-43E7-86A1C0A64C5D}"/>
                    </a:ext>
                  </a:extLst>
                </p:cNvPr>
                <p:cNvPicPr/>
                <p:nvPr/>
              </p:nvPicPr>
              <p:blipFill>
                <a:blip r:embed="rId272"/>
                <a:stretch>
                  <a:fillRect/>
                </a:stretch>
              </p:blipFill>
              <p:spPr>
                <a:xfrm>
                  <a:off x="6101640" y="3799964"/>
                  <a:ext cx="741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2" name="Freihand 161">
                  <a:extLst>
                    <a:ext uri="{FF2B5EF4-FFF2-40B4-BE49-F238E27FC236}">
                      <a16:creationId xmlns:a16="http://schemas.microsoft.com/office/drawing/2014/main" id="{8C7F2F52-56AE-6C0F-6444-26931C3C7223}"/>
                    </a:ext>
                  </a:extLst>
                </p14:cNvPr>
                <p14:cNvContentPartPr/>
                <p14:nvPr/>
              </p14:nvContentPartPr>
              <p14:xfrm>
                <a:off x="6189120" y="3564524"/>
                <a:ext cx="244800" cy="241920"/>
              </p14:xfrm>
            </p:contentPart>
          </mc:Choice>
          <mc:Fallback>
            <p:pic>
              <p:nvPicPr>
                <p:cNvPr id="162" name="Freihand 161">
                  <a:extLst>
                    <a:ext uri="{FF2B5EF4-FFF2-40B4-BE49-F238E27FC236}">
                      <a16:creationId xmlns:a16="http://schemas.microsoft.com/office/drawing/2014/main" id="{8C7F2F52-56AE-6C0F-6444-26931C3C7223}"/>
                    </a:ext>
                  </a:extLst>
                </p:cNvPr>
                <p:cNvPicPr/>
                <p:nvPr/>
              </p:nvPicPr>
              <p:blipFill>
                <a:blip r:embed="rId274"/>
                <a:stretch>
                  <a:fillRect/>
                </a:stretch>
              </p:blipFill>
              <p:spPr>
                <a:xfrm>
                  <a:off x="6183000" y="3558404"/>
                  <a:ext cx="25704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4" name="Freihand 163">
                  <a:extLst>
                    <a:ext uri="{FF2B5EF4-FFF2-40B4-BE49-F238E27FC236}">
                      <a16:creationId xmlns:a16="http://schemas.microsoft.com/office/drawing/2014/main" id="{A39EFCD4-1471-7BAC-9E76-63A3A385DA8B}"/>
                    </a:ext>
                  </a:extLst>
                </p14:cNvPr>
                <p14:cNvContentPartPr/>
                <p14:nvPr/>
              </p14:nvContentPartPr>
              <p14:xfrm>
                <a:off x="6272280" y="4078964"/>
                <a:ext cx="937440" cy="720000"/>
              </p14:xfrm>
            </p:contentPart>
          </mc:Choice>
          <mc:Fallback>
            <p:pic>
              <p:nvPicPr>
                <p:cNvPr id="164" name="Freihand 163">
                  <a:extLst>
                    <a:ext uri="{FF2B5EF4-FFF2-40B4-BE49-F238E27FC236}">
                      <a16:creationId xmlns:a16="http://schemas.microsoft.com/office/drawing/2014/main" id="{A39EFCD4-1471-7BAC-9E76-63A3A385DA8B}"/>
                    </a:ext>
                  </a:extLst>
                </p:cNvPr>
                <p:cNvPicPr/>
                <p:nvPr/>
              </p:nvPicPr>
              <p:blipFill>
                <a:blip r:embed="rId276"/>
                <a:stretch>
                  <a:fillRect/>
                </a:stretch>
              </p:blipFill>
              <p:spPr>
                <a:xfrm>
                  <a:off x="6266160" y="4072844"/>
                  <a:ext cx="949680" cy="7322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9" name="Freihand 168">
                  <a:extLst>
                    <a:ext uri="{FF2B5EF4-FFF2-40B4-BE49-F238E27FC236}">
                      <a16:creationId xmlns:a16="http://schemas.microsoft.com/office/drawing/2014/main" id="{37778D28-9EA9-7030-EDA3-CC5D7BAA92C4}"/>
                    </a:ext>
                  </a:extLst>
                </p14:cNvPr>
                <p14:cNvContentPartPr/>
                <p14:nvPr/>
              </p14:nvContentPartPr>
              <p14:xfrm>
                <a:off x="2832480" y="4367324"/>
                <a:ext cx="157320" cy="349200"/>
              </p14:xfrm>
            </p:contentPart>
          </mc:Choice>
          <mc:Fallback>
            <p:pic>
              <p:nvPicPr>
                <p:cNvPr id="169" name="Freihand 168">
                  <a:extLst>
                    <a:ext uri="{FF2B5EF4-FFF2-40B4-BE49-F238E27FC236}">
                      <a16:creationId xmlns:a16="http://schemas.microsoft.com/office/drawing/2014/main" id="{37778D28-9EA9-7030-EDA3-CC5D7BAA92C4}"/>
                    </a:ext>
                  </a:extLst>
                </p:cNvPr>
                <p:cNvPicPr/>
                <p:nvPr/>
              </p:nvPicPr>
              <p:blipFill>
                <a:blip r:embed="rId278"/>
                <a:stretch>
                  <a:fillRect/>
                </a:stretch>
              </p:blipFill>
              <p:spPr>
                <a:xfrm>
                  <a:off x="2826360" y="4361204"/>
                  <a:ext cx="169560" cy="3614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1" name="Freihand 170">
                  <a:extLst>
                    <a:ext uri="{FF2B5EF4-FFF2-40B4-BE49-F238E27FC236}">
                      <a16:creationId xmlns:a16="http://schemas.microsoft.com/office/drawing/2014/main" id="{9B25B70A-941E-A0CA-A7B4-F71A1A56D426}"/>
                    </a:ext>
                  </a:extLst>
                </p14:cNvPr>
                <p14:cNvContentPartPr/>
                <p14:nvPr/>
              </p14:nvContentPartPr>
              <p14:xfrm>
                <a:off x="5739480" y="6492404"/>
                <a:ext cx="167040" cy="86400"/>
              </p14:xfrm>
            </p:contentPart>
          </mc:Choice>
          <mc:Fallback>
            <p:pic>
              <p:nvPicPr>
                <p:cNvPr id="171" name="Freihand 170">
                  <a:extLst>
                    <a:ext uri="{FF2B5EF4-FFF2-40B4-BE49-F238E27FC236}">
                      <a16:creationId xmlns:a16="http://schemas.microsoft.com/office/drawing/2014/main" id="{9B25B70A-941E-A0CA-A7B4-F71A1A56D426}"/>
                    </a:ext>
                  </a:extLst>
                </p:cNvPr>
                <p:cNvPicPr/>
                <p:nvPr/>
              </p:nvPicPr>
              <p:blipFill>
                <a:blip r:embed="rId280"/>
                <a:stretch>
                  <a:fillRect/>
                </a:stretch>
              </p:blipFill>
              <p:spPr>
                <a:xfrm>
                  <a:off x="5733360" y="6486284"/>
                  <a:ext cx="1792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2" name="Freihand 171">
                  <a:extLst>
                    <a:ext uri="{FF2B5EF4-FFF2-40B4-BE49-F238E27FC236}">
                      <a16:creationId xmlns:a16="http://schemas.microsoft.com/office/drawing/2014/main" id="{76246812-DF9B-C1ED-C2B6-CDE7BE50D857}"/>
                    </a:ext>
                  </a:extLst>
                </p14:cNvPr>
                <p14:cNvContentPartPr/>
                <p14:nvPr/>
              </p14:nvContentPartPr>
              <p14:xfrm>
                <a:off x="5928840" y="6461444"/>
                <a:ext cx="7560" cy="273240"/>
              </p14:xfrm>
            </p:contentPart>
          </mc:Choice>
          <mc:Fallback>
            <p:pic>
              <p:nvPicPr>
                <p:cNvPr id="172" name="Freihand 171">
                  <a:extLst>
                    <a:ext uri="{FF2B5EF4-FFF2-40B4-BE49-F238E27FC236}">
                      <a16:creationId xmlns:a16="http://schemas.microsoft.com/office/drawing/2014/main" id="{76246812-DF9B-C1ED-C2B6-CDE7BE50D857}"/>
                    </a:ext>
                  </a:extLst>
                </p:cNvPr>
                <p:cNvPicPr/>
                <p:nvPr/>
              </p:nvPicPr>
              <p:blipFill>
                <a:blip r:embed="rId282"/>
                <a:stretch>
                  <a:fillRect/>
                </a:stretch>
              </p:blipFill>
              <p:spPr>
                <a:xfrm>
                  <a:off x="5922720" y="6455324"/>
                  <a:ext cx="1980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4" name="Freihand 173">
                  <a:extLst>
                    <a:ext uri="{FF2B5EF4-FFF2-40B4-BE49-F238E27FC236}">
                      <a16:creationId xmlns:a16="http://schemas.microsoft.com/office/drawing/2014/main" id="{4719B7EC-CD9D-ED0C-DE3F-4D071EDFE66C}"/>
                    </a:ext>
                  </a:extLst>
                </p14:cNvPr>
                <p14:cNvContentPartPr/>
                <p14:nvPr/>
              </p14:nvContentPartPr>
              <p14:xfrm>
                <a:off x="4770360" y="4559924"/>
                <a:ext cx="101880" cy="136800"/>
              </p14:xfrm>
            </p:contentPart>
          </mc:Choice>
          <mc:Fallback>
            <p:pic>
              <p:nvPicPr>
                <p:cNvPr id="174" name="Freihand 173">
                  <a:extLst>
                    <a:ext uri="{FF2B5EF4-FFF2-40B4-BE49-F238E27FC236}">
                      <a16:creationId xmlns:a16="http://schemas.microsoft.com/office/drawing/2014/main" id="{4719B7EC-CD9D-ED0C-DE3F-4D071EDFE66C}"/>
                    </a:ext>
                  </a:extLst>
                </p:cNvPr>
                <p:cNvPicPr/>
                <p:nvPr/>
              </p:nvPicPr>
              <p:blipFill>
                <a:blip r:embed="rId284"/>
                <a:stretch>
                  <a:fillRect/>
                </a:stretch>
              </p:blipFill>
              <p:spPr>
                <a:xfrm>
                  <a:off x="4764240" y="4553804"/>
                  <a:ext cx="1141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5" name="Freihand 174">
                  <a:extLst>
                    <a:ext uri="{FF2B5EF4-FFF2-40B4-BE49-F238E27FC236}">
                      <a16:creationId xmlns:a16="http://schemas.microsoft.com/office/drawing/2014/main" id="{2C0E9775-4600-F63E-8D69-0645BD5FFAC9}"/>
                    </a:ext>
                  </a:extLst>
                </p14:cNvPr>
                <p14:cNvContentPartPr/>
                <p14:nvPr/>
              </p14:nvContentPartPr>
              <p14:xfrm>
                <a:off x="4865400" y="4535084"/>
                <a:ext cx="65520" cy="294480"/>
              </p14:xfrm>
            </p:contentPart>
          </mc:Choice>
          <mc:Fallback>
            <p:pic>
              <p:nvPicPr>
                <p:cNvPr id="175" name="Freihand 174">
                  <a:extLst>
                    <a:ext uri="{FF2B5EF4-FFF2-40B4-BE49-F238E27FC236}">
                      <a16:creationId xmlns:a16="http://schemas.microsoft.com/office/drawing/2014/main" id="{2C0E9775-4600-F63E-8D69-0645BD5FFAC9}"/>
                    </a:ext>
                  </a:extLst>
                </p:cNvPr>
                <p:cNvPicPr/>
                <p:nvPr/>
              </p:nvPicPr>
              <p:blipFill>
                <a:blip r:embed="rId286"/>
                <a:stretch>
                  <a:fillRect/>
                </a:stretch>
              </p:blipFill>
              <p:spPr>
                <a:xfrm>
                  <a:off x="4859280" y="4528964"/>
                  <a:ext cx="7776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6" name="Freihand 175">
                  <a:extLst>
                    <a:ext uri="{FF2B5EF4-FFF2-40B4-BE49-F238E27FC236}">
                      <a16:creationId xmlns:a16="http://schemas.microsoft.com/office/drawing/2014/main" id="{0ECDD401-69D4-7780-DF1B-A7B2D5648222}"/>
                    </a:ext>
                  </a:extLst>
                </p14:cNvPr>
                <p14:cNvContentPartPr/>
                <p14:nvPr/>
              </p14:nvContentPartPr>
              <p14:xfrm>
                <a:off x="4940640" y="4410164"/>
                <a:ext cx="152640" cy="208800"/>
              </p14:xfrm>
            </p:contentPart>
          </mc:Choice>
          <mc:Fallback>
            <p:pic>
              <p:nvPicPr>
                <p:cNvPr id="176" name="Freihand 175">
                  <a:extLst>
                    <a:ext uri="{FF2B5EF4-FFF2-40B4-BE49-F238E27FC236}">
                      <a16:creationId xmlns:a16="http://schemas.microsoft.com/office/drawing/2014/main" id="{0ECDD401-69D4-7780-DF1B-A7B2D5648222}"/>
                    </a:ext>
                  </a:extLst>
                </p:cNvPr>
                <p:cNvPicPr/>
                <p:nvPr/>
              </p:nvPicPr>
              <p:blipFill>
                <a:blip r:embed="rId288"/>
                <a:stretch>
                  <a:fillRect/>
                </a:stretch>
              </p:blipFill>
              <p:spPr>
                <a:xfrm>
                  <a:off x="4934520" y="4404044"/>
                  <a:ext cx="16488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7" name="Freihand 176">
                  <a:extLst>
                    <a:ext uri="{FF2B5EF4-FFF2-40B4-BE49-F238E27FC236}">
                      <a16:creationId xmlns:a16="http://schemas.microsoft.com/office/drawing/2014/main" id="{C97A38EB-BCA8-7269-7B2E-B7319E53A262}"/>
                    </a:ext>
                  </a:extLst>
                </p14:cNvPr>
                <p14:cNvContentPartPr/>
                <p14:nvPr/>
              </p14:nvContentPartPr>
              <p14:xfrm>
                <a:off x="5082480" y="4613564"/>
                <a:ext cx="115920" cy="11160"/>
              </p14:xfrm>
            </p:contentPart>
          </mc:Choice>
          <mc:Fallback>
            <p:pic>
              <p:nvPicPr>
                <p:cNvPr id="177" name="Freihand 176">
                  <a:extLst>
                    <a:ext uri="{FF2B5EF4-FFF2-40B4-BE49-F238E27FC236}">
                      <a16:creationId xmlns:a16="http://schemas.microsoft.com/office/drawing/2014/main" id="{C97A38EB-BCA8-7269-7B2E-B7319E53A262}"/>
                    </a:ext>
                  </a:extLst>
                </p:cNvPr>
                <p:cNvPicPr/>
                <p:nvPr/>
              </p:nvPicPr>
              <p:blipFill>
                <a:blip r:embed="rId290"/>
                <a:stretch>
                  <a:fillRect/>
                </a:stretch>
              </p:blipFill>
              <p:spPr>
                <a:xfrm>
                  <a:off x="5076360" y="4607444"/>
                  <a:ext cx="1281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8" name="Freihand 177">
                  <a:extLst>
                    <a:ext uri="{FF2B5EF4-FFF2-40B4-BE49-F238E27FC236}">
                      <a16:creationId xmlns:a16="http://schemas.microsoft.com/office/drawing/2014/main" id="{B41244F7-FAE3-5EA9-7B26-E3FDF8538498}"/>
                    </a:ext>
                  </a:extLst>
                </p14:cNvPr>
                <p14:cNvContentPartPr/>
                <p14:nvPr/>
              </p14:nvContentPartPr>
              <p14:xfrm>
                <a:off x="5081040" y="4697084"/>
                <a:ext cx="122760" cy="27720"/>
              </p14:xfrm>
            </p:contentPart>
          </mc:Choice>
          <mc:Fallback>
            <p:pic>
              <p:nvPicPr>
                <p:cNvPr id="178" name="Freihand 177">
                  <a:extLst>
                    <a:ext uri="{FF2B5EF4-FFF2-40B4-BE49-F238E27FC236}">
                      <a16:creationId xmlns:a16="http://schemas.microsoft.com/office/drawing/2014/main" id="{B41244F7-FAE3-5EA9-7B26-E3FDF8538498}"/>
                    </a:ext>
                  </a:extLst>
                </p:cNvPr>
                <p:cNvPicPr/>
                <p:nvPr/>
              </p:nvPicPr>
              <p:blipFill>
                <a:blip r:embed="rId292"/>
                <a:stretch>
                  <a:fillRect/>
                </a:stretch>
              </p:blipFill>
              <p:spPr>
                <a:xfrm>
                  <a:off x="5074920" y="4690964"/>
                  <a:ext cx="1350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9" name="Freihand 178">
                  <a:extLst>
                    <a:ext uri="{FF2B5EF4-FFF2-40B4-BE49-F238E27FC236}">
                      <a16:creationId xmlns:a16="http://schemas.microsoft.com/office/drawing/2014/main" id="{01CCE0FC-4EC5-5B95-2B1B-6C224ABD5685}"/>
                    </a:ext>
                  </a:extLst>
                </p14:cNvPr>
                <p14:cNvContentPartPr/>
                <p14:nvPr/>
              </p14:nvContentPartPr>
              <p14:xfrm>
                <a:off x="5311080" y="4530044"/>
                <a:ext cx="123840" cy="77400"/>
              </p14:xfrm>
            </p:contentPart>
          </mc:Choice>
          <mc:Fallback>
            <p:pic>
              <p:nvPicPr>
                <p:cNvPr id="179" name="Freihand 178">
                  <a:extLst>
                    <a:ext uri="{FF2B5EF4-FFF2-40B4-BE49-F238E27FC236}">
                      <a16:creationId xmlns:a16="http://schemas.microsoft.com/office/drawing/2014/main" id="{01CCE0FC-4EC5-5B95-2B1B-6C224ABD5685}"/>
                    </a:ext>
                  </a:extLst>
                </p:cNvPr>
                <p:cNvPicPr/>
                <p:nvPr/>
              </p:nvPicPr>
              <p:blipFill>
                <a:blip r:embed="rId294"/>
                <a:stretch>
                  <a:fillRect/>
                </a:stretch>
              </p:blipFill>
              <p:spPr>
                <a:xfrm>
                  <a:off x="5304960" y="4523924"/>
                  <a:ext cx="1360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0" name="Freihand 179">
                  <a:extLst>
                    <a:ext uri="{FF2B5EF4-FFF2-40B4-BE49-F238E27FC236}">
                      <a16:creationId xmlns:a16="http://schemas.microsoft.com/office/drawing/2014/main" id="{1249E183-FAA1-E063-9CE5-89D8997CA2FC}"/>
                    </a:ext>
                  </a:extLst>
                </p14:cNvPr>
                <p14:cNvContentPartPr/>
                <p14:nvPr/>
              </p14:nvContentPartPr>
              <p14:xfrm>
                <a:off x="5450400" y="4520324"/>
                <a:ext cx="19440" cy="309960"/>
              </p14:xfrm>
            </p:contentPart>
          </mc:Choice>
          <mc:Fallback>
            <p:pic>
              <p:nvPicPr>
                <p:cNvPr id="180" name="Freihand 179">
                  <a:extLst>
                    <a:ext uri="{FF2B5EF4-FFF2-40B4-BE49-F238E27FC236}">
                      <a16:creationId xmlns:a16="http://schemas.microsoft.com/office/drawing/2014/main" id="{1249E183-FAA1-E063-9CE5-89D8997CA2FC}"/>
                    </a:ext>
                  </a:extLst>
                </p:cNvPr>
                <p:cNvPicPr/>
                <p:nvPr/>
              </p:nvPicPr>
              <p:blipFill>
                <a:blip r:embed="rId296"/>
                <a:stretch>
                  <a:fillRect/>
                </a:stretch>
              </p:blipFill>
              <p:spPr>
                <a:xfrm>
                  <a:off x="5444280" y="4514204"/>
                  <a:ext cx="3168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1" name="Freihand 180">
                  <a:extLst>
                    <a:ext uri="{FF2B5EF4-FFF2-40B4-BE49-F238E27FC236}">
                      <a16:creationId xmlns:a16="http://schemas.microsoft.com/office/drawing/2014/main" id="{912D3DA0-EC89-EF1B-BFAE-2DE518A35EDE}"/>
                    </a:ext>
                  </a:extLst>
                </p14:cNvPr>
                <p14:cNvContentPartPr/>
                <p14:nvPr/>
              </p14:nvContentPartPr>
              <p14:xfrm>
                <a:off x="5580000" y="4402964"/>
                <a:ext cx="100080" cy="152640"/>
              </p14:xfrm>
            </p:contentPart>
          </mc:Choice>
          <mc:Fallback>
            <p:pic>
              <p:nvPicPr>
                <p:cNvPr id="181" name="Freihand 180">
                  <a:extLst>
                    <a:ext uri="{FF2B5EF4-FFF2-40B4-BE49-F238E27FC236}">
                      <a16:creationId xmlns:a16="http://schemas.microsoft.com/office/drawing/2014/main" id="{912D3DA0-EC89-EF1B-BFAE-2DE518A35EDE}"/>
                    </a:ext>
                  </a:extLst>
                </p:cNvPr>
                <p:cNvPicPr/>
                <p:nvPr/>
              </p:nvPicPr>
              <p:blipFill>
                <a:blip r:embed="rId298"/>
                <a:stretch>
                  <a:fillRect/>
                </a:stretch>
              </p:blipFill>
              <p:spPr>
                <a:xfrm>
                  <a:off x="5573880" y="4396844"/>
                  <a:ext cx="1123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3" name="Freihand 182">
                  <a:extLst>
                    <a:ext uri="{FF2B5EF4-FFF2-40B4-BE49-F238E27FC236}">
                      <a16:creationId xmlns:a16="http://schemas.microsoft.com/office/drawing/2014/main" id="{C0762E11-DA75-8D14-9171-C4D5679022E7}"/>
                    </a:ext>
                  </a:extLst>
                </p14:cNvPr>
                <p14:cNvContentPartPr/>
                <p14:nvPr/>
              </p14:nvContentPartPr>
              <p14:xfrm>
                <a:off x="5553000" y="4649564"/>
                <a:ext cx="72720" cy="211680"/>
              </p14:xfrm>
            </p:contentPart>
          </mc:Choice>
          <mc:Fallback>
            <p:pic>
              <p:nvPicPr>
                <p:cNvPr id="183" name="Freihand 182">
                  <a:extLst>
                    <a:ext uri="{FF2B5EF4-FFF2-40B4-BE49-F238E27FC236}">
                      <a16:creationId xmlns:a16="http://schemas.microsoft.com/office/drawing/2014/main" id="{C0762E11-DA75-8D14-9171-C4D5679022E7}"/>
                    </a:ext>
                  </a:extLst>
                </p:cNvPr>
                <p:cNvPicPr/>
                <p:nvPr/>
              </p:nvPicPr>
              <p:blipFill>
                <a:blip r:embed="rId300"/>
                <a:stretch>
                  <a:fillRect/>
                </a:stretch>
              </p:blipFill>
              <p:spPr>
                <a:xfrm>
                  <a:off x="5546880" y="4643444"/>
                  <a:ext cx="849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4" name="Freihand 183">
                  <a:extLst>
                    <a:ext uri="{FF2B5EF4-FFF2-40B4-BE49-F238E27FC236}">
                      <a16:creationId xmlns:a16="http://schemas.microsoft.com/office/drawing/2014/main" id="{32B15856-9321-F483-605B-D3BDCF1DC988}"/>
                    </a:ext>
                  </a:extLst>
                </p14:cNvPr>
                <p14:cNvContentPartPr/>
                <p14:nvPr/>
              </p14:nvContentPartPr>
              <p14:xfrm>
                <a:off x="5663160" y="4765844"/>
                <a:ext cx="77040" cy="96120"/>
              </p14:xfrm>
            </p:contentPart>
          </mc:Choice>
          <mc:Fallback>
            <p:pic>
              <p:nvPicPr>
                <p:cNvPr id="184" name="Freihand 183">
                  <a:extLst>
                    <a:ext uri="{FF2B5EF4-FFF2-40B4-BE49-F238E27FC236}">
                      <a16:creationId xmlns:a16="http://schemas.microsoft.com/office/drawing/2014/main" id="{32B15856-9321-F483-605B-D3BDCF1DC988}"/>
                    </a:ext>
                  </a:extLst>
                </p:cNvPr>
                <p:cNvPicPr/>
                <p:nvPr/>
              </p:nvPicPr>
              <p:blipFill>
                <a:blip r:embed="rId302"/>
                <a:stretch>
                  <a:fillRect/>
                </a:stretch>
              </p:blipFill>
              <p:spPr>
                <a:xfrm>
                  <a:off x="5657040" y="4759724"/>
                  <a:ext cx="892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5" name="Freihand 184">
                  <a:extLst>
                    <a:ext uri="{FF2B5EF4-FFF2-40B4-BE49-F238E27FC236}">
                      <a16:creationId xmlns:a16="http://schemas.microsoft.com/office/drawing/2014/main" id="{28B39403-0F0A-DA96-52C0-054FBD4DE8BD}"/>
                    </a:ext>
                  </a:extLst>
                </p14:cNvPr>
                <p14:cNvContentPartPr/>
                <p14:nvPr/>
              </p14:nvContentPartPr>
              <p14:xfrm>
                <a:off x="5783760" y="4736324"/>
                <a:ext cx="88560" cy="119880"/>
              </p14:xfrm>
            </p:contentPart>
          </mc:Choice>
          <mc:Fallback>
            <p:pic>
              <p:nvPicPr>
                <p:cNvPr id="185" name="Freihand 184">
                  <a:extLst>
                    <a:ext uri="{FF2B5EF4-FFF2-40B4-BE49-F238E27FC236}">
                      <a16:creationId xmlns:a16="http://schemas.microsoft.com/office/drawing/2014/main" id="{28B39403-0F0A-DA96-52C0-054FBD4DE8BD}"/>
                    </a:ext>
                  </a:extLst>
                </p:cNvPr>
                <p:cNvPicPr/>
                <p:nvPr/>
              </p:nvPicPr>
              <p:blipFill>
                <a:blip r:embed="rId304"/>
                <a:stretch>
                  <a:fillRect/>
                </a:stretch>
              </p:blipFill>
              <p:spPr>
                <a:xfrm>
                  <a:off x="5777640" y="4730204"/>
                  <a:ext cx="1008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6" name="Freihand 185">
                  <a:extLst>
                    <a:ext uri="{FF2B5EF4-FFF2-40B4-BE49-F238E27FC236}">
                      <a16:creationId xmlns:a16="http://schemas.microsoft.com/office/drawing/2014/main" id="{7CE3529F-44E8-D703-B05E-94350B3E49A5}"/>
                    </a:ext>
                  </a:extLst>
                </p14:cNvPr>
                <p14:cNvContentPartPr/>
                <p14:nvPr/>
              </p14:nvContentPartPr>
              <p14:xfrm>
                <a:off x="5900760" y="4742084"/>
                <a:ext cx="78120" cy="269280"/>
              </p14:xfrm>
            </p:contentPart>
          </mc:Choice>
          <mc:Fallback>
            <p:pic>
              <p:nvPicPr>
                <p:cNvPr id="186" name="Freihand 185">
                  <a:extLst>
                    <a:ext uri="{FF2B5EF4-FFF2-40B4-BE49-F238E27FC236}">
                      <a16:creationId xmlns:a16="http://schemas.microsoft.com/office/drawing/2014/main" id="{7CE3529F-44E8-D703-B05E-94350B3E49A5}"/>
                    </a:ext>
                  </a:extLst>
                </p:cNvPr>
                <p:cNvPicPr/>
                <p:nvPr/>
              </p:nvPicPr>
              <p:blipFill>
                <a:blip r:embed="rId306"/>
                <a:stretch>
                  <a:fillRect/>
                </a:stretch>
              </p:blipFill>
              <p:spPr>
                <a:xfrm>
                  <a:off x="5894640" y="4735964"/>
                  <a:ext cx="9036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90" name="Freihand 189">
                  <a:extLst>
                    <a:ext uri="{FF2B5EF4-FFF2-40B4-BE49-F238E27FC236}">
                      <a16:creationId xmlns:a16="http://schemas.microsoft.com/office/drawing/2014/main" id="{EABB9A9E-3FF7-4A57-A362-F8AFB6B5D39C}"/>
                    </a:ext>
                  </a:extLst>
                </p14:cNvPr>
                <p14:cNvContentPartPr/>
                <p14:nvPr/>
              </p14:nvContentPartPr>
              <p14:xfrm>
                <a:off x="5450400" y="5770604"/>
                <a:ext cx="120960" cy="139680"/>
              </p14:xfrm>
            </p:contentPart>
          </mc:Choice>
          <mc:Fallback>
            <p:pic>
              <p:nvPicPr>
                <p:cNvPr id="190" name="Freihand 189">
                  <a:extLst>
                    <a:ext uri="{FF2B5EF4-FFF2-40B4-BE49-F238E27FC236}">
                      <a16:creationId xmlns:a16="http://schemas.microsoft.com/office/drawing/2014/main" id="{EABB9A9E-3FF7-4A57-A362-F8AFB6B5D39C}"/>
                    </a:ext>
                  </a:extLst>
                </p:cNvPr>
                <p:cNvPicPr/>
                <p:nvPr/>
              </p:nvPicPr>
              <p:blipFill>
                <a:blip r:embed="rId308"/>
                <a:stretch>
                  <a:fillRect/>
                </a:stretch>
              </p:blipFill>
              <p:spPr>
                <a:xfrm>
                  <a:off x="5444280" y="5764484"/>
                  <a:ext cx="1332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1" name="Freihand 190">
                  <a:extLst>
                    <a:ext uri="{FF2B5EF4-FFF2-40B4-BE49-F238E27FC236}">
                      <a16:creationId xmlns:a16="http://schemas.microsoft.com/office/drawing/2014/main" id="{64000BED-8AAC-96B3-BF33-3D154550C84B}"/>
                    </a:ext>
                  </a:extLst>
                </p14:cNvPr>
                <p14:cNvContentPartPr/>
                <p14:nvPr/>
              </p14:nvContentPartPr>
              <p14:xfrm>
                <a:off x="5560200" y="5769884"/>
                <a:ext cx="15840" cy="255240"/>
              </p14:xfrm>
            </p:contentPart>
          </mc:Choice>
          <mc:Fallback>
            <p:pic>
              <p:nvPicPr>
                <p:cNvPr id="191" name="Freihand 190">
                  <a:extLst>
                    <a:ext uri="{FF2B5EF4-FFF2-40B4-BE49-F238E27FC236}">
                      <a16:creationId xmlns:a16="http://schemas.microsoft.com/office/drawing/2014/main" id="{64000BED-8AAC-96B3-BF33-3D154550C84B}"/>
                    </a:ext>
                  </a:extLst>
                </p:cNvPr>
                <p:cNvPicPr/>
                <p:nvPr/>
              </p:nvPicPr>
              <p:blipFill>
                <a:blip r:embed="rId310"/>
                <a:stretch>
                  <a:fillRect/>
                </a:stretch>
              </p:blipFill>
              <p:spPr>
                <a:xfrm>
                  <a:off x="5554080" y="5763764"/>
                  <a:ext cx="2808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2" name="Freihand 191">
                  <a:extLst>
                    <a:ext uri="{FF2B5EF4-FFF2-40B4-BE49-F238E27FC236}">
                      <a16:creationId xmlns:a16="http://schemas.microsoft.com/office/drawing/2014/main" id="{4627748F-10E6-B37C-F1F1-B4820AB14EEE}"/>
                    </a:ext>
                  </a:extLst>
                </p14:cNvPr>
                <p14:cNvContentPartPr/>
                <p14:nvPr/>
              </p14:nvContentPartPr>
              <p14:xfrm>
                <a:off x="5643000" y="5583044"/>
                <a:ext cx="20880" cy="198000"/>
              </p14:xfrm>
            </p:contentPart>
          </mc:Choice>
          <mc:Fallback>
            <p:pic>
              <p:nvPicPr>
                <p:cNvPr id="192" name="Freihand 191">
                  <a:extLst>
                    <a:ext uri="{FF2B5EF4-FFF2-40B4-BE49-F238E27FC236}">
                      <a16:creationId xmlns:a16="http://schemas.microsoft.com/office/drawing/2014/main" id="{4627748F-10E6-B37C-F1F1-B4820AB14EEE}"/>
                    </a:ext>
                  </a:extLst>
                </p:cNvPr>
                <p:cNvPicPr/>
                <p:nvPr/>
              </p:nvPicPr>
              <p:blipFill>
                <a:blip r:embed="rId312"/>
                <a:stretch>
                  <a:fillRect/>
                </a:stretch>
              </p:blipFill>
              <p:spPr>
                <a:xfrm>
                  <a:off x="5636880" y="5576924"/>
                  <a:ext cx="331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3" name="Freihand 192">
                  <a:extLst>
                    <a:ext uri="{FF2B5EF4-FFF2-40B4-BE49-F238E27FC236}">
                      <a16:creationId xmlns:a16="http://schemas.microsoft.com/office/drawing/2014/main" id="{8E767018-A6CE-A3D9-2985-3C517BE97342}"/>
                    </a:ext>
                  </a:extLst>
                </p14:cNvPr>
                <p14:cNvContentPartPr/>
                <p14:nvPr/>
              </p14:nvContentPartPr>
              <p14:xfrm>
                <a:off x="5587560" y="5578724"/>
                <a:ext cx="192240" cy="197640"/>
              </p14:xfrm>
            </p:contentPart>
          </mc:Choice>
          <mc:Fallback>
            <p:pic>
              <p:nvPicPr>
                <p:cNvPr id="193" name="Freihand 192">
                  <a:extLst>
                    <a:ext uri="{FF2B5EF4-FFF2-40B4-BE49-F238E27FC236}">
                      <a16:creationId xmlns:a16="http://schemas.microsoft.com/office/drawing/2014/main" id="{8E767018-A6CE-A3D9-2985-3C517BE97342}"/>
                    </a:ext>
                  </a:extLst>
                </p:cNvPr>
                <p:cNvPicPr/>
                <p:nvPr/>
              </p:nvPicPr>
              <p:blipFill>
                <a:blip r:embed="rId314"/>
                <a:stretch>
                  <a:fillRect/>
                </a:stretch>
              </p:blipFill>
              <p:spPr>
                <a:xfrm>
                  <a:off x="5581440" y="5572604"/>
                  <a:ext cx="2044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5" name="Freihand 194">
                  <a:extLst>
                    <a:ext uri="{FF2B5EF4-FFF2-40B4-BE49-F238E27FC236}">
                      <a16:creationId xmlns:a16="http://schemas.microsoft.com/office/drawing/2014/main" id="{5987CE7C-D230-B13E-0AC7-08D2CDB232B4}"/>
                    </a:ext>
                  </a:extLst>
                </p14:cNvPr>
                <p14:cNvContentPartPr/>
                <p14:nvPr/>
              </p14:nvContentPartPr>
              <p14:xfrm>
                <a:off x="5942520" y="5458484"/>
                <a:ext cx="91800" cy="387000"/>
              </p14:xfrm>
            </p:contentPart>
          </mc:Choice>
          <mc:Fallback>
            <p:pic>
              <p:nvPicPr>
                <p:cNvPr id="195" name="Freihand 194">
                  <a:extLst>
                    <a:ext uri="{FF2B5EF4-FFF2-40B4-BE49-F238E27FC236}">
                      <a16:creationId xmlns:a16="http://schemas.microsoft.com/office/drawing/2014/main" id="{5987CE7C-D230-B13E-0AC7-08D2CDB232B4}"/>
                    </a:ext>
                  </a:extLst>
                </p:cNvPr>
                <p:cNvPicPr/>
                <p:nvPr/>
              </p:nvPicPr>
              <p:blipFill>
                <a:blip r:embed="rId316"/>
                <a:stretch>
                  <a:fillRect/>
                </a:stretch>
              </p:blipFill>
              <p:spPr>
                <a:xfrm>
                  <a:off x="5936400" y="5452364"/>
                  <a:ext cx="104040" cy="3992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6" name="Freihand 195">
                  <a:extLst>
                    <a:ext uri="{FF2B5EF4-FFF2-40B4-BE49-F238E27FC236}">
                      <a16:creationId xmlns:a16="http://schemas.microsoft.com/office/drawing/2014/main" id="{13FBF37A-6A37-C542-D739-9E2FCB53C1C8}"/>
                    </a:ext>
                  </a:extLst>
                </p14:cNvPr>
                <p14:cNvContentPartPr/>
                <p14:nvPr/>
              </p14:nvContentPartPr>
              <p14:xfrm>
                <a:off x="6127560" y="5409164"/>
                <a:ext cx="127080" cy="273600"/>
              </p14:xfrm>
            </p:contentPart>
          </mc:Choice>
          <mc:Fallback>
            <p:pic>
              <p:nvPicPr>
                <p:cNvPr id="196" name="Freihand 195">
                  <a:extLst>
                    <a:ext uri="{FF2B5EF4-FFF2-40B4-BE49-F238E27FC236}">
                      <a16:creationId xmlns:a16="http://schemas.microsoft.com/office/drawing/2014/main" id="{13FBF37A-6A37-C542-D739-9E2FCB53C1C8}"/>
                    </a:ext>
                  </a:extLst>
                </p:cNvPr>
                <p:cNvPicPr/>
                <p:nvPr/>
              </p:nvPicPr>
              <p:blipFill>
                <a:blip r:embed="rId318"/>
                <a:stretch>
                  <a:fillRect/>
                </a:stretch>
              </p:blipFill>
              <p:spPr>
                <a:xfrm>
                  <a:off x="6121440" y="5403044"/>
                  <a:ext cx="13932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7" name="Freihand 196">
                  <a:extLst>
                    <a:ext uri="{FF2B5EF4-FFF2-40B4-BE49-F238E27FC236}">
                      <a16:creationId xmlns:a16="http://schemas.microsoft.com/office/drawing/2014/main" id="{FD3F7529-CB94-B8D4-BCEB-FA302BB34218}"/>
                    </a:ext>
                  </a:extLst>
                </p14:cNvPr>
                <p14:cNvContentPartPr/>
                <p14:nvPr/>
              </p14:nvContentPartPr>
              <p14:xfrm>
                <a:off x="6275880" y="5316284"/>
                <a:ext cx="386280" cy="268200"/>
              </p14:xfrm>
            </p:contentPart>
          </mc:Choice>
          <mc:Fallback>
            <p:pic>
              <p:nvPicPr>
                <p:cNvPr id="197" name="Freihand 196">
                  <a:extLst>
                    <a:ext uri="{FF2B5EF4-FFF2-40B4-BE49-F238E27FC236}">
                      <a16:creationId xmlns:a16="http://schemas.microsoft.com/office/drawing/2014/main" id="{FD3F7529-CB94-B8D4-BCEB-FA302BB34218}"/>
                    </a:ext>
                  </a:extLst>
                </p:cNvPr>
                <p:cNvPicPr/>
                <p:nvPr/>
              </p:nvPicPr>
              <p:blipFill>
                <a:blip r:embed="rId320"/>
                <a:stretch>
                  <a:fillRect/>
                </a:stretch>
              </p:blipFill>
              <p:spPr>
                <a:xfrm>
                  <a:off x="6269760" y="5310164"/>
                  <a:ext cx="39852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99" name="Freihand 198">
                  <a:extLst>
                    <a:ext uri="{FF2B5EF4-FFF2-40B4-BE49-F238E27FC236}">
                      <a16:creationId xmlns:a16="http://schemas.microsoft.com/office/drawing/2014/main" id="{F17A5AA8-A72F-EC3E-BD80-67D8CFBCEE08}"/>
                    </a:ext>
                  </a:extLst>
                </p14:cNvPr>
                <p14:cNvContentPartPr/>
                <p14:nvPr/>
              </p14:nvContentPartPr>
              <p14:xfrm>
                <a:off x="6426000" y="5381084"/>
                <a:ext cx="70560" cy="190440"/>
              </p14:xfrm>
            </p:contentPart>
          </mc:Choice>
          <mc:Fallback>
            <p:pic>
              <p:nvPicPr>
                <p:cNvPr id="199" name="Freihand 198">
                  <a:extLst>
                    <a:ext uri="{FF2B5EF4-FFF2-40B4-BE49-F238E27FC236}">
                      <a16:creationId xmlns:a16="http://schemas.microsoft.com/office/drawing/2014/main" id="{F17A5AA8-A72F-EC3E-BD80-67D8CFBCEE08}"/>
                    </a:ext>
                  </a:extLst>
                </p:cNvPr>
                <p:cNvPicPr/>
                <p:nvPr/>
              </p:nvPicPr>
              <p:blipFill>
                <a:blip r:embed="rId322"/>
                <a:stretch>
                  <a:fillRect/>
                </a:stretch>
              </p:blipFill>
              <p:spPr>
                <a:xfrm>
                  <a:off x="6419880" y="5374964"/>
                  <a:ext cx="828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00" name="Freihand 199">
                  <a:extLst>
                    <a:ext uri="{FF2B5EF4-FFF2-40B4-BE49-F238E27FC236}">
                      <a16:creationId xmlns:a16="http://schemas.microsoft.com/office/drawing/2014/main" id="{92552DC6-997C-545B-FAA8-D3A679DE1BA6}"/>
                    </a:ext>
                  </a:extLst>
                </p14:cNvPr>
                <p14:cNvContentPartPr/>
                <p14:nvPr/>
              </p14:nvContentPartPr>
              <p14:xfrm>
                <a:off x="6635160" y="5266604"/>
                <a:ext cx="99000" cy="186480"/>
              </p14:xfrm>
            </p:contentPart>
          </mc:Choice>
          <mc:Fallback>
            <p:pic>
              <p:nvPicPr>
                <p:cNvPr id="200" name="Freihand 199">
                  <a:extLst>
                    <a:ext uri="{FF2B5EF4-FFF2-40B4-BE49-F238E27FC236}">
                      <a16:creationId xmlns:a16="http://schemas.microsoft.com/office/drawing/2014/main" id="{92552DC6-997C-545B-FAA8-D3A679DE1BA6}"/>
                    </a:ext>
                  </a:extLst>
                </p:cNvPr>
                <p:cNvPicPr/>
                <p:nvPr/>
              </p:nvPicPr>
              <p:blipFill>
                <a:blip r:embed="rId324"/>
                <a:stretch>
                  <a:fillRect/>
                </a:stretch>
              </p:blipFill>
              <p:spPr>
                <a:xfrm>
                  <a:off x="6629040" y="5260484"/>
                  <a:ext cx="1112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01" name="Freihand 200">
                  <a:extLst>
                    <a:ext uri="{FF2B5EF4-FFF2-40B4-BE49-F238E27FC236}">
                      <a16:creationId xmlns:a16="http://schemas.microsoft.com/office/drawing/2014/main" id="{D9CF3A49-A346-EFC7-4F90-9D0F1D0C25F1}"/>
                    </a:ext>
                  </a:extLst>
                </p14:cNvPr>
                <p14:cNvContentPartPr/>
                <p14:nvPr/>
              </p14:nvContentPartPr>
              <p14:xfrm>
                <a:off x="6748920" y="5138804"/>
                <a:ext cx="122760" cy="259560"/>
              </p14:xfrm>
            </p:contentPart>
          </mc:Choice>
          <mc:Fallback>
            <p:pic>
              <p:nvPicPr>
                <p:cNvPr id="201" name="Freihand 200">
                  <a:extLst>
                    <a:ext uri="{FF2B5EF4-FFF2-40B4-BE49-F238E27FC236}">
                      <a16:creationId xmlns:a16="http://schemas.microsoft.com/office/drawing/2014/main" id="{D9CF3A49-A346-EFC7-4F90-9D0F1D0C25F1}"/>
                    </a:ext>
                  </a:extLst>
                </p:cNvPr>
                <p:cNvPicPr/>
                <p:nvPr/>
              </p:nvPicPr>
              <p:blipFill>
                <a:blip r:embed="rId326"/>
                <a:stretch>
                  <a:fillRect/>
                </a:stretch>
              </p:blipFill>
              <p:spPr>
                <a:xfrm>
                  <a:off x="6742800" y="5132684"/>
                  <a:ext cx="13500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02" name="Freihand 201">
                  <a:extLst>
                    <a:ext uri="{FF2B5EF4-FFF2-40B4-BE49-F238E27FC236}">
                      <a16:creationId xmlns:a16="http://schemas.microsoft.com/office/drawing/2014/main" id="{756BB813-81B1-6291-A1DB-1036694D479E}"/>
                    </a:ext>
                  </a:extLst>
                </p14:cNvPr>
                <p14:cNvContentPartPr/>
                <p14:nvPr/>
              </p14:nvContentPartPr>
              <p14:xfrm>
                <a:off x="7067160" y="5021084"/>
                <a:ext cx="178200" cy="320760"/>
              </p14:xfrm>
            </p:contentPart>
          </mc:Choice>
          <mc:Fallback>
            <p:pic>
              <p:nvPicPr>
                <p:cNvPr id="202" name="Freihand 201">
                  <a:extLst>
                    <a:ext uri="{FF2B5EF4-FFF2-40B4-BE49-F238E27FC236}">
                      <a16:creationId xmlns:a16="http://schemas.microsoft.com/office/drawing/2014/main" id="{756BB813-81B1-6291-A1DB-1036694D479E}"/>
                    </a:ext>
                  </a:extLst>
                </p:cNvPr>
                <p:cNvPicPr/>
                <p:nvPr/>
              </p:nvPicPr>
              <p:blipFill>
                <a:blip r:embed="rId328"/>
                <a:stretch>
                  <a:fillRect/>
                </a:stretch>
              </p:blipFill>
              <p:spPr>
                <a:xfrm>
                  <a:off x="7061040" y="5014964"/>
                  <a:ext cx="190440" cy="3330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03" name="Freihand 202">
                  <a:extLst>
                    <a:ext uri="{FF2B5EF4-FFF2-40B4-BE49-F238E27FC236}">
                      <a16:creationId xmlns:a16="http://schemas.microsoft.com/office/drawing/2014/main" id="{D61BC5C2-58E6-6F3C-94CA-41C9854353AE}"/>
                    </a:ext>
                  </a:extLst>
                </p14:cNvPr>
                <p14:cNvContentPartPr/>
                <p14:nvPr/>
              </p14:nvContentPartPr>
              <p14:xfrm>
                <a:off x="7302240" y="4998404"/>
                <a:ext cx="324360" cy="169920"/>
              </p14:xfrm>
            </p:contentPart>
          </mc:Choice>
          <mc:Fallback>
            <p:pic>
              <p:nvPicPr>
                <p:cNvPr id="203" name="Freihand 202">
                  <a:extLst>
                    <a:ext uri="{FF2B5EF4-FFF2-40B4-BE49-F238E27FC236}">
                      <a16:creationId xmlns:a16="http://schemas.microsoft.com/office/drawing/2014/main" id="{D61BC5C2-58E6-6F3C-94CA-41C9854353AE}"/>
                    </a:ext>
                  </a:extLst>
                </p:cNvPr>
                <p:cNvPicPr/>
                <p:nvPr/>
              </p:nvPicPr>
              <p:blipFill>
                <a:blip r:embed="rId330"/>
                <a:stretch>
                  <a:fillRect/>
                </a:stretch>
              </p:blipFill>
              <p:spPr>
                <a:xfrm>
                  <a:off x="7296120" y="4992284"/>
                  <a:ext cx="3366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05" name="Freihand 204">
                  <a:extLst>
                    <a:ext uri="{FF2B5EF4-FFF2-40B4-BE49-F238E27FC236}">
                      <a16:creationId xmlns:a16="http://schemas.microsoft.com/office/drawing/2014/main" id="{97730D01-2C9D-B6DE-4BD6-ACCE5343837F}"/>
                    </a:ext>
                  </a:extLst>
                </p14:cNvPr>
                <p14:cNvContentPartPr/>
                <p14:nvPr/>
              </p14:nvContentPartPr>
              <p14:xfrm>
                <a:off x="6542280" y="5626964"/>
                <a:ext cx="345240" cy="328320"/>
              </p14:xfrm>
            </p:contentPart>
          </mc:Choice>
          <mc:Fallback>
            <p:pic>
              <p:nvPicPr>
                <p:cNvPr id="205" name="Freihand 204">
                  <a:extLst>
                    <a:ext uri="{FF2B5EF4-FFF2-40B4-BE49-F238E27FC236}">
                      <a16:creationId xmlns:a16="http://schemas.microsoft.com/office/drawing/2014/main" id="{97730D01-2C9D-B6DE-4BD6-ACCE5343837F}"/>
                    </a:ext>
                  </a:extLst>
                </p:cNvPr>
                <p:cNvPicPr/>
                <p:nvPr/>
              </p:nvPicPr>
              <p:blipFill>
                <a:blip r:embed="rId332"/>
                <a:stretch>
                  <a:fillRect/>
                </a:stretch>
              </p:blipFill>
              <p:spPr>
                <a:xfrm>
                  <a:off x="6536160" y="5620844"/>
                  <a:ext cx="35748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06" name="Freihand 205">
                  <a:extLst>
                    <a:ext uri="{FF2B5EF4-FFF2-40B4-BE49-F238E27FC236}">
                      <a16:creationId xmlns:a16="http://schemas.microsoft.com/office/drawing/2014/main" id="{23A25ECB-A377-6414-7D91-7B5A66C2C9ED}"/>
                    </a:ext>
                  </a:extLst>
                </p14:cNvPr>
                <p14:cNvContentPartPr/>
                <p14:nvPr/>
              </p14:nvContentPartPr>
              <p14:xfrm>
                <a:off x="7022520" y="5553524"/>
                <a:ext cx="78120" cy="181440"/>
              </p14:xfrm>
            </p:contentPart>
          </mc:Choice>
          <mc:Fallback>
            <p:pic>
              <p:nvPicPr>
                <p:cNvPr id="206" name="Freihand 205">
                  <a:extLst>
                    <a:ext uri="{FF2B5EF4-FFF2-40B4-BE49-F238E27FC236}">
                      <a16:creationId xmlns:a16="http://schemas.microsoft.com/office/drawing/2014/main" id="{23A25ECB-A377-6414-7D91-7B5A66C2C9ED}"/>
                    </a:ext>
                  </a:extLst>
                </p:cNvPr>
                <p:cNvPicPr/>
                <p:nvPr/>
              </p:nvPicPr>
              <p:blipFill>
                <a:blip r:embed="rId334"/>
                <a:stretch>
                  <a:fillRect/>
                </a:stretch>
              </p:blipFill>
              <p:spPr>
                <a:xfrm>
                  <a:off x="7016400" y="5547404"/>
                  <a:ext cx="903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07" name="Freihand 206">
                  <a:extLst>
                    <a:ext uri="{FF2B5EF4-FFF2-40B4-BE49-F238E27FC236}">
                      <a16:creationId xmlns:a16="http://schemas.microsoft.com/office/drawing/2014/main" id="{E17D8828-40B8-B35A-E3F5-D69DBE4F1D72}"/>
                    </a:ext>
                  </a:extLst>
                </p14:cNvPr>
                <p14:cNvContentPartPr/>
                <p14:nvPr/>
              </p14:nvContentPartPr>
              <p14:xfrm>
                <a:off x="7030800" y="5654324"/>
                <a:ext cx="123840" cy="151560"/>
              </p14:xfrm>
            </p:contentPart>
          </mc:Choice>
          <mc:Fallback>
            <p:pic>
              <p:nvPicPr>
                <p:cNvPr id="207" name="Freihand 206">
                  <a:extLst>
                    <a:ext uri="{FF2B5EF4-FFF2-40B4-BE49-F238E27FC236}">
                      <a16:creationId xmlns:a16="http://schemas.microsoft.com/office/drawing/2014/main" id="{E17D8828-40B8-B35A-E3F5-D69DBE4F1D72}"/>
                    </a:ext>
                  </a:extLst>
                </p:cNvPr>
                <p:cNvPicPr/>
                <p:nvPr/>
              </p:nvPicPr>
              <p:blipFill>
                <a:blip r:embed="rId336"/>
                <a:stretch>
                  <a:fillRect/>
                </a:stretch>
              </p:blipFill>
              <p:spPr>
                <a:xfrm>
                  <a:off x="7024680" y="5648204"/>
                  <a:ext cx="1360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08" name="Freihand 207">
                  <a:extLst>
                    <a:ext uri="{FF2B5EF4-FFF2-40B4-BE49-F238E27FC236}">
                      <a16:creationId xmlns:a16="http://schemas.microsoft.com/office/drawing/2014/main" id="{CCA7B634-E307-AA20-616E-A52AAF138C1C}"/>
                    </a:ext>
                  </a:extLst>
                </p14:cNvPr>
                <p14:cNvContentPartPr/>
                <p14:nvPr/>
              </p14:nvContentPartPr>
              <p14:xfrm>
                <a:off x="6937560" y="5513564"/>
                <a:ext cx="138240" cy="54360"/>
              </p14:xfrm>
            </p:contentPart>
          </mc:Choice>
          <mc:Fallback>
            <p:pic>
              <p:nvPicPr>
                <p:cNvPr id="208" name="Freihand 207">
                  <a:extLst>
                    <a:ext uri="{FF2B5EF4-FFF2-40B4-BE49-F238E27FC236}">
                      <a16:creationId xmlns:a16="http://schemas.microsoft.com/office/drawing/2014/main" id="{CCA7B634-E307-AA20-616E-A52AAF138C1C}"/>
                    </a:ext>
                  </a:extLst>
                </p:cNvPr>
                <p:cNvPicPr/>
                <p:nvPr/>
              </p:nvPicPr>
              <p:blipFill>
                <a:blip r:embed="rId338"/>
                <a:stretch>
                  <a:fillRect/>
                </a:stretch>
              </p:blipFill>
              <p:spPr>
                <a:xfrm>
                  <a:off x="6931440" y="5507444"/>
                  <a:ext cx="1504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09" name="Freihand 208">
                  <a:extLst>
                    <a:ext uri="{FF2B5EF4-FFF2-40B4-BE49-F238E27FC236}">
                      <a16:creationId xmlns:a16="http://schemas.microsoft.com/office/drawing/2014/main" id="{68386452-14A2-1F71-9273-6BBEB9EBC0AE}"/>
                    </a:ext>
                  </a:extLst>
                </p14:cNvPr>
                <p14:cNvContentPartPr/>
                <p14:nvPr/>
              </p14:nvContentPartPr>
              <p14:xfrm>
                <a:off x="7169040" y="5426084"/>
                <a:ext cx="126720" cy="227160"/>
              </p14:xfrm>
            </p:contentPart>
          </mc:Choice>
          <mc:Fallback>
            <p:pic>
              <p:nvPicPr>
                <p:cNvPr id="209" name="Freihand 208">
                  <a:extLst>
                    <a:ext uri="{FF2B5EF4-FFF2-40B4-BE49-F238E27FC236}">
                      <a16:creationId xmlns:a16="http://schemas.microsoft.com/office/drawing/2014/main" id="{68386452-14A2-1F71-9273-6BBEB9EBC0AE}"/>
                    </a:ext>
                  </a:extLst>
                </p:cNvPr>
                <p:cNvPicPr/>
                <p:nvPr/>
              </p:nvPicPr>
              <p:blipFill>
                <a:blip r:embed="rId340"/>
                <a:stretch>
                  <a:fillRect/>
                </a:stretch>
              </p:blipFill>
              <p:spPr>
                <a:xfrm>
                  <a:off x="7162920" y="5419964"/>
                  <a:ext cx="13896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0" name="Freihand 209">
                  <a:extLst>
                    <a:ext uri="{FF2B5EF4-FFF2-40B4-BE49-F238E27FC236}">
                      <a16:creationId xmlns:a16="http://schemas.microsoft.com/office/drawing/2014/main" id="{29CCC5B8-BCA5-23CC-2F74-79C4213A5E86}"/>
                    </a:ext>
                  </a:extLst>
                </p14:cNvPr>
                <p14:cNvContentPartPr/>
                <p14:nvPr/>
              </p14:nvContentPartPr>
              <p14:xfrm>
                <a:off x="7335360" y="5448404"/>
                <a:ext cx="86040" cy="23400"/>
              </p14:xfrm>
            </p:contentPart>
          </mc:Choice>
          <mc:Fallback>
            <p:pic>
              <p:nvPicPr>
                <p:cNvPr id="210" name="Freihand 209">
                  <a:extLst>
                    <a:ext uri="{FF2B5EF4-FFF2-40B4-BE49-F238E27FC236}">
                      <a16:creationId xmlns:a16="http://schemas.microsoft.com/office/drawing/2014/main" id="{29CCC5B8-BCA5-23CC-2F74-79C4213A5E86}"/>
                    </a:ext>
                  </a:extLst>
                </p:cNvPr>
                <p:cNvPicPr/>
                <p:nvPr/>
              </p:nvPicPr>
              <p:blipFill>
                <a:blip r:embed="rId342"/>
                <a:stretch>
                  <a:fillRect/>
                </a:stretch>
              </p:blipFill>
              <p:spPr>
                <a:xfrm>
                  <a:off x="7329240" y="5442284"/>
                  <a:ext cx="982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1" name="Freihand 210">
                  <a:extLst>
                    <a:ext uri="{FF2B5EF4-FFF2-40B4-BE49-F238E27FC236}">
                      <a16:creationId xmlns:a16="http://schemas.microsoft.com/office/drawing/2014/main" id="{B83D8215-4DAF-9F20-416E-5204C64A8EF3}"/>
                    </a:ext>
                  </a:extLst>
                </p14:cNvPr>
                <p14:cNvContentPartPr/>
                <p14:nvPr/>
              </p14:nvContentPartPr>
              <p14:xfrm>
                <a:off x="7441200" y="5309084"/>
                <a:ext cx="139320" cy="226080"/>
              </p14:xfrm>
            </p:contentPart>
          </mc:Choice>
          <mc:Fallback>
            <p:pic>
              <p:nvPicPr>
                <p:cNvPr id="211" name="Freihand 210">
                  <a:extLst>
                    <a:ext uri="{FF2B5EF4-FFF2-40B4-BE49-F238E27FC236}">
                      <a16:creationId xmlns:a16="http://schemas.microsoft.com/office/drawing/2014/main" id="{B83D8215-4DAF-9F20-416E-5204C64A8EF3}"/>
                    </a:ext>
                  </a:extLst>
                </p:cNvPr>
                <p:cNvPicPr/>
                <p:nvPr/>
              </p:nvPicPr>
              <p:blipFill>
                <a:blip r:embed="rId344"/>
                <a:stretch>
                  <a:fillRect/>
                </a:stretch>
              </p:blipFill>
              <p:spPr>
                <a:xfrm>
                  <a:off x="7435080" y="5302964"/>
                  <a:ext cx="15156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2" name="Freihand 211">
                  <a:extLst>
                    <a:ext uri="{FF2B5EF4-FFF2-40B4-BE49-F238E27FC236}">
                      <a16:creationId xmlns:a16="http://schemas.microsoft.com/office/drawing/2014/main" id="{E09B5DBC-20C9-885B-DAFD-199EFBB0275B}"/>
                    </a:ext>
                  </a:extLst>
                </p14:cNvPr>
                <p14:cNvContentPartPr/>
                <p14:nvPr/>
              </p14:nvContentPartPr>
              <p14:xfrm>
                <a:off x="7603200" y="5202164"/>
                <a:ext cx="166680" cy="281520"/>
              </p14:xfrm>
            </p:contentPart>
          </mc:Choice>
          <mc:Fallback>
            <p:pic>
              <p:nvPicPr>
                <p:cNvPr id="212" name="Freihand 211">
                  <a:extLst>
                    <a:ext uri="{FF2B5EF4-FFF2-40B4-BE49-F238E27FC236}">
                      <a16:creationId xmlns:a16="http://schemas.microsoft.com/office/drawing/2014/main" id="{E09B5DBC-20C9-885B-DAFD-199EFBB0275B}"/>
                    </a:ext>
                  </a:extLst>
                </p:cNvPr>
                <p:cNvPicPr/>
                <p:nvPr/>
              </p:nvPicPr>
              <p:blipFill>
                <a:blip r:embed="rId346"/>
                <a:stretch>
                  <a:fillRect/>
                </a:stretch>
              </p:blipFill>
              <p:spPr>
                <a:xfrm>
                  <a:off x="7597080" y="5196044"/>
                  <a:ext cx="17892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3" name="Freihand 212">
                  <a:extLst>
                    <a:ext uri="{FF2B5EF4-FFF2-40B4-BE49-F238E27FC236}">
                      <a16:creationId xmlns:a16="http://schemas.microsoft.com/office/drawing/2014/main" id="{DDADDEC4-14FF-1E02-05C9-606C32D3701A}"/>
                    </a:ext>
                  </a:extLst>
                </p14:cNvPr>
                <p14:cNvContentPartPr/>
                <p14:nvPr/>
              </p14:nvContentPartPr>
              <p14:xfrm>
                <a:off x="7808760" y="5283164"/>
                <a:ext cx="40680" cy="39600"/>
              </p14:xfrm>
            </p:contentPart>
          </mc:Choice>
          <mc:Fallback>
            <p:pic>
              <p:nvPicPr>
                <p:cNvPr id="213" name="Freihand 212">
                  <a:extLst>
                    <a:ext uri="{FF2B5EF4-FFF2-40B4-BE49-F238E27FC236}">
                      <a16:creationId xmlns:a16="http://schemas.microsoft.com/office/drawing/2014/main" id="{DDADDEC4-14FF-1E02-05C9-606C32D3701A}"/>
                    </a:ext>
                  </a:extLst>
                </p:cNvPr>
                <p:cNvPicPr/>
                <p:nvPr/>
              </p:nvPicPr>
              <p:blipFill>
                <a:blip r:embed="rId348"/>
                <a:stretch>
                  <a:fillRect/>
                </a:stretch>
              </p:blipFill>
              <p:spPr>
                <a:xfrm>
                  <a:off x="7802640" y="5277044"/>
                  <a:ext cx="529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4" name="Freihand 213">
                  <a:extLst>
                    <a:ext uri="{FF2B5EF4-FFF2-40B4-BE49-F238E27FC236}">
                      <a16:creationId xmlns:a16="http://schemas.microsoft.com/office/drawing/2014/main" id="{5901C5CE-010A-A9A1-30BE-29E74F790D97}"/>
                    </a:ext>
                  </a:extLst>
                </p14:cNvPr>
                <p14:cNvContentPartPr/>
                <p14:nvPr/>
              </p14:nvContentPartPr>
              <p14:xfrm>
                <a:off x="7960320" y="5057084"/>
                <a:ext cx="141120" cy="215280"/>
              </p14:xfrm>
            </p:contentPart>
          </mc:Choice>
          <mc:Fallback>
            <p:pic>
              <p:nvPicPr>
                <p:cNvPr id="214" name="Freihand 213">
                  <a:extLst>
                    <a:ext uri="{FF2B5EF4-FFF2-40B4-BE49-F238E27FC236}">
                      <a16:creationId xmlns:a16="http://schemas.microsoft.com/office/drawing/2014/main" id="{5901C5CE-010A-A9A1-30BE-29E74F790D97}"/>
                    </a:ext>
                  </a:extLst>
                </p:cNvPr>
                <p:cNvPicPr/>
                <p:nvPr/>
              </p:nvPicPr>
              <p:blipFill>
                <a:blip r:embed="rId350"/>
                <a:stretch>
                  <a:fillRect/>
                </a:stretch>
              </p:blipFill>
              <p:spPr>
                <a:xfrm>
                  <a:off x="7954200" y="5050964"/>
                  <a:ext cx="1533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5" name="Freihand 214">
                  <a:extLst>
                    <a:ext uri="{FF2B5EF4-FFF2-40B4-BE49-F238E27FC236}">
                      <a16:creationId xmlns:a16="http://schemas.microsoft.com/office/drawing/2014/main" id="{2EE61912-184F-BE21-A303-A4A1082EA4D6}"/>
                    </a:ext>
                  </a:extLst>
                </p14:cNvPr>
                <p14:cNvContentPartPr/>
                <p14:nvPr/>
              </p14:nvContentPartPr>
              <p14:xfrm>
                <a:off x="8125200" y="5109644"/>
                <a:ext cx="42120" cy="84600"/>
              </p14:xfrm>
            </p:contentPart>
          </mc:Choice>
          <mc:Fallback>
            <p:pic>
              <p:nvPicPr>
                <p:cNvPr id="215" name="Freihand 214">
                  <a:extLst>
                    <a:ext uri="{FF2B5EF4-FFF2-40B4-BE49-F238E27FC236}">
                      <a16:creationId xmlns:a16="http://schemas.microsoft.com/office/drawing/2014/main" id="{2EE61912-184F-BE21-A303-A4A1082EA4D6}"/>
                    </a:ext>
                  </a:extLst>
                </p:cNvPr>
                <p:cNvPicPr/>
                <p:nvPr/>
              </p:nvPicPr>
              <p:blipFill>
                <a:blip r:embed="rId352"/>
                <a:stretch>
                  <a:fillRect/>
                </a:stretch>
              </p:blipFill>
              <p:spPr>
                <a:xfrm>
                  <a:off x="8119080" y="5103524"/>
                  <a:ext cx="543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6" name="Freihand 215">
                  <a:extLst>
                    <a:ext uri="{FF2B5EF4-FFF2-40B4-BE49-F238E27FC236}">
                      <a16:creationId xmlns:a16="http://schemas.microsoft.com/office/drawing/2014/main" id="{D0FF699D-8683-85B2-DDD5-A90004ABD107}"/>
                    </a:ext>
                  </a:extLst>
                </p14:cNvPr>
                <p14:cNvContentPartPr/>
                <p14:nvPr/>
              </p14:nvContentPartPr>
              <p14:xfrm>
                <a:off x="8203320" y="4914524"/>
                <a:ext cx="91800" cy="253800"/>
              </p14:xfrm>
            </p:contentPart>
          </mc:Choice>
          <mc:Fallback>
            <p:pic>
              <p:nvPicPr>
                <p:cNvPr id="216" name="Freihand 215">
                  <a:extLst>
                    <a:ext uri="{FF2B5EF4-FFF2-40B4-BE49-F238E27FC236}">
                      <a16:creationId xmlns:a16="http://schemas.microsoft.com/office/drawing/2014/main" id="{D0FF699D-8683-85B2-DDD5-A90004ABD107}"/>
                    </a:ext>
                  </a:extLst>
                </p:cNvPr>
                <p:cNvPicPr/>
                <p:nvPr/>
              </p:nvPicPr>
              <p:blipFill>
                <a:blip r:embed="rId354"/>
                <a:stretch>
                  <a:fillRect/>
                </a:stretch>
              </p:blipFill>
              <p:spPr>
                <a:xfrm>
                  <a:off x="8197200" y="4908404"/>
                  <a:ext cx="10404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7" name="Freihand 216">
                  <a:extLst>
                    <a:ext uri="{FF2B5EF4-FFF2-40B4-BE49-F238E27FC236}">
                      <a16:creationId xmlns:a16="http://schemas.microsoft.com/office/drawing/2014/main" id="{24163A3D-A6F4-FF08-4423-4AFF121DBE05}"/>
                    </a:ext>
                  </a:extLst>
                </p14:cNvPr>
                <p14:cNvContentPartPr/>
                <p14:nvPr/>
              </p14:nvContentPartPr>
              <p14:xfrm>
                <a:off x="8302320" y="4750364"/>
                <a:ext cx="154080" cy="324000"/>
              </p14:xfrm>
            </p:contentPart>
          </mc:Choice>
          <mc:Fallback>
            <p:pic>
              <p:nvPicPr>
                <p:cNvPr id="217" name="Freihand 216">
                  <a:extLst>
                    <a:ext uri="{FF2B5EF4-FFF2-40B4-BE49-F238E27FC236}">
                      <a16:creationId xmlns:a16="http://schemas.microsoft.com/office/drawing/2014/main" id="{24163A3D-A6F4-FF08-4423-4AFF121DBE05}"/>
                    </a:ext>
                  </a:extLst>
                </p:cNvPr>
                <p:cNvPicPr/>
                <p:nvPr/>
              </p:nvPicPr>
              <p:blipFill>
                <a:blip r:embed="rId356"/>
                <a:stretch>
                  <a:fillRect/>
                </a:stretch>
              </p:blipFill>
              <p:spPr>
                <a:xfrm>
                  <a:off x="8296200" y="4744244"/>
                  <a:ext cx="16632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18" name="Freihand 217">
                  <a:extLst>
                    <a:ext uri="{FF2B5EF4-FFF2-40B4-BE49-F238E27FC236}">
                      <a16:creationId xmlns:a16="http://schemas.microsoft.com/office/drawing/2014/main" id="{5A19F5EE-4BDF-1F68-7208-6F38C097FD92}"/>
                    </a:ext>
                  </a:extLst>
                </p14:cNvPr>
                <p14:cNvContentPartPr/>
                <p14:nvPr/>
              </p14:nvContentPartPr>
              <p14:xfrm>
                <a:off x="8469000" y="4655324"/>
                <a:ext cx="88560" cy="330480"/>
              </p14:xfrm>
            </p:contentPart>
          </mc:Choice>
          <mc:Fallback>
            <p:pic>
              <p:nvPicPr>
                <p:cNvPr id="218" name="Freihand 217">
                  <a:extLst>
                    <a:ext uri="{FF2B5EF4-FFF2-40B4-BE49-F238E27FC236}">
                      <a16:creationId xmlns:a16="http://schemas.microsoft.com/office/drawing/2014/main" id="{5A19F5EE-4BDF-1F68-7208-6F38C097FD92}"/>
                    </a:ext>
                  </a:extLst>
                </p:cNvPr>
                <p:cNvPicPr/>
                <p:nvPr/>
              </p:nvPicPr>
              <p:blipFill>
                <a:blip r:embed="rId358"/>
                <a:stretch>
                  <a:fillRect/>
                </a:stretch>
              </p:blipFill>
              <p:spPr>
                <a:xfrm>
                  <a:off x="8462880" y="4649204"/>
                  <a:ext cx="100800" cy="342720"/>
                </a:xfrm>
                <a:prstGeom prst="rect">
                  <a:avLst/>
                </a:prstGeom>
              </p:spPr>
            </p:pic>
          </mc:Fallback>
        </mc:AlternateContent>
      </p:grpSp>
      <p:grpSp>
        <p:nvGrpSpPr>
          <p:cNvPr id="256" name="Gruppieren 255">
            <a:extLst>
              <a:ext uri="{FF2B5EF4-FFF2-40B4-BE49-F238E27FC236}">
                <a16:creationId xmlns:a16="http://schemas.microsoft.com/office/drawing/2014/main" id="{B3564A39-4849-7E57-CBBD-BBDAB53D6B4D}"/>
              </a:ext>
            </a:extLst>
          </p:cNvPr>
          <p:cNvGrpSpPr/>
          <p:nvPr/>
        </p:nvGrpSpPr>
        <p:grpSpPr>
          <a:xfrm>
            <a:off x="388080" y="3295964"/>
            <a:ext cx="2122920" cy="2159640"/>
            <a:chOff x="388080" y="3295964"/>
            <a:chExt cx="2122920" cy="2159640"/>
          </a:xfrm>
        </p:grpSpPr>
        <mc:AlternateContent xmlns:mc="http://schemas.openxmlformats.org/markup-compatibility/2006">
          <mc:Choice xmlns:p14="http://schemas.microsoft.com/office/powerpoint/2010/main" Requires="p14">
            <p:contentPart p14:bwMode="auto" r:id="rId359">
              <p14:nvContentPartPr>
                <p14:cNvPr id="220" name="Freihand 219">
                  <a:extLst>
                    <a:ext uri="{FF2B5EF4-FFF2-40B4-BE49-F238E27FC236}">
                      <a16:creationId xmlns:a16="http://schemas.microsoft.com/office/drawing/2014/main" id="{A18C76DE-640B-E4D3-A58A-370FA962825E}"/>
                    </a:ext>
                  </a:extLst>
                </p14:cNvPr>
                <p14:cNvContentPartPr/>
                <p14:nvPr/>
              </p14:nvContentPartPr>
              <p14:xfrm>
                <a:off x="2155680" y="4245284"/>
                <a:ext cx="355320" cy="174240"/>
              </p14:xfrm>
            </p:contentPart>
          </mc:Choice>
          <mc:Fallback>
            <p:pic>
              <p:nvPicPr>
                <p:cNvPr id="220" name="Freihand 219">
                  <a:extLst>
                    <a:ext uri="{FF2B5EF4-FFF2-40B4-BE49-F238E27FC236}">
                      <a16:creationId xmlns:a16="http://schemas.microsoft.com/office/drawing/2014/main" id="{A18C76DE-640B-E4D3-A58A-370FA962825E}"/>
                    </a:ext>
                  </a:extLst>
                </p:cNvPr>
                <p:cNvPicPr/>
                <p:nvPr/>
              </p:nvPicPr>
              <p:blipFill>
                <a:blip r:embed="rId360"/>
                <a:stretch>
                  <a:fillRect/>
                </a:stretch>
              </p:blipFill>
              <p:spPr>
                <a:xfrm>
                  <a:off x="2149560" y="4239164"/>
                  <a:ext cx="3675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21" name="Freihand 220">
                  <a:extLst>
                    <a:ext uri="{FF2B5EF4-FFF2-40B4-BE49-F238E27FC236}">
                      <a16:creationId xmlns:a16="http://schemas.microsoft.com/office/drawing/2014/main" id="{13CC11B1-53DB-F517-D0EA-BAF185B0DE93}"/>
                    </a:ext>
                  </a:extLst>
                </p14:cNvPr>
                <p14:cNvContentPartPr/>
                <p14:nvPr/>
              </p14:nvContentPartPr>
              <p14:xfrm>
                <a:off x="2381760" y="4268324"/>
                <a:ext cx="108360" cy="284040"/>
              </p14:xfrm>
            </p:contentPart>
          </mc:Choice>
          <mc:Fallback>
            <p:pic>
              <p:nvPicPr>
                <p:cNvPr id="221" name="Freihand 220">
                  <a:extLst>
                    <a:ext uri="{FF2B5EF4-FFF2-40B4-BE49-F238E27FC236}">
                      <a16:creationId xmlns:a16="http://schemas.microsoft.com/office/drawing/2014/main" id="{13CC11B1-53DB-F517-D0EA-BAF185B0DE93}"/>
                    </a:ext>
                  </a:extLst>
                </p:cNvPr>
                <p:cNvPicPr/>
                <p:nvPr/>
              </p:nvPicPr>
              <p:blipFill>
                <a:blip r:embed="rId362"/>
                <a:stretch>
                  <a:fillRect/>
                </a:stretch>
              </p:blipFill>
              <p:spPr>
                <a:xfrm>
                  <a:off x="2375640" y="4262204"/>
                  <a:ext cx="12060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23" name="Freihand 222">
                  <a:extLst>
                    <a:ext uri="{FF2B5EF4-FFF2-40B4-BE49-F238E27FC236}">
                      <a16:creationId xmlns:a16="http://schemas.microsoft.com/office/drawing/2014/main" id="{2FBC73B9-9403-7C83-318E-2315C2DF1742}"/>
                    </a:ext>
                  </a:extLst>
                </p14:cNvPr>
                <p14:cNvContentPartPr/>
                <p14:nvPr/>
              </p14:nvContentPartPr>
              <p14:xfrm>
                <a:off x="388080" y="3562724"/>
                <a:ext cx="182160" cy="284400"/>
              </p14:xfrm>
            </p:contentPart>
          </mc:Choice>
          <mc:Fallback>
            <p:pic>
              <p:nvPicPr>
                <p:cNvPr id="223" name="Freihand 222">
                  <a:extLst>
                    <a:ext uri="{FF2B5EF4-FFF2-40B4-BE49-F238E27FC236}">
                      <a16:creationId xmlns:a16="http://schemas.microsoft.com/office/drawing/2014/main" id="{2FBC73B9-9403-7C83-318E-2315C2DF1742}"/>
                    </a:ext>
                  </a:extLst>
                </p:cNvPr>
                <p:cNvPicPr/>
                <p:nvPr/>
              </p:nvPicPr>
              <p:blipFill>
                <a:blip r:embed="rId364"/>
                <a:stretch>
                  <a:fillRect/>
                </a:stretch>
              </p:blipFill>
              <p:spPr>
                <a:xfrm>
                  <a:off x="381960" y="3556604"/>
                  <a:ext cx="19440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24" name="Freihand 223">
                  <a:extLst>
                    <a:ext uri="{FF2B5EF4-FFF2-40B4-BE49-F238E27FC236}">
                      <a16:creationId xmlns:a16="http://schemas.microsoft.com/office/drawing/2014/main" id="{B11B49D1-9B10-9140-7C60-BCD9C294D90D}"/>
                    </a:ext>
                  </a:extLst>
                </p14:cNvPr>
                <p14:cNvContentPartPr/>
                <p14:nvPr/>
              </p14:nvContentPartPr>
              <p14:xfrm>
                <a:off x="615960" y="3668204"/>
                <a:ext cx="69120" cy="113400"/>
              </p14:xfrm>
            </p:contentPart>
          </mc:Choice>
          <mc:Fallback>
            <p:pic>
              <p:nvPicPr>
                <p:cNvPr id="224" name="Freihand 223">
                  <a:extLst>
                    <a:ext uri="{FF2B5EF4-FFF2-40B4-BE49-F238E27FC236}">
                      <a16:creationId xmlns:a16="http://schemas.microsoft.com/office/drawing/2014/main" id="{B11B49D1-9B10-9140-7C60-BCD9C294D90D}"/>
                    </a:ext>
                  </a:extLst>
                </p:cNvPr>
                <p:cNvPicPr/>
                <p:nvPr/>
              </p:nvPicPr>
              <p:blipFill>
                <a:blip r:embed="rId366"/>
                <a:stretch>
                  <a:fillRect/>
                </a:stretch>
              </p:blipFill>
              <p:spPr>
                <a:xfrm>
                  <a:off x="609840" y="3662084"/>
                  <a:ext cx="813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25" name="Freihand 224">
                  <a:extLst>
                    <a:ext uri="{FF2B5EF4-FFF2-40B4-BE49-F238E27FC236}">
                      <a16:creationId xmlns:a16="http://schemas.microsoft.com/office/drawing/2014/main" id="{C0E912B2-9997-E1AD-D6EE-1AEAA6E18516}"/>
                    </a:ext>
                  </a:extLst>
                </p14:cNvPr>
                <p14:cNvContentPartPr/>
                <p14:nvPr/>
              </p14:nvContentPartPr>
              <p14:xfrm>
                <a:off x="747000" y="3623924"/>
                <a:ext cx="109800" cy="113040"/>
              </p14:xfrm>
            </p:contentPart>
          </mc:Choice>
          <mc:Fallback>
            <p:pic>
              <p:nvPicPr>
                <p:cNvPr id="225" name="Freihand 224">
                  <a:extLst>
                    <a:ext uri="{FF2B5EF4-FFF2-40B4-BE49-F238E27FC236}">
                      <a16:creationId xmlns:a16="http://schemas.microsoft.com/office/drawing/2014/main" id="{C0E912B2-9997-E1AD-D6EE-1AEAA6E18516}"/>
                    </a:ext>
                  </a:extLst>
                </p:cNvPr>
                <p:cNvPicPr/>
                <p:nvPr/>
              </p:nvPicPr>
              <p:blipFill>
                <a:blip r:embed="rId368"/>
                <a:stretch>
                  <a:fillRect/>
                </a:stretch>
              </p:blipFill>
              <p:spPr>
                <a:xfrm>
                  <a:off x="740880" y="3617804"/>
                  <a:ext cx="1220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26" name="Freihand 225">
                  <a:extLst>
                    <a:ext uri="{FF2B5EF4-FFF2-40B4-BE49-F238E27FC236}">
                      <a16:creationId xmlns:a16="http://schemas.microsoft.com/office/drawing/2014/main" id="{2AF5BEB1-85A2-EF83-9CE4-97F7DA59B3C9}"/>
                    </a:ext>
                  </a:extLst>
                </p14:cNvPr>
                <p14:cNvContentPartPr/>
                <p14:nvPr/>
              </p14:nvContentPartPr>
              <p14:xfrm>
                <a:off x="938160" y="3447524"/>
                <a:ext cx="80280" cy="192960"/>
              </p14:xfrm>
            </p:contentPart>
          </mc:Choice>
          <mc:Fallback>
            <p:pic>
              <p:nvPicPr>
                <p:cNvPr id="226" name="Freihand 225">
                  <a:extLst>
                    <a:ext uri="{FF2B5EF4-FFF2-40B4-BE49-F238E27FC236}">
                      <a16:creationId xmlns:a16="http://schemas.microsoft.com/office/drawing/2014/main" id="{2AF5BEB1-85A2-EF83-9CE4-97F7DA59B3C9}"/>
                    </a:ext>
                  </a:extLst>
                </p:cNvPr>
                <p:cNvPicPr/>
                <p:nvPr/>
              </p:nvPicPr>
              <p:blipFill>
                <a:blip r:embed="rId370"/>
                <a:stretch>
                  <a:fillRect/>
                </a:stretch>
              </p:blipFill>
              <p:spPr>
                <a:xfrm>
                  <a:off x="932040" y="3441404"/>
                  <a:ext cx="925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27" name="Freihand 226">
                  <a:extLst>
                    <a:ext uri="{FF2B5EF4-FFF2-40B4-BE49-F238E27FC236}">
                      <a16:creationId xmlns:a16="http://schemas.microsoft.com/office/drawing/2014/main" id="{4002FAAD-9457-2763-43BF-9A93FA869A0E}"/>
                    </a:ext>
                  </a:extLst>
                </p14:cNvPr>
                <p14:cNvContentPartPr/>
                <p14:nvPr/>
              </p14:nvContentPartPr>
              <p14:xfrm>
                <a:off x="1081080" y="3478484"/>
                <a:ext cx="80280" cy="150840"/>
              </p14:xfrm>
            </p:contentPart>
          </mc:Choice>
          <mc:Fallback>
            <p:pic>
              <p:nvPicPr>
                <p:cNvPr id="227" name="Freihand 226">
                  <a:extLst>
                    <a:ext uri="{FF2B5EF4-FFF2-40B4-BE49-F238E27FC236}">
                      <a16:creationId xmlns:a16="http://schemas.microsoft.com/office/drawing/2014/main" id="{4002FAAD-9457-2763-43BF-9A93FA869A0E}"/>
                    </a:ext>
                  </a:extLst>
                </p:cNvPr>
                <p:cNvPicPr/>
                <p:nvPr/>
              </p:nvPicPr>
              <p:blipFill>
                <a:blip r:embed="rId372"/>
                <a:stretch>
                  <a:fillRect/>
                </a:stretch>
              </p:blipFill>
              <p:spPr>
                <a:xfrm>
                  <a:off x="1074960" y="3472364"/>
                  <a:ext cx="925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28" name="Freihand 227">
                  <a:extLst>
                    <a:ext uri="{FF2B5EF4-FFF2-40B4-BE49-F238E27FC236}">
                      <a16:creationId xmlns:a16="http://schemas.microsoft.com/office/drawing/2014/main" id="{437A1417-3707-2AD5-D3B7-77C5A982F6C1}"/>
                    </a:ext>
                  </a:extLst>
                </p14:cNvPr>
                <p14:cNvContentPartPr/>
                <p14:nvPr/>
              </p14:nvContentPartPr>
              <p14:xfrm>
                <a:off x="1297080" y="3295964"/>
                <a:ext cx="131400" cy="247320"/>
              </p14:xfrm>
            </p:contentPart>
          </mc:Choice>
          <mc:Fallback>
            <p:pic>
              <p:nvPicPr>
                <p:cNvPr id="228" name="Freihand 227">
                  <a:extLst>
                    <a:ext uri="{FF2B5EF4-FFF2-40B4-BE49-F238E27FC236}">
                      <a16:creationId xmlns:a16="http://schemas.microsoft.com/office/drawing/2014/main" id="{437A1417-3707-2AD5-D3B7-77C5A982F6C1}"/>
                    </a:ext>
                  </a:extLst>
                </p:cNvPr>
                <p:cNvPicPr/>
                <p:nvPr/>
              </p:nvPicPr>
              <p:blipFill>
                <a:blip r:embed="rId374"/>
                <a:stretch>
                  <a:fillRect/>
                </a:stretch>
              </p:blipFill>
              <p:spPr>
                <a:xfrm>
                  <a:off x="1290960" y="3289844"/>
                  <a:ext cx="14364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29" name="Freihand 228">
                  <a:extLst>
                    <a:ext uri="{FF2B5EF4-FFF2-40B4-BE49-F238E27FC236}">
                      <a16:creationId xmlns:a16="http://schemas.microsoft.com/office/drawing/2014/main" id="{81EB9BB1-7CC2-D2A9-9893-A3E903412B88}"/>
                    </a:ext>
                  </a:extLst>
                </p14:cNvPr>
                <p14:cNvContentPartPr/>
                <p14:nvPr/>
              </p14:nvContentPartPr>
              <p14:xfrm>
                <a:off x="1512000" y="3328364"/>
                <a:ext cx="139680" cy="142560"/>
              </p14:xfrm>
            </p:contentPart>
          </mc:Choice>
          <mc:Fallback>
            <p:pic>
              <p:nvPicPr>
                <p:cNvPr id="229" name="Freihand 228">
                  <a:extLst>
                    <a:ext uri="{FF2B5EF4-FFF2-40B4-BE49-F238E27FC236}">
                      <a16:creationId xmlns:a16="http://schemas.microsoft.com/office/drawing/2014/main" id="{81EB9BB1-7CC2-D2A9-9893-A3E903412B88}"/>
                    </a:ext>
                  </a:extLst>
                </p:cNvPr>
                <p:cNvPicPr/>
                <p:nvPr/>
              </p:nvPicPr>
              <p:blipFill>
                <a:blip r:embed="rId376"/>
                <a:stretch>
                  <a:fillRect/>
                </a:stretch>
              </p:blipFill>
              <p:spPr>
                <a:xfrm>
                  <a:off x="1505880" y="3322244"/>
                  <a:ext cx="1519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30" name="Freihand 229">
                  <a:extLst>
                    <a:ext uri="{FF2B5EF4-FFF2-40B4-BE49-F238E27FC236}">
                      <a16:creationId xmlns:a16="http://schemas.microsoft.com/office/drawing/2014/main" id="{14DB7772-BE6E-3152-9498-1CEAEBF3313E}"/>
                    </a:ext>
                  </a:extLst>
                </p14:cNvPr>
                <p14:cNvContentPartPr/>
                <p14:nvPr/>
              </p14:nvContentPartPr>
              <p14:xfrm>
                <a:off x="552240" y="4072124"/>
                <a:ext cx="248400" cy="153000"/>
              </p14:xfrm>
            </p:contentPart>
          </mc:Choice>
          <mc:Fallback>
            <p:pic>
              <p:nvPicPr>
                <p:cNvPr id="230" name="Freihand 229">
                  <a:extLst>
                    <a:ext uri="{FF2B5EF4-FFF2-40B4-BE49-F238E27FC236}">
                      <a16:creationId xmlns:a16="http://schemas.microsoft.com/office/drawing/2014/main" id="{14DB7772-BE6E-3152-9498-1CEAEBF3313E}"/>
                    </a:ext>
                  </a:extLst>
                </p:cNvPr>
                <p:cNvPicPr/>
                <p:nvPr/>
              </p:nvPicPr>
              <p:blipFill>
                <a:blip r:embed="rId378"/>
                <a:stretch>
                  <a:fillRect/>
                </a:stretch>
              </p:blipFill>
              <p:spPr>
                <a:xfrm>
                  <a:off x="546120" y="4066004"/>
                  <a:ext cx="2606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31" name="Freihand 230">
                  <a:extLst>
                    <a:ext uri="{FF2B5EF4-FFF2-40B4-BE49-F238E27FC236}">
                      <a16:creationId xmlns:a16="http://schemas.microsoft.com/office/drawing/2014/main" id="{83E5A741-CBD4-C8DD-9107-8CA66D59ACA0}"/>
                    </a:ext>
                  </a:extLst>
                </p14:cNvPr>
                <p14:cNvContentPartPr/>
                <p14:nvPr/>
              </p14:nvContentPartPr>
              <p14:xfrm>
                <a:off x="701280" y="3915524"/>
                <a:ext cx="23040" cy="36360"/>
              </p14:xfrm>
            </p:contentPart>
          </mc:Choice>
          <mc:Fallback>
            <p:pic>
              <p:nvPicPr>
                <p:cNvPr id="231" name="Freihand 230">
                  <a:extLst>
                    <a:ext uri="{FF2B5EF4-FFF2-40B4-BE49-F238E27FC236}">
                      <a16:creationId xmlns:a16="http://schemas.microsoft.com/office/drawing/2014/main" id="{83E5A741-CBD4-C8DD-9107-8CA66D59ACA0}"/>
                    </a:ext>
                  </a:extLst>
                </p:cNvPr>
                <p:cNvPicPr/>
                <p:nvPr/>
              </p:nvPicPr>
              <p:blipFill>
                <a:blip r:embed="rId380"/>
                <a:stretch>
                  <a:fillRect/>
                </a:stretch>
              </p:blipFill>
              <p:spPr>
                <a:xfrm>
                  <a:off x="695160" y="3909404"/>
                  <a:ext cx="352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32" name="Freihand 231">
                  <a:extLst>
                    <a:ext uri="{FF2B5EF4-FFF2-40B4-BE49-F238E27FC236}">
                      <a16:creationId xmlns:a16="http://schemas.microsoft.com/office/drawing/2014/main" id="{D8CBD496-F3D6-500C-2CB0-86442B2070C7}"/>
                    </a:ext>
                  </a:extLst>
                </p14:cNvPr>
                <p14:cNvContentPartPr/>
                <p14:nvPr/>
              </p14:nvContentPartPr>
              <p14:xfrm>
                <a:off x="964080" y="3924524"/>
                <a:ext cx="110520" cy="150120"/>
              </p14:xfrm>
            </p:contentPart>
          </mc:Choice>
          <mc:Fallback>
            <p:pic>
              <p:nvPicPr>
                <p:cNvPr id="232" name="Freihand 231">
                  <a:extLst>
                    <a:ext uri="{FF2B5EF4-FFF2-40B4-BE49-F238E27FC236}">
                      <a16:creationId xmlns:a16="http://schemas.microsoft.com/office/drawing/2014/main" id="{D8CBD496-F3D6-500C-2CB0-86442B2070C7}"/>
                    </a:ext>
                  </a:extLst>
                </p:cNvPr>
                <p:cNvPicPr/>
                <p:nvPr/>
              </p:nvPicPr>
              <p:blipFill>
                <a:blip r:embed="rId382"/>
                <a:stretch>
                  <a:fillRect/>
                </a:stretch>
              </p:blipFill>
              <p:spPr>
                <a:xfrm>
                  <a:off x="957960" y="3918404"/>
                  <a:ext cx="1227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33" name="Freihand 232">
                  <a:extLst>
                    <a:ext uri="{FF2B5EF4-FFF2-40B4-BE49-F238E27FC236}">
                      <a16:creationId xmlns:a16="http://schemas.microsoft.com/office/drawing/2014/main" id="{C3A7690E-658A-2C4D-590E-0E2E29EF327B}"/>
                    </a:ext>
                  </a:extLst>
                </p14:cNvPr>
                <p14:cNvContentPartPr/>
                <p14:nvPr/>
              </p14:nvContentPartPr>
              <p14:xfrm>
                <a:off x="1145880" y="3815444"/>
                <a:ext cx="264600" cy="376200"/>
              </p14:xfrm>
            </p:contentPart>
          </mc:Choice>
          <mc:Fallback>
            <p:pic>
              <p:nvPicPr>
                <p:cNvPr id="233" name="Freihand 232">
                  <a:extLst>
                    <a:ext uri="{FF2B5EF4-FFF2-40B4-BE49-F238E27FC236}">
                      <a16:creationId xmlns:a16="http://schemas.microsoft.com/office/drawing/2014/main" id="{C3A7690E-658A-2C4D-590E-0E2E29EF327B}"/>
                    </a:ext>
                  </a:extLst>
                </p:cNvPr>
                <p:cNvPicPr/>
                <p:nvPr/>
              </p:nvPicPr>
              <p:blipFill>
                <a:blip r:embed="rId384"/>
                <a:stretch>
                  <a:fillRect/>
                </a:stretch>
              </p:blipFill>
              <p:spPr>
                <a:xfrm>
                  <a:off x="1139760" y="3809324"/>
                  <a:ext cx="276840" cy="3884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4" name="Freihand 233">
                  <a:extLst>
                    <a:ext uri="{FF2B5EF4-FFF2-40B4-BE49-F238E27FC236}">
                      <a16:creationId xmlns:a16="http://schemas.microsoft.com/office/drawing/2014/main" id="{81786DEF-851A-7466-4B2B-F761A725706C}"/>
                    </a:ext>
                  </a:extLst>
                </p14:cNvPr>
                <p14:cNvContentPartPr/>
                <p14:nvPr/>
              </p14:nvContentPartPr>
              <p14:xfrm>
                <a:off x="1424520" y="3722204"/>
                <a:ext cx="1800" cy="360"/>
              </p14:xfrm>
            </p:contentPart>
          </mc:Choice>
          <mc:Fallback>
            <p:pic>
              <p:nvPicPr>
                <p:cNvPr id="234" name="Freihand 233">
                  <a:extLst>
                    <a:ext uri="{FF2B5EF4-FFF2-40B4-BE49-F238E27FC236}">
                      <a16:creationId xmlns:a16="http://schemas.microsoft.com/office/drawing/2014/main" id="{81786DEF-851A-7466-4B2B-F761A725706C}"/>
                    </a:ext>
                  </a:extLst>
                </p:cNvPr>
                <p:cNvPicPr/>
                <p:nvPr/>
              </p:nvPicPr>
              <p:blipFill>
                <a:blip r:embed="rId58"/>
                <a:stretch>
                  <a:fillRect/>
                </a:stretch>
              </p:blipFill>
              <p:spPr>
                <a:xfrm>
                  <a:off x="1418400" y="3716084"/>
                  <a:ext cx="140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35" name="Freihand 234">
                  <a:extLst>
                    <a:ext uri="{FF2B5EF4-FFF2-40B4-BE49-F238E27FC236}">
                      <a16:creationId xmlns:a16="http://schemas.microsoft.com/office/drawing/2014/main" id="{7155A84B-14D3-5B63-26DE-657311E0D725}"/>
                    </a:ext>
                  </a:extLst>
                </p14:cNvPr>
                <p14:cNvContentPartPr/>
                <p14:nvPr/>
              </p14:nvContentPartPr>
              <p14:xfrm>
                <a:off x="1482480" y="3654884"/>
                <a:ext cx="99720" cy="195480"/>
              </p14:xfrm>
            </p:contentPart>
          </mc:Choice>
          <mc:Fallback>
            <p:pic>
              <p:nvPicPr>
                <p:cNvPr id="235" name="Freihand 234">
                  <a:extLst>
                    <a:ext uri="{FF2B5EF4-FFF2-40B4-BE49-F238E27FC236}">
                      <a16:creationId xmlns:a16="http://schemas.microsoft.com/office/drawing/2014/main" id="{7155A84B-14D3-5B63-26DE-657311E0D725}"/>
                    </a:ext>
                  </a:extLst>
                </p:cNvPr>
                <p:cNvPicPr/>
                <p:nvPr/>
              </p:nvPicPr>
              <p:blipFill>
                <a:blip r:embed="rId387"/>
                <a:stretch>
                  <a:fillRect/>
                </a:stretch>
              </p:blipFill>
              <p:spPr>
                <a:xfrm>
                  <a:off x="1476360" y="3648764"/>
                  <a:ext cx="1119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36" name="Freihand 235">
                  <a:extLst>
                    <a:ext uri="{FF2B5EF4-FFF2-40B4-BE49-F238E27FC236}">
                      <a16:creationId xmlns:a16="http://schemas.microsoft.com/office/drawing/2014/main" id="{2ECE0921-8C32-9F78-0C1B-8149B8E73644}"/>
                    </a:ext>
                  </a:extLst>
                </p14:cNvPr>
                <p14:cNvContentPartPr/>
                <p14:nvPr/>
              </p14:nvContentPartPr>
              <p14:xfrm>
                <a:off x="1581120" y="3649844"/>
                <a:ext cx="10080" cy="720"/>
              </p14:xfrm>
            </p:contentPart>
          </mc:Choice>
          <mc:Fallback>
            <p:pic>
              <p:nvPicPr>
                <p:cNvPr id="236" name="Freihand 235">
                  <a:extLst>
                    <a:ext uri="{FF2B5EF4-FFF2-40B4-BE49-F238E27FC236}">
                      <a16:creationId xmlns:a16="http://schemas.microsoft.com/office/drawing/2014/main" id="{2ECE0921-8C32-9F78-0C1B-8149B8E73644}"/>
                    </a:ext>
                  </a:extLst>
                </p:cNvPr>
                <p:cNvPicPr/>
                <p:nvPr/>
              </p:nvPicPr>
              <p:blipFill>
                <a:blip r:embed="rId389"/>
                <a:stretch>
                  <a:fillRect/>
                </a:stretch>
              </p:blipFill>
              <p:spPr>
                <a:xfrm>
                  <a:off x="1575000" y="3643724"/>
                  <a:ext cx="223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37" name="Freihand 236">
                  <a:extLst>
                    <a:ext uri="{FF2B5EF4-FFF2-40B4-BE49-F238E27FC236}">
                      <a16:creationId xmlns:a16="http://schemas.microsoft.com/office/drawing/2014/main" id="{A6A1F94C-2876-ECAB-9974-FBEABFE2ADEF}"/>
                    </a:ext>
                  </a:extLst>
                </p14:cNvPr>
                <p14:cNvContentPartPr/>
                <p14:nvPr/>
              </p14:nvContentPartPr>
              <p14:xfrm>
                <a:off x="1638720" y="3561644"/>
                <a:ext cx="89280" cy="222840"/>
              </p14:xfrm>
            </p:contentPart>
          </mc:Choice>
          <mc:Fallback>
            <p:pic>
              <p:nvPicPr>
                <p:cNvPr id="237" name="Freihand 236">
                  <a:extLst>
                    <a:ext uri="{FF2B5EF4-FFF2-40B4-BE49-F238E27FC236}">
                      <a16:creationId xmlns:a16="http://schemas.microsoft.com/office/drawing/2014/main" id="{A6A1F94C-2876-ECAB-9974-FBEABFE2ADEF}"/>
                    </a:ext>
                  </a:extLst>
                </p:cNvPr>
                <p:cNvPicPr/>
                <p:nvPr/>
              </p:nvPicPr>
              <p:blipFill>
                <a:blip r:embed="rId391"/>
                <a:stretch>
                  <a:fillRect/>
                </a:stretch>
              </p:blipFill>
              <p:spPr>
                <a:xfrm>
                  <a:off x="1632600" y="3555524"/>
                  <a:ext cx="1015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38" name="Freihand 237">
                  <a:extLst>
                    <a:ext uri="{FF2B5EF4-FFF2-40B4-BE49-F238E27FC236}">
                      <a16:creationId xmlns:a16="http://schemas.microsoft.com/office/drawing/2014/main" id="{CC4E0B2A-5B27-1513-A51F-9F6120C2F45C}"/>
                    </a:ext>
                  </a:extLst>
                </p14:cNvPr>
                <p14:cNvContentPartPr/>
                <p14:nvPr/>
              </p14:nvContentPartPr>
              <p14:xfrm>
                <a:off x="1770840" y="3498644"/>
                <a:ext cx="425520" cy="187560"/>
              </p14:xfrm>
            </p:contentPart>
          </mc:Choice>
          <mc:Fallback>
            <p:pic>
              <p:nvPicPr>
                <p:cNvPr id="238" name="Freihand 237">
                  <a:extLst>
                    <a:ext uri="{FF2B5EF4-FFF2-40B4-BE49-F238E27FC236}">
                      <a16:creationId xmlns:a16="http://schemas.microsoft.com/office/drawing/2014/main" id="{CC4E0B2A-5B27-1513-A51F-9F6120C2F45C}"/>
                    </a:ext>
                  </a:extLst>
                </p:cNvPr>
                <p:cNvPicPr/>
                <p:nvPr/>
              </p:nvPicPr>
              <p:blipFill>
                <a:blip r:embed="rId393"/>
                <a:stretch>
                  <a:fillRect/>
                </a:stretch>
              </p:blipFill>
              <p:spPr>
                <a:xfrm>
                  <a:off x="1764720" y="3492524"/>
                  <a:ext cx="4377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39" name="Freihand 238">
                  <a:extLst>
                    <a:ext uri="{FF2B5EF4-FFF2-40B4-BE49-F238E27FC236}">
                      <a16:creationId xmlns:a16="http://schemas.microsoft.com/office/drawing/2014/main" id="{B3CEF12D-B7F9-E0C3-6981-81D45A08B1AB}"/>
                    </a:ext>
                  </a:extLst>
                </p14:cNvPr>
                <p14:cNvContentPartPr/>
                <p14:nvPr/>
              </p14:nvContentPartPr>
              <p14:xfrm>
                <a:off x="2096640" y="3387764"/>
                <a:ext cx="720" cy="1800"/>
              </p14:xfrm>
            </p:contentPart>
          </mc:Choice>
          <mc:Fallback>
            <p:pic>
              <p:nvPicPr>
                <p:cNvPr id="239" name="Freihand 238">
                  <a:extLst>
                    <a:ext uri="{FF2B5EF4-FFF2-40B4-BE49-F238E27FC236}">
                      <a16:creationId xmlns:a16="http://schemas.microsoft.com/office/drawing/2014/main" id="{B3CEF12D-B7F9-E0C3-6981-81D45A08B1AB}"/>
                    </a:ext>
                  </a:extLst>
                </p:cNvPr>
                <p:cNvPicPr/>
                <p:nvPr/>
              </p:nvPicPr>
              <p:blipFill>
                <a:blip r:embed="rId58"/>
                <a:stretch>
                  <a:fillRect/>
                </a:stretch>
              </p:blipFill>
              <p:spPr>
                <a:xfrm>
                  <a:off x="2090520" y="3381644"/>
                  <a:ext cx="129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40" name="Freihand 239">
                  <a:extLst>
                    <a:ext uri="{FF2B5EF4-FFF2-40B4-BE49-F238E27FC236}">
                      <a16:creationId xmlns:a16="http://schemas.microsoft.com/office/drawing/2014/main" id="{1FFB9CD7-3AFA-603C-D520-891D05D7322E}"/>
                    </a:ext>
                  </a:extLst>
                </p14:cNvPr>
                <p14:cNvContentPartPr/>
                <p14:nvPr/>
              </p14:nvContentPartPr>
              <p14:xfrm>
                <a:off x="912600" y="4313324"/>
                <a:ext cx="347760" cy="236520"/>
              </p14:xfrm>
            </p:contentPart>
          </mc:Choice>
          <mc:Fallback>
            <p:pic>
              <p:nvPicPr>
                <p:cNvPr id="240" name="Freihand 239">
                  <a:extLst>
                    <a:ext uri="{FF2B5EF4-FFF2-40B4-BE49-F238E27FC236}">
                      <a16:creationId xmlns:a16="http://schemas.microsoft.com/office/drawing/2014/main" id="{1FFB9CD7-3AFA-603C-D520-891D05D7322E}"/>
                    </a:ext>
                  </a:extLst>
                </p:cNvPr>
                <p:cNvPicPr/>
                <p:nvPr/>
              </p:nvPicPr>
              <p:blipFill>
                <a:blip r:embed="rId396"/>
                <a:stretch>
                  <a:fillRect/>
                </a:stretch>
              </p:blipFill>
              <p:spPr>
                <a:xfrm>
                  <a:off x="906480" y="4307204"/>
                  <a:ext cx="36000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41" name="Freihand 240">
                  <a:extLst>
                    <a:ext uri="{FF2B5EF4-FFF2-40B4-BE49-F238E27FC236}">
                      <a16:creationId xmlns:a16="http://schemas.microsoft.com/office/drawing/2014/main" id="{7E18C937-05AE-993A-2510-3F8EDAF8023C}"/>
                    </a:ext>
                  </a:extLst>
                </p14:cNvPr>
                <p14:cNvContentPartPr/>
                <p14:nvPr/>
              </p14:nvContentPartPr>
              <p14:xfrm>
                <a:off x="1334520" y="4258964"/>
                <a:ext cx="96120" cy="126720"/>
              </p14:xfrm>
            </p:contentPart>
          </mc:Choice>
          <mc:Fallback>
            <p:pic>
              <p:nvPicPr>
                <p:cNvPr id="241" name="Freihand 240">
                  <a:extLst>
                    <a:ext uri="{FF2B5EF4-FFF2-40B4-BE49-F238E27FC236}">
                      <a16:creationId xmlns:a16="http://schemas.microsoft.com/office/drawing/2014/main" id="{7E18C937-05AE-993A-2510-3F8EDAF8023C}"/>
                    </a:ext>
                  </a:extLst>
                </p:cNvPr>
                <p:cNvPicPr/>
                <p:nvPr/>
              </p:nvPicPr>
              <p:blipFill>
                <a:blip r:embed="rId398"/>
                <a:stretch>
                  <a:fillRect/>
                </a:stretch>
              </p:blipFill>
              <p:spPr>
                <a:xfrm>
                  <a:off x="1328400" y="4252844"/>
                  <a:ext cx="1083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42" name="Freihand 241">
                  <a:extLst>
                    <a:ext uri="{FF2B5EF4-FFF2-40B4-BE49-F238E27FC236}">
                      <a16:creationId xmlns:a16="http://schemas.microsoft.com/office/drawing/2014/main" id="{24AA9B2D-CF5E-6353-910F-22BB241E232D}"/>
                    </a:ext>
                  </a:extLst>
                </p14:cNvPr>
                <p14:cNvContentPartPr/>
                <p14:nvPr/>
              </p14:nvContentPartPr>
              <p14:xfrm>
                <a:off x="1664640" y="3943244"/>
                <a:ext cx="137520" cy="240480"/>
              </p14:xfrm>
            </p:contentPart>
          </mc:Choice>
          <mc:Fallback>
            <p:pic>
              <p:nvPicPr>
                <p:cNvPr id="242" name="Freihand 241">
                  <a:extLst>
                    <a:ext uri="{FF2B5EF4-FFF2-40B4-BE49-F238E27FC236}">
                      <a16:creationId xmlns:a16="http://schemas.microsoft.com/office/drawing/2014/main" id="{24AA9B2D-CF5E-6353-910F-22BB241E232D}"/>
                    </a:ext>
                  </a:extLst>
                </p:cNvPr>
                <p:cNvPicPr/>
                <p:nvPr/>
              </p:nvPicPr>
              <p:blipFill>
                <a:blip r:embed="rId400"/>
                <a:stretch>
                  <a:fillRect/>
                </a:stretch>
              </p:blipFill>
              <p:spPr>
                <a:xfrm>
                  <a:off x="1658520" y="3937124"/>
                  <a:ext cx="14976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43" name="Freihand 242">
                  <a:extLst>
                    <a:ext uri="{FF2B5EF4-FFF2-40B4-BE49-F238E27FC236}">
                      <a16:creationId xmlns:a16="http://schemas.microsoft.com/office/drawing/2014/main" id="{5B198D94-84FC-4F30-2F2E-352C4522C79D}"/>
                    </a:ext>
                  </a:extLst>
                </p14:cNvPr>
                <p14:cNvContentPartPr/>
                <p14:nvPr/>
              </p14:nvContentPartPr>
              <p14:xfrm>
                <a:off x="1850760" y="4008404"/>
                <a:ext cx="53640" cy="128160"/>
              </p14:xfrm>
            </p:contentPart>
          </mc:Choice>
          <mc:Fallback>
            <p:pic>
              <p:nvPicPr>
                <p:cNvPr id="243" name="Freihand 242">
                  <a:extLst>
                    <a:ext uri="{FF2B5EF4-FFF2-40B4-BE49-F238E27FC236}">
                      <a16:creationId xmlns:a16="http://schemas.microsoft.com/office/drawing/2014/main" id="{5B198D94-84FC-4F30-2F2E-352C4522C79D}"/>
                    </a:ext>
                  </a:extLst>
                </p:cNvPr>
                <p:cNvPicPr/>
                <p:nvPr/>
              </p:nvPicPr>
              <p:blipFill>
                <a:blip r:embed="rId402"/>
                <a:stretch>
                  <a:fillRect/>
                </a:stretch>
              </p:blipFill>
              <p:spPr>
                <a:xfrm>
                  <a:off x="1844640" y="4002284"/>
                  <a:ext cx="658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44" name="Freihand 243">
                  <a:extLst>
                    <a:ext uri="{FF2B5EF4-FFF2-40B4-BE49-F238E27FC236}">
                      <a16:creationId xmlns:a16="http://schemas.microsoft.com/office/drawing/2014/main" id="{E8D0F56C-8107-2AC5-855D-254DC9051B70}"/>
                    </a:ext>
                  </a:extLst>
                </p14:cNvPr>
                <p14:cNvContentPartPr/>
                <p14:nvPr/>
              </p14:nvContentPartPr>
              <p14:xfrm>
                <a:off x="831960" y="4869524"/>
                <a:ext cx="273240" cy="368280"/>
              </p14:xfrm>
            </p:contentPart>
          </mc:Choice>
          <mc:Fallback>
            <p:pic>
              <p:nvPicPr>
                <p:cNvPr id="244" name="Freihand 243">
                  <a:extLst>
                    <a:ext uri="{FF2B5EF4-FFF2-40B4-BE49-F238E27FC236}">
                      <a16:creationId xmlns:a16="http://schemas.microsoft.com/office/drawing/2014/main" id="{E8D0F56C-8107-2AC5-855D-254DC9051B70}"/>
                    </a:ext>
                  </a:extLst>
                </p:cNvPr>
                <p:cNvPicPr/>
                <p:nvPr/>
              </p:nvPicPr>
              <p:blipFill>
                <a:blip r:embed="rId404"/>
                <a:stretch>
                  <a:fillRect/>
                </a:stretch>
              </p:blipFill>
              <p:spPr>
                <a:xfrm>
                  <a:off x="825840" y="4863404"/>
                  <a:ext cx="285480" cy="3805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45" name="Freihand 244">
                  <a:extLst>
                    <a:ext uri="{FF2B5EF4-FFF2-40B4-BE49-F238E27FC236}">
                      <a16:creationId xmlns:a16="http://schemas.microsoft.com/office/drawing/2014/main" id="{0A771931-D9B4-E01F-14DC-0AD83CE105F0}"/>
                    </a:ext>
                  </a:extLst>
                </p14:cNvPr>
                <p14:cNvContentPartPr/>
                <p14:nvPr/>
              </p14:nvContentPartPr>
              <p14:xfrm>
                <a:off x="1201320" y="4690604"/>
                <a:ext cx="206280" cy="350640"/>
              </p14:xfrm>
            </p:contentPart>
          </mc:Choice>
          <mc:Fallback>
            <p:pic>
              <p:nvPicPr>
                <p:cNvPr id="245" name="Freihand 244">
                  <a:extLst>
                    <a:ext uri="{FF2B5EF4-FFF2-40B4-BE49-F238E27FC236}">
                      <a16:creationId xmlns:a16="http://schemas.microsoft.com/office/drawing/2014/main" id="{0A771931-D9B4-E01F-14DC-0AD83CE105F0}"/>
                    </a:ext>
                  </a:extLst>
                </p:cNvPr>
                <p:cNvPicPr/>
                <p:nvPr/>
              </p:nvPicPr>
              <p:blipFill>
                <a:blip r:embed="rId406"/>
                <a:stretch>
                  <a:fillRect/>
                </a:stretch>
              </p:blipFill>
              <p:spPr>
                <a:xfrm>
                  <a:off x="1195200" y="4684484"/>
                  <a:ext cx="21852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46" name="Freihand 245">
                  <a:extLst>
                    <a:ext uri="{FF2B5EF4-FFF2-40B4-BE49-F238E27FC236}">
                      <a16:creationId xmlns:a16="http://schemas.microsoft.com/office/drawing/2014/main" id="{18ED2A06-9555-F95E-B427-0BB39759A683}"/>
                    </a:ext>
                  </a:extLst>
                </p14:cNvPr>
                <p14:cNvContentPartPr/>
                <p14:nvPr/>
              </p14:nvContentPartPr>
              <p14:xfrm>
                <a:off x="1454040" y="4652444"/>
                <a:ext cx="251640" cy="189360"/>
              </p14:xfrm>
            </p:contentPart>
          </mc:Choice>
          <mc:Fallback>
            <p:pic>
              <p:nvPicPr>
                <p:cNvPr id="246" name="Freihand 245">
                  <a:extLst>
                    <a:ext uri="{FF2B5EF4-FFF2-40B4-BE49-F238E27FC236}">
                      <a16:creationId xmlns:a16="http://schemas.microsoft.com/office/drawing/2014/main" id="{18ED2A06-9555-F95E-B427-0BB39759A683}"/>
                    </a:ext>
                  </a:extLst>
                </p:cNvPr>
                <p:cNvPicPr/>
                <p:nvPr/>
              </p:nvPicPr>
              <p:blipFill>
                <a:blip r:embed="rId408"/>
                <a:stretch>
                  <a:fillRect/>
                </a:stretch>
              </p:blipFill>
              <p:spPr>
                <a:xfrm>
                  <a:off x="1447920" y="4646324"/>
                  <a:ext cx="2638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48" name="Freihand 247">
                  <a:extLst>
                    <a:ext uri="{FF2B5EF4-FFF2-40B4-BE49-F238E27FC236}">
                      <a16:creationId xmlns:a16="http://schemas.microsoft.com/office/drawing/2014/main" id="{B141CB13-7128-0144-CB06-C0C59E97553E}"/>
                    </a:ext>
                  </a:extLst>
                </p14:cNvPr>
                <p14:cNvContentPartPr/>
                <p14:nvPr/>
              </p14:nvContentPartPr>
              <p14:xfrm>
                <a:off x="1670760" y="4406564"/>
                <a:ext cx="51480" cy="144720"/>
              </p14:xfrm>
            </p:contentPart>
          </mc:Choice>
          <mc:Fallback>
            <p:pic>
              <p:nvPicPr>
                <p:cNvPr id="248" name="Freihand 247">
                  <a:extLst>
                    <a:ext uri="{FF2B5EF4-FFF2-40B4-BE49-F238E27FC236}">
                      <a16:creationId xmlns:a16="http://schemas.microsoft.com/office/drawing/2014/main" id="{B141CB13-7128-0144-CB06-C0C59E97553E}"/>
                    </a:ext>
                  </a:extLst>
                </p:cNvPr>
                <p:cNvPicPr/>
                <p:nvPr/>
              </p:nvPicPr>
              <p:blipFill>
                <a:blip r:embed="rId410"/>
                <a:stretch>
                  <a:fillRect/>
                </a:stretch>
              </p:blipFill>
              <p:spPr>
                <a:xfrm>
                  <a:off x="1664640" y="4400444"/>
                  <a:ext cx="637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49" name="Freihand 248">
                  <a:extLst>
                    <a:ext uri="{FF2B5EF4-FFF2-40B4-BE49-F238E27FC236}">
                      <a16:creationId xmlns:a16="http://schemas.microsoft.com/office/drawing/2014/main" id="{0A6F122D-E436-96D6-3561-8117435BDEFD}"/>
                    </a:ext>
                  </a:extLst>
                </p14:cNvPr>
                <p14:cNvContentPartPr/>
                <p14:nvPr/>
              </p14:nvContentPartPr>
              <p14:xfrm>
                <a:off x="1840680" y="4479644"/>
                <a:ext cx="55440" cy="80640"/>
              </p14:xfrm>
            </p:contentPart>
          </mc:Choice>
          <mc:Fallback>
            <p:pic>
              <p:nvPicPr>
                <p:cNvPr id="249" name="Freihand 248">
                  <a:extLst>
                    <a:ext uri="{FF2B5EF4-FFF2-40B4-BE49-F238E27FC236}">
                      <a16:creationId xmlns:a16="http://schemas.microsoft.com/office/drawing/2014/main" id="{0A6F122D-E436-96D6-3561-8117435BDEFD}"/>
                    </a:ext>
                  </a:extLst>
                </p:cNvPr>
                <p:cNvPicPr/>
                <p:nvPr/>
              </p:nvPicPr>
              <p:blipFill>
                <a:blip r:embed="rId412"/>
                <a:stretch>
                  <a:fillRect/>
                </a:stretch>
              </p:blipFill>
              <p:spPr>
                <a:xfrm>
                  <a:off x="1834560" y="4473524"/>
                  <a:ext cx="676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50" name="Freihand 249">
                  <a:extLst>
                    <a:ext uri="{FF2B5EF4-FFF2-40B4-BE49-F238E27FC236}">
                      <a16:creationId xmlns:a16="http://schemas.microsoft.com/office/drawing/2014/main" id="{0A2350DC-1065-9042-392C-BE744A754B5C}"/>
                    </a:ext>
                  </a:extLst>
                </p14:cNvPr>
                <p14:cNvContentPartPr/>
                <p14:nvPr/>
              </p14:nvContentPartPr>
              <p14:xfrm>
                <a:off x="1699560" y="4588724"/>
                <a:ext cx="93240" cy="155520"/>
              </p14:xfrm>
            </p:contentPart>
          </mc:Choice>
          <mc:Fallback>
            <p:pic>
              <p:nvPicPr>
                <p:cNvPr id="250" name="Freihand 249">
                  <a:extLst>
                    <a:ext uri="{FF2B5EF4-FFF2-40B4-BE49-F238E27FC236}">
                      <a16:creationId xmlns:a16="http://schemas.microsoft.com/office/drawing/2014/main" id="{0A2350DC-1065-9042-392C-BE744A754B5C}"/>
                    </a:ext>
                  </a:extLst>
                </p:cNvPr>
                <p:cNvPicPr/>
                <p:nvPr/>
              </p:nvPicPr>
              <p:blipFill>
                <a:blip r:embed="rId414"/>
                <a:stretch>
                  <a:fillRect/>
                </a:stretch>
              </p:blipFill>
              <p:spPr>
                <a:xfrm>
                  <a:off x="1693440" y="4582604"/>
                  <a:ext cx="1054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52" name="Freihand 251">
                  <a:extLst>
                    <a:ext uri="{FF2B5EF4-FFF2-40B4-BE49-F238E27FC236}">
                      <a16:creationId xmlns:a16="http://schemas.microsoft.com/office/drawing/2014/main" id="{B1F8247D-86FC-85FC-55BC-A362D62033A9}"/>
                    </a:ext>
                  </a:extLst>
                </p14:cNvPr>
                <p14:cNvContentPartPr/>
                <p14:nvPr/>
              </p14:nvContentPartPr>
              <p14:xfrm>
                <a:off x="1416240" y="5155004"/>
                <a:ext cx="193320" cy="300600"/>
              </p14:xfrm>
            </p:contentPart>
          </mc:Choice>
          <mc:Fallback>
            <p:pic>
              <p:nvPicPr>
                <p:cNvPr id="252" name="Freihand 251">
                  <a:extLst>
                    <a:ext uri="{FF2B5EF4-FFF2-40B4-BE49-F238E27FC236}">
                      <a16:creationId xmlns:a16="http://schemas.microsoft.com/office/drawing/2014/main" id="{B1F8247D-86FC-85FC-55BC-A362D62033A9}"/>
                    </a:ext>
                  </a:extLst>
                </p:cNvPr>
                <p:cNvPicPr/>
                <p:nvPr/>
              </p:nvPicPr>
              <p:blipFill>
                <a:blip r:embed="rId416"/>
                <a:stretch>
                  <a:fillRect/>
                </a:stretch>
              </p:blipFill>
              <p:spPr>
                <a:xfrm>
                  <a:off x="1410120" y="5148884"/>
                  <a:ext cx="20556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53" name="Freihand 252">
                  <a:extLst>
                    <a:ext uri="{FF2B5EF4-FFF2-40B4-BE49-F238E27FC236}">
                      <a16:creationId xmlns:a16="http://schemas.microsoft.com/office/drawing/2014/main" id="{1E2DDFDE-5B29-5A58-B3A2-1A4160A0C62F}"/>
                    </a:ext>
                  </a:extLst>
                </p14:cNvPr>
                <p14:cNvContentPartPr/>
                <p14:nvPr/>
              </p14:nvContentPartPr>
              <p14:xfrm>
                <a:off x="1619280" y="5028644"/>
                <a:ext cx="316080" cy="316440"/>
              </p14:xfrm>
            </p:contentPart>
          </mc:Choice>
          <mc:Fallback>
            <p:pic>
              <p:nvPicPr>
                <p:cNvPr id="253" name="Freihand 252">
                  <a:extLst>
                    <a:ext uri="{FF2B5EF4-FFF2-40B4-BE49-F238E27FC236}">
                      <a16:creationId xmlns:a16="http://schemas.microsoft.com/office/drawing/2014/main" id="{1E2DDFDE-5B29-5A58-B3A2-1A4160A0C62F}"/>
                    </a:ext>
                  </a:extLst>
                </p:cNvPr>
                <p:cNvPicPr/>
                <p:nvPr/>
              </p:nvPicPr>
              <p:blipFill>
                <a:blip r:embed="rId418"/>
                <a:stretch>
                  <a:fillRect/>
                </a:stretch>
              </p:blipFill>
              <p:spPr>
                <a:xfrm>
                  <a:off x="1613160" y="5022524"/>
                  <a:ext cx="32832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54" name="Freihand 253">
                  <a:extLst>
                    <a:ext uri="{FF2B5EF4-FFF2-40B4-BE49-F238E27FC236}">
                      <a16:creationId xmlns:a16="http://schemas.microsoft.com/office/drawing/2014/main" id="{497CCB01-6726-0D5C-620D-BD37A9D46E1B}"/>
                    </a:ext>
                  </a:extLst>
                </p14:cNvPr>
                <p14:cNvContentPartPr/>
                <p14:nvPr/>
              </p14:nvContentPartPr>
              <p14:xfrm>
                <a:off x="1909080" y="4784924"/>
                <a:ext cx="134640" cy="242280"/>
              </p14:xfrm>
            </p:contentPart>
          </mc:Choice>
          <mc:Fallback>
            <p:pic>
              <p:nvPicPr>
                <p:cNvPr id="254" name="Freihand 253">
                  <a:extLst>
                    <a:ext uri="{FF2B5EF4-FFF2-40B4-BE49-F238E27FC236}">
                      <a16:creationId xmlns:a16="http://schemas.microsoft.com/office/drawing/2014/main" id="{497CCB01-6726-0D5C-620D-BD37A9D46E1B}"/>
                    </a:ext>
                  </a:extLst>
                </p:cNvPr>
                <p:cNvPicPr/>
                <p:nvPr/>
              </p:nvPicPr>
              <p:blipFill>
                <a:blip r:embed="rId420"/>
                <a:stretch>
                  <a:fillRect/>
                </a:stretch>
              </p:blipFill>
              <p:spPr>
                <a:xfrm>
                  <a:off x="1902960" y="4778804"/>
                  <a:ext cx="14688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55" name="Freihand 254">
                  <a:extLst>
                    <a:ext uri="{FF2B5EF4-FFF2-40B4-BE49-F238E27FC236}">
                      <a16:creationId xmlns:a16="http://schemas.microsoft.com/office/drawing/2014/main" id="{504D02E2-B865-76F4-D0DB-CAC0C91F8E43}"/>
                    </a:ext>
                  </a:extLst>
                </p14:cNvPr>
                <p14:cNvContentPartPr/>
                <p14:nvPr/>
              </p14:nvContentPartPr>
              <p14:xfrm>
                <a:off x="2109960" y="5107484"/>
                <a:ext cx="6120" cy="13320"/>
              </p14:xfrm>
            </p:contentPart>
          </mc:Choice>
          <mc:Fallback>
            <p:pic>
              <p:nvPicPr>
                <p:cNvPr id="255" name="Freihand 254">
                  <a:extLst>
                    <a:ext uri="{FF2B5EF4-FFF2-40B4-BE49-F238E27FC236}">
                      <a16:creationId xmlns:a16="http://schemas.microsoft.com/office/drawing/2014/main" id="{504D02E2-B865-76F4-D0DB-CAC0C91F8E43}"/>
                    </a:ext>
                  </a:extLst>
                </p:cNvPr>
                <p:cNvPicPr/>
                <p:nvPr/>
              </p:nvPicPr>
              <p:blipFill>
                <a:blip r:embed="rId422"/>
                <a:stretch>
                  <a:fillRect/>
                </a:stretch>
              </p:blipFill>
              <p:spPr>
                <a:xfrm>
                  <a:off x="2103840" y="5101364"/>
                  <a:ext cx="18360" cy="25560"/>
                </a:xfrm>
                <a:prstGeom prst="rect">
                  <a:avLst/>
                </a:prstGeom>
              </p:spPr>
            </p:pic>
          </mc:Fallback>
        </mc:AlternateContent>
      </p:grpSp>
    </p:spTree>
    <p:extLst>
      <p:ext uri="{BB962C8B-B14F-4D97-AF65-F5344CB8AC3E}">
        <p14:creationId xmlns:p14="http://schemas.microsoft.com/office/powerpoint/2010/main" val="1703933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89146" y="9192"/>
            <a:ext cx="1746410"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Walras´ law</a:t>
            </a:r>
            <a:endParaRPr lang="de-DE" sz="2400" dirty="0">
              <a:latin typeface="Arial" pitchFamily="18"/>
              <a:ea typeface="Droid Sans Fallback" pitchFamily="2"/>
              <a:cs typeface="Lohit Hindi" pitchFamily="2"/>
            </a:endParaRPr>
          </a:p>
        </p:txBody>
      </p:sp>
      <p:sp>
        <p:nvSpPr>
          <p:cNvPr id="4" name="Rechteck 3">
            <a:extLst>
              <a:ext uri="{FF2B5EF4-FFF2-40B4-BE49-F238E27FC236}">
                <a16:creationId xmlns:a16="http://schemas.microsoft.com/office/drawing/2014/main" id="{8D700FBD-EFD0-4BF6-8D0C-748D8480D7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876C5971-B5BC-E248-4217-E7074946EF05}"/>
              </a:ext>
            </a:extLst>
          </p:cNvPr>
          <p:cNvPicPr>
            <a:picLocks noChangeAspect="1"/>
          </p:cNvPicPr>
          <p:nvPr/>
        </p:nvPicPr>
        <p:blipFill>
          <a:blip r:embed="rId3"/>
          <a:stretch>
            <a:fillRect/>
          </a:stretch>
        </p:blipFill>
        <p:spPr>
          <a:xfrm>
            <a:off x="136829" y="760759"/>
            <a:ext cx="9023261" cy="3354041"/>
          </a:xfrm>
          <a:prstGeom prst="rect">
            <a:avLst/>
          </a:prstGeom>
        </p:spPr>
      </p:pic>
      <p:pic>
        <p:nvPicPr>
          <p:cNvPr id="1026" name="Picture 2">
            <a:extLst>
              <a:ext uri="{FF2B5EF4-FFF2-40B4-BE49-F238E27FC236}">
                <a16:creationId xmlns:a16="http://schemas.microsoft.com/office/drawing/2014/main" id="{7E70FBBD-2965-5F88-5CCF-CC80CEA423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88229"/>
            <a:ext cx="1648600" cy="203767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13F23A5C-E4EE-A67B-33F8-D52CBE24A4BF}"/>
              </a:ext>
            </a:extLst>
          </p:cNvPr>
          <p:cNvSpPr txBox="1"/>
          <p:nvPr/>
        </p:nvSpPr>
        <p:spPr>
          <a:xfrm>
            <a:off x="1785429" y="3677688"/>
            <a:ext cx="6101442" cy="1754326"/>
          </a:xfrm>
          <a:prstGeom prst="rect">
            <a:avLst/>
          </a:prstGeom>
          <a:noFill/>
        </p:spPr>
        <p:txBody>
          <a:bodyPr wrap="square">
            <a:spAutoFit/>
          </a:bodyPr>
          <a:lstStyle/>
          <a:p>
            <a:r>
              <a:rPr lang="en-US" dirty="0"/>
              <a:t>Marie-Esprit-Léon Walras (16 December 1834 – 5 January 1910) was a French mathematical economist</a:t>
            </a:r>
          </a:p>
          <a:p>
            <a:pPr marL="285750" indent="-285750">
              <a:buFont typeface="Wingdings" panose="05000000000000000000" pitchFamily="2" charset="2"/>
              <a:buChar char="Ø"/>
            </a:pPr>
            <a:r>
              <a:rPr lang="en-US" dirty="0"/>
              <a:t>Professor of Political Economy at the University of Lausanne</a:t>
            </a:r>
          </a:p>
          <a:p>
            <a:pPr marL="742950" lvl="1" indent="-285750">
              <a:buFont typeface="Wingdings" panose="05000000000000000000" pitchFamily="2" charset="2"/>
              <a:buChar char="Ø"/>
            </a:pPr>
            <a:r>
              <a:rPr lang="en-US" dirty="0" err="1"/>
              <a:t>Éléments</a:t>
            </a:r>
            <a:r>
              <a:rPr lang="en-US" dirty="0"/>
              <a:t> </a:t>
            </a:r>
            <a:r>
              <a:rPr lang="en-US" dirty="0" err="1"/>
              <a:t>d'économie</a:t>
            </a:r>
            <a:r>
              <a:rPr lang="en-US" dirty="0"/>
              <a:t> politique pure (1874)</a:t>
            </a:r>
          </a:p>
          <a:p>
            <a:pPr marL="1200150" lvl="2" indent="-285750">
              <a:buFont typeface="Wingdings" panose="05000000000000000000" pitchFamily="2" charset="2"/>
              <a:buChar char="Ø"/>
            </a:pPr>
            <a:r>
              <a:rPr lang="en-US" dirty="0"/>
              <a:t>start of the mathematization of economics establishing the concept of general equilibrium</a:t>
            </a:r>
            <a:endParaRPr lang="de-DE" dirty="0"/>
          </a:p>
        </p:txBody>
      </p:sp>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5C5518EB-7350-EAF4-E292-80226AB99ADD}"/>
                  </a:ext>
                </a:extLst>
              </p14:cNvPr>
              <p14:cNvContentPartPr/>
              <p14:nvPr/>
            </p14:nvContentPartPr>
            <p14:xfrm>
              <a:off x="4144320" y="482269"/>
              <a:ext cx="1784160" cy="58680"/>
            </p14:xfrm>
          </p:contentPart>
        </mc:Choice>
        <mc:Fallback>
          <p:pic>
            <p:nvPicPr>
              <p:cNvPr id="2" name="Freihand 1">
                <a:extLst>
                  <a:ext uri="{FF2B5EF4-FFF2-40B4-BE49-F238E27FC236}">
                    <a16:creationId xmlns:a16="http://schemas.microsoft.com/office/drawing/2014/main" id="{5C5518EB-7350-EAF4-E292-80226AB99ADD}"/>
                  </a:ext>
                </a:extLst>
              </p:cNvPr>
              <p:cNvPicPr/>
              <p:nvPr/>
            </p:nvPicPr>
            <p:blipFill>
              <a:blip r:embed="rId6"/>
              <a:stretch>
                <a:fillRect/>
              </a:stretch>
            </p:blipFill>
            <p:spPr>
              <a:xfrm>
                <a:off x="4138200" y="476149"/>
                <a:ext cx="17964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33A3D87D-437C-1985-847D-2F90C27B16A8}"/>
                  </a:ext>
                </a:extLst>
              </p14:cNvPr>
              <p14:cNvContentPartPr/>
              <p14:nvPr/>
            </p14:nvContentPartPr>
            <p14:xfrm>
              <a:off x="675360" y="2281189"/>
              <a:ext cx="8323200" cy="163800"/>
            </p14:xfrm>
          </p:contentPart>
        </mc:Choice>
        <mc:Fallback>
          <p:pic>
            <p:nvPicPr>
              <p:cNvPr id="7" name="Freihand 6">
                <a:extLst>
                  <a:ext uri="{FF2B5EF4-FFF2-40B4-BE49-F238E27FC236}">
                    <a16:creationId xmlns:a16="http://schemas.microsoft.com/office/drawing/2014/main" id="{33A3D87D-437C-1985-847D-2F90C27B16A8}"/>
                  </a:ext>
                </a:extLst>
              </p:cNvPr>
              <p:cNvPicPr/>
              <p:nvPr/>
            </p:nvPicPr>
            <p:blipFill>
              <a:blip r:embed="rId8"/>
              <a:stretch>
                <a:fillRect/>
              </a:stretch>
            </p:blipFill>
            <p:spPr>
              <a:xfrm>
                <a:off x="669240" y="2275069"/>
                <a:ext cx="83354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A2677156-7121-6CE2-DEC9-65905819E0FE}"/>
                  </a:ext>
                </a:extLst>
              </p14:cNvPr>
              <p14:cNvContentPartPr/>
              <p14:nvPr/>
            </p14:nvContentPartPr>
            <p14:xfrm>
              <a:off x="4041360" y="461749"/>
              <a:ext cx="1671120" cy="100080"/>
            </p14:xfrm>
          </p:contentPart>
        </mc:Choice>
        <mc:Fallback>
          <p:pic>
            <p:nvPicPr>
              <p:cNvPr id="8" name="Freihand 7">
                <a:extLst>
                  <a:ext uri="{FF2B5EF4-FFF2-40B4-BE49-F238E27FC236}">
                    <a16:creationId xmlns:a16="http://schemas.microsoft.com/office/drawing/2014/main" id="{A2677156-7121-6CE2-DEC9-65905819E0FE}"/>
                  </a:ext>
                </a:extLst>
              </p:cNvPr>
              <p:cNvPicPr/>
              <p:nvPr/>
            </p:nvPicPr>
            <p:blipFill>
              <a:blip r:embed="rId10"/>
              <a:stretch>
                <a:fillRect/>
              </a:stretch>
            </p:blipFill>
            <p:spPr>
              <a:xfrm>
                <a:off x="4035240" y="455629"/>
                <a:ext cx="16833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89719FE6-1FEA-1889-2795-D95C7E2F6DF1}"/>
                  </a:ext>
                </a:extLst>
              </p14:cNvPr>
              <p14:cNvContentPartPr/>
              <p14:nvPr/>
            </p14:nvContentPartPr>
            <p14:xfrm>
              <a:off x="569160" y="2550109"/>
              <a:ext cx="2402280" cy="56160"/>
            </p14:xfrm>
          </p:contentPart>
        </mc:Choice>
        <mc:Fallback>
          <p:pic>
            <p:nvPicPr>
              <p:cNvPr id="9" name="Freihand 8">
                <a:extLst>
                  <a:ext uri="{FF2B5EF4-FFF2-40B4-BE49-F238E27FC236}">
                    <a16:creationId xmlns:a16="http://schemas.microsoft.com/office/drawing/2014/main" id="{89719FE6-1FEA-1889-2795-D95C7E2F6DF1}"/>
                  </a:ext>
                </a:extLst>
              </p:cNvPr>
              <p:cNvPicPr/>
              <p:nvPr/>
            </p:nvPicPr>
            <p:blipFill>
              <a:blip r:embed="rId12"/>
              <a:stretch>
                <a:fillRect/>
              </a:stretch>
            </p:blipFill>
            <p:spPr>
              <a:xfrm>
                <a:off x="563040" y="2543989"/>
                <a:ext cx="2414520" cy="68400"/>
              </a:xfrm>
              <a:prstGeom prst="rect">
                <a:avLst/>
              </a:prstGeom>
            </p:spPr>
          </p:pic>
        </mc:Fallback>
      </mc:AlternateContent>
    </p:spTree>
    <p:extLst>
      <p:ext uri="{BB962C8B-B14F-4D97-AF65-F5344CB8AC3E}">
        <p14:creationId xmlns:p14="http://schemas.microsoft.com/office/powerpoint/2010/main" val="380756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27955" y="123129"/>
            <a:ext cx="6672053"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Neoclassic: Say´s law and natural unemployment</a:t>
            </a:r>
            <a:endParaRPr lang="de-DE" sz="2400" b="1" dirty="0">
              <a:latin typeface="Arial" pitchFamily="18"/>
              <a:ea typeface="Droid Sans Fallback" pitchFamily="2"/>
              <a:cs typeface="Lohit Hindi" pitchFamily="2"/>
            </a:endParaRPr>
          </a:p>
        </p:txBody>
      </p:sp>
      <p:sp>
        <p:nvSpPr>
          <p:cNvPr id="4" name="Rechteck 3">
            <a:extLst>
              <a:ext uri="{FF2B5EF4-FFF2-40B4-BE49-F238E27FC236}">
                <a16:creationId xmlns:a16="http://schemas.microsoft.com/office/drawing/2014/main" id="{8CCF89FF-D2ED-4B1B-9334-A45EE782E7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F5DA498D-8F6A-2896-30CD-49C265F466A5}"/>
              </a:ext>
            </a:extLst>
          </p:cNvPr>
          <p:cNvPicPr>
            <a:picLocks noChangeAspect="1"/>
          </p:cNvPicPr>
          <p:nvPr/>
        </p:nvPicPr>
        <p:blipFill>
          <a:blip r:embed="rId3"/>
          <a:stretch>
            <a:fillRect/>
          </a:stretch>
        </p:blipFill>
        <p:spPr>
          <a:xfrm>
            <a:off x="80334" y="560798"/>
            <a:ext cx="8449790" cy="5404573"/>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7360B3CC-0F0E-290C-8FE8-AB5A58F6B37D}"/>
                  </a:ext>
                </a:extLst>
              </p14:cNvPr>
              <p14:cNvContentPartPr/>
              <p14:nvPr/>
            </p14:nvContentPartPr>
            <p14:xfrm>
              <a:off x="3372120" y="525862"/>
              <a:ext cx="540000" cy="45720"/>
            </p14:xfrm>
          </p:contentPart>
        </mc:Choice>
        <mc:Fallback>
          <p:pic>
            <p:nvPicPr>
              <p:cNvPr id="2" name="Freihand 1">
                <a:extLst>
                  <a:ext uri="{FF2B5EF4-FFF2-40B4-BE49-F238E27FC236}">
                    <a16:creationId xmlns:a16="http://schemas.microsoft.com/office/drawing/2014/main" id="{7360B3CC-0F0E-290C-8FE8-AB5A58F6B37D}"/>
                  </a:ext>
                </a:extLst>
              </p:cNvPr>
              <p:cNvPicPr/>
              <p:nvPr/>
            </p:nvPicPr>
            <p:blipFill>
              <a:blip r:embed="rId5"/>
              <a:stretch>
                <a:fillRect/>
              </a:stretch>
            </p:blipFill>
            <p:spPr>
              <a:xfrm>
                <a:off x="3366000" y="519742"/>
                <a:ext cx="5522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3EF08E99-5D88-0C25-2365-64977BCC9D88}"/>
                  </a:ext>
                </a:extLst>
              </p14:cNvPr>
              <p14:cNvContentPartPr/>
              <p14:nvPr/>
            </p14:nvContentPartPr>
            <p14:xfrm>
              <a:off x="1821240" y="1744102"/>
              <a:ext cx="1713960" cy="83880"/>
            </p14:xfrm>
          </p:contentPart>
        </mc:Choice>
        <mc:Fallback>
          <p:pic>
            <p:nvPicPr>
              <p:cNvPr id="5" name="Freihand 4">
                <a:extLst>
                  <a:ext uri="{FF2B5EF4-FFF2-40B4-BE49-F238E27FC236}">
                    <a16:creationId xmlns:a16="http://schemas.microsoft.com/office/drawing/2014/main" id="{3EF08E99-5D88-0C25-2365-64977BCC9D88}"/>
                  </a:ext>
                </a:extLst>
              </p:cNvPr>
              <p:cNvPicPr/>
              <p:nvPr/>
            </p:nvPicPr>
            <p:blipFill>
              <a:blip r:embed="rId7"/>
              <a:stretch>
                <a:fillRect/>
              </a:stretch>
            </p:blipFill>
            <p:spPr>
              <a:xfrm>
                <a:off x="1815120" y="1737982"/>
                <a:ext cx="17262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EBFD9B1B-4613-51D3-099D-7F158B0133CE}"/>
                  </a:ext>
                </a:extLst>
              </p14:cNvPr>
              <p14:cNvContentPartPr/>
              <p14:nvPr/>
            </p14:nvContentPartPr>
            <p14:xfrm>
              <a:off x="4975920" y="1717102"/>
              <a:ext cx="1550520" cy="108720"/>
            </p14:xfrm>
          </p:contentPart>
        </mc:Choice>
        <mc:Fallback>
          <p:pic>
            <p:nvPicPr>
              <p:cNvPr id="7" name="Freihand 6">
                <a:extLst>
                  <a:ext uri="{FF2B5EF4-FFF2-40B4-BE49-F238E27FC236}">
                    <a16:creationId xmlns:a16="http://schemas.microsoft.com/office/drawing/2014/main" id="{EBFD9B1B-4613-51D3-099D-7F158B0133CE}"/>
                  </a:ext>
                </a:extLst>
              </p:cNvPr>
              <p:cNvPicPr/>
              <p:nvPr/>
            </p:nvPicPr>
            <p:blipFill>
              <a:blip r:embed="rId9"/>
              <a:stretch>
                <a:fillRect/>
              </a:stretch>
            </p:blipFill>
            <p:spPr>
              <a:xfrm>
                <a:off x="4969800" y="1710982"/>
                <a:ext cx="1562760" cy="120960"/>
              </a:xfrm>
              <a:prstGeom prst="rect">
                <a:avLst/>
              </a:prstGeom>
            </p:spPr>
          </p:pic>
        </mc:Fallback>
      </mc:AlternateContent>
      <p:grpSp>
        <p:nvGrpSpPr>
          <p:cNvPr id="72" name="Gruppieren 71">
            <a:extLst>
              <a:ext uri="{FF2B5EF4-FFF2-40B4-BE49-F238E27FC236}">
                <a16:creationId xmlns:a16="http://schemas.microsoft.com/office/drawing/2014/main" id="{E9D5EE88-A197-F773-7D58-6056EEC80C3F}"/>
              </a:ext>
            </a:extLst>
          </p:cNvPr>
          <p:cNvGrpSpPr/>
          <p:nvPr/>
        </p:nvGrpSpPr>
        <p:grpSpPr>
          <a:xfrm>
            <a:off x="3332880" y="17902"/>
            <a:ext cx="8831520" cy="2513520"/>
            <a:chOff x="3332880" y="17902"/>
            <a:chExt cx="8831520" cy="2513520"/>
          </a:xfrm>
        </p:grpSpPr>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8EB2DA09-1286-E2E1-64AD-9396E28DECCD}"/>
                    </a:ext>
                  </a:extLst>
                </p14:cNvPr>
                <p14:cNvContentPartPr/>
                <p14:nvPr/>
              </p14:nvContentPartPr>
              <p14:xfrm>
                <a:off x="5850720" y="1293742"/>
                <a:ext cx="253080" cy="104040"/>
              </p14:xfrm>
            </p:contentPart>
          </mc:Choice>
          <mc:Fallback>
            <p:pic>
              <p:nvPicPr>
                <p:cNvPr id="8" name="Freihand 7">
                  <a:extLst>
                    <a:ext uri="{FF2B5EF4-FFF2-40B4-BE49-F238E27FC236}">
                      <a16:creationId xmlns:a16="http://schemas.microsoft.com/office/drawing/2014/main" id="{8EB2DA09-1286-E2E1-64AD-9396E28DECCD}"/>
                    </a:ext>
                  </a:extLst>
                </p:cNvPr>
                <p:cNvPicPr/>
                <p:nvPr/>
              </p:nvPicPr>
              <p:blipFill>
                <a:blip r:embed="rId11"/>
                <a:stretch>
                  <a:fillRect/>
                </a:stretch>
              </p:blipFill>
              <p:spPr>
                <a:xfrm>
                  <a:off x="5844600" y="1287622"/>
                  <a:ext cx="2653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6275FB9A-ED4A-3C9F-F975-3B9D2A282C02}"/>
                    </a:ext>
                  </a:extLst>
                </p14:cNvPr>
                <p14:cNvContentPartPr/>
                <p14:nvPr/>
              </p14:nvContentPartPr>
              <p14:xfrm>
                <a:off x="5888880" y="1415422"/>
                <a:ext cx="187200" cy="44640"/>
              </p14:xfrm>
            </p:contentPart>
          </mc:Choice>
          <mc:Fallback>
            <p:pic>
              <p:nvPicPr>
                <p:cNvPr id="9" name="Freihand 8">
                  <a:extLst>
                    <a:ext uri="{FF2B5EF4-FFF2-40B4-BE49-F238E27FC236}">
                      <a16:creationId xmlns:a16="http://schemas.microsoft.com/office/drawing/2014/main" id="{6275FB9A-ED4A-3C9F-F975-3B9D2A282C02}"/>
                    </a:ext>
                  </a:extLst>
                </p:cNvPr>
                <p:cNvPicPr/>
                <p:nvPr/>
              </p:nvPicPr>
              <p:blipFill>
                <a:blip r:embed="rId13"/>
                <a:stretch>
                  <a:fillRect/>
                </a:stretch>
              </p:blipFill>
              <p:spPr>
                <a:xfrm>
                  <a:off x="5882760" y="1409302"/>
                  <a:ext cx="1994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D77FA2B3-E9BF-EA02-ADA4-5FA7A023EF45}"/>
                    </a:ext>
                  </a:extLst>
                </p14:cNvPr>
                <p14:cNvContentPartPr/>
                <p14:nvPr/>
              </p14:nvContentPartPr>
              <p14:xfrm>
                <a:off x="6064560" y="1239742"/>
                <a:ext cx="143640" cy="149040"/>
              </p14:xfrm>
            </p:contentPart>
          </mc:Choice>
          <mc:Fallback>
            <p:pic>
              <p:nvPicPr>
                <p:cNvPr id="10" name="Freihand 9">
                  <a:extLst>
                    <a:ext uri="{FF2B5EF4-FFF2-40B4-BE49-F238E27FC236}">
                      <a16:creationId xmlns:a16="http://schemas.microsoft.com/office/drawing/2014/main" id="{D77FA2B3-E9BF-EA02-ADA4-5FA7A023EF45}"/>
                    </a:ext>
                  </a:extLst>
                </p:cNvPr>
                <p:cNvPicPr/>
                <p:nvPr/>
              </p:nvPicPr>
              <p:blipFill>
                <a:blip r:embed="rId15"/>
                <a:stretch>
                  <a:fillRect/>
                </a:stretch>
              </p:blipFill>
              <p:spPr>
                <a:xfrm>
                  <a:off x="6058440" y="1233622"/>
                  <a:ext cx="1558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D5925E6C-EBF7-531E-FAE3-3AAE3C452C17}"/>
                    </a:ext>
                  </a:extLst>
                </p14:cNvPr>
                <p14:cNvContentPartPr/>
                <p14:nvPr/>
              </p14:nvContentPartPr>
              <p14:xfrm>
                <a:off x="6454440" y="1116622"/>
                <a:ext cx="114480" cy="186120"/>
              </p14:xfrm>
            </p:contentPart>
          </mc:Choice>
          <mc:Fallback>
            <p:pic>
              <p:nvPicPr>
                <p:cNvPr id="12" name="Freihand 11">
                  <a:extLst>
                    <a:ext uri="{FF2B5EF4-FFF2-40B4-BE49-F238E27FC236}">
                      <a16:creationId xmlns:a16="http://schemas.microsoft.com/office/drawing/2014/main" id="{D5925E6C-EBF7-531E-FAE3-3AAE3C452C17}"/>
                    </a:ext>
                  </a:extLst>
                </p:cNvPr>
                <p:cNvPicPr/>
                <p:nvPr/>
              </p:nvPicPr>
              <p:blipFill>
                <a:blip r:embed="rId17"/>
                <a:stretch>
                  <a:fillRect/>
                </a:stretch>
              </p:blipFill>
              <p:spPr>
                <a:xfrm>
                  <a:off x="6448320" y="1110502"/>
                  <a:ext cx="1267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151759B0-7E5E-F0D6-95F2-B0D13E94A80C}"/>
                    </a:ext>
                  </a:extLst>
                </p14:cNvPr>
                <p14:cNvContentPartPr/>
                <p14:nvPr/>
              </p14:nvContentPartPr>
              <p14:xfrm>
                <a:off x="6667200" y="1097182"/>
                <a:ext cx="536760" cy="289800"/>
              </p14:xfrm>
            </p:contentPart>
          </mc:Choice>
          <mc:Fallback>
            <p:pic>
              <p:nvPicPr>
                <p:cNvPr id="13" name="Freihand 12">
                  <a:extLst>
                    <a:ext uri="{FF2B5EF4-FFF2-40B4-BE49-F238E27FC236}">
                      <a16:creationId xmlns:a16="http://schemas.microsoft.com/office/drawing/2014/main" id="{151759B0-7E5E-F0D6-95F2-B0D13E94A80C}"/>
                    </a:ext>
                  </a:extLst>
                </p:cNvPr>
                <p:cNvPicPr/>
                <p:nvPr/>
              </p:nvPicPr>
              <p:blipFill>
                <a:blip r:embed="rId19"/>
                <a:stretch>
                  <a:fillRect/>
                </a:stretch>
              </p:blipFill>
              <p:spPr>
                <a:xfrm>
                  <a:off x="6661080" y="1091062"/>
                  <a:ext cx="54900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D4805610-3AAE-F129-BF01-CA19568E5BD3}"/>
                    </a:ext>
                  </a:extLst>
                </p14:cNvPr>
                <p14:cNvContentPartPr/>
                <p14:nvPr/>
              </p14:nvContentPartPr>
              <p14:xfrm>
                <a:off x="7462440" y="1004662"/>
                <a:ext cx="106560" cy="195840"/>
              </p14:xfrm>
            </p:contentPart>
          </mc:Choice>
          <mc:Fallback>
            <p:pic>
              <p:nvPicPr>
                <p:cNvPr id="14" name="Freihand 13">
                  <a:extLst>
                    <a:ext uri="{FF2B5EF4-FFF2-40B4-BE49-F238E27FC236}">
                      <a16:creationId xmlns:a16="http://schemas.microsoft.com/office/drawing/2014/main" id="{D4805610-3AAE-F129-BF01-CA19568E5BD3}"/>
                    </a:ext>
                  </a:extLst>
                </p:cNvPr>
                <p:cNvPicPr/>
                <p:nvPr/>
              </p:nvPicPr>
              <p:blipFill>
                <a:blip r:embed="rId21"/>
                <a:stretch>
                  <a:fillRect/>
                </a:stretch>
              </p:blipFill>
              <p:spPr>
                <a:xfrm>
                  <a:off x="7456320" y="998542"/>
                  <a:ext cx="1188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4D407507-F9B1-DA23-B191-8FA0121A1A5C}"/>
                    </a:ext>
                  </a:extLst>
                </p14:cNvPr>
                <p14:cNvContentPartPr/>
                <p14:nvPr/>
              </p14:nvContentPartPr>
              <p14:xfrm>
                <a:off x="7654320" y="1034902"/>
                <a:ext cx="126000" cy="158400"/>
              </p14:xfrm>
            </p:contentPart>
          </mc:Choice>
          <mc:Fallback>
            <p:pic>
              <p:nvPicPr>
                <p:cNvPr id="15" name="Freihand 14">
                  <a:extLst>
                    <a:ext uri="{FF2B5EF4-FFF2-40B4-BE49-F238E27FC236}">
                      <a16:creationId xmlns:a16="http://schemas.microsoft.com/office/drawing/2014/main" id="{4D407507-F9B1-DA23-B191-8FA0121A1A5C}"/>
                    </a:ext>
                  </a:extLst>
                </p:cNvPr>
                <p:cNvPicPr/>
                <p:nvPr/>
              </p:nvPicPr>
              <p:blipFill>
                <a:blip r:embed="rId23"/>
                <a:stretch>
                  <a:fillRect/>
                </a:stretch>
              </p:blipFill>
              <p:spPr>
                <a:xfrm>
                  <a:off x="7648200" y="1028782"/>
                  <a:ext cx="1382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B93CBB02-C8CF-BFE7-29F6-DAD3417309C3}"/>
                    </a:ext>
                  </a:extLst>
                </p14:cNvPr>
                <p14:cNvContentPartPr/>
                <p14:nvPr/>
              </p14:nvContentPartPr>
              <p14:xfrm>
                <a:off x="7816320" y="1041022"/>
                <a:ext cx="136440" cy="225720"/>
              </p14:xfrm>
            </p:contentPart>
          </mc:Choice>
          <mc:Fallback>
            <p:pic>
              <p:nvPicPr>
                <p:cNvPr id="16" name="Freihand 15">
                  <a:extLst>
                    <a:ext uri="{FF2B5EF4-FFF2-40B4-BE49-F238E27FC236}">
                      <a16:creationId xmlns:a16="http://schemas.microsoft.com/office/drawing/2014/main" id="{B93CBB02-C8CF-BFE7-29F6-DAD3417309C3}"/>
                    </a:ext>
                  </a:extLst>
                </p:cNvPr>
                <p:cNvPicPr/>
                <p:nvPr/>
              </p:nvPicPr>
              <p:blipFill>
                <a:blip r:embed="rId25"/>
                <a:stretch>
                  <a:fillRect/>
                </a:stretch>
              </p:blipFill>
              <p:spPr>
                <a:xfrm>
                  <a:off x="7810200" y="1034902"/>
                  <a:ext cx="14868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50920871-A829-0F27-1E09-E157C00B1EC0}"/>
                    </a:ext>
                  </a:extLst>
                </p14:cNvPr>
                <p14:cNvContentPartPr/>
                <p14:nvPr/>
              </p14:nvContentPartPr>
              <p14:xfrm>
                <a:off x="7985880" y="1011502"/>
                <a:ext cx="138960" cy="214560"/>
              </p14:xfrm>
            </p:contentPart>
          </mc:Choice>
          <mc:Fallback>
            <p:pic>
              <p:nvPicPr>
                <p:cNvPr id="17" name="Freihand 16">
                  <a:extLst>
                    <a:ext uri="{FF2B5EF4-FFF2-40B4-BE49-F238E27FC236}">
                      <a16:creationId xmlns:a16="http://schemas.microsoft.com/office/drawing/2014/main" id="{50920871-A829-0F27-1E09-E157C00B1EC0}"/>
                    </a:ext>
                  </a:extLst>
                </p:cNvPr>
                <p:cNvPicPr/>
                <p:nvPr/>
              </p:nvPicPr>
              <p:blipFill>
                <a:blip r:embed="rId27"/>
                <a:stretch>
                  <a:fillRect/>
                </a:stretch>
              </p:blipFill>
              <p:spPr>
                <a:xfrm>
                  <a:off x="7979760" y="1005382"/>
                  <a:ext cx="15120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8BB10485-8B12-672E-546D-CC4CAC8D43C6}"/>
                    </a:ext>
                  </a:extLst>
                </p14:cNvPr>
                <p14:cNvContentPartPr/>
                <p14:nvPr/>
              </p14:nvContentPartPr>
              <p14:xfrm>
                <a:off x="8202960" y="927262"/>
                <a:ext cx="229680" cy="326880"/>
              </p14:xfrm>
            </p:contentPart>
          </mc:Choice>
          <mc:Fallback>
            <p:pic>
              <p:nvPicPr>
                <p:cNvPr id="18" name="Freihand 17">
                  <a:extLst>
                    <a:ext uri="{FF2B5EF4-FFF2-40B4-BE49-F238E27FC236}">
                      <a16:creationId xmlns:a16="http://schemas.microsoft.com/office/drawing/2014/main" id="{8BB10485-8B12-672E-546D-CC4CAC8D43C6}"/>
                    </a:ext>
                  </a:extLst>
                </p:cNvPr>
                <p:cNvPicPr/>
                <p:nvPr/>
              </p:nvPicPr>
              <p:blipFill>
                <a:blip r:embed="rId29"/>
                <a:stretch>
                  <a:fillRect/>
                </a:stretch>
              </p:blipFill>
              <p:spPr>
                <a:xfrm>
                  <a:off x="8196840" y="921142"/>
                  <a:ext cx="24192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E4C2CCF3-D7F0-998A-62FB-AD323BF77C2C}"/>
                    </a:ext>
                  </a:extLst>
                </p14:cNvPr>
                <p14:cNvContentPartPr/>
                <p14:nvPr/>
              </p14:nvContentPartPr>
              <p14:xfrm>
                <a:off x="8722080" y="960382"/>
                <a:ext cx="98280" cy="160200"/>
              </p14:xfrm>
            </p:contentPart>
          </mc:Choice>
          <mc:Fallback>
            <p:pic>
              <p:nvPicPr>
                <p:cNvPr id="19" name="Freihand 18">
                  <a:extLst>
                    <a:ext uri="{FF2B5EF4-FFF2-40B4-BE49-F238E27FC236}">
                      <a16:creationId xmlns:a16="http://schemas.microsoft.com/office/drawing/2014/main" id="{E4C2CCF3-D7F0-998A-62FB-AD323BF77C2C}"/>
                    </a:ext>
                  </a:extLst>
                </p:cNvPr>
                <p:cNvPicPr/>
                <p:nvPr/>
              </p:nvPicPr>
              <p:blipFill>
                <a:blip r:embed="rId31"/>
                <a:stretch>
                  <a:fillRect/>
                </a:stretch>
              </p:blipFill>
              <p:spPr>
                <a:xfrm>
                  <a:off x="8715960" y="954262"/>
                  <a:ext cx="1105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002B7363-A76F-3DEA-4242-215D68703812}"/>
                    </a:ext>
                  </a:extLst>
                </p14:cNvPr>
                <p14:cNvContentPartPr/>
                <p14:nvPr/>
              </p14:nvContentPartPr>
              <p14:xfrm>
                <a:off x="8867520" y="956062"/>
                <a:ext cx="194040" cy="151200"/>
              </p14:xfrm>
            </p:contentPart>
          </mc:Choice>
          <mc:Fallback>
            <p:pic>
              <p:nvPicPr>
                <p:cNvPr id="20" name="Freihand 19">
                  <a:extLst>
                    <a:ext uri="{FF2B5EF4-FFF2-40B4-BE49-F238E27FC236}">
                      <a16:creationId xmlns:a16="http://schemas.microsoft.com/office/drawing/2014/main" id="{002B7363-A76F-3DEA-4242-215D68703812}"/>
                    </a:ext>
                  </a:extLst>
                </p:cNvPr>
                <p:cNvPicPr/>
                <p:nvPr/>
              </p:nvPicPr>
              <p:blipFill>
                <a:blip r:embed="rId33"/>
                <a:stretch>
                  <a:fillRect/>
                </a:stretch>
              </p:blipFill>
              <p:spPr>
                <a:xfrm>
                  <a:off x="8861400" y="949942"/>
                  <a:ext cx="2062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F22A4F00-FE00-A25A-93F9-D4D3E2FCEE2D}"/>
                    </a:ext>
                  </a:extLst>
                </p14:cNvPr>
                <p14:cNvContentPartPr/>
                <p14:nvPr/>
              </p14:nvContentPartPr>
              <p14:xfrm>
                <a:off x="9087120" y="829702"/>
                <a:ext cx="365400" cy="235800"/>
              </p14:xfrm>
            </p:contentPart>
          </mc:Choice>
          <mc:Fallback>
            <p:pic>
              <p:nvPicPr>
                <p:cNvPr id="21" name="Freihand 20">
                  <a:extLst>
                    <a:ext uri="{FF2B5EF4-FFF2-40B4-BE49-F238E27FC236}">
                      <a16:creationId xmlns:a16="http://schemas.microsoft.com/office/drawing/2014/main" id="{F22A4F00-FE00-A25A-93F9-D4D3E2FCEE2D}"/>
                    </a:ext>
                  </a:extLst>
                </p:cNvPr>
                <p:cNvPicPr/>
                <p:nvPr/>
              </p:nvPicPr>
              <p:blipFill>
                <a:blip r:embed="rId35"/>
                <a:stretch>
                  <a:fillRect/>
                </a:stretch>
              </p:blipFill>
              <p:spPr>
                <a:xfrm>
                  <a:off x="9081000" y="823582"/>
                  <a:ext cx="37764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FD36261F-1245-6CAC-A450-BF03383A4B07}"/>
                    </a:ext>
                  </a:extLst>
                </p14:cNvPr>
                <p14:cNvContentPartPr/>
                <p14:nvPr/>
              </p14:nvContentPartPr>
              <p14:xfrm>
                <a:off x="9530640" y="871822"/>
                <a:ext cx="119160" cy="172800"/>
              </p14:xfrm>
            </p:contentPart>
          </mc:Choice>
          <mc:Fallback>
            <p:pic>
              <p:nvPicPr>
                <p:cNvPr id="22" name="Freihand 21">
                  <a:extLst>
                    <a:ext uri="{FF2B5EF4-FFF2-40B4-BE49-F238E27FC236}">
                      <a16:creationId xmlns:a16="http://schemas.microsoft.com/office/drawing/2014/main" id="{FD36261F-1245-6CAC-A450-BF03383A4B07}"/>
                    </a:ext>
                  </a:extLst>
                </p:cNvPr>
                <p:cNvPicPr/>
                <p:nvPr/>
              </p:nvPicPr>
              <p:blipFill>
                <a:blip r:embed="rId37"/>
                <a:stretch>
                  <a:fillRect/>
                </a:stretch>
              </p:blipFill>
              <p:spPr>
                <a:xfrm>
                  <a:off x="9524520" y="865702"/>
                  <a:ext cx="1314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5183FF63-A9C5-58FA-244D-965640C36541}"/>
                    </a:ext>
                  </a:extLst>
                </p14:cNvPr>
                <p14:cNvContentPartPr/>
                <p14:nvPr/>
              </p14:nvContentPartPr>
              <p14:xfrm>
                <a:off x="9905040" y="895582"/>
                <a:ext cx="13680" cy="142920"/>
              </p14:xfrm>
            </p:contentPart>
          </mc:Choice>
          <mc:Fallback>
            <p:pic>
              <p:nvPicPr>
                <p:cNvPr id="23" name="Freihand 22">
                  <a:extLst>
                    <a:ext uri="{FF2B5EF4-FFF2-40B4-BE49-F238E27FC236}">
                      <a16:creationId xmlns:a16="http://schemas.microsoft.com/office/drawing/2014/main" id="{5183FF63-A9C5-58FA-244D-965640C36541}"/>
                    </a:ext>
                  </a:extLst>
                </p:cNvPr>
                <p:cNvPicPr/>
                <p:nvPr/>
              </p:nvPicPr>
              <p:blipFill>
                <a:blip r:embed="rId39"/>
                <a:stretch>
                  <a:fillRect/>
                </a:stretch>
              </p:blipFill>
              <p:spPr>
                <a:xfrm>
                  <a:off x="9898920" y="889462"/>
                  <a:ext cx="259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Freihand 23">
                  <a:extLst>
                    <a:ext uri="{FF2B5EF4-FFF2-40B4-BE49-F238E27FC236}">
                      <a16:creationId xmlns:a16="http://schemas.microsoft.com/office/drawing/2014/main" id="{F5C0744D-6819-35CD-FF1C-53287FC2D2E0}"/>
                    </a:ext>
                  </a:extLst>
                </p14:cNvPr>
                <p14:cNvContentPartPr/>
                <p14:nvPr/>
              </p14:nvContentPartPr>
              <p14:xfrm>
                <a:off x="10023120" y="720982"/>
                <a:ext cx="29160" cy="282960"/>
              </p14:xfrm>
            </p:contentPart>
          </mc:Choice>
          <mc:Fallback>
            <p:pic>
              <p:nvPicPr>
                <p:cNvPr id="24" name="Freihand 23">
                  <a:extLst>
                    <a:ext uri="{FF2B5EF4-FFF2-40B4-BE49-F238E27FC236}">
                      <a16:creationId xmlns:a16="http://schemas.microsoft.com/office/drawing/2014/main" id="{F5C0744D-6819-35CD-FF1C-53287FC2D2E0}"/>
                    </a:ext>
                  </a:extLst>
                </p:cNvPr>
                <p:cNvPicPr/>
                <p:nvPr/>
              </p:nvPicPr>
              <p:blipFill>
                <a:blip r:embed="rId41"/>
                <a:stretch>
                  <a:fillRect/>
                </a:stretch>
              </p:blipFill>
              <p:spPr>
                <a:xfrm>
                  <a:off x="10017000" y="714862"/>
                  <a:ext cx="4140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Freihand 24">
                  <a:extLst>
                    <a:ext uri="{FF2B5EF4-FFF2-40B4-BE49-F238E27FC236}">
                      <a16:creationId xmlns:a16="http://schemas.microsoft.com/office/drawing/2014/main" id="{1F3ED0CF-3377-1C66-C253-C5FD8FDC6F53}"/>
                    </a:ext>
                  </a:extLst>
                </p14:cNvPr>
                <p14:cNvContentPartPr/>
                <p14:nvPr/>
              </p14:nvContentPartPr>
              <p14:xfrm>
                <a:off x="9988920" y="864982"/>
                <a:ext cx="84960" cy="20880"/>
              </p14:xfrm>
            </p:contentPart>
          </mc:Choice>
          <mc:Fallback>
            <p:pic>
              <p:nvPicPr>
                <p:cNvPr id="25" name="Freihand 24">
                  <a:extLst>
                    <a:ext uri="{FF2B5EF4-FFF2-40B4-BE49-F238E27FC236}">
                      <a16:creationId xmlns:a16="http://schemas.microsoft.com/office/drawing/2014/main" id="{1F3ED0CF-3377-1C66-C253-C5FD8FDC6F53}"/>
                    </a:ext>
                  </a:extLst>
                </p:cNvPr>
                <p:cNvPicPr/>
                <p:nvPr/>
              </p:nvPicPr>
              <p:blipFill>
                <a:blip r:embed="rId43"/>
                <a:stretch>
                  <a:fillRect/>
                </a:stretch>
              </p:blipFill>
              <p:spPr>
                <a:xfrm>
                  <a:off x="9982800" y="858862"/>
                  <a:ext cx="972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Freihand 25">
                  <a:extLst>
                    <a:ext uri="{FF2B5EF4-FFF2-40B4-BE49-F238E27FC236}">
                      <a16:creationId xmlns:a16="http://schemas.microsoft.com/office/drawing/2014/main" id="{2F249C4A-6493-72E3-5312-A32FE6840F33}"/>
                    </a:ext>
                  </a:extLst>
                </p14:cNvPr>
                <p14:cNvContentPartPr/>
                <p14:nvPr/>
              </p14:nvContentPartPr>
              <p14:xfrm>
                <a:off x="9910440" y="686782"/>
                <a:ext cx="35280" cy="8640"/>
              </p14:xfrm>
            </p:contentPart>
          </mc:Choice>
          <mc:Fallback>
            <p:pic>
              <p:nvPicPr>
                <p:cNvPr id="26" name="Freihand 25">
                  <a:extLst>
                    <a:ext uri="{FF2B5EF4-FFF2-40B4-BE49-F238E27FC236}">
                      <a16:creationId xmlns:a16="http://schemas.microsoft.com/office/drawing/2014/main" id="{2F249C4A-6493-72E3-5312-A32FE6840F33}"/>
                    </a:ext>
                  </a:extLst>
                </p:cNvPr>
                <p:cNvPicPr/>
                <p:nvPr/>
              </p:nvPicPr>
              <p:blipFill>
                <a:blip r:embed="rId45"/>
                <a:stretch>
                  <a:fillRect/>
                </a:stretch>
              </p:blipFill>
              <p:spPr>
                <a:xfrm>
                  <a:off x="9904320" y="680662"/>
                  <a:ext cx="475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Freihand 26">
                  <a:extLst>
                    <a:ext uri="{FF2B5EF4-FFF2-40B4-BE49-F238E27FC236}">
                      <a16:creationId xmlns:a16="http://schemas.microsoft.com/office/drawing/2014/main" id="{4390329F-C5B0-C0B9-5522-43A45CAE0C82}"/>
                    </a:ext>
                  </a:extLst>
                </p14:cNvPr>
                <p14:cNvContentPartPr/>
                <p14:nvPr/>
              </p14:nvContentPartPr>
              <p14:xfrm>
                <a:off x="10134360" y="594262"/>
                <a:ext cx="38160" cy="193680"/>
              </p14:xfrm>
            </p:contentPart>
          </mc:Choice>
          <mc:Fallback>
            <p:pic>
              <p:nvPicPr>
                <p:cNvPr id="27" name="Freihand 26">
                  <a:extLst>
                    <a:ext uri="{FF2B5EF4-FFF2-40B4-BE49-F238E27FC236}">
                      <a16:creationId xmlns:a16="http://schemas.microsoft.com/office/drawing/2014/main" id="{4390329F-C5B0-C0B9-5522-43A45CAE0C82}"/>
                    </a:ext>
                  </a:extLst>
                </p:cNvPr>
                <p:cNvPicPr/>
                <p:nvPr/>
              </p:nvPicPr>
              <p:blipFill>
                <a:blip r:embed="rId47"/>
                <a:stretch>
                  <a:fillRect/>
                </a:stretch>
              </p:blipFill>
              <p:spPr>
                <a:xfrm>
                  <a:off x="10128240" y="588142"/>
                  <a:ext cx="504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8" name="Freihand 27">
                  <a:extLst>
                    <a:ext uri="{FF2B5EF4-FFF2-40B4-BE49-F238E27FC236}">
                      <a16:creationId xmlns:a16="http://schemas.microsoft.com/office/drawing/2014/main" id="{7A462C8A-62C0-85CA-3AF0-4EB69B081551}"/>
                    </a:ext>
                  </a:extLst>
                </p14:cNvPr>
                <p14:cNvContentPartPr/>
                <p14:nvPr/>
              </p14:nvContentPartPr>
              <p14:xfrm>
                <a:off x="10258200" y="799822"/>
                <a:ext cx="149760" cy="173160"/>
              </p14:xfrm>
            </p:contentPart>
          </mc:Choice>
          <mc:Fallback>
            <p:pic>
              <p:nvPicPr>
                <p:cNvPr id="28" name="Freihand 27">
                  <a:extLst>
                    <a:ext uri="{FF2B5EF4-FFF2-40B4-BE49-F238E27FC236}">
                      <a16:creationId xmlns:a16="http://schemas.microsoft.com/office/drawing/2014/main" id="{7A462C8A-62C0-85CA-3AF0-4EB69B081551}"/>
                    </a:ext>
                  </a:extLst>
                </p:cNvPr>
                <p:cNvPicPr/>
                <p:nvPr/>
              </p:nvPicPr>
              <p:blipFill>
                <a:blip r:embed="rId49"/>
                <a:stretch>
                  <a:fillRect/>
                </a:stretch>
              </p:blipFill>
              <p:spPr>
                <a:xfrm>
                  <a:off x="10252080" y="793702"/>
                  <a:ext cx="1620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9" name="Freihand 28">
                  <a:extLst>
                    <a:ext uri="{FF2B5EF4-FFF2-40B4-BE49-F238E27FC236}">
                      <a16:creationId xmlns:a16="http://schemas.microsoft.com/office/drawing/2014/main" id="{E722C0D4-FB83-C2A9-D783-7063E5FCB6AC}"/>
                    </a:ext>
                  </a:extLst>
                </p14:cNvPr>
                <p14:cNvContentPartPr/>
                <p14:nvPr/>
              </p14:nvContentPartPr>
              <p14:xfrm>
                <a:off x="10631520" y="769222"/>
                <a:ext cx="663480" cy="193680"/>
              </p14:xfrm>
            </p:contentPart>
          </mc:Choice>
          <mc:Fallback>
            <p:pic>
              <p:nvPicPr>
                <p:cNvPr id="29" name="Freihand 28">
                  <a:extLst>
                    <a:ext uri="{FF2B5EF4-FFF2-40B4-BE49-F238E27FC236}">
                      <a16:creationId xmlns:a16="http://schemas.microsoft.com/office/drawing/2014/main" id="{E722C0D4-FB83-C2A9-D783-7063E5FCB6AC}"/>
                    </a:ext>
                  </a:extLst>
                </p:cNvPr>
                <p:cNvPicPr/>
                <p:nvPr/>
              </p:nvPicPr>
              <p:blipFill>
                <a:blip r:embed="rId51"/>
                <a:stretch>
                  <a:fillRect/>
                </a:stretch>
              </p:blipFill>
              <p:spPr>
                <a:xfrm>
                  <a:off x="10625400" y="763102"/>
                  <a:ext cx="6757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0" name="Freihand 29">
                  <a:extLst>
                    <a:ext uri="{FF2B5EF4-FFF2-40B4-BE49-F238E27FC236}">
                      <a16:creationId xmlns:a16="http://schemas.microsoft.com/office/drawing/2014/main" id="{515CB960-85D7-125A-B058-8EEF61899B7C}"/>
                    </a:ext>
                  </a:extLst>
                </p14:cNvPr>
                <p14:cNvContentPartPr/>
                <p14:nvPr/>
              </p14:nvContentPartPr>
              <p14:xfrm>
                <a:off x="9347040" y="1273222"/>
                <a:ext cx="182520" cy="246240"/>
              </p14:xfrm>
            </p:contentPart>
          </mc:Choice>
          <mc:Fallback>
            <p:pic>
              <p:nvPicPr>
                <p:cNvPr id="30" name="Freihand 29">
                  <a:extLst>
                    <a:ext uri="{FF2B5EF4-FFF2-40B4-BE49-F238E27FC236}">
                      <a16:creationId xmlns:a16="http://schemas.microsoft.com/office/drawing/2014/main" id="{515CB960-85D7-125A-B058-8EEF61899B7C}"/>
                    </a:ext>
                  </a:extLst>
                </p:cNvPr>
                <p:cNvPicPr/>
                <p:nvPr/>
              </p:nvPicPr>
              <p:blipFill>
                <a:blip r:embed="rId53"/>
                <a:stretch>
                  <a:fillRect/>
                </a:stretch>
              </p:blipFill>
              <p:spPr>
                <a:xfrm>
                  <a:off x="9340920" y="1267102"/>
                  <a:ext cx="19476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1" name="Freihand 30">
                  <a:extLst>
                    <a:ext uri="{FF2B5EF4-FFF2-40B4-BE49-F238E27FC236}">
                      <a16:creationId xmlns:a16="http://schemas.microsoft.com/office/drawing/2014/main" id="{58007913-AD62-56E0-2AAE-CF6F8419734E}"/>
                    </a:ext>
                  </a:extLst>
                </p14:cNvPr>
                <p14:cNvContentPartPr/>
                <p14:nvPr/>
              </p14:nvContentPartPr>
              <p14:xfrm>
                <a:off x="9576360" y="1317502"/>
                <a:ext cx="467280" cy="135720"/>
              </p14:xfrm>
            </p:contentPart>
          </mc:Choice>
          <mc:Fallback>
            <p:pic>
              <p:nvPicPr>
                <p:cNvPr id="31" name="Freihand 30">
                  <a:extLst>
                    <a:ext uri="{FF2B5EF4-FFF2-40B4-BE49-F238E27FC236}">
                      <a16:creationId xmlns:a16="http://schemas.microsoft.com/office/drawing/2014/main" id="{58007913-AD62-56E0-2AAE-CF6F8419734E}"/>
                    </a:ext>
                  </a:extLst>
                </p:cNvPr>
                <p:cNvPicPr/>
                <p:nvPr/>
              </p:nvPicPr>
              <p:blipFill>
                <a:blip r:embed="rId55"/>
                <a:stretch>
                  <a:fillRect/>
                </a:stretch>
              </p:blipFill>
              <p:spPr>
                <a:xfrm>
                  <a:off x="9570240" y="1311382"/>
                  <a:ext cx="4795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2" name="Freihand 31">
                  <a:extLst>
                    <a:ext uri="{FF2B5EF4-FFF2-40B4-BE49-F238E27FC236}">
                      <a16:creationId xmlns:a16="http://schemas.microsoft.com/office/drawing/2014/main" id="{FE5F45E2-62BA-1D79-6598-1091FD509A06}"/>
                    </a:ext>
                  </a:extLst>
                </p14:cNvPr>
                <p14:cNvContentPartPr/>
                <p14:nvPr/>
              </p14:nvContentPartPr>
              <p14:xfrm>
                <a:off x="10099800" y="1138222"/>
                <a:ext cx="530640" cy="270720"/>
              </p14:xfrm>
            </p:contentPart>
          </mc:Choice>
          <mc:Fallback>
            <p:pic>
              <p:nvPicPr>
                <p:cNvPr id="32" name="Freihand 31">
                  <a:extLst>
                    <a:ext uri="{FF2B5EF4-FFF2-40B4-BE49-F238E27FC236}">
                      <a16:creationId xmlns:a16="http://schemas.microsoft.com/office/drawing/2014/main" id="{FE5F45E2-62BA-1D79-6598-1091FD509A06}"/>
                    </a:ext>
                  </a:extLst>
                </p:cNvPr>
                <p:cNvPicPr/>
                <p:nvPr/>
              </p:nvPicPr>
              <p:blipFill>
                <a:blip r:embed="rId57"/>
                <a:stretch>
                  <a:fillRect/>
                </a:stretch>
              </p:blipFill>
              <p:spPr>
                <a:xfrm>
                  <a:off x="10093680" y="1132102"/>
                  <a:ext cx="54288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3" name="Freihand 32">
                  <a:extLst>
                    <a:ext uri="{FF2B5EF4-FFF2-40B4-BE49-F238E27FC236}">
                      <a16:creationId xmlns:a16="http://schemas.microsoft.com/office/drawing/2014/main" id="{BE4E8F3F-CF72-4EE5-E38A-6DF9A1325E6A}"/>
                    </a:ext>
                  </a:extLst>
                </p14:cNvPr>
                <p14:cNvContentPartPr/>
                <p14:nvPr/>
              </p14:nvContentPartPr>
              <p14:xfrm>
                <a:off x="10788840" y="1064062"/>
                <a:ext cx="46440" cy="166680"/>
              </p14:xfrm>
            </p:contentPart>
          </mc:Choice>
          <mc:Fallback>
            <p:pic>
              <p:nvPicPr>
                <p:cNvPr id="33" name="Freihand 32">
                  <a:extLst>
                    <a:ext uri="{FF2B5EF4-FFF2-40B4-BE49-F238E27FC236}">
                      <a16:creationId xmlns:a16="http://schemas.microsoft.com/office/drawing/2014/main" id="{BE4E8F3F-CF72-4EE5-E38A-6DF9A1325E6A}"/>
                    </a:ext>
                  </a:extLst>
                </p:cNvPr>
                <p:cNvPicPr/>
                <p:nvPr/>
              </p:nvPicPr>
              <p:blipFill>
                <a:blip r:embed="rId59"/>
                <a:stretch>
                  <a:fillRect/>
                </a:stretch>
              </p:blipFill>
              <p:spPr>
                <a:xfrm>
                  <a:off x="10782720" y="1057942"/>
                  <a:ext cx="586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4" name="Freihand 33">
                  <a:extLst>
                    <a:ext uri="{FF2B5EF4-FFF2-40B4-BE49-F238E27FC236}">
                      <a16:creationId xmlns:a16="http://schemas.microsoft.com/office/drawing/2014/main" id="{3C094059-53FC-5529-4B09-5F65A661F9A6}"/>
                    </a:ext>
                  </a:extLst>
                </p14:cNvPr>
                <p14:cNvContentPartPr/>
                <p14:nvPr/>
              </p14:nvContentPartPr>
              <p14:xfrm>
                <a:off x="10754640" y="1403902"/>
                <a:ext cx="5400" cy="10080"/>
              </p14:xfrm>
            </p:contentPart>
          </mc:Choice>
          <mc:Fallback>
            <p:pic>
              <p:nvPicPr>
                <p:cNvPr id="34" name="Freihand 33">
                  <a:extLst>
                    <a:ext uri="{FF2B5EF4-FFF2-40B4-BE49-F238E27FC236}">
                      <a16:creationId xmlns:a16="http://schemas.microsoft.com/office/drawing/2014/main" id="{3C094059-53FC-5529-4B09-5F65A661F9A6}"/>
                    </a:ext>
                  </a:extLst>
                </p:cNvPr>
                <p:cNvPicPr/>
                <p:nvPr/>
              </p:nvPicPr>
              <p:blipFill>
                <a:blip r:embed="rId61"/>
                <a:stretch>
                  <a:fillRect/>
                </a:stretch>
              </p:blipFill>
              <p:spPr>
                <a:xfrm>
                  <a:off x="10748520" y="1397782"/>
                  <a:ext cx="176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Freihand 36">
                  <a:extLst>
                    <a:ext uri="{FF2B5EF4-FFF2-40B4-BE49-F238E27FC236}">
                      <a16:creationId xmlns:a16="http://schemas.microsoft.com/office/drawing/2014/main" id="{A008680A-E0C4-63A1-A1B4-4AD43AB396D0}"/>
                    </a:ext>
                  </a:extLst>
                </p14:cNvPr>
                <p14:cNvContentPartPr/>
                <p14:nvPr/>
              </p14:nvContentPartPr>
              <p14:xfrm>
                <a:off x="3332880" y="41302"/>
                <a:ext cx="618120" cy="631800"/>
              </p14:xfrm>
            </p:contentPart>
          </mc:Choice>
          <mc:Fallback>
            <p:pic>
              <p:nvPicPr>
                <p:cNvPr id="37" name="Freihand 36">
                  <a:extLst>
                    <a:ext uri="{FF2B5EF4-FFF2-40B4-BE49-F238E27FC236}">
                      <a16:creationId xmlns:a16="http://schemas.microsoft.com/office/drawing/2014/main" id="{A008680A-E0C4-63A1-A1B4-4AD43AB396D0}"/>
                    </a:ext>
                  </a:extLst>
                </p:cNvPr>
                <p:cNvPicPr/>
                <p:nvPr/>
              </p:nvPicPr>
              <p:blipFill>
                <a:blip r:embed="rId63"/>
                <a:stretch>
                  <a:fillRect/>
                </a:stretch>
              </p:blipFill>
              <p:spPr>
                <a:xfrm>
                  <a:off x="3326760" y="35182"/>
                  <a:ext cx="630360" cy="6440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Freihand 37">
                  <a:extLst>
                    <a:ext uri="{FF2B5EF4-FFF2-40B4-BE49-F238E27FC236}">
                      <a16:creationId xmlns:a16="http://schemas.microsoft.com/office/drawing/2014/main" id="{C8B1C45F-7511-0E75-16C8-53BBBBEF0D68}"/>
                    </a:ext>
                  </a:extLst>
                </p14:cNvPr>
                <p14:cNvContentPartPr/>
                <p14:nvPr/>
              </p14:nvContentPartPr>
              <p14:xfrm>
                <a:off x="3941640" y="133462"/>
                <a:ext cx="5074560" cy="139680"/>
              </p14:xfrm>
            </p:contentPart>
          </mc:Choice>
          <mc:Fallback>
            <p:pic>
              <p:nvPicPr>
                <p:cNvPr id="38" name="Freihand 37">
                  <a:extLst>
                    <a:ext uri="{FF2B5EF4-FFF2-40B4-BE49-F238E27FC236}">
                      <a16:creationId xmlns:a16="http://schemas.microsoft.com/office/drawing/2014/main" id="{C8B1C45F-7511-0E75-16C8-53BBBBEF0D68}"/>
                    </a:ext>
                  </a:extLst>
                </p:cNvPr>
                <p:cNvPicPr/>
                <p:nvPr/>
              </p:nvPicPr>
              <p:blipFill>
                <a:blip r:embed="rId65"/>
                <a:stretch>
                  <a:fillRect/>
                </a:stretch>
              </p:blipFill>
              <p:spPr>
                <a:xfrm>
                  <a:off x="3935520" y="127342"/>
                  <a:ext cx="50868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Freihand 39">
                  <a:extLst>
                    <a:ext uri="{FF2B5EF4-FFF2-40B4-BE49-F238E27FC236}">
                      <a16:creationId xmlns:a16="http://schemas.microsoft.com/office/drawing/2014/main" id="{1D3370A5-0F7D-5E38-C242-D28AADC2C5EB}"/>
                    </a:ext>
                  </a:extLst>
                </p14:cNvPr>
                <p14:cNvContentPartPr/>
                <p14:nvPr/>
              </p14:nvContentPartPr>
              <p14:xfrm>
                <a:off x="9361080" y="108622"/>
                <a:ext cx="161640" cy="224280"/>
              </p14:xfrm>
            </p:contentPart>
          </mc:Choice>
          <mc:Fallback>
            <p:pic>
              <p:nvPicPr>
                <p:cNvPr id="40" name="Freihand 39">
                  <a:extLst>
                    <a:ext uri="{FF2B5EF4-FFF2-40B4-BE49-F238E27FC236}">
                      <a16:creationId xmlns:a16="http://schemas.microsoft.com/office/drawing/2014/main" id="{1D3370A5-0F7D-5E38-C242-D28AADC2C5EB}"/>
                    </a:ext>
                  </a:extLst>
                </p:cNvPr>
                <p:cNvPicPr/>
                <p:nvPr/>
              </p:nvPicPr>
              <p:blipFill>
                <a:blip r:embed="rId67"/>
                <a:stretch>
                  <a:fillRect/>
                </a:stretch>
              </p:blipFill>
              <p:spPr>
                <a:xfrm>
                  <a:off x="9354960" y="102502"/>
                  <a:ext cx="17388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1" name="Freihand 40">
                  <a:extLst>
                    <a:ext uri="{FF2B5EF4-FFF2-40B4-BE49-F238E27FC236}">
                      <a16:creationId xmlns:a16="http://schemas.microsoft.com/office/drawing/2014/main" id="{63D9C8FC-3289-BA1A-7089-FE45B0B8C19F}"/>
                    </a:ext>
                  </a:extLst>
                </p14:cNvPr>
                <p14:cNvContentPartPr/>
                <p14:nvPr/>
              </p14:nvContentPartPr>
              <p14:xfrm>
                <a:off x="9577800" y="94582"/>
                <a:ext cx="323640" cy="110880"/>
              </p14:xfrm>
            </p:contentPart>
          </mc:Choice>
          <mc:Fallback>
            <p:pic>
              <p:nvPicPr>
                <p:cNvPr id="41" name="Freihand 40">
                  <a:extLst>
                    <a:ext uri="{FF2B5EF4-FFF2-40B4-BE49-F238E27FC236}">
                      <a16:creationId xmlns:a16="http://schemas.microsoft.com/office/drawing/2014/main" id="{63D9C8FC-3289-BA1A-7089-FE45B0B8C19F}"/>
                    </a:ext>
                  </a:extLst>
                </p:cNvPr>
                <p:cNvPicPr/>
                <p:nvPr/>
              </p:nvPicPr>
              <p:blipFill>
                <a:blip r:embed="rId69"/>
                <a:stretch>
                  <a:fillRect/>
                </a:stretch>
              </p:blipFill>
              <p:spPr>
                <a:xfrm>
                  <a:off x="9571680" y="88462"/>
                  <a:ext cx="3358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Freihand 41">
                  <a:extLst>
                    <a:ext uri="{FF2B5EF4-FFF2-40B4-BE49-F238E27FC236}">
                      <a16:creationId xmlns:a16="http://schemas.microsoft.com/office/drawing/2014/main" id="{CC77AC7A-B251-E445-707A-0DF2FF54DCB1}"/>
                    </a:ext>
                  </a:extLst>
                </p14:cNvPr>
                <p14:cNvContentPartPr/>
                <p14:nvPr/>
              </p14:nvContentPartPr>
              <p14:xfrm>
                <a:off x="9887760" y="67222"/>
                <a:ext cx="10080" cy="11160"/>
              </p14:xfrm>
            </p:contentPart>
          </mc:Choice>
          <mc:Fallback>
            <p:pic>
              <p:nvPicPr>
                <p:cNvPr id="42" name="Freihand 41">
                  <a:extLst>
                    <a:ext uri="{FF2B5EF4-FFF2-40B4-BE49-F238E27FC236}">
                      <a16:creationId xmlns:a16="http://schemas.microsoft.com/office/drawing/2014/main" id="{CC77AC7A-B251-E445-707A-0DF2FF54DCB1}"/>
                    </a:ext>
                  </a:extLst>
                </p:cNvPr>
                <p:cNvPicPr/>
                <p:nvPr/>
              </p:nvPicPr>
              <p:blipFill>
                <a:blip r:embed="rId71"/>
                <a:stretch>
                  <a:fillRect/>
                </a:stretch>
              </p:blipFill>
              <p:spPr>
                <a:xfrm>
                  <a:off x="9881640" y="61102"/>
                  <a:ext cx="223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3" name="Freihand 42">
                  <a:extLst>
                    <a:ext uri="{FF2B5EF4-FFF2-40B4-BE49-F238E27FC236}">
                      <a16:creationId xmlns:a16="http://schemas.microsoft.com/office/drawing/2014/main" id="{FDF15367-E378-315F-1817-EBB9E16F0E20}"/>
                    </a:ext>
                  </a:extLst>
                </p14:cNvPr>
                <p14:cNvContentPartPr/>
                <p14:nvPr/>
              </p14:nvContentPartPr>
              <p14:xfrm>
                <a:off x="9996120" y="70102"/>
                <a:ext cx="102960" cy="93600"/>
              </p14:xfrm>
            </p:contentPart>
          </mc:Choice>
          <mc:Fallback>
            <p:pic>
              <p:nvPicPr>
                <p:cNvPr id="43" name="Freihand 42">
                  <a:extLst>
                    <a:ext uri="{FF2B5EF4-FFF2-40B4-BE49-F238E27FC236}">
                      <a16:creationId xmlns:a16="http://schemas.microsoft.com/office/drawing/2014/main" id="{FDF15367-E378-315F-1817-EBB9E16F0E20}"/>
                    </a:ext>
                  </a:extLst>
                </p:cNvPr>
                <p:cNvPicPr/>
                <p:nvPr/>
              </p:nvPicPr>
              <p:blipFill>
                <a:blip r:embed="rId73"/>
                <a:stretch>
                  <a:fillRect/>
                </a:stretch>
              </p:blipFill>
              <p:spPr>
                <a:xfrm>
                  <a:off x="9990000" y="63982"/>
                  <a:ext cx="1152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4" name="Freihand 43">
                  <a:extLst>
                    <a:ext uri="{FF2B5EF4-FFF2-40B4-BE49-F238E27FC236}">
                      <a16:creationId xmlns:a16="http://schemas.microsoft.com/office/drawing/2014/main" id="{22DAA9CC-2997-48D3-ADEE-CCF798001815}"/>
                    </a:ext>
                  </a:extLst>
                </p14:cNvPr>
                <p14:cNvContentPartPr/>
                <p14:nvPr/>
              </p14:nvContentPartPr>
              <p14:xfrm>
                <a:off x="10167840" y="17902"/>
                <a:ext cx="211680" cy="192600"/>
              </p14:xfrm>
            </p:contentPart>
          </mc:Choice>
          <mc:Fallback>
            <p:pic>
              <p:nvPicPr>
                <p:cNvPr id="44" name="Freihand 43">
                  <a:extLst>
                    <a:ext uri="{FF2B5EF4-FFF2-40B4-BE49-F238E27FC236}">
                      <a16:creationId xmlns:a16="http://schemas.microsoft.com/office/drawing/2014/main" id="{22DAA9CC-2997-48D3-ADEE-CCF798001815}"/>
                    </a:ext>
                  </a:extLst>
                </p:cNvPr>
                <p:cNvPicPr/>
                <p:nvPr/>
              </p:nvPicPr>
              <p:blipFill>
                <a:blip r:embed="rId75"/>
                <a:stretch>
                  <a:fillRect/>
                </a:stretch>
              </p:blipFill>
              <p:spPr>
                <a:xfrm>
                  <a:off x="10161720" y="11782"/>
                  <a:ext cx="2239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5" name="Freihand 44">
                  <a:extLst>
                    <a:ext uri="{FF2B5EF4-FFF2-40B4-BE49-F238E27FC236}">
                      <a16:creationId xmlns:a16="http://schemas.microsoft.com/office/drawing/2014/main" id="{2CA286C3-3AD6-4CFD-3CFD-09E1DDCAB897}"/>
                    </a:ext>
                  </a:extLst>
                </p14:cNvPr>
                <p14:cNvContentPartPr/>
                <p14:nvPr/>
              </p14:nvContentPartPr>
              <p14:xfrm>
                <a:off x="10632600" y="30142"/>
                <a:ext cx="363240" cy="347040"/>
              </p14:xfrm>
            </p:contentPart>
          </mc:Choice>
          <mc:Fallback>
            <p:pic>
              <p:nvPicPr>
                <p:cNvPr id="45" name="Freihand 44">
                  <a:extLst>
                    <a:ext uri="{FF2B5EF4-FFF2-40B4-BE49-F238E27FC236}">
                      <a16:creationId xmlns:a16="http://schemas.microsoft.com/office/drawing/2014/main" id="{2CA286C3-3AD6-4CFD-3CFD-09E1DDCAB897}"/>
                    </a:ext>
                  </a:extLst>
                </p:cNvPr>
                <p:cNvPicPr/>
                <p:nvPr/>
              </p:nvPicPr>
              <p:blipFill>
                <a:blip r:embed="rId77"/>
                <a:stretch>
                  <a:fillRect/>
                </a:stretch>
              </p:blipFill>
              <p:spPr>
                <a:xfrm>
                  <a:off x="10626480" y="24022"/>
                  <a:ext cx="37548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6" name="Freihand 45">
                  <a:extLst>
                    <a:ext uri="{FF2B5EF4-FFF2-40B4-BE49-F238E27FC236}">
                      <a16:creationId xmlns:a16="http://schemas.microsoft.com/office/drawing/2014/main" id="{4ACA92DF-4B87-E0EE-8420-E734BCD062FB}"/>
                    </a:ext>
                  </a:extLst>
                </p14:cNvPr>
                <p14:cNvContentPartPr/>
                <p14:nvPr/>
              </p14:nvContentPartPr>
              <p14:xfrm>
                <a:off x="9711000" y="446302"/>
                <a:ext cx="221760" cy="103680"/>
              </p14:xfrm>
            </p:contentPart>
          </mc:Choice>
          <mc:Fallback>
            <p:pic>
              <p:nvPicPr>
                <p:cNvPr id="46" name="Freihand 45">
                  <a:extLst>
                    <a:ext uri="{FF2B5EF4-FFF2-40B4-BE49-F238E27FC236}">
                      <a16:creationId xmlns:a16="http://schemas.microsoft.com/office/drawing/2014/main" id="{4ACA92DF-4B87-E0EE-8420-E734BCD062FB}"/>
                    </a:ext>
                  </a:extLst>
                </p:cNvPr>
                <p:cNvPicPr/>
                <p:nvPr/>
              </p:nvPicPr>
              <p:blipFill>
                <a:blip r:embed="rId79"/>
                <a:stretch>
                  <a:fillRect/>
                </a:stretch>
              </p:blipFill>
              <p:spPr>
                <a:xfrm>
                  <a:off x="9704880" y="440182"/>
                  <a:ext cx="2340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7" name="Freihand 46">
                  <a:extLst>
                    <a:ext uri="{FF2B5EF4-FFF2-40B4-BE49-F238E27FC236}">
                      <a16:creationId xmlns:a16="http://schemas.microsoft.com/office/drawing/2014/main" id="{73C532BB-A331-737B-64D0-5B67BCBC5B59}"/>
                    </a:ext>
                  </a:extLst>
                </p14:cNvPr>
                <p14:cNvContentPartPr/>
                <p14:nvPr/>
              </p14:nvContentPartPr>
              <p14:xfrm>
                <a:off x="9909360" y="358822"/>
                <a:ext cx="8640" cy="2880"/>
              </p14:xfrm>
            </p:contentPart>
          </mc:Choice>
          <mc:Fallback>
            <p:pic>
              <p:nvPicPr>
                <p:cNvPr id="47" name="Freihand 46">
                  <a:extLst>
                    <a:ext uri="{FF2B5EF4-FFF2-40B4-BE49-F238E27FC236}">
                      <a16:creationId xmlns:a16="http://schemas.microsoft.com/office/drawing/2014/main" id="{73C532BB-A331-737B-64D0-5B67BCBC5B59}"/>
                    </a:ext>
                  </a:extLst>
                </p:cNvPr>
                <p:cNvPicPr/>
                <p:nvPr/>
              </p:nvPicPr>
              <p:blipFill>
                <a:blip r:embed="rId81"/>
                <a:stretch>
                  <a:fillRect/>
                </a:stretch>
              </p:blipFill>
              <p:spPr>
                <a:xfrm>
                  <a:off x="9903240" y="352702"/>
                  <a:ext cx="208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8" name="Freihand 47">
                  <a:extLst>
                    <a:ext uri="{FF2B5EF4-FFF2-40B4-BE49-F238E27FC236}">
                      <a16:creationId xmlns:a16="http://schemas.microsoft.com/office/drawing/2014/main" id="{2EDBE00E-122C-57C4-A1BE-F3E9E84E6211}"/>
                    </a:ext>
                  </a:extLst>
                </p14:cNvPr>
                <p14:cNvContentPartPr/>
                <p14:nvPr/>
              </p14:nvContentPartPr>
              <p14:xfrm>
                <a:off x="10024920" y="284662"/>
                <a:ext cx="346320" cy="207360"/>
              </p14:xfrm>
            </p:contentPart>
          </mc:Choice>
          <mc:Fallback>
            <p:pic>
              <p:nvPicPr>
                <p:cNvPr id="48" name="Freihand 47">
                  <a:extLst>
                    <a:ext uri="{FF2B5EF4-FFF2-40B4-BE49-F238E27FC236}">
                      <a16:creationId xmlns:a16="http://schemas.microsoft.com/office/drawing/2014/main" id="{2EDBE00E-122C-57C4-A1BE-F3E9E84E6211}"/>
                    </a:ext>
                  </a:extLst>
                </p:cNvPr>
                <p:cNvPicPr/>
                <p:nvPr/>
              </p:nvPicPr>
              <p:blipFill>
                <a:blip r:embed="rId83"/>
                <a:stretch>
                  <a:fillRect/>
                </a:stretch>
              </p:blipFill>
              <p:spPr>
                <a:xfrm>
                  <a:off x="10018800" y="278542"/>
                  <a:ext cx="3585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9" name="Freihand 48">
                  <a:extLst>
                    <a:ext uri="{FF2B5EF4-FFF2-40B4-BE49-F238E27FC236}">
                      <a16:creationId xmlns:a16="http://schemas.microsoft.com/office/drawing/2014/main" id="{804E140E-FAAD-D138-4DB4-6B2DCD66F6D3}"/>
                    </a:ext>
                  </a:extLst>
                </p14:cNvPr>
                <p14:cNvContentPartPr/>
                <p14:nvPr/>
              </p14:nvContentPartPr>
              <p14:xfrm>
                <a:off x="10426680" y="405982"/>
                <a:ext cx="86400" cy="101520"/>
              </p14:xfrm>
            </p:contentPart>
          </mc:Choice>
          <mc:Fallback>
            <p:pic>
              <p:nvPicPr>
                <p:cNvPr id="49" name="Freihand 48">
                  <a:extLst>
                    <a:ext uri="{FF2B5EF4-FFF2-40B4-BE49-F238E27FC236}">
                      <a16:creationId xmlns:a16="http://schemas.microsoft.com/office/drawing/2014/main" id="{804E140E-FAAD-D138-4DB4-6B2DCD66F6D3}"/>
                    </a:ext>
                  </a:extLst>
                </p:cNvPr>
                <p:cNvPicPr/>
                <p:nvPr/>
              </p:nvPicPr>
              <p:blipFill>
                <a:blip r:embed="rId85"/>
                <a:stretch>
                  <a:fillRect/>
                </a:stretch>
              </p:blipFill>
              <p:spPr>
                <a:xfrm>
                  <a:off x="10420560" y="399862"/>
                  <a:ext cx="986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0" name="Freihand 49">
                  <a:extLst>
                    <a:ext uri="{FF2B5EF4-FFF2-40B4-BE49-F238E27FC236}">
                      <a16:creationId xmlns:a16="http://schemas.microsoft.com/office/drawing/2014/main" id="{579437DD-8648-ED59-9B7D-35637661BA01}"/>
                    </a:ext>
                  </a:extLst>
                </p14:cNvPr>
                <p14:cNvContentPartPr/>
                <p14:nvPr/>
              </p14:nvContentPartPr>
              <p14:xfrm>
                <a:off x="10543320" y="309502"/>
                <a:ext cx="250920" cy="168840"/>
              </p14:xfrm>
            </p:contentPart>
          </mc:Choice>
          <mc:Fallback>
            <p:pic>
              <p:nvPicPr>
                <p:cNvPr id="50" name="Freihand 49">
                  <a:extLst>
                    <a:ext uri="{FF2B5EF4-FFF2-40B4-BE49-F238E27FC236}">
                      <a16:creationId xmlns:a16="http://schemas.microsoft.com/office/drawing/2014/main" id="{579437DD-8648-ED59-9B7D-35637661BA01}"/>
                    </a:ext>
                  </a:extLst>
                </p:cNvPr>
                <p:cNvPicPr/>
                <p:nvPr/>
              </p:nvPicPr>
              <p:blipFill>
                <a:blip r:embed="rId87"/>
                <a:stretch>
                  <a:fillRect/>
                </a:stretch>
              </p:blipFill>
              <p:spPr>
                <a:xfrm>
                  <a:off x="10537200" y="303382"/>
                  <a:ext cx="2631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1" name="Freihand 50">
                  <a:extLst>
                    <a:ext uri="{FF2B5EF4-FFF2-40B4-BE49-F238E27FC236}">
                      <a16:creationId xmlns:a16="http://schemas.microsoft.com/office/drawing/2014/main" id="{BDDF7F84-816E-8B2C-4195-84101519E122}"/>
                    </a:ext>
                  </a:extLst>
                </p14:cNvPr>
                <p14:cNvContentPartPr/>
                <p14:nvPr/>
              </p14:nvContentPartPr>
              <p14:xfrm>
                <a:off x="10812960" y="211942"/>
                <a:ext cx="385920" cy="264600"/>
              </p14:xfrm>
            </p:contentPart>
          </mc:Choice>
          <mc:Fallback>
            <p:pic>
              <p:nvPicPr>
                <p:cNvPr id="51" name="Freihand 50">
                  <a:extLst>
                    <a:ext uri="{FF2B5EF4-FFF2-40B4-BE49-F238E27FC236}">
                      <a16:creationId xmlns:a16="http://schemas.microsoft.com/office/drawing/2014/main" id="{BDDF7F84-816E-8B2C-4195-84101519E122}"/>
                    </a:ext>
                  </a:extLst>
                </p:cNvPr>
                <p:cNvPicPr/>
                <p:nvPr/>
              </p:nvPicPr>
              <p:blipFill>
                <a:blip r:embed="rId89"/>
                <a:stretch>
                  <a:fillRect/>
                </a:stretch>
              </p:blipFill>
              <p:spPr>
                <a:xfrm>
                  <a:off x="10806840" y="205822"/>
                  <a:ext cx="39816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2" name="Freihand 51">
                  <a:extLst>
                    <a:ext uri="{FF2B5EF4-FFF2-40B4-BE49-F238E27FC236}">
                      <a16:creationId xmlns:a16="http://schemas.microsoft.com/office/drawing/2014/main" id="{4C968661-14DF-5E78-844B-9AFE271A64D8}"/>
                    </a:ext>
                  </a:extLst>
                </p14:cNvPr>
                <p14:cNvContentPartPr/>
                <p14:nvPr/>
              </p14:nvContentPartPr>
              <p14:xfrm>
                <a:off x="11297160" y="335062"/>
                <a:ext cx="184320" cy="172440"/>
              </p14:xfrm>
            </p:contentPart>
          </mc:Choice>
          <mc:Fallback>
            <p:pic>
              <p:nvPicPr>
                <p:cNvPr id="52" name="Freihand 51">
                  <a:extLst>
                    <a:ext uri="{FF2B5EF4-FFF2-40B4-BE49-F238E27FC236}">
                      <a16:creationId xmlns:a16="http://schemas.microsoft.com/office/drawing/2014/main" id="{4C968661-14DF-5E78-844B-9AFE271A64D8}"/>
                    </a:ext>
                  </a:extLst>
                </p:cNvPr>
                <p:cNvPicPr/>
                <p:nvPr/>
              </p:nvPicPr>
              <p:blipFill>
                <a:blip r:embed="rId91"/>
                <a:stretch>
                  <a:fillRect/>
                </a:stretch>
              </p:blipFill>
              <p:spPr>
                <a:xfrm>
                  <a:off x="11291040" y="328942"/>
                  <a:ext cx="1965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3" name="Freihand 52">
                  <a:extLst>
                    <a:ext uri="{FF2B5EF4-FFF2-40B4-BE49-F238E27FC236}">
                      <a16:creationId xmlns:a16="http://schemas.microsoft.com/office/drawing/2014/main" id="{F70CB3AC-5241-5588-A464-95DB42CDD8D5}"/>
                    </a:ext>
                  </a:extLst>
                </p14:cNvPr>
                <p14:cNvContentPartPr/>
                <p14:nvPr/>
              </p14:nvContentPartPr>
              <p14:xfrm>
                <a:off x="11506320" y="346942"/>
                <a:ext cx="99360" cy="172080"/>
              </p14:xfrm>
            </p:contentPart>
          </mc:Choice>
          <mc:Fallback>
            <p:pic>
              <p:nvPicPr>
                <p:cNvPr id="53" name="Freihand 52">
                  <a:extLst>
                    <a:ext uri="{FF2B5EF4-FFF2-40B4-BE49-F238E27FC236}">
                      <a16:creationId xmlns:a16="http://schemas.microsoft.com/office/drawing/2014/main" id="{F70CB3AC-5241-5588-A464-95DB42CDD8D5}"/>
                    </a:ext>
                  </a:extLst>
                </p:cNvPr>
                <p:cNvPicPr/>
                <p:nvPr/>
              </p:nvPicPr>
              <p:blipFill>
                <a:blip r:embed="rId93"/>
                <a:stretch>
                  <a:fillRect/>
                </a:stretch>
              </p:blipFill>
              <p:spPr>
                <a:xfrm>
                  <a:off x="11500200" y="340822"/>
                  <a:ext cx="1116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4" name="Freihand 53">
                  <a:extLst>
                    <a:ext uri="{FF2B5EF4-FFF2-40B4-BE49-F238E27FC236}">
                      <a16:creationId xmlns:a16="http://schemas.microsoft.com/office/drawing/2014/main" id="{C5DC192D-DDAC-41CA-405A-44A88CD1CCE0}"/>
                    </a:ext>
                  </a:extLst>
                </p14:cNvPr>
                <p14:cNvContentPartPr/>
                <p14:nvPr/>
              </p14:nvContentPartPr>
              <p14:xfrm>
                <a:off x="11621520" y="225262"/>
                <a:ext cx="287640" cy="277200"/>
              </p14:xfrm>
            </p:contentPart>
          </mc:Choice>
          <mc:Fallback>
            <p:pic>
              <p:nvPicPr>
                <p:cNvPr id="54" name="Freihand 53">
                  <a:extLst>
                    <a:ext uri="{FF2B5EF4-FFF2-40B4-BE49-F238E27FC236}">
                      <a16:creationId xmlns:a16="http://schemas.microsoft.com/office/drawing/2014/main" id="{C5DC192D-DDAC-41CA-405A-44A88CD1CCE0}"/>
                    </a:ext>
                  </a:extLst>
                </p:cNvPr>
                <p:cNvPicPr/>
                <p:nvPr/>
              </p:nvPicPr>
              <p:blipFill>
                <a:blip r:embed="rId95"/>
                <a:stretch>
                  <a:fillRect/>
                </a:stretch>
              </p:blipFill>
              <p:spPr>
                <a:xfrm>
                  <a:off x="11615400" y="219142"/>
                  <a:ext cx="29988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5" name="Freihand 54">
                  <a:extLst>
                    <a:ext uri="{FF2B5EF4-FFF2-40B4-BE49-F238E27FC236}">
                      <a16:creationId xmlns:a16="http://schemas.microsoft.com/office/drawing/2014/main" id="{506B9CE5-2D0C-7597-2AE2-37720C02E14C}"/>
                    </a:ext>
                  </a:extLst>
                </p14:cNvPr>
                <p14:cNvContentPartPr/>
                <p14:nvPr/>
              </p14:nvContentPartPr>
              <p14:xfrm>
                <a:off x="11915280" y="271342"/>
                <a:ext cx="209160" cy="213840"/>
              </p14:xfrm>
            </p:contentPart>
          </mc:Choice>
          <mc:Fallback>
            <p:pic>
              <p:nvPicPr>
                <p:cNvPr id="55" name="Freihand 54">
                  <a:extLst>
                    <a:ext uri="{FF2B5EF4-FFF2-40B4-BE49-F238E27FC236}">
                      <a16:creationId xmlns:a16="http://schemas.microsoft.com/office/drawing/2014/main" id="{506B9CE5-2D0C-7597-2AE2-37720C02E14C}"/>
                    </a:ext>
                  </a:extLst>
                </p:cNvPr>
                <p:cNvPicPr/>
                <p:nvPr/>
              </p:nvPicPr>
              <p:blipFill>
                <a:blip r:embed="rId97"/>
                <a:stretch>
                  <a:fillRect/>
                </a:stretch>
              </p:blipFill>
              <p:spPr>
                <a:xfrm>
                  <a:off x="11909160" y="265222"/>
                  <a:ext cx="22140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6" name="Freihand 55">
                  <a:extLst>
                    <a:ext uri="{FF2B5EF4-FFF2-40B4-BE49-F238E27FC236}">
                      <a16:creationId xmlns:a16="http://schemas.microsoft.com/office/drawing/2014/main" id="{4CF97337-F632-34A5-D07F-E13FE7524F28}"/>
                    </a:ext>
                  </a:extLst>
                </p14:cNvPr>
                <p14:cNvContentPartPr/>
                <p14:nvPr/>
              </p14:nvContentPartPr>
              <p14:xfrm>
                <a:off x="12077640" y="149662"/>
                <a:ext cx="57600" cy="243360"/>
              </p14:xfrm>
            </p:contentPart>
          </mc:Choice>
          <mc:Fallback>
            <p:pic>
              <p:nvPicPr>
                <p:cNvPr id="56" name="Freihand 55">
                  <a:extLst>
                    <a:ext uri="{FF2B5EF4-FFF2-40B4-BE49-F238E27FC236}">
                      <a16:creationId xmlns:a16="http://schemas.microsoft.com/office/drawing/2014/main" id="{4CF97337-F632-34A5-D07F-E13FE7524F28}"/>
                    </a:ext>
                  </a:extLst>
                </p:cNvPr>
                <p:cNvPicPr/>
                <p:nvPr/>
              </p:nvPicPr>
              <p:blipFill>
                <a:blip r:embed="rId99"/>
                <a:stretch>
                  <a:fillRect/>
                </a:stretch>
              </p:blipFill>
              <p:spPr>
                <a:xfrm>
                  <a:off x="12071520" y="143542"/>
                  <a:ext cx="6984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7" name="Freihand 56">
                  <a:extLst>
                    <a:ext uri="{FF2B5EF4-FFF2-40B4-BE49-F238E27FC236}">
                      <a16:creationId xmlns:a16="http://schemas.microsoft.com/office/drawing/2014/main" id="{1B1C09C6-28B3-6FDE-7F66-E3AD4457F715}"/>
                    </a:ext>
                  </a:extLst>
                </p14:cNvPr>
                <p14:cNvContentPartPr/>
                <p14:nvPr/>
              </p14:nvContentPartPr>
              <p14:xfrm>
                <a:off x="12075480" y="535222"/>
                <a:ext cx="7200" cy="13320"/>
              </p14:xfrm>
            </p:contentPart>
          </mc:Choice>
          <mc:Fallback>
            <p:pic>
              <p:nvPicPr>
                <p:cNvPr id="57" name="Freihand 56">
                  <a:extLst>
                    <a:ext uri="{FF2B5EF4-FFF2-40B4-BE49-F238E27FC236}">
                      <a16:creationId xmlns:a16="http://schemas.microsoft.com/office/drawing/2014/main" id="{1B1C09C6-28B3-6FDE-7F66-E3AD4457F715}"/>
                    </a:ext>
                  </a:extLst>
                </p:cNvPr>
                <p:cNvPicPr/>
                <p:nvPr/>
              </p:nvPicPr>
              <p:blipFill>
                <a:blip r:embed="rId101"/>
                <a:stretch>
                  <a:fillRect/>
                </a:stretch>
              </p:blipFill>
              <p:spPr>
                <a:xfrm>
                  <a:off x="12069360" y="529102"/>
                  <a:ext cx="194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9" name="Freihand 58">
                  <a:extLst>
                    <a:ext uri="{FF2B5EF4-FFF2-40B4-BE49-F238E27FC236}">
                      <a16:creationId xmlns:a16="http://schemas.microsoft.com/office/drawing/2014/main" id="{49D3E57C-E0E8-C1B1-3B01-12E6226112ED}"/>
                    </a:ext>
                  </a:extLst>
                </p14:cNvPr>
                <p14:cNvContentPartPr/>
                <p14:nvPr/>
              </p14:nvContentPartPr>
              <p14:xfrm>
                <a:off x="11187720" y="578422"/>
                <a:ext cx="976680" cy="36000"/>
              </p14:xfrm>
            </p:contentPart>
          </mc:Choice>
          <mc:Fallback>
            <p:pic>
              <p:nvPicPr>
                <p:cNvPr id="59" name="Freihand 58">
                  <a:extLst>
                    <a:ext uri="{FF2B5EF4-FFF2-40B4-BE49-F238E27FC236}">
                      <a16:creationId xmlns:a16="http://schemas.microsoft.com/office/drawing/2014/main" id="{49D3E57C-E0E8-C1B1-3B01-12E6226112ED}"/>
                    </a:ext>
                  </a:extLst>
                </p:cNvPr>
                <p:cNvPicPr/>
                <p:nvPr/>
              </p:nvPicPr>
              <p:blipFill>
                <a:blip r:embed="rId103"/>
                <a:stretch>
                  <a:fillRect/>
                </a:stretch>
              </p:blipFill>
              <p:spPr>
                <a:xfrm>
                  <a:off x="11181600" y="572302"/>
                  <a:ext cx="9889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1" name="Freihand 60">
                  <a:extLst>
                    <a:ext uri="{FF2B5EF4-FFF2-40B4-BE49-F238E27FC236}">
                      <a16:creationId xmlns:a16="http://schemas.microsoft.com/office/drawing/2014/main" id="{AE052E32-FCDF-AAB9-2657-FF3FCF6B0633}"/>
                    </a:ext>
                  </a:extLst>
                </p14:cNvPr>
                <p14:cNvContentPartPr/>
                <p14:nvPr/>
              </p14:nvContentPartPr>
              <p14:xfrm>
                <a:off x="11046600" y="1405342"/>
                <a:ext cx="138600" cy="199440"/>
              </p14:xfrm>
            </p:contentPart>
          </mc:Choice>
          <mc:Fallback>
            <p:pic>
              <p:nvPicPr>
                <p:cNvPr id="61" name="Freihand 60">
                  <a:extLst>
                    <a:ext uri="{FF2B5EF4-FFF2-40B4-BE49-F238E27FC236}">
                      <a16:creationId xmlns:a16="http://schemas.microsoft.com/office/drawing/2014/main" id="{AE052E32-FCDF-AAB9-2657-FF3FCF6B0633}"/>
                    </a:ext>
                  </a:extLst>
                </p:cNvPr>
                <p:cNvPicPr/>
                <p:nvPr/>
              </p:nvPicPr>
              <p:blipFill>
                <a:blip r:embed="rId105"/>
                <a:stretch>
                  <a:fillRect/>
                </a:stretch>
              </p:blipFill>
              <p:spPr>
                <a:xfrm>
                  <a:off x="11040480" y="1399222"/>
                  <a:ext cx="1508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2" name="Freihand 61">
                  <a:extLst>
                    <a:ext uri="{FF2B5EF4-FFF2-40B4-BE49-F238E27FC236}">
                      <a16:creationId xmlns:a16="http://schemas.microsoft.com/office/drawing/2014/main" id="{07753A09-00DD-C41A-C4A8-1A2AE6C341C0}"/>
                    </a:ext>
                  </a:extLst>
                </p14:cNvPr>
                <p14:cNvContentPartPr/>
                <p14:nvPr/>
              </p14:nvContentPartPr>
              <p14:xfrm>
                <a:off x="11235240" y="1409302"/>
                <a:ext cx="104400" cy="212400"/>
              </p14:xfrm>
            </p:contentPart>
          </mc:Choice>
          <mc:Fallback>
            <p:pic>
              <p:nvPicPr>
                <p:cNvPr id="62" name="Freihand 61">
                  <a:extLst>
                    <a:ext uri="{FF2B5EF4-FFF2-40B4-BE49-F238E27FC236}">
                      <a16:creationId xmlns:a16="http://schemas.microsoft.com/office/drawing/2014/main" id="{07753A09-00DD-C41A-C4A8-1A2AE6C341C0}"/>
                    </a:ext>
                  </a:extLst>
                </p:cNvPr>
                <p:cNvPicPr/>
                <p:nvPr/>
              </p:nvPicPr>
              <p:blipFill>
                <a:blip r:embed="rId107"/>
                <a:stretch>
                  <a:fillRect/>
                </a:stretch>
              </p:blipFill>
              <p:spPr>
                <a:xfrm>
                  <a:off x="11229120" y="1403182"/>
                  <a:ext cx="11664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3" name="Freihand 62">
                  <a:extLst>
                    <a:ext uri="{FF2B5EF4-FFF2-40B4-BE49-F238E27FC236}">
                      <a16:creationId xmlns:a16="http://schemas.microsoft.com/office/drawing/2014/main" id="{087C484F-D50C-8257-A18F-2D37BD0EEAA9}"/>
                    </a:ext>
                  </a:extLst>
                </p14:cNvPr>
                <p14:cNvContentPartPr/>
                <p14:nvPr/>
              </p14:nvContentPartPr>
              <p14:xfrm>
                <a:off x="11408040" y="1397422"/>
                <a:ext cx="49320" cy="201960"/>
              </p14:xfrm>
            </p:contentPart>
          </mc:Choice>
          <mc:Fallback>
            <p:pic>
              <p:nvPicPr>
                <p:cNvPr id="63" name="Freihand 62">
                  <a:extLst>
                    <a:ext uri="{FF2B5EF4-FFF2-40B4-BE49-F238E27FC236}">
                      <a16:creationId xmlns:a16="http://schemas.microsoft.com/office/drawing/2014/main" id="{087C484F-D50C-8257-A18F-2D37BD0EEAA9}"/>
                    </a:ext>
                  </a:extLst>
                </p:cNvPr>
                <p:cNvPicPr/>
                <p:nvPr/>
              </p:nvPicPr>
              <p:blipFill>
                <a:blip r:embed="rId109"/>
                <a:stretch>
                  <a:fillRect/>
                </a:stretch>
              </p:blipFill>
              <p:spPr>
                <a:xfrm>
                  <a:off x="11401920" y="1391302"/>
                  <a:ext cx="615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4" name="Freihand 63">
                  <a:extLst>
                    <a:ext uri="{FF2B5EF4-FFF2-40B4-BE49-F238E27FC236}">
                      <a16:creationId xmlns:a16="http://schemas.microsoft.com/office/drawing/2014/main" id="{491A6844-30A5-792F-09E5-968D2D5CC7DD}"/>
                    </a:ext>
                  </a:extLst>
                </p14:cNvPr>
                <p14:cNvContentPartPr/>
                <p14:nvPr/>
              </p14:nvContentPartPr>
              <p14:xfrm>
                <a:off x="11415600" y="1320022"/>
                <a:ext cx="209880" cy="250200"/>
              </p14:xfrm>
            </p:contentPart>
          </mc:Choice>
          <mc:Fallback>
            <p:pic>
              <p:nvPicPr>
                <p:cNvPr id="64" name="Freihand 63">
                  <a:extLst>
                    <a:ext uri="{FF2B5EF4-FFF2-40B4-BE49-F238E27FC236}">
                      <a16:creationId xmlns:a16="http://schemas.microsoft.com/office/drawing/2014/main" id="{491A6844-30A5-792F-09E5-968D2D5CC7DD}"/>
                    </a:ext>
                  </a:extLst>
                </p:cNvPr>
                <p:cNvPicPr/>
                <p:nvPr/>
              </p:nvPicPr>
              <p:blipFill>
                <a:blip r:embed="rId111"/>
                <a:stretch>
                  <a:fillRect/>
                </a:stretch>
              </p:blipFill>
              <p:spPr>
                <a:xfrm>
                  <a:off x="11409480" y="1313902"/>
                  <a:ext cx="22212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5" name="Freihand 64">
                  <a:extLst>
                    <a:ext uri="{FF2B5EF4-FFF2-40B4-BE49-F238E27FC236}">
                      <a16:creationId xmlns:a16="http://schemas.microsoft.com/office/drawing/2014/main" id="{B6B857BF-6CB5-0F83-679D-D8C89ADC0F02}"/>
                    </a:ext>
                  </a:extLst>
                </p14:cNvPr>
                <p14:cNvContentPartPr/>
                <p14:nvPr/>
              </p14:nvContentPartPr>
              <p14:xfrm>
                <a:off x="11069280" y="1754542"/>
                <a:ext cx="140760" cy="182880"/>
              </p14:xfrm>
            </p:contentPart>
          </mc:Choice>
          <mc:Fallback>
            <p:pic>
              <p:nvPicPr>
                <p:cNvPr id="65" name="Freihand 64">
                  <a:extLst>
                    <a:ext uri="{FF2B5EF4-FFF2-40B4-BE49-F238E27FC236}">
                      <a16:creationId xmlns:a16="http://schemas.microsoft.com/office/drawing/2014/main" id="{B6B857BF-6CB5-0F83-679D-D8C89ADC0F02}"/>
                    </a:ext>
                  </a:extLst>
                </p:cNvPr>
                <p:cNvPicPr/>
                <p:nvPr/>
              </p:nvPicPr>
              <p:blipFill>
                <a:blip r:embed="rId113"/>
                <a:stretch>
                  <a:fillRect/>
                </a:stretch>
              </p:blipFill>
              <p:spPr>
                <a:xfrm>
                  <a:off x="11063160" y="1748422"/>
                  <a:ext cx="1530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6" name="Freihand 65">
                  <a:extLst>
                    <a:ext uri="{FF2B5EF4-FFF2-40B4-BE49-F238E27FC236}">
                      <a16:creationId xmlns:a16="http://schemas.microsoft.com/office/drawing/2014/main" id="{633073DD-5902-199D-60D3-0BBA11B6894B}"/>
                    </a:ext>
                  </a:extLst>
                </p14:cNvPr>
                <p14:cNvContentPartPr/>
                <p14:nvPr/>
              </p14:nvContentPartPr>
              <p14:xfrm>
                <a:off x="11247840" y="1762462"/>
                <a:ext cx="109800" cy="136440"/>
              </p14:xfrm>
            </p:contentPart>
          </mc:Choice>
          <mc:Fallback>
            <p:pic>
              <p:nvPicPr>
                <p:cNvPr id="66" name="Freihand 65">
                  <a:extLst>
                    <a:ext uri="{FF2B5EF4-FFF2-40B4-BE49-F238E27FC236}">
                      <a16:creationId xmlns:a16="http://schemas.microsoft.com/office/drawing/2014/main" id="{633073DD-5902-199D-60D3-0BBA11B6894B}"/>
                    </a:ext>
                  </a:extLst>
                </p:cNvPr>
                <p:cNvPicPr/>
                <p:nvPr/>
              </p:nvPicPr>
              <p:blipFill>
                <a:blip r:embed="rId115"/>
                <a:stretch>
                  <a:fillRect/>
                </a:stretch>
              </p:blipFill>
              <p:spPr>
                <a:xfrm>
                  <a:off x="11241720" y="1756342"/>
                  <a:ext cx="1220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7" name="Freihand 66">
                  <a:extLst>
                    <a:ext uri="{FF2B5EF4-FFF2-40B4-BE49-F238E27FC236}">
                      <a16:creationId xmlns:a16="http://schemas.microsoft.com/office/drawing/2014/main" id="{8ED7E1D5-CBFA-D496-09FB-D9AA24320061}"/>
                    </a:ext>
                  </a:extLst>
                </p14:cNvPr>
                <p14:cNvContentPartPr/>
                <p14:nvPr/>
              </p14:nvContentPartPr>
              <p14:xfrm>
                <a:off x="11426400" y="1731142"/>
                <a:ext cx="37440" cy="194400"/>
              </p14:xfrm>
            </p:contentPart>
          </mc:Choice>
          <mc:Fallback>
            <p:pic>
              <p:nvPicPr>
                <p:cNvPr id="67" name="Freihand 66">
                  <a:extLst>
                    <a:ext uri="{FF2B5EF4-FFF2-40B4-BE49-F238E27FC236}">
                      <a16:creationId xmlns:a16="http://schemas.microsoft.com/office/drawing/2014/main" id="{8ED7E1D5-CBFA-D496-09FB-D9AA24320061}"/>
                    </a:ext>
                  </a:extLst>
                </p:cNvPr>
                <p:cNvPicPr/>
                <p:nvPr/>
              </p:nvPicPr>
              <p:blipFill>
                <a:blip r:embed="rId117"/>
                <a:stretch>
                  <a:fillRect/>
                </a:stretch>
              </p:blipFill>
              <p:spPr>
                <a:xfrm>
                  <a:off x="11420280" y="1725022"/>
                  <a:ext cx="496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8" name="Freihand 67">
                  <a:extLst>
                    <a:ext uri="{FF2B5EF4-FFF2-40B4-BE49-F238E27FC236}">
                      <a16:creationId xmlns:a16="http://schemas.microsoft.com/office/drawing/2014/main" id="{438B70B7-4040-3FC9-6481-CB106491237D}"/>
                    </a:ext>
                  </a:extLst>
                </p14:cNvPr>
                <p14:cNvContentPartPr/>
                <p14:nvPr/>
              </p14:nvContentPartPr>
              <p14:xfrm>
                <a:off x="11446200" y="1684702"/>
                <a:ext cx="185760" cy="180000"/>
              </p14:xfrm>
            </p:contentPart>
          </mc:Choice>
          <mc:Fallback>
            <p:pic>
              <p:nvPicPr>
                <p:cNvPr id="68" name="Freihand 67">
                  <a:extLst>
                    <a:ext uri="{FF2B5EF4-FFF2-40B4-BE49-F238E27FC236}">
                      <a16:creationId xmlns:a16="http://schemas.microsoft.com/office/drawing/2014/main" id="{438B70B7-4040-3FC9-6481-CB106491237D}"/>
                    </a:ext>
                  </a:extLst>
                </p:cNvPr>
                <p:cNvPicPr/>
                <p:nvPr/>
              </p:nvPicPr>
              <p:blipFill>
                <a:blip r:embed="rId119"/>
                <a:stretch>
                  <a:fillRect/>
                </a:stretch>
              </p:blipFill>
              <p:spPr>
                <a:xfrm>
                  <a:off x="11440080" y="1678582"/>
                  <a:ext cx="1980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9" name="Freihand 68">
                  <a:extLst>
                    <a:ext uri="{FF2B5EF4-FFF2-40B4-BE49-F238E27FC236}">
                      <a16:creationId xmlns:a16="http://schemas.microsoft.com/office/drawing/2014/main" id="{F197FFA8-2AD4-13A3-D84C-9EA40519FECF}"/>
                    </a:ext>
                  </a:extLst>
                </p14:cNvPr>
                <p14:cNvContentPartPr/>
                <p14:nvPr/>
              </p14:nvContentPartPr>
              <p14:xfrm>
                <a:off x="10870560" y="2099782"/>
                <a:ext cx="822960" cy="431640"/>
              </p14:xfrm>
            </p:contentPart>
          </mc:Choice>
          <mc:Fallback>
            <p:pic>
              <p:nvPicPr>
                <p:cNvPr id="69" name="Freihand 68">
                  <a:extLst>
                    <a:ext uri="{FF2B5EF4-FFF2-40B4-BE49-F238E27FC236}">
                      <a16:creationId xmlns:a16="http://schemas.microsoft.com/office/drawing/2014/main" id="{F197FFA8-2AD4-13A3-D84C-9EA40519FECF}"/>
                    </a:ext>
                  </a:extLst>
                </p:cNvPr>
                <p:cNvPicPr/>
                <p:nvPr/>
              </p:nvPicPr>
              <p:blipFill>
                <a:blip r:embed="rId121"/>
                <a:stretch>
                  <a:fillRect/>
                </a:stretch>
              </p:blipFill>
              <p:spPr>
                <a:xfrm>
                  <a:off x="10864440" y="2093662"/>
                  <a:ext cx="835200" cy="4438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1" name="Freihand 70">
                  <a:extLst>
                    <a:ext uri="{FF2B5EF4-FFF2-40B4-BE49-F238E27FC236}">
                      <a16:creationId xmlns:a16="http://schemas.microsoft.com/office/drawing/2014/main" id="{DD39D16A-332F-32E3-2C0B-5B99E2B99148}"/>
                    </a:ext>
                  </a:extLst>
                </p14:cNvPr>
                <p14:cNvContentPartPr/>
                <p14:nvPr/>
              </p14:nvContentPartPr>
              <p14:xfrm>
                <a:off x="4918320" y="1136782"/>
                <a:ext cx="1743480" cy="1005120"/>
              </p14:xfrm>
            </p:contentPart>
          </mc:Choice>
          <mc:Fallback>
            <p:pic>
              <p:nvPicPr>
                <p:cNvPr id="71" name="Freihand 70">
                  <a:extLst>
                    <a:ext uri="{FF2B5EF4-FFF2-40B4-BE49-F238E27FC236}">
                      <a16:creationId xmlns:a16="http://schemas.microsoft.com/office/drawing/2014/main" id="{DD39D16A-332F-32E3-2C0B-5B99E2B99148}"/>
                    </a:ext>
                  </a:extLst>
                </p:cNvPr>
                <p:cNvPicPr/>
                <p:nvPr/>
              </p:nvPicPr>
              <p:blipFill>
                <a:blip r:embed="rId123"/>
                <a:stretch>
                  <a:fillRect/>
                </a:stretch>
              </p:blipFill>
              <p:spPr>
                <a:xfrm>
                  <a:off x="4912200" y="1130662"/>
                  <a:ext cx="1755720" cy="1017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4">
            <p14:nvContentPartPr>
              <p14:cNvPr id="73" name="Freihand 72">
                <a:extLst>
                  <a:ext uri="{FF2B5EF4-FFF2-40B4-BE49-F238E27FC236}">
                    <a16:creationId xmlns:a16="http://schemas.microsoft.com/office/drawing/2014/main" id="{76A1E682-D612-E02B-E5BE-AC15882C91DF}"/>
                  </a:ext>
                </a:extLst>
              </p14:cNvPr>
              <p14:cNvContentPartPr/>
              <p14:nvPr/>
            </p14:nvContentPartPr>
            <p14:xfrm>
              <a:off x="1645920" y="2568862"/>
              <a:ext cx="2742480" cy="49320"/>
            </p14:xfrm>
          </p:contentPart>
        </mc:Choice>
        <mc:Fallback>
          <p:pic>
            <p:nvPicPr>
              <p:cNvPr id="73" name="Freihand 72">
                <a:extLst>
                  <a:ext uri="{FF2B5EF4-FFF2-40B4-BE49-F238E27FC236}">
                    <a16:creationId xmlns:a16="http://schemas.microsoft.com/office/drawing/2014/main" id="{76A1E682-D612-E02B-E5BE-AC15882C91DF}"/>
                  </a:ext>
                </a:extLst>
              </p:cNvPr>
              <p:cNvPicPr/>
              <p:nvPr/>
            </p:nvPicPr>
            <p:blipFill>
              <a:blip r:embed="rId125"/>
              <a:stretch>
                <a:fillRect/>
              </a:stretch>
            </p:blipFill>
            <p:spPr>
              <a:xfrm>
                <a:off x="1639800" y="2562742"/>
                <a:ext cx="27547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4" name="Freihand 73">
                <a:extLst>
                  <a:ext uri="{FF2B5EF4-FFF2-40B4-BE49-F238E27FC236}">
                    <a16:creationId xmlns:a16="http://schemas.microsoft.com/office/drawing/2014/main" id="{AAB17082-E156-054F-A579-3297E0AEE1B9}"/>
                  </a:ext>
                </a:extLst>
              </p14:cNvPr>
              <p14:cNvContentPartPr/>
              <p14:nvPr/>
            </p14:nvContentPartPr>
            <p14:xfrm>
              <a:off x="962280" y="2894662"/>
              <a:ext cx="1417320" cy="82080"/>
            </p14:xfrm>
          </p:contentPart>
        </mc:Choice>
        <mc:Fallback>
          <p:pic>
            <p:nvPicPr>
              <p:cNvPr id="74" name="Freihand 73">
                <a:extLst>
                  <a:ext uri="{FF2B5EF4-FFF2-40B4-BE49-F238E27FC236}">
                    <a16:creationId xmlns:a16="http://schemas.microsoft.com/office/drawing/2014/main" id="{AAB17082-E156-054F-A579-3297E0AEE1B9}"/>
                  </a:ext>
                </a:extLst>
              </p:cNvPr>
              <p:cNvPicPr/>
              <p:nvPr/>
            </p:nvPicPr>
            <p:blipFill>
              <a:blip r:embed="rId127"/>
              <a:stretch>
                <a:fillRect/>
              </a:stretch>
            </p:blipFill>
            <p:spPr>
              <a:xfrm>
                <a:off x="956160" y="2888542"/>
                <a:ext cx="14295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5" name="Freihand 74">
                <a:extLst>
                  <a:ext uri="{FF2B5EF4-FFF2-40B4-BE49-F238E27FC236}">
                    <a16:creationId xmlns:a16="http://schemas.microsoft.com/office/drawing/2014/main" id="{B63BFF93-2D04-B3C9-273D-232C9E8437E3}"/>
                  </a:ext>
                </a:extLst>
              </p14:cNvPr>
              <p14:cNvContentPartPr/>
              <p14:nvPr/>
            </p14:nvContentPartPr>
            <p14:xfrm>
              <a:off x="2645640" y="2937502"/>
              <a:ext cx="1004760" cy="42120"/>
            </p14:xfrm>
          </p:contentPart>
        </mc:Choice>
        <mc:Fallback>
          <p:pic>
            <p:nvPicPr>
              <p:cNvPr id="75" name="Freihand 74">
                <a:extLst>
                  <a:ext uri="{FF2B5EF4-FFF2-40B4-BE49-F238E27FC236}">
                    <a16:creationId xmlns:a16="http://schemas.microsoft.com/office/drawing/2014/main" id="{B63BFF93-2D04-B3C9-273D-232C9E8437E3}"/>
                  </a:ext>
                </a:extLst>
              </p:cNvPr>
              <p:cNvPicPr/>
              <p:nvPr/>
            </p:nvPicPr>
            <p:blipFill>
              <a:blip r:embed="rId129"/>
              <a:stretch>
                <a:fillRect/>
              </a:stretch>
            </p:blipFill>
            <p:spPr>
              <a:xfrm>
                <a:off x="2639520" y="2931382"/>
                <a:ext cx="1017000" cy="54360"/>
              </a:xfrm>
              <a:prstGeom prst="rect">
                <a:avLst/>
              </a:prstGeom>
            </p:spPr>
          </p:pic>
        </mc:Fallback>
      </mc:AlternateContent>
    </p:spTree>
    <p:extLst>
      <p:ext uri="{BB962C8B-B14F-4D97-AF65-F5344CB8AC3E}">
        <p14:creationId xmlns:p14="http://schemas.microsoft.com/office/powerpoint/2010/main" val="3483266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12950-0A9C-BB7A-6B4F-085B6C923F14}"/>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A8131497-E032-DBB0-A015-F8F988EBF133}"/>
              </a:ext>
            </a:extLst>
          </p:cNvPr>
          <p:cNvSpPr txBox="1"/>
          <p:nvPr/>
        </p:nvSpPr>
        <p:spPr>
          <a:xfrm>
            <a:off x="576097" y="123129"/>
            <a:ext cx="4054413"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err="1"/>
              <a:t>Neoclassical</a:t>
            </a:r>
            <a:r>
              <a:rPr lang="de-DE" sz="2400" b="1" dirty="0"/>
              <a:t> </a:t>
            </a:r>
            <a:r>
              <a:rPr lang="de-DE" sz="2400" b="1" dirty="0" err="1"/>
              <a:t>model</a:t>
            </a:r>
            <a:r>
              <a:rPr lang="de-DE" sz="2400" b="1" dirty="0"/>
              <a:t>: </a:t>
            </a:r>
            <a:r>
              <a:rPr lang="de-DE" sz="2400" b="1" dirty="0" err="1"/>
              <a:t>Say´s</a:t>
            </a:r>
            <a:r>
              <a:rPr lang="de-DE" sz="2400" b="1" dirty="0"/>
              <a:t> </a:t>
            </a:r>
            <a:r>
              <a:rPr lang="de-DE" sz="2400" b="1" dirty="0" err="1"/>
              <a:t>law</a:t>
            </a:r>
            <a:endParaRPr lang="de-DE" sz="2400" b="1" dirty="0">
              <a:latin typeface="Arial" pitchFamily="18"/>
              <a:ea typeface="Droid Sans Fallback" pitchFamily="2"/>
              <a:cs typeface="Lohit Hindi" pitchFamily="2"/>
            </a:endParaRPr>
          </a:p>
        </p:txBody>
      </p:sp>
      <p:sp>
        <p:nvSpPr>
          <p:cNvPr id="4" name="Rechteck 3">
            <a:extLst>
              <a:ext uri="{FF2B5EF4-FFF2-40B4-BE49-F238E27FC236}">
                <a16:creationId xmlns:a16="http://schemas.microsoft.com/office/drawing/2014/main" id="{66D38988-4084-77F8-501B-D01C9FD95D3C}"/>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44EA5D07-230E-BE1F-294A-637A5402F47F}"/>
              </a:ext>
            </a:extLst>
          </p:cNvPr>
          <p:cNvSpPr txBox="1"/>
          <p:nvPr/>
        </p:nvSpPr>
        <p:spPr>
          <a:xfrm>
            <a:off x="142602" y="2526030"/>
            <a:ext cx="1223412" cy="369332"/>
          </a:xfrm>
          <a:prstGeom prst="rect">
            <a:avLst/>
          </a:prstGeom>
          <a:noFill/>
          <a:ln>
            <a:solidFill>
              <a:schemeClr val="accent1"/>
            </a:solidFill>
          </a:ln>
        </p:spPr>
        <p:txBody>
          <a:bodyPr wrap="none" rtlCol="0">
            <a:spAutoFit/>
          </a:bodyPr>
          <a:lstStyle/>
          <a:p>
            <a:r>
              <a:rPr lang="de-DE" dirty="0"/>
              <a:t>Enterprises</a:t>
            </a:r>
          </a:p>
        </p:txBody>
      </p:sp>
      <p:sp>
        <p:nvSpPr>
          <p:cNvPr id="5" name="Textfeld 4">
            <a:extLst>
              <a:ext uri="{FF2B5EF4-FFF2-40B4-BE49-F238E27FC236}">
                <a16:creationId xmlns:a16="http://schemas.microsoft.com/office/drawing/2014/main" id="{01288908-5862-C9D2-A18A-94E13535F772}"/>
              </a:ext>
            </a:extLst>
          </p:cNvPr>
          <p:cNvSpPr txBox="1"/>
          <p:nvPr/>
        </p:nvSpPr>
        <p:spPr>
          <a:xfrm>
            <a:off x="4232436" y="2526030"/>
            <a:ext cx="1274708" cy="369332"/>
          </a:xfrm>
          <a:prstGeom prst="rect">
            <a:avLst/>
          </a:prstGeom>
          <a:noFill/>
          <a:ln>
            <a:solidFill>
              <a:schemeClr val="accent1"/>
            </a:solidFill>
          </a:ln>
        </p:spPr>
        <p:txBody>
          <a:bodyPr wrap="none" rtlCol="0">
            <a:spAutoFit/>
          </a:bodyPr>
          <a:lstStyle/>
          <a:p>
            <a:r>
              <a:rPr lang="de-DE" dirty="0"/>
              <a:t>Households</a:t>
            </a:r>
          </a:p>
        </p:txBody>
      </p:sp>
      <p:sp>
        <p:nvSpPr>
          <p:cNvPr id="7" name="Textfeld 6">
            <a:extLst>
              <a:ext uri="{FF2B5EF4-FFF2-40B4-BE49-F238E27FC236}">
                <a16:creationId xmlns:a16="http://schemas.microsoft.com/office/drawing/2014/main" id="{51483DE1-7936-192B-8C5C-6EEFB2CD5FDC}"/>
              </a:ext>
            </a:extLst>
          </p:cNvPr>
          <p:cNvSpPr txBox="1"/>
          <p:nvPr/>
        </p:nvSpPr>
        <p:spPr>
          <a:xfrm>
            <a:off x="2096135" y="5238343"/>
            <a:ext cx="1640193" cy="369332"/>
          </a:xfrm>
          <a:prstGeom prst="rect">
            <a:avLst/>
          </a:prstGeom>
          <a:noFill/>
          <a:ln>
            <a:solidFill>
              <a:schemeClr val="accent1"/>
            </a:solidFill>
          </a:ln>
        </p:spPr>
        <p:txBody>
          <a:bodyPr wrap="none" rtlCol="0">
            <a:spAutoFit/>
          </a:bodyPr>
          <a:lstStyle/>
          <a:p>
            <a:r>
              <a:rPr lang="de-DE" dirty="0"/>
              <a:t>Capital </a:t>
            </a:r>
            <a:r>
              <a:rPr lang="de-DE" dirty="0" err="1"/>
              <a:t>markets</a:t>
            </a:r>
            <a:endParaRPr lang="de-DE" dirty="0"/>
          </a:p>
        </p:txBody>
      </p:sp>
      <p:sp>
        <p:nvSpPr>
          <p:cNvPr id="8" name="Textfeld 7">
            <a:extLst>
              <a:ext uri="{FF2B5EF4-FFF2-40B4-BE49-F238E27FC236}">
                <a16:creationId xmlns:a16="http://schemas.microsoft.com/office/drawing/2014/main" id="{2AC8C89E-2D6C-C5B2-7126-5DF29B3C954D}"/>
              </a:ext>
            </a:extLst>
          </p:cNvPr>
          <p:cNvSpPr txBox="1"/>
          <p:nvPr/>
        </p:nvSpPr>
        <p:spPr>
          <a:xfrm>
            <a:off x="4386324" y="4301658"/>
            <a:ext cx="915635" cy="369332"/>
          </a:xfrm>
          <a:prstGeom prst="rect">
            <a:avLst/>
          </a:prstGeom>
          <a:noFill/>
          <a:ln>
            <a:solidFill>
              <a:srgbClr val="FF0000"/>
            </a:solidFill>
          </a:ln>
        </p:spPr>
        <p:txBody>
          <a:bodyPr wrap="none" rtlCol="0">
            <a:spAutoFit/>
          </a:bodyPr>
          <a:lstStyle/>
          <a:p>
            <a:r>
              <a:rPr lang="de-DE" dirty="0" err="1"/>
              <a:t>Savings</a:t>
            </a:r>
            <a:endParaRPr lang="de-DE" dirty="0"/>
          </a:p>
        </p:txBody>
      </p:sp>
      <p:sp>
        <p:nvSpPr>
          <p:cNvPr id="9" name="Textfeld 8">
            <a:extLst>
              <a:ext uri="{FF2B5EF4-FFF2-40B4-BE49-F238E27FC236}">
                <a16:creationId xmlns:a16="http://schemas.microsoft.com/office/drawing/2014/main" id="{FD3E4BCF-B167-22EA-AC0F-ED5F32F7A6C1}"/>
              </a:ext>
            </a:extLst>
          </p:cNvPr>
          <p:cNvSpPr txBox="1"/>
          <p:nvPr/>
        </p:nvSpPr>
        <p:spPr>
          <a:xfrm>
            <a:off x="419604" y="4305636"/>
            <a:ext cx="1210588" cy="369332"/>
          </a:xfrm>
          <a:prstGeom prst="rect">
            <a:avLst/>
          </a:prstGeom>
          <a:noFill/>
          <a:ln>
            <a:solidFill>
              <a:srgbClr val="FF0000"/>
            </a:solidFill>
          </a:ln>
        </p:spPr>
        <p:txBody>
          <a:bodyPr wrap="none" rtlCol="0">
            <a:spAutoFit/>
          </a:bodyPr>
          <a:lstStyle/>
          <a:p>
            <a:r>
              <a:rPr lang="de-DE" dirty="0"/>
              <a:t>Investment</a:t>
            </a:r>
          </a:p>
        </p:txBody>
      </p:sp>
      <p:sp>
        <p:nvSpPr>
          <p:cNvPr id="10" name="Textfeld 9">
            <a:extLst>
              <a:ext uri="{FF2B5EF4-FFF2-40B4-BE49-F238E27FC236}">
                <a16:creationId xmlns:a16="http://schemas.microsoft.com/office/drawing/2014/main" id="{B2C98534-5873-521A-FCCE-474746B16EF3}"/>
              </a:ext>
            </a:extLst>
          </p:cNvPr>
          <p:cNvSpPr txBox="1"/>
          <p:nvPr/>
        </p:nvSpPr>
        <p:spPr>
          <a:xfrm>
            <a:off x="2098836" y="3487015"/>
            <a:ext cx="1428596" cy="369332"/>
          </a:xfrm>
          <a:prstGeom prst="rect">
            <a:avLst/>
          </a:prstGeom>
          <a:noFill/>
          <a:ln>
            <a:solidFill>
              <a:srgbClr val="FF0000"/>
            </a:solidFill>
          </a:ln>
        </p:spPr>
        <p:txBody>
          <a:bodyPr wrap="none" rtlCol="0">
            <a:spAutoFit/>
          </a:bodyPr>
          <a:lstStyle/>
          <a:p>
            <a:r>
              <a:rPr lang="de-DE" dirty="0" err="1"/>
              <a:t>Consumption</a:t>
            </a:r>
            <a:endParaRPr lang="de-DE" dirty="0"/>
          </a:p>
        </p:txBody>
      </p:sp>
      <p:sp>
        <p:nvSpPr>
          <p:cNvPr id="11" name="Textfeld 10">
            <a:extLst>
              <a:ext uri="{FF2B5EF4-FFF2-40B4-BE49-F238E27FC236}">
                <a16:creationId xmlns:a16="http://schemas.microsoft.com/office/drawing/2014/main" id="{0B0D5975-6DC3-45FD-3EE9-EF291492970C}"/>
              </a:ext>
            </a:extLst>
          </p:cNvPr>
          <p:cNvSpPr txBox="1"/>
          <p:nvPr/>
        </p:nvSpPr>
        <p:spPr>
          <a:xfrm>
            <a:off x="2310433" y="1016560"/>
            <a:ext cx="877163" cy="369332"/>
          </a:xfrm>
          <a:prstGeom prst="rect">
            <a:avLst/>
          </a:prstGeom>
          <a:noFill/>
          <a:ln>
            <a:solidFill>
              <a:srgbClr val="FF0000"/>
            </a:solidFill>
          </a:ln>
        </p:spPr>
        <p:txBody>
          <a:bodyPr wrap="none" rtlCol="0">
            <a:spAutoFit/>
          </a:bodyPr>
          <a:lstStyle/>
          <a:p>
            <a:r>
              <a:rPr lang="de-DE" dirty="0"/>
              <a:t>Income</a:t>
            </a:r>
          </a:p>
        </p:txBody>
      </p:sp>
      <p:cxnSp>
        <p:nvCxnSpPr>
          <p:cNvPr id="13" name="Gerade Verbindung mit Pfeil 12">
            <a:extLst>
              <a:ext uri="{FF2B5EF4-FFF2-40B4-BE49-F238E27FC236}">
                <a16:creationId xmlns:a16="http://schemas.microsoft.com/office/drawing/2014/main" id="{65422002-1393-4D26-8AC3-DD94F97C8510}"/>
              </a:ext>
            </a:extLst>
          </p:cNvPr>
          <p:cNvCxnSpPr/>
          <p:nvPr/>
        </p:nvCxnSpPr>
        <p:spPr>
          <a:xfrm flipV="1">
            <a:off x="1161549" y="1541417"/>
            <a:ext cx="937287" cy="77070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Gerade Verbindung mit Pfeil 13">
            <a:extLst>
              <a:ext uri="{FF2B5EF4-FFF2-40B4-BE49-F238E27FC236}">
                <a16:creationId xmlns:a16="http://schemas.microsoft.com/office/drawing/2014/main" id="{2C2E63EA-8E64-EB4A-086F-2700A0C24A76}"/>
              </a:ext>
            </a:extLst>
          </p:cNvPr>
          <p:cNvCxnSpPr>
            <a:cxnSpLocks/>
          </p:cNvCxnSpPr>
          <p:nvPr/>
        </p:nvCxnSpPr>
        <p:spPr>
          <a:xfrm>
            <a:off x="3393809" y="1383722"/>
            <a:ext cx="838627" cy="92840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Gerade Verbindung mit Pfeil 15">
            <a:extLst>
              <a:ext uri="{FF2B5EF4-FFF2-40B4-BE49-F238E27FC236}">
                <a16:creationId xmlns:a16="http://schemas.microsoft.com/office/drawing/2014/main" id="{27183221-23ED-48E5-992A-E1C8B613419C}"/>
              </a:ext>
            </a:extLst>
          </p:cNvPr>
          <p:cNvCxnSpPr>
            <a:cxnSpLocks/>
          </p:cNvCxnSpPr>
          <p:nvPr/>
        </p:nvCxnSpPr>
        <p:spPr>
          <a:xfrm flipH="1">
            <a:off x="3886512" y="3034235"/>
            <a:ext cx="782005" cy="59572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8" name="Gerade Verbindung mit Pfeil 17">
            <a:extLst>
              <a:ext uri="{FF2B5EF4-FFF2-40B4-BE49-F238E27FC236}">
                <a16:creationId xmlns:a16="http://schemas.microsoft.com/office/drawing/2014/main" id="{96DD4065-24D0-515F-C3B6-BC8F67814759}"/>
              </a:ext>
            </a:extLst>
          </p:cNvPr>
          <p:cNvCxnSpPr>
            <a:cxnSpLocks/>
          </p:cNvCxnSpPr>
          <p:nvPr/>
        </p:nvCxnSpPr>
        <p:spPr>
          <a:xfrm flipH="1" flipV="1">
            <a:off x="1161549" y="3109266"/>
            <a:ext cx="784887" cy="52069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Gerade Verbindung mit Pfeil 19">
            <a:extLst>
              <a:ext uri="{FF2B5EF4-FFF2-40B4-BE49-F238E27FC236}">
                <a16:creationId xmlns:a16="http://schemas.microsoft.com/office/drawing/2014/main" id="{EF9B2F9E-8A15-A3E7-328D-74078D284CAA}"/>
              </a:ext>
            </a:extLst>
          </p:cNvPr>
          <p:cNvCxnSpPr>
            <a:cxnSpLocks/>
          </p:cNvCxnSpPr>
          <p:nvPr/>
        </p:nvCxnSpPr>
        <p:spPr>
          <a:xfrm>
            <a:off x="4820917" y="3186635"/>
            <a:ext cx="0" cy="102248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Gerade Verbindung mit Pfeil 21">
            <a:extLst>
              <a:ext uri="{FF2B5EF4-FFF2-40B4-BE49-F238E27FC236}">
                <a16:creationId xmlns:a16="http://schemas.microsoft.com/office/drawing/2014/main" id="{83220613-1A1D-AEB7-66B6-F0EC34F549D5}"/>
              </a:ext>
            </a:extLst>
          </p:cNvPr>
          <p:cNvCxnSpPr>
            <a:cxnSpLocks/>
          </p:cNvCxnSpPr>
          <p:nvPr/>
        </p:nvCxnSpPr>
        <p:spPr>
          <a:xfrm flipV="1">
            <a:off x="751113" y="3186635"/>
            <a:ext cx="0" cy="102248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Gerade Verbindung mit Pfeil 24">
            <a:extLst>
              <a:ext uri="{FF2B5EF4-FFF2-40B4-BE49-F238E27FC236}">
                <a16:creationId xmlns:a16="http://schemas.microsoft.com/office/drawing/2014/main" id="{D379E0C0-BA54-27DB-0321-A9A8FB170AC8}"/>
              </a:ext>
            </a:extLst>
          </p:cNvPr>
          <p:cNvCxnSpPr>
            <a:cxnSpLocks/>
          </p:cNvCxnSpPr>
          <p:nvPr/>
        </p:nvCxnSpPr>
        <p:spPr>
          <a:xfrm flipH="1">
            <a:off x="3907665" y="4770055"/>
            <a:ext cx="782005" cy="59572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Gerade Verbindung mit Pfeil 25">
            <a:extLst>
              <a:ext uri="{FF2B5EF4-FFF2-40B4-BE49-F238E27FC236}">
                <a16:creationId xmlns:a16="http://schemas.microsoft.com/office/drawing/2014/main" id="{AD2B9466-63B6-7010-1E43-B389B81B95EC}"/>
              </a:ext>
            </a:extLst>
          </p:cNvPr>
          <p:cNvCxnSpPr>
            <a:cxnSpLocks/>
          </p:cNvCxnSpPr>
          <p:nvPr/>
        </p:nvCxnSpPr>
        <p:spPr>
          <a:xfrm flipH="1" flipV="1">
            <a:off x="1161549" y="4860594"/>
            <a:ext cx="845708" cy="51631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2050" name="Picture 2">
            <a:extLst>
              <a:ext uri="{FF2B5EF4-FFF2-40B4-BE49-F238E27FC236}">
                <a16:creationId xmlns:a16="http://schemas.microsoft.com/office/drawing/2014/main" id="{1AF7B11A-252D-176C-2EFE-245848690E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0660" y="8006"/>
            <a:ext cx="1436189" cy="1711937"/>
          </a:xfrm>
          <a:prstGeom prst="rect">
            <a:avLst/>
          </a:prstGeom>
          <a:noFill/>
          <a:extLst>
            <a:ext uri="{909E8E84-426E-40DD-AFC4-6F175D3DCCD1}">
              <a14:hiddenFill xmlns:a14="http://schemas.microsoft.com/office/drawing/2010/main">
                <a:solidFill>
                  <a:srgbClr val="FFFFFF"/>
                </a:solidFill>
              </a14:hiddenFill>
            </a:ext>
          </a:extLst>
        </p:spPr>
      </p:pic>
      <p:sp>
        <p:nvSpPr>
          <p:cNvPr id="23" name="Textfeld 22">
            <a:extLst>
              <a:ext uri="{FF2B5EF4-FFF2-40B4-BE49-F238E27FC236}">
                <a16:creationId xmlns:a16="http://schemas.microsoft.com/office/drawing/2014/main" id="{EB3CD3E4-0A1F-6F9C-515D-1BDBC7F4B354}"/>
              </a:ext>
            </a:extLst>
          </p:cNvPr>
          <p:cNvSpPr txBox="1"/>
          <p:nvPr/>
        </p:nvSpPr>
        <p:spPr>
          <a:xfrm>
            <a:off x="5687598" y="1753177"/>
            <a:ext cx="6504395" cy="1246495"/>
          </a:xfrm>
          <a:prstGeom prst="rect">
            <a:avLst/>
          </a:prstGeom>
          <a:noFill/>
        </p:spPr>
        <p:txBody>
          <a:bodyPr wrap="square">
            <a:spAutoFit/>
          </a:bodyPr>
          <a:lstStyle/>
          <a:p>
            <a:pPr marL="285750" indent="-285750">
              <a:buFont typeface="Wingdings" panose="05000000000000000000" pitchFamily="2" charset="2"/>
              <a:buChar char="Ø"/>
            </a:pPr>
            <a:r>
              <a:rPr lang="en-US" sz="1500" dirty="0"/>
              <a:t>Jean-Baptiste Say (5 January 1767 Lyon – 15 November 1832 Paris)</a:t>
            </a:r>
          </a:p>
          <a:p>
            <a:pPr marL="285750" indent="-285750">
              <a:buFont typeface="Wingdings" panose="05000000000000000000" pitchFamily="2" charset="2"/>
              <a:buChar char="Ø"/>
            </a:pPr>
            <a:r>
              <a:rPr lang="en-US" sz="1500" dirty="0"/>
              <a:t>French economist and businessman</a:t>
            </a:r>
          </a:p>
          <a:p>
            <a:pPr marL="742950" lvl="1" indent="-285750">
              <a:buFont typeface="Wingdings" panose="05000000000000000000" pitchFamily="2" charset="2"/>
              <a:buChar char="Ø"/>
            </a:pPr>
            <a:r>
              <a:rPr lang="fr-FR" sz="1500" dirty="0"/>
              <a:t>Traité d'économie politique, ou Simple exposition de la manière dont se forment, se distribuent et se consomment les richesse (1803)</a:t>
            </a:r>
          </a:p>
          <a:p>
            <a:pPr marL="1200150" lvl="2" indent="-285750">
              <a:buFont typeface="Wingdings" panose="05000000000000000000" pitchFamily="2" charset="2"/>
              <a:buChar char="Ø"/>
            </a:pPr>
            <a:r>
              <a:rPr lang="fr-FR" sz="1500" dirty="0" err="1"/>
              <a:t>Say`s</a:t>
            </a:r>
            <a:r>
              <a:rPr lang="fr-FR" sz="1500" dirty="0"/>
              <a:t> </a:t>
            </a:r>
            <a:r>
              <a:rPr lang="fr-FR" sz="1500" dirty="0" err="1"/>
              <a:t>law</a:t>
            </a:r>
            <a:endParaRPr lang="de-DE" sz="1500" dirty="0"/>
          </a:p>
        </p:txBody>
      </p:sp>
      <mc:AlternateContent xmlns:mc="http://schemas.openxmlformats.org/markup-compatibility/2006">
        <mc:Choice xmlns:p14="http://schemas.microsoft.com/office/powerpoint/2010/main" Requires="p14">
          <p:contentPart p14:bwMode="auto" r:id="rId4">
            <p14:nvContentPartPr>
              <p14:cNvPr id="6" name="Freihand 5">
                <a:extLst>
                  <a:ext uri="{FF2B5EF4-FFF2-40B4-BE49-F238E27FC236}">
                    <a16:creationId xmlns:a16="http://schemas.microsoft.com/office/drawing/2014/main" id="{CB73CEB9-501C-ED7B-C7B7-B545E922C516}"/>
                  </a:ext>
                </a:extLst>
              </p14:cNvPr>
              <p14:cNvContentPartPr/>
              <p14:nvPr/>
            </p14:nvContentPartPr>
            <p14:xfrm>
              <a:off x="112680" y="2165302"/>
              <a:ext cx="1459800" cy="1128960"/>
            </p14:xfrm>
          </p:contentPart>
        </mc:Choice>
        <mc:Fallback>
          <p:pic>
            <p:nvPicPr>
              <p:cNvPr id="6" name="Freihand 5">
                <a:extLst>
                  <a:ext uri="{FF2B5EF4-FFF2-40B4-BE49-F238E27FC236}">
                    <a16:creationId xmlns:a16="http://schemas.microsoft.com/office/drawing/2014/main" id="{CB73CEB9-501C-ED7B-C7B7-B545E922C516}"/>
                  </a:ext>
                </a:extLst>
              </p:cNvPr>
              <p:cNvPicPr/>
              <p:nvPr/>
            </p:nvPicPr>
            <p:blipFill>
              <a:blip r:embed="rId5"/>
              <a:stretch>
                <a:fillRect/>
              </a:stretch>
            </p:blipFill>
            <p:spPr>
              <a:xfrm>
                <a:off x="106560" y="2159182"/>
                <a:ext cx="1472040" cy="1141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7" name="Freihand 26">
                <a:extLst>
                  <a:ext uri="{FF2B5EF4-FFF2-40B4-BE49-F238E27FC236}">
                    <a16:creationId xmlns:a16="http://schemas.microsoft.com/office/drawing/2014/main" id="{DC59233D-CD7B-63C4-DDA0-1B83076AD01C}"/>
                  </a:ext>
                </a:extLst>
              </p14:cNvPr>
              <p14:cNvContentPartPr/>
              <p14:nvPr/>
            </p14:nvContentPartPr>
            <p14:xfrm>
              <a:off x="2091240" y="724582"/>
              <a:ext cx="1384200" cy="921600"/>
            </p14:xfrm>
          </p:contentPart>
        </mc:Choice>
        <mc:Fallback>
          <p:pic>
            <p:nvPicPr>
              <p:cNvPr id="27" name="Freihand 26">
                <a:extLst>
                  <a:ext uri="{FF2B5EF4-FFF2-40B4-BE49-F238E27FC236}">
                    <a16:creationId xmlns:a16="http://schemas.microsoft.com/office/drawing/2014/main" id="{DC59233D-CD7B-63C4-DDA0-1B83076AD01C}"/>
                  </a:ext>
                </a:extLst>
              </p:cNvPr>
              <p:cNvPicPr/>
              <p:nvPr/>
            </p:nvPicPr>
            <p:blipFill>
              <a:blip r:embed="rId7"/>
              <a:stretch>
                <a:fillRect/>
              </a:stretch>
            </p:blipFill>
            <p:spPr>
              <a:xfrm>
                <a:off x="2085120" y="718462"/>
                <a:ext cx="1396440" cy="933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0" name="Freihand 39">
                <a:extLst>
                  <a:ext uri="{FF2B5EF4-FFF2-40B4-BE49-F238E27FC236}">
                    <a16:creationId xmlns:a16="http://schemas.microsoft.com/office/drawing/2014/main" id="{C8EBF404-3AC9-3498-E7BF-F625A4694DE7}"/>
                  </a:ext>
                </a:extLst>
              </p14:cNvPr>
              <p14:cNvContentPartPr/>
              <p14:nvPr/>
            </p14:nvContentPartPr>
            <p14:xfrm>
              <a:off x="-119160" y="4017142"/>
              <a:ext cx="2266560" cy="919440"/>
            </p14:xfrm>
          </p:contentPart>
        </mc:Choice>
        <mc:Fallback>
          <p:pic>
            <p:nvPicPr>
              <p:cNvPr id="40" name="Freihand 39">
                <a:extLst>
                  <a:ext uri="{FF2B5EF4-FFF2-40B4-BE49-F238E27FC236}">
                    <a16:creationId xmlns:a16="http://schemas.microsoft.com/office/drawing/2014/main" id="{C8EBF404-3AC9-3498-E7BF-F625A4694DE7}"/>
                  </a:ext>
                </a:extLst>
              </p:cNvPr>
              <p:cNvPicPr/>
              <p:nvPr/>
            </p:nvPicPr>
            <p:blipFill>
              <a:blip r:embed="rId9"/>
              <a:stretch>
                <a:fillRect/>
              </a:stretch>
            </p:blipFill>
            <p:spPr>
              <a:xfrm>
                <a:off x="-125280" y="4011022"/>
                <a:ext cx="2278800" cy="931680"/>
              </a:xfrm>
              <a:prstGeom prst="rect">
                <a:avLst/>
              </a:prstGeom>
            </p:spPr>
          </p:pic>
        </mc:Fallback>
      </mc:AlternateContent>
      <p:grpSp>
        <p:nvGrpSpPr>
          <p:cNvPr id="48" name="Gruppieren 47">
            <a:extLst>
              <a:ext uri="{FF2B5EF4-FFF2-40B4-BE49-F238E27FC236}">
                <a16:creationId xmlns:a16="http://schemas.microsoft.com/office/drawing/2014/main" id="{C8792EAB-E319-3CFF-483A-EA1094FB813F}"/>
              </a:ext>
            </a:extLst>
          </p:cNvPr>
          <p:cNvGrpSpPr/>
          <p:nvPr/>
        </p:nvGrpSpPr>
        <p:grpSpPr>
          <a:xfrm>
            <a:off x="45000" y="982702"/>
            <a:ext cx="4966920" cy="5176800"/>
            <a:chOff x="45000" y="982702"/>
            <a:chExt cx="4966920" cy="5176800"/>
          </a:xfrm>
        </p:grpSpPr>
        <mc:AlternateContent xmlns:mc="http://schemas.openxmlformats.org/markup-compatibility/2006">
          <mc:Choice xmlns:p14="http://schemas.microsoft.com/office/powerpoint/2010/main" Requires="p14">
            <p:contentPart p14:bwMode="auto" r:id="rId10">
              <p14:nvContentPartPr>
                <p14:cNvPr id="12" name="Freihand 11">
                  <a:extLst>
                    <a:ext uri="{FF2B5EF4-FFF2-40B4-BE49-F238E27FC236}">
                      <a16:creationId xmlns:a16="http://schemas.microsoft.com/office/drawing/2014/main" id="{ED2BE5EB-98F7-77C8-8EFD-FB40FC534C53}"/>
                    </a:ext>
                  </a:extLst>
                </p14:cNvPr>
                <p14:cNvContentPartPr/>
                <p14:nvPr/>
              </p14:nvContentPartPr>
              <p14:xfrm>
                <a:off x="480240" y="1788022"/>
                <a:ext cx="147960" cy="165960"/>
              </p14:xfrm>
            </p:contentPart>
          </mc:Choice>
          <mc:Fallback>
            <p:pic>
              <p:nvPicPr>
                <p:cNvPr id="12" name="Freihand 11">
                  <a:extLst>
                    <a:ext uri="{FF2B5EF4-FFF2-40B4-BE49-F238E27FC236}">
                      <a16:creationId xmlns:a16="http://schemas.microsoft.com/office/drawing/2014/main" id="{ED2BE5EB-98F7-77C8-8EFD-FB40FC534C53}"/>
                    </a:ext>
                  </a:extLst>
                </p:cNvPr>
                <p:cNvPicPr/>
                <p:nvPr/>
              </p:nvPicPr>
              <p:blipFill>
                <a:blip r:embed="rId11"/>
                <a:stretch>
                  <a:fillRect/>
                </a:stretch>
              </p:blipFill>
              <p:spPr>
                <a:xfrm>
                  <a:off x="474120" y="1781902"/>
                  <a:ext cx="1602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 name="Freihand 14">
                  <a:extLst>
                    <a:ext uri="{FF2B5EF4-FFF2-40B4-BE49-F238E27FC236}">
                      <a16:creationId xmlns:a16="http://schemas.microsoft.com/office/drawing/2014/main" id="{DBE24AE1-C1DE-0C47-2BA9-0E368656AF17}"/>
                    </a:ext>
                  </a:extLst>
                </p14:cNvPr>
                <p14:cNvContentPartPr/>
                <p14:nvPr/>
              </p14:nvContentPartPr>
              <p14:xfrm>
                <a:off x="619560" y="1573102"/>
                <a:ext cx="109080" cy="306360"/>
              </p14:xfrm>
            </p:contentPart>
          </mc:Choice>
          <mc:Fallback>
            <p:pic>
              <p:nvPicPr>
                <p:cNvPr id="15" name="Freihand 14">
                  <a:extLst>
                    <a:ext uri="{FF2B5EF4-FFF2-40B4-BE49-F238E27FC236}">
                      <a16:creationId xmlns:a16="http://schemas.microsoft.com/office/drawing/2014/main" id="{DBE24AE1-C1DE-0C47-2BA9-0E368656AF17}"/>
                    </a:ext>
                  </a:extLst>
                </p:cNvPr>
                <p:cNvPicPr/>
                <p:nvPr/>
              </p:nvPicPr>
              <p:blipFill>
                <a:blip r:embed="rId13"/>
                <a:stretch>
                  <a:fillRect/>
                </a:stretch>
              </p:blipFill>
              <p:spPr>
                <a:xfrm>
                  <a:off x="613440" y="1566982"/>
                  <a:ext cx="12132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Freihand 16">
                  <a:extLst>
                    <a:ext uri="{FF2B5EF4-FFF2-40B4-BE49-F238E27FC236}">
                      <a16:creationId xmlns:a16="http://schemas.microsoft.com/office/drawing/2014/main" id="{595DEDD4-82C4-3BA9-546E-0DB13260D9DC}"/>
                    </a:ext>
                  </a:extLst>
                </p14:cNvPr>
                <p14:cNvContentPartPr/>
                <p14:nvPr/>
              </p14:nvContentPartPr>
              <p14:xfrm>
                <a:off x="815760" y="1356382"/>
                <a:ext cx="440280" cy="398880"/>
              </p14:xfrm>
            </p:contentPart>
          </mc:Choice>
          <mc:Fallback>
            <p:pic>
              <p:nvPicPr>
                <p:cNvPr id="17" name="Freihand 16">
                  <a:extLst>
                    <a:ext uri="{FF2B5EF4-FFF2-40B4-BE49-F238E27FC236}">
                      <a16:creationId xmlns:a16="http://schemas.microsoft.com/office/drawing/2014/main" id="{595DEDD4-82C4-3BA9-546E-0DB13260D9DC}"/>
                    </a:ext>
                  </a:extLst>
                </p:cNvPr>
                <p:cNvPicPr/>
                <p:nvPr/>
              </p:nvPicPr>
              <p:blipFill>
                <a:blip r:embed="rId15"/>
                <a:stretch>
                  <a:fillRect/>
                </a:stretch>
              </p:blipFill>
              <p:spPr>
                <a:xfrm>
                  <a:off x="809640" y="1350262"/>
                  <a:ext cx="452520" cy="411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9" name="Freihand 18">
                  <a:extLst>
                    <a:ext uri="{FF2B5EF4-FFF2-40B4-BE49-F238E27FC236}">
                      <a16:creationId xmlns:a16="http://schemas.microsoft.com/office/drawing/2014/main" id="{858AA538-BC5A-3461-8C3D-0BB2E3723300}"/>
                    </a:ext>
                  </a:extLst>
                </p14:cNvPr>
                <p14:cNvContentPartPr/>
                <p14:nvPr/>
              </p14:nvContentPartPr>
              <p14:xfrm>
                <a:off x="1326960" y="1375102"/>
                <a:ext cx="360" cy="7200"/>
              </p14:xfrm>
            </p:contentPart>
          </mc:Choice>
          <mc:Fallback>
            <p:pic>
              <p:nvPicPr>
                <p:cNvPr id="19" name="Freihand 18">
                  <a:extLst>
                    <a:ext uri="{FF2B5EF4-FFF2-40B4-BE49-F238E27FC236}">
                      <a16:creationId xmlns:a16="http://schemas.microsoft.com/office/drawing/2014/main" id="{858AA538-BC5A-3461-8C3D-0BB2E3723300}"/>
                    </a:ext>
                  </a:extLst>
                </p:cNvPr>
                <p:cNvPicPr/>
                <p:nvPr/>
              </p:nvPicPr>
              <p:blipFill>
                <a:blip r:embed="rId17"/>
                <a:stretch>
                  <a:fillRect/>
                </a:stretch>
              </p:blipFill>
              <p:spPr>
                <a:xfrm>
                  <a:off x="1320840" y="1368982"/>
                  <a:ext cx="126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1" name="Freihand 20">
                  <a:extLst>
                    <a:ext uri="{FF2B5EF4-FFF2-40B4-BE49-F238E27FC236}">
                      <a16:creationId xmlns:a16="http://schemas.microsoft.com/office/drawing/2014/main" id="{41EA8ABF-032B-F17A-6F0E-6B991B8F5057}"/>
                    </a:ext>
                  </a:extLst>
                </p14:cNvPr>
                <p14:cNvContentPartPr/>
                <p14:nvPr/>
              </p14:nvContentPartPr>
              <p14:xfrm>
                <a:off x="1297440" y="1289062"/>
                <a:ext cx="296640" cy="192960"/>
              </p14:xfrm>
            </p:contentPart>
          </mc:Choice>
          <mc:Fallback>
            <p:pic>
              <p:nvPicPr>
                <p:cNvPr id="21" name="Freihand 20">
                  <a:extLst>
                    <a:ext uri="{FF2B5EF4-FFF2-40B4-BE49-F238E27FC236}">
                      <a16:creationId xmlns:a16="http://schemas.microsoft.com/office/drawing/2014/main" id="{41EA8ABF-032B-F17A-6F0E-6B991B8F5057}"/>
                    </a:ext>
                  </a:extLst>
                </p:cNvPr>
                <p:cNvPicPr/>
                <p:nvPr/>
              </p:nvPicPr>
              <p:blipFill>
                <a:blip r:embed="rId19"/>
                <a:stretch>
                  <a:fillRect/>
                </a:stretch>
              </p:blipFill>
              <p:spPr>
                <a:xfrm>
                  <a:off x="1291320" y="1282942"/>
                  <a:ext cx="3088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8" name="Freihand 27">
                  <a:extLst>
                    <a:ext uri="{FF2B5EF4-FFF2-40B4-BE49-F238E27FC236}">
                      <a16:creationId xmlns:a16="http://schemas.microsoft.com/office/drawing/2014/main" id="{CB8DBE86-3570-5390-7905-59543993073C}"/>
                    </a:ext>
                  </a:extLst>
                </p14:cNvPr>
                <p14:cNvContentPartPr/>
                <p14:nvPr/>
              </p14:nvContentPartPr>
              <p14:xfrm>
                <a:off x="3465000" y="1340542"/>
                <a:ext cx="720" cy="1440"/>
              </p14:xfrm>
            </p:contentPart>
          </mc:Choice>
          <mc:Fallback>
            <p:pic>
              <p:nvPicPr>
                <p:cNvPr id="28" name="Freihand 27">
                  <a:extLst>
                    <a:ext uri="{FF2B5EF4-FFF2-40B4-BE49-F238E27FC236}">
                      <a16:creationId xmlns:a16="http://schemas.microsoft.com/office/drawing/2014/main" id="{CB8DBE86-3570-5390-7905-59543993073C}"/>
                    </a:ext>
                  </a:extLst>
                </p:cNvPr>
                <p:cNvPicPr/>
                <p:nvPr/>
              </p:nvPicPr>
              <p:blipFill>
                <a:blip r:embed="rId21"/>
                <a:stretch>
                  <a:fillRect/>
                </a:stretch>
              </p:blipFill>
              <p:spPr>
                <a:xfrm>
                  <a:off x="3458880" y="1334422"/>
                  <a:ext cx="129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9" name="Freihand 28">
                  <a:extLst>
                    <a:ext uri="{FF2B5EF4-FFF2-40B4-BE49-F238E27FC236}">
                      <a16:creationId xmlns:a16="http://schemas.microsoft.com/office/drawing/2014/main" id="{16D53FD5-C0E0-6BF8-6863-1D4A0D0BFECF}"/>
                    </a:ext>
                  </a:extLst>
                </p14:cNvPr>
                <p14:cNvContentPartPr/>
                <p14:nvPr/>
              </p14:nvContentPartPr>
              <p14:xfrm>
                <a:off x="3487680" y="1273942"/>
                <a:ext cx="992520" cy="1082880"/>
              </p14:xfrm>
            </p:contentPart>
          </mc:Choice>
          <mc:Fallback>
            <p:pic>
              <p:nvPicPr>
                <p:cNvPr id="29" name="Freihand 28">
                  <a:extLst>
                    <a:ext uri="{FF2B5EF4-FFF2-40B4-BE49-F238E27FC236}">
                      <a16:creationId xmlns:a16="http://schemas.microsoft.com/office/drawing/2014/main" id="{16D53FD5-C0E0-6BF8-6863-1D4A0D0BFECF}"/>
                    </a:ext>
                  </a:extLst>
                </p:cNvPr>
                <p:cNvPicPr/>
                <p:nvPr/>
              </p:nvPicPr>
              <p:blipFill>
                <a:blip r:embed="rId23"/>
                <a:stretch>
                  <a:fillRect/>
                </a:stretch>
              </p:blipFill>
              <p:spPr>
                <a:xfrm>
                  <a:off x="3481560" y="1267822"/>
                  <a:ext cx="1004760" cy="1095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1" name="Freihand 30">
                  <a:extLst>
                    <a:ext uri="{FF2B5EF4-FFF2-40B4-BE49-F238E27FC236}">
                      <a16:creationId xmlns:a16="http://schemas.microsoft.com/office/drawing/2014/main" id="{A9E4B974-D8B5-C55E-D9D4-8F34CB166886}"/>
                    </a:ext>
                  </a:extLst>
                </p14:cNvPr>
                <p14:cNvContentPartPr/>
                <p14:nvPr/>
              </p14:nvContentPartPr>
              <p14:xfrm>
                <a:off x="3832920" y="3019582"/>
                <a:ext cx="807480" cy="611280"/>
              </p14:xfrm>
            </p:contentPart>
          </mc:Choice>
          <mc:Fallback>
            <p:pic>
              <p:nvPicPr>
                <p:cNvPr id="31" name="Freihand 30">
                  <a:extLst>
                    <a:ext uri="{FF2B5EF4-FFF2-40B4-BE49-F238E27FC236}">
                      <a16:creationId xmlns:a16="http://schemas.microsoft.com/office/drawing/2014/main" id="{A9E4B974-D8B5-C55E-D9D4-8F34CB166886}"/>
                    </a:ext>
                  </a:extLst>
                </p:cNvPr>
                <p:cNvPicPr/>
                <p:nvPr/>
              </p:nvPicPr>
              <p:blipFill>
                <a:blip r:embed="rId25"/>
                <a:stretch>
                  <a:fillRect/>
                </a:stretch>
              </p:blipFill>
              <p:spPr>
                <a:xfrm>
                  <a:off x="3826800" y="3013462"/>
                  <a:ext cx="819720" cy="623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2" name="Freihand 31">
                  <a:extLst>
                    <a:ext uri="{FF2B5EF4-FFF2-40B4-BE49-F238E27FC236}">
                      <a16:creationId xmlns:a16="http://schemas.microsoft.com/office/drawing/2014/main" id="{A0A0CA39-9945-B9B3-C736-0EF08013571F}"/>
                    </a:ext>
                  </a:extLst>
                </p14:cNvPr>
                <p14:cNvContentPartPr/>
                <p14:nvPr/>
              </p14:nvContentPartPr>
              <p14:xfrm>
                <a:off x="1970640" y="3266182"/>
                <a:ext cx="1833120" cy="873720"/>
              </p14:xfrm>
            </p:contentPart>
          </mc:Choice>
          <mc:Fallback>
            <p:pic>
              <p:nvPicPr>
                <p:cNvPr id="32" name="Freihand 31">
                  <a:extLst>
                    <a:ext uri="{FF2B5EF4-FFF2-40B4-BE49-F238E27FC236}">
                      <a16:creationId xmlns:a16="http://schemas.microsoft.com/office/drawing/2014/main" id="{A0A0CA39-9945-B9B3-C736-0EF08013571F}"/>
                    </a:ext>
                  </a:extLst>
                </p:cNvPr>
                <p:cNvPicPr/>
                <p:nvPr/>
              </p:nvPicPr>
              <p:blipFill>
                <a:blip r:embed="rId27"/>
                <a:stretch>
                  <a:fillRect/>
                </a:stretch>
              </p:blipFill>
              <p:spPr>
                <a:xfrm>
                  <a:off x="1964520" y="3260062"/>
                  <a:ext cx="1845360" cy="885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4" name="Freihand 33">
                  <a:extLst>
                    <a:ext uri="{FF2B5EF4-FFF2-40B4-BE49-F238E27FC236}">
                      <a16:creationId xmlns:a16="http://schemas.microsoft.com/office/drawing/2014/main" id="{610565BA-10E0-586A-EC7C-2ECE0231F366}"/>
                    </a:ext>
                  </a:extLst>
                </p14:cNvPr>
                <p14:cNvContentPartPr/>
                <p14:nvPr/>
              </p14:nvContentPartPr>
              <p14:xfrm>
                <a:off x="45000" y="2141182"/>
                <a:ext cx="1819800" cy="1076760"/>
              </p14:xfrm>
            </p:contentPart>
          </mc:Choice>
          <mc:Fallback>
            <p:pic>
              <p:nvPicPr>
                <p:cNvPr id="34" name="Freihand 33">
                  <a:extLst>
                    <a:ext uri="{FF2B5EF4-FFF2-40B4-BE49-F238E27FC236}">
                      <a16:creationId xmlns:a16="http://schemas.microsoft.com/office/drawing/2014/main" id="{610565BA-10E0-586A-EC7C-2ECE0231F366}"/>
                    </a:ext>
                  </a:extLst>
                </p:cNvPr>
                <p:cNvPicPr/>
                <p:nvPr/>
              </p:nvPicPr>
              <p:blipFill>
                <a:blip r:embed="rId29"/>
                <a:stretch>
                  <a:fillRect/>
                </a:stretch>
              </p:blipFill>
              <p:spPr>
                <a:xfrm>
                  <a:off x="38880" y="2135062"/>
                  <a:ext cx="1832040" cy="1089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6" name="Freihand 35">
                  <a:extLst>
                    <a:ext uri="{FF2B5EF4-FFF2-40B4-BE49-F238E27FC236}">
                      <a16:creationId xmlns:a16="http://schemas.microsoft.com/office/drawing/2014/main" id="{E4F3CA76-EDCD-4F9A-2D36-FF2D53CCDACD}"/>
                    </a:ext>
                  </a:extLst>
                </p14:cNvPr>
                <p14:cNvContentPartPr/>
                <p14:nvPr/>
              </p14:nvContentPartPr>
              <p14:xfrm>
                <a:off x="4859280" y="3206422"/>
                <a:ext cx="40320" cy="963360"/>
              </p14:xfrm>
            </p:contentPart>
          </mc:Choice>
          <mc:Fallback>
            <p:pic>
              <p:nvPicPr>
                <p:cNvPr id="36" name="Freihand 35">
                  <a:extLst>
                    <a:ext uri="{FF2B5EF4-FFF2-40B4-BE49-F238E27FC236}">
                      <a16:creationId xmlns:a16="http://schemas.microsoft.com/office/drawing/2014/main" id="{E4F3CA76-EDCD-4F9A-2D36-FF2D53CCDACD}"/>
                    </a:ext>
                  </a:extLst>
                </p:cNvPr>
                <p:cNvPicPr/>
                <p:nvPr/>
              </p:nvPicPr>
              <p:blipFill>
                <a:blip r:embed="rId31"/>
                <a:stretch>
                  <a:fillRect/>
                </a:stretch>
              </p:blipFill>
              <p:spPr>
                <a:xfrm>
                  <a:off x="4853160" y="3200302"/>
                  <a:ext cx="52560" cy="9756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7" name="Freihand 36">
                  <a:extLst>
                    <a:ext uri="{FF2B5EF4-FFF2-40B4-BE49-F238E27FC236}">
                      <a16:creationId xmlns:a16="http://schemas.microsoft.com/office/drawing/2014/main" id="{9574181A-A485-6719-BDD3-B3B8F2F91250}"/>
                    </a:ext>
                  </a:extLst>
                </p14:cNvPr>
                <p14:cNvContentPartPr/>
                <p14:nvPr/>
              </p14:nvContentPartPr>
              <p14:xfrm>
                <a:off x="4775040" y="4049902"/>
                <a:ext cx="236880" cy="262800"/>
              </p14:xfrm>
            </p:contentPart>
          </mc:Choice>
          <mc:Fallback>
            <p:pic>
              <p:nvPicPr>
                <p:cNvPr id="37" name="Freihand 36">
                  <a:extLst>
                    <a:ext uri="{FF2B5EF4-FFF2-40B4-BE49-F238E27FC236}">
                      <a16:creationId xmlns:a16="http://schemas.microsoft.com/office/drawing/2014/main" id="{9574181A-A485-6719-BDD3-B3B8F2F91250}"/>
                    </a:ext>
                  </a:extLst>
                </p:cNvPr>
                <p:cNvPicPr/>
                <p:nvPr/>
              </p:nvPicPr>
              <p:blipFill>
                <a:blip r:embed="rId33"/>
                <a:stretch>
                  <a:fillRect/>
                </a:stretch>
              </p:blipFill>
              <p:spPr>
                <a:xfrm>
                  <a:off x="4768920" y="4043782"/>
                  <a:ext cx="24912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9" name="Freihand 38">
                  <a:extLst>
                    <a:ext uri="{FF2B5EF4-FFF2-40B4-BE49-F238E27FC236}">
                      <a16:creationId xmlns:a16="http://schemas.microsoft.com/office/drawing/2014/main" id="{DDD669AA-DDF3-BEBD-F9F9-4E70913546DE}"/>
                    </a:ext>
                  </a:extLst>
                </p14:cNvPr>
                <p14:cNvContentPartPr/>
                <p14:nvPr/>
              </p14:nvContentPartPr>
              <p14:xfrm>
                <a:off x="1713960" y="4969342"/>
                <a:ext cx="2545560" cy="1190160"/>
              </p14:xfrm>
            </p:contentPart>
          </mc:Choice>
          <mc:Fallback>
            <p:pic>
              <p:nvPicPr>
                <p:cNvPr id="39" name="Freihand 38">
                  <a:extLst>
                    <a:ext uri="{FF2B5EF4-FFF2-40B4-BE49-F238E27FC236}">
                      <a16:creationId xmlns:a16="http://schemas.microsoft.com/office/drawing/2014/main" id="{DDD669AA-DDF3-BEBD-F9F9-4E70913546DE}"/>
                    </a:ext>
                  </a:extLst>
                </p:cNvPr>
                <p:cNvPicPr/>
                <p:nvPr/>
              </p:nvPicPr>
              <p:blipFill>
                <a:blip r:embed="rId35"/>
                <a:stretch>
                  <a:fillRect/>
                </a:stretch>
              </p:blipFill>
              <p:spPr>
                <a:xfrm>
                  <a:off x="1707840" y="4963222"/>
                  <a:ext cx="2557800" cy="1202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1" name="Freihand 40">
                  <a:extLst>
                    <a:ext uri="{FF2B5EF4-FFF2-40B4-BE49-F238E27FC236}">
                      <a16:creationId xmlns:a16="http://schemas.microsoft.com/office/drawing/2014/main" id="{4A111F78-6EF7-2F71-FC35-810B5793FA4B}"/>
                    </a:ext>
                  </a:extLst>
                </p14:cNvPr>
                <p14:cNvContentPartPr/>
                <p14:nvPr/>
              </p14:nvContentPartPr>
              <p14:xfrm>
                <a:off x="340200" y="3930382"/>
                <a:ext cx="1676880" cy="1156680"/>
              </p14:xfrm>
            </p:contentPart>
          </mc:Choice>
          <mc:Fallback>
            <p:pic>
              <p:nvPicPr>
                <p:cNvPr id="41" name="Freihand 40">
                  <a:extLst>
                    <a:ext uri="{FF2B5EF4-FFF2-40B4-BE49-F238E27FC236}">
                      <a16:creationId xmlns:a16="http://schemas.microsoft.com/office/drawing/2014/main" id="{4A111F78-6EF7-2F71-FC35-810B5793FA4B}"/>
                    </a:ext>
                  </a:extLst>
                </p:cNvPr>
                <p:cNvPicPr/>
                <p:nvPr/>
              </p:nvPicPr>
              <p:blipFill>
                <a:blip r:embed="rId37"/>
                <a:stretch>
                  <a:fillRect/>
                </a:stretch>
              </p:blipFill>
              <p:spPr>
                <a:xfrm>
                  <a:off x="334080" y="3924262"/>
                  <a:ext cx="1689120" cy="11689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2" name="Freihand 41">
                  <a:extLst>
                    <a:ext uri="{FF2B5EF4-FFF2-40B4-BE49-F238E27FC236}">
                      <a16:creationId xmlns:a16="http://schemas.microsoft.com/office/drawing/2014/main" id="{16AE201D-40E4-C6A4-3DCE-399A55F422C2}"/>
                    </a:ext>
                  </a:extLst>
                </p14:cNvPr>
                <p14:cNvContentPartPr/>
                <p14:nvPr/>
              </p14:nvContentPartPr>
              <p14:xfrm>
                <a:off x="129960" y="2191222"/>
                <a:ext cx="1269720" cy="1097640"/>
              </p14:xfrm>
            </p:contentPart>
          </mc:Choice>
          <mc:Fallback>
            <p:pic>
              <p:nvPicPr>
                <p:cNvPr id="42" name="Freihand 41">
                  <a:extLst>
                    <a:ext uri="{FF2B5EF4-FFF2-40B4-BE49-F238E27FC236}">
                      <a16:creationId xmlns:a16="http://schemas.microsoft.com/office/drawing/2014/main" id="{16AE201D-40E4-C6A4-3DCE-399A55F422C2}"/>
                    </a:ext>
                  </a:extLst>
                </p:cNvPr>
                <p:cNvPicPr/>
                <p:nvPr/>
              </p:nvPicPr>
              <p:blipFill>
                <a:blip r:embed="rId39"/>
                <a:stretch>
                  <a:fillRect/>
                </a:stretch>
              </p:blipFill>
              <p:spPr>
                <a:xfrm>
                  <a:off x="123840" y="2185102"/>
                  <a:ext cx="1281960" cy="1109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4" name="Freihand 43">
                  <a:extLst>
                    <a:ext uri="{FF2B5EF4-FFF2-40B4-BE49-F238E27FC236}">
                      <a16:creationId xmlns:a16="http://schemas.microsoft.com/office/drawing/2014/main" id="{175C7BFA-B415-8879-F955-B127ED3456F6}"/>
                    </a:ext>
                  </a:extLst>
                </p14:cNvPr>
                <p14:cNvContentPartPr/>
                <p14:nvPr/>
              </p14:nvContentPartPr>
              <p14:xfrm>
                <a:off x="945360" y="982702"/>
                <a:ext cx="3980520" cy="4668120"/>
              </p14:xfrm>
            </p:contentPart>
          </mc:Choice>
          <mc:Fallback>
            <p:pic>
              <p:nvPicPr>
                <p:cNvPr id="44" name="Freihand 43">
                  <a:extLst>
                    <a:ext uri="{FF2B5EF4-FFF2-40B4-BE49-F238E27FC236}">
                      <a16:creationId xmlns:a16="http://schemas.microsoft.com/office/drawing/2014/main" id="{175C7BFA-B415-8879-F955-B127ED3456F6}"/>
                    </a:ext>
                  </a:extLst>
                </p:cNvPr>
                <p:cNvPicPr/>
                <p:nvPr/>
              </p:nvPicPr>
              <p:blipFill>
                <a:blip r:embed="rId41"/>
                <a:stretch>
                  <a:fillRect/>
                </a:stretch>
              </p:blipFill>
              <p:spPr>
                <a:xfrm>
                  <a:off x="939240" y="976582"/>
                  <a:ext cx="3992760" cy="4680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5" name="Freihand 44">
                  <a:extLst>
                    <a:ext uri="{FF2B5EF4-FFF2-40B4-BE49-F238E27FC236}">
                      <a16:creationId xmlns:a16="http://schemas.microsoft.com/office/drawing/2014/main" id="{9987D60D-7C24-C669-071B-D0A276FF1DF8}"/>
                    </a:ext>
                  </a:extLst>
                </p14:cNvPr>
                <p14:cNvContentPartPr/>
                <p14:nvPr/>
              </p14:nvContentPartPr>
              <p14:xfrm>
                <a:off x="1078920" y="1721782"/>
                <a:ext cx="490680" cy="354240"/>
              </p14:xfrm>
            </p:contentPart>
          </mc:Choice>
          <mc:Fallback>
            <p:pic>
              <p:nvPicPr>
                <p:cNvPr id="45" name="Freihand 44">
                  <a:extLst>
                    <a:ext uri="{FF2B5EF4-FFF2-40B4-BE49-F238E27FC236}">
                      <a16:creationId xmlns:a16="http://schemas.microsoft.com/office/drawing/2014/main" id="{9987D60D-7C24-C669-071B-D0A276FF1DF8}"/>
                    </a:ext>
                  </a:extLst>
                </p:cNvPr>
                <p:cNvPicPr/>
                <p:nvPr/>
              </p:nvPicPr>
              <p:blipFill>
                <a:blip r:embed="rId43"/>
                <a:stretch>
                  <a:fillRect/>
                </a:stretch>
              </p:blipFill>
              <p:spPr>
                <a:xfrm>
                  <a:off x="1072800" y="1715662"/>
                  <a:ext cx="50292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7" name="Freihand 46">
                  <a:extLst>
                    <a:ext uri="{FF2B5EF4-FFF2-40B4-BE49-F238E27FC236}">
                      <a16:creationId xmlns:a16="http://schemas.microsoft.com/office/drawing/2014/main" id="{55725B83-E1B8-6F23-9852-639ED44CEF5D}"/>
                    </a:ext>
                  </a:extLst>
                </p14:cNvPr>
                <p14:cNvContentPartPr/>
                <p14:nvPr/>
              </p14:nvContentPartPr>
              <p14:xfrm>
                <a:off x="84600" y="2231902"/>
                <a:ext cx="1635480" cy="1050840"/>
              </p14:xfrm>
            </p:contentPart>
          </mc:Choice>
          <mc:Fallback>
            <p:pic>
              <p:nvPicPr>
                <p:cNvPr id="47" name="Freihand 46">
                  <a:extLst>
                    <a:ext uri="{FF2B5EF4-FFF2-40B4-BE49-F238E27FC236}">
                      <a16:creationId xmlns:a16="http://schemas.microsoft.com/office/drawing/2014/main" id="{55725B83-E1B8-6F23-9852-639ED44CEF5D}"/>
                    </a:ext>
                  </a:extLst>
                </p:cNvPr>
                <p:cNvPicPr/>
                <p:nvPr/>
              </p:nvPicPr>
              <p:blipFill>
                <a:blip r:embed="rId45"/>
                <a:stretch>
                  <a:fillRect/>
                </a:stretch>
              </p:blipFill>
              <p:spPr>
                <a:xfrm>
                  <a:off x="78480" y="2225782"/>
                  <a:ext cx="1647720" cy="1063080"/>
                </a:xfrm>
                <a:prstGeom prst="rect">
                  <a:avLst/>
                </a:prstGeom>
              </p:spPr>
            </p:pic>
          </mc:Fallback>
        </mc:AlternateContent>
      </p:grpSp>
    </p:spTree>
    <p:extLst>
      <p:ext uri="{BB962C8B-B14F-4D97-AF65-F5344CB8AC3E}">
        <p14:creationId xmlns:p14="http://schemas.microsoft.com/office/powerpoint/2010/main" val="1659361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535008" y="43543"/>
            <a:ext cx="4039089"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a:t>Neoclassical synthesis</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036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5739874" cy="1045656"/>
          </a:xfrm>
          <a:prstGeom prst="rect">
            <a:avLst/>
          </a:prstGeom>
          <a:noFill/>
          <a:ln>
            <a:noFill/>
          </a:ln>
        </p:spPr>
        <p:txBody>
          <a:bodyPr vert="horz" wrap="none" lIns="81646" tIns="40823" rIns="81646" bIns="40823" anchorCtr="0" compatLnSpc="0">
            <a:spAutoFit/>
          </a:bodyPr>
          <a:lstStyle/>
          <a:p>
            <a:pPr hangingPunct="0"/>
            <a:r>
              <a:rPr lang="en-US" sz="3266">
                <a:latin typeface="Times New Roman" pitchFamily="18"/>
                <a:ea typeface="Droid Sans Fallback" pitchFamily="2"/>
                <a:cs typeface="Lohit Hindi" pitchFamily="2"/>
              </a:rPr>
              <a:t>Keynesian Theory of rigid wages</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Within the profit maximization of enterprices, wages are one of the main cost factors.</a:t>
            </a:r>
          </a:p>
          <a:p>
            <a:endParaRPr lang="de-DE" sz="2400" dirty="0"/>
          </a:p>
          <a:p>
            <a:pPr marL="342900" indent="-342900">
              <a:buFont typeface="Arial" panose="020B0604020202020204" pitchFamily="34" charset="0"/>
              <a:buChar char="•"/>
            </a:pPr>
            <a:r>
              <a:rPr lang="de-DE" sz="2400"/>
              <a:t>If wages are constant in the short run marginal profits are rising, if output prices increase</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Thus enterprises have an incentive to increase production if the price level is increasing.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Altogether we obtain an increased aggregated demand if price level has increased</a:t>
            </a:r>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E641086-9DDD-4BC0-BEE1-630D3A230E53}"/>
                  </a:ext>
                </a:extLst>
              </p14:cNvPr>
              <p14:cNvContentPartPr/>
              <p14:nvPr/>
            </p14:nvContentPartPr>
            <p14:xfrm>
              <a:off x="5459960" y="525840"/>
              <a:ext cx="2743560" cy="72720"/>
            </p14:xfrm>
          </p:contentPart>
        </mc:Choice>
        <mc:Fallback xmlns="">
          <p:pic>
            <p:nvPicPr>
              <p:cNvPr id="2" name="Freihand 1">
                <a:extLst>
                  <a:ext uri="{FF2B5EF4-FFF2-40B4-BE49-F238E27FC236}">
                    <a16:creationId xmlns:a16="http://schemas.microsoft.com/office/drawing/2014/main" id="{4E641086-9DDD-4BC0-BEE1-630D3A230E53}"/>
                  </a:ext>
                </a:extLst>
              </p:cNvPr>
              <p:cNvPicPr/>
              <p:nvPr/>
            </p:nvPicPr>
            <p:blipFill>
              <a:blip r:embed="rId4"/>
              <a:stretch>
                <a:fillRect/>
              </a:stretch>
            </p:blipFill>
            <p:spPr>
              <a:xfrm>
                <a:off x="5455640" y="521520"/>
                <a:ext cx="27522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2F739E86-EB6A-45AF-BDDF-E603D2C20116}"/>
                  </a:ext>
                </a:extLst>
              </p14:cNvPr>
              <p14:cNvContentPartPr/>
              <p14:nvPr/>
            </p14:nvContentPartPr>
            <p14:xfrm>
              <a:off x="2776160" y="1545720"/>
              <a:ext cx="3240360" cy="83160"/>
            </p14:xfrm>
          </p:contentPart>
        </mc:Choice>
        <mc:Fallback xmlns="">
          <p:pic>
            <p:nvPicPr>
              <p:cNvPr id="6" name="Freihand 5">
                <a:extLst>
                  <a:ext uri="{FF2B5EF4-FFF2-40B4-BE49-F238E27FC236}">
                    <a16:creationId xmlns:a16="http://schemas.microsoft.com/office/drawing/2014/main" id="{2F739E86-EB6A-45AF-BDDF-E603D2C20116}"/>
                  </a:ext>
                </a:extLst>
              </p:cNvPr>
              <p:cNvPicPr/>
              <p:nvPr/>
            </p:nvPicPr>
            <p:blipFill>
              <a:blip r:embed="rId6"/>
              <a:stretch>
                <a:fillRect/>
              </a:stretch>
            </p:blipFill>
            <p:spPr>
              <a:xfrm>
                <a:off x="2771840" y="1541400"/>
                <a:ext cx="3249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5" name="Freihand 34">
                <a:extLst>
                  <a:ext uri="{FF2B5EF4-FFF2-40B4-BE49-F238E27FC236}">
                    <a16:creationId xmlns:a16="http://schemas.microsoft.com/office/drawing/2014/main" id="{31480B9D-C2FE-4800-A6F9-197895885B57}"/>
                  </a:ext>
                </a:extLst>
              </p14:cNvPr>
              <p14:cNvContentPartPr/>
              <p14:nvPr/>
            </p14:nvContentPartPr>
            <p14:xfrm>
              <a:off x="7182920" y="580200"/>
              <a:ext cx="238320" cy="281520"/>
            </p14:xfrm>
          </p:contentPart>
        </mc:Choice>
        <mc:Fallback xmlns="">
          <p:pic>
            <p:nvPicPr>
              <p:cNvPr id="35" name="Freihand 34">
                <a:extLst>
                  <a:ext uri="{FF2B5EF4-FFF2-40B4-BE49-F238E27FC236}">
                    <a16:creationId xmlns:a16="http://schemas.microsoft.com/office/drawing/2014/main" id="{31480B9D-C2FE-4800-A6F9-197895885B57}"/>
                  </a:ext>
                </a:extLst>
              </p:cNvPr>
              <p:cNvPicPr/>
              <p:nvPr/>
            </p:nvPicPr>
            <p:blipFill>
              <a:blip r:embed="rId8"/>
              <a:stretch>
                <a:fillRect/>
              </a:stretch>
            </p:blipFill>
            <p:spPr>
              <a:xfrm>
                <a:off x="7178600" y="575880"/>
                <a:ext cx="24696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7" name="Freihand 36">
                <a:extLst>
                  <a:ext uri="{FF2B5EF4-FFF2-40B4-BE49-F238E27FC236}">
                    <a16:creationId xmlns:a16="http://schemas.microsoft.com/office/drawing/2014/main" id="{ED33BBB7-F435-4008-B4E7-F0AB22356CC1}"/>
                  </a:ext>
                </a:extLst>
              </p14:cNvPr>
              <p14:cNvContentPartPr/>
              <p14:nvPr/>
            </p14:nvContentPartPr>
            <p14:xfrm>
              <a:off x="8410520" y="935520"/>
              <a:ext cx="631080" cy="44640"/>
            </p14:xfrm>
          </p:contentPart>
        </mc:Choice>
        <mc:Fallback xmlns="">
          <p:pic>
            <p:nvPicPr>
              <p:cNvPr id="37" name="Freihand 36">
                <a:extLst>
                  <a:ext uri="{FF2B5EF4-FFF2-40B4-BE49-F238E27FC236}">
                    <a16:creationId xmlns:a16="http://schemas.microsoft.com/office/drawing/2014/main" id="{ED33BBB7-F435-4008-B4E7-F0AB22356CC1}"/>
                  </a:ext>
                </a:extLst>
              </p:cNvPr>
              <p:cNvPicPr/>
              <p:nvPr/>
            </p:nvPicPr>
            <p:blipFill>
              <a:blip r:embed="rId10"/>
              <a:stretch>
                <a:fillRect/>
              </a:stretch>
            </p:blipFill>
            <p:spPr>
              <a:xfrm>
                <a:off x="8406200" y="931200"/>
                <a:ext cx="6397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9" name="Freihand 38">
                <a:extLst>
                  <a:ext uri="{FF2B5EF4-FFF2-40B4-BE49-F238E27FC236}">
                    <a16:creationId xmlns:a16="http://schemas.microsoft.com/office/drawing/2014/main" id="{B24D0432-F870-49D7-ADED-B11F1CC0E4CB}"/>
                  </a:ext>
                </a:extLst>
              </p14:cNvPr>
              <p14:cNvContentPartPr/>
              <p14:nvPr/>
            </p14:nvContentPartPr>
            <p14:xfrm>
              <a:off x="7091840" y="543120"/>
              <a:ext cx="725400" cy="496440"/>
            </p14:xfrm>
          </p:contentPart>
        </mc:Choice>
        <mc:Fallback xmlns="">
          <p:pic>
            <p:nvPicPr>
              <p:cNvPr id="39" name="Freihand 38">
                <a:extLst>
                  <a:ext uri="{FF2B5EF4-FFF2-40B4-BE49-F238E27FC236}">
                    <a16:creationId xmlns:a16="http://schemas.microsoft.com/office/drawing/2014/main" id="{B24D0432-F870-49D7-ADED-B11F1CC0E4CB}"/>
                  </a:ext>
                </a:extLst>
              </p:cNvPr>
              <p:cNvPicPr/>
              <p:nvPr/>
            </p:nvPicPr>
            <p:blipFill>
              <a:blip r:embed="rId12"/>
              <a:stretch>
                <a:fillRect/>
              </a:stretch>
            </p:blipFill>
            <p:spPr>
              <a:xfrm>
                <a:off x="7087520" y="538800"/>
                <a:ext cx="734040" cy="505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1" name="Freihand 40">
                <a:extLst>
                  <a:ext uri="{FF2B5EF4-FFF2-40B4-BE49-F238E27FC236}">
                    <a16:creationId xmlns:a16="http://schemas.microsoft.com/office/drawing/2014/main" id="{A5A2A65C-0A8C-45DB-8F16-D15C06316133}"/>
                  </a:ext>
                </a:extLst>
              </p14:cNvPr>
              <p14:cNvContentPartPr/>
              <p14:nvPr/>
            </p14:nvContentPartPr>
            <p14:xfrm>
              <a:off x="5157560" y="2599080"/>
              <a:ext cx="1957680" cy="24840"/>
            </p14:xfrm>
          </p:contentPart>
        </mc:Choice>
        <mc:Fallback xmlns="">
          <p:pic>
            <p:nvPicPr>
              <p:cNvPr id="41" name="Freihand 40">
                <a:extLst>
                  <a:ext uri="{FF2B5EF4-FFF2-40B4-BE49-F238E27FC236}">
                    <a16:creationId xmlns:a16="http://schemas.microsoft.com/office/drawing/2014/main" id="{A5A2A65C-0A8C-45DB-8F16-D15C06316133}"/>
                  </a:ext>
                </a:extLst>
              </p:cNvPr>
              <p:cNvPicPr/>
              <p:nvPr/>
            </p:nvPicPr>
            <p:blipFill>
              <a:blip r:embed="rId14"/>
              <a:stretch>
                <a:fillRect/>
              </a:stretch>
            </p:blipFill>
            <p:spPr>
              <a:xfrm>
                <a:off x="5153240" y="2594760"/>
                <a:ext cx="1966320" cy="33480"/>
              </a:xfrm>
              <a:prstGeom prst="rect">
                <a:avLst/>
              </a:prstGeom>
            </p:spPr>
          </p:pic>
        </mc:Fallback>
      </mc:AlternateContent>
      <p:grpSp>
        <p:nvGrpSpPr>
          <p:cNvPr id="47" name="Gruppieren 46">
            <a:extLst>
              <a:ext uri="{FF2B5EF4-FFF2-40B4-BE49-F238E27FC236}">
                <a16:creationId xmlns:a16="http://schemas.microsoft.com/office/drawing/2014/main" id="{EE30796A-E1A8-442E-9DE7-8E9F26E5A7B4}"/>
              </a:ext>
            </a:extLst>
          </p:cNvPr>
          <p:cNvGrpSpPr/>
          <p:nvPr/>
        </p:nvGrpSpPr>
        <p:grpSpPr>
          <a:xfrm>
            <a:off x="6193640" y="488400"/>
            <a:ext cx="3008160" cy="828720"/>
            <a:chOff x="6193640" y="488400"/>
            <a:chExt cx="3008160" cy="828720"/>
          </a:xfrm>
        </p:grpSpPr>
        <mc:AlternateContent xmlns:mc="http://schemas.openxmlformats.org/markup-compatibility/2006" xmlns:p14="http://schemas.microsoft.com/office/powerpoint/2010/main">
          <mc:Choice Requires="p14">
            <p:contentPart p14:bwMode="auto" r:id="rId15">
              <p14:nvContentPartPr>
                <p14:cNvPr id="27" name="Freihand 26">
                  <a:extLst>
                    <a:ext uri="{FF2B5EF4-FFF2-40B4-BE49-F238E27FC236}">
                      <a16:creationId xmlns:a16="http://schemas.microsoft.com/office/drawing/2014/main" id="{586A863E-29D1-4111-A71D-5DCAD1A3AAC1}"/>
                    </a:ext>
                  </a:extLst>
                </p14:cNvPr>
                <p14:cNvContentPartPr/>
                <p14:nvPr/>
              </p14:nvContentPartPr>
              <p14:xfrm>
                <a:off x="6877640" y="965400"/>
                <a:ext cx="1758600" cy="263160"/>
              </p14:xfrm>
            </p:contentPart>
          </mc:Choice>
          <mc:Fallback xmlns="">
            <p:pic>
              <p:nvPicPr>
                <p:cNvPr id="27" name="Freihand 26">
                  <a:extLst>
                    <a:ext uri="{FF2B5EF4-FFF2-40B4-BE49-F238E27FC236}">
                      <a16:creationId xmlns:a16="http://schemas.microsoft.com/office/drawing/2014/main" id="{586A863E-29D1-4111-A71D-5DCAD1A3AAC1}"/>
                    </a:ext>
                  </a:extLst>
                </p:cNvPr>
                <p:cNvPicPr/>
                <p:nvPr/>
              </p:nvPicPr>
              <p:blipFill>
                <a:blip r:embed="rId16"/>
                <a:stretch>
                  <a:fillRect/>
                </a:stretch>
              </p:blipFill>
              <p:spPr>
                <a:xfrm>
                  <a:off x="6873320" y="961080"/>
                  <a:ext cx="176724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8" name="Freihand 27">
                  <a:extLst>
                    <a:ext uri="{FF2B5EF4-FFF2-40B4-BE49-F238E27FC236}">
                      <a16:creationId xmlns:a16="http://schemas.microsoft.com/office/drawing/2014/main" id="{7E4574A6-1163-41EF-89AD-9B2DBB509B45}"/>
                    </a:ext>
                  </a:extLst>
                </p14:cNvPr>
                <p14:cNvContentPartPr/>
                <p14:nvPr/>
              </p14:nvContentPartPr>
              <p14:xfrm>
                <a:off x="6757760" y="1129920"/>
                <a:ext cx="284040" cy="187200"/>
              </p14:xfrm>
            </p:contentPart>
          </mc:Choice>
          <mc:Fallback xmlns="">
            <p:pic>
              <p:nvPicPr>
                <p:cNvPr id="28" name="Freihand 27">
                  <a:extLst>
                    <a:ext uri="{FF2B5EF4-FFF2-40B4-BE49-F238E27FC236}">
                      <a16:creationId xmlns:a16="http://schemas.microsoft.com/office/drawing/2014/main" id="{7E4574A6-1163-41EF-89AD-9B2DBB509B45}"/>
                    </a:ext>
                  </a:extLst>
                </p:cNvPr>
                <p:cNvPicPr/>
                <p:nvPr/>
              </p:nvPicPr>
              <p:blipFill>
                <a:blip r:embed="rId18"/>
                <a:stretch>
                  <a:fillRect/>
                </a:stretch>
              </p:blipFill>
              <p:spPr>
                <a:xfrm>
                  <a:off x="6753440" y="1125600"/>
                  <a:ext cx="2926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 name="Freihand 6">
                  <a:extLst>
                    <a:ext uri="{FF2B5EF4-FFF2-40B4-BE49-F238E27FC236}">
                      <a16:creationId xmlns:a16="http://schemas.microsoft.com/office/drawing/2014/main" id="{618EEA71-379F-4B24-8CE9-3651D1FEE757}"/>
                    </a:ext>
                  </a:extLst>
                </p14:cNvPr>
                <p14:cNvContentPartPr/>
                <p14:nvPr/>
              </p14:nvContentPartPr>
              <p14:xfrm>
                <a:off x="6278600" y="840480"/>
                <a:ext cx="24120" cy="135360"/>
              </p14:xfrm>
            </p:contentPart>
          </mc:Choice>
          <mc:Fallback xmlns="">
            <p:pic>
              <p:nvPicPr>
                <p:cNvPr id="7" name="Freihand 6">
                  <a:extLst>
                    <a:ext uri="{FF2B5EF4-FFF2-40B4-BE49-F238E27FC236}">
                      <a16:creationId xmlns:a16="http://schemas.microsoft.com/office/drawing/2014/main" id="{618EEA71-379F-4B24-8CE9-3651D1FEE757}"/>
                    </a:ext>
                  </a:extLst>
                </p:cNvPr>
                <p:cNvPicPr/>
                <p:nvPr/>
              </p:nvPicPr>
              <p:blipFill>
                <a:blip r:embed="rId20"/>
                <a:stretch>
                  <a:fillRect/>
                </a:stretch>
              </p:blipFill>
              <p:spPr>
                <a:xfrm>
                  <a:off x="6274280" y="836160"/>
                  <a:ext cx="327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 name="Freihand 7">
                  <a:extLst>
                    <a:ext uri="{FF2B5EF4-FFF2-40B4-BE49-F238E27FC236}">
                      <a16:creationId xmlns:a16="http://schemas.microsoft.com/office/drawing/2014/main" id="{6EF0FB22-F991-49F7-9BFE-2A77E9EB2011}"/>
                    </a:ext>
                  </a:extLst>
                </p14:cNvPr>
                <p14:cNvContentPartPr/>
                <p14:nvPr/>
              </p14:nvContentPartPr>
              <p14:xfrm>
                <a:off x="6324680" y="834000"/>
                <a:ext cx="58320" cy="151200"/>
              </p14:xfrm>
            </p:contentPart>
          </mc:Choice>
          <mc:Fallback xmlns="">
            <p:pic>
              <p:nvPicPr>
                <p:cNvPr id="8" name="Freihand 7">
                  <a:extLst>
                    <a:ext uri="{FF2B5EF4-FFF2-40B4-BE49-F238E27FC236}">
                      <a16:creationId xmlns:a16="http://schemas.microsoft.com/office/drawing/2014/main" id="{6EF0FB22-F991-49F7-9BFE-2A77E9EB2011}"/>
                    </a:ext>
                  </a:extLst>
                </p:cNvPr>
                <p:cNvPicPr/>
                <p:nvPr/>
              </p:nvPicPr>
              <p:blipFill>
                <a:blip r:embed="rId22"/>
                <a:stretch>
                  <a:fillRect/>
                </a:stretch>
              </p:blipFill>
              <p:spPr>
                <a:xfrm>
                  <a:off x="6320360" y="829680"/>
                  <a:ext cx="669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 name="Freihand 8">
                  <a:extLst>
                    <a:ext uri="{FF2B5EF4-FFF2-40B4-BE49-F238E27FC236}">
                      <a16:creationId xmlns:a16="http://schemas.microsoft.com/office/drawing/2014/main" id="{EFDE90C3-0B96-47EF-BAE5-9ADC00A5A6EB}"/>
                    </a:ext>
                  </a:extLst>
                </p14:cNvPr>
                <p14:cNvContentPartPr/>
                <p14:nvPr/>
              </p14:nvContentPartPr>
              <p14:xfrm>
                <a:off x="6193640" y="788640"/>
                <a:ext cx="260280" cy="8280"/>
              </p14:xfrm>
            </p:contentPart>
          </mc:Choice>
          <mc:Fallback xmlns="">
            <p:pic>
              <p:nvPicPr>
                <p:cNvPr id="9" name="Freihand 8">
                  <a:extLst>
                    <a:ext uri="{FF2B5EF4-FFF2-40B4-BE49-F238E27FC236}">
                      <a16:creationId xmlns:a16="http://schemas.microsoft.com/office/drawing/2014/main" id="{EFDE90C3-0B96-47EF-BAE5-9ADC00A5A6EB}"/>
                    </a:ext>
                  </a:extLst>
                </p:cNvPr>
                <p:cNvPicPr/>
                <p:nvPr/>
              </p:nvPicPr>
              <p:blipFill>
                <a:blip r:embed="rId24"/>
                <a:stretch>
                  <a:fillRect/>
                </a:stretch>
              </p:blipFill>
              <p:spPr>
                <a:xfrm>
                  <a:off x="6189320" y="784320"/>
                  <a:ext cx="268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 name="Freihand 9">
                  <a:extLst>
                    <a:ext uri="{FF2B5EF4-FFF2-40B4-BE49-F238E27FC236}">
                      <a16:creationId xmlns:a16="http://schemas.microsoft.com/office/drawing/2014/main" id="{94A96F11-F6F8-4723-B895-7151C336D890}"/>
                    </a:ext>
                  </a:extLst>
                </p14:cNvPr>
                <p14:cNvContentPartPr/>
                <p14:nvPr/>
              </p14:nvContentPartPr>
              <p14:xfrm>
                <a:off x="6545720" y="899880"/>
                <a:ext cx="251280" cy="66240"/>
              </p14:xfrm>
            </p:contentPart>
          </mc:Choice>
          <mc:Fallback xmlns="">
            <p:pic>
              <p:nvPicPr>
                <p:cNvPr id="10" name="Freihand 9">
                  <a:extLst>
                    <a:ext uri="{FF2B5EF4-FFF2-40B4-BE49-F238E27FC236}">
                      <a16:creationId xmlns:a16="http://schemas.microsoft.com/office/drawing/2014/main" id="{94A96F11-F6F8-4723-B895-7151C336D890}"/>
                    </a:ext>
                  </a:extLst>
                </p:cNvPr>
                <p:cNvPicPr/>
                <p:nvPr/>
              </p:nvPicPr>
              <p:blipFill>
                <a:blip r:embed="rId26"/>
                <a:stretch>
                  <a:fillRect/>
                </a:stretch>
              </p:blipFill>
              <p:spPr>
                <a:xfrm>
                  <a:off x="6541400" y="895560"/>
                  <a:ext cx="2599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 name="Freihand 11">
                  <a:extLst>
                    <a:ext uri="{FF2B5EF4-FFF2-40B4-BE49-F238E27FC236}">
                      <a16:creationId xmlns:a16="http://schemas.microsoft.com/office/drawing/2014/main" id="{9EA4B377-E3EB-43FE-B9C8-018BCF3A682B}"/>
                    </a:ext>
                  </a:extLst>
                </p14:cNvPr>
                <p14:cNvContentPartPr/>
                <p14:nvPr/>
              </p14:nvContentPartPr>
              <p14:xfrm>
                <a:off x="6995000" y="837960"/>
                <a:ext cx="28800" cy="131760"/>
              </p14:xfrm>
            </p:contentPart>
          </mc:Choice>
          <mc:Fallback xmlns="">
            <p:pic>
              <p:nvPicPr>
                <p:cNvPr id="12" name="Freihand 11">
                  <a:extLst>
                    <a:ext uri="{FF2B5EF4-FFF2-40B4-BE49-F238E27FC236}">
                      <a16:creationId xmlns:a16="http://schemas.microsoft.com/office/drawing/2014/main" id="{9EA4B377-E3EB-43FE-B9C8-018BCF3A682B}"/>
                    </a:ext>
                  </a:extLst>
                </p:cNvPr>
                <p:cNvPicPr/>
                <p:nvPr/>
              </p:nvPicPr>
              <p:blipFill>
                <a:blip r:embed="rId28"/>
                <a:stretch>
                  <a:fillRect/>
                </a:stretch>
              </p:blipFill>
              <p:spPr>
                <a:xfrm>
                  <a:off x="6990680" y="833640"/>
                  <a:ext cx="374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 name="Freihand 12">
                  <a:extLst>
                    <a:ext uri="{FF2B5EF4-FFF2-40B4-BE49-F238E27FC236}">
                      <a16:creationId xmlns:a16="http://schemas.microsoft.com/office/drawing/2014/main" id="{23CFFD7F-2790-4F12-9A1F-2313A27766CE}"/>
                    </a:ext>
                  </a:extLst>
                </p14:cNvPr>
                <p14:cNvContentPartPr/>
                <p14:nvPr/>
              </p14:nvContentPartPr>
              <p14:xfrm>
                <a:off x="6914360" y="783600"/>
                <a:ext cx="227160" cy="158760"/>
              </p14:xfrm>
            </p:contentPart>
          </mc:Choice>
          <mc:Fallback xmlns="">
            <p:pic>
              <p:nvPicPr>
                <p:cNvPr id="13" name="Freihand 12">
                  <a:extLst>
                    <a:ext uri="{FF2B5EF4-FFF2-40B4-BE49-F238E27FC236}">
                      <a16:creationId xmlns:a16="http://schemas.microsoft.com/office/drawing/2014/main" id="{23CFFD7F-2790-4F12-9A1F-2313A27766CE}"/>
                    </a:ext>
                  </a:extLst>
                </p:cNvPr>
                <p:cNvPicPr/>
                <p:nvPr/>
              </p:nvPicPr>
              <p:blipFill>
                <a:blip r:embed="rId30"/>
                <a:stretch>
                  <a:fillRect/>
                </a:stretch>
              </p:blipFill>
              <p:spPr>
                <a:xfrm>
                  <a:off x="6910040" y="779280"/>
                  <a:ext cx="2358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4" name="Freihand 13">
                  <a:extLst>
                    <a:ext uri="{FF2B5EF4-FFF2-40B4-BE49-F238E27FC236}">
                      <a16:creationId xmlns:a16="http://schemas.microsoft.com/office/drawing/2014/main" id="{3D64E193-04E7-4D33-B542-352FBD972327}"/>
                    </a:ext>
                  </a:extLst>
                </p14:cNvPr>
                <p14:cNvContentPartPr/>
                <p14:nvPr/>
              </p14:nvContentPartPr>
              <p14:xfrm>
                <a:off x="7149800" y="846240"/>
                <a:ext cx="129960" cy="106200"/>
              </p14:xfrm>
            </p:contentPart>
          </mc:Choice>
          <mc:Fallback xmlns="">
            <p:pic>
              <p:nvPicPr>
                <p:cNvPr id="14" name="Freihand 13">
                  <a:extLst>
                    <a:ext uri="{FF2B5EF4-FFF2-40B4-BE49-F238E27FC236}">
                      <a16:creationId xmlns:a16="http://schemas.microsoft.com/office/drawing/2014/main" id="{3D64E193-04E7-4D33-B542-352FBD972327}"/>
                    </a:ext>
                  </a:extLst>
                </p:cNvPr>
                <p:cNvPicPr/>
                <p:nvPr/>
              </p:nvPicPr>
              <p:blipFill>
                <a:blip r:embed="rId32"/>
                <a:stretch>
                  <a:fillRect/>
                </a:stretch>
              </p:blipFill>
              <p:spPr>
                <a:xfrm>
                  <a:off x="7145480" y="841920"/>
                  <a:ext cx="1386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5" name="Freihand 14">
                  <a:extLst>
                    <a:ext uri="{FF2B5EF4-FFF2-40B4-BE49-F238E27FC236}">
                      <a16:creationId xmlns:a16="http://schemas.microsoft.com/office/drawing/2014/main" id="{877437D6-FD05-4535-912C-B9D926627567}"/>
                    </a:ext>
                  </a:extLst>
                </p14:cNvPr>
                <p14:cNvContentPartPr/>
                <p14:nvPr/>
              </p14:nvContentPartPr>
              <p14:xfrm>
                <a:off x="7286960" y="840840"/>
                <a:ext cx="318600" cy="97200"/>
              </p14:xfrm>
            </p:contentPart>
          </mc:Choice>
          <mc:Fallback xmlns="">
            <p:pic>
              <p:nvPicPr>
                <p:cNvPr id="15" name="Freihand 14">
                  <a:extLst>
                    <a:ext uri="{FF2B5EF4-FFF2-40B4-BE49-F238E27FC236}">
                      <a16:creationId xmlns:a16="http://schemas.microsoft.com/office/drawing/2014/main" id="{877437D6-FD05-4535-912C-B9D926627567}"/>
                    </a:ext>
                  </a:extLst>
                </p:cNvPr>
                <p:cNvPicPr/>
                <p:nvPr/>
              </p:nvPicPr>
              <p:blipFill>
                <a:blip r:embed="rId34"/>
                <a:stretch>
                  <a:fillRect/>
                </a:stretch>
              </p:blipFill>
              <p:spPr>
                <a:xfrm>
                  <a:off x="7282640" y="836520"/>
                  <a:ext cx="3272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6" name="Freihand 15">
                  <a:extLst>
                    <a:ext uri="{FF2B5EF4-FFF2-40B4-BE49-F238E27FC236}">
                      <a16:creationId xmlns:a16="http://schemas.microsoft.com/office/drawing/2014/main" id="{D20CD522-8E10-4CFD-A084-A9F1A937D2B3}"/>
                    </a:ext>
                  </a:extLst>
                </p14:cNvPr>
                <p14:cNvContentPartPr/>
                <p14:nvPr/>
              </p14:nvContentPartPr>
              <p14:xfrm>
                <a:off x="7628960" y="853440"/>
                <a:ext cx="150480" cy="74880"/>
              </p14:xfrm>
            </p:contentPart>
          </mc:Choice>
          <mc:Fallback xmlns="">
            <p:pic>
              <p:nvPicPr>
                <p:cNvPr id="16" name="Freihand 15">
                  <a:extLst>
                    <a:ext uri="{FF2B5EF4-FFF2-40B4-BE49-F238E27FC236}">
                      <a16:creationId xmlns:a16="http://schemas.microsoft.com/office/drawing/2014/main" id="{D20CD522-8E10-4CFD-A084-A9F1A937D2B3}"/>
                    </a:ext>
                  </a:extLst>
                </p:cNvPr>
                <p:cNvPicPr/>
                <p:nvPr/>
              </p:nvPicPr>
              <p:blipFill>
                <a:blip r:embed="rId36"/>
                <a:stretch>
                  <a:fillRect/>
                </a:stretch>
              </p:blipFill>
              <p:spPr>
                <a:xfrm>
                  <a:off x="7624640" y="849120"/>
                  <a:ext cx="1591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7" name="Freihand 16">
                  <a:extLst>
                    <a:ext uri="{FF2B5EF4-FFF2-40B4-BE49-F238E27FC236}">
                      <a16:creationId xmlns:a16="http://schemas.microsoft.com/office/drawing/2014/main" id="{FB89A230-C9FD-4979-90AD-984F10E88249}"/>
                    </a:ext>
                  </a:extLst>
                </p14:cNvPr>
                <p14:cNvContentPartPr/>
                <p14:nvPr/>
              </p14:nvContentPartPr>
              <p14:xfrm>
                <a:off x="7767560" y="836880"/>
                <a:ext cx="117360" cy="99000"/>
              </p14:xfrm>
            </p:contentPart>
          </mc:Choice>
          <mc:Fallback xmlns="">
            <p:pic>
              <p:nvPicPr>
                <p:cNvPr id="17" name="Freihand 16">
                  <a:extLst>
                    <a:ext uri="{FF2B5EF4-FFF2-40B4-BE49-F238E27FC236}">
                      <a16:creationId xmlns:a16="http://schemas.microsoft.com/office/drawing/2014/main" id="{FB89A230-C9FD-4979-90AD-984F10E88249}"/>
                    </a:ext>
                  </a:extLst>
                </p:cNvPr>
                <p:cNvPicPr/>
                <p:nvPr/>
              </p:nvPicPr>
              <p:blipFill>
                <a:blip r:embed="rId38"/>
                <a:stretch>
                  <a:fillRect/>
                </a:stretch>
              </p:blipFill>
              <p:spPr>
                <a:xfrm>
                  <a:off x="7763240" y="832560"/>
                  <a:ext cx="1260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8" name="Freihand 17">
                  <a:extLst>
                    <a:ext uri="{FF2B5EF4-FFF2-40B4-BE49-F238E27FC236}">
                      <a16:creationId xmlns:a16="http://schemas.microsoft.com/office/drawing/2014/main" id="{A58DE912-72D0-420B-A5EF-613D58D35A3C}"/>
                    </a:ext>
                  </a:extLst>
                </p14:cNvPr>
                <p14:cNvContentPartPr/>
                <p14:nvPr/>
              </p14:nvContentPartPr>
              <p14:xfrm>
                <a:off x="8099840" y="879360"/>
                <a:ext cx="185760" cy="32400"/>
              </p14:xfrm>
            </p:contentPart>
          </mc:Choice>
          <mc:Fallback xmlns="">
            <p:pic>
              <p:nvPicPr>
                <p:cNvPr id="18" name="Freihand 17">
                  <a:extLst>
                    <a:ext uri="{FF2B5EF4-FFF2-40B4-BE49-F238E27FC236}">
                      <a16:creationId xmlns:a16="http://schemas.microsoft.com/office/drawing/2014/main" id="{A58DE912-72D0-420B-A5EF-613D58D35A3C}"/>
                    </a:ext>
                  </a:extLst>
                </p:cNvPr>
                <p:cNvPicPr/>
                <p:nvPr/>
              </p:nvPicPr>
              <p:blipFill>
                <a:blip r:embed="rId40"/>
                <a:stretch>
                  <a:fillRect/>
                </a:stretch>
              </p:blipFill>
              <p:spPr>
                <a:xfrm>
                  <a:off x="8095520" y="875040"/>
                  <a:ext cx="1944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9" name="Freihand 18">
                  <a:extLst>
                    <a:ext uri="{FF2B5EF4-FFF2-40B4-BE49-F238E27FC236}">
                      <a16:creationId xmlns:a16="http://schemas.microsoft.com/office/drawing/2014/main" id="{E75E64A8-BE8E-42BB-BE79-B1A81C4BB6E5}"/>
                    </a:ext>
                  </a:extLst>
                </p14:cNvPr>
                <p14:cNvContentPartPr/>
                <p14:nvPr/>
              </p14:nvContentPartPr>
              <p14:xfrm>
                <a:off x="8430680" y="826800"/>
                <a:ext cx="162000" cy="86400"/>
              </p14:xfrm>
            </p:contentPart>
          </mc:Choice>
          <mc:Fallback xmlns="">
            <p:pic>
              <p:nvPicPr>
                <p:cNvPr id="19" name="Freihand 18">
                  <a:extLst>
                    <a:ext uri="{FF2B5EF4-FFF2-40B4-BE49-F238E27FC236}">
                      <a16:creationId xmlns:a16="http://schemas.microsoft.com/office/drawing/2014/main" id="{E75E64A8-BE8E-42BB-BE79-B1A81C4BB6E5}"/>
                    </a:ext>
                  </a:extLst>
                </p:cNvPr>
                <p:cNvPicPr/>
                <p:nvPr/>
              </p:nvPicPr>
              <p:blipFill>
                <a:blip r:embed="rId42"/>
                <a:stretch>
                  <a:fillRect/>
                </a:stretch>
              </p:blipFill>
              <p:spPr>
                <a:xfrm>
                  <a:off x="8426360" y="822480"/>
                  <a:ext cx="1706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0" name="Freihand 19">
                  <a:extLst>
                    <a:ext uri="{FF2B5EF4-FFF2-40B4-BE49-F238E27FC236}">
                      <a16:creationId xmlns:a16="http://schemas.microsoft.com/office/drawing/2014/main" id="{EAEFF3A2-B43E-4E0C-850E-A165BC188B9D}"/>
                    </a:ext>
                  </a:extLst>
                </p14:cNvPr>
                <p14:cNvContentPartPr/>
                <p14:nvPr/>
              </p14:nvContentPartPr>
              <p14:xfrm>
                <a:off x="8584760" y="819600"/>
                <a:ext cx="127080" cy="80280"/>
              </p14:xfrm>
            </p:contentPart>
          </mc:Choice>
          <mc:Fallback xmlns="">
            <p:pic>
              <p:nvPicPr>
                <p:cNvPr id="20" name="Freihand 19">
                  <a:extLst>
                    <a:ext uri="{FF2B5EF4-FFF2-40B4-BE49-F238E27FC236}">
                      <a16:creationId xmlns:a16="http://schemas.microsoft.com/office/drawing/2014/main" id="{EAEFF3A2-B43E-4E0C-850E-A165BC188B9D}"/>
                    </a:ext>
                  </a:extLst>
                </p:cNvPr>
                <p:cNvPicPr/>
                <p:nvPr/>
              </p:nvPicPr>
              <p:blipFill>
                <a:blip r:embed="rId44"/>
                <a:stretch>
                  <a:fillRect/>
                </a:stretch>
              </p:blipFill>
              <p:spPr>
                <a:xfrm>
                  <a:off x="8580440" y="815280"/>
                  <a:ext cx="1357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1" name="Freihand 20">
                  <a:extLst>
                    <a:ext uri="{FF2B5EF4-FFF2-40B4-BE49-F238E27FC236}">
                      <a16:creationId xmlns:a16="http://schemas.microsoft.com/office/drawing/2014/main" id="{CB9B0BEB-017D-4F37-BB22-9A3B91446CBB}"/>
                    </a:ext>
                  </a:extLst>
                </p14:cNvPr>
                <p14:cNvContentPartPr/>
                <p14:nvPr/>
              </p14:nvContentPartPr>
              <p14:xfrm>
                <a:off x="8747480" y="809520"/>
                <a:ext cx="118440" cy="88920"/>
              </p14:xfrm>
            </p:contentPart>
          </mc:Choice>
          <mc:Fallback xmlns="">
            <p:pic>
              <p:nvPicPr>
                <p:cNvPr id="21" name="Freihand 20">
                  <a:extLst>
                    <a:ext uri="{FF2B5EF4-FFF2-40B4-BE49-F238E27FC236}">
                      <a16:creationId xmlns:a16="http://schemas.microsoft.com/office/drawing/2014/main" id="{CB9B0BEB-017D-4F37-BB22-9A3B91446CBB}"/>
                    </a:ext>
                  </a:extLst>
                </p:cNvPr>
                <p:cNvPicPr/>
                <p:nvPr/>
              </p:nvPicPr>
              <p:blipFill>
                <a:blip r:embed="rId46"/>
                <a:stretch>
                  <a:fillRect/>
                </a:stretch>
              </p:blipFill>
              <p:spPr>
                <a:xfrm>
                  <a:off x="8743160" y="805200"/>
                  <a:ext cx="1270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3" name="Freihand 22">
                  <a:extLst>
                    <a:ext uri="{FF2B5EF4-FFF2-40B4-BE49-F238E27FC236}">
                      <a16:creationId xmlns:a16="http://schemas.microsoft.com/office/drawing/2014/main" id="{BA920D66-3056-4566-9887-EC8ABD1BA8DE}"/>
                    </a:ext>
                  </a:extLst>
                </p14:cNvPr>
                <p14:cNvContentPartPr/>
                <p14:nvPr/>
              </p14:nvContentPartPr>
              <p14:xfrm>
                <a:off x="8873480" y="706560"/>
                <a:ext cx="18720" cy="207000"/>
              </p14:xfrm>
            </p:contentPart>
          </mc:Choice>
          <mc:Fallback xmlns="">
            <p:pic>
              <p:nvPicPr>
                <p:cNvPr id="23" name="Freihand 22">
                  <a:extLst>
                    <a:ext uri="{FF2B5EF4-FFF2-40B4-BE49-F238E27FC236}">
                      <a16:creationId xmlns:a16="http://schemas.microsoft.com/office/drawing/2014/main" id="{BA920D66-3056-4566-9887-EC8ABD1BA8DE}"/>
                    </a:ext>
                  </a:extLst>
                </p:cNvPr>
                <p:cNvPicPr/>
                <p:nvPr/>
              </p:nvPicPr>
              <p:blipFill>
                <a:blip r:embed="rId48"/>
                <a:stretch>
                  <a:fillRect/>
                </a:stretch>
              </p:blipFill>
              <p:spPr>
                <a:xfrm>
                  <a:off x="8869160" y="702240"/>
                  <a:ext cx="273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4" name="Freihand 23">
                  <a:extLst>
                    <a:ext uri="{FF2B5EF4-FFF2-40B4-BE49-F238E27FC236}">
                      <a16:creationId xmlns:a16="http://schemas.microsoft.com/office/drawing/2014/main" id="{1AD54855-006D-42FD-BBBD-A4CB2411DBEF}"/>
                    </a:ext>
                  </a:extLst>
                </p14:cNvPr>
                <p14:cNvContentPartPr/>
                <p14:nvPr/>
              </p14:nvContentPartPr>
              <p14:xfrm>
                <a:off x="8812640" y="798360"/>
                <a:ext cx="140760" cy="6120"/>
              </p14:xfrm>
            </p:contentPart>
          </mc:Choice>
          <mc:Fallback xmlns="">
            <p:pic>
              <p:nvPicPr>
                <p:cNvPr id="24" name="Freihand 23">
                  <a:extLst>
                    <a:ext uri="{FF2B5EF4-FFF2-40B4-BE49-F238E27FC236}">
                      <a16:creationId xmlns:a16="http://schemas.microsoft.com/office/drawing/2014/main" id="{1AD54855-006D-42FD-BBBD-A4CB2411DBEF}"/>
                    </a:ext>
                  </a:extLst>
                </p:cNvPr>
                <p:cNvPicPr/>
                <p:nvPr/>
              </p:nvPicPr>
              <p:blipFill>
                <a:blip r:embed="rId50"/>
                <a:stretch>
                  <a:fillRect/>
                </a:stretch>
              </p:blipFill>
              <p:spPr>
                <a:xfrm>
                  <a:off x="8808320" y="794040"/>
                  <a:ext cx="1494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5" name="Freihand 24">
                  <a:extLst>
                    <a:ext uri="{FF2B5EF4-FFF2-40B4-BE49-F238E27FC236}">
                      <a16:creationId xmlns:a16="http://schemas.microsoft.com/office/drawing/2014/main" id="{507CD0BC-BFD9-46D6-8B0E-3A68BF578695}"/>
                    </a:ext>
                  </a:extLst>
                </p14:cNvPr>
                <p14:cNvContentPartPr/>
                <p14:nvPr/>
              </p14:nvContentPartPr>
              <p14:xfrm>
                <a:off x="8916680" y="774600"/>
                <a:ext cx="127800" cy="115920"/>
              </p14:xfrm>
            </p:contentPart>
          </mc:Choice>
          <mc:Fallback xmlns="">
            <p:pic>
              <p:nvPicPr>
                <p:cNvPr id="25" name="Freihand 24">
                  <a:extLst>
                    <a:ext uri="{FF2B5EF4-FFF2-40B4-BE49-F238E27FC236}">
                      <a16:creationId xmlns:a16="http://schemas.microsoft.com/office/drawing/2014/main" id="{507CD0BC-BFD9-46D6-8B0E-3A68BF578695}"/>
                    </a:ext>
                  </a:extLst>
                </p:cNvPr>
                <p:cNvPicPr/>
                <p:nvPr/>
              </p:nvPicPr>
              <p:blipFill>
                <a:blip r:embed="rId52"/>
                <a:stretch>
                  <a:fillRect/>
                </a:stretch>
              </p:blipFill>
              <p:spPr>
                <a:xfrm>
                  <a:off x="8912360" y="770280"/>
                  <a:ext cx="1364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27838AC6-96CF-4254-94CA-5293DE30C7E9}"/>
                    </a:ext>
                  </a:extLst>
                </p14:cNvPr>
                <p14:cNvContentPartPr/>
                <p14:nvPr/>
              </p14:nvContentPartPr>
              <p14:xfrm>
                <a:off x="7280120" y="634200"/>
                <a:ext cx="113040" cy="175680"/>
              </p14:xfrm>
            </p:contentPart>
          </mc:Choice>
          <mc:Fallback xmlns="">
            <p:pic>
              <p:nvPicPr>
                <p:cNvPr id="30" name="Freihand 29">
                  <a:extLst>
                    <a:ext uri="{FF2B5EF4-FFF2-40B4-BE49-F238E27FC236}">
                      <a16:creationId xmlns:a16="http://schemas.microsoft.com/office/drawing/2014/main" id="{27838AC6-96CF-4254-94CA-5293DE30C7E9}"/>
                    </a:ext>
                  </a:extLst>
                </p:cNvPr>
                <p:cNvPicPr/>
                <p:nvPr/>
              </p:nvPicPr>
              <p:blipFill>
                <a:blip r:embed="rId54"/>
                <a:stretch>
                  <a:fillRect/>
                </a:stretch>
              </p:blipFill>
              <p:spPr>
                <a:xfrm>
                  <a:off x="7275800" y="629880"/>
                  <a:ext cx="1216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F1E97959-4733-4281-8545-198FF4B72EA6}"/>
                    </a:ext>
                  </a:extLst>
                </p14:cNvPr>
                <p14:cNvContentPartPr/>
                <p14:nvPr/>
              </p14:nvContentPartPr>
              <p14:xfrm>
                <a:off x="7464080" y="672720"/>
                <a:ext cx="41040" cy="41760"/>
              </p14:xfrm>
            </p:contentPart>
          </mc:Choice>
          <mc:Fallback xmlns="">
            <p:pic>
              <p:nvPicPr>
                <p:cNvPr id="31" name="Freihand 30">
                  <a:extLst>
                    <a:ext uri="{FF2B5EF4-FFF2-40B4-BE49-F238E27FC236}">
                      <a16:creationId xmlns:a16="http://schemas.microsoft.com/office/drawing/2014/main" id="{F1E97959-4733-4281-8545-198FF4B72EA6}"/>
                    </a:ext>
                  </a:extLst>
                </p:cNvPr>
                <p:cNvPicPr/>
                <p:nvPr/>
              </p:nvPicPr>
              <p:blipFill>
                <a:blip r:embed="rId56"/>
                <a:stretch>
                  <a:fillRect/>
                </a:stretch>
              </p:blipFill>
              <p:spPr>
                <a:xfrm>
                  <a:off x="7459760" y="668400"/>
                  <a:ext cx="496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CC31DF9A-C320-4797-9B97-AB13C1E5203D}"/>
                    </a:ext>
                  </a:extLst>
                </p14:cNvPr>
                <p14:cNvContentPartPr/>
                <p14:nvPr/>
              </p14:nvContentPartPr>
              <p14:xfrm>
                <a:off x="7568120" y="645720"/>
                <a:ext cx="85680" cy="47880"/>
              </p14:xfrm>
            </p:contentPart>
          </mc:Choice>
          <mc:Fallback xmlns="">
            <p:pic>
              <p:nvPicPr>
                <p:cNvPr id="32" name="Freihand 31">
                  <a:extLst>
                    <a:ext uri="{FF2B5EF4-FFF2-40B4-BE49-F238E27FC236}">
                      <a16:creationId xmlns:a16="http://schemas.microsoft.com/office/drawing/2014/main" id="{CC31DF9A-C320-4797-9B97-AB13C1E5203D}"/>
                    </a:ext>
                  </a:extLst>
                </p:cNvPr>
                <p:cNvPicPr/>
                <p:nvPr/>
              </p:nvPicPr>
              <p:blipFill>
                <a:blip r:embed="rId58"/>
                <a:stretch>
                  <a:fillRect/>
                </a:stretch>
              </p:blipFill>
              <p:spPr>
                <a:xfrm>
                  <a:off x="7563800" y="641400"/>
                  <a:ext cx="943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B1092E1A-46E3-4B3D-9AE7-D215986AC84B}"/>
                    </a:ext>
                  </a:extLst>
                </p14:cNvPr>
                <p14:cNvContentPartPr/>
                <p14:nvPr/>
              </p14:nvContentPartPr>
              <p14:xfrm>
                <a:off x="7578560" y="645720"/>
                <a:ext cx="87120" cy="152640"/>
              </p14:xfrm>
            </p:contentPart>
          </mc:Choice>
          <mc:Fallback xmlns="">
            <p:pic>
              <p:nvPicPr>
                <p:cNvPr id="33" name="Freihand 32">
                  <a:extLst>
                    <a:ext uri="{FF2B5EF4-FFF2-40B4-BE49-F238E27FC236}">
                      <a16:creationId xmlns:a16="http://schemas.microsoft.com/office/drawing/2014/main" id="{B1092E1A-46E3-4B3D-9AE7-D215986AC84B}"/>
                    </a:ext>
                  </a:extLst>
                </p:cNvPr>
                <p:cNvPicPr/>
                <p:nvPr/>
              </p:nvPicPr>
              <p:blipFill>
                <a:blip r:embed="rId60"/>
                <a:stretch>
                  <a:fillRect/>
                </a:stretch>
              </p:blipFill>
              <p:spPr>
                <a:xfrm>
                  <a:off x="7574240" y="641400"/>
                  <a:ext cx="957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D2460A6F-6D55-4C77-88B1-31FC314394A0}"/>
                    </a:ext>
                  </a:extLst>
                </p14:cNvPr>
                <p14:cNvContentPartPr/>
                <p14:nvPr/>
              </p14:nvContentPartPr>
              <p14:xfrm>
                <a:off x="7181840" y="488400"/>
                <a:ext cx="599760" cy="435960"/>
              </p14:xfrm>
            </p:contentPart>
          </mc:Choice>
          <mc:Fallback xmlns="">
            <p:pic>
              <p:nvPicPr>
                <p:cNvPr id="42" name="Freihand 41">
                  <a:extLst>
                    <a:ext uri="{FF2B5EF4-FFF2-40B4-BE49-F238E27FC236}">
                      <a16:creationId xmlns:a16="http://schemas.microsoft.com/office/drawing/2014/main" id="{D2460A6F-6D55-4C77-88B1-31FC314394A0}"/>
                    </a:ext>
                  </a:extLst>
                </p:cNvPr>
                <p:cNvPicPr/>
                <p:nvPr/>
              </p:nvPicPr>
              <p:blipFill>
                <a:blip r:embed="rId62"/>
                <a:stretch>
                  <a:fillRect/>
                </a:stretch>
              </p:blipFill>
              <p:spPr>
                <a:xfrm>
                  <a:off x="7177520" y="484080"/>
                  <a:ext cx="608400" cy="444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Freihand 42">
                  <a:extLst>
                    <a:ext uri="{FF2B5EF4-FFF2-40B4-BE49-F238E27FC236}">
                      <a16:creationId xmlns:a16="http://schemas.microsoft.com/office/drawing/2014/main" id="{5277232D-8B2C-4A72-BA3B-B5284EB8FEAA}"/>
                    </a:ext>
                  </a:extLst>
                </p14:cNvPr>
                <p14:cNvContentPartPr/>
                <p14:nvPr/>
              </p14:nvContentPartPr>
              <p14:xfrm>
                <a:off x="8365880" y="664800"/>
                <a:ext cx="835920" cy="483840"/>
              </p14:xfrm>
            </p:contentPart>
          </mc:Choice>
          <mc:Fallback xmlns="">
            <p:pic>
              <p:nvPicPr>
                <p:cNvPr id="43" name="Freihand 42">
                  <a:extLst>
                    <a:ext uri="{FF2B5EF4-FFF2-40B4-BE49-F238E27FC236}">
                      <a16:creationId xmlns:a16="http://schemas.microsoft.com/office/drawing/2014/main" id="{5277232D-8B2C-4A72-BA3B-B5284EB8FEAA}"/>
                    </a:ext>
                  </a:extLst>
                </p:cNvPr>
                <p:cNvPicPr/>
                <p:nvPr/>
              </p:nvPicPr>
              <p:blipFill>
                <a:blip r:embed="rId64"/>
                <a:stretch>
                  <a:fillRect/>
                </a:stretch>
              </p:blipFill>
              <p:spPr>
                <a:xfrm>
                  <a:off x="8361560" y="660480"/>
                  <a:ext cx="844560" cy="492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5" name="Freihand 44">
                  <a:extLst>
                    <a:ext uri="{FF2B5EF4-FFF2-40B4-BE49-F238E27FC236}">
                      <a16:creationId xmlns:a16="http://schemas.microsoft.com/office/drawing/2014/main" id="{67052F81-9E1F-4EC3-BE87-2557969E0400}"/>
                    </a:ext>
                  </a:extLst>
                </p14:cNvPr>
                <p14:cNvContentPartPr/>
                <p14:nvPr/>
              </p14:nvContentPartPr>
              <p14:xfrm>
                <a:off x="6468320" y="709800"/>
                <a:ext cx="34200" cy="289440"/>
              </p14:xfrm>
            </p:contentPart>
          </mc:Choice>
          <mc:Fallback xmlns="">
            <p:pic>
              <p:nvPicPr>
                <p:cNvPr id="45" name="Freihand 44">
                  <a:extLst>
                    <a:ext uri="{FF2B5EF4-FFF2-40B4-BE49-F238E27FC236}">
                      <a16:creationId xmlns:a16="http://schemas.microsoft.com/office/drawing/2014/main" id="{67052F81-9E1F-4EC3-BE87-2557969E0400}"/>
                    </a:ext>
                  </a:extLst>
                </p:cNvPr>
                <p:cNvPicPr/>
                <p:nvPr/>
              </p:nvPicPr>
              <p:blipFill>
                <a:blip r:embed="rId66"/>
                <a:stretch>
                  <a:fillRect/>
                </a:stretch>
              </p:blipFill>
              <p:spPr>
                <a:xfrm>
                  <a:off x="6464000" y="705480"/>
                  <a:ext cx="4284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Freihand 45">
                  <a:extLst>
                    <a:ext uri="{FF2B5EF4-FFF2-40B4-BE49-F238E27FC236}">
                      <a16:creationId xmlns:a16="http://schemas.microsoft.com/office/drawing/2014/main" id="{FE4B2C45-D446-4222-A25C-CA6EC818814C}"/>
                    </a:ext>
                  </a:extLst>
                </p14:cNvPr>
                <p14:cNvContentPartPr/>
                <p14:nvPr/>
              </p14:nvContentPartPr>
              <p14:xfrm>
                <a:off x="6403880" y="552480"/>
                <a:ext cx="182160" cy="200520"/>
              </p14:xfrm>
            </p:contentPart>
          </mc:Choice>
          <mc:Fallback xmlns="">
            <p:pic>
              <p:nvPicPr>
                <p:cNvPr id="46" name="Freihand 45">
                  <a:extLst>
                    <a:ext uri="{FF2B5EF4-FFF2-40B4-BE49-F238E27FC236}">
                      <a16:creationId xmlns:a16="http://schemas.microsoft.com/office/drawing/2014/main" id="{FE4B2C45-D446-4222-A25C-CA6EC818814C}"/>
                    </a:ext>
                  </a:extLst>
                </p:cNvPr>
                <p:cNvPicPr/>
                <p:nvPr/>
              </p:nvPicPr>
              <p:blipFill>
                <a:blip r:embed="rId68"/>
                <a:stretch>
                  <a:fillRect/>
                </a:stretch>
              </p:blipFill>
              <p:spPr>
                <a:xfrm>
                  <a:off x="6399560" y="548160"/>
                  <a:ext cx="190800" cy="209160"/>
                </a:xfrm>
                <a:prstGeom prst="rect">
                  <a:avLst/>
                </a:prstGeom>
              </p:spPr>
            </p:pic>
          </mc:Fallback>
        </mc:AlternateContent>
      </p:grpSp>
      <p:grpSp>
        <p:nvGrpSpPr>
          <p:cNvPr id="59" name="Gruppieren 58">
            <a:extLst>
              <a:ext uri="{FF2B5EF4-FFF2-40B4-BE49-F238E27FC236}">
                <a16:creationId xmlns:a16="http://schemas.microsoft.com/office/drawing/2014/main" id="{0EE03388-D846-44A5-BFF1-A019D6B7F281}"/>
              </a:ext>
            </a:extLst>
          </p:cNvPr>
          <p:cNvGrpSpPr/>
          <p:nvPr/>
        </p:nvGrpSpPr>
        <p:grpSpPr>
          <a:xfrm>
            <a:off x="4680200" y="4837920"/>
            <a:ext cx="1081440" cy="660600"/>
            <a:chOff x="4680200" y="4837920"/>
            <a:chExt cx="1081440" cy="660600"/>
          </a:xfrm>
        </p:grpSpPr>
        <mc:AlternateContent xmlns:mc="http://schemas.openxmlformats.org/markup-compatibility/2006" xmlns:p14="http://schemas.microsoft.com/office/powerpoint/2010/main">
          <mc:Choice Requires="p14">
            <p:contentPart p14:bwMode="auto" r:id="rId69">
              <p14:nvContentPartPr>
                <p14:cNvPr id="48" name="Freihand 47">
                  <a:extLst>
                    <a:ext uri="{FF2B5EF4-FFF2-40B4-BE49-F238E27FC236}">
                      <a16:creationId xmlns:a16="http://schemas.microsoft.com/office/drawing/2014/main" id="{362B7C9C-AAB7-4E4C-941F-5A2C4715BE8F}"/>
                    </a:ext>
                  </a:extLst>
                </p14:cNvPr>
                <p14:cNvContentPartPr/>
                <p14:nvPr/>
              </p14:nvContentPartPr>
              <p14:xfrm>
                <a:off x="4685600" y="5097480"/>
                <a:ext cx="160200" cy="138960"/>
              </p14:xfrm>
            </p:contentPart>
          </mc:Choice>
          <mc:Fallback xmlns="">
            <p:pic>
              <p:nvPicPr>
                <p:cNvPr id="48" name="Freihand 47">
                  <a:extLst>
                    <a:ext uri="{FF2B5EF4-FFF2-40B4-BE49-F238E27FC236}">
                      <a16:creationId xmlns:a16="http://schemas.microsoft.com/office/drawing/2014/main" id="{362B7C9C-AAB7-4E4C-941F-5A2C4715BE8F}"/>
                    </a:ext>
                  </a:extLst>
                </p:cNvPr>
                <p:cNvPicPr/>
                <p:nvPr/>
              </p:nvPicPr>
              <p:blipFill>
                <a:blip r:embed="rId70"/>
                <a:stretch>
                  <a:fillRect/>
                </a:stretch>
              </p:blipFill>
              <p:spPr>
                <a:xfrm>
                  <a:off x="4681280" y="5093160"/>
                  <a:ext cx="1688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 name="Freihand 48">
                  <a:extLst>
                    <a:ext uri="{FF2B5EF4-FFF2-40B4-BE49-F238E27FC236}">
                      <a16:creationId xmlns:a16="http://schemas.microsoft.com/office/drawing/2014/main" id="{432010C3-3A6D-4AB4-9F2A-681A4DC1DB27}"/>
                    </a:ext>
                  </a:extLst>
                </p14:cNvPr>
                <p14:cNvContentPartPr/>
                <p14:nvPr/>
              </p14:nvContentPartPr>
              <p14:xfrm>
                <a:off x="4680200" y="5078760"/>
                <a:ext cx="230760" cy="419760"/>
              </p14:xfrm>
            </p:contentPart>
          </mc:Choice>
          <mc:Fallback xmlns="">
            <p:pic>
              <p:nvPicPr>
                <p:cNvPr id="49" name="Freihand 48">
                  <a:extLst>
                    <a:ext uri="{FF2B5EF4-FFF2-40B4-BE49-F238E27FC236}">
                      <a16:creationId xmlns:a16="http://schemas.microsoft.com/office/drawing/2014/main" id="{432010C3-3A6D-4AB4-9F2A-681A4DC1DB27}"/>
                    </a:ext>
                  </a:extLst>
                </p:cNvPr>
                <p:cNvPicPr/>
                <p:nvPr/>
              </p:nvPicPr>
              <p:blipFill>
                <a:blip r:embed="rId72"/>
                <a:stretch>
                  <a:fillRect/>
                </a:stretch>
              </p:blipFill>
              <p:spPr>
                <a:xfrm>
                  <a:off x="4675880" y="5074440"/>
                  <a:ext cx="239400" cy="428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1" name="Freihand 50">
                  <a:extLst>
                    <a:ext uri="{FF2B5EF4-FFF2-40B4-BE49-F238E27FC236}">
                      <a16:creationId xmlns:a16="http://schemas.microsoft.com/office/drawing/2014/main" id="{439E6575-D733-4DC6-B24A-6F2E0699FAA4}"/>
                    </a:ext>
                  </a:extLst>
                </p14:cNvPr>
                <p14:cNvContentPartPr/>
                <p14:nvPr/>
              </p14:nvContentPartPr>
              <p14:xfrm>
                <a:off x="4960280" y="4910640"/>
                <a:ext cx="132120" cy="146520"/>
              </p14:xfrm>
            </p:contentPart>
          </mc:Choice>
          <mc:Fallback xmlns="">
            <p:pic>
              <p:nvPicPr>
                <p:cNvPr id="51" name="Freihand 50">
                  <a:extLst>
                    <a:ext uri="{FF2B5EF4-FFF2-40B4-BE49-F238E27FC236}">
                      <a16:creationId xmlns:a16="http://schemas.microsoft.com/office/drawing/2014/main" id="{439E6575-D733-4DC6-B24A-6F2E0699FAA4}"/>
                    </a:ext>
                  </a:extLst>
                </p:cNvPr>
                <p:cNvPicPr/>
                <p:nvPr/>
              </p:nvPicPr>
              <p:blipFill>
                <a:blip r:embed="rId74"/>
                <a:stretch>
                  <a:fillRect/>
                </a:stretch>
              </p:blipFill>
              <p:spPr>
                <a:xfrm>
                  <a:off x="4955960" y="4906320"/>
                  <a:ext cx="1407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3" name="Freihand 52">
                  <a:extLst>
                    <a:ext uri="{FF2B5EF4-FFF2-40B4-BE49-F238E27FC236}">
                      <a16:creationId xmlns:a16="http://schemas.microsoft.com/office/drawing/2014/main" id="{BB56A9F3-818F-4C0C-AE7F-48BA3746CBD3}"/>
                    </a:ext>
                  </a:extLst>
                </p14:cNvPr>
                <p14:cNvContentPartPr/>
                <p14:nvPr/>
              </p14:nvContentPartPr>
              <p14:xfrm>
                <a:off x="5168360" y="5026920"/>
                <a:ext cx="128520" cy="284400"/>
              </p14:xfrm>
            </p:contentPart>
          </mc:Choice>
          <mc:Fallback xmlns="">
            <p:pic>
              <p:nvPicPr>
                <p:cNvPr id="53" name="Freihand 52">
                  <a:extLst>
                    <a:ext uri="{FF2B5EF4-FFF2-40B4-BE49-F238E27FC236}">
                      <a16:creationId xmlns:a16="http://schemas.microsoft.com/office/drawing/2014/main" id="{BB56A9F3-818F-4C0C-AE7F-48BA3746CBD3}"/>
                    </a:ext>
                  </a:extLst>
                </p:cNvPr>
                <p:cNvPicPr/>
                <p:nvPr/>
              </p:nvPicPr>
              <p:blipFill>
                <a:blip r:embed="rId76"/>
                <a:stretch>
                  <a:fillRect/>
                </a:stretch>
              </p:blipFill>
              <p:spPr>
                <a:xfrm>
                  <a:off x="5164040" y="5022600"/>
                  <a:ext cx="13716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4" name="Freihand 53">
                  <a:extLst>
                    <a:ext uri="{FF2B5EF4-FFF2-40B4-BE49-F238E27FC236}">
                      <a16:creationId xmlns:a16="http://schemas.microsoft.com/office/drawing/2014/main" id="{B7B53F59-B3DB-41F7-ADE3-E05577C1B0A0}"/>
                    </a:ext>
                  </a:extLst>
                </p14:cNvPr>
                <p14:cNvContentPartPr/>
                <p14:nvPr/>
              </p14:nvContentPartPr>
              <p14:xfrm>
                <a:off x="5417120" y="5092800"/>
                <a:ext cx="179280" cy="287640"/>
              </p14:xfrm>
            </p:contentPart>
          </mc:Choice>
          <mc:Fallback xmlns="">
            <p:pic>
              <p:nvPicPr>
                <p:cNvPr id="54" name="Freihand 53">
                  <a:extLst>
                    <a:ext uri="{FF2B5EF4-FFF2-40B4-BE49-F238E27FC236}">
                      <a16:creationId xmlns:a16="http://schemas.microsoft.com/office/drawing/2014/main" id="{B7B53F59-B3DB-41F7-ADE3-E05577C1B0A0}"/>
                    </a:ext>
                  </a:extLst>
                </p:cNvPr>
                <p:cNvPicPr/>
                <p:nvPr/>
              </p:nvPicPr>
              <p:blipFill>
                <a:blip r:embed="rId78"/>
                <a:stretch>
                  <a:fillRect/>
                </a:stretch>
              </p:blipFill>
              <p:spPr>
                <a:xfrm>
                  <a:off x="5412800" y="5088480"/>
                  <a:ext cx="18792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5" name="Freihand 54">
                  <a:extLst>
                    <a:ext uri="{FF2B5EF4-FFF2-40B4-BE49-F238E27FC236}">
                      <a16:creationId xmlns:a16="http://schemas.microsoft.com/office/drawing/2014/main" id="{9695271E-8E7E-4810-A80A-04AE263C2872}"/>
                    </a:ext>
                  </a:extLst>
                </p14:cNvPr>
                <p14:cNvContentPartPr/>
                <p14:nvPr/>
              </p14:nvContentPartPr>
              <p14:xfrm>
                <a:off x="5612960" y="4972920"/>
                <a:ext cx="148680" cy="356400"/>
              </p14:xfrm>
            </p:contentPart>
          </mc:Choice>
          <mc:Fallback xmlns="">
            <p:pic>
              <p:nvPicPr>
                <p:cNvPr id="55" name="Freihand 54">
                  <a:extLst>
                    <a:ext uri="{FF2B5EF4-FFF2-40B4-BE49-F238E27FC236}">
                      <a16:creationId xmlns:a16="http://schemas.microsoft.com/office/drawing/2014/main" id="{9695271E-8E7E-4810-A80A-04AE263C2872}"/>
                    </a:ext>
                  </a:extLst>
                </p:cNvPr>
                <p:cNvPicPr/>
                <p:nvPr/>
              </p:nvPicPr>
              <p:blipFill>
                <a:blip r:embed="rId80"/>
                <a:stretch>
                  <a:fillRect/>
                </a:stretch>
              </p:blipFill>
              <p:spPr>
                <a:xfrm>
                  <a:off x="5608640" y="4968600"/>
                  <a:ext cx="157320" cy="365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7" name="Freihand 56">
                  <a:extLst>
                    <a:ext uri="{FF2B5EF4-FFF2-40B4-BE49-F238E27FC236}">
                      <a16:creationId xmlns:a16="http://schemas.microsoft.com/office/drawing/2014/main" id="{C22DD819-6272-4564-8FD6-41DC2A35273D}"/>
                    </a:ext>
                  </a:extLst>
                </p14:cNvPr>
                <p14:cNvContentPartPr/>
                <p14:nvPr/>
              </p14:nvContentPartPr>
              <p14:xfrm>
                <a:off x="5509280" y="4837920"/>
                <a:ext cx="13680" cy="119880"/>
              </p14:xfrm>
            </p:contentPart>
          </mc:Choice>
          <mc:Fallback xmlns="">
            <p:pic>
              <p:nvPicPr>
                <p:cNvPr id="57" name="Freihand 56">
                  <a:extLst>
                    <a:ext uri="{FF2B5EF4-FFF2-40B4-BE49-F238E27FC236}">
                      <a16:creationId xmlns:a16="http://schemas.microsoft.com/office/drawing/2014/main" id="{C22DD819-6272-4564-8FD6-41DC2A35273D}"/>
                    </a:ext>
                  </a:extLst>
                </p:cNvPr>
                <p:cNvPicPr/>
                <p:nvPr/>
              </p:nvPicPr>
              <p:blipFill>
                <a:blip r:embed="rId82"/>
                <a:stretch>
                  <a:fillRect/>
                </a:stretch>
              </p:blipFill>
              <p:spPr>
                <a:xfrm>
                  <a:off x="5504960" y="4833600"/>
                  <a:ext cx="223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8" name="Freihand 57">
                  <a:extLst>
                    <a:ext uri="{FF2B5EF4-FFF2-40B4-BE49-F238E27FC236}">
                      <a16:creationId xmlns:a16="http://schemas.microsoft.com/office/drawing/2014/main" id="{973AF4D4-B84A-42CD-A094-B6ECBEE761E7}"/>
                    </a:ext>
                  </a:extLst>
                </p14:cNvPr>
                <p14:cNvContentPartPr/>
                <p14:nvPr/>
              </p14:nvContentPartPr>
              <p14:xfrm>
                <a:off x="5425760" y="4859160"/>
                <a:ext cx="209520" cy="30240"/>
              </p14:xfrm>
            </p:contentPart>
          </mc:Choice>
          <mc:Fallback xmlns="">
            <p:pic>
              <p:nvPicPr>
                <p:cNvPr id="58" name="Freihand 57">
                  <a:extLst>
                    <a:ext uri="{FF2B5EF4-FFF2-40B4-BE49-F238E27FC236}">
                      <a16:creationId xmlns:a16="http://schemas.microsoft.com/office/drawing/2014/main" id="{973AF4D4-B84A-42CD-A094-B6ECBEE761E7}"/>
                    </a:ext>
                  </a:extLst>
                </p:cNvPr>
                <p:cNvPicPr/>
                <p:nvPr/>
              </p:nvPicPr>
              <p:blipFill>
                <a:blip r:embed="rId84"/>
                <a:stretch>
                  <a:fillRect/>
                </a:stretch>
              </p:blipFill>
              <p:spPr>
                <a:xfrm>
                  <a:off x="5421440" y="4854840"/>
                  <a:ext cx="218160" cy="38880"/>
                </a:xfrm>
                <a:prstGeom prst="rect">
                  <a:avLst/>
                </a:prstGeom>
              </p:spPr>
            </p:pic>
          </mc:Fallback>
        </mc:AlternateContent>
      </p:grpSp>
    </p:spTree>
    <p:extLst>
      <p:ext uri="{BB962C8B-B14F-4D97-AF65-F5344CB8AC3E}">
        <p14:creationId xmlns:p14="http://schemas.microsoft.com/office/powerpoint/2010/main" val="216102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7633341"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a:t>Neoclassical model of general equilibrium</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A8040612-5555-A235-6056-50FED552CBA0}"/>
              </a:ext>
            </a:extLst>
          </p:cNvPr>
          <p:cNvSpPr txBox="1"/>
          <p:nvPr/>
        </p:nvSpPr>
        <p:spPr>
          <a:xfrm>
            <a:off x="413760" y="866159"/>
            <a:ext cx="2133918" cy="369332"/>
          </a:xfrm>
          <a:prstGeom prst="rect">
            <a:avLst/>
          </a:prstGeom>
          <a:solidFill>
            <a:schemeClr val="bg1"/>
          </a:solidFill>
        </p:spPr>
        <p:txBody>
          <a:bodyPr wrap="none" rtlCol="0">
            <a:spAutoFit/>
          </a:bodyPr>
          <a:lstStyle/>
          <a:p>
            <a:r>
              <a:rPr lang="de-DE"/>
              <a:t> price and real wages</a:t>
            </a:r>
          </a:p>
        </p:txBody>
      </p:sp>
      <p:sp>
        <p:nvSpPr>
          <p:cNvPr id="3" name="Textfeld 2">
            <a:extLst>
              <a:ext uri="{FF2B5EF4-FFF2-40B4-BE49-F238E27FC236}">
                <a16:creationId xmlns:a16="http://schemas.microsoft.com/office/drawing/2014/main" id="{3CFABAD4-7DF4-58CB-4611-8B6048E72B37}"/>
              </a:ext>
            </a:extLst>
          </p:cNvPr>
          <p:cNvSpPr txBox="1"/>
          <p:nvPr/>
        </p:nvSpPr>
        <p:spPr>
          <a:xfrm>
            <a:off x="3689160" y="778767"/>
            <a:ext cx="2108269" cy="369332"/>
          </a:xfrm>
          <a:prstGeom prst="rect">
            <a:avLst/>
          </a:prstGeom>
          <a:solidFill>
            <a:schemeClr val="bg1"/>
          </a:solidFill>
        </p:spPr>
        <p:txBody>
          <a:bodyPr wrap="none" rtlCol="0">
            <a:spAutoFit/>
          </a:bodyPr>
          <a:lstStyle/>
          <a:p>
            <a:r>
              <a:rPr lang="de-DE"/>
              <a:t> production               </a:t>
            </a:r>
          </a:p>
        </p:txBody>
      </p:sp>
      <p:sp>
        <p:nvSpPr>
          <p:cNvPr id="6" name="Textfeld 5">
            <a:extLst>
              <a:ext uri="{FF2B5EF4-FFF2-40B4-BE49-F238E27FC236}">
                <a16:creationId xmlns:a16="http://schemas.microsoft.com/office/drawing/2014/main" id="{4587B458-4905-C870-13AD-7BDB5249A199}"/>
              </a:ext>
            </a:extLst>
          </p:cNvPr>
          <p:cNvSpPr txBox="1"/>
          <p:nvPr/>
        </p:nvSpPr>
        <p:spPr>
          <a:xfrm>
            <a:off x="3808365" y="4500189"/>
            <a:ext cx="2024913" cy="369332"/>
          </a:xfrm>
          <a:prstGeom prst="rect">
            <a:avLst/>
          </a:prstGeom>
          <a:solidFill>
            <a:schemeClr val="bg1"/>
          </a:solidFill>
        </p:spPr>
        <p:txBody>
          <a:bodyPr wrap="none" rtlCol="0">
            <a:spAutoFit/>
          </a:bodyPr>
          <a:lstStyle/>
          <a:p>
            <a:r>
              <a:rPr lang="de-DE"/>
              <a:t>Production function</a:t>
            </a:r>
          </a:p>
        </p:txBody>
      </p:sp>
      <p:sp>
        <p:nvSpPr>
          <p:cNvPr id="7" name="Textfeld 6">
            <a:extLst>
              <a:ext uri="{FF2B5EF4-FFF2-40B4-BE49-F238E27FC236}">
                <a16:creationId xmlns:a16="http://schemas.microsoft.com/office/drawing/2014/main" id="{B4639C69-502D-31C5-65CE-12A63DD1DFD1}"/>
              </a:ext>
            </a:extLst>
          </p:cNvPr>
          <p:cNvSpPr txBox="1"/>
          <p:nvPr/>
        </p:nvSpPr>
        <p:spPr>
          <a:xfrm>
            <a:off x="948199" y="4664330"/>
            <a:ext cx="1377300" cy="369332"/>
          </a:xfrm>
          <a:prstGeom prst="rect">
            <a:avLst/>
          </a:prstGeom>
          <a:solidFill>
            <a:schemeClr val="bg1"/>
          </a:solidFill>
        </p:spPr>
        <p:txBody>
          <a:bodyPr wrap="none" rtlCol="0">
            <a:spAutoFit/>
          </a:bodyPr>
          <a:lstStyle/>
          <a:p>
            <a:r>
              <a:rPr lang="de-DE"/>
              <a:t>Labormarket</a:t>
            </a:r>
          </a:p>
        </p:txBody>
      </p:sp>
      <mc:AlternateContent xmlns:mc="http://schemas.openxmlformats.org/markup-compatibility/2006" xmlns:a14="http://schemas.microsoft.com/office/drawing/2010/main">
        <mc:Choice Requires="a14">
          <p:sp>
            <p:nvSpPr>
              <p:cNvPr id="9" name="Textfeld 8">
                <a:extLst>
                  <a:ext uri="{FF2B5EF4-FFF2-40B4-BE49-F238E27FC236}">
                    <a16:creationId xmlns:a16="http://schemas.microsoft.com/office/drawing/2014/main" id="{1B961FE4-AE06-D79C-8C0B-7E2B16084711}"/>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9" name="Textfeld 8">
                <a:extLst>
                  <a:ext uri="{FF2B5EF4-FFF2-40B4-BE49-F238E27FC236}">
                    <a16:creationId xmlns:a16="http://schemas.microsoft.com/office/drawing/2014/main" id="{1B961FE4-AE06-D79C-8C0B-7E2B16084711}"/>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4426"/>
                </a:stretch>
              </a:blipFill>
            </p:spPr>
            <p:txBody>
              <a:bodyPr/>
              <a:lstStyle/>
              <a:p>
                <a:r>
                  <a:rPr lang="de-DE">
                    <a:noFill/>
                  </a:rPr>
                  <a:t> </a:t>
                </a:r>
              </a:p>
            </p:txBody>
          </p:sp>
        </mc:Fallback>
      </mc:AlternateContent>
    </p:spTree>
    <p:extLst>
      <p:ext uri="{BB962C8B-B14F-4D97-AF65-F5344CB8AC3E}">
        <p14:creationId xmlns:p14="http://schemas.microsoft.com/office/powerpoint/2010/main" val="30209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59555" y="41486"/>
            <a:ext cx="9692303"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a:t>Monetary and Fiscal policy in the Neocalssical theory</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4" name="Textfeld 3"/>
              <p:cNvSpPr txBox="1"/>
              <p:nvPr/>
            </p:nvSpPr>
            <p:spPr>
              <a:xfrm>
                <a:off x="81643" y="673401"/>
                <a:ext cx="11968843" cy="884009"/>
              </a:xfrm>
              <a:prstGeom prst="rect">
                <a:avLst/>
              </a:prstGeom>
              <a:noFill/>
              <a:ln>
                <a:noFill/>
              </a:ln>
            </p:spPr>
            <p:txBody>
              <a:bodyPr vert="horz" wrap="square" lIns="81646" tIns="40823" rIns="81646" bIns="40823" anchorCtr="0" compatLnSpc="0">
                <a:spAutoFit/>
              </a:bodyPr>
              <a:lstStyle/>
              <a:p>
                <a:r>
                  <a:rPr lang="de-DE"/>
                  <a:t>In the neocalssical theory monetary and fiscal policy have ultimately no effect on real variables since the production level </a:t>
                </a:r>
                <a:r>
                  <a:rPr lang="de-DE" err="1"/>
                  <a:t>y</a:t>
                </a:r>
                <a:r>
                  <a:rPr lang="de-DE" baseline="30000" err="1"/>
                  <a:t>S</a:t>
                </a:r>
                <a:r>
                  <a:rPr lang="de-DE"/>
                  <a:t> depends only on the framework conditions of the economy. Thus only the production function and preferences of households are relevant. Whilst this framework is not change production level</a:t>
                </a:r>
                <a:r>
                  <a:rPr lang="en-US" altLang="en-US"/>
                  <a:t> </a:t>
                </a:r>
                <a:r>
                  <a:rPr lang="en-US" altLang="en-US" dirty="0"/>
                  <a:t>y</a:t>
                </a:r>
                <a:r>
                  <a:rPr lang="en-US" altLang="en-US"/>
                  <a:t>* and real wage </a:t>
                </a:r>
                <a14:m>
                  <m:oMath xmlns:m="http://schemas.openxmlformats.org/officeDocument/2006/math">
                    <m:r>
                      <m:rPr>
                        <m:sty m:val="p"/>
                      </m:rPr>
                      <a:rPr lang="el-GR" i="1">
                        <a:latin typeface="Cambria Math" panose="02040503050406030204" pitchFamily="18" charset="0"/>
                      </a:rPr>
                      <m:t>ω</m:t>
                    </m:r>
                  </m:oMath>
                </a14:m>
                <a:r>
                  <a:rPr lang="en-US" altLang="en-US"/>
                  <a:t>* stays unchanged.</a:t>
                </a:r>
                <a:endParaRPr lang="de-DE" alt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81643" y="673401"/>
                <a:ext cx="11968843" cy="884009"/>
              </a:xfrm>
              <a:prstGeom prst="rect">
                <a:avLst/>
              </a:prstGeom>
              <a:blipFill>
                <a:blip r:embed="rId3"/>
                <a:stretch>
                  <a:fillRect l="-458" t="-11034" r="-611" b="-10345"/>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0" y="2135695"/>
                <a:ext cx="12192000" cy="884009"/>
              </a:xfrm>
              <a:prstGeom prst="rect">
                <a:avLst/>
              </a:prstGeom>
              <a:noFill/>
              <a:ln>
                <a:noFill/>
              </a:ln>
            </p:spPr>
            <p:txBody>
              <a:bodyPr vert="horz" wrap="square" lIns="81646" tIns="40823" rIns="81646" bIns="40823" anchorCtr="0" compatLnSpc="0">
                <a:spAutoFit/>
              </a:bodyPr>
              <a:lstStyle/>
              <a:p>
                <a:r>
                  <a:rPr lang="de-DE" b="1"/>
                  <a:t>Monetary policy: </a:t>
                </a:r>
                <a:r>
                  <a:rPr lang="de-DE"/>
                  <a:t>An increase of the amount of money shifts the curve of the camebridge equation to the leftand thus price level is increased 1:1. Therefore an increased amount of money increases nominal wages, but this increase is totally absorbed by the increase of price implying, that real wages  </a:t>
                </a:r>
                <a14:m>
                  <m:oMath xmlns:m="http://schemas.openxmlformats.org/officeDocument/2006/math">
                    <m:r>
                      <m:rPr>
                        <m:sty m:val="p"/>
                      </m:rPr>
                      <a:rPr lang="el-GR" i="1">
                        <a:latin typeface="Cambria Math" panose="02040503050406030204" pitchFamily="18" charset="0"/>
                      </a:rPr>
                      <m:t>ω</m:t>
                    </m:r>
                  </m:oMath>
                </a14:m>
                <a:r>
                  <a:rPr lang="en-US" altLang="en-US" dirty="0"/>
                  <a:t>* </a:t>
                </a:r>
                <a:r>
                  <a:rPr lang="de-DE"/>
                  <a:t>are not changed and so the level of output</a:t>
                </a:r>
                <a:r>
                  <a:rPr lang="en-US" altLang="en-US"/>
                  <a:t> y*</a:t>
                </a:r>
                <a:endParaRPr lang="de-DE" dirty="0"/>
              </a:p>
            </p:txBody>
          </p:sp>
        </mc:Choice>
        <mc:Fallback xmlns="">
          <p:sp>
            <p:nvSpPr>
              <p:cNvPr id="6" name="Textfeld 5"/>
              <p:cNvSpPr txBox="1">
                <a:spLocks noRot="1" noChangeAspect="1" noMove="1" noResize="1" noEditPoints="1" noAdjustHandles="1" noChangeArrowheads="1" noChangeShapeType="1" noTextEdit="1"/>
              </p:cNvSpPr>
              <p:nvPr/>
            </p:nvSpPr>
            <p:spPr>
              <a:xfrm>
                <a:off x="0" y="2135695"/>
                <a:ext cx="12192000" cy="884009"/>
              </a:xfrm>
              <a:prstGeom prst="rect">
                <a:avLst/>
              </a:prstGeom>
              <a:blipFill>
                <a:blip r:embed="rId4"/>
                <a:stretch>
                  <a:fillRect l="-450" t="-3448" r="-800" b="-10345"/>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103413" y="3251480"/>
                <a:ext cx="11968843" cy="878815"/>
              </a:xfrm>
              <a:prstGeom prst="rect">
                <a:avLst/>
              </a:prstGeom>
              <a:noFill/>
              <a:ln>
                <a:noFill/>
              </a:ln>
            </p:spPr>
            <p:txBody>
              <a:bodyPr vert="horz" wrap="square" lIns="81646" tIns="40823" rIns="81646" bIns="40823" anchorCtr="0" compatLnSpc="0">
                <a:spAutoFit/>
              </a:bodyPr>
              <a:lstStyle/>
              <a:p>
                <a:r>
                  <a:rPr lang="de-DE" b="1"/>
                  <a:t>Fiscal policy: </a:t>
                </a:r>
                <a:r>
                  <a:rPr lang="de-DE"/>
                  <a:t>Increased governement expenditure increases the demand for goods in general. Enterprises can react via an increase of quantity and prices. This time in opposite to Keynes prices are fully flexible and therefore additional demand is totally absorbed by an increase of prices and again that real wages  </a:t>
                </a:r>
                <a14:m>
                  <m:oMath xmlns:m="http://schemas.openxmlformats.org/officeDocument/2006/math">
                    <m:r>
                      <m:rPr>
                        <m:sty m:val="p"/>
                      </m:rPr>
                      <a:rPr lang="el-GR" i="1">
                        <a:latin typeface="Cambria Math" panose="02040503050406030204" pitchFamily="18" charset="0"/>
                      </a:rPr>
                      <m:t>ω</m:t>
                    </m:r>
                  </m:oMath>
                </a14:m>
                <a:r>
                  <a:rPr lang="en-US" altLang="en-US" dirty="0"/>
                  <a:t>* </a:t>
                </a:r>
                <a:r>
                  <a:rPr lang="de-DE"/>
                  <a:t>are not changed and so the level of output</a:t>
                </a:r>
                <a:r>
                  <a:rPr lang="en-US" altLang="en-US"/>
                  <a:t> y*</a:t>
                </a:r>
                <a:endParaRPr lang="de-DE" dirty="0"/>
              </a:p>
            </p:txBody>
          </p:sp>
        </mc:Choice>
        <mc:Fallback xmlns="">
          <p:sp>
            <p:nvSpPr>
              <p:cNvPr id="7" name="Textfeld 6"/>
              <p:cNvSpPr txBox="1">
                <a:spLocks noRot="1" noChangeAspect="1" noMove="1" noResize="1" noEditPoints="1" noAdjustHandles="1" noChangeArrowheads="1" noChangeShapeType="1" noTextEdit="1"/>
              </p:cNvSpPr>
              <p:nvPr/>
            </p:nvSpPr>
            <p:spPr>
              <a:xfrm>
                <a:off x="103413" y="3251480"/>
                <a:ext cx="11968843" cy="878815"/>
              </a:xfrm>
              <a:prstGeom prst="rect">
                <a:avLst/>
              </a:prstGeom>
              <a:blipFill>
                <a:blip r:embed="rId5"/>
                <a:stretch>
                  <a:fillRect l="-458" t="-3448" b="-10345"/>
                </a:stretch>
              </a:blipFill>
              <a:ln>
                <a:noFill/>
              </a:ln>
            </p:spPr>
            <p:txBody>
              <a:bodyPr/>
              <a:lstStyle/>
              <a:p>
                <a:r>
                  <a:rPr lang="de-DE">
                    <a:noFill/>
                  </a:rPr>
                  <a:t> </a:t>
                </a:r>
              </a:p>
            </p:txBody>
          </p:sp>
        </mc:Fallback>
      </mc:AlternateContent>
      <p:sp>
        <p:nvSpPr>
          <p:cNvPr id="9" name="Rechteck 8">
            <a:extLst>
              <a:ext uri="{FF2B5EF4-FFF2-40B4-BE49-F238E27FC236}">
                <a16:creationId xmlns:a16="http://schemas.microsoft.com/office/drawing/2014/main" id="{5A4DE060-DAA8-4E93-A083-A9D978C081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0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652823" y="893"/>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Neoclassical and Keynesian theory </a:t>
            </a:r>
            <a:endParaRPr lang="de-DE" sz="2400" b="1" dirty="0">
              <a:solidFill>
                <a:srgbClr val="000000"/>
              </a:solidFill>
              <a:latin typeface="Sparkasse Rg" pitchFamily="34" charset="0"/>
            </a:endParaRPr>
          </a:p>
        </p:txBody>
      </p:sp>
      <p:sp>
        <p:nvSpPr>
          <p:cNvPr id="6" name="Textfeld 5"/>
          <p:cNvSpPr txBox="1"/>
          <p:nvPr/>
        </p:nvSpPr>
        <p:spPr>
          <a:xfrm>
            <a:off x="130392" y="410614"/>
            <a:ext cx="11968843" cy="3724274"/>
          </a:xfrm>
          <a:prstGeom prst="rect">
            <a:avLst/>
          </a:prstGeom>
          <a:noFill/>
          <a:ln>
            <a:noFill/>
          </a:ln>
        </p:spPr>
        <p:txBody>
          <a:bodyPr vert="horz" wrap="square" lIns="81646" tIns="40823" rIns="81646" bIns="40823" anchorCtr="0" compatLnSpc="0">
            <a:spAutoFit/>
          </a:bodyPr>
          <a:lstStyle/>
          <a:p>
            <a:r>
              <a:rPr lang="de-DE" sz="1900">
                <a:solidFill>
                  <a:srgbClr val="000000"/>
                </a:solidFill>
              </a:rPr>
              <a:t>In the short run an impulse via fiscal policy can work, since in practice prices are not fully flexible. But in the long run prices will change and artificially stimulated demand will be absorbed via an price level increase.</a:t>
            </a:r>
            <a:endParaRPr lang="de-DE" sz="1900" dirty="0">
              <a:solidFill>
                <a:srgbClr val="000000"/>
              </a:solidFill>
            </a:endParaRPr>
          </a:p>
          <a:p>
            <a:endParaRPr lang="de-DE" sz="1900" dirty="0">
              <a:solidFill>
                <a:srgbClr val="000000"/>
              </a:solidFill>
            </a:endParaRPr>
          </a:p>
          <a:p>
            <a:r>
              <a:rPr lang="de-DE" sz="1900">
                <a:solidFill>
                  <a:srgbClr val="000000"/>
                </a:solidFill>
              </a:rPr>
              <a:t>A similar reasoning is seein case of monetary policy. An induced increase of the amount of money channeled byreduced interest rates can stimulated investment if prices are rigid in the short run. But in the long rund will become flexible and adjust and thus the stimulus will be absorbed by anincreasing price level.</a:t>
            </a:r>
            <a:endParaRPr lang="de-DE" sz="1900" dirty="0">
              <a:solidFill>
                <a:srgbClr val="000000"/>
              </a:solidFill>
            </a:endParaRPr>
          </a:p>
          <a:p>
            <a:endParaRPr lang="de-DE" sz="1900" dirty="0">
              <a:solidFill>
                <a:srgbClr val="000000"/>
              </a:solidFill>
            </a:endParaRPr>
          </a:p>
          <a:p>
            <a:r>
              <a:rPr lang="de-DE" sz="1900">
                <a:solidFill>
                  <a:srgbClr val="000000"/>
                </a:solidFill>
              </a:rPr>
              <a:t>In general, we have:  </a:t>
            </a:r>
            <a:endParaRPr lang="de-DE" sz="1900" dirty="0">
              <a:solidFill>
                <a:srgbClr val="000000"/>
              </a:solidFill>
            </a:endParaRPr>
          </a:p>
          <a:p>
            <a:endParaRPr lang="de-DE" sz="1900" dirty="0">
              <a:solidFill>
                <a:srgbClr val="000000"/>
              </a:solidFill>
            </a:endParaRPr>
          </a:p>
          <a:p>
            <a:r>
              <a:rPr lang="de-DE" sz="1900" dirty="0">
                <a:solidFill>
                  <a:srgbClr val="000000"/>
                </a:solidFill>
              </a:rPr>
              <a:t>→ Keynes</a:t>
            </a:r>
            <a:r>
              <a:rPr lang="de-DE" sz="1900">
                <a:solidFill>
                  <a:srgbClr val="000000"/>
                </a:solidFill>
              </a:rPr>
              <a:t>: short run</a:t>
            </a:r>
            <a:endParaRPr lang="de-DE" sz="1900" dirty="0">
              <a:solidFill>
                <a:srgbClr val="000000"/>
              </a:solidFill>
            </a:endParaRPr>
          </a:p>
          <a:p>
            <a:endParaRPr lang="de-DE" sz="1900" dirty="0">
              <a:solidFill>
                <a:srgbClr val="000000"/>
              </a:solidFill>
            </a:endParaRPr>
          </a:p>
          <a:p>
            <a:r>
              <a:rPr lang="de-DE" sz="1900">
                <a:solidFill>
                  <a:srgbClr val="000000"/>
                </a:solidFill>
              </a:rPr>
              <a:t>→ Neoclassic: long </a:t>
            </a:r>
            <a:r>
              <a:rPr lang="de-DE" sz="1900" dirty="0">
                <a:solidFill>
                  <a:srgbClr val="000000"/>
                </a:solidFill>
              </a:rPr>
              <a:t>Frist</a:t>
            </a:r>
          </a:p>
          <a:p>
            <a:endParaRPr lang="de-DE" sz="1900" dirty="0">
              <a:solidFill>
                <a:srgbClr val="000000"/>
              </a:solidFill>
            </a:endParaRPr>
          </a:p>
        </p:txBody>
      </p:sp>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5A40215-D33D-792E-7264-AC5DB3C31097}"/>
              </a:ext>
            </a:extLst>
          </p:cNvPr>
          <p:cNvSpPr txBox="1"/>
          <p:nvPr/>
        </p:nvSpPr>
        <p:spPr>
          <a:xfrm>
            <a:off x="92764" y="4255760"/>
            <a:ext cx="8504075" cy="1754326"/>
          </a:xfrm>
          <a:prstGeom prst="rect">
            <a:avLst/>
          </a:prstGeom>
          <a:noFill/>
        </p:spPr>
        <p:txBody>
          <a:bodyPr wrap="square">
            <a:spAutoFit/>
          </a:bodyPr>
          <a:lstStyle/>
          <a:p>
            <a:r>
              <a:rPr lang="de-DE" sz="1800">
                <a:solidFill>
                  <a:srgbClr val="000000"/>
                </a:solidFill>
              </a:rPr>
              <a:t>Caution! We are in social sciences and thus, there is no „true“ model, since we can always change the framework conditions by ourselves. Please stay sceptical if people tell you, that the economy functions in a specific way. It is much more important to observe the circumstances and apply the „right“ theory in the „right“ time. For example the development of inflation rates over the last 10 years can be well explained via a crossing from keynesan theory to neoclassical theory</a:t>
            </a:r>
            <a:endParaRPr lang="de-DE" sz="1800" dirty="0">
              <a:solidFill>
                <a:srgbClr val="000000"/>
              </a:solidFill>
            </a:endParaRPr>
          </a:p>
        </p:txBody>
      </p:sp>
    </p:spTree>
    <p:extLst>
      <p:ext uri="{BB962C8B-B14F-4D97-AF65-F5344CB8AC3E}">
        <p14:creationId xmlns:p14="http://schemas.microsoft.com/office/powerpoint/2010/main" val="247011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9" name="Picture 2" descr="File:Salmo trutta fari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95" y="483597"/>
            <a:ext cx="4633156" cy="1800538"/>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163504" y="2307190"/>
            <a:ext cx="2834430" cy="246221"/>
          </a:xfrm>
          <a:prstGeom prst="rect">
            <a:avLst/>
          </a:prstGeom>
        </p:spPr>
        <p:txBody>
          <a:bodyPr wrap="none">
            <a:spAutoFit/>
          </a:bodyPr>
          <a:lstStyle/>
          <a:p>
            <a:r>
              <a:rPr lang="it-IT" sz="1000" u="sng" dirty="0">
                <a:solidFill>
                  <a:srgbClr val="0000CC"/>
                </a:solidFill>
                <a:latin typeface="Helvetica Neue"/>
                <a:hlinkClick r:id="rId4"/>
              </a:rPr>
              <a:t>Apple2000</a:t>
            </a:r>
            <a:r>
              <a:rPr lang="it-IT" sz="1000" dirty="0">
                <a:solidFill>
                  <a:srgbClr val="333333"/>
                </a:solidFill>
                <a:latin typeface="Helvetica Neue"/>
              </a:rPr>
              <a:t>, </a:t>
            </a:r>
            <a:r>
              <a:rPr lang="it-IT" sz="1000" u="sng" dirty="0">
                <a:solidFill>
                  <a:srgbClr val="0000CC"/>
                </a:solidFill>
                <a:latin typeface="Helvetica Neue"/>
                <a:hlinkClick r:id="rId5"/>
              </a:rPr>
              <a:t>Salmo </a:t>
            </a:r>
            <a:r>
              <a:rPr lang="it-IT" sz="1000" u="sng" dirty="0" err="1">
                <a:solidFill>
                  <a:srgbClr val="0000CC"/>
                </a:solidFill>
                <a:latin typeface="Helvetica Neue"/>
                <a:hlinkClick r:id="rId5"/>
              </a:rPr>
              <a:t>trutta</a:t>
            </a:r>
            <a:r>
              <a:rPr lang="it-IT" sz="1000" u="sng" dirty="0">
                <a:solidFill>
                  <a:srgbClr val="0000CC"/>
                </a:solidFill>
                <a:latin typeface="Helvetica Neue"/>
                <a:hlinkClick r:id="rId5"/>
              </a:rPr>
              <a:t> fario-1</a:t>
            </a:r>
            <a:r>
              <a:rPr lang="it-IT" sz="1000" dirty="0">
                <a:solidFill>
                  <a:srgbClr val="333333"/>
                </a:solidFill>
                <a:latin typeface="Helvetica Neue"/>
              </a:rPr>
              <a:t>, </a:t>
            </a:r>
            <a:r>
              <a:rPr lang="it-IT" sz="1000" u="sng" dirty="0">
                <a:solidFill>
                  <a:srgbClr val="0000CC"/>
                </a:solidFill>
                <a:latin typeface="Helvetica Neue"/>
                <a:hlinkClick r:id="rId6"/>
              </a:rPr>
              <a:t>CC BY-SA 3.0</a:t>
            </a:r>
            <a:endParaRPr lang="de-DE" sz="1000" dirty="0"/>
          </a:p>
        </p:txBody>
      </p:sp>
      <p:sp>
        <p:nvSpPr>
          <p:cNvPr id="11" name="Rechteck 10"/>
          <p:cNvSpPr/>
          <p:nvPr/>
        </p:nvSpPr>
        <p:spPr>
          <a:xfrm>
            <a:off x="7986747" y="2651851"/>
            <a:ext cx="3968991" cy="246221"/>
          </a:xfrm>
          <a:prstGeom prst="rect">
            <a:avLst/>
          </a:prstGeom>
        </p:spPr>
        <p:txBody>
          <a:bodyPr wrap="square">
            <a:spAutoFit/>
          </a:bodyPr>
          <a:lstStyle/>
          <a:p>
            <a:r>
              <a:rPr lang="de-DE" sz="1000">
                <a:solidFill>
                  <a:srgbClr val="333333"/>
                </a:solidFill>
                <a:latin typeface="Helvetica Neue"/>
                <a:hlinkClick r:id="rId7"/>
              </a:rPr>
              <a:t>Encyclopedia britannica</a:t>
            </a:r>
            <a:endParaRPr lang="de-DE" sz="1000" dirty="0"/>
          </a:p>
        </p:txBody>
      </p:sp>
      <p:sp>
        <p:nvSpPr>
          <p:cNvPr id="13" name="Rechteck 12"/>
          <p:cNvSpPr/>
          <p:nvPr/>
        </p:nvSpPr>
        <p:spPr>
          <a:xfrm>
            <a:off x="2459673" y="6604020"/>
            <a:ext cx="3831337" cy="246221"/>
          </a:xfrm>
          <a:prstGeom prst="rect">
            <a:avLst/>
          </a:prstGeom>
        </p:spPr>
        <p:txBody>
          <a:bodyPr wrap="square">
            <a:spAutoFit/>
          </a:bodyPr>
          <a:lstStyle/>
          <a:p>
            <a:r>
              <a:rPr lang="de-DE" sz="1000" dirty="0">
                <a:solidFill>
                  <a:srgbClr val="333333"/>
                </a:solidFill>
                <a:latin typeface="Helvetica Neue"/>
              </a:rPr>
              <a:t>© Hans </a:t>
            </a:r>
            <a:r>
              <a:rPr lang="de-DE" sz="1000" dirty="0" err="1">
                <a:solidFill>
                  <a:srgbClr val="333333"/>
                </a:solidFill>
                <a:latin typeface="Helvetica Neue"/>
              </a:rPr>
              <a:t>Hillewaert</a:t>
            </a:r>
            <a:r>
              <a:rPr lang="de-DE" sz="1000" dirty="0">
                <a:solidFill>
                  <a:srgbClr val="333333"/>
                </a:solidFill>
                <a:latin typeface="Helvetica Neue"/>
              </a:rPr>
              <a:t>, </a:t>
            </a:r>
            <a:r>
              <a:rPr lang="de-DE" sz="1000" u="sng" dirty="0" err="1">
                <a:solidFill>
                  <a:srgbClr val="0000CC"/>
                </a:solidFill>
                <a:latin typeface="Helvetica Neue"/>
                <a:hlinkClick r:id="rId8"/>
              </a:rPr>
              <a:t>Platichthys</a:t>
            </a:r>
            <a:r>
              <a:rPr lang="de-DE" sz="1000" u="sng" dirty="0">
                <a:solidFill>
                  <a:srgbClr val="0000CC"/>
                </a:solidFill>
                <a:latin typeface="Helvetica Neue"/>
                <a:hlinkClick r:id="rId8"/>
              </a:rPr>
              <a:t> </a:t>
            </a:r>
            <a:r>
              <a:rPr lang="de-DE" sz="1000" u="sng" dirty="0" err="1">
                <a:solidFill>
                  <a:srgbClr val="0000CC"/>
                </a:solidFill>
                <a:latin typeface="Helvetica Neue"/>
                <a:hlinkClick r:id="rId8"/>
              </a:rPr>
              <a:t>flesus</a:t>
            </a:r>
            <a:r>
              <a:rPr lang="de-DE" sz="1000" u="sng" dirty="0">
                <a:solidFill>
                  <a:srgbClr val="0000CC"/>
                </a:solidFill>
                <a:latin typeface="Helvetica Neue"/>
                <a:hlinkClick r:id="rId8"/>
              </a:rPr>
              <a:t> 1</a:t>
            </a:r>
            <a:r>
              <a:rPr lang="de-DE" sz="1000" dirty="0">
                <a:solidFill>
                  <a:srgbClr val="333333"/>
                </a:solidFill>
                <a:latin typeface="Helvetica Neue"/>
              </a:rPr>
              <a:t>, </a:t>
            </a:r>
            <a:r>
              <a:rPr lang="de-DE" sz="1000" u="sng" dirty="0">
                <a:solidFill>
                  <a:srgbClr val="0000CC"/>
                </a:solidFill>
                <a:latin typeface="Helvetica Neue"/>
                <a:hlinkClick r:id="rId9"/>
              </a:rPr>
              <a:t>CC BY-SA 4.0</a:t>
            </a:r>
            <a:endParaRPr lang="de-DE" sz="1000" dirty="0"/>
          </a:p>
        </p:txBody>
      </p:sp>
      <p:pic>
        <p:nvPicPr>
          <p:cNvPr id="14" name="Picture 6" descr="https://upload.wikimedia.org/wikipedia/commons/2/22/Platichthys_flesus_1.jpg"/>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2679144" y="4491552"/>
            <a:ext cx="2775146" cy="208135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D9B0E9F7-AD00-9454-02D6-DD28D971E23C}"/>
              </a:ext>
            </a:extLst>
          </p:cNvPr>
          <p:cNvPicPr>
            <a:picLocks noChangeAspect="1"/>
          </p:cNvPicPr>
          <p:nvPr/>
        </p:nvPicPr>
        <p:blipFill>
          <a:blip r:embed="rId11"/>
          <a:stretch>
            <a:fillRect/>
          </a:stretch>
        </p:blipFill>
        <p:spPr>
          <a:xfrm>
            <a:off x="8118704" y="282170"/>
            <a:ext cx="3536034" cy="2203391"/>
          </a:xfrm>
          <a:prstGeom prst="rect">
            <a:avLst/>
          </a:prstGeom>
        </p:spPr>
      </p:pic>
    </p:spTree>
    <p:extLst>
      <p:ext uri="{BB962C8B-B14F-4D97-AF65-F5344CB8AC3E}">
        <p14:creationId xmlns:p14="http://schemas.microsoft.com/office/powerpoint/2010/main" val="291096174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6113438" cy="613294"/>
          </a:xfrm>
          <a:prstGeom prst="rect">
            <a:avLst/>
          </a:prstGeom>
          <a:noFill/>
          <a:ln>
            <a:noFill/>
          </a:ln>
        </p:spPr>
        <p:txBody>
          <a:bodyPr vert="horz" wrap="none" lIns="81646" tIns="40823" rIns="81646" bIns="40823" anchorCtr="0" compatLnSpc="0">
            <a:spAutoFit/>
          </a:bodyPr>
          <a:lstStyle/>
          <a:p>
            <a:r>
              <a:rPr lang="de-DE" sz="3600"/>
              <a:t>Keynesian theory of rigid prices</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Additionally to constant wages also prices of other goods and services are assumed to be rigid in the short run</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Assume a decreasing price level in general. But some enterprices will not reduces their prices due to rigidities</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In the following these enterprises will face falling revenues due to falling sales.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Overall this results in a lower aggregated supply triggered by a lower price level.</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D0FCEF3-99F9-4F1B-9B9F-07322E873349}"/>
                  </a:ext>
                </a:extLst>
              </p14:cNvPr>
              <p14:cNvContentPartPr/>
              <p14:nvPr/>
            </p14:nvContentPartPr>
            <p14:xfrm>
              <a:off x="2506520" y="1514760"/>
              <a:ext cx="2160360" cy="64440"/>
            </p14:xfrm>
          </p:contentPart>
        </mc:Choice>
        <mc:Fallback xmlns="">
          <p:pic>
            <p:nvPicPr>
              <p:cNvPr id="2" name="Freihand 1">
                <a:extLst>
                  <a:ext uri="{FF2B5EF4-FFF2-40B4-BE49-F238E27FC236}">
                    <a16:creationId xmlns:a16="http://schemas.microsoft.com/office/drawing/2014/main" id="{ED0FCEF3-99F9-4F1B-9B9F-07322E873349}"/>
                  </a:ext>
                </a:extLst>
              </p:cNvPr>
              <p:cNvPicPr/>
              <p:nvPr/>
            </p:nvPicPr>
            <p:blipFill>
              <a:blip r:embed="rId4"/>
              <a:stretch>
                <a:fillRect/>
              </a:stretch>
            </p:blipFill>
            <p:spPr>
              <a:xfrm>
                <a:off x="2502200" y="1510440"/>
                <a:ext cx="21690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A967A7BB-6363-488C-8290-27EE489E864E}"/>
                  </a:ext>
                </a:extLst>
              </p14:cNvPr>
              <p14:cNvContentPartPr/>
              <p14:nvPr/>
            </p14:nvContentPartPr>
            <p14:xfrm>
              <a:off x="6189680" y="1532400"/>
              <a:ext cx="1349640" cy="28440"/>
            </p14:xfrm>
          </p:contentPart>
        </mc:Choice>
        <mc:Fallback xmlns="">
          <p:pic>
            <p:nvPicPr>
              <p:cNvPr id="6" name="Freihand 5">
                <a:extLst>
                  <a:ext uri="{FF2B5EF4-FFF2-40B4-BE49-F238E27FC236}">
                    <a16:creationId xmlns:a16="http://schemas.microsoft.com/office/drawing/2014/main" id="{A967A7BB-6363-488C-8290-27EE489E864E}"/>
                  </a:ext>
                </a:extLst>
              </p:cNvPr>
              <p:cNvPicPr/>
              <p:nvPr/>
            </p:nvPicPr>
            <p:blipFill>
              <a:blip r:embed="rId6"/>
              <a:stretch>
                <a:fillRect/>
              </a:stretch>
            </p:blipFill>
            <p:spPr>
              <a:xfrm>
                <a:off x="6185360" y="1528080"/>
                <a:ext cx="13582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EC2F0328-EC6F-4087-8BA8-9D1A0F42A80E}"/>
                  </a:ext>
                </a:extLst>
              </p14:cNvPr>
              <p14:cNvContentPartPr/>
              <p14:nvPr/>
            </p14:nvContentPartPr>
            <p14:xfrm>
              <a:off x="2576000" y="2909760"/>
              <a:ext cx="2648520" cy="52200"/>
            </p14:xfrm>
          </p:contentPart>
        </mc:Choice>
        <mc:Fallback xmlns="">
          <p:pic>
            <p:nvPicPr>
              <p:cNvPr id="7" name="Freihand 6">
                <a:extLst>
                  <a:ext uri="{FF2B5EF4-FFF2-40B4-BE49-F238E27FC236}">
                    <a16:creationId xmlns:a16="http://schemas.microsoft.com/office/drawing/2014/main" id="{EC2F0328-EC6F-4087-8BA8-9D1A0F42A80E}"/>
                  </a:ext>
                </a:extLst>
              </p:cNvPr>
              <p:cNvPicPr/>
              <p:nvPr/>
            </p:nvPicPr>
            <p:blipFill>
              <a:blip r:embed="rId8"/>
              <a:stretch>
                <a:fillRect/>
              </a:stretch>
            </p:blipFill>
            <p:spPr>
              <a:xfrm>
                <a:off x="2571680" y="2905440"/>
                <a:ext cx="26571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1A201F26-D7A0-4E31-A78D-8ED471EB3A2E}"/>
                  </a:ext>
                </a:extLst>
              </p14:cNvPr>
              <p14:cNvContentPartPr/>
              <p14:nvPr/>
            </p14:nvContentPartPr>
            <p14:xfrm>
              <a:off x="3311840" y="3661080"/>
              <a:ext cx="4342320" cy="37440"/>
            </p14:xfrm>
          </p:contentPart>
        </mc:Choice>
        <mc:Fallback xmlns="">
          <p:pic>
            <p:nvPicPr>
              <p:cNvPr id="8" name="Freihand 7">
                <a:extLst>
                  <a:ext uri="{FF2B5EF4-FFF2-40B4-BE49-F238E27FC236}">
                    <a16:creationId xmlns:a16="http://schemas.microsoft.com/office/drawing/2014/main" id="{1A201F26-D7A0-4E31-A78D-8ED471EB3A2E}"/>
                  </a:ext>
                </a:extLst>
              </p:cNvPr>
              <p:cNvPicPr/>
              <p:nvPr/>
            </p:nvPicPr>
            <p:blipFill>
              <a:blip r:embed="rId10"/>
              <a:stretch>
                <a:fillRect/>
              </a:stretch>
            </p:blipFill>
            <p:spPr>
              <a:xfrm>
                <a:off x="3307520" y="3656760"/>
                <a:ext cx="4350960" cy="46080"/>
              </a:xfrm>
              <a:prstGeom prst="rect">
                <a:avLst/>
              </a:prstGeom>
            </p:spPr>
          </p:pic>
        </mc:Fallback>
      </mc:AlternateContent>
      <p:grpSp>
        <p:nvGrpSpPr>
          <p:cNvPr id="20" name="Gruppieren 19">
            <a:extLst>
              <a:ext uri="{FF2B5EF4-FFF2-40B4-BE49-F238E27FC236}">
                <a16:creationId xmlns:a16="http://schemas.microsoft.com/office/drawing/2014/main" id="{13C6AB45-B74B-4563-832F-69120C59C17E}"/>
              </a:ext>
            </a:extLst>
          </p:cNvPr>
          <p:cNvGrpSpPr/>
          <p:nvPr/>
        </p:nvGrpSpPr>
        <p:grpSpPr>
          <a:xfrm>
            <a:off x="3968480" y="4884000"/>
            <a:ext cx="2044080" cy="552240"/>
            <a:chOff x="3968480" y="4884000"/>
            <a:chExt cx="2044080" cy="55224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C3F4AD7A-E089-49A2-8E87-68415619B899}"/>
                    </a:ext>
                  </a:extLst>
                </p14:cNvPr>
                <p14:cNvContentPartPr/>
                <p14:nvPr/>
              </p14:nvContentPartPr>
              <p14:xfrm>
                <a:off x="3976760" y="5245800"/>
                <a:ext cx="289800" cy="19800"/>
              </p14:xfrm>
            </p:contentPart>
          </mc:Choice>
          <mc:Fallback xmlns="">
            <p:pic>
              <p:nvPicPr>
                <p:cNvPr id="9" name="Freihand 8">
                  <a:extLst>
                    <a:ext uri="{FF2B5EF4-FFF2-40B4-BE49-F238E27FC236}">
                      <a16:creationId xmlns:a16="http://schemas.microsoft.com/office/drawing/2014/main" id="{C3F4AD7A-E089-49A2-8E87-68415619B899}"/>
                    </a:ext>
                  </a:extLst>
                </p:cNvPr>
                <p:cNvPicPr/>
                <p:nvPr/>
              </p:nvPicPr>
              <p:blipFill>
                <a:blip r:embed="rId12"/>
                <a:stretch>
                  <a:fillRect/>
                </a:stretch>
              </p:blipFill>
              <p:spPr>
                <a:xfrm>
                  <a:off x="3972440" y="5241480"/>
                  <a:ext cx="2984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EE8E5337-925B-4D3C-B343-3AAEC5283D13}"/>
                    </a:ext>
                  </a:extLst>
                </p14:cNvPr>
                <p14:cNvContentPartPr/>
                <p14:nvPr/>
              </p14:nvContentPartPr>
              <p14:xfrm>
                <a:off x="3968480" y="5316000"/>
                <a:ext cx="304200" cy="25920"/>
              </p14:xfrm>
            </p:contentPart>
          </mc:Choice>
          <mc:Fallback xmlns="">
            <p:pic>
              <p:nvPicPr>
                <p:cNvPr id="10" name="Freihand 9">
                  <a:extLst>
                    <a:ext uri="{FF2B5EF4-FFF2-40B4-BE49-F238E27FC236}">
                      <a16:creationId xmlns:a16="http://schemas.microsoft.com/office/drawing/2014/main" id="{EE8E5337-925B-4D3C-B343-3AAEC5283D13}"/>
                    </a:ext>
                  </a:extLst>
                </p:cNvPr>
                <p:cNvPicPr/>
                <p:nvPr/>
              </p:nvPicPr>
              <p:blipFill>
                <a:blip r:embed="rId14"/>
                <a:stretch>
                  <a:fillRect/>
                </a:stretch>
              </p:blipFill>
              <p:spPr>
                <a:xfrm>
                  <a:off x="3964160" y="5311680"/>
                  <a:ext cx="3128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4550F387-F86D-4E82-BA11-14B2045A81AD}"/>
                    </a:ext>
                  </a:extLst>
                </p14:cNvPr>
                <p14:cNvContentPartPr/>
                <p14:nvPr/>
              </p14:nvContentPartPr>
              <p14:xfrm>
                <a:off x="4318400" y="5145000"/>
                <a:ext cx="169920" cy="231840"/>
              </p14:xfrm>
            </p:contentPart>
          </mc:Choice>
          <mc:Fallback xmlns="">
            <p:pic>
              <p:nvPicPr>
                <p:cNvPr id="11" name="Freihand 10">
                  <a:extLst>
                    <a:ext uri="{FF2B5EF4-FFF2-40B4-BE49-F238E27FC236}">
                      <a16:creationId xmlns:a16="http://schemas.microsoft.com/office/drawing/2014/main" id="{4550F387-F86D-4E82-BA11-14B2045A81AD}"/>
                    </a:ext>
                  </a:extLst>
                </p:cNvPr>
                <p:cNvPicPr/>
                <p:nvPr/>
              </p:nvPicPr>
              <p:blipFill>
                <a:blip r:embed="rId16"/>
                <a:stretch>
                  <a:fillRect/>
                </a:stretch>
              </p:blipFill>
              <p:spPr>
                <a:xfrm>
                  <a:off x="4314080" y="5140680"/>
                  <a:ext cx="1785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C348ED9E-5C47-4112-BD6C-1C2684348EC7}"/>
                    </a:ext>
                  </a:extLst>
                </p14:cNvPr>
                <p14:cNvContentPartPr/>
                <p14:nvPr/>
              </p14:nvContentPartPr>
              <p14:xfrm>
                <a:off x="4819160" y="5153640"/>
                <a:ext cx="152640" cy="108360"/>
              </p14:xfrm>
            </p:contentPart>
          </mc:Choice>
          <mc:Fallback xmlns="">
            <p:pic>
              <p:nvPicPr>
                <p:cNvPr id="12" name="Freihand 11">
                  <a:extLst>
                    <a:ext uri="{FF2B5EF4-FFF2-40B4-BE49-F238E27FC236}">
                      <a16:creationId xmlns:a16="http://schemas.microsoft.com/office/drawing/2014/main" id="{C348ED9E-5C47-4112-BD6C-1C2684348EC7}"/>
                    </a:ext>
                  </a:extLst>
                </p:cNvPr>
                <p:cNvPicPr/>
                <p:nvPr/>
              </p:nvPicPr>
              <p:blipFill>
                <a:blip r:embed="rId18"/>
                <a:stretch>
                  <a:fillRect/>
                </a:stretch>
              </p:blipFill>
              <p:spPr>
                <a:xfrm>
                  <a:off x="4814840" y="5149320"/>
                  <a:ext cx="1612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8298B4A6-D38F-410A-9803-6DE525A21488}"/>
                    </a:ext>
                  </a:extLst>
                </p14:cNvPr>
                <p14:cNvContentPartPr/>
                <p14:nvPr/>
              </p14:nvContentPartPr>
              <p14:xfrm>
                <a:off x="4943000" y="5158680"/>
                <a:ext cx="101880" cy="277560"/>
              </p14:xfrm>
            </p:contentPart>
          </mc:Choice>
          <mc:Fallback xmlns="">
            <p:pic>
              <p:nvPicPr>
                <p:cNvPr id="13" name="Freihand 12">
                  <a:extLst>
                    <a:ext uri="{FF2B5EF4-FFF2-40B4-BE49-F238E27FC236}">
                      <a16:creationId xmlns:a16="http://schemas.microsoft.com/office/drawing/2014/main" id="{8298B4A6-D38F-410A-9803-6DE525A21488}"/>
                    </a:ext>
                  </a:extLst>
                </p:cNvPr>
                <p:cNvPicPr/>
                <p:nvPr/>
              </p:nvPicPr>
              <p:blipFill>
                <a:blip r:embed="rId20"/>
                <a:stretch>
                  <a:fillRect/>
                </a:stretch>
              </p:blipFill>
              <p:spPr>
                <a:xfrm>
                  <a:off x="4938680" y="5154360"/>
                  <a:ext cx="11052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CA725F16-BACD-4479-81D4-D016CDDB308C}"/>
                    </a:ext>
                  </a:extLst>
                </p14:cNvPr>
                <p14:cNvContentPartPr/>
                <p14:nvPr/>
              </p14:nvContentPartPr>
              <p14:xfrm>
                <a:off x="5112560" y="5001360"/>
                <a:ext cx="169560" cy="159120"/>
              </p14:xfrm>
            </p:contentPart>
          </mc:Choice>
          <mc:Fallback xmlns="">
            <p:pic>
              <p:nvPicPr>
                <p:cNvPr id="14" name="Freihand 13">
                  <a:extLst>
                    <a:ext uri="{FF2B5EF4-FFF2-40B4-BE49-F238E27FC236}">
                      <a16:creationId xmlns:a16="http://schemas.microsoft.com/office/drawing/2014/main" id="{CA725F16-BACD-4479-81D4-D016CDDB308C}"/>
                    </a:ext>
                  </a:extLst>
                </p:cNvPr>
                <p:cNvPicPr/>
                <p:nvPr/>
              </p:nvPicPr>
              <p:blipFill>
                <a:blip r:embed="rId22"/>
                <a:stretch>
                  <a:fillRect/>
                </a:stretch>
              </p:blipFill>
              <p:spPr>
                <a:xfrm>
                  <a:off x="5108240" y="4997040"/>
                  <a:ext cx="1782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949900AA-7833-4D9B-A31A-EA5902C9BCFB}"/>
                    </a:ext>
                  </a:extLst>
                </p14:cNvPr>
                <p14:cNvContentPartPr/>
                <p14:nvPr/>
              </p14:nvContentPartPr>
              <p14:xfrm>
                <a:off x="5406320" y="5012160"/>
                <a:ext cx="151560" cy="261720"/>
              </p14:xfrm>
            </p:contentPart>
          </mc:Choice>
          <mc:Fallback xmlns="">
            <p:pic>
              <p:nvPicPr>
                <p:cNvPr id="15" name="Freihand 14">
                  <a:extLst>
                    <a:ext uri="{FF2B5EF4-FFF2-40B4-BE49-F238E27FC236}">
                      <a16:creationId xmlns:a16="http://schemas.microsoft.com/office/drawing/2014/main" id="{949900AA-7833-4D9B-A31A-EA5902C9BCFB}"/>
                    </a:ext>
                  </a:extLst>
                </p:cNvPr>
                <p:cNvPicPr/>
                <p:nvPr/>
              </p:nvPicPr>
              <p:blipFill>
                <a:blip r:embed="rId24"/>
                <a:stretch>
                  <a:fillRect/>
                </a:stretch>
              </p:blipFill>
              <p:spPr>
                <a:xfrm>
                  <a:off x="5402000" y="5007840"/>
                  <a:ext cx="1602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BEF902E1-E650-43E4-9B9F-A507D2AF3997}"/>
                    </a:ext>
                  </a:extLst>
                </p14:cNvPr>
                <p14:cNvContentPartPr/>
                <p14:nvPr/>
              </p14:nvContentPartPr>
              <p14:xfrm>
                <a:off x="5663000" y="5103600"/>
                <a:ext cx="148680" cy="242640"/>
              </p14:xfrm>
            </p:contentPart>
          </mc:Choice>
          <mc:Fallback xmlns="">
            <p:pic>
              <p:nvPicPr>
                <p:cNvPr id="16" name="Freihand 15">
                  <a:extLst>
                    <a:ext uri="{FF2B5EF4-FFF2-40B4-BE49-F238E27FC236}">
                      <a16:creationId xmlns:a16="http://schemas.microsoft.com/office/drawing/2014/main" id="{BEF902E1-E650-43E4-9B9F-A507D2AF3997}"/>
                    </a:ext>
                  </a:extLst>
                </p:cNvPr>
                <p:cNvPicPr/>
                <p:nvPr/>
              </p:nvPicPr>
              <p:blipFill>
                <a:blip r:embed="rId26"/>
                <a:stretch>
                  <a:fillRect/>
                </a:stretch>
              </p:blipFill>
              <p:spPr>
                <a:xfrm>
                  <a:off x="5658680" y="5099280"/>
                  <a:ext cx="15732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16041632-49BA-4F67-9D60-67D3060A5F5F}"/>
                    </a:ext>
                  </a:extLst>
                </p14:cNvPr>
                <p14:cNvContentPartPr/>
                <p14:nvPr/>
              </p14:nvContentPartPr>
              <p14:xfrm>
                <a:off x="5889800" y="5024760"/>
                <a:ext cx="122760" cy="271800"/>
              </p14:xfrm>
            </p:contentPart>
          </mc:Choice>
          <mc:Fallback xmlns="">
            <p:pic>
              <p:nvPicPr>
                <p:cNvPr id="17" name="Freihand 16">
                  <a:extLst>
                    <a:ext uri="{FF2B5EF4-FFF2-40B4-BE49-F238E27FC236}">
                      <a16:creationId xmlns:a16="http://schemas.microsoft.com/office/drawing/2014/main" id="{16041632-49BA-4F67-9D60-67D3060A5F5F}"/>
                    </a:ext>
                  </a:extLst>
                </p:cNvPr>
                <p:cNvPicPr/>
                <p:nvPr/>
              </p:nvPicPr>
              <p:blipFill>
                <a:blip r:embed="rId28"/>
                <a:stretch>
                  <a:fillRect/>
                </a:stretch>
              </p:blipFill>
              <p:spPr>
                <a:xfrm>
                  <a:off x="5885480" y="5020440"/>
                  <a:ext cx="13140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00933D6F-2D1C-4610-9E0F-420D003E8AA8}"/>
                    </a:ext>
                  </a:extLst>
                </p14:cNvPr>
                <p14:cNvContentPartPr/>
                <p14:nvPr/>
              </p14:nvContentPartPr>
              <p14:xfrm>
                <a:off x="5773520" y="4884000"/>
                <a:ext cx="7560" cy="134640"/>
              </p14:xfrm>
            </p:contentPart>
          </mc:Choice>
          <mc:Fallback xmlns="">
            <p:pic>
              <p:nvPicPr>
                <p:cNvPr id="18" name="Freihand 17">
                  <a:extLst>
                    <a:ext uri="{FF2B5EF4-FFF2-40B4-BE49-F238E27FC236}">
                      <a16:creationId xmlns:a16="http://schemas.microsoft.com/office/drawing/2014/main" id="{00933D6F-2D1C-4610-9E0F-420D003E8AA8}"/>
                    </a:ext>
                  </a:extLst>
                </p:cNvPr>
                <p:cNvPicPr/>
                <p:nvPr/>
              </p:nvPicPr>
              <p:blipFill>
                <a:blip r:embed="rId30"/>
                <a:stretch>
                  <a:fillRect/>
                </a:stretch>
              </p:blipFill>
              <p:spPr>
                <a:xfrm>
                  <a:off x="5769200" y="4879680"/>
                  <a:ext cx="162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F92E1B39-C01D-4501-A13D-BBB9C96A87BC}"/>
                    </a:ext>
                  </a:extLst>
                </p14:cNvPr>
                <p14:cNvContentPartPr/>
                <p14:nvPr/>
              </p14:nvContentPartPr>
              <p14:xfrm>
                <a:off x="5697200" y="4925040"/>
                <a:ext cx="195120" cy="12960"/>
              </p14:xfrm>
            </p:contentPart>
          </mc:Choice>
          <mc:Fallback xmlns="">
            <p:pic>
              <p:nvPicPr>
                <p:cNvPr id="19" name="Freihand 18">
                  <a:extLst>
                    <a:ext uri="{FF2B5EF4-FFF2-40B4-BE49-F238E27FC236}">
                      <a16:creationId xmlns:a16="http://schemas.microsoft.com/office/drawing/2014/main" id="{F92E1B39-C01D-4501-A13D-BBB9C96A87BC}"/>
                    </a:ext>
                  </a:extLst>
                </p:cNvPr>
                <p:cNvPicPr/>
                <p:nvPr/>
              </p:nvPicPr>
              <p:blipFill>
                <a:blip r:embed="rId32"/>
                <a:stretch>
                  <a:fillRect/>
                </a:stretch>
              </p:blipFill>
              <p:spPr>
                <a:xfrm>
                  <a:off x="5692880" y="4920720"/>
                  <a:ext cx="203760" cy="21600"/>
                </a:xfrm>
                <a:prstGeom prst="rect">
                  <a:avLst/>
                </a:prstGeom>
              </p:spPr>
            </p:pic>
          </mc:Fallback>
        </mc:AlternateContent>
      </p:grpSp>
    </p:spTree>
    <p:extLst>
      <p:ext uri="{BB962C8B-B14F-4D97-AF65-F5344CB8AC3E}">
        <p14:creationId xmlns:p14="http://schemas.microsoft.com/office/powerpoint/2010/main" val="577781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5304307" cy="554304"/>
          </a:xfrm>
          <a:prstGeom prst="rect">
            <a:avLst/>
          </a:prstGeom>
          <a:noFill/>
          <a:ln>
            <a:noFill/>
          </a:ln>
        </p:spPr>
        <p:txBody>
          <a:bodyPr vert="horz" wrap="none" lIns="81646" tIns="40823" rIns="81646" bIns="40823" anchorCtr="0" compatLnSpc="0">
            <a:spAutoFit/>
          </a:bodyPr>
          <a:lstStyle/>
          <a:p>
            <a:r>
              <a:rPr lang="de-DE" sz="3200"/>
              <a:t>Keynesian theory  expectations</a:t>
            </a:r>
            <a:endParaRPr lang="de-DE" sz="3200" dirty="0"/>
          </a:p>
        </p:txBody>
      </p:sp>
      <p:sp>
        <p:nvSpPr>
          <p:cNvPr id="5" name="Textfeld 4"/>
          <p:cNvSpPr txBox="1"/>
          <p:nvPr/>
        </p:nvSpPr>
        <p:spPr>
          <a:xfrm>
            <a:off x="0" y="681546"/>
            <a:ext cx="8689605"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In general we assume, that economic agents cannot perfectly distinguish between a general change in price level and their own relative prices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Therefore in a situation of a falling general price level, enterprises can mistakenly assume, that their own prices have fallen relative to other output prices.</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Hence they will reduce their production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Similarily workers can mistakenly assume, if the price level has fallen, that their reduced own nominal wages imply a relative decrease of real wages</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Hence they will reduce their work effort</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Overall we obtain falling aggreagted supply if price level is falling</a:t>
            </a: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E016AEF-A5BC-4292-B540-72B1C387B44A}"/>
                  </a:ext>
                </a:extLst>
              </p14:cNvPr>
              <p14:cNvContentPartPr/>
              <p14:nvPr/>
            </p14:nvContentPartPr>
            <p14:xfrm>
              <a:off x="3909440" y="2443560"/>
              <a:ext cx="3101760" cy="71280"/>
            </p14:xfrm>
          </p:contentPart>
        </mc:Choice>
        <mc:Fallback xmlns="">
          <p:pic>
            <p:nvPicPr>
              <p:cNvPr id="2" name="Freihand 1">
                <a:extLst>
                  <a:ext uri="{FF2B5EF4-FFF2-40B4-BE49-F238E27FC236}">
                    <a16:creationId xmlns:a16="http://schemas.microsoft.com/office/drawing/2014/main" id="{EE016AEF-A5BC-4292-B540-72B1C387B44A}"/>
                  </a:ext>
                </a:extLst>
              </p:cNvPr>
              <p:cNvPicPr/>
              <p:nvPr/>
            </p:nvPicPr>
            <p:blipFill>
              <a:blip r:embed="rId4"/>
              <a:stretch>
                <a:fillRect/>
              </a:stretch>
            </p:blipFill>
            <p:spPr>
              <a:xfrm>
                <a:off x="3905120" y="2439240"/>
                <a:ext cx="31104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9A01A297-1A64-4006-8328-2250395264B0}"/>
                  </a:ext>
                </a:extLst>
              </p14:cNvPr>
              <p14:cNvContentPartPr/>
              <p14:nvPr/>
            </p14:nvContentPartPr>
            <p14:xfrm>
              <a:off x="3407240" y="2762880"/>
              <a:ext cx="3899160" cy="101520"/>
            </p14:xfrm>
          </p:contentPart>
        </mc:Choice>
        <mc:Fallback xmlns="">
          <p:pic>
            <p:nvPicPr>
              <p:cNvPr id="6" name="Freihand 5">
                <a:extLst>
                  <a:ext uri="{FF2B5EF4-FFF2-40B4-BE49-F238E27FC236}">
                    <a16:creationId xmlns:a16="http://schemas.microsoft.com/office/drawing/2014/main" id="{9A01A297-1A64-4006-8328-2250395264B0}"/>
                  </a:ext>
                </a:extLst>
              </p:cNvPr>
              <p:cNvPicPr/>
              <p:nvPr/>
            </p:nvPicPr>
            <p:blipFill>
              <a:blip r:embed="rId6"/>
              <a:stretch>
                <a:fillRect/>
              </a:stretch>
            </p:blipFill>
            <p:spPr>
              <a:xfrm>
                <a:off x="3402920" y="2758560"/>
                <a:ext cx="39078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44D304A1-463E-481F-8548-58D4B08E08DE}"/>
                  </a:ext>
                </a:extLst>
              </p14:cNvPr>
              <p14:cNvContentPartPr/>
              <p14:nvPr/>
            </p14:nvContentPartPr>
            <p14:xfrm>
              <a:off x="2457200" y="3824160"/>
              <a:ext cx="2872800" cy="55080"/>
            </p14:xfrm>
          </p:contentPart>
        </mc:Choice>
        <mc:Fallback xmlns="">
          <p:pic>
            <p:nvPicPr>
              <p:cNvPr id="7" name="Freihand 6">
                <a:extLst>
                  <a:ext uri="{FF2B5EF4-FFF2-40B4-BE49-F238E27FC236}">
                    <a16:creationId xmlns:a16="http://schemas.microsoft.com/office/drawing/2014/main" id="{44D304A1-463E-481F-8548-58D4B08E08DE}"/>
                  </a:ext>
                </a:extLst>
              </p:cNvPr>
              <p:cNvPicPr/>
              <p:nvPr/>
            </p:nvPicPr>
            <p:blipFill>
              <a:blip r:embed="rId8"/>
              <a:stretch>
                <a:fillRect/>
              </a:stretch>
            </p:blipFill>
            <p:spPr>
              <a:xfrm>
                <a:off x="2452880" y="3819840"/>
                <a:ext cx="28814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627C9CF7-CAA1-4162-B3AD-062C68C4E817}"/>
                  </a:ext>
                </a:extLst>
              </p14:cNvPr>
              <p14:cNvContentPartPr/>
              <p14:nvPr/>
            </p14:nvContentPartPr>
            <p14:xfrm>
              <a:off x="6472280" y="4585200"/>
              <a:ext cx="1685160" cy="53280"/>
            </p14:xfrm>
          </p:contentPart>
        </mc:Choice>
        <mc:Fallback xmlns="">
          <p:pic>
            <p:nvPicPr>
              <p:cNvPr id="8" name="Freihand 7">
                <a:extLst>
                  <a:ext uri="{FF2B5EF4-FFF2-40B4-BE49-F238E27FC236}">
                    <a16:creationId xmlns:a16="http://schemas.microsoft.com/office/drawing/2014/main" id="{627C9CF7-CAA1-4162-B3AD-062C68C4E817}"/>
                  </a:ext>
                </a:extLst>
              </p:cNvPr>
              <p:cNvPicPr/>
              <p:nvPr/>
            </p:nvPicPr>
            <p:blipFill>
              <a:blip r:embed="rId10"/>
              <a:stretch>
                <a:fillRect/>
              </a:stretch>
            </p:blipFill>
            <p:spPr>
              <a:xfrm>
                <a:off x="6467960" y="4580880"/>
                <a:ext cx="16938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3C0E19F6-7EF4-4B23-994B-C1F0C75C187F}"/>
                  </a:ext>
                </a:extLst>
              </p14:cNvPr>
              <p14:cNvContentPartPr/>
              <p14:nvPr/>
            </p14:nvContentPartPr>
            <p14:xfrm>
              <a:off x="419240" y="4883640"/>
              <a:ext cx="504000" cy="53280"/>
            </p14:xfrm>
          </p:contentPart>
        </mc:Choice>
        <mc:Fallback xmlns="">
          <p:pic>
            <p:nvPicPr>
              <p:cNvPr id="9" name="Freihand 8">
                <a:extLst>
                  <a:ext uri="{FF2B5EF4-FFF2-40B4-BE49-F238E27FC236}">
                    <a16:creationId xmlns:a16="http://schemas.microsoft.com/office/drawing/2014/main" id="{3C0E19F6-7EF4-4B23-994B-C1F0C75C187F}"/>
                  </a:ext>
                </a:extLst>
              </p:cNvPr>
              <p:cNvPicPr/>
              <p:nvPr/>
            </p:nvPicPr>
            <p:blipFill>
              <a:blip r:embed="rId12"/>
              <a:stretch>
                <a:fillRect/>
              </a:stretch>
            </p:blipFill>
            <p:spPr>
              <a:xfrm>
                <a:off x="414920" y="4879320"/>
                <a:ext cx="5126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E4F9E673-2588-4C80-96FC-7EA26D7CD8C5}"/>
                  </a:ext>
                </a:extLst>
              </p14:cNvPr>
              <p14:cNvContentPartPr/>
              <p14:nvPr/>
            </p14:nvContentPartPr>
            <p14:xfrm>
              <a:off x="4088720" y="4944120"/>
              <a:ext cx="2010960" cy="34560"/>
            </p14:xfrm>
          </p:contentPart>
        </mc:Choice>
        <mc:Fallback xmlns="">
          <p:pic>
            <p:nvPicPr>
              <p:cNvPr id="10" name="Freihand 9">
                <a:extLst>
                  <a:ext uri="{FF2B5EF4-FFF2-40B4-BE49-F238E27FC236}">
                    <a16:creationId xmlns:a16="http://schemas.microsoft.com/office/drawing/2014/main" id="{E4F9E673-2588-4C80-96FC-7EA26D7CD8C5}"/>
                  </a:ext>
                </a:extLst>
              </p:cNvPr>
              <p:cNvPicPr/>
              <p:nvPr/>
            </p:nvPicPr>
            <p:blipFill>
              <a:blip r:embed="rId14"/>
              <a:stretch>
                <a:fillRect/>
              </a:stretch>
            </p:blipFill>
            <p:spPr>
              <a:xfrm>
                <a:off x="4084400" y="4939800"/>
                <a:ext cx="20196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32210113-DC70-40D2-890B-B72F84FB06A4}"/>
                  </a:ext>
                </a:extLst>
              </p14:cNvPr>
              <p14:cNvContentPartPr/>
              <p14:nvPr/>
            </p14:nvContentPartPr>
            <p14:xfrm>
              <a:off x="2527760" y="5914320"/>
              <a:ext cx="2871720" cy="62280"/>
            </p14:xfrm>
          </p:contentPart>
        </mc:Choice>
        <mc:Fallback xmlns="">
          <p:pic>
            <p:nvPicPr>
              <p:cNvPr id="11" name="Freihand 10">
                <a:extLst>
                  <a:ext uri="{FF2B5EF4-FFF2-40B4-BE49-F238E27FC236}">
                    <a16:creationId xmlns:a16="http://schemas.microsoft.com/office/drawing/2014/main" id="{32210113-DC70-40D2-890B-B72F84FB06A4}"/>
                  </a:ext>
                </a:extLst>
              </p:cNvPr>
              <p:cNvPicPr/>
              <p:nvPr/>
            </p:nvPicPr>
            <p:blipFill>
              <a:blip r:embed="rId16"/>
              <a:stretch>
                <a:fillRect/>
              </a:stretch>
            </p:blipFill>
            <p:spPr>
              <a:xfrm>
                <a:off x="2523440" y="5910000"/>
                <a:ext cx="28803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F49BE703-F0AD-41C3-B27F-2A55455D08DB}"/>
                  </a:ext>
                </a:extLst>
              </p14:cNvPr>
              <p14:cNvContentPartPr/>
              <p14:nvPr/>
            </p14:nvContentPartPr>
            <p14:xfrm>
              <a:off x="3754640" y="1939560"/>
              <a:ext cx="3382200" cy="617400"/>
            </p14:xfrm>
          </p:contentPart>
        </mc:Choice>
        <mc:Fallback xmlns="">
          <p:pic>
            <p:nvPicPr>
              <p:cNvPr id="12" name="Freihand 11">
                <a:extLst>
                  <a:ext uri="{FF2B5EF4-FFF2-40B4-BE49-F238E27FC236}">
                    <a16:creationId xmlns:a16="http://schemas.microsoft.com/office/drawing/2014/main" id="{F49BE703-F0AD-41C3-B27F-2A55455D08DB}"/>
                  </a:ext>
                </a:extLst>
              </p:cNvPr>
              <p:cNvPicPr/>
              <p:nvPr/>
            </p:nvPicPr>
            <p:blipFill>
              <a:blip r:embed="rId18"/>
              <a:stretch>
                <a:fillRect/>
              </a:stretch>
            </p:blipFill>
            <p:spPr>
              <a:xfrm>
                <a:off x="3750320" y="1935240"/>
                <a:ext cx="3390840" cy="626040"/>
              </a:xfrm>
              <a:prstGeom prst="rect">
                <a:avLst/>
              </a:prstGeom>
            </p:spPr>
          </p:pic>
        </mc:Fallback>
      </mc:AlternateContent>
      <p:grpSp>
        <p:nvGrpSpPr>
          <p:cNvPr id="24" name="Gruppieren 23">
            <a:extLst>
              <a:ext uri="{FF2B5EF4-FFF2-40B4-BE49-F238E27FC236}">
                <a16:creationId xmlns:a16="http://schemas.microsoft.com/office/drawing/2014/main" id="{D02F7475-0491-45CE-AAEB-50E283311CF1}"/>
              </a:ext>
            </a:extLst>
          </p:cNvPr>
          <p:cNvGrpSpPr/>
          <p:nvPr/>
        </p:nvGrpSpPr>
        <p:grpSpPr>
          <a:xfrm>
            <a:off x="5610440" y="5325360"/>
            <a:ext cx="1483200" cy="459720"/>
            <a:chOff x="5610440" y="5325360"/>
            <a:chExt cx="1483200" cy="459720"/>
          </a:xfrm>
        </p:grpSpPr>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FE8E237A-01C3-4105-ACF6-5A4D380E75C1}"/>
                    </a:ext>
                  </a:extLst>
                </p14:cNvPr>
                <p14:cNvContentPartPr/>
                <p14:nvPr/>
              </p14:nvContentPartPr>
              <p14:xfrm>
                <a:off x="6217400" y="5501040"/>
                <a:ext cx="150120" cy="146160"/>
              </p14:xfrm>
            </p:contentPart>
          </mc:Choice>
          <mc:Fallback xmlns="">
            <p:pic>
              <p:nvPicPr>
                <p:cNvPr id="13" name="Freihand 12">
                  <a:extLst>
                    <a:ext uri="{FF2B5EF4-FFF2-40B4-BE49-F238E27FC236}">
                      <a16:creationId xmlns:a16="http://schemas.microsoft.com/office/drawing/2014/main" id="{FE8E237A-01C3-4105-ACF6-5A4D380E75C1}"/>
                    </a:ext>
                  </a:extLst>
                </p:cNvPr>
                <p:cNvPicPr/>
                <p:nvPr/>
              </p:nvPicPr>
              <p:blipFill>
                <a:blip r:embed="rId20"/>
                <a:stretch>
                  <a:fillRect/>
                </a:stretch>
              </p:blipFill>
              <p:spPr>
                <a:xfrm>
                  <a:off x="6213080" y="5496720"/>
                  <a:ext cx="158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5A97C74A-D556-4607-9FC5-7866A305A50B}"/>
                    </a:ext>
                  </a:extLst>
                </p14:cNvPr>
                <p14:cNvContentPartPr/>
                <p14:nvPr/>
              </p14:nvContentPartPr>
              <p14:xfrm>
                <a:off x="6330080" y="5512560"/>
                <a:ext cx="74880" cy="272520"/>
              </p14:xfrm>
            </p:contentPart>
          </mc:Choice>
          <mc:Fallback xmlns="">
            <p:pic>
              <p:nvPicPr>
                <p:cNvPr id="14" name="Freihand 13">
                  <a:extLst>
                    <a:ext uri="{FF2B5EF4-FFF2-40B4-BE49-F238E27FC236}">
                      <a16:creationId xmlns:a16="http://schemas.microsoft.com/office/drawing/2014/main" id="{5A97C74A-D556-4607-9FC5-7866A305A50B}"/>
                    </a:ext>
                  </a:extLst>
                </p:cNvPr>
                <p:cNvPicPr/>
                <p:nvPr/>
              </p:nvPicPr>
              <p:blipFill>
                <a:blip r:embed="rId22"/>
                <a:stretch>
                  <a:fillRect/>
                </a:stretch>
              </p:blipFill>
              <p:spPr>
                <a:xfrm>
                  <a:off x="6325760" y="5508240"/>
                  <a:ext cx="8352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5F61B6BB-5BCD-4E2B-9FED-F18F430A36E3}"/>
                    </a:ext>
                  </a:extLst>
                </p14:cNvPr>
                <p14:cNvContentPartPr/>
                <p14:nvPr/>
              </p14:nvContentPartPr>
              <p14:xfrm>
                <a:off x="6450320" y="5325360"/>
                <a:ext cx="127800" cy="142920"/>
              </p14:xfrm>
            </p:contentPart>
          </mc:Choice>
          <mc:Fallback xmlns="">
            <p:pic>
              <p:nvPicPr>
                <p:cNvPr id="15" name="Freihand 14">
                  <a:extLst>
                    <a:ext uri="{FF2B5EF4-FFF2-40B4-BE49-F238E27FC236}">
                      <a16:creationId xmlns:a16="http://schemas.microsoft.com/office/drawing/2014/main" id="{5F61B6BB-5BCD-4E2B-9FED-F18F430A36E3}"/>
                    </a:ext>
                  </a:extLst>
                </p:cNvPr>
                <p:cNvPicPr/>
                <p:nvPr/>
              </p:nvPicPr>
              <p:blipFill>
                <a:blip r:embed="rId24"/>
                <a:stretch>
                  <a:fillRect/>
                </a:stretch>
              </p:blipFill>
              <p:spPr>
                <a:xfrm>
                  <a:off x="6446000" y="5321040"/>
                  <a:ext cx="1364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4D29C092-00C7-4E2A-8FC5-895508AA6981}"/>
                    </a:ext>
                  </a:extLst>
                </p14:cNvPr>
                <p14:cNvContentPartPr/>
                <p14:nvPr/>
              </p14:nvContentPartPr>
              <p14:xfrm>
                <a:off x="6617720" y="5393760"/>
                <a:ext cx="115920" cy="249840"/>
              </p14:xfrm>
            </p:contentPart>
          </mc:Choice>
          <mc:Fallback xmlns="">
            <p:pic>
              <p:nvPicPr>
                <p:cNvPr id="16" name="Freihand 15">
                  <a:extLst>
                    <a:ext uri="{FF2B5EF4-FFF2-40B4-BE49-F238E27FC236}">
                      <a16:creationId xmlns:a16="http://schemas.microsoft.com/office/drawing/2014/main" id="{4D29C092-00C7-4E2A-8FC5-895508AA6981}"/>
                    </a:ext>
                  </a:extLst>
                </p:cNvPr>
                <p:cNvPicPr/>
                <p:nvPr/>
              </p:nvPicPr>
              <p:blipFill>
                <a:blip r:embed="rId26"/>
                <a:stretch>
                  <a:fillRect/>
                </a:stretch>
              </p:blipFill>
              <p:spPr>
                <a:xfrm>
                  <a:off x="6613400" y="5389440"/>
                  <a:ext cx="1245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6A4592F9-7027-49F7-9196-8BD4FEEFA776}"/>
                    </a:ext>
                  </a:extLst>
                </p14:cNvPr>
                <p14:cNvContentPartPr/>
                <p14:nvPr/>
              </p14:nvContentPartPr>
              <p14:xfrm>
                <a:off x="6821120" y="5463600"/>
                <a:ext cx="125280" cy="218520"/>
              </p14:xfrm>
            </p:contentPart>
          </mc:Choice>
          <mc:Fallback xmlns="">
            <p:pic>
              <p:nvPicPr>
                <p:cNvPr id="18" name="Freihand 17">
                  <a:extLst>
                    <a:ext uri="{FF2B5EF4-FFF2-40B4-BE49-F238E27FC236}">
                      <a16:creationId xmlns:a16="http://schemas.microsoft.com/office/drawing/2014/main" id="{6A4592F9-7027-49F7-9196-8BD4FEEFA776}"/>
                    </a:ext>
                  </a:extLst>
                </p:cNvPr>
                <p:cNvPicPr/>
                <p:nvPr/>
              </p:nvPicPr>
              <p:blipFill>
                <a:blip r:embed="rId28"/>
                <a:stretch>
                  <a:fillRect/>
                </a:stretch>
              </p:blipFill>
              <p:spPr>
                <a:xfrm>
                  <a:off x="6816800" y="5459280"/>
                  <a:ext cx="1339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22EB2119-682E-4AD7-8E8F-2F8D47B86AC3}"/>
                    </a:ext>
                  </a:extLst>
                </p14:cNvPr>
                <p14:cNvContentPartPr/>
                <p14:nvPr/>
              </p14:nvContentPartPr>
              <p14:xfrm>
                <a:off x="6894920" y="5380800"/>
                <a:ext cx="198720" cy="349920"/>
              </p14:xfrm>
            </p:contentPart>
          </mc:Choice>
          <mc:Fallback xmlns="">
            <p:pic>
              <p:nvPicPr>
                <p:cNvPr id="19" name="Freihand 18">
                  <a:extLst>
                    <a:ext uri="{FF2B5EF4-FFF2-40B4-BE49-F238E27FC236}">
                      <a16:creationId xmlns:a16="http://schemas.microsoft.com/office/drawing/2014/main" id="{22EB2119-682E-4AD7-8E8F-2F8D47B86AC3}"/>
                    </a:ext>
                  </a:extLst>
                </p:cNvPr>
                <p:cNvPicPr/>
                <p:nvPr/>
              </p:nvPicPr>
              <p:blipFill>
                <a:blip r:embed="rId30"/>
                <a:stretch>
                  <a:fillRect/>
                </a:stretch>
              </p:blipFill>
              <p:spPr>
                <a:xfrm>
                  <a:off x="6890600" y="5376480"/>
                  <a:ext cx="20736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85E9DE45-F8F8-4C5F-9A49-5513B8744EEF}"/>
                    </a:ext>
                  </a:extLst>
                </p14:cNvPr>
                <p14:cNvContentPartPr/>
                <p14:nvPr/>
              </p14:nvContentPartPr>
              <p14:xfrm>
                <a:off x="5645360" y="5546040"/>
                <a:ext cx="174240" cy="6840"/>
              </p14:xfrm>
            </p:contentPart>
          </mc:Choice>
          <mc:Fallback xmlns="">
            <p:pic>
              <p:nvPicPr>
                <p:cNvPr id="21" name="Freihand 20">
                  <a:extLst>
                    <a:ext uri="{FF2B5EF4-FFF2-40B4-BE49-F238E27FC236}">
                      <a16:creationId xmlns:a16="http://schemas.microsoft.com/office/drawing/2014/main" id="{85E9DE45-F8F8-4C5F-9A49-5513B8744EEF}"/>
                    </a:ext>
                  </a:extLst>
                </p:cNvPr>
                <p:cNvPicPr/>
                <p:nvPr/>
              </p:nvPicPr>
              <p:blipFill>
                <a:blip r:embed="rId32"/>
                <a:stretch>
                  <a:fillRect/>
                </a:stretch>
              </p:blipFill>
              <p:spPr>
                <a:xfrm>
                  <a:off x="5641040" y="5541720"/>
                  <a:ext cx="1828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51F313F0-FB6B-4E0D-AD8F-207FECED48F1}"/>
                    </a:ext>
                  </a:extLst>
                </p14:cNvPr>
                <p14:cNvContentPartPr/>
                <p14:nvPr/>
              </p14:nvContentPartPr>
              <p14:xfrm>
                <a:off x="5610440" y="5595720"/>
                <a:ext cx="256680" cy="14040"/>
              </p14:xfrm>
            </p:contentPart>
          </mc:Choice>
          <mc:Fallback xmlns="">
            <p:pic>
              <p:nvPicPr>
                <p:cNvPr id="22" name="Freihand 21">
                  <a:extLst>
                    <a:ext uri="{FF2B5EF4-FFF2-40B4-BE49-F238E27FC236}">
                      <a16:creationId xmlns:a16="http://schemas.microsoft.com/office/drawing/2014/main" id="{51F313F0-FB6B-4E0D-AD8F-207FECED48F1}"/>
                    </a:ext>
                  </a:extLst>
                </p:cNvPr>
                <p:cNvPicPr/>
                <p:nvPr/>
              </p:nvPicPr>
              <p:blipFill>
                <a:blip r:embed="rId34"/>
                <a:stretch>
                  <a:fillRect/>
                </a:stretch>
              </p:blipFill>
              <p:spPr>
                <a:xfrm>
                  <a:off x="5605760" y="5591400"/>
                  <a:ext cx="2653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9BA511CF-71D4-4FCE-988A-EE136CCEA90B}"/>
                    </a:ext>
                  </a:extLst>
                </p14:cNvPr>
                <p14:cNvContentPartPr/>
                <p14:nvPr/>
              </p14:nvContentPartPr>
              <p14:xfrm>
                <a:off x="5758760" y="5466840"/>
                <a:ext cx="258480" cy="273600"/>
              </p14:xfrm>
            </p:contentPart>
          </mc:Choice>
          <mc:Fallback xmlns="">
            <p:pic>
              <p:nvPicPr>
                <p:cNvPr id="23" name="Freihand 22">
                  <a:extLst>
                    <a:ext uri="{FF2B5EF4-FFF2-40B4-BE49-F238E27FC236}">
                      <a16:creationId xmlns:a16="http://schemas.microsoft.com/office/drawing/2014/main" id="{9BA511CF-71D4-4FCE-988A-EE136CCEA90B}"/>
                    </a:ext>
                  </a:extLst>
                </p:cNvPr>
                <p:cNvPicPr/>
                <p:nvPr/>
              </p:nvPicPr>
              <p:blipFill>
                <a:blip r:embed="rId36"/>
                <a:stretch>
                  <a:fillRect/>
                </a:stretch>
              </p:blipFill>
              <p:spPr>
                <a:xfrm>
                  <a:off x="5754440" y="5462520"/>
                  <a:ext cx="267120" cy="282240"/>
                </a:xfrm>
                <a:prstGeom prst="rect">
                  <a:avLst/>
                </a:prstGeom>
              </p:spPr>
            </p:pic>
          </mc:Fallback>
        </mc:AlternateContent>
      </p:grpSp>
    </p:spTree>
    <p:extLst>
      <p:ext uri="{BB962C8B-B14F-4D97-AF65-F5344CB8AC3E}">
        <p14:creationId xmlns:p14="http://schemas.microsoft.com/office/powerpoint/2010/main" val="1973247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Aggreagted supply: AS-Kurve </a:t>
                </a:r>
                <a:r>
                  <a:rPr lang="de-DE" sz="2400" b="1" dirty="0">
                    <a:solidFill>
                      <a:srgbClr val="000000"/>
                    </a:solidFill>
                    <a:latin typeface="Sparkasse Rg" pitchFamily="34" charset="0"/>
                  </a:rPr>
                  <a:t>(</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10526" b="-289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9504DCC9-DD96-FF71-CC26-71C663DDB554}"/>
                  </a:ext>
                </a:extLst>
              </p:cNvPr>
              <p:cNvSpPr txBox="1"/>
              <p:nvPr/>
            </p:nvSpPr>
            <p:spPr>
              <a:xfrm>
                <a:off x="1711791" y="5472945"/>
                <a:ext cx="6101442" cy="528093"/>
              </a:xfrm>
              <a:prstGeom prst="rect">
                <a:avLst/>
              </a:prstGeom>
              <a:noFill/>
            </p:spPr>
            <p:txBody>
              <a:bodyPr wrap="square">
                <a:spAutoFit/>
              </a:bodyPr>
              <a:lstStyle/>
              <a:p>
                <a:pPr algn="ctr"/>
                <a:r>
                  <a:rPr lang="de-DE" sz="1800"/>
                  <a:t>Aggregated </a:t>
                </a:r>
                <a:r>
                  <a:rPr lang="de-DE"/>
                  <a:t>supply</a:t>
                </a:r>
                <a:r>
                  <a:rPr lang="de-DE" sz="1800"/>
                  <a:t> AS:</a:t>
                </a:r>
                <a:r>
                  <a:rPr lang="de-DE" sz="1800" dirty="0"/>
                  <a:t>		 </a:t>
                </a:r>
                <a14:m>
                  <m:oMath xmlns:m="http://schemas.openxmlformats.org/officeDocument/2006/math">
                    <m:sSup>
                      <m:sSupPr>
                        <m:ctrlPr>
                          <a:rPr lang="de-DE" sz="1800" i="1">
                            <a:latin typeface="Cambria Math" panose="02040503050406030204" pitchFamily="18" charset="0"/>
                          </a:rPr>
                        </m:ctrlPr>
                      </m:sSupPr>
                      <m:e>
                        <m:r>
                          <a:rPr lang="de-DE" sz="1800" i="1">
                            <a:latin typeface="Cambria Math" panose="02040503050406030204" pitchFamily="18" charset="0"/>
                          </a:rPr>
                          <m:t>𝑌</m:t>
                        </m:r>
                      </m:e>
                      <m:sup>
                        <m:r>
                          <a:rPr lang="de-DE" sz="1800" b="0" i="1" smtClean="0">
                            <a:latin typeface="Cambria Math" panose="02040503050406030204" pitchFamily="18" charset="0"/>
                          </a:rPr>
                          <m:t>𝑆</m:t>
                        </m:r>
                      </m:sup>
                    </m:sSup>
                    <m:r>
                      <a:rPr lang="de-DE" sz="1800" i="1">
                        <a:latin typeface="Cambria Math" panose="02040503050406030204" pitchFamily="18" charset="0"/>
                      </a:rPr>
                      <m:t>(</m:t>
                    </m:r>
                    <m:limUpp>
                      <m:limUppPr>
                        <m:ctrlPr>
                          <a:rPr lang="de-DE" sz="1800" i="1">
                            <a:latin typeface="Cambria Math" panose="02040503050406030204" pitchFamily="18" charset="0"/>
                          </a:rPr>
                        </m:ctrlPr>
                      </m:limUppPr>
                      <m:e>
                        <m:groupChr>
                          <m:groupChrPr>
                            <m:chr m:val="⏞"/>
                            <m:pos m:val="top"/>
                            <m:vertJc m:val="bot"/>
                            <m:ctrlPr>
                              <a:rPr lang="de-DE" sz="1800" i="1">
                                <a:latin typeface="Cambria Math" panose="02040503050406030204" pitchFamily="18" charset="0"/>
                              </a:rPr>
                            </m:ctrlPr>
                          </m:groupChrPr>
                          <m:e>
                            <m:r>
                              <m:rPr>
                                <m:brk/>
                              </m:rPr>
                              <a:rPr lang="de-DE" sz="1800" i="1">
                                <a:latin typeface="Cambria Math" panose="02040503050406030204" pitchFamily="18" charset="0"/>
                              </a:rPr>
                              <m:t>𝑝</m:t>
                            </m:r>
                          </m:e>
                        </m:groupChr>
                      </m:e>
                      <m:lim>
                        <m:r>
                          <a:rPr lang="de-DE" sz="1800" b="0" i="1" smtClean="0">
                            <a:latin typeface="Cambria Math" panose="02040503050406030204" pitchFamily="18" charset="0"/>
                          </a:rPr>
                          <m:t>+</m:t>
                        </m:r>
                      </m:lim>
                    </m:limUpp>
                    <m:r>
                      <a:rPr lang="de-DE" sz="1800" i="1">
                        <a:latin typeface="Cambria Math" panose="02040503050406030204" pitchFamily="18" charset="0"/>
                      </a:rPr>
                      <m:t>)</m:t>
                    </m:r>
                  </m:oMath>
                </a14:m>
                <a:endParaRPr lang="de-DE" sz="1800" dirty="0"/>
              </a:p>
            </p:txBody>
          </p:sp>
        </mc:Choice>
        <mc:Fallback xmlns="">
          <p:sp>
            <p:nvSpPr>
              <p:cNvPr id="5" name="Textfeld 4">
                <a:extLst>
                  <a:ext uri="{FF2B5EF4-FFF2-40B4-BE49-F238E27FC236}">
                    <a16:creationId xmlns:a16="http://schemas.microsoft.com/office/drawing/2014/main" id="{9504DCC9-DD96-FF71-CC26-71C663DDB554}"/>
                  </a:ext>
                </a:extLst>
              </p:cNvPr>
              <p:cNvSpPr txBox="1">
                <a:spLocks noRot="1" noChangeAspect="1" noMove="1" noResize="1" noEditPoints="1" noAdjustHandles="1" noChangeArrowheads="1" noChangeShapeType="1" noTextEdit="1"/>
              </p:cNvSpPr>
              <p:nvPr/>
            </p:nvSpPr>
            <p:spPr>
              <a:xfrm>
                <a:off x="1711791" y="5472945"/>
                <a:ext cx="6101442" cy="528093"/>
              </a:xfrm>
              <a:prstGeom prst="rect">
                <a:avLst/>
              </a:prstGeom>
              <a:blipFill>
                <a:blip r:embed="rId5"/>
                <a:stretch>
                  <a:fillRect b="-18605"/>
                </a:stretch>
              </a:blipFill>
            </p:spPr>
            <p:txBody>
              <a:bodyPr/>
              <a:lstStyle/>
              <a:p>
                <a:r>
                  <a:rPr lang="de-DE">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718CB2C7-BF3A-485B-B5E8-551DD5E3DABA}"/>
                  </a:ext>
                </a:extLst>
              </p14:cNvPr>
              <p14:cNvContentPartPr/>
              <p14:nvPr/>
            </p14:nvContentPartPr>
            <p14:xfrm>
              <a:off x="5798720" y="5299627"/>
              <a:ext cx="1659600" cy="1003320"/>
            </p14:xfrm>
          </p:contentPart>
        </mc:Choice>
        <mc:Fallback xmlns="">
          <p:pic>
            <p:nvPicPr>
              <p:cNvPr id="4" name="Freihand 3">
                <a:extLst>
                  <a:ext uri="{FF2B5EF4-FFF2-40B4-BE49-F238E27FC236}">
                    <a16:creationId xmlns:a16="http://schemas.microsoft.com/office/drawing/2014/main" id="{718CB2C7-BF3A-485B-B5E8-551DD5E3DABA}"/>
                  </a:ext>
                </a:extLst>
              </p:cNvPr>
              <p:cNvPicPr/>
              <p:nvPr/>
            </p:nvPicPr>
            <p:blipFill>
              <a:blip r:embed="rId7"/>
              <a:stretch>
                <a:fillRect/>
              </a:stretch>
            </p:blipFill>
            <p:spPr>
              <a:xfrm>
                <a:off x="5794400" y="5295307"/>
                <a:ext cx="1668240" cy="1011960"/>
              </a:xfrm>
              <a:prstGeom prst="rect">
                <a:avLst/>
              </a:prstGeom>
            </p:spPr>
          </p:pic>
        </mc:Fallback>
      </mc:AlternateContent>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Aggregated demand</a:t>
            </a:r>
            <a:endParaRPr lang="de-DE" sz="2400" b="1" dirty="0">
              <a:solidFill>
                <a:srgbClr val="000000"/>
              </a:solidFill>
              <a:latin typeface="Sparkasse Rg" pitchFamily="34" charset="0"/>
            </a:endParaRP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dirty="0" err="1"/>
                  <a:t>Since</a:t>
                </a:r>
                <a:r>
                  <a:rPr lang="de-DE" sz="1996" dirty="0"/>
                  <a:t> </a:t>
                </a:r>
                <a:r>
                  <a:rPr lang="de-DE" sz="1996" dirty="0" err="1"/>
                  <a:t>the</a:t>
                </a:r>
                <a:r>
                  <a:rPr lang="de-DE" sz="1996" dirty="0"/>
                  <a:t> IS-LM-Model </a:t>
                </a:r>
                <a:r>
                  <a:rPr lang="de-DE" sz="1996" dirty="0" err="1"/>
                  <a:t>is</a:t>
                </a:r>
                <a:r>
                  <a:rPr lang="de-DE" sz="1996" dirty="0"/>
                  <a:t> </a:t>
                </a:r>
                <a:r>
                  <a:rPr lang="de-DE" sz="1996" dirty="0" err="1"/>
                  <a:t>demand</a:t>
                </a:r>
                <a:r>
                  <a:rPr lang="de-DE" sz="1996" dirty="0"/>
                  <a:t> </a:t>
                </a:r>
                <a:r>
                  <a:rPr lang="de-DE" sz="1996" dirty="0" err="1"/>
                  <a:t>driven</a:t>
                </a:r>
                <a:r>
                  <a:rPr lang="de-DE" sz="1996" dirty="0"/>
                  <a:t>, </a:t>
                </a:r>
                <a:r>
                  <a:rPr lang="de-DE" sz="1996" dirty="0" err="1"/>
                  <a:t>we</a:t>
                </a:r>
                <a:r>
                  <a:rPr lang="de-DE" sz="1996" dirty="0"/>
                  <a:t> </a:t>
                </a:r>
                <a:r>
                  <a:rPr lang="de-DE" sz="1996" dirty="0" err="1"/>
                  <a:t>derive</a:t>
                </a:r>
                <a:r>
                  <a:rPr lang="de-DE" sz="1996" dirty="0"/>
                  <a:t> </a:t>
                </a:r>
                <a:r>
                  <a:rPr lang="de-DE" sz="1996" dirty="0" err="1"/>
                  <a:t>aggregated</a:t>
                </a:r>
                <a:r>
                  <a:rPr lang="de-DE" sz="1996" dirty="0"/>
                  <a:t> </a:t>
                </a:r>
                <a:r>
                  <a:rPr lang="de-DE" sz="1996" dirty="0" err="1"/>
                  <a:t>demand</a:t>
                </a:r>
                <a:r>
                  <a:rPr lang="de-DE" sz="1996" dirty="0"/>
                  <a:t> </a:t>
                </a:r>
                <a:r>
                  <a:rPr lang="de-DE" sz="1996" dirty="0" err="1"/>
                  <a:t>from</a:t>
                </a:r>
                <a:r>
                  <a:rPr lang="de-DE" sz="1996" dirty="0"/>
                  <a:t> </a:t>
                </a:r>
                <a:r>
                  <a:rPr lang="de-DE" sz="1996" dirty="0" err="1"/>
                  <a:t>the</a:t>
                </a:r>
                <a:r>
                  <a:rPr lang="de-DE" sz="1996" dirty="0"/>
                  <a:t> </a:t>
                </a:r>
                <a:r>
                  <a:rPr lang="de-DE" sz="1996" dirty="0" err="1"/>
                  <a:t>simulainous</a:t>
                </a:r>
                <a:r>
                  <a:rPr lang="de-DE" sz="1996" dirty="0"/>
                  <a:t> </a:t>
                </a:r>
                <a:r>
                  <a:rPr lang="de-DE" sz="1996" dirty="0" err="1"/>
                  <a:t>equililibrium</a:t>
                </a:r>
                <a:r>
                  <a:rPr lang="de-DE" sz="1996" dirty="0"/>
                  <a:t> at </a:t>
                </a:r>
                <a:r>
                  <a:rPr lang="de-DE" sz="1996" dirty="0" err="1"/>
                  <a:t>the</a:t>
                </a:r>
                <a:r>
                  <a:rPr lang="de-DE" sz="1996" dirty="0"/>
                  <a:t> </a:t>
                </a:r>
                <a:r>
                  <a:rPr lang="de-DE" sz="1996" dirty="0" err="1"/>
                  <a:t>commodity</a:t>
                </a:r>
                <a:r>
                  <a:rPr lang="de-DE" sz="1996" dirty="0"/>
                  <a:t> and </a:t>
                </a:r>
                <a:r>
                  <a:rPr lang="de-DE" sz="1996" dirty="0" err="1"/>
                  <a:t>money</a:t>
                </a:r>
                <a:r>
                  <a:rPr lang="de-DE" sz="1996" dirty="0"/>
                  <a:t> </a:t>
                </a:r>
                <a:r>
                  <a:rPr lang="de-DE" sz="1996" dirty="0" err="1"/>
                  <a:t>market</a:t>
                </a:r>
                <a:r>
                  <a:rPr lang="de-DE" sz="1996" dirty="0"/>
                  <a:t>:</a:t>
                </a:r>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dirty="0">
                    <a:solidFill>
                      <a:srgbClr val="000000"/>
                    </a:solidFill>
                  </a:rPr>
                  <a:t>) </a:t>
                </a:r>
                <a:r>
                  <a:rPr lang="de-DE" sz="2000" dirty="0" err="1">
                    <a:solidFill>
                      <a:srgbClr val="000000"/>
                    </a:solidFill>
                  </a:rPr>
                  <a:t>Commodity</a:t>
                </a:r>
                <a:r>
                  <a:rPr lang="de-DE" sz="2000" dirty="0">
                    <a:solidFill>
                      <a:srgbClr val="000000"/>
                    </a:solidFill>
                  </a:rPr>
                  <a:t> </a:t>
                </a:r>
                <a:r>
                  <a:rPr lang="de-DE" sz="2000" dirty="0" err="1">
                    <a:solidFill>
                      <a:srgbClr val="000000"/>
                    </a:solidFill>
                  </a:rPr>
                  <a:t>market</a:t>
                </a:r>
                <a:endParaRPr lang="de-DE" sz="2000" dirty="0">
                  <a:solidFill>
                    <a:srgbClr val="000000"/>
                  </a:solidFill>
                </a:endParaRP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dirty="0">
                    <a:solidFill>
                      <a:srgbClr val="000000"/>
                    </a:solidFill>
                  </a:rPr>
                  <a:t>) </a:t>
                </a:r>
                <a:r>
                  <a:rPr lang="de-DE" sz="2000" dirty="0">
                    <a:latin typeface="Times New Roman" panose="02020603050405020304" pitchFamily="18" charset="0"/>
                    <a:cs typeface="Times New Roman" panose="02020603050405020304" pitchFamily="18" charset="0"/>
                  </a:rPr>
                  <a:t>Money Market</a:t>
                </a:r>
                <a:endParaRPr lang="de-DE" sz="2000" dirty="0"/>
              </a:p>
              <a:p>
                <a:endParaRPr lang="de-DE" sz="1996" dirty="0"/>
              </a:p>
              <a:p>
                <a:endParaRPr lang="de-DE" sz="1996" dirty="0"/>
              </a:p>
              <a:p>
                <a:r>
                  <a:rPr lang="de-DE" sz="1996" dirty="0" err="1"/>
                  <a:t>Assume</a:t>
                </a:r>
                <a:r>
                  <a:rPr lang="de-DE" sz="1996" dirty="0"/>
                  <a:t>, that </a:t>
                </a:r>
                <a:r>
                  <a:rPr lang="de-DE" sz="1996" dirty="0" err="1"/>
                  <a:t>the</a:t>
                </a:r>
                <a:r>
                  <a:rPr lang="de-DE" sz="1996" dirty="0"/>
                  <a:t> </a:t>
                </a:r>
                <a:r>
                  <a:rPr lang="de-DE" sz="1996" dirty="0" err="1"/>
                  <a:t>price</a:t>
                </a:r>
                <a:r>
                  <a:rPr lang="de-DE" sz="1996" dirty="0"/>
                  <a:t> </a:t>
                </a:r>
                <a:r>
                  <a:rPr lang="de-DE" sz="1996" dirty="0" err="1"/>
                  <a:t>level</a:t>
                </a:r>
                <a:r>
                  <a:rPr lang="de-DE" sz="1996" dirty="0"/>
                  <a:t> p </a:t>
                </a:r>
                <a:r>
                  <a:rPr lang="de-DE" sz="1996" dirty="0" err="1"/>
                  <a:t>can</a:t>
                </a:r>
                <a:r>
                  <a:rPr lang="de-DE" sz="1996" dirty="0"/>
                  <a:t> </a:t>
                </a:r>
                <a:r>
                  <a:rPr lang="de-DE" sz="1996" dirty="0" err="1"/>
                  <a:t>change</a:t>
                </a:r>
                <a:r>
                  <a:rPr lang="de-DE" sz="1996" dirty="0"/>
                  <a:t>:</a:t>
                </a:r>
              </a:p>
              <a:p>
                <a:r>
                  <a:rPr lang="de-DE" sz="1996" dirty="0" err="1"/>
                  <a:t>If</a:t>
                </a:r>
                <a:r>
                  <a:rPr lang="de-DE" sz="1996" dirty="0"/>
                  <a:t> p </a:t>
                </a:r>
                <a:r>
                  <a:rPr lang="de-DE" sz="1996" dirty="0" err="1"/>
                  <a:t>rises</a:t>
                </a:r>
                <a:r>
                  <a:rPr lang="de-DE" sz="1996" dirty="0"/>
                  <a:t> → real </a:t>
                </a:r>
                <a:r>
                  <a:rPr lang="de-DE" sz="1996" dirty="0" err="1"/>
                  <a:t>amount</a:t>
                </a:r>
                <a:r>
                  <a:rPr lang="de-DE" sz="1996" dirty="0"/>
                  <a:t> </a:t>
                </a:r>
                <a:r>
                  <a:rPr lang="de-DE" sz="1996" dirty="0" err="1"/>
                  <a:t>of</a:t>
                </a:r>
                <a:r>
                  <a:rPr lang="de-DE" sz="1996" dirty="0"/>
                  <a:t> </a:t>
                </a:r>
                <a:r>
                  <a:rPr lang="de-DE" sz="1996" dirty="0" err="1"/>
                  <a:t>money</a:t>
                </a:r>
                <a:r>
                  <a:rPr lang="de-DE" sz="1996" dirty="0"/>
                  <a:t> </a:t>
                </a:r>
                <a:r>
                  <a:rPr lang="de-DE" sz="1996" dirty="0" err="1"/>
                  <a:t>decreases</a:t>
                </a:r>
                <a:r>
                  <a:rPr lang="de-DE" sz="1996" dirty="0"/>
                  <a:t> → shift </a:t>
                </a:r>
                <a:r>
                  <a:rPr lang="de-DE" sz="1996" dirty="0" err="1"/>
                  <a:t>of</a:t>
                </a:r>
                <a:r>
                  <a:rPr lang="de-DE" sz="1996" dirty="0"/>
                  <a:t> </a:t>
                </a:r>
                <a:r>
                  <a:rPr lang="de-DE" sz="1996" dirty="0" err="1"/>
                  <a:t>the</a:t>
                </a:r>
                <a:r>
                  <a:rPr lang="de-DE" sz="1996" dirty="0"/>
                  <a:t> LM-</a:t>
                </a:r>
                <a:r>
                  <a:rPr lang="de-DE" sz="1996" dirty="0" err="1"/>
                  <a:t>curve</a:t>
                </a:r>
                <a:r>
                  <a:rPr lang="de-DE" sz="1996" dirty="0"/>
                  <a:t> to </a:t>
                </a:r>
                <a:r>
                  <a:rPr lang="de-DE" sz="1996" dirty="0" err="1"/>
                  <a:t>the</a:t>
                </a:r>
                <a:r>
                  <a:rPr lang="de-DE" sz="1996" dirty="0"/>
                  <a:t> </a:t>
                </a:r>
                <a:r>
                  <a:rPr lang="de-DE" sz="1996" dirty="0" err="1"/>
                  <a:t>left</a:t>
                </a:r>
                <a:r>
                  <a:rPr lang="de-DE" sz="1996" dirty="0"/>
                  <a:t> → </a:t>
                </a:r>
                <a:r>
                  <a:rPr lang="de-DE" sz="1996" dirty="0" err="1"/>
                  <a:t>equilibrium</a:t>
                </a:r>
                <a:r>
                  <a:rPr lang="de-DE" sz="1996" dirty="0"/>
                  <a:t> </a:t>
                </a:r>
                <a:r>
                  <a:rPr lang="de-DE" sz="1996" dirty="0" err="1"/>
                  <a:t>income</a:t>
                </a:r>
                <a:r>
                  <a:rPr lang="de-DE" sz="1996" dirty="0"/>
                  <a:t> y </a:t>
                </a:r>
                <a:r>
                  <a:rPr lang="de-DE" sz="1996" dirty="0" err="1"/>
                  <a:t>decreases</a:t>
                </a:r>
                <a:r>
                  <a:rPr lang="de-DE" sz="1996" dirty="0"/>
                  <a:t> → </a:t>
                </a:r>
                <a:r>
                  <a:rPr lang="de-DE" sz="1996" dirty="0" err="1"/>
                  <a:t>decreased</a:t>
                </a:r>
                <a:r>
                  <a:rPr lang="de-DE" sz="1996" dirty="0"/>
                  <a:t> </a:t>
                </a:r>
                <a:r>
                  <a:rPr lang="de-DE" sz="1996" dirty="0" err="1"/>
                  <a:t>prices</a:t>
                </a:r>
                <a:r>
                  <a:rPr lang="de-DE" sz="1996" dirty="0"/>
                  <a:t> </a:t>
                </a:r>
                <a:r>
                  <a:rPr lang="de-DE" sz="1996" dirty="0" err="1"/>
                  <a:t>imply</a:t>
                </a:r>
                <a:r>
                  <a:rPr lang="de-DE" sz="1996" dirty="0"/>
                  <a:t> </a:t>
                </a:r>
                <a:r>
                  <a:rPr lang="de-DE" sz="1996" dirty="0" err="1"/>
                  <a:t>decreasing</a:t>
                </a:r>
                <a:r>
                  <a:rPr lang="de-DE" sz="1996" dirty="0"/>
                  <a:t> </a:t>
                </a:r>
                <a:r>
                  <a:rPr lang="de-DE" sz="1996" dirty="0" err="1"/>
                  <a:t>aggregated</a:t>
                </a:r>
                <a:r>
                  <a:rPr lang="de-DE" sz="1996" dirty="0"/>
                  <a:t> </a:t>
                </a:r>
                <a:r>
                  <a:rPr lang="de-DE" sz="1996" dirty="0" err="1"/>
                  <a:t>demand</a:t>
                </a:r>
                <a:endParaRPr lang="de-DE" sz="1996" dirty="0"/>
              </a:p>
              <a:p>
                <a:endParaRPr lang="de-DE" sz="1996" dirty="0"/>
              </a:p>
              <a:p>
                <a:endParaRPr lang="de-DE" sz="1996" dirty="0"/>
              </a:p>
              <a:p>
                <a:pPr algn="ctr"/>
                <a:r>
                  <a:rPr lang="de-DE" sz="1996" dirty="0" err="1"/>
                  <a:t>Aggregated</a:t>
                </a:r>
                <a:r>
                  <a:rPr lang="de-DE" sz="1996" dirty="0"/>
                  <a:t> </a:t>
                </a:r>
                <a:r>
                  <a:rPr lang="de-DE" sz="1996" dirty="0" err="1"/>
                  <a:t>demand</a:t>
                </a:r>
                <a:r>
                  <a:rPr lang="de-DE" sz="1996" dirty="0"/>
                  <a:t> AD: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32" t="-617"/>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EF131A24-A1F4-419D-BA20-5B3BD784259F}"/>
                  </a:ext>
                </a:extLst>
              </p14:cNvPr>
              <p14:cNvContentPartPr/>
              <p14:nvPr/>
            </p14:nvContentPartPr>
            <p14:xfrm>
              <a:off x="1416440" y="1146840"/>
              <a:ext cx="189720" cy="126720"/>
            </p14:xfrm>
          </p:contentPart>
        </mc:Choice>
        <mc:Fallback xmlns="">
          <p:pic>
            <p:nvPicPr>
              <p:cNvPr id="2" name="Freihand 1">
                <a:extLst>
                  <a:ext uri="{FF2B5EF4-FFF2-40B4-BE49-F238E27FC236}">
                    <a16:creationId xmlns:a16="http://schemas.microsoft.com/office/drawing/2014/main" id="{EF131A24-A1F4-419D-BA20-5B3BD784259F}"/>
                  </a:ext>
                </a:extLst>
              </p:cNvPr>
              <p:cNvPicPr/>
              <p:nvPr/>
            </p:nvPicPr>
            <p:blipFill>
              <a:blip r:embed="rId5"/>
              <a:stretch>
                <a:fillRect/>
              </a:stretch>
            </p:blipFill>
            <p:spPr>
              <a:xfrm>
                <a:off x="1412120" y="1142520"/>
                <a:ext cx="198360" cy="135360"/>
              </a:xfrm>
              <a:prstGeom prst="rect">
                <a:avLst/>
              </a:prstGeom>
            </p:spPr>
          </p:pic>
        </mc:Fallback>
      </mc:AlternateContent>
      <p:grpSp>
        <p:nvGrpSpPr>
          <p:cNvPr id="9" name="Gruppieren 8">
            <a:extLst>
              <a:ext uri="{FF2B5EF4-FFF2-40B4-BE49-F238E27FC236}">
                <a16:creationId xmlns:a16="http://schemas.microsoft.com/office/drawing/2014/main" id="{55FE1367-547E-45D8-9F50-031DEB47CA7A}"/>
              </a:ext>
            </a:extLst>
          </p:cNvPr>
          <p:cNvGrpSpPr/>
          <p:nvPr/>
        </p:nvGrpSpPr>
        <p:grpSpPr>
          <a:xfrm>
            <a:off x="2294840" y="1107240"/>
            <a:ext cx="187920" cy="159480"/>
            <a:chOff x="2294840" y="1107240"/>
            <a:chExt cx="187920" cy="15948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97A93835-8554-4155-9249-BBCC22AD7C87}"/>
                    </a:ext>
                  </a:extLst>
                </p14:cNvPr>
                <p14:cNvContentPartPr/>
                <p14:nvPr/>
              </p14:nvContentPartPr>
              <p14:xfrm>
                <a:off x="2380160" y="1137480"/>
                <a:ext cx="3600" cy="129240"/>
              </p14:xfrm>
            </p:contentPart>
          </mc:Choice>
          <mc:Fallback xmlns="">
            <p:pic>
              <p:nvPicPr>
                <p:cNvPr id="3" name="Freihand 2">
                  <a:extLst>
                    <a:ext uri="{FF2B5EF4-FFF2-40B4-BE49-F238E27FC236}">
                      <a16:creationId xmlns:a16="http://schemas.microsoft.com/office/drawing/2014/main" id="{97A93835-8554-4155-9249-BBCC22AD7C87}"/>
                    </a:ext>
                  </a:extLst>
                </p:cNvPr>
                <p:cNvPicPr/>
                <p:nvPr/>
              </p:nvPicPr>
              <p:blipFill>
                <a:blip r:embed="rId7"/>
                <a:stretch>
                  <a:fillRect/>
                </a:stretch>
              </p:blipFill>
              <p:spPr>
                <a:xfrm>
                  <a:off x="2375840" y="1133160"/>
                  <a:ext cx="122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AD468420-DCAB-44C0-8DC2-3631AEA723FF}"/>
                    </a:ext>
                  </a:extLst>
                </p14:cNvPr>
                <p14:cNvContentPartPr/>
                <p14:nvPr/>
              </p14:nvContentPartPr>
              <p14:xfrm>
                <a:off x="2297360" y="1237920"/>
                <a:ext cx="166680" cy="28080"/>
              </p14:xfrm>
            </p:contentPart>
          </mc:Choice>
          <mc:Fallback xmlns="">
            <p:pic>
              <p:nvPicPr>
                <p:cNvPr id="4" name="Freihand 3">
                  <a:extLst>
                    <a:ext uri="{FF2B5EF4-FFF2-40B4-BE49-F238E27FC236}">
                      <a16:creationId xmlns:a16="http://schemas.microsoft.com/office/drawing/2014/main" id="{AD468420-DCAB-44C0-8DC2-3631AEA723FF}"/>
                    </a:ext>
                  </a:extLst>
                </p:cNvPr>
                <p:cNvPicPr/>
                <p:nvPr/>
              </p:nvPicPr>
              <p:blipFill>
                <a:blip r:embed="rId9"/>
                <a:stretch>
                  <a:fillRect/>
                </a:stretch>
              </p:blipFill>
              <p:spPr>
                <a:xfrm>
                  <a:off x="2293040" y="1233600"/>
                  <a:ext cx="1753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9C92DD60-B299-4E43-AA7D-B0CB6154F561}"/>
                    </a:ext>
                  </a:extLst>
                </p14:cNvPr>
                <p14:cNvContentPartPr/>
                <p14:nvPr/>
              </p14:nvContentPartPr>
              <p14:xfrm>
                <a:off x="2294840" y="1107240"/>
                <a:ext cx="187920" cy="20160"/>
              </p14:xfrm>
            </p:contentPart>
          </mc:Choice>
          <mc:Fallback xmlns="">
            <p:pic>
              <p:nvPicPr>
                <p:cNvPr id="5" name="Freihand 4">
                  <a:extLst>
                    <a:ext uri="{FF2B5EF4-FFF2-40B4-BE49-F238E27FC236}">
                      <a16:creationId xmlns:a16="http://schemas.microsoft.com/office/drawing/2014/main" id="{9C92DD60-B299-4E43-AA7D-B0CB6154F561}"/>
                    </a:ext>
                  </a:extLst>
                </p:cNvPr>
                <p:cNvPicPr/>
                <p:nvPr/>
              </p:nvPicPr>
              <p:blipFill>
                <a:blip r:embed="rId11"/>
                <a:stretch>
                  <a:fillRect/>
                </a:stretch>
              </p:blipFill>
              <p:spPr>
                <a:xfrm>
                  <a:off x="2290520" y="1102920"/>
                  <a:ext cx="196560" cy="28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6B46D7A8-3D70-4CDE-9919-E8377AD91FF6}"/>
                  </a:ext>
                </a:extLst>
              </p14:cNvPr>
              <p14:cNvContentPartPr/>
              <p14:nvPr/>
            </p14:nvContentPartPr>
            <p14:xfrm>
              <a:off x="3033560" y="1108680"/>
              <a:ext cx="216360" cy="193680"/>
            </p14:xfrm>
          </p:contentPart>
        </mc:Choice>
        <mc:Fallback xmlns="">
          <p:pic>
            <p:nvPicPr>
              <p:cNvPr id="8" name="Freihand 7">
                <a:extLst>
                  <a:ext uri="{FF2B5EF4-FFF2-40B4-BE49-F238E27FC236}">
                    <a16:creationId xmlns:a16="http://schemas.microsoft.com/office/drawing/2014/main" id="{6B46D7A8-3D70-4CDE-9919-E8377AD91FF6}"/>
                  </a:ext>
                </a:extLst>
              </p:cNvPr>
              <p:cNvPicPr/>
              <p:nvPr/>
            </p:nvPicPr>
            <p:blipFill>
              <a:blip r:embed="rId13"/>
              <a:stretch>
                <a:fillRect/>
              </a:stretch>
            </p:blipFill>
            <p:spPr>
              <a:xfrm>
                <a:off x="3029240" y="1104360"/>
                <a:ext cx="2250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F03C2E5F-09B9-4FA1-9A76-61FE7E515B6E}"/>
                  </a:ext>
                </a:extLst>
              </p14:cNvPr>
              <p14:cNvContentPartPr/>
              <p14:nvPr/>
            </p14:nvContentPartPr>
            <p14:xfrm>
              <a:off x="300080" y="1618440"/>
              <a:ext cx="195120" cy="22320"/>
            </p14:xfrm>
          </p:contentPart>
        </mc:Choice>
        <mc:Fallback xmlns="">
          <p:pic>
            <p:nvPicPr>
              <p:cNvPr id="10" name="Freihand 9">
                <a:extLst>
                  <a:ext uri="{FF2B5EF4-FFF2-40B4-BE49-F238E27FC236}">
                    <a16:creationId xmlns:a16="http://schemas.microsoft.com/office/drawing/2014/main" id="{F03C2E5F-09B9-4FA1-9A76-61FE7E515B6E}"/>
                  </a:ext>
                </a:extLst>
              </p:cNvPr>
              <p:cNvPicPr/>
              <p:nvPr/>
            </p:nvPicPr>
            <p:blipFill>
              <a:blip r:embed="rId15"/>
              <a:stretch>
                <a:fillRect/>
              </a:stretch>
            </p:blipFill>
            <p:spPr>
              <a:xfrm>
                <a:off x="295760" y="1614120"/>
                <a:ext cx="2037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FF863622-4909-4316-A290-06B334017933}"/>
                  </a:ext>
                </a:extLst>
              </p14:cNvPr>
              <p14:cNvContentPartPr/>
              <p14:nvPr/>
            </p14:nvContentPartPr>
            <p14:xfrm>
              <a:off x="795440" y="2191200"/>
              <a:ext cx="239040" cy="233640"/>
            </p14:xfrm>
          </p:contentPart>
        </mc:Choice>
        <mc:Fallback xmlns="">
          <p:pic>
            <p:nvPicPr>
              <p:cNvPr id="11" name="Freihand 10">
                <a:extLst>
                  <a:ext uri="{FF2B5EF4-FFF2-40B4-BE49-F238E27FC236}">
                    <a16:creationId xmlns:a16="http://schemas.microsoft.com/office/drawing/2014/main" id="{FF863622-4909-4316-A290-06B334017933}"/>
                  </a:ext>
                </a:extLst>
              </p:cNvPr>
              <p:cNvPicPr/>
              <p:nvPr/>
            </p:nvPicPr>
            <p:blipFill>
              <a:blip r:embed="rId17"/>
              <a:stretch>
                <a:fillRect/>
              </a:stretch>
            </p:blipFill>
            <p:spPr>
              <a:xfrm>
                <a:off x="791120" y="2186880"/>
                <a:ext cx="2476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45092D84-08D8-434B-90EB-0D6C429A7AAE}"/>
                  </a:ext>
                </a:extLst>
              </p14:cNvPr>
              <p14:cNvContentPartPr/>
              <p14:nvPr/>
            </p14:nvContentPartPr>
            <p14:xfrm>
              <a:off x="799760" y="2204880"/>
              <a:ext cx="235440" cy="240480"/>
            </p14:xfrm>
          </p:contentPart>
        </mc:Choice>
        <mc:Fallback xmlns="">
          <p:pic>
            <p:nvPicPr>
              <p:cNvPr id="12" name="Freihand 11">
                <a:extLst>
                  <a:ext uri="{FF2B5EF4-FFF2-40B4-BE49-F238E27FC236}">
                    <a16:creationId xmlns:a16="http://schemas.microsoft.com/office/drawing/2014/main" id="{45092D84-08D8-434B-90EB-0D6C429A7AAE}"/>
                  </a:ext>
                </a:extLst>
              </p:cNvPr>
              <p:cNvPicPr/>
              <p:nvPr/>
            </p:nvPicPr>
            <p:blipFill>
              <a:blip r:embed="rId19"/>
              <a:stretch>
                <a:fillRect/>
              </a:stretch>
            </p:blipFill>
            <p:spPr>
              <a:xfrm>
                <a:off x="795440" y="2200560"/>
                <a:ext cx="24408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B4930A0E-0A6D-4B20-850B-8A313979D987}"/>
                  </a:ext>
                </a:extLst>
              </p14:cNvPr>
              <p14:cNvContentPartPr/>
              <p14:nvPr/>
            </p14:nvContentPartPr>
            <p14:xfrm>
              <a:off x="4028600" y="272400"/>
              <a:ext cx="3242520" cy="155520"/>
            </p14:xfrm>
          </p:contentPart>
        </mc:Choice>
        <mc:Fallback xmlns="">
          <p:pic>
            <p:nvPicPr>
              <p:cNvPr id="13" name="Freihand 12">
                <a:extLst>
                  <a:ext uri="{FF2B5EF4-FFF2-40B4-BE49-F238E27FC236}">
                    <a16:creationId xmlns:a16="http://schemas.microsoft.com/office/drawing/2014/main" id="{B4930A0E-0A6D-4B20-850B-8A313979D987}"/>
                  </a:ext>
                </a:extLst>
              </p:cNvPr>
              <p:cNvPicPr/>
              <p:nvPr/>
            </p:nvPicPr>
            <p:blipFill>
              <a:blip r:embed="rId21"/>
              <a:stretch>
                <a:fillRect/>
              </a:stretch>
            </p:blipFill>
            <p:spPr>
              <a:xfrm>
                <a:off x="4024280" y="268080"/>
                <a:ext cx="32511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B30CAFD6-F9F4-4C41-A852-5FE136726E9F}"/>
                  </a:ext>
                </a:extLst>
              </p14:cNvPr>
              <p14:cNvContentPartPr/>
              <p14:nvPr/>
            </p14:nvContentPartPr>
            <p14:xfrm>
              <a:off x="271640" y="3534720"/>
              <a:ext cx="998280" cy="70200"/>
            </p14:xfrm>
          </p:contentPart>
        </mc:Choice>
        <mc:Fallback xmlns="">
          <p:pic>
            <p:nvPicPr>
              <p:cNvPr id="14" name="Freihand 13">
                <a:extLst>
                  <a:ext uri="{FF2B5EF4-FFF2-40B4-BE49-F238E27FC236}">
                    <a16:creationId xmlns:a16="http://schemas.microsoft.com/office/drawing/2014/main" id="{B30CAFD6-F9F4-4C41-A852-5FE136726E9F}"/>
                  </a:ext>
                </a:extLst>
              </p:cNvPr>
              <p:cNvPicPr/>
              <p:nvPr/>
            </p:nvPicPr>
            <p:blipFill>
              <a:blip r:embed="rId23"/>
              <a:stretch>
                <a:fillRect/>
              </a:stretch>
            </p:blipFill>
            <p:spPr>
              <a:xfrm>
                <a:off x="267320" y="3530400"/>
                <a:ext cx="10069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8A572322-862E-4552-8696-100456E9AB75}"/>
                  </a:ext>
                </a:extLst>
              </p14:cNvPr>
              <p14:cNvContentPartPr/>
              <p14:nvPr/>
            </p14:nvContentPartPr>
            <p14:xfrm>
              <a:off x="733160" y="1813920"/>
              <a:ext cx="397800" cy="726480"/>
            </p14:xfrm>
          </p:contentPart>
        </mc:Choice>
        <mc:Fallback xmlns="">
          <p:pic>
            <p:nvPicPr>
              <p:cNvPr id="15" name="Freihand 14">
                <a:extLst>
                  <a:ext uri="{FF2B5EF4-FFF2-40B4-BE49-F238E27FC236}">
                    <a16:creationId xmlns:a16="http://schemas.microsoft.com/office/drawing/2014/main" id="{8A572322-862E-4552-8696-100456E9AB75}"/>
                  </a:ext>
                </a:extLst>
              </p:cNvPr>
              <p:cNvPicPr/>
              <p:nvPr/>
            </p:nvPicPr>
            <p:blipFill>
              <a:blip r:embed="rId25"/>
              <a:stretch>
                <a:fillRect/>
              </a:stretch>
            </p:blipFill>
            <p:spPr>
              <a:xfrm>
                <a:off x="728840" y="1809600"/>
                <a:ext cx="406440" cy="735120"/>
              </a:xfrm>
              <a:prstGeom prst="rect">
                <a:avLst/>
              </a:prstGeom>
            </p:spPr>
          </p:pic>
        </mc:Fallback>
      </mc:AlternateContent>
      <p:grpSp>
        <p:nvGrpSpPr>
          <p:cNvPr id="18" name="Gruppieren 17">
            <a:extLst>
              <a:ext uri="{FF2B5EF4-FFF2-40B4-BE49-F238E27FC236}">
                <a16:creationId xmlns:a16="http://schemas.microsoft.com/office/drawing/2014/main" id="{10901E4A-4E14-4C2E-879F-3C7161E57070}"/>
              </a:ext>
            </a:extLst>
          </p:cNvPr>
          <p:cNvGrpSpPr/>
          <p:nvPr/>
        </p:nvGrpSpPr>
        <p:grpSpPr>
          <a:xfrm>
            <a:off x="131240" y="1994640"/>
            <a:ext cx="211680" cy="350280"/>
            <a:chOff x="131240" y="1994640"/>
            <a:chExt cx="211680" cy="350280"/>
          </a:xfrm>
        </p:grpSpPr>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13A6496F-4D56-4C37-97C4-06AE7F0CFA91}"/>
                    </a:ext>
                  </a:extLst>
                </p14:cNvPr>
                <p14:cNvContentPartPr/>
                <p14:nvPr/>
              </p14:nvContentPartPr>
              <p14:xfrm>
                <a:off x="185960" y="1994640"/>
                <a:ext cx="36000" cy="280800"/>
              </p14:xfrm>
            </p:contentPart>
          </mc:Choice>
          <mc:Fallback xmlns="">
            <p:pic>
              <p:nvPicPr>
                <p:cNvPr id="16" name="Freihand 15">
                  <a:extLst>
                    <a:ext uri="{FF2B5EF4-FFF2-40B4-BE49-F238E27FC236}">
                      <a16:creationId xmlns:a16="http://schemas.microsoft.com/office/drawing/2014/main" id="{13A6496F-4D56-4C37-97C4-06AE7F0CFA91}"/>
                    </a:ext>
                  </a:extLst>
                </p:cNvPr>
                <p:cNvPicPr/>
                <p:nvPr/>
              </p:nvPicPr>
              <p:blipFill>
                <a:blip r:embed="rId27"/>
                <a:stretch>
                  <a:fillRect/>
                </a:stretch>
              </p:blipFill>
              <p:spPr>
                <a:xfrm>
                  <a:off x="181640" y="1990320"/>
                  <a:ext cx="4464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AED10DFE-8478-4699-9E7E-989404075708}"/>
                    </a:ext>
                  </a:extLst>
                </p14:cNvPr>
                <p14:cNvContentPartPr/>
                <p14:nvPr/>
              </p14:nvContentPartPr>
              <p14:xfrm>
                <a:off x="131240" y="2124960"/>
                <a:ext cx="211680" cy="219960"/>
              </p14:xfrm>
            </p:contentPart>
          </mc:Choice>
          <mc:Fallback xmlns="">
            <p:pic>
              <p:nvPicPr>
                <p:cNvPr id="17" name="Freihand 16">
                  <a:extLst>
                    <a:ext uri="{FF2B5EF4-FFF2-40B4-BE49-F238E27FC236}">
                      <a16:creationId xmlns:a16="http://schemas.microsoft.com/office/drawing/2014/main" id="{AED10DFE-8478-4699-9E7E-989404075708}"/>
                    </a:ext>
                  </a:extLst>
                </p:cNvPr>
                <p:cNvPicPr/>
                <p:nvPr/>
              </p:nvPicPr>
              <p:blipFill>
                <a:blip r:embed="rId29"/>
                <a:stretch>
                  <a:fillRect/>
                </a:stretch>
              </p:blipFill>
              <p:spPr>
                <a:xfrm>
                  <a:off x="126920" y="2120640"/>
                  <a:ext cx="220320" cy="228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981366F0-5E70-4F1A-B765-B5884B7623A3}"/>
                  </a:ext>
                </a:extLst>
              </p14:cNvPr>
              <p14:cNvContentPartPr/>
              <p14:nvPr/>
            </p14:nvContentPartPr>
            <p14:xfrm>
              <a:off x="792200" y="2184000"/>
              <a:ext cx="253080" cy="302760"/>
            </p14:xfrm>
          </p:contentPart>
        </mc:Choice>
        <mc:Fallback xmlns="">
          <p:pic>
            <p:nvPicPr>
              <p:cNvPr id="19" name="Freihand 18">
                <a:extLst>
                  <a:ext uri="{FF2B5EF4-FFF2-40B4-BE49-F238E27FC236}">
                    <a16:creationId xmlns:a16="http://schemas.microsoft.com/office/drawing/2014/main" id="{981366F0-5E70-4F1A-B765-B5884B7623A3}"/>
                  </a:ext>
                </a:extLst>
              </p:cNvPr>
              <p:cNvPicPr/>
              <p:nvPr/>
            </p:nvPicPr>
            <p:blipFill>
              <a:blip r:embed="rId31"/>
              <a:stretch>
                <a:fillRect/>
              </a:stretch>
            </p:blipFill>
            <p:spPr>
              <a:xfrm>
                <a:off x="787880" y="2179680"/>
                <a:ext cx="26172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B227AC53-6DC2-431A-8A28-C2C5A2DE1745}"/>
                  </a:ext>
                </a:extLst>
              </p14:cNvPr>
              <p14:cNvContentPartPr/>
              <p14:nvPr/>
            </p14:nvContentPartPr>
            <p14:xfrm>
              <a:off x="3884960" y="3586560"/>
              <a:ext cx="958680" cy="36000"/>
            </p14:xfrm>
          </p:contentPart>
        </mc:Choice>
        <mc:Fallback xmlns="">
          <p:pic>
            <p:nvPicPr>
              <p:cNvPr id="20" name="Freihand 19">
                <a:extLst>
                  <a:ext uri="{FF2B5EF4-FFF2-40B4-BE49-F238E27FC236}">
                    <a16:creationId xmlns:a16="http://schemas.microsoft.com/office/drawing/2014/main" id="{B227AC53-6DC2-431A-8A28-C2C5A2DE1745}"/>
                  </a:ext>
                </a:extLst>
              </p:cNvPr>
              <p:cNvPicPr/>
              <p:nvPr/>
            </p:nvPicPr>
            <p:blipFill>
              <a:blip r:embed="rId33"/>
              <a:stretch>
                <a:fillRect/>
              </a:stretch>
            </p:blipFill>
            <p:spPr>
              <a:xfrm>
                <a:off x="3880640" y="3582240"/>
                <a:ext cx="9673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9CEA2A81-6201-46A6-A2C0-535FFF35DC2A}"/>
                  </a:ext>
                </a:extLst>
              </p14:cNvPr>
              <p14:cNvContentPartPr/>
              <p14:nvPr/>
            </p14:nvContentPartPr>
            <p14:xfrm>
              <a:off x="5250440" y="3521760"/>
              <a:ext cx="3235680" cy="84960"/>
            </p14:xfrm>
          </p:contentPart>
        </mc:Choice>
        <mc:Fallback xmlns="">
          <p:pic>
            <p:nvPicPr>
              <p:cNvPr id="21" name="Freihand 20">
                <a:extLst>
                  <a:ext uri="{FF2B5EF4-FFF2-40B4-BE49-F238E27FC236}">
                    <a16:creationId xmlns:a16="http://schemas.microsoft.com/office/drawing/2014/main" id="{9CEA2A81-6201-46A6-A2C0-535FFF35DC2A}"/>
                  </a:ext>
                </a:extLst>
              </p:cNvPr>
              <p:cNvPicPr/>
              <p:nvPr/>
            </p:nvPicPr>
            <p:blipFill>
              <a:blip r:embed="rId35"/>
              <a:stretch>
                <a:fillRect/>
              </a:stretch>
            </p:blipFill>
            <p:spPr>
              <a:xfrm>
                <a:off x="5246120" y="3517440"/>
                <a:ext cx="32443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FDE0C51B-A1F1-4337-8B44-94479FFF052D}"/>
                  </a:ext>
                </a:extLst>
              </p14:cNvPr>
              <p14:cNvContentPartPr/>
              <p14:nvPr/>
            </p14:nvContentPartPr>
            <p14:xfrm>
              <a:off x="8747120" y="3586200"/>
              <a:ext cx="2319840" cy="57240"/>
            </p14:xfrm>
          </p:contentPart>
        </mc:Choice>
        <mc:Fallback xmlns="">
          <p:pic>
            <p:nvPicPr>
              <p:cNvPr id="22" name="Freihand 21">
                <a:extLst>
                  <a:ext uri="{FF2B5EF4-FFF2-40B4-BE49-F238E27FC236}">
                    <a16:creationId xmlns:a16="http://schemas.microsoft.com/office/drawing/2014/main" id="{FDE0C51B-A1F1-4337-8B44-94479FFF052D}"/>
                  </a:ext>
                </a:extLst>
              </p:cNvPr>
              <p:cNvPicPr/>
              <p:nvPr/>
            </p:nvPicPr>
            <p:blipFill>
              <a:blip r:embed="rId37"/>
              <a:stretch>
                <a:fillRect/>
              </a:stretch>
            </p:blipFill>
            <p:spPr>
              <a:xfrm>
                <a:off x="8742800" y="3581880"/>
                <a:ext cx="23284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9FA2F8E2-6DDF-4FB0-9E60-3AA33FEF2A10}"/>
                  </a:ext>
                </a:extLst>
              </p14:cNvPr>
              <p14:cNvContentPartPr/>
              <p14:nvPr/>
            </p14:nvContentPartPr>
            <p14:xfrm>
              <a:off x="344360" y="3886800"/>
              <a:ext cx="951840" cy="38880"/>
            </p14:xfrm>
          </p:contentPart>
        </mc:Choice>
        <mc:Fallback xmlns="">
          <p:pic>
            <p:nvPicPr>
              <p:cNvPr id="23" name="Freihand 22">
                <a:extLst>
                  <a:ext uri="{FF2B5EF4-FFF2-40B4-BE49-F238E27FC236}">
                    <a16:creationId xmlns:a16="http://schemas.microsoft.com/office/drawing/2014/main" id="{9FA2F8E2-6DDF-4FB0-9E60-3AA33FEF2A10}"/>
                  </a:ext>
                </a:extLst>
              </p:cNvPr>
              <p:cNvPicPr/>
              <p:nvPr/>
            </p:nvPicPr>
            <p:blipFill>
              <a:blip r:embed="rId39"/>
              <a:stretch>
                <a:fillRect/>
              </a:stretch>
            </p:blipFill>
            <p:spPr>
              <a:xfrm>
                <a:off x="340040" y="3882480"/>
                <a:ext cx="9604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D0D579BD-F356-4356-BC55-C38825FC9E24}"/>
                  </a:ext>
                </a:extLst>
              </p14:cNvPr>
              <p14:cNvContentPartPr/>
              <p14:nvPr/>
            </p14:nvContentPartPr>
            <p14:xfrm>
              <a:off x="7224320" y="4247160"/>
              <a:ext cx="1196280" cy="1008360"/>
            </p14:xfrm>
          </p:contentPart>
        </mc:Choice>
        <mc:Fallback xmlns="">
          <p:pic>
            <p:nvPicPr>
              <p:cNvPr id="24" name="Freihand 23">
                <a:extLst>
                  <a:ext uri="{FF2B5EF4-FFF2-40B4-BE49-F238E27FC236}">
                    <a16:creationId xmlns:a16="http://schemas.microsoft.com/office/drawing/2014/main" id="{D0D579BD-F356-4356-BC55-C38825FC9E24}"/>
                  </a:ext>
                </a:extLst>
              </p:cNvPr>
              <p:cNvPicPr/>
              <p:nvPr/>
            </p:nvPicPr>
            <p:blipFill>
              <a:blip r:embed="rId41"/>
              <a:stretch>
                <a:fillRect/>
              </a:stretch>
            </p:blipFill>
            <p:spPr>
              <a:xfrm>
                <a:off x="7220000" y="4242840"/>
                <a:ext cx="1204920" cy="1017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95A74C11-3EEA-4DE5-B91F-EBEC0944D589}"/>
                  </a:ext>
                </a:extLst>
              </p14:cNvPr>
              <p14:cNvContentPartPr/>
              <p14:nvPr/>
            </p14:nvContentPartPr>
            <p14:xfrm>
              <a:off x="121520" y="3233040"/>
              <a:ext cx="1194480" cy="376560"/>
            </p14:xfrm>
          </p:contentPart>
        </mc:Choice>
        <mc:Fallback xmlns="">
          <p:pic>
            <p:nvPicPr>
              <p:cNvPr id="25" name="Freihand 24">
                <a:extLst>
                  <a:ext uri="{FF2B5EF4-FFF2-40B4-BE49-F238E27FC236}">
                    <a16:creationId xmlns:a16="http://schemas.microsoft.com/office/drawing/2014/main" id="{95A74C11-3EEA-4DE5-B91F-EBEC0944D589}"/>
                  </a:ext>
                </a:extLst>
              </p:cNvPr>
              <p:cNvPicPr/>
              <p:nvPr/>
            </p:nvPicPr>
            <p:blipFill>
              <a:blip r:embed="rId43"/>
              <a:stretch>
                <a:fillRect/>
              </a:stretch>
            </p:blipFill>
            <p:spPr>
              <a:xfrm>
                <a:off x="117200" y="3228720"/>
                <a:ext cx="120312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A0F92383-9857-45E1-9D11-D41BA7BEB1C8}"/>
                  </a:ext>
                </a:extLst>
              </p14:cNvPr>
              <p14:cNvContentPartPr/>
              <p14:nvPr/>
            </p14:nvContentPartPr>
            <p14:xfrm>
              <a:off x="8587640" y="3022800"/>
              <a:ext cx="2969640" cy="833400"/>
            </p14:xfrm>
          </p:contentPart>
        </mc:Choice>
        <mc:Fallback xmlns="">
          <p:pic>
            <p:nvPicPr>
              <p:cNvPr id="26" name="Freihand 25">
                <a:extLst>
                  <a:ext uri="{FF2B5EF4-FFF2-40B4-BE49-F238E27FC236}">
                    <a16:creationId xmlns:a16="http://schemas.microsoft.com/office/drawing/2014/main" id="{A0F92383-9857-45E1-9D11-D41BA7BEB1C8}"/>
                  </a:ext>
                </a:extLst>
              </p:cNvPr>
              <p:cNvPicPr/>
              <p:nvPr/>
            </p:nvPicPr>
            <p:blipFill>
              <a:blip r:embed="rId45"/>
              <a:stretch>
                <a:fillRect/>
              </a:stretch>
            </p:blipFill>
            <p:spPr>
              <a:xfrm>
                <a:off x="8583320" y="3018480"/>
                <a:ext cx="2978280" cy="842040"/>
              </a:xfrm>
              <a:prstGeom prst="rect">
                <a:avLst/>
              </a:prstGeom>
            </p:spPr>
          </p:pic>
        </mc:Fallback>
      </mc:AlternateContent>
    </p:spTree>
    <p:extLst>
      <p:ext uri="{BB962C8B-B14F-4D97-AF65-F5344CB8AC3E}">
        <p14:creationId xmlns:p14="http://schemas.microsoft.com/office/powerpoint/2010/main" val="304069508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59274" y="24601"/>
            <a:ext cx="8418754" cy="495377"/>
          </a:xfrm>
          <a:prstGeom prst="rect">
            <a:avLst/>
          </a:prstGeom>
          <a:noFill/>
          <a:ln>
            <a:noFill/>
          </a:ln>
        </p:spPr>
        <p:txBody>
          <a:bodyPr vert="horz" wrap="square" lIns="81646" tIns="40823" rIns="81646" bIns="40823" anchorCtr="0" compatLnSpc="0">
            <a:spAutoFit/>
          </a:bodyPr>
          <a:lstStyle/>
          <a:p>
            <a:pPr hangingPunct="0"/>
            <a:r>
              <a:rPr lang="de-DE" sz="2800">
                <a:latin typeface="Arial" pitchFamily="18"/>
                <a:ea typeface="Droid Sans Fallback" pitchFamily="2"/>
                <a:cs typeface="Lohit Hindi" pitchFamily="2"/>
              </a:rPr>
              <a:t>Grafical derivation of the AD-curve</a:t>
            </a:r>
            <a:endParaRPr lang="de-DE" sz="2800" dirty="0">
              <a:latin typeface="Arial" pitchFamily="18"/>
              <a:ea typeface="Droid Sans Fallback" pitchFamily="2"/>
              <a:cs typeface="Lohit Hindi" pitchFamily="2"/>
            </a:endParaRP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1991541"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LM-curve </a:t>
            </a:r>
            <a:r>
              <a:rPr lang="de-DE" sz="2359" dirty="0">
                <a:latin typeface="Arial" pitchFamily="18"/>
                <a:ea typeface="Droid Sans Fallback" pitchFamily="2"/>
                <a:cs typeface="Lohit Hindi" pitchFamily="2"/>
              </a:rPr>
              <a:t>(p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291221"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IS-curve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0" name="Textfeld 39">
            <a:extLst>
              <a:ext uri="{FF2B5EF4-FFF2-40B4-BE49-F238E27FC236}">
                <a16:creationId xmlns:a16="http://schemas.microsoft.com/office/drawing/2014/main" id="{06A8701F-7E75-4E24-BA84-8767B802695D}"/>
              </a:ext>
            </a:extLst>
          </p:cNvPr>
          <p:cNvSpPr txBox="1"/>
          <p:nvPr/>
        </p:nvSpPr>
        <p:spPr>
          <a:xfrm>
            <a:off x="6278226" y="5489801"/>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mc:AlternateContent xmlns:mc="http://schemas.openxmlformats.org/markup-compatibility/2006" xmlns:p14="http://schemas.microsoft.com/office/powerpoint/2010/main">
        <mc:Choice Requires="p14">
          <p:contentPart p14:bwMode="auto" r:id="rId3">
            <p14:nvContentPartPr>
              <p14:cNvPr id="24" name="Freihand 23">
                <a:extLst>
                  <a:ext uri="{FF2B5EF4-FFF2-40B4-BE49-F238E27FC236}">
                    <a16:creationId xmlns:a16="http://schemas.microsoft.com/office/drawing/2014/main" id="{7CC82186-1069-4D06-A271-1BD8621A1E3F}"/>
                  </a:ext>
                </a:extLst>
              </p14:cNvPr>
              <p14:cNvContentPartPr/>
              <p14:nvPr/>
            </p14:nvContentPartPr>
            <p14:xfrm>
              <a:off x="4286360" y="5917560"/>
              <a:ext cx="17640" cy="381240"/>
            </p14:xfrm>
          </p:contentPart>
        </mc:Choice>
        <mc:Fallback xmlns="">
          <p:pic>
            <p:nvPicPr>
              <p:cNvPr id="24" name="Freihand 23">
                <a:extLst>
                  <a:ext uri="{FF2B5EF4-FFF2-40B4-BE49-F238E27FC236}">
                    <a16:creationId xmlns:a16="http://schemas.microsoft.com/office/drawing/2014/main" id="{7CC82186-1069-4D06-A271-1BD8621A1E3F}"/>
                  </a:ext>
                </a:extLst>
              </p:cNvPr>
              <p:cNvPicPr/>
              <p:nvPr/>
            </p:nvPicPr>
            <p:blipFill>
              <a:blip r:embed="rId4"/>
              <a:stretch>
                <a:fillRect/>
              </a:stretch>
            </p:blipFill>
            <p:spPr>
              <a:xfrm>
                <a:off x="4282040" y="5913240"/>
                <a:ext cx="2628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6" name="Freihand 25">
                <a:extLst>
                  <a:ext uri="{FF2B5EF4-FFF2-40B4-BE49-F238E27FC236}">
                    <a16:creationId xmlns:a16="http://schemas.microsoft.com/office/drawing/2014/main" id="{CE82F059-25FC-4334-A74A-F2DEA5A941E6}"/>
                  </a:ext>
                </a:extLst>
              </p14:cNvPr>
              <p14:cNvContentPartPr/>
              <p14:nvPr/>
            </p14:nvContentPartPr>
            <p14:xfrm>
              <a:off x="1656920" y="3824160"/>
              <a:ext cx="293760" cy="23400"/>
            </p14:xfrm>
          </p:contentPart>
        </mc:Choice>
        <mc:Fallback xmlns="">
          <p:pic>
            <p:nvPicPr>
              <p:cNvPr id="26" name="Freihand 25">
                <a:extLst>
                  <a:ext uri="{FF2B5EF4-FFF2-40B4-BE49-F238E27FC236}">
                    <a16:creationId xmlns:a16="http://schemas.microsoft.com/office/drawing/2014/main" id="{CE82F059-25FC-4334-A74A-F2DEA5A941E6}"/>
                  </a:ext>
                </a:extLst>
              </p:cNvPr>
              <p:cNvPicPr/>
              <p:nvPr/>
            </p:nvPicPr>
            <p:blipFill>
              <a:blip r:embed="rId6"/>
              <a:stretch>
                <a:fillRect/>
              </a:stretch>
            </p:blipFill>
            <p:spPr>
              <a:xfrm>
                <a:off x="1652600" y="3819840"/>
                <a:ext cx="3024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7" name="Freihand 26">
                <a:extLst>
                  <a:ext uri="{FF2B5EF4-FFF2-40B4-BE49-F238E27FC236}">
                    <a16:creationId xmlns:a16="http://schemas.microsoft.com/office/drawing/2014/main" id="{569F2403-7D4D-4720-B8CE-5CB814762412}"/>
                  </a:ext>
                </a:extLst>
              </p14:cNvPr>
              <p14:cNvContentPartPr/>
              <p14:nvPr/>
            </p14:nvContentPartPr>
            <p14:xfrm>
              <a:off x="5544920" y="6631440"/>
              <a:ext cx="449280" cy="24120"/>
            </p14:xfrm>
          </p:contentPart>
        </mc:Choice>
        <mc:Fallback xmlns="">
          <p:pic>
            <p:nvPicPr>
              <p:cNvPr id="27" name="Freihand 26">
                <a:extLst>
                  <a:ext uri="{FF2B5EF4-FFF2-40B4-BE49-F238E27FC236}">
                    <a16:creationId xmlns:a16="http://schemas.microsoft.com/office/drawing/2014/main" id="{569F2403-7D4D-4720-B8CE-5CB814762412}"/>
                  </a:ext>
                </a:extLst>
              </p:cNvPr>
              <p:cNvPicPr/>
              <p:nvPr/>
            </p:nvPicPr>
            <p:blipFill>
              <a:blip r:embed="rId8"/>
              <a:stretch>
                <a:fillRect/>
              </a:stretch>
            </p:blipFill>
            <p:spPr>
              <a:xfrm>
                <a:off x="5540600" y="6627120"/>
                <a:ext cx="4579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8" name="Freihand 27">
                <a:extLst>
                  <a:ext uri="{FF2B5EF4-FFF2-40B4-BE49-F238E27FC236}">
                    <a16:creationId xmlns:a16="http://schemas.microsoft.com/office/drawing/2014/main" id="{73737DCC-E6D8-4C70-A9CB-7AAD12C73F6C}"/>
                  </a:ext>
                </a:extLst>
              </p14:cNvPr>
              <p14:cNvContentPartPr/>
              <p14:nvPr/>
            </p14:nvContentPartPr>
            <p14:xfrm>
              <a:off x="4289240" y="2025240"/>
              <a:ext cx="83160" cy="110160"/>
            </p14:xfrm>
          </p:contentPart>
        </mc:Choice>
        <mc:Fallback xmlns="">
          <p:pic>
            <p:nvPicPr>
              <p:cNvPr id="28" name="Freihand 27">
                <a:extLst>
                  <a:ext uri="{FF2B5EF4-FFF2-40B4-BE49-F238E27FC236}">
                    <a16:creationId xmlns:a16="http://schemas.microsoft.com/office/drawing/2014/main" id="{73737DCC-E6D8-4C70-A9CB-7AAD12C73F6C}"/>
                  </a:ext>
                </a:extLst>
              </p:cNvPr>
              <p:cNvPicPr/>
              <p:nvPr/>
            </p:nvPicPr>
            <p:blipFill>
              <a:blip r:embed="rId10"/>
              <a:stretch>
                <a:fillRect/>
              </a:stretch>
            </p:blipFill>
            <p:spPr>
              <a:xfrm>
                <a:off x="4284920" y="2020920"/>
                <a:ext cx="918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9" name="Freihand 28">
                <a:extLst>
                  <a:ext uri="{FF2B5EF4-FFF2-40B4-BE49-F238E27FC236}">
                    <a16:creationId xmlns:a16="http://schemas.microsoft.com/office/drawing/2014/main" id="{CEB0CEB8-6F5F-41CF-82EE-167A60EAD0E5}"/>
                  </a:ext>
                </a:extLst>
              </p14:cNvPr>
              <p14:cNvContentPartPr/>
              <p14:nvPr/>
            </p14:nvContentPartPr>
            <p14:xfrm>
              <a:off x="6514400" y="1184280"/>
              <a:ext cx="348840" cy="38880"/>
            </p14:xfrm>
          </p:contentPart>
        </mc:Choice>
        <mc:Fallback xmlns="">
          <p:pic>
            <p:nvPicPr>
              <p:cNvPr id="29" name="Freihand 28">
                <a:extLst>
                  <a:ext uri="{FF2B5EF4-FFF2-40B4-BE49-F238E27FC236}">
                    <a16:creationId xmlns:a16="http://schemas.microsoft.com/office/drawing/2014/main" id="{CEB0CEB8-6F5F-41CF-82EE-167A60EAD0E5}"/>
                  </a:ext>
                </a:extLst>
              </p:cNvPr>
              <p:cNvPicPr/>
              <p:nvPr/>
            </p:nvPicPr>
            <p:blipFill>
              <a:blip r:embed="rId12"/>
              <a:stretch>
                <a:fillRect/>
              </a:stretch>
            </p:blipFill>
            <p:spPr>
              <a:xfrm>
                <a:off x="6510080" y="1179960"/>
                <a:ext cx="3574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0" name="Freihand 29">
                <a:extLst>
                  <a:ext uri="{FF2B5EF4-FFF2-40B4-BE49-F238E27FC236}">
                    <a16:creationId xmlns:a16="http://schemas.microsoft.com/office/drawing/2014/main" id="{8738CAFB-154A-4BE3-A5ED-47EAA7DDC0FC}"/>
                  </a:ext>
                </a:extLst>
              </p14:cNvPr>
              <p14:cNvContentPartPr/>
              <p14:nvPr/>
            </p14:nvContentPartPr>
            <p14:xfrm>
              <a:off x="6530240" y="1193280"/>
              <a:ext cx="264600" cy="47520"/>
            </p14:xfrm>
          </p:contentPart>
        </mc:Choice>
        <mc:Fallback xmlns="">
          <p:pic>
            <p:nvPicPr>
              <p:cNvPr id="30" name="Freihand 29">
                <a:extLst>
                  <a:ext uri="{FF2B5EF4-FFF2-40B4-BE49-F238E27FC236}">
                    <a16:creationId xmlns:a16="http://schemas.microsoft.com/office/drawing/2014/main" id="{8738CAFB-154A-4BE3-A5ED-47EAA7DDC0FC}"/>
                  </a:ext>
                </a:extLst>
              </p:cNvPr>
              <p:cNvPicPr/>
              <p:nvPr/>
            </p:nvPicPr>
            <p:blipFill>
              <a:blip r:embed="rId14"/>
              <a:stretch>
                <a:fillRect/>
              </a:stretch>
            </p:blipFill>
            <p:spPr>
              <a:xfrm>
                <a:off x="6525920" y="1188960"/>
                <a:ext cx="2732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1" name="Freihand 30">
                <a:extLst>
                  <a:ext uri="{FF2B5EF4-FFF2-40B4-BE49-F238E27FC236}">
                    <a16:creationId xmlns:a16="http://schemas.microsoft.com/office/drawing/2014/main" id="{9D679C36-F351-418C-BF0D-43A7286A5E2F}"/>
                  </a:ext>
                </a:extLst>
              </p14:cNvPr>
              <p14:cNvContentPartPr/>
              <p14:nvPr/>
            </p14:nvContentPartPr>
            <p14:xfrm>
              <a:off x="4342160" y="2056560"/>
              <a:ext cx="360" cy="360"/>
            </p14:xfrm>
          </p:contentPart>
        </mc:Choice>
        <mc:Fallback xmlns="">
          <p:pic>
            <p:nvPicPr>
              <p:cNvPr id="31" name="Freihand 30">
                <a:extLst>
                  <a:ext uri="{FF2B5EF4-FFF2-40B4-BE49-F238E27FC236}">
                    <a16:creationId xmlns:a16="http://schemas.microsoft.com/office/drawing/2014/main" id="{9D679C36-F351-418C-BF0D-43A7286A5E2F}"/>
                  </a:ext>
                </a:extLst>
              </p:cNvPr>
              <p:cNvPicPr/>
              <p:nvPr/>
            </p:nvPicPr>
            <p:blipFill>
              <a:blip r:embed="rId16"/>
              <a:stretch>
                <a:fillRect/>
              </a:stretch>
            </p:blipFill>
            <p:spPr>
              <a:xfrm>
                <a:off x="4337840" y="20522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2" name="Freihand 31">
                <a:extLst>
                  <a:ext uri="{FF2B5EF4-FFF2-40B4-BE49-F238E27FC236}">
                    <a16:creationId xmlns:a16="http://schemas.microsoft.com/office/drawing/2014/main" id="{E9DA991D-3542-4666-B290-B68C74B79469}"/>
                  </a:ext>
                </a:extLst>
              </p14:cNvPr>
              <p14:cNvContentPartPr/>
              <p14:nvPr/>
            </p14:nvContentPartPr>
            <p14:xfrm>
              <a:off x="2043920" y="4665480"/>
              <a:ext cx="203400" cy="40320"/>
            </p14:xfrm>
          </p:contentPart>
        </mc:Choice>
        <mc:Fallback xmlns="">
          <p:pic>
            <p:nvPicPr>
              <p:cNvPr id="32" name="Freihand 31">
                <a:extLst>
                  <a:ext uri="{FF2B5EF4-FFF2-40B4-BE49-F238E27FC236}">
                    <a16:creationId xmlns:a16="http://schemas.microsoft.com/office/drawing/2014/main" id="{E9DA991D-3542-4666-B290-B68C74B79469}"/>
                  </a:ext>
                </a:extLst>
              </p:cNvPr>
              <p:cNvPicPr/>
              <p:nvPr/>
            </p:nvPicPr>
            <p:blipFill>
              <a:blip r:embed="rId18"/>
              <a:stretch>
                <a:fillRect/>
              </a:stretch>
            </p:blipFill>
            <p:spPr>
              <a:xfrm>
                <a:off x="2039600" y="4661160"/>
                <a:ext cx="212040" cy="48960"/>
              </a:xfrm>
              <a:prstGeom prst="rect">
                <a:avLst/>
              </a:prstGeom>
            </p:spPr>
          </p:pic>
        </mc:Fallback>
      </mc:AlternateContent>
      <p:grpSp>
        <p:nvGrpSpPr>
          <p:cNvPr id="37" name="Gruppieren 36">
            <a:extLst>
              <a:ext uri="{FF2B5EF4-FFF2-40B4-BE49-F238E27FC236}">
                <a16:creationId xmlns:a16="http://schemas.microsoft.com/office/drawing/2014/main" id="{03E1201F-EBC5-4205-9A7C-BF01875C95BC}"/>
              </a:ext>
            </a:extLst>
          </p:cNvPr>
          <p:cNvGrpSpPr/>
          <p:nvPr/>
        </p:nvGrpSpPr>
        <p:grpSpPr>
          <a:xfrm>
            <a:off x="1659800" y="4593840"/>
            <a:ext cx="245160" cy="268560"/>
            <a:chOff x="1659800" y="4593840"/>
            <a:chExt cx="245160" cy="268560"/>
          </a:xfrm>
        </p:grpSpPr>
        <mc:AlternateContent xmlns:mc="http://schemas.openxmlformats.org/markup-compatibility/2006" xmlns:p14="http://schemas.microsoft.com/office/powerpoint/2010/main">
          <mc:Choice Requires="p14">
            <p:contentPart p14:bwMode="auto" r:id="rId19">
              <p14:nvContentPartPr>
                <p14:cNvPr id="33" name="Freihand 32">
                  <a:extLst>
                    <a:ext uri="{FF2B5EF4-FFF2-40B4-BE49-F238E27FC236}">
                      <a16:creationId xmlns:a16="http://schemas.microsoft.com/office/drawing/2014/main" id="{863C2718-E819-4893-9877-09D2CD843D69}"/>
                    </a:ext>
                  </a:extLst>
                </p14:cNvPr>
                <p14:cNvContentPartPr/>
                <p14:nvPr/>
              </p14:nvContentPartPr>
              <p14:xfrm>
                <a:off x="1659800" y="4593840"/>
                <a:ext cx="136080" cy="268560"/>
              </p14:xfrm>
            </p:contentPart>
          </mc:Choice>
          <mc:Fallback xmlns="">
            <p:pic>
              <p:nvPicPr>
                <p:cNvPr id="33" name="Freihand 32">
                  <a:extLst>
                    <a:ext uri="{FF2B5EF4-FFF2-40B4-BE49-F238E27FC236}">
                      <a16:creationId xmlns:a16="http://schemas.microsoft.com/office/drawing/2014/main" id="{863C2718-E819-4893-9877-09D2CD843D69}"/>
                    </a:ext>
                  </a:extLst>
                </p:cNvPr>
                <p:cNvPicPr/>
                <p:nvPr/>
              </p:nvPicPr>
              <p:blipFill>
                <a:blip r:embed="rId20"/>
                <a:stretch>
                  <a:fillRect/>
                </a:stretch>
              </p:blipFill>
              <p:spPr>
                <a:xfrm>
                  <a:off x="1655480" y="4589520"/>
                  <a:ext cx="14472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5" name="Freihand 34">
                  <a:extLst>
                    <a:ext uri="{FF2B5EF4-FFF2-40B4-BE49-F238E27FC236}">
                      <a16:creationId xmlns:a16="http://schemas.microsoft.com/office/drawing/2014/main" id="{218406F1-0E45-47DD-B2D5-0F2D0BD2F70A}"/>
                    </a:ext>
                  </a:extLst>
                </p14:cNvPr>
                <p14:cNvContentPartPr/>
                <p14:nvPr/>
              </p14:nvContentPartPr>
              <p14:xfrm>
                <a:off x="1782200" y="4709760"/>
                <a:ext cx="122760" cy="82440"/>
              </p14:xfrm>
            </p:contentPart>
          </mc:Choice>
          <mc:Fallback xmlns="">
            <p:pic>
              <p:nvPicPr>
                <p:cNvPr id="35" name="Freihand 34">
                  <a:extLst>
                    <a:ext uri="{FF2B5EF4-FFF2-40B4-BE49-F238E27FC236}">
                      <a16:creationId xmlns:a16="http://schemas.microsoft.com/office/drawing/2014/main" id="{218406F1-0E45-47DD-B2D5-0F2D0BD2F70A}"/>
                    </a:ext>
                  </a:extLst>
                </p:cNvPr>
                <p:cNvPicPr/>
                <p:nvPr/>
              </p:nvPicPr>
              <p:blipFill>
                <a:blip r:embed="rId22"/>
                <a:stretch>
                  <a:fillRect/>
                </a:stretch>
              </p:blipFill>
              <p:spPr>
                <a:xfrm>
                  <a:off x="1777880" y="4705440"/>
                  <a:ext cx="131400" cy="91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38" name="Freihand 37">
                <a:extLst>
                  <a:ext uri="{FF2B5EF4-FFF2-40B4-BE49-F238E27FC236}">
                    <a16:creationId xmlns:a16="http://schemas.microsoft.com/office/drawing/2014/main" id="{19C27EC2-C0B7-461C-A256-46AECFCBA99F}"/>
                  </a:ext>
                </a:extLst>
              </p14:cNvPr>
              <p14:cNvContentPartPr/>
              <p14:nvPr/>
            </p14:nvContentPartPr>
            <p14:xfrm>
              <a:off x="4298960" y="2103720"/>
              <a:ext cx="360" cy="360"/>
            </p14:xfrm>
          </p:contentPart>
        </mc:Choice>
        <mc:Fallback xmlns="">
          <p:pic>
            <p:nvPicPr>
              <p:cNvPr id="38" name="Freihand 37">
                <a:extLst>
                  <a:ext uri="{FF2B5EF4-FFF2-40B4-BE49-F238E27FC236}">
                    <a16:creationId xmlns:a16="http://schemas.microsoft.com/office/drawing/2014/main" id="{19C27EC2-C0B7-461C-A256-46AECFCBA99F}"/>
                  </a:ext>
                </a:extLst>
              </p:cNvPr>
              <p:cNvPicPr/>
              <p:nvPr/>
            </p:nvPicPr>
            <p:blipFill>
              <a:blip r:embed="rId16"/>
              <a:stretch>
                <a:fillRect/>
              </a:stretch>
            </p:blipFill>
            <p:spPr>
              <a:xfrm>
                <a:off x="4294640" y="20994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2" name="Freihand 51">
                <a:extLst>
                  <a:ext uri="{FF2B5EF4-FFF2-40B4-BE49-F238E27FC236}">
                    <a16:creationId xmlns:a16="http://schemas.microsoft.com/office/drawing/2014/main" id="{8D93A4E6-1D29-4E26-9C16-123E2AD77EEB}"/>
                  </a:ext>
                </a:extLst>
              </p14:cNvPr>
              <p14:cNvContentPartPr/>
              <p14:nvPr/>
            </p14:nvContentPartPr>
            <p14:xfrm>
              <a:off x="5935880" y="1565520"/>
              <a:ext cx="212040" cy="23760"/>
            </p14:xfrm>
          </p:contentPart>
        </mc:Choice>
        <mc:Fallback xmlns="">
          <p:pic>
            <p:nvPicPr>
              <p:cNvPr id="52" name="Freihand 51">
                <a:extLst>
                  <a:ext uri="{FF2B5EF4-FFF2-40B4-BE49-F238E27FC236}">
                    <a16:creationId xmlns:a16="http://schemas.microsoft.com/office/drawing/2014/main" id="{8D93A4E6-1D29-4E26-9C16-123E2AD77EEB}"/>
                  </a:ext>
                </a:extLst>
              </p:cNvPr>
              <p:cNvPicPr/>
              <p:nvPr/>
            </p:nvPicPr>
            <p:blipFill>
              <a:blip r:embed="rId25"/>
              <a:stretch>
                <a:fillRect/>
              </a:stretch>
            </p:blipFill>
            <p:spPr>
              <a:xfrm>
                <a:off x="5931560" y="1561200"/>
                <a:ext cx="2206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3" name="Freihand 52">
                <a:extLst>
                  <a:ext uri="{FF2B5EF4-FFF2-40B4-BE49-F238E27FC236}">
                    <a16:creationId xmlns:a16="http://schemas.microsoft.com/office/drawing/2014/main" id="{0960588E-0FFE-4556-BA9A-2A1095E1420B}"/>
                  </a:ext>
                </a:extLst>
              </p14:cNvPr>
              <p14:cNvContentPartPr/>
              <p14:nvPr/>
            </p14:nvContentPartPr>
            <p14:xfrm>
              <a:off x="2642240" y="1029480"/>
              <a:ext cx="2382840" cy="1881000"/>
            </p14:xfrm>
          </p:contentPart>
        </mc:Choice>
        <mc:Fallback xmlns="">
          <p:pic>
            <p:nvPicPr>
              <p:cNvPr id="53" name="Freihand 52">
                <a:extLst>
                  <a:ext uri="{FF2B5EF4-FFF2-40B4-BE49-F238E27FC236}">
                    <a16:creationId xmlns:a16="http://schemas.microsoft.com/office/drawing/2014/main" id="{0960588E-0FFE-4556-BA9A-2A1095E1420B}"/>
                  </a:ext>
                </a:extLst>
              </p:cNvPr>
              <p:cNvPicPr/>
              <p:nvPr/>
            </p:nvPicPr>
            <p:blipFill>
              <a:blip r:embed="rId27"/>
              <a:stretch>
                <a:fillRect/>
              </a:stretch>
            </p:blipFill>
            <p:spPr>
              <a:xfrm>
                <a:off x="2637920" y="1025160"/>
                <a:ext cx="2391480" cy="1889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4" name="Freihand 53">
                <a:extLst>
                  <a:ext uri="{FF2B5EF4-FFF2-40B4-BE49-F238E27FC236}">
                    <a16:creationId xmlns:a16="http://schemas.microsoft.com/office/drawing/2014/main" id="{95352132-79AC-4797-BA24-F7A01A7FB00F}"/>
                  </a:ext>
                </a:extLst>
              </p14:cNvPr>
              <p14:cNvContentPartPr/>
              <p14:nvPr/>
            </p14:nvContentPartPr>
            <p14:xfrm>
              <a:off x="4271960" y="790080"/>
              <a:ext cx="162000" cy="185760"/>
            </p14:xfrm>
          </p:contentPart>
        </mc:Choice>
        <mc:Fallback xmlns="">
          <p:pic>
            <p:nvPicPr>
              <p:cNvPr id="54" name="Freihand 53">
                <a:extLst>
                  <a:ext uri="{FF2B5EF4-FFF2-40B4-BE49-F238E27FC236}">
                    <a16:creationId xmlns:a16="http://schemas.microsoft.com/office/drawing/2014/main" id="{95352132-79AC-4797-BA24-F7A01A7FB00F}"/>
                  </a:ext>
                </a:extLst>
              </p:cNvPr>
              <p:cNvPicPr/>
              <p:nvPr/>
            </p:nvPicPr>
            <p:blipFill>
              <a:blip r:embed="rId29"/>
              <a:stretch>
                <a:fillRect/>
              </a:stretch>
            </p:blipFill>
            <p:spPr>
              <a:xfrm>
                <a:off x="4267640" y="785760"/>
                <a:ext cx="1706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5" name="Freihand 54">
                <a:extLst>
                  <a:ext uri="{FF2B5EF4-FFF2-40B4-BE49-F238E27FC236}">
                    <a16:creationId xmlns:a16="http://schemas.microsoft.com/office/drawing/2014/main" id="{C3D8B221-7D19-4646-8EC9-A28F501D6AFC}"/>
                  </a:ext>
                </a:extLst>
              </p14:cNvPr>
              <p14:cNvContentPartPr/>
              <p14:nvPr/>
            </p14:nvContentPartPr>
            <p14:xfrm>
              <a:off x="4455560" y="697560"/>
              <a:ext cx="145800" cy="174600"/>
            </p14:xfrm>
          </p:contentPart>
        </mc:Choice>
        <mc:Fallback xmlns="">
          <p:pic>
            <p:nvPicPr>
              <p:cNvPr id="55" name="Freihand 54">
                <a:extLst>
                  <a:ext uri="{FF2B5EF4-FFF2-40B4-BE49-F238E27FC236}">
                    <a16:creationId xmlns:a16="http://schemas.microsoft.com/office/drawing/2014/main" id="{C3D8B221-7D19-4646-8EC9-A28F501D6AFC}"/>
                  </a:ext>
                </a:extLst>
              </p:cNvPr>
              <p:cNvPicPr/>
              <p:nvPr/>
            </p:nvPicPr>
            <p:blipFill>
              <a:blip r:embed="rId31"/>
              <a:stretch>
                <a:fillRect/>
              </a:stretch>
            </p:blipFill>
            <p:spPr>
              <a:xfrm>
                <a:off x="4451240" y="693240"/>
                <a:ext cx="1544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7" name="Freihand 56">
                <a:extLst>
                  <a:ext uri="{FF2B5EF4-FFF2-40B4-BE49-F238E27FC236}">
                    <a16:creationId xmlns:a16="http://schemas.microsoft.com/office/drawing/2014/main" id="{88ED91D1-4573-4960-A1FC-83E040E305C7}"/>
                  </a:ext>
                </a:extLst>
              </p14:cNvPr>
              <p14:cNvContentPartPr/>
              <p14:nvPr/>
            </p14:nvContentPartPr>
            <p14:xfrm>
              <a:off x="4654280" y="564720"/>
              <a:ext cx="85320" cy="330120"/>
            </p14:xfrm>
          </p:contentPart>
        </mc:Choice>
        <mc:Fallback xmlns="">
          <p:pic>
            <p:nvPicPr>
              <p:cNvPr id="57" name="Freihand 56">
                <a:extLst>
                  <a:ext uri="{FF2B5EF4-FFF2-40B4-BE49-F238E27FC236}">
                    <a16:creationId xmlns:a16="http://schemas.microsoft.com/office/drawing/2014/main" id="{88ED91D1-4573-4960-A1FC-83E040E305C7}"/>
                  </a:ext>
                </a:extLst>
              </p:cNvPr>
              <p:cNvPicPr/>
              <p:nvPr/>
            </p:nvPicPr>
            <p:blipFill>
              <a:blip r:embed="rId33"/>
              <a:stretch>
                <a:fillRect/>
              </a:stretch>
            </p:blipFill>
            <p:spPr>
              <a:xfrm>
                <a:off x="4649960" y="560400"/>
                <a:ext cx="9396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9" name="Freihand 58">
                <a:extLst>
                  <a:ext uri="{FF2B5EF4-FFF2-40B4-BE49-F238E27FC236}">
                    <a16:creationId xmlns:a16="http://schemas.microsoft.com/office/drawing/2014/main" id="{FCF2B714-61E6-4381-98C1-4B7F34B69254}"/>
                  </a:ext>
                </a:extLst>
              </p14:cNvPr>
              <p14:cNvContentPartPr/>
              <p14:nvPr/>
            </p14:nvContentPartPr>
            <p14:xfrm>
              <a:off x="4752560" y="689280"/>
              <a:ext cx="79200" cy="174960"/>
            </p14:xfrm>
          </p:contentPart>
        </mc:Choice>
        <mc:Fallback xmlns="">
          <p:pic>
            <p:nvPicPr>
              <p:cNvPr id="59" name="Freihand 58">
                <a:extLst>
                  <a:ext uri="{FF2B5EF4-FFF2-40B4-BE49-F238E27FC236}">
                    <a16:creationId xmlns:a16="http://schemas.microsoft.com/office/drawing/2014/main" id="{FCF2B714-61E6-4381-98C1-4B7F34B69254}"/>
                  </a:ext>
                </a:extLst>
              </p:cNvPr>
              <p:cNvPicPr/>
              <p:nvPr/>
            </p:nvPicPr>
            <p:blipFill>
              <a:blip r:embed="rId35"/>
              <a:stretch>
                <a:fillRect/>
              </a:stretch>
            </p:blipFill>
            <p:spPr>
              <a:xfrm>
                <a:off x="4748240" y="684960"/>
                <a:ext cx="878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0" name="Freihand 59">
                <a:extLst>
                  <a:ext uri="{FF2B5EF4-FFF2-40B4-BE49-F238E27FC236}">
                    <a16:creationId xmlns:a16="http://schemas.microsoft.com/office/drawing/2014/main" id="{B824BBE4-6937-4FA3-838F-72F9A3415347}"/>
                  </a:ext>
                </a:extLst>
              </p14:cNvPr>
              <p14:cNvContentPartPr/>
              <p14:nvPr/>
            </p14:nvContentPartPr>
            <p14:xfrm>
              <a:off x="4862720" y="719520"/>
              <a:ext cx="92520" cy="131760"/>
            </p14:xfrm>
          </p:contentPart>
        </mc:Choice>
        <mc:Fallback xmlns="">
          <p:pic>
            <p:nvPicPr>
              <p:cNvPr id="60" name="Freihand 59">
                <a:extLst>
                  <a:ext uri="{FF2B5EF4-FFF2-40B4-BE49-F238E27FC236}">
                    <a16:creationId xmlns:a16="http://schemas.microsoft.com/office/drawing/2014/main" id="{B824BBE4-6937-4FA3-838F-72F9A3415347}"/>
                  </a:ext>
                </a:extLst>
              </p:cNvPr>
              <p:cNvPicPr/>
              <p:nvPr/>
            </p:nvPicPr>
            <p:blipFill>
              <a:blip r:embed="rId37"/>
              <a:stretch>
                <a:fillRect/>
              </a:stretch>
            </p:blipFill>
            <p:spPr>
              <a:xfrm>
                <a:off x="4858400" y="715200"/>
                <a:ext cx="1011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2" name="Freihand 61">
                <a:extLst>
                  <a:ext uri="{FF2B5EF4-FFF2-40B4-BE49-F238E27FC236}">
                    <a16:creationId xmlns:a16="http://schemas.microsoft.com/office/drawing/2014/main" id="{3F7E2350-DF66-431A-8A07-D9115ADC34B3}"/>
                  </a:ext>
                </a:extLst>
              </p14:cNvPr>
              <p14:cNvContentPartPr/>
              <p14:nvPr/>
            </p14:nvContentPartPr>
            <p14:xfrm>
              <a:off x="4914560" y="538800"/>
              <a:ext cx="78120" cy="336960"/>
            </p14:xfrm>
          </p:contentPart>
        </mc:Choice>
        <mc:Fallback xmlns="">
          <p:pic>
            <p:nvPicPr>
              <p:cNvPr id="62" name="Freihand 61">
                <a:extLst>
                  <a:ext uri="{FF2B5EF4-FFF2-40B4-BE49-F238E27FC236}">
                    <a16:creationId xmlns:a16="http://schemas.microsoft.com/office/drawing/2014/main" id="{3F7E2350-DF66-431A-8A07-D9115ADC34B3}"/>
                  </a:ext>
                </a:extLst>
              </p:cNvPr>
              <p:cNvPicPr/>
              <p:nvPr/>
            </p:nvPicPr>
            <p:blipFill>
              <a:blip r:embed="rId39"/>
              <a:stretch>
                <a:fillRect/>
              </a:stretch>
            </p:blipFill>
            <p:spPr>
              <a:xfrm>
                <a:off x="4910240" y="534480"/>
                <a:ext cx="8676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4" name="Freihand 63">
                <a:extLst>
                  <a:ext uri="{FF2B5EF4-FFF2-40B4-BE49-F238E27FC236}">
                    <a16:creationId xmlns:a16="http://schemas.microsoft.com/office/drawing/2014/main" id="{80316D6E-C0CF-4D2F-A05E-B8ED422DAFB2}"/>
                  </a:ext>
                </a:extLst>
              </p14:cNvPr>
              <p14:cNvContentPartPr/>
              <p14:nvPr/>
            </p14:nvContentPartPr>
            <p14:xfrm>
              <a:off x="5944880" y="1560480"/>
              <a:ext cx="221040" cy="54360"/>
            </p14:xfrm>
          </p:contentPart>
        </mc:Choice>
        <mc:Fallback xmlns="">
          <p:pic>
            <p:nvPicPr>
              <p:cNvPr id="64" name="Freihand 63">
                <a:extLst>
                  <a:ext uri="{FF2B5EF4-FFF2-40B4-BE49-F238E27FC236}">
                    <a16:creationId xmlns:a16="http://schemas.microsoft.com/office/drawing/2014/main" id="{80316D6E-C0CF-4D2F-A05E-B8ED422DAFB2}"/>
                  </a:ext>
                </a:extLst>
              </p:cNvPr>
              <p:cNvPicPr/>
              <p:nvPr/>
            </p:nvPicPr>
            <p:blipFill>
              <a:blip r:embed="rId41"/>
              <a:stretch>
                <a:fillRect/>
              </a:stretch>
            </p:blipFill>
            <p:spPr>
              <a:xfrm>
                <a:off x="5940560" y="1556160"/>
                <a:ext cx="229680" cy="63000"/>
              </a:xfrm>
              <a:prstGeom prst="rect">
                <a:avLst/>
              </a:prstGeom>
            </p:spPr>
          </p:pic>
        </mc:Fallback>
      </mc:AlternateContent>
      <p:grpSp>
        <p:nvGrpSpPr>
          <p:cNvPr id="68" name="Gruppieren 67">
            <a:extLst>
              <a:ext uri="{FF2B5EF4-FFF2-40B4-BE49-F238E27FC236}">
                <a16:creationId xmlns:a16="http://schemas.microsoft.com/office/drawing/2014/main" id="{3B009227-583E-453D-800B-D9CDD6D632F4}"/>
              </a:ext>
            </a:extLst>
          </p:cNvPr>
          <p:cNvGrpSpPr/>
          <p:nvPr/>
        </p:nvGrpSpPr>
        <p:grpSpPr>
          <a:xfrm>
            <a:off x="1660880" y="4176960"/>
            <a:ext cx="589320" cy="195840"/>
            <a:chOff x="1660880" y="4176960"/>
            <a:chExt cx="589320" cy="195840"/>
          </a:xfrm>
        </p:grpSpPr>
        <mc:AlternateContent xmlns:mc="http://schemas.openxmlformats.org/markup-compatibility/2006" xmlns:p14="http://schemas.microsoft.com/office/powerpoint/2010/main">
          <mc:Choice Requires="p14">
            <p:contentPart p14:bwMode="auto" r:id="rId42">
              <p14:nvContentPartPr>
                <p14:cNvPr id="65" name="Freihand 64">
                  <a:extLst>
                    <a:ext uri="{FF2B5EF4-FFF2-40B4-BE49-F238E27FC236}">
                      <a16:creationId xmlns:a16="http://schemas.microsoft.com/office/drawing/2014/main" id="{0A164039-7FBC-4E59-8EF5-5640A0C463AB}"/>
                    </a:ext>
                  </a:extLst>
                </p14:cNvPr>
                <p14:cNvContentPartPr/>
                <p14:nvPr/>
              </p14:nvContentPartPr>
              <p14:xfrm>
                <a:off x="2038520" y="4213680"/>
                <a:ext cx="211680" cy="30240"/>
              </p14:xfrm>
            </p:contentPart>
          </mc:Choice>
          <mc:Fallback xmlns="">
            <p:pic>
              <p:nvPicPr>
                <p:cNvPr id="65" name="Freihand 64">
                  <a:extLst>
                    <a:ext uri="{FF2B5EF4-FFF2-40B4-BE49-F238E27FC236}">
                      <a16:creationId xmlns:a16="http://schemas.microsoft.com/office/drawing/2014/main" id="{0A164039-7FBC-4E59-8EF5-5640A0C463AB}"/>
                    </a:ext>
                  </a:extLst>
                </p:cNvPr>
                <p:cNvPicPr/>
                <p:nvPr/>
              </p:nvPicPr>
              <p:blipFill>
                <a:blip r:embed="rId43"/>
                <a:stretch>
                  <a:fillRect/>
                </a:stretch>
              </p:blipFill>
              <p:spPr>
                <a:xfrm>
                  <a:off x="2034200" y="4209360"/>
                  <a:ext cx="2203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6" name="Freihand 65">
                  <a:extLst>
                    <a:ext uri="{FF2B5EF4-FFF2-40B4-BE49-F238E27FC236}">
                      <a16:creationId xmlns:a16="http://schemas.microsoft.com/office/drawing/2014/main" id="{420E8B0D-B11F-4040-97D0-571F8EA7619C}"/>
                    </a:ext>
                  </a:extLst>
                </p14:cNvPr>
                <p14:cNvContentPartPr/>
                <p14:nvPr/>
              </p14:nvContentPartPr>
              <p14:xfrm>
                <a:off x="1660880" y="4176960"/>
                <a:ext cx="99720" cy="195840"/>
              </p14:xfrm>
            </p:contentPart>
          </mc:Choice>
          <mc:Fallback xmlns="">
            <p:pic>
              <p:nvPicPr>
                <p:cNvPr id="66" name="Freihand 65">
                  <a:extLst>
                    <a:ext uri="{FF2B5EF4-FFF2-40B4-BE49-F238E27FC236}">
                      <a16:creationId xmlns:a16="http://schemas.microsoft.com/office/drawing/2014/main" id="{420E8B0D-B11F-4040-97D0-571F8EA7619C}"/>
                    </a:ext>
                  </a:extLst>
                </p:cNvPr>
                <p:cNvPicPr/>
                <p:nvPr/>
              </p:nvPicPr>
              <p:blipFill>
                <a:blip r:embed="rId45"/>
                <a:stretch>
                  <a:fillRect/>
                </a:stretch>
              </p:blipFill>
              <p:spPr>
                <a:xfrm>
                  <a:off x="1656560" y="4172640"/>
                  <a:ext cx="1083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7" name="Freihand 66">
                  <a:extLst>
                    <a:ext uri="{FF2B5EF4-FFF2-40B4-BE49-F238E27FC236}">
                      <a16:creationId xmlns:a16="http://schemas.microsoft.com/office/drawing/2014/main" id="{F910EAD3-4CCE-4AD0-AB92-48C38F30AB6F}"/>
                    </a:ext>
                  </a:extLst>
                </p14:cNvPr>
                <p14:cNvContentPartPr/>
                <p14:nvPr/>
              </p14:nvContentPartPr>
              <p14:xfrm>
                <a:off x="1811720" y="4237440"/>
                <a:ext cx="54720" cy="120240"/>
              </p14:xfrm>
            </p:contentPart>
          </mc:Choice>
          <mc:Fallback xmlns="">
            <p:pic>
              <p:nvPicPr>
                <p:cNvPr id="67" name="Freihand 66">
                  <a:extLst>
                    <a:ext uri="{FF2B5EF4-FFF2-40B4-BE49-F238E27FC236}">
                      <a16:creationId xmlns:a16="http://schemas.microsoft.com/office/drawing/2014/main" id="{F910EAD3-4CCE-4AD0-AB92-48C38F30AB6F}"/>
                    </a:ext>
                  </a:extLst>
                </p:cNvPr>
                <p:cNvPicPr/>
                <p:nvPr/>
              </p:nvPicPr>
              <p:blipFill>
                <a:blip r:embed="rId47"/>
                <a:stretch>
                  <a:fillRect/>
                </a:stretch>
              </p:blipFill>
              <p:spPr>
                <a:xfrm>
                  <a:off x="1807400" y="4233120"/>
                  <a:ext cx="63360" cy="128880"/>
                </a:xfrm>
                <a:prstGeom prst="rect">
                  <a:avLst/>
                </a:prstGeom>
              </p:spPr>
            </p:pic>
          </mc:Fallback>
        </mc:AlternateContent>
      </p:grpSp>
      <p:grpSp>
        <p:nvGrpSpPr>
          <p:cNvPr id="91" name="Gruppieren 90">
            <a:extLst>
              <a:ext uri="{FF2B5EF4-FFF2-40B4-BE49-F238E27FC236}">
                <a16:creationId xmlns:a16="http://schemas.microsoft.com/office/drawing/2014/main" id="{43B8FAD8-FA8F-4AEA-9802-742C60A34310}"/>
              </a:ext>
            </a:extLst>
          </p:cNvPr>
          <p:cNvGrpSpPr/>
          <p:nvPr/>
        </p:nvGrpSpPr>
        <p:grpSpPr>
          <a:xfrm>
            <a:off x="3548000" y="6120240"/>
            <a:ext cx="998640" cy="558720"/>
            <a:chOff x="3548000" y="6120240"/>
            <a:chExt cx="998640" cy="558720"/>
          </a:xfrm>
        </p:grpSpPr>
        <mc:AlternateContent xmlns:mc="http://schemas.openxmlformats.org/markup-compatibility/2006" xmlns:p14="http://schemas.microsoft.com/office/powerpoint/2010/main">
          <mc:Choice Requires="p14">
            <p:contentPart p14:bwMode="auto" r:id="rId48">
              <p14:nvContentPartPr>
                <p14:cNvPr id="39" name="Freihand 38">
                  <a:extLst>
                    <a:ext uri="{FF2B5EF4-FFF2-40B4-BE49-F238E27FC236}">
                      <a16:creationId xmlns:a16="http://schemas.microsoft.com/office/drawing/2014/main" id="{26C8557F-C877-46C8-873F-F1691FF0BDA3}"/>
                    </a:ext>
                  </a:extLst>
                </p14:cNvPr>
                <p14:cNvContentPartPr/>
                <p14:nvPr/>
              </p14:nvContentPartPr>
              <p14:xfrm>
                <a:off x="4015640" y="6438480"/>
                <a:ext cx="92880" cy="105120"/>
              </p14:xfrm>
            </p:contentPart>
          </mc:Choice>
          <mc:Fallback xmlns="">
            <p:pic>
              <p:nvPicPr>
                <p:cNvPr id="39" name="Freihand 38">
                  <a:extLst>
                    <a:ext uri="{FF2B5EF4-FFF2-40B4-BE49-F238E27FC236}">
                      <a16:creationId xmlns:a16="http://schemas.microsoft.com/office/drawing/2014/main" id="{26C8557F-C877-46C8-873F-F1691FF0BDA3}"/>
                    </a:ext>
                  </a:extLst>
                </p:cNvPr>
                <p:cNvPicPr/>
                <p:nvPr/>
              </p:nvPicPr>
              <p:blipFill>
                <a:blip r:embed="rId49"/>
                <a:stretch>
                  <a:fillRect/>
                </a:stretch>
              </p:blipFill>
              <p:spPr>
                <a:xfrm>
                  <a:off x="4011320" y="6434160"/>
                  <a:ext cx="1015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1" name="Freihand 40">
                  <a:extLst>
                    <a:ext uri="{FF2B5EF4-FFF2-40B4-BE49-F238E27FC236}">
                      <a16:creationId xmlns:a16="http://schemas.microsoft.com/office/drawing/2014/main" id="{7A6A96BF-185C-4D0C-976A-D4735C879FFD}"/>
                    </a:ext>
                  </a:extLst>
                </p14:cNvPr>
                <p14:cNvContentPartPr/>
                <p14:nvPr/>
              </p14:nvContentPartPr>
              <p14:xfrm>
                <a:off x="4044800" y="6421920"/>
                <a:ext cx="85320" cy="217440"/>
              </p14:xfrm>
            </p:contentPart>
          </mc:Choice>
          <mc:Fallback xmlns="">
            <p:pic>
              <p:nvPicPr>
                <p:cNvPr id="41" name="Freihand 40">
                  <a:extLst>
                    <a:ext uri="{FF2B5EF4-FFF2-40B4-BE49-F238E27FC236}">
                      <a16:creationId xmlns:a16="http://schemas.microsoft.com/office/drawing/2014/main" id="{7A6A96BF-185C-4D0C-976A-D4735C879FFD}"/>
                    </a:ext>
                  </a:extLst>
                </p:cNvPr>
                <p:cNvPicPr/>
                <p:nvPr/>
              </p:nvPicPr>
              <p:blipFill>
                <a:blip r:embed="rId51"/>
                <a:stretch>
                  <a:fillRect/>
                </a:stretch>
              </p:blipFill>
              <p:spPr>
                <a:xfrm>
                  <a:off x="4040480" y="6417600"/>
                  <a:ext cx="939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3" name="Freihand 42">
                  <a:extLst>
                    <a:ext uri="{FF2B5EF4-FFF2-40B4-BE49-F238E27FC236}">
                      <a16:creationId xmlns:a16="http://schemas.microsoft.com/office/drawing/2014/main" id="{72A90019-6F4F-490E-A23A-9D9E3120BF68}"/>
                    </a:ext>
                  </a:extLst>
                </p14:cNvPr>
                <p14:cNvContentPartPr/>
                <p14:nvPr/>
              </p14:nvContentPartPr>
              <p14:xfrm>
                <a:off x="4273040" y="6270000"/>
                <a:ext cx="26640" cy="98280"/>
              </p14:xfrm>
            </p:contentPart>
          </mc:Choice>
          <mc:Fallback xmlns="">
            <p:pic>
              <p:nvPicPr>
                <p:cNvPr id="43" name="Freihand 42">
                  <a:extLst>
                    <a:ext uri="{FF2B5EF4-FFF2-40B4-BE49-F238E27FC236}">
                      <a16:creationId xmlns:a16="http://schemas.microsoft.com/office/drawing/2014/main" id="{72A90019-6F4F-490E-A23A-9D9E3120BF68}"/>
                    </a:ext>
                  </a:extLst>
                </p:cNvPr>
                <p:cNvPicPr/>
                <p:nvPr/>
              </p:nvPicPr>
              <p:blipFill>
                <a:blip r:embed="rId53"/>
                <a:stretch>
                  <a:fillRect/>
                </a:stretch>
              </p:blipFill>
              <p:spPr>
                <a:xfrm>
                  <a:off x="4268720" y="6265680"/>
                  <a:ext cx="352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4" name="Freihand 43">
                  <a:extLst>
                    <a:ext uri="{FF2B5EF4-FFF2-40B4-BE49-F238E27FC236}">
                      <a16:creationId xmlns:a16="http://schemas.microsoft.com/office/drawing/2014/main" id="{72FE8E1B-4906-4CD2-972C-316F65498448}"/>
                    </a:ext>
                  </a:extLst>
                </p14:cNvPr>
                <p14:cNvContentPartPr/>
                <p14:nvPr/>
              </p14:nvContentPartPr>
              <p14:xfrm>
                <a:off x="4122920" y="6388440"/>
                <a:ext cx="108000" cy="105480"/>
              </p14:xfrm>
            </p:contentPart>
          </mc:Choice>
          <mc:Fallback xmlns="">
            <p:pic>
              <p:nvPicPr>
                <p:cNvPr id="44" name="Freihand 43">
                  <a:extLst>
                    <a:ext uri="{FF2B5EF4-FFF2-40B4-BE49-F238E27FC236}">
                      <a16:creationId xmlns:a16="http://schemas.microsoft.com/office/drawing/2014/main" id="{72FE8E1B-4906-4CD2-972C-316F65498448}"/>
                    </a:ext>
                  </a:extLst>
                </p:cNvPr>
                <p:cNvPicPr/>
                <p:nvPr/>
              </p:nvPicPr>
              <p:blipFill>
                <a:blip r:embed="rId55"/>
                <a:stretch>
                  <a:fillRect/>
                </a:stretch>
              </p:blipFill>
              <p:spPr>
                <a:xfrm>
                  <a:off x="4118600" y="6384120"/>
                  <a:ext cx="1166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5" name="Freihand 44">
                  <a:extLst>
                    <a:ext uri="{FF2B5EF4-FFF2-40B4-BE49-F238E27FC236}">
                      <a16:creationId xmlns:a16="http://schemas.microsoft.com/office/drawing/2014/main" id="{F275EF5A-5409-47EE-B2B1-C732957411F5}"/>
                    </a:ext>
                  </a:extLst>
                </p14:cNvPr>
                <p14:cNvContentPartPr/>
                <p14:nvPr/>
              </p14:nvContentPartPr>
              <p14:xfrm>
                <a:off x="4177640" y="6420480"/>
                <a:ext cx="118440" cy="168840"/>
              </p14:xfrm>
            </p:contentPart>
          </mc:Choice>
          <mc:Fallback xmlns="">
            <p:pic>
              <p:nvPicPr>
                <p:cNvPr id="45" name="Freihand 44">
                  <a:extLst>
                    <a:ext uri="{FF2B5EF4-FFF2-40B4-BE49-F238E27FC236}">
                      <a16:creationId xmlns:a16="http://schemas.microsoft.com/office/drawing/2014/main" id="{F275EF5A-5409-47EE-B2B1-C732957411F5}"/>
                    </a:ext>
                  </a:extLst>
                </p:cNvPr>
                <p:cNvPicPr/>
                <p:nvPr/>
              </p:nvPicPr>
              <p:blipFill>
                <a:blip r:embed="rId57"/>
                <a:stretch>
                  <a:fillRect/>
                </a:stretch>
              </p:blipFill>
              <p:spPr>
                <a:xfrm>
                  <a:off x="4173320" y="6416160"/>
                  <a:ext cx="1270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6" name="Freihand 45">
                  <a:extLst>
                    <a:ext uri="{FF2B5EF4-FFF2-40B4-BE49-F238E27FC236}">
                      <a16:creationId xmlns:a16="http://schemas.microsoft.com/office/drawing/2014/main" id="{C82EE439-C6AB-45E9-989F-D2BA793B7216}"/>
                    </a:ext>
                  </a:extLst>
                </p14:cNvPr>
                <p14:cNvContentPartPr/>
                <p14:nvPr/>
              </p14:nvContentPartPr>
              <p14:xfrm>
                <a:off x="4306160" y="6483120"/>
                <a:ext cx="83160" cy="145440"/>
              </p14:xfrm>
            </p:contentPart>
          </mc:Choice>
          <mc:Fallback xmlns="">
            <p:pic>
              <p:nvPicPr>
                <p:cNvPr id="46" name="Freihand 45">
                  <a:extLst>
                    <a:ext uri="{FF2B5EF4-FFF2-40B4-BE49-F238E27FC236}">
                      <a16:creationId xmlns:a16="http://schemas.microsoft.com/office/drawing/2014/main" id="{C82EE439-C6AB-45E9-989F-D2BA793B7216}"/>
                    </a:ext>
                  </a:extLst>
                </p:cNvPr>
                <p:cNvPicPr/>
                <p:nvPr/>
              </p:nvPicPr>
              <p:blipFill>
                <a:blip r:embed="rId59"/>
                <a:stretch>
                  <a:fillRect/>
                </a:stretch>
              </p:blipFill>
              <p:spPr>
                <a:xfrm>
                  <a:off x="4301840" y="6478800"/>
                  <a:ext cx="918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9" name="Freihand 48">
                  <a:extLst>
                    <a:ext uri="{FF2B5EF4-FFF2-40B4-BE49-F238E27FC236}">
                      <a16:creationId xmlns:a16="http://schemas.microsoft.com/office/drawing/2014/main" id="{316AD20F-E9FE-4ED2-A9D6-6E839925A51A}"/>
                    </a:ext>
                  </a:extLst>
                </p14:cNvPr>
                <p14:cNvContentPartPr/>
                <p14:nvPr/>
              </p14:nvContentPartPr>
              <p14:xfrm>
                <a:off x="4375640" y="6522720"/>
                <a:ext cx="90720" cy="82080"/>
              </p14:xfrm>
            </p:contentPart>
          </mc:Choice>
          <mc:Fallback xmlns="">
            <p:pic>
              <p:nvPicPr>
                <p:cNvPr id="49" name="Freihand 48">
                  <a:extLst>
                    <a:ext uri="{FF2B5EF4-FFF2-40B4-BE49-F238E27FC236}">
                      <a16:creationId xmlns:a16="http://schemas.microsoft.com/office/drawing/2014/main" id="{316AD20F-E9FE-4ED2-A9D6-6E839925A51A}"/>
                    </a:ext>
                  </a:extLst>
                </p:cNvPr>
                <p:cNvPicPr/>
                <p:nvPr/>
              </p:nvPicPr>
              <p:blipFill>
                <a:blip r:embed="rId61"/>
                <a:stretch>
                  <a:fillRect/>
                </a:stretch>
              </p:blipFill>
              <p:spPr>
                <a:xfrm>
                  <a:off x="4371320" y="6518400"/>
                  <a:ext cx="993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0" name="Freihand 49">
                  <a:extLst>
                    <a:ext uri="{FF2B5EF4-FFF2-40B4-BE49-F238E27FC236}">
                      <a16:creationId xmlns:a16="http://schemas.microsoft.com/office/drawing/2014/main" id="{F6189536-C99A-451E-8449-0D15839087EB}"/>
                    </a:ext>
                  </a:extLst>
                </p14:cNvPr>
                <p14:cNvContentPartPr/>
                <p14:nvPr/>
              </p14:nvContentPartPr>
              <p14:xfrm>
                <a:off x="4435400" y="6438480"/>
                <a:ext cx="111240" cy="181800"/>
              </p14:xfrm>
            </p:contentPart>
          </mc:Choice>
          <mc:Fallback xmlns="">
            <p:pic>
              <p:nvPicPr>
                <p:cNvPr id="50" name="Freihand 49">
                  <a:extLst>
                    <a:ext uri="{FF2B5EF4-FFF2-40B4-BE49-F238E27FC236}">
                      <a16:creationId xmlns:a16="http://schemas.microsoft.com/office/drawing/2014/main" id="{F6189536-C99A-451E-8449-0D15839087EB}"/>
                    </a:ext>
                  </a:extLst>
                </p:cNvPr>
                <p:cNvPicPr/>
                <p:nvPr/>
              </p:nvPicPr>
              <p:blipFill>
                <a:blip r:embed="rId63"/>
                <a:stretch>
                  <a:fillRect/>
                </a:stretch>
              </p:blipFill>
              <p:spPr>
                <a:xfrm>
                  <a:off x="4431080" y="6434160"/>
                  <a:ext cx="1198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3" name="Freihand 82">
                  <a:extLst>
                    <a:ext uri="{FF2B5EF4-FFF2-40B4-BE49-F238E27FC236}">
                      <a16:creationId xmlns:a16="http://schemas.microsoft.com/office/drawing/2014/main" id="{D3BFD4F0-4E7A-4B57-928B-93A4489FBEA3}"/>
                    </a:ext>
                  </a:extLst>
                </p14:cNvPr>
                <p14:cNvContentPartPr/>
                <p14:nvPr/>
              </p14:nvContentPartPr>
              <p14:xfrm>
                <a:off x="3776960" y="6120240"/>
                <a:ext cx="22320" cy="211680"/>
              </p14:xfrm>
            </p:contentPart>
          </mc:Choice>
          <mc:Fallback xmlns="">
            <p:pic>
              <p:nvPicPr>
                <p:cNvPr id="83" name="Freihand 82">
                  <a:extLst>
                    <a:ext uri="{FF2B5EF4-FFF2-40B4-BE49-F238E27FC236}">
                      <a16:creationId xmlns:a16="http://schemas.microsoft.com/office/drawing/2014/main" id="{D3BFD4F0-4E7A-4B57-928B-93A4489FBEA3}"/>
                    </a:ext>
                  </a:extLst>
                </p:cNvPr>
                <p:cNvPicPr/>
                <p:nvPr/>
              </p:nvPicPr>
              <p:blipFill>
                <a:blip r:embed="rId65"/>
                <a:stretch>
                  <a:fillRect/>
                </a:stretch>
              </p:blipFill>
              <p:spPr>
                <a:xfrm>
                  <a:off x="3772640" y="6115920"/>
                  <a:ext cx="309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5" name="Freihand 84">
                  <a:extLst>
                    <a:ext uri="{FF2B5EF4-FFF2-40B4-BE49-F238E27FC236}">
                      <a16:creationId xmlns:a16="http://schemas.microsoft.com/office/drawing/2014/main" id="{D18F0B90-6B0A-48B9-B3DE-C62ABE38024D}"/>
                    </a:ext>
                  </a:extLst>
                </p14:cNvPr>
                <p14:cNvContentPartPr/>
                <p14:nvPr/>
              </p14:nvContentPartPr>
              <p14:xfrm>
                <a:off x="3548000" y="6458640"/>
                <a:ext cx="114120" cy="220320"/>
              </p14:xfrm>
            </p:contentPart>
          </mc:Choice>
          <mc:Fallback xmlns="">
            <p:pic>
              <p:nvPicPr>
                <p:cNvPr id="85" name="Freihand 84">
                  <a:extLst>
                    <a:ext uri="{FF2B5EF4-FFF2-40B4-BE49-F238E27FC236}">
                      <a16:creationId xmlns:a16="http://schemas.microsoft.com/office/drawing/2014/main" id="{D18F0B90-6B0A-48B9-B3DE-C62ABE38024D}"/>
                    </a:ext>
                  </a:extLst>
                </p:cNvPr>
                <p:cNvPicPr/>
                <p:nvPr/>
              </p:nvPicPr>
              <p:blipFill>
                <a:blip r:embed="rId67"/>
                <a:stretch>
                  <a:fillRect/>
                </a:stretch>
              </p:blipFill>
              <p:spPr>
                <a:xfrm>
                  <a:off x="3543680" y="6454320"/>
                  <a:ext cx="1227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6" name="Freihand 85">
                  <a:extLst>
                    <a:ext uri="{FF2B5EF4-FFF2-40B4-BE49-F238E27FC236}">
                      <a16:creationId xmlns:a16="http://schemas.microsoft.com/office/drawing/2014/main" id="{FFC57D89-0278-4692-B063-A5CF13A5B276}"/>
                    </a:ext>
                  </a:extLst>
                </p14:cNvPr>
                <p14:cNvContentPartPr/>
                <p14:nvPr/>
              </p14:nvContentPartPr>
              <p14:xfrm>
                <a:off x="3675440" y="6374040"/>
                <a:ext cx="105840" cy="130680"/>
              </p14:xfrm>
            </p:contentPart>
          </mc:Choice>
          <mc:Fallback xmlns="">
            <p:pic>
              <p:nvPicPr>
                <p:cNvPr id="86" name="Freihand 85">
                  <a:extLst>
                    <a:ext uri="{FF2B5EF4-FFF2-40B4-BE49-F238E27FC236}">
                      <a16:creationId xmlns:a16="http://schemas.microsoft.com/office/drawing/2014/main" id="{FFC57D89-0278-4692-B063-A5CF13A5B276}"/>
                    </a:ext>
                  </a:extLst>
                </p:cNvPr>
                <p:cNvPicPr/>
                <p:nvPr/>
              </p:nvPicPr>
              <p:blipFill>
                <a:blip r:embed="rId69"/>
                <a:stretch>
                  <a:fillRect/>
                </a:stretch>
              </p:blipFill>
              <p:spPr>
                <a:xfrm>
                  <a:off x="3671120" y="6369720"/>
                  <a:ext cx="1144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7" name="Freihand 86">
                  <a:extLst>
                    <a:ext uri="{FF2B5EF4-FFF2-40B4-BE49-F238E27FC236}">
                      <a16:creationId xmlns:a16="http://schemas.microsoft.com/office/drawing/2014/main" id="{3442B6F0-2592-4179-B535-9D132C722F08}"/>
                    </a:ext>
                  </a:extLst>
                </p14:cNvPr>
                <p14:cNvContentPartPr/>
                <p14:nvPr/>
              </p14:nvContentPartPr>
              <p14:xfrm>
                <a:off x="3726560" y="6407160"/>
                <a:ext cx="97200" cy="198720"/>
              </p14:xfrm>
            </p:contentPart>
          </mc:Choice>
          <mc:Fallback xmlns="">
            <p:pic>
              <p:nvPicPr>
                <p:cNvPr id="87" name="Freihand 86">
                  <a:extLst>
                    <a:ext uri="{FF2B5EF4-FFF2-40B4-BE49-F238E27FC236}">
                      <a16:creationId xmlns:a16="http://schemas.microsoft.com/office/drawing/2014/main" id="{3442B6F0-2592-4179-B535-9D132C722F08}"/>
                    </a:ext>
                  </a:extLst>
                </p:cNvPr>
                <p:cNvPicPr/>
                <p:nvPr/>
              </p:nvPicPr>
              <p:blipFill>
                <a:blip r:embed="rId71"/>
                <a:stretch>
                  <a:fillRect/>
                </a:stretch>
              </p:blipFill>
              <p:spPr>
                <a:xfrm>
                  <a:off x="3722240" y="6402840"/>
                  <a:ext cx="1058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8" name="Freihand 87">
                  <a:extLst>
                    <a:ext uri="{FF2B5EF4-FFF2-40B4-BE49-F238E27FC236}">
                      <a16:creationId xmlns:a16="http://schemas.microsoft.com/office/drawing/2014/main" id="{BF59BAA1-0E1B-4C08-974D-A3F78F07C9F7}"/>
                    </a:ext>
                  </a:extLst>
                </p14:cNvPr>
                <p14:cNvContentPartPr/>
                <p14:nvPr/>
              </p14:nvContentPartPr>
              <p14:xfrm>
                <a:off x="3796040" y="6489600"/>
                <a:ext cx="51840" cy="161280"/>
              </p14:xfrm>
            </p:contentPart>
          </mc:Choice>
          <mc:Fallback xmlns="">
            <p:pic>
              <p:nvPicPr>
                <p:cNvPr id="88" name="Freihand 87">
                  <a:extLst>
                    <a:ext uri="{FF2B5EF4-FFF2-40B4-BE49-F238E27FC236}">
                      <a16:creationId xmlns:a16="http://schemas.microsoft.com/office/drawing/2014/main" id="{BF59BAA1-0E1B-4C08-974D-A3F78F07C9F7}"/>
                    </a:ext>
                  </a:extLst>
                </p:cNvPr>
                <p:cNvPicPr/>
                <p:nvPr/>
              </p:nvPicPr>
              <p:blipFill>
                <a:blip r:embed="rId73"/>
                <a:stretch>
                  <a:fillRect/>
                </a:stretch>
              </p:blipFill>
              <p:spPr>
                <a:xfrm>
                  <a:off x="3791720" y="6485280"/>
                  <a:ext cx="604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9" name="Freihand 88">
                  <a:extLst>
                    <a:ext uri="{FF2B5EF4-FFF2-40B4-BE49-F238E27FC236}">
                      <a16:creationId xmlns:a16="http://schemas.microsoft.com/office/drawing/2014/main" id="{933EA2F2-64F2-4F69-B2AA-2898F5A539B9}"/>
                    </a:ext>
                  </a:extLst>
                </p14:cNvPr>
                <p14:cNvContentPartPr/>
                <p14:nvPr/>
              </p14:nvContentPartPr>
              <p14:xfrm>
                <a:off x="3849680" y="6522360"/>
                <a:ext cx="47160" cy="96120"/>
              </p14:xfrm>
            </p:contentPart>
          </mc:Choice>
          <mc:Fallback xmlns="">
            <p:pic>
              <p:nvPicPr>
                <p:cNvPr id="89" name="Freihand 88">
                  <a:extLst>
                    <a:ext uri="{FF2B5EF4-FFF2-40B4-BE49-F238E27FC236}">
                      <a16:creationId xmlns:a16="http://schemas.microsoft.com/office/drawing/2014/main" id="{933EA2F2-64F2-4F69-B2AA-2898F5A539B9}"/>
                    </a:ext>
                  </a:extLst>
                </p:cNvPr>
                <p:cNvPicPr/>
                <p:nvPr/>
              </p:nvPicPr>
              <p:blipFill>
                <a:blip r:embed="rId75"/>
                <a:stretch>
                  <a:fillRect/>
                </a:stretch>
              </p:blipFill>
              <p:spPr>
                <a:xfrm>
                  <a:off x="3845360" y="6518040"/>
                  <a:ext cx="558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90" name="Freihand 89">
                  <a:extLst>
                    <a:ext uri="{FF2B5EF4-FFF2-40B4-BE49-F238E27FC236}">
                      <a16:creationId xmlns:a16="http://schemas.microsoft.com/office/drawing/2014/main" id="{5F289E8F-1562-418C-879C-04C3CDC2DED1}"/>
                    </a:ext>
                  </a:extLst>
                </p14:cNvPr>
                <p14:cNvContentPartPr/>
                <p14:nvPr/>
              </p14:nvContentPartPr>
              <p14:xfrm>
                <a:off x="3899000" y="6415800"/>
                <a:ext cx="73080" cy="243000"/>
              </p14:xfrm>
            </p:contentPart>
          </mc:Choice>
          <mc:Fallback xmlns="">
            <p:pic>
              <p:nvPicPr>
                <p:cNvPr id="90" name="Freihand 89">
                  <a:extLst>
                    <a:ext uri="{FF2B5EF4-FFF2-40B4-BE49-F238E27FC236}">
                      <a16:creationId xmlns:a16="http://schemas.microsoft.com/office/drawing/2014/main" id="{5F289E8F-1562-418C-879C-04C3CDC2DED1}"/>
                    </a:ext>
                  </a:extLst>
                </p:cNvPr>
                <p:cNvPicPr/>
                <p:nvPr/>
              </p:nvPicPr>
              <p:blipFill>
                <a:blip r:embed="rId77"/>
                <a:stretch>
                  <a:fillRect/>
                </a:stretch>
              </p:blipFill>
              <p:spPr>
                <a:xfrm>
                  <a:off x="3894680" y="6411480"/>
                  <a:ext cx="81720" cy="251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94" name="Freihand 93">
                <a:extLst>
                  <a:ext uri="{FF2B5EF4-FFF2-40B4-BE49-F238E27FC236}">
                    <a16:creationId xmlns:a16="http://schemas.microsoft.com/office/drawing/2014/main" id="{6CD3B25D-7BC6-4EB7-9D14-CC056CC4FBA4}"/>
                  </a:ext>
                </a:extLst>
              </p14:cNvPr>
              <p14:cNvContentPartPr/>
              <p14:nvPr/>
            </p14:nvContentPartPr>
            <p14:xfrm>
              <a:off x="4617200" y="5015040"/>
              <a:ext cx="25560" cy="58320"/>
            </p14:xfrm>
          </p:contentPart>
        </mc:Choice>
        <mc:Fallback xmlns="">
          <p:pic>
            <p:nvPicPr>
              <p:cNvPr id="94" name="Freihand 93">
                <a:extLst>
                  <a:ext uri="{FF2B5EF4-FFF2-40B4-BE49-F238E27FC236}">
                    <a16:creationId xmlns:a16="http://schemas.microsoft.com/office/drawing/2014/main" id="{6CD3B25D-7BC6-4EB7-9D14-CC056CC4FBA4}"/>
                  </a:ext>
                </a:extLst>
              </p:cNvPr>
              <p:cNvPicPr/>
              <p:nvPr/>
            </p:nvPicPr>
            <p:blipFill>
              <a:blip r:embed="rId79"/>
              <a:stretch>
                <a:fillRect/>
              </a:stretch>
            </p:blipFill>
            <p:spPr>
              <a:xfrm>
                <a:off x="4612880" y="5010720"/>
                <a:ext cx="342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95" name="Freihand 94">
                <a:extLst>
                  <a:ext uri="{FF2B5EF4-FFF2-40B4-BE49-F238E27FC236}">
                    <a16:creationId xmlns:a16="http://schemas.microsoft.com/office/drawing/2014/main" id="{0F56A4C9-01AB-496E-A50F-57245A25A694}"/>
                  </a:ext>
                </a:extLst>
              </p14:cNvPr>
              <p14:cNvContentPartPr/>
              <p14:nvPr/>
            </p14:nvContentPartPr>
            <p14:xfrm>
              <a:off x="3407960" y="3851160"/>
              <a:ext cx="60120" cy="41760"/>
            </p14:xfrm>
          </p:contentPart>
        </mc:Choice>
        <mc:Fallback xmlns="">
          <p:pic>
            <p:nvPicPr>
              <p:cNvPr id="95" name="Freihand 94">
                <a:extLst>
                  <a:ext uri="{FF2B5EF4-FFF2-40B4-BE49-F238E27FC236}">
                    <a16:creationId xmlns:a16="http://schemas.microsoft.com/office/drawing/2014/main" id="{0F56A4C9-01AB-496E-A50F-57245A25A694}"/>
                  </a:ext>
                </a:extLst>
              </p:cNvPr>
              <p:cNvPicPr/>
              <p:nvPr/>
            </p:nvPicPr>
            <p:blipFill>
              <a:blip r:embed="rId81"/>
              <a:stretch>
                <a:fillRect/>
              </a:stretch>
            </p:blipFill>
            <p:spPr>
              <a:xfrm>
                <a:off x="3403640" y="3846840"/>
                <a:ext cx="68760" cy="50400"/>
              </a:xfrm>
              <a:prstGeom prst="rect">
                <a:avLst/>
              </a:prstGeom>
            </p:spPr>
          </p:pic>
        </mc:Fallback>
      </mc:AlternateContent>
      <p:grpSp>
        <p:nvGrpSpPr>
          <p:cNvPr id="97" name="Gruppieren 96">
            <a:extLst>
              <a:ext uri="{FF2B5EF4-FFF2-40B4-BE49-F238E27FC236}">
                <a16:creationId xmlns:a16="http://schemas.microsoft.com/office/drawing/2014/main" id="{624F2841-3F8C-41C1-BFED-BE3CDDC2C49E}"/>
              </a:ext>
            </a:extLst>
          </p:cNvPr>
          <p:cNvGrpSpPr/>
          <p:nvPr/>
        </p:nvGrpSpPr>
        <p:grpSpPr>
          <a:xfrm>
            <a:off x="3247400" y="1928400"/>
            <a:ext cx="2086560" cy="3718080"/>
            <a:chOff x="3247400" y="1928400"/>
            <a:chExt cx="2086560" cy="3718080"/>
          </a:xfrm>
        </p:grpSpPr>
        <mc:AlternateContent xmlns:mc="http://schemas.openxmlformats.org/markup-compatibility/2006" xmlns:p14="http://schemas.microsoft.com/office/powerpoint/2010/main">
          <mc:Choice Requires="p14">
            <p:contentPart p14:bwMode="auto" r:id="rId82">
              <p14:nvContentPartPr>
                <p14:cNvPr id="23" name="Freihand 22">
                  <a:extLst>
                    <a:ext uri="{FF2B5EF4-FFF2-40B4-BE49-F238E27FC236}">
                      <a16:creationId xmlns:a16="http://schemas.microsoft.com/office/drawing/2014/main" id="{761AB51E-9FAA-4412-A492-DF9E95846396}"/>
                    </a:ext>
                  </a:extLst>
                </p14:cNvPr>
                <p14:cNvContentPartPr/>
                <p14:nvPr/>
              </p14:nvContentPartPr>
              <p14:xfrm>
                <a:off x="4273040" y="4968600"/>
                <a:ext cx="16920" cy="475200"/>
              </p14:xfrm>
            </p:contentPart>
          </mc:Choice>
          <mc:Fallback xmlns="">
            <p:pic>
              <p:nvPicPr>
                <p:cNvPr id="23" name="Freihand 22">
                  <a:extLst>
                    <a:ext uri="{FF2B5EF4-FFF2-40B4-BE49-F238E27FC236}">
                      <a16:creationId xmlns:a16="http://schemas.microsoft.com/office/drawing/2014/main" id="{761AB51E-9FAA-4412-A492-DF9E95846396}"/>
                    </a:ext>
                  </a:extLst>
                </p:cNvPr>
                <p:cNvPicPr/>
                <p:nvPr/>
              </p:nvPicPr>
              <p:blipFill>
                <a:blip r:embed="rId83"/>
                <a:stretch>
                  <a:fillRect/>
                </a:stretch>
              </p:blipFill>
              <p:spPr>
                <a:xfrm>
                  <a:off x="4268720" y="4964280"/>
                  <a:ext cx="25560" cy="483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 name="Freihand 1">
                  <a:extLst>
                    <a:ext uri="{FF2B5EF4-FFF2-40B4-BE49-F238E27FC236}">
                      <a16:creationId xmlns:a16="http://schemas.microsoft.com/office/drawing/2014/main" id="{32B96188-7C25-4DCA-B9F0-34FFE6314E36}"/>
                    </a:ext>
                  </a:extLst>
                </p14:cNvPr>
                <p14:cNvContentPartPr/>
                <p14:nvPr/>
              </p14:nvContentPartPr>
              <p14:xfrm>
                <a:off x="4330280" y="2131800"/>
                <a:ext cx="7560" cy="85680"/>
              </p14:xfrm>
            </p:contentPart>
          </mc:Choice>
          <mc:Fallback xmlns="">
            <p:pic>
              <p:nvPicPr>
                <p:cNvPr id="2" name="Freihand 1">
                  <a:extLst>
                    <a:ext uri="{FF2B5EF4-FFF2-40B4-BE49-F238E27FC236}">
                      <a16:creationId xmlns:a16="http://schemas.microsoft.com/office/drawing/2014/main" id="{32B96188-7C25-4DCA-B9F0-34FFE6314E36}"/>
                    </a:ext>
                  </a:extLst>
                </p:cNvPr>
                <p:cNvPicPr/>
                <p:nvPr/>
              </p:nvPicPr>
              <p:blipFill>
                <a:blip r:embed="rId85"/>
                <a:stretch>
                  <a:fillRect/>
                </a:stretch>
              </p:blipFill>
              <p:spPr>
                <a:xfrm>
                  <a:off x="4325960" y="2127480"/>
                  <a:ext cx="162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3" name="Freihand 12">
                  <a:extLst>
                    <a:ext uri="{FF2B5EF4-FFF2-40B4-BE49-F238E27FC236}">
                      <a16:creationId xmlns:a16="http://schemas.microsoft.com/office/drawing/2014/main" id="{C74EF83F-BF63-4A1B-AD3D-5E8029126130}"/>
                    </a:ext>
                  </a:extLst>
                </p14:cNvPr>
                <p14:cNvContentPartPr/>
                <p14:nvPr/>
              </p14:nvContentPartPr>
              <p14:xfrm>
                <a:off x="4331360" y="2426280"/>
                <a:ext cx="13320" cy="132480"/>
              </p14:xfrm>
            </p:contentPart>
          </mc:Choice>
          <mc:Fallback xmlns="">
            <p:pic>
              <p:nvPicPr>
                <p:cNvPr id="13" name="Freihand 12">
                  <a:extLst>
                    <a:ext uri="{FF2B5EF4-FFF2-40B4-BE49-F238E27FC236}">
                      <a16:creationId xmlns:a16="http://schemas.microsoft.com/office/drawing/2014/main" id="{C74EF83F-BF63-4A1B-AD3D-5E8029126130}"/>
                    </a:ext>
                  </a:extLst>
                </p:cNvPr>
                <p:cNvPicPr/>
                <p:nvPr/>
              </p:nvPicPr>
              <p:blipFill>
                <a:blip r:embed="rId87"/>
                <a:stretch>
                  <a:fillRect/>
                </a:stretch>
              </p:blipFill>
              <p:spPr>
                <a:xfrm>
                  <a:off x="4327040" y="2421960"/>
                  <a:ext cx="219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0" name="Freihand 19">
                  <a:extLst>
                    <a:ext uri="{FF2B5EF4-FFF2-40B4-BE49-F238E27FC236}">
                      <a16:creationId xmlns:a16="http://schemas.microsoft.com/office/drawing/2014/main" id="{83ABF36C-1225-4B06-8249-9AD4A46E3DF8}"/>
                    </a:ext>
                  </a:extLst>
                </p14:cNvPr>
                <p14:cNvContentPartPr/>
                <p14:nvPr/>
              </p14:nvContentPartPr>
              <p14:xfrm>
                <a:off x="4346840" y="2784840"/>
                <a:ext cx="2880" cy="29520"/>
              </p14:xfrm>
            </p:contentPart>
          </mc:Choice>
          <mc:Fallback xmlns="">
            <p:pic>
              <p:nvPicPr>
                <p:cNvPr id="20" name="Freihand 19">
                  <a:extLst>
                    <a:ext uri="{FF2B5EF4-FFF2-40B4-BE49-F238E27FC236}">
                      <a16:creationId xmlns:a16="http://schemas.microsoft.com/office/drawing/2014/main" id="{83ABF36C-1225-4B06-8249-9AD4A46E3DF8}"/>
                    </a:ext>
                  </a:extLst>
                </p:cNvPr>
                <p:cNvPicPr/>
                <p:nvPr/>
              </p:nvPicPr>
              <p:blipFill>
                <a:blip r:embed="rId89"/>
                <a:stretch>
                  <a:fillRect/>
                </a:stretch>
              </p:blipFill>
              <p:spPr>
                <a:xfrm>
                  <a:off x="4342520" y="2780520"/>
                  <a:ext cx="115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1" name="Freihand 20">
                  <a:extLst>
                    <a:ext uri="{FF2B5EF4-FFF2-40B4-BE49-F238E27FC236}">
                      <a16:creationId xmlns:a16="http://schemas.microsoft.com/office/drawing/2014/main" id="{3941D647-BBCB-42DE-ADEA-46C81347663C}"/>
                    </a:ext>
                  </a:extLst>
                </p14:cNvPr>
                <p14:cNvContentPartPr/>
                <p14:nvPr/>
              </p14:nvContentPartPr>
              <p14:xfrm>
                <a:off x="4316600" y="2965560"/>
                <a:ext cx="34560" cy="974520"/>
              </p14:xfrm>
            </p:contentPart>
          </mc:Choice>
          <mc:Fallback xmlns="">
            <p:pic>
              <p:nvPicPr>
                <p:cNvPr id="21" name="Freihand 20">
                  <a:extLst>
                    <a:ext uri="{FF2B5EF4-FFF2-40B4-BE49-F238E27FC236}">
                      <a16:creationId xmlns:a16="http://schemas.microsoft.com/office/drawing/2014/main" id="{3941D647-BBCB-42DE-ADEA-46C81347663C}"/>
                    </a:ext>
                  </a:extLst>
                </p:cNvPr>
                <p:cNvPicPr/>
                <p:nvPr/>
              </p:nvPicPr>
              <p:blipFill>
                <a:blip r:embed="rId91"/>
                <a:stretch>
                  <a:fillRect/>
                </a:stretch>
              </p:blipFill>
              <p:spPr>
                <a:xfrm>
                  <a:off x="4312280" y="2961240"/>
                  <a:ext cx="43200" cy="9831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2" name="Freihand 21">
                  <a:extLst>
                    <a:ext uri="{FF2B5EF4-FFF2-40B4-BE49-F238E27FC236}">
                      <a16:creationId xmlns:a16="http://schemas.microsoft.com/office/drawing/2014/main" id="{46FBAE48-092E-4D8E-AA2E-4614CC9B6D1F}"/>
                    </a:ext>
                  </a:extLst>
                </p14:cNvPr>
                <p14:cNvContentPartPr/>
                <p14:nvPr/>
              </p14:nvContentPartPr>
              <p14:xfrm>
                <a:off x="4291400" y="3978960"/>
                <a:ext cx="36360" cy="769320"/>
              </p14:xfrm>
            </p:contentPart>
          </mc:Choice>
          <mc:Fallback xmlns="">
            <p:pic>
              <p:nvPicPr>
                <p:cNvPr id="22" name="Freihand 21">
                  <a:extLst>
                    <a:ext uri="{FF2B5EF4-FFF2-40B4-BE49-F238E27FC236}">
                      <a16:creationId xmlns:a16="http://schemas.microsoft.com/office/drawing/2014/main" id="{46FBAE48-092E-4D8E-AA2E-4614CC9B6D1F}"/>
                    </a:ext>
                  </a:extLst>
                </p:cNvPr>
                <p:cNvPicPr/>
                <p:nvPr/>
              </p:nvPicPr>
              <p:blipFill>
                <a:blip r:embed="rId93"/>
                <a:stretch>
                  <a:fillRect/>
                </a:stretch>
              </p:blipFill>
              <p:spPr>
                <a:xfrm>
                  <a:off x="4287080" y="3974640"/>
                  <a:ext cx="45000" cy="777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9" name="Freihand 68">
                  <a:extLst>
                    <a:ext uri="{FF2B5EF4-FFF2-40B4-BE49-F238E27FC236}">
                      <a16:creationId xmlns:a16="http://schemas.microsoft.com/office/drawing/2014/main" id="{58DCD57C-DF8C-4A05-A93E-211605C6521B}"/>
                    </a:ext>
                  </a:extLst>
                </p14:cNvPr>
                <p14:cNvContentPartPr/>
                <p14:nvPr/>
              </p14:nvContentPartPr>
              <p14:xfrm>
                <a:off x="3889280" y="1928400"/>
                <a:ext cx="6480" cy="180360"/>
              </p14:xfrm>
            </p:contentPart>
          </mc:Choice>
          <mc:Fallback xmlns="">
            <p:pic>
              <p:nvPicPr>
                <p:cNvPr id="69" name="Freihand 68">
                  <a:extLst>
                    <a:ext uri="{FF2B5EF4-FFF2-40B4-BE49-F238E27FC236}">
                      <a16:creationId xmlns:a16="http://schemas.microsoft.com/office/drawing/2014/main" id="{58DCD57C-DF8C-4A05-A93E-211605C6521B}"/>
                    </a:ext>
                  </a:extLst>
                </p:cNvPr>
                <p:cNvPicPr/>
                <p:nvPr/>
              </p:nvPicPr>
              <p:blipFill>
                <a:blip r:embed="rId95"/>
                <a:stretch>
                  <a:fillRect/>
                </a:stretch>
              </p:blipFill>
              <p:spPr>
                <a:xfrm>
                  <a:off x="3884960" y="1924080"/>
                  <a:ext cx="151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0" name="Freihand 69">
                  <a:extLst>
                    <a:ext uri="{FF2B5EF4-FFF2-40B4-BE49-F238E27FC236}">
                      <a16:creationId xmlns:a16="http://schemas.microsoft.com/office/drawing/2014/main" id="{2304E0ED-BAF6-41DE-8D40-DB925ED5B8B5}"/>
                    </a:ext>
                  </a:extLst>
                </p14:cNvPr>
                <p14:cNvContentPartPr/>
                <p14:nvPr/>
              </p14:nvContentPartPr>
              <p14:xfrm>
                <a:off x="3853640" y="2310360"/>
                <a:ext cx="37080" cy="609840"/>
              </p14:xfrm>
            </p:contentPart>
          </mc:Choice>
          <mc:Fallback xmlns="">
            <p:pic>
              <p:nvPicPr>
                <p:cNvPr id="70" name="Freihand 69">
                  <a:extLst>
                    <a:ext uri="{FF2B5EF4-FFF2-40B4-BE49-F238E27FC236}">
                      <a16:creationId xmlns:a16="http://schemas.microsoft.com/office/drawing/2014/main" id="{2304E0ED-BAF6-41DE-8D40-DB925ED5B8B5}"/>
                    </a:ext>
                  </a:extLst>
                </p:cNvPr>
                <p:cNvPicPr/>
                <p:nvPr/>
              </p:nvPicPr>
              <p:blipFill>
                <a:blip r:embed="rId97"/>
                <a:stretch>
                  <a:fillRect/>
                </a:stretch>
              </p:blipFill>
              <p:spPr>
                <a:xfrm>
                  <a:off x="3849320" y="2306040"/>
                  <a:ext cx="45720" cy="618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1" name="Freihand 70">
                  <a:extLst>
                    <a:ext uri="{FF2B5EF4-FFF2-40B4-BE49-F238E27FC236}">
                      <a16:creationId xmlns:a16="http://schemas.microsoft.com/office/drawing/2014/main" id="{D58AED07-F0E4-4A85-BA5C-65DCE8B2AF3C}"/>
                    </a:ext>
                  </a:extLst>
                </p14:cNvPr>
                <p14:cNvContentPartPr/>
                <p14:nvPr/>
              </p14:nvContentPartPr>
              <p14:xfrm>
                <a:off x="3810800" y="3106680"/>
                <a:ext cx="20880" cy="267840"/>
              </p14:xfrm>
            </p:contentPart>
          </mc:Choice>
          <mc:Fallback xmlns="">
            <p:pic>
              <p:nvPicPr>
                <p:cNvPr id="71" name="Freihand 70">
                  <a:extLst>
                    <a:ext uri="{FF2B5EF4-FFF2-40B4-BE49-F238E27FC236}">
                      <a16:creationId xmlns:a16="http://schemas.microsoft.com/office/drawing/2014/main" id="{D58AED07-F0E4-4A85-BA5C-65DCE8B2AF3C}"/>
                    </a:ext>
                  </a:extLst>
                </p:cNvPr>
                <p:cNvPicPr/>
                <p:nvPr/>
              </p:nvPicPr>
              <p:blipFill>
                <a:blip r:embed="rId99"/>
                <a:stretch>
                  <a:fillRect/>
                </a:stretch>
              </p:blipFill>
              <p:spPr>
                <a:xfrm>
                  <a:off x="3806480" y="3102360"/>
                  <a:ext cx="295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2" name="Freihand 71">
                  <a:extLst>
                    <a:ext uri="{FF2B5EF4-FFF2-40B4-BE49-F238E27FC236}">
                      <a16:creationId xmlns:a16="http://schemas.microsoft.com/office/drawing/2014/main" id="{22EFD925-3E99-4B51-BE8F-0B669774AA07}"/>
                    </a:ext>
                  </a:extLst>
                </p14:cNvPr>
                <p14:cNvContentPartPr/>
                <p14:nvPr/>
              </p14:nvContentPartPr>
              <p14:xfrm>
                <a:off x="3628640" y="3462000"/>
                <a:ext cx="70920" cy="121680"/>
              </p14:xfrm>
            </p:contentPart>
          </mc:Choice>
          <mc:Fallback xmlns="">
            <p:pic>
              <p:nvPicPr>
                <p:cNvPr id="72" name="Freihand 71">
                  <a:extLst>
                    <a:ext uri="{FF2B5EF4-FFF2-40B4-BE49-F238E27FC236}">
                      <a16:creationId xmlns:a16="http://schemas.microsoft.com/office/drawing/2014/main" id="{22EFD925-3E99-4B51-BE8F-0B669774AA07}"/>
                    </a:ext>
                  </a:extLst>
                </p:cNvPr>
                <p:cNvPicPr/>
                <p:nvPr/>
              </p:nvPicPr>
              <p:blipFill>
                <a:blip r:embed="rId101"/>
                <a:stretch>
                  <a:fillRect/>
                </a:stretch>
              </p:blipFill>
              <p:spPr>
                <a:xfrm>
                  <a:off x="3624320" y="3457680"/>
                  <a:ext cx="795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3" name="Freihand 72">
                  <a:extLst>
                    <a:ext uri="{FF2B5EF4-FFF2-40B4-BE49-F238E27FC236}">
                      <a16:creationId xmlns:a16="http://schemas.microsoft.com/office/drawing/2014/main" id="{5DC5551F-A64B-4E1E-AFA3-C8F83F88CA26}"/>
                    </a:ext>
                  </a:extLst>
                </p14:cNvPr>
                <p14:cNvContentPartPr/>
                <p14:nvPr/>
              </p14:nvContentPartPr>
              <p14:xfrm>
                <a:off x="3652760" y="3494400"/>
                <a:ext cx="54720" cy="146520"/>
              </p14:xfrm>
            </p:contentPart>
          </mc:Choice>
          <mc:Fallback xmlns="">
            <p:pic>
              <p:nvPicPr>
                <p:cNvPr id="73" name="Freihand 72">
                  <a:extLst>
                    <a:ext uri="{FF2B5EF4-FFF2-40B4-BE49-F238E27FC236}">
                      <a16:creationId xmlns:a16="http://schemas.microsoft.com/office/drawing/2014/main" id="{5DC5551F-A64B-4E1E-AFA3-C8F83F88CA26}"/>
                    </a:ext>
                  </a:extLst>
                </p:cNvPr>
                <p:cNvPicPr/>
                <p:nvPr/>
              </p:nvPicPr>
              <p:blipFill>
                <a:blip r:embed="rId103"/>
                <a:stretch>
                  <a:fillRect/>
                </a:stretch>
              </p:blipFill>
              <p:spPr>
                <a:xfrm>
                  <a:off x="3648440" y="3490080"/>
                  <a:ext cx="633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4" name="Freihand 73">
                  <a:extLst>
                    <a:ext uri="{FF2B5EF4-FFF2-40B4-BE49-F238E27FC236}">
                      <a16:creationId xmlns:a16="http://schemas.microsoft.com/office/drawing/2014/main" id="{38ED7D83-DE28-41BE-BA5D-91CA06F77A25}"/>
                    </a:ext>
                  </a:extLst>
                </p14:cNvPr>
                <p14:cNvContentPartPr/>
                <p14:nvPr/>
              </p14:nvContentPartPr>
              <p14:xfrm>
                <a:off x="3703520" y="3415200"/>
                <a:ext cx="101160" cy="144000"/>
              </p14:xfrm>
            </p:contentPart>
          </mc:Choice>
          <mc:Fallback xmlns="">
            <p:pic>
              <p:nvPicPr>
                <p:cNvPr id="74" name="Freihand 73">
                  <a:extLst>
                    <a:ext uri="{FF2B5EF4-FFF2-40B4-BE49-F238E27FC236}">
                      <a16:creationId xmlns:a16="http://schemas.microsoft.com/office/drawing/2014/main" id="{38ED7D83-DE28-41BE-BA5D-91CA06F77A25}"/>
                    </a:ext>
                  </a:extLst>
                </p:cNvPr>
                <p:cNvPicPr/>
                <p:nvPr/>
              </p:nvPicPr>
              <p:blipFill>
                <a:blip r:embed="rId105"/>
                <a:stretch>
                  <a:fillRect/>
                </a:stretch>
              </p:blipFill>
              <p:spPr>
                <a:xfrm>
                  <a:off x="3699200" y="3410880"/>
                  <a:ext cx="1098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5" name="Freihand 74">
                  <a:extLst>
                    <a:ext uri="{FF2B5EF4-FFF2-40B4-BE49-F238E27FC236}">
                      <a16:creationId xmlns:a16="http://schemas.microsoft.com/office/drawing/2014/main" id="{E4CF1C6B-E735-48AE-A082-8D1798CC2B37}"/>
                    </a:ext>
                  </a:extLst>
                </p14:cNvPr>
                <p14:cNvContentPartPr/>
                <p14:nvPr/>
              </p14:nvContentPartPr>
              <p14:xfrm>
                <a:off x="3782720" y="3427080"/>
                <a:ext cx="75600" cy="178560"/>
              </p14:xfrm>
            </p:contentPart>
          </mc:Choice>
          <mc:Fallback xmlns="">
            <p:pic>
              <p:nvPicPr>
                <p:cNvPr id="75" name="Freihand 74">
                  <a:extLst>
                    <a:ext uri="{FF2B5EF4-FFF2-40B4-BE49-F238E27FC236}">
                      <a16:creationId xmlns:a16="http://schemas.microsoft.com/office/drawing/2014/main" id="{E4CF1C6B-E735-48AE-A082-8D1798CC2B37}"/>
                    </a:ext>
                  </a:extLst>
                </p:cNvPr>
                <p:cNvPicPr/>
                <p:nvPr/>
              </p:nvPicPr>
              <p:blipFill>
                <a:blip r:embed="rId107"/>
                <a:stretch>
                  <a:fillRect/>
                </a:stretch>
              </p:blipFill>
              <p:spPr>
                <a:xfrm>
                  <a:off x="3778400" y="3422760"/>
                  <a:ext cx="842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6" name="Freihand 75">
                  <a:extLst>
                    <a:ext uri="{FF2B5EF4-FFF2-40B4-BE49-F238E27FC236}">
                      <a16:creationId xmlns:a16="http://schemas.microsoft.com/office/drawing/2014/main" id="{EE3393B4-4F14-41B6-BB6A-E177591FBD02}"/>
                    </a:ext>
                  </a:extLst>
                </p14:cNvPr>
                <p14:cNvContentPartPr/>
                <p14:nvPr/>
              </p14:nvContentPartPr>
              <p14:xfrm>
                <a:off x="3846800" y="3477840"/>
                <a:ext cx="68760" cy="162000"/>
              </p14:xfrm>
            </p:contentPart>
          </mc:Choice>
          <mc:Fallback xmlns="">
            <p:pic>
              <p:nvPicPr>
                <p:cNvPr id="76" name="Freihand 75">
                  <a:extLst>
                    <a:ext uri="{FF2B5EF4-FFF2-40B4-BE49-F238E27FC236}">
                      <a16:creationId xmlns:a16="http://schemas.microsoft.com/office/drawing/2014/main" id="{EE3393B4-4F14-41B6-BB6A-E177591FBD02}"/>
                    </a:ext>
                  </a:extLst>
                </p:cNvPr>
                <p:cNvPicPr/>
                <p:nvPr/>
              </p:nvPicPr>
              <p:blipFill>
                <a:blip r:embed="rId109"/>
                <a:stretch>
                  <a:fillRect/>
                </a:stretch>
              </p:blipFill>
              <p:spPr>
                <a:xfrm>
                  <a:off x="3842480" y="3473520"/>
                  <a:ext cx="774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7" name="Freihand 76">
                  <a:extLst>
                    <a:ext uri="{FF2B5EF4-FFF2-40B4-BE49-F238E27FC236}">
                      <a16:creationId xmlns:a16="http://schemas.microsoft.com/office/drawing/2014/main" id="{BD6DB735-D152-48B2-B29B-7161CA4D3E6A}"/>
                    </a:ext>
                  </a:extLst>
                </p14:cNvPr>
                <p14:cNvContentPartPr/>
                <p14:nvPr/>
              </p14:nvContentPartPr>
              <p14:xfrm>
                <a:off x="3924200" y="3518160"/>
                <a:ext cx="57240" cy="108000"/>
              </p14:xfrm>
            </p:contentPart>
          </mc:Choice>
          <mc:Fallback xmlns="">
            <p:pic>
              <p:nvPicPr>
                <p:cNvPr id="77" name="Freihand 76">
                  <a:extLst>
                    <a:ext uri="{FF2B5EF4-FFF2-40B4-BE49-F238E27FC236}">
                      <a16:creationId xmlns:a16="http://schemas.microsoft.com/office/drawing/2014/main" id="{BD6DB735-D152-48B2-B29B-7161CA4D3E6A}"/>
                    </a:ext>
                  </a:extLst>
                </p:cNvPr>
                <p:cNvPicPr/>
                <p:nvPr/>
              </p:nvPicPr>
              <p:blipFill>
                <a:blip r:embed="rId111"/>
                <a:stretch>
                  <a:fillRect/>
                </a:stretch>
              </p:blipFill>
              <p:spPr>
                <a:xfrm>
                  <a:off x="3919880" y="3513840"/>
                  <a:ext cx="65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8" name="Freihand 77">
                  <a:extLst>
                    <a:ext uri="{FF2B5EF4-FFF2-40B4-BE49-F238E27FC236}">
                      <a16:creationId xmlns:a16="http://schemas.microsoft.com/office/drawing/2014/main" id="{064C0A9B-A45F-41BE-BC18-0B81A1ED70B3}"/>
                    </a:ext>
                  </a:extLst>
                </p14:cNvPr>
                <p14:cNvContentPartPr/>
                <p14:nvPr/>
              </p14:nvContentPartPr>
              <p14:xfrm>
                <a:off x="3943640" y="3437520"/>
                <a:ext cx="90360" cy="273600"/>
              </p14:xfrm>
            </p:contentPart>
          </mc:Choice>
          <mc:Fallback xmlns="">
            <p:pic>
              <p:nvPicPr>
                <p:cNvPr id="78" name="Freihand 77">
                  <a:extLst>
                    <a:ext uri="{FF2B5EF4-FFF2-40B4-BE49-F238E27FC236}">
                      <a16:creationId xmlns:a16="http://schemas.microsoft.com/office/drawing/2014/main" id="{064C0A9B-A45F-41BE-BC18-0B81A1ED70B3}"/>
                    </a:ext>
                  </a:extLst>
                </p:cNvPr>
                <p:cNvPicPr/>
                <p:nvPr/>
              </p:nvPicPr>
              <p:blipFill>
                <a:blip r:embed="rId113"/>
                <a:stretch>
                  <a:fillRect/>
                </a:stretch>
              </p:blipFill>
              <p:spPr>
                <a:xfrm>
                  <a:off x="3939320" y="3433200"/>
                  <a:ext cx="9900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0" name="Freihand 79">
                  <a:extLst>
                    <a:ext uri="{FF2B5EF4-FFF2-40B4-BE49-F238E27FC236}">
                      <a16:creationId xmlns:a16="http://schemas.microsoft.com/office/drawing/2014/main" id="{CA24A705-258D-4DC3-BE20-2004C733762E}"/>
                    </a:ext>
                  </a:extLst>
                </p14:cNvPr>
                <p14:cNvContentPartPr/>
                <p14:nvPr/>
              </p14:nvContentPartPr>
              <p14:xfrm>
                <a:off x="3784880" y="3440760"/>
                <a:ext cx="9360" cy="118800"/>
              </p14:xfrm>
            </p:contentPart>
          </mc:Choice>
          <mc:Fallback xmlns="">
            <p:pic>
              <p:nvPicPr>
                <p:cNvPr id="80" name="Freihand 79">
                  <a:extLst>
                    <a:ext uri="{FF2B5EF4-FFF2-40B4-BE49-F238E27FC236}">
                      <a16:creationId xmlns:a16="http://schemas.microsoft.com/office/drawing/2014/main" id="{CA24A705-258D-4DC3-BE20-2004C733762E}"/>
                    </a:ext>
                  </a:extLst>
                </p:cNvPr>
                <p:cNvPicPr/>
                <p:nvPr/>
              </p:nvPicPr>
              <p:blipFill>
                <a:blip r:embed="rId115"/>
                <a:stretch>
                  <a:fillRect/>
                </a:stretch>
              </p:blipFill>
              <p:spPr>
                <a:xfrm>
                  <a:off x="3780560" y="3436440"/>
                  <a:ext cx="180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1" name="Freihand 80">
                  <a:extLst>
                    <a:ext uri="{FF2B5EF4-FFF2-40B4-BE49-F238E27FC236}">
                      <a16:creationId xmlns:a16="http://schemas.microsoft.com/office/drawing/2014/main" id="{AD289E24-A09E-4865-AA6F-659F02B2CECF}"/>
                    </a:ext>
                  </a:extLst>
                </p14:cNvPr>
                <p14:cNvContentPartPr/>
                <p14:nvPr/>
              </p14:nvContentPartPr>
              <p14:xfrm>
                <a:off x="3757520" y="3804000"/>
                <a:ext cx="30600" cy="523440"/>
              </p14:xfrm>
            </p:contentPart>
          </mc:Choice>
          <mc:Fallback xmlns="">
            <p:pic>
              <p:nvPicPr>
                <p:cNvPr id="81" name="Freihand 80">
                  <a:extLst>
                    <a:ext uri="{FF2B5EF4-FFF2-40B4-BE49-F238E27FC236}">
                      <a16:creationId xmlns:a16="http://schemas.microsoft.com/office/drawing/2014/main" id="{AD289E24-A09E-4865-AA6F-659F02B2CECF}"/>
                    </a:ext>
                  </a:extLst>
                </p:cNvPr>
                <p:cNvPicPr/>
                <p:nvPr/>
              </p:nvPicPr>
              <p:blipFill>
                <a:blip r:embed="rId117"/>
                <a:stretch>
                  <a:fillRect/>
                </a:stretch>
              </p:blipFill>
              <p:spPr>
                <a:xfrm>
                  <a:off x="3753200" y="3799680"/>
                  <a:ext cx="39240" cy="5320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2" name="Freihand 81">
                  <a:extLst>
                    <a:ext uri="{FF2B5EF4-FFF2-40B4-BE49-F238E27FC236}">
                      <a16:creationId xmlns:a16="http://schemas.microsoft.com/office/drawing/2014/main" id="{5EFE0743-EFFF-4867-A9ED-845CF3E2F1BD}"/>
                    </a:ext>
                  </a:extLst>
                </p14:cNvPr>
                <p14:cNvContentPartPr/>
                <p14:nvPr/>
              </p14:nvContentPartPr>
              <p14:xfrm>
                <a:off x="3783080" y="4581240"/>
                <a:ext cx="22680" cy="965160"/>
              </p14:xfrm>
            </p:contentPart>
          </mc:Choice>
          <mc:Fallback xmlns="">
            <p:pic>
              <p:nvPicPr>
                <p:cNvPr id="82" name="Freihand 81">
                  <a:extLst>
                    <a:ext uri="{FF2B5EF4-FFF2-40B4-BE49-F238E27FC236}">
                      <a16:creationId xmlns:a16="http://schemas.microsoft.com/office/drawing/2014/main" id="{5EFE0743-EFFF-4867-A9ED-845CF3E2F1BD}"/>
                    </a:ext>
                  </a:extLst>
                </p:cNvPr>
                <p:cNvPicPr/>
                <p:nvPr/>
              </p:nvPicPr>
              <p:blipFill>
                <a:blip r:embed="rId119"/>
                <a:stretch>
                  <a:fillRect/>
                </a:stretch>
              </p:blipFill>
              <p:spPr>
                <a:xfrm>
                  <a:off x="3778760" y="4576920"/>
                  <a:ext cx="31320" cy="973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2" name="Freihand 91">
                  <a:extLst>
                    <a:ext uri="{FF2B5EF4-FFF2-40B4-BE49-F238E27FC236}">
                      <a16:creationId xmlns:a16="http://schemas.microsoft.com/office/drawing/2014/main" id="{C642F13A-F84C-4B0D-A9C0-432CB3C566FB}"/>
                    </a:ext>
                  </a:extLst>
                </p14:cNvPr>
                <p14:cNvContentPartPr/>
                <p14:nvPr/>
              </p14:nvContentPartPr>
              <p14:xfrm>
                <a:off x="4235240" y="4670880"/>
                <a:ext cx="54000" cy="55440"/>
              </p14:xfrm>
            </p:contentPart>
          </mc:Choice>
          <mc:Fallback xmlns="">
            <p:pic>
              <p:nvPicPr>
                <p:cNvPr id="92" name="Freihand 91">
                  <a:extLst>
                    <a:ext uri="{FF2B5EF4-FFF2-40B4-BE49-F238E27FC236}">
                      <a16:creationId xmlns:a16="http://schemas.microsoft.com/office/drawing/2014/main" id="{C642F13A-F84C-4B0D-A9C0-432CB3C566FB}"/>
                    </a:ext>
                  </a:extLst>
                </p:cNvPr>
                <p:cNvPicPr/>
                <p:nvPr/>
              </p:nvPicPr>
              <p:blipFill>
                <a:blip r:embed="rId121"/>
                <a:stretch>
                  <a:fillRect/>
                </a:stretch>
              </p:blipFill>
              <p:spPr>
                <a:xfrm>
                  <a:off x="4230920" y="4666560"/>
                  <a:ext cx="626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3" name="Freihand 92">
                  <a:extLst>
                    <a:ext uri="{FF2B5EF4-FFF2-40B4-BE49-F238E27FC236}">
                      <a16:creationId xmlns:a16="http://schemas.microsoft.com/office/drawing/2014/main" id="{FC9EDA81-3794-4004-86B7-FAD253CC35B6}"/>
                    </a:ext>
                  </a:extLst>
                </p14:cNvPr>
                <p14:cNvContentPartPr/>
                <p14:nvPr/>
              </p14:nvContentPartPr>
              <p14:xfrm>
                <a:off x="3727280" y="4187040"/>
                <a:ext cx="81360" cy="86760"/>
              </p14:xfrm>
            </p:contentPart>
          </mc:Choice>
          <mc:Fallback xmlns="">
            <p:pic>
              <p:nvPicPr>
                <p:cNvPr id="93" name="Freihand 92">
                  <a:extLst>
                    <a:ext uri="{FF2B5EF4-FFF2-40B4-BE49-F238E27FC236}">
                      <a16:creationId xmlns:a16="http://schemas.microsoft.com/office/drawing/2014/main" id="{FC9EDA81-3794-4004-86B7-FAD253CC35B6}"/>
                    </a:ext>
                  </a:extLst>
                </p:cNvPr>
                <p:cNvPicPr/>
                <p:nvPr/>
              </p:nvPicPr>
              <p:blipFill>
                <a:blip r:embed="rId123"/>
                <a:stretch>
                  <a:fillRect/>
                </a:stretch>
              </p:blipFill>
              <p:spPr>
                <a:xfrm>
                  <a:off x="3722960" y="4182720"/>
                  <a:ext cx="90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Freihand 95">
                  <a:extLst>
                    <a:ext uri="{FF2B5EF4-FFF2-40B4-BE49-F238E27FC236}">
                      <a16:creationId xmlns:a16="http://schemas.microsoft.com/office/drawing/2014/main" id="{AB586AFE-DFBE-478C-9055-546A47295257}"/>
                    </a:ext>
                  </a:extLst>
                </p14:cNvPr>
                <p14:cNvContentPartPr/>
                <p14:nvPr/>
              </p14:nvContentPartPr>
              <p14:xfrm>
                <a:off x="3247400" y="3724440"/>
                <a:ext cx="2086560" cy="1922040"/>
              </p14:xfrm>
            </p:contentPart>
          </mc:Choice>
          <mc:Fallback xmlns="">
            <p:pic>
              <p:nvPicPr>
                <p:cNvPr id="96" name="Freihand 95">
                  <a:extLst>
                    <a:ext uri="{FF2B5EF4-FFF2-40B4-BE49-F238E27FC236}">
                      <a16:creationId xmlns:a16="http://schemas.microsoft.com/office/drawing/2014/main" id="{AB586AFE-DFBE-478C-9055-546A47295257}"/>
                    </a:ext>
                  </a:extLst>
                </p:cNvPr>
                <p:cNvPicPr/>
                <p:nvPr/>
              </p:nvPicPr>
              <p:blipFill>
                <a:blip r:embed="rId125"/>
                <a:stretch>
                  <a:fillRect/>
                </a:stretch>
              </p:blipFill>
              <p:spPr>
                <a:xfrm>
                  <a:off x="3243080" y="3720120"/>
                  <a:ext cx="2095200" cy="1930680"/>
                </a:xfrm>
                <a:prstGeom prst="rect">
                  <a:avLst/>
                </a:prstGeom>
              </p:spPr>
            </p:pic>
          </mc:Fallback>
        </mc:AlternateContent>
      </p:grpSp>
      <p:grpSp>
        <p:nvGrpSpPr>
          <p:cNvPr id="122" name="Gruppieren 121">
            <a:extLst>
              <a:ext uri="{FF2B5EF4-FFF2-40B4-BE49-F238E27FC236}">
                <a16:creationId xmlns:a16="http://schemas.microsoft.com/office/drawing/2014/main" id="{AC9B9FAA-1CFC-4D65-871E-4BD32C32D14F}"/>
              </a:ext>
            </a:extLst>
          </p:cNvPr>
          <p:cNvGrpSpPr/>
          <p:nvPr/>
        </p:nvGrpSpPr>
        <p:grpSpPr>
          <a:xfrm>
            <a:off x="5157920" y="4934760"/>
            <a:ext cx="1621800" cy="821880"/>
            <a:chOff x="5157920" y="4934760"/>
            <a:chExt cx="1621800" cy="821880"/>
          </a:xfrm>
        </p:grpSpPr>
        <mc:AlternateContent xmlns:mc="http://schemas.openxmlformats.org/markup-compatibility/2006" xmlns:p14="http://schemas.microsoft.com/office/powerpoint/2010/main">
          <mc:Choice Requires="p14">
            <p:contentPart p14:bwMode="auto" r:id="rId126">
              <p14:nvContentPartPr>
                <p14:cNvPr id="98" name="Freihand 97">
                  <a:extLst>
                    <a:ext uri="{FF2B5EF4-FFF2-40B4-BE49-F238E27FC236}">
                      <a16:creationId xmlns:a16="http://schemas.microsoft.com/office/drawing/2014/main" id="{4C2382DA-3E47-44FD-9310-C40A4DF9FD07}"/>
                    </a:ext>
                  </a:extLst>
                </p14:cNvPr>
                <p14:cNvContentPartPr/>
                <p14:nvPr/>
              </p14:nvContentPartPr>
              <p14:xfrm>
                <a:off x="5157920" y="5103600"/>
                <a:ext cx="119520" cy="103680"/>
              </p14:xfrm>
            </p:contentPart>
          </mc:Choice>
          <mc:Fallback xmlns="">
            <p:pic>
              <p:nvPicPr>
                <p:cNvPr id="98" name="Freihand 97">
                  <a:extLst>
                    <a:ext uri="{FF2B5EF4-FFF2-40B4-BE49-F238E27FC236}">
                      <a16:creationId xmlns:a16="http://schemas.microsoft.com/office/drawing/2014/main" id="{4C2382DA-3E47-44FD-9310-C40A4DF9FD07}"/>
                    </a:ext>
                  </a:extLst>
                </p:cNvPr>
                <p:cNvPicPr/>
                <p:nvPr/>
              </p:nvPicPr>
              <p:blipFill>
                <a:blip r:embed="rId127"/>
                <a:stretch>
                  <a:fillRect/>
                </a:stretch>
              </p:blipFill>
              <p:spPr>
                <a:xfrm>
                  <a:off x="5153600" y="5099280"/>
                  <a:ext cx="1281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9" name="Freihand 98">
                  <a:extLst>
                    <a:ext uri="{FF2B5EF4-FFF2-40B4-BE49-F238E27FC236}">
                      <a16:creationId xmlns:a16="http://schemas.microsoft.com/office/drawing/2014/main" id="{6353F562-B7FE-45E5-8B52-058F83096C4F}"/>
                    </a:ext>
                  </a:extLst>
                </p14:cNvPr>
                <p14:cNvContentPartPr/>
                <p14:nvPr/>
              </p14:nvContentPartPr>
              <p14:xfrm>
                <a:off x="5257280" y="5082360"/>
                <a:ext cx="48600" cy="253800"/>
              </p14:xfrm>
            </p:contentPart>
          </mc:Choice>
          <mc:Fallback xmlns="">
            <p:pic>
              <p:nvPicPr>
                <p:cNvPr id="99" name="Freihand 98">
                  <a:extLst>
                    <a:ext uri="{FF2B5EF4-FFF2-40B4-BE49-F238E27FC236}">
                      <a16:creationId xmlns:a16="http://schemas.microsoft.com/office/drawing/2014/main" id="{6353F562-B7FE-45E5-8B52-058F83096C4F}"/>
                    </a:ext>
                  </a:extLst>
                </p:cNvPr>
                <p:cNvPicPr/>
                <p:nvPr/>
              </p:nvPicPr>
              <p:blipFill>
                <a:blip r:embed="rId129"/>
                <a:stretch>
                  <a:fillRect/>
                </a:stretch>
              </p:blipFill>
              <p:spPr>
                <a:xfrm>
                  <a:off x="5252960" y="5078040"/>
                  <a:ext cx="5724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0" name="Freihand 99">
                  <a:extLst>
                    <a:ext uri="{FF2B5EF4-FFF2-40B4-BE49-F238E27FC236}">
                      <a16:creationId xmlns:a16="http://schemas.microsoft.com/office/drawing/2014/main" id="{A48F89B4-8EEF-47F8-9BA7-F52E14737515}"/>
                    </a:ext>
                  </a:extLst>
                </p14:cNvPr>
                <p14:cNvContentPartPr/>
                <p14:nvPr/>
              </p14:nvContentPartPr>
              <p14:xfrm>
                <a:off x="5402720" y="4951680"/>
                <a:ext cx="26280" cy="149040"/>
              </p14:xfrm>
            </p:contentPart>
          </mc:Choice>
          <mc:Fallback xmlns="">
            <p:pic>
              <p:nvPicPr>
                <p:cNvPr id="100" name="Freihand 99">
                  <a:extLst>
                    <a:ext uri="{FF2B5EF4-FFF2-40B4-BE49-F238E27FC236}">
                      <a16:creationId xmlns:a16="http://schemas.microsoft.com/office/drawing/2014/main" id="{A48F89B4-8EEF-47F8-9BA7-F52E14737515}"/>
                    </a:ext>
                  </a:extLst>
                </p:cNvPr>
                <p:cNvPicPr/>
                <p:nvPr/>
              </p:nvPicPr>
              <p:blipFill>
                <a:blip r:embed="rId131"/>
                <a:stretch>
                  <a:fillRect/>
                </a:stretch>
              </p:blipFill>
              <p:spPr>
                <a:xfrm>
                  <a:off x="5398400" y="4947360"/>
                  <a:ext cx="349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1" name="Freihand 100">
                  <a:extLst>
                    <a:ext uri="{FF2B5EF4-FFF2-40B4-BE49-F238E27FC236}">
                      <a16:creationId xmlns:a16="http://schemas.microsoft.com/office/drawing/2014/main" id="{DB37B2C5-5799-430A-A54C-BC45E8C581BF}"/>
                    </a:ext>
                  </a:extLst>
                </p14:cNvPr>
                <p14:cNvContentPartPr/>
                <p14:nvPr/>
              </p14:nvContentPartPr>
              <p14:xfrm>
                <a:off x="5313080" y="4934760"/>
                <a:ext cx="179640" cy="148680"/>
              </p14:xfrm>
            </p:contentPart>
          </mc:Choice>
          <mc:Fallback xmlns="">
            <p:pic>
              <p:nvPicPr>
                <p:cNvPr id="101" name="Freihand 100">
                  <a:extLst>
                    <a:ext uri="{FF2B5EF4-FFF2-40B4-BE49-F238E27FC236}">
                      <a16:creationId xmlns:a16="http://schemas.microsoft.com/office/drawing/2014/main" id="{DB37B2C5-5799-430A-A54C-BC45E8C581BF}"/>
                    </a:ext>
                  </a:extLst>
                </p:cNvPr>
                <p:cNvPicPr/>
                <p:nvPr/>
              </p:nvPicPr>
              <p:blipFill>
                <a:blip r:embed="rId133"/>
                <a:stretch>
                  <a:fillRect/>
                </a:stretch>
              </p:blipFill>
              <p:spPr>
                <a:xfrm>
                  <a:off x="5308760" y="4930440"/>
                  <a:ext cx="1882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Freihand 101">
                  <a:extLst>
                    <a:ext uri="{FF2B5EF4-FFF2-40B4-BE49-F238E27FC236}">
                      <a16:creationId xmlns:a16="http://schemas.microsoft.com/office/drawing/2014/main" id="{3B6F4678-F4F2-4378-A7C7-87C4E0AE0009}"/>
                    </a:ext>
                  </a:extLst>
                </p14:cNvPr>
                <p14:cNvContentPartPr/>
                <p14:nvPr/>
              </p14:nvContentPartPr>
              <p14:xfrm>
                <a:off x="5709080" y="5125560"/>
                <a:ext cx="180720" cy="14040"/>
              </p14:xfrm>
            </p:contentPart>
          </mc:Choice>
          <mc:Fallback xmlns="">
            <p:pic>
              <p:nvPicPr>
                <p:cNvPr id="102" name="Freihand 101">
                  <a:extLst>
                    <a:ext uri="{FF2B5EF4-FFF2-40B4-BE49-F238E27FC236}">
                      <a16:creationId xmlns:a16="http://schemas.microsoft.com/office/drawing/2014/main" id="{3B6F4678-F4F2-4378-A7C7-87C4E0AE0009}"/>
                    </a:ext>
                  </a:extLst>
                </p:cNvPr>
                <p:cNvPicPr/>
                <p:nvPr/>
              </p:nvPicPr>
              <p:blipFill>
                <a:blip r:embed="rId135"/>
                <a:stretch>
                  <a:fillRect/>
                </a:stretch>
              </p:blipFill>
              <p:spPr>
                <a:xfrm>
                  <a:off x="5704760" y="5121240"/>
                  <a:ext cx="1893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3" name="Freihand 102">
                  <a:extLst>
                    <a:ext uri="{FF2B5EF4-FFF2-40B4-BE49-F238E27FC236}">
                      <a16:creationId xmlns:a16="http://schemas.microsoft.com/office/drawing/2014/main" id="{8359522C-A5DF-4F8F-B78A-94336D5BA194}"/>
                    </a:ext>
                  </a:extLst>
                </p14:cNvPr>
                <p14:cNvContentPartPr/>
                <p14:nvPr/>
              </p14:nvContentPartPr>
              <p14:xfrm>
                <a:off x="5675600" y="5188560"/>
                <a:ext cx="191880" cy="33480"/>
              </p14:xfrm>
            </p:contentPart>
          </mc:Choice>
          <mc:Fallback xmlns="">
            <p:pic>
              <p:nvPicPr>
                <p:cNvPr id="103" name="Freihand 102">
                  <a:extLst>
                    <a:ext uri="{FF2B5EF4-FFF2-40B4-BE49-F238E27FC236}">
                      <a16:creationId xmlns:a16="http://schemas.microsoft.com/office/drawing/2014/main" id="{8359522C-A5DF-4F8F-B78A-94336D5BA194}"/>
                    </a:ext>
                  </a:extLst>
                </p:cNvPr>
                <p:cNvPicPr/>
                <p:nvPr/>
              </p:nvPicPr>
              <p:blipFill>
                <a:blip r:embed="rId137"/>
                <a:stretch>
                  <a:fillRect/>
                </a:stretch>
              </p:blipFill>
              <p:spPr>
                <a:xfrm>
                  <a:off x="5671280" y="5184240"/>
                  <a:ext cx="200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4" name="Freihand 103">
                  <a:extLst>
                    <a:ext uri="{FF2B5EF4-FFF2-40B4-BE49-F238E27FC236}">
                      <a16:creationId xmlns:a16="http://schemas.microsoft.com/office/drawing/2014/main" id="{21998B0D-E077-42D6-93C5-017BF20F9AEA}"/>
                    </a:ext>
                  </a:extLst>
                </p14:cNvPr>
                <p14:cNvContentPartPr/>
                <p14:nvPr/>
              </p14:nvContentPartPr>
              <p14:xfrm>
                <a:off x="5564000" y="5136000"/>
                <a:ext cx="46440" cy="86040"/>
              </p14:xfrm>
            </p:contentPart>
          </mc:Choice>
          <mc:Fallback xmlns="">
            <p:pic>
              <p:nvPicPr>
                <p:cNvPr id="104" name="Freihand 103">
                  <a:extLst>
                    <a:ext uri="{FF2B5EF4-FFF2-40B4-BE49-F238E27FC236}">
                      <a16:creationId xmlns:a16="http://schemas.microsoft.com/office/drawing/2014/main" id="{21998B0D-E077-42D6-93C5-017BF20F9AEA}"/>
                    </a:ext>
                  </a:extLst>
                </p:cNvPr>
                <p:cNvPicPr/>
                <p:nvPr/>
              </p:nvPicPr>
              <p:blipFill>
                <a:blip r:embed="rId139"/>
                <a:stretch>
                  <a:fillRect/>
                </a:stretch>
              </p:blipFill>
              <p:spPr>
                <a:xfrm>
                  <a:off x="5559680" y="5131680"/>
                  <a:ext cx="550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5" name="Freihand 104">
                  <a:extLst>
                    <a:ext uri="{FF2B5EF4-FFF2-40B4-BE49-F238E27FC236}">
                      <a16:creationId xmlns:a16="http://schemas.microsoft.com/office/drawing/2014/main" id="{7D8E1A26-64B9-4A13-BC30-590D4F18BA16}"/>
                    </a:ext>
                  </a:extLst>
                </p14:cNvPr>
                <p14:cNvContentPartPr/>
                <p14:nvPr/>
              </p14:nvContentPartPr>
              <p14:xfrm>
                <a:off x="5948120" y="5008920"/>
                <a:ext cx="175320" cy="275400"/>
              </p14:xfrm>
            </p:contentPart>
          </mc:Choice>
          <mc:Fallback xmlns="">
            <p:pic>
              <p:nvPicPr>
                <p:cNvPr id="105" name="Freihand 104">
                  <a:extLst>
                    <a:ext uri="{FF2B5EF4-FFF2-40B4-BE49-F238E27FC236}">
                      <a16:creationId xmlns:a16="http://schemas.microsoft.com/office/drawing/2014/main" id="{7D8E1A26-64B9-4A13-BC30-590D4F18BA16}"/>
                    </a:ext>
                  </a:extLst>
                </p:cNvPr>
                <p:cNvPicPr/>
                <p:nvPr/>
              </p:nvPicPr>
              <p:blipFill>
                <a:blip r:embed="rId141"/>
                <a:stretch>
                  <a:fillRect/>
                </a:stretch>
              </p:blipFill>
              <p:spPr>
                <a:xfrm>
                  <a:off x="5943800" y="5004600"/>
                  <a:ext cx="18396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6" name="Freihand 105">
                  <a:extLst>
                    <a:ext uri="{FF2B5EF4-FFF2-40B4-BE49-F238E27FC236}">
                      <a16:creationId xmlns:a16="http://schemas.microsoft.com/office/drawing/2014/main" id="{A31CE217-C265-41F7-84F7-5D1B64AEE1B2}"/>
                    </a:ext>
                  </a:extLst>
                </p14:cNvPr>
                <p14:cNvContentPartPr/>
                <p14:nvPr/>
              </p14:nvContentPartPr>
              <p14:xfrm>
                <a:off x="6021920" y="5119440"/>
                <a:ext cx="140400" cy="50760"/>
              </p14:xfrm>
            </p:contentPart>
          </mc:Choice>
          <mc:Fallback xmlns="">
            <p:pic>
              <p:nvPicPr>
                <p:cNvPr id="106" name="Freihand 105">
                  <a:extLst>
                    <a:ext uri="{FF2B5EF4-FFF2-40B4-BE49-F238E27FC236}">
                      <a16:creationId xmlns:a16="http://schemas.microsoft.com/office/drawing/2014/main" id="{A31CE217-C265-41F7-84F7-5D1B64AEE1B2}"/>
                    </a:ext>
                  </a:extLst>
                </p:cNvPr>
                <p:cNvPicPr/>
                <p:nvPr/>
              </p:nvPicPr>
              <p:blipFill>
                <a:blip r:embed="rId143"/>
                <a:stretch>
                  <a:fillRect/>
                </a:stretch>
              </p:blipFill>
              <p:spPr>
                <a:xfrm>
                  <a:off x="6017600" y="5115120"/>
                  <a:ext cx="1490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7" name="Freihand 106">
                  <a:extLst>
                    <a:ext uri="{FF2B5EF4-FFF2-40B4-BE49-F238E27FC236}">
                      <a16:creationId xmlns:a16="http://schemas.microsoft.com/office/drawing/2014/main" id="{BCC531BD-1D7A-4569-8F1B-FB5842EC9935}"/>
                    </a:ext>
                  </a:extLst>
                </p14:cNvPr>
                <p14:cNvContentPartPr/>
                <p14:nvPr/>
              </p14:nvContentPartPr>
              <p14:xfrm>
                <a:off x="6259880" y="5019000"/>
                <a:ext cx="14400" cy="168840"/>
              </p14:xfrm>
            </p:contentPart>
          </mc:Choice>
          <mc:Fallback xmlns="">
            <p:pic>
              <p:nvPicPr>
                <p:cNvPr id="107" name="Freihand 106">
                  <a:extLst>
                    <a:ext uri="{FF2B5EF4-FFF2-40B4-BE49-F238E27FC236}">
                      <a16:creationId xmlns:a16="http://schemas.microsoft.com/office/drawing/2014/main" id="{BCC531BD-1D7A-4569-8F1B-FB5842EC9935}"/>
                    </a:ext>
                  </a:extLst>
                </p:cNvPr>
                <p:cNvPicPr/>
                <p:nvPr/>
              </p:nvPicPr>
              <p:blipFill>
                <a:blip r:embed="rId145"/>
                <a:stretch>
                  <a:fillRect/>
                </a:stretch>
              </p:blipFill>
              <p:spPr>
                <a:xfrm>
                  <a:off x="6255560" y="5014680"/>
                  <a:ext cx="230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8" name="Freihand 107">
                  <a:extLst>
                    <a:ext uri="{FF2B5EF4-FFF2-40B4-BE49-F238E27FC236}">
                      <a16:creationId xmlns:a16="http://schemas.microsoft.com/office/drawing/2014/main" id="{95385579-48CC-452B-AD1F-EC7442CD4064}"/>
                    </a:ext>
                  </a:extLst>
                </p14:cNvPr>
                <p14:cNvContentPartPr/>
                <p14:nvPr/>
              </p14:nvContentPartPr>
              <p14:xfrm>
                <a:off x="6149360" y="5030880"/>
                <a:ext cx="217440" cy="186120"/>
              </p14:xfrm>
            </p:contentPart>
          </mc:Choice>
          <mc:Fallback xmlns="">
            <p:pic>
              <p:nvPicPr>
                <p:cNvPr id="108" name="Freihand 107">
                  <a:extLst>
                    <a:ext uri="{FF2B5EF4-FFF2-40B4-BE49-F238E27FC236}">
                      <a16:creationId xmlns:a16="http://schemas.microsoft.com/office/drawing/2014/main" id="{95385579-48CC-452B-AD1F-EC7442CD4064}"/>
                    </a:ext>
                  </a:extLst>
                </p:cNvPr>
                <p:cNvPicPr/>
                <p:nvPr/>
              </p:nvPicPr>
              <p:blipFill>
                <a:blip r:embed="rId147"/>
                <a:stretch>
                  <a:fillRect/>
                </a:stretch>
              </p:blipFill>
              <p:spPr>
                <a:xfrm>
                  <a:off x="6145040" y="5026560"/>
                  <a:ext cx="2260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9" name="Freihand 108">
                  <a:extLst>
                    <a:ext uri="{FF2B5EF4-FFF2-40B4-BE49-F238E27FC236}">
                      <a16:creationId xmlns:a16="http://schemas.microsoft.com/office/drawing/2014/main" id="{8E8D6AAA-B815-4915-8ED7-6E4ED6C8D5D4}"/>
                    </a:ext>
                  </a:extLst>
                </p14:cNvPr>
                <p14:cNvContentPartPr/>
                <p14:nvPr/>
              </p14:nvContentPartPr>
              <p14:xfrm>
                <a:off x="5705480" y="5447760"/>
                <a:ext cx="92160" cy="184320"/>
              </p14:xfrm>
            </p:contentPart>
          </mc:Choice>
          <mc:Fallback xmlns="">
            <p:pic>
              <p:nvPicPr>
                <p:cNvPr id="109" name="Freihand 108">
                  <a:extLst>
                    <a:ext uri="{FF2B5EF4-FFF2-40B4-BE49-F238E27FC236}">
                      <a16:creationId xmlns:a16="http://schemas.microsoft.com/office/drawing/2014/main" id="{8E8D6AAA-B815-4915-8ED7-6E4ED6C8D5D4}"/>
                    </a:ext>
                  </a:extLst>
                </p:cNvPr>
                <p:cNvPicPr/>
                <p:nvPr/>
              </p:nvPicPr>
              <p:blipFill>
                <a:blip r:embed="rId149"/>
                <a:stretch>
                  <a:fillRect/>
                </a:stretch>
              </p:blipFill>
              <p:spPr>
                <a:xfrm>
                  <a:off x="5701160" y="5443440"/>
                  <a:ext cx="1008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1" name="Freihand 110">
                  <a:extLst>
                    <a:ext uri="{FF2B5EF4-FFF2-40B4-BE49-F238E27FC236}">
                      <a16:creationId xmlns:a16="http://schemas.microsoft.com/office/drawing/2014/main" id="{468A24B4-AE18-4B6C-BD11-ED2EF6C7BB94}"/>
                    </a:ext>
                  </a:extLst>
                </p14:cNvPr>
                <p14:cNvContentPartPr/>
                <p14:nvPr/>
              </p14:nvContentPartPr>
              <p14:xfrm>
                <a:off x="5831840" y="5519760"/>
                <a:ext cx="76680" cy="236880"/>
              </p14:xfrm>
            </p:contentPart>
          </mc:Choice>
          <mc:Fallback xmlns="">
            <p:pic>
              <p:nvPicPr>
                <p:cNvPr id="111" name="Freihand 110">
                  <a:extLst>
                    <a:ext uri="{FF2B5EF4-FFF2-40B4-BE49-F238E27FC236}">
                      <a16:creationId xmlns:a16="http://schemas.microsoft.com/office/drawing/2014/main" id="{468A24B4-AE18-4B6C-BD11-ED2EF6C7BB94}"/>
                    </a:ext>
                  </a:extLst>
                </p:cNvPr>
                <p:cNvPicPr/>
                <p:nvPr/>
              </p:nvPicPr>
              <p:blipFill>
                <a:blip r:embed="rId151"/>
                <a:stretch>
                  <a:fillRect/>
                </a:stretch>
              </p:blipFill>
              <p:spPr>
                <a:xfrm>
                  <a:off x="5827520" y="5515440"/>
                  <a:ext cx="853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2" name="Freihand 111">
                  <a:extLst>
                    <a:ext uri="{FF2B5EF4-FFF2-40B4-BE49-F238E27FC236}">
                      <a16:creationId xmlns:a16="http://schemas.microsoft.com/office/drawing/2014/main" id="{5D773095-F5BF-4E83-97B5-1D22FD02C442}"/>
                    </a:ext>
                  </a:extLst>
                </p14:cNvPr>
                <p14:cNvContentPartPr/>
                <p14:nvPr/>
              </p14:nvContentPartPr>
              <p14:xfrm>
                <a:off x="5955320" y="5465760"/>
                <a:ext cx="38520" cy="126000"/>
              </p14:xfrm>
            </p:contentPart>
          </mc:Choice>
          <mc:Fallback xmlns="">
            <p:pic>
              <p:nvPicPr>
                <p:cNvPr id="112" name="Freihand 111">
                  <a:extLst>
                    <a:ext uri="{FF2B5EF4-FFF2-40B4-BE49-F238E27FC236}">
                      <a16:creationId xmlns:a16="http://schemas.microsoft.com/office/drawing/2014/main" id="{5D773095-F5BF-4E83-97B5-1D22FD02C442}"/>
                    </a:ext>
                  </a:extLst>
                </p:cNvPr>
                <p:cNvPicPr/>
                <p:nvPr/>
              </p:nvPicPr>
              <p:blipFill>
                <a:blip r:embed="rId153"/>
                <a:stretch>
                  <a:fillRect/>
                </a:stretch>
              </p:blipFill>
              <p:spPr>
                <a:xfrm>
                  <a:off x="5951000" y="5461440"/>
                  <a:ext cx="471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3" name="Freihand 112">
                  <a:extLst>
                    <a:ext uri="{FF2B5EF4-FFF2-40B4-BE49-F238E27FC236}">
                      <a16:creationId xmlns:a16="http://schemas.microsoft.com/office/drawing/2014/main" id="{00A8E264-1FD5-4C6F-B1C2-71E097697489}"/>
                    </a:ext>
                  </a:extLst>
                </p14:cNvPr>
                <p14:cNvContentPartPr/>
                <p14:nvPr/>
              </p14:nvContentPartPr>
              <p14:xfrm>
                <a:off x="5939840" y="5451360"/>
                <a:ext cx="267840" cy="256680"/>
              </p14:xfrm>
            </p:contentPart>
          </mc:Choice>
          <mc:Fallback xmlns="">
            <p:pic>
              <p:nvPicPr>
                <p:cNvPr id="113" name="Freihand 112">
                  <a:extLst>
                    <a:ext uri="{FF2B5EF4-FFF2-40B4-BE49-F238E27FC236}">
                      <a16:creationId xmlns:a16="http://schemas.microsoft.com/office/drawing/2014/main" id="{00A8E264-1FD5-4C6F-B1C2-71E097697489}"/>
                    </a:ext>
                  </a:extLst>
                </p:cNvPr>
                <p:cNvPicPr/>
                <p:nvPr/>
              </p:nvPicPr>
              <p:blipFill>
                <a:blip r:embed="rId155"/>
                <a:stretch>
                  <a:fillRect/>
                </a:stretch>
              </p:blipFill>
              <p:spPr>
                <a:xfrm>
                  <a:off x="5935520" y="5447040"/>
                  <a:ext cx="27648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4" name="Freihand 113">
                  <a:extLst>
                    <a:ext uri="{FF2B5EF4-FFF2-40B4-BE49-F238E27FC236}">
                      <a16:creationId xmlns:a16="http://schemas.microsoft.com/office/drawing/2014/main" id="{C20D873F-1B21-4896-8B8F-8ADE8842DA70}"/>
                    </a:ext>
                  </a:extLst>
                </p14:cNvPr>
                <p14:cNvContentPartPr/>
                <p14:nvPr/>
              </p14:nvContentPartPr>
              <p14:xfrm>
                <a:off x="6246920" y="5415000"/>
                <a:ext cx="72360" cy="217440"/>
              </p14:xfrm>
            </p:contentPart>
          </mc:Choice>
          <mc:Fallback xmlns="">
            <p:pic>
              <p:nvPicPr>
                <p:cNvPr id="114" name="Freihand 113">
                  <a:extLst>
                    <a:ext uri="{FF2B5EF4-FFF2-40B4-BE49-F238E27FC236}">
                      <a16:creationId xmlns:a16="http://schemas.microsoft.com/office/drawing/2014/main" id="{C20D873F-1B21-4896-8B8F-8ADE8842DA70}"/>
                    </a:ext>
                  </a:extLst>
                </p:cNvPr>
                <p:cNvPicPr/>
                <p:nvPr/>
              </p:nvPicPr>
              <p:blipFill>
                <a:blip r:embed="rId157"/>
                <a:stretch>
                  <a:fillRect/>
                </a:stretch>
              </p:blipFill>
              <p:spPr>
                <a:xfrm>
                  <a:off x="6242600" y="5410680"/>
                  <a:ext cx="810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5" name="Freihand 114">
                  <a:extLst>
                    <a:ext uri="{FF2B5EF4-FFF2-40B4-BE49-F238E27FC236}">
                      <a16:creationId xmlns:a16="http://schemas.microsoft.com/office/drawing/2014/main" id="{2D94204B-672B-4077-984C-7759F2A03B8B}"/>
                    </a:ext>
                  </a:extLst>
                </p14:cNvPr>
                <p14:cNvContentPartPr/>
                <p14:nvPr/>
              </p14:nvContentPartPr>
              <p14:xfrm>
                <a:off x="6356000" y="5269560"/>
                <a:ext cx="277920" cy="182880"/>
              </p14:xfrm>
            </p:contentPart>
          </mc:Choice>
          <mc:Fallback xmlns="">
            <p:pic>
              <p:nvPicPr>
                <p:cNvPr id="115" name="Freihand 114">
                  <a:extLst>
                    <a:ext uri="{FF2B5EF4-FFF2-40B4-BE49-F238E27FC236}">
                      <a16:creationId xmlns:a16="http://schemas.microsoft.com/office/drawing/2014/main" id="{2D94204B-672B-4077-984C-7759F2A03B8B}"/>
                    </a:ext>
                  </a:extLst>
                </p:cNvPr>
                <p:cNvPicPr/>
                <p:nvPr/>
              </p:nvPicPr>
              <p:blipFill>
                <a:blip r:embed="rId159"/>
                <a:stretch>
                  <a:fillRect/>
                </a:stretch>
              </p:blipFill>
              <p:spPr>
                <a:xfrm>
                  <a:off x="6351320" y="5265240"/>
                  <a:ext cx="2865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6" name="Freihand 115">
                  <a:extLst>
                    <a:ext uri="{FF2B5EF4-FFF2-40B4-BE49-F238E27FC236}">
                      <a16:creationId xmlns:a16="http://schemas.microsoft.com/office/drawing/2014/main" id="{A54568B1-5D95-4072-B996-46C9503F2759}"/>
                    </a:ext>
                  </a:extLst>
                </p14:cNvPr>
                <p14:cNvContentPartPr/>
                <p14:nvPr/>
              </p14:nvContentPartPr>
              <p14:xfrm>
                <a:off x="6617720" y="5196840"/>
                <a:ext cx="162000" cy="189720"/>
              </p14:xfrm>
            </p:contentPart>
          </mc:Choice>
          <mc:Fallback xmlns="">
            <p:pic>
              <p:nvPicPr>
                <p:cNvPr id="116" name="Freihand 115">
                  <a:extLst>
                    <a:ext uri="{FF2B5EF4-FFF2-40B4-BE49-F238E27FC236}">
                      <a16:creationId xmlns:a16="http://schemas.microsoft.com/office/drawing/2014/main" id="{A54568B1-5D95-4072-B996-46C9503F2759}"/>
                    </a:ext>
                  </a:extLst>
                </p:cNvPr>
                <p:cNvPicPr/>
                <p:nvPr/>
              </p:nvPicPr>
              <p:blipFill>
                <a:blip r:embed="rId161"/>
                <a:stretch>
                  <a:fillRect/>
                </a:stretch>
              </p:blipFill>
              <p:spPr>
                <a:xfrm>
                  <a:off x="6613400" y="5192520"/>
                  <a:ext cx="170640" cy="198360"/>
                </a:xfrm>
                <a:prstGeom prst="rect">
                  <a:avLst/>
                </a:prstGeom>
              </p:spPr>
            </p:pic>
          </mc:Fallback>
        </mc:AlternateContent>
      </p:grpSp>
      <p:grpSp>
        <p:nvGrpSpPr>
          <p:cNvPr id="121" name="Gruppieren 120">
            <a:extLst>
              <a:ext uri="{FF2B5EF4-FFF2-40B4-BE49-F238E27FC236}">
                <a16:creationId xmlns:a16="http://schemas.microsoft.com/office/drawing/2014/main" id="{04964573-8160-46C2-AD81-D6339E2ECDEB}"/>
              </a:ext>
            </a:extLst>
          </p:cNvPr>
          <p:cNvGrpSpPr/>
          <p:nvPr/>
        </p:nvGrpSpPr>
        <p:grpSpPr>
          <a:xfrm>
            <a:off x="6994640" y="4913520"/>
            <a:ext cx="842040" cy="402840"/>
            <a:chOff x="6994640" y="4913520"/>
            <a:chExt cx="842040" cy="402840"/>
          </a:xfrm>
        </p:grpSpPr>
        <mc:AlternateContent xmlns:mc="http://schemas.openxmlformats.org/markup-compatibility/2006" xmlns:p14="http://schemas.microsoft.com/office/powerpoint/2010/main">
          <mc:Choice Requires="p14">
            <p:contentPart p14:bwMode="auto" r:id="rId162">
              <p14:nvContentPartPr>
                <p14:cNvPr id="117" name="Freihand 116">
                  <a:extLst>
                    <a:ext uri="{FF2B5EF4-FFF2-40B4-BE49-F238E27FC236}">
                      <a16:creationId xmlns:a16="http://schemas.microsoft.com/office/drawing/2014/main" id="{B948422A-854C-410C-9765-9051F1517481}"/>
                    </a:ext>
                  </a:extLst>
                </p14:cNvPr>
                <p14:cNvContentPartPr/>
                <p14:nvPr/>
              </p14:nvContentPartPr>
              <p14:xfrm>
                <a:off x="6994640" y="5116200"/>
                <a:ext cx="144000" cy="200160"/>
              </p14:xfrm>
            </p:contentPart>
          </mc:Choice>
          <mc:Fallback xmlns="">
            <p:pic>
              <p:nvPicPr>
                <p:cNvPr id="117" name="Freihand 116">
                  <a:extLst>
                    <a:ext uri="{FF2B5EF4-FFF2-40B4-BE49-F238E27FC236}">
                      <a16:creationId xmlns:a16="http://schemas.microsoft.com/office/drawing/2014/main" id="{B948422A-854C-410C-9765-9051F1517481}"/>
                    </a:ext>
                  </a:extLst>
                </p:cNvPr>
                <p:cNvPicPr/>
                <p:nvPr/>
              </p:nvPicPr>
              <p:blipFill>
                <a:blip r:embed="rId163"/>
                <a:stretch>
                  <a:fillRect/>
                </a:stretch>
              </p:blipFill>
              <p:spPr>
                <a:xfrm>
                  <a:off x="6990320" y="5111880"/>
                  <a:ext cx="1526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8" name="Freihand 117">
                  <a:extLst>
                    <a:ext uri="{FF2B5EF4-FFF2-40B4-BE49-F238E27FC236}">
                      <a16:creationId xmlns:a16="http://schemas.microsoft.com/office/drawing/2014/main" id="{BC210E9A-60CB-4FEB-A1F5-DD930D5912DB}"/>
                    </a:ext>
                  </a:extLst>
                </p14:cNvPr>
                <p14:cNvContentPartPr/>
                <p14:nvPr/>
              </p14:nvContentPartPr>
              <p14:xfrm>
                <a:off x="7141160" y="5166240"/>
                <a:ext cx="291960" cy="100800"/>
              </p14:xfrm>
            </p:contentPart>
          </mc:Choice>
          <mc:Fallback xmlns="">
            <p:pic>
              <p:nvPicPr>
                <p:cNvPr id="118" name="Freihand 117">
                  <a:extLst>
                    <a:ext uri="{FF2B5EF4-FFF2-40B4-BE49-F238E27FC236}">
                      <a16:creationId xmlns:a16="http://schemas.microsoft.com/office/drawing/2014/main" id="{BC210E9A-60CB-4FEB-A1F5-DD930D5912DB}"/>
                    </a:ext>
                  </a:extLst>
                </p:cNvPr>
                <p:cNvPicPr/>
                <p:nvPr/>
              </p:nvPicPr>
              <p:blipFill>
                <a:blip r:embed="rId165"/>
                <a:stretch>
                  <a:fillRect/>
                </a:stretch>
              </p:blipFill>
              <p:spPr>
                <a:xfrm>
                  <a:off x="7136840" y="5161920"/>
                  <a:ext cx="3006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9" name="Freihand 118">
                  <a:extLst>
                    <a:ext uri="{FF2B5EF4-FFF2-40B4-BE49-F238E27FC236}">
                      <a16:creationId xmlns:a16="http://schemas.microsoft.com/office/drawing/2014/main" id="{30F5679B-F44D-4727-89DB-2D0CCDFB46C6}"/>
                    </a:ext>
                  </a:extLst>
                </p14:cNvPr>
                <p14:cNvContentPartPr/>
                <p14:nvPr/>
              </p14:nvContentPartPr>
              <p14:xfrm>
                <a:off x="7432400" y="5124120"/>
                <a:ext cx="190800" cy="99000"/>
              </p14:xfrm>
            </p:contentPart>
          </mc:Choice>
          <mc:Fallback xmlns="">
            <p:pic>
              <p:nvPicPr>
                <p:cNvPr id="119" name="Freihand 118">
                  <a:extLst>
                    <a:ext uri="{FF2B5EF4-FFF2-40B4-BE49-F238E27FC236}">
                      <a16:creationId xmlns:a16="http://schemas.microsoft.com/office/drawing/2014/main" id="{30F5679B-F44D-4727-89DB-2D0CCDFB46C6}"/>
                    </a:ext>
                  </a:extLst>
                </p:cNvPr>
                <p:cNvPicPr/>
                <p:nvPr/>
              </p:nvPicPr>
              <p:blipFill>
                <a:blip r:embed="rId167"/>
                <a:stretch>
                  <a:fillRect/>
                </a:stretch>
              </p:blipFill>
              <p:spPr>
                <a:xfrm>
                  <a:off x="7428080" y="5119800"/>
                  <a:ext cx="1994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0" name="Freihand 119">
                  <a:extLst>
                    <a:ext uri="{FF2B5EF4-FFF2-40B4-BE49-F238E27FC236}">
                      <a16:creationId xmlns:a16="http://schemas.microsoft.com/office/drawing/2014/main" id="{0C7C099B-DA99-4D73-B7BA-658C5AEAB9DC}"/>
                    </a:ext>
                  </a:extLst>
                </p14:cNvPr>
                <p14:cNvContentPartPr/>
                <p14:nvPr/>
              </p14:nvContentPartPr>
              <p14:xfrm>
                <a:off x="7672160" y="4913520"/>
                <a:ext cx="164520" cy="232200"/>
              </p14:xfrm>
            </p:contentPart>
          </mc:Choice>
          <mc:Fallback xmlns="">
            <p:pic>
              <p:nvPicPr>
                <p:cNvPr id="120" name="Freihand 119">
                  <a:extLst>
                    <a:ext uri="{FF2B5EF4-FFF2-40B4-BE49-F238E27FC236}">
                      <a16:creationId xmlns:a16="http://schemas.microsoft.com/office/drawing/2014/main" id="{0C7C099B-DA99-4D73-B7BA-658C5AEAB9DC}"/>
                    </a:ext>
                  </a:extLst>
                </p:cNvPr>
                <p:cNvPicPr/>
                <p:nvPr/>
              </p:nvPicPr>
              <p:blipFill>
                <a:blip r:embed="rId169"/>
                <a:stretch>
                  <a:fillRect/>
                </a:stretch>
              </p:blipFill>
              <p:spPr>
                <a:xfrm>
                  <a:off x="7667840" y="4909200"/>
                  <a:ext cx="173160" cy="240840"/>
                </a:xfrm>
                <a:prstGeom prst="rect">
                  <a:avLst/>
                </a:prstGeom>
              </p:spPr>
            </p:pic>
          </mc:Fallback>
        </mc:AlternateContent>
      </p:grpSp>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2911472" cy="564050"/>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 AS-AD-Model</a:t>
            </a:r>
            <a:endParaRPr lang="de-DE" sz="3266" dirty="0">
              <a:latin typeface="Arial" pitchFamily="18"/>
              <a:ea typeface="Droid Sans Fallback" pitchFamily="2"/>
              <a:cs typeface="Lohit Hindi" pitchFamily="2"/>
            </a:endParaRP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08945"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AS-curve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a:latin typeface="Times New Roman" pitchFamily="18"/>
                <a:ea typeface="Droid Sans Fallback" pitchFamily="2"/>
                <a:cs typeface="Lohit Hindi" pitchFamily="2"/>
              </a:rPr>
              <a:t>We obtain a Supply-Demand-Diagram in prices and output similar to microeconomic theory</a:t>
            </a:r>
          </a:p>
          <a:p>
            <a:pPr hangingPunct="0"/>
            <a:endParaRPr lang="de-DE" sz="2000" dirty="0">
              <a:latin typeface="Times New Roman" pitchFamily="18"/>
              <a:ea typeface="Droid Sans Fallback" pitchFamily="2"/>
              <a:cs typeface="Lohit Hindi" pitchFamily="2"/>
            </a:endParaRPr>
          </a:p>
          <a:p>
            <a:pPr hangingPunct="0"/>
            <a:r>
              <a:rPr lang="de-DE" sz="2000" b="1">
                <a:latin typeface="Times New Roman" pitchFamily="18"/>
                <a:ea typeface="Droid Sans Fallback" pitchFamily="2"/>
                <a:cs typeface="Lohit Hindi" pitchFamily="2"/>
              </a:rPr>
              <a:t>Caution!</a:t>
            </a:r>
            <a:r>
              <a:rPr lang="de-DE" sz="2000">
                <a:latin typeface="Times New Roman" pitchFamily="18"/>
                <a:ea typeface="Droid Sans Fallback" pitchFamily="2"/>
                <a:cs typeface="Lohit Hindi" pitchFamily="2"/>
              </a:rPr>
              <a:t> The derivation of AS and AD should not be confound with micro economic explaination of demand via utility maximization for demand profit maximazation for supply!</a:t>
            </a:r>
          </a:p>
          <a:p>
            <a:pPr hangingPunct="0"/>
            <a:endParaRPr lang="de-DE" sz="2000" dirty="0">
              <a:latin typeface="Times New Roman" pitchFamily="18"/>
              <a:ea typeface="Droid Sans Fallback" pitchFamily="2"/>
              <a:cs typeface="Lohit Hindi" pitchFamily="2"/>
            </a:endParaRPr>
          </a:p>
          <a:p>
            <a:pPr hangingPunct="0"/>
            <a:r>
              <a:rPr lang="de-DE" sz="2000">
                <a:latin typeface="Times New Roman" pitchFamily="18"/>
                <a:ea typeface="Droid Sans Fallback" pitchFamily="2"/>
                <a:cs typeface="Lohit Hindi" pitchFamily="2"/>
              </a:rPr>
              <a:t>Altogether </a:t>
            </a:r>
            <a:r>
              <a:rPr lang="de-DE" sz="2000" dirty="0">
                <a:latin typeface="Times New Roman" pitchFamily="18"/>
                <a:ea typeface="Droid Sans Fallback" pitchFamily="2"/>
                <a:cs typeface="Lohit Hindi" pitchFamily="2"/>
              </a:rPr>
              <a:t>(p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r>
              <a:rPr lang="de-DE" sz="2000">
                <a:latin typeface="Times New Roman" pitchFamily="18"/>
                <a:ea typeface="Droid Sans Fallback" pitchFamily="2"/>
                <a:cs typeface="Lohit Hindi" pitchFamily="2"/>
              </a:rPr>
              <a:t>Y</a:t>
            </a:r>
            <a:r>
              <a:rPr lang="de-DE" sz="2000" baseline="33000">
                <a:latin typeface="Times New Roman" pitchFamily="18"/>
                <a:ea typeface="Droid Sans Fallback" pitchFamily="2"/>
                <a:cs typeface="Lohit Hindi" pitchFamily="2"/>
              </a:rPr>
              <a:t>*</a:t>
            </a:r>
            <a:r>
              <a:rPr lang="de-DE" sz="2000">
                <a:latin typeface="Times New Roman" pitchFamily="18"/>
                <a:ea typeface="Droid Sans Fallback" pitchFamily="2"/>
                <a:cs typeface="Lohit Hindi" pitchFamily="2"/>
              </a:rPr>
              <a:t>) represents the short-run-equilibrium in the economy.</a:t>
            </a:r>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52FACE0-E63A-49EC-8912-6DAADE04C542}"/>
                  </a:ext>
                </a:extLst>
              </p14:cNvPr>
              <p14:cNvContentPartPr/>
              <p14:nvPr/>
            </p14:nvContentPartPr>
            <p14:xfrm>
              <a:off x="5584160" y="2104080"/>
              <a:ext cx="89640" cy="82440"/>
            </p14:xfrm>
          </p:contentPart>
        </mc:Choice>
        <mc:Fallback xmlns="">
          <p:pic>
            <p:nvPicPr>
              <p:cNvPr id="2" name="Freihand 1">
                <a:extLst>
                  <a:ext uri="{FF2B5EF4-FFF2-40B4-BE49-F238E27FC236}">
                    <a16:creationId xmlns:a16="http://schemas.microsoft.com/office/drawing/2014/main" id="{952FACE0-E63A-49EC-8912-6DAADE04C542}"/>
                  </a:ext>
                </a:extLst>
              </p:cNvPr>
              <p:cNvPicPr/>
              <p:nvPr/>
            </p:nvPicPr>
            <p:blipFill>
              <a:blip r:embed="rId4"/>
              <a:stretch>
                <a:fillRect/>
              </a:stretch>
            </p:blipFill>
            <p:spPr>
              <a:xfrm>
                <a:off x="5579840" y="2099760"/>
                <a:ext cx="98280" cy="91080"/>
              </a:xfrm>
              <a:prstGeom prst="rect">
                <a:avLst/>
              </a:prstGeom>
            </p:spPr>
          </p:pic>
        </mc:Fallback>
      </mc:AlternateContent>
      <p:grpSp>
        <p:nvGrpSpPr>
          <p:cNvPr id="20" name="Gruppieren 19">
            <a:extLst>
              <a:ext uri="{FF2B5EF4-FFF2-40B4-BE49-F238E27FC236}">
                <a16:creationId xmlns:a16="http://schemas.microsoft.com/office/drawing/2014/main" id="{29826596-64F0-4BBB-A149-18462B63874B}"/>
              </a:ext>
            </a:extLst>
          </p:cNvPr>
          <p:cNvGrpSpPr/>
          <p:nvPr/>
        </p:nvGrpSpPr>
        <p:grpSpPr>
          <a:xfrm>
            <a:off x="5509280" y="1287240"/>
            <a:ext cx="204120" cy="649800"/>
            <a:chOff x="5509280" y="1287240"/>
            <a:chExt cx="204120" cy="649800"/>
          </a:xfrm>
        </p:grpSpPr>
        <mc:AlternateContent xmlns:mc="http://schemas.openxmlformats.org/markup-compatibility/2006" xmlns:p14="http://schemas.microsoft.com/office/powerpoint/2010/main">
          <mc:Choice Requires="p14">
            <p:contentPart p14:bwMode="auto" r:id="rId5">
              <p14:nvContentPartPr>
                <p14:cNvPr id="18" name="Freihand 17">
                  <a:extLst>
                    <a:ext uri="{FF2B5EF4-FFF2-40B4-BE49-F238E27FC236}">
                      <a16:creationId xmlns:a16="http://schemas.microsoft.com/office/drawing/2014/main" id="{1EBFB9BF-2C46-415F-845F-D149AD47AC4B}"/>
                    </a:ext>
                  </a:extLst>
                </p14:cNvPr>
                <p14:cNvContentPartPr/>
                <p14:nvPr/>
              </p14:nvContentPartPr>
              <p14:xfrm>
                <a:off x="5601800" y="1287240"/>
                <a:ext cx="12960" cy="513000"/>
              </p14:xfrm>
            </p:contentPart>
          </mc:Choice>
          <mc:Fallback xmlns="">
            <p:pic>
              <p:nvPicPr>
                <p:cNvPr id="18" name="Freihand 17">
                  <a:extLst>
                    <a:ext uri="{FF2B5EF4-FFF2-40B4-BE49-F238E27FC236}">
                      <a16:creationId xmlns:a16="http://schemas.microsoft.com/office/drawing/2014/main" id="{1EBFB9BF-2C46-415F-845F-D149AD47AC4B}"/>
                    </a:ext>
                  </a:extLst>
                </p:cNvPr>
                <p:cNvPicPr/>
                <p:nvPr/>
              </p:nvPicPr>
              <p:blipFill>
                <a:blip r:embed="rId6"/>
                <a:stretch>
                  <a:fillRect/>
                </a:stretch>
              </p:blipFill>
              <p:spPr>
                <a:xfrm>
                  <a:off x="5597480" y="1282920"/>
                  <a:ext cx="21600" cy="521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Freihand 18">
                  <a:extLst>
                    <a:ext uri="{FF2B5EF4-FFF2-40B4-BE49-F238E27FC236}">
                      <a16:creationId xmlns:a16="http://schemas.microsoft.com/office/drawing/2014/main" id="{AC9F0EB9-D801-4FF9-88AD-9865B7C25BE8}"/>
                    </a:ext>
                  </a:extLst>
                </p14:cNvPr>
                <p14:cNvContentPartPr/>
                <p14:nvPr/>
              </p14:nvContentPartPr>
              <p14:xfrm>
                <a:off x="5509280" y="1642920"/>
                <a:ext cx="204120" cy="294120"/>
              </p14:xfrm>
            </p:contentPart>
          </mc:Choice>
          <mc:Fallback xmlns="">
            <p:pic>
              <p:nvPicPr>
                <p:cNvPr id="19" name="Freihand 18">
                  <a:extLst>
                    <a:ext uri="{FF2B5EF4-FFF2-40B4-BE49-F238E27FC236}">
                      <a16:creationId xmlns:a16="http://schemas.microsoft.com/office/drawing/2014/main" id="{AC9F0EB9-D801-4FF9-88AD-9865B7C25BE8}"/>
                    </a:ext>
                  </a:extLst>
                </p:cNvPr>
                <p:cNvPicPr/>
                <p:nvPr/>
              </p:nvPicPr>
              <p:blipFill>
                <a:blip r:embed="rId8"/>
                <a:stretch>
                  <a:fillRect/>
                </a:stretch>
              </p:blipFill>
              <p:spPr>
                <a:xfrm>
                  <a:off x="5504960" y="1638600"/>
                  <a:ext cx="212760" cy="302760"/>
                </a:xfrm>
                <a:prstGeom prst="rect">
                  <a:avLst/>
                </a:prstGeom>
              </p:spPr>
            </p:pic>
          </mc:Fallback>
        </mc:AlternateContent>
      </p:grpSp>
      <p:grpSp>
        <p:nvGrpSpPr>
          <p:cNvPr id="33" name="Gruppieren 32">
            <a:extLst>
              <a:ext uri="{FF2B5EF4-FFF2-40B4-BE49-F238E27FC236}">
                <a16:creationId xmlns:a16="http://schemas.microsoft.com/office/drawing/2014/main" id="{74EE205B-47AD-44E7-9188-A0D78F9E16B2}"/>
              </a:ext>
            </a:extLst>
          </p:cNvPr>
          <p:cNvGrpSpPr/>
          <p:nvPr/>
        </p:nvGrpSpPr>
        <p:grpSpPr>
          <a:xfrm>
            <a:off x="5106800" y="704040"/>
            <a:ext cx="2321640" cy="475200"/>
            <a:chOff x="5106800" y="704040"/>
            <a:chExt cx="2321640" cy="475200"/>
          </a:xfrm>
        </p:grpSpPr>
        <mc:AlternateContent xmlns:mc="http://schemas.openxmlformats.org/markup-compatibility/2006" xmlns:p14="http://schemas.microsoft.com/office/powerpoint/2010/main">
          <mc:Choice Requires="p14">
            <p:contentPart p14:bwMode="auto" r:id="rId9">
              <p14:nvContentPartPr>
                <p14:cNvPr id="21" name="Freihand 20">
                  <a:extLst>
                    <a:ext uri="{FF2B5EF4-FFF2-40B4-BE49-F238E27FC236}">
                      <a16:creationId xmlns:a16="http://schemas.microsoft.com/office/drawing/2014/main" id="{8FC0F8C7-CDBC-4659-AB74-7F6F8414423C}"/>
                    </a:ext>
                  </a:extLst>
                </p14:cNvPr>
                <p14:cNvContentPartPr/>
                <p14:nvPr/>
              </p14:nvContentPartPr>
              <p14:xfrm>
                <a:off x="5106800" y="996720"/>
                <a:ext cx="96480" cy="120600"/>
              </p14:xfrm>
            </p:contentPart>
          </mc:Choice>
          <mc:Fallback xmlns="">
            <p:pic>
              <p:nvPicPr>
                <p:cNvPr id="21" name="Freihand 20">
                  <a:extLst>
                    <a:ext uri="{FF2B5EF4-FFF2-40B4-BE49-F238E27FC236}">
                      <a16:creationId xmlns:a16="http://schemas.microsoft.com/office/drawing/2014/main" id="{8FC0F8C7-CDBC-4659-AB74-7F6F8414423C}"/>
                    </a:ext>
                  </a:extLst>
                </p:cNvPr>
                <p:cNvPicPr/>
                <p:nvPr/>
              </p:nvPicPr>
              <p:blipFill>
                <a:blip r:embed="rId10"/>
                <a:stretch>
                  <a:fillRect/>
                </a:stretch>
              </p:blipFill>
              <p:spPr>
                <a:xfrm>
                  <a:off x="5102480" y="992400"/>
                  <a:ext cx="1051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Freihand 21">
                  <a:extLst>
                    <a:ext uri="{FF2B5EF4-FFF2-40B4-BE49-F238E27FC236}">
                      <a16:creationId xmlns:a16="http://schemas.microsoft.com/office/drawing/2014/main" id="{FA4DD66F-4B6B-4420-B574-4DC04C6EC07C}"/>
                    </a:ext>
                  </a:extLst>
                </p14:cNvPr>
                <p14:cNvContentPartPr/>
                <p14:nvPr/>
              </p14:nvContentPartPr>
              <p14:xfrm>
                <a:off x="5226320" y="974400"/>
                <a:ext cx="271440" cy="140040"/>
              </p14:xfrm>
            </p:contentPart>
          </mc:Choice>
          <mc:Fallback xmlns="">
            <p:pic>
              <p:nvPicPr>
                <p:cNvPr id="22" name="Freihand 21">
                  <a:extLst>
                    <a:ext uri="{FF2B5EF4-FFF2-40B4-BE49-F238E27FC236}">
                      <a16:creationId xmlns:a16="http://schemas.microsoft.com/office/drawing/2014/main" id="{FA4DD66F-4B6B-4420-B574-4DC04C6EC07C}"/>
                    </a:ext>
                  </a:extLst>
                </p:cNvPr>
                <p:cNvPicPr/>
                <p:nvPr/>
              </p:nvPicPr>
              <p:blipFill>
                <a:blip r:embed="rId12"/>
                <a:stretch>
                  <a:fillRect/>
                </a:stretch>
              </p:blipFill>
              <p:spPr>
                <a:xfrm>
                  <a:off x="5222000" y="970080"/>
                  <a:ext cx="2800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Freihand 22">
                  <a:extLst>
                    <a:ext uri="{FF2B5EF4-FFF2-40B4-BE49-F238E27FC236}">
                      <a16:creationId xmlns:a16="http://schemas.microsoft.com/office/drawing/2014/main" id="{395AE452-530F-42F4-8B19-FEE26E5C21D2}"/>
                    </a:ext>
                  </a:extLst>
                </p14:cNvPr>
                <p14:cNvContentPartPr/>
                <p14:nvPr/>
              </p14:nvContentPartPr>
              <p14:xfrm>
                <a:off x="5485520" y="948840"/>
                <a:ext cx="136440" cy="86400"/>
              </p14:xfrm>
            </p:contentPart>
          </mc:Choice>
          <mc:Fallback xmlns="">
            <p:pic>
              <p:nvPicPr>
                <p:cNvPr id="23" name="Freihand 22">
                  <a:extLst>
                    <a:ext uri="{FF2B5EF4-FFF2-40B4-BE49-F238E27FC236}">
                      <a16:creationId xmlns:a16="http://schemas.microsoft.com/office/drawing/2014/main" id="{395AE452-530F-42F4-8B19-FEE26E5C21D2}"/>
                    </a:ext>
                  </a:extLst>
                </p:cNvPr>
                <p:cNvPicPr/>
                <p:nvPr/>
              </p:nvPicPr>
              <p:blipFill>
                <a:blip r:embed="rId14"/>
                <a:stretch>
                  <a:fillRect/>
                </a:stretch>
              </p:blipFill>
              <p:spPr>
                <a:xfrm>
                  <a:off x="5481200" y="944520"/>
                  <a:ext cx="1450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5832DE86-C0D3-401A-A9C3-E1767181C0BA}"/>
                    </a:ext>
                  </a:extLst>
                </p14:cNvPr>
                <p14:cNvContentPartPr/>
                <p14:nvPr/>
              </p14:nvContentPartPr>
              <p14:xfrm>
                <a:off x="5633840" y="857760"/>
                <a:ext cx="101880" cy="149040"/>
              </p14:xfrm>
            </p:contentPart>
          </mc:Choice>
          <mc:Fallback xmlns="">
            <p:pic>
              <p:nvPicPr>
                <p:cNvPr id="24" name="Freihand 23">
                  <a:extLst>
                    <a:ext uri="{FF2B5EF4-FFF2-40B4-BE49-F238E27FC236}">
                      <a16:creationId xmlns:a16="http://schemas.microsoft.com/office/drawing/2014/main" id="{5832DE86-C0D3-401A-A9C3-E1767181C0BA}"/>
                    </a:ext>
                  </a:extLst>
                </p:cNvPr>
                <p:cNvPicPr/>
                <p:nvPr/>
              </p:nvPicPr>
              <p:blipFill>
                <a:blip r:embed="rId16"/>
                <a:stretch>
                  <a:fillRect/>
                </a:stretch>
              </p:blipFill>
              <p:spPr>
                <a:xfrm>
                  <a:off x="5629520" y="853440"/>
                  <a:ext cx="1105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Freihand 24">
                  <a:extLst>
                    <a:ext uri="{FF2B5EF4-FFF2-40B4-BE49-F238E27FC236}">
                      <a16:creationId xmlns:a16="http://schemas.microsoft.com/office/drawing/2014/main" id="{944E8DB1-BC10-4BA6-AF3C-0ECB9D5FC3C2}"/>
                    </a:ext>
                  </a:extLst>
                </p14:cNvPr>
                <p14:cNvContentPartPr/>
                <p14:nvPr/>
              </p14:nvContentPartPr>
              <p14:xfrm>
                <a:off x="5875400" y="866760"/>
                <a:ext cx="129240" cy="119520"/>
              </p14:xfrm>
            </p:contentPart>
          </mc:Choice>
          <mc:Fallback xmlns="">
            <p:pic>
              <p:nvPicPr>
                <p:cNvPr id="25" name="Freihand 24">
                  <a:extLst>
                    <a:ext uri="{FF2B5EF4-FFF2-40B4-BE49-F238E27FC236}">
                      <a16:creationId xmlns:a16="http://schemas.microsoft.com/office/drawing/2014/main" id="{944E8DB1-BC10-4BA6-AF3C-0ECB9D5FC3C2}"/>
                    </a:ext>
                  </a:extLst>
                </p:cNvPr>
                <p:cNvPicPr/>
                <p:nvPr/>
              </p:nvPicPr>
              <p:blipFill>
                <a:blip r:embed="rId18"/>
                <a:stretch>
                  <a:fillRect/>
                </a:stretch>
              </p:blipFill>
              <p:spPr>
                <a:xfrm>
                  <a:off x="5871080" y="862440"/>
                  <a:ext cx="1378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Freihand 25">
                  <a:extLst>
                    <a:ext uri="{FF2B5EF4-FFF2-40B4-BE49-F238E27FC236}">
                      <a16:creationId xmlns:a16="http://schemas.microsoft.com/office/drawing/2014/main" id="{394A8425-9FC5-44CC-AE0C-C443C8BD852C}"/>
                    </a:ext>
                  </a:extLst>
                </p14:cNvPr>
                <p14:cNvContentPartPr/>
                <p14:nvPr/>
              </p14:nvContentPartPr>
              <p14:xfrm>
                <a:off x="6013640" y="867480"/>
                <a:ext cx="274320" cy="311760"/>
              </p14:xfrm>
            </p:contentPart>
          </mc:Choice>
          <mc:Fallback xmlns="">
            <p:pic>
              <p:nvPicPr>
                <p:cNvPr id="26" name="Freihand 25">
                  <a:extLst>
                    <a:ext uri="{FF2B5EF4-FFF2-40B4-BE49-F238E27FC236}">
                      <a16:creationId xmlns:a16="http://schemas.microsoft.com/office/drawing/2014/main" id="{394A8425-9FC5-44CC-AE0C-C443C8BD852C}"/>
                    </a:ext>
                  </a:extLst>
                </p:cNvPr>
                <p:cNvPicPr/>
                <p:nvPr/>
              </p:nvPicPr>
              <p:blipFill>
                <a:blip r:embed="rId20"/>
                <a:stretch>
                  <a:fillRect/>
                </a:stretch>
              </p:blipFill>
              <p:spPr>
                <a:xfrm>
                  <a:off x="6009320" y="863160"/>
                  <a:ext cx="28296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 name="Freihand 26">
                  <a:extLst>
                    <a:ext uri="{FF2B5EF4-FFF2-40B4-BE49-F238E27FC236}">
                      <a16:creationId xmlns:a16="http://schemas.microsoft.com/office/drawing/2014/main" id="{FA68D840-65F5-4E6D-B528-7645DA4D146F}"/>
                    </a:ext>
                  </a:extLst>
                </p14:cNvPr>
                <p14:cNvContentPartPr/>
                <p14:nvPr/>
              </p14:nvContentPartPr>
              <p14:xfrm>
                <a:off x="6325760" y="782160"/>
                <a:ext cx="133920" cy="187200"/>
              </p14:xfrm>
            </p:contentPart>
          </mc:Choice>
          <mc:Fallback xmlns="">
            <p:pic>
              <p:nvPicPr>
                <p:cNvPr id="27" name="Freihand 26">
                  <a:extLst>
                    <a:ext uri="{FF2B5EF4-FFF2-40B4-BE49-F238E27FC236}">
                      <a16:creationId xmlns:a16="http://schemas.microsoft.com/office/drawing/2014/main" id="{FA68D840-65F5-4E6D-B528-7645DA4D146F}"/>
                    </a:ext>
                  </a:extLst>
                </p:cNvPr>
                <p:cNvPicPr/>
                <p:nvPr/>
              </p:nvPicPr>
              <p:blipFill>
                <a:blip r:embed="rId22"/>
                <a:stretch>
                  <a:fillRect/>
                </a:stretch>
              </p:blipFill>
              <p:spPr>
                <a:xfrm>
                  <a:off x="6321440" y="777840"/>
                  <a:ext cx="1425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Freihand 27">
                  <a:extLst>
                    <a:ext uri="{FF2B5EF4-FFF2-40B4-BE49-F238E27FC236}">
                      <a16:creationId xmlns:a16="http://schemas.microsoft.com/office/drawing/2014/main" id="{8D59DBBB-18B6-4ED4-A76A-562479A7C720}"/>
                    </a:ext>
                  </a:extLst>
                </p14:cNvPr>
                <p14:cNvContentPartPr/>
                <p14:nvPr/>
              </p14:nvContentPartPr>
              <p14:xfrm>
                <a:off x="6448880" y="787200"/>
                <a:ext cx="9000" cy="3960"/>
              </p14:xfrm>
            </p:contentPart>
          </mc:Choice>
          <mc:Fallback xmlns="">
            <p:pic>
              <p:nvPicPr>
                <p:cNvPr id="28" name="Freihand 27">
                  <a:extLst>
                    <a:ext uri="{FF2B5EF4-FFF2-40B4-BE49-F238E27FC236}">
                      <a16:creationId xmlns:a16="http://schemas.microsoft.com/office/drawing/2014/main" id="{8D59DBBB-18B6-4ED4-A76A-562479A7C720}"/>
                    </a:ext>
                  </a:extLst>
                </p:cNvPr>
                <p:cNvPicPr/>
                <p:nvPr/>
              </p:nvPicPr>
              <p:blipFill>
                <a:blip r:embed="rId24"/>
                <a:stretch>
                  <a:fillRect/>
                </a:stretch>
              </p:blipFill>
              <p:spPr>
                <a:xfrm>
                  <a:off x="6444560" y="782880"/>
                  <a:ext cx="176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9" name="Freihand 28">
                  <a:extLst>
                    <a:ext uri="{FF2B5EF4-FFF2-40B4-BE49-F238E27FC236}">
                      <a16:creationId xmlns:a16="http://schemas.microsoft.com/office/drawing/2014/main" id="{3924B60C-3D58-4718-A4E2-46A0FCAE2E7A}"/>
                    </a:ext>
                  </a:extLst>
                </p14:cNvPr>
                <p14:cNvContentPartPr/>
                <p14:nvPr/>
              </p14:nvContentPartPr>
              <p14:xfrm>
                <a:off x="6481280" y="742560"/>
                <a:ext cx="103320" cy="205560"/>
              </p14:xfrm>
            </p:contentPart>
          </mc:Choice>
          <mc:Fallback xmlns="">
            <p:pic>
              <p:nvPicPr>
                <p:cNvPr id="29" name="Freihand 28">
                  <a:extLst>
                    <a:ext uri="{FF2B5EF4-FFF2-40B4-BE49-F238E27FC236}">
                      <a16:creationId xmlns:a16="http://schemas.microsoft.com/office/drawing/2014/main" id="{3924B60C-3D58-4718-A4E2-46A0FCAE2E7A}"/>
                    </a:ext>
                  </a:extLst>
                </p:cNvPr>
                <p:cNvPicPr/>
                <p:nvPr/>
              </p:nvPicPr>
              <p:blipFill>
                <a:blip r:embed="rId26"/>
                <a:stretch>
                  <a:fillRect/>
                </a:stretch>
              </p:blipFill>
              <p:spPr>
                <a:xfrm>
                  <a:off x="6476960" y="738240"/>
                  <a:ext cx="1119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Freihand 29">
                  <a:extLst>
                    <a:ext uri="{FF2B5EF4-FFF2-40B4-BE49-F238E27FC236}">
                      <a16:creationId xmlns:a16="http://schemas.microsoft.com/office/drawing/2014/main" id="{F41DBFA2-EBDF-4913-BA87-5DF1DFAE6D4F}"/>
                    </a:ext>
                  </a:extLst>
                </p14:cNvPr>
                <p14:cNvContentPartPr/>
                <p14:nvPr/>
              </p14:nvContentPartPr>
              <p14:xfrm>
                <a:off x="6604760" y="829680"/>
                <a:ext cx="460080" cy="109800"/>
              </p14:xfrm>
            </p:contentPart>
          </mc:Choice>
          <mc:Fallback xmlns="">
            <p:pic>
              <p:nvPicPr>
                <p:cNvPr id="30" name="Freihand 29">
                  <a:extLst>
                    <a:ext uri="{FF2B5EF4-FFF2-40B4-BE49-F238E27FC236}">
                      <a16:creationId xmlns:a16="http://schemas.microsoft.com/office/drawing/2014/main" id="{F41DBFA2-EBDF-4913-BA87-5DF1DFAE6D4F}"/>
                    </a:ext>
                  </a:extLst>
                </p:cNvPr>
                <p:cNvPicPr/>
                <p:nvPr/>
              </p:nvPicPr>
              <p:blipFill>
                <a:blip r:embed="rId28"/>
                <a:stretch>
                  <a:fillRect/>
                </a:stretch>
              </p:blipFill>
              <p:spPr>
                <a:xfrm>
                  <a:off x="6600440" y="825360"/>
                  <a:ext cx="4687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1" name="Freihand 30">
                  <a:extLst>
                    <a:ext uri="{FF2B5EF4-FFF2-40B4-BE49-F238E27FC236}">
                      <a16:creationId xmlns:a16="http://schemas.microsoft.com/office/drawing/2014/main" id="{D24C11BE-1FB7-49AD-8E80-A0D80E8D66F9}"/>
                    </a:ext>
                  </a:extLst>
                </p14:cNvPr>
                <p14:cNvContentPartPr/>
                <p14:nvPr/>
              </p14:nvContentPartPr>
              <p14:xfrm>
                <a:off x="7218200" y="704040"/>
                <a:ext cx="210240" cy="332280"/>
              </p14:xfrm>
            </p:contentPart>
          </mc:Choice>
          <mc:Fallback xmlns="">
            <p:pic>
              <p:nvPicPr>
                <p:cNvPr id="31" name="Freihand 30">
                  <a:extLst>
                    <a:ext uri="{FF2B5EF4-FFF2-40B4-BE49-F238E27FC236}">
                      <a16:creationId xmlns:a16="http://schemas.microsoft.com/office/drawing/2014/main" id="{D24C11BE-1FB7-49AD-8E80-A0D80E8D66F9}"/>
                    </a:ext>
                  </a:extLst>
                </p:cNvPr>
                <p:cNvPicPr/>
                <p:nvPr/>
              </p:nvPicPr>
              <p:blipFill>
                <a:blip r:embed="rId30"/>
                <a:stretch>
                  <a:fillRect/>
                </a:stretch>
              </p:blipFill>
              <p:spPr>
                <a:xfrm>
                  <a:off x="7213880" y="699720"/>
                  <a:ext cx="218880" cy="340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32" name="Freihand 31">
                <a:extLst>
                  <a:ext uri="{FF2B5EF4-FFF2-40B4-BE49-F238E27FC236}">
                    <a16:creationId xmlns:a16="http://schemas.microsoft.com/office/drawing/2014/main" id="{E63B145D-BDAE-40C2-A7A8-5E6B57B610EC}"/>
                  </a:ext>
                </a:extLst>
              </p14:cNvPr>
              <p14:cNvContentPartPr/>
              <p14:nvPr/>
            </p14:nvContentPartPr>
            <p14:xfrm>
              <a:off x="7660280" y="665880"/>
              <a:ext cx="267480" cy="196920"/>
            </p14:xfrm>
          </p:contentPart>
        </mc:Choice>
        <mc:Fallback xmlns="">
          <p:pic>
            <p:nvPicPr>
              <p:cNvPr id="32" name="Freihand 31">
                <a:extLst>
                  <a:ext uri="{FF2B5EF4-FFF2-40B4-BE49-F238E27FC236}">
                    <a16:creationId xmlns:a16="http://schemas.microsoft.com/office/drawing/2014/main" id="{E63B145D-BDAE-40C2-A7A8-5E6B57B610EC}"/>
                  </a:ext>
                </a:extLst>
              </p:cNvPr>
              <p:cNvPicPr/>
              <p:nvPr/>
            </p:nvPicPr>
            <p:blipFill>
              <a:blip r:embed="rId32"/>
              <a:stretch>
                <a:fillRect/>
              </a:stretch>
            </p:blipFill>
            <p:spPr>
              <a:xfrm>
                <a:off x="7655960" y="661560"/>
                <a:ext cx="276120" cy="205560"/>
              </a:xfrm>
              <a:prstGeom prst="rect">
                <a:avLst/>
              </a:prstGeom>
            </p:spPr>
          </p:pic>
        </mc:Fallback>
      </mc:AlternateContent>
      <p:grpSp>
        <p:nvGrpSpPr>
          <p:cNvPr id="62" name="Gruppieren 61">
            <a:extLst>
              <a:ext uri="{FF2B5EF4-FFF2-40B4-BE49-F238E27FC236}">
                <a16:creationId xmlns:a16="http://schemas.microsoft.com/office/drawing/2014/main" id="{49CC506C-7975-4AB3-87B3-CC5D5E0D411D}"/>
              </a:ext>
            </a:extLst>
          </p:cNvPr>
          <p:cNvGrpSpPr/>
          <p:nvPr/>
        </p:nvGrpSpPr>
        <p:grpSpPr>
          <a:xfrm>
            <a:off x="8117840" y="492720"/>
            <a:ext cx="2640600" cy="930600"/>
            <a:chOff x="8117840" y="492720"/>
            <a:chExt cx="2640600" cy="930600"/>
          </a:xfrm>
        </p:grpSpPr>
        <mc:AlternateContent xmlns:mc="http://schemas.openxmlformats.org/markup-compatibility/2006" xmlns:p14="http://schemas.microsoft.com/office/powerpoint/2010/main">
          <mc:Choice Requires="p14">
            <p:contentPart p14:bwMode="auto" r:id="rId33">
              <p14:nvContentPartPr>
                <p14:cNvPr id="34" name="Freihand 33">
                  <a:extLst>
                    <a:ext uri="{FF2B5EF4-FFF2-40B4-BE49-F238E27FC236}">
                      <a16:creationId xmlns:a16="http://schemas.microsoft.com/office/drawing/2014/main" id="{86716B07-63DA-4A00-B4F5-F951B6683A5A}"/>
                    </a:ext>
                  </a:extLst>
                </p14:cNvPr>
                <p14:cNvContentPartPr/>
                <p14:nvPr/>
              </p14:nvContentPartPr>
              <p14:xfrm>
                <a:off x="8117840" y="727440"/>
                <a:ext cx="154440" cy="94320"/>
              </p14:xfrm>
            </p:contentPart>
          </mc:Choice>
          <mc:Fallback xmlns="">
            <p:pic>
              <p:nvPicPr>
                <p:cNvPr id="34" name="Freihand 33">
                  <a:extLst>
                    <a:ext uri="{FF2B5EF4-FFF2-40B4-BE49-F238E27FC236}">
                      <a16:creationId xmlns:a16="http://schemas.microsoft.com/office/drawing/2014/main" id="{86716B07-63DA-4A00-B4F5-F951B6683A5A}"/>
                    </a:ext>
                  </a:extLst>
                </p:cNvPr>
                <p:cNvPicPr/>
                <p:nvPr/>
              </p:nvPicPr>
              <p:blipFill>
                <a:blip r:embed="rId34"/>
                <a:stretch>
                  <a:fillRect/>
                </a:stretch>
              </p:blipFill>
              <p:spPr>
                <a:xfrm>
                  <a:off x="8113520" y="723120"/>
                  <a:ext cx="1630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 name="Freihand 34">
                  <a:extLst>
                    <a:ext uri="{FF2B5EF4-FFF2-40B4-BE49-F238E27FC236}">
                      <a16:creationId xmlns:a16="http://schemas.microsoft.com/office/drawing/2014/main" id="{2006736B-2693-4419-A590-8DFE5D730ECB}"/>
                    </a:ext>
                  </a:extLst>
                </p14:cNvPr>
                <p14:cNvContentPartPr/>
                <p14:nvPr/>
              </p14:nvContentPartPr>
              <p14:xfrm>
                <a:off x="8308280" y="733200"/>
                <a:ext cx="148680" cy="87120"/>
              </p14:xfrm>
            </p:contentPart>
          </mc:Choice>
          <mc:Fallback xmlns="">
            <p:pic>
              <p:nvPicPr>
                <p:cNvPr id="35" name="Freihand 34">
                  <a:extLst>
                    <a:ext uri="{FF2B5EF4-FFF2-40B4-BE49-F238E27FC236}">
                      <a16:creationId xmlns:a16="http://schemas.microsoft.com/office/drawing/2014/main" id="{2006736B-2693-4419-A590-8DFE5D730ECB}"/>
                    </a:ext>
                  </a:extLst>
                </p:cNvPr>
                <p:cNvPicPr/>
                <p:nvPr/>
              </p:nvPicPr>
              <p:blipFill>
                <a:blip r:embed="rId36"/>
                <a:stretch>
                  <a:fillRect/>
                </a:stretch>
              </p:blipFill>
              <p:spPr>
                <a:xfrm>
                  <a:off x="8303960" y="728880"/>
                  <a:ext cx="1573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7" name="Freihand 36">
                  <a:extLst>
                    <a:ext uri="{FF2B5EF4-FFF2-40B4-BE49-F238E27FC236}">
                      <a16:creationId xmlns:a16="http://schemas.microsoft.com/office/drawing/2014/main" id="{88F518D2-8F2D-4F69-BB2B-5D4550C5090B}"/>
                    </a:ext>
                  </a:extLst>
                </p14:cNvPr>
                <p14:cNvContentPartPr/>
                <p14:nvPr/>
              </p14:nvContentPartPr>
              <p14:xfrm>
                <a:off x="8480720" y="735000"/>
                <a:ext cx="250200" cy="90720"/>
              </p14:xfrm>
            </p:contentPart>
          </mc:Choice>
          <mc:Fallback xmlns="">
            <p:pic>
              <p:nvPicPr>
                <p:cNvPr id="37" name="Freihand 36">
                  <a:extLst>
                    <a:ext uri="{FF2B5EF4-FFF2-40B4-BE49-F238E27FC236}">
                      <a16:creationId xmlns:a16="http://schemas.microsoft.com/office/drawing/2014/main" id="{88F518D2-8F2D-4F69-BB2B-5D4550C5090B}"/>
                    </a:ext>
                  </a:extLst>
                </p:cNvPr>
                <p:cNvPicPr/>
                <p:nvPr/>
              </p:nvPicPr>
              <p:blipFill>
                <a:blip r:embed="rId38"/>
                <a:stretch>
                  <a:fillRect/>
                </a:stretch>
              </p:blipFill>
              <p:spPr>
                <a:xfrm>
                  <a:off x="8476400" y="730680"/>
                  <a:ext cx="2588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8" name="Freihand 37">
                  <a:extLst>
                    <a:ext uri="{FF2B5EF4-FFF2-40B4-BE49-F238E27FC236}">
                      <a16:creationId xmlns:a16="http://schemas.microsoft.com/office/drawing/2014/main" id="{C04525E6-BD68-4271-96AF-11CD657DD94F}"/>
                    </a:ext>
                  </a:extLst>
                </p14:cNvPr>
                <p14:cNvContentPartPr/>
                <p14:nvPr/>
              </p14:nvContentPartPr>
              <p14:xfrm>
                <a:off x="8766920" y="733920"/>
                <a:ext cx="465120" cy="260640"/>
              </p14:xfrm>
            </p:contentPart>
          </mc:Choice>
          <mc:Fallback xmlns="">
            <p:pic>
              <p:nvPicPr>
                <p:cNvPr id="38" name="Freihand 37">
                  <a:extLst>
                    <a:ext uri="{FF2B5EF4-FFF2-40B4-BE49-F238E27FC236}">
                      <a16:creationId xmlns:a16="http://schemas.microsoft.com/office/drawing/2014/main" id="{C04525E6-BD68-4271-96AF-11CD657DD94F}"/>
                    </a:ext>
                  </a:extLst>
                </p:cNvPr>
                <p:cNvPicPr/>
                <p:nvPr/>
              </p:nvPicPr>
              <p:blipFill>
                <a:blip r:embed="rId40"/>
                <a:stretch>
                  <a:fillRect/>
                </a:stretch>
              </p:blipFill>
              <p:spPr>
                <a:xfrm>
                  <a:off x="8762600" y="729600"/>
                  <a:ext cx="47376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9" name="Freihand 38">
                  <a:extLst>
                    <a:ext uri="{FF2B5EF4-FFF2-40B4-BE49-F238E27FC236}">
                      <a16:creationId xmlns:a16="http://schemas.microsoft.com/office/drawing/2014/main" id="{1AB96C24-5D09-4DE5-91FA-35A65CCBFA28}"/>
                    </a:ext>
                  </a:extLst>
                </p14:cNvPr>
                <p14:cNvContentPartPr/>
                <p14:nvPr/>
              </p14:nvContentPartPr>
              <p14:xfrm>
                <a:off x="9469640" y="682440"/>
                <a:ext cx="299160" cy="128520"/>
              </p14:xfrm>
            </p:contentPart>
          </mc:Choice>
          <mc:Fallback xmlns="">
            <p:pic>
              <p:nvPicPr>
                <p:cNvPr id="39" name="Freihand 38">
                  <a:extLst>
                    <a:ext uri="{FF2B5EF4-FFF2-40B4-BE49-F238E27FC236}">
                      <a16:creationId xmlns:a16="http://schemas.microsoft.com/office/drawing/2014/main" id="{1AB96C24-5D09-4DE5-91FA-35A65CCBFA28}"/>
                    </a:ext>
                  </a:extLst>
                </p:cNvPr>
                <p:cNvPicPr/>
                <p:nvPr/>
              </p:nvPicPr>
              <p:blipFill>
                <a:blip r:embed="rId42"/>
                <a:stretch>
                  <a:fillRect/>
                </a:stretch>
              </p:blipFill>
              <p:spPr>
                <a:xfrm>
                  <a:off x="9465320" y="678120"/>
                  <a:ext cx="3078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0" name="Freihand 39">
                  <a:extLst>
                    <a:ext uri="{FF2B5EF4-FFF2-40B4-BE49-F238E27FC236}">
                      <a16:creationId xmlns:a16="http://schemas.microsoft.com/office/drawing/2014/main" id="{0236801D-3861-410A-972B-38DFC7813F9B}"/>
                    </a:ext>
                  </a:extLst>
                </p14:cNvPr>
                <p14:cNvContentPartPr/>
                <p14:nvPr/>
              </p14:nvContentPartPr>
              <p14:xfrm>
                <a:off x="9794360" y="577320"/>
                <a:ext cx="199440" cy="200160"/>
              </p14:xfrm>
            </p:contentPart>
          </mc:Choice>
          <mc:Fallback xmlns="">
            <p:pic>
              <p:nvPicPr>
                <p:cNvPr id="40" name="Freihand 39">
                  <a:extLst>
                    <a:ext uri="{FF2B5EF4-FFF2-40B4-BE49-F238E27FC236}">
                      <a16:creationId xmlns:a16="http://schemas.microsoft.com/office/drawing/2014/main" id="{0236801D-3861-410A-972B-38DFC7813F9B}"/>
                    </a:ext>
                  </a:extLst>
                </p:cNvPr>
                <p:cNvPicPr/>
                <p:nvPr/>
              </p:nvPicPr>
              <p:blipFill>
                <a:blip r:embed="rId44"/>
                <a:stretch>
                  <a:fillRect/>
                </a:stretch>
              </p:blipFill>
              <p:spPr>
                <a:xfrm>
                  <a:off x="9790040" y="573000"/>
                  <a:ext cx="2080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1" name="Freihand 40">
                  <a:extLst>
                    <a:ext uri="{FF2B5EF4-FFF2-40B4-BE49-F238E27FC236}">
                      <a16:creationId xmlns:a16="http://schemas.microsoft.com/office/drawing/2014/main" id="{4B89F5A2-BC07-4C3E-8A84-C0A6B906A60B}"/>
                    </a:ext>
                  </a:extLst>
                </p14:cNvPr>
                <p14:cNvContentPartPr/>
                <p14:nvPr/>
              </p14:nvContentPartPr>
              <p14:xfrm>
                <a:off x="9745760" y="492720"/>
                <a:ext cx="14400" cy="31680"/>
              </p14:xfrm>
            </p:contentPart>
          </mc:Choice>
          <mc:Fallback xmlns="">
            <p:pic>
              <p:nvPicPr>
                <p:cNvPr id="41" name="Freihand 40">
                  <a:extLst>
                    <a:ext uri="{FF2B5EF4-FFF2-40B4-BE49-F238E27FC236}">
                      <a16:creationId xmlns:a16="http://schemas.microsoft.com/office/drawing/2014/main" id="{4B89F5A2-BC07-4C3E-8A84-C0A6B906A60B}"/>
                    </a:ext>
                  </a:extLst>
                </p:cNvPr>
                <p:cNvPicPr/>
                <p:nvPr/>
              </p:nvPicPr>
              <p:blipFill>
                <a:blip r:embed="rId46"/>
                <a:stretch>
                  <a:fillRect/>
                </a:stretch>
              </p:blipFill>
              <p:spPr>
                <a:xfrm>
                  <a:off x="9741440" y="488400"/>
                  <a:ext cx="230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2" name="Freihand 41">
                  <a:extLst>
                    <a:ext uri="{FF2B5EF4-FFF2-40B4-BE49-F238E27FC236}">
                      <a16:creationId xmlns:a16="http://schemas.microsoft.com/office/drawing/2014/main" id="{5CD39CDD-FC66-44EB-BF32-B435DC5826C6}"/>
                    </a:ext>
                  </a:extLst>
                </p14:cNvPr>
                <p14:cNvContentPartPr/>
                <p14:nvPr/>
              </p14:nvContentPartPr>
              <p14:xfrm>
                <a:off x="8946200" y="1129200"/>
                <a:ext cx="132120" cy="294120"/>
              </p14:xfrm>
            </p:contentPart>
          </mc:Choice>
          <mc:Fallback xmlns="">
            <p:pic>
              <p:nvPicPr>
                <p:cNvPr id="42" name="Freihand 41">
                  <a:extLst>
                    <a:ext uri="{FF2B5EF4-FFF2-40B4-BE49-F238E27FC236}">
                      <a16:creationId xmlns:a16="http://schemas.microsoft.com/office/drawing/2014/main" id="{5CD39CDD-FC66-44EB-BF32-B435DC5826C6}"/>
                    </a:ext>
                  </a:extLst>
                </p:cNvPr>
                <p:cNvPicPr/>
                <p:nvPr/>
              </p:nvPicPr>
              <p:blipFill>
                <a:blip r:embed="rId48"/>
                <a:stretch>
                  <a:fillRect/>
                </a:stretch>
              </p:blipFill>
              <p:spPr>
                <a:xfrm>
                  <a:off x="8941880" y="1124880"/>
                  <a:ext cx="14076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3" name="Freihand 42">
                  <a:extLst>
                    <a:ext uri="{FF2B5EF4-FFF2-40B4-BE49-F238E27FC236}">
                      <a16:creationId xmlns:a16="http://schemas.microsoft.com/office/drawing/2014/main" id="{B3F3EC97-353D-49A2-8DB1-6EB1838FBA6D}"/>
                    </a:ext>
                  </a:extLst>
                </p14:cNvPr>
                <p14:cNvContentPartPr/>
                <p14:nvPr/>
              </p14:nvContentPartPr>
              <p14:xfrm>
                <a:off x="9091640" y="1007880"/>
                <a:ext cx="342360" cy="205560"/>
              </p14:xfrm>
            </p:contentPart>
          </mc:Choice>
          <mc:Fallback xmlns="">
            <p:pic>
              <p:nvPicPr>
                <p:cNvPr id="43" name="Freihand 42">
                  <a:extLst>
                    <a:ext uri="{FF2B5EF4-FFF2-40B4-BE49-F238E27FC236}">
                      <a16:creationId xmlns:a16="http://schemas.microsoft.com/office/drawing/2014/main" id="{B3F3EC97-353D-49A2-8DB1-6EB1838FBA6D}"/>
                    </a:ext>
                  </a:extLst>
                </p:cNvPr>
                <p:cNvPicPr/>
                <p:nvPr/>
              </p:nvPicPr>
              <p:blipFill>
                <a:blip r:embed="rId50"/>
                <a:stretch>
                  <a:fillRect/>
                </a:stretch>
              </p:blipFill>
              <p:spPr>
                <a:xfrm>
                  <a:off x="9087320" y="1003560"/>
                  <a:ext cx="3510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4" name="Freihand 43">
                  <a:extLst>
                    <a:ext uri="{FF2B5EF4-FFF2-40B4-BE49-F238E27FC236}">
                      <a16:creationId xmlns:a16="http://schemas.microsoft.com/office/drawing/2014/main" id="{44DA9E48-CBE5-40F6-9B97-F97CC5365159}"/>
                    </a:ext>
                  </a:extLst>
                </p14:cNvPr>
                <p14:cNvContentPartPr/>
                <p14:nvPr/>
              </p14:nvContentPartPr>
              <p14:xfrm>
                <a:off x="9424640" y="1014000"/>
                <a:ext cx="20520" cy="68760"/>
              </p14:xfrm>
            </p:contentPart>
          </mc:Choice>
          <mc:Fallback xmlns="">
            <p:pic>
              <p:nvPicPr>
                <p:cNvPr id="44" name="Freihand 43">
                  <a:extLst>
                    <a:ext uri="{FF2B5EF4-FFF2-40B4-BE49-F238E27FC236}">
                      <a16:creationId xmlns:a16="http://schemas.microsoft.com/office/drawing/2014/main" id="{44DA9E48-CBE5-40F6-9B97-F97CC5365159}"/>
                    </a:ext>
                  </a:extLst>
                </p:cNvPr>
                <p:cNvPicPr/>
                <p:nvPr/>
              </p:nvPicPr>
              <p:blipFill>
                <a:blip r:embed="rId52"/>
                <a:stretch>
                  <a:fillRect/>
                </a:stretch>
              </p:blipFill>
              <p:spPr>
                <a:xfrm>
                  <a:off x="9420320" y="1009680"/>
                  <a:ext cx="291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5" name="Freihand 44">
                  <a:extLst>
                    <a:ext uri="{FF2B5EF4-FFF2-40B4-BE49-F238E27FC236}">
                      <a16:creationId xmlns:a16="http://schemas.microsoft.com/office/drawing/2014/main" id="{1F670433-9288-44AF-9D44-3D1D5C5A26A4}"/>
                    </a:ext>
                  </a:extLst>
                </p14:cNvPr>
                <p14:cNvContentPartPr/>
                <p14:nvPr/>
              </p14:nvContentPartPr>
              <p14:xfrm>
                <a:off x="9443360" y="1098600"/>
                <a:ext cx="119160" cy="111960"/>
              </p14:xfrm>
            </p:contentPart>
          </mc:Choice>
          <mc:Fallback xmlns="">
            <p:pic>
              <p:nvPicPr>
                <p:cNvPr id="45" name="Freihand 44">
                  <a:extLst>
                    <a:ext uri="{FF2B5EF4-FFF2-40B4-BE49-F238E27FC236}">
                      <a16:creationId xmlns:a16="http://schemas.microsoft.com/office/drawing/2014/main" id="{1F670433-9288-44AF-9D44-3D1D5C5A26A4}"/>
                    </a:ext>
                  </a:extLst>
                </p:cNvPr>
                <p:cNvPicPr/>
                <p:nvPr/>
              </p:nvPicPr>
              <p:blipFill>
                <a:blip r:embed="rId54"/>
                <a:stretch>
                  <a:fillRect/>
                </a:stretch>
              </p:blipFill>
              <p:spPr>
                <a:xfrm>
                  <a:off x="9439040" y="1094280"/>
                  <a:ext cx="1278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7" name="Freihand 46">
                  <a:extLst>
                    <a:ext uri="{FF2B5EF4-FFF2-40B4-BE49-F238E27FC236}">
                      <a16:creationId xmlns:a16="http://schemas.microsoft.com/office/drawing/2014/main" id="{C7C69AA6-B705-438F-9E44-B5F92B9CD518}"/>
                    </a:ext>
                  </a:extLst>
                </p14:cNvPr>
                <p14:cNvContentPartPr/>
                <p14:nvPr/>
              </p14:nvContentPartPr>
              <p14:xfrm>
                <a:off x="9597800" y="958560"/>
                <a:ext cx="241560" cy="425880"/>
              </p14:xfrm>
            </p:contentPart>
          </mc:Choice>
          <mc:Fallback xmlns="">
            <p:pic>
              <p:nvPicPr>
                <p:cNvPr id="47" name="Freihand 46">
                  <a:extLst>
                    <a:ext uri="{FF2B5EF4-FFF2-40B4-BE49-F238E27FC236}">
                      <a16:creationId xmlns:a16="http://schemas.microsoft.com/office/drawing/2014/main" id="{C7C69AA6-B705-438F-9E44-B5F92B9CD518}"/>
                    </a:ext>
                  </a:extLst>
                </p:cNvPr>
                <p:cNvPicPr/>
                <p:nvPr/>
              </p:nvPicPr>
              <p:blipFill>
                <a:blip r:embed="rId56"/>
                <a:stretch>
                  <a:fillRect/>
                </a:stretch>
              </p:blipFill>
              <p:spPr>
                <a:xfrm>
                  <a:off x="9593480" y="954240"/>
                  <a:ext cx="25020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8" name="Freihand 47">
                  <a:extLst>
                    <a:ext uri="{FF2B5EF4-FFF2-40B4-BE49-F238E27FC236}">
                      <a16:creationId xmlns:a16="http://schemas.microsoft.com/office/drawing/2014/main" id="{4A305CC2-7B33-4F86-99DF-1A1FB4058E45}"/>
                    </a:ext>
                  </a:extLst>
                </p14:cNvPr>
                <p14:cNvContentPartPr/>
                <p14:nvPr/>
              </p14:nvContentPartPr>
              <p14:xfrm>
                <a:off x="10070840" y="905280"/>
                <a:ext cx="234360" cy="361080"/>
              </p14:xfrm>
            </p:contentPart>
          </mc:Choice>
          <mc:Fallback xmlns="">
            <p:pic>
              <p:nvPicPr>
                <p:cNvPr id="48" name="Freihand 47">
                  <a:extLst>
                    <a:ext uri="{FF2B5EF4-FFF2-40B4-BE49-F238E27FC236}">
                      <a16:creationId xmlns:a16="http://schemas.microsoft.com/office/drawing/2014/main" id="{4A305CC2-7B33-4F86-99DF-1A1FB4058E45}"/>
                    </a:ext>
                  </a:extLst>
                </p:cNvPr>
                <p:cNvPicPr/>
                <p:nvPr/>
              </p:nvPicPr>
              <p:blipFill>
                <a:blip r:embed="rId58"/>
                <a:stretch>
                  <a:fillRect/>
                </a:stretch>
              </p:blipFill>
              <p:spPr>
                <a:xfrm>
                  <a:off x="10066520" y="900960"/>
                  <a:ext cx="24300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9" name="Freihand 48">
                  <a:extLst>
                    <a:ext uri="{FF2B5EF4-FFF2-40B4-BE49-F238E27FC236}">
                      <a16:creationId xmlns:a16="http://schemas.microsoft.com/office/drawing/2014/main" id="{A4E45EAF-D12A-4A99-A4FB-210B71DD45E7}"/>
                    </a:ext>
                  </a:extLst>
                </p14:cNvPr>
                <p14:cNvContentPartPr/>
                <p14:nvPr/>
              </p14:nvContentPartPr>
              <p14:xfrm>
                <a:off x="10326440" y="1020840"/>
                <a:ext cx="69480" cy="93600"/>
              </p14:xfrm>
            </p:contentPart>
          </mc:Choice>
          <mc:Fallback xmlns="">
            <p:pic>
              <p:nvPicPr>
                <p:cNvPr id="49" name="Freihand 48">
                  <a:extLst>
                    <a:ext uri="{FF2B5EF4-FFF2-40B4-BE49-F238E27FC236}">
                      <a16:creationId xmlns:a16="http://schemas.microsoft.com/office/drawing/2014/main" id="{A4E45EAF-D12A-4A99-A4FB-210B71DD45E7}"/>
                    </a:ext>
                  </a:extLst>
                </p:cNvPr>
                <p:cNvPicPr/>
                <p:nvPr/>
              </p:nvPicPr>
              <p:blipFill>
                <a:blip r:embed="rId60"/>
                <a:stretch>
                  <a:fillRect/>
                </a:stretch>
              </p:blipFill>
              <p:spPr>
                <a:xfrm>
                  <a:off x="10322120" y="1016520"/>
                  <a:ext cx="781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0" name="Freihand 49">
                  <a:extLst>
                    <a:ext uri="{FF2B5EF4-FFF2-40B4-BE49-F238E27FC236}">
                      <a16:creationId xmlns:a16="http://schemas.microsoft.com/office/drawing/2014/main" id="{38A5C2B9-0E0F-4D58-BB06-07921FFA7718}"/>
                    </a:ext>
                  </a:extLst>
                </p14:cNvPr>
                <p14:cNvContentPartPr/>
                <p14:nvPr/>
              </p14:nvContentPartPr>
              <p14:xfrm>
                <a:off x="10344080" y="1000680"/>
                <a:ext cx="128160" cy="102960"/>
              </p14:xfrm>
            </p:contentPart>
          </mc:Choice>
          <mc:Fallback xmlns="">
            <p:pic>
              <p:nvPicPr>
                <p:cNvPr id="50" name="Freihand 49">
                  <a:extLst>
                    <a:ext uri="{FF2B5EF4-FFF2-40B4-BE49-F238E27FC236}">
                      <a16:creationId xmlns:a16="http://schemas.microsoft.com/office/drawing/2014/main" id="{38A5C2B9-0E0F-4D58-BB06-07921FFA7718}"/>
                    </a:ext>
                  </a:extLst>
                </p:cNvPr>
                <p:cNvPicPr/>
                <p:nvPr/>
              </p:nvPicPr>
              <p:blipFill>
                <a:blip r:embed="rId62"/>
                <a:stretch>
                  <a:fillRect/>
                </a:stretch>
              </p:blipFill>
              <p:spPr>
                <a:xfrm>
                  <a:off x="10339760" y="996360"/>
                  <a:ext cx="1368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1" name="Freihand 50">
                  <a:extLst>
                    <a:ext uri="{FF2B5EF4-FFF2-40B4-BE49-F238E27FC236}">
                      <a16:creationId xmlns:a16="http://schemas.microsoft.com/office/drawing/2014/main" id="{AB8AD428-7957-4F40-8859-9D82E30FDFF9}"/>
                    </a:ext>
                  </a:extLst>
                </p14:cNvPr>
                <p14:cNvContentPartPr/>
                <p14:nvPr/>
              </p14:nvContentPartPr>
              <p14:xfrm>
                <a:off x="10503920" y="846240"/>
                <a:ext cx="92160" cy="247320"/>
              </p14:xfrm>
            </p:contentPart>
          </mc:Choice>
          <mc:Fallback xmlns="">
            <p:pic>
              <p:nvPicPr>
                <p:cNvPr id="51" name="Freihand 50">
                  <a:extLst>
                    <a:ext uri="{FF2B5EF4-FFF2-40B4-BE49-F238E27FC236}">
                      <a16:creationId xmlns:a16="http://schemas.microsoft.com/office/drawing/2014/main" id="{AB8AD428-7957-4F40-8859-9D82E30FDFF9}"/>
                    </a:ext>
                  </a:extLst>
                </p:cNvPr>
                <p:cNvPicPr/>
                <p:nvPr/>
              </p:nvPicPr>
              <p:blipFill>
                <a:blip r:embed="rId64"/>
                <a:stretch>
                  <a:fillRect/>
                </a:stretch>
              </p:blipFill>
              <p:spPr>
                <a:xfrm>
                  <a:off x="10499600" y="841920"/>
                  <a:ext cx="10080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2" name="Freihand 51">
                  <a:extLst>
                    <a:ext uri="{FF2B5EF4-FFF2-40B4-BE49-F238E27FC236}">
                      <a16:creationId xmlns:a16="http://schemas.microsoft.com/office/drawing/2014/main" id="{1B8B197D-98FB-4ABC-B897-46CBECAD0546}"/>
                    </a:ext>
                  </a:extLst>
                </p14:cNvPr>
                <p14:cNvContentPartPr/>
                <p14:nvPr/>
              </p14:nvContentPartPr>
              <p14:xfrm>
                <a:off x="10633880" y="869640"/>
                <a:ext cx="30240" cy="172080"/>
              </p14:xfrm>
            </p:contentPart>
          </mc:Choice>
          <mc:Fallback xmlns="">
            <p:pic>
              <p:nvPicPr>
                <p:cNvPr id="52" name="Freihand 51">
                  <a:extLst>
                    <a:ext uri="{FF2B5EF4-FFF2-40B4-BE49-F238E27FC236}">
                      <a16:creationId xmlns:a16="http://schemas.microsoft.com/office/drawing/2014/main" id="{1B8B197D-98FB-4ABC-B897-46CBECAD0546}"/>
                    </a:ext>
                  </a:extLst>
                </p:cNvPr>
                <p:cNvPicPr/>
                <p:nvPr/>
              </p:nvPicPr>
              <p:blipFill>
                <a:blip r:embed="rId66"/>
                <a:stretch>
                  <a:fillRect/>
                </a:stretch>
              </p:blipFill>
              <p:spPr>
                <a:xfrm>
                  <a:off x="10629560" y="865320"/>
                  <a:ext cx="388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3" name="Freihand 52">
                  <a:extLst>
                    <a:ext uri="{FF2B5EF4-FFF2-40B4-BE49-F238E27FC236}">
                      <a16:creationId xmlns:a16="http://schemas.microsoft.com/office/drawing/2014/main" id="{5C607154-C00F-44A9-BCAD-102C227006CF}"/>
                    </a:ext>
                  </a:extLst>
                </p14:cNvPr>
                <p14:cNvContentPartPr/>
                <p14:nvPr/>
              </p14:nvContentPartPr>
              <p14:xfrm>
                <a:off x="10673840" y="956760"/>
                <a:ext cx="84600" cy="103680"/>
              </p14:xfrm>
            </p:contentPart>
          </mc:Choice>
          <mc:Fallback xmlns="">
            <p:pic>
              <p:nvPicPr>
                <p:cNvPr id="53" name="Freihand 52">
                  <a:extLst>
                    <a:ext uri="{FF2B5EF4-FFF2-40B4-BE49-F238E27FC236}">
                      <a16:creationId xmlns:a16="http://schemas.microsoft.com/office/drawing/2014/main" id="{5C607154-C00F-44A9-BCAD-102C227006CF}"/>
                    </a:ext>
                  </a:extLst>
                </p:cNvPr>
                <p:cNvPicPr/>
                <p:nvPr/>
              </p:nvPicPr>
              <p:blipFill>
                <a:blip r:embed="rId68"/>
                <a:stretch>
                  <a:fillRect/>
                </a:stretch>
              </p:blipFill>
              <p:spPr>
                <a:xfrm>
                  <a:off x="10669520" y="952440"/>
                  <a:ext cx="93240" cy="112320"/>
                </a:xfrm>
                <a:prstGeom prst="rect">
                  <a:avLst/>
                </a:prstGeom>
              </p:spPr>
            </p:pic>
          </mc:Fallback>
        </mc:AlternateContent>
      </p:grpSp>
      <p:grpSp>
        <p:nvGrpSpPr>
          <p:cNvPr id="60" name="Gruppieren 59">
            <a:extLst>
              <a:ext uri="{FF2B5EF4-FFF2-40B4-BE49-F238E27FC236}">
                <a16:creationId xmlns:a16="http://schemas.microsoft.com/office/drawing/2014/main" id="{3FD51186-7435-4F49-AC89-A950FC63F637}"/>
              </a:ext>
            </a:extLst>
          </p:cNvPr>
          <p:cNvGrpSpPr/>
          <p:nvPr/>
        </p:nvGrpSpPr>
        <p:grpSpPr>
          <a:xfrm>
            <a:off x="11001800" y="666240"/>
            <a:ext cx="668520" cy="500040"/>
            <a:chOff x="11001800" y="666240"/>
            <a:chExt cx="668520" cy="500040"/>
          </a:xfrm>
        </p:grpSpPr>
        <mc:AlternateContent xmlns:mc="http://schemas.openxmlformats.org/markup-compatibility/2006" xmlns:p14="http://schemas.microsoft.com/office/powerpoint/2010/main">
          <mc:Choice Requires="p14">
            <p:contentPart p14:bwMode="auto" r:id="rId69">
              <p14:nvContentPartPr>
                <p14:cNvPr id="54" name="Freihand 53">
                  <a:extLst>
                    <a:ext uri="{FF2B5EF4-FFF2-40B4-BE49-F238E27FC236}">
                      <a16:creationId xmlns:a16="http://schemas.microsoft.com/office/drawing/2014/main" id="{9515C2E3-C428-497F-87EC-83C5B17C8FE4}"/>
                    </a:ext>
                  </a:extLst>
                </p14:cNvPr>
                <p14:cNvContentPartPr/>
                <p14:nvPr/>
              </p14:nvContentPartPr>
              <p14:xfrm>
                <a:off x="11001800" y="914280"/>
                <a:ext cx="84240" cy="252000"/>
              </p14:xfrm>
            </p:contentPart>
          </mc:Choice>
          <mc:Fallback xmlns="">
            <p:pic>
              <p:nvPicPr>
                <p:cNvPr id="54" name="Freihand 53">
                  <a:extLst>
                    <a:ext uri="{FF2B5EF4-FFF2-40B4-BE49-F238E27FC236}">
                      <a16:creationId xmlns:a16="http://schemas.microsoft.com/office/drawing/2014/main" id="{9515C2E3-C428-497F-87EC-83C5B17C8FE4}"/>
                    </a:ext>
                  </a:extLst>
                </p:cNvPr>
                <p:cNvPicPr/>
                <p:nvPr/>
              </p:nvPicPr>
              <p:blipFill>
                <a:blip r:embed="rId70"/>
                <a:stretch>
                  <a:fillRect/>
                </a:stretch>
              </p:blipFill>
              <p:spPr>
                <a:xfrm>
                  <a:off x="10997480" y="909960"/>
                  <a:ext cx="928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5" name="Freihand 54">
                  <a:extLst>
                    <a:ext uri="{FF2B5EF4-FFF2-40B4-BE49-F238E27FC236}">
                      <a16:creationId xmlns:a16="http://schemas.microsoft.com/office/drawing/2014/main" id="{68E910AF-0F4C-4184-9A54-E38D551C7F58}"/>
                    </a:ext>
                  </a:extLst>
                </p14:cNvPr>
                <p14:cNvContentPartPr/>
                <p14:nvPr/>
              </p14:nvContentPartPr>
              <p14:xfrm>
                <a:off x="11109800" y="887280"/>
                <a:ext cx="158400" cy="107640"/>
              </p14:xfrm>
            </p:contentPart>
          </mc:Choice>
          <mc:Fallback xmlns="">
            <p:pic>
              <p:nvPicPr>
                <p:cNvPr id="55" name="Freihand 54">
                  <a:extLst>
                    <a:ext uri="{FF2B5EF4-FFF2-40B4-BE49-F238E27FC236}">
                      <a16:creationId xmlns:a16="http://schemas.microsoft.com/office/drawing/2014/main" id="{68E910AF-0F4C-4184-9A54-E38D551C7F58}"/>
                    </a:ext>
                  </a:extLst>
                </p:cNvPr>
                <p:cNvPicPr/>
                <p:nvPr/>
              </p:nvPicPr>
              <p:blipFill>
                <a:blip r:embed="rId72"/>
                <a:stretch>
                  <a:fillRect/>
                </a:stretch>
              </p:blipFill>
              <p:spPr>
                <a:xfrm>
                  <a:off x="11105480" y="882960"/>
                  <a:ext cx="1670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6" name="Freihand 55">
                  <a:extLst>
                    <a:ext uri="{FF2B5EF4-FFF2-40B4-BE49-F238E27FC236}">
                      <a16:creationId xmlns:a16="http://schemas.microsoft.com/office/drawing/2014/main" id="{D3648B19-008D-4342-A5A4-476FC048D7B1}"/>
                    </a:ext>
                  </a:extLst>
                </p14:cNvPr>
                <p14:cNvContentPartPr/>
                <p14:nvPr/>
              </p14:nvContentPartPr>
              <p14:xfrm>
                <a:off x="11277560" y="822840"/>
                <a:ext cx="109800" cy="159840"/>
              </p14:xfrm>
            </p:contentPart>
          </mc:Choice>
          <mc:Fallback xmlns="">
            <p:pic>
              <p:nvPicPr>
                <p:cNvPr id="56" name="Freihand 55">
                  <a:extLst>
                    <a:ext uri="{FF2B5EF4-FFF2-40B4-BE49-F238E27FC236}">
                      <a16:creationId xmlns:a16="http://schemas.microsoft.com/office/drawing/2014/main" id="{D3648B19-008D-4342-A5A4-476FC048D7B1}"/>
                    </a:ext>
                  </a:extLst>
                </p:cNvPr>
                <p:cNvPicPr/>
                <p:nvPr/>
              </p:nvPicPr>
              <p:blipFill>
                <a:blip r:embed="rId74"/>
                <a:stretch>
                  <a:fillRect/>
                </a:stretch>
              </p:blipFill>
              <p:spPr>
                <a:xfrm>
                  <a:off x="11273240" y="818520"/>
                  <a:ext cx="1184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7" name="Freihand 56">
                  <a:extLst>
                    <a:ext uri="{FF2B5EF4-FFF2-40B4-BE49-F238E27FC236}">
                      <a16:creationId xmlns:a16="http://schemas.microsoft.com/office/drawing/2014/main" id="{207F1025-0B00-4C99-B524-EB3B0BF60CA0}"/>
                    </a:ext>
                  </a:extLst>
                </p14:cNvPr>
                <p14:cNvContentPartPr/>
                <p14:nvPr/>
              </p14:nvContentPartPr>
              <p14:xfrm>
                <a:off x="11396000" y="893760"/>
                <a:ext cx="87120" cy="78120"/>
              </p14:xfrm>
            </p:contentPart>
          </mc:Choice>
          <mc:Fallback xmlns="">
            <p:pic>
              <p:nvPicPr>
                <p:cNvPr id="57" name="Freihand 56">
                  <a:extLst>
                    <a:ext uri="{FF2B5EF4-FFF2-40B4-BE49-F238E27FC236}">
                      <a16:creationId xmlns:a16="http://schemas.microsoft.com/office/drawing/2014/main" id="{207F1025-0B00-4C99-B524-EB3B0BF60CA0}"/>
                    </a:ext>
                  </a:extLst>
                </p:cNvPr>
                <p:cNvPicPr/>
                <p:nvPr/>
              </p:nvPicPr>
              <p:blipFill>
                <a:blip r:embed="rId76"/>
                <a:stretch>
                  <a:fillRect/>
                </a:stretch>
              </p:blipFill>
              <p:spPr>
                <a:xfrm>
                  <a:off x="11391680" y="889440"/>
                  <a:ext cx="957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8" name="Freihand 57">
                  <a:extLst>
                    <a:ext uri="{FF2B5EF4-FFF2-40B4-BE49-F238E27FC236}">
                      <a16:creationId xmlns:a16="http://schemas.microsoft.com/office/drawing/2014/main" id="{6E3D227D-5A78-4E55-968C-A01C31F94D73}"/>
                    </a:ext>
                  </a:extLst>
                </p14:cNvPr>
                <p14:cNvContentPartPr/>
                <p14:nvPr/>
              </p14:nvContentPartPr>
              <p14:xfrm>
                <a:off x="11494640" y="852360"/>
                <a:ext cx="115560" cy="150840"/>
              </p14:xfrm>
            </p:contentPart>
          </mc:Choice>
          <mc:Fallback xmlns="">
            <p:pic>
              <p:nvPicPr>
                <p:cNvPr id="58" name="Freihand 57">
                  <a:extLst>
                    <a:ext uri="{FF2B5EF4-FFF2-40B4-BE49-F238E27FC236}">
                      <a16:creationId xmlns:a16="http://schemas.microsoft.com/office/drawing/2014/main" id="{6E3D227D-5A78-4E55-968C-A01C31F94D73}"/>
                    </a:ext>
                  </a:extLst>
                </p:cNvPr>
                <p:cNvPicPr/>
                <p:nvPr/>
              </p:nvPicPr>
              <p:blipFill>
                <a:blip r:embed="rId78"/>
                <a:stretch>
                  <a:fillRect/>
                </a:stretch>
              </p:blipFill>
              <p:spPr>
                <a:xfrm>
                  <a:off x="11490320" y="848040"/>
                  <a:ext cx="1242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9" name="Freihand 58">
                  <a:extLst>
                    <a:ext uri="{FF2B5EF4-FFF2-40B4-BE49-F238E27FC236}">
                      <a16:creationId xmlns:a16="http://schemas.microsoft.com/office/drawing/2014/main" id="{DC9035CB-3376-42C0-AA4F-8105C6DF54DC}"/>
                    </a:ext>
                  </a:extLst>
                </p14:cNvPr>
                <p14:cNvContentPartPr/>
                <p14:nvPr/>
              </p14:nvContentPartPr>
              <p14:xfrm>
                <a:off x="11624240" y="666240"/>
                <a:ext cx="46080" cy="354240"/>
              </p14:xfrm>
            </p:contentPart>
          </mc:Choice>
          <mc:Fallback xmlns="">
            <p:pic>
              <p:nvPicPr>
                <p:cNvPr id="59" name="Freihand 58">
                  <a:extLst>
                    <a:ext uri="{FF2B5EF4-FFF2-40B4-BE49-F238E27FC236}">
                      <a16:creationId xmlns:a16="http://schemas.microsoft.com/office/drawing/2014/main" id="{DC9035CB-3376-42C0-AA4F-8105C6DF54DC}"/>
                    </a:ext>
                  </a:extLst>
                </p:cNvPr>
                <p:cNvPicPr/>
                <p:nvPr/>
              </p:nvPicPr>
              <p:blipFill>
                <a:blip r:embed="rId80"/>
                <a:stretch>
                  <a:fillRect/>
                </a:stretch>
              </p:blipFill>
              <p:spPr>
                <a:xfrm>
                  <a:off x="11619920" y="661920"/>
                  <a:ext cx="54720" cy="362880"/>
                </a:xfrm>
                <a:prstGeom prst="rect">
                  <a:avLst/>
                </a:prstGeom>
              </p:spPr>
            </p:pic>
          </mc:Fallback>
        </mc:AlternateContent>
      </p:grpSp>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31FFE6D-4279-4734-AE08-9453E4297157}">
  <we:reference id="wa200005566" version="3.0.0.3" store="de-DE" storeType="OMEX"/>
  <we:alternateReferences>
    <we:reference id="wa200005566" version="3.0.0.3"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1793</Words>
  <Application>Microsoft Office PowerPoint</Application>
  <PresentationFormat>Breitbild</PresentationFormat>
  <Paragraphs>287</Paragraphs>
  <Slides>33</Slides>
  <Notes>29</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33</vt:i4>
      </vt:variant>
    </vt:vector>
  </HeadingPairs>
  <TitlesOfParts>
    <vt:vector size="41" baseType="lpstr">
      <vt:lpstr>Arial</vt:lpstr>
      <vt:lpstr>Calibri</vt:lpstr>
      <vt:lpstr>Cambria Math</vt:lpstr>
      <vt:lpstr>Helvetica Neue</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420</cp:revision>
  <cp:lastPrinted>2022-03-02T20:18:27Z</cp:lastPrinted>
  <dcterms:created xsi:type="dcterms:W3CDTF">2022-03-01T20:52:11Z</dcterms:created>
  <dcterms:modified xsi:type="dcterms:W3CDTF">2025-12-02T11:59:51Z</dcterms:modified>
</cp:coreProperties>
</file>